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2"/>
  </p:sldMasterIdLst>
  <p:notesMasterIdLst>
    <p:notesMasterId r:id="rId27"/>
  </p:notesMasterIdLst>
  <p:sldIdLst>
    <p:sldId id="283" r:id="rId3"/>
    <p:sldId id="284" r:id="rId4"/>
    <p:sldId id="285" r:id="rId5"/>
    <p:sldId id="286" r:id="rId6"/>
    <p:sldId id="287" r:id="rId7"/>
    <p:sldId id="288" r:id="rId8"/>
    <p:sldId id="289" r:id="rId9"/>
    <p:sldId id="291" r:id="rId10"/>
    <p:sldId id="292" r:id="rId11"/>
    <p:sldId id="293" r:id="rId12"/>
    <p:sldId id="296" r:id="rId13"/>
    <p:sldId id="295" r:id="rId14"/>
    <p:sldId id="298" r:id="rId15"/>
    <p:sldId id="297" r:id="rId16"/>
    <p:sldId id="299" r:id="rId17"/>
    <p:sldId id="300" r:id="rId18"/>
    <p:sldId id="301" r:id="rId19"/>
    <p:sldId id="303" r:id="rId20"/>
    <p:sldId id="294" r:id="rId21"/>
    <p:sldId id="302" r:id="rId22"/>
    <p:sldId id="304" r:id="rId23"/>
    <p:sldId id="305" r:id="rId24"/>
    <p:sldId id="337" r:id="rId25"/>
    <p:sldId id="306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37" userDrawn="1">
          <p15:clr>
            <a:srgbClr val="A4A3A4"/>
          </p15:clr>
        </p15:guide>
        <p15:guide id="3" pos="551" userDrawn="1">
          <p15:clr>
            <a:srgbClr val="A4A3A4"/>
          </p15:clr>
        </p15:guide>
        <p15:guide id="4" pos="712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37E89"/>
    <a:srgbClr val="6C8B50"/>
    <a:srgbClr val="A8B9C0"/>
    <a:srgbClr val="5C6749"/>
    <a:srgbClr val="EC5077"/>
    <a:srgbClr val="EEBCD9"/>
    <a:srgbClr val="3E0846"/>
    <a:srgbClr val="8BA2AB"/>
    <a:srgbClr val="CC1641"/>
    <a:srgbClr val="620C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3" autoAdjust="0"/>
    <p:restoredTop sz="96429" autoAdjust="0"/>
  </p:normalViewPr>
  <p:slideViewPr>
    <p:cSldViewPr snapToGrid="0">
      <p:cViewPr varScale="1">
        <p:scale>
          <a:sx n="72" d="100"/>
          <a:sy n="72" d="100"/>
        </p:scale>
        <p:origin x="84" y="546"/>
      </p:cViewPr>
      <p:guideLst>
        <p:guide pos="3840"/>
        <p:guide orient="horz" pos="2137"/>
        <p:guide pos="551"/>
        <p:guide pos="71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2023/6/1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34197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96240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15045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152075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8885435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603055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4009026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1224564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410402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414549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91446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7436580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953187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564885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4505644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536863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499371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704184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789283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821240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28027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73605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926399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6C49AD71-E769-3251-DCD7-605DC36AD1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35000"/>
          </a:blip>
          <a:srcRect l="18808" t="14286" r="25563" b="14286"/>
          <a:stretch/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BCAFF-F6DB-4E17-A574-2E899D01E95E}" type="datetimeFigureOut">
              <a:rPr lang="zh-CN" altLang="en-US" smtClean="0"/>
              <a:t>2023/6/1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66DA3-C18E-493D-9657-4303D0DF05B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id="{47F42D70-2CFE-C8A4-FD4B-CA66B6DD4B6F}"/>
              </a:ext>
            </a:extLst>
          </p:cNvPr>
          <p:cNvSpPr txBox="1"/>
          <p:nvPr userDrawn="1"/>
        </p:nvSpPr>
        <p:spPr>
          <a:xfrm>
            <a:off x="10961205" y="6639610"/>
            <a:ext cx="1126435" cy="1231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0" dirty="0">
                <a:solidFill>
                  <a:schemeClr val="bg1"/>
                </a:solidFill>
              </a:rPr>
              <a:t>51PPT模板网，幻灯片演示模板及素材免费下载！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51PPT模板网 唯一访问网址：www.51pptmoban.com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6C49AD71-E769-3251-DCD7-605DC36AD1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35000"/>
          </a:blip>
          <a:srcRect l="18808" t="14286" r="25563" b="14286"/>
          <a:stretch/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BCAFF-F6DB-4E17-A574-2E899D01E95E}" type="datetimeFigureOut">
              <a:rPr lang="zh-CN" altLang="en-US" smtClean="0"/>
              <a:t>2023/6/1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66DA3-C18E-493D-9657-4303D0DF05B3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2C331EF1-DEC3-BF54-CDB8-E919B69BEA3E}"/>
              </a:ext>
            </a:extLst>
          </p:cNvPr>
          <p:cNvGrpSpPr/>
          <p:nvPr userDrawn="1"/>
        </p:nvGrpSpPr>
        <p:grpSpPr>
          <a:xfrm>
            <a:off x="211010" y="284457"/>
            <a:ext cx="1083421" cy="6299360"/>
            <a:chOff x="211010" y="231362"/>
            <a:chExt cx="1083421" cy="6299360"/>
          </a:xfrm>
          <a:gradFill flip="none" rotWithShape="1">
            <a:gsLst>
              <a:gs pos="100000">
                <a:srgbClr val="6C8B50">
                  <a:alpha val="52000"/>
                </a:srgbClr>
              </a:gs>
              <a:gs pos="67000">
                <a:srgbClr val="6C8B5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</p:grpSpPr>
        <p:sp>
          <p:nvSpPr>
            <p:cNvPr id="3" name="图形 12">
              <a:extLst>
                <a:ext uri="{FF2B5EF4-FFF2-40B4-BE49-F238E27FC236}">
                  <a16:creationId xmlns:a16="http://schemas.microsoft.com/office/drawing/2014/main" id="{D0012BE7-D9F7-B112-81B5-18EB25951578}"/>
                </a:ext>
              </a:extLst>
            </p:cNvPr>
            <p:cNvSpPr/>
            <p:nvPr/>
          </p:nvSpPr>
          <p:spPr>
            <a:xfrm>
              <a:off x="213624" y="5447301"/>
              <a:ext cx="1078194" cy="1083421"/>
            </a:xfrm>
            <a:custGeom>
              <a:avLst/>
              <a:gdLst>
                <a:gd name="connsiteX0" fmla="*/ 1991198 w 2017120"/>
                <a:gd name="connsiteY0" fmla="*/ 1649090 h 2026899"/>
                <a:gd name="connsiteX1" fmla="*/ 1721606 w 2017120"/>
                <a:gd name="connsiteY1" fmla="*/ 1589685 h 2026899"/>
                <a:gd name="connsiteX2" fmla="*/ 1397577 w 2017120"/>
                <a:gd name="connsiteY2" fmla="*/ 1617551 h 2026899"/>
                <a:gd name="connsiteX3" fmla="*/ 1134898 w 2017120"/>
                <a:gd name="connsiteY3" fmla="*/ 1649306 h 2026899"/>
                <a:gd name="connsiteX4" fmla="*/ 1151532 w 2017120"/>
                <a:gd name="connsiteY4" fmla="*/ 1636129 h 2026899"/>
                <a:gd name="connsiteX5" fmla="*/ 1473184 w 2017120"/>
                <a:gd name="connsiteY5" fmla="*/ 1452945 h 2026899"/>
                <a:gd name="connsiteX6" fmla="*/ 1546847 w 2017120"/>
                <a:gd name="connsiteY6" fmla="*/ 1356816 h 2026899"/>
                <a:gd name="connsiteX7" fmla="*/ 1529349 w 2017120"/>
                <a:gd name="connsiteY7" fmla="*/ 1350984 h 2026899"/>
                <a:gd name="connsiteX8" fmla="*/ 1321107 w 2017120"/>
                <a:gd name="connsiteY8" fmla="*/ 1398940 h 2026899"/>
                <a:gd name="connsiteX9" fmla="*/ 1223466 w 2017120"/>
                <a:gd name="connsiteY9" fmla="*/ 1440415 h 2026899"/>
                <a:gd name="connsiteX10" fmla="*/ 1060155 w 2017120"/>
                <a:gd name="connsiteY10" fmla="*/ 1568515 h 2026899"/>
                <a:gd name="connsiteX11" fmla="*/ 891445 w 2017120"/>
                <a:gd name="connsiteY11" fmla="*/ 1654058 h 2026899"/>
                <a:gd name="connsiteX12" fmla="*/ 663112 w 2017120"/>
                <a:gd name="connsiteY12" fmla="*/ 1656003 h 2026899"/>
                <a:gd name="connsiteX13" fmla="*/ 670457 w 2017120"/>
                <a:gd name="connsiteY13" fmla="*/ 1647578 h 2026899"/>
                <a:gd name="connsiteX14" fmla="*/ 722302 w 2017120"/>
                <a:gd name="connsiteY14" fmla="*/ 1625760 h 2026899"/>
                <a:gd name="connsiteX15" fmla="*/ 1049355 w 2017120"/>
                <a:gd name="connsiteY15" fmla="*/ 1401316 h 2026899"/>
                <a:gd name="connsiteX16" fmla="*/ 1084566 w 2017120"/>
                <a:gd name="connsiteY16" fmla="*/ 1318365 h 2026899"/>
                <a:gd name="connsiteX17" fmla="*/ 1032721 w 2017120"/>
                <a:gd name="connsiteY17" fmla="*/ 1329166 h 2026899"/>
                <a:gd name="connsiteX18" fmla="*/ 818430 w 2017120"/>
                <a:gd name="connsiteY18" fmla="*/ 1399372 h 2026899"/>
                <a:gd name="connsiteX19" fmla="*/ 584913 w 2017120"/>
                <a:gd name="connsiteY19" fmla="*/ 1543889 h 2026899"/>
                <a:gd name="connsiteX20" fmla="*/ 365870 w 2017120"/>
                <a:gd name="connsiteY20" fmla="*/ 1661403 h 2026899"/>
                <a:gd name="connsiteX21" fmla="*/ 484033 w 2017120"/>
                <a:gd name="connsiteY21" fmla="*/ 1433071 h 2026899"/>
                <a:gd name="connsiteX22" fmla="*/ 628549 w 2017120"/>
                <a:gd name="connsiteY22" fmla="*/ 1199554 h 2026899"/>
                <a:gd name="connsiteX23" fmla="*/ 698756 w 2017120"/>
                <a:gd name="connsiteY23" fmla="*/ 985263 h 2026899"/>
                <a:gd name="connsiteX24" fmla="*/ 709556 w 2017120"/>
                <a:gd name="connsiteY24" fmla="*/ 933419 h 2026899"/>
                <a:gd name="connsiteX25" fmla="*/ 626605 w 2017120"/>
                <a:gd name="connsiteY25" fmla="*/ 968630 h 2026899"/>
                <a:gd name="connsiteX26" fmla="*/ 402161 w 2017120"/>
                <a:gd name="connsiteY26" fmla="*/ 1295683 h 2026899"/>
                <a:gd name="connsiteX27" fmla="*/ 380343 w 2017120"/>
                <a:gd name="connsiteY27" fmla="*/ 1347527 h 2026899"/>
                <a:gd name="connsiteX28" fmla="*/ 371919 w 2017120"/>
                <a:gd name="connsiteY28" fmla="*/ 1354872 h 2026899"/>
                <a:gd name="connsiteX29" fmla="*/ 373863 w 2017120"/>
                <a:gd name="connsiteY29" fmla="*/ 1126540 h 2026899"/>
                <a:gd name="connsiteX30" fmla="*/ 459406 w 2017120"/>
                <a:gd name="connsiteY30" fmla="*/ 957829 h 2026899"/>
                <a:gd name="connsiteX31" fmla="*/ 587506 w 2017120"/>
                <a:gd name="connsiteY31" fmla="*/ 794518 h 2026899"/>
                <a:gd name="connsiteX32" fmla="*/ 628981 w 2017120"/>
                <a:gd name="connsiteY32" fmla="*/ 696878 h 2026899"/>
                <a:gd name="connsiteX33" fmla="*/ 676938 w 2017120"/>
                <a:gd name="connsiteY33" fmla="*/ 488635 h 2026899"/>
                <a:gd name="connsiteX34" fmla="*/ 671105 w 2017120"/>
                <a:gd name="connsiteY34" fmla="*/ 471138 h 2026899"/>
                <a:gd name="connsiteX35" fmla="*/ 574977 w 2017120"/>
                <a:gd name="connsiteY35" fmla="*/ 544800 h 2026899"/>
                <a:gd name="connsiteX36" fmla="*/ 391792 w 2017120"/>
                <a:gd name="connsiteY36" fmla="*/ 866453 h 2026899"/>
                <a:gd name="connsiteX37" fmla="*/ 378615 w 2017120"/>
                <a:gd name="connsiteY37" fmla="*/ 883086 h 2026899"/>
                <a:gd name="connsiteX38" fmla="*/ 410370 w 2017120"/>
                <a:gd name="connsiteY38" fmla="*/ 620407 h 2026899"/>
                <a:gd name="connsiteX39" fmla="*/ 438236 w 2017120"/>
                <a:gd name="connsiteY39" fmla="*/ 296378 h 2026899"/>
                <a:gd name="connsiteX40" fmla="*/ 378831 w 2017120"/>
                <a:gd name="connsiteY40" fmla="*/ 26786 h 2026899"/>
                <a:gd name="connsiteX41" fmla="*/ 361982 w 2017120"/>
                <a:gd name="connsiteY41" fmla="*/ 0 h 2026899"/>
                <a:gd name="connsiteX42" fmla="*/ 322018 w 2017120"/>
                <a:gd name="connsiteY42" fmla="*/ 64374 h 2026899"/>
                <a:gd name="connsiteX43" fmla="*/ 259157 w 2017120"/>
                <a:gd name="connsiteY43" fmla="*/ 399203 h 2026899"/>
                <a:gd name="connsiteX44" fmla="*/ 331307 w 2017120"/>
                <a:gd name="connsiteY44" fmla="*/ 727336 h 2026899"/>
                <a:gd name="connsiteX45" fmla="*/ 349885 w 2017120"/>
                <a:gd name="connsiteY45" fmla="*/ 847443 h 2026899"/>
                <a:gd name="connsiteX46" fmla="*/ 341028 w 2017120"/>
                <a:gd name="connsiteY46" fmla="*/ 1004705 h 2026899"/>
                <a:gd name="connsiteX47" fmla="*/ 329147 w 2017120"/>
                <a:gd name="connsiteY47" fmla="*/ 1007513 h 2026899"/>
                <a:gd name="connsiteX48" fmla="*/ 98870 w 2017120"/>
                <a:gd name="connsiteY48" fmla="*/ 379546 h 2026899"/>
                <a:gd name="connsiteX49" fmla="*/ 70788 w 2017120"/>
                <a:gd name="connsiteY49" fmla="*/ 417565 h 2026899"/>
                <a:gd name="connsiteX50" fmla="*/ 68628 w 2017120"/>
                <a:gd name="connsiteY50" fmla="*/ 619327 h 2026899"/>
                <a:gd name="connsiteX51" fmla="*/ 230858 w 2017120"/>
                <a:gd name="connsiteY51" fmla="*/ 1049205 h 2026899"/>
                <a:gd name="connsiteX52" fmla="*/ 330875 w 2017120"/>
                <a:gd name="connsiteY52" fmla="*/ 1250319 h 2026899"/>
                <a:gd name="connsiteX53" fmla="*/ 347940 w 2017120"/>
                <a:gd name="connsiteY53" fmla="*/ 1381442 h 2026899"/>
                <a:gd name="connsiteX54" fmla="*/ 336708 w 2017120"/>
                <a:gd name="connsiteY54" fmla="*/ 1385330 h 2026899"/>
                <a:gd name="connsiteX55" fmla="*/ 331955 w 2017120"/>
                <a:gd name="connsiteY55" fmla="*/ 1384250 h 2026899"/>
                <a:gd name="connsiteX56" fmla="*/ 30176 w 2017120"/>
                <a:gd name="connsiteY56" fmla="*/ 847875 h 2026899"/>
                <a:gd name="connsiteX57" fmla="*/ 798 w 2017120"/>
                <a:gd name="connsiteY57" fmla="*/ 906200 h 2026899"/>
                <a:gd name="connsiteX58" fmla="*/ 54587 w 2017120"/>
                <a:gd name="connsiteY58" fmla="*/ 1209059 h 2026899"/>
                <a:gd name="connsiteX59" fmla="*/ 268445 w 2017120"/>
                <a:gd name="connsiteY59" fmla="*/ 1551449 h 2026899"/>
                <a:gd name="connsiteX60" fmla="*/ 325042 w 2017120"/>
                <a:gd name="connsiteY60" fmla="*/ 1701798 h 2026899"/>
                <a:gd name="connsiteX61" fmla="*/ 465455 w 2017120"/>
                <a:gd name="connsiteY61" fmla="*/ 1758396 h 2026899"/>
                <a:gd name="connsiteX62" fmla="*/ 807845 w 2017120"/>
                <a:gd name="connsiteY62" fmla="*/ 1972254 h 2026899"/>
                <a:gd name="connsiteX63" fmla="*/ 1110704 w 2017120"/>
                <a:gd name="connsiteY63" fmla="*/ 2026043 h 2026899"/>
                <a:gd name="connsiteX64" fmla="*/ 1169029 w 2017120"/>
                <a:gd name="connsiteY64" fmla="*/ 1996665 h 2026899"/>
                <a:gd name="connsiteX65" fmla="*/ 632654 w 2017120"/>
                <a:gd name="connsiteY65" fmla="*/ 1694886 h 2026899"/>
                <a:gd name="connsiteX66" fmla="*/ 631574 w 2017120"/>
                <a:gd name="connsiteY66" fmla="*/ 1690134 h 2026899"/>
                <a:gd name="connsiteX67" fmla="*/ 635462 w 2017120"/>
                <a:gd name="connsiteY67" fmla="*/ 1678901 h 2026899"/>
                <a:gd name="connsiteX68" fmla="*/ 766586 w 2017120"/>
                <a:gd name="connsiteY68" fmla="*/ 1695966 h 2026899"/>
                <a:gd name="connsiteX69" fmla="*/ 967699 w 2017120"/>
                <a:gd name="connsiteY69" fmla="*/ 1795983 h 2026899"/>
                <a:gd name="connsiteX70" fmla="*/ 1397577 w 2017120"/>
                <a:gd name="connsiteY70" fmla="*/ 1958213 h 2026899"/>
                <a:gd name="connsiteX71" fmla="*/ 1599339 w 2017120"/>
                <a:gd name="connsiteY71" fmla="*/ 1956053 h 2026899"/>
                <a:gd name="connsiteX72" fmla="*/ 1637359 w 2017120"/>
                <a:gd name="connsiteY72" fmla="*/ 1927971 h 2026899"/>
                <a:gd name="connsiteX73" fmla="*/ 1009175 w 2017120"/>
                <a:gd name="connsiteY73" fmla="*/ 1697478 h 2026899"/>
                <a:gd name="connsiteX74" fmla="*/ 1011983 w 2017120"/>
                <a:gd name="connsiteY74" fmla="*/ 1685597 h 2026899"/>
                <a:gd name="connsiteX75" fmla="*/ 1169029 w 2017120"/>
                <a:gd name="connsiteY75" fmla="*/ 1676740 h 2026899"/>
                <a:gd name="connsiteX76" fmla="*/ 1289136 w 2017120"/>
                <a:gd name="connsiteY76" fmla="*/ 1695318 h 2026899"/>
                <a:gd name="connsiteX77" fmla="*/ 1617269 w 2017120"/>
                <a:gd name="connsiteY77" fmla="*/ 1767468 h 2026899"/>
                <a:gd name="connsiteX78" fmla="*/ 1952746 w 2017120"/>
                <a:gd name="connsiteY78" fmla="*/ 1705471 h 2026899"/>
                <a:gd name="connsiteX79" fmla="*/ 2017120 w 2017120"/>
                <a:gd name="connsiteY79" fmla="*/ 1665507 h 2026899"/>
                <a:gd name="connsiteX80" fmla="*/ 1991198 w 2017120"/>
                <a:gd name="connsiteY80" fmla="*/ 1649090 h 2026899"/>
                <a:gd name="connsiteX81" fmla="*/ 664408 w 2017120"/>
                <a:gd name="connsiteY81" fmla="*/ 974462 h 2026899"/>
                <a:gd name="connsiteX82" fmla="*/ 375807 w 2017120"/>
                <a:gd name="connsiteY82" fmla="*/ 1507165 h 2026899"/>
                <a:gd name="connsiteX83" fmla="*/ 664408 w 2017120"/>
                <a:gd name="connsiteY83" fmla="*/ 974462 h 2026899"/>
                <a:gd name="connsiteX84" fmla="*/ 642591 w 2017120"/>
                <a:gd name="connsiteY84" fmla="*/ 519742 h 2026899"/>
                <a:gd name="connsiteX85" fmla="*/ 631358 w 2017120"/>
                <a:gd name="connsiteY85" fmla="*/ 598157 h 2026899"/>
                <a:gd name="connsiteX86" fmla="*/ 510603 w 2017120"/>
                <a:gd name="connsiteY86" fmla="*/ 866021 h 2026899"/>
                <a:gd name="connsiteX87" fmla="*/ 377751 w 2017120"/>
                <a:gd name="connsiteY87" fmla="*/ 1021122 h 2026899"/>
                <a:gd name="connsiteX88" fmla="*/ 642591 w 2017120"/>
                <a:gd name="connsiteY88" fmla="*/ 519742 h 2026899"/>
                <a:gd name="connsiteX89" fmla="*/ 319642 w 2017120"/>
                <a:gd name="connsiteY89" fmla="*/ 1161751 h 2026899"/>
                <a:gd name="connsiteX90" fmla="*/ 265421 w 2017120"/>
                <a:gd name="connsiteY90" fmla="*/ 1066486 h 2026899"/>
                <a:gd name="connsiteX91" fmla="*/ 89366 w 2017120"/>
                <a:gd name="connsiteY91" fmla="*/ 631856 h 2026899"/>
                <a:gd name="connsiteX92" fmla="*/ 98006 w 2017120"/>
                <a:gd name="connsiteY92" fmla="*/ 446728 h 2026899"/>
                <a:gd name="connsiteX93" fmla="*/ 331739 w 2017120"/>
                <a:gd name="connsiteY93" fmla="*/ 1156134 h 2026899"/>
                <a:gd name="connsiteX94" fmla="*/ 319642 w 2017120"/>
                <a:gd name="connsiteY94" fmla="*/ 1161751 h 2026899"/>
                <a:gd name="connsiteX95" fmla="*/ 329363 w 2017120"/>
                <a:gd name="connsiteY95" fmla="*/ 1583852 h 2026899"/>
                <a:gd name="connsiteX96" fmla="*/ 27800 w 2017120"/>
                <a:gd name="connsiteY96" fmla="*/ 904904 h 2026899"/>
                <a:gd name="connsiteX97" fmla="*/ 44434 w 2017120"/>
                <a:gd name="connsiteY97" fmla="*/ 920241 h 2026899"/>
                <a:gd name="connsiteX98" fmla="*/ 236907 w 2017120"/>
                <a:gd name="connsiteY98" fmla="*/ 1250535 h 2026899"/>
                <a:gd name="connsiteX99" fmla="*/ 320506 w 2017120"/>
                <a:gd name="connsiteY99" fmla="*/ 1428750 h 2026899"/>
                <a:gd name="connsiteX100" fmla="*/ 329363 w 2017120"/>
                <a:gd name="connsiteY100" fmla="*/ 1583852 h 2026899"/>
                <a:gd name="connsiteX101" fmla="*/ 346428 w 2017120"/>
                <a:gd name="connsiteY101" fmla="*/ 706598 h 2026899"/>
                <a:gd name="connsiteX102" fmla="*/ 350965 w 2017120"/>
                <a:gd name="connsiteY102" fmla="*/ 60485 h 2026899"/>
                <a:gd name="connsiteX103" fmla="*/ 363278 w 2017120"/>
                <a:gd name="connsiteY103" fmla="*/ 74095 h 2026899"/>
                <a:gd name="connsiteX104" fmla="*/ 417931 w 2017120"/>
                <a:gd name="connsiteY104" fmla="*/ 297674 h 2026899"/>
                <a:gd name="connsiteX105" fmla="*/ 346428 w 2017120"/>
                <a:gd name="connsiteY105" fmla="*/ 706598 h 2026899"/>
                <a:gd name="connsiteX106" fmla="*/ 766802 w 2017120"/>
                <a:gd name="connsiteY106" fmla="*/ 1790582 h 2026899"/>
                <a:gd name="connsiteX107" fmla="*/ 1097095 w 2017120"/>
                <a:gd name="connsiteY107" fmla="*/ 1983055 h 2026899"/>
                <a:gd name="connsiteX108" fmla="*/ 1112432 w 2017120"/>
                <a:gd name="connsiteY108" fmla="*/ 1999689 h 2026899"/>
                <a:gd name="connsiteX109" fmla="*/ 433484 w 2017120"/>
                <a:gd name="connsiteY109" fmla="*/ 1697910 h 2026899"/>
                <a:gd name="connsiteX110" fmla="*/ 588802 w 2017120"/>
                <a:gd name="connsiteY110" fmla="*/ 1706767 h 2026899"/>
                <a:gd name="connsiteX111" fmla="*/ 766802 w 2017120"/>
                <a:gd name="connsiteY111" fmla="*/ 1790582 h 2026899"/>
                <a:gd name="connsiteX112" fmla="*/ 509955 w 2017120"/>
                <a:gd name="connsiteY112" fmla="*/ 1651466 h 2026899"/>
                <a:gd name="connsiteX113" fmla="*/ 1042658 w 2017120"/>
                <a:gd name="connsiteY113" fmla="*/ 1362865 h 2026899"/>
                <a:gd name="connsiteX114" fmla="*/ 509955 w 2017120"/>
                <a:gd name="connsiteY114" fmla="*/ 1651466 h 2026899"/>
                <a:gd name="connsiteX115" fmla="*/ 1570609 w 2017120"/>
                <a:gd name="connsiteY115" fmla="*/ 1929267 h 2026899"/>
                <a:gd name="connsiteX116" fmla="*/ 1385480 w 2017120"/>
                <a:gd name="connsiteY116" fmla="*/ 1937907 h 2026899"/>
                <a:gd name="connsiteX117" fmla="*/ 950850 w 2017120"/>
                <a:gd name="connsiteY117" fmla="*/ 1761852 h 2026899"/>
                <a:gd name="connsiteX118" fmla="*/ 855585 w 2017120"/>
                <a:gd name="connsiteY118" fmla="*/ 1707631 h 2026899"/>
                <a:gd name="connsiteX119" fmla="*/ 861202 w 2017120"/>
                <a:gd name="connsiteY119" fmla="*/ 1695534 h 2026899"/>
                <a:gd name="connsiteX120" fmla="*/ 1570609 w 2017120"/>
                <a:gd name="connsiteY120" fmla="*/ 1929267 h 2026899"/>
                <a:gd name="connsiteX121" fmla="*/ 996214 w 2017120"/>
                <a:gd name="connsiteY121" fmla="*/ 1649090 h 2026899"/>
                <a:gd name="connsiteX122" fmla="*/ 1151316 w 2017120"/>
                <a:gd name="connsiteY122" fmla="*/ 1516238 h 2026899"/>
                <a:gd name="connsiteX123" fmla="*/ 1419179 w 2017120"/>
                <a:gd name="connsiteY123" fmla="*/ 1395483 h 2026899"/>
                <a:gd name="connsiteX124" fmla="*/ 1497594 w 2017120"/>
                <a:gd name="connsiteY124" fmla="*/ 1384250 h 2026899"/>
                <a:gd name="connsiteX125" fmla="*/ 996214 w 2017120"/>
                <a:gd name="connsiteY125" fmla="*/ 1649090 h 2026899"/>
                <a:gd name="connsiteX126" fmla="*/ 1310954 w 2017120"/>
                <a:gd name="connsiteY126" fmla="*/ 1680845 h 2026899"/>
                <a:gd name="connsiteX127" fmla="*/ 1720094 w 2017120"/>
                <a:gd name="connsiteY127" fmla="*/ 1609342 h 2026899"/>
                <a:gd name="connsiteX128" fmla="*/ 1943674 w 2017120"/>
                <a:gd name="connsiteY128" fmla="*/ 1663995 h 2026899"/>
                <a:gd name="connsiteX129" fmla="*/ 1957283 w 2017120"/>
                <a:gd name="connsiteY129" fmla="*/ 1676308 h 2026899"/>
                <a:gd name="connsiteX130" fmla="*/ 1310954 w 2017120"/>
                <a:gd name="connsiteY130" fmla="*/ 1680845 h 2026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</a:cxnLst>
              <a:rect l="l" t="t" r="r" b="b"/>
              <a:pathLst>
                <a:path w="2017120" h="2026899">
                  <a:moveTo>
                    <a:pt x="1991198" y="1649090"/>
                  </a:moveTo>
                  <a:cubicBezTo>
                    <a:pt x="1901550" y="1628784"/>
                    <a:pt x="1811686" y="1608694"/>
                    <a:pt x="1721606" y="1589685"/>
                  </a:cubicBezTo>
                  <a:cubicBezTo>
                    <a:pt x="1611004" y="1566355"/>
                    <a:pt x="1502347" y="1563546"/>
                    <a:pt x="1397577" y="1617551"/>
                  </a:cubicBezTo>
                  <a:cubicBezTo>
                    <a:pt x="1314626" y="1660323"/>
                    <a:pt x="1224546" y="1652114"/>
                    <a:pt x="1134898" y="1649306"/>
                  </a:cubicBezTo>
                  <a:cubicBezTo>
                    <a:pt x="1139435" y="1642177"/>
                    <a:pt x="1145267" y="1638073"/>
                    <a:pt x="1151532" y="1636129"/>
                  </a:cubicBezTo>
                  <a:cubicBezTo>
                    <a:pt x="1271854" y="1598325"/>
                    <a:pt x="1374463" y="1528767"/>
                    <a:pt x="1473184" y="1452945"/>
                  </a:cubicBezTo>
                  <a:cubicBezTo>
                    <a:pt x="1505587" y="1428102"/>
                    <a:pt x="1536694" y="1400884"/>
                    <a:pt x="1546847" y="1356816"/>
                  </a:cubicBezTo>
                  <a:cubicBezTo>
                    <a:pt x="1539286" y="1354224"/>
                    <a:pt x="1533669" y="1349903"/>
                    <a:pt x="1529349" y="1350984"/>
                  </a:cubicBezTo>
                  <a:cubicBezTo>
                    <a:pt x="1459791" y="1366321"/>
                    <a:pt x="1389801" y="1380362"/>
                    <a:pt x="1321107" y="1398940"/>
                  </a:cubicBezTo>
                  <a:cubicBezTo>
                    <a:pt x="1287192" y="1408013"/>
                    <a:pt x="1251764" y="1420542"/>
                    <a:pt x="1223466" y="1440415"/>
                  </a:cubicBezTo>
                  <a:cubicBezTo>
                    <a:pt x="1166869" y="1480163"/>
                    <a:pt x="1117617" y="1530279"/>
                    <a:pt x="1060155" y="1568515"/>
                  </a:cubicBezTo>
                  <a:cubicBezTo>
                    <a:pt x="1007663" y="1603510"/>
                    <a:pt x="951282" y="1642177"/>
                    <a:pt x="891445" y="1654058"/>
                  </a:cubicBezTo>
                  <a:cubicBezTo>
                    <a:pt x="818214" y="1668532"/>
                    <a:pt x="740015" y="1656651"/>
                    <a:pt x="663112" y="1656003"/>
                  </a:cubicBezTo>
                  <a:cubicBezTo>
                    <a:pt x="666137" y="1652546"/>
                    <a:pt x="667649" y="1648874"/>
                    <a:pt x="670457" y="1647578"/>
                  </a:cubicBezTo>
                  <a:cubicBezTo>
                    <a:pt x="687523" y="1640017"/>
                    <a:pt x="704804" y="1632672"/>
                    <a:pt x="722302" y="1625760"/>
                  </a:cubicBezTo>
                  <a:cubicBezTo>
                    <a:pt x="847809" y="1574995"/>
                    <a:pt x="957330" y="1500901"/>
                    <a:pt x="1049355" y="1401316"/>
                  </a:cubicBezTo>
                  <a:cubicBezTo>
                    <a:pt x="1069444" y="1379714"/>
                    <a:pt x="1086294" y="1356168"/>
                    <a:pt x="1084566" y="1318365"/>
                  </a:cubicBezTo>
                  <a:cubicBezTo>
                    <a:pt x="1064692" y="1322469"/>
                    <a:pt x="1048274" y="1324197"/>
                    <a:pt x="1032721" y="1329166"/>
                  </a:cubicBezTo>
                  <a:cubicBezTo>
                    <a:pt x="961219" y="1352064"/>
                    <a:pt x="889284" y="1374530"/>
                    <a:pt x="818430" y="1399372"/>
                  </a:cubicBezTo>
                  <a:cubicBezTo>
                    <a:pt x="730294" y="1430479"/>
                    <a:pt x="650799" y="1479083"/>
                    <a:pt x="584913" y="1543889"/>
                  </a:cubicBezTo>
                  <a:cubicBezTo>
                    <a:pt x="520324" y="1607182"/>
                    <a:pt x="452494" y="1654922"/>
                    <a:pt x="365870" y="1661403"/>
                  </a:cubicBezTo>
                  <a:cubicBezTo>
                    <a:pt x="369542" y="1570459"/>
                    <a:pt x="418579" y="1500037"/>
                    <a:pt x="484033" y="1433071"/>
                  </a:cubicBezTo>
                  <a:cubicBezTo>
                    <a:pt x="548622" y="1367185"/>
                    <a:pt x="597443" y="1287690"/>
                    <a:pt x="628549" y="1199554"/>
                  </a:cubicBezTo>
                  <a:cubicBezTo>
                    <a:pt x="653392" y="1128700"/>
                    <a:pt x="675858" y="1056981"/>
                    <a:pt x="698756" y="985263"/>
                  </a:cubicBezTo>
                  <a:cubicBezTo>
                    <a:pt x="703724" y="969710"/>
                    <a:pt x="705452" y="953292"/>
                    <a:pt x="709556" y="933419"/>
                  </a:cubicBezTo>
                  <a:cubicBezTo>
                    <a:pt x="671969" y="931690"/>
                    <a:pt x="648423" y="948540"/>
                    <a:pt x="626605" y="968630"/>
                  </a:cubicBezTo>
                  <a:cubicBezTo>
                    <a:pt x="527236" y="1060654"/>
                    <a:pt x="452926" y="1170176"/>
                    <a:pt x="402161" y="1295683"/>
                  </a:cubicBezTo>
                  <a:cubicBezTo>
                    <a:pt x="395033" y="1312964"/>
                    <a:pt x="387904" y="1330462"/>
                    <a:pt x="380343" y="1347527"/>
                  </a:cubicBezTo>
                  <a:cubicBezTo>
                    <a:pt x="379047" y="1350336"/>
                    <a:pt x="375375" y="1351848"/>
                    <a:pt x="371919" y="1354872"/>
                  </a:cubicBezTo>
                  <a:cubicBezTo>
                    <a:pt x="371487" y="1277969"/>
                    <a:pt x="359390" y="1199554"/>
                    <a:pt x="373863" y="1126540"/>
                  </a:cubicBezTo>
                  <a:cubicBezTo>
                    <a:pt x="385744" y="1066918"/>
                    <a:pt x="424411" y="1010321"/>
                    <a:pt x="459406" y="957829"/>
                  </a:cubicBezTo>
                  <a:cubicBezTo>
                    <a:pt x="497642" y="900368"/>
                    <a:pt x="547758" y="850899"/>
                    <a:pt x="587506" y="794518"/>
                  </a:cubicBezTo>
                  <a:cubicBezTo>
                    <a:pt x="607379" y="766220"/>
                    <a:pt x="619909" y="730793"/>
                    <a:pt x="628981" y="696878"/>
                  </a:cubicBezTo>
                  <a:cubicBezTo>
                    <a:pt x="647559" y="628184"/>
                    <a:pt x="661600" y="558193"/>
                    <a:pt x="676938" y="488635"/>
                  </a:cubicBezTo>
                  <a:cubicBezTo>
                    <a:pt x="678018" y="484099"/>
                    <a:pt x="673697" y="478482"/>
                    <a:pt x="671105" y="471138"/>
                  </a:cubicBezTo>
                  <a:cubicBezTo>
                    <a:pt x="627037" y="481075"/>
                    <a:pt x="599819" y="512397"/>
                    <a:pt x="574977" y="544800"/>
                  </a:cubicBezTo>
                  <a:cubicBezTo>
                    <a:pt x="499154" y="643521"/>
                    <a:pt x="429596" y="745914"/>
                    <a:pt x="391792" y="866453"/>
                  </a:cubicBezTo>
                  <a:cubicBezTo>
                    <a:pt x="389848" y="872717"/>
                    <a:pt x="385744" y="878334"/>
                    <a:pt x="378615" y="883086"/>
                  </a:cubicBezTo>
                  <a:cubicBezTo>
                    <a:pt x="376023" y="793222"/>
                    <a:pt x="367814" y="703142"/>
                    <a:pt x="410370" y="620407"/>
                  </a:cubicBezTo>
                  <a:cubicBezTo>
                    <a:pt x="464375" y="515854"/>
                    <a:pt x="461351" y="406980"/>
                    <a:pt x="438236" y="296378"/>
                  </a:cubicBezTo>
                  <a:cubicBezTo>
                    <a:pt x="419227" y="206298"/>
                    <a:pt x="399137" y="116650"/>
                    <a:pt x="378831" y="26786"/>
                  </a:cubicBezTo>
                  <a:cubicBezTo>
                    <a:pt x="377319" y="20306"/>
                    <a:pt x="371487" y="14689"/>
                    <a:pt x="361982" y="0"/>
                  </a:cubicBezTo>
                  <a:cubicBezTo>
                    <a:pt x="346212" y="24842"/>
                    <a:pt x="329579" y="43204"/>
                    <a:pt x="322018" y="64374"/>
                  </a:cubicBezTo>
                  <a:cubicBezTo>
                    <a:pt x="282271" y="172167"/>
                    <a:pt x="246196" y="282769"/>
                    <a:pt x="259157" y="399203"/>
                  </a:cubicBezTo>
                  <a:cubicBezTo>
                    <a:pt x="271470" y="510453"/>
                    <a:pt x="277950" y="624511"/>
                    <a:pt x="331307" y="727336"/>
                  </a:cubicBezTo>
                  <a:cubicBezTo>
                    <a:pt x="350749" y="764924"/>
                    <a:pt x="354853" y="804887"/>
                    <a:pt x="349885" y="847443"/>
                  </a:cubicBezTo>
                  <a:cubicBezTo>
                    <a:pt x="343836" y="899504"/>
                    <a:pt x="343620" y="952212"/>
                    <a:pt x="341028" y="1004705"/>
                  </a:cubicBezTo>
                  <a:cubicBezTo>
                    <a:pt x="337140" y="1005569"/>
                    <a:pt x="333035" y="1006649"/>
                    <a:pt x="329147" y="1007513"/>
                  </a:cubicBezTo>
                  <a:cubicBezTo>
                    <a:pt x="288751" y="785445"/>
                    <a:pt x="202560" y="580443"/>
                    <a:pt x="98870" y="379546"/>
                  </a:cubicBezTo>
                  <a:cubicBezTo>
                    <a:pt x="76837" y="378898"/>
                    <a:pt x="71652" y="400499"/>
                    <a:pt x="70788" y="417565"/>
                  </a:cubicBezTo>
                  <a:cubicBezTo>
                    <a:pt x="67764" y="484963"/>
                    <a:pt x="57611" y="554089"/>
                    <a:pt x="68628" y="619327"/>
                  </a:cubicBezTo>
                  <a:cubicBezTo>
                    <a:pt x="94550" y="772052"/>
                    <a:pt x="146611" y="916569"/>
                    <a:pt x="230858" y="1049205"/>
                  </a:cubicBezTo>
                  <a:cubicBezTo>
                    <a:pt x="270822" y="1112066"/>
                    <a:pt x="304089" y="1180544"/>
                    <a:pt x="330875" y="1250319"/>
                  </a:cubicBezTo>
                  <a:cubicBezTo>
                    <a:pt x="346428" y="1290714"/>
                    <a:pt x="342972" y="1338454"/>
                    <a:pt x="347940" y="1381442"/>
                  </a:cubicBezTo>
                  <a:cubicBezTo>
                    <a:pt x="339948" y="1384250"/>
                    <a:pt x="338436" y="1385115"/>
                    <a:pt x="336708" y="1385330"/>
                  </a:cubicBezTo>
                  <a:cubicBezTo>
                    <a:pt x="335195" y="1385547"/>
                    <a:pt x="332603" y="1385115"/>
                    <a:pt x="331955" y="1384250"/>
                  </a:cubicBezTo>
                  <a:cubicBezTo>
                    <a:pt x="231506" y="1206251"/>
                    <a:pt x="131273" y="1028035"/>
                    <a:pt x="30176" y="847875"/>
                  </a:cubicBezTo>
                  <a:cubicBezTo>
                    <a:pt x="-2226" y="856732"/>
                    <a:pt x="2094" y="883518"/>
                    <a:pt x="798" y="906200"/>
                  </a:cubicBezTo>
                  <a:cubicBezTo>
                    <a:pt x="-4603" y="1011185"/>
                    <a:pt x="17863" y="1111634"/>
                    <a:pt x="54587" y="1209059"/>
                  </a:cubicBezTo>
                  <a:cubicBezTo>
                    <a:pt x="102975" y="1337374"/>
                    <a:pt x="177069" y="1450136"/>
                    <a:pt x="268445" y="1551449"/>
                  </a:cubicBezTo>
                  <a:cubicBezTo>
                    <a:pt x="298472" y="1584716"/>
                    <a:pt x="325042" y="1701798"/>
                    <a:pt x="325042" y="1701798"/>
                  </a:cubicBezTo>
                  <a:cubicBezTo>
                    <a:pt x="325042" y="1701798"/>
                    <a:pt x="434996" y="1730961"/>
                    <a:pt x="465455" y="1758396"/>
                  </a:cubicBezTo>
                  <a:cubicBezTo>
                    <a:pt x="566552" y="1849772"/>
                    <a:pt x="679530" y="1923650"/>
                    <a:pt x="807845" y="1972254"/>
                  </a:cubicBezTo>
                  <a:cubicBezTo>
                    <a:pt x="905486" y="2009194"/>
                    <a:pt x="1005719" y="2031660"/>
                    <a:pt x="1110704" y="2026043"/>
                  </a:cubicBezTo>
                  <a:cubicBezTo>
                    <a:pt x="1133386" y="2024963"/>
                    <a:pt x="1160172" y="2029284"/>
                    <a:pt x="1169029" y="1996665"/>
                  </a:cubicBezTo>
                  <a:cubicBezTo>
                    <a:pt x="989085" y="1895352"/>
                    <a:pt x="810869" y="1795119"/>
                    <a:pt x="632654" y="1694886"/>
                  </a:cubicBezTo>
                  <a:cubicBezTo>
                    <a:pt x="631574" y="1694238"/>
                    <a:pt x="631358" y="1691646"/>
                    <a:pt x="631574" y="1690134"/>
                  </a:cubicBezTo>
                  <a:cubicBezTo>
                    <a:pt x="631790" y="1688405"/>
                    <a:pt x="632654" y="1686893"/>
                    <a:pt x="635462" y="1678901"/>
                  </a:cubicBezTo>
                  <a:cubicBezTo>
                    <a:pt x="678450" y="1683869"/>
                    <a:pt x="725974" y="1680629"/>
                    <a:pt x="766586" y="1695966"/>
                  </a:cubicBezTo>
                  <a:cubicBezTo>
                    <a:pt x="836144" y="1722752"/>
                    <a:pt x="904622" y="1756019"/>
                    <a:pt x="967699" y="1795983"/>
                  </a:cubicBezTo>
                  <a:cubicBezTo>
                    <a:pt x="1100335" y="1880230"/>
                    <a:pt x="1244852" y="1932291"/>
                    <a:pt x="1397577" y="1958213"/>
                  </a:cubicBezTo>
                  <a:cubicBezTo>
                    <a:pt x="1462815" y="1969230"/>
                    <a:pt x="1532157" y="1959293"/>
                    <a:pt x="1599339" y="1956053"/>
                  </a:cubicBezTo>
                  <a:cubicBezTo>
                    <a:pt x="1616405" y="1955189"/>
                    <a:pt x="1638007" y="1950004"/>
                    <a:pt x="1637359" y="1927971"/>
                  </a:cubicBezTo>
                  <a:cubicBezTo>
                    <a:pt x="1436461" y="1824281"/>
                    <a:pt x="1231459" y="1738090"/>
                    <a:pt x="1009175" y="1697478"/>
                  </a:cubicBezTo>
                  <a:cubicBezTo>
                    <a:pt x="1010039" y="1693590"/>
                    <a:pt x="1011119" y="1689485"/>
                    <a:pt x="1011983" y="1685597"/>
                  </a:cubicBezTo>
                  <a:cubicBezTo>
                    <a:pt x="1064476" y="1683005"/>
                    <a:pt x="1117185" y="1682789"/>
                    <a:pt x="1169029" y="1676740"/>
                  </a:cubicBezTo>
                  <a:cubicBezTo>
                    <a:pt x="1211585" y="1671772"/>
                    <a:pt x="1251548" y="1675876"/>
                    <a:pt x="1289136" y="1695318"/>
                  </a:cubicBezTo>
                  <a:cubicBezTo>
                    <a:pt x="1392177" y="1748675"/>
                    <a:pt x="1506019" y="1755155"/>
                    <a:pt x="1617269" y="1767468"/>
                  </a:cubicBezTo>
                  <a:cubicBezTo>
                    <a:pt x="1733703" y="1780429"/>
                    <a:pt x="1844305" y="1744570"/>
                    <a:pt x="1952746" y="1705471"/>
                  </a:cubicBezTo>
                  <a:cubicBezTo>
                    <a:pt x="1974132" y="1697694"/>
                    <a:pt x="1992278" y="1681277"/>
                    <a:pt x="2017120" y="1665507"/>
                  </a:cubicBezTo>
                  <a:cubicBezTo>
                    <a:pt x="2003295" y="1656434"/>
                    <a:pt x="1997678" y="1650602"/>
                    <a:pt x="1991198" y="1649090"/>
                  </a:cubicBezTo>
                  <a:close/>
                  <a:moveTo>
                    <a:pt x="664408" y="974462"/>
                  </a:moveTo>
                  <a:cubicBezTo>
                    <a:pt x="626173" y="1181409"/>
                    <a:pt x="542358" y="1362865"/>
                    <a:pt x="375807" y="1507165"/>
                  </a:cubicBezTo>
                  <a:cubicBezTo>
                    <a:pt x="402377" y="1286826"/>
                    <a:pt x="505418" y="1115523"/>
                    <a:pt x="664408" y="974462"/>
                  </a:cubicBezTo>
                  <a:close/>
                  <a:moveTo>
                    <a:pt x="642591" y="519742"/>
                  </a:moveTo>
                  <a:cubicBezTo>
                    <a:pt x="638702" y="546744"/>
                    <a:pt x="636110" y="572667"/>
                    <a:pt x="631358" y="598157"/>
                  </a:cubicBezTo>
                  <a:cubicBezTo>
                    <a:pt x="613212" y="697310"/>
                    <a:pt x="581457" y="789982"/>
                    <a:pt x="510603" y="866021"/>
                  </a:cubicBezTo>
                  <a:cubicBezTo>
                    <a:pt x="465023" y="915057"/>
                    <a:pt x="423331" y="967766"/>
                    <a:pt x="377751" y="1021122"/>
                  </a:cubicBezTo>
                  <a:cubicBezTo>
                    <a:pt x="379479" y="894751"/>
                    <a:pt x="555751" y="561218"/>
                    <a:pt x="642591" y="519742"/>
                  </a:cubicBezTo>
                  <a:close/>
                  <a:moveTo>
                    <a:pt x="319642" y="1161751"/>
                  </a:moveTo>
                  <a:cubicBezTo>
                    <a:pt x="301712" y="1129996"/>
                    <a:pt x="286591" y="1096081"/>
                    <a:pt x="265421" y="1066486"/>
                  </a:cubicBezTo>
                  <a:cubicBezTo>
                    <a:pt x="171885" y="935579"/>
                    <a:pt x="123713" y="786526"/>
                    <a:pt x="89366" y="631856"/>
                  </a:cubicBezTo>
                  <a:cubicBezTo>
                    <a:pt x="75540" y="569426"/>
                    <a:pt x="82885" y="508293"/>
                    <a:pt x="98006" y="446728"/>
                  </a:cubicBezTo>
                  <a:cubicBezTo>
                    <a:pt x="225458" y="668147"/>
                    <a:pt x="299336" y="905552"/>
                    <a:pt x="331739" y="1156134"/>
                  </a:cubicBezTo>
                  <a:cubicBezTo>
                    <a:pt x="327635" y="1158079"/>
                    <a:pt x="323530" y="1160023"/>
                    <a:pt x="319642" y="1161751"/>
                  </a:cubicBezTo>
                  <a:close/>
                  <a:moveTo>
                    <a:pt x="329363" y="1583852"/>
                  </a:moveTo>
                  <a:cubicBezTo>
                    <a:pt x="160220" y="1435015"/>
                    <a:pt x="1878" y="1129780"/>
                    <a:pt x="27800" y="904904"/>
                  </a:cubicBezTo>
                  <a:cubicBezTo>
                    <a:pt x="36873" y="913113"/>
                    <a:pt x="41841" y="915921"/>
                    <a:pt x="44434" y="920241"/>
                  </a:cubicBezTo>
                  <a:cubicBezTo>
                    <a:pt x="109023" y="1030195"/>
                    <a:pt x="174909" y="1139069"/>
                    <a:pt x="236907" y="1250535"/>
                  </a:cubicBezTo>
                  <a:cubicBezTo>
                    <a:pt x="268661" y="1307780"/>
                    <a:pt x="294800" y="1368481"/>
                    <a:pt x="320506" y="1428750"/>
                  </a:cubicBezTo>
                  <a:cubicBezTo>
                    <a:pt x="341460" y="1477787"/>
                    <a:pt x="336492" y="1529199"/>
                    <a:pt x="329363" y="1583852"/>
                  </a:cubicBezTo>
                  <a:close/>
                  <a:moveTo>
                    <a:pt x="346428" y="706598"/>
                  </a:moveTo>
                  <a:cubicBezTo>
                    <a:pt x="269526" y="486907"/>
                    <a:pt x="253540" y="276072"/>
                    <a:pt x="350965" y="60485"/>
                  </a:cubicBezTo>
                  <a:cubicBezTo>
                    <a:pt x="358525" y="68694"/>
                    <a:pt x="362414" y="71070"/>
                    <a:pt x="363278" y="74095"/>
                  </a:cubicBezTo>
                  <a:cubicBezTo>
                    <a:pt x="381856" y="148405"/>
                    <a:pt x="402593" y="222500"/>
                    <a:pt x="417931" y="297674"/>
                  </a:cubicBezTo>
                  <a:cubicBezTo>
                    <a:pt x="449686" y="453424"/>
                    <a:pt x="431108" y="557761"/>
                    <a:pt x="346428" y="706598"/>
                  </a:cubicBezTo>
                  <a:close/>
                  <a:moveTo>
                    <a:pt x="766802" y="1790582"/>
                  </a:moveTo>
                  <a:cubicBezTo>
                    <a:pt x="878051" y="1852580"/>
                    <a:pt x="987141" y="1918466"/>
                    <a:pt x="1097095" y="1983055"/>
                  </a:cubicBezTo>
                  <a:cubicBezTo>
                    <a:pt x="1101415" y="1985648"/>
                    <a:pt x="1104223" y="1990616"/>
                    <a:pt x="1112432" y="1999689"/>
                  </a:cubicBezTo>
                  <a:cubicBezTo>
                    <a:pt x="887556" y="2025179"/>
                    <a:pt x="582321" y="1867053"/>
                    <a:pt x="433484" y="1697910"/>
                  </a:cubicBezTo>
                  <a:cubicBezTo>
                    <a:pt x="488137" y="1690782"/>
                    <a:pt x="539549" y="1685813"/>
                    <a:pt x="588802" y="1706767"/>
                  </a:cubicBezTo>
                  <a:cubicBezTo>
                    <a:pt x="649071" y="1732689"/>
                    <a:pt x="709772" y="1758612"/>
                    <a:pt x="766802" y="1790582"/>
                  </a:cubicBezTo>
                  <a:close/>
                  <a:moveTo>
                    <a:pt x="509955" y="1651466"/>
                  </a:moveTo>
                  <a:cubicBezTo>
                    <a:pt x="654256" y="1484915"/>
                    <a:pt x="835928" y="1401100"/>
                    <a:pt x="1042658" y="1362865"/>
                  </a:cubicBezTo>
                  <a:cubicBezTo>
                    <a:pt x="901813" y="1521855"/>
                    <a:pt x="730510" y="1624896"/>
                    <a:pt x="509955" y="1651466"/>
                  </a:cubicBezTo>
                  <a:close/>
                  <a:moveTo>
                    <a:pt x="1570609" y="1929267"/>
                  </a:moveTo>
                  <a:cubicBezTo>
                    <a:pt x="1509043" y="1944172"/>
                    <a:pt x="1447910" y="1951733"/>
                    <a:pt x="1385480" y="1937907"/>
                  </a:cubicBezTo>
                  <a:cubicBezTo>
                    <a:pt x="1230811" y="1903560"/>
                    <a:pt x="1081757" y="1855388"/>
                    <a:pt x="950850" y="1761852"/>
                  </a:cubicBezTo>
                  <a:cubicBezTo>
                    <a:pt x="921255" y="1740682"/>
                    <a:pt x="887556" y="1725561"/>
                    <a:pt x="855585" y="1707631"/>
                  </a:cubicBezTo>
                  <a:cubicBezTo>
                    <a:pt x="857530" y="1703527"/>
                    <a:pt x="859258" y="1699638"/>
                    <a:pt x="861202" y="1695534"/>
                  </a:cubicBezTo>
                  <a:cubicBezTo>
                    <a:pt x="1111784" y="1728153"/>
                    <a:pt x="1349189" y="1801815"/>
                    <a:pt x="1570609" y="1929267"/>
                  </a:cubicBezTo>
                  <a:close/>
                  <a:moveTo>
                    <a:pt x="996214" y="1649090"/>
                  </a:moveTo>
                  <a:cubicBezTo>
                    <a:pt x="1049787" y="1603510"/>
                    <a:pt x="1102279" y="1561818"/>
                    <a:pt x="1151316" y="1516238"/>
                  </a:cubicBezTo>
                  <a:cubicBezTo>
                    <a:pt x="1227570" y="1445600"/>
                    <a:pt x="1320027" y="1413629"/>
                    <a:pt x="1419179" y="1395483"/>
                  </a:cubicBezTo>
                  <a:cubicBezTo>
                    <a:pt x="1444669" y="1390731"/>
                    <a:pt x="1470592" y="1388139"/>
                    <a:pt x="1497594" y="1384250"/>
                  </a:cubicBezTo>
                  <a:cubicBezTo>
                    <a:pt x="1456335" y="1471522"/>
                    <a:pt x="1122585" y="1647794"/>
                    <a:pt x="996214" y="1649090"/>
                  </a:cubicBezTo>
                  <a:close/>
                  <a:moveTo>
                    <a:pt x="1310954" y="1680845"/>
                  </a:moveTo>
                  <a:cubicBezTo>
                    <a:pt x="1459575" y="1596165"/>
                    <a:pt x="1564128" y="1577587"/>
                    <a:pt x="1720094" y="1609342"/>
                  </a:cubicBezTo>
                  <a:cubicBezTo>
                    <a:pt x="1795269" y="1624680"/>
                    <a:pt x="1869147" y="1645418"/>
                    <a:pt x="1943674" y="1663995"/>
                  </a:cubicBezTo>
                  <a:cubicBezTo>
                    <a:pt x="1946914" y="1664859"/>
                    <a:pt x="1949290" y="1668748"/>
                    <a:pt x="1957283" y="1676308"/>
                  </a:cubicBezTo>
                  <a:cubicBezTo>
                    <a:pt x="1741480" y="1773733"/>
                    <a:pt x="1530429" y="1757747"/>
                    <a:pt x="1310954" y="1680845"/>
                  </a:cubicBezTo>
                  <a:close/>
                </a:path>
              </a:pathLst>
            </a:custGeom>
            <a:grpFill/>
            <a:ln w="21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图形 12">
              <a:extLst>
                <a:ext uri="{FF2B5EF4-FFF2-40B4-BE49-F238E27FC236}">
                  <a16:creationId xmlns:a16="http://schemas.microsoft.com/office/drawing/2014/main" id="{9045F094-1C56-7D55-F203-87DBF3010751}"/>
                </a:ext>
              </a:extLst>
            </p:cNvPr>
            <p:cNvSpPr/>
            <p:nvPr/>
          </p:nvSpPr>
          <p:spPr>
            <a:xfrm rot="5400000">
              <a:off x="213624" y="228748"/>
              <a:ext cx="1078194" cy="1083421"/>
            </a:xfrm>
            <a:custGeom>
              <a:avLst/>
              <a:gdLst>
                <a:gd name="connsiteX0" fmla="*/ 1991198 w 2017120"/>
                <a:gd name="connsiteY0" fmla="*/ 1649090 h 2026899"/>
                <a:gd name="connsiteX1" fmla="*/ 1721606 w 2017120"/>
                <a:gd name="connsiteY1" fmla="*/ 1589685 h 2026899"/>
                <a:gd name="connsiteX2" fmla="*/ 1397577 w 2017120"/>
                <a:gd name="connsiteY2" fmla="*/ 1617551 h 2026899"/>
                <a:gd name="connsiteX3" fmla="*/ 1134898 w 2017120"/>
                <a:gd name="connsiteY3" fmla="*/ 1649306 h 2026899"/>
                <a:gd name="connsiteX4" fmla="*/ 1151532 w 2017120"/>
                <a:gd name="connsiteY4" fmla="*/ 1636129 h 2026899"/>
                <a:gd name="connsiteX5" fmla="*/ 1473184 w 2017120"/>
                <a:gd name="connsiteY5" fmla="*/ 1452945 h 2026899"/>
                <a:gd name="connsiteX6" fmla="*/ 1546847 w 2017120"/>
                <a:gd name="connsiteY6" fmla="*/ 1356816 h 2026899"/>
                <a:gd name="connsiteX7" fmla="*/ 1529349 w 2017120"/>
                <a:gd name="connsiteY7" fmla="*/ 1350984 h 2026899"/>
                <a:gd name="connsiteX8" fmla="*/ 1321107 w 2017120"/>
                <a:gd name="connsiteY8" fmla="*/ 1398940 h 2026899"/>
                <a:gd name="connsiteX9" fmla="*/ 1223466 w 2017120"/>
                <a:gd name="connsiteY9" fmla="*/ 1440415 h 2026899"/>
                <a:gd name="connsiteX10" fmla="*/ 1060155 w 2017120"/>
                <a:gd name="connsiteY10" fmla="*/ 1568515 h 2026899"/>
                <a:gd name="connsiteX11" fmla="*/ 891445 w 2017120"/>
                <a:gd name="connsiteY11" fmla="*/ 1654058 h 2026899"/>
                <a:gd name="connsiteX12" fmla="*/ 663112 w 2017120"/>
                <a:gd name="connsiteY12" fmla="*/ 1656003 h 2026899"/>
                <a:gd name="connsiteX13" fmla="*/ 670457 w 2017120"/>
                <a:gd name="connsiteY13" fmla="*/ 1647578 h 2026899"/>
                <a:gd name="connsiteX14" fmla="*/ 722302 w 2017120"/>
                <a:gd name="connsiteY14" fmla="*/ 1625760 h 2026899"/>
                <a:gd name="connsiteX15" fmla="*/ 1049355 w 2017120"/>
                <a:gd name="connsiteY15" fmla="*/ 1401316 h 2026899"/>
                <a:gd name="connsiteX16" fmla="*/ 1084566 w 2017120"/>
                <a:gd name="connsiteY16" fmla="*/ 1318365 h 2026899"/>
                <a:gd name="connsiteX17" fmla="*/ 1032721 w 2017120"/>
                <a:gd name="connsiteY17" fmla="*/ 1329166 h 2026899"/>
                <a:gd name="connsiteX18" fmla="*/ 818430 w 2017120"/>
                <a:gd name="connsiteY18" fmla="*/ 1399372 h 2026899"/>
                <a:gd name="connsiteX19" fmla="*/ 584913 w 2017120"/>
                <a:gd name="connsiteY19" fmla="*/ 1543889 h 2026899"/>
                <a:gd name="connsiteX20" fmla="*/ 365870 w 2017120"/>
                <a:gd name="connsiteY20" fmla="*/ 1661403 h 2026899"/>
                <a:gd name="connsiteX21" fmla="*/ 484033 w 2017120"/>
                <a:gd name="connsiteY21" fmla="*/ 1433071 h 2026899"/>
                <a:gd name="connsiteX22" fmla="*/ 628549 w 2017120"/>
                <a:gd name="connsiteY22" fmla="*/ 1199554 h 2026899"/>
                <a:gd name="connsiteX23" fmla="*/ 698756 w 2017120"/>
                <a:gd name="connsiteY23" fmla="*/ 985263 h 2026899"/>
                <a:gd name="connsiteX24" fmla="*/ 709556 w 2017120"/>
                <a:gd name="connsiteY24" fmla="*/ 933419 h 2026899"/>
                <a:gd name="connsiteX25" fmla="*/ 626605 w 2017120"/>
                <a:gd name="connsiteY25" fmla="*/ 968630 h 2026899"/>
                <a:gd name="connsiteX26" fmla="*/ 402161 w 2017120"/>
                <a:gd name="connsiteY26" fmla="*/ 1295683 h 2026899"/>
                <a:gd name="connsiteX27" fmla="*/ 380343 w 2017120"/>
                <a:gd name="connsiteY27" fmla="*/ 1347527 h 2026899"/>
                <a:gd name="connsiteX28" fmla="*/ 371919 w 2017120"/>
                <a:gd name="connsiteY28" fmla="*/ 1354872 h 2026899"/>
                <a:gd name="connsiteX29" fmla="*/ 373863 w 2017120"/>
                <a:gd name="connsiteY29" fmla="*/ 1126540 h 2026899"/>
                <a:gd name="connsiteX30" fmla="*/ 459406 w 2017120"/>
                <a:gd name="connsiteY30" fmla="*/ 957829 h 2026899"/>
                <a:gd name="connsiteX31" fmla="*/ 587506 w 2017120"/>
                <a:gd name="connsiteY31" fmla="*/ 794518 h 2026899"/>
                <a:gd name="connsiteX32" fmla="*/ 628981 w 2017120"/>
                <a:gd name="connsiteY32" fmla="*/ 696878 h 2026899"/>
                <a:gd name="connsiteX33" fmla="*/ 676938 w 2017120"/>
                <a:gd name="connsiteY33" fmla="*/ 488635 h 2026899"/>
                <a:gd name="connsiteX34" fmla="*/ 671105 w 2017120"/>
                <a:gd name="connsiteY34" fmla="*/ 471138 h 2026899"/>
                <a:gd name="connsiteX35" fmla="*/ 574977 w 2017120"/>
                <a:gd name="connsiteY35" fmla="*/ 544800 h 2026899"/>
                <a:gd name="connsiteX36" fmla="*/ 391792 w 2017120"/>
                <a:gd name="connsiteY36" fmla="*/ 866453 h 2026899"/>
                <a:gd name="connsiteX37" fmla="*/ 378615 w 2017120"/>
                <a:gd name="connsiteY37" fmla="*/ 883086 h 2026899"/>
                <a:gd name="connsiteX38" fmla="*/ 410370 w 2017120"/>
                <a:gd name="connsiteY38" fmla="*/ 620407 h 2026899"/>
                <a:gd name="connsiteX39" fmla="*/ 438236 w 2017120"/>
                <a:gd name="connsiteY39" fmla="*/ 296378 h 2026899"/>
                <a:gd name="connsiteX40" fmla="*/ 378831 w 2017120"/>
                <a:gd name="connsiteY40" fmla="*/ 26786 h 2026899"/>
                <a:gd name="connsiteX41" fmla="*/ 361982 w 2017120"/>
                <a:gd name="connsiteY41" fmla="*/ 0 h 2026899"/>
                <a:gd name="connsiteX42" fmla="*/ 322018 w 2017120"/>
                <a:gd name="connsiteY42" fmla="*/ 64374 h 2026899"/>
                <a:gd name="connsiteX43" fmla="*/ 259157 w 2017120"/>
                <a:gd name="connsiteY43" fmla="*/ 399203 h 2026899"/>
                <a:gd name="connsiteX44" fmla="*/ 331307 w 2017120"/>
                <a:gd name="connsiteY44" fmla="*/ 727336 h 2026899"/>
                <a:gd name="connsiteX45" fmla="*/ 349885 w 2017120"/>
                <a:gd name="connsiteY45" fmla="*/ 847443 h 2026899"/>
                <a:gd name="connsiteX46" fmla="*/ 341028 w 2017120"/>
                <a:gd name="connsiteY46" fmla="*/ 1004705 h 2026899"/>
                <a:gd name="connsiteX47" fmla="*/ 329147 w 2017120"/>
                <a:gd name="connsiteY47" fmla="*/ 1007513 h 2026899"/>
                <a:gd name="connsiteX48" fmla="*/ 98870 w 2017120"/>
                <a:gd name="connsiteY48" fmla="*/ 379546 h 2026899"/>
                <a:gd name="connsiteX49" fmla="*/ 70788 w 2017120"/>
                <a:gd name="connsiteY49" fmla="*/ 417565 h 2026899"/>
                <a:gd name="connsiteX50" fmla="*/ 68628 w 2017120"/>
                <a:gd name="connsiteY50" fmla="*/ 619327 h 2026899"/>
                <a:gd name="connsiteX51" fmla="*/ 230858 w 2017120"/>
                <a:gd name="connsiteY51" fmla="*/ 1049205 h 2026899"/>
                <a:gd name="connsiteX52" fmla="*/ 330875 w 2017120"/>
                <a:gd name="connsiteY52" fmla="*/ 1250319 h 2026899"/>
                <a:gd name="connsiteX53" fmla="*/ 347940 w 2017120"/>
                <a:gd name="connsiteY53" fmla="*/ 1381442 h 2026899"/>
                <a:gd name="connsiteX54" fmla="*/ 336708 w 2017120"/>
                <a:gd name="connsiteY54" fmla="*/ 1385330 h 2026899"/>
                <a:gd name="connsiteX55" fmla="*/ 331955 w 2017120"/>
                <a:gd name="connsiteY55" fmla="*/ 1384250 h 2026899"/>
                <a:gd name="connsiteX56" fmla="*/ 30176 w 2017120"/>
                <a:gd name="connsiteY56" fmla="*/ 847875 h 2026899"/>
                <a:gd name="connsiteX57" fmla="*/ 798 w 2017120"/>
                <a:gd name="connsiteY57" fmla="*/ 906200 h 2026899"/>
                <a:gd name="connsiteX58" fmla="*/ 54587 w 2017120"/>
                <a:gd name="connsiteY58" fmla="*/ 1209059 h 2026899"/>
                <a:gd name="connsiteX59" fmla="*/ 268445 w 2017120"/>
                <a:gd name="connsiteY59" fmla="*/ 1551449 h 2026899"/>
                <a:gd name="connsiteX60" fmla="*/ 325042 w 2017120"/>
                <a:gd name="connsiteY60" fmla="*/ 1701798 h 2026899"/>
                <a:gd name="connsiteX61" fmla="*/ 465455 w 2017120"/>
                <a:gd name="connsiteY61" fmla="*/ 1758396 h 2026899"/>
                <a:gd name="connsiteX62" fmla="*/ 807845 w 2017120"/>
                <a:gd name="connsiteY62" fmla="*/ 1972254 h 2026899"/>
                <a:gd name="connsiteX63" fmla="*/ 1110704 w 2017120"/>
                <a:gd name="connsiteY63" fmla="*/ 2026043 h 2026899"/>
                <a:gd name="connsiteX64" fmla="*/ 1169029 w 2017120"/>
                <a:gd name="connsiteY64" fmla="*/ 1996665 h 2026899"/>
                <a:gd name="connsiteX65" fmla="*/ 632654 w 2017120"/>
                <a:gd name="connsiteY65" fmla="*/ 1694886 h 2026899"/>
                <a:gd name="connsiteX66" fmla="*/ 631574 w 2017120"/>
                <a:gd name="connsiteY66" fmla="*/ 1690134 h 2026899"/>
                <a:gd name="connsiteX67" fmla="*/ 635462 w 2017120"/>
                <a:gd name="connsiteY67" fmla="*/ 1678901 h 2026899"/>
                <a:gd name="connsiteX68" fmla="*/ 766586 w 2017120"/>
                <a:gd name="connsiteY68" fmla="*/ 1695966 h 2026899"/>
                <a:gd name="connsiteX69" fmla="*/ 967699 w 2017120"/>
                <a:gd name="connsiteY69" fmla="*/ 1795983 h 2026899"/>
                <a:gd name="connsiteX70" fmla="*/ 1397577 w 2017120"/>
                <a:gd name="connsiteY70" fmla="*/ 1958213 h 2026899"/>
                <a:gd name="connsiteX71" fmla="*/ 1599339 w 2017120"/>
                <a:gd name="connsiteY71" fmla="*/ 1956053 h 2026899"/>
                <a:gd name="connsiteX72" fmla="*/ 1637359 w 2017120"/>
                <a:gd name="connsiteY72" fmla="*/ 1927971 h 2026899"/>
                <a:gd name="connsiteX73" fmla="*/ 1009175 w 2017120"/>
                <a:gd name="connsiteY73" fmla="*/ 1697478 h 2026899"/>
                <a:gd name="connsiteX74" fmla="*/ 1011983 w 2017120"/>
                <a:gd name="connsiteY74" fmla="*/ 1685597 h 2026899"/>
                <a:gd name="connsiteX75" fmla="*/ 1169029 w 2017120"/>
                <a:gd name="connsiteY75" fmla="*/ 1676740 h 2026899"/>
                <a:gd name="connsiteX76" fmla="*/ 1289136 w 2017120"/>
                <a:gd name="connsiteY76" fmla="*/ 1695318 h 2026899"/>
                <a:gd name="connsiteX77" fmla="*/ 1617269 w 2017120"/>
                <a:gd name="connsiteY77" fmla="*/ 1767468 h 2026899"/>
                <a:gd name="connsiteX78" fmla="*/ 1952746 w 2017120"/>
                <a:gd name="connsiteY78" fmla="*/ 1705471 h 2026899"/>
                <a:gd name="connsiteX79" fmla="*/ 2017120 w 2017120"/>
                <a:gd name="connsiteY79" fmla="*/ 1665507 h 2026899"/>
                <a:gd name="connsiteX80" fmla="*/ 1991198 w 2017120"/>
                <a:gd name="connsiteY80" fmla="*/ 1649090 h 2026899"/>
                <a:gd name="connsiteX81" fmla="*/ 664408 w 2017120"/>
                <a:gd name="connsiteY81" fmla="*/ 974462 h 2026899"/>
                <a:gd name="connsiteX82" fmla="*/ 375807 w 2017120"/>
                <a:gd name="connsiteY82" fmla="*/ 1507165 h 2026899"/>
                <a:gd name="connsiteX83" fmla="*/ 664408 w 2017120"/>
                <a:gd name="connsiteY83" fmla="*/ 974462 h 2026899"/>
                <a:gd name="connsiteX84" fmla="*/ 642591 w 2017120"/>
                <a:gd name="connsiteY84" fmla="*/ 519742 h 2026899"/>
                <a:gd name="connsiteX85" fmla="*/ 631358 w 2017120"/>
                <a:gd name="connsiteY85" fmla="*/ 598157 h 2026899"/>
                <a:gd name="connsiteX86" fmla="*/ 510603 w 2017120"/>
                <a:gd name="connsiteY86" fmla="*/ 866021 h 2026899"/>
                <a:gd name="connsiteX87" fmla="*/ 377751 w 2017120"/>
                <a:gd name="connsiteY87" fmla="*/ 1021122 h 2026899"/>
                <a:gd name="connsiteX88" fmla="*/ 642591 w 2017120"/>
                <a:gd name="connsiteY88" fmla="*/ 519742 h 2026899"/>
                <a:gd name="connsiteX89" fmla="*/ 319642 w 2017120"/>
                <a:gd name="connsiteY89" fmla="*/ 1161751 h 2026899"/>
                <a:gd name="connsiteX90" fmla="*/ 265421 w 2017120"/>
                <a:gd name="connsiteY90" fmla="*/ 1066486 h 2026899"/>
                <a:gd name="connsiteX91" fmla="*/ 89366 w 2017120"/>
                <a:gd name="connsiteY91" fmla="*/ 631856 h 2026899"/>
                <a:gd name="connsiteX92" fmla="*/ 98006 w 2017120"/>
                <a:gd name="connsiteY92" fmla="*/ 446728 h 2026899"/>
                <a:gd name="connsiteX93" fmla="*/ 331739 w 2017120"/>
                <a:gd name="connsiteY93" fmla="*/ 1156134 h 2026899"/>
                <a:gd name="connsiteX94" fmla="*/ 319642 w 2017120"/>
                <a:gd name="connsiteY94" fmla="*/ 1161751 h 2026899"/>
                <a:gd name="connsiteX95" fmla="*/ 329363 w 2017120"/>
                <a:gd name="connsiteY95" fmla="*/ 1583852 h 2026899"/>
                <a:gd name="connsiteX96" fmla="*/ 27800 w 2017120"/>
                <a:gd name="connsiteY96" fmla="*/ 904904 h 2026899"/>
                <a:gd name="connsiteX97" fmla="*/ 44434 w 2017120"/>
                <a:gd name="connsiteY97" fmla="*/ 920241 h 2026899"/>
                <a:gd name="connsiteX98" fmla="*/ 236907 w 2017120"/>
                <a:gd name="connsiteY98" fmla="*/ 1250535 h 2026899"/>
                <a:gd name="connsiteX99" fmla="*/ 320506 w 2017120"/>
                <a:gd name="connsiteY99" fmla="*/ 1428750 h 2026899"/>
                <a:gd name="connsiteX100" fmla="*/ 329363 w 2017120"/>
                <a:gd name="connsiteY100" fmla="*/ 1583852 h 2026899"/>
                <a:gd name="connsiteX101" fmla="*/ 346428 w 2017120"/>
                <a:gd name="connsiteY101" fmla="*/ 706598 h 2026899"/>
                <a:gd name="connsiteX102" fmla="*/ 350965 w 2017120"/>
                <a:gd name="connsiteY102" fmla="*/ 60485 h 2026899"/>
                <a:gd name="connsiteX103" fmla="*/ 363278 w 2017120"/>
                <a:gd name="connsiteY103" fmla="*/ 74095 h 2026899"/>
                <a:gd name="connsiteX104" fmla="*/ 417931 w 2017120"/>
                <a:gd name="connsiteY104" fmla="*/ 297674 h 2026899"/>
                <a:gd name="connsiteX105" fmla="*/ 346428 w 2017120"/>
                <a:gd name="connsiteY105" fmla="*/ 706598 h 2026899"/>
                <a:gd name="connsiteX106" fmla="*/ 766802 w 2017120"/>
                <a:gd name="connsiteY106" fmla="*/ 1790582 h 2026899"/>
                <a:gd name="connsiteX107" fmla="*/ 1097095 w 2017120"/>
                <a:gd name="connsiteY107" fmla="*/ 1983055 h 2026899"/>
                <a:gd name="connsiteX108" fmla="*/ 1112432 w 2017120"/>
                <a:gd name="connsiteY108" fmla="*/ 1999689 h 2026899"/>
                <a:gd name="connsiteX109" fmla="*/ 433484 w 2017120"/>
                <a:gd name="connsiteY109" fmla="*/ 1697910 h 2026899"/>
                <a:gd name="connsiteX110" fmla="*/ 588802 w 2017120"/>
                <a:gd name="connsiteY110" fmla="*/ 1706767 h 2026899"/>
                <a:gd name="connsiteX111" fmla="*/ 766802 w 2017120"/>
                <a:gd name="connsiteY111" fmla="*/ 1790582 h 2026899"/>
                <a:gd name="connsiteX112" fmla="*/ 509955 w 2017120"/>
                <a:gd name="connsiteY112" fmla="*/ 1651466 h 2026899"/>
                <a:gd name="connsiteX113" fmla="*/ 1042658 w 2017120"/>
                <a:gd name="connsiteY113" fmla="*/ 1362865 h 2026899"/>
                <a:gd name="connsiteX114" fmla="*/ 509955 w 2017120"/>
                <a:gd name="connsiteY114" fmla="*/ 1651466 h 2026899"/>
                <a:gd name="connsiteX115" fmla="*/ 1570609 w 2017120"/>
                <a:gd name="connsiteY115" fmla="*/ 1929267 h 2026899"/>
                <a:gd name="connsiteX116" fmla="*/ 1385480 w 2017120"/>
                <a:gd name="connsiteY116" fmla="*/ 1937907 h 2026899"/>
                <a:gd name="connsiteX117" fmla="*/ 950850 w 2017120"/>
                <a:gd name="connsiteY117" fmla="*/ 1761852 h 2026899"/>
                <a:gd name="connsiteX118" fmla="*/ 855585 w 2017120"/>
                <a:gd name="connsiteY118" fmla="*/ 1707631 h 2026899"/>
                <a:gd name="connsiteX119" fmla="*/ 861202 w 2017120"/>
                <a:gd name="connsiteY119" fmla="*/ 1695534 h 2026899"/>
                <a:gd name="connsiteX120" fmla="*/ 1570609 w 2017120"/>
                <a:gd name="connsiteY120" fmla="*/ 1929267 h 2026899"/>
                <a:gd name="connsiteX121" fmla="*/ 996214 w 2017120"/>
                <a:gd name="connsiteY121" fmla="*/ 1649090 h 2026899"/>
                <a:gd name="connsiteX122" fmla="*/ 1151316 w 2017120"/>
                <a:gd name="connsiteY122" fmla="*/ 1516238 h 2026899"/>
                <a:gd name="connsiteX123" fmla="*/ 1419179 w 2017120"/>
                <a:gd name="connsiteY123" fmla="*/ 1395483 h 2026899"/>
                <a:gd name="connsiteX124" fmla="*/ 1497594 w 2017120"/>
                <a:gd name="connsiteY124" fmla="*/ 1384250 h 2026899"/>
                <a:gd name="connsiteX125" fmla="*/ 996214 w 2017120"/>
                <a:gd name="connsiteY125" fmla="*/ 1649090 h 2026899"/>
                <a:gd name="connsiteX126" fmla="*/ 1310954 w 2017120"/>
                <a:gd name="connsiteY126" fmla="*/ 1680845 h 2026899"/>
                <a:gd name="connsiteX127" fmla="*/ 1720094 w 2017120"/>
                <a:gd name="connsiteY127" fmla="*/ 1609342 h 2026899"/>
                <a:gd name="connsiteX128" fmla="*/ 1943674 w 2017120"/>
                <a:gd name="connsiteY128" fmla="*/ 1663995 h 2026899"/>
                <a:gd name="connsiteX129" fmla="*/ 1957283 w 2017120"/>
                <a:gd name="connsiteY129" fmla="*/ 1676308 h 2026899"/>
                <a:gd name="connsiteX130" fmla="*/ 1310954 w 2017120"/>
                <a:gd name="connsiteY130" fmla="*/ 1680845 h 2026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</a:cxnLst>
              <a:rect l="l" t="t" r="r" b="b"/>
              <a:pathLst>
                <a:path w="2017120" h="2026899">
                  <a:moveTo>
                    <a:pt x="1991198" y="1649090"/>
                  </a:moveTo>
                  <a:cubicBezTo>
                    <a:pt x="1901550" y="1628784"/>
                    <a:pt x="1811686" y="1608694"/>
                    <a:pt x="1721606" y="1589685"/>
                  </a:cubicBezTo>
                  <a:cubicBezTo>
                    <a:pt x="1611004" y="1566355"/>
                    <a:pt x="1502347" y="1563546"/>
                    <a:pt x="1397577" y="1617551"/>
                  </a:cubicBezTo>
                  <a:cubicBezTo>
                    <a:pt x="1314626" y="1660323"/>
                    <a:pt x="1224546" y="1652114"/>
                    <a:pt x="1134898" y="1649306"/>
                  </a:cubicBezTo>
                  <a:cubicBezTo>
                    <a:pt x="1139435" y="1642177"/>
                    <a:pt x="1145267" y="1638073"/>
                    <a:pt x="1151532" y="1636129"/>
                  </a:cubicBezTo>
                  <a:cubicBezTo>
                    <a:pt x="1271854" y="1598325"/>
                    <a:pt x="1374463" y="1528767"/>
                    <a:pt x="1473184" y="1452945"/>
                  </a:cubicBezTo>
                  <a:cubicBezTo>
                    <a:pt x="1505587" y="1428102"/>
                    <a:pt x="1536694" y="1400884"/>
                    <a:pt x="1546847" y="1356816"/>
                  </a:cubicBezTo>
                  <a:cubicBezTo>
                    <a:pt x="1539286" y="1354224"/>
                    <a:pt x="1533669" y="1349903"/>
                    <a:pt x="1529349" y="1350984"/>
                  </a:cubicBezTo>
                  <a:cubicBezTo>
                    <a:pt x="1459791" y="1366321"/>
                    <a:pt x="1389801" y="1380362"/>
                    <a:pt x="1321107" y="1398940"/>
                  </a:cubicBezTo>
                  <a:cubicBezTo>
                    <a:pt x="1287192" y="1408013"/>
                    <a:pt x="1251764" y="1420542"/>
                    <a:pt x="1223466" y="1440415"/>
                  </a:cubicBezTo>
                  <a:cubicBezTo>
                    <a:pt x="1166869" y="1480163"/>
                    <a:pt x="1117617" y="1530279"/>
                    <a:pt x="1060155" y="1568515"/>
                  </a:cubicBezTo>
                  <a:cubicBezTo>
                    <a:pt x="1007663" y="1603510"/>
                    <a:pt x="951282" y="1642177"/>
                    <a:pt x="891445" y="1654058"/>
                  </a:cubicBezTo>
                  <a:cubicBezTo>
                    <a:pt x="818214" y="1668532"/>
                    <a:pt x="740015" y="1656651"/>
                    <a:pt x="663112" y="1656003"/>
                  </a:cubicBezTo>
                  <a:cubicBezTo>
                    <a:pt x="666137" y="1652546"/>
                    <a:pt x="667649" y="1648874"/>
                    <a:pt x="670457" y="1647578"/>
                  </a:cubicBezTo>
                  <a:cubicBezTo>
                    <a:pt x="687523" y="1640017"/>
                    <a:pt x="704804" y="1632672"/>
                    <a:pt x="722302" y="1625760"/>
                  </a:cubicBezTo>
                  <a:cubicBezTo>
                    <a:pt x="847809" y="1574995"/>
                    <a:pt x="957330" y="1500901"/>
                    <a:pt x="1049355" y="1401316"/>
                  </a:cubicBezTo>
                  <a:cubicBezTo>
                    <a:pt x="1069444" y="1379714"/>
                    <a:pt x="1086294" y="1356168"/>
                    <a:pt x="1084566" y="1318365"/>
                  </a:cubicBezTo>
                  <a:cubicBezTo>
                    <a:pt x="1064692" y="1322469"/>
                    <a:pt x="1048274" y="1324197"/>
                    <a:pt x="1032721" y="1329166"/>
                  </a:cubicBezTo>
                  <a:cubicBezTo>
                    <a:pt x="961219" y="1352064"/>
                    <a:pt x="889284" y="1374530"/>
                    <a:pt x="818430" y="1399372"/>
                  </a:cubicBezTo>
                  <a:cubicBezTo>
                    <a:pt x="730294" y="1430479"/>
                    <a:pt x="650799" y="1479083"/>
                    <a:pt x="584913" y="1543889"/>
                  </a:cubicBezTo>
                  <a:cubicBezTo>
                    <a:pt x="520324" y="1607182"/>
                    <a:pt x="452494" y="1654922"/>
                    <a:pt x="365870" y="1661403"/>
                  </a:cubicBezTo>
                  <a:cubicBezTo>
                    <a:pt x="369542" y="1570459"/>
                    <a:pt x="418579" y="1500037"/>
                    <a:pt x="484033" y="1433071"/>
                  </a:cubicBezTo>
                  <a:cubicBezTo>
                    <a:pt x="548622" y="1367185"/>
                    <a:pt x="597443" y="1287690"/>
                    <a:pt x="628549" y="1199554"/>
                  </a:cubicBezTo>
                  <a:cubicBezTo>
                    <a:pt x="653392" y="1128700"/>
                    <a:pt x="675858" y="1056981"/>
                    <a:pt x="698756" y="985263"/>
                  </a:cubicBezTo>
                  <a:cubicBezTo>
                    <a:pt x="703724" y="969710"/>
                    <a:pt x="705452" y="953292"/>
                    <a:pt x="709556" y="933419"/>
                  </a:cubicBezTo>
                  <a:cubicBezTo>
                    <a:pt x="671969" y="931690"/>
                    <a:pt x="648423" y="948540"/>
                    <a:pt x="626605" y="968630"/>
                  </a:cubicBezTo>
                  <a:cubicBezTo>
                    <a:pt x="527236" y="1060654"/>
                    <a:pt x="452926" y="1170176"/>
                    <a:pt x="402161" y="1295683"/>
                  </a:cubicBezTo>
                  <a:cubicBezTo>
                    <a:pt x="395033" y="1312964"/>
                    <a:pt x="387904" y="1330462"/>
                    <a:pt x="380343" y="1347527"/>
                  </a:cubicBezTo>
                  <a:cubicBezTo>
                    <a:pt x="379047" y="1350336"/>
                    <a:pt x="375375" y="1351848"/>
                    <a:pt x="371919" y="1354872"/>
                  </a:cubicBezTo>
                  <a:cubicBezTo>
                    <a:pt x="371487" y="1277969"/>
                    <a:pt x="359390" y="1199554"/>
                    <a:pt x="373863" y="1126540"/>
                  </a:cubicBezTo>
                  <a:cubicBezTo>
                    <a:pt x="385744" y="1066918"/>
                    <a:pt x="424411" y="1010321"/>
                    <a:pt x="459406" y="957829"/>
                  </a:cubicBezTo>
                  <a:cubicBezTo>
                    <a:pt x="497642" y="900368"/>
                    <a:pt x="547758" y="850899"/>
                    <a:pt x="587506" y="794518"/>
                  </a:cubicBezTo>
                  <a:cubicBezTo>
                    <a:pt x="607379" y="766220"/>
                    <a:pt x="619909" y="730793"/>
                    <a:pt x="628981" y="696878"/>
                  </a:cubicBezTo>
                  <a:cubicBezTo>
                    <a:pt x="647559" y="628184"/>
                    <a:pt x="661600" y="558193"/>
                    <a:pt x="676938" y="488635"/>
                  </a:cubicBezTo>
                  <a:cubicBezTo>
                    <a:pt x="678018" y="484099"/>
                    <a:pt x="673697" y="478482"/>
                    <a:pt x="671105" y="471138"/>
                  </a:cubicBezTo>
                  <a:cubicBezTo>
                    <a:pt x="627037" y="481075"/>
                    <a:pt x="599819" y="512397"/>
                    <a:pt x="574977" y="544800"/>
                  </a:cubicBezTo>
                  <a:cubicBezTo>
                    <a:pt x="499154" y="643521"/>
                    <a:pt x="429596" y="745914"/>
                    <a:pt x="391792" y="866453"/>
                  </a:cubicBezTo>
                  <a:cubicBezTo>
                    <a:pt x="389848" y="872717"/>
                    <a:pt x="385744" y="878334"/>
                    <a:pt x="378615" y="883086"/>
                  </a:cubicBezTo>
                  <a:cubicBezTo>
                    <a:pt x="376023" y="793222"/>
                    <a:pt x="367814" y="703142"/>
                    <a:pt x="410370" y="620407"/>
                  </a:cubicBezTo>
                  <a:cubicBezTo>
                    <a:pt x="464375" y="515854"/>
                    <a:pt x="461351" y="406980"/>
                    <a:pt x="438236" y="296378"/>
                  </a:cubicBezTo>
                  <a:cubicBezTo>
                    <a:pt x="419227" y="206298"/>
                    <a:pt x="399137" y="116650"/>
                    <a:pt x="378831" y="26786"/>
                  </a:cubicBezTo>
                  <a:cubicBezTo>
                    <a:pt x="377319" y="20306"/>
                    <a:pt x="371487" y="14689"/>
                    <a:pt x="361982" y="0"/>
                  </a:cubicBezTo>
                  <a:cubicBezTo>
                    <a:pt x="346212" y="24842"/>
                    <a:pt x="329579" y="43204"/>
                    <a:pt x="322018" y="64374"/>
                  </a:cubicBezTo>
                  <a:cubicBezTo>
                    <a:pt x="282271" y="172167"/>
                    <a:pt x="246196" y="282769"/>
                    <a:pt x="259157" y="399203"/>
                  </a:cubicBezTo>
                  <a:cubicBezTo>
                    <a:pt x="271470" y="510453"/>
                    <a:pt x="277950" y="624511"/>
                    <a:pt x="331307" y="727336"/>
                  </a:cubicBezTo>
                  <a:cubicBezTo>
                    <a:pt x="350749" y="764924"/>
                    <a:pt x="354853" y="804887"/>
                    <a:pt x="349885" y="847443"/>
                  </a:cubicBezTo>
                  <a:cubicBezTo>
                    <a:pt x="343836" y="899504"/>
                    <a:pt x="343620" y="952212"/>
                    <a:pt x="341028" y="1004705"/>
                  </a:cubicBezTo>
                  <a:cubicBezTo>
                    <a:pt x="337140" y="1005569"/>
                    <a:pt x="333035" y="1006649"/>
                    <a:pt x="329147" y="1007513"/>
                  </a:cubicBezTo>
                  <a:cubicBezTo>
                    <a:pt x="288751" y="785445"/>
                    <a:pt x="202560" y="580443"/>
                    <a:pt x="98870" y="379546"/>
                  </a:cubicBezTo>
                  <a:cubicBezTo>
                    <a:pt x="76837" y="378898"/>
                    <a:pt x="71652" y="400499"/>
                    <a:pt x="70788" y="417565"/>
                  </a:cubicBezTo>
                  <a:cubicBezTo>
                    <a:pt x="67764" y="484963"/>
                    <a:pt x="57611" y="554089"/>
                    <a:pt x="68628" y="619327"/>
                  </a:cubicBezTo>
                  <a:cubicBezTo>
                    <a:pt x="94550" y="772052"/>
                    <a:pt x="146611" y="916569"/>
                    <a:pt x="230858" y="1049205"/>
                  </a:cubicBezTo>
                  <a:cubicBezTo>
                    <a:pt x="270822" y="1112066"/>
                    <a:pt x="304089" y="1180544"/>
                    <a:pt x="330875" y="1250319"/>
                  </a:cubicBezTo>
                  <a:cubicBezTo>
                    <a:pt x="346428" y="1290714"/>
                    <a:pt x="342972" y="1338454"/>
                    <a:pt x="347940" y="1381442"/>
                  </a:cubicBezTo>
                  <a:cubicBezTo>
                    <a:pt x="339948" y="1384250"/>
                    <a:pt x="338436" y="1385115"/>
                    <a:pt x="336708" y="1385330"/>
                  </a:cubicBezTo>
                  <a:cubicBezTo>
                    <a:pt x="335195" y="1385547"/>
                    <a:pt x="332603" y="1385115"/>
                    <a:pt x="331955" y="1384250"/>
                  </a:cubicBezTo>
                  <a:cubicBezTo>
                    <a:pt x="231506" y="1206251"/>
                    <a:pt x="131273" y="1028035"/>
                    <a:pt x="30176" y="847875"/>
                  </a:cubicBezTo>
                  <a:cubicBezTo>
                    <a:pt x="-2226" y="856732"/>
                    <a:pt x="2094" y="883518"/>
                    <a:pt x="798" y="906200"/>
                  </a:cubicBezTo>
                  <a:cubicBezTo>
                    <a:pt x="-4603" y="1011185"/>
                    <a:pt x="17863" y="1111634"/>
                    <a:pt x="54587" y="1209059"/>
                  </a:cubicBezTo>
                  <a:cubicBezTo>
                    <a:pt x="102975" y="1337374"/>
                    <a:pt x="177069" y="1450136"/>
                    <a:pt x="268445" y="1551449"/>
                  </a:cubicBezTo>
                  <a:cubicBezTo>
                    <a:pt x="298472" y="1584716"/>
                    <a:pt x="325042" y="1701798"/>
                    <a:pt x="325042" y="1701798"/>
                  </a:cubicBezTo>
                  <a:cubicBezTo>
                    <a:pt x="325042" y="1701798"/>
                    <a:pt x="434996" y="1730961"/>
                    <a:pt x="465455" y="1758396"/>
                  </a:cubicBezTo>
                  <a:cubicBezTo>
                    <a:pt x="566552" y="1849772"/>
                    <a:pt x="679530" y="1923650"/>
                    <a:pt x="807845" y="1972254"/>
                  </a:cubicBezTo>
                  <a:cubicBezTo>
                    <a:pt x="905486" y="2009194"/>
                    <a:pt x="1005719" y="2031660"/>
                    <a:pt x="1110704" y="2026043"/>
                  </a:cubicBezTo>
                  <a:cubicBezTo>
                    <a:pt x="1133386" y="2024963"/>
                    <a:pt x="1160172" y="2029284"/>
                    <a:pt x="1169029" y="1996665"/>
                  </a:cubicBezTo>
                  <a:cubicBezTo>
                    <a:pt x="989085" y="1895352"/>
                    <a:pt x="810869" y="1795119"/>
                    <a:pt x="632654" y="1694886"/>
                  </a:cubicBezTo>
                  <a:cubicBezTo>
                    <a:pt x="631574" y="1694238"/>
                    <a:pt x="631358" y="1691646"/>
                    <a:pt x="631574" y="1690134"/>
                  </a:cubicBezTo>
                  <a:cubicBezTo>
                    <a:pt x="631790" y="1688405"/>
                    <a:pt x="632654" y="1686893"/>
                    <a:pt x="635462" y="1678901"/>
                  </a:cubicBezTo>
                  <a:cubicBezTo>
                    <a:pt x="678450" y="1683869"/>
                    <a:pt x="725974" y="1680629"/>
                    <a:pt x="766586" y="1695966"/>
                  </a:cubicBezTo>
                  <a:cubicBezTo>
                    <a:pt x="836144" y="1722752"/>
                    <a:pt x="904622" y="1756019"/>
                    <a:pt x="967699" y="1795983"/>
                  </a:cubicBezTo>
                  <a:cubicBezTo>
                    <a:pt x="1100335" y="1880230"/>
                    <a:pt x="1244852" y="1932291"/>
                    <a:pt x="1397577" y="1958213"/>
                  </a:cubicBezTo>
                  <a:cubicBezTo>
                    <a:pt x="1462815" y="1969230"/>
                    <a:pt x="1532157" y="1959293"/>
                    <a:pt x="1599339" y="1956053"/>
                  </a:cubicBezTo>
                  <a:cubicBezTo>
                    <a:pt x="1616405" y="1955189"/>
                    <a:pt x="1638007" y="1950004"/>
                    <a:pt x="1637359" y="1927971"/>
                  </a:cubicBezTo>
                  <a:cubicBezTo>
                    <a:pt x="1436461" y="1824281"/>
                    <a:pt x="1231459" y="1738090"/>
                    <a:pt x="1009175" y="1697478"/>
                  </a:cubicBezTo>
                  <a:cubicBezTo>
                    <a:pt x="1010039" y="1693590"/>
                    <a:pt x="1011119" y="1689485"/>
                    <a:pt x="1011983" y="1685597"/>
                  </a:cubicBezTo>
                  <a:cubicBezTo>
                    <a:pt x="1064476" y="1683005"/>
                    <a:pt x="1117185" y="1682789"/>
                    <a:pt x="1169029" y="1676740"/>
                  </a:cubicBezTo>
                  <a:cubicBezTo>
                    <a:pt x="1211585" y="1671772"/>
                    <a:pt x="1251548" y="1675876"/>
                    <a:pt x="1289136" y="1695318"/>
                  </a:cubicBezTo>
                  <a:cubicBezTo>
                    <a:pt x="1392177" y="1748675"/>
                    <a:pt x="1506019" y="1755155"/>
                    <a:pt x="1617269" y="1767468"/>
                  </a:cubicBezTo>
                  <a:cubicBezTo>
                    <a:pt x="1733703" y="1780429"/>
                    <a:pt x="1844305" y="1744570"/>
                    <a:pt x="1952746" y="1705471"/>
                  </a:cubicBezTo>
                  <a:cubicBezTo>
                    <a:pt x="1974132" y="1697694"/>
                    <a:pt x="1992278" y="1681277"/>
                    <a:pt x="2017120" y="1665507"/>
                  </a:cubicBezTo>
                  <a:cubicBezTo>
                    <a:pt x="2003295" y="1656434"/>
                    <a:pt x="1997678" y="1650602"/>
                    <a:pt x="1991198" y="1649090"/>
                  </a:cubicBezTo>
                  <a:close/>
                  <a:moveTo>
                    <a:pt x="664408" y="974462"/>
                  </a:moveTo>
                  <a:cubicBezTo>
                    <a:pt x="626173" y="1181409"/>
                    <a:pt x="542358" y="1362865"/>
                    <a:pt x="375807" y="1507165"/>
                  </a:cubicBezTo>
                  <a:cubicBezTo>
                    <a:pt x="402377" y="1286826"/>
                    <a:pt x="505418" y="1115523"/>
                    <a:pt x="664408" y="974462"/>
                  </a:cubicBezTo>
                  <a:close/>
                  <a:moveTo>
                    <a:pt x="642591" y="519742"/>
                  </a:moveTo>
                  <a:cubicBezTo>
                    <a:pt x="638702" y="546744"/>
                    <a:pt x="636110" y="572667"/>
                    <a:pt x="631358" y="598157"/>
                  </a:cubicBezTo>
                  <a:cubicBezTo>
                    <a:pt x="613212" y="697310"/>
                    <a:pt x="581457" y="789982"/>
                    <a:pt x="510603" y="866021"/>
                  </a:cubicBezTo>
                  <a:cubicBezTo>
                    <a:pt x="465023" y="915057"/>
                    <a:pt x="423331" y="967766"/>
                    <a:pt x="377751" y="1021122"/>
                  </a:cubicBezTo>
                  <a:cubicBezTo>
                    <a:pt x="379479" y="894751"/>
                    <a:pt x="555751" y="561218"/>
                    <a:pt x="642591" y="519742"/>
                  </a:cubicBezTo>
                  <a:close/>
                  <a:moveTo>
                    <a:pt x="319642" y="1161751"/>
                  </a:moveTo>
                  <a:cubicBezTo>
                    <a:pt x="301712" y="1129996"/>
                    <a:pt x="286591" y="1096081"/>
                    <a:pt x="265421" y="1066486"/>
                  </a:cubicBezTo>
                  <a:cubicBezTo>
                    <a:pt x="171885" y="935579"/>
                    <a:pt x="123713" y="786526"/>
                    <a:pt x="89366" y="631856"/>
                  </a:cubicBezTo>
                  <a:cubicBezTo>
                    <a:pt x="75540" y="569426"/>
                    <a:pt x="82885" y="508293"/>
                    <a:pt x="98006" y="446728"/>
                  </a:cubicBezTo>
                  <a:cubicBezTo>
                    <a:pt x="225458" y="668147"/>
                    <a:pt x="299336" y="905552"/>
                    <a:pt x="331739" y="1156134"/>
                  </a:cubicBezTo>
                  <a:cubicBezTo>
                    <a:pt x="327635" y="1158079"/>
                    <a:pt x="323530" y="1160023"/>
                    <a:pt x="319642" y="1161751"/>
                  </a:cubicBezTo>
                  <a:close/>
                  <a:moveTo>
                    <a:pt x="329363" y="1583852"/>
                  </a:moveTo>
                  <a:cubicBezTo>
                    <a:pt x="160220" y="1435015"/>
                    <a:pt x="1878" y="1129780"/>
                    <a:pt x="27800" y="904904"/>
                  </a:cubicBezTo>
                  <a:cubicBezTo>
                    <a:pt x="36873" y="913113"/>
                    <a:pt x="41841" y="915921"/>
                    <a:pt x="44434" y="920241"/>
                  </a:cubicBezTo>
                  <a:cubicBezTo>
                    <a:pt x="109023" y="1030195"/>
                    <a:pt x="174909" y="1139069"/>
                    <a:pt x="236907" y="1250535"/>
                  </a:cubicBezTo>
                  <a:cubicBezTo>
                    <a:pt x="268661" y="1307780"/>
                    <a:pt x="294800" y="1368481"/>
                    <a:pt x="320506" y="1428750"/>
                  </a:cubicBezTo>
                  <a:cubicBezTo>
                    <a:pt x="341460" y="1477787"/>
                    <a:pt x="336492" y="1529199"/>
                    <a:pt x="329363" y="1583852"/>
                  </a:cubicBezTo>
                  <a:close/>
                  <a:moveTo>
                    <a:pt x="346428" y="706598"/>
                  </a:moveTo>
                  <a:cubicBezTo>
                    <a:pt x="269526" y="486907"/>
                    <a:pt x="253540" y="276072"/>
                    <a:pt x="350965" y="60485"/>
                  </a:cubicBezTo>
                  <a:cubicBezTo>
                    <a:pt x="358525" y="68694"/>
                    <a:pt x="362414" y="71070"/>
                    <a:pt x="363278" y="74095"/>
                  </a:cubicBezTo>
                  <a:cubicBezTo>
                    <a:pt x="381856" y="148405"/>
                    <a:pt x="402593" y="222500"/>
                    <a:pt x="417931" y="297674"/>
                  </a:cubicBezTo>
                  <a:cubicBezTo>
                    <a:pt x="449686" y="453424"/>
                    <a:pt x="431108" y="557761"/>
                    <a:pt x="346428" y="706598"/>
                  </a:cubicBezTo>
                  <a:close/>
                  <a:moveTo>
                    <a:pt x="766802" y="1790582"/>
                  </a:moveTo>
                  <a:cubicBezTo>
                    <a:pt x="878051" y="1852580"/>
                    <a:pt x="987141" y="1918466"/>
                    <a:pt x="1097095" y="1983055"/>
                  </a:cubicBezTo>
                  <a:cubicBezTo>
                    <a:pt x="1101415" y="1985648"/>
                    <a:pt x="1104223" y="1990616"/>
                    <a:pt x="1112432" y="1999689"/>
                  </a:cubicBezTo>
                  <a:cubicBezTo>
                    <a:pt x="887556" y="2025179"/>
                    <a:pt x="582321" y="1867053"/>
                    <a:pt x="433484" y="1697910"/>
                  </a:cubicBezTo>
                  <a:cubicBezTo>
                    <a:pt x="488137" y="1690782"/>
                    <a:pt x="539549" y="1685813"/>
                    <a:pt x="588802" y="1706767"/>
                  </a:cubicBezTo>
                  <a:cubicBezTo>
                    <a:pt x="649071" y="1732689"/>
                    <a:pt x="709772" y="1758612"/>
                    <a:pt x="766802" y="1790582"/>
                  </a:cubicBezTo>
                  <a:close/>
                  <a:moveTo>
                    <a:pt x="509955" y="1651466"/>
                  </a:moveTo>
                  <a:cubicBezTo>
                    <a:pt x="654256" y="1484915"/>
                    <a:pt x="835928" y="1401100"/>
                    <a:pt x="1042658" y="1362865"/>
                  </a:cubicBezTo>
                  <a:cubicBezTo>
                    <a:pt x="901813" y="1521855"/>
                    <a:pt x="730510" y="1624896"/>
                    <a:pt x="509955" y="1651466"/>
                  </a:cubicBezTo>
                  <a:close/>
                  <a:moveTo>
                    <a:pt x="1570609" y="1929267"/>
                  </a:moveTo>
                  <a:cubicBezTo>
                    <a:pt x="1509043" y="1944172"/>
                    <a:pt x="1447910" y="1951733"/>
                    <a:pt x="1385480" y="1937907"/>
                  </a:cubicBezTo>
                  <a:cubicBezTo>
                    <a:pt x="1230811" y="1903560"/>
                    <a:pt x="1081757" y="1855388"/>
                    <a:pt x="950850" y="1761852"/>
                  </a:cubicBezTo>
                  <a:cubicBezTo>
                    <a:pt x="921255" y="1740682"/>
                    <a:pt x="887556" y="1725561"/>
                    <a:pt x="855585" y="1707631"/>
                  </a:cubicBezTo>
                  <a:cubicBezTo>
                    <a:pt x="857530" y="1703527"/>
                    <a:pt x="859258" y="1699638"/>
                    <a:pt x="861202" y="1695534"/>
                  </a:cubicBezTo>
                  <a:cubicBezTo>
                    <a:pt x="1111784" y="1728153"/>
                    <a:pt x="1349189" y="1801815"/>
                    <a:pt x="1570609" y="1929267"/>
                  </a:cubicBezTo>
                  <a:close/>
                  <a:moveTo>
                    <a:pt x="996214" y="1649090"/>
                  </a:moveTo>
                  <a:cubicBezTo>
                    <a:pt x="1049787" y="1603510"/>
                    <a:pt x="1102279" y="1561818"/>
                    <a:pt x="1151316" y="1516238"/>
                  </a:cubicBezTo>
                  <a:cubicBezTo>
                    <a:pt x="1227570" y="1445600"/>
                    <a:pt x="1320027" y="1413629"/>
                    <a:pt x="1419179" y="1395483"/>
                  </a:cubicBezTo>
                  <a:cubicBezTo>
                    <a:pt x="1444669" y="1390731"/>
                    <a:pt x="1470592" y="1388139"/>
                    <a:pt x="1497594" y="1384250"/>
                  </a:cubicBezTo>
                  <a:cubicBezTo>
                    <a:pt x="1456335" y="1471522"/>
                    <a:pt x="1122585" y="1647794"/>
                    <a:pt x="996214" y="1649090"/>
                  </a:cubicBezTo>
                  <a:close/>
                  <a:moveTo>
                    <a:pt x="1310954" y="1680845"/>
                  </a:moveTo>
                  <a:cubicBezTo>
                    <a:pt x="1459575" y="1596165"/>
                    <a:pt x="1564128" y="1577587"/>
                    <a:pt x="1720094" y="1609342"/>
                  </a:cubicBezTo>
                  <a:cubicBezTo>
                    <a:pt x="1795269" y="1624680"/>
                    <a:pt x="1869147" y="1645418"/>
                    <a:pt x="1943674" y="1663995"/>
                  </a:cubicBezTo>
                  <a:cubicBezTo>
                    <a:pt x="1946914" y="1664859"/>
                    <a:pt x="1949290" y="1668748"/>
                    <a:pt x="1957283" y="1676308"/>
                  </a:cubicBezTo>
                  <a:cubicBezTo>
                    <a:pt x="1741480" y="1773733"/>
                    <a:pt x="1530429" y="1757747"/>
                    <a:pt x="1310954" y="1680845"/>
                  </a:cubicBezTo>
                  <a:close/>
                </a:path>
              </a:pathLst>
            </a:custGeom>
            <a:grpFill/>
            <a:ln w="21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99E63198-2734-AD28-11E9-E9D0C99B7AB7}"/>
              </a:ext>
            </a:extLst>
          </p:cNvPr>
          <p:cNvGrpSpPr/>
          <p:nvPr userDrawn="1"/>
        </p:nvGrpSpPr>
        <p:grpSpPr>
          <a:xfrm rot="10800000">
            <a:off x="10894955" y="284457"/>
            <a:ext cx="1083421" cy="6299360"/>
            <a:chOff x="211010" y="231362"/>
            <a:chExt cx="1083421" cy="6299360"/>
          </a:xfrm>
          <a:gradFill flip="none" rotWithShape="1">
            <a:gsLst>
              <a:gs pos="100000">
                <a:srgbClr val="6C8B50">
                  <a:alpha val="52000"/>
                </a:srgbClr>
              </a:gs>
              <a:gs pos="67000">
                <a:srgbClr val="6C8B5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</p:grpSpPr>
        <p:sp>
          <p:nvSpPr>
            <p:cNvPr id="10" name="图形 12">
              <a:extLst>
                <a:ext uri="{FF2B5EF4-FFF2-40B4-BE49-F238E27FC236}">
                  <a16:creationId xmlns:a16="http://schemas.microsoft.com/office/drawing/2014/main" id="{04C3B36A-50F3-BAF0-1C71-5CF37C183847}"/>
                </a:ext>
              </a:extLst>
            </p:cNvPr>
            <p:cNvSpPr/>
            <p:nvPr/>
          </p:nvSpPr>
          <p:spPr>
            <a:xfrm>
              <a:off x="213624" y="5447301"/>
              <a:ext cx="1078194" cy="1083421"/>
            </a:xfrm>
            <a:custGeom>
              <a:avLst/>
              <a:gdLst>
                <a:gd name="connsiteX0" fmla="*/ 1991198 w 2017120"/>
                <a:gd name="connsiteY0" fmla="*/ 1649090 h 2026899"/>
                <a:gd name="connsiteX1" fmla="*/ 1721606 w 2017120"/>
                <a:gd name="connsiteY1" fmla="*/ 1589685 h 2026899"/>
                <a:gd name="connsiteX2" fmla="*/ 1397577 w 2017120"/>
                <a:gd name="connsiteY2" fmla="*/ 1617551 h 2026899"/>
                <a:gd name="connsiteX3" fmla="*/ 1134898 w 2017120"/>
                <a:gd name="connsiteY3" fmla="*/ 1649306 h 2026899"/>
                <a:gd name="connsiteX4" fmla="*/ 1151532 w 2017120"/>
                <a:gd name="connsiteY4" fmla="*/ 1636129 h 2026899"/>
                <a:gd name="connsiteX5" fmla="*/ 1473184 w 2017120"/>
                <a:gd name="connsiteY5" fmla="*/ 1452945 h 2026899"/>
                <a:gd name="connsiteX6" fmla="*/ 1546847 w 2017120"/>
                <a:gd name="connsiteY6" fmla="*/ 1356816 h 2026899"/>
                <a:gd name="connsiteX7" fmla="*/ 1529349 w 2017120"/>
                <a:gd name="connsiteY7" fmla="*/ 1350984 h 2026899"/>
                <a:gd name="connsiteX8" fmla="*/ 1321107 w 2017120"/>
                <a:gd name="connsiteY8" fmla="*/ 1398940 h 2026899"/>
                <a:gd name="connsiteX9" fmla="*/ 1223466 w 2017120"/>
                <a:gd name="connsiteY9" fmla="*/ 1440415 h 2026899"/>
                <a:gd name="connsiteX10" fmla="*/ 1060155 w 2017120"/>
                <a:gd name="connsiteY10" fmla="*/ 1568515 h 2026899"/>
                <a:gd name="connsiteX11" fmla="*/ 891445 w 2017120"/>
                <a:gd name="connsiteY11" fmla="*/ 1654058 h 2026899"/>
                <a:gd name="connsiteX12" fmla="*/ 663112 w 2017120"/>
                <a:gd name="connsiteY12" fmla="*/ 1656003 h 2026899"/>
                <a:gd name="connsiteX13" fmla="*/ 670457 w 2017120"/>
                <a:gd name="connsiteY13" fmla="*/ 1647578 h 2026899"/>
                <a:gd name="connsiteX14" fmla="*/ 722302 w 2017120"/>
                <a:gd name="connsiteY14" fmla="*/ 1625760 h 2026899"/>
                <a:gd name="connsiteX15" fmla="*/ 1049355 w 2017120"/>
                <a:gd name="connsiteY15" fmla="*/ 1401316 h 2026899"/>
                <a:gd name="connsiteX16" fmla="*/ 1084566 w 2017120"/>
                <a:gd name="connsiteY16" fmla="*/ 1318365 h 2026899"/>
                <a:gd name="connsiteX17" fmla="*/ 1032721 w 2017120"/>
                <a:gd name="connsiteY17" fmla="*/ 1329166 h 2026899"/>
                <a:gd name="connsiteX18" fmla="*/ 818430 w 2017120"/>
                <a:gd name="connsiteY18" fmla="*/ 1399372 h 2026899"/>
                <a:gd name="connsiteX19" fmla="*/ 584913 w 2017120"/>
                <a:gd name="connsiteY19" fmla="*/ 1543889 h 2026899"/>
                <a:gd name="connsiteX20" fmla="*/ 365870 w 2017120"/>
                <a:gd name="connsiteY20" fmla="*/ 1661403 h 2026899"/>
                <a:gd name="connsiteX21" fmla="*/ 484033 w 2017120"/>
                <a:gd name="connsiteY21" fmla="*/ 1433071 h 2026899"/>
                <a:gd name="connsiteX22" fmla="*/ 628549 w 2017120"/>
                <a:gd name="connsiteY22" fmla="*/ 1199554 h 2026899"/>
                <a:gd name="connsiteX23" fmla="*/ 698756 w 2017120"/>
                <a:gd name="connsiteY23" fmla="*/ 985263 h 2026899"/>
                <a:gd name="connsiteX24" fmla="*/ 709556 w 2017120"/>
                <a:gd name="connsiteY24" fmla="*/ 933419 h 2026899"/>
                <a:gd name="connsiteX25" fmla="*/ 626605 w 2017120"/>
                <a:gd name="connsiteY25" fmla="*/ 968630 h 2026899"/>
                <a:gd name="connsiteX26" fmla="*/ 402161 w 2017120"/>
                <a:gd name="connsiteY26" fmla="*/ 1295683 h 2026899"/>
                <a:gd name="connsiteX27" fmla="*/ 380343 w 2017120"/>
                <a:gd name="connsiteY27" fmla="*/ 1347527 h 2026899"/>
                <a:gd name="connsiteX28" fmla="*/ 371919 w 2017120"/>
                <a:gd name="connsiteY28" fmla="*/ 1354872 h 2026899"/>
                <a:gd name="connsiteX29" fmla="*/ 373863 w 2017120"/>
                <a:gd name="connsiteY29" fmla="*/ 1126540 h 2026899"/>
                <a:gd name="connsiteX30" fmla="*/ 459406 w 2017120"/>
                <a:gd name="connsiteY30" fmla="*/ 957829 h 2026899"/>
                <a:gd name="connsiteX31" fmla="*/ 587506 w 2017120"/>
                <a:gd name="connsiteY31" fmla="*/ 794518 h 2026899"/>
                <a:gd name="connsiteX32" fmla="*/ 628981 w 2017120"/>
                <a:gd name="connsiteY32" fmla="*/ 696878 h 2026899"/>
                <a:gd name="connsiteX33" fmla="*/ 676938 w 2017120"/>
                <a:gd name="connsiteY33" fmla="*/ 488635 h 2026899"/>
                <a:gd name="connsiteX34" fmla="*/ 671105 w 2017120"/>
                <a:gd name="connsiteY34" fmla="*/ 471138 h 2026899"/>
                <a:gd name="connsiteX35" fmla="*/ 574977 w 2017120"/>
                <a:gd name="connsiteY35" fmla="*/ 544800 h 2026899"/>
                <a:gd name="connsiteX36" fmla="*/ 391792 w 2017120"/>
                <a:gd name="connsiteY36" fmla="*/ 866453 h 2026899"/>
                <a:gd name="connsiteX37" fmla="*/ 378615 w 2017120"/>
                <a:gd name="connsiteY37" fmla="*/ 883086 h 2026899"/>
                <a:gd name="connsiteX38" fmla="*/ 410370 w 2017120"/>
                <a:gd name="connsiteY38" fmla="*/ 620407 h 2026899"/>
                <a:gd name="connsiteX39" fmla="*/ 438236 w 2017120"/>
                <a:gd name="connsiteY39" fmla="*/ 296378 h 2026899"/>
                <a:gd name="connsiteX40" fmla="*/ 378831 w 2017120"/>
                <a:gd name="connsiteY40" fmla="*/ 26786 h 2026899"/>
                <a:gd name="connsiteX41" fmla="*/ 361982 w 2017120"/>
                <a:gd name="connsiteY41" fmla="*/ 0 h 2026899"/>
                <a:gd name="connsiteX42" fmla="*/ 322018 w 2017120"/>
                <a:gd name="connsiteY42" fmla="*/ 64374 h 2026899"/>
                <a:gd name="connsiteX43" fmla="*/ 259157 w 2017120"/>
                <a:gd name="connsiteY43" fmla="*/ 399203 h 2026899"/>
                <a:gd name="connsiteX44" fmla="*/ 331307 w 2017120"/>
                <a:gd name="connsiteY44" fmla="*/ 727336 h 2026899"/>
                <a:gd name="connsiteX45" fmla="*/ 349885 w 2017120"/>
                <a:gd name="connsiteY45" fmla="*/ 847443 h 2026899"/>
                <a:gd name="connsiteX46" fmla="*/ 341028 w 2017120"/>
                <a:gd name="connsiteY46" fmla="*/ 1004705 h 2026899"/>
                <a:gd name="connsiteX47" fmla="*/ 329147 w 2017120"/>
                <a:gd name="connsiteY47" fmla="*/ 1007513 h 2026899"/>
                <a:gd name="connsiteX48" fmla="*/ 98870 w 2017120"/>
                <a:gd name="connsiteY48" fmla="*/ 379546 h 2026899"/>
                <a:gd name="connsiteX49" fmla="*/ 70788 w 2017120"/>
                <a:gd name="connsiteY49" fmla="*/ 417565 h 2026899"/>
                <a:gd name="connsiteX50" fmla="*/ 68628 w 2017120"/>
                <a:gd name="connsiteY50" fmla="*/ 619327 h 2026899"/>
                <a:gd name="connsiteX51" fmla="*/ 230858 w 2017120"/>
                <a:gd name="connsiteY51" fmla="*/ 1049205 h 2026899"/>
                <a:gd name="connsiteX52" fmla="*/ 330875 w 2017120"/>
                <a:gd name="connsiteY52" fmla="*/ 1250319 h 2026899"/>
                <a:gd name="connsiteX53" fmla="*/ 347940 w 2017120"/>
                <a:gd name="connsiteY53" fmla="*/ 1381442 h 2026899"/>
                <a:gd name="connsiteX54" fmla="*/ 336708 w 2017120"/>
                <a:gd name="connsiteY54" fmla="*/ 1385330 h 2026899"/>
                <a:gd name="connsiteX55" fmla="*/ 331955 w 2017120"/>
                <a:gd name="connsiteY55" fmla="*/ 1384250 h 2026899"/>
                <a:gd name="connsiteX56" fmla="*/ 30176 w 2017120"/>
                <a:gd name="connsiteY56" fmla="*/ 847875 h 2026899"/>
                <a:gd name="connsiteX57" fmla="*/ 798 w 2017120"/>
                <a:gd name="connsiteY57" fmla="*/ 906200 h 2026899"/>
                <a:gd name="connsiteX58" fmla="*/ 54587 w 2017120"/>
                <a:gd name="connsiteY58" fmla="*/ 1209059 h 2026899"/>
                <a:gd name="connsiteX59" fmla="*/ 268445 w 2017120"/>
                <a:gd name="connsiteY59" fmla="*/ 1551449 h 2026899"/>
                <a:gd name="connsiteX60" fmla="*/ 325042 w 2017120"/>
                <a:gd name="connsiteY60" fmla="*/ 1701798 h 2026899"/>
                <a:gd name="connsiteX61" fmla="*/ 465455 w 2017120"/>
                <a:gd name="connsiteY61" fmla="*/ 1758396 h 2026899"/>
                <a:gd name="connsiteX62" fmla="*/ 807845 w 2017120"/>
                <a:gd name="connsiteY62" fmla="*/ 1972254 h 2026899"/>
                <a:gd name="connsiteX63" fmla="*/ 1110704 w 2017120"/>
                <a:gd name="connsiteY63" fmla="*/ 2026043 h 2026899"/>
                <a:gd name="connsiteX64" fmla="*/ 1169029 w 2017120"/>
                <a:gd name="connsiteY64" fmla="*/ 1996665 h 2026899"/>
                <a:gd name="connsiteX65" fmla="*/ 632654 w 2017120"/>
                <a:gd name="connsiteY65" fmla="*/ 1694886 h 2026899"/>
                <a:gd name="connsiteX66" fmla="*/ 631574 w 2017120"/>
                <a:gd name="connsiteY66" fmla="*/ 1690134 h 2026899"/>
                <a:gd name="connsiteX67" fmla="*/ 635462 w 2017120"/>
                <a:gd name="connsiteY67" fmla="*/ 1678901 h 2026899"/>
                <a:gd name="connsiteX68" fmla="*/ 766586 w 2017120"/>
                <a:gd name="connsiteY68" fmla="*/ 1695966 h 2026899"/>
                <a:gd name="connsiteX69" fmla="*/ 967699 w 2017120"/>
                <a:gd name="connsiteY69" fmla="*/ 1795983 h 2026899"/>
                <a:gd name="connsiteX70" fmla="*/ 1397577 w 2017120"/>
                <a:gd name="connsiteY70" fmla="*/ 1958213 h 2026899"/>
                <a:gd name="connsiteX71" fmla="*/ 1599339 w 2017120"/>
                <a:gd name="connsiteY71" fmla="*/ 1956053 h 2026899"/>
                <a:gd name="connsiteX72" fmla="*/ 1637359 w 2017120"/>
                <a:gd name="connsiteY72" fmla="*/ 1927971 h 2026899"/>
                <a:gd name="connsiteX73" fmla="*/ 1009175 w 2017120"/>
                <a:gd name="connsiteY73" fmla="*/ 1697478 h 2026899"/>
                <a:gd name="connsiteX74" fmla="*/ 1011983 w 2017120"/>
                <a:gd name="connsiteY74" fmla="*/ 1685597 h 2026899"/>
                <a:gd name="connsiteX75" fmla="*/ 1169029 w 2017120"/>
                <a:gd name="connsiteY75" fmla="*/ 1676740 h 2026899"/>
                <a:gd name="connsiteX76" fmla="*/ 1289136 w 2017120"/>
                <a:gd name="connsiteY76" fmla="*/ 1695318 h 2026899"/>
                <a:gd name="connsiteX77" fmla="*/ 1617269 w 2017120"/>
                <a:gd name="connsiteY77" fmla="*/ 1767468 h 2026899"/>
                <a:gd name="connsiteX78" fmla="*/ 1952746 w 2017120"/>
                <a:gd name="connsiteY78" fmla="*/ 1705471 h 2026899"/>
                <a:gd name="connsiteX79" fmla="*/ 2017120 w 2017120"/>
                <a:gd name="connsiteY79" fmla="*/ 1665507 h 2026899"/>
                <a:gd name="connsiteX80" fmla="*/ 1991198 w 2017120"/>
                <a:gd name="connsiteY80" fmla="*/ 1649090 h 2026899"/>
                <a:gd name="connsiteX81" fmla="*/ 664408 w 2017120"/>
                <a:gd name="connsiteY81" fmla="*/ 974462 h 2026899"/>
                <a:gd name="connsiteX82" fmla="*/ 375807 w 2017120"/>
                <a:gd name="connsiteY82" fmla="*/ 1507165 h 2026899"/>
                <a:gd name="connsiteX83" fmla="*/ 664408 w 2017120"/>
                <a:gd name="connsiteY83" fmla="*/ 974462 h 2026899"/>
                <a:gd name="connsiteX84" fmla="*/ 642591 w 2017120"/>
                <a:gd name="connsiteY84" fmla="*/ 519742 h 2026899"/>
                <a:gd name="connsiteX85" fmla="*/ 631358 w 2017120"/>
                <a:gd name="connsiteY85" fmla="*/ 598157 h 2026899"/>
                <a:gd name="connsiteX86" fmla="*/ 510603 w 2017120"/>
                <a:gd name="connsiteY86" fmla="*/ 866021 h 2026899"/>
                <a:gd name="connsiteX87" fmla="*/ 377751 w 2017120"/>
                <a:gd name="connsiteY87" fmla="*/ 1021122 h 2026899"/>
                <a:gd name="connsiteX88" fmla="*/ 642591 w 2017120"/>
                <a:gd name="connsiteY88" fmla="*/ 519742 h 2026899"/>
                <a:gd name="connsiteX89" fmla="*/ 319642 w 2017120"/>
                <a:gd name="connsiteY89" fmla="*/ 1161751 h 2026899"/>
                <a:gd name="connsiteX90" fmla="*/ 265421 w 2017120"/>
                <a:gd name="connsiteY90" fmla="*/ 1066486 h 2026899"/>
                <a:gd name="connsiteX91" fmla="*/ 89366 w 2017120"/>
                <a:gd name="connsiteY91" fmla="*/ 631856 h 2026899"/>
                <a:gd name="connsiteX92" fmla="*/ 98006 w 2017120"/>
                <a:gd name="connsiteY92" fmla="*/ 446728 h 2026899"/>
                <a:gd name="connsiteX93" fmla="*/ 331739 w 2017120"/>
                <a:gd name="connsiteY93" fmla="*/ 1156134 h 2026899"/>
                <a:gd name="connsiteX94" fmla="*/ 319642 w 2017120"/>
                <a:gd name="connsiteY94" fmla="*/ 1161751 h 2026899"/>
                <a:gd name="connsiteX95" fmla="*/ 329363 w 2017120"/>
                <a:gd name="connsiteY95" fmla="*/ 1583852 h 2026899"/>
                <a:gd name="connsiteX96" fmla="*/ 27800 w 2017120"/>
                <a:gd name="connsiteY96" fmla="*/ 904904 h 2026899"/>
                <a:gd name="connsiteX97" fmla="*/ 44434 w 2017120"/>
                <a:gd name="connsiteY97" fmla="*/ 920241 h 2026899"/>
                <a:gd name="connsiteX98" fmla="*/ 236907 w 2017120"/>
                <a:gd name="connsiteY98" fmla="*/ 1250535 h 2026899"/>
                <a:gd name="connsiteX99" fmla="*/ 320506 w 2017120"/>
                <a:gd name="connsiteY99" fmla="*/ 1428750 h 2026899"/>
                <a:gd name="connsiteX100" fmla="*/ 329363 w 2017120"/>
                <a:gd name="connsiteY100" fmla="*/ 1583852 h 2026899"/>
                <a:gd name="connsiteX101" fmla="*/ 346428 w 2017120"/>
                <a:gd name="connsiteY101" fmla="*/ 706598 h 2026899"/>
                <a:gd name="connsiteX102" fmla="*/ 350965 w 2017120"/>
                <a:gd name="connsiteY102" fmla="*/ 60485 h 2026899"/>
                <a:gd name="connsiteX103" fmla="*/ 363278 w 2017120"/>
                <a:gd name="connsiteY103" fmla="*/ 74095 h 2026899"/>
                <a:gd name="connsiteX104" fmla="*/ 417931 w 2017120"/>
                <a:gd name="connsiteY104" fmla="*/ 297674 h 2026899"/>
                <a:gd name="connsiteX105" fmla="*/ 346428 w 2017120"/>
                <a:gd name="connsiteY105" fmla="*/ 706598 h 2026899"/>
                <a:gd name="connsiteX106" fmla="*/ 766802 w 2017120"/>
                <a:gd name="connsiteY106" fmla="*/ 1790582 h 2026899"/>
                <a:gd name="connsiteX107" fmla="*/ 1097095 w 2017120"/>
                <a:gd name="connsiteY107" fmla="*/ 1983055 h 2026899"/>
                <a:gd name="connsiteX108" fmla="*/ 1112432 w 2017120"/>
                <a:gd name="connsiteY108" fmla="*/ 1999689 h 2026899"/>
                <a:gd name="connsiteX109" fmla="*/ 433484 w 2017120"/>
                <a:gd name="connsiteY109" fmla="*/ 1697910 h 2026899"/>
                <a:gd name="connsiteX110" fmla="*/ 588802 w 2017120"/>
                <a:gd name="connsiteY110" fmla="*/ 1706767 h 2026899"/>
                <a:gd name="connsiteX111" fmla="*/ 766802 w 2017120"/>
                <a:gd name="connsiteY111" fmla="*/ 1790582 h 2026899"/>
                <a:gd name="connsiteX112" fmla="*/ 509955 w 2017120"/>
                <a:gd name="connsiteY112" fmla="*/ 1651466 h 2026899"/>
                <a:gd name="connsiteX113" fmla="*/ 1042658 w 2017120"/>
                <a:gd name="connsiteY113" fmla="*/ 1362865 h 2026899"/>
                <a:gd name="connsiteX114" fmla="*/ 509955 w 2017120"/>
                <a:gd name="connsiteY114" fmla="*/ 1651466 h 2026899"/>
                <a:gd name="connsiteX115" fmla="*/ 1570609 w 2017120"/>
                <a:gd name="connsiteY115" fmla="*/ 1929267 h 2026899"/>
                <a:gd name="connsiteX116" fmla="*/ 1385480 w 2017120"/>
                <a:gd name="connsiteY116" fmla="*/ 1937907 h 2026899"/>
                <a:gd name="connsiteX117" fmla="*/ 950850 w 2017120"/>
                <a:gd name="connsiteY117" fmla="*/ 1761852 h 2026899"/>
                <a:gd name="connsiteX118" fmla="*/ 855585 w 2017120"/>
                <a:gd name="connsiteY118" fmla="*/ 1707631 h 2026899"/>
                <a:gd name="connsiteX119" fmla="*/ 861202 w 2017120"/>
                <a:gd name="connsiteY119" fmla="*/ 1695534 h 2026899"/>
                <a:gd name="connsiteX120" fmla="*/ 1570609 w 2017120"/>
                <a:gd name="connsiteY120" fmla="*/ 1929267 h 2026899"/>
                <a:gd name="connsiteX121" fmla="*/ 996214 w 2017120"/>
                <a:gd name="connsiteY121" fmla="*/ 1649090 h 2026899"/>
                <a:gd name="connsiteX122" fmla="*/ 1151316 w 2017120"/>
                <a:gd name="connsiteY122" fmla="*/ 1516238 h 2026899"/>
                <a:gd name="connsiteX123" fmla="*/ 1419179 w 2017120"/>
                <a:gd name="connsiteY123" fmla="*/ 1395483 h 2026899"/>
                <a:gd name="connsiteX124" fmla="*/ 1497594 w 2017120"/>
                <a:gd name="connsiteY124" fmla="*/ 1384250 h 2026899"/>
                <a:gd name="connsiteX125" fmla="*/ 996214 w 2017120"/>
                <a:gd name="connsiteY125" fmla="*/ 1649090 h 2026899"/>
                <a:gd name="connsiteX126" fmla="*/ 1310954 w 2017120"/>
                <a:gd name="connsiteY126" fmla="*/ 1680845 h 2026899"/>
                <a:gd name="connsiteX127" fmla="*/ 1720094 w 2017120"/>
                <a:gd name="connsiteY127" fmla="*/ 1609342 h 2026899"/>
                <a:gd name="connsiteX128" fmla="*/ 1943674 w 2017120"/>
                <a:gd name="connsiteY128" fmla="*/ 1663995 h 2026899"/>
                <a:gd name="connsiteX129" fmla="*/ 1957283 w 2017120"/>
                <a:gd name="connsiteY129" fmla="*/ 1676308 h 2026899"/>
                <a:gd name="connsiteX130" fmla="*/ 1310954 w 2017120"/>
                <a:gd name="connsiteY130" fmla="*/ 1680845 h 2026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</a:cxnLst>
              <a:rect l="l" t="t" r="r" b="b"/>
              <a:pathLst>
                <a:path w="2017120" h="2026899">
                  <a:moveTo>
                    <a:pt x="1991198" y="1649090"/>
                  </a:moveTo>
                  <a:cubicBezTo>
                    <a:pt x="1901550" y="1628784"/>
                    <a:pt x="1811686" y="1608694"/>
                    <a:pt x="1721606" y="1589685"/>
                  </a:cubicBezTo>
                  <a:cubicBezTo>
                    <a:pt x="1611004" y="1566355"/>
                    <a:pt x="1502347" y="1563546"/>
                    <a:pt x="1397577" y="1617551"/>
                  </a:cubicBezTo>
                  <a:cubicBezTo>
                    <a:pt x="1314626" y="1660323"/>
                    <a:pt x="1224546" y="1652114"/>
                    <a:pt x="1134898" y="1649306"/>
                  </a:cubicBezTo>
                  <a:cubicBezTo>
                    <a:pt x="1139435" y="1642177"/>
                    <a:pt x="1145267" y="1638073"/>
                    <a:pt x="1151532" y="1636129"/>
                  </a:cubicBezTo>
                  <a:cubicBezTo>
                    <a:pt x="1271854" y="1598325"/>
                    <a:pt x="1374463" y="1528767"/>
                    <a:pt x="1473184" y="1452945"/>
                  </a:cubicBezTo>
                  <a:cubicBezTo>
                    <a:pt x="1505587" y="1428102"/>
                    <a:pt x="1536694" y="1400884"/>
                    <a:pt x="1546847" y="1356816"/>
                  </a:cubicBezTo>
                  <a:cubicBezTo>
                    <a:pt x="1539286" y="1354224"/>
                    <a:pt x="1533669" y="1349903"/>
                    <a:pt x="1529349" y="1350984"/>
                  </a:cubicBezTo>
                  <a:cubicBezTo>
                    <a:pt x="1459791" y="1366321"/>
                    <a:pt x="1389801" y="1380362"/>
                    <a:pt x="1321107" y="1398940"/>
                  </a:cubicBezTo>
                  <a:cubicBezTo>
                    <a:pt x="1287192" y="1408013"/>
                    <a:pt x="1251764" y="1420542"/>
                    <a:pt x="1223466" y="1440415"/>
                  </a:cubicBezTo>
                  <a:cubicBezTo>
                    <a:pt x="1166869" y="1480163"/>
                    <a:pt x="1117617" y="1530279"/>
                    <a:pt x="1060155" y="1568515"/>
                  </a:cubicBezTo>
                  <a:cubicBezTo>
                    <a:pt x="1007663" y="1603510"/>
                    <a:pt x="951282" y="1642177"/>
                    <a:pt x="891445" y="1654058"/>
                  </a:cubicBezTo>
                  <a:cubicBezTo>
                    <a:pt x="818214" y="1668532"/>
                    <a:pt x="740015" y="1656651"/>
                    <a:pt x="663112" y="1656003"/>
                  </a:cubicBezTo>
                  <a:cubicBezTo>
                    <a:pt x="666137" y="1652546"/>
                    <a:pt x="667649" y="1648874"/>
                    <a:pt x="670457" y="1647578"/>
                  </a:cubicBezTo>
                  <a:cubicBezTo>
                    <a:pt x="687523" y="1640017"/>
                    <a:pt x="704804" y="1632672"/>
                    <a:pt x="722302" y="1625760"/>
                  </a:cubicBezTo>
                  <a:cubicBezTo>
                    <a:pt x="847809" y="1574995"/>
                    <a:pt x="957330" y="1500901"/>
                    <a:pt x="1049355" y="1401316"/>
                  </a:cubicBezTo>
                  <a:cubicBezTo>
                    <a:pt x="1069444" y="1379714"/>
                    <a:pt x="1086294" y="1356168"/>
                    <a:pt x="1084566" y="1318365"/>
                  </a:cubicBezTo>
                  <a:cubicBezTo>
                    <a:pt x="1064692" y="1322469"/>
                    <a:pt x="1048274" y="1324197"/>
                    <a:pt x="1032721" y="1329166"/>
                  </a:cubicBezTo>
                  <a:cubicBezTo>
                    <a:pt x="961219" y="1352064"/>
                    <a:pt x="889284" y="1374530"/>
                    <a:pt x="818430" y="1399372"/>
                  </a:cubicBezTo>
                  <a:cubicBezTo>
                    <a:pt x="730294" y="1430479"/>
                    <a:pt x="650799" y="1479083"/>
                    <a:pt x="584913" y="1543889"/>
                  </a:cubicBezTo>
                  <a:cubicBezTo>
                    <a:pt x="520324" y="1607182"/>
                    <a:pt x="452494" y="1654922"/>
                    <a:pt x="365870" y="1661403"/>
                  </a:cubicBezTo>
                  <a:cubicBezTo>
                    <a:pt x="369542" y="1570459"/>
                    <a:pt x="418579" y="1500037"/>
                    <a:pt x="484033" y="1433071"/>
                  </a:cubicBezTo>
                  <a:cubicBezTo>
                    <a:pt x="548622" y="1367185"/>
                    <a:pt x="597443" y="1287690"/>
                    <a:pt x="628549" y="1199554"/>
                  </a:cubicBezTo>
                  <a:cubicBezTo>
                    <a:pt x="653392" y="1128700"/>
                    <a:pt x="675858" y="1056981"/>
                    <a:pt x="698756" y="985263"/>
                  </a:cubicBezTo>
                  <a:cubicBezTo>
                    <a:pt x="703724" y="969710"/>
                    <a:pt x="705452" y="953292"/>
                    <a:pt x="709556" y="933419"/>
                  </a:cubicBezTo>
                  <a:cubicBezTo>
                    <a:pt x="671969" y="931690"/>
                    <a:pt x="648423" y="948540"/>
                    <a:pt x="626605" y="968630"/>
                  </a:cubicBezTo>
                  <a:cubicBezTo>
                    <a:pt x="527236" y="1060654"/>
                    <a:pt x="452926" y="1170176"/>
                    <a:pt x="402161" y="1295683"/>
                  </a:cubicBezTo>
                  <a:cubicBezTo>
                    <a:pt x="395033" y="1312964"/>
                    <a:pt x="387904" y="1330462"/>
                    <a:pt x="380343" y="1347527"/>
                  </a:cubicBezTo>
                  <a:cubicBezTo>
                    <a:pt x="379047" y="1350336"/>
                    <a:pt x="375375" y="1351848"/>
                    <a:pt x="371919" y="1354872"/>
                  </a:cubicBezTo>
                  <a:cubicBezTo>
                    <a:pt x="371487" y="1277969"/>
                    <a:pt x="359390" y="1199554"/>
                    <a:pt x="373863" y="1126540"/>
                  </a:cubicBezTo>
                  <a:cubicBezTo>
                    <a:pt x="385744" y="1066918"/>
                    <a:pt x="424411" y="1010321"/>
                    <a:pt x="459406" y="957829"/>
                  </a:cubicBezTo>
                  <a:cubicBezTo>
                    <a:pt x="497642" y="900368"/>
                    <a:pt x="547758" y="850899"/>
                    <a:pt x="587506" y="794518"/>
                  </a:cubicBezTo>
                  <a:cubicBezTo>
                    <a:pt x="607379" y="766220"/>
                    <a:pt x="619909" y="730793"/>
                    <a:pt x="628981" y="696878"/>
                  </a:cubicBezTo>
                  <a:cubicBezTo>
                    <a:pt x="647559" y="628184"/>
                    <a:pt x="661600" y="558193"/>
                    <a:pt x="676938" y="488635"/>
                  </a:cubicBezTo>
                  <a:cubicBezTo>
                    <a:pt x="678018" y="484099"/>
                    <a:pt x="673697" y="478482"/>
                    <a:pt x="671105" y="471138"/>
                  </a:cubicBezTo>
                  <a:cubicBezTo>
                    <a:pt x="627037" y="481075"/>
                    <a:pt x="599819" y="512397"/>
                    <a:pt x="574977" y="544800"/>
                  </a:cubicBezTo>
                  <a:cubicBezTo>
                    <a:pt x="499154" y="643521"/>
                    <a:pt x="429596" y="745914"/>
                    <a:pt x="391792" y="866453"/>
                  </a:cubicBezTo>
                  <a:cubicBezTo>
                    <a:pt x="389848" y="872717"/>
                    <a:pt x="385744" y="878334"/>
                    <a:pt x="378615" y="883086"/>
                  </a:cubicBezTo>
                  <a:cubicBezTo>
                    <a:pt x="376023" y="793222"/>
                    <a:pt x="367814" y="703142"/>
                    <a:pt x="410370" y="620407"/>
                  </a:cubicBezTo>
                  <a:cubicBezTo>
                    <a:pt x="464375" y="515854"/>
                    <a:pt x="461351" y="406980"/>
                    <a:pt x="438236" y="296378"/>
                  </a:cubicBezTo>
                  <a:cubicBezTo>
                    <a:pt x="419227" y="206298"/>
                    <a:pt x="399137" y="116650"/>
                    <a:pt x="378831" y="26786"/>
                  </a:cubicBezTo>
                  <a:cubicBezTo>
                    <a:pt x="377319" y="20306"/>
                    <a:pt x="371487" y="14689"/>
                    <a:pt x="361982" y="0"/>
                  </a:cubicBezTo>
                  <a:cubicBezTo>
                    <a:pt x="346212" y="24842"/>
                    <a:pt x="329579" y="43204"/>
                    <a:pt x="322018" y="64374"/>
                  </a:cubicBezTo>
                  <a:cubicBezTo>
                    <a:pt x="282271" y="172167"/>
                    <a:pt x="246196" y="282769"/>
                    <a:pt x="259157" y="399203"/>
                  </a:cubicBezTo>
                  <a:cubicBezTo>
                    <a:pt x="271470" y="510453"/>
                    <a:pt x="277950" y="624511"/>
                    <a:pt x="331307" y="727336"/>
                  </a:cubicBezTo>
                  <a:cubicBezTo>
                    <a:pt x="350749" y="764924"/>
                    <a:pt x="354853" y="804887"/>
                    <a:pt x="349885" y="847443"/>
                  </a:cubicBezTo>
                  <a:cubicBezTo>
                    <a:pt x="343836" y="899504"/>
                    <a:pt x="343620" y="952212"/>
                    <a:pt x="341028" y="1004705"/>
                  </a:cubicBezTo>
                  <a:cubicBezTo>
                    <a:pt x="337140" y="1005569"/>
                    <a:pt x="333035" y="1006649"/>
                    <a:pt x="329147" y="1007513"/>
                  </a:cubicBezTo>
                  <a:cubicBezTo>
                    <a:pt x="288751" y="785445"/>
                    <a:pt x="202560" y="580443"/>
                    <a:pt x="98870" y="379546"/>
                  </a:cubicBezTo>
                  <a:cubicBezTo>
                    <a:pt x="76837" y="378898"/>
                    <a:pt x="71652" y="400499"/>
                    <a:pt x="70788" y="417565"/>
                  </a:cubicBezTo>
                  <a:cubicBezTo>
                    <a:pt x="67764" y="484963"/>
                    <a:pt x="57611" y="554089"/>
                    <a:pt x="68628" y="619327"/>
                  </a:cubicBezTo>
                  <a:cubicBezTo>
                    <a:pt x="94550" y="772052"/>
                    <a:pt x="146611" y="916569"/>
                    <a:pt x="230858" y="1049205"/>
                  </a:cubicBezTo>
                  <a:cubicBezTo>
                    <a:pt x="270822" y="1112066"/>
                    <a:pt x="304089" y="1180544"/>
                    <a:pt x="330875" y="1250319"/>
                  </a:cubicBezTo>
                  <a:cubicBezTo>
                    <a:pt x="346428" y="1290714"/>
                    <a:pt x="342972" y="1338454"/>
                    <a:pt x="347940" y="1381442"/>
                  </a:cubicBezTo>
                  <a:cubicBezTo>
                    <a:pt x="339948" y="1384250"/>
                    <a:pt x="338436" y="1385115"/>
                    <a:pt x="336708" y="1385330"/>
                  </a:cubicBezTo>
                  <a:cubicBezTo>
                    <a:pt x="335195" y="1385547"/>
                    <a:pt x="332603" y="1385115"/>
                    <a:pt x="331955" y="1384250"/>
                  </a:cubicBezTo>
                  <a:cubicBezTo>
                    <a:pt x="231506" y="1206251"/>
                    <a:pt x="131273" y="1028035"/>
                    <a:pt x="30176" y="847875"/>
                  </a:cubicBezTo>
                  <a:cubicBezTo>
                    <a:pt x="-2226" y="856732"/>
                    <a:pt x="2094" y="883518"/>
                    <a:pt x="798" y="906200"/>
                  </a:cubicBezTo>
                  <a:cubicBezTo>
                    <a:pt x="-4603" y="1011185"/>
                    <a:pt x="17863" y="1111634"/>
                    <a:pt x="54587" y="1209059"/>
                  </a:cubicBezTo>
                  <a:cubicBezTo>
                    <a:pt x="102975" y="1337374"/>
                    <a:pt x="177069" y="1450136"/>
                    <a:pt x="268445" y="1551449"/>
                  </a:cubicBezTo>
                  <a:cubicBezTo>
                    <a:pt x="298472" y="1584716"/>
                    <a:pt x="325042" y="1701798"/>
                    <a:pt x="325042" y="1701798"/>
                  </a:cubicBezTo>
                  <a:cubicBezTo>
                    <a:pt x="325042" y="1701798"/>
                    <a:pt x="434996" y="1730961"/>
                    <a:pt x="465455" y="1758396"/>
                  </a:cubicBezTo>
                  <a:cubicBezTo>
                    <a:pt x="566552" y="1849772"/>
                    <a:pt x="679530" y="1923650"/>
                    <a:pt x="807845" y="1972254"/>
                  </a:cubicBezTo>
                  <a:cubicBezTo>
                    <a:pt x="905486" y="2009194"/>
                    <a:pt x="1005719" y="2031660"/>
                    <a:pt x="1110704" y="2026043"/>
                  </a:cubicBezTo>
                  <a:cubicBezTo>
                    <a:pt x="1133386" y="2024963"/>
                    <a:pt x="1160172" y="2029284"/>
                    <a:pt x="1169029" y="1996665"/>
                  </a:cubicBezTo>
                  <a:cubicBezTo>
                    <a:pt x="989085" y="1895352"/>
                    <a:pt x="810869" y="1795119"/>
                    <a:pt x="632654" y="1694886"/>
                  </a:cubicBezTo>
                  <a:cubicBezTo>
                    <a:pt x="631574" y="1694238"/>
                    <a:pt x="631358" y="1691646"/>
                    <a:pt x="631574" y="1690134"/>
                  </a:cubicBezTo>
                  <a:cubicBezTo>
                    <a:pt x="631790" y="1688405"/>
                    <a:pt x="632654" y="1686893"/>
                    <a:pt x="635462" y="1678901"/>
                  </a:cubicBezTo>
                  <a:cubicBezTo>
                    <a:pt x="678450" y="1683869"/>
                    <a:pt x="725974" y="1680629"/>
                    <a:pt x="766586" y="1695966"/>
                  </a:cubicBezTo>
                  <a:cubicBezTo>
                    <a:pt x="836144" y="1722752"/>
                    <a:pt x="904622" y="1756019"/>
                    <a:pt x="967699" y="1795983"/>
                  </a:cubicBezTo>
                  <a:cubicBezTo>
                    <a:pt x="1100335" y="1880230"/>
                    <a:pt x="1244852" y="1932291"/>
                    <a:pt x="1397577" y="1958213"/>
                  </a:cubicBezTo>
                  <a:cubicBezTo>
                    <a:pt x="1462815" y="1969230"/>
                    <a:pt x="1532157" y="1959293"/>
                    <a:pt x="1599339" y="1956053"/>
                  </a:cubicBezTo>
                  <a:cubicBezTo>
                    <a:pt x="1616405" y="1955189"/>
                    <a:pt x="1638007" y="1950004"/>
                    <a:pt x="1637359" y="1927971"/>
                  </a:cubicBezTo>
                  <a:cubicBezTo>
                    <a:pt x="1436461" y="1824281"/>
                    <a:pt x="1231459" y="1738090"/>
                    <a:pt x="1009175" y="1697478"/>
                  </a:cubicBezTo>
                  <a:cubicBezTo>
                    <a:pt x="1010039" y="1693590"/>
                    <a:pt x="1011119" y="1689485"/>
                    <a:pt x="1011983" y="1685597"/>
                  </a:cubicBezTo>
                  <a:cubicBezTo>
                    <a:pt x="1064476" y="1683005"/>
                    <a:pt x="1117185" y="1682789"/>
                    <a:pt x="1169029" y="1676740"/>
                  </a:cubicBezTo>
                  <a:cubicBezTo>
                    <a:pt x="1211585" y="1671772"/>
                    <a:pt x="1251548" y="1675876"/>
                    <a:pt x="1289136" y="1695318"/>
                  </a:cubicBezTo>
                  <a:cubicBezTo>
                    <a:pt x="1392177" y="1748675"/>
                    <a:pt x="1506019" y="1755155"/>
                    <a:pt x="1617269" y="1767468"/>
                  </a:cubicBezTo>
                  <a:cubicBezTo>
                    <a:pt x="1733703" y="1780429"/>
                    <a:pt x="1844305" y="1744570"/>
                    <a:pt x="1952746" y="1705471"/>
                  </a:cubicBezTo>
                  <a:cubicBezTo>
                    <a:pt x="1974132" y="1697694"/>
                    <a:pt x="1992278" y="1681277"/>
                    <a:pt x="2017120" y="1665507"/>
                  </a:cubicBezTo>
                  <a:cubicBezTo>
                    <a:pt x="2003295" y="1656434"/>
                    <a:pt x="1997678" y="1650602"/>
                    <a:pt x="1991198" y="1649090"/>
                  </a:cubicBezTo>
                  <a:close/>
                  <a:moveTo>
                    <a:pt x="664408" y="974462"/>
                  </a:moveTo>
                  <a:cubicBezTo>
                    <a:pt x="626173" y="1181409"/>
                    <a:pt x="542358" y="1362865"/>
                    <a:pt x="375807" y="1507165"/>
                  </a:cubicBezTo>
                  <a:cubicBezTo>
                    <a:pt x="402377" y="1286826"/>
                    <a:pt x="505418" y="1115523"/>
                    <a:pt x="664408" y="974462"/>
                  </a:cubicBezTo>
                  <a:close/>
                  <a:moveTo>
                    <a:pt x="642591" y="519742"/>
                  </a:moveTo>
                  <a:cubicBezTo>
                    <a:pt x="638702" y="546744"/>
                    <a:pt x="636110" y="572667"/>
                    <a:pt x="631358" y="598157"/>
                  </a:cubicBezTo>
                  <a:cubicBezTo>
                    <a:pt x="613212" y="697310"/>
                    <a:pt x="581457" y="789982"/>
                    <a:pt x="510603" y="866021"/>
                  </a:cubicBezTo>
                  <a:cubicBezTo>
                    <a:pt x="465023" y="915057"/>
                    <a:pt x="423331" y="967766"/>
                    <a:pt x="377751" y="1021122"/>
                  </a:cubicBezTo>
                  <a:cubicBezTo>
                    <a:pt x="379479" y="894751"/>
                    <a:pt x="555751" y="561218"/>
                    <a:pt x="642591" y="519742"/>
                  </a:cubicBezTo>
                  <a:close/>
                  <a:moveTo>
                    <a:pt x="319642" y="1161751"/>
                  </a:moveTo>
                  <a:cubicBezTo>
                    <a:pt x="301712" y="1129996"/>
                    <a:pt x="286591" y="1096081"/>
                    <a:pt x="265421" y="1066486"/>
                  </a:cubicBezTo>
                  <a:cubicBezTo>
                    <a:pt x="171885" y="935579"/>
                    <a:pt x="123713" y="786526"/>
                    <a:pt x="89366" y="631856"/>
                  </a:cubicBezTo>
                  <a:cubicBezTo>
                    <a:pt x="75540" y="569426"/>
                    <a:pt x="82885" y="508293"/>
                    <a:pt x="98006" y="446728"/>
                  </a:cubicBezTo>
                  <a:cubicBezTo>
                    <a:pt x="225458" y="668147"/>
                    <a:pt x="299336" y="905552"/>
                    <a:pt x="331739" y="1156134"/>
                  </a:cubicBezTo>
                  <a:cubicBezTo>
                    <a:pt x="327635" y="1158079"/>
                    <a:pt x="323530" y="1160023"/>
                    <a:pt x="319642" y="1161751"/>
                  </a:cubicBezTo>
                  <a:close/>
                  <a:moveTo>
                    <a:pt x="329363" y="1583852"/>
                  </a:moveTo>
                  <a:cubicBezTo>
                    <a:pt x="160220" y="1435015"/>
                    <a:pt x="1878" y="1129780"/>
                    <a:pt x="27800" y="904904"/>
                  </a:cubicBezTo>
                  <a:cubicBezTo>
                    <a:pt x="36873" y="913113"/>
                    <a:pt x="41841" y="915921"/>
                    <a:pt x="44434" y="920241"/>
                  </a:cubicBezTo>
                  <a:cubicBezTo>
                    <a:pt x="109023" y="1030195"/>
                    <a:pt x="174909" y="1139069"/>
                    <a:pt x="236907" y="1250535"/>
                  </a:cubicBezTo>
                  <a:cubicBezTo>
                    <a:pt x="268661" y="1307780"/>
                    <a:pt x="294800" y="1368481"/>
                    <a:pt x="320506" y="1428750"/>
                  </a:cubicBezTo>
                  <a:cubicBezTo>
                    <a:pt x="341460" y="1477787"/>
                    <a:pt x="336492" y="1529199"/>
                    <a:pt x="329363" y="1583852"/>
                  </a:cubicBezTo>
                  <a:close/>
                  <a:moveTo>
                    <a:pt x="346428" y="706598"/>
                  </a:moveTo>
                  <a:cubicBezTo>
                    <a:pt x="269526" y="486907"/>
                    <a:pt x="253540" y="276072"/>
                    <a:pt x="350965" y="60485"/>
                  </a:cubicBezTo>
                  <a:cubicBezTo>
                    <a:pt x="358525" y="68694"/>
                    <a:pt x="362414" y="71070"/>
                    <a:pt x="363278" y="74095"/>
                  </a:cubicBezTo>
                  <a:cubicBezTo>
                    <a:pt x="381856" y="148405"/>
                    <a:pt x="402593" y="222500"/>
                    <a:pt x="417931" y="297674"/>
                  </a:cubicBezTo>
                  <a:cubicBezTo>
                    <a:pt x="449686" y="453424"/>
                    <a:pt x="431108" y="557761"/>
                    <a:pt x="346428" y="706598"/>
                  </a:cubicBezTo>
                  <a:close/>
                  <a:moveTo>
                    <a:pt x="766802" y="1790582"/>
                  </a:moveTo>
                  <a:cubicBezTo>
                    <a:pt x="878051" y="1852580"/>
                    <a:pt x="987141" y="1918466"/>
                    <a:pt x="1097095" y="1983055"/>
                  </a:cubicBezTo>
                  <a:cubicBezTo>
                    <a:pt x="1101415" y="1985648"/>
                    <a:pt x="1104223" y="1990616"/>
                    <a:pt x="1112432" y="1999689"/>
                  </a:cubicBezTo>
                  <a:cubicBezTo>
                    <a:pt x="887556" y="2025179"/>
                    <a:pt x="582321" y="1867053"/>
                    <a:pt x="433484" y="1697910"/>
                  </a:cubicBezTo>
                  <a:cubicBezTo>
                    <a:pt x="488137" y="1690782"/>
                    <a:pt x="539549" y="1685813"/>
                    <a:pt x="588802" y="1706767"/>
                  </a:cubicBezTo>
                  <a:cubicBezTo>
                    <a:pt x="649071" y="1732689"/>
                    <a:pt x="709772" y="1758612"/>
                    <a:pt x="766802" y="1790582"/>
                  </a:cubicBezTo>
                  <a:close/>
                  <a:moveTo>
                    <a:pt x="509955" y="1651466"/>
                  </a:moveTo>
                  <a:cubicBezTo>
                    <a:pt x="654256" y="1484915"/>
                    <a:pt x="835928" y="1401100"/>
                    <a:pt x="1042658" y="1362865"/>
                  </a:cubicBezTo>
                  <a:cubicBezTo>
                    <a:pt x="901813" y="1521855"/>
                    <a:pt x="730510" y="1624896"/>
                    <a:pt x="509955" y="1651466"/>
                  </a:cubicBezTo>
                  <a:close/>
                  <a:moveTo>
                    <a:pt x="1570609" y="1929267"/>
                  </a:moveTo>
                  <a:cubicBezTo>
                    <a:pt x="1509043" y="1944172"/>
                    <a:pt x="1447910" y="1951733"/>
                    <a:pt x="1385480" y="1937907"/>
                  </a:cubicBezTo>
                  <a:cubicBezTo>
                    <a:pt x="1230811" y="1903560"/>
                    <a:pt x="1081757" y="1855388"/>
                    <a:pt x="950850" y="1761852"/>
                  </a:cubicBezTo>
                  <a:cubicBezTo>
                    <a:pt x="921255" y="1740682"/>
                    <a:pt x="887556" y="1725561"/>
                    <a:pt x="855585" y="1707631"/>
                  </a:cubicBezTo>
                  <a:cubicBezTo>
                    <a:pt x="857530" y="1703527"/>
                    <a:pt x="859258" y="1699638"/>
                    <a:pt x="861202" y="1695534"/>
                  </a:cubicBezTo>
                  <a:cubicBezTo>
                    <a:pt x="1111784" y="1728153"/>
                    <a:pt x="1349189" y="1801815"/>
                    <a:pt x="1570609" y="1929267"/>
                  </a:cubicBezTo>
                  <a:close/>
                  <a:moveTo>
                    <a:pt x="996214" y="1649090"/>
                  </a:moveTo>
                  <a:cubicBezTo>
                    <a:pt x="1049787" y="1603510"/>
                    <a:pt x="1102279" y="1561818"/>
                    <a:pt x="1151316" y="1516238"/>
                  </a:cubicBezTo>
                  <a:cubicBezTo>
                    <a:pt x="1227570" y="1445600"/>
                    <a:pt x="1320027" y="1413629"/>
                    <a:pt x="1419179" y="1395483"/>
                  </a:cubicBezTo>
                  <a:cubicBezTo>
                    <a:pt x="1444669" y="1390731"/>
                    <a:pt x="1470592" y="1388139"/>
                    <a:pt x="1497594" y="1384250"/>
                  </a:cubicBezTo>
                  <a:cubicBezTo>
                    <a:pt x="1456335" y="1471522"/>
                    <a:pt x="1122585" y="1647794"/>
                    <a:pt x="996214" y="1649090"/>
                  </a:cubicBezTo>
                  <a:close/>
                  <a:moveTo>
                    <a:pt x="1310954" y="1680845"/>
                  </a:moveTo>
                  <a:cubicBezTo>
                    <a:pt x="1459575" y="1596165"/>
                    <a:pt x="1564128" y="1577587"/>
                    <a:pt x="1720094" y="1609342"/>
                  </a:cubicBezTo>
                  <a:cubicBezTo>
                    <a:pt x="1795269" y="1624680"/>
                    <a:pt x="1869147" y="1645418"/>
                    <a:pt x="1943674" y="1663995"/>
                  </a:cubicBezTo>
                  <a:cubicBezTo>
                    <a:pt x="1946914" y="1664859"/>
                    <a:pt x="1949290" y="1668748"/>
                    <a:pt x="1957283" y="1676308"/>
                  </a:cubicBezTo>
                  <a:cubicBezTo>
                    <a:pt x="1741480" y="1773733"/>
                    <a:pt x="1530429" y="1757747"/>
                    <a:pt x="1310954" y="1680845"/>
                  </a:cubicBezTo>
                  <a:close/>
                </a:path>
              </a:pathLst>
            </a:custGeom>
            <a:grpFill/>
            <a:ln w="21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图形 12">
              <a:extLst>
                <a:ext uri="{FF2B5EF4-FFF2-40B4-BE49-F238E27FC236}">
                  <a16:creationId xmlns:a16="http://schemas.microsoft.com/office/drawing/2014/main" id="{2599FFE3-86D7-3FF1-3093-905FE152E5A1}"/>
                </a:ext>
              </a:extLst>
            </p:cNvPr>
            <p:cNvSpPr/>
            <p:nvPr/>
          </p:nvSpPr>
          <p:spPr>
            <a:xfrm rot="5400000">
              <a:off x="213624" y="228748"/>
              <a:ext cx="1078194" cy="1083421"/>
            </a:xfrm>
            <a:custGeom>
              <a:avLst/>
              <a:gdLst>
                <a:gd name="connsiteX0" fmla="*/ 1991198 w 2017120"/>
                <a:gd name="connsiteY0" fmla="*/ 1649090 h 2026899"/>
                <a:gd name="connsiteX1" fmla="*/ 1721606 w 2017120"/>
                <a:gd name="connsiteY1" fmla="*/ 1589685 h 2026899"/>
                <a:gd name="connsiteX2" fmla="*/ 1397577 w 2017120"/>
                <a:gd name="connsiteY2" fmla="*/ 1617551 h 2026899"/>
                <a:gd name="connsiteX3" fmla="*/ 1134898 w 2017120"/>
                <a:gd name="connsiteY3" fmla="*/ 1649306 h 2026899"/>
                <a:gd name="connsiteX4" fmla="*/ 1151532 w 2017120"/>
                <a:gd name="connsiteY4" fmla="*/ 1636129 h 2026899"/>
                <a:gd name="connsiteX5" fmla="*/ 1473184 w 2017120"/>
                <a:gd name="connsiteY5" fmla="*/ 1452945 h 2026899"/>
                <a:gd name="connsiteX6" fmla="*/ 1546847 w 2017120"/>
                <a:gd name="connsiteY6" fmla="*/ 1356816 h 2026899"/>
                <a:gd name="connsiteX7" fmla="*/ 1529349 w 2017120"/>
                <a:gd name="connsiteY7" fmla="*/ 1350984 h 2026899"/>
                <a:gd name="connsiteX8" fmla="*/ 1321107 w 2017120"/>
                <a:gd name="connsiteY8" fmla="*/ 1398940 h 2026899"/>
                <a:gd name="connsiteX9" fmla="*/ 1223466 w 2017120"/>
                <a:gd name="connsiteY9" fmla="*/ 1440415 h 2026899"/>
                <a:gd name="connsiteX10" fmla="*/ 1060155 w 2017120"/>
                <a:gd name="connsiteY10" fmla="*/ 1568515 h 2026899"/>
                <a:gd name="connsiteX11" fmla="*/ 891445 w 2017120"/>
                <a:gd name="connsiteY11" fmla="*/ 1654058 h 2026899"/>
                <a:gd name="connsiteX12" fmla="*/ 663112 w 2017120"/>
                <a:gd name="connsiteY12" fmla="*/ 1656003 h 2026899"/>
                <a:gd name="connsiteX13" fmla="*/ 670457 w 2017120"/>
                <a:gd name="connsiteY13" fmla="*/ 1647578 h 2026899"/>
                <a:gd name="connsiteX14" fmla="*/ 722302 w 2017120"/>
                <a:gd name="connsiteY14" fmla="*/ 1625760 h 2026899"/>
                <a:gd name="connsiteX15" fmla="*/ 1049355 w 2017120"/>
                <a:gd name="connsiteY15" fmla="*/ 1401316 h 2026899"/>
                <a:gd name="connsiteX16" fmla="*/ 1084566 w 2017120"/>
                <a:gd name="connsiteY16" fmla="*/ 1318365 h 2026899"/>
                <a:gd name="connsiteX17" fmla="*/ 1032721 w 2017120"/>
                <a:gd name="connsiteY17" fmla="*/ 1329166 h 2026899"/>
                <a:gd name="connsiteX18" fmla="*/ 818430 w 2017120"/>
                <a:gd name="connsiteY18" fmla="*/ 1399372 h 2026899"/>
                <a:gd name="connsiteX19" fmla="*/ 584913 w 2017120"/>
                <a:gd name="connsiteY19" fmla="*/ 1543889 h 2026899"/>
                <a:gd name="connsiteX20" fmla="*/ 365870 w 2017120"/>
                <a:gd name="connsiteY20" fmla="*/ 1661403 h 2026899"/>
                <a:gd name="connsiteX21" fmla="*/ 484033 w 2017120"/>
                <a:gd name="connsiteY21" fmla="*/ 1433071 h 2026899"/>
                <a:gd name="connsiteX22" fmla="*/ 628549 w 2017120"/>
                <a:gd name="connsiteY22" fmla="*/ 1199554 h 2026899"/>
                <a:gd name="connsiteX23" fmla="*/ 698756 w 2017120"/>
                <a:gd name="connsiteY23" fmla="*/ 985263 h 2026899"/>
                <a:gd name="connsiteX24" fmla="*/ 709556 w 2017120"/>
                <a:gd name="connsiteY24" fmla="*/ 933419 h 2026899"/>
                <a:gd name="connsiteX25" fmla="*/ 626605 w 2017120"/>
                <a:gd name="connsiteY25" fmla="*/ 968630 h 2026899"/>
                <a:gd name="connsiteX26" fmla="*/ 402161 w 2017120"/>
                <a:gd name="connsiteY26" fmla="*/ 1295683 h 2026899"/>
                <a:gd name="connsiteX27" fmla="*/ 380343 w 2017120"/>
                <a:gd name="connsiteY27" fmla="*/ 1347527 h 2026899"/>
                <a:gd name="connsiteX28" fmla="*/ 371919 w 2017120"/>
                <a:gd name="connsiteY28" fmla="*/ 1354872 h 2026899"/>
                <a:gd name="connsiteX29" fmla="*/ 373863 w 2017120"/>
                <a:gd name="connsiteY29" fmla="*/ 1126540 h 2026899"/>
                <a:gd name="connsiteX30" fmla="*/ 459406 w 2017120"/>
                <a:gd name="connsiteY30" fmla="*/ 957829 h 2026899"/>
                <a:gd name="connsiteX31" fmla="*/ 587506 w 2017120"/>
                <a:gd name="connsiteY31" fmla="*/ 794518 h 2026899"/>
                <a:gd name="connsiteX32" fmla="*/ 628981 w 2017120"/>
                <a:gd name="connsiteY32" fmla="*/ 696878 h 2026899"/>
                <a:gd name="connsiteX33" fmla="*/ 676938 w 2017120"/>
                <a:gd name="connsiteY33" fmla="*/ 488635 h 2026899"/>
                <a:gd name="connsiteX34" fmla="*/ 671105 w 2017120"/>
                <a:gd name="connsiteY34" fmla="*/ 471138 h 2026899"/>
                <a:gd name="connsiteX35" fmla="*/ 574977 w 2017120"/>
                <a:gd name="connsiteY35" fmla="*/ 544800 h 2026899"/>
                <a:gd name="connsiteX36" fmla="*/ 391792 w 2017120"/>
                <a:gd name="connsiteY36" fmla="*/ 866453 h 2026899"/>
                <a:gd name="connsiteX37" fmla="*/ 378615 w 2017120"/>
                <a:gd name="connsiteY37" fmla="*/ 883086 h 2026899"/>
                <a:gd name="connsiteX38" fmla="*/ 410370 w 2017120"/>
                <a:gd name="connsiteY38" fmla="*/ 620407 h 2026899"/>
                <a:gd name="connsiteX39" fmla="*/ 438236 w 2017120"/>
                <a:gd name="connsiteY39" fmla="*/ 296378 h 2026899"/>
                <a:gd name="connsiteX40" fmla="*/ 378831 w 2017120"/>
                <a:gd name="connsiteY40" fmla="*/ 26786 h 2026899"/>
                <a:gd name="connsiteX41" fmla="*/ 361982 w 2017120"/>
                <a:gd name="connsiteY41" fmla="*/ 0 h 2026899"/>
                <a:gd name="connsiteX42" fmla="*/ 322018 w 2017120"/>
                <a:gd name="connsiteY42" fmla="*/ 64374 h 2026899"/>
                <a:gd name="connsiteX43" fmla="*/ 259157 w 2017120"/>
                <a:gd name="connsiteY43" fmla="*/ 399203 h 2026899"/>
                <a:gd name="connsiteX44" fmla="*/ 331307 w 2017120"/>
                <a:gd name="connsiteY44" fmla="*/ 727336 h 2026899"/>
                <a:gd name="connsiteX45" fmla="*/ 349885 w 2017120"/>
                <a:gd name="connsiteY45" fmla="*/ 847443 h 2026899"/>
                <a:gd name="connsiteX46" fmla="*/ 341028 w 2017120"/>
                <a:gd name="connsiteY46" fmla="*/ 1004705 h 2026899"/>
                <a:gd name="connsiteX47" fmla="*/ 329147 w 2017120"/>
                <a:gd name="connsiteY47" fmla="*/ 1007513 h 2026899"/>
                <a:gd name="connsiteX48" fmla="*/ 98870 w 2017120"/>
                <a:gd name="connsiteY48" fmla="*/ 379546 h 2026899"/>
                <a:gd name="connsiteX49" fmla="*/ 70788 w 2017120"/>
                <a:gd name="connsiteY49" fmla="*/ 417565 h 2026899"/>
                <a:gd name="connsiteX50" fmla="*/ 68628 w 2017120"/>
                <a:gd name="connsiteY50" fmla="*/ 619327 h 2026899"/>
                <a:gd name="connsiteX51" fmla="*/ 230858 w 2017120"/>
                <a:gd name="connsiteY51" fmla="*/ 1049205 h 2026899"/>
                <a:gd name="connsiteX52" fmla="*/ 330875 w 2017120"/>
                <a:gd name="connsiteY52" fmla="*/ 1250319 h 2026899"/>
                <a:gd name="connsiteX53" fmla="*/ 347940 w 2017120"/>
                <a:gd name="connsiteY53" fmla="*/ 1381442 h 2026899"/>
                <a:gd name="connsiteX54" fmla="*/ 336708 w 2017120"/>
                <a:gd name="connsiteY54" fmla="*/ 1385330 h 2026899"/>
                <a:gd name="connsiteX55" fmla="*/ 331955 w 2017120"/>
                <a:gd name="connsiteY55" fmla="*/ 1384250 h 2026899"/>
                <a:gd name="connsiteX56" fmla="*/ 30176 w 2017120"/>
                <a:gd name="connsiteY56" fmla="*/ 847875 h 2026899"/>
                <a:gd name="connsiteX57" fmla="*/ 798 w 2017120"/>
                <a:gd name="connsiteY57" fmla="*/ 906200 h 2026899"/>
                <a:gd name="connsiteX58" fmla="*/ 54587 w 2017120"/>
                <a:gd name="connsiteY58" fmla="*/ 1209059 h 2026899"/>
                <a:gd name="connsiteX59" fmla="*/ 268445 w 2017120"/>
                <a:gd name="connsiteY59" fmla="*/ 1551449 h 2026899"/>
                <a:gd name="connsiteX60" fmla="*/ 325042 w 2017120"/>
                <a:gd name="connsiteY60" fmla="*/ 1701798 h 2026899"/>
                <a:gd name="connsiteX61" fmla="*/ 465455 w 2017120"/>
                <a:gd name="connsiteY61" fmla="*/ 1758396 h 2026899"/>
                <a:gd name="connsiteX62" fmla="*/ 807845 w 2017120"/>
                <a:gd name="connsiteY62" fmla="*/ 1972254 h 2026899"/>
                <a:gd name="connsiteX63" fmla="*/ 1110704 w 2017120"/>
                <a:gd name="connsiteY63" fmla="*/ 2026043 h 2026899"/>
                <a:gd name="connsiteX64" fmla="*/ 1169029 w 2017120"/>
                <a:gd name="connsiteY64" fmla="*/ 1996665 h 2026899"/>
                <a:gd name="connsiteX65" fmla="*/ 632654 w 2017120"/>
                <a:gd name="connsiteY65" fmla="*/ 1694886 h 2026899"/>
                <a:gd name="connsiteX66" fmla="*/ 631574 w 2017120"/>
                <a:gd name="connsiteY66" fmla="*/ 1690134 h 2026899"/>
                <a:gd name="connsiteX67" fmla="*/ 635462 w 2017120"/>
                <a:gd name="connsiteY67" fmla="*/ 1678901 h 2026899"/>
                <a:gd name="connsiteX68" fmla="*/ 766586 w 2017120"/>
                <a:gd name="connsiteY68" fmla="*/ 1695966 h 2026899"/>
                <a:gd name="connsiteX69" fmla="*/ 967699 w 2017120"/>
                <a:gd name="connsiteY69" fmla="*/ 1795983 h 2026899"/>
                <a:gd name="connsiteX70" fmla="*/ 1397577 w 2017120"/>
                <a:gd name="connsiteY70" fmla="*/ 1958213 h 2026899"/>
                <a:gd name="connsiteX71" fmla="*/ 1599339 w 2017120"/>
                <a:gd name="connsiteY71" fmla="*/ 1956053 h 2026899"/>
                <a:gd name="connsiteX72" fmla="*/ 1637359 w 2017120"/>
                <a:gd name="connsiteY72" fmla="*/ 1927971 h 2026899"/>
                <a:gd name="connsiteX73" fmla="*/ 1009175 w 2017120"/>
                <a:gd name="connsiteY73" fmla="*/ 1697478 h 2026899"/>
                <a:gd name="connsiteX74" fmla="*/ 1011983 w 2017120"/>
                <a:gd name="connsiteY74" fmla="*/ 1685597 h 2026899"/>
                <a:gd name="connsiteX75" fmla="*/ 1169029 w 2017120"/>
                <a:gd name="connsiteY75" fmla="*/ 1676740 h 2026899"/>
                <a:gd name="connsiteX76" fmla="*/ 1289136 w 2017120"/>
                <a:gd name="connsiteY76" fmla="*/ 1695318 h 2026899"/>
                <a:gd name="connsiteX77" fmla="*/ 1617269 w 2017120"/>
                <a:gd name="connsiteY77" fmla="*/ 1767468 h 2026899"/>
                <a:gd name="connsiteX78" fmla="*/ 1952746 w 2017120"/>
                <a:gd name="connsiteY78" fmla="*/ 1705471 h 2026899"/>
                <a:gd name="connsiteX79" fmla="*/ 2017120 w 2017120"/>
                <a:gd name="connsiteY79" fmla="*/ 1665507 h 2026899"/>
                <a:gd name="connsiteX80" fmla="*/ 1991198 w 2017120"/>
                <a:gd name="connsiteY80" fmla="*/ 1649090 h 2026899"/>
                <a:gd name="connsiteX81" fmla="*/ 664408 w 2017120"/>
                <a:gd name="connsiteY81" fmla="*/ 974462 h 2026899"/>
                <a:gd name="connsiteX82" fmla="*/ 375807 w 2017120"/>
                <a:gd name="connsiteY82" fmla="*/ 1507165 h 2026899"/>
                <a:gd name="connsiteX83" fmla="*/ 664408 w 2017120"/>
                <a:gd name="connsiteY83" fmla="*/ 974462 h 2026899"/>
                <a:gd name="connsiteX84" fmla="*/ 642591 w 2017120"/>
                <a:gd name="connsiteY84" fmla="*/ 519742 h 2026899"/>
                <a:gd name="connsiteX85" fmla="*/ 631358 w 2017120"/>
                <a:gd name="connsiteY85" fmla="*/ 598157 h 2026899"/>
                <a:gd name="connsiteX86" fmla="*/ 510603 w 2017120"/>
                <a:gd name="connsiteY86" fmla="*/ 866021 h 2026899"/>
                <a:gd name="connsiteX87" fmla="*/ 377751 w 2017120"/>
                <a:gd name="connsiteY87" fmla="*/ 1021122 h 2026899"/>
                <a:gd name="connsiteX88" fmla="*/ 642591 w 2017120"/>
                <a:gd name="connsiteY88" fmla="*/ 519742 h 2026899"/>
                <a:gd name="connsiteX89" fmla="*/ 319642 w 2017120"/>
                <a:gd name="connsiteY89" fmla="*/ 1161751 h 2026899"/>
                <a:gd name="connsiteX90" fmla="*/ 265421 w 2017120"/>
                <a:gd name="connsiteY90" fmla="*/ 1066486 h 2026899"/>
                <a:gd name="connsiteX91" fmla="*/ 89366 w 2017120"/>
                <a:gd name="connsiteY91" fmla="*/ 631856 h 2026899"/>
                <a:gd name="connsiteX92" fmla="*/ 98006 w 2017120"/>
                <a:gd name="connsiteY92" fmla="*/ 446728 h 2026899"/>
                <a:gd name="connsiteX93" fmla="*/ 331739 w 2017120"/>
                <a:gd name="connsiteY93" fmla="*/ 1156134 h 2026899"/>
                <a:gd name="connsiteX94" fmla="*/ 319642 w 2017120"/>
                <a:gd name="connsiteY94" fmla="*/ 1161751 h 2026899"/>
                <a:gd name="connsiteX95" fmla="*/ 329363 w 2017120"/>
                <a:gd name="connsiteY95" fmla="*/ 1583852 h 2026899"/>
                <a:gd name="connsiteX96" fmla="*/ 27800 w 2017120"/>
                <a:gd name="connsiteY96" fmla="*/ 904904 h 2026899"/>
                <a:gd name="connsiteX97" fmla="*/ 44434 w 2017120"/>
                <a:gd name="connsiteY97" fmla="*/ 920241 h 2026899"/>
                <a:gd name="connsiteX98" fmla="*/ 236907 w 2017120"/>
                <a:gd name="connsiteY98" fmla="*/ 1250535 h 2026899"/>
                <a:gd name="connsiteX99" fmla="*/ 320506 w 2017120"/>
                <a:gd name="connsiteY99" fmla="*/ 1428750 h 2026899"/>
                <a:gd name="connsiteX100" fmla="*/ 329363 w 2017120"/>
                <a:gd name="connsiteY100" fmla="*/ 1583852 h 2026899"/>
                <a:gd name="connsiteX101" fmla="*/ 346428 w 2017120"/>
                <a:gd name="connsiteY101" fmla="*/ 706598 h 2026899"/>
                <a:gd name="connsiteX102" fmla="*/ 350965 w 2017120"/>
                <a:gd name="connsiteY102" fmla="*/ 60485 h 2026899"/>
                <a:gd name="connsiteX103" fmla="*/ 363278 w 2017120"/>
                <a:gd name="connsiteY103" fmla="*/ 74095 h 2026899"/>
                <a:gd name="connsiteX104" fmla="*/ 417931 w 2017120"/>
                <a:gd name="connsiteY104" fmla="*/ 297674 h 2026899"/>
                <a:gd name="connsiteX105" fmla="*/ 346428 w 2017120"/>
                <a:gd name="connsiteY105" fmla="*/ 706598 h 2026899"/>
                <a:gd name="connsiteX106" fmla="*/ 766802 w 2017120"/>
                <a:gd name="connsiteY106" fmla="*/ 1790582 h 2026899"/>
                <a:gd name="connsiteX107" fmla="*/ 1097095 w 2017120"/>
                <a:gd name="connsiteY107" fmla="*/ 1983055 h 2026899"/>
                <a:gd name="connsiteX108" fmla="*/ 1112432 w 2017120"/>
                <a:gd name="connsiteY108" fmla="*/ 1999689 h 2026899"/>
                <a:gd name="connsiteX109" fmla="*/ 433484 w 2017120"/>
                <a:gd name="connsiteY109" fmla="*/ 1697910 h 2026899"/>
                <a:gd name="connsiteX110" fmla="*/ 588802 w 2017120"/>
                <a:gd name="connsiteY110" fmla="*/ 1706767 h 2026899"/>
                <a:gd name="connsiteX111" fmla="*/ 766802 w 2017120"/>
                <a:gd name="connsiteY111" fmla="*/ 1790582 h 2026899"/>
                <a:gd name="connsiteX112" fmla="*/ 509955 w 2017120"/>
                <a:gd name="connsiteY112" fmla="*/ 1651466 h 2026899"/>
                <a:gd name="connsiteX113" fmla="*/ 1042658 w 2017120"/>
                <a:gd name="connsiteY113" fmla="*/ 1362865 h 2026899"/>
                <a:gd name="connsiteX114" fmla="*/ 509955 w 2017120"/>
                <a:gd name="connsiteY114" fmla="*/ 1651466 h 2026899"/>
                <a:gd name="connsiteX115" fmla="*/ 1570609 w 2017120"/>
                <a:gd name="connsiteY115" fmla="*/ 1929267 h 2026899"/>
                <a:gd name="connsiteX116" fmla="*/ 1385480 w 2017120"/>
                <a:gd name="connsiteY116" fmla="*/ 1937907 h 2026899"/>
                <a:gd name="connsiteX117" fmla="*/ 950850 w 2017120"/>
                <a:gd name="connsiteY117" fmla="*/ 1761852 h 2026899"/>
                <a:gd name="connsiteX118" fmla="*/ 855585 w 2017120"/>
                <a:gd name="connsiteY118" fmla="*/ 1707631 h 2026899"/>
                <a:gd name="connsiteX119" fmla="*/ 861202 w 2017120"/>
                <a:gd name="connsiteY119" fmla="*/ 1695534 h 2026899"/>
                <a:gd name="connsiteX120" fmla="*/ 1570609 w 2017120"/>
                <a:gd name="connsiteY120" fmla="*/ 1929267 h 2026899"/>
                <a:gd name="connsiteX121" fmla="*/ 996214 w 2017120"/>
                <a:gd name="connsiteY121" fmla="*/ 1649090 h 2026899"/>
                <a:gd name="connsiteX122" fmla="*/ 1151316 w 2017120"/>
                <a:gd name="connsiteY122" fmla="*/ 1516238 h 2026899"/>
                <a:gd name="connsiteX123" fmla="*/ 1419179 w 2017120"/>
                <a:gd name="connsiteY123" fmla="*/ 1395483 h 2026899"/>
                <a:gd name="connsiteX124" fmla="*/ 1497594 w 2017120"/>
                <a:gd name="connsiteY124" fmla="*/ 1384250 h 2026899"/>
                <a:gd name="connsiteX125" fmla="*/ 996214 w 2017120"/>
                <a:gd name="connsiteY125" fmla="*/ 1649090 h 2026899"/>
                <a:gd name="connsiteX126" fmla="*/ 1310954 w 2017120"/>
                <a:gd name="connsiteY126" fmla="*/ 1680845 h 2026899"/>
                <a:gd name="connsiteX127" fmla="*/ 1720094 w 2017120"/>
                <a:gd name="connsiteY127" fmla="*/ 1609342 h 2026899"/>
                <a:gd name="connsiteX128" fmla="*/ 1943674 w 2017120"/>
                <a:gd name="connsiteY128" fmla="*/ 1663995 h 2026899"/>
                <a:gd name="connsiteX129" fmla="*/ 1957283 w 2017120"/>
                <a:gd name="connsiteY129" fmla="*/ 1676308 h 2026899"/>
                <a:gd name="connsiteX130" fmla="*/ 1310954 w 2017120"/>
                <a:gd name="connsiteY130" fmla="*/ 1680845 h 2026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</a:cxnLst>
              <a:rect l="l" t="t" r="r" b="b"/>
              <a:pathLst>
                <a:path w="2017120" h="2026899">
                  <a:moveTo>
                    <a:pt x="1991198" y="1649090"/>
                  </a:moveTo>
                  <a:cubicBezTo>
                    <a:pt x="1901550" y="1628784"/>
                    <a:pt x="1811686" y="1608694"/>
                    <a:pt x="1721606" y="1589685"/>
                  </a:cubicBezTo>
                  <a:cubicBezTo>
                    <a:pt x="1611004" y="1566355"/>
                    <a:pt x="1502347" y="1563546"/>
                    <a:pt x="1397577" y="1617551"/>
                  </a:cubicBezTo>
                  <a:cubicBezTo>
                    <a:pt x="1314626" y="1660323"/>
                    <a:pt x="1224546" y="1652114"/>
                    <a:pt x="1134898" y="1649306"/>
                  </a:cubicBezTo>
                  <a:cubicBezTo>
                    <a:pt x="1139435" y="1642177"/>
                    <a:pt x="1145267" y="1638073"/>
                    <a:pt x="1151532" y="1636129"/>
                  </a:cubicBezTo>
                  <a:cubicBezTo>
                    <a:pt x="1271854" y="1598325"/>
                    <a:pt x="1374463" y="1528767"/>
                    <a:pt x="1473184" y="1452945"/>
                  </a:cubicBezTo>
                  <a:cubicBezTo>
                    <a:pt x="1505587" y="1428102"/>
                    <a:pt x="1536694" y="1400884"/>
                    <a:pt x="1546847" y="1356816"/>
                  </a:cubicBezTo>
                  <a:cubicBezTo>
                    <a:pt x="1539286" y="1354224"/>
                    <a:pt x="1533669" y="1349903"/>
                    <a:pt x="1529349" y="1350984"/>
                  </a:cubicBezTo>
                  <a:cubicBezTo>
                    <a:pt x="1459791" y="1366321"/>
                    <a:pt x="1389801" y="1380362"/>
                    <a:pt x="1321107" y="1398940"/>
                  </a:cubicBezTo>
                  <a:cubicBezTo>
                    <a:pt x="1287192" y="1408013"/>
                    <a:pt x="1251764" y="1420542"/>
                    <a:pt x="1223466" y="1440415"/>
                  </a:cubicBezTo>
                  <a:cubicBezTo>
                    <a:pt x="1166869" y="1480163"/>
                    <a:pt x="1117617" y="1530279"/>
                    <a:pt x="1060155" y="1568515"/>
                  </a:cubicBezTo>
                  <a:cubicBezTo>
                    <a:pt x="1007663" y="1603510"/>
                    <a:pt x="951282" y="1642177"/>
                    <a:pt x="891445" y="1654058"/>
                  </a:cubicBezTo>
                  <a:cubicBezTo>
                    <a:pt x="818214" y="1668532"/>
                    <a:pt x="740015" y="1656651"/>
                    <a:pt x="663112" y="1656003"/>
                  </a:cubicBezTo>
                  <a:cubicBezTo>
                    <a:pt x="666137" y="1652546"/>
                    <a:pt x="667649" y="1648874"/>
                    <a:pt x="670457" y="1647578"/>
                  </a:cubicBezTo>
                  <a:cubicBezTo>
                    <a:pt x="687523" y="1640017"/>
                    <a:pt x="704804" y="1632672"/>
                    <a:pt x="722302" y="1625760"/>
                  </a:cubicBezTo>
                  <a:cubicBezTo>
                    <a:pt x="847809" y="1574995"/>
                    <a:pt x="957330" y="1500901"/>
                    <a:pt x="1049355" y="1401316"/>
                  </a:cubicBezTo>
                  <a:cubicBezTo>
                    <a:pt x="1069444" y="1379714"/>
                    <a:pt x="1086294" y="1356168"/>
                    <a:pt x="1084566" y="1318365"/>
                  </a:cubicBezTo>
                  <a:cubicBezTo>
                    <a:pt x="1064692" y="1322469"/>
                    <a:pt x="1048274" y="1324197"/>
                    <a:pt x="1032721" y="1329166"/>
                  </a:cubicBezTo>
                  <a:cubicBezTo>
                    <a:pt x="961219" y="1352064"/>
                    <a:pt x="889284" y="1374530"/>
                    <a:pt x="818430" y="1399372"/>
                  </a:cubicBezTo>
                  <a:cubicBezTo>
                    <a:pt x="730294" y="1430479"/>
                    <a:pt x="650799" y="1479083"/>
                    <a:pt x="584913" y="1543889"/>
                  </a:cubicBezTo>
                  <a:cubicBezTo>
                    <a:pt x="520324" y="1607182"/>
                    <a:pt x="452494" y="1654922"/>
                    <a:pt x="365870" y="1661403"/>
                  </a:cubicBezTo>
                  <a:cubicBezTo>
                    <a:pt x="369542" y="1570459"/>
                    <a:pt x="418579" y="1500037"/>
                    <a:pt x="484033" y="1433071"/>
                  </a:cubicBezTo>
                  <a:cubicBezTo>
                    <a:pt x="548622" y="1367185"/>
                    <a:pt x="597443" y="1287690"/>
                    <a:pt x="628549" y="1199554"/>
                  </a:cubicBezTo>
                  <a:cubicBezTo>
                    <a:pt x="653392" y="1128700"/>
                    <a:pt x="675858" y="1056981"/>
                    <a:pt x="698756" y="985263"/>
                  </a:cubicBezTo>
                  <a:cubicBezTo>
                    <a:pt x="703724" y="969710"/>
                    <a:pt x="705452" y="953292"/>
                    <a:pt x="709556" y="933419"/>
                  </a:cubicBezTo>
                  <a:cubicBezTo>
                    <a:pt x="671969" y="931690"/>
                    <a:pt x="648423" y="948540"/>
                    <a:pt x="626605" y="968630"/>
                  </a:cubicBezTo>
                  <a:cubicBezTo>
                    <a:pt x="527236" y="1060654"/>
                    <a:pt x="452926" y="1170176"/>
                    <a:pt x="402161" y="1295683"/>
                  </a:cubicBezTo>
                  <a:cubicBezTo>
                    <a:pt x="395033" y="1312964"/>
                    <a:pt x="387904" y="1330462"/>
                    <a:pt x="380343" y="1347527"/>
                  </a:cubicBezTo>
                  <a:cubicBezTo>
                    <a:pt x="379047" y="1350336"/>
                    <a:pt x="375375" y="1351848"/>
                    <a:pt x="371919" y="1354872"/>
                  </a:cubicBezTo>
                  <a:cubicBezTo>
                    <a:pt x="371487" y="1277969"/>
                    <a:pt x="359390" y="1199554"/>
                    <a:pt x="373863" y="1126540"/>
                  </a:cubicBezTo>
                  <a:cubicBezTo>
                    <a:pt x="385744" y="1066918"/>
                    <a:pt x="424411" y="1010321"/>
                    <a:pt x="459406" y="957829"/>
                  </a:cubicBezTo>
                  <a:cubicBezTo>
                    <a:pt x="497642" y="900368"/>
                    <a:pt x="547758" y="850899"/>
                    <a:pt x="587506" y="794518"/>
                  </a:cubicBezTo>
                  <a:cubicBezTo>
                    <a:pt x="607379" y="766220"/>
                    <a:pt x="619909" y="730793"/>
                    <a:pt x="628981" y="696878"/>
                  </a:cubicBezTo>
                  <a:cubicBezTo>
                    <a:pt x="647559" y="628184"/>
                    <a:pt x="661600" y="558193"/>
                    <a:pt x="676938" y="488635"/>
                  </a:cubicBezTo>
                  <a:cubicBezTo>
                    <a:pt x="678018" y="484099"/>
                    <a:pt x="673697" y="478482"/>
                    <a:pt x="671105" y="471138"/>
                  </a:cubicBezTo>
                  <a:cubicBezTo>
                    <a:pt x="627037" y="481075"/>
                    <a:pt x="599819" y="512397"/>
                    <a:pt x="574977" y="544800"/>
                  </a:cubicBezTo>
                  <a:cubicBezTo>
                    <a:pt x="499154" y="643521"/>
                    <a:pt x="429596" y="745914"/>
                    <a:pt x="391792" y="866453"/>
                  </a:cubicBezTo>
                  <a:cubicBezTo>
                    <a:pt x="389848" y="872717"/>
                    <a:pt x="385744" y="878334"/>
                    <a:pt x="378615" y="883086"/>
                  </a:cubicBezTo>
                  <a:cubicBezTo>
                    <a:pt x="376023" y="793222"/>
                    <a:pt x="367814" y="703142"/>
                    <a:pt x="410370" y="620407"/>
                  </a:cubicBezTo>
                  <a:cubicBezTo>
                    <a:pt x="464375" y="515854"/>
                    <a:pt x="461351" y="406980"/>
                    <a:pt x="438236" y="296378"/>
                  </a:cubicBezTo>
                  <a:cubicBezTo>
                    <a:pt x="419227" y="206298"/>
                    <a:pt x="399137" y="116650"/>
                    <a:pt x="378831" y="26786"/>
                  </a:cubicBezTo>
                  <a:cubicBezTo>
                    <a:pt x="377319" y="20306"/>
                    <a:pt x="371487" y="14689"/>
                    <a:pt x="361982" y="0"/>
                  </a:cubicBezTo>
                  <a:cubicBezTo>
                    <a:pt x="346212" y="24842"/>
                    <a:pt x="329579" y="43204"/>
                    <a:pt x="322018" y="64374"/>
                  </a:cubicBezTo>
                  <a:cubicBezTo>
                    <a:pt x="282271" y="172167"/>
                    <a:pt x="246196" y="282769"/>
                    <a:pt x="259157" y="399203"/>
                  </a:cubicBezTo>
                  <a:cubicBezTo>
                    <a:pt x="271470" y="510453"/>
                    <a:pt x="277950" y="624511"/>
                    <a:pt x="331307" y="727336"/>
                  </a:cubicBezTo>
                  <a:cubicBezTo>
                    <a:pt x="350749" y="764924"/>
                    <a:pt x="354853" y="804887"/>
                    <a:pt x="349885" y="847443"/>
                  </a:cubicBezTo>
                  <a:cubicBezTo>
                    <a:pt x="343836" y="899504"/>
                    <a:pt x="343620" y="952212"/>
                    <a:pt x="341028" y="1004705"/>
                  </a:cubicBezTo>
                  <a:cubicBezTo>
                    <a:pt x="337140" y="1005569"/>
                    <a:pt x="333035" y="1006649"/>
                    <a:pt x="329147" y="1007513"/>
                  </a:cubicBezTo>
                  <a:cubicBezTo>
                    <a:pt x="288751" y="785445"/>
                    <a:pt x="202560" y="580443"/>
                    <a:pt x="98870" y="379546"/>
                  </a:cubicBezTo>
                  <a:cubicBezTo>
                    <a:pt x="76837" y="378898"/>
                    <a:pt x="71652" y="400499"/>
                    <a:pt x="70788" y="417565"/>
                  </a:cubicBezTo>
                  <a:cubicBezTo>
                    <a:pt x="67764" y="484963"/>
                    <a:pt x="57611" y="554089"/>
                    <a:pt x="68628" y="619327"/>
                  </a:cubicBezTo>
                  <a:cubicBezTo>
                    <a:pt x="94550" y="772052"/>
                    <a:pt x="146611" y="916569"/>
                    <a:pt x="230858" y="1049205"/>
                  </a:cubicBezTo>
                  <a:cubicBezTo>
                    <a:pt x="270822" y="1112066"/>
                    <a:pt x="304089" y="1180544"/>
                    <a:pt x="330875" y="1250319"/>
                  </a:cubicBezTo>
                  <a:cubicBezTo>
                    <a:pt x="346428" y="1290714"/>
                    <a:pt x="342972" y="1338454"/>
                    <a:pt x="347940" y="1381442"/>
                  </a:cubicBezTo>
                  <a:cubicBezTo>
                    <a:pt x="339948" y="1384250"/>
                    <a:pt x="338436" y="1385115"/>
                    <a:pt x="336708" y="1385330"/>
                  </a:cubicBezTo>
                  <a:cubicBezTo>
                    <a:pt x="335195" y="1385547"/>
                    <a:pt x="332603" y="1385115"/>
                    <a:pt x="331955" y="1384250"/>
                  </a:cubicBezTo>
                  <a:cubicBezTo>
                    <a:pt x="231506" y="1206251"/>
                    <a:pt x="131273" y="1028035"/>
                    <a:pt x="30176" y="847875"/>
                  </a:cubicBezTo>
                  <a:cubicBezTo>
                    <a:pt x="-2226" y="856732"/>
                    <a:pt x="2094" y="883518"/>
                    <a:pt x="798" y="906200"/>
                  </a:cubicBezTo>
                  <a:cubicBezTo>
                    <a:pt x="-4603" y="1011185"/>
                    <a:pt x="17863" y="1111634"/>
                    <a:pt x="54587" y="1209059"/>
                  </a:cubicBezTo>
                  <a:cubicBezTo>
                    <a:pt x="102975" y="1337374"/>
                    <a:pt x="177069" y="1450136"/>
                    <a:pt x="268445" y="1551449"/>
                  </a:cubicBezTo>
                  <a:cubicBezTo>
                    <a:pt x="298472" y="1584716"/>
                    <a:pt x="325042" y="1701798"/>
                    <a:pt x="325042" y="1701798"/>
                  </a:cubicBezTo>
                  <a:cubicBezTo>
                    <a:pt x="325042" y="1701798"/>
                    <a:pt x="434996" y="1730961"/>
                    <a:pt x="465455" y="1758396"/>
                  </a:cubicBezTo>
                  <a:cubicBezTo>
                    <a:pt x="566552" y="1849772"/>
                    <a:pt x="679530" y="1923650"/>
                    <a:pt x="807845" y="1972254"/>
                  </a:cubicBezTo>
                  <a:cubicBezTo>
                    <a:pt x="905486" y="2009194"/>
                    <a:pt x="1005719" y="2031660"/>
                    <a:pt x="1110704" y="2026043"/>
                  </a:cubicBezTo>
                  <a:cubicBezTo>
                    <a:pt x="1133386" y="2024963"/>
                    <a:pt x="1160172" y="2029284"/>
                    <a:pt x="1169029" y="1996665"/>
                  </a:cubicBezTo>
                  <a:cubicBezTo>
                    <a:pt x="989085" y="1895352"/>
                    <a:pt x="810869" y="1795119"/>
                    <a:pt x="632654" y="1694886"/>
                  </a:cubicBezTo>
                  <a:cubicBezTo>
                    <a:pt x="631574" y="1694238"/>
                    <a:pt x="631358" y="1691646"/>
                    <a:pt x="631574" y="1690134"/>
                  </a:cubicBezTo>
                  <a:cubicBezTo>
                    <a:pt x="631790" y="1688405"/>
                    <a:pt x="632654" y="1686893"/>
                    <a:pt x="635462" y="1678901"/>
                  </a:cubicBezTo>
                  <a:cubicBezTo>
                    <a:pt x="678450" y="1683869"/>
                    <a:pt x="725974" y="1680629"/>
                    <a:pt x="766586" y="1695966"/>
                  </a:cubicBezTo>
                  <a:cubicBezTo>
                    <a:pt x="836144" y="1722752"/>
                    <a:pt x="904622" y="1756019"/>
                    <a:pt x="967699" y="1795983"/>
                  </a:cubicBezTo>
                  <a:cubicBezTo>
                    <a:pt x="1100335" y="1880230"/>
                    <a:pt x="1244852" y="1932291"/>
                    <a:pt x="1397577" y="1958213"/>
                  </a:cubicBezTo>
                  <a:cubicBezTo>
                    <a:pt x="1462815" y="1969230"/>
                    <a:pt x="1532157" y="1959293"/>
                    <a:pt x="1599339" y="1956053"/>
                  </a:cubicBezTo>
                  <a:cubicBezTo>
                    <a:pt x="1616405" y="1955189"/>
                    <a:pt x="1638007" y="1950004"/>
                    <a:pt x="1637359" y="1927971"/>
                  </a:cubicBezTo>
                  <a:cubicBezTo>
                    <a:pt x="1436461" y="1824281"/>
                    <a:pt x="1231459" y="1738090"/>
                    <a:pt x="1009175" y="1697478"/>
                  </a:cubicBezTo>
                  <a:cubicBezTo>
                    <a:pt x="1010039" y="1693590"/>
                    <a:pt x="1011119" y="1689485"/>
                    <a:pt x="1011983" y="1685597"/>
                  </a:cubicBezTo>
                  <a:cubicBezTo>
                    <a:pt x="1064476" y="1683005"/>
                    <a:pt x="1117185" y="1682789"/>
                    <a:pt x="1169029" y="1676740"/>
                  </a:cubicBezTo>
                  <a:cubicBezTo>
                    <a:pt x="1211585" y="1671772"/>
                    <a:pt x="1251548" y="1675876"/>
                    <a:pt x="1289136" y="1695318"/>
                  </a:cubicBezTo>
                  <a:cubicBezTo>
                    <a:pt x="1392177" y="1748675"/>
                    <a:pt x="1506019" y="1755155"/>
                    <a:pt x="1617269" y="1767468"/>
                  </a:cubicBezTo>
                  <a:cubicBezTo>
                    <a:pt x="1733703" y="1780429"/>
                    <a:pt x="1844305" y="1744570"/>
                    <a:pt x="1952746" y="1705471"/>
                  </a:cubicBezTo>
                  <a:cubicBezTo>
                    <a:pt x="1974132" y="1697694"/>
                    <a:pt x="1992278" y="1681277"/>
                    <a:pt x="2017120" y="1665507"/>
                  </a:cubicBezTo>
                  <a:cubicBezTo>
                    <a:pt x="2003295" y="1656434"/>
                    <a:pt x="1997678" y="1650602"/>
                    <a:pt x="1991198" y="1649090"/>
                  </a:cubicBezTo>
                  <a:close/>
                  <a:moveTo>
                    <a:pt x="664408" y="974462"/>
                  </a:moveTo>
                  <a:cubicBezTo>
                    <a:pt x="626173" y="1181409"/>
                    <a:pt x="542358" y="1362865"/>
                    <a:pt x="375807" y="1507165"/>
                  </a:cubicBezTo>
                  <a:cubicBezTo>
                    <a:pt x="402377" y="1286826"/>
                    <a:pt x="505418" y="1115523"/>
                    <a:pt x="664408" y="974462"/>
                  </a:cubicBezTo>
                  <a:close/>
                  <a:moveTo>
                    <a:pt x="642591" y="519742"/>
                  </a:moveTo>
                  <a:cubicBezTo>
                    <a:pt x="638702" y="546744"/>
                    <a:pt x="636110" y="572667"/>
                    <a:pt x="631358" y="598157"/>
                  </a:cubicBezTo>
                  <a:cubicBezTo>
                    <a:pt x="613212" y="697310"/>
                    <a:pt x="581457" y="789982"/>
                    <a:pt x="510603" y="866021"/>
                  </a:cubicBezTo>
                  <a:cubicBezTo>
                    <a:pt x="465023" y="915057"/>
                    <a:pt x="423331" y="967766"/>
                    <a:pt x="377751" y="1021122"/>
                  </a:cubicBezTo>
                  <a:cubicBezTo>
                    <a:pt x="379479" y="894751"/>
                    <a:pt x="555751" y="561218"/>
                    <a:pt x="642591" y="519742"/>
                  </a:cubicBezTo>
                  <a:close/>
                  <a:moveTo>
                    <a:pt x="319642" y="1161751"/>
                  </a:moveTo>
                  <a:cubicBezTo>
                    <a:pt x="301712" y="1129996"/>
                    <a:pt x="286591" y="1096081"/>
                    <a:pt x="265421" y="1066486"/>
                  </a:cubicBezTo>
                  <a:cubicBezTo>
                    <a:pt x="171885" y="935579"/>
                    <a:pt x="123713" y="786526"/>
                    <a:pt x="89366" y="631856"/>
                  </a:cubicBezTo>
                  <a:cubicBezTo>
                    <a:pt x="75540" y="569426"/>
                    <a:pt x="82885" y="508293"/>
                    <a:pt x="98006" y="446728"/>
                  </a:cubicBezTo>
                  <a:cubicBezTo>
                    <a:pt x="225458" y="668147"/>
                    <a:pt x="299336" y="905552"/>
                    <a:pt x="331739" y="1156134"/>
                  </a:cubicBezTo>
                  <a:cubicBezTo>
                    <a:pt x="327635" y="1158079"/>
                    <a:pt x="323530" y="1160023"/>
                    <a:pt x="319642" y="1161751"/>
                  </a:cubicBezTo>
                  <a:close/>
                  <a:moveTo>
                    <a:pt x="329363" y="1583852"/>
                  </a:moveTo>
                  <a:cubicBezTo>
                    <a:pt x="160220" y="1435015"/>
                    <a:pt x="1878" y="1129780"/>
                    <a:pt x="27800" y="904904"/>
                  </a:cubicBezTo>
                  <a:cubicBezTo>
                    <a:pt x="36873" y="913113"/>
                    <a:pt x="41841" y="915921"/>
                    <a:pt x="44434" y="920241"/>
                  </a:cubicBezTo>
                  <a:cubicBezTo>
                    <a:pt x="109023" y="1030195"/>
                    <a:pt x="174909" y="1139069"/>
                    <a:pt x="236907" y="1250535"/>
                  </a:cubicBezTo>
                  <a:cubicBezTo>
                    <a:pt x="268661" y="1307780"/>
                    <a:pt x="294800" y="1368481"/>
                    <a:pt x="320506" y="1428750"/>
                  </a:cubicBezTo>
                  <a:cubicBezTo>
                    <a:pt x="341460" y="1477787"/>
                    <a:pt x="336492" y="1529199"/>
                    <a:pt x="329363" y="1583852"/>
                  </a:cubicBezTo>
                  <a:close/>
                  <a:moveTo>
                    <a:pt x="346428" y="706598"/>
                  </a:moveTo>
                  <a:cubicBezTo>
                    <a:pt x="269526" y="486907"/>
                    <a:pt x="253540" y="276072"/>
                    <a:pt x="350965" y="60485"/>
                  </a:cubicBezTo>
                  <a:cubicBezTo>
                    <a:pt x="358525" y="68694"/>
                    <a:pt x="362414" y="71070"/>
                    <a:pt x="363278" y="74095"/>
                  </a:cubicBezTo>
                  <a:cubicBezTo>
                    <a:pt x="381856" y="148405"/>
                    <a:pt x="402593" y="222500"/>
                    <a:pt x="417931" y="297674"/>
                  </a:cubicBezTo>
                  <a:cubicBezTo>
                    <a:pt x="449686" y="453424"/>
                    <a:pt x="431108" y="557761"/>
                    <a:pt x="346428" y="706598"/>
                  </a:cubicBezTo>
                  <a:close/>
                  <a:moveTo>
                    <a:pt x="766802" y="1790582"/>
                  </a:moveTo>
                  <a:cubicBezTo>
                    <a:pt x="878051" y="1852580"/>
                    <a:pt x="987141" y="1918466"/>
                    <a:pt x="1097095" y="1983055"/>
                  </a:cubicBezTo>
                  <a:cubicBezTo>
                    <a:pt x="1101415" y="1985648"/>
                    <a:pt x="1104223" y="1990616"/>
                    <a:pt x="1112432" y="1999689"/>
                  </a:cubicBezTo>
                  <a:cubicBezTo>
                    <a:pt x="887556" y="2025179"/>
                    <a:pt x="582321" y="1867053"/>
                    <a:pt x="433484" y="1697910"/>
                  </a:cubicBezTo>
                  <a:cubicBezTo>
                    <a:pt x="488137" y="1690782"/>
                    <a:pt x="539549" y="1685813"/>
                    <a:pt x="588802" y="1706767"/>
                  </a:cubicBezTo>
                  <a:cubicBezTo>
                    <a:pt x="649071" y="1732689"/>
                    <a:pt x="709772" y="1758612"/>
                    <a:pt x="766802" y="1790582"/>
                  </a:cubicBezTo>
                  <a:close/>
                  <a:moveTo>
                    <a:pt x="509955" y="1651466"/>
                  </a:moveTo>
                  <a:cubicBezTo>
                    <a:pt x="654256" y="1484915"/>
                    <a:pt x="835928" y="1401100"/>
                    <a:pt x="1042658" y="1362865"/>
                  </a:cubicBezTo>
                  <a:cubicBezTo>
                    <a:pt x="901813" y="1521855"/>
                    <a:pt x="730510" y="1624896"/>
                    <a:pt x="509955" y="1651466"/>
                  </a:cubicBezTo>
                  <a:close/>
                  <a:moveTo>
                    <a:pt x="1570609" y="1929267"/>
                  </a:moveTo>
                  <a:cubicBezTo>
                    <a:pt x="1509043" y="1944172"/>
                    <a:pt x="1447910" y="1951733"/>
                    <a:pt x="1385480" y="1937907"/>
                  </a:cubicBezTo>
                  <a:cubicBezTo>
                    <a:pt x="1230811" y="1903560"/>
                    <a:pt x="1081757" y="1855388"/>
                    <a:pt x="950850" y="1761852"/>
                  </a:cubicBezTo>
                  <a:cubicBezTo>
                    <a:pt x="921255" y="1740682"/>
                    <a:pt x="887556" y="1725561"/>
                    <a:pt x="855585" y="1707631"/>
                  </a:cubicBezTo>
                  <a:cubicBezTo>
                    <a:pt x="857530" y="1703527"/>
                    <a:pt x="859258" y="1699638"/>
                    <a:pt x="861202" y="1695534"/>
                  </a:cubicBezTo>
                  <a:cubicBezTo>
                    <a:pt x="1111784" y="1728153"/>
                    <a:pt x="1349189" y="1801815"/>
                    <a:pt x="1570609" y="1929267"/>
                  </a:cubicBezTo>
                  <a:close/>
                  <a:moveTo>
                    <a:pt x="996214" y="1649090"/>
                  </a:moveTo>
                  <a:cubicBezTo>
                    <a:pt x="1049787" y="1603510"/>
                    <a:pt x="1102279" y="1561818"/>
                    <a:pt x="1151316" y="1516238"/>
                  </a:cubicBezTo>
                  <a:cubicBezTo>
                    <a:pt x="1227570" y="1445600"/>
                    <a:pt x="1320027" y="1413629"/>
                    <a:pt x="1419179" y="1395483"/>
                  </a:cubicBezTo>
                  <a:cubicBezTo>
                    <a:pt x="1444669" y="1390731"/>
                    <a:pt x="1470592" y="1388139"/>
                    <a:pt x="1497594" y="1384250"/>
                  </a:cubicBezTo>
                  <a:cubicBezTo>
                    <a:pt x="1456335" y="1471522"/>
                    <a:pt x="1122585" y="1647794"/>
                    <a:pt x="996214" y="1649090"/>
                  </a:cubicBezTo>
                  <a:close/>
                  <a:moveTo>
                    <a:pt x="1310954" y="1680845"/>
                  </a:moveTo>
                  <a:cubicBezTo>
                    <a:pt x="1459575" y="1596165"/>
                    <a:pt x="1564128" y="1577587"/>
                    <a:pt x="1720094" y="1609342"/>
                  </a:cubicBezTo>
                  <a:cubicBezTo>
                    <a:pt x="1795269" y="1624680"/>
                    <a:pt x="1869147" y="1645418"/>
                    <a:pt x="1943674" y="1663995"/>
                  </a:cubicBezTo>
                  <a:cubicBezTo>
                    <a:pt x="1946914" y="1664859"/>
                    <a:pt x="1949290" y="1668748"/>
                    <a:pt x="1957283" y="1676308"/>
                  </a:cubicBezTo>
                  <a:cubicBezTo>
                    <a:pt x="1741480" y="1773733"/>
                    <a:pt x="1530429" y="1757747"/>
                    <a:pt x="1310954" y="1680845"/>
                  </a:cubicBezTo>
                  <a:close/>
                </a:path>
              </a:pathLst>
            </a:custGeom>
            <a:grpFill/>
            <a:ln w="21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3710306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2A5775B6-4C5A-221F-C081-D0599E317DA7}"/>
              </a:ext>
            </a:extLst>
          </p:cNvPr>
          <p:cNvGrpSpPr/>
          <p:nvPr userDrawn="1"/>
        </p:nvGrpSpPr>
        <p:grpSpPr>
          <a:xfrm>
            <a:off x="2" y="3359695"/>
            <a:ext cx="12195175" cy="3495133"/>
            <a:chOff x="0" y="2521079"/>
            <a:chExt cx="9144000" cy="2622421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A29453DE-A3FF-6110-1F10-174FA530D277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3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8" name="图片 7">
              <a:hlinkClick r:id="rId2"/>
              <a:extLst>
                <a:ext uri="{FF2B5EF4-FFF2-40B4-BE49-F238E27FC236}">
                  <a16:creationId xmlns:a16="http://schemas.microsoft.com/office/drawing/2014/main" id="{F1F90F26-4F6B-33B0-C824-228CA1EE994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521079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700172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39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51pptmoban.com/" TargetMode="External"/><Relationship Id="rId1" Type="http://schemas.openxmlformats.org/officeDocument/2006/relationships/theme" Target="../theme/theme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6BCAFF-F6DB-4E17-A574-2E899D01E95E}" type="datetimeFigureOut">
              <a:rPr lang="zh-CN" altLang="en-US" smtClean="0"/>
              <a:t>2023/6/1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766DA3-C18E-493D-9657-4303D0DF05B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0" r:id="rId2"/>
    <p:sldLayoutId id="214748366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E31C17-0F69-84F3-48F2-E587DEBA56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310" y="6356466"/>
            <a:ext cx="2743557" cy="365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60BC89-1D53-4F43-A2BD-398E102CB3F3}" type="datetimeFigureOut">
              <a:rPr lang="zh-CN" altLang="en-US" smtClean="0"/>
              <a:t>2023/6/1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D77CC-2420-677D-508C-EA122D2946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9127" y="6356466"/>
            <a:ext cx="4113748" cy="365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5CFB3A1-3AD6-78C5-E938-2215D8613F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134" y="6356466"/>
            <a:ext cx="2743557" cy="365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A6B5BE-E465-4A0E-BA1A-AFD2C353C10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DBD8F199-5FBC-5373-F344-2B7036C1A94B}"/>
              </a:ext>
            </a:extLst>
          </p:cNvPr>
          <p:cNvGrpSpPr/>
          <p:nvPr userDrawn="1"/>
        </p:nvGrpSpPr>
        <p:grpSpPr>
          <a:xfrm>
            <a:off x="2" y="3359695"/>
            <a:ext cx="12195175" cy="3495133"/>
            <a:chOff x="0" y="2521079"/>
            <a:chExt cx="9144000" cy="2622421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59AD4A4F-8493-16EA-C275-D610AFA8E605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3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9" name="图片 8">
              <a:hlinkClick r:id="rId2"/>
              <a:extLst>
                <a:ext uri="{FF2B5EF4-FFF2-40B4-BE49-F238E27FC236}">
                  <a16:creationId xmlns:a16="http://schemas.microsoft.com/office/drawing/2014/main" id="{8519D6F3-B5CF-0117-C49D-A4B5B1A167B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521079"/>
              <a:ext cx="2762879" cy="619266"/>
            </a:xfrm>
            <a:prstGeom prst="rect">
              <a:avLst/>
            </a:prstGeom>
          </p:spPr>
        </p:pic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id="{594C2229-C59B-D4DA-88DC-6EC4387CF27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309" y="1009560"/>
            <a:ext cx="9755715" cy="1560349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CF50F65C-DD05-308B-EA75-40E6306EF00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75683" y="4869351"/>
            <a:ext cx="9787132" cy="1353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9384917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913889" rtl="0" eaLnBrk="1" latinLnBrk="0" hangingPunct="1">
        <a:lnSpc>
          <a:spcPct val="90000"/>
        </a:lnSpc>
        <a:spcBef>
          <a:spcPct val="0"/>
        </a:spcBef>
        <a:buNone/>
        <a:defRPr sz="439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473" indent="-228473" algn="l" defTabSz="91388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799" kern="1200">
          <a:solidFill>
            <a:schemeClr val="tx1"/>
          </a:solidFill>
          <a:latin typeface="+mn-lt"/>
          <a:ea typeface="+mn-ea"/>
          <a:cs typeface="+mn-cs"/>
        </a:defRPr>
      </a:lvl1pPr>
      <a:lvl2pPr marL="685418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2pPr>
      <a:lvl3pPr marL="1142362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3pPr>
      <a:lvl4pPr marL="1599307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2056251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513196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140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085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4031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6945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3889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0834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7778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4724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1669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8613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5558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3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6.pn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g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6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矩形: 圆角 92">
            <a:extLst>
              <a:ext uri="{FF2B5EF4-FFF2-40B4-BE49-F238E27FC236}">
                <a16:creationId xmlns:a16="http://schemas.microsoft.com/office/drawing/2014/main" id="{34C99B92-A78A-389C-54F5-C5E5C67BFB63}"/>
              </a:ext>
            </a:extLst>
          </p:cNvPr>
          <p:cNvSpPr/>
          <p:nvPr/>
        </p:nvSpPr>
        <p:spPr>
          <a:xfrm>
            <a:off x="4108450" y="4831058"/>
            <a:ext cx="3975100" cy="469900"/>
          </a:xfrm>
          <a:prstGeom prst="roundRect">
            <a:avLst>
              <a:gd name="adj" fmla="val 50000"/>
            </a:avLst>
          </a:prstGeom>
          <a:blipFill dpi="0" rotWithShape="1">
            <a:blip r:embed="rId3">
              <a:alphaModFix amt="41000"/>
            </a:blip>
            <a:srcRect/>
            <a:tile tx="0" ty="0" sx="100000" sy="100000" flip="none" algn="tl"/>
          </a:blipFill>
          <a:ln>
            <a:solidFill>
              <a:srgbClr val="6C8B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FB5B92D-9BFD-30E8-5368-2A7BEAAB2C42}"/>
              </a:ext>
            </a:extLst>
          </p:cNvPr>
          <p:cNvSpPr txBox="1"/>
          <p:nvPr/>
        </p:nvSpPr>
        <p:spPr>
          <a:xfrm>
            <a:off x="5265484" y="1362651"/>
            <a:ext cx="177003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rgbClr val="6C8B50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202X</a:t>
            </a:r>
            <a:endParaRPr lang="zh-CN" altLang="en-US" sz="4800" dirty="0">
              <a:solidFill>
                <a:srgbClr val="6C8B50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E14D7C5-E1D8-3352-222C-BCE28A640E38}"/>
              </a:ext>
            </a:extLst>
          </p:cNvPr>
          <p:cNvSpPr txBox="1"/>
          <p:nvPr/>
        </p:nvSpPr>
        <p:spPr>
          <a:xfrm>
            <a:off x="2916976" y="2193648"/>
            <a:ext cx="63580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gradFill flip="none" rotWithShape="1">
                  <a:gsLst>
                    <a:gs pos="100000">
                      <a:srgbClr val="6C8B50"/>
                    </a:gs>
                    <a:gs pos="0">
                      <a:srgbClr val="6C8B50"/>
                    </a:gs>
                  </a:gsLst>
                  <a:lin ang="5400000" scaled="1"/>
                  <a:tileRect/>
                </a:gradFill>
                <a:latin typeface="包图小白体" panose="02010601030101010101" pitchFamily="2" charset="-122"/>
                <a:ea typeface="包图小白体" panose="02010601030101010101" pitchFamily="2" charset="-122"/>
              </a:rPr>
              <a:t>水彩文艺小清新总结汇报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0A838AEE-7153-618D-4B47-48C26D0C5F5B}"/>
              </a:ext>
            </a:extLst>
          </p:cNvPr>
          <p:cNvGrpSpPr/>
          <p:nvPr/>
        </p:nvGrpSpPr>
        <p:grpSpPr>
          <a:xfrm>
            <a:off x="211010" y="284457"/>
            <a:ext cx="1083421" cy="6299360"/>
            <a:chOff x="211010" y="231362"/>
            <a:chExt cx="1083421" cy="6299360"/>
          </a:xfrm>
          <a:gradFill flip="none" rotWithShape="1">
            <a:gsLst>
              <a:gs pos="100000">
                <a:srgbClr val="6C8B50">
                  <a:alpha val="52000"/>
                </a:srgbClr>
              </a:gs>
              <a:gs pos="67000">
                <a:srgbClr val="6C8B5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</p:grpSpPr>
        <p:sp>
          <p:nvSpPr>
            <p:cNvPr id="14" name="图形 12">
              <a:extLst>
                <a:ext uri="{FF2B5EF4-FFF2-40B4-BE49-F238E27FC236}">
                  <a16:creationId xmlns:a16="http://schemas.microsoft.com/office/drawing/2014/main" id="{32985B23-D0AE-48C9-DF40-BDF6A6945ED0}"/>
                </a:ext>
              </a:extLst>
            </p:cNvPr>
            <p:cNvSpPr/>
            <p:nvPr/>
          </p:nvSpPr>
          <p:spPr>
            <a:xfrm>
              <a:off x="213624" y="5447301"/>
              <a:ext cx="1078194" cy="1083421"/>
            </a:xfrm>
            <a:custGeom>
              <a:avLst/>
              <a:gdLst>
                <a:gd name="connsiteX0" fmla="*/ 1991198 w 2017120"/>
                <a:gd name="connsiteY0" fmla="*/ 1649090 h 2026899"/>
                <a:gd name="connsiteX1" fmla="*/ 1721606 w 2017120"/>
                <a:gd name="connsiteY1" fmla="*/ 1589685 h 2026899"/>
                <a:gd name="connsiteX2" fmla="*/ 1397577 w 2017120"/>
                <a:gd name="connsiteY2" fmla="*/ 1617551 h 2026899"/>
                <a:gd name="connsiteX3" fmla="*/ 1134898 w 2017120"/>
                <a:gd name="connsiteY3" fmla="*/ 1649306 h 2026899"/>
                <a:gd name="connsiteX4" fmla="*/ 1151532 w 2017120"/>
                <a:gd name="connsiteY4" fmla="*/ 1636129 h 2026899"/>
                <a:gd name="connsiteX5" fmla="*/ 1473184 w 2017120"/>
                <a:gd name="connsiteY5" fmla="*/ 1452945 h 2026899"/>
                <a:gd name="connsiteX6" fmla="*/ 1546847 w 2017120"/>
                <a:gd name="connsiteY6" fmla="*/ 1356816 h 2026899"/>
                <a:gd name="connsiteX7" fmla="*/ 1529349 w 2017120"/>
                <a:gd name="connsiteY7" fmla="*/ 1350984 h 2026899"/>
                <a:gd name="connsiteX8" fmla="*/ 1321107 w 2017120"/>
                <a:gd name="connsiteY8" fmla="*/ 1398940 h 2026899"/>
                <a:gd name="connsiteX9" fmla="*/ 1223466 w 2017120"/>
                <a:gd name="connsiteY9" fmla="*/ 1440415 h 2026899"/>
                <a:gd name="connsiteX10" fmla="*/ 1060155 w 2017120"/>
                <a:gd name="connsiteY10" fmla="*/ 1568515 h 2026899"/>
                <a:gd name="connsiteX11" fmla="*/ 891445 w 2017120"/>
                <a:gd name="connsiteY11" fmla="*/ 1654058 h 2026899"/>
                <a:gd name="connsiteX12" fmla="*/ 663112 w 2017120"/>
                <a:gd name="connsiteY12" fmla="*/ 1656003 h 2026899"/>
                <a:gd name="connsiteX13" fmla="*/ 670457 w 2017120"/>
                <a:gd name="connsiteY13" fmla="*/ 1647578 h 2026899"/>
                <a:gd name="connsiteX14" fmla="*/ 722302 w 2017120"/>
                <a:gd name="connsiteY14" fmla="*/ 1625760 h 2026899"/>
                <a:gd name="connsiteX15" fmla="*/ 1049355 w 2017120"/>
                <a:gd name="connsiteY15" fmla="*/ 1401316 h 2026899"/>
                <a:gd name="connsiteX16" fmla="*/ 1084566 w 2017120"/>
                <a:gd name="connsiteY16" fmla="*/ 1318365 h 2026899"/>
                <a:gd name="connsiteX17" fmla="*/ 1032721 w 2017120"/>
                <a:gd name="connsiteY17" fmla="*/ 1329166 h 2026899"/>
                <a:gd name="connsiteX18" fmla="*/ 818430 w 2017120"/>
                <a:gd name="connsiteY18" fmla="*/ 1399372 h 2026899"/>
                <a:gd name="connsiteX19" fmla="*/ 584913 w 2017120"/>
                <a:gd name="connsiteY19" fmla="*/ 1543889 h 2026899"/>
                <a:gd name="connsiteX20" fmla="*/ 365870 w 2017120"/>
                <a:gd name="connsiteY20" fmla="*/ 1661403 h 2026899"/>
                <a:gd name="connsiteX21" fmla="*/ 484033 w 2017120"/>
                <a:gd name="connsiteY21" fmla="*/ 1433071 h 2026899"/>
                <a:gd name="connsiteX22" fmla="*/ 628549 w 2017120"/>
                <a:gd name="connsiteY22" fmla="*/ 1199554 h 2026899"/>
                <a:gd name="connsiteX23" fmla="*/ 698756 w 2017120"/>
                <a:gd name="connsiteY23" fmla="*/ 985263 h 2026899"/>
                <a:gd name="connsiteX24" fmla="*/ 709556 w 2017120"/>
                <a:gd name="connsiteY24" fmla="*/ 933419 h 2026899"/>
                <a:gd name="connsiteX25" fmla="*/ 626605 w 2017120"/>
                <a:gd name="connsiteY25" fmla="*/ 968630 h 2026899"/>
                <a:gd name="connsiteX26" fmla="*/ 402161 w 2017120"/>
                <a:gd name="connsiteY26" fmla="*/ 1295683 h 2026899"/>
                <a:gd name="connsiteX27" fmla="*/ 380343 w 2017120"/>
                <a:gd name="connsiteY27" fmla="*/ 1347527 h 2026899"/>
                <a:gd name="connsiteX28" fmla="*/ 371919 w 2017120"/>
                <a:gd name="connsiteY28" fmla="*/ 1354872 h 2026899"/>
                <a:gd name="connsiteX29" fmla="*/ 373863 w 2017120"/>
                <a:gd name="connsiteY29" fmla="*/ 1126540 h 2026899"/>
                <a:gd name="connsiteX30" fmla="*/ 459406 w 2017120"/>
                <a:gd name="connsiteY30" fmla="*/ 957829 h 2026899"/>
                <a:gd name="connsiteX31" fmla="*/ 587506 w 2017120"/>
                <a:gd name="connsiteY31" fmla="*/ 794518 h 2026899"/>
                <a:gd name="connsiteX32" fmla="*/ 628981 w 2017120"/>
                <a:gd name="connsiteY32" fmla="*/ 696878 h 2026899"/>
                <a:gd name="connsiteX33" fmla="*/ 676938 w 2017120"/>
                <a:gd name="connsiteY33" fmla="*/ 488635 h 2026899"/>
                <a:gd name="connsiteX34" fmla="*/ 671105 w 2017120"/>
                <a:gd name="connsiteY34" fmla="*/ 471138 h 2026899"/>
                <a:gd name="connsiteX35" fmla="*/ 574977 w 2017120"/>
                <a:gd name="connsiteY35" fmla="*/ 544800 h 2026899"/>
                <a:gd name="connsiteX36" fmla="*/ 391792 w 2017120"/>
                <a:gd name="connsiteY36" fmla="*/ 866453 h 2026899"/>
                <a:gd name="connsiteX37" fmla="*/ 378615 w 2017120"/>
                <a:gd name="connsiteY37" fmla="*/ 883086 h 2026899"/>
                <a:gd name="connsiteX38" fmla="*/ 410370 w 2017120"/>
                <a:gd name="connsiteY38" fmla="*/ 620407 h 2026899"/>
                <a:gd name="connsiteX39" fmla="*/ 438236 w 2017120"/>
                <a:gd name="connsiteY39" fmla="*/ 296378 h 2026899"/>
                <a:gd name="connsiteX40" fmla="*/ 378831 w 2017120"/>
                <a:gd name="connsiteY40" fmla="*/ 26786 h 2026899"/>
                <a:gd name="connsiteX41" fmla="*/ 361982 w 2017120"/>
                <a:gd name="connsiteY41" fmla="*/ 0 h 2026899"/>
                <a:gd name="connsiteX42" fmla="*/ 322018 w 2017120"/>
                <a:gd name="connsiteY42" fmla="*/ 64374 h 2026899"/>
                <a:gd name="connsiteX43" fmla="*/ 259157 w 2017120"/>
                <a:gd name="connsiteY43" fmla="*/ 399203 h 2026899"/>
                <a:gd name="connsiteX44" fmla="*/ 331307 w 2017120"/>
                <a:gd name="connsiteY44" fmla="*/ 727336 h 2026899"/>
                <a:gd name="connsiteX45" fmla="*/ 349885 w 2017120"/>
                <a:gd name="connsiteY45" fmla="*/ 847443 h 2026899"/>
                <a:gd name="connsiteX46" fmla="*/ 341028 w 2017120"/>
                <a:gd name="connsiteY46" fmla="*/ 1004705 h 2026899"/>
                <a:gd name="connsiteX47" fmla="*/ 329147 w 2017120"/>
                <a:gd name="connsiteY47" fmla="*/ 1007513 h 2026899"/>
                <a:gd name="connsiteX48" fmla="*/ 98870 w 2017120"/>
                <a:gd name="connsiteY48" fmla="*/ 379546 h 2026899"/>
                <a:gd name="connsiteX49" fmla="*/ 70788 w 2017120"/>
                <a:gd name="connsiteY49" fmla="*/ 417565 h 2026899"/>
                <a:gd name="connsiteX50" fmla="*/ 68628 w 2017120"/>
                <a:gd name="connsiteY50" fmla="*/ 619327 h 2026899"/>
                <a:gd name="connsiteX51" fmla="*/ 230858 w 2017120"/>
                <a:gd name="connsiteY51" fmla="*/ 1049205 h 2026899"/>
                <a:gd name="connsiteX52" fmla="*/ 330875 w 2017120"/>
                <a:gd name="connsiteY52" fmla="*/ 1250319 h 2026899"/>
                <a:gd name="connsiteX53" fmla="*/ 347940 w 2017120"/>
                <a:gd name="connsiteY53" fmla="*/ 1381442 h 2026899"/>
                <a:gd name="connsiteX54" fmla="*/ 336708 w 2017120"/>
                <a:gd name="connsiteY54" fmla="*/ 1385330 h 2026899"/>
                <a:gd name="connsiteX55" fmla="*/ 331955 w 2017120"/>
                <a:gd name="connsiteY55" fmla="*/ 1384250 h 2026899"/>
                <a:gd name="connsiteX56" fmla="*/ 30176 w 2017120"/>
                <a:gd name="connsiteY56" fmla="*/ 847875 h 2026899"/>
                <a:gd name="connsiteX57" fmla="*/ 798 w 2017120"/>
                <a:gd name="connsiteY57" fmla="*/ 906200 h 2026899"/>
                <a:gd name="connsiteX58" fmla="*/ 54587 w 2017120"/>
                <a:gd name="connsiteY58" fmla="*/ 1209059 h 2026899"/>
                <a:gd name="connsiteX59" fmla="*/ 268445 w 2017120"/>
                <a:gd name="connsiteY59" fmla="*/ 1551449 h 2026899"/>
                <a:gd name="connsiteX60" fmla="*/ 325042 w 2017120"/>
                <a:gd name="connsiteY60" fmla="*/ 1701798 h 2026899"/>
                <a:gd name="connsiteX61" fmla="*/ 465455 w 2017120"/>
                <a:gd name="connsiteY61" fmla="*/ 1758396 h 2026899"/>
                <a:gd name="connsiteX62" fmla="*/ 807845 w 2017120"/>
                <a:gd name="connsiteY62" fmla="*/ 1972254 h 2026899"/>
                <a:gd name="connsiteX63" fmla="*/ 1110704 w 2017120"/>
                <a:gd name="connsiteY63" fmla="*/ 2026043 h 2026899"/>
                <a:gd name="connsiteX64" fmla="*/ 1169029 w 2017120"/>
                <a:gd name="connsiteY64" fmla="*/ 1996665 h 2026899"/>
                <a:gd name="connsiteX65" fmla="*/ 632654 w 2017120"/>
                <a:gd name="connsiteY65" fmla="*/ 1694886 h 2026899"/>
                <a:gd name="connsiteX66" fmla="*/ 631574 w 2017120"/>
                <a:gd name="connsiteY66" fmla="*/ 1690134 h 2026899"/>
                <a:gd name="connsiteX67" fmla="*/ 635462 w 2017120"/>
                <a:gd name="connsiteY67" fmla="*/ 1678901 h 2026899"/>
                <a:gd name="connsiteX68" fmla="*/ 766586 w 2017120"/>
                <a:gd name="connsiteY68" fmla="*/ 1695966 h 2026899"/>
                <a:gd name="connsiteX69" fmla="*/ 967699 w 2017120"/>
                <a:gd name="connsiteY69" fmla="*/ 1795983 h 2026899"/>
                <a:gd name="connsiteX70" fmla="*/ 1397577 w 2017120"/>
                <a:gd name="connsiteY70" fmla="*/ 1958213 h 2026899"/>
                <a:gd name="connsiteX71" fmla="*/ 1599339 w 2017120"/>
                <a:gd name="connsiteY71" fmla="*/ 1956053 h 2026899"/>
                <a:gd name="connsiteX72" fmla="*/ 1637359 w 2017120"/>
                <a:gd name="connsiteY72" fmla="*/ 1927971 h 2026899"/>
                <a:gd name="connsiteX73" fmla="*/ 1009175 w 2017120"/>
                <a:gd name="connsiteY73" fmla="*/ 1697478 h 2026899"/>
                <a:gd name="connsiteX74" fmla="*/ 1011983 w 2017120"/>
                <a:gd name="connsiteY74" fmla="*/ 1685597 h 2026899"/>
                <a:gd name="connsiteX75" fmla="*/ 1169029 w 2017120"/>
                <a:gd name="connsiteY75" fmla="*/ 1676740 h 2026899"/>
                <a:gd name="connsiteX76" fmla="*/ 1289136 w 2017120"/>
                <a:gd name="connsiteY76" fmla="*/ 1695318 h 2026899"/>
                <a:gd name="connsiteX77" fmla="*/ 1617269 w 2017120"/>
                <a:gd name="connsiteY77" fmla="*/ 1767468 h 2026899"/>
                <a:gd name="connsiteX78" fmla="*/ 1952746 w 2017120"/>
                <a:gd name="connsiteY78" fmla="*/ 1705471 h 2026899"/>
                <a:gd name="connsiteX79" fmla="*/ 2017120 w 2017120"/>
                <a:gd name="connsiteY79" fmla="*/ 1665507 h 2026899"/>
                <a:gd name="connsiteX80" fmla="*/ 1991198 w 2017120"/>
                <a:gd name="connsiteY80" fmla="*/ 1649090 h 2026899"/>
                <a:gd name="connsiteX81" fmla="*/ 664408 w 2017120"/>
                <a:gd name="connsiteY81" fmla="*/ 974462 h 2026899"/>
                <a:gd name="connsiteX82" fmla="*/ 375807 w 2017120"/>
                <a:gd name="connsiteY82" fmla="*/ 1507165 h 2026899"/>
                <a:gd name="connsiteX83" fmla="*/ 664408 w 2017120"/>
                <a:gd name="connsiteY83" fmla="*/ 974462 h 2026899"/>
                <a:gd name="connsiteX84" fmla="*/ 642591 w 2017120"/>
                <a:gd name="connsiteY84" fmla="*/ 519742 h 2026899"/>
                <a:gd name="connsiteX85" fmla="*/ 631358 w 2017120"/>
                <a:gd name="connsiteY85" fmla="*/ 598157 h 2026899"/>
                <a:gd name="connsiteX86" fmla="*/ 510603 w 2017120"/>
                <a:gd name="connsiteY86" fmla="*/ 866021 h 2026899"/>
                <a:gd name="connsiteX87" fmla="*/ 377751 w 2017120"/>
                <a:gd name="connsiteY87" fmla="*/ 1021122 h 2026899"/>
                <a:gd name="connsiteX88" fmla="*/ 642591 w 2017120"/>
                <a:gd name="connsiteY88" fmla="*/ 519742 h 2026899"/>
                <a:gd name="connsiteX89" fmla="*/ 319642 w 2017120"/>
                <a:gd name="connsiteY89" fmla="*/ 1161751 h 2026899"/>
                <a:gd name="connsiteX90" fmla="*/ 265421 w 2017120"/>
                <a:gd name="connsiteY90" fmla="*/ 1066486 h 2026899"/>
                <a:gd name="connsiteX91" fmla="*/ 89366 w 2017120"/>
                <a:gd name="connsiteY91" fmla="*/ 631856 h 2026899"/>
                <a:gd name="connsiteX92" fmla="*/ 98006 w 2017120"/>
                <a:gd name="connsiteY92" fmla="*/ 446728 h 2026899"/>
                <a:gd name="connsiteX93" fmla="*/ 331739 w 2017120"/>
                <a:gd name="connsiteY93" fmla="*/ 1156134 h 2026899"/>
                <a:gd name="connsiteX94" fmla="*/ 319642 w 2017120"/>
                <a:gd name="connsiteY94" fmla="*/ 1161751 h 2026899"/>
                <a:gd name="connsiteX95" fmla="*/ 329363 w 2017120"/>
                <a:gd name="connsiteY95" fmla="*/ 1583852 h 2026899"/>
                <a:gd name="connsiteX96" fmla="*/ 27800 w 2017120"/>
                <a:gd name="connsiteY96" fmla="*/ 904904 h 2026899"/>
                <a:gd name="connsiteX97" fmla="*/ 44434 w 2017120"/>
                <a:gd name="connsiteY97" fmla="*/ 920241 h 2026899"/>
                <a:gd name="connsiteX98" fmla="*/ 236907 w 2017120"/>
                <a:gd name="connsiteY98" fmla="*/ 1250535 h 2026899"/>
                <a:gd name="connsiteX99" fmla="*/ 320506 w 2017120"/>
                <a:gd name="connsiteY99" fmla="*/ 1428750 h 2026899"/>
                <a:gd name="connsiteX100" fmla="*/ 329363 w 2017120"/>
                <a:gd name="connsiteY100" fmla="*/ 1583852 h 2026899"/>
                <a:gd name="connsiteX101" fmla="*/ 346428 w 2017120"/>
                <a:gd name="connsiteY101" fmla="*/ 706598 h 2026899"/>
                <a:gd name="connsiteX102" fmla="*/ 350965 w 2017120"/>
                <a:gd name="connsiteY102" fmla="*/ 60485 h 2026899"/>
                <a:gd name="connsiteX103" fmla="*/ 363278 w 2017120"/>
                <a:gd name="connsiteY103" fmla="*/ 74095 h 2026899"/>
                <a:gd name="connsiteX104" fmla="*/ 417931 w 2017120"/>
                <a:gd name="connsiteY104" fmla="*/ 297674 h 2026899"/>
                <a:gd name="connsiteX105" fmla="*/ 346428 w 2017120"/>
                <a:gd name="connsiteY105" fmla="*/ 706598 h 2026899"/>
                <a:gd name="connsiteX106" fmla="*/ 766802 w 2017120"/>
                <a:gd name="connsiteY106" fmla="*/ 1790582 h 2026899"/>
                <a:gd name="connsiteX107" fmla="*/ 1097095 w 2017120"/>
                <a:gd name="connsiteY107" fmla="*/ 1983055 h 2026899"/>
                <a:gd name="connsiteX108" fmla="*/ 1112432 w 2017120"/>
                <a:gd name="connsiteY108" fmla="*/ 1999689 h 2026899"/>
                <a:gd name="connsiteX109" fmla="*/ 433484 w 2017120"/>
                <a:gd name="connsiteY109" fmla="*/ 1697910 h 2026899"/>
                <a:gd name="connsiteX110" fmla="*/ 588802 w 2017120"/>
                <a:gd name="connsiteY110" fmla="*/ 1706767 h 2026899"/>
                <a:gd name="connsiteX111" fmla="*/ 766802 w 2017120"/>
                <a:gd name="connsiteY111" fmla="*/ 1790582 h 2026899"/>
                <a:gd name="connsiteX112" fmla="*/ 509955 w 2017120"/>
                <a:gd name="connsiteY112" fmla="*/ 1651466 h 2026899"/>
                <a:gd name="connsiteX113" fmla="*/ 1042658 w 2017120"/>
                <a:gd name="connsiteY113" fmla="*/ 1362865 h 2026899"/>
                <a:gd name="connsiteX114" fmla="*/ 509955 w 2017120"/>
                <a:gd name="connsiteY114" fmla="*/ 1651466 h 2026899"/>
                <a:gd name="connsiteX115" fmla="*/ 1570609 w 2017120"/>
                <a:gd name="connsiteY115" fmla="*/ 1929267 h 2026899"/>
                <a:gd name="connsiteX116" fmla="*/ 1385480 w 2017120"/>
                <a:gd name="connsiteY116" fmla="*/ 1937907 h 2026899"/>
                <a:gd name="connsiteX117" fmla="*/ 950850 w 2017120"/>
                <a:gd name="connsiteY117" fmla="*/ 1761852 h 2026899"/>
                <a:gd name="connsiteX118" fmla="*/ 855585 w 2017120"/>
                <a:gd name="connsiteY118" fmla="*/ 1707631 h 2026899"/>
                <a:gd name="connsiteX119" fmla="*/ 861202 w 2017120"/>
                <a:gd name="connsiteY119" fmla="*/ 1695534 h 2026899"/>
                <a:gd name="connsiteX120" fmla="*/ 1570609 w 2017120"/>
                <a:gd name="connsiteY120" fmla="*/ 1929267 h 2026899"/>
                <a:gd name="connsiteX121" fmla="*/ 996214 w 2017120"/>
                <a:gd name="connsiteY121" fmla="*/ 1649090 h 2026899"/>
                <a:gd name="connsiteX122" fmla="*/ 1151316 w 2017120"/>
                <a:gd name="connsiteY122" fmla="*/ 1516238 h 2026899"/>
                <a:gd name="connsiteX123" fmla="*/ 1419179 w 2017120"/>
                <a:gd name="connsiteY123" fmla="*/ 1395483 h 2026899"/>
                <a:gd name="connsiteX124" fmla="*/ 1497594 w 2017120"/>
                <a:gd name="connsiteY124" fmla="*/ 1384250 h 2026899"/>
                <a:gd name="connsiteX125" fmla="*/ 996214 w 2017120"/>
                <a:gd name="connsiteY125" fmla="*/ 1649090 h 2026899"/>
                <a:gd name="connsiteX126" fmla="*/ 1310954 w 2017120"/>
                <a:gd name="connsiteY126" fmla="*/ 1680845 h 2026899"/>
                <a:gd name="connsiteX127" fmla="*/ 1720094 w 2017120"/>
                <a:gd name="connsiteY127" fmla="*/ 1609342 h 2026899"/>
                <a:gd name="connsiteX128" fmla="*/ 1943674 w 2017120"/>
                <a:gd name="connsiteY128" fmla="*/ 1663995 h 2026899"/>
                <a:gd name="connsiteX129" fmla="*/ 1957283 w 2017120"/>
                <a:gd name="connsiteY129" fmla="*/ 1676308 h 2026899"/>
                <a:gd name="connsiteX130" fmla="*/ 1310954 w 2017120"/>
                <a:gd name="connsiteY130" fmla="*/ 1680845 h 2026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</a:cxnLst>
              <a:rect l="l" t="t" r="r" b="b"/>
              <a:pathLst>
                <a:path w="2017120" h="2026899">
                  <a:moveTo>
                    <a:pt x="1991198" y="1649090"/>
                  </a:moveTo>
                  <a:cubicBezTo>
                    <a:pt x="1901550" y="1628784"/>
                    <a:pt x="1811686" y="1608694"/>
                    <a:pt x="1721606" y="1589685"/>
                  </a:cubicBezTo>
                  <a:cubicBezTo>
                    <a:pt x="1611004" y="1566355"/>
                    <a:pt x="1502347" y="1563546"/>
                    <a:pt x="1397577" y="1617551"/>
                  </a:cubicBezTo>
                  <a:cubicBezTo>
                    <a:pt x="1314626" y="1660323"/>
                    <a:pt x="1224546" y="1652114"/>
                    <a:pt x="1134898" y="1649306"/>
                  </a:cubicBezTo>
                  <a:cubicBezTo>
                    <a:pt x="1139435" y="1642177"/>
                    <a:pt x="1145267" y="1638073"/>
                    <a:pt x="1151532" y="1636129"/>
                  </a:cubicBezTo>
                  <a:cubicBezTo>
                    <a:pt x="1271854" y="1598325"/>
                    <a:pt x="1374463" y="1528767"/>
                    <a:pt x="1473184" y="1452945"/>
                  </a:cubicBezTo>
                  <a:cubicBezTo>
                    <a:pt x="1505587" y="1428102"/>
                    <a:pt x="1536694" y="1400884"/>
                    <a:pt x="1546847" y="1356816"/>
                  </a:cubicBezTo>
                  <a:cubicBezTo>
                    <a:pt x="1539286" y="1354224"/>
                    <a:pt x="1533669" y="1349903"/>
                    <a:pt x="1529349" y="1350984"/>
                  </a:cubicBezTo>
                  <a:cubicBezTo>
                    <a:pt x="1459791" y="1366321"/>
                    <a:pt x="1389801" y="1380362"/>
                    <a:pt x="1321107" y="1398940"/>
                  </a:cubicBezTo>
                  <a:cubicBezTo>
                    <a:pt x="1287192" y="1408013"/>
                    <a:pt x="1251764" y="1420542"/>
                    <a:pt x="1223466" y="1440415"/>
                  </a:cubicBezTo>
                  <a:cubicBezTo>
                    <a:pt x="1166869" y="1480163"/>
                    <a:pt x="1117617" y="1530279"/>
                    <a:pt x="1060155" y="1568515"/>
                  </a:cubicBezTo>
                  <a:cubicBezTo>
                    <a:pt x="1007663" y="1603510"/>
                    <a:pt x="951282" y="1642177"/>
                    <a:pt x="891445" y="1654058"/>
                  </a:cubicBezTo>
                  <a:cubicBezTo>
                    <a:pt x="818214" y="1668532"/>
                    <a:pt x="740015" y="1656651"/>
                    <a:pt x="663112" y="1656003"/>
                  </a:cubicBezTo>
                  <a:cubicBezTo>
                    <a:pt x="666137" y="1652546"/>
                    <a:pt x="667649" y="1648874"/>
                    <a:pt x="670457" y="1647578"/>
                  </a:cubicBezTo>
                  <a:cubicBezTo>
                    <a:pt x="687523" y="1640017"/>
                    <a:pt x="704804" y="1632672"/>
                    <a:pt x="722302" y="1625760"/>
                  </a:cubicBezTo>
                  <a:cubicBezTo>
                    <a:pt x="847809" y="1574995"/>
                    <a:pt x="957330" y="1500901"/>
                    <a:pt x="1049355" y="1401316"/>
                  </a:cubicBezTo>
                  <a:cubicBezTo>
                    <a:pt x="1069444" y="1379714"/>
                    <a:pt x="1086294" y="1356168"/>
                    <a:pt x="1084566" y="1318365"/>
                  </a:cubicBezTo>
                  <a:cubicBezTo>
                    <a:pt x="1064692" y="1322469"/>
                    <a:pt x="1048274" y="1324197"/>
                    <a:pt x="1032721" y="1329166"/>
                  </a:cubicBezTo>
                  <a:cubicBezTo>
                    <a:pt x="961219" y="1352064"/>
                    <a:pt x="889284" y="1374530"/>
                    <a:pt x="818430" y="1399372"/>
                  </a:cubicBezTo>
                  <a:cubicBezTo>
                    <a:pt x="730294" y="1430479"/>
                    <a:pt x="650799" y="1479083"/>
                    <a:pt x="584913" y="1543889"/>
                  </a:cubicBezTo>
                  <a:cubicBezTo>
                    <a:pt x="520324" y="1607182"/>
                    <a:pt x="452494" y="1654922"/>
                    <a:pt x="365870" y="1661403"/>
                  </a:cubicBezTo>
                  <a:cubicBezTo>
                    <a:pt x="369542" y="1570459"/>
                    <a:pt x="418579" y="1500037"/>
                    <a:pt x="484033" y="1433071"/>
                  </a:cubicBezTo>
                  <a:cubicBezTo>
                    <a:pt x="548622" y="1367185"/>
                    <a:pt x="597443" y="1287690"/>
                    <a:pt x="628549" y="1199554"/>
                  </a:cubicBezTo>
                  <a:cubicBezTo>
                    <a:pt x="653392" y="1128700"/>
                    <a:pt x="675858" y="1056981"/>
                    <a:pt x="698756" y="985263"/>
                  </a:cubicBezTo>
                  <a:cubicBezTo>
                    <a:pt x="703724" y="969710"/>
                    <a:pt x="705452" y="953292"/>
                    <a:pt x="709556" y="933419"/>
                  </a:cubicBezTo>
                  <a:cubicBezTo>
                    <a:pt x="671969" y="931690"/>
                    <a:pt x="648423" y="948540"/>
                    <a:pt x="626605" y="968630"/>
                  </a:cubicBezTo>
                  <a:cubicBezTo>
                    <a:pt x="527236" y="1060654"/>
                    <a:pt x="452926" y="1170176"/>
                    <a:pt x="402161" y="1295683"/>
                  </a:cubicBezTo>
                  <a:cubicBezTo>
                    <a:pt x="395033" y="1312964"/>
                    <a:pt x="387904" y="1330462"/>
                    <a:pt x="380343" y="1347527"/>
                  </a:cubicBezTo>
                  <a:cubicBezTo>
                    <a:pt x="379047" y="1350336"/>
                    <a:pt x="375375" y="1351848"/>
                    <a:pt x="371919" y="1354872"/>
                  </a:cubicBezTo>
                  <a:cubicBezTo>
                    <a:pt x="371487" y="1277969"/>
                    <a:pt x="359390" y="1199554"/>
                    <a:pt x="373863" y="1126540"/>
                  </a:cubicBezTo>
                  <a:cubicBezTo>
                    <a:pt x="385744" y="1066918"/>
                    <a:pt x="424411" y="1010321"/>
                    <a:pt x="459406" y="957829"/>
                  </a:cubicBezTo>
                  <a:cubicBezTo>
                    <a:pt x="497642" y="900368"/>
                    <a:pt x="547758" y="850899"/>
                    <a:pt x="587506" y="794518"/>
                  </a:cubicBezTo>
                  <a:cubicBezTo>
                    <a:pt x="607379" y="766220"/>
                    <a:pt x="619909" y="730793"/>
                    <a:pt x="628981" y="696878"/>
                  </a:cubicBezTo>
                  <a:cubicBezTo>
                    <a:pt x="647559" y="628184"/>
                    <a:pt x="661600" y="558193"/>
                    <a:pt x="676938" y="488635"/>
                  </a:cubicBezTo>
                  <a:cubicBezTo>
                    <a:pt x="678018" y="484099"/>
                    <a:pt x="673697" y="478482"/>
                    <a:pt x="671105" y="471138"/>
                  </a:cubicBezTo>
                  <a:cubicBezTo>
                    <a:pt x="627037" y="481075"/>
                    <a:pt x="599819" y="512397"/>
                    <a:pt x="574977" y="544800"/>
                  </a:cubicBezTo>
                  <a:cubicBezTo>
                    <a:pt x="499154" y="643521"/>
                    <a:pt x="429596" y="745914"/>
                    <a:pt x="391792" y="866453"/>
                  </a:cubicBezTo>
                  <a:cubicBezTo>
                    <a:pt x="389848" y="872717"/>
                    <a:pt x="385744" y="878334"/>
                    <a:pt x="378615" y="883086"/>
                  </a:cubicBezTo>
                  <a:cubicBezTo>
                    <a:pt x="376023" y="793222"/>
                    <a:pt x="367814" y="703142"/>
                    <a:pt x="410370" y="620407"/>
                  </a:cubicBezTo>
                  <a:cubicBezTo>
                    <a:pt x="464375" y="515854"/>
                    <a:pt x="461351" y="406980"/>
                    <a:pt x="438236" y="296378"/>
                  </a:cubicBezTo>
                  <a:cubicBezTo>
                    <a:pt x="419227" y="206298"/>
                    <a:pt x="399137" y="116650"/>
                    <a:pt x="378831" y="26786"/>
                  </a:cubicBezTo>
                  <a:cubicBezTo>
                    <a:pt x="377319" y="20306"/>
                    <a:pt x="371487" y="14689"/>
                    <a:pt x="361982" y="0"/>
                  </a:cubicBezTo>
                  <a:cubicBezTo>
                    <a:pt x="346212" y="24842"/>
                    <a:pt x="329579" y="43204"/>
                    <a:pt x="322018" y="64374"/>
                  </a:cubicBezTo>
                  <a:cubicBezTo>
                    <a:pt x="282271" y="172167"/>
                    <a:pt x="246196" y="282769"/>
                    <a:pt x="259157" y="399203"/>
                  </a:cubicBezTo>
                  <a:cubicBezTo>
                    <a:pt x="271470" y="510453"/>
                    <a:pt x="277950" y="624511"/>
                    <a:pt x="331307" y="727336"/>
                  </a:cubicBezTo>
                  <a:cubicBezTo>
                    <a:pt x="350749" y="764924"/>
                    <a:pt x="354853" y="804887"/>
                    <a:pt x="349885" y="847443"/>
                  </a:cubicBezTo>
                  <a:cubicBezTo>
                    <a:pt x="343836" y="899504"/>
                    <a:pt x="343620" y="952212"/>
                    <a:pt x="341028" y="1004705"/>
                  </a:cubicBezTo>
                  <a:cubicBezTo>
                    <a:pt x="337140" y="1005569"/>
                    <a:pt x="333035" y="1006649"/>
                    <a:pt x="329147" y="1007513"/>
                  </a:cubicBezTo>
                  <a:cubicBezTo>
                    <a:pt x="288751" y="785445"/>
                    <a:pt x="202560" y="580443"/>
                    <a:pt x="98870" y="379546"/>
                  </a:cubicBezTo>
                  <a:cubicBezTo>
                    <a:pt x="76837" y="378898"/>
                    <a:pt x="71652" y="400499"/>
                    <a:pt x="70788" y="417565"/>
                  </a:cubicBezTo>
                  <a:cubicBezTo>
                    <a:pt x="67764" y="484963"/>
                    <a:pt x="57611" y="554089"/>
                    <a:pt x="68628" y="619327"/>
                  </a:cubicBezTo>
                  <a:cubicBezTo>
                    <a:pt x="94550" y="772052"/>
                    <a:pt x="146611" y="916569"/>
                    <a:pt x="230858" y="1049205"/>
                  </a:cubicBezTo>
                  <a:cubicBezTo>
                    <a:pt x="270822" y="1112066"/>
                    <a:pt x="304089" y="1180544"/>
                    <a:pt x="330875" y="1250319"/>
                  </a:cubicBezTo>
                  <a:cubicBezTo>
                    <a:pt x="346428" y="1290714"/>
                    <a:pt x="342972" y="1338454"/>
                    <a:pt x="347940" y="1381442"/>
                  </a:cubicBezTo>
                  <a:cubicBezTo>
                    <a:pt x="339948" y="1384250"/>
                    <a:pt x="338436" y="1385115"/>
                    <a:pt x="336708" y="1385330"/>
                  </a:cubicBezTo>
                  <a:cubicBezTo>
                    <a:pt x="335195" y="1385547"/>
                    <a:pt x="332603" y="1385115"/>
                    <a:pt x="331955" y="1384250"/>
                  </a:cubicBezTo>
                  <a:cubicBezTo>
                    <a:pt x="231506" y="1206251"/>
                    <a:pt x="131273" y="1028035"/>
                    <a:pt x="30176" y="847875"/>
                  </a:cubicBezTo>
                  <a:cubicBezTo>
                    <a:pt x="-2226" y="856732"/>
                    <a:pt x="2094" y="883518"/>
                    <a:pt x="798" y="906200"/>
                  </a:cubicBezTo>
                  <a:cubicBezTo>
                    <a:pt x="-4603" y="1011185"/>
                    <a:pt x="17863" y="1111634"/>
                    <a:pt x="54587" y="1209059"/>
                  </a:cubicBezTo>
                  <a:cubicBezTo>
                    <a:pt x="102975" y="1337374"/>
                    <a:pt x="177069" y="1450136"/>
                    <a:pt x="268445" y="1551449"/>
                  </a:cubicBezTo>
                  <a:cubicBezTo>
                    <a:pt x="298472" y="1584716"/>
                    <a:pt x="325042" y="1701798"/>
                    <a:pt x="325042" y="1701798"/>
                  </a:cubicBezTo>
                  <a:cubicBezTo>
                    <a:pt x="325042" y="1701798"/>
                    <a:pt x="434996" y="1730961"/>
                    <a:pt x="465455" y="1758396"/>
                  </a:cubicBezTo>
                  <a:cubicBezTo>
                    <a:pt x="566552" y="1849772"/>
                    <a:pt x="679530" y="1923650"/>
                    <a:pt x="807845" y="1972254"/>
                  </a:cubicBezTo>
                  <a:cubicBezTo>
                    <a:pt x="905486" y="2009194"/>
                    <a:pt x="1005719" y="2031660"/>
                    <a:pt x="1110704" y="2026043"/>
                  </a:cubicBezTo>
                  <a:cubicBezTo>
                    <a:pt x="1133386" y="2024963"/>
                    <a:pt x="1160172" y="2029284"/>
                    <a:pt x="1169029" y="1996665"/>
                  </a:cubicBezTo>
                  <a:cubicBezTo>
                    <a:pt x="989085" y="1895352"/>
                    <a:pt x="810869" y="1795119"/>
                    <a:pt x="632654" y="1694886"/>
                  </a:cubicBezTo>
                  <a:cubicBezTo>
                    <a:pt x="631574" y="1694238"/>
                    <a:pt x="631358" y="1691646"/>
                    <a:pt x="631574" y="1690134"/>
                  </a:cubicBezTo>
                  <a:cubicBezTo>
                    <a:pt x="631790" y="1688405"/>
                    <a:pt x="632654" y="1686893"/>
                    <a:pt x="635462" y="1678901"/>
                  </a:cubicBezTo>
                  <a:cubicBezTo>
                    <a:pt x="678450" y="1683869"/>
                    <a:pt x="725974" y="1680629"/>
                    <a:pt x="766586" y="1695966"/>
                  </a:cubicBezTo>
                  <a:cubicBezTo>
                    <a:pt x="836144" y="1722752"/>
                    <a:pt x="904622" y="1756019"/>
                    <a:pt x="967699" y="1795983"/>
                  </a:cubicBezTo>
                  <a:cubicBezTo>
                    <a:pt x="1100335" y="1880230"/>
                    <a:pt x="1244852" y="1932291"/>
                    <a:pt x="1397577" y="1958213"/>
                  </a:cubicBezTo>
                  <a:cubicBezTo>
                    <a:pt x="1462815" y="1969230"/>
                    <a:pt x="1532157" y="1959293"/>
                    <a:pt x="1599339" y="1956053"/>
                  </a:cubicBezTo>
                  <a:cubicBezTo>
                    <a:pt x="1616405" y="1955189"/>
                    <a:pt x="1638007" y="1950004"/>
                    <a:pt x="1637359" y="1927971"/>
                  </a:cubicBezTo>
                  <a:cubicBezTo>
                    <a:pt x="1436461" y="1824281"/>
                    <a:pt x="1231459" y="1738090"/>
                    <a:pt x="1009175" y="1697478"/>
                  </a:cubicBezTo>
                  <a:cubicBezTo>
                    <a:pt x="1010039" y="1693590"/>
                    <a:pt x="1011119" y="1689485"/>
                    <a:pt x="1011983" y="1685597"/>
                  </a:cubicBezTo>
                  <a:cubicBezTo>
                    <a:pt x="1064476" y="1683005"/>
                    <a:pt x="1117185" y="1682789"/>
                    <a:pt x="1169029" y="1676740"/>
                  </a:cubicBezTo>
                  <a:cubicBezTo>
                    <a:pt x="1211585" y="1671772"/>
                    <a:pt x="1251548" y="1675876"/>
                    <a:pt x="1289136" y="1695318"/>
                  </a:cubicBezTo>
                  <a:cubicBezTo>
                    <a:pt x="1392177" y="1748675"/>
                    <a:pt x="1506019" y="1755155"/>
                    <a:pt x="1617269" y="1767468"/>
                  </a:cubicBezTo>
                  <a:cubicBezTo>
                    <a:pt x="1733703" y="1780429"/>
                    <a:pt x="1844305" y="1744570"/>
                    <a:pt x="1952746" y="1705471"/>
                  </a:cubicBezTo>
                  <a:cubicBezTo>
                    <a:pt x="1974132" y="1697694"/>
                    <a:pt x="1992278" y="1681277"/>
                    <a:pt x="2017120" y="1665507"/>
                  </a:cubicBezTo>
                  <a:cubicBezTo>
                    <a:pt x="2003295" y="1656434"/>
                    <a:pt x="1997678" y="1650602"/>
                    <a:pt x="1991198" y="1649090"/>
                  </a:cubicBezTo>
                  <a:close/>
                  <a:moveTo>
                    <a:pt x="664408" y="974462"/>
                  </a:moveTo>
                  <a:cubicBezTo>
                    <a:pt x="626173" y="1181409"/>
                    <a:pt x="542358" y="1362865"/>
                    <a:pt x="375807" y="1507165"/>
                  </a:cubicBezTo>
                  <a:cubicBezTo>
                    <a:pt x="402377" y="1286826"/>
                    <a:pt x="505418" y="1115523"/>
                    <a:pt x="664408" y="974462"/>
                  </a:cubicBezTo>
                  <a:close/>
                  <a:moveTo>
                    <a:pt x="642591" y="519742"/>
                  </a:moveTo>
                  <a:cubicBezTo>
                    <a:pt x="638702" y="546744"/>
                    <a:pt x="636110" y="572667"/>
                    <a:pt x="631358" y="598157"/>
                  </a:cubicBezTo>
                  <a:cubicBezTo>
                    <a:pt x="613212" y="697310"/>
                    <a:pt x="581457" y="789982"/>
                    <a:pt x="510603" y="866021"/>
                  </a:cubicBezTo>
                  <a:cubicBezTo>
                    <a:pt x="465023" y="915057"/>
                    <a:pt x="423331" y="967766"/>
                    <a:pt x="377751" y="1021122"/>
                  </a:cubicBezTo>
                  <a:cubicBezTo>
                    <a:pt x="379479" y="894751"/>
                    <a:pt x="555751" y="561218"/>
                    <a:pt x="642591" y="519742"/>
                  </a:cubicBezTo>
                  <a:close/>
                  <a:moveTo>
                    <a:pt x="319642" y="1161751"/>
                  </a:moveTo>
                  <a:cubicBezTo>
                    <a:pt x="301712" y="1129996"/>
                    <a:pt x="286591" y="1096081"/>
                    <a:pt x="265421" y="1066486"/>
                  </a:cubicBezTo>
                  <a:cubicBezTo>
                    <a:pt x="171885" y="935579"/>
                    <a:pt x="123713" y="786526"/>
                    <a:pt x="89366" y="631856"/>
                  </a:cubicBezTo>
                  <a:cubicBezTo>
                    <a:pt x="75540" y="569426"/>
                    <a:pt x="82885" y="508293"/>
                    <a:pt x="98006" y="446728"/>
                  </a:cubicBezTo>
                  <a:cubicBezTo>
                    <a:pt x="225458" y="668147"/>
                    <a:pt x="299336" y="905552"/>
                    <a:pt x="331739" y="1156134"/>
                  </a:cubicBezTo>
                  <a:cubicBezTo>
                    <a:pt x="327635" y="1158079"/>
                    <a:pt x="323530" y="1160023"/>
                    <a:pt x="319642" y="1161751"/>
                  </a:cubicBezTo>
                  <a:close/>
                  <a:moveTo>
                    <a:pt x="329363" y="1583852"/>
                  </a:moveTo>
                  <a:cubicBezTo>
                    <a:pt x="160220" y="1435015"/>
                    <a:pt x="1878" y="1129780"/>
                    <a:pt x="27800" y="904904"/>
                  </a:cubicBezTo>
                  <a:cubicBezTo>
                    <a:pt x="36873" y="913113"/>
                    <a:pt x="41841" y="915921"/>
                    <a:pt x="44434" y="920241"/>
                  </a:cubicBezTo>
                  <a:cubicBezTo>
                    <a:pt x="109023" y="1030195"/>
                    <a:pt x="174909" y="1139069"/>
                    <a:pt x="236907" y="1250535"/>
                  </a:cubicBezTo>
                  <a:cubicBezTo>
                    <a:pt x="268661" y="1307780"/>
                    <a:pt x="294800" y="1368481"/>
                    <a:pt x="320506" y="1428750"/>
                  </a:cubicBezTo>
                  <a:cubicBezTo>
                    <a:pt x="341460" y="1477787"/>
                    <a:pt x="336492" y="1529199"/>
                    <a:pt x="329363" y="1583852"/>
                  </a:cubicBezTo>
                  <a:close/>
                  <a:moveTo>
                    <a:pt x="346428" y="706598"/>
                  </a:moveTo>
                  <a:cubicBezTo>
                    <a:pt x="269526" y="486907"/>
                    <a:pt x="253540" y="276072"/>
                    <a:pt x="350965" y="60485"/>
                  </a:cubicBezTo>
                  <a:cubicBezTo>
                    <a:pt x="358525" y="68694"/>
                    <a:pt x="362414" y="71070"/>
                    <a:pt x="363278" y="74095"/>
                  </a:cubicBezTo>
                  <a:cubicBezTo>
                    <a:pt x="381856" y="148405"/>
                    <a:pt x="402593" y="222500"/>
                    <a:pt x="417931" y="297674"/>
                  </a:cubicBezTo>
                  <a:cubicBezTo>
                    <a:pt x="449686" y="453424"/>
                    <a:pt x="431108" y="557761"/>
                    <a:pt x="346428" y="706598"/>
                  </a:cubicBezTo>
                  <a:close/>
                  <a:moveTo>
                    <a:pt x="766802" y="1790582"/>
                  </a:moveTo>
                  <a:cubicBezTo>
                    <a:pt x="878051" y="1852580"/>
                    <a:pt x="987141" y="1918466"/>
                    <a:pt x="1097095" y="1983055"/>
                  </a:cubicBezTo>
                  <a:cubicBezTo>
                    <a:pt x="1101415" y="1985648"/>
                    <a:pt x="1104223" y="1990616"/>
                    <a:pt x="1112432" y="1999689"/>
                  </a:cubicBezTo>
                  <a:cubicBezTo>
                    <a:pt x="887556" y="2025179"/>
                    <a:pt x="582321" y="1867053"/>
                    <a:pt x="433484" y="1697910"/>
                  </a:cubicBezTo>
                  <a:cubicBezTo>
                    <a:pt x="488137" y="1690782"/>
                    <a:pt x="539549" y="1685813"/>
                    <a:pt x="588802" y="1706767"/>
                  </a:cubicBezTo>
                  <a:cubicBezTo>
                    <a:pt x="649071" y="1732689"/>
                    <a:pt x="709772" y="1758612"/>
                    <a:pt x="766802" y="1790582"/>
                  </a:cubicBezTo>
                  <a:close/>
                  <a:moveTo>
                    <a:pt x="509955" y="1651466"/>
                  </a:moveTo>
                  <a:cubicBezTo>
                    <a:pt x="654256" y="1484915"/>
                    <a:pt x="835928" y="1401100"/>
                    <a:pt x="1042658" y="1362865"/>
                  </a:cubicBezTo>
                  <a:cubicBezTo>
                    <a:pt x="901813" y="1521855"/>
                    <a:pt x="730510" y="1624896"/>
                    <a:pt x="509955" y="1651466"/>
                  </a:cubicBezTo>
                  <a:close/>
                  <a:moveTo>
                    <a:pt x="1570609" y="1929267"/>
                  </a:moveTo>
                  <a:cubicBezTo>
                    <a:pt x="1509043" y="1944172"/>
                    <a:pt x="1447910" y="1951733"/>
                    <a:pt x="1385480" y="1937907"/>
                  </a:cubicBezTo>
                  <a:cubicBezTo>
                    <a:pt x="1230811" y="1903560"/>
                    <a:pt x="1081757" y="1855388"/>
                    <a:pt x="950850" y="1761852"/>
                  </a:cubicBezTo>
                  <a:cubicBezTo>
                    <a:pt x="921255" y="1740682"/>
                    <a:pt x="887556" y="1725561"/>
                    <a:pt x="855585" y="1707631"/>
                  </a:cubicBezTo>
                  <a:cubicBezTo>
                    <a:pt x="857530" y="1703527"/>
                    <a:pt x="859258" y="1699638"/>
                    <a:pt x="861202" y="1695534"/>
                  </a:cubicBezTo>
                  <a:cubicBezTo>
                    <a:pt x="1111784" y="1728153"/>
                    <a:pt x="1349189" y="1801815"/>
                    <a:pt x="1570609" y="1929267"/>
                  </a:cubicBezTo>
                  <a:close/>
                  <a:moveTo>
                    <a:pt x="996214" y="1649090"/>
                  </a:moveTo>
                  <a:cubicBezTo>
                    <a:pt x="1049787" y="1603510"/>
                    <a:pt x="1102279" y="1561818"/>
                    <a:pt x="1151316" y="1516238"/>
                  </a:cubicBezTo>
                  <a:cubicBezTo>
                    <a:pt x="1227570" y="1445600"/>
                    <a:pt x="1320027" y="1413629"/>
                    <a:pt x="1419179" y="1395483"/>
                  </a:cubicBezTo>
                  <a:cubicBezTo>
                    <a:pt x="1444669" y="1390731"/>
                    <a:pt x="1470592" y="1388139"/>
                    <a:pt x="1497594" y="1384250"/>
                  </a:cubicBezTo>
                  <a:cubicBezTo>
                    <a:pt x="1456335" y="1471522"/>
                    <a:pt x="1122585" y="1647794"/>
                    <a:pt x="996214" y="1649090"/>
                  </a:cubicBezTo>
                  <a:close/>
                  <a:moveTo>
                    <a:pt x="1310954" y="1680845"/>
                  </a:moveTo>
                  <a:cubicBezTo>
                    <a:pt x="1459575" y="1596165"/>
                    <a:pt x="1564128" y="1577587"/>
                    <a:pt x="1720094" y="1609342"/>
                  </a:cubicBezTo>
                  <a:cubicBezTo>
                    <a:pt x="1795269" y="1624680"/>
                    <a:pt x="1869147" y="1645418"/>
                    <a:pt x="1943674" y="1663995"/>
                  </a:cubicBezTo>
                  <a:cubicBezTo>
                    <a:pt x="1946914" y="1664859"/>
                    <a:pt x="1949290" y="1668748"/>
                    <a:pt x="1957283" y="1676308"/>
                  </a:cubicBezTo>
                  <a:cubicBezTo>
                    <a:pt x="1741480" y="1773733"/>
                    <a:pt x="1530429" y="1757747"/>
                    <a:pt x="1310954" y="1680845"/>
                  </a:cubicBezTo>
                  <a:close/>
                </a:path>
              </a:pathLst>
            </a:custGeom>
            <a:grpFill/>
            <a:ln w="21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图形 12">
              <a:extLst>
                <a:ext uri="{FF2B5EF4-FFF2-40B4-BE49-F238E27FC236}">
                  <a16:creationId xmlns:a16="http://schemas.microsoft.com/office/drawing/2014/main" id="{EC5D9CC9-185C-6FBC-8063-5F804B21637F}"/>
                </a:ext>
              </a:extLst>
            </p:cNvPr>
            <p:cNvSpPr/>
            <p:nvPr/>
          </p:nvSpPr>
          <p:spPr>
            <a:xfrm rot="5400000">
              <a:off x="213624" y="228748"/>
              <a:ext cx="1078194" cy="1083421"/>
            </a:xfrm>
            <a:custGeom>
              <a:avLst/>
              <a:gdLst>
                <a:gd name="connsiteX0" fmla="*/ 1991198 w 2017120"/>
                <a:gd name="connsiteY0" fmla="*/ 1649090 h 2026899"/>
                <a:gd name="connsiteX1" fmla="*/ 1721606 w 2017120"/>
                <a:gd name="connsiteY1" fmla="*/ 1589685 h 2026899"/>
                <a:gd name="connsiteX2" fmla="*/ 1397577 w 2017120"/>
                <a:gd name="connsiteY2" fmla="*/ 1617551 h 2026899"/>
                <a:gd name="connsiteX3" fmla="*/ 1134898 w 2017120"/>
                <a:gd name="connsiteY3" fmla="*/ 1649306 h 2026899"/>
                <a:gd name="connsiteX4" fmla="*/ 1151532 w 2017120"/>
                <a:gd name="connsiteY4" fmla="*/ 1636129 h 2026899"/>
                <a:gd name="connsiteX5" fmla="*/ 1473184 w 2017120"/>
                <a:gd name="connsiteY5" fmla="*/ 1452945 h 2026899"/>
                <a:gd name="connsiteX6" fmla="*/ 1546847 w 2017120"/>
                <a:gd name="connsiteY6" fmla="*/ 1356816 h 2026899"/>
                <a:gd name="connsiteX7" fmla="*/ 1529349 w 2017120"/>
                <a:gd name="connsiteY7" fmla="*/ 1350984 h 2026899"/>
                <a:gd name="connsiteX8" fmla="*/ 1321107 w 2017120"/>
                <a:gd name="connsiteY8" fmla="*/ 1398940 h 2026899"/>
                <a:gd name="connsiteX9" fmla="*/ 1223466 w 2017120"/>
                <a:gd name="connsiteY9" fmla="*/ 1440415 h 2026899"/>
                <a:gd name="connsiteX10" fmla="*/ 1060155 w 2017120"/>
                <a:gd name="connsiteY10" fmla="*/ 1568515 h 2026899"/>
                <a:gd name="connsiteX11" fmla="*/ 891445 w 2017120"/>
                <a:gd name="connsiteY11" fmla="*/ 1654058 h 2026899"/>
                <a:gd name="connsiteX12" fmla="*/ 663112 w 2017120"/>
                <a:gd name="connsiteY12" fmla="*/ 1656003 h 2026899"/>
                <a:gd name="connsiteX13" fmla="*/ 670457 w 2017120"/>
                <a:gd name="connsiteY13" fmla="*/ 1647578 h 2026899"/>
                <a:gd name="connsiteX14" fmla="*/ 722302 w 2017120"/>
                <a:gd name="connsiteY14" fmla="*/ 1625760 h 2026899"/>
                <a:gd name="connsiteX15" fmla="*/ 1049355 w 2017120"/>
                <a:gd name="connsiteY15" fmla="*/ 1401316 h 2026899"/>
                <a:gd name="connsiteX16" fmla="*/ 1084566 w 2017120"/>
                <a:gd name="connsiteY16" fmla="*/ 1318365 h 2026899"/>
                <a:gd name="connsiteX17" fmla="*/ 1032721 w 2017120"/>
                <a:gd name="connsiteY17" fmla="*/ 1329166 h 2026899"/>
                <a:gd name="connsiteX18" fmla="*/ 818430 w 2017120"/>
                <a:gd name="connsiteY18" fmla="*/ 1399372 h 2026899"/>
                <a:gd name="connsiteX19" fmla="*/ 584913 w 2017120"/>
                <a:gd name="connsiteY19" fmla="*/ 1543889 h 2026899"/>
                <a:gd name="connsiteX20" fmla="*/ 365870 w 2017120"/>
                <a:gd name="connsiteY20" fmla="*/ 1661403 h 2026899"/>
                <a:gd name="connsiteX21" fmla="*/ 484033 w 2017120"/>
                <a:gd name="connsiteY21" fmla="*/ 1433071 h 2026899"/>
                <a:gd name="connsiteX22" fmla="*/ 628549 w 2017120"/>
                <a:gd name="connsiteY22" fmla="*/ 1199554 h 2026899"/>
                <a:gd name="connsiteX23" fmla="*/ 698756 w 2017120"/>
                <a:gd name="connsiteY23" fmla="*/ 985263 h 2026899"/>
                <a:gd name="connsiteX24" fmla="*/ 709556 w 2017120"/>
                <a:gd name="connsiteY24" fmla="*/ 933419 h 2026899"/>
                <a:gd name="connsiteX25" fmla="*/ 626605 w 2017120"/>
                <a:gd name="connsiteY25" fmla="*/ 968630 h 2026899"/>
                <a:gd name="connsiteX26" fmla="*/ 402161 w 2017120"/>
                <a:gd name="connsiteY26" fmla="*/ 1295683 h 2026899"/>
                <a:gd name="connsiteX27" fmla="*/ 380343 w 2017120"/>
                <a:gd name="connsiteY27" fmla="*/ 1347527 h 2026899"/>
                <a:gd name="connsiteX28" fmla="*/ 371919 w 2017120"/>
                <a:gd name="connsiteY28" fmla="*/ 1354872 h 2026899"/>
                <a:gd name="connsiteX29" fmla="*/ 373863 w 2017120"/>
                <a:gd name="connsiteY29" fmla="*/ 1126540 h 2026899"/>
                <a:gd name="connsiteX30" fmla="*/ 459406 w 2017120"/>
                <a:gd name="connsiteY30" fmla="*/ 957829 h 2026899"/>
                <a:gd name="connsiteX31" fmla="*/ 587506 w 2017120"/>
                <a:gd name="connsiteY31" fmla="*/ 794518 h 2026899"/>
                <a:gd name="connsiteX32" fmla="*/ 628981 w 2017120"/>
                <a:gd name="connsiteY32" fmla="*/ 696878 h 2026899"/>
                <a:gd name="connsiteX33" fmla="*/ 676938 w 2017120"/>
                <a:gd name="connsiteY33" fmla="*/ 488635 h 2026899"/>
                <a:gd name="connsiteX34" fmla="*/ 671105 w 2017120"/>
                <a:gd name="connsiteY34" fmla="*/ 471138 h 2026899"/>
                <a:gd name="connsiteX35" fmla="*/ 574977 w 2017120"/>
                <a:gd name="connsiteY35" fmla="*/ 544800 h 2026899"/>
                <a:gd name="connsiteX36" fmla="*/ 391792 w 2017120"/>
                <a:gd name="connsiteY36" fmla="*/ 866453 h 2026899"/>
                <a:gd name="connsiteX37" fmla="*/ 378615 w 2017120"/>
                <a:gd name="connsiteY37" fmla="*/ 883086 h 2026899"/>
                <a:gd name="connsiteX38" fmla="*/ 410370 w 2017120"/>
                <a:gd name="connsiteY38" fmla="*/ 620407 h 2026899"/>
                <a:gd name="connsiteX39" fmla="*/ 438236 w 2017120"/>
                <a:gd name="connsiteY39" fmla="*/ 296378 h 2026899"/>
                <a:gd name="connsiteX40" fmla="*/ 378831 w 2017120"/>
                <a:gd name="connsiteY40" fmla="*/ 26786 h 2026899"/>
                <a:gd name="connsiteX41" fmla="*/ 361982 w 2017120"/>
                <a:gd name="connsiteY41" fmla="*/ 0 h 2026899"/>
                <a:gd name="connsiteX42" fmla="*/ 322018 w 2017120"/>
                <a:gd name="connsiteY42" fmla="*/ 64374 h 2026899"/>
                <a:gd name="connsiteX43" fmla="*/ 259157 w 2017120"/>
                <a:gd name="connsiteY43" fmla="*/ 399203 h 2026899"/>
                <a:gd name="connsiteX44" fmla="*/ 331307 w 2017120"/>
                <a:gd name="connsiteY44" fmla="*/ 727336 h 2026899"/>
                <a:gd name="connsiteX45" fmla="*/ 349885 w 2017120"/>
                <a:gd name="connsiteY45" fmla="*/ 847443 h 2026899"/>
                <a:gd name="connsiteX46" fmla="*/ 341028 w 2017120"/>
                <a:gd name="connsiteY46" fmla="*/ 1004705 h 2026899"/>
                <a:gd name="connsiteX47" fmla="*/ 329147 w 2017120"/>
                <a:gd name="connsiteY47" fmla="*/ 1007513 h 2026899"/>
                <a:gd name="connsiteX48" fmla="*/ 98870 w 2017120"/>
                <a:gd name="connsiteY48" fmla="*/ 379546 h 2026899"/>
                <a:gd name="connsiteX49" fmla="*/ 70788 w 2017120"/>
                <a:gd name="connsiteY49" fmla="*/ 417565 h 2026899"/>
                <a:gd name="connsiteX50" fmla="*/ 68628 w 2017120"/>
                <a:gd name="connsiteY50" fmla="*/ 619327 h 2026899"/>
                <a:gd name="connsiteX51" fmla="*/ 230858 w 2017120"/>
                <a:gd name="connsiteY51" fmla="*/ 1049205 h 2026899"/>
                <a:gd name="connsiteX52" fmla="*/ 330875 w 2017120"/>
                <a:gd name="connsiteY52" fmla="*/ 1250319 h 2026899"/>
                <a:gd name="connsiteX53" fmla="*/ 347940 w 2017120"/>
                <a:gd name="connsiteY53" fmla="*/ 1381442 h 2026899"/>
                <a:gd name="connsiteX54" fmla="*/ 336708 w 2017120"/>
                <a:gd name="connsiteY54" fmla="*/ 1385330 h 2026899"/>
                <a:gd name="connsiteX55" fmla="*/ 331955 w 2017120"/>
                <a:gd name="connsiteY55" fmla="*/ 1384250 h 2026899"/>
                <a:gd name="connsiteX56" fmla="*/ 30176 w 2017120"/>
                <a:gd name="connsiteY56" fmla="*/ 847875 h 2026899"/>
                <a:gd name="connsiteX57" fmla="*/ 798 w 2017120"/>
                <a:gd name="connsiteY57" fmla="*/ 906200 h 2026899"/>
                <a:gd name="connsiteX58" fmla="*/ 54587 w 2017120"/>
                <a:gd name="connsiteY58" fmla="*/ 1209059 h 2026899"/>
                <a:gd name="connsiteX59" fmla="*/ 268445 w 2017120"/>
                <a:gd name="connsiteY59" fmla="*/ 1551449 h 2026899"/>
                <a:gd name="connsiteX60" fmla="*/ 325042 w 2017120"/>
                <a:gd name="connsiteY60" fmla="*/ 1701798 h 2026899"/>
                <a:gd name="connsiteX61" fmla="*/ 465455 w 2017120"/>
                <a:gd name="connsiteY61" fmla="*/ 1758396 h 2026899"/>
                <a:gd name="connsiteX62" fmla="*/ 807845 w 2017120"/>
                <a:gd name="connsiteY62" fmla="*/ 1972254 h 2026899"/>
                <a:gd name="connsiteX63" fmla="*/ 1110704 w 2017120"/>
                <a:gd name="connsiteY63" fmla="*/ 2026043 h 2026899"/>
                <a:gd name="connsiteX64" fmla="*/ 1169029 w 2017120"/>
                <a:gd name="connsiteY64" fmla="*/ 1996665 h 2026899"/>
                <a:gd name="connsiteX65" fmla="*/ 632654 w 2017120"/>
                <a:gd name="connsiteY65" fmla="*/ 1694886 h 2026899"/>
                <a:gd name="connsiteX66" fmla="*/ 631574 w 2017120"/>
                <a:gd name="connsiteY66" fmla="*/ 1690134 h 2026899"/>
                <a:gd name="connsiteX67" fmla="*/ 635462 w 2017120"/>
                <a:gd name="connsiteY67" fmla="*/ 1678901 h 2026899"/>
                <a:gd name="connsiteX68" fmla="*/ 766586 w 2017120"/>
                <a:gd name="connsiteY68" fmla="*/ 1695966 h 2026899"/>
                <a:gd name="connsiteX69" fmla="*/ 967699 w 2017120"/>
                <a:gd name="connsiteY69" fmla="*/ 1795983 h 2026899"/>
                <a:gd name="connsiteX70" fmla="*/ 1397577 w 2017120"/>
                <a:gd name="connsiteY70" fmla="*/ 1958213 h 2026899"/>
                <a:gd name="connsiteX71" fmla="*/ 1599339 w 2017120"/>
                <a:gd name="connsiteY71" fmla="*/ 1956053 h 2026899"/>
                <a:gd name="connsiteX72" fmla="*/ 1637359 w 2017120"/>
                <a:gd name="connsiteY72" fmla="*/ 1927971 h 2026899"/>
                <a:gd name="connsiteX73" fmla="*/ 1009175 w 2017120"/>
                <a:gd name="connsiteY73" fmla="*/ 1697478 h 2026899"/>
                <a:gd name="connsiteX74" fmla="*/ 1011983 w 2017120"/>
                <a:gd name="connsiteY74" fmla="*/ 1685597 h 2026899"/>
                <a:gd name="connsiteX75" fmla="*/ 1169029 w 2017120"/>
                <a:gd name="connsiteY75" fmla="*/ 1676740 h 2026899"/>
                <a:gd name="connsiteX76" fmla="*/ 1289136 w 2017120"/>
                <a:gd name="connsiteY76" fmla="*/ 1695318 h 2026899"/>
                <a:gd name="connsiteX77" fmla="*/ 1617269 w 2017120"/>
                <a:gd name="connsiteY77" fmla="*/ 1767468 h 2026899"/>
                <a:gd name="connsiteX78" fmla="*/ 1952746 w 2017120"/>
                <a:gd name="connsiteY78" fmla="*/ 1705471 h 2026899"/>
                <a:gd name="connsiteX79" fmla="*/ 2017120 w 2017120"/>
                <a:gd name="connsiteY79" fmla="*/ 1665507 h 2026899"/>
                <a:gd name="connsiteX80" fmla="*/ 1991198 w 2017120"/>
                <a:gd name="connsiteY80" fmla="*/ 1649090 h 2026899"/>
                <a:gd name="connsiteX81" fmla="*/ 664408 w 2017120"/>
                <a:gd name="connsiteY81" fmla="*/ 974462 h 2026899"/>
                <a:gd name="connsiteX82" fmla="*/ 375807 w 2017120"/>
                <a:gd name="connsiteY82" fmla="*/ 1507165 h 2026899"/>
                <a:gd name="connsiteX83" fmla="*/ 664408 w 2017120"/>
                <a:gd name="connsiteY83" fmla="*/ 974462 h 2026899"/>
                <a:gd name="connsiteX84" fmla="*/ 642591 w 2017120"/>
                <a:gd name="connsiteY84" fmla="*/ 519742 h 2026899"/>
                <a:gd name="connsiteX85" fmla="*/ 631358 w 2017120"/>
                <a:gd name="connsiteY85" fmla="*/ 598157 h 2026899"/>
                <a:gd name="connsiteX86" fmla="*/ 510603 w 2017120"/>
                <a:gd name="connsiteY86" fmla="*/ 866021 h 2026899"/>
                <a:gd name="connsiteX87" fmla="*/ 377751 w 2017120"/>
                <a:gd name="connsiteY87" fmla="*/ 1021122 h 2026899"/>
                <a:gd name="connsiteX88" fmla="*/ 642591 w 2017120"/>
                <a:gd name="connsiteY88" fmla="*/ 519742 h 2026899"/>
                <a:gd name="connsiteX89" fmla="*/ 319642 w 2017120"/>
                <a:gd name="connsiteY89" fmla="*/ 1161751 h 2026899"/>
                <a:gd name="connsiteX90" fmla="*/ 265421 w 2017120"/>
                <a:gd name="connsiteY90" fmla="*/ 1066486 h 2026899"/>
                <a:gd name="connsiteX91" fmla="*/ 89366 w 2017120"/>
                <a:gd name="connsiteY91" fmla="*/ 631856 h 2026899"/>
                <a:gd name="connsiteX92" fmla="*/ 98006 w 2017120"/>
                <a:gd name="connsiteY92" fmla="*/ 446728 h 2026899"/>
                <a:gd name="connsiteX93" fmla="*/ 331739 w 2017120"/>
                <a:gd name="connsiteY93" fmla="*/ 1156134 h 2026899"/>
                <a:gd name="connsiteX94" fmla="*/ 319642 w 2017120"/>
                <a:gd name="connsiteY94" fmla="*/ 1161751 h 2026899"/>
                <a:gd name="connsiteX95" fmla="*/ 329363 w 2017120"/>
                <a:gd name="connsiteY95" fmla="*/ 1583852 h 2026899"/>
                <a:gd name="connsiteX96" fmla="*/ 27800 w 2017120"/>
                <a:gd name="connsiteY96" fmla="*/ 904904 h 2026899"/>
                <a:gd name="connsiteX97" fmla="*/ 44434 w 2017120"/>
                <a:gd name="connsiteY97" fmla="*/ 920241 h 2026899"/>
                <a:gd name="connsiteX98" fmla="*/ 236907 w 2017120"/>
                <a:gd name="connsiteY98" fmla="*/ 1250535 h 2026899"/>
                <a:gd name="connsiteX99" fmla="*/ 320506 w 2017120"/>
                <a:gd name="connsiteY99" fmla="*/ 1428750 h 2026899"/>
                <a:gd name="connsiteX100" fmla="*/ 329363 w 2017120"/>
                <a:gd name="connsiteY100" fmla="*/ 1583852 h 2026899"/>
                <a:gd name="connsiteX101" fmla="*/ 346428 w 2017120"/>
                <a:gd name="connsiteY101" fmla="*/ 706598 h 2026899"/>
                <a:gd name="connsiteX102" fmla="*/ 350965 w 2017120"/>
                <a:gd name="connsiteY102" fmla="*/ 60485 h 2026899"/>
                <a:gd name="connsiteX103" fmla="*/ 363278 w 2017120"/>
                <a:gd name="connsiteY103" fmla="*/ 74095 h 2026899"/>
                <a:gd name="connsiteX104" fmla="*/ 417931 w 2017120"/>
                <a:gd name="connsiteY104" fmla="*/ 297674 h 2026899"/>
                <a:gd name="connsiteX105" fmla="*/ 346428 w 2017120"/>
                <a:gd name="connsiteY105" fmla="*/ 706598 h 2026899"/>
                <a:gd name="connsiteX106" fmla="*/ 766802 w 2017120"/>
                <a:gd name="connsiteY106" fmla="*/ 1790582 h 2026899"/>
                <a:gd name="connsiteX107" fmla="*/ 1097095 w 2017120"/>
                <a:gd name="connsiteY107" fmla="*/ 1983055 h 2026899"/>
                <a:gd name="connsiteX108" fmla="*/ 1112432 w 2017120"/>
                <a:gd name="connsiteY108" fmla="*/ 1999689 h 2026899"/>
                <a:gd name="connsiteX109" fmla="*/ 433484 w 2017120"/>
                <a:gd name="connsiteY109" fmla="*/ 1697910 h 2026899"/>
                <a:gd name="connsiteX110" fmla="*/ 588802 w 2017120"/>
                <a:gd name="connsiteY110" fmla="*/ 1706767 h 2026899"/>
                <a:gd name="connsiteX111" fmla="*/ 766802 w 2017120"/>
                <a:gd name="connsiteY111" fmla="*/ 1790582 h 2026899"/>
                <a:gd name="connsiteX112" fmla="*/ 509955 w 2017120"/>
                <a:gd name="connsiteY112" fmla="*/ 1651466 h 2026899"/>
                <a:gd name="connsiteX113" fmla="*/ 1042658 w 2017120"/>
                <a:gd name="connsiteY113" fmla="*/ 1362865 h 2026899"/>
                <a:gd name="connsiteX114" fmla="*/ 509955 w 2017120"/>
                <a:gd name="connsiteY114" fmla="*/ 1651466 h 2026899"/>
                <a:gd name="connsiteX115" fmla="*/ 1570609 w 2017120"/>
                <a:gd name="connsiteY115" fmla="*/ 1929267 h 2026899"/>
                <a:gd name="connsiteX116" fmla="*/ 1385480 w 2017120"/>
                <a:gd name="connsiteY116" fmla="*/ 1937907 h 2026899"/>
                <a:gd name="connsiteX117" fmla="*/ 950850 w 2017120"/>
                <a:gd name="connsiteY117" fmla="*/ 1761852 h 2026899"/>
                <a:gd name="connsiteX118" fmla="*/ 855585 w 2017120"/>
                <a:gd name="connsiteY118" fmla="*/ 1707631 h 2026899"/>
                <a:gd name="connsiteX119" fmla="*/ 861202 w 2017120"/>
                <a:gd name="connsiteY119" fmla="*/ 1695534 h 2026899"/>
                <a:gd name="connsiteX120" fmla="*/ 1570609 w 2017120"/>
                <a:gd name="connsiteY120" fmla="*/ 1929267 h 2026899"/>
                <a:gd name="connsiteX121" fmla="*/ 996214 w 2017120"/>
                <a:gd name="connsiteY121" fmla="*/ 1649090 h 2026899"/>
                <a:gd name="connsiteX122" fmla="*/ 1151316 w 2017120"/>
                <a:gd name="connsiteY122" fmla="*/ 1516238 h 2026899"/>
                <a:gd name="connsiteX123" fmla="*/ 1419179 w 2017120"/>
                <a:gd name="connsiteY123" fmla="*/ 1395483 h 2026899"/>
                <a:gd name="connsiteX124" fmla="*/ 1497594 w 2017120"/>
                <a:gd name="connsiteY124" fmla="*/ 1384250 h 2026899"/>
                <a:gd name="connsiteX125" fmla="*/ 996214 w 2017120"/>
                <a:gd name="connsiteY125" fmla="*/ 1649090 h 2026899"/>
                <a:gd name="connsiteX126" fmla="*/ 1310954 w 2017120"/>
                <a:gd name="connsiteY126" fmla="*/ 1680845 h 2026899"/>
                <a:gd name="connsiteX127" fmla="*/ 1720094 w 2017120"/>
                <a:gd name="connsiteY127" fmla="*/ 1609342 h 2026899"/>
                <a:gd name="connsiteX128" fmla="*/ 1943674 w 2017120"/>
                <a:gd name="connsiteY128" fmla="*/ 1663995 h 2026899"/>
                <a:gd name="connsiteX129" fmla="*/ 1957283 w 2017120"/>
                <a:gd name="connsiteY129" fmla="*/ 1676308 h 2026899"/>
                <a:gd name="connsiteX130" fmla="*/ 1310954 w 2017120"/>
                <a:gd name="connsiteY130" fmla="*/ 1680845 h 2026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</a:cxnLst>
              <a:rect l="l" t="t" r="r" b="b"/>
              <a:pathLst>
                <a:path w="2017120" h="2026899">
                  <a:moveTo>
                    <a:pt x="1991198" y="1649090"/>
                  </a:moveTo>
                  <a:cubicBezTo>
                    <a:pt x="1901550" y="1628784"/>
                    <a:pt x="1811686" y="1608694"/>
                    <a:pt x="1721606" y="1589685"/>
                  </a:cubicBezTo>
                  <a:cubicBezTo>
                    <a:pt x="1611004" y="1566355"/>
                    <a:pt x="1502347" y="1563546"/>
                    <a:pt x="1397577" y="1617551"/>
                  </a:cubicBezTo>
                  <a:cubicBezTo>
                    <a:pt x="1314626" y="1660323"/>
                    <a:pt x="1224546" y="1652114"/>
                    <a:pt x="1134898" y="1649306"/>
                  </a:cubicBezTo>
                  <a:cubicBezTo>
                    <a:pt x="1139435" y="1642177"/>
                    <a:pt x="1145267" y="1638073"/>
                    <a:pt x="1151532" y="1636129"/>
                  </a:cubicBezTo>
                  <a:cubicBezTo>
                    <a:pt x="1271854" y="1598325"/>
                    <a:pt x="1374463" y="1528767"/>
                    <a:pt x="1473184" y="1452945"/>
                  </a:cubicBezTo>
                  <a:cubicBezTo>
                    <a:pt x="1505587" y="1428102"/>
                    <a:pt x="1536694" y="1400884"/>
                    <a:pt x="1546847" y="1356816"/>
                  </a:cubicBezTo>
                  <a:cubicBezTo>
                    <a:pt x="1539286" y="1354224"/>
                    <a:pt x="1533669" y="1349903"/>
                    <a:pt x="1529349" y="1350984"/>
                  </a:cubicBezTo>
                  <a:cubicBezTo>
                    <a:pt x="1459791" y="1366321"/>
                    <a:pt x="1389801" y="1380362"/>
                    <a:pt x="1321107" y="1398940"/>
                  </a:cubicBezTo>
                  <a:cubicBezTo>
                    <a:pt x="1287192" y="1408013"/>
                    <a:pt x="1251764" y="1420542"/>
                    <a:pt x="1223466" y="1440415"/>
                  </a:cubicBezTo>
                  <a:cubicBezTo>
                    <a:pt x="1166869" y="1480163"/>
                    <a:pt x="1117617" y="1530279"/>
                    <a:pt x="1060155" y="1568515"/>
                  </a:cubicBezTo>
                  <a:cubicBezTo>
                    <a:pt x="1007663" y="1603510"/>
                    <a:pt x="951282" y="1642177"/>
                    <a:pt x="891445" y="1654058"/>
                  </a:cubicBezTo>
                  <a:cubicBezTo>
                    <a:pt x="818214" y="1668532"/>
                    <a:pt x="740015" y="1656651"/>
                    <a:pt x="663112" y="1656003"/>
                  </a:cubicBezTo>
                  <a:cubicBezTo>
                    <a:pt x="666137" y="1652546"/>
                    <a:pt x="667649" y="1648874"/>
                    <a:pt x="670457" y="1647578"/>
                  </a:cubicBezTo>
                  <a:cubicBezTo>
                    <a:pt x="687523" y="1640017"/>
                    <a:pt x="704804" y="1632672"/>
                    <a:pt x="722302" y="1625760"/>
                  </a:cubicBezTo>
                  <a:cubicBezTo>
                    <a:pt x="847809" y="1574995"/>
                    <a:pt x="957330" y="1500901"/>
                    <a:pt x="1049355" y="1401316"/>
                  </a:cubicBezTo>
                  <a:cubicBezTo>
                    <a:pt x="1069444" y="1379714"/>
                    <a:pt x="1086294" y="1356168"/>
                    <a:pt x="1084566" y="1318365"/>
                  </a:cubicBezTo>
                  <a:cubicBezTo>
                    <a:pt x="1064692" y="1322469"/>
                    <a:pt x="1048274" y="1324197"/>
                    <a:pt x="1032721" y="1329166"/>
                  </a:cubicBezTo>
                  <a:cubicBezTo>
                    <a:pt x="961219" y="1352064"/>
                    <a:pt x="889284" y="1374530"/>
                    <a:pt x="818430" y="1399372"/>
                  </a:cubicBezTo>
                  <a:cubicBezTo>
                    <a:pt x="730294" y="1430479"/>
                    <a:pt x="650799" y="1479083"/>
                    <a:pt x="584913" y="1543889"/>
                  </a:cubicBezTo>
                  <a:cubicBezTo>
                    <a:pt x="520324" y="1607182"/>
                    <a:pt x="452494" y="1654922"/>
                    <a:pt x="365870" y="1661403"/>
                  </a:cubicBezTo>
                  <a:cubicBezTo>
                    <a:pt x="369542" y="1570459"/>
                    <a:pt x="418579" y="1500037"/>
                    <a:pt x="484033" y="1433071"/>
                  </a:cubicBezTo>
                  <a:cubicBezTo>
                    <a:pt x="548622" y="1367185"/>
                    <a:pt x="597443" y="1287690"/>
                    <a:pt x="628549" y="1199554"/>
                  </a:cubicBezTo>
                  <a:cubicBezTo>
                    <a:pt x="653392" y="1128700"/>
                    <a:pt x="675858" y="1056981"/>
                    <a:pt x="698756" y="985263"/>
                  </a:cubicBezTo>
                  <a:cubicBezTo>
                    <a:pt x="703724" y="969710"/>
                    <a:pt x="705452" y="953292"/>
                    <a:pt x="709556" y="933419"/>
                  </a:cubicBezTo>
                  <a:cubicBezTo>
                    <a:pt x="671969" y="931690"/>
                    <a:pt x="648423" y="948540"/>
                    <a:pt x="626605" y="968630"/>
                  </a:cubicBezTo>
                  <a:cubicBezTo>
                    <a:pt x="527236" y="1060654"/>
                    <a:pt x="452926" y="1170176"/>
                    <a:pt x="402161" y="1295683"/>
                  </a:cubicBezTo>
                  <a:cubicBezTo>
                    <a:pt x="395033" y="1312964"/>
                    <a:pt x="387904" y="1330462"/>
                    <a:pt x="380343" y="1347527"/>
                  </a:cubicBezTo>
                  <a:cubicBezTo>
                    <a:pt x="379047" y="1350336"/>
                    <a:pt x="375375" y="1351848"/>
                    <a:pt x="371919" y="1354872"/>
                  </a:cubicBezTo>
                  <a:cubicBezTo>
                    <a:pt x="371487" y="1277969"/>
                    <a:pt x="359390" y="1199554"/>
                    <a:pt x="373863" y="1126540"/>
                  </a:cubicBezTo>
                  <a:cubicBezTo>
                    <a:pt x="385744" y="1066918"/>
                    <a:pt x="424411" y="1010321"/>
                    <a:pt x="459406" y="957829"/>
                  </a:cubicBezTo>
                  <a:cubicBezTo>
                    <a:pt x="497642" y="900368"/>
                    <a:pt x="547758" y="850899"/>
                    <a:pt x="587506" y="794518"/>
                  </a:cubicBezTo>
                  <a:cubicBezTo>
                    <a:pt x="607379" y="766220"/>
                    <a:pt x="619909" y="730793"/>
                    <a:pt x="628981" y="696878"/>
                  </a:cubicBezTo>
                  <a:cubicBezTo>
                    <a:pt x="647559" y="628184"/>
                    <a:pt x="661600" y="558193"/>
                    <a:pt x="676938" y="488635"/>
                  </a:cubicBezTo>
                  <a:cubicBezTo>
                    <a:pt x="678018" y="484099"/>
                    <a:pt x="673697" y="478482"/>
                    <a:pt x="671105" y="471138"/>
                  </a:cubicBezTo>
                  <a:cubicBezTo>
                    <a:pt x="627037" y="481075"/>
                    <a:pt x="599819" y="512397"/>
                    <a:pt x="574977" y="544800"/>
                  </a:cubicBezTo>
                  <a:cubicBezTo>
                    <a:pt x="499154" y="643521"/>
                    <a:pt x="429596" y="745914"/>
                    <a:pt x="391792" y="866453"/>
                  </a:cubicBezTo>
                  <a:cubicBezTo>
                    <a:pt x="389848" y="872717"/>
                    <a:pt x="385744" y="878334"/>
                    <a:pt x="378615" y="883086"/>
                  </a:cubicBezTo>
                  <a:cubicBezTo>
                    <a:pt x="376023" y="793222"/>
                    <a:pt x="367814" y="703142"/>
                    <a:pt x="410370" y="620407"/>
                  </a:cubicBezTo>
                  <a:cubicBezTo>
                    <a:pt x="464375" y="515854"/>
                    <a:pt x="461351" y="406980"/>
                    <a:pt x="438236" y="296378"/>
                  </a:cubicBezTo>
                  <a:cubicBezTo>
                    <a:pt x="419227" y="206298"/>
                    <a:pt x="399137" y="116650"/>
                    <a:pt x="378831" y="26786"/>
                  </a:cubicBezTo>
                  <a:cubicBezTo>
                    <a:pt x="377319" y="20306"/>
                    <a:pt x="371487" y="14689"/>
                    <a:pt x="361982" y="0"/>
                  </a:cubicBezTo>
                  <a:cubicBezTo>
                    <a:pt x="346212" y="24842"/>
                    <a:pt x="329579" y="43204"/>
                    <a:pt x="322018" y="64374"/>
                  </a:cubicBezTo>
                  <a:cubicBezTo>
                    <a:pt x="282271" y="172167"/>
                    <a:pt x="246196" y="282769"/>
                    <a:pt x="259157" y="399203"/>
                  </a:cubicBezTo>
                  <a:cubicBezTo>
                    <a:pt x="271470" y="510453"/>
                    <a:pt x="277950" y="624511"/>
                    <a:pt x="331307" y="727336"/>
                  </a:cubicBezTo>
                  <a:cubicBezTo>
                    <a:pt x="350749" y="764924"/>
                    <a:pt x="354853" y="804887"/>
                    <a:pt x="349885" y="847443"/>
                  </a:cubicBezTo>
                  <a:cubicBezTo>
                    <a:pt x="343836" y="899504"/>
                    <a:pt x="343620" y="952212"/>
                    <a:pt x="341028" y="1004705"/>
                  </a:cubicBezTo>
                  <a:cubicBezTo>
                    <a:pt x="337140" y="1005569"/>
                    <a:pt x="333035" y="1006649"/>
                    <a:pt x="329147" y="1007513"/>
                  </a:cubicBezTo>
                  <a:cubicBezTo>
                    <a:pt x="288751" y="785445"/>
                    <a:pt x="202560" y="580443"/>
                    <a:pt x="98870" y="379546"/>
                  </a:cubicBezTo>
                  <a:cubicBezTo>
                    <a:pt x="76837" y="378898"/>
                    <a:pt x="71652" y="400499"/>
                    <a:pt x="70788" y="417565"/>
                  </a:cubicBezTo>
                  <a:cubicBezTo>
                    <a:pt x="67764" y="484963"/>
                    <a:pt x="57611" y="554089"/>
                    <a:pt x="68628" y="619327"/>
                  </a:cubicBezTo>
                  <a:cubicBezTo>
                    <a:pt x="94550" y="772052"/>
                    <a:pt x="146611" y="916569"/>
                    <a:pt x="230858" y="1049205"/>
                  </a:cubicBezTo>
                  <a:cubicBezTo>
                    <a:pt x="270822" y="1112066"/>
                    <a:pt x="304089" y="1180544"/>
                    <a:pt x="330875" y="1250319"/>
                  </a:cubicBezTo>
                  <a:cubicBezTo>
                    <a:pt x="346428" y="1290714"/>
                    <a:pt x="342972" y="1338454"/>
                    <a:pt x="347940" y="1381442"/>
                  </a:cubicBezTo>
                  <a:cubicBezTo>
                    <a:pt x="339948" y="1384250"/>
                    <a:pt x="338436" y="1385115"/>
                    <a:pt x="336708" y="1385330"/>
                  </a:cubicBezTo>
                  <a:cubicBezTo>
                    <a:pt x="335195" y="1385547"/>
                    <a:pt x="332603" y="1385115"/>
                    <a:pt x="331955" y="1384250"/>
                  </a:cubicBezTo>
                  <a:cubicBezTo>
                    <a:pt x="231506" y="1206251"/>
                    <a:pt x="131273" y="1028035"/>
                    <a:pt x="30176" y="847875"/>
                  </a:cubicBezTo>
                  <a:cubicBezTo>
                    <a:pt x="-2226" y="856732"/>
                    <a:pt x="2094" y="883518"/>
                    <a:pt x="798" y="906200"/>
                  </a:cubicBezTo>
                  <a:cubicBezTo>
                    <a:pt x="-4603" y="1011185"/>
                    <a:pt x="17863" y="1111634"/>
                    <a:pt x="54587" y="1209059"/>
                  </a:cubicBezTo>
                  <a:cubicBezTo>
                    <a:pt x="102975" y="1337374"/>
                    <a:pt x="177069" y="1450136"/>
                    <a:pt x="268445" y="1551449"/>
                  </a:cubicBezTo>
                  <a:cubicBezTo>
                    <a:pt x="298472" y="1584716"/>
                    <a:pt x="325042" y="1701798"/>
                    <a:pt x="325042" y="1701798"/>
                  </a:cubicBezTo>
                  <a:cubicBezTo>
                    <a:pt x="325042" y="1701798"/>
                    <a:pt x="434996" y="1730961"/>
                    <a:pt x="465455" y="1758396"/>
                  </a:cubicBezTo>
                  <a:cubicBezTo>
                    <a:pt x="566552" y="1849772"/>
                    <a:pt x="679530" y="1923650"/>
                    <a:pt x="807845" y="1972254"/>
                  </a:cubicBezTo>
                  <a:cubicBezTo>
                    <a:pt x="905486" y="2009194"/>
                    <a:pt x="1005719" y="2031660"/>
                    <a:pt x="1110704" y="2026043"/>
                  </a:cubicBezTo>
                  <a:cubicBezTo>
                    <a:pt x="1133386" y="2024963"/>
                    <a:pt x="1160172" y="2029284"/>
                    <a:pt x="1169029" y="1996665"/>
                  </a:cubicBezTo>
                  <a:cubicBezTo>
                    <a:pt x="989085" y="1895352"/>
                    <a:pt x="810869" y="1795119"/>
                    <a:pt x="632654" y="1694886"/>
                  </a:cubicBezTo>
                  <a:cubicBezTo>
                    <a:pt x="631574" y="1694238"/>
                    <a:pt x="631358" y="1691646"/>
                    <a:pt x="631574" y="1690134"/>
                  </a:cubicBezTo>
                  <a:cubicBezTo>
                    <a:pt x="631790" y="1688405"/>
                    <a:pt x="632654" y="1686893"/>
                    <a:pt x="635462" y="1678901"/>
                  </a:cubicBezTo>
                  <a:cubicBezTo>
                    <a:pt x="678450" y="1683869"/>
                    <a:pt x="725974" y="1680629"/>
                    <a:pt x="766586" y="1695966"/>
                  </a:cubicBezTo>
                  <a:cubicBezTo>
                    <a:pt x="836144" y="1722752"/>
                    <a:pt x="904622" y="1756019"/>
                    <a:pt x="967699" y="1795983"/>
                  </a:cubicBezTo>
                  <a:cubicBezTo>
                    <a:pt x="1100335" y="1880230"/>
                    <a:pt x="1244852" y="1932291"/>
                    <a:pt x="1397577" y="1958213"/>
                  </a:cubicBezTo>
                  <a:cubicBezTo>
                    <a:pt x="1462815" y="1969230"/>
                    <a:pt x="1532157" y="1959293"/>
                    <a:pt x="1599339" y="1956053"/>
                  </a:cubicBezTo>
                  <a:cubicBezTo>
                    <a:pt x="1616405" y="1955189"/>
                    <a:pt x="1638007" y="1950004"/>
                    <a:pt x="1637359" y="1927971"/>
                  </a:cubicBezTo>
                  <a:cubicBezTo>
                    <a:pt x="1436461" y="1824281"/>
                    <a:pt x="1231459" y="1738090"/>
                    <a:pt x="1009175" y="1697478"/>
                  </a:cubicBezTo>
                  <a:cubicBezTo>
                    <a:pt x="1010039" y="1693590"/>
                    <a:pt x="1011119" y="1689485"/>
                    <a:pt x="1011983" y="1685597"/>
                  </a:cubicBezTo>
                  <a:cubicBezTo>
                    <a:pt x="1064476" y="1683005"/>
                    <a:pt x="1117185" y="1682789"/>
                    <a:pt x="1169029" y="1676740"/>
                  </a:cubicBezTo>
                  <a:cubicBezTo>
                    <a:pt x="1211585" y="1671772"/>
                    <a:pt x="1251548" y="1675876"/>
                    <a:pt x="1289136" y="1695318"/>
                  </a:cubicBezTo>
                  <a:cubicBezTo>
                    <a:pt x="1392177" y="1748675"/>
                    <a:pt x="1506019" y="1755155"/>
                    <a:pt x="1617269" y="1767468"/>
                  </a:cubicBezTo>
                  <a:cubicBezTo>
                    <a:pt x="1733703" y="1780429"/>
                    <a:pt x="1844305" y="1744570"/>
                    <a:pt x="1952746" y="1705471"/>
                  </a:cubicBezTo>
                  <a:cubicBezTo>
                    <a:pt x="1974132" y="1697694"/>
                    <a:pt x="1992278" y="1681277"/>
                    <a:pt x="2017120" y="1665507"/>
                  </a:cubicBezTo>
                  <a:cubicBezTo>
                    <a:pt x="2003295" y="1656434"/>
                    <a:pt x="1997678" y="1650602"/>
                    <a:pt x="1991198" y="1649090"/>
                  </a:cubicBezTo>
                  <a:close/>
                  <a:moveTo>
                    <a:pt x="664408" y="974462"/>
                  </a:moveTo>
                  <a:cubicBezTo>
                    <a:pt x="626173" y="1181409"/>
                    <a:pt x="542358" y="1362865"/>
                    <a:pt x="375807" y="1507165"/>
                  </a:cubicBezTo>
                  <a:cubicBezTo>
                    <a:pt x="402377" y="1286826"/>
                    <a:pt x="505418" y="1115523"/>
                    <a:pt x="664408" y="974462"/>
                  </a:cubicBezTo>
                  <a:close/>
                  <a:moveTo>
                    <a:pt x="642591" y="519742"/>
                  </a:moveTo>
                  <a:cubicBezTo>
                    <a:pt x="638702" y="546744"/>
                    <a:pt x="636110" y="572667"/>
                    <a:pt x="631358" y="598157"/>
                  </a:cubicBezTo>
                  <a:cubicBezTo>
                    <a:pt x="613212" y="697310"/>
                    <a:pt x="581457" y="789982"/>
                    <a:pt x="510603" y="866021"/>
                  </a:cubicBezTo>
                  <a:cubicBezTo>
                    <a:pt x="465023" y="915057"/>
                    <a:pt x="423331" y="967766"/>
                    <a:pt x="377751" y="1021122"/>
                  </a:cubicBezTo>
                  <a:cubicBezTo>
                    <a:pt x="379479" y="894751"/>
                    <a:pt x="555751" y="561218"/>
                    <a:pt x="642591" y="519742"/>
                  </a:cubicBezTo>
                  <a:close/>
                  <a:moveTo>
                    <a:pt x="319642" y="1161751"/>
                  </a:moveTo>
                  <a:cubicBezTo>
                    <a:pt x="301712" y="1129996"/>
                    <a:pt x="286591" y="1096081"/>
                    <a:pt x="265421" y="1066486"/>
                  </a:cubicBezTo>
                  <a:cubicBezTo>
                    <a:pt x="171885" y="935579"/>
                    <a:pt x="123713" y="786526"/>
                    <a:pt x="89366" y="631856"/>
                  </a:cubicBezTo>
                  <a:cubicBezTo>
                    <a:pt x="75540" y="569426"/>
                    <a:pt x="82885" y="508293"/>
                    <a:pt x="98006" y="446728"/>
                  </a:cubicBezTo>
                  <a:cubicBezTo>
                    <a:pt x="225458" y="668147"/>
                    <a:pt x="299336" y="905552"/>
                    <a:pt x="331739" y="1156134"/>
                  </a:cubicBezTo>
                  <a:cubicBezTo>
                    <a:pt x="327635" y="1158079"/>
                    <a:pt x="323530" y="1160023"/>
                    <a:pt x="319642" y="1161751"/>
                  </a:cubicBezTo>
                  <a:close/>
                  <a:moveTo>
                    <a:pt x="329363" y="1583852"/>
                  </a:moveTo>
                  <a:cubicBezTo>
                    <a:pt x="160220" y="1435015"/>
                    <a:pt x="1878" y="1129780"/>
                    <a:pt x="27800" y="904904"/>
                  </a:cubicBezTo>
                  <a:cubicBezTo>
                    <a:pt x="36873" y="913113"/>
                    <a:pt x="41841" y="915921"/>
                    <a:pt x="44434" y="920241"/>
                  </a:cubicBezTo>
                  <a:cubicBezTo>
                    <a:pt x="109023" y="1030195"/>
                    <a:pt x="174909" y="1139069"/>
                    <a:pt x="236907" y="1250535"/>
                  </a:cubicBezTo>
                  <a:cubicBezTo>
                    <a:pt x="268661" y="1307780"/>
                    <a:pt x="294800" y="1368481"/>
                    <a:pt x="320506" y="1428750"/>
                  </a:cubicBezTo>
                  <a:cubicBezTo>
                    <a:pt x="341460" y="1477787"/>
                    <a:pt x="336492" y="1529199"/>
                    <a:pt x="329363" y="1583852"/>
                  </a:cubicBezTo>
                  <a:close/>
                  <a:moveTo>
                    <a:pt x="346428" y="706598"/>
                  </a:moveTo>
                  <a:cubicBezTo>
                    <a:pt x="269526" y="486907"/>
                    <a:pt x="253540" y="276072"/>
                    <a:pt x="350965" y="60485"/>
                  </a:cubicBezTo>
                  <a:cubicBezTo>
                    <a:pt x="358525" y="68694"/>
                    <a:pt x="362414" y="71070"/>
                    <a:pt x="363278" y="74095"/>
                  </a:cubicBezTo>
                  <a:cubicBezTo>
                    <a:pt x="381856" y="148405"/>
                    <a:pt x="402593" y="222500"/>
                    <a:pt x="417931" y="297674"/>
                  </a:cubicBezTo>
                  <a:cubicBezTo>
                    <a:pt x="449686" y="453424"/>
                    <a:pt x="431108" y="557761"/>
                    <a:pt x="346428" y="706598"/>
                  </a:cubicBezTo>
                  <a:close/>
                  <a:moveTo>
                    <a:pt x="766802" y="1790582"/>
                  </a:moveTo>
                  <a:cubicBezTo>
                    <a:pt x="878051" y="1852580"/>
                    <a:pt x="987141" y="1918466"/>
                    <a:pt x="1097095" y="1983055"/>
                  </a:cubicBezTo>
                  <a:cubicBezTo>
                    <a:pt x="1101415" y="1985648"/>
                    <a:pt x="1104223" y="1990616"/>
                    <a:pt x="1112432" y="1999689"/>
                  </a:cubicBezTo>
                  <a:cubicBezTo>
                    <a:pt x="887556" y="2025179"/>
                    <a:pt x="582321" y="1867053"/>
                    <a:pt x="433484" y="1697910"/>
                  </a:cubicBezTo>
                  <a:cubicBezTo>
                    <a:pt x="488137" y="1690782"/>
                    <a:pt x="539549" y="1685813"/>
                    <a:pt x="588802" y="1706767"/>
                  </a:cubicBezTo>
                  <a:cubicBezTo>
                    <a:pt x="649071" y="1732689"/>
                    <a:pt x="709772" y="1758612"/>
                    <a:pt x="766802" y="1790582"/>
                  </a:cubicBezTo>
                  <a:close/>
                  <a:moveTo>
                    <a:pt x="509955" y="1651466"/>
                  </a:moveTo>
                  <a:cubicBezTo>
                    <a:pt x="654256" y="1484915"/>
                    <a:pt x="835928" y="1401100"/>
                    <a:pt x="1042658" y="1362865"/>
                  </a:cubicBezTo>
                  <a:cubicBezTo>
                    <a:pt x="901813" y="1521855"/>
                    <a:pt x="730510" y="1624896"/>
                    <a:pt x="509955" y="1651466"/>
                  </a:cubicBezTo>
                  <a:close/>
                  <a:moveTo>
                    <a:pt x="1570609" y="1929267"/>
                  </a:moveTo>
                  <a:cubicBezTo>
                    <a:pt x="1509043" y="1944172"/>
                    <a:pt x="1447910" y="1951733"/>
                    <a:pt x="1385480" y="1937907"/>
                  </a:cubicBezTo>
                  <a:cubicBezTo>
                    <a:pt x="1230811" y="1903560"/>
                    <a:pt x="1081757" y="1855388"/>
                    <a:pt x="950850" y="1761852"/>
                  </a:cubicBezTo>
                  <a:cubicBezTo>
                    <a:pt x="921255" y="1740682"/>
                    <a:pt x="887556" y="1725561"/>
                    <a:pt x="855585" y="1707631"/>
                  </a:cubicBezTo>
                  <a:cubicBezTo>
                    <a:pt x="857530" y="1703527"/>
                    <a:pt x="859258" y="1699638"/>
                    <a:pt x="861202" y="1695534"/>
                  </a:cubicBezTo>
                  <a:cubicBezTo>
                    <a:pt x="1111784" y="1728153"/>
                    <a:pt x="1349189" y="1801815"/>
                    <a:pt x="1570609" y="1929267"/>
                  </a:cubicBezTo>
                  <a:close/>
                  <a:moveTo>
                    <a:pt x="996214" y="1649090"/>
                  </a:moveTo>
                  <a:cubicBezTo>
                    <a:pt x="1049787" y="1603510"/>
                    <a:pt x="1102279" y="1561818"/>
                    <a:pt x="1151316" y="1516238"/>
                  </a:cubicBezTo>
                  <a:cubicBezTo>
                    <a:pt x="1227570" y="1445600"/>
                    <a:pt x="1320027" y="1413629"/>
                    <a:pt x="1419179" y="1395483"/>
                  </a:cubicBezTo>
                  <a:cubicBezTo>
                    <a:pt x="1444669" y="1390731"/>
                    <a:pt x="1470592" y="1388139"/>
                    <a:pt x="1497594" y="1384250"/>
                  </a:cubicBezTo>
                  <a:cubicBezTo>
                    <a:pt x="1456335" y="1471522"/>
                    <a:pt x="1122585" y="1647794"/>
                    <a:pt x="996214" y="1649090"/>
                  </a:cubicBezTo>
                  <a:close/>
                  <a:moveTo>
                    <a:pt x="1310954" y="1680845"/>
                  </a:moveTo>
                  <a:cubicBezTo>
                    <a:pt x="1459575" y="1596165"/>
                    <a:pt x="1564128" y="1577587"/>
                    <a:pt x="1720094" y="1609342"/>
                  </a:cubicBezTo>
                  <a:cubicBezTo>
                    <a:pt x="1795269" y="1624680"/>
                    <a:pt x="1869147" y="1645418"/>
                    <a:pt x="1943674" y="1663995"/>
                  </a:cubicBezTo>
                  <a:cubicBezTo>
                    <a:pt x="1946914" y="1664859"/>
                    <a:pt x="1949290" y="1668748"/>
                    <a:pt x="1957283" y="1676308"/>
                  </a:cubicBezTo>
                  <a:cubicBezTo>
                    <a:pt x="1741480" y="1773733"/>
                    <a:pt x="1530429" y="1757747"/>
                    <a:pt x="1310954" y="1680845"/>
                  </a:cubicBezTo>
                  <a:close/>
                </a:path>
              </a:pathLst>
            </a:custGeom>
            <a:grpFill/>
            <a:ln w="21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68C87349-A54B-BD6D-3AFC-67CD7F751F00}"/>
              </a:ext>
            </a:extLst>
          </p:cNvPr>
          <p:cNvGrpSpPr/>
          <p:nvPr/>
        </p:nvGrpSpPr>
        <p:grpSpPr>
          <a:xfrm rot="10800000">
            <a:off x="10894955" y="284457"/>
            <a:ext cx="1083421" cy="6299360"/>
            <a:chOff x="211010" y="231362"/>
            <a:chExt cx="1083421" cy="6299360"/>
          </a:xfrm>
          <a:gradFill flip="none" rotWithShape="1">
            <a:gsLst>
              <a:gs pos="100000">
                <a:srgbClr val="6C8B50">
                  <a:alpha val="52000"/>
                </a:srgbClr>
              </a:gs>
              <a:gs pos="67000">
                <a:srgbClr val="6C8B5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</p:grpSpPr>
        <p:sp>
          <p:nvSpPr>
            <p:cNvPr id="22" name="图形 12">
              <a:extLst>
                <a:ext uri="{FF2B5EF4-FFF2-40B4-BE49-F238E27FC236}">
                  <a16:creationId xmlns:a16="http://schemas.microsoft.com/office/drawing/2014/main" id="{8EDF43BE-71B9-8309-A1D3-3CC91BC6B498}"/>
                </a:ext>
              </a:extLst>
            </p:cNvPr>
            <p:cNvSpPr/>
            <p:nvPr/>
          </p:nvSpPr>
          <p:spPr>
            <a:xfrm>
              <a:off x="213624" y="5447301"/>
              <a:ext cx="1078194" cy="1083421"/>
            </a:xfrm>
            <a:custGeom>
              <a:avLst/>
              <a:gdLst>
                <a:gd name="connsiteX0" fmla="*/ 1991198 w 2017120"/>
                <a:gd name="connsiteY0" fmla="*/ 1649090 h 2026899"/>
                <a:gd name="connsiteX1" fmla="*/ 1721606 w 2017120"/>
                <a:gd name="connsiteY1" fmla="*/ 1589685 h 2026899"/>
                <a:gd name="connsiteX2" fmla="*/ 1397577 w 2017120"/>
                <a:gd name="connsiteY2" fmla="*/ 1617551 h 2026899"/>
                <a:gd name="connsiteX3" fmla="*/ 1134898 w 2017120"/>
                <a:gd name="connsiteY3" fmla="*/ 1649306 h 2026899"/>
                <a:gd name="connsiteX4" fmla="*/ 1151532 w 2017120"/>
                <a:gd name="connsiteY4" fmla="*/ 1636129 h 2026899"/>
                <a:gd name="connsiteX5" fmla="*/ 1473184 w 2017120"/>
                <a:gd name="connsiteY5" fmla="*/ 1452945 h 2026899"/>
                <a:gd name="connsiteX6" fmla="*/ 1546847 w 2017120"/>
                <a:gd name="connsiteY6" fmla="*/ 1356816 h 2026899"/>
                <a:gd name="connsiteX7" fmla="*/ 1529349 w 2017120"/>
                <a:gd name="connsiteY7" fmla="*/ 1350984 h 2026899"/>
                <a:gd name="connsiteX8" fmla="*/ 1321107 w 2017120"/>
                <a:gd name="connsiteY8" fmla="*/ 1398940 h 2026899"/>
                <a:gd name="connsiteX9" fmla="*/ 1223466 w 2017120"/>
                <a:gd name="connsiteY9" fmla="*/ 1440415 h 2026899"/>
                <a:gd name="connsiteX10" fmla="*/ 1060155 w 2017120"/>
                <a:gd name="connsiteY10" fmla="*/ 1568515 h 2026899"/>
                <a:gd name="connsiteX11" fmla="*/ 891445 w 2017120"/>
                <a:gd name="connsiteY11" fmla="*/ 1654058 h 2026899"/>
                <a:gd name="connsiteX12" fmla="*/ 663112 w 2017120"/>
                <a:gd name="connsiteY12" fmla="*/ 1656003 h 2026899"/>
                <a:gd name="connsiteX13" fmla="*/ 670457 w 2017120"/>
                <a:gd name="connsiteY13" fmla="*/ 1647578 h 2026899"/>
                <a:gd name="connsiteX14" fmla="*/ 722302 w 2017120"/>
                <a:gd name="connsiteY14" fmla="*/ 1625760 h 2026899"/>
                <a:gd name="connsiteX15" fmla="*/ 1049355 w 2017120"/>
                <a:gd name="connsiteY15" fmla="*/ 1401316 h 2026899"/>
                <a:gd name="connsiteX16" fmla="*/ 1084566 w 2017120"/>
                <a:gd name="connsiteY16" fmla="*/ 1318365 h 2026899"/>
                <a:gd name="connsiteX17" fmla="*/ 1032721 w 2017120"/>
                <a:gd name="connsiteY17" fmla="*/ 1329166 h 2026899"/>
                <a:gd name="connsiteX18" fmla="*/ 818430 w 2017120"/>
                <a:gd name="connsiteY18" fmla="*/ 1399372 h 2026899"/>
                <a:gd name="connsiteX19" fmla="*/ 584913 w 2017120"/>
                <a:gd name="connsiteY19" fmla="*/ 1543889 h 2026899"/>
                <a:gd name="connsiteX20" fmla="*/ 365870 w 2017120"/>
                <a:gd name="connsiteY20" fmla="*/ 1661403 h 2026899"/>
                <a:gd name="connsiteX21" fmla="*/ 484033 w 2017120"/>
                <a:gd name="connsiteY21" fmla="*/ 1433071 h 2026899"/>
                <a:gd name="connsiteX22" fmla="*/ 628549 w 2017120"/>
                <a:gd name="connsiteY22" fmla="*/ 1199554 h 2026899"/>
                <a:gd name="connsiteX23" fmla="*/ 698756 w 2017120"/>
                <a:gd name="connsiteY23" fmla="*/ 985263 h 2026899"/>
                <a:gd name="connsiteX24" fmla="*/ 709556 w 2017120"/>
                <a:gd name="connsiteY24" fmla="*/ 933419 h 2026899"/>
                <a:gd name="connsiteX25" fmla="*/ 626605 w 2017120"/>
                <a:gd name="connsiteY25" fmla="*/ 968630 h 2026899"/>
                <a:gd name="connsiteX26" fmla="*/ 402161 w 2017120"/>
                <a:gd name="connsiteY26" fmla="*/ 1295683 h 2026899"/>
                <a:gd name="connsiteX27" fmla="*/ 380343 w 2017120"/>
                <a:gd name="connsiteY27" fmla="*/ 1347527 h 2026899"/>
                <a:gd name="connsiteX28" fmla="*/ 371919 w 2017120"/>
                <a:gd name="connsiteY28" fmla="*/ 1354872 h 2026899"/>
                <a:gd name="connsiteX29" fmla="*/ 373863 w 2017120"/>
                <a:gd name="connsiteY29" fmla="*/ 1126540 h 2026899"/>
                <a:gd name="connsiteX30" fmla="*/ 459406 w 2017120"/>
                <a:gd name="connsiteY30" fmla="*/ 957829 h 2026899"/>
                <a:gd name="connsiteX31" fmla="*/ 587506 w 2017120"/>
                <a:gd name="connsiteY31" fmla="*/ 794518 h 2026899"/>
                <a:gd name="connsiteX32" fmla="*/ 628981 w 2017120"/>
                <a:gd name="connsiteY32" fmla="*/ 696878 h 2026899"/>
                <a:gd name="connsiteX33" fmla="*/ 676938 w 2017120"/>
                <a:gd name="connsiteY33" fmla="*/ 488635 h 2026899"/>
                <a:gd name="connsiteX34" fmla="*/ 671105 w 2017120"/>
                <a:gd name="connsiteY34" fmla="*/ 471138 h 2026899"/>
                <a:gd name="connsiteX35" fmla="*/ 574977 w 2017120"/>
                <a:gd name="connsiteY35" fmla="*/ 544800 h 2026899"/>
                <a:gd name="connsiteX36" fmla="*/ 391792 w 2017120"/>
                <a:gd name="connsiteY36" fmla="*/ 866453 h 2026899"/>
                <a:gd name="connsiteX37" fmla="*/ 378615 w 2017120"/>
                <a:gd name="connsiteY37" fmla="*/ 883086 h 2026899"/>
                <a:gd name="connsiteX38" fmla="*/ 410370 w 2017120"/>
                <a:gd name="connsiteY38" fmla="*/ 620407 h 2026899"/>
                <a:gd name="connsiteX39" fmla="*/ 438236 w 2017120"/>
                <a:gd name="connsiteY39" fmla="*/ 296378 h 2026899"/>
                <a:gd name="connsiteX40" fmla="*/ 378831 w 2017120"/>
                <a:gd name="connsiteY40" fmla="*/ 26786 h 2026899"/>
                <a:gd name="connsiteX41" fmla="*/ 361982 w 2017120"/>
                <a:gd name="connsiteY41" fmla="*/ 0 h 2026899"/>
                <a:gd name="connsiteX42" fmla="*/ 322018 w 2017120"/>
                <a:gd name="connsiteY42" fmla="*/ 64374 h 2026899"/>
                <a:gd name="connsiteX43" fmla="*/ 259157 w 2017120"/>
                <a:gd name="connsiteY43" fmla="*/ 399203 h 2026899"/>
                <a:gd name="connsiteX44" fmla="*/ 331307 w 2017120"/>
                <a:gd name="connsiteY44" fmla="*/ 727336 h 2026899"/>
                <a:gd name="connsiteX45" fmla="*/ 349885 w 2017120"/>
                <a:gd name="connsiteY45" fmla="*/ 847443 h 2026899"/>
                <a:gd name="connsiteX46" fmla="*/ 341028 w 2017120"/>
                <a:gd name="connsiteY46" fmla="*/ 1004705 h 2026899"/>
                <a:gd name="connsiteX47" fmla="*/ 329147 w 2017120"/>
                <a:gd name="connsiteY47" fmla="*/ 1007513 h 2026899"/>
                <a:gd name="connsiteX48" fmla="*/ 98870 w 2017120"/>
                <a:gd name="connsiteY48" fmla="*/ 379546 h 2026899"/>
                <a:gd name="connsiteX49" fmla="*/ 70788 w 2017120"/>
                <a:gd name="connsiteY49" fmla="*/ 417565 h 2026899"/>
                <a:gd name="connsiteX50" fmla="*/ 68628 w 2017120"/>
                <a:gd name="connsiteY50" fmla="*/ 619327 h 2026899"/>
                <a:gd name="connsiteX51" fmla="*/ 230858 w 2017120"/>
                <a:gd name="connsiteY51" fmla="*/ 1049205 h 2026899"/>
                <a:gd name="connsiteX52" fmla="*/ 330875 w 2017120"/>
                <a:gd name="connsiteY52" fmla="*/ 1250319 h 2026899"/>
                <a:gd name="connsiteX53" fmla="*/ 347940 w 2017120"/>
                <a:gd name="connsiteY53" fmla="*/ 1381442 h 2026899"/>
                <a:gd name="connsiteX54" fmla="*/ 336708 w 2017120"/>
                <a:gd name="connsiteY54" fmla="*/ 1385330 h 2026899"/>
                <a:gd name="connsiteX55" fmla="*/ 331955 w 2017120"/>
                <a:gd name="connsiteY55" fmla="*/ 1384250 h 2026899"/>
                <a:gd name="connsiteX56" fmla="*/ 30176 w 2017120"/>
                <a:gd name="connsiteY56" fmla="*/ 847875 h 2026899"/>
                <a:gd name="connsiteX57" fmla="*/ 798 w 2017120"/>
                <a:gd name="connsiteY57" fmla="*/ 906200 h 2026899"/>
                <a:gd name="connsiteX58" fmla="*/ 54587 w 2017120"/>
                <a:gd name="connsiteY58" fmla="*/ 1209059 h 2026899"/>
                <a:gd name="connsiteX59" fmla="*/ 268445 w 2017120"/>
                <a:gd name="connsiteY59" fmla="*/ 1551449 h 2026899"/>
                <a:gd name="connsiteX60" fmla="*/ 325042 w 2017120"/>
                <a:gd name="connsiteY60" fmla="*/ 1701798 h 2026899"/>
                <a:gd name="connsiteX61" fmla="*/ 465455 w 2017120"/>
                <a:gd name="connsiteY61" fmla="*/ 1758396 h 2026899"/>
                <a:gd name="connsiteX62" fmla="*/ 807845 w 2017120"/>
                <a:gd name="connsiteY62" fmla="*/ 1972254 h 2026899"/>
                <a:gd name="connsiteX63" fmla="*/ 1110704 w 2017120"/>
                <a:gd name="connsiteY63" fmla="*/ 2026043 h 2026899"/>
                <a:gd name="connsiteX64" fmla="*/ 1169029 w 2017120"/>
                <a:gd name="connsiteY64" fmla="*/ 1996665 h 2026899"/>
                <a:gd name="connsiteX65" fmla="*/ 632654 w 2017120"/>
                <a:gd name="connsiteY65" fmla="*/ 1694886 h 2026899"/>
                <a:gd name="connsiteX66" fmla="*/ 631574 w 2017120"/>
                <a:gd name="connsiteY66" fmla="*/ 1690134 h 2026899"/>
                <a:gd name="connsiteX67" fmla="*/ 635462 w 2017120"/>
                <a:gd name="connsiteY67" fmla="*/ 1678901 h 2026899"/>
                <a:gd name="connsiteX68" fmla="*/ 766586 w 2017120"/>
                <a:gd name="connsiteY68" fmla="*/ 1695966 h 2026899"/>
                <a:gd name="connsiteX69" fmla="*/ 967699 w 2017120"/>
                <a:gd name="connsiteY69" fmla="*/ 1795983 h 2026899"/>
                <a:gd name="connsiteX70" fmla="*/ 1397577 w 2017120"/>
                <a:gd name="connsiteY70" fmla="*/ 1958213 h 2026899"/>
                <a:gd name="connsiteX71" fmla="*/ 1599339 w 2017120"/>
                <a:gd name="connsiteY71" fmla="*/ 1956053 h 2026899"/>
                <a:gd name="connsiteX72" fmla="*/ 1637359 w 2017120"/>
                <a:gd name="connsiteY72" fmla="*/ 1927971 h 2026899"/>
                <a:gd name="connsiteX73" fmla="*/ 1009175 w 2017120"/>
                <a:gd name="connsiteY73" fmla="*/ 1697478 h 2026899"/>
                <a:gd name="connsiteX74" fmla="*/ 1011983 w 2017120"/>
                <a:gd name="connsiteY74" fmla="*/ 1685597 h 2026899"/>
                <a:gd name="connsiteX75" fmla="*/ 1169029 w 2017120"/>
                <a:gd name="connsiteY75" fmla="*/ 1676740 h 2026899"/>
                <a:gd name="connsiteX76" fmla="*/ 1289136 w 2017120"/>
                <a:gd name="connsiteY76" fmla="*/ 1695318 h 2026899"/>
                <a:gd name="connsiteX77" fmla="*/ 1617269 w 2017120"/>
                <a:gd name="connsiteY77" fmla="*/ 1767468 h 2026899"/>
                <a:gd name="connsiteX78" fmla="*/ 1952746 w 2017120"/>
                <a:gd name="connsiteY78" fmla="*/ 1705471 h 2026899"/>
                <a:gd name="connsiteX79" fmla="*/ 2017120 w 2017120"/>
                <a:gd name="connsiteY79" fmla="*/ 1665507 h 2026899"/>
                <a:gd name="connsiteX80" fmla="*/ 1991198 w 2017120"/>
                <a:gd name="connsiteY80" fmla="*/ 1649090 h 2026899"/>
                <a:gd name="connsiteX81" fmla="*/ 664408 w 2017120"/>
                <a:gd name="connsiteY81" fmla="*/ 974462 h 2026899"/>
                <a:gd name="connsiteX82" fmla="*/ 375807 w 2017120"/>
                <a:gd name="connsiteY82" fmla="*/ 1507165 h 2026899"/>
                <a:gd name="connsiteX83" fmla="*/ 664408 w 2017120"/>
                <a:gd name="connsiteY83" fmla="*/ 974462 h 2026899"/>
                <a:gd name="connsiteX84" fmla="*/ 642591 w 2017120"/>
                <a:gd name="connsiteY84" fmla="*/ 519742 h 2026899"/>
                <a:gd name="connsiteX85" fmla="*/ 631358 w 2017120"/>
                <a:gd name="connsiteY85" fmla="*/ 598157 h 2026899"/>
                <a:gd name="connsiteX86" fmla="*/ 510603 w 2017120"/>
                <a:gd name="connsiteY86" fmla="*/ 866021 h 2026899"/>
                <a:gd name="connsiteX87" fmla="*/ 377751 w 2017120"/>
                <a:gd name="connsiteY87" fmla="*/ 1021122 h 2026899"/>
                <a:gd name="connsiteX88" fmla="*/ 642591 w 2017120"/>
                <a:gd name="connsiteY88" fmla="*/ 519742 h 2026899"/>
                <a:gd name="connsiteX89" fmla="*/ 319642 w 2017120"/>
                <a:gd name="connsiteY89" fmla="*/ 1161751 h 2026899"/>
                <a:gd name="connsiteX90" fmla="*/ 265421 w 2017120"/>
                <a:gd name="connsiteY90" fmla="*/ 1066486 h 2026899"/>
                <a:gd name="connsiteX91" fmla="*/ 89366 w 2017120"/>
                <a:gd name="connsiteY91" fmla="*/ 631856 h 2026899"/>
                <a:gd name="connsiteX92" fmla="*/ 98006 w 2017120"/>
                <a:gd name="connsiteY92" fmla="*/ 446728 h 2026899"/>
                <a:gd name="connsiteX93" fmla="*/ 331739 w 2017120"/>
                <a:gd name="connsiteY93" fmla="*/ 1156134 h 2026899"/>
                <a:gd name="connsiteX94" fmla="*/ 319642 w 2017120"/>
                <a:gd name="connsiteY94" fmla="*/ 1161751 h 2026899"/>
                <a:gd name="connsiteX95" fmla="*/ 329363 w 2017120"/>
                <a:gd name="connsiteY95" fmla="*/ 1583852 h 2026899"/>
                <a:gd name="connsiteX96" fmla="*/ 27800 w 2017120"/>
                <a:gd name="connsiteY96" fmla="*/ 904904 h 2026899"/>
                <a:gd name="connsiteX97" fmla="*/ 44434 w 2017120"/>
                <a:gd name="connsiteY97" fmla="*/ 920241 h 2026899"/>
                <a:gd name="connsiteX98" fmla="*/ 236907 w 2017120"/>
                <a:gd name="connsiteY98" fmla="*/ 1250535 h 2026899"/>
                <a:gd name="connsiteX99" fmla="*/ 320506 w 2017120"/>
                <a:gd name="connsiteY99" fmla="*/ 1428750 h 2026899"/>
                <a:gd name="connsiteX100" fmla="*/ 329363 w 2017120"/>
                <a:gd name="connsiteY100" fmla="*/ 1583852 h 2026899"/>
                <a:gd name="connsiteX101" fmla="*/ 346428 w 2017120"/>
                <a:gd name="connsiteY101" fmla="*/ 706598 h 2026899"/>
                <a:gd name="connsiteX102" fmla="*/ 350965 w 2017120"/>
                <a:gd name="connsiteY102" fmla="*/ 60485 h 2026899"/>
                <a:gd name="connsiteX103" fmla="*/ 363278 w 2017120"/>
                <a:gd name="connsiteY103" fmla="*/ 74095 h 2026899"/>
                <a:gd name="connsiteX104" fmla="*/ 417931 w 2017120"/>
                <a:gd name="connsiteY104" fmla="*/ 297674 h 2026899"/>
                <a:gd name="connsiteX105" fmla="*/ 346428 w 2017120"/>
                <a:gd name="connsiteY105" fmla="*/ 706598 h 2026899"/>
                <a:gd name="connsiteX106" fmla="*/ 766802 w 2017120"/>
                <a:gd name="connsiteY106" fmla="*/ 1790582 h 2026899"/>
                <a:gd name="connsiteX107" fmla="*/ 1097095 w 2017120"/>
                <a:gd name="connsiteY107" fmla="*/ 1983055 h 2026899"/>
                <a:gd name="connsiteX108" fmla="*/ 1112432 w 2017120"/>
                <a:gd name="connsiteY108" fmla="*/ 1999689 h 2026899"/>
                <a:gd name="connsiteX109" fmla="*/ 433484 w 2017120"/>
                <a:gd name="connsiteY109" fmla="*/ 1697910 h 2026899"/>
                <a:gd name="connsiteX110" fmla="*/ 588802 w 2017120"/>
                <a:gd name="connsiteY110" fmla="*/ 1706767 h 2026899"/>
                <a:gd name="connsiteX111" fmla="*/ 766802 w 2017120"/>
                <a:gd name="connsiteY111" fmla="*/ 1790582 h 2026899"/>
                <a:gd name="connsiteX112" fmla="*/ 509955 w 2017120"/>
                <a:gd name="connsiteY112" fmla="*/ 1651466 h 2026899"/>
                <a:gd name="connsiteX113" fmla="*/ 1042658 w 2017120"/>
                <a:gd name="connsiteY113" fmla="*/ 1362865 h 2026899"/>
                <a:gd name="connsiteX114" fmla="*/ 509955 w 2017120"/>
                <a:gd name="connsiteY114" fmla="*/ 1651466 h 2026899"/>
                <a:gd name="connsiteX115" fmla="*/ 1570609 w 2017120"/>
                <a:gd name="connsiteY115" fmla="*/ 1929267 h 2026899"/>
                <a:gd name="connsiteX116" fmla="*/ 1385480 w 2017120"/>
                <a:gd name="connsiteY116" fmla="*/ 1937907 h 2026899"/>
                <a:gd name="connsiteX117" fmla="*/ 950850 w 2017120"/>
                <a:gd name="connsiteY117" fmla="*/ 1761852 h 2026899"/>
                <a:gd name="connsiteX118" fmla="*/ 855585 w 2017120"/>
                <a:gd name="connsiteY118" fmla="*/ 1707631 h 2026899"/>
                <a:gd name="connsiteX119" fmla="*/ 861202 w 2017120"/>
                <a:gd name="connsiteY119" fmla="*/ 1695534 h 2026899"/>
                <a:gd name="connsiteX120" fmla="*/ 1570609 w 2017120"/>
                <a:gd name="connsiteY120" fmla="*/ 1929267 h 2026899"/>
                <a:gd name="connsiteX121" fmla="*/ 996214 w 2017120"/>
                <a:gd name="connsiteY121" fmla="*/ 1649090 h 2026899"/>
                <a:gd name="connsiteX122" fmla="*/ 1151316 w 2017120"/>
                <a:gd name="connsiteY122" fmla="*/ 1516238 h 2026899"/>
                <a:gd name="connsiteX123" fmla="*/ 1419179 w 2017120"/>
                <a:gd name="connsiteY123" fmla="*/ 1395483 h 2026899"/>
                <a:gd name="connsiteX124" fmla="*/ 1497594 w 2017120"/>
                <a:gd name="connsiteY124" fmla="*/ 1384250 h 2026899"/>
                <a:gd name="connsiteX125" fmla="*/ 996214 w 2017120"/>
                <a:gd name="connsiteY125" fmla="*/ 1649090 h 2026899"/>
                <a:gd name="connsiteX126" fmla="*/ 1310954 w 2017120"/>
                <a:gd name="connsiteY126" fmla="*/ 1680845 h 2026899"/>
                <a:gd name="connsiteX127" fmla="*/ 1720094 w 2017120"/>
                <a:gd name="connsiteY127" fmla="*/ 1609342 h 2026899"/>
                <a:gd name="connsiteX128" fmla="*/ 1943674 w 2017120"/>
                <a:gd name="connsiteY128" fmla="*/ 1663995 h 2026899"/>
                <a:gd name="connsiteX129" fmla="*/ 1957283 w 2017120"/>
                <a:gd name="connsiteY129" fmla="*/ 1676308 h 2026899"/>
                <a:gd name="connsiteX130" fmla="*/ 1310954 w 2017120"/>
                <a:gd name="connsiteY130" fmla="*/ 1680845 h 2026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</a:cxnLst>
              <a:rect l="l" t="t" r="r" b="b"/>
              <a:pathLst>
                <a:path w="2017120" h="2026899">
                  <a:moveTo>
                    <a:pt x="1991198" y="1649090"/>
                  </a:moveTo>
                  <a:cubicBezTo>
                    <a:pt x="1901550" y="1628784"/>
                    <a:pt x="1811686" y="1608694"/>
                    <a:pt x="1721606" y="1589685"/>
                  </a:cubicBezTo>
                  <a:cubicBezTo>
                    <a:pt x="1611004" y="1566355"/>
                    <a:pt x="1502347" y="1563546"/>
                    <a:pt x="1397577" y="1617551"/>
                  </a:cubicBezTo>
                  <a:cubicBezTo>
                    <a:pt x="1314626" y="1660323"/>
                    <a:pt x="1224546" y="1652114"/>
                    <a:pt x="1134898" y="1649306"/>
                  </a:cubicBezTo>
                  <a:cubicBezTo>
                    <a:pt x="1139435" y="1642177"/>
                    <a:pt x="1145267" y="1638073"/>
                    <a:pt x="1151532" y="1636129"/>
                  </a:cubicBezTo>
                  <a:cubicBezTo>
                    <a:pt x="1271854" y="1598325"/>
                    <a:pt x="1374463" y="1528767"/>
                    <a:pt x="1473184" y="1452945"/>
                  </a:cubicBezTo>
                  <a:cubicBezTo>
                    <a:pt x="1505587" y="1428102"/>
                    <a:pt x="1536694" y="1400884"/>
                    <a:pt x="1546847" y="1356816"/>
                  </a:cubicBezTo>
                  <a:cubicBezTo>
                    <a:pt x="1539286" y="1354224"/>
                    <a:pt x="1533669" y="1349903"/>
                    <a:pt x="1529349" y="1350984"/>
                  </a:cubicBezTo>
                  <a:cubicBezTo>
                    <a:pt x="1459791" y="1366321"/>
                    <a:pt x="1389801" y="1380362"/>
                    <a:pt x="1321107" y="1398940"/>
                  </a:cubicBezTo>
                  <a:cubicBezTo>
                    <a:pt x="1287192" y="1408013"/>
                    <a:pt x="1251764" y="1420542"/>
                    <a:pt x="1223466" y="1440415"/>
                  </a:cubicBezTo>
                  <a:cubicBezTo>
                    <a:pt x="1166869" y="1480163"/>
                    <a:pt x="1117617" y="1530279"/>
                    <a:pt x="1060155" y="1568515"/>
                  </a:cubicBezTo>
                  <a:cubicBezTo>
                    <a:pt x="1007663" y="1603510"/>
                    <a:pt x="951282" y="1642177"/>
                    <a:pt x="891445" y="1654058"/>
                  </a:cubicBezTo>
                  <a:cubicBezTo>
                    <a:pt x="818214" y="1668532"/>
                    <a:pt x="740015" y="1656651"/>
                    <a:pt x="663112" y="1656003"/>
                  </a:cubicBezTo>
                  <a:cubicBezTo>
                    <a:pt x="666137" y="1652546"/>
                    <a:pt x="667649" y="1648874"/>
                    <a:pt x="670457" y="1647578"/>
                  </a:cubicBezTo>
                  <a:cubicBezTo>
                    <a:pt x="687523" y="1640017"/>
                    <a:pt x="704804" y="1632672"/>
                    <a:pt x="722302" y="1625760"/>
                  </a:cubicBezTo>
                  <a:cubicBezTo>
                    <a:pt x="847809" y="1574995"/>
                    <a:pt x="957330" y="1500901"/>
                    <a:pt x="1049355" y="1401316"/>
                  </a:cubicBezTo>
                  <a:cubicBezTo>
                    <a:pt x="1069444" y="1379714"/>
                    <a:pt x="1086294" y="1356168"/>
                    <a:pt x="1084566" y="1318365"/>
                  </a:cubicBezTo>
                  <a:cubicBezTo>
                    <a:pt x="1064692" y="1322469"/>
                    <a:pt x="1048274" y="1324197"/>
                    <a:pt x="1032721" y="1329166"/>
                  </a:cubicBezTo>
                  <a:cubicBezTo>
                    <a:pt x="961219" y="1352064"/>
                    <a:pt x="889284" y="1374530"/>
                    <a:pt x="818430" y="1399372"/>
                  </a:cubicBezTo>
                  <a:cubicBezTo>
                    <a:pt x="730294" y="1430479"/>
                    <a:pt x="650799" y="1479083"/>
                    <a:pt x="584913" y="1543889"/>
                  </a:cubicBezTo>
                  <a:cubicBezTo>
                    <a:pt x="520324" y="1607182"/>
                    <a:pt x="452494" y="1654922"/>
                    <a:pt x="365870" y="1661403"/>
                  </a:cubicBezTo>
                  <a:cubicBezTo>
                    <a:pt x="369542" y="1570459"/>
                    <a:pt x="418579" y="1500037"/>
                    <a:pt x="484033" y="1433071"/>
                  </a:cubicBezTo>
                  <a:cubicBezTo>
                    <a:pt x="548622" y="1367185"/>
                    <a:pt x="597443" y="1287690"/>
                    <a:pt x="628549" y="1199554"/>
                  </a:cubicBezTo>
                  <a:cubicBezTo>
                    <a:pt x="653392" y="1128700"/>
                    <a:pt x="675858" y="1056981"/>
                    <a:pt x="698756" y="985263"/>
                  </a:cubicBezTo>
                  <a:cubicBezTo>
                    <a:pt x="703724" y="969710"/>
                    <a:pt x="705452" y="953292"/>
                    <a:pt x="709556" y="933419"/>
                  </a:cubicBezTo>
                  <a:cubicBezTo>
                    <a:pt x="671969" y="931690"/>
                    <a:pt x="648423" y="948540"/>
                    <a:pt x="626605" y="968630"/>
                  </a:cubicBezTo>
                  <a:cubicBezTo>
                    <a:pt x="527236" y="1060654"/>
                    <a:pt x="452926" y="1170176"/>
                    <a:pt x="402161" y="1295683"/>
                  </a:cubicBezTo>
                  <a:cubicBezTo>
                    <a:pt x="395033" y="1312964"/>
                    <a:pt x="387904" y="1330462"/>
                    <a:pt x="380343" y="1347527"/>
                  </a:cubicBezTo>
                  <a:cubicBezTo>
                    <a:pt x="379047" y="1350336"/>
                    <a:pt x="375375" y="1351848"/>
                    <a:pt x="371919" y="1354872"/>
                  </a:cubicBezTo>
                  <a:cubicBezTo>
                    <a:pt x="371487" y="1277969"/>
                    <a:pt x="359390" y="1199554"/>
                    <a:pt x="373863" y="1126540"/>
                  </a:cubicBezTo>
                  <a:cubicBezTo>
                    <a:pt x="385744" y="1066918"/>
                    <a:pt x="424411" y="1010321"/>
                    <a:pt x="459406" y="957829"/>
                  </a:cubicBezTo>
                  <a:cubicBezTo>
                    <a:pt x="497642" y="900368"/>
                    <a:pt x="547758" y="850899"/>
                    <a:pt x="587506" y="794518"/>
                  </a:cubicBezTo>
                  <a:cubicBezTo>
                    <a:pt x="607379" y="766220"/>
                    <a:pt x="619909" y="730793"/>
                    <a:pt x="628981" y="696878"/>
                  </a:cubicBezTo>
                  <a:cubicBezTo>
                    <a:pt x="647559" y="628184"/>
                    <a:pt x="661600" y="558193"/>
                    <a:pt x="676938" y="488635"/>
                  </a:cubicBezTo>
                  <a:cubicBezTo>
                    <a:pt x="678018" y="484099"/>
                    <a:pt x="673697" y="478482"/>
                    <a:pt x="671105" y="471138"/>
                  </a:cubicBezTo>
                  <a:cubicBezTo>
                    <a:pt x="627037" y="481075"/>
                    <a:pt x="599819" y="512397"/>
                    <a:pt x="574977" y="544800"/>
                  </a:cubicBezTo>
                  <a:cubicBezTo>
                    <a:pt x="499154" y="643521"/>
                    <a:pt x="429596" y="745914"/>
                    <a:pt x="391792" y="866453"/>
                  </a:cubicBezTo>
                  <a:cubicBezTo>
                    <a:pt x="389848" y="872717"/>
                    <a:pt x="385744" y="878334"/>
                    <a:pt x="378615" y="883086"/>
                  </a:cubicBezTo>
                  <a:cubicBezTo>
                    <a:pt x="376023" y="793222"/>
                    <a:pt x="367814" y="703142"/>
                    <a:pt x="410370" y="620407"/>
                  </a:cubicBezTo>
                  <a:cubicBezTo>
                    <a:pt x="464375" y="515854"/>
                    <a:pt x="461351" y="406980"/>
                    <a:pt x="438236" y="296378"/>
                  </a:cubicBezTo>
                  <a:cubicBezTo>
                    <a:pt x="419227" y="206298"/>
                    <a:pt x="399137" y="116650"/>
                    <a:pt x="378831" y="26786"/>
                  </a:cubicBezTo>
                  <a:cubicBezTo>
                    <a:pt x="377319" y="20306"/>
                    <a:pt x="371487" y="14689"/>
                    <a:pt x="361982" y="0"/>
                  </a:cubicBezTo>
                  <a:cubicBezTo>
                    <a:pt x="346212" y="24842"/>
                    <a:pt x="329579" y="43204"/>
                    <a:pt x="322018" y="64374"/>
                  </a:cubicBezTo>
                  <a:cubicBezTo>
                    <a:pt x="282271" y="172167"/>
                    <a:pt x="246196" y="282769"/>
                    <a:pt x="259157" y="399203"/>
                  </a:cubicBezTo>
                  <a:cubicBezTo>
                    <a:pt x="271470" y="510453"/>
                    <a:pt x="277950" y="624511"/>
                    <a:pt x="331307" y="727336"/>
                  </a:cubicBezTo>
                  <a:cubicBezTo>
                    <a:pt x="350749" y="764924"/>
                    <a:pt x="354853" y="804887"/>
                    <a:pt x="349885" y="847443"/>
                  </a:cubicBezTo>
                  <a:cubicBezTo>
                    <a:pt x="343836" y="899504"/>
                    <a:pt x="343620" y="952212"/>
                    <a:pt x="341028" y="1004705"/>
                  </a:cubicBezTo>
                  <a:cubicBezTo>
                    <a:pt x="337140" y="1005569"/>
                    <a:pt x="333035" y="1006649"/>
                    <a:pt x="329147" y="1007513"/>
                  </a:cubicBezTo>
                  <a:cubicBezTo>
                    <a:pt x="288751" y="785445"/>
                    <a:pt x="202560" y="580443"/>
                    <a:pt x="98870" y="379546"/>
                  </a:cubicBezTo>
                  <a:cubicBezTo>
                    <a:pt x="76837" y="378898"/>
                    <a:pt x="71652" y="400499"/>
                    <a:pt x="70788" y="417565"/>
                  </a:cubicBezTo>
                  <a:cubicBezTo>
                    <a:pt x="67764" y="484963"/>
                    <a:pt x="57611" y="554089"/>
                    <a:pt x="68628" y="619327"/>
                  </a:cubicBezTo>
                  <a:cubicBezTo>
                    <a:pt x="94550" y="772052"/>
                    <a:pt x="146611" y="916569"/>
                    <a:pt x="230858" y="1049205"/>
                  </a:cubicBezTo>
                  <a:cubicBezTo>
                    <a:pt x="270822" y="1112066"/>
                    <a:pt x="304089" y="1180544"/>
                    <a:pt x="330875" y="1250319"/>
                  </a:cubicBezTo>
                  <a:cubicBezTo>
                    <a:pt x="346428" y="1290714"/>
                    <a:pt x="342972" y="1338454"/>
                    <a:pt x="347940" y="1381442"/>
                  </a:cubicBezTo>
                  <a:cubicBezTo>
                    <a:pt x="339948" y="1384250"/>
                    <a:pt x="338436" y="1385115"/>
                    <a:pt x="336708" y="1385330"/>
                  </a:cubicBezTo>
                  <a:cubicBezTo>
                    <a:pt x="335195" y="1385547"/>
                    <a:pt x="332603" y="1385115"/>
                    <a:pt x="331955" y="1384250"/>
                  </a:cubicBezTo>
                  <a:cubicBezTo>
                    <a:pt x="231506" y="1206251"/>
                    <a:pt x="131273" y="1028035"/>
                    <a:pt x="30176" y="847875"/>
                  </a:cubicBezTo>
                  <a:cubicBezTo>
                    <a:pt x="-2226" y="856732"/>
                    <a:pt x="2094" y="883518"/>
                    <a:pt x="798" y="906200"/>
                  </a:cubicBezTo>
                  <a:cubicBezTo>
                    <a:pt x="-4603" y="1011185"/>
                    <a:pt x="17863" y="1111634"/>
                    <a:pt x="54587" y="1209059"/>
                  </a:cubicBezTo>
                  <a:cubicBezTo>
                    <a:pt x="102975" y="1337374"/>
                    <a:pt x="177069" y="1450136"/>
                    <a:pt x="268445" y="1551449"/>
                  </a:cubicBezTo>
                  <a:cubicBezTo>
                    <a:pt x="298472" y="1584716"/>
                    <a:pt x="325042" y="1701798"/>
                    <a:pt x="325042" y="1701798"/>
                  </a:cubicBezTo>
                  <a:cubicBezTo>
                    <a:pt x="325042" y="1701798"/>
                    <a:pt x="434996" y="1730961"/>
                    <a:pt x="465455" y="1758396"/>
                  </a:cubicBezTo>
                  <a:cubicBezTo>
                    <a:pt x="566552" y="1849772"/>
                    <a:pt x="679530" y="1923650"/>
                    <a:pt x="807845" y="1972254"/>
                  </a:cubicBezTo>
                  <a:cubicBezTo>
                    <a:pt x="905486" y="2009194"/>
                    <a:pt x="1005719" y="2031660"/>
                    <a:pt x="1110704" y="2026043"/>
                  </a:cubicBezTo>
                  <a:cubicBezTo>
                    <a:pt x="1133386" y="2024963"/>
                    <a:pt x="1160172" y="2029284"/>
                    <a:pt x="1169029" y="1996665"/>
                  </a:cubicBezTo>
                  <a:cubicBezTo>
                    <a:pt x="989085" y="1895352"/>
                    <a:pt x="810869" y="1795119"/>
                    <a:pt x="632654" y="1694886"/>
                  </a:cubicBezTo>
                  <a:cubicBezTo>
                    <a:pt x="631574" y="1694238"/>
                    <a:pt x="631358" y="1691646"/>
                    <a:pt x="631574" y="1690134"/>
                  </a:cubicBezTo>
                  <a:cubicBezTo>
                    <a:pt x="631790" y="1688405"/>
                    <a:pt x="632654" y="1686893"/>
                    <a:pt x="635462" y="1678901"/>
                  </a:cubicBezTo>
                  <a:cubicBezTo>
                    <a:pt x="678450" y="1683869"/>
                    <a:pt x="725974" y="1680629"/>
                    <a:pt x="766586" y="1695966"/>
                  </a:cubicBezTo>
                  <a:cubicBezTo>
                    <a:pt x="836144" y="1722752"/>
                    <a:pt x="904622" y="1756019"/>
                    <a:pt x="967699" y="1795983"/>
                  </a:cubicBezTo>
                  <a:cubicBezTo>
                    <a:pt x="1100335" y="1880230"/>
                    <a:pt x="1244852" y="1932291"/>
                    <a:pt x="1397577" y="1958213"/>
                  </a:cubicBezTo>
                  <a:cubicBezTo>
                    <a:pt x="1462815" y="1969230"/>
                    <a:pt x="1532157" y="1959293"/>
                    <a:pt x="1599339" y="1956053"/>
                  </a:cubicBezTo>
                  <a:cubicBezTo>
                    <a:pt x="1616405" y="1955189"/>
                    <a:pt x="1638007" y="1950004"/>
                    <a:pt x="1637359" y="1927971"/>
                  </a:cubicBezTo>
                  <a:cubicBezTo>
                    <a:pt x="1436461" y="1824281"/>
                    <a:pt x="1231459" y="1738090"/>
                    <a:pt x="1009175" y="1697478"/>
                  </a:cubicBezTo>
                  <a:cubicBezTo>
                    <a:pt x="1010039" y="1693590"/>
                    <a:pt x="1011119" y="1689485"/>
                    <a:pt x="1011983" y="1685597"/>
                  </a:cubicBezTo>
                  <a:cubicBezTo>
                    <a:pt x="1064476" y="1683005"/>
                    <a:pt x="1117185" y="1682789"/>
                    <a:pt x="1169029" y="1676740"/>
                  </a:cubicBezTo>
                  <a:cubicBezTo>
                    <a:pt x="1211585" y="1671772"/>
                    <a:pt x="1251548" y="1675876"/>
                    <a:pt x="1289136" y="1695318"/>
                  </a:cubicBezTo>
                  <a:cubicBezTo>
                    <a:pt x="1392177" y="1748675"/>
                    <a:pt x="1506019" y="1755155"/>
                    <a:pt x="1617269" y="1767468"/>
                  </a:cubicBezTo>
                  <a:cubicBezTo>
                    <a:pt x="1733703" y="1780429"/>
                    <a:pt x="1844305" y="1744570"/>
                    <a:pt x="1952746" y="1705471"/>
                  </a:cubicBezTo>
                  <a:cubicBezTo>
                    <a:pt x="1974132" y="1697694"/>
                    <a:pt x="1992278" y="1681277"/>
                    <a:pt x="2017120" y="1665507"/>
                  </a:cubicBezTo>
                  <a:cubicBezTo>
                    <a:pt x="2003295" y="1656434"/>
                    <a:pt x="1997678" y="1650602"/>
                    <a:pt x="1991198" y="1649090"/>
                  </a:cubicBezTo>
                  <a:close/>
                  <a:moveTo>
                    <a:pt x="664408" y="974462"/>
                  </a:moveTo>
                  <a:cubicBezTo>
                    <a:pt x="626173" y="1181409"/>
                    <a:pt x="542358" y="1362865"/>
                    <a:pt x="375807" y="1507165"/>
                  </a:cubicBezTo>
                  <a:cubicBezTo>
                    <a:pt x="402377" y="1286826"/>
                    <a:pt x="505418" y="1115523"/>
                    <a:pt x="664408" y="974462"/>
                  </a:cubicBezTo>
                  <a:close/>
                  <a:moveTo>
                    <a:pt x="642591" y="519742"/>
                  </a:moveTo>
                  <a:cubicBezTo>
                    <a:pt x="638702" y="546744"/>
                    <a:pt x="636110" y="572667"/>
                    <a:pt x="631358" y="598157"/>
                  </a:cubicBezTo>
                  <a:cubicBezTo>
                    <a:pt x="613212" y="697310"/>
                    <a:pt x="581457" y="789982"/>
                    <a:pt x="510603" y="866021"/>
                  </a:cubicBezTo>
                  <a:cubicBezTo>
                    <a:pt x="465023" y="915057"/>
                    <a:pt x="423331" y="967766"/>
                    <a:pt x="377751" y="1021122"/>
                  </a:cubicBezTo>
                  <a:cubicBezTo>
                    <a:pt x="379479" y="894751"/>
                    <a:pt x="555751" y="561218"/>
                    <a:pt x="642591" y="519742"/>
                  </a:cubicBezTo>
                  <a:close/>
                  <a:moveTo>
                    <a:pt x="319642" y="1161751"/>
                  </a:moveTo>
                  <a:cubicBezTo>
                    <a:pt x="301712" y="1129996"/>
                    <a:pt x="286591" y="1096081"/>
                    <a:pt x="265421" y="1066486"/>
                  </a:cubicBezTo>
                  <a:cubicBezTo>
                    <a:pt x="171885" y="935579"/>
                    <a:pt x="123713" y="786526"/>
                    <a:pt x="89366" y="631856"/>
                  </a:cubicBezTo>
                  <a:cubicBezTo>
                    <a:pt x="75540" y="569426"/>
                    <a:pt x="82885" y="508293"/>
                    <a:pt x="98006" y="446728"/>
                  </a:cubicBezTo>
                  <a:cubicBezTo>
                    <a:pt x="225458" y="668147"/>
                    <a:pt x="299336" y="905552"/>
                    <a:pt x="331739" y="1156134"/>
                  </a:cubicBezTo>
                  <a:cubicBezTo>
                    <a:pt x="327635" y="1158079"/>
                    <a:pt x="323530" y="1160023"/>
                    <a:pt x="319642" y="1161751"/>
                  </a:cubicBezTo>
                  <a:close/>
                  <a:moveTo>
                    <a:pt x="329363" y="1583852"/>
                  </a:moveTo>
                  <a:cubicBezTo>
                    <a:pt x="160220" y="1435015"/>
                    <a:pt x="1878" y="1129780"/>
                    <a:pt x="27800" y="904904"/>
                  </a:cubicBezTo>
                  <a:cubicBezTo>
                    <a:pt x="36873" y="913113"/>
                    <a:pt x="41841" y="915921"/>
                    <a:pt x="44434" y="920241"/>
                  </a:cubicBezTo>
                  <a:cubicBezTo>
                    <a:pt x="109023" y="1030195"/>
                    <a:pt x="174909" y="1139069"/>
                    <a:pt x="236907" y="1250535"/>
                  </a:cubicBezTo>
                  <a:cubicBezTo>
                    <a:pt x="268661" y="1307780"/>
                    <a:pt x="294800" y="1368481"/>
                    <a:pt x="320506" y="1428750"/>
                  </a:cubicBezTo>
                  <a:cubicBezTo>
                    <a:pt x="341460" y="1477787"/>
                    <a:pt x="336492" y="1529199"/>
                    <a:pt x="329363" y="1583852"/>
                  </a:cubicBezTo>
                  <a:close/>
                  <a:moveTo>
                    <a:pt x="346428" y="706598"/>
                  </a:moveTo>
                  <a:cubicBezTo>
                    <a:pt x="269526" y="486907"/>
                    <a:pt x="253540" y="276072"/>
                    <a:pt x="350965" y="60485"/>
                  </a:cubicBezTo>
                  <a:cubicBezTo>
                    <a:pt x="358525" y="68694"/>
                    <a:pt x="362414" y="71070"/>
                    <a:pt x="363278" y="74095"/>
                  </a:cubicBezTo>
                  <a:cubicBezTo>
                    <a:pt x="381856" y="148405"/>
                    <a:pt x="402593" y="222500"/>
                    <a:pt x="417931" y="297674"/>
                  </a:cubicBezTo>
                  <a:cubicBezTo>
                    <a:pt x="449686" y="453424"/>
                    <a:pt x="431108" y="557761"/>
                    <a:pt x="346428" y="706598"/>
                  </a:cubicBezTo>
                  <a:close/>
                  <a:moveTo>
                    <a:pt x="766802" y="1790582"/>
                  </a:moveTo>
                  <a:cubicBezTo>
                    <a:pt x="878051" y="1852580"/>
                    <a:pt x="987141" y="1918466"/>
                    <a:pt x="1097095" y="1983055"/>
                  </a:cubicBezTo>
                  <a:cubicBezTo>
                    <a:pt x="1101415" y="1985648"/>
                    <a:pt x="1104223" y="1990616"/>
                    <a:pt x="1112432" y="1999689"/>
                  </a:cubicBezTo>
                  <a:cubicBezTo>
                    <a:pt x="887556" y="2025179"/>
                    <a:pt x="582321" y="1867053"/>
                    <a:pt x="433484" y="1697910"/>
                  </a:cubicBezTo>
                  <a:cubicBezTo>
                    <a:pt x="488137" y="1690782"/>
                    <a:pt x="539549" y="1685813"/>
                    <a:pt x="588802" y="1706767"/>
                  </a:cubicBezTo>
                  <a:cubicBezTo>
                    <a:pt x="649071" y="1732689"/>
                    <a:pt x="709772" y="1758612"/>
                    <a:pt x="766802" y="1790582"/>
                  </a:cubicBezTo>
                  <a:close/>
                  <a:moveTo>
                    <a:pt x="509955" y="1651466"/>
                  </a:moveTo>
                  <a:cubicBezTo>
                    <a:pt x="654256" y="1484915"/>
                    <a:pt x="835928" y="1401100"/>
                    <a:pt x="1042658" y="1362865"/>
                  </a:cubicBezTo>
                  <a:cubicBezTo>
                    <a:pt x="901813" y="1521855"/>
                    <a:pt x="730510" y="1624896"/>
                    <a:pt x="509955" y="1651466"/>
                  </a:cubicBezTo>
                  <a:close/>
                  <a:moveTo>
                    <a:pt x="1570609" y="1929267"/>
                  </a:moveTo>
                  <a:cubicBezTo>
                    <a:pt x="1509043" y="1944172"/>
                    <a:pt x="1447910" y="1951733"/>
                    <a:pt x="1385480" y="1937907"/>
                  </a:cubicBezTo>
                  <a:cubicBezTo>
                    <a:pt x="1230811" y="1903560"/>
                    <a:pt x="1081757" y="1855388"/>
                    <a:pt x="950850" y="1761852"/>
                  </a:cubicBezTo>
                  <a:cubicBezTo>
                    <a:pt x="921255" y="1740682"/>
                    <a:pt x="887556" y="1725561"/>
                    <a:pt x="855585" y="1707631"/>
                  </a:cubicBezTo>
                  <a:cubicBezTo>
                    <a:pt x="857530" y="1703527"/>
                    <a:pt x="859258" y="1699638"/>
                    <a:pt x="861202" y="1695534"/>
                  </a:cubicBezTo>
                  <a:cubicBezTo>
                    <a:pt x="1111784" y="1728153"/>
                    <a:pt x="1349189" y="1801815"/>
                    <a:pt x="1570609" y="1929267"/>
                  </a:cubicBezTo>
                  <a:close/>
                  <a:moveTo>
                    <a:pt x="996214" y="1649090"/>
                  </a:moveTo>
                  <a:cubicBezTo>
                    <a:pt x="1049787" y="1603510"/>
                    <a:pt x="1102279" y="1561818"/>
                    <a:pt x="1151316" y="1516238"/>
                  </a:cubicBezTo>
                  <a:cubicBezTo>
                    <a:pt x="1227570" y="1445600"/>
                    <a:pt x="1320027" y="1413629"/>
                    <a:pt x="1419179" y="1395483"/>
                  </a:cubicBezTo>
                  <a:cubicBezTo>
                    <a:pt x="1444669" y="1390731"/>
                    <a:pt x="1470592" y="1388139"/>
                    <a:pt x="1497594" y="1384250"/>
                  </a:cubicBezTo>
                  <a:cubicBezTo>
                    <a:pt x="1456335" y="1471522"/>
                    <a:pt x="1122585" y="1647794"/>
                    <a:pt x="996214" y="1649090"/>
                  </a:cubicBezTo>
                  <a:close/>
                  <a:moveTo>
                    <a:pt x="1310954" y="1680845"/>
                  </a:moveTo>
                  <a:cubicBezTo>
                    <a:pt x="1459575" y="1596165"/>
                    <a:pt x="1564128" y="1577587"/>
                    <a:pt x="1720094" y="1609342"/>
                  </a:cubicBezTo>
                  <a:cubicBezTo>
                    <a:pt x="1795269" y="1624680"/>
                    <a:pt x="1869147" y="1645418"/>
                    <a:pt x="1943674" y="1663995"/>
                  </a:cubicBezTo>
                  <a:cubicBezTo>
                    <a:pt x="1946914" y="1664859"/>
                    <a:pt x="1949290" y="1668748"/>
                    <a:pt x="1957283" y="1676308"/>
                  </a:cubicBezTo>
                  <a:cubicBezTo>
                    <a:pt x="1741480" y="1773733"/>
                    <a:pt x="1530429" y="1757747"/>
                    <a:pt x="1310954" y="1680845"/>
                  </a:cubicBezTo>
                  <a:close/>
                </a:path>
              </a:pathLst>
            </a:custGeom>
            <a:grpFill/>
            <a:ln w="21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图形 12">
              <a:extLst>
                <a:ext uri="{FF2B5EF4-FFF2-40B4-BE49-F238E27FC236}">
                  <a16:creationId xmlns:a16="http://schemas.microsoft.com/office/drawing/2014/main" id="{9E5F4F93-D6A2-B068-E5B6-D2A5EC43EBFD}"/>
                </a:ext>
              </a:extLst>
            </p:cNvPr>
            <p:cNvSpPr/>
            <p:nvPr/>
          </p:nvSpPr>
          <p:spPr>
            <a:xfrm rot="5400000">
              <a:off x="213624" y="228748"/>
              <a:ext cx="1078194" cy="1083421"/>
            </a:xfrm>
            <a:custGeom>
              <a:avLst/>
              <a:gdLst>
                <a:gd name="connsiteX0" fmla="*/ 1991198 w 2017120"/>
                <a:gd name="connsiteY0" fmla="*/ 1649090 h 2026899"/>
                <a:gd name="connsiteX1" fmla="*/ 1721606 w 2017120"/>
                <a:gd name="connsiteY1" fmla="*/ 1589685 h 2026899"/>
                <a:gd name="connsiteX2" fmla="*/ 1397577 w 2017120"/>
                <a:gd name="connsiteY2" fmla="*/ 1617551 h 2026899"/>
                <a:gd name="connsiteX3" fmla="*/ 1134898 w 2017120"/>
                <a:gd name="connsiteY3" fmla="*/ 1649306 h 2026899"/>
                <a:gd name="connsiteX4" fmla="*/ 1151532 w 2017120"/>
                <a:gd name="connsiteY4" fmla="*/ 1636129 h 2026899"/>
                <a:gd name="connsiteX5" fmla="*/ 1473184 w 2017120"/>
                <a:gd name="connsiteY5" fmla="*/ 1452945 h 2026899"/>
                <a:gd name="connsiteX6" fmla="*/ 1546847 w 2017120"/>
                <a:gd name="connsiteY6" fmla="*/ 1356816 h 2026899"/>
                <a:gd name="connsiteX7" fmla="*/ 1529349 w 2017120"/>
                <a:gd name="connsiteY7" fmla="*/ 1350984 h 2026899"/>
                <a:gd name="connsiteX8" fmla="*/ 1321107 w 2017120"/>
                <a:gd name="connsiteY8" fmla="*/ 1398940 h 2026899"/>
                <a:gd name="connsiteX9" fmla="*/ 1223466 w 2017120"/>
                <a:gd name="connsiteY9" fmla="*/ 1440415 h 2026899"/>
                <a:gd name="connsiteX10" fmla="*/ 1060155 w 2017120"/>
                <a:gd name="connsiteY10" fmla="*/ 1568515 h 2026899"/>
                <a:gd name="connsiteX11" fmla="*/ 891445 w 2017120"/>
                <a:gd name="connsiteY11" fmla="*/ 1654058 h 2026899"/>
                <a:gd name="connsiteX12" fmla="*/ 663112 w 2017120"/>
                <a:gd name="connsiteY12" fmla="*/ 1656003 h 2026899"/>
                <a:gd name="connsiteX13" fmla="*/ 670457 w 2017120"/>
                <a:gd name="connsiteY13" fmla="*/ 1647578 h 2026899"/>
                <a:gd name="connsiteX14" fmla="*/ 722302 w 2017120"/>
                <a:gd name="connsiteY14" fmla="*/ 1625760 h 2026899"/>
                <a:gd name="connsiteX15" fmla="*/ 1049355 w 2017120"/>
                <a:gd name="connsiteY15" fmla="*/ 1401316 h 2026899"/>
                <a:gd name="connsiteX16" fmla="*/ 1084566 w 2017120"/>
                <a:gd name="connsiteY16" fmla="*/ 1318365 h 2026899"/>
                <a:gd name="connsiteX17" fmla="*/ 1032721 w 2017120"/>
                <a:gd name="connsiteY17" fmla="*/ 1329166 h 2026899"/>
                <a:gd name="connsiteX18" fmla="*/ 818430 w 2017120"/>
                <a:gd name="connsiteY18" fmla="*/ 1399372 h 2026899"/>
                <a:gd name="connsiteX19" fmla="*/ 584913 w 2017120"/>
                <a:gd name="connsiteY19" fmla="*/ 1543889 h 2026899"/>
                <a:gd name="connsiteX20" fmla="*/ 365870 w 2017120"/>
                <a:gd name="connsiteY20" fmla="*/ 1661403 h 2026899"/>
                <a:gd name="connsiteX21" fmla="*/ 484033 w 2017120"/>
                <a:gd name="connsiteY21" fmla="*/ 1433071 h 2026899"/>
                <a:gd name="connsiteX22" fmla="*/ 628549 w 2017120"/>
                <a:gd name="connsiteY22" fmla="*/ 1199554 h 2026899"/>
                <a:gd name="connsiteX23" fmla="*/ 698756 w 2017120"/>
                <a:gd name="connsiteY23" fmla="*/ 985263 h 2026899"/>
                <a:gd name="connsiteX24" fmla="*/ 709556 w 2017120"/>
                <a:gd name="connsiteY24" fmla="*/ 933419 h 2026899"/>
                <a:gd name="connsiteX25" fmla="*/ 626605 w 2017120"/>
                <a:gd name="connsiteY25" fmla="*/ 968630 h 2026899"/>
                <a:gd name="connsiteX26" fmla="*/ 402161 w 2017120"/>
                <a:gd name="connsiteY26" fmla="*/ 1295683 h 2026899"/>
                <a:gd name="connsiteX27" fmla="*/ 380343 w 2017120"/>
                <a:gd name="connsiteY27" fmla="*/ 1347527 h 2026899"/>
                <a:gd name="connsiteX28" fmla="*/ 371919 w 2017120"/>
                <a:gd name="connsiteY28" fmla="*/ 1354872 h 2026899"/>
                <a:gd name="connsiteX29" fmla="*/ 373863 w 2017120"/>
                <a:gd name="connsiteY29" fmla="*/ 1126540 h 2026899"/>
                <a:gd name="connsiteX30" fmla="*/ 459406 w 2017120"/>
                <a:gd name="connsiteY30" fmla="*/ 957829 h 2026899"/>
                <a:gd name="connsiteX31" fmla="*/ 587506 w 2017120"/>
                <a:gd name="connsiteY31" fmla="*/ 794518 h 2026899"/>
                <a:gd name="connsiteX32" fmla="*/ 628981 w 2017120"/>
                <a:gd name="connsiteY32" fmla="*/ 696878 h 2026899"/>
                <a:gd name="connsiteX33" fmla="*/ 676938 w 2017120"/>
                <a:gd name="connsiteY33" fmla="*/ 488635 h 2026899"/>
                <a:gd name="connsiteX34" fmla="*/ 671105 w 2017120"/>
                <a:gd name="connsiteY34" fmla="*/ 471138 h 2026899"/>
                <a:gd name="connsiteX35" fmla="*/ 574977 w 2017120"/>
                <a:gd name="connsiteY35" fmla="*/ 544800 h 2026899"/>
                <a:gd name="connsiteX36" fmla="*/ 391792 w 2017120"/>
                <a:gd name="connsiteY36" fmla="*/ 866453 h 2026899"/>
                <a:gd name="connsiteX37" fmla="*/ 378615 w 2017120"/>
                <a:gd name="connsiteY37" fmla="*/ 883086 h 2026899"/>
                <a:gd name="connsiteX38" fmla="*/ 410370 w 2017120"/>
                <a:gd name="connsiteY38" fmla="*/ 620407 h 2026899"/>
                <a:gd name="connsiteX39" fmla="*/ 438236 w 2017120"/>
                <a:gd name="connsiteY39" fmla="*/ 296378 h 2026899"/>
                <a:gd name="connsiteX40" fmla="*/ 378831 w 2017120"/>
                <a:gd name="connsiteY40" fmla="*/ 26786 h 2026899"/>
                <a:gd name="connsiteX41" fmla="*/ 361982 w 2017120"/>
                <a:gd name="connsiteY41" fmla="*/ 0 h 2026899"/>
                <a:gd name="connsiteX42" fmla="*/ 322018 w 2017120"/>
                <a:gd name="connsiteY42" fmla="*/ 64374 h 2026899"/>
                <a:gd name="connsiteX43" fmla="*/ 259157 w 2017120"/>
                <a:gd name="connsiteY43" fmla="*/ 399203 h 2026899"/>
                <a:gd name="connsiteX44" fmla="*/ 331307 w 2017120"/>
                <a:gd name="connsiteY44" fmla="*/ 727336 h 2026899"/>
                <a:gd name="connsiteX45" fmla="*/ 349885 w 2017120"/>
                <a:gd name="connsiteY45" fmla="*/ 847443 h 2026899"/>
                <a:gd name="connsiteX46" fmla="*/ 341028 w 2017120"/>
                <a:gd name="connsiteY46" fmla="*/ 1004705 h 2026899"/>
                <a:gd name="connsiteX47" fmla="*/ 329147 w 2017120"/>
                <a:gd name="connsiteY47" fmla="*/ 1007513 h 2026899"/>
                <a:gd name="connsiteX48" fmla="*/ 98870 w 2017120"/>
                <a:gd name="connsiteY48" fmla="*/ 379546 h 2026899"/>
                <a:gd name="connsiteX49" fmla="*/ 70788 w 2017120"/>
                <a:gd name="connsiteY49" fmla="*/ 417565 h 2026899"/>
                <a:gd name="connsiteX50" fmla="*/ 68628 w 2017120"/>
                <a:gd name="connsiteY50" fmla="*/ 619327 h 2026899"/>
                <a:gd name="connsiteX51" fmla="*/ 230858 w 2017120"/>
                <a:gd name="connsiteY51" fmla="*/ 1049205 h 2026899"/>
                <a:gd name="connsiteX52" fmla="*/ 330875 w 2017120"/>
                <a:gd name="connsiteY52" fmla="*/ 1250319 h 2026899"/>
                <a:gd name="connsiteX53" fmla="*/ 347940 w 2017120"/>
                <a:gd name="connsiteY53" fmla="*/ 1381442 h 2026899"/>
                <a:gd name="connsiteX54" fmla="*/ 336708 w 2017120"/>
                <a:gd name="connsiteY54" fmla="*/ 1385330 h 2026899"/>
                <a:gd name="connsiteX55" fmla="*/ 331955 w 2017120"/>
                <a:gd name="connsiteY55" fmla="*/ 1384250 h 2026899"/>
                <a:gd name="connsiteX56" fmla="*/ 30176 w 2017120"/>
                <a:gd name="connsiteY56" fmla="*/ 847875 h 2026899"/>
                <a:gd name="connsiteX57" fmla="*/ 798 w 2017120"/>
                <a:gd name="connsiteY57" fmla="*/ 906200 h 2026899"/>
                <a:gd name="connsiteX58" fmla="*/ 54587 w 2017120"/>
                <a:gd name="connsiteY58" fmla="*/ 1209059 h 2026899"/>
                <a:gd name="connsiteX59" fmla="*/ 268445 w 2017120"/>
                <a:gd name="connsiteY59" fmla="*/ 1551449 h 2026899"/>
                <a:gd name="connsiteX60" fmla="*/ 325042 w 2017120"/>
                <a:gd name="connsiteY60" fmla="*/ 1701798 h 2026899"/>
                <a:gd name="connsiteX61" fmla="*/ 465455 w 2017120"/>
                <a:gd name="connsiteY61" fmla="*/ 1758396 h 2026899"/>
                <a:gd name="connsiteX62" fmla="*/ 807845 w 2017120"/>
                <a:gd name="connsiteY62" fmla="*/ 1972254 h 2026899"/>
                <a:gd name="connsiteX63" fmla="*/ 1110704 w 2017120"/>
                <a:gd name="connsiteY63" fmla="*/ 2026043 h 2026899"/>
                <a:gd name="connsiteX64" fmla="*/ 1169029 w 2017120"/>
                <a:gd name="connsiteY64" fmla="*/ 1996665 h 2026899"/>
                <a:gd name="connsiteX65" fmla="*/ 632654 w 2017120"/>
                <a:gd name="connsiteY65" fmla="*/ 1694886 h 2026899"/>
                <a:gd name="connsiteX66" fmla="*/ 631574 w 2017120"/>
                <a:gd name="connsiteY66" fmla="*/ 1690134 h 2026899"/>
                <a:gd name="connsiteX67" fmla="*/ 635462 w 2017120"/>
                <a:gd name="connsiteY67" fmla="*/ 1678901 h 2026899"/>
                <a:gd name="connsiteX68" fmla="*/ 766586 w 2017120"/>
                <a:gd name="connsiteY68" fmla="*/ 1695966 h 2026899"/>
                <a:gd name="connsiteX69" fmla="*/ 967699 w 2017120"/>
                <a:gd name="connsiteY69" fmla="*/ 1795983 h 2026899"/>
                <a:gd name="connsiteX70" fmla="*/ 1397577 w 2017120"/>
                <a:gd name="connsiteY70" fmla="*/ 1958213 h 2026899"/>
                <a:gd name="connsiteX71" fmla="*/ 1599339 w 2017120"/>
                <a:gd name="connsiteY71" fmla="*/ 1956053 h 2026899"/>
                <a:gd name="connsiteX72" fmla="*/ 1637359 w 2017120"/>
                <a:gd name="connsiteY72" fmla="*/ 1927971 h 2026899"/>
                <a:gd name="connsiteX73" fmla="*/ 1009175 w 2017120"/>
                <a:gd name="connsiteY73" fmla="*/ 1697478 h 2026899"/>
                <a:gd name="connsiteX74" fmla="*/ 1011983 w 2017120"/>
                <a:gd name="connsiteY74" fmla="*/ 1685597 h 2026899"/>
                <a:gd name="connsiteX75" fmla="*/ 1169029 w 2017120"/>
                <a:gd name="connsiteY75" fmla="*/ 1676740 h 2026899"/>
                <a:gd name="connsiteX76" fmla="*/ 1289136 w 2017120"/>
                <a:gd name="connsiteY76" fmla="*/ 1695318 h 2026899"/>
                <a:gd name="connsiteX77" fmla="*/ 1617269 w 2017120"/>
                <a:gd name="connsiteY77" fmla="*/ 1767468 h 2026899"/>
                <a:gd name="connsiteX78" fmla="*/ 1952746 w 2017120"/>
                <a:gd name="connsiteY78" fmla="*/ 1705471 h 2026899"/>
                <a:gd name="connsiteX79" fmla="*/ 2017120 w 2017120"/>
                <a:gd name="connsiteY79" fmla="*/ 1665507 h 2026899"/>
                <a:gd name="connsiteX80" fmla="*/ 1991198 w 2017120"/>
                <a:gd name="connsiteY80" fmla="*/ 1649090 h 2026899"/>
                <a:gd name="connsiteX81" fmla="*/ 664408 w 2017120"/>
                <a:gd name="connsiteY81" fmla="*/ 974462 h 2026899"/>
                <a:gd name="connsiteX82" fmla="*/ 375807 w 2017120"/>
                <a:gd name="connsiteY82" fmla="*/ 1507165 h 2026899"/>
                <a:gd name="connsiteX83" fmla="*/ 664408 w 2017120"/>
                <a:gd name="connsiteY83" fmla="*/ 974462 h 2026899"/>
                <a:gd name="connsiteX84" fmla="*/ 642591 w 2017120"/>
                <a:gd name="connsiteY84" fmla="*/ 519742 h 2026899"/>
                <a:gd name="connsiteX85" fmla="*/ 631358 w 2017120"/>
                <a:gd name="connsiteY85" fmla="*/ 598157 h 2026899"/>
                <a:gd name="connsiteX86" fmla="*/ 510603 w 2017120"/>
                <a:gd name="connsiteY86" fmla="*/ 866021 h 2026899"/>
                <a:gd name="connsiteX87" fmla="*/ 377751 w 2017120"/>
                <a:gd name="connsiteY87" fmla="*/ 1021122 h 2026899"/>
                <a:gd name="connsiteX88" fmla="*/ 642591 w 2017120"/>
                <a:gd name="connsiteY88" fmla="*/ 519742 h 2026899"/>
                <a:gd name="connsiteX89" fmla="*/ 319642 w 2017120"/>
                <a:gd name="connsiteY89" fmla="*/ 1161751 h 2026899"/>
                <a:gd name="connsiteX90" fmla="*/ 265421 w 2017120"/>
                <a:gd name="connsiteY90" fmla="*/ 1066486 h 2026899"/>
                <a:gd name="connsiteX91" fmla="*/ 89366 w 2017120"/>
                <a:gd name="connsiteY91" fmla="*/ 631856 h 2026899"/>
                <a:gd name="connsiteX92" fmla="*/ 98006 w 2017120"/>
                <a:gd name="connsiteY92" fmla="*/ 446728 h 2026899"/>
                <a:gd name="connsiteX93" fmla="*/ 331739 w 2017120"/>
                <a:gd name="connsiteY93" fmla="*/ 1156134 h 2026899"/>
                <a:gd name="connsiteX94" fmla="*/ 319642 w 2017120"/>
                <a:gd name="connsiteY94" fmla="*/ 1161751 h 2026899"/>
                <a:gd name="connsiteX95" fmla="*/ 329363 w 2017120"/>
                <a:gd name="connsiteY95" fmla="*/ 1583852 h 2026899"/>
                <a:gd name="connsiteX96" fmla="*/ 27800 w 2017120"/>
                <a:gd name="connsiteY96" fmla="*/ 904904 h 2026899"/>
                <a:gd name="connsiteX97" fmla="*/ 44434 w 2017120"/>
                <a:gd name="connsiteY97" fmla="*/ 920241 h 2026899"/>
                <a:gd name="connsiteX98" fmla="*/ 236907 w 2017120"/>
                <a:gd name="connsiteY98" fmla="*/ 1250535 h 2026899"/>
                <a:gd name="connsiteX99" fmla="*/ 320506 w 2017120"/>
                <a:gd name="connsiteY99" fmla="*/ 1428750 h 2026899"/>
                <a:gd name="connsiteX100" fmla="*/ 329363 w 2017120"/>
                <a:gd name="connsiteY100" fmla="*/ 1583852 h 2026899"/>
                <a:gd name="connsiteX101" fmla="*/ 346428 w 2017120"/>
                <a:gd name="connsiteY101" fmla="*/ 706598 h 2026899"/>
                <a:gd name="connsiteX102" fmla="*/ 350965 w 2017120"/>
                <a:gd name="connsiteY102" fmla="*/ 60485 h 2026899"/>
                <a:gd name="connsiteX103" fmla="*/ 363278 w 2017120"/>
                <a:gd name="connsiteY103" fmla="*/ 74095 h 2026899"/>
                <a:gd name="connsiteX104" fmla="*/ 417931 w 2017120"/>
                <a:gd name="connsiteY104" fmla="*/ 297674 h 2026899"/>
                <a:gd name="connsiteX105" fmla="*/ 346428 w 2017120"/>
                <a:gd name="connsiteY105" fmla="*/ 706598 h 2026899"/>
                <a:gd name="connsiteX106" fmla="*/ 766802 w 2017120"/>
                <a:gd name="connsiteY106" fmla="*/ 1790582 h 2026899"/>
                <a:gd name="connsiteX107" fmla="*/ 1097095 w 2017120"/>
                <a:gd name="connsiteY107" fmla="*/ 1983055 h 2026899"/>
                <a:gd name="connsiteX108" fmla="*/ 1112432 w 2017120"/>
                <a:gd name="connsiteY108" fmla="*/ 1999689 h 2026899"/>
                <a:gd name="connsiteX109" fmla="*/ 433484 w 2017120"/>
                <a:gd name="connsiteY109" fmla="*/ 1697910 h 2026899"/>
                <a:gd name="connsiteX110" fmla="*/ 588802 w 2017120"/>
                <a:gd name="connsiteY110" fmla="*/ 1706767 h 2026899"/>
                <a:gd name="connsiteX111" fmla="*/ 766802 w 2017120"/>
                <a:gd name="connsiteY111" fmla="*/ 1790582 h 2026899"/>
                <a:gd name="connsiteX112" fmla="*/ 509955 w 2017120"/>
                <a:gd name="connsiteY112" fmla="*/ 1651466 h 2026899"/>
                <a:gd name="connsiteX113" fmla="*/ 1042658 w 2017120"/>
                <a:gd name="connsiteY113" fmla="*/ 1362865 h 2026899"/>
                <a:gd name="connsiteX114" fmla="*/ 509955 w 2017120"/>
                <a:gd name="connsiteY114" fmla="*/ 1651466 h 2026899"/>
                <a:gd name="connsiteX115" fmla="*/ 1570609 w 2017120"/>
                <a:gd name="connsiteY115" fmla="*/ 1929267 h 2026899"/>
                <a:gd name="connsiteX116" fmla="*/ 1385480 w 2017120"/>
                <a:gd name="connsiteY116" fmla="*/ 1937907 h 2026899"/>
                <a:gd name="connsiteX117" fmla="*/ 950850 w 2017120"/>
                <a:gd name="connsiteY117" fmla="*/ 1761852 h 2026899"/>
                <a:gd name="connsiteX118" fmla="*/ 855585 w 2017120"/>
                <a:gd name="connsiteY118" fmla="*/ 1707631 h 2026899"/>
                <a:gd name="connsiteX119" fmla="*/ 861202 w 2017120"/>
                <a:gd name="connsiteY119" fmla="*/ 1695534 h 2026899"/>
                <a:gd name="connsiteX120" fmla="*/ 1570609 w 2017120"/>
                <a:gd name="connsiteY120" fmla="*/ 1929267 h 2026899"/>
                <a:gd name="connsiteX121" fmla="*/ 996214 w 2017120"/>
                <a:gd name="connsiteY121" fmla="*/ 1649090 h 2026899"/>
                <a:gd name="connsiteX122" fmla="*/ 1151316 w 2017120"/>
                <a:gd name="connsiteY122" fmla="*/ 1516238 h 2026899"/>
                <a:gd name="connsiteX123" fmla="*/ 1419179 w 2017120"/>
                <a:gd name="connsiteY123" fmla="*/ 1395483 h 2026899"/>
                <a:gd name="connsiteX124" fmla="*/ 1497594 w 2017120"/>
                <a:gd name="connsiteY124" fmla="*/ 1384250 h 2026899"/>
                <a:gd name="connsiteX125" fmla="*/ 996214 w 2017120"/>
                <a:gd name="connsiteY125" fmla="*/ 1649090 h 2026899"/>
                <a:gd name="connsiteX126" fmla="*/ 1310954 w 2017120"/>
                <a:gd name="connsiteY126" fmla="*/ 1680845 h 2026899"/>
                <a:gd name="connsiteX127" fmla="*/ 1720094 w 2017120"/>
                <a:gd name="connsiteY127" fmla="*/ 1609342 h 2026899"/>
                <a:gd name="connsiteX128" fmla="*/ 1943674 w 2017120"/>
                <a:gd name="connsiteY128" fmla="*/ 1663995 h 2026899"/>
                <a:gd name="connsiteX129" fmla="*/ 1957283 w 2017120"/>
                <a:gd name="connsiteY129" fmla="*/ 1676308 h 2026899"/>
                <a:gd name="connsiteX130" fmla="*/ 1310954 w 2017120"/>
                <a:gd name="connsiteY130" fmla="*/ 1680845 h 2026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</a:cxnLst>
              <a:rect l="l" t="t" r="r" b="b"/>
              <a:pathLst>
                <a:path w="2017120" h="2026899">
                  <a:moveTo>
                    <a:pt x="1991198" y="1649090"/>
                  </a:moveTo>
                  <a:cubicBezTo>
                    <a:pt x="1901550" y="1628784"/>
                    <a:pt x="1811686" y="1608694"/>
                    <a:pt x="1721606" y="1589685"/>
                  </a:cubicBezTo>
                  <a:cubicBezTo>
                    <a:pt x="1611004" y="1566355"/>
                    <a:pt x="1502347" y="1563546"/>
                    <a:pt x="1397577" y="1617551"/>
                  </a:cubicBezTo>
                  <a:cubicBezTo>
                    <a:pt x="1314626" y="1660323"/>
                    <a:pt x="1224546" y="1652114"/>
                    <a:pt x="1134898" y="1649306"/>
                  </a:cubicBezTo>
                  <a:cubicBezTo>
                    <a:pt x="1139435" y="1642177"/>
                    <a:pt x="1145267" y="1638073"/>
                    <a:pt x="1151532" y="1636129"/>
                  </a:cubicBezTo>
                  <a:cubicBezTo>
                    <a:pt x="1271854" y="1598325"/>
                    <a:pt x="1374463" y="1528767"/>
                    <a:pt x="1473184" y="1452945"/>
                  </a:cubicBezTo>
                  <a:cubicBezTo>
                    <a:pt x="1505587" y="1428102"/>
                    <a:pt x="1536694" y="1400884"/>
                    <a:pt x="1546847" y="1356816"/>
                  </a:cubicBezTo>
                  <a:cubicBezTo>
                    <a:pt x="1539286" y="1354224"/>
                    <a:pt x="1533669" y="1349903"/>
                    <a:pt x="1529349" y="1350984"/>
                  </a:cubicBezTo>
                  <a:cubicBezTo>
                    <a:pt x="1459791" y="1366321"/>
                    <a:pt x="1389801" y="1380362"/>
                    <a:pt x="1321107" y="1398940"/>
                  </a:cubicBezTo>
                  <a:cubicBezTo>
                    <a:pt x="1287192" y="1408013"/>
                    <a:pt x="1251764" y="1420542"/>
                    <a:pt x="1223466" y="1440415"/>
                  </a:cubicBezTo>
                  <a:cubicBezTo>
                    <a:pt x="1166869" y="1480163"/>
                    <a:pt x="1117617" y="1530279"/>
                    <a:pt x="1060155" y="1568515"/>
                  </a:cubicBezTo>
                  <a:cubicBezTo>
                    <a:pt x="1007663" y="1603510"/>
                    <a:pt x="951282" y="1642177"/>
                    <a:pt x="891445" y="1654058"/>
                  </a:cubicBezTo>
                  <a:cubicBezTo>
                    <a:pt x="818214" y="1668532"/>
                    <a:pt x="740015" y="1656651"/>
                    <a:pt x="663112" y="1656003"/>
                  </a:cubicBezTo>
                  <a:cubicBezTo>
                    <a:pt x="666137" y="1652546"/>
                    <a:pt x="667649" y="1648874"/>
                    <a:pt x="670457" y="1647578"/>
                  </a:cubicBezTo>
                  <a:cubicBezTo>
                    <a:pt x="687523" y="1640017"/>
                    <a:pt x="704804" y="1632672"/>
                    <a:pt x="722302" y="1625760"/>
                  </a:cubicBezTo>
                  <a:cubicBezTo>
                    <a:pt x="847809" y="1574995"/>
                    <a:pt x="957330" y="1500901"/>
                    <a:pt x="1049355" y="1401316"/>
                  </a:cubicBezTo>
                  <a:cubicBezTo>
                    <a:pt x="1069444" y="1379714"/>
                    <a:pt x="1086294" y="1356168"/>
                    <a:pt x="1084566" y="1318365"/>
                  </a:cubicBezTo>
                  <a:cubicBezTo>
                    <a:pt x="1064692" y="1322469"/>
                    <a:pt x="1048274" y="1324197"/>
                    <a:pt x="1032721" y="1329166"/>
                  </a:cubicBezTo>
                  <a:cubicBezTo>
                    <a:pt x="961219" y="1352064"/>
                    <a:pt x="889284" y="1374530"/>
                    <a:pt x="818430" y="1399372"/>
                  </a:cubicBezTo>
                  <a:cubicBezTo>
                    <a:pt x="730294" y="1430479"/>
                    <a:pt x="650799" y="1479083"/>
                    <a:pt x="584913" y="1543889"/>
                  </a:cubicBezTo>
                  <a:cubicBezTo>
                    <a:pt x="520324" y="1607182"/>
                    <a:pt x="452494" y="1654922"/>
                    <a:pt x="365870" y="1661403"/>
                  </a:cubicBezTo>
                  <a:cubicBezTo>
                    <a:pt x="369542" y="1570459"/>
                    <a:pt x="418579" y="1500037"/>
                    <a:pt x="484033" y="1433071"/>
                  </a:cubicBezTo>
                  <a:cubicBezTo>
                    <a:pt x="548622" y="1367185"/>
                    <a:pt x="597443" y="1287690"/>
                    <a:pt x="628549" y="1199554"/>
                  </a:cubicBezTo>
                  <a:cubicBezTo>
                    <a:pt x="653392" y="1128700"/>
                    <a:pt x="675858" y="1056981"/>
                    <a:pt x="698756" y="985263"/>
                  </a:cubicBezTo>
                  <a:cubicBezTo>
                    <a:pt x="703724" y="969710"/>
                    <a:pt x="705452" y="953292"/>
                    <a:pt x="709556" y="933419"/>
                  </a:cubicBezTo>
                  <a:cubicBezTo>
                    <a:pt x="671969" y="931690"/>
                    <a:pt x="648423" y="948540"/>
                    <a:pt x="626605" y="968630"/>
                  </a:cubicBezTo>
                  <a:cubicBezTo>
                    <a:pt x="527236" y="1060654"/>
                    <a:pt x="452926" y="1170176"/>
                    <a:pt x="402161" y="1295683"/>
                  </a:cubicBezTo>
                  <a:cubicBezTo>
                    <a:pt x="395033" y="1312964"/>
                    <a:pt x="387904" y="1330462"/>
                    <a:pt x="380343" y="1347527"/>
                  </a:cubicBezTo>
                  <a:cubicBezTo>
                    <a:pt x="379047" y="1350336"/>
                    <a:pt x="375375" y="1351848"/>
                    <a:pt x="371919" y="1354872"/>
                  </a:cubicBezTo>
                  <a:cubicBezTo>
                    <a:pt x="371487" y="1277969"/>
                    <a:pt x="359390" y="1199554"/>
                    <a:pt x="373863" y="1126540"/>
                  </a:cubicBezTo>
                  <a:cubicBezTo>
                    <a:pt x="385744" y="1066918"/>
                    <a:pt x="424411" y="1010321"/>
                    <a:pt x="459406" y="957829"/>
                  </a:cubicBezTo>
                  <a:cubicBezTo>
                    <a:pt x="497642" y="900368"/>
                    <a:pt x="547758" y="850899"/>
                    <a:pt x="587506" y="794518"/>
                  </a:cubicBezTo>
                  <a:cubicBezTo>
                    <a:pt x="607379" y="766220"/>
                    <a:pt x="619909" y="730793"/>
                    <a:pt x="628981" y="696878"/>
                  </a:cubicBezTo>
                  <a:cubicBezTo>
                    <a:pt x="647559" y="628184"/>
                    <a:pt x="661600" y="558193"/>
                    <a:pt x="676938" y="488635"/>
                  </a:cubicBezTo>
                  <a:cubicBezTo>
                    <a:pt x="678018" y="484099"/>
                    <a:pt x="673697" y="478482"/>
                    <a:pt x="671105" y="471138"/>
                  </a:cubicBezTo>
                  <a:cubicBezTo>
                    <a:pt x="627037" y="481075"/>
                    <a:pt x="599819" y="512397"/>
                    <a:pt x="574977" y="544800"/>
                  </a:cubicBezTo>
                  <a:cubicBezTo>
                    <a:pt x="499154" y="643521"/>
                    <a:pt x="429596" y="745914"/>
                    <a:pt x="391792" y="866453"/>
                  </a:cubicBezTo>
                  <a:cubicBezTo>
                    <a:pt x="389848" y="872717"/>
                    <a:pt x="385744" y="878334"/>
                    <a:pt x="378615" y="883086"/>
                  </a:cubicBezTo>
                  <a:cubicBezTo>
                    <a:pt x="376023" y="793222"/>
                    <a:pt x="367814" y="703142"/>
                    <a:pt x="410370" y="620407"/>
                  </a:cubicBezTo>
                  <a:cubicBezTo>
                    <a:pt x="464375" y="515854"/>
                    <a:pt x="461351" y="406980"/>
                    <a:pt x="438236" y="296378"/>
                  </a:cubicBezTo>
                  <a:cubicBezTo>
                    <a:pt x="419227" y="206298"/>
                    <a:pt x="399137" y="116650"/>
                    <a:pt x="378831" y="26786"/>
                  </a:cubicBezTo>
                  <a:cubicBezTo>
                    <a:pt x="377319" y="20306"/>
                    <a:pt x="371487" y="14689"/>
                    <a:pt x="361982" y="0"/>
                  </a:cubicBezTo>
                  <a:cubicBezTo>
                    <a:pt x="346212" y="24842"/>
                    <a:pt x="329579" y="43204"/>
                    <a:pt x="322018" y="64374"/>
                  </a:cubicBezTo>
                  <a:cubicBezTo>
                    <a:pt x="282271" y="172167"/>
                    <a:pt x="246196" y="282769"/>
                    <a:pt x="259157" y="399203"/>
                  </a:cubicBezTo>
                  <a:cubicBezTo>
                    <a:pt x="271470" y="510453"/>
                    <a:pt x="277950" y="624511"/>
                    <a:pt x="331307" y="727336"/>
                  </a:cubicBezTo>
                  <a:cubicBezTo>
                    <a:pt x="350749" y="764924"/>
                    <a:pt x="354853" y="804887"/>
                    <a:pt x="349885" y="847443"/>
                  </a:cubicBezTo>
                  <a:cubicBezTo>
                    <a:pt x="343836" y="899504"/>
                    <a:pt x="343620" y="952212"/>
                    <a:pt x="341028" y="1004705"/>
                  </a:cubicBezTo>
                  <a:cubicBezTo>
                    <a:pt x="337140" y="1005569"/>
                    <a:pt x="333035" y="1006649"/>
                    <a:pt x="329147" y="1007513"/>
                  </a:cubicBezTo>
                  <a:cubicBezTo>
                    <a:pt x="288751" y="785445"/>
                    <a:pt x="202560" y="580443"/>
                    <a:pt x="98870" y="379546"/>
                  </a:cubicBezTo>
                  <a:cubicBezTo>
                    <a:pt x="76837" y="378898"/>
                    <a:pt x="71652" y="400499"/>
                    <a:pt x="70788" y="417565"/>
                  </a:cubicBezTo>
                  <a:cubicBezTo>
                    <a:pt x="67764" y="484963"/>
                    <a:pt x="57611" y="554089"/>
                    <a:pt x="68628" y="619327"/>
                  </a:cubicBezTo>
                  <a:cubicBezTo>
                    <a:pt x="94550" y="772052"/>
                    <a:pt x="146611" y="916569"/>
                    <a:pt x="230858" y="1049205"/>
                  </a:cubicBezTo>
                  <a:cubicBezTo>
                    <a:pt x="270822" y="1112066"/>
                    <a:pt x="304089" y="1180544"/>
                    <a:pt x="330875" y="1250319"/>
                  </a:cubicBezTo>
                  <a:cubicBezTo>
                    <a:pt x="346428" y="1290714"/>
                    <a:pt x="342972" y="1338454"/>
                    <a:pt x="347940" y="1381442"/>
                  </a:cubicBezTo>
                  <a:cubicBezTo>
                    <a:pt x="339948" y="1384250"/>
                    <a:pt x="338436" y="1385115"/>
                    <a:pt x="336708" y="1385330"/>
                  </a:cubicBezTo>
                  <a:cubicBezTo>
                    <a:pt x="335195" y="1385547"/>
                    <a:pt x="332603" y="1385115"/>
                    <a:pt x="331955" y="1384250"/>
                  </a:cubicBezTo>
                  <a:cubicBezTo>
                    <a:pt x="231506" y="1206251"/>
                    <a:pt x="131273" y="1028035"/>
                    <a:pt x="30176" y="847875"/>
                  </a:cubicBezTo>
                  <a:cubicBezTo>
                    <a:pt x="-2226" y="856732"/>
                    <a:pt x="2094" y="883518"/>
                    <a:pt x="798" y="906200"/>
                  </a:cubicBezTo>
                  <a:cubicBezTo>
                    <a:pt x="-4603" y="1011185"/>
                    <a:pt x="17863" y="1111634"/>
                    <a:pt x="54587" y="1209059"/>
                  </a:cubicBezTo>
                  <a:cubicBezTo>
                    <a:pt x="102975" y="1337374"/>
                    <a:pt x="177069" y="1450136"/>
                    <a:pt x="268445" y="1551449"/>
                  </a:cubicBezTo>
                  <a:cubicBezTo>
                    <a:pt x="298472" y="1584716"/>
                    <a:pt x="325042" y="1701798"/>
                    <a:pt x="325042" y="1701798"/>
                  </a:cubicBezTo>
                  <a:cubicBezTo>
                    <a:pt x="325042" y="1701798"/>
                    <a:pt x="434996" y="1730961"/>
                    <a:pt x="465455" y="1758396"/>
                  </a:cubicBezTo>
                  <a:cubicBezTo>
                    <a:pt x="566552" y="1849772"/>
                    <a:pt x="679530" y="1923650"/>
                    <a:pt x="807845" y="1972254"/>
                  </a:cubicBezTo>
                  <a:cubicBezTo>
                    <a:pt x="905486" y="2009194"/>
                    <a:pt x="1005719" y="2031660"/>
                    <a:pt x="1110704" y="2026043"/>
                  </a:cubicBezTo>
                  <a:cubicBezTo>
                    <a:pt x="1133386" y="2024963"/>
                    <a:pt x="1160172" y="2029284"/>
                    <a:pt x="1169029" y="1996665"/>
                  </a:cubicBezTo>
                  <a:cubicBezTo>
                    <a:pt x="989085" y="1895352"/>
                    <a:pt x="810869" y="1795119"/>
                    <a:pt x="632654" y="1694886"/>
                  </a:cubicBezTo>
                  <a:cubicBezTo>
                    <a:pt x="631574" y="1694238"/>
                    <a:pt x="631358" y="1691646"/>
                    <a:pt x="631574" y="1690134"/>
                  </a:cubicBezTo>
                  <a:cubicBezTo>
                    <a:pt x="631790" y="1688405"/>
                    <a:pt x="632654" y="1686893"/>
                    <a:pt x="635462" y="1678901"/>
                  </a:cubicBezTo>
                  <a:cubicBezTo>
                    <a:pt x="678450" y="1683869"/>
                    <a:pt x="725974" y="1680629"/>
                    <a:pt x="766586" y="1695966"/>
                  </a:cubicBezTo>
                  <a:cubicBezTo>
                    <a:pt x="836144" y="1722752"/>
                    <a:pt x="904622" y="1756019"/>
                    <a:pt x="967699" y="1795983"/>
                  </a:cubicBezTo>
                  <a:cubicBezTo>
                    <a:pt x="1100335" y="1880230"/>
                    <a:pt x="1244852" y="1932291"/>
                    <a:pt x="1397577" y="1958213"/>
                  </a:cubicBezTo>
                  <a:cubicBezTo>
                    <a:pt x="1462815" y="1969230"/>
                    <a:pt x="1532157" y="1959293"/>
                    <a:pt x="1599339" y="1956053"/>
                  </a:cubicBezTo>
                  <a:cubicBezTo>
                    <a:pt x="1616405" y="1955189"/>
                    <a:pt x="1638007" y="1950004"/>
                    <a:pt x="1637359" y="1927971"/>
                  </a:cubicBezTo>
                  <a:cubicBezTo>
                    <a:pt x="1436461" y="1824281"/>
                    <a:pt x="1231459" y="1738090"/>
                    <a:pt x="1009175" y="1697478"/>
                  </a:cubicBezTo>
                  <a:cubicBezTo>
                    <a:pt x="1010039" y="1693590"/>
                    <a:pt x="1011119" y="1689485"/>
                    <a:pt x="1011983" y="1685597"/>
                  </a:cubicBezTo>
                  <a:cubicBezTo>
                    <a:pt x="1064476" y="1683005"/>
                    <a:pt x="1117185" y="1682789"/>
                    <a:pt x="1169029" y="1676740"/>
                  </a:cubicBezTo>
                  <a:cubicBezTo>
                    <a:pt x="1211585" y="1671772"/>
                    <a:pt x="1251548" y="1675876"/>
                    <a:pt x="1289136" y="1695318"/>
                  </a:cubicBezTo>
                  <a:cubicBezTo>
                    <a:pt x="1392177" y="1748675"/>
                    <a:pt x="1506019" y="1755155"/>
                    <a:pt x="1617269" y="1767468"/>
                  </a:cubicBezTo>
                  <a:cubicBezTo>
                    <a:pt x="1733703" y="1780429"/>
                    <a:pt x="1844305" y="1744570"/>
                    <a:pt x="1952746" y="1705471"/>
                  </a:cubicBezTo>
                  <a:cubicBezTo>
                    <a:pt x="1974132" y="1697694"/>
                    <a:pt x="1992278" y="1681277"/>
                    <a:pt x="2017120" y="1665507"/>
                  </a:cubicBezTo>
                  <a:cubicBezTo>
                    <a:pt x="2003295" y="1656434"/>
                    <a:pt x="1997678" y="1650602"/>
                    <a:pt x="1991198" y="1649090"/>
                  </a:cubicBezTo>
                  <a:close/>
                  <a:moveTo>
                    <a:pt x="664408" y="974462"/>
                  </a:moveTo>
                  <a:cubicBezTo>
                    <a:pt x="626173" y="1181409"/>
                    <a:pt x="542358" y="1362865"/>
                    <a:pt x="375807" y="1507165"/>
                  </a:cubicBezTo>
                  <a:cubicBezTo>
                    <a:pt x="402377" y="1286826"/>
                    <a:pt x="505418" y="1115523"/>
                    <a:pt x="664408" y="974462"/>
                  </a:cubicBezTo>
                  <a:close/>
                  <a:moveTo>
                    <a:pt x="642591" y="519742"/>
                  </a:moveTo>
                  <a:cubicBezTo>
                    <a:pt x="638702" y="546744"/>
                    <a:pt x="636110" y="572667"/>
                    <a:pt x="631358" y="598157"/>
                  </a:cubicBezTo>
                  <a:cubicBezTo>
                    <a:pt x="613212" y="697310"/>
                    <a:pt x="581457" y="789982"/>
                    <a:pt x="510603" y="866021"/>
                  </a:cubicBezTo>
                  <a:cubicBezTo>
                    <a:pt x="465023" y="915057"/>
                    <a:pt x="423331" y="967766"/>
                    <a:pt x="377751" y="1021122"/>
                  </a:cubicBezTo>
                  <a:cubicBezTo>
                    <a:pt x="379479" y="894751"/>
                    <a:pt x="555751" y="561218"/>
                    <a:pt x="642591" y="519742"/>
                  </a:cubicBezTo>
                  <a:close/>
                  <a:moveTo>
                    <a:pt x="319642" y="1161751"/>
                  </a:moveTo>
                  <a:cubicBezTo>
                    <a:pt x="301712" y="1129996"/>
                    <a:pt x="286591" y="1096081"/>
                    <a:pt x="265421" y="1066486"/>
                  </a:cubicBezTo>
                  <a:cubicBezTo>
                    <a:pt x="171885" y="935579"/>
                    <a:pt x="123713" y="786526"/>
                    <a:pt x="89366" y="631856"/>
                  </a:cubicBezTo>
                  <a:cubicBezTo>
                    <a:pt x="75540" y="569426"/>
                    <a:pt x="82885" y="508293"/>
                    <a:pt x="98006" y="446728"/>
                  </a:cubicBezTo>
                  <a:cubicBezTo>
                    <a:pt x="225458" y="668147"/>
                    <a:pt x="299336" y="905552"/>
                    <a:pt x="331739" y="1156134"/>
                  </a:cubicBezTo>
                  <a:cubicBezTo>
                    <a:pt x="327635" y="1158079"/>
                    <a:pt x="323530" y="1160023"/>
                    <a:pt x="319642" y="1161751"/>
                  </a:cubicBezTo>
                  <a:close/>
                  <a:moveTo>
                    <a:pt x="329363" y="1583852"/>
                  </a:moveTo>
                  <a:cubicBezTo>
                    <a:pt x="160220" y="1435015"/>
                    <a:pt x="1878" y="1129780"/>
                    <a:pt x="27800" y="904904"/>
                  </a:cubicBezTo>
                  <a:cubicBezTo>
                    <a:pt x="36873" y="913113"/>
                    <a:pt x="41841" y="915921"/>
                    <a:pt x="44434" y="920241"/>
                  </a:cubicBezTo>
                  <a:cubicBezTo>
                    <a:pt x="109023" y="1030195"/>
                    <a:pt x="174909" y="1139069"/>
                    <a:pt x="236907" y="1250535"/>
                  </a:cubicBezTo>
                  <a:cubicBezTo>
                    <a:pt x="268661" y="1307780"/>
                    <a:pt x="294800" y="1368481"/>
                    <a:pt x="320506" y="1428750"/>
                  </a:cubicBezTo>
                  <a:cubicBezTo>
                    <a:pt x="341460" y="1477787"/>
                    <a:pt x="336492" y="1529199"/>
                    <a:pt x="329363" y="1583852"/>
                  </a:cubicBezTo>
                  <a:close/>
                  <a:moveTo>
                    <a:pt x="346428" y="706598"/>
                  </a:moveTo>
                  <a:cubicBezTo>
                    <a:pt x="269526" y="486907"/>
                    <a:pt x="253540" y="276072"/>
                    <a:pt x="350965" y="60485"/>
                  </a:cubicBezTo>
                  <a:cubicBezTo>
                    <a:pt x="358525" y="68694"/>
                    <a:pt x="362414" y="71070"/>
                    <a:pt x="363278" y="74095"/>
                  </a:cubicBezTo>
                  <a:cubicBezTo>
                    <a:pt x="381856" y="148405"/>
                    <a:pt x="402593" y="222500"/>
                    <a:pt x="417931" y="297674"/>
                  </a:cubicBezTo>
                  <a:cubicBezTo>
                    <a:pt x="449686" y="453424"/>
                    <a:pt x="431108" y="557761"/>
                    <a:pt x="346428" y="706598"/>
                  </a:cubicBezTo>
                  <a:close/>
                  <a:moveTo>
                    <a:pt x="766802" y="1790582"/>
                  </a:moveTo>
                  <a:cubicBezTo>
                    <a:pt x="878051" y="1852580"/>
                    <a:pt x="987141" y="1918466"/>
                    <a:pt x="1097095" y="1983055"/>
                  </a:cubicBezTo>
                  <a:cubicBezTo>
                    <a:pt x="1101415" y="1985648"/>
                    <a:pt x="1104223" y="1990616"/>
                    <a:pt x="1112432" y="1999689"/>
                  </a:cubicBezTo>
                  <a:cubicBezTo>
                    <a:pt x="887556" y="2025179"/>
                    <a:pt x="582321" y="1867053"/>
                    <a:pt x="433484" y="1697910"/>
                  </a:cubicBezTo>
                  <a:cubicBezTo>
                    <a:pt x="488137" y="1690782"/>
                    <a:pt x="539549" y="1685813"/>
                    <a:pt x="588802" y="1706767"/>
                  </a:cubicBezTo>
                  <a:cubicBezTo>
                    <a:pt x="649071" y="1732689"/>
                    <a:pt x="709772" y="1758612"/>
                    <a:pt x="766802" y="1790582"/>
                  </a:cubicBezTo>
                  <a:close/>
                  <a:moveTo>
                    <a:pt x="509955" y="1651466"/>
                  </a:moveTo>
                  <a:cubicBezTo>
                    <a:pt x="654256" y="1484915"/>
                    <a:pt x="835928" y="1401100"/>
                    <a:pt x="1042658" y="1362865"/>
                  </a:cubicBezTo>
                  <a:cubicBezTo>
                    <a:pt x="901813" y="1521855"/>
                    <a:pt x="730510" y="1624896"/>
                    <a:pt x="509955" y="1651466"/>
                  </a:cubicBezTo>
                  <a:close/>
                  <a:moveTo>
                    <a:pt x="1570609" y="1929267"/>
                  </a:moveTo>
                  <a:cubicBezTo>
                    <a:pt x="1509043" y="1944172"/>
                    <a:pt x="1447910" y="1951733"/>
                    <a:pt x="1385480" y="1937907"/>
                  </a:cubicBezTo>
                  <a:cubicBezTo>
                    <a:pt x="1230811" y="1903560"/>
                    <a:pt x="1081757" y="1855388"/>
                    <a:pt x="950850" y="1761852"/>
                  </a:cubicBezTo>
                  <a:cubicBezTo>
                    <a:pt x="921255" y="1740682"/>
                    <a:pt x="887556" y="1725561"/>
                    <a:pt x="855585" y="1707631"/>
                  </a:cubicBezTo>
                  <a:cubicBezTo>
                    <a:pt x="857530" y="1703527"/>
                    <a:pt x="859258" y="1699638"/>
                    <a:pt x="861202" y="1695534"/>
                  </a:cubicBezTo>
                  <a:cubicBezTo>
                    <a:pt x="1111784" y="1728153"/>
                    <a:pt x="1349189" y="1801815"/>
                    <a:pt x="1570609" y="1929267"/>
                  </a:cubicBezTo>
                  <a:close/>
                  <a:moveTo>
                    <a:pt x="996214" y="1649090"/>
                  </a:moveTo>
                  <a:cubicBezTo>
                    <a:pt x="1049787" y="1603510"/>
                    <a:pt x="1102279" y="1561818"/>
                    <a:pt x="1151316" y="1516238"/>
                  </a:cubicBezTo>
                  <a:cubicBezTo>
                    <a:pt x="1227570" y="1445600"/>
                    <a:pt x="1320027" y="1413629"/>
                    <a:pt x="1419179" y="1395483"/>
                  </a:cubicBezTo>
                  <a:cubicBezTo>
                    <a:pt x="1444669" y="1390731"/>
                    <a:pt x="1470592" y="1388139"/>
                    <a:pt x="1497594" y="1384250"/>
                  </a:cubicBezTo>
                  <a:cubicBezTo>
                    <a:pt x="1456335" y="1471522"/>
                    <a:pt x="1122585" y="1647794"/>
                    <a:pt x="996214" y="1649090"/>
                  </a:cubicBezTo>
                  <a:close/>
                  <a:moveTo>
                    <a:pt x="1310954" y="1680845"/>
                  </a:moveTo>
                  <a:cubicBezTo>
                    <a:pt x="1459575" y="1596165"/>
                    <a:pt x="1564128" y="1577587"/>
                    <a:pt x="1720094" y="1609342"/>
                  </a:cubicBezTo>
                  <a:cubicBezTo>
                    <a:pt x="1795269" y="1624680"/>
                    <a:pt x="1869147" y="1645418"/>
                    <a:pt x="1943674" y="1663995"/>
                  </a:cubicBezTo>
                  <a:cubicBezTo>
                    <a:pt x="1946914" y="1664859"/>
                    <a:pt x="1949290" y="1668748"/>
                    <a:pt x="1957283" y="1676308"/>
                  </a:cubicBezTo>
                  <a:cubicBezTo>
                    <a:pt x="1741480" y="1773733"/>
                    <a:pt x="1530429" y="1757747"/>
                    <a:pt x="1310954" y="1680845"/>
                  </a:cubicBezTo>
                  <a:close/>
                </a:path>
              </a:pathLst>
            </a:custGeom>
            <a:grpFill/>
            <a:ln w="21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AE3EB9E6-CD5B-C7E2-6E73-25A6AA4273A1}"/>
              </a:ext>
            </a:extLst>
          </p:cNvPr>
          <p:cNvSpPr txBox="1"/>
          <p:nvPr/>
        </p:nvSpPr>
        <p:spPr>
          <a:xfrm>
            <a:off x="3827463" y="3808994"/>
            <a:ext cx="4533900" cy="5719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rgbClr val="6C8B50"/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</a:rPr>
              <a:t>Your content to play here, or through paste in this box, and select only the text. Your content to play here</a:t>
            </a:r>
          </a:p>
        </p:txBody>
      </p:sp>
      <p:grpSp>
        <p:nvGrpSpPr>
          <p:cNvPr id="29" name="组合 28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ABBC035F-3A3B-2D24-988D-F5DFCFAF7670}"/>
              </a:ext>
            </a:extLst>
          </p:cNvPr>
          <p:cNvGrpSpPr/>
          <p:nvPr/>
        </p:nvGrpSpPr>
        <p:grpSpPr>
          <a:xfrm>
            <a:off x="1808956" y="2977088"/>
            <a:ext cx="8574088" cy="581025"/>
            <a:chOff x="1114425" y="8815389"/>
            <a:chExt cx="8574088" cy="581025"/>
          </a:xfrm>
          <a:gradFill>
            <a:gsLst>
              <a:gs pos="100000">
                <a:srgbClr val="6C8B50">
                  <a:alpha val="52000"/>
                </a:srgbClr>
              </a:gs>
              <a:gs pos="0">
                <a:srgbClr val="6C8B50">
                  <a:alpha val="0"/>
                </a:srgbClr>
              </a:gs>
            </a:gsLst>
            <a:path path="shape">
              <a:fillToRect l="50000" t="50000" r="50000" b="50000"/>
            </a:path>
          </a:gradFill>
        </p:grpSpPr>
        <p:sp>
          <p:nvSpPr>
            <p:cNvPr id="30" name="Freeform 133">
              <a:extLst>
                <a:ext uri="{FF2B5EF4-FFF2-40B4-BE49-F238E27FC236}">
                  <a16:creationId xmlns:a16="http://schemas.microsoft.com/office/drawing/2014/main" id="{F7E93F20-DB5E-02B1-BE6D-2DBF25AF5D6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9525" y="9088439"/>
              <a:ext cx="3995738" cy="58738"/>
            </a:xfrm>
            <a:custGeom>
              <a:avLst/>
              <a:gdLst>
                <a:gd name="T0" fmla="*/ 2004 w 2517"/>
                <a:gd name="T1" fmla="*/ 0 h 37"/>
                <a:gd name="T2" fmla="*/ 2161 w 2517"/>
                <a:gd name="T3" fmla="*/ 1 h 37"/>
                <a:gd name="T4" fmla="*/ 2404 w 2517"/>
                <a:gd name="T5" fmla="*/ 1 h 37"/>
                <a:gd name="T6" fmla="*/ 2476 w 2517"/>
                <a:gd name="T7" fmla="*/ 1 h 37"/>
                <a:gd name="T8" fmla="*/ 2502 w 2517"/>
                <a:gd name="T9" fmla="*/ 1 h 37"/>
                <a:gd name="T10" fmla="*/ 2513 w 2517"/>
                <a:gd name="T11" fmla="*/ 4 h 37"/>
                <a:gd name="T12" fmla="*/ 2517 w 2517"/>
                <a:gd name="T13" fmla="*/ 11 h 37"/>
                <a:gd name="T14" fmla="*/ 2506 w 2517"/>
                <a:gd name="T15" fmla="*/ 21 h 37"/>
                <a:gd name="T16" fmla="*/ 2502 w 2517"/>
                <a:gd name="T17" fmla="*/ 21 h 37"/>
                <a:gd name="T18" fmla="*/ 2476 w 2517"/>
                <a:gd name="T19" fmla="*/ 21 h 37"/>
                <a:gd name="T20" fmla="*/ 2404 w 2517"/>
                <a:gd name="T21" fmla="*/ 22 h 37"/>
                <a:gd name="T22" fmla="*/ 2161 w 2517"/>
                <a:gd name="T23" fmla="*/ 24 h 37"/>
                <a:gd name="T24" fmla="*/ 2004 w 2517"/>
                <a:gd name="T25" fmla="*/ 26 h 37"/>
                <a:gd name="T26" fmla="*/ 1835 w 2517"/>
                <a:gd name="T27" fmla="*/ 28 h 37"/>
                <a:gd name="T28" fmla="*/ 1620 w 2517"/>
                <a:gd name="T29" fmla="*/ 29 h 37"/>
                <a:gd name="T30" fmla="*/ 1412 w 2517"/>
                <a:gd name="T31" fmla="*/ 31 h 37"/>
                <a:gd name="T32" fmla="*/ 1200 w 2517"/>
                <a:gd name="T33" fmla="*/ 32 h 37"/>
                <a:gd name="T34" fmla="*/ 1005 w 2517"/>
                <a:gd name="T35" fmla="*/ 34 h 37"/>
                <a:gd name="T36" fmla="*/ 848 w 2517"/>
                <a:gd name="T37" fmla="*/ 34 h 37"/>
                <a:gd name="T38" fmla="*/ 587 w 2517"/>
                <a:gd name="T39" fmla="*/ 36 h 37"/>
                <a:gd name="T40" fmla="*/ 407 w 2517"/>
                <a:gd name="T41" fmla="*/ 36 h 37"/>
                <a:gd name="T42" fmla="*/ 249 w 2517"/>
                <a:gd name="T43" fmla="*/ 36 h 37"/>
                <a:gd name="T44" fmla="*/ 117 w 2517"/>
                <a:gd name="T45" fmla="*/ 37 h 37"/>
                <a:gd name="T46" fmla="*/ 61 w 2517"/>
                <a:gd name="T47" fmla="*/ 37 h 37"/>
                <a:gd name="T48" fmla="*/ 15 w 2517"/>
                <a:gd name="T49" fmla="*/ 33 h 37"/>
                <a:gd name="T50" fmla="*/ 4 w 2517"/>
                <a:gd name="T51" fmla="*/ 29 h 37"/>
                <a:gd name="T52" fmla="*/ 0 w 2517"/>
                <a:gd name="T53" fmla="*/ 22 h 37"/>
                <a:gd name="T54" fmla="*/ 4 w 2517"/>
                <a:gd name="T55" fmla="*/ 15 h 37"/>
                <a:gd name="T56" fmla="*/ 60 w 2517"/>
                <a:gd name="T57" fmla="*/ 6 h 37"/>
                <a:gd name="T58" fmla="*/ 91 w 2517"/>
                <a:gd name="T59" fmla="*/ 6 h 37"/>
                <a:gd name="T60" fmla="*/ 145 w 2517"/>
                <a:gd name="T61" fmla="*/ 6 h 37"/>
                <a:gd name="T62" fmla="*/ 294 w 2517"/>
                <a:gd name="T63" fmla="*/ 5 h 37"/>
                <a:gd name="T64" fmla="*/ 571 w 2517"/>
                <a:gd name="T65" fmla="*/ 4 h 37"/>
                <a:gd name="T66" fmla="*/ 782 w 2517"/>
                <a:gd name="T67" fmla="*/ 3 h 37"/>
                <a:gd name="T68" fmla="*/ 989 w 2517"/>
                <a:gd name="T69" fmla="*/ 1 h 37"/>
                <a:gd name="T70" fmla="*/ 1125 w 2517"/>
                <a:gd name="T71" fmla="*/ 1 h 37"/>
                <a:gd name="T72" fmla="*/ 1295 w 2517"/>
                <a:gd name="T73" fmla="*/ 0 h 37"/>
                <a:gd name="T74" fmla="*/ 1501 w 2517"/>
                <a:gd name="T75" fmla="*/ 0 h 37"/>
                <a:gd name="T76" fmla="*/ 1817 w 2517"/>
                <a:gd name="T77" fmla="*/ 0 h 37"/>
                <a:gd name="T78" fmla="*/ 1999 w 2517"/>
                <a:gd name="T7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17" h="37">
                  <a:moveTo>
                    <a:pt x="1999" y="0"/>
                  </a:moveTo>
                  <a:lnTo>
                    <a:pt x="2004" y="0"/>
                  </a:lnTo>
                  <a:lnTo>
                    <a:pt x="2059" y="1"/>
                  </a:lnTo>
                  <a:lnTo>
                    <a:pt x="2161" y="1"/>
                  </a:lnTo>
                  <a:lnTo>
                    <a:pt x="2299" y="1"/>
                  </a:lnTo>
                  <a:lnTo>
                    <a:pt x="2404" y="1"/>
                  </a:lnTo>
                  <a:lnTo>
                    <a:pt x="2445" y="1"/>
                  </a:lnTo>
                  <a:lnTo>
                    <a:pt x="2476" y="1"/>
                  </a:lnTo>
                  <a:lnTo>
                    <a:pt x="2496" y="1"/>
                  </a:lnTo>
                  <a:lnTo>
                    <a:pt x="2502" y="1"/>
                  </a:lnTo>
                  <a:lnTo>
                    <a:pt x="2506" y="1"/>
                  </a:lnTo>
                  <a:lnTo>
                    <a:pt x="2513" y="4"/>
                  </a:lnTo>
                  <a:lnTo>
                    <a:pt x="2517" y="11"/>
                  </a:lnTo>
                  <a:lnTo>
                    <a:pt x="2517" y="11"/>
                  </a:lnTo>
                  <a:lnTo>
                    <a:pt x="2513" y="18"/>
                  </a:lnTo>
                  <a:lnTo>
                    <a:pt x="2506" y="21"/>
                  </a:lnTo>
                  <a:lnTo>
                    <a:pt x="2506" y="21"/>
                  </a:lnTo>
                  <a:lnTo>
                    <a:pt x="2502" y="21"/>
                  </a:lnTo>
                  <a:lnTo>
                    <a:pt x="2497" y="21"/>
                  </a:lnTo>
                  <a:lnTo>
                    <a:pt x="2476" y="21"/>
                  </a:lnTo>
                  <a:lnTo>
                    <a:pt x="2445" y="22"/>
                  </a:lnTo>
                  <a:lnTo>
                    <a:pt x="2404" y="22"/>
                  </a:lnTo>
                  <a:lnTo>
                    <a:pt x="2299" y="23"/>
                  </a:lnTo>
                  <a:lnTo>
                    <a:pt x="2161" y="24"/>
                  </a:lnTo>
                  <a:lnTo>
                    <a:pt x="2059" y="25"/>
                  </a:lnTo>
                  <a:lnTo>
                    <a:pt x="2004" y="26"/>
                  </a:lnTo>
                  <a:lnTo>
                    <a:pt x="1999" y="26"/>
                  </a:lnTo>
                  <a:lnTo>
                    <a:pt x="1835" y="28"/>
                  </a:lnTo>
                  <a:lnTo>
                    <a:pt x="1817" y="28"/>
                  </a:lnTo>
                  <a:lnTo>
                    <a:pt x="1620" y="29"/>
                  </a:lnTo>
                  <a:lnTo>
                    <a:pt x="1501" y="30"/>
                  </a:lnTo>
                  <a:lnTo>
                    <a:pt x="1412" y="31"/>
                  </a:lnTo>
                  <a:lnTo>
                    <a:pt x="1295" y="32"/>
                  </a:lnTo>
                  <a:lnTo>
                    <a:pt x="1200" y="32"/>
                  </a:lnTo>
                  <a:lnTo>
                    <a:pt x="1125" y="33"/>
                  </a:lnTo>
                  <a:lnTo>
                    <a:pt x="1005" y="34"/>
                  </a:lnTo>
                  <a:lnTo>
                    <a:pt x="989" y="34"/>
                  </a:lnTo>
                  <a:lnTo>
                    <a:pt x="848" y="34"/>
                  </a:lnTo>
                  <a:lnTo>
                    <a:pt x="782" y="35"/>
                  </a:lnTo>
                  <a:lnTo>
                    <a:pt x="587" y="36"/>
                  </a:lnTo>
                  <a:lnTo>
                    <a:pt x="571" y="36"/>
                  </a:lnTo>
                  <a:lnTo>
                    <a:pt x="407" y="36"/>
                  </a:lnTo>
                  <a:lnTo>
                    <a:pt x="294" y="36"/>
                  </a:lnTo>
                  <a:lnTo>
                    <a:pt x="249" y="36"/>
                  </a:lnTo>
                  <a:lnTo>
                    <a:pt x="146" y="37"/>
                  </a:lnTo>
                  <a:lnTo>
                    <a:pt x="117" y="37"/>
                  </a:lnTo>
                  <a:lnTo>
                    <a:pt x="91" y="37"/>
                  </a:lnTo>
                  <a:lnTo>
                    <a:pt x="61" y="37"/>
                  </a:lnTo>
                  <a:lnTo>
                    <a:pt x="60" y="37"/>
                  </a:lnTo>
                  <a:lnTo>
                    <a:pt x="15" y="33"/>
                  </a:lnTo>
                  <a:lnTo>
                    <a:pt x="15" y="33"/>
                  </a:lnTo>
                  <a:lnTo>
                    <a:pt x="4" y="29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4" y="15"/>
                  </a:lnTo>
                  <a:lnTo>
                    <a:pt x="15" y="10"/>
                  </a:lnTo>
                  <a:lnTo>
                    <a:pt x="60" y="6"/>
                  </a:lnTo>
                  <a:lnTo>
                    <a:pt x="61" y="6"/>
                  </a:lnTo>
                  <a:lnTo>
                    <a:pt x="91" y="6"/>
                  </a:lnTo>
                  <a:lnTo>
                    <a:pt x="117" y="6"/>
                  </a:lnTo>
                  <a:lnTo>
                    <a:pt x="145" y="6"/>
                  </a:lnTo>
                  <a:lnTo>
                    <a:pt x="249" y="5"/>
                  </a:lnTo>
                  <a:lnTo>
                    <a:pt x="294" y="5"/>
                  </a:lnTo>
                  <a:lnTo>
                    <a:pt x="407" y="4"/>
                  </a:lnTo>
                  <a:lnTo>
                    <a:pt x="571" y="4"/>
                  </a:lnTo>
                  <a:lnTo>
                    <a:pt x="587" y="4"/>
                  </a:lnTo>
                  <a:lnTo>
                    <a:pt x="782" y="3"/>
                  </a:lnTo>
                  <a:lnTo>
                    <a:pt x="848" y="2"/>
                  </a:lnTo>
                  <a:lnTo>
                    <a:pt x="989" y="1"/>
                  </a:lnTo>
                  <a:lnTo>
                    <a:pt x="1005" y="1"/>
                  </a:lnTo>
                  <a:lnTo>
                    <a:pt x="1125" y="1"/>
                  </a:lnTo>
                  <a:lnTo>
                    <a:pt x="1199" y="1"/>
                  </a:lnTo>
                  <a:lnTo>
                    <a:pt x="1295" y="0"/>
                  </a:lnTo>
                  <a:lnTo>
                    <a:pt x="1412" y="0"/>
                  </a:lnTo>
                  <a:lnTo>
                    <a:pt x="1501" y="0"/>
                  </a:lnTo>
                  <a:lnTo>
                    <a:pt x="1620" y="0"/>
                  </a:lnTo>
                  <a:lnTo>
                    <a:pt x="1817" y="0"/>
                  </a:lnTo>
                  <a:lnTo>
                    <a:pt x="1835" y="0"/>
                  </a:lnTo>
                  <a:lnTo>
                    <a:pt x="1999" y="0"/>
                  </a:lnTo>
                  <a:lnTo>
                    <a:pt x="1999" y="0"/>
                  </a:lnTo>
                  <a:close/>
                </a:path>
              </a:pathLst>
            </a:custGeom>
            <a:grpFill/>
            <a:ln w="215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1" name="Freeform 134">
              <a:extLst>
                <a:ext uri="{FF2B5EF4-FFF2-40B4-BE49-F238E27FC236}">
                  <a16:creationId xmlns:a16="http://schemas.microsoft.com/office/drawing/2014/main" id="{0DF91286-E4D7-8157-B346-B713FDD1AACB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8150" y="8815389"/>
              <a:ext cx="242888" cy="315913"/>
            </a:xfrm>
            <a:custGeom>
              <a:avLst/>
              <a:gdLst>
                <a:gd name="T0" fmla="*/ 51 w 153"/>
                <a:gd name="T1" fmla="*/ 1 h 199"/>
                <a:gd name="T2" fmla="*/ 59 w 153"/>
                <a:gd name="T3" fmla="*/ 4 h 199"/>
                <a:gd name="T4" fmla="*/ 65 w 153"/>
                <a:gd name="T5" fmla="*/ 7 h 199"/>
                <a:gd name="T6" fmla="*/ 70 w 153"/>
                <a:gd name="T7" fmla="*/ 13 h 199"/>
                <a:gd name="T8" fmla="*/ 74 w 153"/>
                <a:gd name="T9" fmla="*/ 17 h 199"/>
                <a:gd name="T10" fmla="*/ 78 w 153"/>
                <a:gd name="T11" fmla="*/ 24 h 199"/>
                <a:gd name="T12" fmla="*/ 85 w 153"/>
                <a:gd name="T13" fmla="*/ 33 h 199"/>
                <a:gd name="T14" fmla="*/ 91 w 153"/>
                <a:gd name="T15" fmla="*/ 45 h 199"/>
                <a:gd name="T16" fmla="*/ 95 w 153"/>
                <a:gd name="T17" fmla="*/ 51 h 199"/>
                <a:gd name="T18" fmla="*/ 98 w 153"/>
                <a:gd name="T19" fmla="*/ 60 h 199"/>
                <a:gd name="T20" fmla="*/ 106 w 153"/>
                <a:gd name="T21" fmla="*/ 77 h 199"/>
                <a:gd name="T22" fmla="*/ 120 w 153"/>
                <a:gd name="T23" fmla="*/ 110 h 199"/>
                <a:gd name="T24" fmla="*/ 127 w 153"/>
                <a:gd name="T25" fmla="*/ 126 h 199"/>
                <a:gd name="T26" fmla="*/ 133 w 153"/>
                <a:gd name="T27" fmla="*/ 138 h 199"/>
                <a:gd name="T28" fmla="*/ 138 w 153"/>
                <a:gd name="T29" fmla="*/ 149 h 199"/>
                <a:gd name="T30" fmla="*/ 144 w 153"/>
                <a:gd name="T31" fmla="*/ 157 h 199"/>
                <a:gd name="T32" fmla="*/ 146 w 153"/>
                <a:gd name="T33" fmla="*/ 160 h 199"/>
                <a:gd name="T34" fmla="*/ 146 w 153"/>
                <a:gd name="T35" fmla="*/ 165 h 199"/>
                <a:gd name="T36" fmla="*/ 145 w 153"/>
                <a:gd name="T37" fmla="*/ 169 h 199"/>
                <a:gd name="T38" fmla="*/ 145 w 153"/>
                <a:gd name="T39" fmla="*/ 172 h 199"/>
                <a:gd name="T40" fmla="*/ 146 w 153"/>
                <a:gd name="T41" fmla="*/ 174 h 199"/>
                <a:gd name="T42" fmla="*/ 146 w 153"/>
                <a:gd name="T43" fmla="*/ 174 h 199"/>
                <a:gd name="T44" fmla="*/ 126 w 153"/>
                <a:gd name="T45" fmla="*/ 199 h 199"/>
                <a:gd name="T46" fmla="*/ 107 w 153"/>
                <a:gd name="T47" fmla="*/ 190 h 199"/>
                <a:gd name="T48" fmla="*/ 101 w 153"/>
                <a:gd name="T49" fmla="*/ 188 h 199"/>
                <a:gd name="T50" fmla="*/ 95 w 153"/>
                <a:gd name="T51" fmla="*/ 185 h 199"/>
                <a:gd name="T52" fmla="*/ 88 w 153"/>
                <a:gd name="T53" fmla="*/ 180 h 199"/>
                <a:gd name="T54" fmla="*/ 82 w 153"/>
                <a:gd name="T55" fmla="*/ 176 h 199"/>
                <a:gd name="T56" fmla="*/ 76 w 153"/>
                <a:gd name="T57" fmla="*/ 170 h 199"/>
                <a:gd name="T58" fmla="*/ 69 w 153"/>
                <a:gd name="T59" fmla="*/ 165 h 199"/>
                <a:gd name="T60" fmla="*/ 63 w 153"/>
                <a:gd name="T61" fmla="*/ 158 h 199"/>
                <a:gd name="T62" fmla="*/ 56 w 153"/>
                <a:gd name="T63" fmla="*/ 151 h 199"/>
                <a:gd name="T64" fmla="*/ 49 w 153"/>
                <a:gd name="T65" fmla="*/ 144 h 199"/>
                <a:gd name="T66" fmla="*/ 43 w 153"/>
                <a:gd name="T67" fmla="*/ 136 h 199"/>
                <a:gd name="T68" fmla="*/ 37 w 153"/>
                <a:gd name="T69" fmla="*/ 128 h 199"/>
                <a:gd name="T70" fmla="*/ 30 w 153"/>
                <a:gd name="T71" fmla="*/ 120 h 199"/>
                <a:gd name="T72" fmla="*/ 24 w 153"/>
                <a:gd name="T73" fmla="*/ 112 h 199"/>
                <a:gd name="T74" fmla="*/ 20 w 153"/>
                <a:gd name="T75" fmla="*/ 104 h 199"/>
                <a:gd name="T76" fmla="*/ 15 w 153"/>
                <a:gd name="T77" fmla="*/ 96 h 199"/>
                <a:gd name="T78" fmla="*/ 11 w 153"/>
                <a:gd name="T79" fmla="*/ 87 h 199"/>
                <a:gd name="T80" fmla="*/ 7 w 153"/>
                <a:gd name="T81" fmla="*/ 79 h 199"/>
                <a:gd name="T82" fmla="*/ 3 w 153"/>
                <a:gd name="T83" fmla="*/ 71 h 199"/>
                <a:gd name="T84" fmla="*/ 1 w 153"/>
                <a:gd name="T85" fmla="*/ 64 h 199"/>
                <a:gd name="T86" fmla="*/ 1 w 153"/>
                <a:gd name="T87" fmla="*/ 55 h 199"/>
                <a:gd name="T88" fmla="*/ 0 w 153"/>
                <a:gd name="T89" fmla="*/ 48 h 199"/>
                <a:gd name="T90" fmla="*/ 1 w 153"/>
                <a:gd name="T91" fmla="*/ 42 h 199"/>
                <a:gd name="T92" fmla="*/ 1 w 153"/>
                <a:gd name="T93" fmla="*/ 38 h 199"/>
                <a:gd name="T94" fmla="*/ 3 w 153"/>
                <a:gd name="T95" fmla="*/ 32 h 199"/>
                <a:gd name="T96" fmla="*/ 9 w 153"/>
                <a:gd name="T97" fmla="*/ 25 h 199"/>
                <a:gd name="T98" fmla="*/ 12 w 153"/>
                <a:gd name="T99" fmla="*/ 22 h 199"/>
                <a:gd name="T100" fmla="*/ 17 w 153"/>
                <a:gd name="T101" fmla="*/ 20 h 199"/>
                <a:gd name="T102" fmla="*/ 20 w 153"/>
                <a:gd name="T103" fmla="*/ 18 h 199"/>
                <a:gd name="T104" fmla="*/ 23 w 153"/>
                <a:gd name="T105" fmla="*/ 13 h 199"/>
                <a:gd name="T106" fmla="*/ 27 w 153"/>
                <a:gd name="T107" fmla="*/ 8 h 199"/>
                <a:gd name="T108" fmla="*/ 31 w 153"/>
                <a:gd name="T109" fmla="*/ 5 h 199"/>
                <a:gd name="T110" fmla="*/ 37 w 153"/>
                <a:gd name="T111" fmla="*/ 2 h 199"/>
                <a:gd name="T112" fmla="*/ 43 w 153"/>
                <a:gd name="T113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3" h="199">
                  <a:moveTo>
                    <a:pt x="47" y="0"/>
                  </a:moveTo>
                  <a:lnTo>
                    <a:pt x="47" y="0"/>
                  </a:lnTo>
                  <a:lnTo>
                    <a:pt x="48" y="0"/>
                  </a:lnTo>
                  <a:lnTo>
                    <a:pt x="49" y="0"/>
                  </a:lnTo>
                  <a:lnTo>
                    <a:pt x="49" y="0"/>
                  </a:lnTo>
                  <a:lnTo>
                    <a:pt x="49" y="0"/>
                  </a:lnTo>
                  <a:lnTo>
                    <a:pt x="50" y="0"/>
                  </a:lnTo>
                  <a:lnTo>
                    <a:pt x="50" y="1"/>
                  </a:lnTo>
                  <a:lnTo>
                    <a:pt x="51" y="1"/>
                  </a:lnTo>
                  <a:lnTo>
                    <a:pt x="51" y="1"/>
                  </a:lnTo>
                  <a:lnTo>
                    <a:pt x="52" y="1"/>
                  </a:lnTo>
                  <a:lnTo>
                    <a:pt x="53" y="1"/>
                  </a:lnTo>
                  <a:lnTo>
                    <a:pt x="53" y="1"/>
                  </a:lnTo>
                  <a:lnTo>
                    <a:pt x="54" y="1"/>
                  </a:lnTo>
                  <a:lnTo>
                    <a:pt x="54" y="2"/>
                  </a:lnTo>
                  <a:lnTo>
                    <a:pt x="55" y="2"/>
                  </a:lnTo>
                  <a:lnTo>
                    <a:pt x="56" y="2"/>
                  </a:lnTo>
                  <a:lnTo>
                    <a:pt x="57" y="3"/>
                  </a:lnTo>
                  <a:lnTo>
                    <a:pt x="58" y="3"/>
                  </a:lnTo>
                  <a:lnTo>
                    <a:pt x="59" y="4"/>
                  </a:lnTo>
                  <a:lnTo>
                    <a:pt x="59" y="4"/>
                  </a:lnTo>
                  <a:lnTo>
                    <a:pt x="60" y="5"/>
                  </a:lnTo>
                  <a:lnTo>
                    <a:pt x="60" y="5"/>
                  </a:lnTo>
                  <a:lnTo>
                    <a:pt x="61" y="5"/>
                  </a:lnTo>
                  <a:lnTo>
                    <a:pt x="62" y="6"/>
                  </a:lnTo>
                  <a:lnTo>
                    <a:pt x="63" y="6"/>
                  </a:lnTo>
                  <a:lnTo>
                    <a:pt x="63" y="6"/>
                  </a:lnTo>
                  <a:lnTo>
                    <a:pt x="64" y="6"/>
                  </a:lnTo>
                  <a:lnTo>
                    <a:pt x="65" y="7"/>
                  </a:lnTo>
                  <a:lnTo>
                    <a:pt x="65" y="7"/>
                  </a:lnTo>
                  <a:lnTo>
                    <a:pt x="66" y="8"/>
                  </a:lnTo>
                  <a:lnTo>
                    <a:pt x="66" y="8"/>
                  </a:lnTo>
                  <a:lnTo>
                    <a:pt x="67" y="9"/>
                  </a:lnTo>
                  <a:lnTo>
                    <a:pt x="67" y="9"/>
                  </a:lnTo>
                  <a:lnTo>
                    <a:pt x="68" y="10"/>
                  </a:lnTo>
                  <a:lnTo>
                    <a:pt x="68" y="11"/>
                  </a:lnTo>
                  <a:lnTo>
                    <a:pt x="68" y="11"/>
                  </a:lnTo>
                  <a:lnTo>
                    <a:pt x="69" y="12"/>
                  </a:lnTo>
                  <a:lnTo>
                    <a:pt x="69" y="12"/>
                  </a:lnTo>
                  <a:lnTo>
                    <a:pt x="70" y="13"/>
                  </a:lnTo>
                  <a:lnTo>
                    <a:pt x="70" y="13"/>
                  </a:lnTo>
                  <a:lnTo>
                    <a:pt x="71" y="14"/>
                  </a:lnTo>
                  <a:lnTo>
                    <a:pt x="71" y="14"/>
                  </a:lnTo>
                  <a:lnTo>
                    <a:pt x="72" y="15"/>
                  </a:lnTo>
                  <a:lnTo>
                    <a:pt x="72" y="15"/>
                  </a:lnTo>
                  <a:lnTo>
                    <a:pt x="72" y="15"/>
                  </a:lnTo>
                  <a:lnTo>
                    <a:pt x="73" y="15"/>
                  </a:lnTo>
                  <a:lnTo>
                    <a:pt x="73" y="16"/>
                  </a:lnTo>
                  <a:lnTo>
                    <a:pt x="74" y="16"/>
                  </a:lnTo>
                  <a:lnTo>
                    <a:pt x="74" y="17"/>
                  </a:lnTo>
                  <a:lnTo>
                    <a:pt x="75" y="18"/>
                  </a:lnTo>
                  <a:lnTo>
                    <a:pt x="75" y="18"/>
                  </a:lnTo>
                  <a:lnTo>
                    <a:pt x="75" y="19"/>
                  </a:lnTo>
                  <a:lnTo>
                    <a:pt x="76" y="19"/>
                  </a:lnTo>
                  <a:lnTo>
                    <a:pt x="76" y="20"/>
                  </a:lnTo>
                  <a:lnTo>
                    <a:pt x="77" y="20"/>
                  </a:lnTo>
                  <a:lnTo>
                    <a:pt x="77" y="21"/>
                  </a:lnTo>
                  <a:lnTo>
                    <a:pt x="77" y="21"/>
                  </a:lnTo>
                  <a:lnTo>
                    <a:pt x="78" y="23"/>
                  </a:lnTo>
                  <a:lnTo>
                    <a:pt x="78" y="24"/>
                  </a:lnTo>
                  <a:lnTo>
                    <a:pt x="79" y="25"/>
                  </a:lnTo>
                  <a:lnTo>
                    <a:pt x="79" y="25"/>
                  </a:lnTo>
                  <a:lnTo>
                    <a:pt x="80" y="26"/>
                  </a:lnTo>
                  <a:lnTo>
                    <a:pt x="81" y="27"/>
                  </a:lnTo>
                  <a:lnTo>
                    <a:pt x="82" y="28"/>
                  </a:lnTo>
                  <a:lnTo>
                    <a:pt x="82" y="29"/>
                  </a:lnTo>
                  <a:lnTo>
                    <a:pt x="83" y="30"/>
                  </a:lnTo>
                  <a:lnTo>
                    <a:pt x="83" y="31"/>
                  </a:lnTo>
                  <a:lnTo>
                    <a:pt x="84" y="32"/>
                  </a:lnTo>
                  <a:lnTo>
                    <a:pt x="85" y="33"/>
                  </a:lnTo>
                  <a:lnTo>
                    <a:pt x="85" y="34"/>
                  </a:lnTo>
                  <a:lnTo>
                    <a:pt x="86" y="35"/>
                  </a:lnTo>
                  <a:lnTo>
                    <a:pt x="86" y="35"/>
                  </a:lnTo>
                  <a:lnTo>
                    <a:pt x="87" y="36"/>
                  </a:lnTo>
                  <a:lnTo>
                    <a:pt x="87" y="37"/>
                  </a:lnTo>
                  <a:lnTo>
                    <a:pt x="87" y="39"/>
                  </a:lnTo>
                  <a:lnTo>
                    <a:pt x="88" y="41"/>
                  </a:lnTo>
                  <a:lnTo>
                    <a:pt x="90" y="44"/>
                  </a:lnTo>
                  <a:lnTo>
                    <a:pt x="91" y="44"/>
                  </a:lnTo>
                  <a:lnTo>
                    <a:pt x="91" y="45"/>
                  </a:lnTo>
                  <a:lnTo>
                    <a:pt x="91" y="45"/>
                  </a:lnTo>
                  <a:lnTo>
                    <a:pt x="91" y="45"/>
                  </a:lnTo>
                  <a:lnTo>
                    <a:pt x="92" y="46"/>
                  </a:lnTo>
                  <a:lnTo>
                    <a:pt x="92" y="46"/>
                  </a:lnTo>
                  <a:lnTo>
                    <a:pt x="92" y="46"/>
                  </a:lnTo>
                  <a:lnTo>
                    <a:pt x="93" y="47"/>
                  </a:lnTo>
                  <a:lnTo>
                    <a:pt x="93" y="48"/>
                  </a:lnTo>
                  <a:lnTo>
                    <a:pt x="94" y="49"/>
                  </a:lnTo>
                  <a:lnTo>
                    <a:pt x="94" y="50"/>
                  </a:lnTo>
                  <a:lnTo>
                    <a:pt x="95" y="51"/>
                  </a:lnTo>
                  <a:lnTo>
                    <a:pt x="95" y="52"/>
                  </a:lnTo>
                  <a:lnTo>
                    <a:pt x="96" y="53"/>
                  </a:lnTo>
                  <a:lnTo>
                    <a:pt x="96" y="54"/>
                  </a:lnTo>
                  <a:lnTo>
                    <a:pt x="96" y="54"/>
                  </a:lnTo>
                  <a:lnTo>
                    <a:pt x="97" y="55"/>
                  </a:lnTo>
                  <a:lnTo>
                    <a:pt x="97" y="56"/>
                  </a:lnTo>
                  <a:lnTo>
                    <a:pt x="97" y="57"/>
                  </a:lnTo>
                  <a:lnTo>
                    <a:pt x="97" y="58"/>
                  </a:lnTo>
                  <a:lnTo>
                    <a:pt x="98" y="59"/>
                  </a:lnTo>
                  <a:lnTo>
                    <a:pt x="98" y="60"/>
                  </a:lnTo>
                  <a:lnTo>
                    <a:pt x="99" y="61"/>
                  </a:lnTo>
                  <a:lnTo>
                    <a:pt x="99" y="62"/>
                  </a:lnTo>
                  <a:lnTo>
                    <a:pt x="100" y="63"/>
                  </a:lnTo>
                  <a:lnTo>
                    <a:pt x="100" y="64"/>
                  </a:lnTo>
                  <a:lnTo>
                    <a:pt x="101" y="65"/>
                  </a:lnTo>
                  <a:lnTo>
                    <a:pt x="102" y="68"/>
                  </a:lnTo>
                  <a:lnTo>
                    <a:pt x="103" y="70"/>
                  </a:lnTo>
                  <a:lnTo>
                    <a:pt x="105" y="73"/>
                  </a:lnTo>
                  <a:lnTo>
                    <a:pt x="106" y="74"/>
                  </a:lnTo>
                  <a:lnTo>
                    <a:pt x="106" y="77"/>
                  </a:lnTo>
                  <a:lnTo>
                    <a:pt x="107" y="79"/>
                  </a:lnTo>
                  <a:lnTo>
                    <a:pt x="108" y="82"/>
                  </a:lnTo>
                  <a:lnTo>
                    <a:pt x="110" y="86"/>
                  </a:lnTo>
                  <a:lnTo>
                    <a:pt x="112" y="92"/>
                  </a:lnTo>
                  <a:lnTo>
                    <a:pt x="115" y="97"/>
                  </a:lnTo>
                  <a:lnTo>
                    <a:pt x="116" y="99"/>
                  </a:lnTo>
                  <a:lnTo>
                    <a:pt x="116" y="102"/>
                  </a:lnTo>
                  <a:lnTo>
                    <a:pt x="117" y="104"/>
                  </a:lnTo>
                  <a:lnTo>
                    <a:pt x="119" y="107"/>
                  </a:lnTo>
                  <a:lnTo>
                    <a:pt x="120" y="110"/>
                  </a:lnTo>
                  <a:lnTo>
                    <a:pt x="121" y="112"/>
                  </a:lnTo>
                  <a:lnTo>
                    <a:pt x="122" y="114"/>
                  </a:lnTo>
                  <a:lnTo>
                    <a:pt x="124" y="117"/>
                  </a:lnTo>
                  <a:lnTo>
                    <a:pt x="124" y="119"/>
                  </a:lnTo>
                  <a:lnTo>
                    <a:pt x="125" y="120"/>
                  </a:lnTo>
                  <a:lnTo>
                    <a:pt x="125" y="121"/>
                  </a:lnTo>
                  <a:lnTo>
                    <a:pt x="125" y="122"/>
                  </a:lnTo>
                  <a:lnTo>
                    <a:pt x="126" y="123"/>
                  </a:lnTo>
                  <a:lnTo>
                    <a:pt x="126" y="125"/>
                  </a:lnTo>
                  <a:lnTo>
                    <a:pt x="127" y="126"/>
                  </a:lnTo>
                  <a:lnTo>
                    <a:pt x="128" y="127"/>
                  </a:lnTo>
                  <a:lnTo>
                    <a:pt x="128" y="129"/>
                  </a:lnTo>
                  <a:lnTo>
                    <a:pt x="129" y="130"/>
                  </a:lnTo>
                  <a:lnTo>
                    <a:pt x="129" y="131"/>
                  </a:lnTo>
                  <a:lnTo>
                    <a:pt x="130" y="132"/>
                  </a:lnTo>
                  <a:lnTo>
                    <a:pt x="131" y="133"/>
                  </a:lnTo>
                  <a:lnTo>
                    <a:pt x="131" y="134"/>
                  </a:lnTo>
                  <a:lnTo>
                    <a:pt x="132" y="136"/>
                  </a:lnTo>
                  <a:lnTo>
                    <a:pt x="133" y="137"/>
                  </a:lnTo>
                  <a:lnTo>
                    <a:pt x="133" y="138"/>
                  </a:lnTo>
                  <a:lnTo>
                    <a:pt x="134" y="139"/>
                  </a:lnTo>
                  <a:lnTo>
                    <a:pt x="135" y="140"/>
                  </a:lnTo>
                  <a:lnTo>
                    <a:pt x="135" y="141"/>
                  </a:lnTo>
                  <a:lnTo>
                    <a:pt x="135" y="142"/>
                  </a:lnTo>
                  <a:lnTo>
                    <a:pt x="135" y="143"/>
                  </a:lnTo>
                  <a:lnTo>
                    <a:pt x="136" y="144"/>
                  </a:lnTo>
                  <a:lnTo>
                    <a:pt x="137" y="145"/>
                  </a:lnTo>
                  <a:lnTo>
                    <a:pt x="137" y="147"/>
                  </a:lnTo>
                  <a:lnTo>
                    <a:pt x="138" y="148"/>
                  </a:lnTo>
                  <a:lnTo>
                    <a:pt x="138" y="149"/>
                  </a:lnTo>
                  <a:lnTo>
                    <a:pt x="139" y="150"/>
                  </a:lnTo>
                  <a:lnTo>
                    <a:pt x="140" y="150"/>
                  </a:lnTo>
                  <a:lnTo>
                    <a:pt x="140" y="151"/>
                  </a:lnTo>
                  <a:lnTo>
                    <a:pt x="141" y="152"/>
                  </a:lnTo>
                  <a:lnTo>
                    <a:pt x="141" y="153"/>
                  </a:lnTo>
                  <a:lnTo>
                    <a:pt x="142" y="154"/>
                  </a:lnTo>
                  <a:lnTo>
                    <a:pt x="143" y="155"/>
                  </a:lnTo>
                  <a:lnTo>
                    <a:pt x="143" y="156"/>
                  </a:lnTo>
                  <a:lnTo>
                    <a:pt x="144" y="156"/>
                  </a:lnTo>
                  <a:lnTo>
                    <a:pt x="144" y="157"/>
                  </a:lnTo>
                  <a:lnTo>
                    <a:pt x="145" y="158"/>
                  </a:lnTo>
                  <a:lnTo>
                    <a:pt x="145" y="159"/>
                  </a:lnTo>
                  <a:lnTo>
                    <a:pt x="145" y="159"/>
                  </a:lnTo>
                  <a:lnTo>
                    <a:pt x="145" y="160"/>
                  </a:lnTo>
                  <a:lnTo>
                    <a:pt x="145" y="160"/>
                  </a:lnTo>
                  <a:lnTo>
                    <a:pt x="145" y="160"/>
                  </a:lnTo>
                  <a:lnTo>
                    <a:pt x="146" y="160"/>
                  </a:lnTo>
                  <a:lnTo>
                    <a:pt x="146" y="160"/>
                  </a:lnTo>
                  <a:lnTo>
                    <a:pt x="146" y="160"/>
                  </a:lnTo>
                  <a:lnTo>
                    <a:pt x="146" y="160"/>
                  </a:lnTo>
                  <a:lnTo>
                    <a:pt x="146" y="161"/>
                  </a:lnTo>
                  <a:lnTo>
                    <a:pt x="146" y="161"/>
                  </a:lnTo>
                  <a:lnTo>
                    <a:pt x="147" y="162"/>
                  </a:lnTo>
                  <a:lnTo>
                    <a:pt x="147" y="162"/>
                  </a:lnTo>
                  <a:lnTo>
                    <a:pt x="147" y="162"/>
                  </a:lnTo>
                  <a:lnTo>
                    <a:pt x="147" y="162"/>
                  </a:lnTo>
                  <a:lnTo>
                    <a:pt x="147" y="163"/>
                  </a:lnTo>
                  <a:lnTo>
                    <a:pt x="146" y="164"/>
                  </a:lnTo>
                  <a:lnTo>
                    <a:pt x="146" y="164"/>
                  </a:lnTo>
                  <a:lnTo>
                    <a:pt x="146" y="165"/>
                  </a:lnTo>
                  <a:lnTo>
                    <a:pt x="146" y="165"/>
                  </a:lnTo>
                  <a:lnTo>
                    <a:pt x="146" y="166"/>
                  </a:lnTo>
                  <a:lnTo>
                    <a:pt x="146" y="167"/>
                  </a:lnTo>
                  <a:lnTo>
                    <a:pt x="145" y="167"/>
                  </a:lnTo>
                  <a:lnTo>
                    <a:pt x="145" y="168"/>
                  </a:lnTo>
                  <a:lnTo>
                    <a:pt x="145" y="168"/>
                  </a:lnTo>
                  <a:lnTo>
                    <a:pt x="145" y="169"/>
                  </a:lnTo>
                  <a:lnTo>
                    <a:pt x="145" y="169"/>
                  </a:lnTo>
                  <a:lnTo>
                    <a:pt x="145" y="169"/>
                  </a:lnTo>
                  <a:lnTo>
                    <a:pt x="145" y="169"/>
                  </a:lnTo>
                  <a:lnTo>
                    <a:pt x="145" y="169"/>
                  </a:lnTo>
                  <a:lnTo>
                    <a:pt x="145" y="170"/>
                  </a:lnTo>
                  <a:lnTo>
                    <a:pt x="145" y="170"/>
                  </a:lnTo>
                  <a:lnTo>
                    <a:pt x="145" y="171"/>
                  </a:lnTo>
                  <a:lnTo>
                    <a:pt x="145" y="171"/>
                  </a:lnTo>
                  <a:lnTo>
                    <a:pt x="145" y="171"/>
                  </a:lnTo>
                  <a:lnTo>
                    <a:pt x="145" y="172"/>
                  </a:lnTo>
                  <a:lnTo>
                    <a:pt x="145" y="172"/>
                  </a:lnTo>
                  <a:lnTo>
                    <a:pt x="145" y="172"/>
                  </a:lnTo>
                  <a:lnTo>
                    <a:pt x="145" y="172"/>
                  </a:lnTo>
                  <a:lnTo>
                    <a:pt x="145" y="173"/>
                  </a:lnTo>
                  <a:lnTo>
                    <a:pt x="145" y="173"/>
                  </a:lnTo>
                  <a:lnTo>
                    <a:pt x="146" y="173"/>
                  </a:lnTo>
                  <a:lnTo>
                    <a:pt x="146" y="173"/>
                  </a:lnTo>
                  <a:lnTo>
                    <a:pt x="146" y="173"/>
                  </a:lnTo>
                  <a:lnTo>
                    <a:pt x="146" y="173"/>
                  </a:lnTo>
                  <a:lnTo>
                    <a:pt x="146" y="174"/>
                  </a:lnTo>
                  <a:lnTo>
                    <a:pt x="146" y="173"/>
                  </a:lnTo>
                  <a:lnTo>
                    <a:pt x="146" y="174"/>
                  </a:lnTo>
                  <a:lnTo>
                    <a:pt x="146" y="174"/>
                  </a:lnTo>
                  <a:lnTo>
                    <a:pt x="146" y="174"/>
                  </a:lnTo>
                  <a:lnTo>
                    <a:pt x="146" y="174"/>
                  </a:lnTo>
                  <a:lnTo>
                    <a:pt x="146" y="174"/>
                  </a:lnTo>
                  <a:lnTo>
                    <a:pt x="146" y="174"/>
                  </a:lnTo>
                  <a:lnTo>
                    <a:pt x="146" y="174"/>
                  </a:lnTo>
                  <a:lnTo>
                    <a:pt x="146" y="174"/>
                  </a:lnTo>
                  <a:lnTo>
                    <a:pt x="146" y="174"/>
                  </a:lnTo>
                  <a:lnTo>
                    <a:pt x="146" y="174"/>
                  </a:lnTo>
                  <a:lnTo>
                    <a:pt x="146" y="174"/>
                  </a:lnTo>
                  <a:lnTo>
                    <a:pt x="146" y="174"/>
                  </a:lnTo>
                  <a:lnTo>
                    <a:pt x="153" y="180"/>
                  </a:lnTo>
                  <a:lnTo>
                    <a:pt x="153" y="188"/>
                  </a:lnTo>
                  <a:lnTo>
                    <a:pt x="153" y="188"/>
                  </a:lnTo>
                  <a:lnTo>
                    <a:pt x="147" y="193"/>
                  </a:lnTo>
                  <a:lnTo>
                    <a:pt x="140" y="193"/>
                  </a:lnTo>
                  <a:lnTo>
                    <a:pt x="139" y="195"/>
                  </a:lnTo>
                  <a:lnTo>
                    <a:pt x="136" y="197"/>
                  </a:lnTo>
                  <a:lnTo>
                    <a:pt x="133" y="198"/>
                  </a:lnTo>
                  <a:lnTo>
                    <a:pt x="130" y="199"/>
                  </a:lnTo>
                  <a:lnTo>
                    <a:pt x="126" y="199"/>
                  </a:lnTo>
                  <a:lnTo>
                    <a:pt x="123" y="199"/>
                  </a:lnTo>
                  <a:lnTo>
                    <a:pt x="119" y="198"/>
                  </a:lnTo>
                  <a:lnTo>
                    <a:pt x="116" y="198"/>
                  </a:lnTo>
                  <a:lnTo>
                    <a:pt x="114" y="196"/>
                  </a:lnTo>
                  <a:lnTo>
                    <a:pt x="111" y="193"/>
                  </a:lnTo>
                  <a:lnTo>
                    <a:pt x="109" y="191"/>
                  </a:lnTo>
                  <a:lnTo>
                    <a:pt x="109" y="191"/>
                  </a:lnTo>
                  <a:lnTo>
                    <a:pt x="108" y="191"/>
                  </a:lnTo>
                  <a:lnTo>
                    <a:pt x="108" y="191"/>
                  </a:lnTo>
                  <a:lnTo>
                    <a:pt x="107" y="190"/>
                  </a:lnTo>
                  <a:lnTo>
                    <a:pt x="106" y="190"/>
                  </a:lnTo>
                  <a:lnTo>
                    <a:pt x="106" y="190"/>
                  </a:lnTo>
                  <a:lnTo>
                    <a:pt x="106" y="190"/>
                  </a:lnTo>
                  <a:lnTo>
                    <a:pt x="105" y="189"/>
                  </a:lnTo>
                  <a:lnTo>
                    <a:pt x="105" y="189"/>
                  </a:lnTo>
                  <a:lnTo>
                    <a:pt x="104" y="189"/>
                  </a:lnTo>
                  <a:lnTo>
                    <a:pt x="103" y="188"/>
                  </a:lnTo>
                  <a:lnTo>
                    <a:pt x="103" y="188"/>
                  </a:lnTo>
                  <a:lnTo>
                    <a:pt x="102" y="188"/>
                  </a:lnTo>
                  <a:lnTo>
                    <a:pt x="101" y="188"/>
                  </a:lnTo>
                  <a:lnTo>
                    <a:pt x="100" y="188"/>
                  </a:lnTo>
                  <a:lnTo>
                    <a:pt x="100" y="188"/>
                  </a:lnTo>
                  <a:lnTo>
                    <a:pt x="99" y="187"/>
                  </a:lnTo>
                  <a:lnTo>
                    <a:pt x="98" y="187"/>
                  </a:lnTo>
                  <a:lnTo>
                    <a:pt x="98" y="187"/>
                  </a:lnTo>
                  <a:lnTo>
                    <a:pt x="97" y="186"/>
                  </a:lnTo>
                  <a:lnTo>
                    <a:pt x="97" y="186"/>
                  </a:lnTo>
                  <a:lnTo>
                    <a:pt x="97" y="186"/>
                  </a:lnTo>
                  <a:lnTo>
                    <a:pt x="96" y="185"/>
                  </a:lnTo>
                  <a:lnTo>
                    <a:pt x="95" y="185"/>
                  </a:lnTo>
                  <a:lnTo>
                    <a:pt x="95" y="184"/>
                  </a:lnTo>
                  <a:lnTo>
                    <a:pt x="94" y="184"/>
                  </a:lnTo>
                  <a:lnTo>
                    <a:pt x="93" y="183"/>
                  </a:lnTo>
                  <a:lnTo>
                    <a:pt x="93" y="183"/>
                  </a:lnTo>
                  <a:lnTo>
                    <a:pt x="92" y="183"/>
                  </a:lnTo>
                  <a:lnTo>
                    <a:pt x="91" y="182"/>
                  </a:lnTo>
                  <a:lnTo>
                    <a:pt x="90" y="182"/>
                  </a:lnTo>
                  <a:lnTo>
                    <a:pt x="90" y="181"/>
                  </a:lnTo>
                  <a:lnTo>
                    <a:pt x="89" y="181"/>
                  </a:lnTo>
                  <a:lnTo>
                    <a:pt x="88" y="180"/>
                  </a:lnTo>
                  <a:lnTo>
                    <a:pt x="88" y="180"/>
                  </a:lnTo>
                  <a:lnTo>
                    <a:pt x="87" y="179"/>
                  </a:lnTo>
                  <a:lnTo>
                    <a:pt x="87" y="179"/>
                  </a:lnTo>
                  <a:lnTo>
                    <a:pt x="87" y="179"/>
                  </a:lnTo>
                  <a:lnTo>
                    <a:pt x="86" y="179"/>
                  </a:lnTo>
                  <a:lnTo>
                    <a:pt x="85" y="178"/>
                  </a:lnTo>
                  <a:lnTo>
                    <a:pt x="84" y="177"/>
                  </a:lnTo>
                  <a:lnTo>
                    <a:pt x="84" y="177"/>
                  </a:lnTo>
                  <a:lnTo>
                    <a:pt x="83" y="176"/>
                  </a:lnTo>
                  <a:lnTo>
                    <a:pt x="82" y="176"/>
                  </a:lnTo>
                  <a:lnTo>
                    <a:pt x="81" y="175"/>
                  </a:lnTo>
                  <a:lnTo>
                    <a:pt x="81" y="175"/>
                  </a:lnTo>
                  <a:lnTo>
                    <a:pt x="80" y="174"/>
                  </a:lnTo>
                  <a:lnTo>
                    <a:pt x="79" y="173"/>
                  </a:lnTo>
                  <a:lnTo>
                    <a:pt x="79" y="173"/>
                  </a:lnTo>
                  <a:lnTo>
                    <a:pt x="78" y="172"/>
                  </a:lnTo>
                  <a:lnTo>
                    <a:pt x="78" y="172"/>
                  </a:lnTo>
                  <a:lnTo>
                    <a:pt x="77" y="171"/>
                  </a:lnTo>
                  <a:lnTo>
                    <a:pt x="77" y="170"/>
                  </a:lnTo>
                  <a:lnTo>
                    <a:pt x="76" y="170"/>
                  </a:lnTo>
                  <a:lnTo>
                    <a:pt x="75" y="169"/>
                  </a:lnTo>
                  <a:lnTo>
                    <a:pt x="74" y="169"/>
                  </a:lnTo>
                  <a:lnTo>
                    <a:pt x="74" y="169"/>
                  </a:lnTo>
                  <a:lnTo>
                    <a:pt x="73" y="168"/>
                  </a:lnTo>
                  <a:lnTo>
                    <a:pt x="72" y="167"/>
                  </a:lnTo>
                  <a:lnTo>
                    <a:pt x="71" y="167"/>
                  </a:lnTo>
                  <a:lnTo>
                    <a:pt x="71" y="166"/>
                  </a:lnTo>
                  <a:lnTo>
                    <a:pt x="70" y="165"/>
                  </a:lnTo>
                  <a:lnTo>
                    <a:pt x="69" y="165"/>
                  </a:lnTo>
                  <a:lnTo>
                    <a:pt x="69" y="165"/>
                  </a:lnTo>
                  <a:lnTo>
                    <a:pt x="69" y="164"/>
                  </a:lnTo>
                  <a:lnTo>
                    <a:pt x="68" y="163"/>
                  </a:lnTo>
                  <a:lnTo>
                    <a:pt x="68" y="163"/>
                  </a:lnTo>
                  <a:lnTo>
                    <a:pt x="67" y="162"/>
                  </a:lnTo>
                  <a:lnTo>
                    <a:pt x="67" y="161"/>
                  </a:lnTo>
                  <a:lnTo>
                    <a:pt x="66" y="160"/>
                  </a:lnTo>
                  <a:lnTo>
                    <a:pt x="65" y="160"/>
                  </a:lnTo>
                  <a:lnTo>
                    <a:pt x="64" y="160"/>
                  </a:lnTo>
                  <a:lnTo>
                    <a:pt x="64" y="159"/>
                  </a:lnTo>
                  <a:lnTo>
                    <a:pt x="63" y="158"/>
                  </a:lnTo>
                  <a:lnTo>
                    <a:pt x="62" y="158"/>
                  </a:lnTo>
                  <a:lnTo>
                    <a:pt x="61" y="157"/>
                  </a:lnTo>
                  <a:lnTo>
                    <a:pt x="61" y="156"/>
                  </a:lnTo>
                  <a:lnTo>
                    <a:pt x="60" y="155"/>
                  </a:lnTo>
                  <a:lnTo>
                    <a:pt x="59" y="155"/>
                  </a:lnTo>
                  <a:lnTo>
                    <a:pt x="59" y="154"/>
                  </a:lnTo>
                  <a:lnTo>
                    <a:pt x="59" y="153"/>
                  </a:lnTo>
                  <a:lnTo>
                    <a:pt x="58" y="152"/>
                  </a:lnTo>
                  <a:lnTo>
                    <a:pt x="57" y="152"/>
                  </a:lnTo>
                  <a:lnTo>
                    <a:pt x="56" y="151"/>
                  </a:lnTo>
                  <a:lnTo>
                    <a:pt x="56" y="150"/>
                  </a:lnTo>
                  <a:lnTo>
                    <a:pt x="55" y="150"/>
                  </a:lnTo>
                  <a:lnTo>
                    <a:pt x="54" y="149"/>
                  </a:lnTo>
                  <a:lnTo>
                    <a:pt x="53" y="149"/>
                  </a:lnTo>
                  <a:lnTo>
                    <a:pt x="53" y="148"/>
                  </a:lnTo>
                  <a:lnTo>
                    <a:pt x="52" y="147"/>
                  </a:lnTo>
                  <a:lnTo>
                    <a:pt x="51" y="146"/>
                  </a:lnTo>
                  <a:lnTo>
                    <a:pt x="50" y="145"/>
                  </a:lnTo>
                  <a:lnTo>
                    <a:pt x="50" y="144"/>
                  </a:lnTo>
                  <a:lnTo>
                    <a:pt x="49" y="144"/>
                  </a:lnTo>
                  <a:lnTo>
                    <a:pt x="49" y="143"/>
                  </a:lnTo>
                  <a:lnTo>
                    <a:pt x="48" y="142"/>
                  </a:lnTo>
                  <a:lnTo>
                    <a:pt x="48" y="141"/>
                  </a:lnTo>
                  <a:lnTo>
                    <a:pt x="47" y="140"/>
                  </a:lnTo>
                  <a:lnTo>
                    <a:pt x="46" y="140"/>
                  </a:lnTo>
                  <a:lnTo>
                    <a:pt x="46" y="140"/>
                  </a:lnTo>
                  <a:lnTo>
                    <a:pt x="45" y="139"/>
                  </a:lnTo>
                  <a:lnTo>
                    <a:pt x="44" y="138"/>
                  </a:lnTo>
                  <a:lnTo>
                    <a:pt x="43" y="137"/>
                  </a:lnTo>
                  <a:lnTo>
                    <a:pt x="43" y="136"/>
                  </a:lnTo>
                  <a:lnTo>
                    <a:pt x="42" y="135"/>
                  </a:lnTo>
                  <a:lnTo>
                    <a:pt x="41" y="134"/>
                  </a:lnTo>
                  <a:lnTo>
                    <a:pt x="41" y="134"/>
                  </a:lnTo>
                  <a:lnTo>
                    <a:pt x="40" y="133"/>
                  </a:lnTo>
                  <a:lnTo>
                    <a:pt x="39" y="132"/>
                  </a:lnTo>
                  <a:lnTo>
                    <a:pt x="39" y="131"/>
                  </a:lnTo>
                  <a:lnTo>
                    <a:pt x="39" y="131"/>
                  </a:lnTo>
                  <a:lnTo>
                    <a:pt x="38" y="130"/>
                  </a:lnTo>
                  <a:lnTo>
                    <a:pt x="37" y="129"/>
                  </a:lnTo>
                  <a:lnTo>
                    <a:pt x="37" y="128"/>
                  </a:lnTo>
                  <a:lnTo>
                    <a:pt x="36" y="128"/>
                  </a:lnTo>
                  <a:lnTo>
                    <a:pt x="35" y="127"/>
                  </a:lnTo>
                  <a:lnTo>
                    <a:pt x="35" y="126"/>
                  </a:lnTo>
                  <a:lnTo>
                    <a:pt x="34" y="125"/>
                  </a:lnTo>
                  <a:lnTo>
                    <a:pt x="33" y="124"/>
                  </a:lnTo>
                  <a:lnTo>
                    <a:pt x="33" y="123"/>
                  </a:lnTo>
                  <a:lnTo>
                    <a:pt x="32" y="122"/>
                  </a:lnTo>
                  <a:lnTo>
                    <a:pt x="31" y="121"/>
                  </a:lnTo>
                  <a:lnTo>
                    <a:pt x="31" y="121"/>
                  </a:lnTo>
                  <a:lnTo>
                    <a:pt x="30" y="120"/>
                  </a:lnTo>
                  <a:lnTo>
                    <a:pt x="30" y="120"/>
                  </a:lnTo>
                  <a:lnTo>
                    <a:pt x="30" y="119"/>
                  </a:lnTo>
                  <a:lnTo>
                    <a:pt x="29" y="118"/>
                  </a:lnTo>
                  <a:lnTo>
                    <a:pt x="28" y="117"/>
                  </a:lnTo>
                  <a:lnTo>
                    <a:pt x="28" y="116"/>
                  </a:lnTo>
                  <a:lnTo>
                    <a:pt x="27" y="115"/>
                  </a:lnTo>
                  <a:lnTo>
                    <a:pt x="26" y="114"/>
                  </a:lnTo>
                  <a:lnTo>
                    <a:pt x="26" y="113"/>
                  </a:lnTo>
                  <a:lnTo>
                    <a:pt x="25" y="112"/>
                  </a:lnTo>
                  <a:lnTo>
                    <a:pt x="24" y="112"/>
                  </a:lnTo>
                  <a:lnTo>
                    <a:pt x="24" y="111"/>
                  </a:lnTo>
                  <a:lnTo>
                    <a:pt x="23" y="110"/>
                  </a:lnTo>
                  <a:lnTo>
                    <a:pt x="23" y="110"/>
                  </a:lnTo>
                  <a:lnTo>
                    <a:pt x="22" y="109"/>
                  </a:lnTo>
                  <a:lnTo>
                    <a:pt x="21" y="108"/>
                  </a:lnTo>
                  <a:lnTo>
                    <a:pt x="21" y="107"/>
                  </a:lnTo>
                  <a:lnTo>
                    <a:pt x="21" y="107"/>
                  </a:lnTo>
                  <a:lnTo>
                    <a:pt x="20" y="106"/>
                  </a:lnTo>
                  <a:lnTo>
                    <a:pt x="20" y="105"/>
                  </a:lnTo>
                  <a:lnTo>
                    <a:pt x="20" y="104"/>
                  </a:lnTo>
                  <a:lnTo>
                    <a:pt x="20" y="103"/>
                  </a:lnTo>
                  <a:lnTo>
                    <a:pt x="19" y="102"/>
                  </a:lnTo>
                  <a:lnTo>
                    <a:pt x="18" y="102"/>
                  </a:lnTo>
                  <a:lnTo>
                    <a:pt x="18" y="101"/>
                  </a:lnTo>
                  <a:lnTo>
                    <a:pt x="17" y="100"/>
                  </a:lnTo>
                  <a:lnTo>
                    <a:pt x="17" y="99"/>
                  </a:lnTo>
                  <a:lnTo>
                    <a:pt x="16" y="99"/>
                  </a:lnTo>
                  <a:lnTo>
                    <a:pt x="16" y="98"/>
                  </a:lnTo>
                  <a:lnTo>
                    <a:pt x="15" y="97"/>
                  </a:lnTo>
                  <a:lnTo>
                    <a:pt x="15" y="96"/>
                  </a:lnTo>
                  <a:lnTo>
                    <a:pt x="14" y="95"/>
                  </a:lnTo>
                  <a:lnTo>
                    <a:pt x="14" y="94"/>
                  </a:lnTo>
                  <a:lnTo>
                    <a:pt x="13" y="93"/>
                  </a:lnTo>
                  <a:lnTo>
                    <a:pt x="13" y="92"/>
                  </a:lnTo>
                  <a:lnTo>
                    <a:pt x="12" y="92"/>
                  </a:lnTo>
                  <a:lnTo>
                    <a:pt x="12" y="91"/>
                  </a:lnTo>
                  <a:lnTo>
                    <a:pt x="11" y="90"/>
                  </a:lnTo>
                  <a:lnTo>
                    <a:pt x="11" y="89"/>
                  </a:lnTo>
                  <a:lnTo>
                    <a:pt x="11" y="88"/>
                  </a:lnTo>
                  <a:lnTo>
                    <a:pt x="11" y="87"/>
                  </a:lnTo>
                  <a:lnTo>
                    <a:pt x="10" y="87"/>
                  </a:lnTo>
                  <a:lnTo>
                    <a:pt x="10" y="86"/>
                  </a:lnTo>
                  <a:lnTo>
                    <a:pt x="10" y="85"/>
                  </a:lnTo>
                  <a:lnTo>
                    <a:pt x="9" y="84"/>
                  </a:lnTo>
                  <a:lnTo>
                    <a:pt x="9" y="83"/>
                  </a:lnTo>
                  <a:lnTo>
                    <a:pt x="8" y="83"/>
                  </a:lnTo>
                  <a:lnTo>
                    <a:pt x="8" y="82"/>
                  </a:lnTo>
                  <a:lnTo>
                    <a:pt x="8" y="81"/>
                  </a:lnTo>
                  <a:lnTo>
                    <a:pt x="7" y="80"/>
                  </a:lnTo>
                  <a:lnTo>
                    <a:pt x="7" y="79"/>
                  </a:lnTo>
                  <a:lnTo>
                    <a:pt x="6" y="78"/>
                  </a:lnTo>
                  <a:lnTo>
                    <a:pt x="6" y="77"/>
                  </a:lnTo>
                  <a:lnTo>
                    <a:pt x="6" y="77"/>
                  </a:lnTo>
                  <a:lnTo>
                    <a:pt x="5" y="76"/>
                  </a:lnTo>
                  <a:lnTo>
                    <a:pt x="5" y="75"/>
                  </a:lnTo>
                  <a:lnTo>
                    <a:pt x="5" y="74"/>
                  </a:lnTo>
                  <a:lnTo>
                    <a:pt x="4" y="73"/>
                  </a:lnTo>
                  <a:lnTo>
                    <a:pt x="4" y="73"/>
                  </a:lnTo>
                  <a:lnTo>
                    <a:pt x="4" y="72"/>
                  </a:lnTo>
                  <a:lnTo>
                    <a:pt x="3" y="71"/>
                  </a:lnTo>
                  <a:lnTo>
                    <a:pt x="3" y="70"/>
                  </a:lnTo>
                  <a:lnTo>
                    <a:pt x="3" y="69"/>
                  </a:lnTo>
                  <a:lnTo>
                    <a:pt x="3" y="69"/>
                  </a:lnTo>
                  <a:lnTo>
                    <a:pt x="2" y="68"/>
                  </a:lnTo>
                  <a:lnTo>
                    <a:pt x="2" y="67"/>
                  </a:lnTo>
                  <a:lnTo>
                    <a:pt x="2" y="66"/>
                  </a:lnTo>
                  <a:lnTo>
                    <a:pt x="2" y="65"/>
                  </a:lnTo>
                  <a:lnTo>
                    <a:pt x="1" y="64"/>
                  </a:lnTo>
                  <a:lnTo>
                    <a:pt x="1" y="64"/>
                  </a:lnTo>
                  <a:lnTo>
                    <a:pt x="1" y="64"/>
                  </a:lnTo>
                  <a:lnTo>
                    <a:pt x="1" y="63"/>
                  </a:lnTo>
                  <a:lnTo>
                    <a:pt x="1" y="62"/>
                  </a:lnTo>
                  <a:lnTo>
                    <a:pt x="1" y="62"/>
                  </a:lnTo>
                  <a:lnTo>
                    <a:pt x="1" y="61"/>
                  </a:lnTo>
                  <a:lnTo>
                    <a:pt x="1" y="60"/>
                  </a:lnTo>
                  <a:lnTo>
                    <a:pt x="1" y="59"/>
                  </a:lnTo>
                  <a:lnTo>
                    <a:pt x="1" y="58"/>
                  </a:lnTo>
                  <a:lnTo>
                    <a:pt x="1" y="57"/>
                  </a:lnTo>
                  <a:lnTo>
                    <a:pt x="1" y="56"/>
                  </a:lnTo>
                  <a:lnTo>
                    <a:pt x="1" y="55"/>
                  </a:lnTo>
                  <a:lnTo>
                    <a:pt x="0" y="55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0" y="53"/>
                  </a:lnTo>
                  <a:lnTo>
                    <a:pt x="0" y="52"/>
                  </a:lnTo>
                  <a:lnTo>
                    <a:pt x="0" y="51"/>
                  </a:lnTo>
                  <a:lnTo>
                    <a:pt x="0" y="50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0" y="48"/>
                  </a:lnTo>
                  <a:lnTo>
                    <a:pt x="0" y="47"/>
                  </a:lnTo>
                  <a:lnTo>
                    <a:pt x="0" y="46"/>
                  </a:lnTo>
                  <a:lnTo>
                    <a:pt x="0" y="45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1" y="44"/>
                  </a:lnTo>
                  <a:lnTo>
                    <a:pt x="1" y="43"/>
                  </a:lnTo>
                  <a:lnTo>
                    <a:pt x="1" y="43"/>
                  </a:lnTo>
                  <a:lnTo>
                    <a:pt x="1" y="42"/>
                  </a:lnTo>
                  <a:lnTo>
                    <a:pt x="1" y="42"/>
                  </a:lnTo>
                  <a:lnTo>
                    <a:pt x="1" y="41"/>
                  </a:lnTo>
                  <a:lnTo>
                    <a:pt x="1" y="41"/>
                  </a:lnTo>
                  <a:lnTo>
                    <a:pt x="1" y="41"/>
                  </a:lnTo>
                  <a:lnTo>
                    <a:pt x="1" y="40"/>
                  </a:lnTo>
                  <a:lnTo>
                    <a:pt x="1" y="40"/>
                  </a:lnTo>
                  <a:lnTo>
                    <a:pt x="1" y="39"/>
                  </a:lnTo>
                  <a:lnTo>
                    <a:pt x="1" y="39"/>
                  </a:lnTo>
                  <a:lnTo>
                    <a:pt x="1" y="39"/>
                  </a:lnTo>
                  <a:lnTo>
                    <a:pt x="1" y="38"/>
                  </a:lnTo>
                  <a:lnTo>
                    <a:pt x="1" y="38"/>
                  </a:lnTo>
                  <a:lnTo>
                    <a:pt x="1" y="37"/>
                  </a:lnTo>
                  <a:lnTo>
                    <a:pt x="1" y="37"/>
                  </a:lnTo>
                  <a:lnTo>
                    <a:pt x="1" y="36"/>
                  </a:lnTo>
                  <a:lnTo>
                    <a:pt x="1" y="36"/>
                  </a:lnTo>
                  <a:lnTo>
                    <a:pt x="1" y="36"/>
                  </a:lnTo>
                  <a:lnTo>
                    <a:pt x="2" y="35"/>
                  </a:lnTo>
                  <a:lnTo>
                    <a:pt x="2" y="35"/>
                  </a:lnTo>
                  <a:lnTo>
                    <a:pt x="2" y="35"/>
                  </a:lnTo>
                  <a:lnTo>
                    <a:pt x="3" y="33"/>
                  </a:lnTo>
                  <a:lnTo>
                    <a:pt x="3" y="32"/>
                  </a:lnTo>
                  <a:lnTo>
                    <a:pt x="4" y="30"/>
                  </a:lnTo>
                  <a:lnTo>
                    <a:pt x="5" y="29"/>
                  </a:lnTo>
                  <a:lnTo>
                    <a:pt x="6" y="27"/>
                  </a:lnTo>
                  <a:lnTo>
                    <a:pt x="7" y="26"/>
                  </a:lnTo>
                  <a:lnTo>
                    <a:pt x="8" y="25"/>
                  </a:lnTo>
                  <a:lnTo>
                    <a:pt x="8" y="25"/>
                  </a:lnTo>
                  <a:lnTo>
                    <a:pt x="8" y="25"/>
                  </a:lnTo>
                  <a:lnTo>
                    <a:pt x="8" y="25"/>
                  </a:lnTo>
                  <a:lnTo>
                    <a:pt x="9" y="25"/>
                  </a:lnTo>
                  <a:lnTo>
                    <a:pt x="9" y="25"/>
                  </a:lnTo>
                  <a:lnTo>
                    <a:pt x="9" y="25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1" y="23"/>
                  </a:lnTo>
                  <a:lnTo>
                    <a:pt x="11" y="23"/>
                  </a:lnTo>
                  <a:lnTo>
                    <a:pt x="11" y="23"/>
                  </a:lnTo>
                  <a:lnTo>
                    <a:pt x="11" y="22"/>
                  </a:lnTo>
                  <a:lnTo>
                    <a:pt x="11" y="22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3" y="21"/>
                  </a:lnTo>
                  <a:lnTo>
                    <a:pt x="13" y="21"/>
                  </a:lnTo>
                  <a:lnTo>
                    <a:pt x="14" y="21"/>
                  </a:lnTo>
                  <a:lnTo>
                    <a:pt x="14" y="21"/>
                  </a:lnTo>
                  <a:lnTo>
                    <a:pt x="15" y="20"/>
                  </a:lnTo>
                  <a:lnTo>
                    <a:pt x="15" y="20"/>
                  </a:lnTo>
                  <a:lnTo>
                    <a:pt x="16" y="20"/>
                  </a:lnTo>
                  <a:lnTo>
                    <a:pt x="17" y="20"/>
                  </a:lnTo>
                  <a:lnTo>
                    <a:pt x="17" y="20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9" y="19"/>
                  </a:lnTo>
                  <a:lnTo>
                    <a:pt x="19" y="19"/>
                  </a:lnTo>
                  <a:lnTo>
                    <a:pt x="20" y="19"/>
                  </a:lnTo>
                  <a:lnTo>
                    <a:pt x="20" y="19"/>
                  </a:lnTo>
                  <a:lnTo>
                    <a:pt x="20" y="19"/>
                  </a:lnTo>
                  <a:lnTo>
                    <a:pt x="20" y="19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17"/>
                  </a:lnTo>
                  <a:lnTo>
                    <a:pt x="20" y="17"/>
                  </a:lnTo>
                  <a:lnTo>
                    <a:pt x="20" y="16"/>
                  </a:lnTo>
                  <a:lnTo>
                    <a:pt x="21" y="15"/>
                  </a:lnTo>
                  <a:lnTo>
                    <a:pt x="21" y="15"/>
                  </a:lnTo>
                  <a:lnTo>
                    <a:pt x="21" y="15"/>
                  </a:lnTo>
                  <a:lnTo>
                    <a:pt x="22" y="15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23" y="13"/>
                  </a:lnTo>
                  <a:lnTo>
                    <a:pt x="23" y="13"/>
                  </a:lnTo>
                  <a:lnTo>
                    <a:pt x="23" y="12"/>
                  </a:lnTo>
                  <a:lnTo>
                    <a:pt x="24" y="12"/>
                  </a:lnTo>
                  <a:lnTo>
                    <a:pt x="24" y="11"/>
                  </a:lnTo>
                  <a:lnTo>
                    <a:pt x="25" y="11"/>
                  </a:lnTo>
                  <a:lnTo>
                    <a:pt x="25" y="10"/>
                  </a:lnTo>
                  <a:lnTo>
                    <a:pt x="25" y="10"/>
                  </a:lnTo>
                  <a:lnTo>
                    <a:pt x="26" y="9"/>
                  </a:lnTo>
                  <a:lnTo>
                    <a:pt x="26" y="9"/>
                  </a:lnTo>
                  <a:lnTo>
                    <a:pt x="27" y="8"/>
                  </a:lnTo>
                  <a:lnTo>
                    <a:pt x="27" y="8"/>
                  </a:lnTo>
                  <a:lnTo>
                    <a:pt x="28" y="7"/>
                  </a:lnTo>
                  <a:lnTo>
                    <a:pt x="28" y="7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30" y="6"/>
                  </a:lnTo>
                  <a:lnTo>
                    <a:pt x="30" y="6"/>
                  </a:lnTo>
                  <a:lnTo>
                    <a:pt x="30" y="6"/>
                  </a:lnTo>
                  <a:lnTo>
                    <a:pt x="31" y="5"/>
                  </a:lnTo>
                  <a:lnTo>
                    <a:pt x="31" y="5"/>
                  </a:lnTo>
                  <a:lnTo>
                    <a:pt x="32" y="4"/>
                  </a:lnTo>
                  <a:lnTo>
                    <a:pt x="32" y="4"/>
                  </a:lnTo>
                  <a:lnTo>
                    <a:pt x="33" y="4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35" y="3"/>
                  </a:lnTo>
                  <a:lnTo>
                    <a:pt x="35" y="2"/>
                  </a:lnTo>
                  <a:lnTo>
                    <a:pt x="36" y="2"/>
                  </a:lnTo>
                  <a:lnTo>
                    <a:pt x="37" y="2"/>
                  </a:lnTo>
                  <a:lnTo>
                    <a:pt x="37" y="2"/>
                  </a:lnTo>
                  <a:lnTo>
                    <a:pt x="38" y="1"/>
                  </a:lnTo>
                  <a:lnTo>
                    <a:pt x="39" y="1"/>
                  </a:lnTo>
                  <a:lnTo>
                    <a:pt x="39" y="1"/>
                  </a:lnTo>
                  <a:lnTo>
                    <a:pt x="39" y="1"/>
                  </a:lnTo>
                  <a:lnTo>
                    <a:pt x="40" y="1"/>
                  </a:lnTo>
                  <a:lnTo>
                    <a:pt x="41" y="1"/>
                  </a:lnTo>
                  <a:lnTo>
                    <a:pt x="41" y="0"/>
                  </a:lnTo>
                  <a:lnTo>
                    <a:pt x="42" y="0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44" y="0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46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grpFill/>
            <a:ln w="215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2" name="Freeform 135">
              <a:extLst>
                <a:ext uri="{FF2B5EF4-FFF2-40B4-BE49-F238E27FC236}">
                  <a16:creationId xmlns:a16="http://schemas.microsoft.com/office/drawing/2014/main" id="{4CC2808C-F134-0CE2-7FCE-5C9CF24933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28788" y="9115426"/>
              <a:ext cx="400050" cy="265113"/>
            </a:xfrm>
            <a:custGeom>
              <a:avLst/>
              <a:gdLst>
                <a:gd name="T0" fmla="*/ 237 w 252"/>
                <a:gd name="T1" fmla="*/ 0 h 167"/>
                <a:gd name="T2" fmla="*/ 242 w 252"/>
                <a:gd name="T3" fmla="*/ 21 h 167"/>
                <a:gd name="T4" fmla="*/ 234 w 252"/>
                <a:gd name="T5" fmla="*/ 27 h 167"/>
                <a:gd name="T6" fmla="*/ 224 w 252"/>
                <a:gd name="T7" fmla="*/ 34 h 167"/>
                <a:gd name="T8" fmla="*/ 214 w 252"/>
                <a:gd name="T9" fmla="*/ 42 h 167"/>
                <a:gd name="T10" fmla="*/ 196 w 252"/>
                <a:gd name="T11" fmla="*/ 59 h 167"/>
                <a:gd name="T12" fmla="*/ 165 w 252"/>
                <a:gd name="T13" fmla="*/ 89 h 167"/>
                <a:gd name="T14" fmla="*/ 141 w 252"/>
                <a:gd name="T15" fmla="*/ 112 h 167"/>
                <a:gd name="T16" fmla="*/ 127 w 252"/>
                <a:gd name="T17" fmla="*/ 124 h 167"/>
                <a:gd name="T18" fmla="*/ 114 w 252"/>
                <a:gd name="T19" fmla="*/ 134 h 167"/>
                <a:gd name="T20" fmla="*/ 101 w 252"/>
                <a:gd name="T21" fmla="*/ 143 h 167"/>
                <a:gd name="T22" fmla="*/ 89 w 252"/>
                <a:gd name="T23" fmla="*/ 151 h 167"/>
                <a:gd name="T24" fmla="*/ 74 w 252"/>
                <a:gd name="T25" fmla="*/ 157 h 167"/>
                <a:gd name="T26" fmla="*/ 60 w 252"/>
                <a:gd name="T27" fmla="*/ 163 h 167"/>
                <a:gd name="T28" fmla="*/ 46 w 252"/>
                <a:gd name="T29" fmla="*/ 166 h 167"/>
                <a:gd name="T30" fmla="*/ 36 w 252"/>
                <a:gd name="T31" fmla="*/ 167 h 167"/>
                <a:gd name="T32" fmla="*/ 28 w 252"/>
                <a:gd name="T33" fmla="*/ 167 h 167"/>
                <a:gd name="T34" fmla="*/ 20 w 252"/>
                <a:gd name="T35" fmla="*/ 166 h 167"/>
                <a:gd name="T36" fmla="*/ 13 w 252"/>
                <a:gd name="T37" fmla="*/ 164 h 167"/>
                <a:gd name="T38" fmla="*/ 7 w 252"/>
                <a:gd name="T39" fmla="*/ 160 h 167"/>
                <a:gd name="T40" fmla="*/ 2 w 252"/>
                <a:gd name="T41" fmla="*/ 153 h 167"/>
                <a:gd name="T42" fmla="*/ 0 w 252"/>
                <a:gd name="T43" fmla="*/ 147 h 167"/>
                <a:gd name="T44" fmla="*/ 1 w 252"/>
                <a:gd name="T45" fmla="*/ 140 h 167"/>
                <a:gd name="T46" fmla="*/ 3 w 252"/>
                <a:gd name="T47" fmla="*/ 134 h 167"/>
                <a:gd name="T48" fmla="*/ 7 w 252"/>
                <a:gd name="T49" fmla="*/ 128 h 167"/>
                <a:gd name="T50" fmla="*/ 15 w 252"/>
                <a:gd name="T51" fmla="*/ 117 h 167"/>
                <a:gd name="T52" fmla="*/ 23 w 252"/>
                <a:gd name="T53" fmla="*/ 107 h 167"/>
                <a:gd name="T54" fmla="*/ 34 w 252"/>
                <a:gd name="T55" fmla="*/ 96 h 167"/>
                <a:gd name="T56" fmla="*/ 46 w 252"/>
                <a:gd name="T57" fmla="*/ 86 h 167"/>
                <a:gd name="T58" fmla="*/ 62 w 252"/>
                <a:gd name="T59" fmla="*/ 74 h 167"/>
                <a:gd name="T60" fmla="*/ 79 w 252"/>
                <a:gd name="T61" fmla="*/ 62 h 167"/>
                <a:gd name="T62" fmla="*/ 96 w 252"/>
                <a:gd name="T63" fmla="*/ 52 h 167"/>
                <a:gd name="T64" fmla="*/ 115 w 252"/>
                <a:gd name="T65" fmla="*/ 43 h 167"/>
                <a:gd name="T66" fmla="*/ 133 w 252"/>
                <a:gd name="T67" fmla="*/ 34 h 167"/>
                <a:gd name="T68" fmla="*/ 157 w 252"/>
                <a:gd name="T69" fmla="*/ 25 h 167"/>
                <a:gd name="T70" fmla="*/ 207 w 252"/>
                <a:gd name="T71" fmla="*/ 6 h 167"/>
                <a:gd name="T72" fmla="*/ 175 w 252"/>
                <a:gd name="T73" fmla="*/ 39 h 167"/>
                <a:gd name="T74" fmla="*/ 149 w 252"/>
                <a:gd name="T75" fmla="*/ 50 h 167"/>
                <a:gd name="T76" fmla="*/ 130 w 252"/>
                <a:gd name="T77" fmla="*/ 58 h 167"/>
                <a:gd name="T78" fmla="*/ 112 w 252"/>
                <a:gd name="T79" fmla="*/ 67 h 167"/>
                <a:gd name="T80" fmla="*/ 96 w 252"/>
                <a:gd name="T81" fmla="*/ 76 h 167"/>
                <a:gd name="T82" fmla="*/ 79 w 252"/>
                <a:gd name="T83" fmla="*/ 86 h 167"/>
                <a:gd name="T84" fmla="*/ 65 w 252"/>
                <a:gd name="T85" fmla="*/ 97 h 167"/>
                <a:gd name="T86" fmla="*/ 53 w 252"/>
                <a:gd name="T87" fmla="*/ 107 h 167"/>
                <a:gd name="T88" fmla="*/ 41 w 252"/>
                <a:gd name="T89" fmla="*/ 119 h 167"/>
                <a:gd name="T90" fmla="*/ 33 w 252"/>
                <a:gd name="T91" fmla="*/ 127 h 167"/>
                <a:gd name="T92" fmla="*/ 26 w 252"/>
                <a:gd name="T93" fmla="*/ 136 h 167"/>
                <a:gd name="T94" fmla="*/ 23 w 252"/>
                <a:gd name="T95" fmla="*/ 142 h 167"/>
                <a:gd name="T96" fmla="*/ 21 w 252"/>
                <a:gd name="T97" fmla="*/ 144 h 167"/>
                <a:gd name="T98" fmla="*/ 23 w 252"/>
                <a:gd name="T99" fmla="*/ 145 h 167"/>
                <a:gd name="T100" fmla="*/ 27 w 252"/>
                <a:gd name="T101" fmla="*/ 146 h 167"/>
                <a:gd name="T102" fmla="*/ 34 w 252"/>
                <a:gd name="T103" fmla="*/ 146 h 167"/>
                <a:gd name="T104" fmla="*/ 40 w 252"/>
                <a:gd name="T105" fmla="*/ 146 h 167"/>
                <a:gd name="T106" fmla="*/ 52 w 252"/>
                <a:gd name="T107" fmla="*/ 144 h 167"/>
                <a:gd name="T108" fmla="*/ 64 w 252"/>
                <a:gd name="T109" fmla="*/ 140 h 167"/>
                <a:gd name="T110" fmla="*/ 76 w 252"/>
                <a:gd name="T111" fmla="*/ 134 h 167"/>
                <a:gd name="T112" fmla="*/ 88 w 252"/>
                <a:gd name="T113" fmla="*/ 126 h 167"/>
                <a:gd name="T114" fmla="*/ 101 w 252"/>
                <a:gd name="T115" fmla="*/ 118 h 167"/>
                <a:gd name="T116" fmla="*/ 112 w 252"/>
                <a:gd name="T117" fmla="*/ 109 h 167"/>
                <a:gd name="T118" fmla="*/ 124 w 252"/>
                <a:gd name="T119" fmla="*/ 99 h 167"/>
                <a:gd name="T120" fmla="*/ 147 w 252"/>
                <a:gd name="T121" fmla="*/ 77 h 167"/>
                <a:gd name="T122" fmla="*/ 179 w 252"/>
                <a:gd name="T123" fmla="*/ 48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52" h="167">
                  <a:moveTo>
                    <a:pt x="228" y="6"/>
                  </a:moveTo>
                  <a:lnTo>
                    <a:pt x="229" y="5"/>
                  </a:lnTo>
                  <a:lnTo>
                    <a:pt x="230" y="5"/>
                  </a:lnTo>
                  <a:lnTo>
                    <a:pt x="230" y="4"/>
                  </a:lnTo>
                  <a:lnTo>
                    <a:pt x="231" y="4"/>
                  </a:lnTo>
                  <a:lnTo>
                    <a:pt x="232" y="4"/>
                  </a:lnTo>
                  <a:lnTo>
                    <a:pt x="232" y="3"/>
                  </a:lnTo>
                  <a:lnTo>
                    <a:pt x="233" y="3"/>
                  </a:lnTo>
                  <a:lnTo>
                    <a:pt x="234" y="3"/>
                  </a:lnTo>
                  <a:lnTo>
                    <a:pt x="235" y="2"/>
                  </a:lnTo>
                  <a:lnTo>
                    <a:pt x="236" y="2"/>
                  </a:lnTo>
                  <a:lnTo>
                    <a:pt x="237" y="1"/>
                  </a:lnTo>
                  <a:lnTo>
                    <a:pt x="237" y="1"/>
                  </a:lnTo>
                  <a:lnTo>
                    <a:pt x="237" y="0"/>
                  </a:lnTo>
                  <a:lnTo>
                    <a:pt x="246" y="0"/>
                  </a:lnTo>
                  <a:lnTo>
                    <a:pt x="251" y="6"/>
                  </a:lnTo>
                  <a:lnTo>
                    <a:pt x="251" y="6"/>
                  </a:lnTo>
                  <a:lnTo>
                    <a:pt x="251" y="6"/>
                  </a:lnTo>
                  <a:lnTo>
                    <a:pt x="252" y="13"/>
                  </a:lnTo>
                  <a:lnTo>
                    <a:pt x="246" y="19"/>
                  </a:lnTo>
                  <a:lnTo>
                    <a:pt x="246" y="19"/>
                  </a:lnTo>
                  <a:lnTo>
                    <a:pt x="246" y="19"/>
                  </a:lnTo>
                  <a:lnTo>
                    <a:pt x="246" y="20"/>
                  </a:lnTo>
                  <a:lnTo>
                    <a:pt x="245" y="20"/>
                  </a:lnTo>
                  <a:lnTo>
                    <a:pt x="244" y="20"/>
                  </a:lnTo>
                  <a:lnTo>
                    <a:pt x="243" y="21"/>
                  </a:lnTo>
                  <a:lnTo>
                    <a:pt x="243" y="21"/>
                  </a:lnTo>
                  <a:lnTo>
                    <a:pt x="242" y="21"/>
                  </a:lnTo>
                  <a:lnTo>
                    <a:pt x="242" y="21"/>
                  </a:lnTo>
                  <a:lnTo>
                    <a:pt x="241" y="22"/>
                  </a:lnTo>
                  <a:lnTo>
                    <a:pt x="241" y="22"/>
                  </a:lnTo>
                  <a:lnTo>
                    <a:pt x="240" y="23"/>
                  </a:lnTo>
                  <a:lnTo>
                    <a:pt x="239" y="23"/>
                  </a:lnTo>
                  <a:lnTo>
                    <a:pt x="239" y="23"/>
                  </a:lnTo>
                  <a:lnTo>
                    <a:pt x="238" y="24"/>
                  </a:lnTo>
                  <a:lnTo>
                    <a:pt x="237" y="24"/>
                  </a:lnTo>
                  <a:lnTo>
                    <a:pt x="237" y="25"/>
                  </a:lnTo>
                  <a:lnTo>
                    <a:pt x="237" y="25"/>
                  </a:lnTo>
                  <a:lnTo>
                    <a:pt x="236" y="26"/>
                  </a:lnTo>
                  <a:lnTo>
                    <a:pt x="235" y="26"/>
                  </a:lnTo>
                  <a:lnTo>
                    <a:pt x="235" y="27"/>
                  </a:lnTo>
                  <a:lnTo>
                    <a:pt x="234" y="27"/>
                  </a:lnTo>
                  <a:lnTo>
                    <a:pt x="233" y="28"/>
                  </a:lnTo>
                  <a:lnTo>
                    <a:pt x="232" y="28"/>
                  </a:lnTo>
                  <a:lnTo>
                    <a:pt x="232" y="28"/>
                  </a:lnTo>
                  <a:lnTo>
                    <a:pt x="231" y="28"/>
                  </a:lnTo>
                  <a:lnTo>
                    <a:pt x="230" y="29"/>
                  </a:lnTo>
                  <a:lnTo>
                    <a:pt x="229" y="29"/>
                  </a:lnTo>
                  <a:lnTo>
                    <a:pt x="229" y="30"/>
                  </a:lnTo>
                  <a:lnTo>
                    <a:pt x="228" y="30"/>
                  </a:lnTo>
                  <a:lnTo>
                    <a:pt x="227" y="31"/>
                  </a:lnTo>
                  <a:lnTo>
                    <a:pt x="227" y="32"/>
                  </a:lnTo>
                  <a:lnTo>
                    <a:pt x="226" y="32"/>
                  </a:lnTo>
                  <a:lnTo>
                    <a:pt x="226" y="33"/>
                  </a:lnTo>
                  <a:lnTo>
                    <a:pt x="225" y="33"/>
                  </a:lnTo>
                  <a:lnTo>
                    <a:pt x="224" y="34"/>
                  </a:lnTo>
                  <a:lnTo>
                    <a:pt x="223" y="35"/>
                  </a:lnTo>
                  <a:lnTo>
                    <a:pt x="223" y="35"/>
                  </a:lnTo>
                  <a:lnTo>
                    <a:pt x="222" y="36"/>
                  </a:lnTo>
                  <a:lnTo>
                    <a:pt x="221" y="36"/>
                  </a:lnTo>
                  <a:lnTo>
                    <a:pt x="220" y="37"/>
                  </a:lnTo>
                  <a:lnTo>
                    <a:pt x="219" y="38"/>
                  </a:lnTo>
                  <a:lnTo>
                    <a:pt x="219" y="38"/>
                  </a:lnTo>
                  <a:lnTo>
                    <a:pt x="218" y="38"/>
                  </a:lnTo>
                  <a:lnTo>
                    <a:pt x="218" y="39"/>
                  </a:lnTo>
                  <a:lnTo>
                    <a:pt x="217" y="39"/>
                  </a:lnTo>
                  <a:lnTo>
                    <a:pt x="216" y="40"/>
                  </a:lnTo>
                  <a:lnTo>
                    <a:pt x="216" y="41"/>
                  </a:lnTo>
                  <a:lnTo>
                    <a:pt x="215" y="41"/>
                  </a:lnTo>
                  <a:lnTo>
                    <a:pt x="214" y="42"/>
                  </a:lnTo>
                  <a:lnTo>
                    <a:pt x="213" y="43"/>
                  </a:lnTo>
                  <a:lnTo>
                    <a:pt x="212" y="44"/>
                  </a:lnTo>
                  <a:lnTo>
                    <a:pt x="211" y="45"/>
                  </a:lnTo>
                  <a:lnTo>
                    <a:pt x="209" y="47"/>
                  </a:lnTo>
                  <a:lnTo>
                    <a:pt x="208" y="48"/>
                  </a:lnTo>
                  <a:lnTo>
                    <a:pt x="207" y="49"/>
                  </a:lnTo>
                  <a:lnTo>
                    <a:pt x="205" y="50"/>
                  </a:lnTo>
                  <a:lnTo>
                    <a:pt x="203" y="52"/>
                  </a:lnTo>
                  <a:lnTo>
                    <a:pt x="202" y="53"/>
                  </a:lnTo>
                  <a:lnTo>
                    <a:pt x="201" y="54"/>
                  </a:lnTo>
                  <a:lnTo>
                    <a:pt x="200" y="55"/>
                  </a:lnTo>
                  <a:lnTo>
                    <a:pt x="199" y="56"/>
                  </a:lnTo>
                  <a:lnTo>
                    <a:pt x="198" y="57"/>
                  </a:lnTo>
                  <a:lnTo>
                    <a:pt x="196" y="59"/>
                  </a:lnTo>
                  <a:lnTo>
                    <a:pt x="194" y="60"/>
                  </a:lnTo>
                  <a:lnTo>
                    <a:pt x="192" y="62"/>
                  </a:lnTo>
                  <a:lnTo>
                    <a:pt x="191" y="64"/>
                  </a:lnTo>
                  <a:lnTo>
                    <a:pt x="189" y="65"/>
                  </a:lnTo>
                  <a:lnTo>
                    <a:pt x="188" y="67"/>
                  </a:lnTo>
                  <a:lnTo>
                    <a:pt x="186" y="68"/>
                  </a:lnTo>
                  <a:lnTo>
                    <a:pt x="183" y="71"/>
                  </a:lnTo>
                  <a:lnTo>
                    <a:pt x="179" y="75"/>
                  </a:lnTo>
                  <a:lnTo>
                    <a:pt x="177" y="77"/>
                  </a:lnTo>
                  <a:lnTo>
                    <a:pt x="173" y="81"/>
                  </a:lnTo>
                  <a:lnTo>
                    <a:pt x="170" y="85"/>
                  </a:lnTo>
                  <a:lnTo>
                    <a:pt x="168" y="86"/>
                  </a:lnTo>
                  <a:lnTo>
                    <a:pt x="167" y="87"/>
                  </a:lnTo>
                  <a:lnTo>
                    <a:pt x="165" y="89"/>
                  </a:lnTo>
                  <a:lnTo>
                    <a:pt x="163" y="91"/>
                  </a:lnTo>
                  <a:lnTo>
                    <a:pt x="161" y="93"/>
                  </a:lnTo>
                  <a:lnTo>
                    <a:pt x="160" y="94"/>
                  </a:lnTo>
                  <a:lnTo>
                    <a:pt x="158" y="96"/>
                  </a:lnTo>
                  <a:lnTo>
                    <a:pt x="156" y="97"/>
                  </a:lnTo>
                  <a:lnTo>
                    <a:pt x="155" y="99"/>
                  </a:lnTo>
                  <a:lnTo>
                    <a:pt x="153" y="101"/>
                  </a:lnTo>
                  <a:lnTo>
                    <a:pt x="151" y="102"/>
                  </a:lnTo>
                  <a:lnTo>
                    <a:pt x="150" y="104"/>
                  </a:lnTo>
                  <a:lnTo>
                    <a:pt x="148" y="105"/>
                  </a:lnTo>
                  <a:lnTo>
                    <a:pt x="146" y="107"/>
                  </a:lnTo>
                  <a:lnTo>
                    <a:pt x="144" y="109"/>
                  </a:lnTo>
                  <a:lnTo>
                    <a:pt x="142" y="110"/>
                  </a:lnTo>
                  <a:lnTo>
                    <a:pt x="141" y="112"/>
                  </a:lnTo>
                  <a:lnTo>
                    <a:pt x="139" y="114"/>
                  </a:lnTo>
                  <a:lnTo>
                    <a:pt x="138" y="115"/>
                  </a:lnTo>
                  <a:lnTo>
                    <a:pt x="137" y="115"/>
                  </a:lnTo>
                  <a:lnTo>
                    <a:pt x="136" y="115"/>
                  </a:lnTo>
                  <a:lnTo>
                    <a:pt x="135" y="116"/>
                  </a:lnTo>
                  <a:lnTo>
                    <a:pt x="134" y="117"/>
                  </a:lnTo>
                  <a:lnTo>
                    <a:pt x="133" y="118"/>
                  </a:lnTo>
                  <a:lnTo>
                    <a:pt x="132" y="119"/>
                  </a:lnTo>
                  <a:lnTo>
                    <a:pt x="132" y="120"/>
                  </a:lnTo>
                  <a:lnTo>
                    <a:pt x="131" y="120"/>
                  </a:lnTo>
                  <a:lnTo>
                    <a:pt x="130" y="121"/>
                  </a:lnTo>
                  <a:lnTo>
                    <a:pt x="129" y="122"/>
                  </a:lnTo>
                  <a:lnTo>
                    <a:pt x="128" y="123"/>
                  </a:lnTo>
                  <a:lnTo>
                    <a:pt x="127" y="124"/>
                  </a:lnTo>
                  <a:lnTo>
                    <a:pt x="126" y="124"/>
                  </a:lnTo>
                  <a:lnTo>
                    <a:pt x="125" y="124"/>
                  </a:lnTo>
                  <a:lnTo>
                    <a:pt x="124" y="125"/>
                  </a:lnTo>
                  <a:lnTo>
                    <a:pt x="123" y="126"/>
                  </a:lnTo>
                  <a:lnTo>
                    <a:pt x="122" y="127"/>
                  </a:lnTo>
                  <a:lnTo>
                    <a:pt x="122" y="128"/>
                  </a:lnTo>
                  <a:lnTo>
                    <a:pt x="121" y="129"/>
                  </a:lnTo>
                  <a:lnTo>
                    <a:pt x="120" y="129"/>
                  </a:lnTo>
                  <a:lnTo>
                    <a:pt x="119" y="130"/>
                  </a:lnTo>
                  <a:lnTo>
                    <a:pt x="118" y="131"/>
                  </a:lnTo>
                  <a:lnTo>
                    <a:pt x="117" y="132"/>
                  </a:lnTo>
                  <a:lnTo>
                    <a:pt x="116" y="132"/>
                  </a:lnTo>
                  <a:lnTo>
                    <a:pt x="115" y="133"/>
                  </a:lnTo>
                  <a:lnTo>
                    <a:pt x="114" y="134"/>
                  </a:lnTo>
                  <a:lnTo>
                    <a:pt x="113" y="134"/>
                  </a:lnTo>
                  <a:lnTo>
                    <a:pt x="112" y="135"/>
                  </a:lnTo>
                  <a:lnTo>
                    <a:pt x="112" y="135"/>
                  </a:lnTo>
                  <a:lnTo>
                    <a:pt x="111" y="136"/>
                  </a:lnTo>
                  <a:lnTo>
                    <a:pt x="110" y="137"/>
                  </a:lnTo>
                  <a:lnTo>
                    <a:pt x="109" y="138"/>
                  </a:lnTo>
                  <a:lnTo>
                    <a:pt x="108" y="138"/>
                  </a:lnTo>
                  <a:lnTo>
                    <a:pt x="107" y="139"/>
                  </a:lnTo>
                  <a:lnTo>
                    <a:pt x="106" y="140"/>
                  </a:lnTo>
                  <a:lnTo>
                    <a:pt x="105" y="140"/>
                  </a:lnTo>
                  <a:lnTo>
                    <a:pt x="104" y="141"/>
                  </a:lnTo>
                  <a:lnTo>
                    <a:pt x="103" y="142"/>
                  </a:lnTo>
                  <a:lnTo>
                    <a:pt x="103" y="143"/>
                  </a:lnTo>
                  <a:lnTo>
                    <a:pt x="101" y="143"/>
                  </a:lnTo>
                  <a:lnTo>
                    <a:pt x="100" y="144"/>
                  </a:lnTo>
                  <a:lnTo>
                    <a:pt x="99" y="144"/>
                  </a:lnTo>
                  <a:lnTo>
                    <a:pt x="98" y="144"/>
                  </a:lnTo>
                  <a:lnTo>
                    <a:pt x="97" y="145"/>
                  </a:lnTo>
                  <a:lnTo>
                    <a:pt x="96" y="146"/>
                  </a:lnTo>
                  <a:lnTo>
                    <a:pt x="95" y="146"/>
                  </a:lnTo>
                  <a:lnTo>
                    <a:pt x="94" y="147"/>
                  </a:lnTo>
                  <a:lnTo>
                    <a:pt x="93" y="148"/>
                  </a:lnTo>
                  <a:lnTo>
                    <a:pt x="93" y="148"/>
                  </a:lnTo>
                  <a:lnTo>
                    <a:pt x="92" y="149"/>
                  </a:lnTo>
                  <a:lnTo>
                    <a:pt x="92" y="149"/>
                  </a:lnTo>
                  <a:lnTo>
                    <a:pt x="91" y="149"/>
                  </a:lnTo>
                  <a:lnTo>
                    <a:pt x="90" y="150"/>
                  </a:lnTo>
                  <a:lnTo>
                    <a:pt x="89" y="151"/>
                  </a:lnTo>
                  <a:lnTo>
                    <a:pt x="88" y="151"/>
                  </a:lnTo>
                  <a:lnTo>
                    <a:pt x="86" y="152"/>
                  </a:lnTo>
                  <a:lnTo>
                    <a:pt x="85" y="152"/>
                  </a:lnTo>
                  <a:lnTo>
                    <a:pt x="84" y="153"/>
                  </a:lnTo>
                  <a:lnTo>
                    <a:pt x="84" y="153"/>
                  </a:lnTo>
                  <a:lnTo>
                    <a:pt x="83" y="153"/>
                  </a:lnTo>
                  <a:lnTo>
                    <a:pt x="82" y="154"/>
                  </a:lnTo>
                  <a:lnTo>
                    <a:pt x="81" y="154"/>
                  </a:lnTo>
                  <a:lnTo>
                    <a:pt x="80" y="155"/>
                  </a:lnTo>
                  <a:lnTo>
                    <a:pt x="79" y="155"/>
                  </a:lnTo>
                  <a:lnTo>
                    <a:pt x="78" y="156"/>
                  </a:lnTo>
                  <a:lnTo>
                    <a:pt x="76" y="156"/>
                  </a:lnTo>
                  <a:lnTo>
                    <a:pt x="75" y="157"/>
                  </a:lnTo>
                  <a:lnTo>
                    <a:pt x="74" y="157"/>
                  </a:lnTo>
                  <a:lnTo>
                    <a:pt x="74" y="158"/>
                  </a:lnTo>
                  <a:lnTo>
                    <a:pt x="73" y="158"/>
                  </a:lnTo>
                  <a:lnTo>
                    <a:pt x="72" y="159"/>
                  </a:lnTo>
                  <a:lnTo>
                    <a:pt x="71" y="159"/>
                  </a:lnTo>
                  <a:lnTo>
                    <a:pt x="70" y="160"/>
                  </a:lnTo>
                  <a:lnTo>
                    <a:pt x="69" y="160"/>
                  </a:lnTo>
                  <a:lnTo>
                    <a:pt x="67" y="160"/>
                  </a:lnTo>
                  <a:lnTo>
                    <a:pt x="66" y="161"/>
                  </a:lnTo>
                  <a:lnTo>
                    <a:pt x="65" y="161"/>
                  </a:lnTo>
                  <a:lnTo>
                    <a:pt x="65" y="162"/>
                  </a:lnTo>
                  <a:lnTo>
                    <a:pt x="64" y="162"/>
                  </a:lnTo>
                  <a:lnTo>
                    <a:pt x="63" y="162"/>
                  </a:lnTo>
                  <a:lnTo>
                    <a:pt x="62" y="163"/>
                  </a:lnTo>
                  <a:lnTo>
                    <a:pt x="60" y="163"/>
                  </a:lnTo>
                  <a:lnTo>
                    <a:pt x="59" y="163"/>
                  </a:lnTo>
                  <a:lnTo>
                    <a:pt x="58" y="163"/>
                  </a:lnTo>
                  <a:lnTo>
                    <a:pt x="57" y="163"/>
                  </a:lnTo>
                  <a:lnTo>
                    <a:pt x="56" y="163"/>
                  </a:lnTo>
                  <a:lnTo>
                    <a:pt x="55" y="164"/>
                  </a:lnTo>
                  <a:lnTo>
                    <a:pt x="54" y="164"/>
                  </a:lnTo>
                  <a:lnTo>
                    <a:pt x="53" y="164"/>
                  </a:lnTo>
                  <a:lnTo>
                    <a:pt x="52" y="164"/>
                  </a:lnTo>
                  <a:lnTo>
                    <a:pt x="51" y="165"/>
                  </a:lnTo>
                  <a:lnTo>
                    <a:pt x="50" y="165"/>
                  </a:lnTo>
                  <a:lnTo>
                    <a:pt x="49" y="165"/>
                  </a:lnTo>
                  <a:lnTo>
                    <a:pt x="47" y="165"/>
                  </a:lnTo>
                  <a:lnTo>
                    <a:pt x="46" y="166"/>
                  </a:lnTo>
                  <a:lnTo>
                    <a:pt x="46" y="166"/>
                  </a:lnTo>
                  <a:lnTo>
                    <a:pt x="45" y="166"/>
                  </a:lnTo>
                  <a:lnTo>
                    <a:pt x="44" y="166"/>
                  </a:lnTo>
                  <a:lnTo>
                    <a:pt x="43" y="166"/>
                  </a:lnTo>
                  <a:lnTo>
                    <a:pt x="41" y="166"/>
                  </a:lnTo>
                  <a:lnTo>
                    <a:pt x="41" y="166"/>
                  </a:lnTo>
                  <a:lnTo>
                    <a:pt x="40" y="166"/>
                  </a:lnTo>
                  <a:lnTo>
                    <a:pt x="40" y="167"/>
                  </a:lnTo>
                  <a:lnTo>
                    <a:pt x="39" y="167"/>
                  </a:lnTo>
                  <a:lnTo>
                    <a:pt x="38" y="167"/>
                  </a:lnTo>
                  <a:lnTo>
                    <a:pt x="38" y="167"/>
                  </a:lnTo>
                  <a:lnTo>
                    <a:pt x="37" y="167"/>
                  </a:lnTo>
                  <a:lnTo>
                    <a:pt x="37" y="167"/>
                  </a:lnTo>
                  <a:lnTo>
                    <a:pt x="36" y="167"/>
                  </a:lnTo>
                  <a:lnTo>
                    <a:pt x="36" y="167"/>
                  </a:lnTo>
                  <a:lnTo>
                    <a:pt x="36" y="167"/>
                  </a:lnTo>
                  <a:lnTo>
                    <a:pt x="35" y="167"/>
                  </a:lnTo>
                  <a:lnTo>
                    <a:pt x="35" y="167"/>
                  </a:lnTo>
                  <a:lnTo>
                    <a:pt x="34" y="167"/>
                  </a:lnTo>
                  <a:lnTo>
                    <a:pt x="33" y="167"/>
                  </a:lnTo>
                  <a:lnTo>
                    <a:pt x="33" y="167"/>
                  </a:lnTo>
                  <a:lnTo>
                    <a:pt x="32" y="167"/>
                  </a:lnTo>
                  <a:lnTo>
                    <a:pt x="32" y="167"/>
                  </a:lnTo>
                  <a:lnTo>
                    <a:pt x="31" y="167"/>
                  </a:lnTo>
                  <a:lnTo>
                    <a:pt x="30" y="167"/>
                  </a:lnTo>
                  <a:lnTo>
                    <a:pt x="30" y="167"/>
                  </a:lnTo>
                  <a:lnTo>
                    <a:pt x="29" y="167"/>
                  </a:lnTo>
                  <a:lnTo>
                    <a:pt x="29" y="167"/>
                  </a:lnTo>
                  <a:lnTo>
                    <a:pt x="28" y="167"/>
                  </a:lnTo>
                  <a:lnTo>
                    <a:pt x="27" y="167"/>
                  </a:lnTo>
                  <a:lnTo>
                    <a:pt x="27" y="167"/>
                  </a:lnTo>
                  <a:lnTo>
                    <a:pt x="26" y="167"/>
                  </a:lnTo>
                  <a:lnTo>
                    <a:pt x="26" y="167"/>
                  </a:lnTo>
                  <a:lnTo>
                    <a:pt x="26" y="167"/>
                  </a:lnTo>
                  <a:lnTo>
                    <a:pt x="25" y="167"/>
                  </a:lnTo>
                  <a:lnTo>
                    <a:pt x="25" y="167"/>
                  </a:lnTo>
                  <a:lnTo>
                    <a:pt x="24" y="167"/>
                  </a:lnTo>
                  <a:lnTo>
                    <a:pt x="23" y="166"/>
                  </a:lnTo>
                  <a:lnTo>
                    <a:pt x="23" y="166"/>
                  </a:lnTo>
                  <a:lnTo>
                    <a:pt x="22" y="166"/>
                  </a:lnTo>
                  <a:lnTo>
                    <a:pt x="22" y="166"/>
                  </a:lnTo>
                  <a:lnTo>
                    <a:pt x="21" y="166"/>
                  </a:lnTo>
                  <a:lnTo>
                    <a:pt x="20" y="166"/>
                  </a:lnTo>
                  <a:lnTo>
                    <a:pt x="20" y="166"/>
                  </a:lnTo>
                  <a:lnTo>
                    <a:pt x="19" y="166"/>
                  </a:lnTo>
                  <a:lnTo>
                    <a:pt x="18" y="166"/>
                  </a:lnTo>
                  <a:lnTo>
                    <a:pt x="18" y="166"/>
                  </a:lnTo>
                  <a:lnTo>
                    <a:pt x="17" y="165"/>
                  </a:lnTo>
                  <a:lnTo>
                    <a:pt x="17" y="165"/>
                  </a:lnTo>
                  <a:lnTo>
                    <a:pt x="17" y="165"/>
                  </a:lnTo>
                  <a:lnTo>
                    <a:pt x="16" y="165"/>
                  </a:lnTo>
                  <a:lnTo>
                    <a:pt x="16" y="165"/>
                  </a:lnTo>
                  <a:lnTo>
                    <a:pt x="15" y="165"/>
                  </a:lnTo>
                  <a:lnTo>
                    <a:pt x="15" y="165"/>
                  </a:lnTo>
                  <a:lnTo>
                    <a:pt x="14" y="164"/>
                  </a:lnTo>
                  <a:lnTo>
                    <a:pt x="14" y="164"/>
                  </a:lnTo>
                  <a:lnTo>
                    <a:pt x="13" y="164"/>
                  </a:lnTo>
                  <a:lnTo>
                    <a:pt x="13" y="164"/>
                  </a:lnTo>
                  <a:lnTo>
                    <a:pt x="12" y="163"/>
                  </a:lnTo>
                  <a:lnTo>
                    <a:pt x="11" y="163"/>
                  </a:lnTo>
                  <a:lnTo>
                    <a:pt x="11" y="163"/>
                  </a:lnTo>
                  <a:lnTo>
                    <a:pt x="10" y="163"/>
                  </a:lnTo>
                  <a:lnTo>
                    <a:pt x="10" y="163"/>
                  </a:lnTo>
                  <a:lnTo>
                    <a:pt x="9" y="163"/>
                  </a:lnTo>
                  <a:lnTo>
                    <a:pt x="9" y="163"/>
                  </a:lnTo>
                  <a:lnTo>
                    <a:pt x="8" y="162"/>
                  </a:lnTo>
                  <a:lnTo>
                    <a:pt x="8" y="162"/>
                  </a:lnTo>
                  <a:lnTo>
                    <a:pt x="7" y="162"/>
                  </a:lnTo>
                  <a:lnTo>
                    <a:pt x="7" y="161"/>
                  </a:lnTo>
                  <a:lnTo>
                    <a:pt x="7" y="161"/>
                  </a:lnTo>
                  <a:lnTo>
                    <a:pt x="7" y="160"/>
                  </a:lnTo>
                  <a:lnTo>
                    <a:pt x="7" y="160"/>
                  </a:lnTo>
                  <a:lnTo>
                    <a:pt x="6" y="160"/>
                  </a:lnTo>
                  <a:lnTo>
                    <a:pt x="6" y="159"/>
                  </a:lnTo>
                  <a:lnTo>
                    <a:pt x="5" y="159"/>
                  </a:lnTo>
                  <a:lnTo>
                    <a:pt x="5" y="158"/>
                  </a:lnTo>
                  <a:lnTo>
                    <a:pt x="4" y="158"/>
                  </a:lnTo>
                  <a:lnTo>
                    <a:pt x="4" y="157"/>
                  </a:lnTo>
                  <a:lnTo>
                    <a:pt x="4" y="157"/>
                  </a:lnTo>
                  <a:lnTo>
                    <a:pt x="3" y="156"/>
                  </a:lnTo>
                  <a:lnTo>
                    <a:pt x="3" y="156"/>
                  </a:lnTo>
                  <a:lnTo>
                    <a:pt x="3" y="155"/>
                  </a:lnTo>
                  <a:lnTo>
                    <a:pt x="2" y="155"/>
                  </a:lnTo>
                  <a:lnTo>
                    <a:pt x="2" y="154"/>
                  </a:lnTo>
                  <a:lnTo>
                    <a:pt x="2" y="153"/>
                  </a:lnTo>
                  <a:lnTo>
                    <a:pt x="2" y="153"/>
                  </a:lnTo>
                  <a:lnTo>
                    <a:pt x="2" y="153"/>
                  </a:lnTo>
                  <a:lnTo>
                    <a:pt x="1" y="153"/>
                  </a:lnTo>
                  <a:lnTo>
                    <a:pt x="1" y="152"/>
                  </a:lnTo>
                  <a:lnTo>
                    <a:pt x="1" y="152"/>
                  </a:lnTo>
                  <a:lnTo>
                    <a:pt x="1" y="151"/>
                  </a:lnTo>
                  <a:lnTo>
                    <a:pt x="1" y="150"/>
                  </a:lnTo>
                  <a:lnTo>
                    <a:pt x="1" y="150"/>
                  </a:lnTo>
                  <a:lnTo>
                    <a:pt x="1" y="149"/>
                  </a:lnTo>
                  <a:lnTo>
                    <a:pt x="0" y="149"/>
                  </a:lnTo>
                  <a:lnTo>
                    <a:pt x="0" y="148"/>
                  </a:lnTo>
                  <a:lnTo>
                    <a:pt x="0" y="148"/>
                  </a:lnTo>
                  <a:lnTo>
                    <a:pt x="0" y="147"/>
                  </a:lnTo>
                  <a:lnTo>
                    <a:pt x="0" y="147"/>
                  </a:lnTo>
                  <a:lnTo>
                    <a:pt x="0" y="146"/>
                  </a:lnTo>
                  <a:lnTo>
                    <a:pt x="0" y="145"/>
                  </a:lnTo>
                  <a:lnTo>
                    <a:pt x="0" y="145"/>
                  </a:lnTo>
                  <a:lnTo>
                    <a:pt x="0" y="144"/>
                  </a:lnTo>
                  <a:lnTo>
                    <a:pt x="0" y="144"/>
                  </a:lnTo>
                  <a:lnTo>
                    <a:pt x="0" y="144"/>
                  </a:lnTo>
                  <a:lnTo>
                    <a:pt x="1" y="144"/>
                  </a:lnTo>
                  <a:lnTo>
                    <a:pt x="1" y="143"/>
                  </a:lnTo>
                  <a:lnTo>
                    <a:pt x="1" y="143"/>
                  </a:lnTo>
                  <a:lnTo>
                    <a:pt x="1" y="142"/>
                  </a:lnTo>
                  <a:lnTo>
                    <a:pt x="1" y="142"/>
                  </a:lnTo>
                  <a:lnTo>
                    <a:pt x="1" y="141"/>
                  </a:lnTo>
                  <a:lnTo>
                    <a:pt x="1" y="141"/>
                  </a:lnTo>
                  <a:lnTo>
                    <a:pt x="1" y="140"/>
                  </a:lnTo>
                  <a:lnTo>
                    <a:pt x="1" y="140"/>
                  </a:lnTo>
                  <a:lnTo>
                    <a:pt x="1" y="139"/>
                  </a:lnTo>
                  <a:lnTo>
                    <a:pt x="2" y="139"/>
                  </a:lnTo>
                  <a:lnTo>
                    <a:pt x="2" y="138"/>
                  </a:lnTo>
                  <a:lnTo>
                    <a:pt x="2" y="138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3" y="136"/>
                  </a:lnTo>
                  <a:lnTo>
                    <a:pt x="3" y="136"/>
                  </a:lnTo>
                  <a:lnTo>
                    <a:pt x="3" y="135"/>
                  </a:lnTo>
                  <a:lnTo>
                    <a:pt x="3" y="135"/>
                  </a:lnTo>
                  <a:lnTo>
                    <a:pt x="3" y="134"/>
                  </a:lnTo>
                  <a:lnTo>
                    <a:pt x="3" y="134"/>
                  </a:lnTo>
                  <a:lnTo>
                    <a:pt x="4" y="134"/>
                  </a:lnTo>
                  <a:lnTo>
                    <a:pt x="4" y="134"/>
                  </a:lnTo>
                  <a:lnTo>
                    <a:pt x="4" y="134"/>
                  </a:lnTo>
                  <a:lnTo>
                    <a:pt x="4" y="133"/>
                  </a:lnTo>
                  <a:lnTo>
                    <a:pt x="5" y="133"/>
                  </a:lnTo>
                  <a:lnTo>
                    <a:pt x="5" y="132"/>
                  </a:lnTo>
                  <a:lnTo>
                    <a:pt x="5" y="132"/>
                  </a:lnTo>
                  <a:lnTo>
                    <a:pt x="5" y="131"/>
                  </a:lnTo>
                  <a:lnTo>
                    <a:pt x="5" y="131"/>
                  </a:lnTo>
                  <a:lnTo>
                    <a:pt x="6" y="130"/>
                  </a:lnTo>
                  <a:lnTo>
                    <a:pt x="6" y="130"/>
                  </a:lnTo>
                  <a:lnTo>
                    <a:pt x="6" y="130"/>
                  </a:lnTo>
                  <a:lnTo>
                    <a:pt x="7" y="129"/>
                  </a:lnTo>
                  <a:lnTo>
                    <a:pt x="7" y="128"/>
                  </a:lnTo>
                  <a:lnTo>
                    <a:pt x="7" y="127"/>
                  </a:lnTo>
                  <a:lnTo>
                    <a:pt x="7" y="126"/>
                  </a:lnTo>
                  <a:lnTo>
                    <a:pt x="8" y="125"/>
                  </a:lnTo>
                  <a:lnTo>
                    <a:pt x="8" y="125"/>
                  </a:lnTo>
                  <a:lnTo>
                    <a:pt x="9" y="124"/>
                  </a:lnTo>
                  <a:lnTo>
                    <a:pt x="10" y="124"/>
                  </a:lnTo>
                  <a:lnTo>
                    <a:pt x="10" y="123"/>
                  </a:lnTo>
                  <a:lnTo>
                    <a:pt x="11" y="122"/>
                  </a:lnTo>
                  <a:lnTo>
                    <a:pt x="11" y="121"/>
                  </a:lnTo>
                  <a:lnTo>
                    <a:pt x="12" y="121"/>
                  </a:lnTo>
                  <a:lnTo>
                    <a:pt x="13" y="120"/>
                  </a:lnTo>
                  <a:lnTo>
                    <a:pt x="13" y="119"/>
                  </a:lnTo>
                  <a:lnTo>
                    <a:pt x="14" y="118"/>
                  </a:lnTo>
                  <a:lnTo>
                    <a:pt x="15" y="117"/>
                  </a:lnTo>
                  <a:lnTo>
                    <a:pt x="15" y="116"/>
                  </a:lnTo>
                  <a:lnTo>
                    <a:pt x="16" y="116"/>
                  </a:lnTo>
                  <a:lnTo>
                    <a:pt x="17" y="115"/>
                  </a:lnTo>
                  <a:lnTo>
                    <a:pt x="17" y="115"/>
                  </a:lnTo>
                  <a:lnTo>
                    <a:pt x="17" y="114"/>
                  </a:lnTo>
                  <a:lnTo>
                    <a:pt x="18" y="113"/>
                  </a:lnTo>
                  <a:lnTo>
                    <a:pt x="18" y="113"/>
                  </a:lnTo>
                  <a:lnTo>
                    <a:pt x="19" y="112"/>
                  </a:lnTo>
                  <a:lnTo>
                    <a:pt x="20" y="111"/>
                  </a:lnTo>
                  <a:lnTo>
                    <a:pt x="20" y="110"/>
                  </a:lnTo>
                  <a:lnTo>
                    <a:pt x="21" y="110"/>
                  </a:lnTo>
                  <a:lnTo>
                    <a:pt x="22" y="109"/>
                  </a:lnTo>
                  <a:lnTo>
                    <a:pt x="23" y="108"/>
                  </a:lnTo>
                  <a:lnTo>
                    <a:pt x="23" y="107"/>
                  </a:lnTo>
                  <a:lnTo>
                    <a:pt x="24" y="107"/>
                  </a:lnTo>
                  <a:lnTo>
                    <a:pt x="25" y="106"/>
                  </a:lnTo>
                  <a:lnTo>
                    <a:pt x="25" y="105"/>
                  </a:lnTo>
                  <a:lnTo>
                    <a:pt x="26" y="105"/>
                  </a:lnTo>
                  <a:lnTo>
                    <a:pt x="26" y="105"/>
                  </a:lnTo>
                  <a:lnTo>
                    <a:pt x="27" y="104"/>
                  </a:lnTo>
                  <a:lnTo>
                    <a:pt x="27" y="103"/>
                  </a:lnTo>
                  <a:lnTo>
                    <a:pt x="28" y="102"/>
                  </a:lnTo>
                  <a:lnTo>
                    <a:pt x="29" y="102"/>
                  </a:lnTo>
                  <a:lnTo>
                    <a:pt x="29" y="101"/>
                  </a:lnTo>
                  <a:lnTo>
                    <a:pt x="30" y="100"/>
                  </a:lnTo>
                  <a:lnTo>
                    <a:pt x="31" y="99"/>
                  </a:lnTo>
                  <a:lnTo>
                    <a:pt x="33" y="98"/>
                  </a:lnTo>
                  <a:lnTo>
                    <a:pt x="34" y="96"/>
                  </a:lnTo>
                  <a:lnTo>
                    <a:pt x="35" y="96"/>
                  </a:lnTo>
                  <a:lnTo>
                    <a:pt x="36" y="95"/>
                  </a:lnTo>
                  <a:lnTo>
                    <a:pt x="37" y="94"/>
                  </a:lnTo>
                  <a:lnTo>
                    <a:pt x="38" y="93"/>
                  </a:lnTo>
                  <a:lnTo>
                    <a:pt x="39" y="92"/>
                  </a:lnTo>
                  <a:lnTo>
                    <a:pt x="40" y="91"/>
                  </a:lnTo>
                  <a:lnTo>
                    <a:pt x="41" y="90"/>
                  </a:lnTo>
                  <a:lnTo>
                    <a:pt x="42" y="89"/>
                  </a:lnTo>
                  <a:lnTo>
                    <a:pt x="43" y="88"/>
                  </a:lnTo>
                  <a:lnTo>
                    <a:pt x="44" y="87"/>
                  </a:lnTo>
                  <a:lnTo>
                    <a:pt x="45" y="87"/>
                  </a:lnTo>
                  <a:lnTo>
                    <a:pt x="46" y="86"/>
                  </a:lnTo>
                  <a:lnTo>
                    <a:pt x="46" y="86"/>
                  </a:lnTo>
                  <a:lnTo>
                    <a:pt x="46" y="86"/>
                  </a:lnTo>
                  <a:lnTo>
                    <a:pt x="46" y="86"/>
                  </a:lnTo>
                  <a:lnTo>
                    <a:pt x="48" y="85"/>
                  </a:lnTo>
                  <a:lnTo>
                    <a:pt x="49" y="84"/>
                  </a:lnTo>
                  <a:lnTo>
                    <a:pt x="50" y="82"/>
                  </a:lnTo>
                  <a:lnTo>
                    <a:pt x="52" y="82"/>
                  </a:lnTo>
                  <a:lnTo>
                    <a:pt x="52" y="81"/>
                  </a:lnTo>
                  <a:lnTo>
                    <a:pt x="53" y="80"/>
                  </a:lnTo>
                  <a:lnTo>
                    <a:pt x="55" y="79"/>
                  </a:lnTo>
                  <a:lnTo>
                    <a:pt x="55" y="78"/>
                  </a:lnTo>
                  <a:lnTo>
                    <a:pt x="56" y="77"/>
                  </a:lnTo>
                  <a:lnTo>
                    <a:pt x="58" y="76"/>
                  </a:lnTo>
                  <a:lnTo>
                    <a:pt x="59" y="76"/>
                  </a:lnTo>
                  <a:lnTo>
                    <a:pt x="60" y="75"/>
                  </a:lnTo>
                  <a:lnTo>
                    <a:pt x="62" y="74"/>
                  </a:lnTo>
                  <a:lnTo>
                    <a:pt x="63" y="73"/>
                  </a:lnTo>
                  <a:lnTo>
                    <a:pt x="64" y="72"/>
                  </a:lnTo>
                  <a:lnTo>
                    <a:pt x="65" y="71"/>
                  </a:lnTo>
                  <a:lnTo>
                    <a:pt x="66" y="70"/>
                  </a:lnTo>
                  <a:lnTo>
                    <a:pt x="68" y="69"/>
                  </a:lnTo>
                  <a:lnTo>
                    <a:pt x="69" y="68"/>
                  </a:lnTo>
                  <a:lnTo>
                    <a:pt x="70" y="67"/>
                  </a:lnTo>
                  <a:lnTo>
                    <a:pt x="72" y="67"/>
                  </a:lnTo>
                  <a:lnTo>
                    <a:pt x="73" y="67"/>
                  </a:lnTo>
                  <a:lnTo>
                    <a:pt x="74" y="66"/>
                  </a:lnTo>
                  <a:lnTo>
                    <a:pt x="75" y="65"/>
                  </a:lnTo>
                  <a:lnTo>
                    <a:pt x="76" y="64"/>
                  </a:lnTo>
                  <a:lnTo>
                    <a:pt x="78" y="63"/>
                  </a:lnTo>
                  <a:lnTo>
                    <a:pt x="79" y="62"/>
                  </a:lnTo>
                  <a:lnTo>
                    <a:pt x="81" y="61"/>
                  </a:lnTo>
                  <a:lnTo>
                    <a:pt x="82" y="60"/>
                  </a:lnTo>
                  <a:lnTo>
                    <a:pt x="84" y="59"/>
                  </a:lnTo>
                  <a:lnTo>
                    <a:pt x="84" y="59"/>
                  </a:lnTo>
                  <a:lnTo>
                    <a:pt x="85" y="58"/>
                  </a:lnTo>
                  <a:lnTo>
                    <a:pt x="87" y="57"/>
                  </a:lnTo>
                  <a:lnTo>
                    <a:pt x="88" y="57"/>
                  </a:lnTo>
                  <a:lnTo>
                    <a:pt x="90" y="56"/>
                  </a:lnTo>
                  <a:lnTo>
                    <a:pt x="91" y="55"/>
                  </a:lnTo>
                  <a:lnTo>
                    <a:pt x="93" y="55"/>
                  </a:lnTo>
                  <a:lnTo>
                    <a:pt x="93" y="54"/>
                  </a:lnTo>
                  <a:lnTo>
                    <a:pt x="95" y="53"/>
                  </a:lnTo>
                  <a:lnTo>
                    <a:pt x="95" y="53"/>
                  </a:lnTo>
                  <a:lnTo>
                    <a:pt x="96" y="52"/>
                  </a:lnTo>
                  <a:lnTo>
                    <a:pt x="97" y="51"/>
                  </a:lnTo>
                  <a:lnTo>
                    <a:pt x="99" y="51"/>
                  </a:lnTo>
                  <a:lnTo>
                    <a:pt x="100" y="50"/>
                  </a:lnTo>
                  <a:lnTo>
                    <a:pt x="102" y="49"/>
                  </a:lnTo>
                  <a:lnTo>
                    <a:pt x="103" y="48"/>
                  </a:lnTo>
                  <a:lnTo>
                    <a:pt x="104" y="48"/>
                  </a:lnTo>
                  <a:lnTo>
                    <a:pt x="105" y="48"/>
                  </a:lnTo>
                  <a:lnTo>
                    <a:pt x="107" y="47"/>
                  </a:lnTo>
                  <a:lnTo>
                    <a:pt x="108" y="46"/>
                  </a:lnTo>
                  <a:lnTo>
                    <a:pt x="110" y="46"/>
                  </a:lnTo>
                  <a:lnTo>
                    <a:pt x="111" y="45"/>
                  </a:lnTo>
                  <a:lnTo>
                    <a:pt x="112" y="44"/>
                  </a:lnTo>
                  <a:lnTo>
                    <a:pt x="113" y="44"/>
                  </a:lnTo>
                  <a:lnTo>
                    <a:pt x="115" y="43"/>
                  </a:lnTo>
                  <a:lnTo>
                    <a:pt x="116" y="42"/>
                  </a:lnTo>
                  <a:lnTo>
                    <a:pt x="118" y="41"/>
                  </a:lnTo>
                  <a:lnTo>
                    <a:pt x="119" y="41"/>
                  </a:lnTo>
                  <a:lnTo>
                    <a:pt x="120" y="40"/>
                  </a:lnTo>
                  <a:lnTo>
                    <a:pt x="122" y="39"/>
                  </a:lnTo>
                  <a:lnTo>
                    <a:pt x="122" y="39"/>
                  </a:lnTo>
                  <a:lnTo>
                    <a:pt x="124" y="38"/>
                  </a:lnTo>
                  <a:lnTo>
                    <a:pt x="125" y="38"/>
                  </a:lnTo>
                  <a:lnTo>
                    <a:pt x="127" y="38"/>
                  </a:lnTo>
                  <a:lnTo>
                    <a:pt x="128" y="37"/>
                  </a:lnTo>
                  <a:lnTo>
                    <a:pt x="130" y="36"/>
                  </a:lnTo>
                  <a:lnTo>
                    <a:pt x="131" y="36"/>
                  </a:lnTo>
                  <a:lnTo>
                    <a:pt x="132" y="35"/>
                  </a:lnTo>
                  <a:lnTo>
                    <a:pt x="133" y="34"/>
                  </a:lnTo>
                  <a:lnTo>
                    <a:pt x="135" y="34"/>
                  </a:lnTo>
                  <a:lnTo>
                    <a:pt x="136" y="33"/>
                  </a:lnTo>
                  <a:lnTo>
                    <a:pt x="138" y="32"/>
                  </a:lnTo>
                  <a:lnTo>
                    <a:pt x="139" y="32"/>
                  </a:lnTo>
                  <a:lnTo>
                    <a:pt x="141" y="31"/>
                  </a:lnTo>
                  <a:lnTo>
                    <a:pt x="141" y="31"/>
                  </a:lnTo>
                  <a:lnTo>
                    <a:pt x="143" y="30"/>
                  </a:lnTo>
                  <a:lnTo>
                    <a:pt x="145" y="29"/>
                  </a:lnTo>
                  <a:lnTo>
                    <a:pt x="146" y="29"/>
                  </a:lnTo>
                  <a:lnTo>
                    <a:pt x="148" y="28"/>
                  </a:lnTo>
                  <a:lnTo>
                    <a:pt x="149" y="28"/>
                  </a:lnTo>
                  <a:lnTo>
                    <a:pt x="151" y="27"/>
                  </a:lnTo>
                  <a:lnTo>
                    <a:pt x="154" y="26"/>
                  </a:lnTo>
                  <a:lnTo>
                    <a:pt x="157" y="25"/>
                  </a:lnTo>
                  <a:lnTo>
                    <a:pt x="160" y="24"/>
                  </a:lnTo>
                  <a:lnTo>
                    <a:pt x="162" y="23"/>
                  </a:lnTo>
                  <a:lnTo>
                    <a:pt x="165" y="21"/>
                  </a:lnTo>
                  <a:lnTo>
                    <a:pt x="168" y="20"/>
                  </a:lnTo>
                  <a:lnTo>
                    <a:pt x="170" y="19"/>
                  </a:lnTo>
                  <a:lnTo>
                    <a:pt x="173" y="19"/>
                  </a:lnTo>
                  <a:lnTo>
                    <a:pt x="177" y="18"/>
                  </a:lnTo>
                  <a:lnTo>
                    <a:pt x="179" y="17"/>
                  </a:lnTo>
                  <a:lnTo>
                    <a:pt x="182" y="16"/>
                  </a:lnTo>
                  <a:lnTo>
                    <a:pt x="185" y="14"/>
                  </a:lnTo>
                  <a:lnTo>
                    <a:pt x="190" y="12"/>
                  </a:lnTo>
                  <a:lnTo>
                    <a:pt x="196" y="10"/>
                  </a:lnTo>
                  <a:lnTo>
                    <a:pt x="201" y="9"/>
                  </a:lnTo>
                  <a:lnTo>
                    <a:pt x="207" y="6"/>
                  </a:lnTo>
                  <a:lnTo>
                    <a:pt x="209" y="5"/>
                  </a:lnTo>
                  <a:lnTo>
                    <a:pt x="212" y="4"/>
                  </a:lnTo>
                  <a:lnTo>
                    <a:pt x="215" y="3"/>
                  </a:lnTo>
                  <a:lnTo>
                    <a:pt x="218" y="2"/>
                  </a:lnTo>
                  <a:lnTo>
                    <a:pt x="226" y="2"/>
                  </a:lnTo>
                  <a:lnTo>
                    <a:pt x="228" y="6"/>
                  </a:lnTo>
                  <a:lnTo>
                    <a:pt x="228" y="6"/>
                  </a:lnTo>
                  <a:close/>
                  <a:moveTo>
                    <a:pt x="192" y="34"/>
                  </a:moveTo>
                  <a:lnTo>
                    <a:pt x="189" y="35"/>
                  </a:lnTo>
                  <a:lnTo>
                    <a:pt x="186" y="36"/>
                  </a:lnTo>
                  <a:lnTo>
                    <a:pt x="183" y="37"/>
                  </a:lnTo>
                  <a:lnTo>
                    <a:pt x="180" y="38"/>
                  </a:lnTo>
                  <a:lnTo>
                    <a:pt x="178" y="38"/>
                  </a:lnTo>
                  <a:lnTo>
                    <a:pt x="175" y="39"/>
                  </a:lnTo>
                  <a:lnTo>
                    <a:pt x="172" y="41"/>
                  </a:lnTo>
                  <a:lnTo>
                    <a:pt x="170" y="42"/>
                  </a:lnTo>
                  <a:lnTo>
                    <a:pt x="167" y="43"/>
                  </a:lnTo>
                  <a:lnTo>
                    <a:pt x="164" y="44"/>
                  </a:lnTo>
                  <a:lnTo>
                    <a:pt x="161" y="45"/>
                  </a:lnTo>
                  <a:lnTo>
                    <a:pt x="159" y="46"/>
                  </a:lnTo>
                  <a:lnTo>
                    <a:pt x="156" y="48"/>
                  </a:lnTo>
                  <a:lnTo>
                    <a:pt x="155" y="48"/>
                  </a:lnTo>
                  <a:lnTo>
                    <a:pt x="154" y="48"/>
                  </a:lnTo>
                  <a:lnTo>
                    <a:pt x="152" y="48"/>
                  </a:lnTo>
                  <a:lnTo>
                    <a:pt x="152" y="48"/>
                  </a:lnTo>
                  <a:lnTo>
                    <a:pt x="151" y="49"/>
                  </a:lnTo>
                  <a:lnTo>
                    <a:pt x="150" y="49"/>
                  </a:lnTo>
                  <a:lnTo>
                    <a:pt x="149" y="50"/>
                  </a:lnTo>
                  <a:lnTo>
                    <a:pt x="147" y="51"/>
                  </a:lnTo>
                  <a:lnTo>
                    <a:pt x="146" y="51"/>
                  </a:lnTo>
                  <a:lnTo>
                    <a:pt x="144" y="52"/>
                  </a:lnTo>
                  <a:lnTo>
                    <a:pt x="143" y="53"/>
                  </a:lnTo>
                  <a:lnTo>
                    <a:pt x="141" y="53"/>
                  </a:lnTo>
                  <a:lnTo>
                    <a:pt x="141" y="54"/>
                  </a:lnTo>
                  <a:lnTo>
                    <a:pt x="139" y="54"/>
                  </a:lnTo>
                  <a:lnTo>
                    <a:pt x="138" y="55"/>
                  </a:lnTo>
                  <a:lnTo>
                    <a:pt x="137" y="56"/>
                  </a:lnTo>
                  <a:lnTo>
                    <a:pt x="135" y="56"/>
                  </a:lnTo>
                  <a:lnTo>
                    <a:pt x="134" y="57"/>
                  </a:lnTo>
                  <a:lnTo>
                    <a:pt x="132" y="57"/>
                  </a:lnTo>
                  <a:lnTo>
                    <a:pt x="132" y="57"/>
                  </a:lnTo>
                  <a:lnTo>
                    <a:pt x="130" y="58"/>
                  </a:lnTo>
                  <a:lnTo>
                    <a:pt x="129" y="59"/>
                  </a:lnTo>
                  <a:lnTo>
                    <a:pt x="128" y="59"/>
                  </a:lnTo>
                  <a:lnTo>
                    <a:pt x="126" y="60"/>
                  </a:lnTo>
                  <a:lnTo>
                    <a:pt x="125" y="61"/>
                  </a:lnTo>
                  <a:lnTo>
                    <a:pt x="123" y="61"/>
                  </a:lnTo>
                  <a:lnTo>
                    <a:pt x="122" y="62"/>
                  </a:lnTo>
                  <a:lnTo>
                    <a:pt x="122" y="63"/>
                  </a:lnTo>
                  <a:lnTo>
                    <a:pt x="120" y="63"/>
                  </a:lnTo>
                  <a:lnTo>
                    <a:pt x="119" y="64"/>
                  </a:lnTo>
                  <a:lnTo>
                    <a:pt x="117" y="65"/>
                  </a:lnTo>
                  <a:lnTo>
                    <a:pt x="116" y="65"/>
                  </a:lnTo>
                  <a:lnTo>
                    <a:pt x="115" y="66"/>
                  </a:lnTo>
                  <a:lnTo>
                    <a:pt x="113" y="67"/>
                  </a:lnTo>
                  <a:lnTo>
                    <a:pt x="112" y="67"/>
                  </a:lnTo>
                  <a:lnTo>
                    <a:pt x="111" y="67"/>
                  </a:lnTo>
                  <a:lnTo>
                    <a:pt x="110" y="68"/>
                  </a:lnTo>
                  <a:lnTo>
                    <a:pt x="109" y="69"/>
                  </a:lnTo>
                  <a:lnTo>
                    <a:pt x="107" y="69"/>
                  </a:lnTo>
                  <a:lnTo>
                    <a:pt x="106" y="70"/>
                  </a:lnTo>
                  <a:lnTo>
                    <a:pt x="105" y="71"/>
                  </a:lnTo>
                  <a:lnTo>
                    <a:pt x="104" y="71"/>
                  </a:lnTo>
                  <a:lnTo>
                    <a:pt x="103" y="72"/>
                  </a:lnTo>
                  <a:lnTo>
                    <a:pt x="103" y="72"/>
                  </a:lnTo>
                  <a:lnTo>
                    <a:pt x="101" y="73"/>
                  </a:lnTo>
                  <a:lnTo>
                    <a:pt x="100" y="74"/>
                  </a:lnTo>
                  <a:lnTo>
                    <a:pt x="99" y="75"/>
                  </a:lnTo>
                  <a:lnTo>
                    <a:pt x="97" y="76"/>
                  </a:lnTo>
                  <a:lnTo>
                    <a:pt x="96" y="76"/>
                  </a:lnTo>
                  <a:lnTo>
                    <a:pt x="95" y="76"/>
                  </a:lnTo>
                  <a:lnTo>
                    <a:pt x="93" y="77"/>
                  </a:lnTo>
                  <a:lnTo>
                    <a:pt x="93" y="78"/>
                  </a:lnTo>
                  <a:lnTo>
                    <a:pt x="92" y="79"/>
                  </a:lnTo>
                  <a:lnTo>
                    <a:pt x="90" y="79"/>
                  </a:lnTo>
                  <a:lnTo>
                    <a:pt x="89" y="80"/>
                  </a:lnTo>
                  <a:lnTo>
                    <a:pt x="88" y="81"/>
                  </a:lnTo>
                  <a:lnTo>
                    <a:pt x="86" y="82"/>
                  </a:lnTo>
                  <a:lnTo>
                    <a:pt x="85" y="83"/>
                  </a:lnTo>
                  <a:lnTo>
                    <a:pt x="84" y="84"/>
                  </a:lnTo>
                  <a:lnTo>
                    <a:pt x="83" y="84"/>
                  </a:lnTo>
                  <a:lnTo>
                    <a:pt x="82" y="85"/>
                  </a:lnTo>
                  <a:lnTo>
                    <a:pt x="81" y="86"/>
                  </a:lnTo>
                  <a:lnTo>
                    <a:pt x="79" y="86"/>
                  </a:lnTo>
                  <a:lnTo>
                    <a:pt x="78" y="87"/>
                  </a:lnTo>
                  <a:lnTo>
                    <a:pt x="77" y="88"/>
                  </a:lnTo>
                  <a:lnTo>
                    <a:pt x="76" y="89"/>
                  </a:lnTo>
                  <a:lnTo>
                    <a:pt x="74" y="90"/>
                  </a:lnTo>
                  <a:lnTo>
                    <a:pt x="74" y="91"/>
                  </a:lnTo>
                  <a:lnTo>
                    <a:pt x="73" y="91"/>
                  </a:lnTo>
                  <a:lnTo>
                    <a:pt x="71" y="92"/>
                  </a:lnTo>
                  <a:lnTo>
                    <a:pt x="70" y="93"/>
                  </a:lnTo>
                  <a:lnTo>
                    <a:pt x="69" y="94"/>
                  </a:lnTo>
                  <a:lnTo>
                    <a:pt x="68" y="95"/>
                  </a:lnTo>
                  <a:lnTo>
                    <a:pt x="66" y="96"/>
                  </a:lnTo>
                  <a:lnTo>
                    <a:pt x="65" y="96"/>
                  </a:lnTo>
                  <a:lnTo>
                    <a:pt x="65" y="97"/>
                  </a:lnTo>
                  <a:lnTo>
                    <a:pt x="65" y="97"/>
                  </a:lnTo>
                  <a:lnTo>
                    <a:pt x="64" y="98"/>
                  </a:lnTo>
                  <a:lnTo>
                    <a:pt x="62" y="99"/>
                  </a:lnTo>
                  <a:lnTo>
                    <a:pt x="61" y="100"/>
                  </a:lnTo>
                  <a:lnTo>
                    <a:pt x="60" y="101"/>
                  </a:lnTo>
                  <a:lnTo>
                    <a:pt x="59" y="102"/>
                  </a:lnTo>
                  <a:lnTo>
                    <a:pt x="59" y="102"/>
                  </a:lnTo>
                  <a:lnTo>
                    <a:pt x="58" y="102"/>
                  </a:lnTo>
                  <a:lnTo>
                    <a:pt x="58" y="103"/>
                  </a:lnTo>
                  <a:lnTo>
                    <a:pt x="57" y="104"/>
                  </a:lnTo>
                  <a:lnTo>
                    <a:pt x="56" y="104"/>
                  </a:lnTo>
                  <a:lnTo>
                    <a:pt x="55" y="105"/>
                  </a:lnTo>
                  <a:lnTo>
                    <a:pt x="55" y="105"/>
                  </a:lnTo>
                  <a:lnTo>
                    <a:pt x="54" y="106"/>
                  </a:lnTo>
                  <a:lnTo>
                    <a:pt x="53" y="107"/>
                  </a:lnTo>
                  <a:lnTo>
                    <a:pt x="52" y="108"/>
                  </a:lnTo>
                  <a:lnTo>
                    <a:pt x="51" y="109"/>
                  </a:lnTo>
                  <a:lnTo>
                    <a:pt x="50" y="110"/>
                  </a:lnTo>
                  <a:lnTo>
                    <a:pt x="49" y="111"/>
                  </a:lnTo>
                  <a:lnTo>
                    <a:pt x="48" y="112"/>
                  </a:lnTo>
                  <a:lnTo>
                    <a:pt x="46" y="113"/>
                  </a:lnTo>
                  <a:lnTo>
                    <a:pt x="46" y="114"/>
                  </a:lnTo>
                  <a:lnTo>
                    <a:pt x="45" y="115"/>
                  </a:lnTo>
                  <a:lnTo>
                    <a:pt x="44" y="115"/>
                  </a:lnTo>
                  <a:lnTo>
                    <a:pt x="44" y="116"/>
                  </a:lnTo>
                  <a:lnTo>
                    <a:pt x="43" y="117"/>
                  </a:lnTo>
                  <a:lnTo>
                    <a:pt x="42" y="117"/>
                  </a:lnTo>
                  <a:lnTo>
                    <a:pt x="42" y="118"/>
                  </a:lnTo>
                  <a:lnTo>
                    <a:pt x="41" y="119"/>
                  </a:lnTo>
                  <a:lnTo>
                    <a:pt x="40" y="119"/>
                  </a:lnTo>
                  <a:lnTo>
                    <a:pt x="40" y="120"/>
                  </a:lnTo>
                  <a:lnTo>
                    <a:pt x="39" y="121"/>
                  </a:lnTo>
                  <a:lnTo>
                    <a:pt x="38" y="121"/>
                  </a:lnTo>
                  <a:lnTo>
                    <a:pt x="38" y="122"/>
                  </a:lnTo>
                  <a:lnTo>
                    <a:pt x="37" y="123"/>
                  </a:lnTo>
                  <a:lnTo>
                    <a:pt x="36" y="123"/>
                  </a:lnTo>
                  <a:lnTo>
                    <a:pt x="36" y="124"/>
                  </a:lnTo>
                  <a:lnTo>
                    <a:pt x="36" y="124"/>
                  </a:lnTo>
                  <a:lnTo>
                    <a:pt x="36" y="124"/>
                  </a:lnTo>
                  <a:lnTo>
                    <a:pt x="35" y="125"/>
                  </a:lnTo>
                  <a:lnTo>
                    <a:pt x="34" y="126"/>
                  </a:lnTo>
                  <a:lnTo>
                    <a:pt x="34" y="126"/>
                  </a:lnTo>
                  <a:lnTo>
                    <a:pt x="33" y="127"/>
                  </a:lnTo>
                  <a:lnTo>
                    <a:pt x="32" y="128"/>
                  </a:lnTo>
                  <a:lnTo>
                    <a:pt x="32" y="129"/>
                  </a:lnTo>
                  <a:lnTo>
                    <a:pt x="31" y="129"/>
                  </a:lnTo>
                  <a:lnTo>
                    <a:pt x="31" y="130"/>
                  </a:lnTo>
                  <a:lnTo>
                    <a:pt x="30" y="131"/>
                  </a:lnTo>
                  <a:lnTo>
                    <a:pt x="30" y="131"/>
                  </a:lnTo>
                  <a:lnTo>
                    <a:pt x="29" y="132"/>
                  </a:lnTo>
                  <a:lnTo>
                    <a:pt x="29" y="133"/>
                  </a:lnTo>
                  <a:lnTo>
                    <a:pt x="28" y="133"/>
                  </a:lnTo>
                  <a:lnTo>
                    <a:pt x="28" y="134"/>
                  </a:lnTo>
                  <a:lnTo>
                    <a:pt x="27" y="134"/>
                  </a:lnTo>
                  <a:lnTo>
                    <a:pt x="27" y="134"/>
                  </a:lnTo>
                  <a:lnTo>
                    <a:pt x="26" y="135"/>
                  </a:lnTo>
                  <a:lnTo>
                    <a:pt x="26" y="136"/>
                  </a:lnTo>
                  <a:lnTo>
                    <a:pt x="26" y="136"/>
                  </a:lnTo>
                  <a:lnTo>
                    <a:pt x="26" y="137"/>
                  </a:lnTo>
                  <a:lnTo>
                    <a:pt x="25" y="138"/>
                  </a:lnTo>
                  <a:lnTo>
                    <a:pt x="25" y="138"/>
                  </a:lnTo>
                  <a:lnTo>
                    <a:pt x="25" y="139"/>
                  </a:lnTo>
                  <a:lnTo>
                    <a:pt x="24" y="139"/>
                  </a:lnTo>
                  <a:lnTo>
                    <a:pt x="24" y="140"/>
                  </a:lnTo>
                  <a:lnTo>
                    <a:pt x="24" y="140"/>
                  </a:lnTo>
                  <a:lnTo>
                    <a:pt x="24" y="141"/>
                  </a:lnTo>
                  <a:lnTo>
                    <a:pt x="23" y="141"/>
                  </a:lnTo>
                  <a:lnTo>
                    <a:pt x="23" y="141"/>
                  </a:lnTo>
                  <a:lnTo>
                    <a:pt x="23" y="141"/>
                  </a:lnTo>
                  <a:lnTo>
                    <a:pt x="23" y="142"/>
                  </a:lnTo>
                  <a:lnTo>
                    <a:pt x="23" y="142"/>
                  </a:lnTo>
                  <a:lnTo>
                    <a:pt x="23" y="142"/>
                  </a:lnTo>
                  <a:lnTo>
                    <a:pt x="23" y="142"/>
                  </a:lnTo>
                  <a:lnTo>
                    <a:pt x="22" y="143"/>
                  </a:lnTo>
                  <a:lnTo>
                    <a:pt x="22" y="143"/>
                  </a:lnTo>
                  <a:lnTo>
                    <a:pt x="22" y="143"/>
                  </a:lnTo>
                  <a:lnTo>
                    <a:pt x="22" y="143"/>
                  </a:lnTo>
                  <a:lnTo>
                    <a:pt x="22" y="144"/>
                  </a:lnTo>
                  <a:lnTo>
                    <a:pt x="22" y="144"/>
                  </a:lnTo>
                  <a:lnTo>
                    <a:pt x="22" y="144"/>
                  </a:lnTo>
                  <a:lnTo>
                    <a:pt x="22" y="144"/>
                  </a:lnTo>
                  <a:lnTo>
                    <a:pt x="22" y="144"/>
                  </a:lnTo>
                  <a:lnTo>
                    <a:pt x="22" y="144"/>
                  </a:lnTo>
                  <a:lnTo>
                    <a:pt x="22" y="144"/>
                  </a:lnTo>
                  <a:lnTo>
                    <a:pt x="21" y="144"/>
                  </a:lnTo>
                  <a:lnTo>
                    <a:pt x="21" y="144"/>
                  </a:lnTo>
                  <a:lnTo>
                    <a:pt x="21" y="144"/>
                  </a:lnTo>
                  <a:lnTo>
                    <a:pt x="21" y="145"/>
                  </a:lnTo>
                  <a:lnTo>
                    <a:pt x="21" y="145"/>
                  </a:lnTo>
                  <a:lnTo>
                    <a:pt x="21" y="145"/>
                  </a:lnTo>
                  <a:lnTo>
                    <a:pt x="21" y="145"/>
                  </a:lnTo>
                  <a:lnTo>
                    <a:pt x="21" y="145"/>
                  </a:lnTo>
                  <a:lnTo>
                    <a:pt x="22" y="145"/>
                  </a:lnTo>
                  <a:lnTo>
                    <a:pt x="22" y="145"/>
                  </a:lnTo>
                  <a:lnTo>
                    <a:pt x="22" y="145"/>
                  </a:lnTo>
                  <a:lnTo>
                    <a:pt x="22" y="145"/>
                  </a:lnTo>
                  <a:lnTo>
                    <a:pt x="22" y="145"/>
                  </a:lnTo>
                  <a:lnTo>
                    <a:pt x="23" y="145"/>
                  </a:lnTo>
                  <a:lnTo>
                    <a:pt x="23" y="145"/>
                  </a:lnTo>
                  <a:lnTo>
                    <a:pt x="23" y="146"/>
                  </a:lnTo>
                  <a:lnTo>
                    <a:pt x="24" y="146"/>
                  </a:lnTo>
                  <a:lnTo>
                    <a:pt x="24" y="146"/>
                  </a:lnTo>
                  <a:lnTo>
                    <a:pt x="24" y="146"/>
                  </a:lnTo>
                  <a:lnTo>
                    <a:pt x="24" y="146"/>
                  </a:lnTo>
                  <a:lnTo>
                    <a:pt x="25" y="146"/>
                  </a:lnTo>
                  <a:lnTo>
                    <a:pt x="25" y="146"/>
                  </a:lnTo>
                  <a:lnTo>
                    <a:pt x="26" y="146"/>
                  </a:lnTo>
                  <a:lnTo>
                    <a:pt x="26" y="146"/>
                  </a:lnTo>
                  <a:lnTo>
                    <a:pt x="26" y="146"/>
                  </a:lnTo>
                  <a:lnTo>
                    <a:pt x="26" y="146"/>
                  </a:lnTo>
                  <a:lnTo>
                    <a:pt x="26" y="146"/>
                  </a:lnTo>
                  <a:lnTo>
                    <a:pt x="27" y="146"/>
                  </a:lnTo>
                  <a:lnTo>
                    <a:pt x="27" y="146"/>
                  </a:lnTo>
                  <a:lnTo>
                    <a:pt x="28" y="146"/>
                  </a:lnTo>
                  <a:lnTo>
                    <a:pt x="28" y="146"/>
                  </a:lnTo>
                  <a:lnTo>
                    <a:pt x="29" y="146"/>
                  </a:lnTo>
                  <a:lnTo>
                    <a:pt x="29" y="146"/>
                  </a:lnTo>
                  <a:lnTo>
                    <a:pt x="30" y="146"/>
                  </a:lnTo>
                  <a:lnTo>
                    <a:pt x="30" y="146"/>
                  </a:lnTo>
                  <a:lnTo>
                    <a:pt x="31" y="146"/>
                  </a:lnTo>
                  <a:lnTo>
                    <a:pt x="31" y="146"/>
                  </a:lnTo>
                  <a:lnTo>
                    <a:pt x="32" y="146"/>
                  </a:lnTo>
                  <a:lnTo>
                    <a:pt x="32" y="146"/>
                  </a:lnTo>
                  <a:lnTo>
                    <a:pt x="32" y="146"/>
                  </a:lnTo>
                  <a:lnTo>
                    <a:pt x="33" y="146"/>
                  </a:lnTo>
                  <a:lnTo>
                    <a:pt x="33" y="146"/>
                  </a:lnTo>
                  <a:lnTo>
                    <a:pt x="34" y="146"/>
                  </a:lnTo>
                  <a:lnTo>
                    <a:pt x="34" y="146"/>
                  </a:lnTo>
                  <a:lnTo>
                    <a:pt x="35" y="146"/>
                  </a:lnTo>
                  <a:lnTo>
                    <a:pt x="35" y="146"/>
                  </a:lnTo>
                  <a:lnTo>
                    <a:pt x="36" y="146"/>
                  </a:lnTo>
                  <a:lnTo>
                    <a:pt x="36" y="146"/>
                  </a:lnTo>
                  <a:lnTo>
                    <a:pt x="36" y="146"/>
                  </a:lnTo>
                  <a:lnTo>
                    <a:pt x="36" y="146"/>
                  </a:lnTo>
                  <a:lnTo>
                    <a:pt x="37" y="146"/>
                  </a:lnTo>
                  <a:lnTo>
                    <a:pt x="37" y="146"/>
                  </a:lnTo>
                  <a:lnTo>
                    <a:pt x="38" y="146"/>
                  </a:lnTo>
                  <a:lnTo>
                    <a:pt x="38" y="146"/>
                  </a:lnTo>
                  <a:lnTo>
                    <a:pt x="39" y="146"/>
                  </a:lnTo>
                  <a:lnTo>
                    <a:pt x="39" y="146"/>
                  </a:lnTo>
                  <a:lnTo>
                    <a:pt x="40" y="146"/>
                  </a:lnTo>
                  <a:lnTo>
                    <a:pt x="41" y="146"/>
                  </a:lnTo>
                  <a:lnTo>
                    <a:pt x="42" y="145"/>
                  </a:lnTo>
                  <a:lnTo>
                    <a:pt x="43" y="145"/>
                  </a:lnTo>
                  <a:lnTo>
                    <a:pt x="44" y="145"/>
                  </a:lnTo>
                  <a:lnTo>
                    <a:pt x="45" y="145"/>
                  </a:lnTo>
                  <a:lnTo>
                    <a:pt x="46" y="145"/>
                  </a:lnTo>
                  <a:lnTo>
                    <a:pt x="46" y="145"/>
                  </a:lnTo>
                  <a:lnTo>
                    <a:pt x="46" y="144"/>
                  </a:lnTo>
                  <a:lnTo>
                    <a:pt x="47" y="144"/>
                  </a:lnTo>
                  <a:lnTo>
                    <a:pt x="48" y="144"/>
                  </a:lnTo>
                  <a:lnTo>
                    <a:pt x="49" y="144"/>
                  </a:lnTo>
                  <a:lnTo>
                    <a:pt x="50" y="144"/>
                  </a:lnTo>
                  <a:lnTo>
                    <a:pt x="51" y="144"/>
                  </a:lnTo>
                  <a:lnTo>
                    <a:pt x="52" y="144"/>
                  </a:lnTo>
                  <a:lnTo>
                    <a:pt x="53" y="144"/>
                  </a:lnTo>
                  <a:lnTo>
                    <a:pt x="54" y="144"/>
                  </a:lnTo>
                  <a:lnTo>
                    <a:pt x="55" y="143"/>
                  </a:lnTo>
                  <a:lnTo>
                    <a:pt x="55" y="143"/>
                  </a:lnTo>
                  <a:lnTo>
                    <a:pt x="56" y="143"/>
                  </a:lnTo>
                  <a:lnTo>
                    <a:pt x="57" y="142"/>
                  </a:lnTo>
                  <a:lnTo>
                    <a:pt x="58" y="142"/>
                  </a:lnTo>
                  <a:lnTo>
                    <a:pt x="59" y="142"/>
                  </a:lnTo>
                  <a:lnTo>
                    <a:pt x="60" y="141"/>
                  </a:lnTo>
                  <a:lnTo>
                    <a:pt x="61" y="141"/>
                  </a:lnTo>
                  <a:lnTo>
                    <a:pt x="61" y="141"/>
                  </a:lnTo>
                  <a:lnTo>
                    <a:pt x="62" y="140"/>
                  </a:lnTo>
                  <a:lnTo>
                    <a:pt x="63" y="140"/>
                  </a:lnTo>
                  <a:lnTo>
                    <a:pt x="64" y="140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66" y="138"/>
                  </a:lnTo>
                  <a:lnTo>
                    <a:pt x="67" y="138"/>
                  </a:lnTo>
                  <a:lnTo>
                    <a:pt x="68" y="138"/>
                  </a:lnTo>
                  <a:lnTo>
                    <a:pt x="69" y="137"/>
                  </a:lnTo>
                  <a:lnTo>
                    <a:pt x="70" y="137"/>
                  </a:lnTo>
                  <a:lnTo>
                    <a:pt x="71" y="136"/>
                  </a:lnTo>
                  <a:lnTo>
                    <a:pt x="72" y="136"/>
                  </a:lnTo>
                  <a:lnTo>
                    <a:pt x="73" y="135"/>
                  </a:lnTo>
                  <a:lnTo>
                    <a:pt x="74" y="135"/>
                  </a:lnTo>
                  <a:lnTo>
                    <a:pt x="74" y="134"/>
                  </a:lnTo>
                  <a:lnTo>
                    <a:pt x="75" y="134"/>
                  </a:lnTo>
                  <a:lnTo>
                    <a:pt x="76" y="134"/>
                  </a:lnTo>
                  <a:lnTo>
                    <a:pt x="77" y="134"/>
                  </a:lnTo>
                  <a:lnTo>
                    <a:pt x="78" y="133"/>
                  </a:lnTo>
                  <a:lnTo>
                    <a:pt x="79" y="133"/>
                  </a:lnTo>
                  <a:lnTo>
                    <a:pt x="80" y="132"/>
                  </a:lnTo>
                  <a:lnTo>
                    <a:pt x="80" y="132"/>
                  </a:lnTo>
                  <a:lnTo>
                    <a:pt x="81" y="131"/>
                  </a:lnTo>
                  <a:lnTo>
                    <a:pt x="82" y="131"/>
                  </a:lnTo>
                  <a:lnTo>
                    <a:pt x="83" y="130"/>
                  </a:lnTo>
                  <a:lnTo>
                    <a:pt x="84" y="129"/>
                  </a:lnTo>
                  <a:lnTo>
                    <a:pt x="84" y="129"/>
                  </a:lnTo>
                  <a:lnTo>
                    <a:pt x="85" y="128"/>
                  </a:lnTo>
                  <a:lnTo>
                    <a:pt x="86" y="128"/>
                  </a:lnTo>
                  <a:lnTo>
                    <a:pt x="87" y="127"/>
                  </a:lnTo>
                  <a:lnTo>
                    <a:pt x="88" y="126"/>
                  </a:lnTo>
                  <a:lnTo>
                    <a:pt x="89" y="126"/>
                  </a:lnTo>
                  <a:lnTo>
                    <a:pt x="90" y="125"/>
                  </a:lnTo>
                  <a:lnTo>
                    <a:pt x="91" y="125"/>
                  </a:lnTo>
                  <a:lnTo>
                    <a:pt x="92" y="124"/>
                  </a:lnTo>
                  <a:lnTo>
                    <a:pt x="93" y="124"/>
                  </a:lnTo>
                  <a:lnTo>
                    <a:pt x="93" y="124"/>
                  </a:lnTo>
                  <a:lnTo>
                    <a:pt x="94" y="123"/>
                  </a:lnTo>
                  <a:lnTo>
                    <a:pt x="95" y="122"/>
                  </a:lnTo>
                  <a:lnTo>
                    <a:pt x="96" y="122"/>
                  </a:lnTo>
                  <a:lnTo>
                    <a:pt x="97" y="121"/>
                  </a:lnTo>
                  <a:lnTo>
                    <a:pt x="98" y="120"/>
                  </a:lnTo>
                  <a:lnTo>
                    <a:pt x="99" y="120"/>
                  </a:lnTo>
                  <a:lnTo>
                    <a:pt x="100" y="119"/>
                  </a:lnTo>
                  <a:lnTo>
                    <a:pt x="101" y="118"/>
                  </a:lnTo>
                  <a:lnTo>
                    <a:pt x="101" y="118"/>
                  </a:lnTo>
                  <a:lnTo>
                    <a:pt x="102" y="117"/>
                  </a:lnTo>
                  <a:lnTo>
                    <a:pt x="103" y="116"/>
                  </a:lnTo>
                  <a:lnTo>
                    <a:pt x="103" y="115"/>
                  </a:lnTo>
                  <a:lnTo>
                    <a:pt x="104" y="115"/>
                  </a:lnTo>
                  <a:lnTo>
                    <a:pt x="105" y="115"/>
                  </a:lnTo>
                  <a:lnTo>
                    <a:pt x="106" y="114"/>
                  </a:lnTo>
                  <a:lnTo>
                    <a:pt x="107" y="113"/>
                  </a:lnTo>
                  <a:lnTo>
                    <a:pt x="108" y="113"/>
                  </a:lnTo>
                  <a:lnTo>
                    <a:pt x="109" y="112"/>
                  </a:lnTo>
                  <a:lnTo>
                    <a:pt x="110" y="111"/>
                  </a:lnTo>
                  <a:lnTo>
                    <a:pt x="111" y="110"/>
                  </a:lnTo>
                  <a:lnTo>
                    <a:pt x="112" y="110"/>
                  </a:lnTo>
                  <a:lnTo>
                    <a:pt x="112" y="109"/>
                  </a:lnTo>
                  <a:lnTo>
                    <a:pt x="113" y="108"/>
                  </a:lnTo>
                  <a:lnTo>
                    <a:pt x="114" y="107"/>
                  </a:lnTo>
                  <a:lnTo>
                    <a:pt x="115" y="107"/>
                  </a:lnTo>
                  <a:lnTo>
                    <a:pt x="116" y="106"/>
                  </a:lnTo>
                  <a:lnTo>
                    <a:pt x="117" y="105"/>
                  </a:lnTo>
                  <a:lnTo>
                    <a:pt x="118" y="105"/>
                  </a:lnTo>
                  <a:lnTo>
                    <a:pt x="118" y="104"/>
                  </a:lnTo>
                  <a:lnTo>
                    <a:pt x="119" y="104"/>
                  </a:lnTo>
                  <a:lnTo>
                    <a:pt x="120" y="103"/>
                  </a:lnTo>
                  <a:lnTo>
                    <a:pt x="121" y="102"/>
                  </a:lnTo>
                  <a:lnTo>
                    <a:pt x="122" y="101"/>
                  </a:lnTo>
                  <a:lnTo>
                    <a:pt x="122" y="100"/>
                  </a:lnTo>
                  <a:lnTo>
                    <a:pt x="123" y="99"/>
                  </a:lnTo>
                  <a:lnTo>
                    <a:pt x="124" y="99"/>
                  </a:lnTo>
                  <a:lnTo>
                    <a:pt x="125" y="98"/>
                  </a:lnTo>
                  <a:lnTo>
                    <a:pt x="127" y="96"/>
                  </a:lnTo>
                  <a:lnTo>
                    <a:pt x="129" y="95"/>
                  </a:lnTo>
                  <a:lnTo>
                    <a:pt x="131" y="94"/>
                  </a:lnTo>
                  <a:lnTo>
                    <a:pt x="132" y="92"/>
                  </a:lnTo>
                  <a:lnTo>
                    <a:pt x="133" y="90"/>
                  </a:lnTo>
                  <a:lnTo>
                    <a:pt x="135" y="89"/>
                  </a:lnTo>
                  <a:lnTo>
                    <a:pt x="137" y="87"/>
                  </a:lnTo>
                  <a:lnTo>
                    <a:pt x="139" y="86"/>
                  </a:lnTo>
                  <a:lnTo>
                    <a:pt x="141" y="84"/>
                  </a:lnTo>
                  <a:lnTo>
                    <a:pt x="142" y="83"/>
                  </a:lnTo>
                  <a:lnTo>
                    <a:pt x="144" y="81"/>
                  </a:lnTo>
                  <a:lnTo>
                    <a:pt x="145" y="79"/>
                  </a:lnTo>
                  <a:lnTo>
                    <a:pt x="147" y="77"/>
                  </a:lnTo>
                  <a:lnTo>
                    <a:pt x="149" y="76"/>
                  </a:lnTo>
                  <a:lnTo>
                    <a:pt x="151" y="75"/>
                  </a:lnTo>
                  <a:lnTo>
                    <a:pt x="152" y="73"/>
                  </a:lnTo>
                  <a:lnTo>
                    <a:pt x="154" y="71"/>
                  </a:lnTo>
                  <a:lnTo>
                    <a:pt x="155" y="69"/>
                  </a:lnTo>
                  <a:lnTo>
                    <a:pt x="159" y="67"/>
                  </a:lnTo>
                  <a:lnTo>
                    <a:pt x="162" y="63"/>
                  </a:lnTo>
                  <a:lnTo>
                    <a:pt x="165" y="60"/>
                  </a:lnTo>
                  <a:lnTo>
                    <a:pt x="169" y="57"/>
                  </a:lnTo>
                  <a:lnTo>
                    <a:pt x="171" y="54"/>
                  </a:lnTo>
                  <a:lnTo>
                    <a:pt x="173" y="52"/>
                  </a:lnTo>
                  <a:lnTo>
                    <a:pt x="175" y="50"/>
                  </a:lnTo>
                  <a:lnTo>
                    <a:pt x="177" y="48"/>
                  </a:lnTo>
                  <a:lnTo>
                    <a:pt x="179" y="48"/>
                  </a:lnTo>
                  <a:lnTo>
                    <a:pt x="179" y="46"/>
                  </a:lnTo>
                  <a:lnTo>
                    <a:pt x="181" y="44"/>
                  </a:lnTo>
                  <a:lnTo>
                    <a:pt x="183" y="43"/>
                  </a:lnTo>
                  <a:lnTo>
                    <a:pt x="185" y="41"/>
                  </a:lnTo>
                  <a:lnTo>
                    <a:pt x="186" y="39"/>
                  </a:lnTo>
                  <a:lnTo>
                    <a:pt x="188" y="38"/>
                  </a:lnTo>
                  <a:lnTo>
                    <a:pt x="188" y="38"/>
                  </a:lnTo>
                  <a:lnTo>
                    <a:pt x="189" y="37"/>
                  </a:lnTo>
                  <a:lnTo>
                    <a:pt x="191" y="35"/>
                  </a:lnTo>
                  <a:lnTo>
                    <a:pt x="192" y="34"/>
                  </a:lnTo>
                  <a:lnTo>
                    <a:pt x="193" y="33"/>
                  </a:lnTo>
                  <a:lnTo>
                    <a:pt x="192" y="34"/>
                  </a:lnTo>
                  <a:lnTo>
                    <a:pt x="192" y="34"/>
                  </a:lnTo>
                  <a:close/>
                </a:path>
              </a:pathLst>
            </a:custGeom>
            <a:grpFill/>
            <a:ln w="215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3" name="Freeform 136">
              <a:extLst>
                <a:ext uri="{FF2B5EF4-FFF2-40B4-BE49-F238E27FC236}">
                  <a16:creationId xmlns:a16="http://schemas.microsoft.com/office/drawing/2014/main" id="{AF22B099-72BD-D960-7A6B-DDAA21E2052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59000" y="9117014"/>
              <a:ext cx="242888" cy="241300"/>
            </a:xfrm>
            <a:custGeom>
              <a:avLst/>
              <a:gdLst>
                <a:gd name="T0" fmla="*/ 129 w 153"/>
                <a:gd name="T1" fmla="*/ 0 h 152"/>
                <a:gd name="T2" fmla="*/ 138 w 153"/>
                <a:gd name="T3" fmla="*/ 5 h 152"/>
                <a:gd name="T4" fmla="*/ 141 w 153"/>
                <a:gd name="T5" fmla="*/ 6 h 152"/>
                <a:gd name="T6" fmla="*/ 148 w 153"/>
                <a:gd name="T7" fmla="*/ 8 h 152"/>
                <a:gd name="T8" fmla="*/ 151 w 153"/>
                <a:gd name="T9" fmla="*/ 13 h 152"/>
                <a:gd name="T10" fmla="*/ 153 w 153"/>
                <a:gd name="T11" fmla="*/ 18 h 152"/>
                <a:gd name="T12" fmla="*/ 152 w 153"/>
                <a:gd name="T13" fmla="*/ 26 h 152"/>
                <a:gd name="T14" fmla="*/ 150 w 153"/>
                <a:gd name="T15" fmla="*/ 29 h 152"/>
                <a:gd name="T16" fmla="*/ 148 w 153"/>
                <a:gd name="T17" fmla="*/ 32 h 152"/>
                <a:gd name="T18" fmla="*/ 145 w 153"/>
                <a:gd name="T19" fmla="*/ 37 h 152"/>
                <a:gd name="T20" fmla="*/ 140 w 153"/>
                <a:gd name="T21" fmla="*/ 41 h 152"/>
                <a:gd name="T22" fmla="*/ 135 w 153"/>
                <a:gd name="T23" fmla="*/ 46 h 152"/>
                <a:gd name="T24" fmla="*/ 126 w 153"/>
                <a:gd name="T25" fmla="*/ 54 h 152"/>
                <a:gd name="T26" fmla="*/ 123 w 153"/>
                <a:gd name="T27" fmla="*/ 56 h 152"/>
                <a:gd name="T28" fmla="*/ 119 w 153"/>
                <a:gd name="T29" fmla="*/ 60 h 152"/>
                <a:gd name="T30" fmla="*/ 113 w 153"/>
                <a:gd name="T31" fmla="*/ 66 h 152"/>
                <a:gd name="T32" fmla="*/ 100 w 153"/>
                <a:gd name="T33" fmla="*/ 83 h 152"/>
                <a:gd name="T34" fmla="*/ 84 w 153"/>
                <a:gd name="T35" fmla="*/ 101 h 152"/>
                <a:gd name="T36" fmla="*/ 71 w 153"/>
                <a:gd name="T37" fmla="*/ 115 h 152"/>
                <a:gd name="T38" fmla="*/ 64 w 153"/>
                <a:gd name="T39" fmla="*/ 123 h 152"/>
                <a:gd name="T40" fmla="*/ 58 w 153"/>
                <a:gd name="T41" fmla="*/ 130 h 152"/>
                <a:gd name="T42" fmla="*/ 52 w 153"/>
                <a:gd name="T43" fmla="*/ 136 h 152"/>
                <a:gd name="T44" fmla="*/ 44 w 153"/>
                <a:gd name="T45" fmla="*/ 143 h 152"/>
                <a:gd name="T46" fmla="*/ 40 w 153"/>
                <a:gd name="T47" fmla="*/ 145 h 152"/>
                <a:gd name="T48" fmla="*/ 36 w 153"/>
                <a:gd name="T49" fmla="*/ 148 h 152"/>
                <a:gd name="T50" fmla="*/ 33 w 153"/>
                <a:gd name="T51" fmla="*/ 150 h 152"/>
                <a:gd name="T52" fmla="*/ 29 w 153"/>
                <a:gd name="T53" fmla="*/ 151 h 152"/>
                <a:gd name="T54" fmla="*/ 23 w 153"/>
                <a:gd name="T55" fmla="*/ 152 h 152"/>
                <a:gd name="T56" fmla="*/ 17 w 153"/>
                <a:gd name="T57" fmla="*/ 152 h 152"/>
                <a:gd name="T58" fmla="*/ 10 w 153"/>
                <a:gd name="T59" fmla="*/ 148 h 152"/>
                <a:gd name="T60" fmla="*/ 5 w 153"/>
                <a:gd name="T61" fmla="*/ 143 h 152"/>
                <a:gd name="T62" fmla="*/ 3 w 153"/>
                <a:gd name="T63" fmla="*/ 138 h 152"/>
                <a:gd name="T64" fmla="*/ 1 w 153"/>
                <a:gd name="T65" fmla="*/ 133 h 152"/>
                <a:gd name="T66" fmla="*/ 0 w 153"/>
                <a:gd name="T67" fmla="*/ 127 h 152"/>
                <a:gd name="T68" fmla="*/ 1 w 153"/>
                <a:gd name="T69" fmla="*/ 123 h 152"/>
                <a:gd name="T70" fmla="*/ 1 w 153"/>
                <a:gd name="T71" fmla="*/ 119 h 152"/>
                <a:gd name="T72" fmla="*/ 3 w 153"/>
                <a:gd name="T73" fmla="*/ 114 h 152"/>
                <a:gd name="T74" fmla="*/ 4 w 153"/>
                <a:gd name="T75" fmla="*/ 110 h 152"/>
                <a:gd name="T76" fmla="*/ 5 w 153"/>
                <a:gd name="T77" fmla="*/ 105 h 152"/>
                <a:gd name="T78" fmla="*/ 7 w 153"/>
                <a:gd name="T79" fmla="*/ 101 h 152"/>
                <a:gd name="T80" fmla="*/ 11 w 153"/>
                <a:gd name="T81" fmla="*/ 94 h 152"/>
                <a:gd name="T82" fmla="*/ 16 w 153"/>
                <a:gd name="T83" fmla="*/ 85 h 152"/>
                <a:gd name="T84" fmla="*/ 23 w 153"/>
                <a:gd name="T85" fmla="*/ 75 h 152"/>
                <a:gd name="T86" fmla="*/ 29 w 153"/>
                <a:gd name="T87" fmla="*/ 66 h 152"/>
                <a:gd name="T88" fmla="*/ 34 w 153"/>
                <a:gd name="T89" fmla="*/ 59 h 152"/>
                <a:gd name="T90" fmla="*/ 42 w 153"/>
                <a:gd name="T91" fmla="*/ 51 h 152"/>
                <a:gd name="T92" fmla="*/ 48 w 153"/>
                <a:gd name="T93" fmla="*/ 44 h 152"/>
                <a:gd name="T94" fmla="*/ 54 w 153"/>
                <a:gd name="T95" fmla="*/ 37 h 152"/>
                <a:gd name="T96" fmla="*/ 61 w 153"/>
                <a:gd name="T97" fmla="*/ 31 h 152"/>
                <a:gd name="T98" fmla="*/ 66 w 153"/>
                <a:gd name="T99" fmla="*/ 27 h 152"/>
                <a:gd name="T100" fmla="*/ 71 w 153"/>
                <a:gd name="T101" fmla="*/ 23 h 152"/>
                <a:gd name="T102" fmla="*/ 74 w 153"/>
                <a:gd name="T103" fmla="*/ 22 h 152"/>
                <a:gd name="T104" fmla="*/ 83 w 153"/>
                <a:gd name="T105" fmla="*/ 18 h 152"/>
                <a:gd name="T106" fmla="*/ 91 w 153"/>
                <a:gd name="T107" fmla="*/ 14 h 152"/>
                <a:gd name="T108" fmla="*/ 109 w 153"/>
                <a:gd name="T109" fmla="*/ 7 h 152"/>
                <a:gd name="T110" fmla="*/ 116 w 153"/>
                <a:gd name="T111" fmla="*/ 4 h 152"/>
                <a:gd name="T112" fmla="*/ 123 w 153"/>
                <a:gd name="T113" fmla="*/ 2 h 152"/>
                <a:gd name="T114" fmla="*/ 125 w 153"/>
                <a:gd name="T115" fmla="*/ 1 h 152"/>
                <a:gd name="T116" fmla="*/ 32 w 153"/>
                <a:gd name="T117" fmla="*/ 126 h 152"/>
                <a:gd name="T118" fmla="*/ 32 w 153"/>
                <a:gd name="T119" fmla="*/ 126 h 152"/>
                <a:gd name="T120" fmla="*/ 32 w 153"/>
                <a:gd name="T121" fmla="*/ 126 h 152"/>
                <a:gd name="T122" fmla="*/ 32 w 153"/>
                <a:gd name="T123" fmla="*/ 126 h 152"/>
                <a:gd name="T124" fmla="*/ 32 w 153"/>
                <a:gd name="T125" fmla="*/ 12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3" h="152">
                  <a:moveTo>
                    <a:pt x="125" y="1"/>
                  </a:moveTo>
                  <a:lnTo>
                    <a:pt x="124" y="2"/>
                  </a:lnTo>
                  <a:lnTo>
                    <a:pt x="124" y="2"/>
                  </a:lnTo>
                  <a:lnTo>
                    <a:pt x="123" y="2"/>
                  </a:lnTo>
                  <a:lnTo>
                    <a:pt x="122" y="3"/>
                  </a:lnTo>
                  <a:lnTo>
                    <a:pt x="129" y="0"/>
                  </a:lnTo>
                  <a:lnTo>
                    <a:pt x="129" y="0"/>
                  </a:lnTo>
                  <a:lnTo>
                    <a:pt x="129" y="0"/>
                  </a:lnTo>
                  <a:lnTo>
                    <a:pt x="130" y="0"/>
                  </a:lnTo>
                  <a:lnTo>
                    <a:pt x="131" y="1"/>
                  </a:lnTo>
                  <a:lnTo>
                    <a:pt x="133" y="1"/>
                  </a:lnTo>
                  <a:lnTo>
                    <a:pt x="134" y="2"/>
                  </a:lnTo>
                  <a:lnTo>
                    <a:pt x="134" y="2"/>
                  </a:lnTo>
                  <a:lnTo>
                    <a:pt x="135" y="3"/>
                  </a:lnTo>
                  <a:lnTo>
                    <a:pt x="137" y="4"/>
                  </a:lnTo>
                  <a:lnTo>
                    <a:pt x="138" y="5"/>
                  </a:lnTo>
                  <a:lnTo>
                    <a:pt x="138" y="5"/>
                  </a:lnTo>
                  <a:lnTo>
                    <a:pt x="138" y="5"/>
                  </a:lnTo>
                  <a:lnTo>
                    <a:pt x="138" y="5"/>
                  </a:lnTo>
                  <a:lnTo>
                    <a:pt x="138" y="5"/>
                  </a:lnTo>
                  <a:lnTo>
                    <a:pt x="138" y="5"/>
                  </a:lnTo>
                  <a:lnTo>
                    <a:pt x="139" y="5"/>
                  </a:lnTo>
                  <a:lnTo>
                    <a:pt x="140" y="6"/>
                  </a:lnTo>
                  <a:lnTo>
                    <a:pt x="141" y="6"/>
                  </a:lnTo>
                  <a:lnTo>
                    <a:pt x="141" y="6"/>
                  </a:lnTo>
                  <a:lnTo>
                    <a:pt x="142" y="6"/>
                  </a:lnTo>
                  <a:lnTo>
                    <a:pt x="143" y="6"/>
                  </a:lnTo>
                  <a:lnTo>
                    <a:pt x="144" y="7"/>
                  </a:lnTo>
                  <a:lnTo>
                    <a:pt x="145" y="7"/>
                  </a:lnTo>
                  <a:lnTo>
                    <a:pt x="146" y="8"/>
                  </a:lnTo>
                  <a:lnTo>
                    <a:pt x="147" y="8"/>
                  </a:lnTo>
                  <a:lnTo>
                    <a:pt x="148" y="8"/>
                  </a:lnTo>
                  <a:lnTo>
                    <a:pt x="148" y="9"/>
                  </a:lnTo>
                  <a:lnTo>
                    <a:pt x="149" y="10"/>
                  </a:lnTo>
                  <a:lnTo>
                    <a:pt x="149" y="10"/>
                  </a:lnTo>
                  <a:lnTo>
                    <a:pt x="150" y="11"/>
                  </a:lnTo>
                  <a:lnTo>
                    <a:pt x="150" y="11"/>
                  </a:lnTo>
                  <a:lnTo>
                    <a:pt x="150" y="12"/>
                  </a:lnTo>
                  <a:lnTo>
                    <a:pt x="151" y="13"/>
                  </a:lnTo>
                  <a:lnTo>
                    <a:pt x="151" y="13"/>
                  </a:lnTo>
                  <a:lnTo>
                    <a:pt x="151" y="14"/>
                  </a:lnTo>
                  <a:lnTo>
                    <a:pt x="152" y="15"/>
                  </a:lnTo>
                  <a:lnTo>
                    <a:pt x="152" y="15"/>
                  </a:lnTo>
                  <a:lnTo>
                    <a:pt x="152" y="16"/>
                  </a:lnTo>
                  <a:lnTo>
                    <a:pt x="152" y="17"/>
                  </a:lnTo>
                  <a:lnTo>
                    <a:pt x="153" y="17"/>
                  </a:lnTo>
                  <a:lnTo>
                    <a:pt x="153" y="18"/>
                  </a:lnTo>
                  <a:lnTo>
                    <a:pt x="153" y="18"/>
                  </a:lnTo>
                  <a:lnTo>
                    <a:pt x="153" y="19"/>
                  </a:lnTo>
                  <a:lnTo>
                    <a:pt x="153" y="21"/>
                  </a:lnTo>
                  <a:lnTo>
                    <a:pt x="153" y="22"/>
                  </a:lnTo>
                  <a:lnTo>
                    <a:pt x="153" y="23"/>
                  </a:lnTo>
                  <a:lnTo>
                    <a:pt x="153" y="24"/>
                  </a:lnTo>
                  <a:lnTo>
                    <a:pt x="152" y="24"/>
                  </a:lnTo>
                  <a:lnTo>
                    <a:pt x="152" y="25"/>
                  </a:lnTo>
                  <a:lnTo>
                    <a:pt x="152" y="26"/>
                  </a:lnTo>
                  <a:lnTo>
                    <a:pt x="152" y="27"/>
                  </a:lnTo>
                  <a:lnTo>
                    <a:pt x="151" y="27"/>
                  </a:lnTo>
                  <a:lnTo>
                    <a:pt x="151" y="27"/>
                  </a:lnTo>
                  <a:lnTo>
                    <a:pt x="151" y="27"/>
                  </a:lnTo>
                  <a:lnTo>
                    <a:pt x="151" y="28"/>
                  </a:lnTo>
                  <a:lnTo>
                    <a:pt x="151" y="28"/>
                  </a:lnTo>
                  <a:lnTo>
                    <a:pt x="150" y="29"/>
                  </a:lnTo>
                  <a:lnTo>
                    <a:pt x="150" y="29"/>
                  </a:lnTo>
                  <a:lnTo>
                    <a:pt x="150" y="29"/>
                  </a:lnTo>
                  <a:lnTo>
                    <a:pt x="150" y="30"/>
                  </a:lnTo>
                  <a:lnTo>
                    <a:pt x="149" y="30"/>
                  </a:lnTo>
                  <a:lnTo>
                    <a:pt x="149" y="31"/>
                  </a:lnTo>
                  <a:lnTo>
                    <a:pt x="149" y="31"/>
                  </a:lnTo>
                  <a:lnTo>
                    <a:pt x="148" y="32"/>
                  </a:lnTo>
                  <a:lnTo>
                    <a:pt x="148" y="32"/>
                  </a:lnTo>
                  <a:lnTo>
                    <a:pt x="148" y="32"/>
                  </a:lnTo>
                  <a:lnTo>
                    <a:pt x="148" y="33"/>
                  </a:lnTo>
                  <a:lnTo>
                    <a:pt x="148" y="33"/>
                  </a:lnTo>
                  <a:lnTo>
                    <a:pt x="148" y="34"/>
                  </a:lnTo>
                  <a:lnTo>
                    <a:pt x="148" y="34"/>
                  </a:lnTo>
                  <a:lnTo>
                    <a:pt x="147" y="34"/>
                  </a:lnTo>
                  <a:lnTo>
                    <a:pt x="147" y="35"/>
                  </a:lnTo>
                  <a:lnTo>
                    <a:pt x="146" y="36"/>
                  </a:lnTo>
                  <a:lnTo>
                    <a:pt x="145" y="37"/>
                  </a:lnTo>
                  <a:lnTo>
                    <a:pt x="145" y="37"/>
                  </a:lnTo>
                  <a:lnTo>
                    <a:pt x="144" y="37"/>
                  </a:lnTo>
                  <a:lnTo>
                    <a:pt x="143" y="38"/>
                  </a:lnTo>
                  <a:lnTo>
                    <a:pt x="143" y="38"/>
                  </a:lnTo>
                  <a:lnTo>
                    <a:pt x="142" y="39"/>
                  </a:lnTo>
                  <a:lnTo>
                    <a:pt x="141" y="40"/>
                  </a:lnTo>
                  <a:lnTo>
                    <a:pt x="141" y="40"/>
                  </a:lnTo>
                  <a:lnTo>
                    <a:pt x="140" y="41"/>
                  </a:lnTo>
                  <a:lnTo>
                    <a:pt x="139" y="42"/>
                  </a:lnTo>
                  <a:lnTo>
                    <a:pt x="139" y="42"/>
                  </a:lnTo>
                  <a:lnTo>
                    <a:pt x="138" y="43"/>
                  </a:lnTo>
                  <a:lnTo>
                    <a:pt x="138" y="44"/>
                  </a:lnTo>
                  <a:lnTo>
                    <a:pt x="137" y="44"/>
                  </a:lnTo>
                  <a:lnTo>
                    <a:pt x="137" y="45"/>
                  </a:lnTo>
                  <a:lnTo>
                    <a:pt x="136" y="46"/>
                  </a:lnTo>
                  <a:lnTo>
                    <a:pt x="135" y="46"/>
                  </a:lnTo>
                  <a:lnTo>
                    <a:pt x="135" y="47"/>
                  </a:lnTo>
                  <a:lnTo>
                    <a:pt x="134" y="47"/>
                  </a:lnTo>
                  <a:lnTo>
                    <a:pt x="132" y="48"/>
                  </a:lnTo>
                  <a:lnTo>
                    <a:pt x="131" y="49"/>
                  </a:lnTo>
                  <a:lnTo>
                    <a:pt x="130" y="50"/>
                  </a:lnTo>
                  <a:lnTo>
                    <a:pt x="128" y="51"/>
                  </a:lnTo>
                  <a:lnTo>
                    <a:pt x="128" y="52"/>
                  </a:lnTo>
                  <a:lnTo>
                    <a:pt x="126" y="54"/>
                  </a:lnTo>
                  <a:lnTo>
                    <a:pt x="124" y="56"/>
                  </a:lnTo>
                  <a:lnTo>
                    <a:pt x="124" y="56"/>
                  </a:lnTo>
                  <a:lnTo>
                    <a:pt x="123" y="56"/>
                  </a:lnTo>
                  <a:lnTo>
                    <a:pt x="123" y="56"/>
                  </a:lnTo>
                  <a:lnTo>
                    <a:pt x="123" y="56"/>
                  </a:lnTo>
                  <a:lnTo>
                    <a:pt x="123" y="56"/>
                  </a:lnTo>
                  <a:lnTo>
                    <a:pt x="123" y="56"/>
                  </a:lnTo>
                  <a:lnTo>
                    <a:pt x="123" y="56"/>
                  </a:lnTo>
                  <a:lnTo>
                    <a:pt x="122" y="57"/>
                  </a:lnTo>
                  <a:lnTo>
                    <a:pt x="122" y="57"/>
                  </a:lnTo>
                  <a:lnTo>
                    <a:pt x="121" y="57"/>
                  </a:lnTo>
                  <a:lnTo>
                    <a:pt x="121" y="58"/>
                  </a:lnTo>
                  <a:lnTo>
                    <a:pt x="121" y="58"/>
                  </a:lnTo>
                  <a:lnTo>
                    <a:pt x="120" y="59"/>
                  </a:lnTo>
                  <a:lnTo>
                    <a:pt x="120" y="59"/>
                  </a:lnTo>
                  <a:lnTo>
                    <a:pt x="119" y="60"/>
                  </a:lnTo>
                  <a:lnTo>
                    <a:pt x="119" y="60"/>
                  </a:lnTo>
                  <a:lnTo>
                    <a:pt x="119" y="61"/>
                  </a:lnTo>
                  <a:lnTo>
                    <a:pt x="118" y="62"/>
                  </a:lnTo>
                  <a:lnTo>
                    <a:pt x="118" y="63"/>
                  </a:lnTo>
                  <a:lnTo>
                    <a:pt x="117" y="63"/>
                  </a:lnTo>
                  <a:lnTo>
                    <a:pt x="116" y="64"/>
                  </a:lnTo>
                  <a:lnTo>
                    <a:pt x="115" y="66"/>
                  </a:lnTo>
                  <a:lnTo>
                    <a:pt x="113" y="66"/>
                  </a:lnTo>
                  <a:lnTo>
                    <a:pt x="112" y="68"/>
                  </a:lnTo>
                  <a:lnTo>
                    <a:pt x="110" y="70"/>
                  </a:lnTo>
                  <a:lnTo>
                    <a:pt x="109" y="72"/>
                  </a:lnTo>
                  <a:lnTo>
                    <a:pt x="108" y="74"/>
                  </a:lnTo>
                  <a:lnTo>
                    <a:pt x="106" y="75"/>
                  </a:lnTo>
                  <a:lnTo>
                    <a:pt x="105" y="76"/>
                  </a:lnTo>
                  <a:lnTo>
                    <a:pt x="103" y="79"/>
                  </a:lnTo>
                  <a:lnTo>
                    <a:pt x="100" y="83"/>
                  </a:lnTo>
                  <a:lnTo>
                    <a:pt x="97" y="86"/>
                  </a:lnTo>
                  <a:lnTo>
                    <a:pt x="93" y="91"/>
                  </a:lnTo>
                  <a:lnTo>
                    <a:pt x="92" y="92"/>
                  </a:lnTo>
                  <a:lnTo>
                    <a:pt x="91" y="93"/>
                  </a:lnTo>
                  <a:lnTo>
                    <a:pt x="90" y="95"/>
                  </a:lnTo>
                  <a:lnTo>
                    <a:pt x="88" y="97"/>
                  </a:lnTo>
                  <a:lnTo>
                    <a:pt x="86" y="99"/>
                  </a:lnTo>
                  <a:lnTo>
                    <a:pt x="84" y="101"/>
                  </a:lnTo>
                  <a:lnTo>
                    <a:pt x="82" y="104"/>
                  </a:lnTo>
                  <a:lnTo>
                    <a:pt x="81" y="105"/>
                  </a:lnTo>
                  <a:lnTo>
                    <a:pt x="79" y="107"/>
                  </a:lnTo>
                  <a:lnTo>
                    <a:pt x="77" y="109"/>
                  </a:lnTo>
                  <a:lnTo>
                    <a:pt x="75" y="112"/>
                  </a:lnTo>
                  <a:lnTo>
                    <a:pt x="73" y="114"/>
                  </a:lnTo>
                  <a:lnTo>
                    <a:pt x="72" y="114"/>
                  </a:lnTo>
                  <a:lnTo>
                    <a:pt x="71" y="115"/>
                  </a:lnTo>
                  <a:lnTo>
                    <a:pt x="71" y="116"/>
                  </a:lnTo>
                  <a:lnTo>
                    <a:pt x="70" y="117"/>
                  </a:lnTo>
                  <a:lnTo>
                    <a:pt x="69" y="119"/>
                  </a:lnTo>
                  <a:lnTo>
                    <a:pt x="68" y="120"/>
                  </a:lnTo>
                  <a:lnTo>
                    <a:pt x="67" y="121"/>
                  </a:lnTo>
                  <a:lnTo>
                    <a:pt x="66" y="122"/>
                  </a:lnTo>
                  <a:lnTo>
                    <a:pt x="65" y="123"/>
                  </a:lnTo>
                  <a:lnTo>
                    <a:pt x="64" y="123"/>
                  </a:lnTo>
                  <a:lnTo>
                    <a:pt x="63" y="124"/>
                  </a:lnTo>
                  <a:lnTo>
                    <a:pt x="62" y="125"/>
                  </a:lnTo>
                  <a:lnTo>
                    <a:pt x="62" y="125"/>
                  </a:lnTo>
                  <a:lnTo>
                    <a:pt x="62" y="126"/>
                  </a:lnTo>
                  <a:lnTo>
                    <a:pt x="61" y="127"/>
                  </a:lnTo>
                  <a:lnTo>
                    <a:pt x="60" y="128"/>
                  </a:lnTo>
                  <a:lnTo>
                    <a:pt x="59" y="129"/>
                  </a:lnTo>
                  <a:lnTo>
                    <a:pt x="58" y="130"/>
                  </a:lnTo>
                  <a:lnTo>
                    <a:pt x="57" y="131"/>
                  </a:lnTo>
                  <a:lnTo>
                    <a:pt x="56" y="132"/>
                  </a:lnTo>
                  <a:lnTo>
                    <a:pt x="55" y="133"/>
                  </a:lnTo>
                  <a:lnTo>
                    <a:pt x="54" y="133"/>
                  </a:lnTo>
                  <a:lnTo>
                    <a:pt x="53" y="134"/>
                  </a:lnTo>
                  <a:lnTo>
                    <a:pt x="52" y="135"/>
                  </a:lnTo>
                  <a:lnTo>
                    <a:pt x="52" y="135"/>
                  </a:lnTo>
                  <a:lnTo>
                    <a:pt x="52" y="136"/>
                  </a:lnTo>
                  <a:lnTo>
                    <a:pt x="51" y="137"/>
                  </a:lnTo>
                  <a:lnTo>
                    <a:pt x="50" y="138"/>
                  </a:lnTo>
                  <a:lnTo>
                    <a:pt x="49" y="139"/>
                  </a:lnTo>
                  <a:lnTo>
                    <a:pt x="48" y="140"/>
                  </a:lnTo>
                  <a:lnTo>
                    <a:pt x="47" y="140"/>
                  </a:lnTo>
                  <a:lnTo>
                    <a:pt x="46" y="141"/>
                  </a:lnTo>
                  <a:lnTo>
                    <a:pt x="45" y="142"/>
                  </a:lnTo>
                  <a:lnTo>
                    <a:pt x="44" y="143"/>
                  </a:lnTo>
                  <a:lnTo>
                    <a:pt x="43" y="143"/>
                  </a:lnTo>
                  <a:lnTo>
                    <a:pt x="42" y="143"/>
                  </a:lnTo>
                  <a:lnTo>
                    <a:pt x="42" y="144"/>
                  </a:lnTo>
                  <a:lnTo>
                    <a:pt x="42" y="144"/>
                  </a:lnTo>
                  <a:lnTo>
                    <a:pt x="42" y="144"/>
                  </a:lnTo>
                  <a:lnTo>
                    <a:pt x="41" y="145"/>
                  </a:lnTo>
                  <a:lnTo>
                    <a:pt x="41" y="145"/>
                  </a:lnTo>
                  <a:lnTo>
                    <a:pt x="40" y="145"/>
                  </a:lnTo>
                  <a:lnTo>
                    <a:pt x="40" y="146"/>
                  </a:lnTo>
                  <a:lnTo>
                    <a:pt x="39" y="146"/>
                  </a:lnTo>
                  <a:lnTo>
                    <a:pt x="39" y="146"/>
                  </a:lnTo>
                  <a:lnTo>
                    <a:pt x="38" y="147"/>
                  </a:lnTo>
                  <a:lnTo>
                    <a:pt x="38" y="147"/>
                  </a:lnTo>
                  <a:lnTo>
                    <a:pt x="37" y="147"/>
                  </a:lnTo>
                  <a:lnTo>
                    <a:pt x="37" y="148"/>
                  </a:lnTo>
                  <a:lnTo>
                    <a:pt x="36" y="148"/>
                  </a:lnTo>
                  <a:lnTo>
                    <a:pt x="36" y="148"/>
                  </a:lnTo>
                  <a:lnTo>
                    <a:pt x="35" y="148"/>
                  </a:lnTo>
                  <a:lnTo>
                    <a:pt x="35" y="149"/>
                  </a:lnTo>
                  <a:lnTo>
                    <a:pt x="34" y="149"/>
                  </a:lnTo>
                  <a:lnTo>
                    <a:pt x="34" y="149"/>
                  </a:lnTo>
                  <a:lnTo>
                    <a:pt x="33" y="149"/>
                  </a:lnTo>
                  <a:lnTo>
                    <a:pt x="33" y="150"/>
                  </a:lnTo>
                  <a:lnTo>
                    <a:pt x="33" y="150"/>
                  </a:lnTo>
                  <a:lnTo>
                    <a:pt x="33" y="150"/>
                  </a:lnTo>
                  <a:lnTo>
                    <a:pt x="33" y="150"/>
                  </a:lnTo>
                  <a:lnTo>
                    <a:pt x="32" y="150"/>
                  </a:lnTo>
                  <a:lnTo>
                    <a:pt x="32" y="151"/>
                  </a:lnTo>
                  <a:lnTo>
                    <a:pt x="31" y="151"/>
                  </a:lnTo>
                  <a:lnTo>
                    <a:pt x="30" y="151"/>
                  </a:lnTo>
                  <a:lnTo>
                    <a:pt x="30" y="151"/>
                  </a:lnTo>
                  <a:lnTo>
                    <a:pt x="29" y="151"/>
                  </a:lnTo>
                  <a:lnTo>
                    <a:pt x="28" y="152"/>
                  </a:lnTo>
                  <a:lnTo>
                    <a:pt x="28" y="152"/>
                  </a:lnTo>
                  <a:lnTo>
                    <a:pt x="27" y="152"/>
                  </a:lnTo>
                  <a:lnTo>
                    <a:pt x="26" y="152"/>
                  </a:lnTo>
                  <a:lnTo>
                    <a:pt x="26" y="152"/>
                  </a:lnTo>
                  <a:lnTo>
                    <a:pt x="25" y="152"/>
                  </a:lnTo>
                  <a:lnTo>
                    <a:pt x="24" y="152"/>
                  </a:lnTo>
                  <a:lnTo>
                    <a:pt x="23" y="152"/>
                  </a:lnTo>
                  <a:lnTo>
                    <a:pt x="23" y="152"/>
                  </a:lnTo>
                  <a:lnTo>
                    <a:pt x="23" y="152"/>
                  </a:lnTo>
                  <a:lnTo>
                    <a:pt x="22" y="152"/>
                  </a:lnTo>
                  <a:lnTo>
                    <a:pt x="21" y="152"/>
                  </a:lnTo>
                  <a:lnTo>
                    <a:pt x="20" y="152"/>
                  </a:lnTo>
                  <a:lnTo>
                    <a:pt x="19" y="152"/>
                  </a:lnTo>
                  <a:lnTo>
                    <a:pt x="18" y="152"/>
                  </a:lnTo>
                  <a:lnTo>
                    <a:pt x="17" y="152"/>
                  </a:lnTo>
                  <a:lnTo>
                    <a:pt x="16" y="151"/>
                  </a:lnTo>
                  <a:lnTo>
                    <a:pt x="15" y="151"/>
                  </a:lnTo>
                  <a:lnTo>
                    <a:pt x="14" y="151"/>
                  </a:lnTo>
                  <a:lnTo>
                    <a:pt x="14" y="150"/>
                  </a:lnTo>
                  <a:lnTo>
                    <a:pt x="13" y="150"/>
                  </a:lnTo>
                  <a:lnTo>
                    <a:pt x="12" y="149"/>
                  </a:lnTo>
                  <a:lnTo>
                    <a:pt x="11" y="149"/>
                  </a:lnTo>
                  <a:lnTo>
                    <a:pt x="10" y="148"/>
                  </a:lnTo>
                  <a:lnTo>
                    <a:pt x="10" y="147"/>
                  </a:lnTo>
                  <a:lnTo>
                    <a:pt x="9" y="147"/>
                  </a:lnTo>
                  <a:lnTo>
                    <a:pt x="8" y="146"/>
                  </a:lnTo>
                  <a:lnTo>
                    <a:pt x="8" y="146"/>
                  </a:lnTo>
                  <a:lnTo>
                    <a:pt x="7" y="145"/>
                  </a:lnTo>
                  <a:lnTo>
                    <a:pt x="6" y="144"/>
                  </a:lnTo>
                  <a:lnTo>
                    <a:pt x="6" y="144"/>
                  </a:lnTo>
                  <a:lnTo>
                    <a:pt x="5" y="143"/>
                  </a:lnTo>
                  <a:lnTo>
                    <a:pt x="5" y="143"/>
                  </a:lnTo>
                  <a:lnTo>
                    <a:pt x="4" y="143"/>
                  </a:lnTo>
                  <a:lnTo>
                    <a:pt x="4" y="142"/>
                  </a:lnTo>
                  <a:lnTo>
                    <a:pt x="4" y="141"/>
                  </a:lnTo>
                  <a:lnTo>
                    <a:pt x="4" y="140"/>
                  </a:lnTo>
                  <a:lnTo>
                    <a:pt x="4" y="140"/>
                  </a:lnTo>
                  <a:lnTo>
                    <a:pt x="3" y="139"/>
                  </a:lnTo>
                  <a:lnTo>
                    <a:pt x="3" y="138"/>
                  </a:lnTo>
                  <a:lnTo>
                    <a:pt x="3" y="137"/>
                  </a:lnTo>
                  <a:lnTo>
                    <a:pt x="2" y="137"/>
                  </a:lnTo>
                  <a:lnTo>
                    <a:pt x="2" y="136"/>
                  </a:lnTo>
                  <a:lnTo>
                    <a:pt x="2" y="135"/>
                  </a:lnTo>
                  <a:lnTo>
                    <a:pt x="2" y="134"/>
                  </a:lnTo>
                  <a:lnTo>
                    <a:pt x="1" y="134"/>
                  </a:lnTo>
                  <a:lnTo>
                    <a:pt x="1" y="133"/>
                  </a:lnTo>
                  <a:lnTo>
                    <a:pt x="1" y="133"/>
                  </a:lnTo>
                  <a:lnTo>
                    <a:pt x="1" y="132"/>
                  </a:lnTo>
                  <a:lnTo>
                    <a:pt x="1" y="132"/>
                  </a:lnTo>
                  <a:lnTo>
                    <a:pt x="1" y="131"/>
                  </a:lnTo>
                  <a:lnTo>
                    <a:pt x="1" y="130"/>
                  </a:lnTo>
                  <a:lnTo>
                    <a:pt x="1" y="130"/>
                  </a:lnTo>
                  <a:lnTo>
                    <a:pt x="1" y="129"/>
                  </a:lnTo>
                  <a:lnTo>
                    <a:pt x="0" y="128"/>
                  </a:lnTo>
                  <a:lnTo>
                    <a:pt x="0" y="127"/>
                  </a:lnTo>
                  <a:lnTo>
                    <a:pt x="0" y="127"/>
                  </a:lnTo>
                  <a:lnTo>
                    <a:pt x="0" y="127"/>
                  </a:lnTo>
                  <a:lnTo>
                    <a:pt x="0" y="126"/>
                  </a:lnTo>
                  <a:lnTo>
                    <a:pt x="0" y="125"/>
                  </a:lnTo>
                  <a:lnTo>
                    <a:pt x="0" y="125"/>
                  </a:lnTo>
                  <a:lnTo>
                    <a:pt x="0" y="124"/>
                  </a:lnTo>
                  <a:lnTo>
                    <a:pt x="1" y="123"/>
                  </a:lnTo>
                  <a:lnTo>
                    <a:pt x="1" y="123"/>
                  </a:lnTo>
                  <a:lnTo>
                    <a:pt x="1" y="123"/>
                  </a:lnTo>
                  <a:lnTo>
                    <a:pt x="1" y="122"/>
                  </a:lnTo>
                  <a:lnTo>
                    <a:pt x="1" y="122"/>
                  </a:lnTo>
                  <a:lnTo>
                    <a:pt x="1" y="121"/>
                  </a:lnTo>
                  <a:lnTo>
                    <a:pt x="1" y="120"/>
                  </a:lnTo>
                  <a:lnTo>
                    <a:pt x="1" y="120"/>
                  </a:lnTo>
                  <a:lnTo>
                    <a:pt x="1" y="119"/>
                  </a:lnTo>
                  <a:lnTo>
                    <a:pt x="1" y="119"/>
                  </a:lnTo>
                  <a:lnTo>
                    <a:pt x="1" y="118"/>
                  </a:lnTo>
                  <a:lnTo>
                    <a:pt x="2" y="117"/>
                  </a:lnTo>
                  <a:lnTo>
                    <a:pt x="2" y="117"/>
                  </a:lnTo>
                  <a:lnTo>
                    <a:pt x="2" y="116"/>
                  </a:lnTo>
                  <a:lnTo>
                    <a:pt x="2" y="115"/>
                  </a:lnTo>
                  <a:lnTo>
                    <a:pt x="2" y="115"/>
                  </a:lnTo>
                  <a:lnTo>
                    <a:pt x="2" y="114"/>
                  </a:lnTo>
                  <a:lnTo>
                    <a:pt x="3" y="114"/>
                  </a:lnTo>
                  <a:lnTo>
                    <a:pt x="3" y="114"/>
                  </a:lnTo>
                  <a:lnTo>
                    <a:pt x="3" y="113"/>
                  </a:lnTo>
                  <a:lnTo>
                    <a:pt x="3" y="113"/>
                  </a:lnTo>
                  <a:lnTo>
                    <a:pt x="3" y="112"/>
                  </a:lnTo>
                  <a:lnTo>
                    <a:pt x="3" y="111"/>
                  </a:lnTo>
                  <a:lnTo>
                    <a:pt x="4" y="111"/>
                  </a:lnTo>
                  <a:lnTo>
                    <a:pt x="4" y="110"/>
                  </a:lnTo>
                  <a:lnTo>
                    <a:pt x="4" y="110"/>
                  </a:lnTo>
                  <a:lnTo>
                    <a:pt x="4" y="109"/>
                  </a:lnTo>
                  <a:lnTo>
                    <a:pt x="4" y="108"/>
                  </a:lnTo>
                  <a:lnTo>
                    <a:pt x="4" y="108"/>
                  </a:lnTo>
                  <a:lnTo>
                    <a:pt x="4" y="107"/>
                  </a:lnTo>
                  <a:lnTo>
                    <a:pt x="4" y="107"/>
                  </a:lnTo>
                  <a:lnTo>
                    <a:pt x="4" y="106"/>
                  </a:lnTo>
                  <a:lnTo>
                    <a:pt x="5" y="105"/>
                  </a:lnTo>
                  <a:lnTo>
                    <a:pt x="5" y="105"/>
                  </a:lnTo>
                  <a:lnTo>
                    <a:pt x="5" y="104"/>
                  </a:lnTo>
                  <a:lnTo>
                    <a:pt x="5" y="104"/>
                  </a:lnTo>
                  <a:lnTo>
                    <a:pt x="6" y="104"/>
                  </a:lnTo>
                  <a:lnTo>
                    <a:pt x="6" y="103"/>
                  </a:lnTo>
                  <a:lnTo>
                    <a:pt x="6" y="103"/>
                  </a:lnTo>
                  <a:lnTo>
                    <a:pt x="7" y="102"/>
                  </a:lnTo>
                  <a:lnTo>
                    <a:pt x="7" y="101"/>
                  </a:lnTo>
                  <a:lnTo>
                    <a:pt x="7" y="101"/>
                  </a:lnTo>
                  <a:lnTo>
                    <a:pt x="7" y="100"/>
                  </a:lnTo>
                  <a:lnTo>
                    <a:pt x="8" y="99"/>
                  </a:lnTo>
                  <a:lnTo>
                    <a:pt x="9" y="98"/>
                  </a:lnTo>
                  <a:lnTo>
                    <a:pt x="9" y="97"/>
                  </a:lnTo>
                  <a:lnTo>
                    <a:pt x="9" y="96"/>
                  </a:lnTo>
                  <a:lnTo>
                    <a:pt x="10" y="95"/>
                  </a:lnTo>
                  <a:lnTo>
                    <a:pt x="11" y="95"/>
                  </a:lnTo>
                  <a:lnTo>
                    <a:pt x="11" y="94"/>
                  </a:lnTo>
                  <a:lnTo>
                    <a:pt x="12" y="93"/>
                  </a:lnTo>
                  <a:lnTo>
                    <a:pt x="13" y="91"/>
                  </a:lnTo>
                  <a:lnTo>
                    <a:pt x="13" y="90"/>
                  </a:lnTo>
                  <a:lnTo>
                    <a:pt x="14" y="89"/>
                  </a:lnTo>
                  <a:lnTo>
                    <a:pt x="14" y="88"/>
                  </a:lnTo>
                  <a:lnTo>
                    <a:pt x="15" y="86"/>
                  </a:lnTo>
                  <a:lnTo>
                    <a:pt x="15" y="85"/>
                  </a:lnTo>
                  <a:lnTo>
                    <a:pt x="16" y="85"/>
                  </a:lnTo>
                  <a:lnTo>
                    <a:pt x="17" y="84"/>
                  </a:lnTo>
                  <a:lnTo>
                    <a:pt x="18" y="82"/>
                  </a:lnTo>
                  <a:lnTo>
                    <a:pt x="18" y="81"/>
                  </a:lnTo>
                  <a:lnTo>
                    <a:pt x="19" y="80"/>
                  </a:lnTo>
                  <a:lnTo>
                    <a:pt x="20" y="79"/>
                  </a:lnTo>
                  <a:lnTo>
                    <a:pt x="21" y="77"/>
                  </a:lnTo>
                  <a:lnTo>
                    <a:pt x="22" y="76"/>
                  </a:lnTo>
                  <a:lnTo>
                    <a:pt x="23" y="75"/>
                  </a:lnTo>
                  <a:lnTo>
                    <a:pt x="23" y="75"/>
                  </a:lnTo>
                  <a:lnTo>
                    <a:pt x="23" y="74"/>
                  </a:lnTo>
                  <a:lnTo>
                    <a:pt x="24" y="72"/>
                  </a:lnTo>
                  <a:lnTo>
                    <a:pt x="25" y="71"/>
                  </a:lnTo>
                  <a:lnTo>
                    <a:pt x="26" y="70"/>
                  </a:lnTo>
                  <a:lnTo>
                    <a:pt x="27" y="69"/>
                  </a:lnTo>
                  <a:lnTo>
                    <a:pt x="28" y="67"/>
                  </a:lnTo>
                  <a:lnTo>
                    <a:pt x="29" y="66"/>
                  </a:lnTo>
                  <a:lnTo>
                    <a:pt x="30" y="66"/>
                  </a:lnTo>
                  <a:lnTo>
                    <a:pt x="30" y="65"/>
                  </a:lnTo>
                  <a:lnTo>
                    <a:pt x="31" y="64"/>
                  </a:lnTo>
                  <a:lnTo>
                    <a:pt x="31" y="64"/>
                  </a:lnTo>
                  <a:lnTo>
                    <a:pt x="32" y="63"/>
                  </a:lnTo>
                  <a:lnTo>
                    <a:pt x="33" y="61"/>
                  </a:lnTo>
                  <a:lnTo>
                    <a:pt x="33" y="60"/>
                  </a:lnTo>
                  <a:lnTo>
                    <a:pt x="34" y="59"/>
                  </a:lnTo>
                  <a:lnTo>
                    <a:pt x="35" y="58"/>
                  </a:lnTo>
                  <a:lnTo>
                    <a:pt x="36" y="57"/>
                  </a:lnTo>
                  <a:lnTo>
                    <a:pt x="37" y="56"/>
                  </a:lnTo>
                  <a:lnTo>
                    <a:pt x="38" y="56"/>
                  </a:lnTo>
                  <a:lnTo>
                    <a:pt x="39" y="55"/>
                  </a:lnTo>
                  <a:lnTo>
                    <a:pt x="40" y="53"/>
                  </a:lnTo>
                  <a:lnTo>
                    <a:pt x="41" y="52"/>
                  </a:lnTo>
                  <a:lnTo>
                    <a:pt x="42" y="51"/>
                  </a:lnTo>
                  <a:lnTo>
                    <a:pt x="42" y="50"/>
                  </a:lnTo>
                  <a:lnTo>
                    <a:pt x="43" y="49"/>
                  </a:lnTo>
                  <a:lnTo>
                    <a:pt x="44" y="48"/>
                  </a:lnTo>
                  <a:lnTo>
                    <a:pt x="44" y="47"/>
                  </a:lnTo>
                  <a:lnTo>
                    <a:pt x="45" y="47"/>
                  </a:lnTo>
                  <a:lnTo>
                    <a:pt x="46" y="46"/>
                  </a:lnTo>
                  <a:lnTo>
                    <a:pt x="47" y="45"/>
                  </a:lnTo>
                  <a:lnTo>
                    <a:pt x="48" y="44"/>
                  </a:lnTo>
                  <a:lnTo>
                    <a:pt x="49" y="43"/>
                  </a:lnTo>
                  <a:lnTo>
                    <a:pt x="50" y="42"/>
                  </a:lnTo>
                  <a:lnTo>
                    <a:pt x="51" y="41"/>
                  </a:lnTo>
                  <a:lnTo>
                    <a:pt x="52" y="40"/>
                  </a:lnTo>
                  <a:lnTo>
                    <a:pt x="52" y="39"/>
                  </a:lnTo>
                  <a:lnTo>
                    <a:pt x="53" y="38"/>
                  </a:lnTo>
                  <a:lnTo>
                    <a:pt x="54" y="38"/>
                  </a:lnTo>
                  <a:lnTo>
                    <a:pt x="54" y="37"/>
                  </a:lnTo>
                  <a:lnTo>
                    <a:pt x="55" y="37"/>
                  </a:lnTo>
                  <a:lnTo>
                    <a:pt x="56" y="36"/>
                  </a:lnTo>
                  <a:lnTo>
                    <a:pt x="57" y="35"/>
                  </a:lnTo>
                  <a:lnTo>
                    <a:pt x="58" y="34"/>
                  </a:lnTo>
                  <a:lnTo>
                    <a:pt x="59" y="33"/>
                  </a:lnTo>
                  <a:lnTo>
                    <a:pt x="60" y="33"/>
                  </a:lnTo>
                  <a:lnTo>
                    <a:pt x="60" y="32"/>
                  </a:lnTo>
                  <a:lnTo>
                    <a:pt x="61" y="31"/>
                  </a:lnTo>
                  <a:lnTo>
                    <a:pt x="62" y="30"/>
                  </a:lnTo>
                  <a:lnTo>
                    <a:pt x="62" y="30"/>
                  </a:lnTo>
                  <a:lnTo>
                    <a:pt x="63" y="29"/>
                  </a:lnTo>
                  <a:lnTo>
                    <a:pt x="63" y="28"/>
                  </a:lnTo>
                  <a:lnTo>
                    <a:pt x="64" y="28"/>
                  </a:lnTo>
                  <a:lnTo>
                    <a:pt x="65" y="27"/>
                  </a:lnTo>
                  <a:lnTo>
                    <a:pt x="66" y="27"/>
                  </a:lnTo>
                  <a:lnTo>
                    <a:pt x="66" y="27"/>
                  </a:lnTo>
                  <a:lnTo>
                    <a:pt x="67" y="27"/>
                  </a:lnTo>
                  <a:lnTo>
                    <a:pt x="67" y="26"/>
                  </a:lnTo>
                  <a:lnTo>
                    <a:pt x="68" y="26"/>
                  </a:lnTo>
                  <a:lnTo>
                    <a:pt x="69" y="25"/>
                  </a:lnTo>
                  <a:lnTo>
                    <a:pt x="70" y="25"/>
                  </a:lnTo>
                  <a:lnTo>
                    <a:pt x="70" y="24"/>
                  </a:lnTo>
                  <a:lnTo>
                    <a:pt x="71" y="24"/>
                  </a:lnTo>
                  <a:lnTo>
                    <a:pt x="71" y="23"/>
                  </a:lnTo>
                  <a:lnTo>
                    <a:pt x="71" y="23"/>
                  </a:lnTo>
                  <a:lnTo>
                    <a:pt x="71" y="23"/>
                  </a:lnTo>
                  <a:lnTo>
                    <a:pt x="72" y="23"/>
                  </a:lnTo>
                  <a:lnTo>
                    <a:pt x="72" y="22"/>
                  </a:lnTo>
                  <a:lnTo>
                    <a:pt x="73" y="22"/>
                  </a:lnTo>
                  <a:lnTo>
                    <a:pt x="73" y="22"/>
                  </a:lnTo>
                  <a:lnTo>
                    <a:pt x="73" y="22"/>
                  </a:lnTo>
                  <a:lnTo>
                    <a:pt x="74" y="22"/>
                  </a:lnTo>
                  <a:lnTo>
                    <a:pt x="74" y="21"/>
                  </a:lnTo>
                  <a:lnTo>
                    <a:pt x="76" y="21"/>
                  </a:lnTo>
                  <a:lnTo>
                    <a:pt x="77" y="20"/>
                  </a:lnTo>
                  <a:lnTo>
                    <a:pt x="78" y="19"/>
                  </a:lnTo>
                  <a:lnTo>
                    <a:pt x="80" y="19"/>
                  </a:lnTo>
                  <a:lnTo>
                    <a:pt x="81" y="18"/>
                  </a:lnTo>
                  <a:lnTo>
                    <a:pt x="81" y="18"/>
                  </a:lnTo>
                  <a:lnTo>
                    <a:pt x="83" y="18"/>
                  </a:lnTo>
                  <a:lnTo>
                    <a:pt x="84" y="17"/>
                  </a:lnTo>
                  <a:lnTo>
                    <a:pt x="85" y="17"/>
                  </a:lnTo>
                  <a:lnTo>
                    <a:pt x="87" y="16"/>
                  </a:lnTo>
                  <a:lnTo>
                    <a:pt x="88" y="16"/>
                  </a:lnTo>
                  <a:lnTo>
                    <a:pt x="89" y="16"/>
                  </a:lnTo>
                  <a:lnTo>
                    <a:pt x="90" y="15"/>
                  </a:lnTo>
                  <a:lnTo>
                    <a:pt x="90" y="15"/>
                  </a:lnTo>
                  <a:lnTo>
                    <a:pt x="91" y="14"/>
                  </a:lnTo>
                  <a:lnTo>
                    <a:pt x="93" y="14"/>
                  </a:lnTo>
                  <a:lnTo>
                    <a:pt x="94" y="13"/>
                  </a:lnTo>
                  <a:lnTo>
                    <a:pt x="97" y="12"/>
                  </a:lnTo>
                  <a:lnTo>
                    <a:pt x="99" y="11"/>
                  </a:lnTo>
                  <a:lnTo>
                    <a:pt x="104" y="9"/>
                  </a:lnTo>
                  <a:lnTo>
                    <a:pt x="106" y="8"/>
                  </a:lnTo>
                  <a:lnTo>
                    <a:pt x="109" y="8"/>
                  </a:lnTo>
                  <a:lnTo>
                    <a:pt x="109" y="7"/>
                  </a:lnTo>
                  <a:lnTo>
                    <a:pt x="111" y="7"/>
                  </a:lnTo>
                  <a:lnTo>
                    <a:pt x="112" y="6"/>
                  </a:lnTo>
                  <a:lnTo>
                    <a:pt x="113" y="6"/>
                  </a:lnTo>
                  <a:lnTo>
                    <a:pt x="114" y="5"/>
                  </a:lnTo>
                  <a:lnTo>
                    <a:pt x="114" y="5"/>
                  </a:lnTo>
                  <a:lnTo>
                    <a:pt x="115" y="5"/>
                  </a:lnTo>
                  <a:lnTo>
                    <a:pt x="116" y="5"/>
                  </a:lnTo>
                  <a:lnTo>
                    <a:pt x="116" y="4"/>
                  </a:lnTo>
                  <a:lnTo>
                    <a:pt x="117" y="4"/>
                  </a:lnTo>
                  <a:lnTo>
                    <a:pt x="117" y="4"/>
                  </a:lnTo>
                  <a:lnTo>
                    <a:pt x="118" y="4"/>
                  </a:lnTo>
                  <a:lnTo>
                    <a:pt x="119" y="3"/>
                  </a:lnTo>
                  <a:lnTo>
                    <a:pt x="119" y="3"/>
                  </a:lnTo>
                  <a:lnTo>
                    <a:pt x="121" y="3"/>
                  </a:lnTo>
                  <a:lnTo>
                    <a:pt x="122" y="2"/>
                  </a:lnTo>
                  <a:lnTo>
                    <a:pt x="123" y="2"/>
                  </a:lnTo>
                  <a:lnTo>
                    <a:pt x="124" y="2"/>
                  </a:lnTo>
                  <a:lnTo>
                    <a:pt x="124" y="1"/>
                  </a:lnTo>
                  <a:lnTo>
                    <a:pt x="125" y="1"/>
                  </a:lnTo>
                  <a:lnTo>
                    <a:pt x="125" y="1"/>
                  </a:lnTo>
                  <a:lnTo>
                    <a:pt x="125" y="1"/>
                  </a:lnTo>
                  <a:lnTo>
                    <a:pt x="125" y="1"/>
                  </a:lnTo>
                  <a:lnTo>
                    <a:pt x="125" y="1"/>
                  </a:lnTo>
                  <a:lnTo>
                    <a:pt x="125" y="1"/>
                  </a:lnTo>
                  <a:lnTo>
                    <a:pt x="125" y="1"/>
                  </a:lnTo>
                  <a:lnTo>
                    <a:pt x="125" y="1"/>
                  </a:lnTo>
                  <a:lnTo>
                    <a:pt x="125" y="1"/>
                  </a:lnTo>
                  <a:close/>
                  <a:moveTo>
                    <a:pt x="32" y="126"/>
                  </a:moveTo>
                  <a:lnTo>
                    <a:pt x="32" y="126"/>
                  </a:lnTo>
                  <a:lnTo>
                    <a:pt x="32" y="126"/>
                  </a:lnTo>
                  <a:lnTo>
                    <a:pt x="32" y="126"/>
                  </a:lnTo>
                  <a:lnTo>
                    <a:pt x="32" y="126"/>
                  </a:lnTo>
                  <a:lnTo>
                    <a:pt x="32" y="126"/>
                  </a:lnTo>
                  <a:lnTo>
                    <a:pt x="32" y="126"/>
                  </a:lnTo>
                  <a:lnTo>
                    <a:pt x="32" y="126"/>
                  </a:lnTo>
                  <a:lnTo>
                    <a:pt x="32" y="126"/>
                  </a:lnTo>
                  <a:lnTo>
                    <a:pt x="32" y="126"/>
                  </a:lnTo>
                  <a:lnTo>
                    <a:pt x="32" y="126"/>
                  </a:lnTo>
                  <a:lnTo>
                    <a:pt x="32" y="126"/>
                  </a:lnTo>
                  <a:lnTo>
                    <a:pt x="32" y="126"/>
                  </a:lnTo>
                  <a:lnTo>
                    <a:pt x="32" y="126"/>
                  </a:lnTo>
                  <a:close/>
                  <a:moveTo>
                    <a:pt x="32" y="126"/>
                  </a:moveTo>
                  <a:lnTo>
                    <a:pt x="32" y="126"/>
                  </a:lnTo>
                  <a:lnTo>
                    <a:pt x="32" y="126"/>
                  </a:lnTo>
                  <a:lnTo>
                    <a:pt x="32" y="126"/>
                  </a:lnTo>
                  <a:lnTo>
                    <a:pt x="32" y="126"/>
                  </a:lnTo>
                  <a:lnTo>
                    <a:pt x="32" y="126"/>
                  </a:lnTo>
                  <a:lnTo>
                    <a:pt x="32" y="126"/>
                  </a:lnTo>
                  <a:lnTo>
                    <a:pt x="32" y="126"/>
                  </a:lnTo>
                  <a:lnTo>
                    <a:pt x="32" y="126"/>
                  </a:lnTo>
                  <a:lnTo>
                    <a:pt x="32" y="126"/>
                  </a:lnTo>
                  <a:lnTo>
                    <a:pt x="32" y="126"/>
                  </a:lnTo>
                  <a:close/>
                  <a:moveTo>
                    <a:pt x="32" y="126"/>
                  </a:moveTo>
                  <a:lnTo>
                    <a:pt x="32" y="126"/>
                  </a:lnTo>
                  <a:lnTo>
                    <a:pt x="32" y="126"/>
                  </a:lnTo>
                  <a:lnTo>
                    <a:pt x="32" y="126"/>
                  </a:lnTo>
                  <a:lnTo>
                    <a:pt x="32" y="126"/>
                  </a:lnTo>
                  <a:lnTo>
                    <a:pt x="32" y="126"/>
                  </a:lnTo>
                  <a:close/>
                  <a:moveTo>
                    <a:pt x="32" y="126"/>
                  </a:moveTo>
                  <a:lnTo>
                    <a:pt x="32" y="126"/>
                  </a:lnTo>
                  <a:lnTo>
                    <a:pt x="32" y="126"/>
                  </a:lnTo>
                  <a:lnTo>
                    <a:pt x="32" y="126"/>
                  </a:lnTo>
                  <a:lnTo>
                    <a:pt x="32" y="126"/>
                  </a:lnTo>
                  <a:lnTo>
                    <a:pt x="32" y="126"/>
                  </a:lnTo>
                  <a:close/>
                  <a:moveTo>
                    <a:pt x="121" y="4"/>
                  </a:moveTo>
                  <a:lnTo>
                    <a:pt x="120" y="6"/>
                  </a:lnTo>
                  <a:lnTo>
                    <a:pt x="119" y="8"/>
                  </a:lnTo>
                  <a:lnTo>
                    <a:pt x="119" y="9"/>
                  </a:lnTo>
                  <a:lnTo>
                    <a:pt x="121" y="4"/>
                  </a:lnTo>
                  <a:lnTo>
                    <a:pt x="121" y="4"/>
                  </a:lnTo>
                  <a:lnTo>
                    <a:pt x="121" y="4"/>
                  </a:lnTo>
                  <a:close/>
                </a:path>
              </a:pathLst>
            </a:custGeom>
            <a:grpFill/>
            <a:ln w="215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4" name="Freeform 137">
              <a:extLst>
                <a:ext uri="{FF2B5EF4-FFF2-40B4-BE49-F238E27FC236}">
                  <a16:creationId xmlns:a16="http://schemas.microsoft.com/office/drawing/2014/main" id="{09E061CD-0BDA-A769-ED3E-B1C2EDC803C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70125" y="8828089"/>
              <a:ext cx="269875" cy="287338"/>
            </a:xfrm>
            <a:custGeom>
              <a:avLst/>
              <a:gdLst>
                <a:gd name="T0" fmla="*/ 40 w 170"/>
                <a:gd name="T1" fmla="*/ 2 h 181"/>
                <a:gd name="T2" fmla="*/ 50 w 170"/>
                <a:gd name="T3" fmla="*/ 7 h 181"/>
                <a:gd name="T4" fmla="*/ 58 w 170"/>
                <a:gd name="T5" fmla="*/ 14 h 181"/>
                <a:gd name="T6" fmla="*/ 73 w 170"/>
                <a:gd name="T7" fmla="*/ 29 h 181"/>
                <a:gd name="T8" fmla="*/ 103 w 170"/>
                <a:gd name="T9" fmla="*/ 60 h 181"/>
                <a:gd name="T10" fmla="*/ 124 w 170"/>
                <a:gd name="T11" fmla="*/ 83 h 181"/>
                <a:gd name="T12" fmla="*/ 136 w 170"/>
                <a:gd name="T13" fmla="*/ 98 h 181"/>
                <a:gd name="T14" fmla="*/ 145 w 170"/>
                <a:gd name="T15" fmla="*/ 112 h 181"/>
                <a:gd name="T16" fmla="*/ 152 w 170"/>
                <a:gd name="T17" fmla="*/ 123 h 181"/>
                <a:gd name="T18" fmla="*/ 158 w 170"/>
                <a:gd name="T19" fmla="*/ 142 h 181"/>
                <a:gd name="T20" fmla="*/ 164 w 170"/>
                <a:gd name="T21" fmla="*/ 156 h 181"/>
                <a:gd name="T22" fmla="*/ 165 w 170"/>
                <a:gd name="T23" fmla="*/ 161 h 181"/>
                <a:gd name="T24" fmla="*/ 166 w 170"/>
                <a:gd name="T25" fmla="*/ 161 h 181"/>
                <a:gd name="T26" fmla="*/ 164 w 170"/>
                <a:gd name="T27" fmla="*/ 179 h 181"/>
                <a:gd name="T28" fmla="*/ 151 w 170"/>
                <a:gd name="T29" fmla="*/ 181 h 181"/>
                <a:gd name="T30" fmla="*/ 138 w 170"/>
                <a:gd name="T31" fmla="*/ 178 h 181"/>
                <a:gd name="T32" fmla="*/ 121 w 170"/>
                <a:gd name="T33" fmla="*/ 173 h 181"/>
                <a:gd name="T34" fmla="*/ 101 w 170"/>
                <a:gd name="T35" fmla="*/ 170 h 181"/>
                <a:gd name="T36" fmla="*/ 87 w 170"/>
                <a:gd name="T37" fmla="*/ 164 h 181"/>
                <a:gd name="T38" fmla="*/ 78 w 170"/>
                <a:gd name="T39" fmla="*/ 159 h 181"/>
                <a:gd name="T40" fmla="*/ 66 w 170"/>
                <a:gd name="T41" fmla="*/ 150 h 181"/>
                <a:gd name="T42" fmla="*/ 50 w 170"/>
                <a:gd name="T43" fmla="*/ 133 h 181"/>
                <a:gd name="T44" fmla="*/ 34 w 170"/>
                <a:gd name="T45" fmla="*/ 113 h 181"/>
                <a:gd name="T46" fmla="*/ 19 w 170"/>
                <a:gd name="T47" fmla="*/ 90 h 181"/>
                <a:gd name="T48" fmla="*/ 11 w 170"/>
                <a:gd name="T49" fmla="*/ 77 h 181"/>
                <a:gd name="T50" fmla="*/ 6 w 170"/>
                <a:gd name="T51" fmla="*/ 64 h 181"/>
                <a:gd name="T52" fmla="*/ 2 w 170"/>
                <a:gd name="T53" fmla="*/ 52 h 181"/>
                <a:gd name="T54" fmla="*/ 0 w 170"/>
                <a:gd name="T55" fmla="*/ 39 h 181"/>
                <a:gd name="T56" fmla="*/ 1 w 170"/>
                <a:gd name="T57" fmla="*/ 27 h 181"/>
                <a:gd name="T58" fmla="*/ 5 w 170"/>
                <a:gd name="T59" fmla="*/ 16 h 181"/>
                <a:gd name="T60" fmla="*/ 10 w 170"/>
                <a:gd name="T61" fmla="*/ 8 h 181"/>
                <a:gd name="T62" fmla="*/ 15 w 170"/>
                <a:gd name="T63" fmla="*/ 5 h 181"/>
                <a:gd name="T64" fmla="*/ 20 w 170"/>
                <a:gd name="T65" fmla="*/ 1 h 181"/>
                <a:gd name="T66" fmla="*/ 27 w 170"/>
                <a:gd name="T67" fmla="*/ 0 h 181"/>
                <a:gd name="T68" fmla="*/ 30 w 170"/>
                <a:gd name="T69" fmla="*/ 20 h 181"/>
                <a:gd name="T70" fmla="*/ 28 w 170"/>
                <a:gd name="T71" fmla="*/ 21 h 181"/>
                <a:gd name="T72" fmla="*/ 26 w 170"/>
                <a:gd name="T73" fmla="*/ 22 h 181"/>
                <a:gd name="T74" fmla="*/ 24 w 170"/>
                <a:gd name="T75" fmla="*/ 24 h 181"/>
                <a:gd name="T76" fmla="*/ 22 w 170"/>
                <a:gd name="T77" fmla="*/ 26 h 181"/>
                <a:gd name="T78" fmla="*/ 20 w 170"/>
                <a:gd name="T79" fmla="*/ 31 h 181"/>
                <a:gd name="T80" fmla="*/ 20 w 170"/>
                <a:gd name="T81" fmla="*/ 37 h 181"/>
                <a:gd name="T82" fmla="*/ 22 w 170"/>
                <a:gd name="T83" fmla="*/ 46 h 181"/>
                <a:gd name="T84" fmla="*/ 25 w 170"/>
                <a:gd name="T85" fmla="*/ 56 h 181"/>
                <a:gd name="T86" fmla="*/ 30 w 170"/>
                <a:gd name="T87" fmla="*/ 67 h 181"/>
                <a:gd name="T88" fmla="*/ 36 w 170"/>
                <a:gd name="T89" fmla="*/ 78 h 181"/>
                <a:gd name="T90" fmla="*/ 49 w 170"/>
                <a:gd name="T91" fmla="*/ 99 h 181"/>
                <a:gd name="T92" fmla="*/ 65 w 170"/>
                <a:gd name="T93" fmla="*/ 119 h 181"/>
                <a:gd name="T94" fmla="*/ 79 w 170"/>
                <a:gd name="T95" fmla="*/ 134 h 181"/>
                <a:gd name="T96" fmla="*/ 88 w 170"/>
                <a:gd name="T97" fmla="*/ 142 h 181"/>
                <a:gd name="T98" fmla="*/ 96 w 170"/>
                <a:gd name="T99" fmla="*/ 146 h 181"/>
                <a:gd name="T100" fmla="*/ 106 w 170"/>
                <a:gd name="T101" fmla="*/ 150 h 181"/>
                <a:gd name="T102" fmla="*/ 124 w 170"/>
                <a:gd name="T103" fmla="*/ 153 h 181"/>
                <a:gd name="T104" fmla="*/ 142 w 170"/>
                <a:gd name="T105" fmla="*/ 158 h 181"/>
                <a:gd name="T106" fmla="*/ 135 w 170"/>
                <a:gd name="T107" fmla="*/ 137 h 181"/>
                <a:gd name="T108" fmla="*/ 132 w 170"/>
                <a:gd name="T109" fmla="*/ 130 h 181"/>
                <a:gd name="T110" fmla="*/ 125 w 170"/>
                <a:gd name="T111" fmla="*/ 117 h 181"/>
                <a:gd name="T112" fmla="*/ 116 w 170"/>
                <a:gd name="T113" fmla="*/ 105 h 181"/>
                <a:gd name="T114" fmla="*/ 99 w 170"/>
                <a:gd name="T115" fmla="*/ 86 h 181"/>
                <a:gd name="T116" fmla="*/ 71 w 170"/>
                <a:gd name="T117" fmla="*/ 56 h 181"/>
                <a:gd name="T118" fmla="*/ 50 w 170"/>
                <a:gd name="T119" fmla="*/ 35 h 181"/>
                <a:gd name="T120" fmla="*/ 41 w 170"/>
                <a:gd name="T121" fmla="*/ 27 h 181"/>
                <a:gd name="T122" fmla="*/ 36 w 170"/>
                <a:gd name="T123" fmla="*/ 22 h 181"/>
                <a:gd name="T124" fmla="*/ 31 w 170"/>
                <a:gd name="T125" fmla="*/ 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0" h="181">
                  <a:moveTo>
                    <a:pt x="30" y="0"/>
                  </a:moveTo>
                  <a:lnTo>
                    <a:pt x="30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2" y="0"/>
                  </a:lnTo>
                  <a:lnTo>
                    <a:pt x="33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5" y="0"/>
                  </a:lnTo>
                  <a:lnTo>
                    <a:pt x="36" y="0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38" y="1"/>
                  </a:lnTo>
                  <a:lnTo>
                    <a:pt x="39" y="1"/>
                  </a:lnTo>
                  <a:lnTo>
                    <a:pt x="39" y="1"/>
                  </a:lnTo>
                  <a:lnTo>
                    <a:pt x="39" y="1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41" y="2"/>
                  </a:lnTo>
                  <a:lnTo>
                    <a:pt x="42" y="2"/>
                  </a:lnTo>
                  <a:lnTo>
                    <a:pt x="42" y="3"/>
                  </a:lnTo>
                  <a:lnTo>
                    <a:pt x="43" y="3"/>
                  </a:lnTo>
                  <a:lnTo>
                    <a:pt x="44" y="3"/>
                  </a:lnTo>
                  <a:lnTo>
                    <a:pt x="44" y="3"/>
                  </a:lnTo>
                  <a:lnTo>
                    <a:pt x="45" y="4"/>
                  </a:lnTo>
                  <a:lnTo>
                    <a:pt x="45" y="4"/>
                  </a:lnTo>
                  <a:lnTo>
                    <a:pt x="46" y="4"/>
                  </a:lnTo>
                  <a:lnTo>
                    <a:pt x="47" y="5"/>
                  </a:lnTo>
                  <a:lnTo>
                    <a:pt x="47" y="5"/>
                  </a:lnTo>
                  <a:lnTo>
                    <a:pt x="48" y="5"/>
                  </a:lnTo>
                  <a:lnTo>
                    <a:pt x="48" y="6"/>
                  </a:lnTo>
                  <a:lnTo>
                    <a:pt x="49" y="6"/>
                  </a:lnTo>
                  <a:lnTo>
                    <a:pt x="49" y="6"/>
                  </a:lnTo>
                  <a:lnTo>
                    <a:pt x="49" y="7"/>
                  </a:lnTo>
                  <a:lnTo>
                    <a:pt x="50" y="7"/>
                  </a:lnTo>
                  <a:lnTo>
                    <a:pt x="50" y="7"/>
                  </a:lnTo>
                  <a:lnTo>
                    <a:pt x="51" y="7"/>
                  </a:lnTo>
                  <a:lnTo>
                    <a:pt x="51" y="7"/>
                  </a:lnTo>
                  <a:lnTo>
                    <a:pt x="52" y="8"/>
                  </a:lnTo>
                  <a:lnTo>
                    <a:pt x="52" y="8"/>
                  </a:lnTo>
                  <a:lnTo>
                    <a:pt x="53" y="9"/>
                  </a:lnTo>
                  <a:lnTo>
                    <a:pt x="53" y="9"/>
                  </a:lnTo>
                  <a:lnTo>
                    <a:pt x="54" y="9"/>
                  </a:lnTo>
                  <a:lnTo>
                    <a:pt x="54" y="10"/>
                  </a:lnTo>
                  <a:lnTo>
                    <a:pt x="55" y="10"/>
                  </a:lnTo>
                  <a:lnTo>
                    <a:pt x="55" y="11"/>
                  </a:lnTo>
                  <a:lnTo>
                    <a:pt x="56" y="11"/>
                  </a:lnTo>
                  <a:lnTo>
                    <a:pt x="56" y="12"/>
                  </a:lnTo>
                  <a:lnTo>
                    <a:pt x="57" y="12"/>
                  </a:lnTo>
                  <a:lnTo>
                    <a:pt x="57" y="12"/>
                  </a:lnTo>
                  <a:lnTo>
                    <a:pt x="58" y="13"/>
                  </a:lnTo>
                  <a:lnTo>
                    <a:pt x="58" y="13"/>
                  </a:lnTo>
                  <a:lnTo>
                    <a:pt x="58" y="14"/>
                  </a:lnTo>
                  <a:lnTo>
                    <a:pt x="58" y="14"/>
                  </a:lnTo>
                  <a:lnTo>
                    <a:pt x="59" y="15"/>
                  </a:lnTo>
                  <a:lnTo>
                    <a:pt x="59" y="15"/>
                  </a:lnTo>
                  <a:lnTo>
                    <a:pt x="59" y="15"/>
                  </a:lnTo>
                  <a:lnTo>
                    <a:pt x="60" y="16"/>
                  </a:lnTo>
                  <a:lnTo>
                    <a:pt x="61" y="17"/>
                  </a:lnTo>
                  <a:lnTo>
                    <a:pt x="62" y="17"/>
                  </a:lnTo>
                  <a:lnTo>
                    <a:pt x="63" y="18"/>
                  </a:lnTo>
                  <a:lnTo>
                    <a:pt x="64" y="19"/>
                  </a:lnTo>
                  <a:lnTo>
                    <a:pt x="65" y="20"/>
                  </a:lnTo>
                  <a:lnTo>
                    <a:pt x="65" y="21"/>
                  </a:lnTo>
                  <a:lnTo>
                    <a:pt x="66" y="21"/>
                  </a:lnTo>
                  <a:lnTo>
                    <a:pt x="67" y="22"/>
                  </a:lnTo>
                  <a:lnTo>
                    <a:pt x="68" y="23"/>
                  </a:lnTo>
                  <a:lnTo>
                    <a:pt x="68" y="25"/>
                  </a:lnTo>
                  <a:lnTo>
                    <a:pt x="70" y="27"/>
                  </a:lnTo>
                  <a:lnTo>
                    <a:pt x="71" y="27"/>
                  </a:lnTo>
                  <a:lnTo>
                    <a:pt x="72" y="28"/>
                  </a:lnTo>
                  <a:lnTo>
                    <a:pt x="73" y="29"/>
                  </a:lnTo>
                  <a:lnTo>
                    <a:pt x="73" y="30"/>
                  </a:lnTo>
                  <a:lnTo>
                    <a:pt x="74" y="30"/>
                  </a:lnTo>
                  <a:lnTo>
                    <a:pt x="75" y="31"/>
                  </a:lnTo>
                  <a:lnTo>
                    <a:pt x="75" y="32"/>
                  </a:lnTo>
                  <a:lnTo>
                    <a:pt x="76" y="32"/>
                  </a:lnTo>
                  <a:lnTo>
                    <a:pt x="77" y="33"/>
                  </a:lnTo>
                  <a:lnTo>
                    <a:pt x="78" y="35"/>
                  </a:lnTo>
                  <a:lnTo>
                    <a:pt x="80" y="37"/>
                  </a:lnTo>
                  <a:lnTo>
                    <a:pt x="83" y="40"/>
                  </a:lnTo>
                  <a:lnTo>
                    <a:pt x="86" y="42"/>
                  </a:lnTo>
                  <a:lnTo>
                    <a:pt x="90" y="47"/>
                  </a:lnTo>
                  <a:lnTo>
                    <a:pt x="93" y="50"/>
                  </a:lnTo>
                  <a:lnTo>
                    <a:pt x="96" y="53"/>
                  </a:lnTo>
                  <a:lnTo>
                    <a:pt x="98" y="55"/>
                  </a:lnTo>
                  <a:lnTo>
                    <a:pt x="99" y="56"/>
                  </a:lnTo>
                  <a:lnTo>
                    <a:pt x="101" y="57"/>
                  </a:lnTo>
                  <a:lnTo>
                    <a:pt x="102" y="59"/>
                  </a:lnTo>
                  <a:lnTo>
                    <a:pt x="103" y="60"/>
                  </a:lnTo>
                  <a:lnTo>
                    <a:pt x="105" y="62"/>
                  </a:lnTo>
                  <a:lnTo>
                    <a:pt x="106" y="63"/>
                  </a:lnTo>
                  <a:lnTo>
                    <a:pt x="107" y="65"/>
                  </a:lnTo>
                  <a:lnTo>
                    <a:pt x="108" y="65"/>
                  </a:lnTo>
                  <a:lnTo>
                    <a:pt x="109" y="66"/>
                  </a:lnTo>
                  <a:lnTo>
                    <a:pt x="110" y="67"/>
                  </a:lnTo>
                  <a:lnTo>
                    <a:pt x="111" y="68"/>
                  </a:lnTo>
                  <a:lnTo>
                    <a:pt x="112" y="69"/>
                  </a:lnTo>
                  <a:lnTo>
                    <a:pt x="113" y="71"/>
                  </a:lnTo>
                  <a:lnTo>
                    <a:pt x="115" y="72"/>
                  </a:lnTo>
                  <a:lnTo>
                    <a:pt x="116" y="74"/>
                  </a:lnTo>
                  <a:lnTo>
                    <a:pt x="117" y="75"/>
                  </a:lnTo>
                  <a:lnTo>
                    <a:pt x="118" y="76"/>
                  </a:lnTo>
                  <a:lnTo>
                    <a:pt x="119" y="77"/>
                  </a:lnTo>
                  <a:lnTo>
                    <a:pt x="121" y="79"/>
                  </a:lnTo>
                  <a:lnTo>
                    <a:pt x="122" y="80"/>
                  </a:lnTo>
                  <a:lnTo>
                    <a:pt x="123" y="82"/>
                  </a:lnTo>
                  <a:lnTo>
                    <a:pt x="124" y="83"/>
                  </a:lnTo>
                  <a:lnTo>
                    <a:pt x="125" y="84"/>
                  </a:lnTo>
                  <a:lnTo>
                    <a:pt x="126" y="85"/>
                  </a:lnTo>
                  <a:lnTo>
                    <a:pt x="127" y="87"/>
                  </a:lnTo>
                  <a:lnTo>
                    <a:pt x="128" y="88"/>
                  </a:lnTo>
                  <a:lnTo>
                    <a:pt x="129" y="89"/>
                  </a:lnTo>
                  <a:lnTo>
                    <a:pt x="129" y="89"/>
                  </a:lnTo>
                  <a:lnTo>
                    <a:pt x="130" y="90"/>
                  </a:lnTo>
                  <a:lnTo>
                    <a:pt x="131" y="91"/>
                  </a:lnTo>
                  <a:lnTo>
                    <a:pt x="131" y="92"/>
                  </a:lnTo>
                  <a:lnTo>
                    <a:pt x="132" y="93"/>
                  </a:lnTo>
                  <a:lnTo>
                    <a:pt x="132" y="93"/>
                  </a:lnTo>
                  <a:lnTo>
                    <a:pt x="133" y="94"/>
                  </a:lnTo>
                  <a:lnTo>
                    <a:pt x="134" y="94"/>
                  </a:lnTo>
                  <a:lnTo>
                    <a:pt x="134" y="95"/>
                  </a:lnTo>
                  <a:lnTo>
                    <a:pt x="135" y="96"/>
                  </a:lnTo>
                  <a:lnTo>
                    <a:pt x="135" y="96"/>
                  </a:lnTo>
                  <a:lnTo>
                    <a:pt x="135" y="97"/>
                  </a:lnTo>
                  <a:lnTo>
                    <a:pt x="136" y="98"/>
                  </a:lnTo>
                  <a:lnTo>
                    <a:pt x="136" y="99"/>
                  </a:lnTo>
                  <a:lnTo>
                    <a:pt x="137" y="100"/>
                  </a:lnTo>
                  <a:lnTo>
                    <a:pt x="138" y="101"/>
                  </a:lnTo>
                  <a:lnTo>
                    <a:pt x="138" y="101"/>
                  </a:lnTo>
                  <a:lnTo>
                    <a:pt x="139" y="102"/>
                  </a:lnTo>
                  <a:lnTo>
                    <a:pt x="139" y="103"/>
                  </a:lnTo>
                  <a:lnTo>
                    <a:pt x="140" y="104"/>
                  </a:lnTo>
                  <a:lnTo>
                    <a:pt x="140" y="104"/>
                  </a:lnTo>
                  <a:lnTo>
                    <a:pt x="141" y="105"/>
                  </a:lnTo>
                  <a:lnTo>
                    <a:pt x="142" y="105"/>
                  </a:lnTo>
                  <a:lnTo>
                    <a:pt x="142" y="106"/>
                  </a:lnTo>
                  <a:lnTo>
                    <a:pt x="143" y="107"/>
                  </a:lnTo>
                  <a:lnTo>
                    <a:pt x="143" y="108"/>
                  </a:lnTo>
                  <a:lnTo>
                    <a:pt x="144" y="109"/>
                  </a:lnTo>
                  <a:lnTo>
                    <a:pt x="144" y="110"/>
                  </a:lnTo>
                  <a:lnTo>
                    <a:pt x="145" y="111"/>
                  </a:lnTo>
                  <a:lnTo>
                    <a:pt x="145" y="111"/>
                  </a:lnTo>
                  <a:lnTo>
                    <a:pt x="145" y="112"/>
                  </a:lnTo>
                  <a:lnTo>
                    <a:pt x="145" y="112"/>
                  </a:lnTo>
                  <a:lnTo>
                    <a:pt x="146" y="113"/>
                  </a:lnTo>
                  <a:lnTo>
                    <a:pt x="146" y="113"/>
                  </a:lnTo>
                  <a:lnTo>
                    <a:pt x="147" y="114"/>
                  </a:lnTo>
                  <a:lnTo>
                    <a:pt x="147" y="115"/>
                  </a:lnTo>
                  <a:lnTo>
                    <a:pt x="148" y="116"/>
                  </a:lnTo>
                  <a:lnTo>
                    <a:pt x="148" y="117"/>
                  </a:lnTo>
                  <a:lnTo>
                    <a:pt x="149" y="118"/>
                  </a:lnTo>
                  <a:lnTo>
                    <a:pt x="149" y="119"/>
                  </a:lnTo>
                  <a:lnTo>
                    <a:pt x="150" y="119"/>
                  </a:lnTo>
                  <a:lnTo>
                    <a:pt x="151" y="120"/>
                  </a:lnTo>
                  <a:lnTo>
                    <a:pt x="151" y="121"/>
                  </a:lnTo>
                  <a:lnTo>
                    <a:pt x="151" y="122"/>
                  </a:lnTo>
                  <a:lnTo>
                    <a:pt x="151" y="122"/>
                  </a:lnTo>
                  <a:lnTo>
                    <a:pt x="152" y="122"/>
                  </a:lnTo>
                  <a:lnTo>
                    <a:pt x="152" y="123"/>
                  </a:lnTo>
                  <a:lnTo>
                    <a:pt x="152" y="123"/>
                  </a:lnTo>
                  <a:lnTo>
                    <a:pt x="152" y="123"/>
                  </a:lnTo>
                  <a:lnTo>
                    <a:pt x="152" y="123"/>
                  </a:lnTo>
                  <a:lnTo>
                    <a:pt x="153" y="124"/>
                  </a:lnTo>
                  <a:lnTo>
                    <a:pt x="153" y="125"/>
                  </a:lnTo>
                  <a:lnTo>
                    <a:pt x="153" y="126"/>
                  </a:lnTo>
                  <a:lnTo>
                    <a:pt x="154" y="126"/>
                  </a:lnTo>
                  <a:lnTo>
                    <a:pt x="154" y="127"/>
                  </a:lnTo>
                  <a:lnTo>
                    <a:pt x="154" y="128"/>
                  </a:lnTo>
                  <a:lnTo>
                    <a:pt x="154" y="129"/>
                  </a:lnTo>
                  <a:lnTo>
                    <a:pt x="154" y="130"/>
                  </a:lnTo>
                  <a:lnTo>
                    <a:pt x="154" y="130"/>
                  </a:lnTo>
                  <a:lnTo>
                    <a:pt x="154" y="131"/>
                  </a:lnTo>
                  <a:lnTo>
                    <a:pt x="155" y="132"/>
                  </a:lnTo>
                  <a:lnTo>
                    <a:pt x="155" y="132"/>
                  </a:lnTo>
                  <a:lnTo>
                    <a:pt x="156" y="134"/>
                  </a:lnTo>
                  <a:lnTo>
                    <a:pt x="156" y="136"/>
                  </a:lnTo>
                  <a:lnTo>
                    <a:pt x="157" y="139"/>
                  </a:lnTo>
                  <a:lnTo>
                    <a:pt x="158" y="141"/>
                  </a:lnTo>
                  <a:lnTo>
                    <a:pt x="158" y="142"/>
                  </a:lnTo>
                  <a:lnTo>
                    <a:pt x="159" y="144"/>
                  </a:lnTo>
                  <a:lnTo>
                    <a:pt x="159" y="145"/>
                  </a:lnTo>
                  <a:lnTo>
                    <a:pt x="160" y="146"/>
                  </a:lnTo>
                  <a:lnTo>
                    <a:pt x="160" y="147"/>
                  </a:lnTo>
                  <a:lnTo>
                    <a:pt x="160" y="148"/>
                  </a:lnTo>
                  <a:lnTo>
                    <a:pt x="160" y="148"/>
                  </a:lnTo>
                  <a:lnTo>
                    <a:pt x="161" y="149"/>
                  </a:lnTo>
                  <a:lnTo>
                    <a:pt x="161" y="150"/>
                  </a:lnTo>
                  <a:lnTo>
                    <a:pt x="161" y="150"/>
                  </a:lnTo>
                  <a:lnTo>
                    <a:pt x="161" y="151"/>
                  </a:lnTo>
                  <a:lnTo>
                    <a:pt x="162" y="152"/>
                  </a:lnTo>
                  <a:lnTo>
                    <a:pt x="162" y="152"/>
                  </a:lnTo>
                  <a:lnTo>
                    <a:pt x="162" y="153"/>
                  </a:lnTo>
                  <a:lnTo>
                    <a:pt x="163" y="153"/>
                  </a:lnTo>
                  <a:lnTo>
                    <a:pt x="163" y="154"/>
                  </a:lnTo>
                  <a:lnTo>
                    <a:pt x="163" y="155"/>
                  </a:lnTo>
                  <a:lnTo>
                    <a:pt x="164" y="156"/>
                  </a:lnTo>
                  <a:lnTo>
                    <a:pt x="164" y="156"/>
                  </a:lnTo>
                  <a:lnTo>
                    <a:pt x="164" y="157"/>
                  </a:lnTo>
                  <a:lnTo>
                    <a:pt x="164" y="157"/>
                  </a:lnTo>
                  <a:lnTo>
                    <a:pt x="164" y="157"/>
                  </a:lnTo>
                  <a:lnTo>
                    <a:pt x="164" y="158"/>
                  </a:lnTo>
                  <a:lnTo>
                    <a:pt x="164" y="158"/>
                  </a:lnTo>
                  <a:lnTo>
                    <a:pt x="164" y="158"/>
                  </a:lnTo>
                  <a:lnTo>
                    <a:pt x="164" y="158"/>
                  </a:lnTo>
                  <a:lnTo>
                    <a:pt x="164" y="159"/>
                  </a:lnTo>
                  <a:lnTo>
                    <a:pt x="164" y="159"/>
                  </a:lnTo>
                  <a:lnTo>
                    <a:pt x="164" y="159"/>
                  </a:lnTo>
                  <a:lnTo>
                    <a:pt x="164" y="159"/>
                  </a:lnTo>
                  <a:lnTo>
                    <a:pt x="164" y="160"/>
                  </a:lnTo>
                  <a:lnTo>
                    <a:pt x="165" y="160"/>
                  </a:lnTo>
                  <a:lnTo>
                    <a:pt x="165" y="160"/>
                  </a:lnTo>
                  <a:lnTo>
                    <a:pt x="165" y="160"/>
                  </a:lnTo>
                  <a:lnTo>
                    <a:pt x="165" y="160"/>
                  </a:lnTo>
                  <a:lnTo>
                    <a:pt x="165" y="160"/>
                  </a:lnTo>
                  <a:lnTo>
                    <a:pt x="165" y="161"/>
                  </a:lnTo>
                  <a:lnTo>
                    <a:pt x="165" y="161"/>
                  </a:lnTo>
                  <a:lnTo>
                    <a:pt x="165" y="161"/>
                  </a:lnTo>
                  <a:lnTo>
                    <a:pt x="165" y="161"/>
                  </a:lnTo>
                  <a:lnTo>
                    <a:pt x="165" y="161"/>
                  </a:lnTo>
                  <a:lnTo>
                    <a:pt x="165" y="161"/>
                  </a:lnTo>
                  <a:lnTo>
                    <a:pt x="166" y="161"/>
                  </a:lnTo>
                  <a:lnTo>
                    <a:pt x="166" y="161"/>
                  </a:lnTo>
                  <a:lnTo>
                    <a:pt x="166" y="161"/>
                  </a:lnTo>
                  <a:lnTo>
                    <a:pt x="166" y="161"/>
                  </a:lnTo>
                  <a:lnTo>
                    <a:pt x="166" y="161"/>
                  </a:lnTo>
                  <a:lnTo>
                    <a:pt x="166" y="161"/>
                  </a:lnTo>
                  <a:lnTo>
                    <a:pt x="166" y="161"/>
                  </a:lnTo>
                  <a:lnTo>
                    <a:pt x="166" y="161"/>
                  </a:lnTo>
                  <a:lnTo>
                    <a:pt x="166" y="161"/>
                  </a:lnTo>
                  <a:lnTo>
                    <a:pt x="166" y="161"/>
                  </a:lnTo>
                  <a:lnTo>
                    <a:pt x="166" y="161"/>
                  </a:lnTo>
                  <a:lnTo>
                    <a:pt x="166" y="161"/>
                  </a:lnTo>
                  <a:lnTo>
                    <a:pt x="166" y="161"/>
                  </a:lnTo>
                  <a:lnTo>
                    <a:pt x="166" y="161"/>
                  </a:lnTo>
                  <a:lnTo>
                    <a:pt x="166" y="161"/>
                  </a:lnTo>
                  <a:lnTo>
                    <a:pt x="166" y="161"/>
                  </a:lnTo>
                  <a:lnTo>
                    <a:pt x="166" y="161"/>
                  </a:lnTo>
                  <a:lnTo>
                    <a:pt x="165" y="161"/>
                  </a:lnTo>
                  <a:lnTo>
                    <a:pt x="165" y="161"/>
                  </a:lnTo>
                  <a:lnTo>
                    <a:pt x="165" y="161"/>
                  </a:lnTo>
                  <a:lnTo>
                    <a:pt x="165" y="161"/>
                  </a:lnTo>
                  <a:lnTo>
                    <a:pt x="165" y="161"/>
                  </a:lnTo>
                  <a:lnTo>
                    <a:pt x="165" y="161"/>
                  </a:lnTo>
                  <a:lnTo>
                    <a:pt x="165" y="161"/>
                  </a:lnTo>
                  <a:lnTo>
                    <a:pt x="165" y="161"/>
                  </a:lnTo>
                  <a:lnTo>
                    <a:pt x="170" y="166"/>
                  </a:lnTo>
                  <a:lnTo>
                    <a:pt x="170" y="174"/>
                  </a:lnTo>
                  <a:lnTo>
                    <a:pt x="170" y="174"/>
                  </a:lnTo>
                  <a:lnTo>
                    <a:pt x="170" y="174"/>
                  </a:lnTo>
                  <a:lnTo>
                    <a:pt x="170" y="174"/>
                  </a:lnTo>
                  <a:lnTo>
                    <a:pt x="164" y="179"/>
                  </a:lnTo>
                  <a:lnTo>
                    <a:pt x="160" y="179"/>
                  </a:lnTo>
                  <a:lnTo>
                    <a:pt x="158" y="180"/>
                  </a:lnTo>
                  <a:lnTo>
                    <a:pt x="158" y="180"/>
                  </a:lnTo>
                  <a:lnTo>
                    <a:pt x="158" y="180"/>
                  </a:lnTo>
                  <a:lnTo>
                    <a:pt x="157" y="180"/>
                  </a:lnTo>
                  <a:lnTo>
                    <a:pt x="157" y="180"/>
                  </a:lnTo>
                  <a:lnTo>
                    <a:pt x="156" y="180"/>
                  </a:lnTo>
                  <a:lnTo>
                    <a:pt x="155" y="181"/>
                  </a:lnTo>
                  <a:lnTo>
                    <a:pt x="155" y="181"/>
                  </a:lnTo>
                  <a:lnTo>
                    <a:pt x="154" y="181"/>
                  </a:lnTo>
                  <a:lnTo>
                    <a:pt x="154" y="181"/>
                  </a:lnTo>
                  <a:lnTo>
                    <a:pt x="154" y="181"/>
                  </a:lnTo>
                  <a:lnTo>
                    <a:pt x="154" y="181"/>
                  </a:lnTo>
                  <a:lnTo>
                    <a:pt x="153" y="181"/>
                  </a:lnTo>
                  <a:lnTo>
                    <a:pt x="152" y="181"/>
                  </a:lnTo>
                  <a:lnTo>
                    <a:pt x="152" y="181"/>
                  </a:lnTo>
                  <a:lnTo>
                    <a:pt x="151" y="181"/>
                  </a:lnTo>
                  <a:lnTo>
                    <a:pt x="151" y="181"/>
                  </a:lnTo>
                  <a:lnTo>
                    <a:pt x="151" y="180"/>
                  </a:lnTo>
                  <a:lnTo>
                    <a:pt x="150" y="180"/>
                  </a:lnTo>
                  <a:lnTo>
                    <a:pt x="150" y="180"/>
                  </a:lnTo>
                  <a:lnTo>
                    <a:pt x="149" y="180"/>
                  </a:lnTo>
                  <a:lnTo>
                    <a:pt x="148" y="180"/>
                  </a:lnTo>
                  <a:lnTo>
                    <a:pt x="148" y="180"/>
                  </a:lnTo>
                  <a:lnTo>
                    <a:pt x="147" y="180"/>
                  </a:lnTo>
                  <a:lnTo>
                    <a:pt x="147" y="180"/>
                  </a:lnTo>
                  <a:lnTo>
                    <a:pt x="146" y="180"/>
                  </a:lnTo>
                  <a:lnTo>
                    <a:pt x="146" y="180"/>
                  </a:lnTo>
                  <a:lnTo>
                    <a:pt x="145" y="180"/>
                  </a:lnTo>
                  <a:lnTo>
                    <a:pt x="145" y="180"/>
                  </a:lnTo>
                  <a:lnTo>
                    <a:pt x="144" y="180"/>
                  </a:lnTo>
                  <a:lnTo>
                    <a:pt x="143" y="179"/>
                  </a:lnTo>
                  <a:lnTo>
                    <a:pt x="142" y="179"/>
                  </a:lnTo>
                  <a:lnTo>
                    <a:pt x="140" y="179"/>
                  </a:lnTo>
                  <a:lnTo>
                    <a:pt x="139" y="178"/>
                  </a:lnTo>
                  <a:lnTo>
                    <a:pt x="138" y="178"/>
                  </a:lnTo>
                  <a:lnTo>
                    <a:pt x="136" y="177"/>
                  </a:lnTo>
                  <a:lnTo>
                    <a:pt x="133" y="176"/>
                  </a:lnTo>
                  <a:lnTo>
                    <a:pt x="132" y="176"/>
                  </a:lnTo>
                  <a:lnTo>
                    <a:pt x="131" y="176"/>
                  </a:lnTo>
                  <a:lnTo>
                    <a:pt x="130" y="175"/>
                  </a:lnTo>
                  <a:lnTo>
                    <a:pt x="130" y="175"/>
                  </a:lnTo>
                  <a:lnTo>
                    <a:pt x="129" y="175"/>
                  </a:lnTo>
                  <a:lnTo>
                    <a:pt x="129" y="175"/>
                  </a:lnTo>
                  <a:lnTo>
                    <a:pt x="129" y="175"/>
                  </a:lnTo>
                  <a:lnTo>
                    <a:pt x="129" y="175"/>
                  </a:lnTo>
                  <a:lnTo>
                    <a:pt x="128" y="175"/>
                  </a:lnTo>
                  <a:lnTo>
                    <a:pt x="127" y="175"/>
                  </a:lnTo>
                  <a:lnTo>
                    <a:pt x="126" y="174"/>
                  </a:lnTo>
                  <a:lnTo>
                    <a:pt x="126" y="174"/>
                  </a:lnTo>
                  <a:lnTo>
                    <a:pt x="125" y="174"/>
                  </a:lnTo>
                  <a:lnTo>
                    <a:pt x="125" y="174"/>
                  </a:lnTo>
                  <a:lnTo>
                    <a:pt x="123" y="174"/>
                  </a:lnTo>
                  <a:lnTo>
                    <a:pt x="121" y="173"/>
                  </a:lnTo>
                  <a:lnTo>
                    <a:pt x="120" y="173"/>
                  </a:lnTo>
                  <a:lnTo>
                    <a:pt x="116" y="172"/>
                  </a:lnTo>
                  <a:lnTo>
                    <a:pt x="116" y="172"/>
                  </a:lnTo>
                  <a:lnTo>
                    <a:pt x="114" y="172"/>
                  </a:lnTo>
                  <a:lnTo>
                    <a:pt x="112" y="172"/>
                  </a:lnTo>
                  <a:lnTo>
                    <a:pt x="111" y="171"/>
                  </a:lnTo>
                  <a:lnTo>
                    <a:pt x="110" y="171"/>
                  </a:lnTo>
                  <a:lnTo>
                    <a:pt x="109" y="171"/>
                  </a:lnTo>
                  <a:lnTo>
                    <a:pt x="108" y="171"/>
                  </a:lnTo>
                  <a:lnTo>
                    <a:pt x="107" y="171"/>
                  </a:lnTo>
                  <a:lnTo>
                    <a:pt x="106" y="171"/>
                  </a:lnTo>
                  <a:lnTo>
                    <a:pt x="106" y="171"/>
                  </a:lnTo>
                  <a:lnTo>
                    <a:pt x="106" y="171"/>
                  </a:lnTo>
                  <a:lnTo>
                    <a:pt x="105" y="171"/>
                  </a:lnTo>
                  <a:lnTo>
                    <a:pt x="104" y="171"/>
                  </a:lnTo>
                  <a:lnTo>
                    <a:pt x="103" y="170"/>
                  </a:lnTo>
                  <a:lnTo>
                    <a:pt x="102" y="170"/>
                  </a:lnTo>
                  <a:lnTo>
                    <a:pt x="101" y="170"/>
                  </a:lnTo>
                  <a:lnTo>
                    <a:pt x="100" y="170"/>
                  </a:lnTo>
                  <a:lnTo>
                    <a:pt x="99" y="169"/>
                  </a:lnTo>
                  <a:lnTo>
                    <a:pt x="98" y="169"/>
                  </a:lnTo>
                  <a:lnTo>
                    <a:pt x="98" y="169"/>
                  </a:lnTo>
                  <a:lnTo>
                    <a:pt x="97" y="169"/>
                  </a:lnTo>
                  <a:lnTo>
                    <a:pt x="97" y="168"/>
                  </a:lnTo>
                  <a:lnTo>
                    <a:pt x="96" y="168"/>
                  </a:lnTo>
                  <a:lnTo>
                    <a:pt x="95" y="168"/>
                  </a:lnTo>
                  <a:lnTo>
                    <a:pt x="94" y="167"/>
                  </a:lnTo>
                  <a:lnTo>
                    <a:pt x="93" y="167"/>
                  </a:lnTo>
                  <a:lnTo>
                    <a:pt x="92" y="167"/>
                  </a:lnTo>
                  <a:lnTo>
                    <a:pt x="91" y="166"/>
                  </a:lnTo>
                  <a:lnTo>
                    <a:pt x="91" y="166"/>
                  </a:lnTo>
                  <a:lnTo>
                    <a:pt x="90" y="166"/>
                  </a:lnTo>
                  <a:lnTo>
                    <a:pt x="89" y="166"/>
                  </a:lnTo>
                  <a:lnTo>
                    <a:pt x="89" y="165"/>
                  </a:lnTo>
                  <a:lnTo>
                    <a:pt x="88" y="165"/>
                  </a:lnTo>
                  <a:lnTo>
                    <a:pt x="87" y="164"/>
                  </a:lnTo>
                  <a:lnTo>
                    <a:pt x="87" y="164"/>
                  </a:lnTo>
                  <a:lnTo>
                    <a:pt x="86" y="164"/>
                  </a:lnTo>
                  <a:lnTo>
                    <a:pt x="85" y="163"/>
                  </a:lnTo>
                  <a:lnTo>
                    <a:pt x="84" y="163"/>
                  </a:lnTo>
                  <a:lnTo>
                    <a:pt x="83" y="162"/>
                  </a:lnTo>
                  <a:lnTo>
                    <a:pt x="82" y="162"/>
                  </a:lnTo>
                  <a:lnTo>
                    <a:pt x="82" y="161"/>
                  </a:lnTo>
                  <a:lnTo>
                    <a:pt x="81" y="161"/>
                  </a:lnTo>
                  <a:lnTo>
                    <a:pt x="81" y="161"/>
                  </a:lnTo>
                  <a:lnTo>
                    <a:pt x="80" y="161"/>
                  </a:lnTo>
                  <a:lnTo>
                    <a:pt x="80" y="161"/>
                  </a:lnTo>
                  <a:lnTo>
                    <a:pt x="79" y="161"/>
                  </a:lnTo>
                  <a:lnTo>
                    <a:pt x="79" y="161"/>
                  </a:lnTo>
                  <a:lnTo>
                    <a:pt x="78" y="160"/>
                  </a:lnTo>
                  <a:lnTo>
                    <a:pt x="78" y="160"/>
                  </a:lnTo>
                  <a:lnTo>
                    <a:pt x="78" y="160"/>
                  </a:lnTo>
                  <a:lnTo>
                    <a:pt x="78" y="160"/>
                  </a:lnTo>
                  <a:lnTo>
                    <a:pt x="78" y="159"/>
                  </a:lnTo>
                  <a:lnTo>
                    <a:pt x="77" y="159"/>
                  </a:lnTo>
                  <a:lnTo>
                    <a:pt x="77" y="159"/>
                  </a:lnTo>
                  <a:lnTo>
                    <a:pt x="76" y="158"/>
                  </a:lnTo>
                  <a:lnTo>
                    <a:pt x="76" y="158"/>
                  </a:lnTo>
                  <a:lnTo>
                    <a:pt x="76" y="158"/>
                  </a:lnTo>
                  <a:lnTo>
                    <a:pt x="75" y="157"/>
                  </a:lnTo>
                  <a:lnTo>
                    <a:pt x="75" y="157"/>
                  </a:lnTo>
                  <a:lnTo>
                    <a:pt x="74" y="157"/>
                  </a:lnTo>
                  <a:lnTo>
                    <a:pt x="73" y="156"/>
                  </a:lnTo>
                  <a:lnTo>
                    <a:pt x="73" y="155"/>
                  </a:lnTo>
                  <a:lnTo>
                    <a:pt x="72" y="155"/>
                  </a:lnTo>
                  <a:lnTo>
                    <a:pt x="71" y="154"/>
                  </a:lnTo>
                  <a:lnTo>
                    <a:pt x="70" y="153"/>
                  </a:lnTo>
                  <a:lnTo>
                    <a:pt x="69" y="152"/>
                  </a:lnTo>
                  <a:lnTo>
                    <a:pt x="68" y="152"/>
                  </a:lnTo>
                  <a:lnTo>
                    <a:pt x="68" y="152"/>
                  </a:lnTo>
                  <a:lnTo>
                    <a:pt x="67" y="151"/>
                  </a:lnTo>
                  <a:lnTo>
                    <a:pt x="66" y="150"/>
                  </a:lnTo>
                  <a:lnTo>
                    <a:pt x="65" y="149"/>
                  </a:lnTo>
                  <a:lnTo>
                    <a:pt x="64" y="148"/>
                  </a:lnTo>
                  <a:lnTo>
                    <a:pt x="63" y="147"/>
                  </a:lnTo>
                  <a:lnTo>
                    <a:pt x="62" y="146"/>
                  </a:lnTo>
                  <a:lnTo>
                    <a:pt x="61" y="145"/>
                  </a:lnTo>
                  <a:lnTo>
                    <a:pt x="60" y="144"/>
                  </a:lnTo>
                  <a:lnTo>
                    <a:pt x="59" y="143"/>
                  </a:lnTo>
                  <a:lnTo>
                    <a:pt x="58" y="142"/>
                  </a:lnTo>
                  <a:lnTo>
                    <a:pt x="58" y="142"/>
                  </a:lnTo>
                  <a:lnTo>
                    <a:pt x="57" y="141"/>
                  </a:lnTo>
                  <a:lnTo>
                    <a:pt x="56" y="140"/>
                  </a:lnTo>
                  <a:lnTo>
                    <a:pt x="56" y="140"/>
                  </a:lnTo>
                  <a:lnTo>
                    <a:pt x="55" y="139"/>
                  </a:lnTo>
                  <a:lnTo>
                    <a:pt x="54" y="138"/>
                  </a:lnTo>
                  <a:lnTo>
                    <a:pt x="53" y="137"/>
                  </a:lnTo>
                  <a:lnTo>
                    <a:pt x="52" y="135"/>
                  </a:lnTo>
                  <a:lnTo>
                    <a:pt x="51" y="134"/>
                  </a:lnTo>
                  <a:lnTo>
                    <a:pt x="50" y="133"/>
                  </a:lnTo>
                  <a:lnTo>
                    <a:pt x="49" y="132"/>
                  </a:lnTo>
                  <a:lnTo>
                    <a:pt x="49" y="131"/>
                  </a:lnTo>
                  <a:lnTo>
                    <a:pt x="48" y="130"/>
                  </a:lnTo>
                  <a:lnTo>
                    <a:pt x="47" y="129"/>
                  </a:lnTo>
                  <a:lnTo>
                    <a:pt x="46" y="128"/>
                  </a:lnTo>
                  <a:lnTo>
                    <a:pt x="45" y="126"/>
                  </a:lnTo>
                  <a:lnTo>
                    <a:pt x="43" y="125"/>
                  </a:lnTo>
                  <a:lnTo>
                    <a:pt x="42" y="124"/>
                  </a:lnTo>
                  <a:lnTo>
                    <a:pt x="41" y="123"/>
                  </a:lnTo>
                  <a:lnTo>
                    <a:pt x="40" y="122"/>
                  </a:lnTo>
                  <a:lnTo>
                    <a:pt x="39" y="120"/>
                  </a:lnTo>
                  <a:lnTo>
                    <a:pt x="39" y="119"/>
                  </a:lnTo>
                  <a:lnTo>
                    <a:pt x="38" y="118"/>
                  </a:lnTo>
                  <a:lnTo>
                    <a:pt x="37" y="116"/>
                  </a:lnTo>
                  <a:lnTo>
                    <a:pt x="36" y="115"/>
                  </a:lnTo>
                  <a:lnTo>
                    <a:pt x="35" y="113"/>
                  </a:lnTo>
                  <a:lnTo>
                    <a:pt x="34" y="113"/>
                  </a:lnTo>
                  <a:lnTo>
                    <a:pt x="34" y="113"/>
                  </a:lnTo>
                  <a:lnTo>
                    <a:pt x="33" y="111"/>
                  </a:lnTo>
                  <a:lnTo>
                    <a:pt x="32" y="110"/>
                  </a:lnTo>
                  <a:lnTo>
                    <a:pt x="30" y="108"/>
                  </a:lnTo>
                  <a:lnTo>
                    <a:pt x="30" y="107"/>
                  </a:lnTo>
                  <a:lnTo>
                    <a:pt x="29" y="106"/>
                  </a:lnTo>
                  <a:lnTo>
                    <a:pt x="28" y="104"/>
                  </a:lnTo>
                  <a:lnTo>
                    <a:pt x="27" y="103"/>
                  </a:lnTo>
                  <a:lnTo>
                    <a:pt x="26" y="102"/>
                  </a:lnTo>
                  <a:lnTo>
                    <a:pt x="25" y="100"/>
                  </a:lnTo>
                  <a:lnTo>
                    <a:pt x="24" y="99"/>
                  </a:lnTo>
                  <a:lnTo>
                    <a:pt x="23" y="97"/>
                  </a:lnTo>
                  <a:lnTo>
                    <a:pt x="22" y="96"/>
                  </a:lnTo>
                  <a:lnTo>
                    <a:pt x="21" y="94"/>
                  </a:lnTo>
                  <a:lnTo>
                    <a:pt x="20" y="94"/>
                  </a:lnTo>
                  <a:lnTo>
                    <a:pt x="20" y="92"/>
                  </a:lnTo>
                  <a:lnTo>
                    <a:pt x="20" y="92"/>
                  </a:lnTo>
                  <a:lnTo>
                    <a:pt x="20" y="91"/>
                  </a:lnTo>
                  <a:lnTo>
                    <a:pt x="19" y="90"/>
                  </a:lnTo>
                  <a:lnTo>
                    <a:pt x="19" y="89"/>
                  </a:lnTo>
                  <a:lnTo>
                    <a:pt x="18" y="88"/>
                  </a:lnTo>
                  <a:lnTo>
                    <a:pt x="18" y="87"/>
                  </a:lnTo>
                  <a:lnTo>
                    <a:pt x="17" y="87"/>
                  </a:lnTo>
                  <a:lnTo>
                    <a:pt x="17" y="86"/>
                  </a:lnTo>
                  <a:lnTo>
                    <a:pt x="16" y="85"/>
                  </a:lnTo>
                  <a:lnTo>
                    <a:pt x="16" y="84"/>
                  </a:lnTo>
                  <a:lnTo>
                    <a:pt x="16" y="84"/>
                  </a:lnTo>
                  <a:lnTo>
                    <a:pt x="15" y="84"/>
                  </a:lnTo>
                  <a:lnTo>
                    <a:pt x="15" y="83"/>
                  </a:lnTo>
                  <a:lnTo>
                    <a:pt x="14" y="82"/>
                  </a:lnTo>
                  <a:lnTo>
                    <a:pt x="14" y="81"/>
                  </a:lnTo>
                  <a:lnTo>
                    <a:pt x="13" y="81"/>
                  </a:lnTo>
                  <a:lnTo>
                    <a:pt x="13" y="80"/>
                  </a:lnTo>
                  <a:lnTo>
                    <a:pt x="13" y="79"/>
                  </a:lnTo>
                  <a:lnTo>
                    <a:pt x="12" y="78"/>
                  </a:lnTo>
                  <a:lnTo>
                    <a:pt x="12" y="77"/>
                  </a:lnTo>
                  <a:lnTo>
                    <a:pt x="11" y="77"/>
                  </a:lnTo>
                  <a:lnTo>
                    <a:pt x="11" y="76"/>
                  </a:lnTo>
                  <a:lnTo>
                    <a:pt x="11" y="75"/>
                  </a:lnTo>
                  <a:lnTo>
                    <a:pt x="11" y="75"/>
                  </a:lnTo>
                  <a:lnTo>
                    <a:pt x="11" y="74"/>
                  </a:lnTo>
                  <a:lnTo>
                    <a:pt x="10" y="74"/>
                  </a:lnTo>
                  <a:lnTo>
                    <a:pt x="10" y="73"/>
                  </a:lnTo>
                  <a:lnTo>
                    <a:pt x="10" y="72"/>
                  </a:lnTo>
                  <a:lnTo>
                    <a:pt x="9" y="71"/>
                  </a:lnTo>
                  <a:lnTo>
                    <a:pt x="9" y="71"/>
                  </a:lnTo>
                  <a:lnTo>
                    <a:pt x="9" y="70"/>
                  </a:lnTo>
                  <a:lnTo>
                    <a:pt x="8" y="69"/>
                  </a:lnTo>
                  <a:lnTo>
                    <a:pt x="8" y="68"/>
                  </a:lnTo>
                  <a:lnTo>
                    <a:pt x="8" y="67"/>
                  </a:lnTo>
                  <a:lnTo>
                    <a:pt x="7" y="67"/>
                  </a:lnTo>
                  <a:lnTo>
                    <a:pt x="7" y="66"/>
                  </a:lnTo>
                  <a:lnTo>
                    <a:pt x="7" y="65"/>
                  </a:lnTo>
                  <a:lnTo>
                    <a:pt x="6" y="65"/>
                  </a:lnTo>
                  <a:lnTo>
                    <a:pt x="6" y="64"/>
                  </a:lnTo>
                  <a:lnTo>
                    <a:pt x="6" y="64"/>
                  </a:lnTo>
                  <a:lnTo>
                    <a:pt x="6" y="64"/>
                  </a:lnTo>
                  <a:lnTo>
                    <a:pt x="5" y="63"/>
                  </a:lnTo>
                  <a:lnTo>
                    <a:pt x="5" y="62"/>
                  </a:lnTo>
                  <a:lnTo>
                    <a:pt x="5" y="61"/>
                  </a:lnTo>
                  <a:lnTo>
                    <a:pt x="5" y="60"/>
                  </a:lnTo>
                  <a:lnTo>
                    <a:pt x="4" y="60"/>
                  </a:lnTo>
                  <a:lnTo>
                    <a:pt x="4" y="59"/>
                  </a:lnTo>
                  <a:lnTo>
                    <a:pt x="4" y="58"/>
                  </a:lnTo>
                  <a:lnTo>
                    <a:pt x="3" y="57"/>
                  </a:lnTo>
                  <a:lnTo>
                    <a:pt x="3" y="57"/>
                  </a:lnTo>
                  <a:lnTo>
                    <a:pt x="3" y="56"/>
                  </a:lnTo>
                  <a:lnTo>
                    <a:pt x="3" y="56"/>
                  </a:lnTo>
                  <a:lnTo>
                    <a:pt x="3" y="55"/>
                  </a:lnTo>
                  <a:lnTo>
                    <a:pt x="2" y="54"/>
                  </a:lnTo>
                  <a:lnTo>
                    <a:pt x="2" y="54"/>
                  </a:lnTo>
                  <a:lnTo>
                    <a:pt x="2" y="53"/>
                  </a:lnTo>
                  <a:lnTo>
                    <a:pt x="2" y="52"/>
                  </a:lnTo>
                  <a:lnTo>
                    <a:pt x="1" y="51"/>
                  </a:lnTo>
                  <a:lnTo>
                    <a:pt x="1" y="51"/>
                  </a:lnTo>
                  <a:lnTo>
                    <a:pt x="1" y="50"/>
                  </a:lnTo>
                  <a:lnTo>
                    <a:pt x="1" y="49"/>
                  </a:lnTo>
                  <a:lnTo>
                    <a:pt x="1" y="48"/>
                  </a:lnTo>
                  <a:lnTo>
                    <a:pt x="1" y="47"/>
                  </a:lnTo>
                  <a:lnTo>
                    <a:pt x="1" y="47"/>
                  </a:lnTo>
                  <a:lnTo>
                    <a:pt x="1" y="46"/>
                  </a:lnTo>
                  <a:lnTo>
                    <a:pt x="1" y="46"/>
                  </a:lnTo>
                  <a:lnTo>
                    <a:pt x="1" y="45"/>
                  </a:lnTo>
                  <a:lnTo>
                    <a:pt x="1" y="45"/>
                  </a:lnTo>
                  <a:lnTo>
                    <a:pt x="1" y="44"/>
                  </a:lnTo>
                  <a:lnTo>
                    <a:pt x="1" y="43"/>
                  </a:lnTo>
                  <a:lnTo>
                    <a:pt x="1" y="42"/>
                  </a:lnTo>
                  <a:lnTo>
                    <a:pt x="0" y="42"/>
                  </a:lnTo>
                  <a:lnTo>
                    <a:pt x="0" y="41"/>
                  </a:lnTo>
                  <a:lnTo>
                    <a:pt x="0" y="40"/>
                  </a:lnTo>
                  <a:lnTo>
                    <a:pt x="0" y="39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37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0" y="35"/>
                  </a:lnTo>
                  <a:lnTo>
                    <a:pt x="0" y="34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2"/>
                  </a:lnTo>
                  <a:lnTo>
                    <a:pt x="0" y="31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9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1" y="27"/>
                  </a:lnTo>
                  <a:lnTo>
                    <a:pt x="1" y="27"/>
                  </a:lnTo>
                  <a:lnTo>
                    <a:pt x="1" y="26"/>
                  </a:lnTo>
                  <a:lnTo>
                    <a:pt x="1" y="25"/>
                  </a:lnTo>
                  <a:lnTo>
                    <a:pt x="1" y="25"/>
                  </a:lnTo>
                  <a:lnTo>
                    <a:pt x="1" y="24"/>
                  </a:lnTo>
                  <a:lnTo>
                    <a:pt x="1" y="23"/>
                  </a:lnTo>
                  <a:lnTo>
                    <a:pt x="1" y="22"/>
                  </a:lnTo>
                  <a:lnTo>
                    <a:pt x="1" y="22"/>
                  </a:lnTo>
                  <a:lnTo>
                    <a:pt x="2" y="21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2" y="19"/>
                  </a:lnTo>
                  <a:lnTo>
                    <a:pt x="3" y="18"/>
                  </a:lnTo>
                  <a:lnTo>
                    <a:pt x="3" y="17"/>
                  </a:lnTo>
                  <a:lnTo>
                    <a:pt x="3" y="17"/>
                  </a:lnTo>
                  <a:lnTo>
                    <a:pt x="4" y="17"/>
                  </a:lnTo>
                  <a:lnTo>
                    <a:pt x="4" y="16"/>
                  </a:lnTo>
                  <a:lnTo>
                    <a:pt x="5" y="16"/>
                  </a:lnTo>
                  <a:lnTo>
                    <a:pt x="5" y="15"/>
                  </a:lnTo>
                  <a:lnTo>
                    <a:pt x="5" y="14"/>
                  </a:lnTo>
                  <a:lnTo>
                    <a:pt x="6" y="14"/>
                  </a:lnTo>
                  <a:lnTo>
                    <a:pt x="6" y="13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7" y="11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9" y="10"/>
                  </a:lnTo>
                  <a:lnTo>
                    <a:pt x="9" y="10"/>
                  </a:lnTo>
                  <a:lnTo>
                    <a:pt x="9" y="10"/>
                  </a:lnTo>
                  <a:lnTo>
                    <a:pt x="9" y="9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1" y="8"/>
                  </a:lnTo>
                  <a:lnTo>
                    <a:pt x="11" y="8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3" y="6"/>
                  </a:lnTo>
                  <a:lnTo>
                    <a:pt x="13" y="6"/>
                  </a:lnTo>
                  <a:lnTo>
                    <a:pt x="13" y="6"/>
                  </a:lnTo>
                  <a:lnTo>
                    <a:pt x="14" y="6"/>
                  </a:lnTo>
                  <a:lnTo>
                    <a:pt x="14" y="5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7" y="4"/>
                  </a:lnTo>
                  <a:lnTo>
                    <a:pt x="17" y="3"/>
                  </a:lnTo>
                  <a:lnTo>
                    <a:pt x="17" y="3"/>
                  </a:lnTo>
                  <a:lnTo>
                    <a:pt x="18" y="3"/>
                  </a:lnTo>
                  <a:lnTo>
                    <a:pt x="18" y="3"/>
                  </a:lnTo>
                  <a:lnTo>
                    <a:pt x="18" y="3"/>
                  </a:lnTo>
                  <a:lnTo>
                    <a:pt x="19" y="3"/>
                  </a:lnTo>
                  <a:lnTo>
                    <a:pt x="19" y="2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0" y="1"/>
                  </a:lnTo>
                  <a:lnTo>
                    <a:pt x="21" y="1"/>
                  </a:lnTo>
                  <a:lnTo>
                    <a:pt x="21" y="1"/>
                  </a:lnTo>
                  <a:lnTo>
                    <a:pt x="22" y="1"/>
                  </a:lnTo>
                  <a:lnTo>
                    <a:pt x="22" y="1"/>
                  </a:lnTo>
                  <a:lnTo>
                    <a:pt x="22" y="1"/>
                  </a:lnTo>
                  <a:lnTo>
                    <a:pt x="23" y="1"/>
                  </a:lnTo>
                  <a:lnTo>
                    <a:pt x="23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0" y="0"/>
                  </a:lnTo>
                  <a:close/>
                  <a:moveTo>
                    <a:pt x="30" y="20"/>
                  </a:moveTo>
                  <a:lnTo>
                    <a:pt x="30" y="20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29" y="20"/>
                  </a:lnTo>
                  <a:lnTo>
                    <a:pt x="29" y="20"/>
                  </a:lnTo>
                  <a:lnTo>
                    <a:pt x="29" y="20"/>
                  </a:lnTo>
                  <a:lnTo>
                    <a:pt x="29" y="20"/>
                  </a:lnTo>
                  <a:lnTo>
                    <a:pt x="29" y="20"/>
                  </a:lnTo>
                  <a:lnTo>
                    <a:pt x="29" y="20"/>
                  </a:lnTo>
                  <a:lnTo>
                    <a:pt x="29" y="21"/>
                  </a:lnTo>
                  <a:lnTo>
                    <a:pt x="29" y="21"/>
                  </a:lnTo>
                  <a:lnTo>
                    <a:pt x="29" y="21"/>
                  </a:lnTo>
                  <a:lnTo>
                    <a:pt x="29" y="21"/>
                  </a:lnTo>
                  <a:lnTo>
                    <a:pt x="29" y="21"/>
                  </a:lnTo>
                  <a:lnTo>
                    <a:pt x="28" y="21"/>
                  </a:lnTo>
                  <a:lnTo>
                    <a:pt x="28" y="21"/>
                  </a:lnTo>
                  <a:lnTo>
                    <a:pt x="28" y="21"/>
                  </a:lnTo>
                  <a:lnTo>
                    <a:pt x="28" y="21"/>
                  </a:lnTo>
                  <a:lnTo>
                    <a:pt x="28" y="21"/>
                  </a:lnTo>
                  <a:lnTo>
                    <a:pt x="28" y="21"/>
                  </a:lnTo>
                  <a:lnTo>
                    <a:pt x="28" y="21"/>
                  </a:lnTo>
                  <a:lnTo>
                    <a:pt x="28" y="21"/>
                  </a:lnTo>
                  <a:lnTo>
                    <a:pt x="28" y="21"/>
                  </a:lnTo>
                  <a:lnTo>
                    <a:pt x="28" y="21"/>
                  </a:lnTo>
                  <a:lnTo>
                    <a:pt x="27" y="21"/>
                  </a:lnTo>
                  <a:lnTo>
                    <a:pt x="27" y="21"/>
                  </a:lnTo>
                  <a:lnTo>
                    <a:pt x="27" y="21"/>
                  </a:lnTo>
                  <a:lnTo>
                    <a:pt x="27" y="21"/>
                  </a:lnTo>
                  <a:lnTo>
                    <a:pt x="27" y="21"/>
                  </a:lnTo>
                  <a:lnTo>
                    <a:pt x="27" y="21"/>
                  </a:lnTo>
                  <a:lnTo>
                    <a:pt x="27" y="22"/>
                  </a:lnTo>
                  <a:lnTo>
                    <a:pt x="27" y="22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5" y="22"/>
                  </a:lnTo>
                  <a:lnTo>
                    <a:pt x="25" y="23"/>
                  </a:lnTo>
                  <a:lnTo>
                    <a:pt x="25" y="23"/>
                  </a:lnTo>
                  <a:lnTo>
                    <a:pt x="25" y="23"/>
                  </a:lnTo>
                  <a:lnTo>
                    <a:pt x="25" y="23"/>
                  </a:lnTo>
                  <a:lnTo>
                    <a:pt x="25" y="23"/>
                  </a:lnTo>
                  <a:lnTo>
                    <a:pt x="25" y="23"/>
                  </a:lnTo>
                  <a:lnTo>
                    <a:pt x="25" y="23"/>
                  </a:lnTo>
                  <a:lnTo>
                    <a:pt x="24" y="23"/>
                  </a:lnTo>
                  <a:lnTo>
                    <a:pt x="24" y="23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3" y="24"/>
                  </a:lnTo>
                  <a:lnTo>
                    <a:pt x="23" y="24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7"/>
                  </a:lnTo>
                  <a:lnTo>
                    <a:pt x="22" y="27"/>
                  </a:lnTo>
                  <a:lnTo>
                    <a:pt x="22" y="27"/>
                  </a:lnTo>
                  <a:lnTo>
                    <a:pt x="21" y="27"/>
                  </a:lnTo>
                  <a:lnTo>
                    <a:pt x="21" y="27"/>
                  </a:lnTo>
                  <a:lnTo>
                    <a:pt x="21" y="27"/>
                  </a:lnTo>
                  <a:lnTo>
                    <a:pt x="21" y="27"/>
                  </a:lnTo>
                  <a:lnTo>
                    <a:pt x="21" y="28"/>
                  </a:lnTo>
                  <a:lnTo>
                    <a:pt x="21" y="28"/>
                  </a:lnTo>
                  <a:lnTo>
                    <a:pt x="21" y="28"/>
                  </a:lnTo>
                  <a:lnTo>
                    <a:pt x="21" y="29"/>
                  </a:lnTo>
                  <a:lnTo>
                    <a:pt x="21" y="29"/>
                  </a:lnTo>
                  <a:lnTo>
                    <a:pt x="20" y="29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0" y="31"/>
                  </a:lnTo>
                  <a:lnTo>
                    <a:pt x="20" y="31"/>
                  </a:lnTo>
                  <a:lnTo>
                    <a:pt x="20" y="31"/>
                  </a:lnTo>
                  <a:lnTo>
                    <a:pt x="20" y="31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20" y="33"/>
                  </a:lnTo>
                  <a:lnTo>
                    <a:pt x="20" y="33"/>
                  </a:lnTo>
                  <a:lnTo>
                    <a:pt x="20" y="33"/>
                  </a:lnTo>
                  <a:lnTo>
                    <a:pt x="20" y="34"/>
                  </a:lnTo>
                  <a:lnTo>
                    <a:pt x="20" y="34"/>
                  </a:lnTo>
                  <a:lnTo>
                    <a:pt x="20" y="35"/>
                  </a:lnTo>
                  <a:lnTo>
                    <a:pt x="20" y="35"/>
                  </a:lnTo>
                  <a:lnTo>
                    <a:pt x="20" y="36"/>
                  </a:lnTo>
                  <a:lnTo>
                    <a:pt x="20" y="36"/>
                  </a:lnTo>
                  <a:lnTo>
                    <a:pt x="20" y="36"/>
                  </a:lnTo>
                  <a:lnTo>
                    <a:pt x="20" y="36"/>
                  </a:lnTo>
                  <a:lnTo>
                    <a:pt x="20" y="36"/>
                  </a:lnTo>
                  <a:lnTo>
                    <a:pt x="20" y="37"/>
                  </a:lnTo>
                  <a:lnTo>
                    <a:pt x="20" y="37"/>
                  </a:lnTo>
                  <a:lnTo>
                    <a:pt x="20" y="38"/>
                  </a:lnTo>
                  <a:lnTo>
                    <a:pt x="20" y="38"/>
                  </a:lnTo>
                  <a:lnTo>
                    <a:pt x="20" y="39"/>
                  </a:lnTo>
                  <a:lnTo>
                    <a:pt x="20" y="39"/>
                  </a:lnTo>
                  <a:lnTo>
                    <a:pt x="20" y="40"/>
                  </a:lnTo>
                  <a:lnTo>
                    <a:pt x="20" y="41"/>
                  </a:lnTo>
                  <a:lnTo>
                    <a:pt x="20" y="41"/>
                  </a:lnTo>
                  <a:lnTo>
                    <a:pt x="20" y="42"/>
                  </a:lnTo>
                  <a:lnTo>
                    <a:pt x="21" y="42"/>
                  </a:lnTo>
                  <a:lnTo>
                    <a:pt x="21" y="43"/>
                  </a:lnTo>
                  <a:lnTo>
                    <a:pt x="21" y="43"/>
                  </a:lnTo>
                  <a:lnTo>
                    <a:pt x="21" y="44"/>
                  </a:lnTo>
                  <a:lnTo>
                    <a:pt x="21" y="44"/>
                  </a:lnTo>
                  <a:lnTo>
                    <a:pt x="21" y="45"/>
                  </a:lnTo>
                  <a:lnTo>
                    <a:pt x="21" y="46"/>
                  </a:lnTo>
                  <a:lnTo>
                    <a:pt x="21" y="46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22" y="47"/>
                  </a:lnTo>
                  <a:lnTo>
                    <a:pt x="22" y="48"/>
                  </a:lnTo>
                  <a:lnTo>
                    <a:pt x="22" y="48"/>
                  </a:lnTo>
                  <a:lnTo>
                    <a:pt x="22" y="49"/>
                  </a:lnTo>
                  <a:lnTo>
                    <a:pt x="23" y="49"/>
                  </a:lnTo>
                  <a:lnTo>
                    <a:pt x="23" y="50"/>
                  </a:lnTo>
                  <a:lnTo>
                    <a:pt x="23" y="51"/>
                  </a:lnTo>
                  <a:lnTo>
                    <a:pt x="23" y="51"/>
                  </a:lnTo>
                  <a:lnTo>
                    <a:pt x="23" y="52"/>
                  </a:lnTo>
                  <a:lnTo>
                    <a:pt x="24" y="53"/>
                  </a:lnTo>
                  <a:lnTo>
                    <a:pt x="24" y="53"/>
                  </a:lnTo>
                  <a:lnTo>
                    <a:pt x="24" y="54"/>
                  </a:lnTo>
                  <a:lnTo>
                    <a:pt x="24" y="54"/>
                  </a:lnTo>
                  <a:lnTo>
                    <a:pt x="25" y="55"/>
                  </a:lnTo>
                  <a:lnTo>
                    <a:pt x="25" y="56"/>
                  </a:lnTo>
                  <a:lnTo>
                    <a:pt x="25" y="56"/>
                  </a:lnTo>
                  <a:lnTo>
                    <a:pt x="25" y="56"/>
                  </a:lnTo>
                  <a:lnTo>
                    <a:pt x="25" y="56"/>
                  </a:lnTo>
                  <a:lnTo>
                    <a:pt x="26" y="57"/>
                  </a:lnTo>
                  <a:lnTo>
                    <a:pt x="26" y="57"/>
                  </a:lnTo>
                  <a:lnTo>
                    <a:pt x="26" y="58"/>
                  </a:lnTo>
                  <a:lnTo>
                    <a:pt x="26" y="59"/>
                  </a:lnTo>
                  <a:lnTo>
                    <a:pt x="27" y="59"/>
                  </a:lnTo>
                  <a:lnTo>
                    <a:pt x="27" y="60"/>
                  </a:lnTo>
                  <a:lnTo>
                    <a:pt x="27" y="61"/>
                  </a:lnTo>
                  <a:lnTo>
                    <a:pt x="28" y="61"/>
                  </a:lnTo>
                  <a:lnTo>
                    <a:pt x="28" y="62"/>
                  </a:lnTo>
                  <a:lnTo>
                    <a:pt x="28" y="63"/>
                  </a:lnTo>
                  <a:lnTo>
                    <a:pt x="28" y="64"/>
                  </a:lnTo>
                  <a:lnTo>
                    <a:pt x="29" y="64"/>
                  </a:lnTo>
                  <a:lnTo>
                    <a:pt x="29" y="65"/>
                  </a:lnTo>
                  <a:lnTo>
                    <a:pt x="29" y="65"/>
                  </a:lnTo>
                  <a:lnTo>
                    <a:pt x="30" y="65"/>
                  </a:lnTo>
                  <a:lnTo>
                    <a:pt x="30" y="66"/>
                  </a:lnTo>
                  <a:lnTo>
                    <a:pt x="30" y="67"/>
                  </a:lnTo>
                  <a:lnTo>
                    <a:pt x="30" y="67"/>
                  </a:lnTo>
                  <a:lnTo>
                    <a:pt x="30" y="68"/>
                  </a:lnTo>
                  <a:lnTo>
                    <a:pt x="31" y="69"/>
                  </a:lnTo>
                  <a:lnTo>
                    <a:pt x="31" y="70"/>
                  </a:lnTo>
                  <a:lnTo>
                    <a:pt x="31" y="70"/>
                  </a:lnTo>
                  <a:lnTo>
                    <a:pt x="32" y="71"/>
                  </a:lnTo>
                  <a:lnTo>
                    <a:pt x="32" y="72"/>
                  </a:lnTo>
                  <a:lnTo>
                    <a:pt x="32" y="72"/>
                  </a:lnTo>
                  <a:lnTo>
                    <a:pt x="33" y="73"/>
                  </a:lnTo>
                  <a:lnTo>
                    <a:pt x="33" y="74"/>
                  </a:lnTo>
                  <a:lnTo>
                    <a:pt x="34" y="74"/>
                  </a:lnTo>
                  <a:lnTo>
                    <a:pt x="34" y="75"/>
                  </a:lnTo>
                  <a:lnTo>
                    <a:pt x="34" y="75"/>
                  </a:lnTo>
                  <a:lnTo>
                    <a:pt x="35" y="76"/>
                  </a:lnTo>
                  <a:lnTo>
                    <a:pt x="35" y="76"/>
                  </a:lnTo>
                  <a:lnTo>
                    <a:pt x="36" y="77"/>
                  </a:lnTo>
                  <a:lnTo>
                    <a:pt x="36" y="78"/>
                  </a:lnTo>
                  <a:lnTo>
                    <a:pt x="36" y="78"/>
                  </a:lnTo>
                  <a:lnTo>
                    <a:pt x="37" y="79"/>
                  </a:lnTo>
                  <a:lnTo>
                    <a:pt x="37" y="80"/>
                  </a:lnTo>
                  <a:lnTo>
                    <a:pt x="38" y="81"/>
                  </a:lnTo>
                  <a:lnTo>
                    <a:pt x="38" y="81"/>
                  </a:lnTo>
                  <a:lnTo>
                    <a:pt x="39" y="83"/>
                  </a:lnTo>
                  <a:lnTo>
                    <a:pt x="39" y="84"/>
                  </a:lnTo>
                  <a:lnTo>
                    <a:pt x="40" y="85"/>
                  </a:lnTo>
                  <a:lnTo>
                    <a:pt x="41" y="86"/>
                  </a:lnTo>
                  <a:lnTo>
                    <a:pt x="42" y="87"/>
                  </a:lnTo>
                  <a:lnTo>
                    <a:pt x="42" y="89"/>
                  </a:lnTo>
                  <a:lnTo>
                    <a:pt x="43" y="90"/>
                  </a:lnTo>
                  <a:lnTo>
                    <a:pt x="44" y="92"/>
                  </a:lnTo>
                  <a:lnTo>
                    <a:pt x="45" y="93"/>
                  </a:lnTo>
                  <a:lnTo>
                    <a:pt x="46" y="94"/>
                  </a:lnTo>
                  <a:lnTo>
                    <a:pt x="47" y="95"/>
                  </a:lnTo>
                  <a:lnTo>
                    <a:pt x="48" y="96"/>
                  </a:lnTo>
                  <a:lnTo>
                    <a:pt x="49" y="98"/>
                  </a:lnTo>
                  <a:lnTo>
                    <a:pt x="49" y="99"/>
                  </a:lnTo>
                  <a:lnTo>
                    <a:pt x="50" y="100"/>
                  </a:lnTo>
                  <a:lnTo>
                    <a:pt x="51" y="101"/>
                  </a:lnTo>
                  <a:lnTo>
                    <a:pt x="51" y="102"/>
                  </a:lnTo>
                  <a:lnTo>
                    <a:pt x="52" y="103"/>
                  </a:lnTo>
                  <a:lnTo>
                    <a:pt x="53" y="104"/>
                  </a:lnTo>
                  <a:lnTo>
                    <a:pt x="54" y="105"/>
                  </a:lnTo>
                  <a:lnTo>
                    <a:pt x="55" y="106"/>
                  </a:lnTo>
                  <a:lnTo>
                    <a:pt x="56" y="107"/>
                  </a:lnTo>
                  <a:lnTo>
                    <a:pt x="57" y="109"/>
                  </a:lnTo>
                  <a:lnTo>
                    <a:pt x="58" y="110"/>
                  </a:lnTo>
                  <a:lnTo>
                    <a:pt x="58" y="111"/>
                  </a:lnTo>
                  <a:lnTo>
                    <a:pt x="59" y="112"/>
                  </a:lnTo>
                  <a:lnTo>
                    <a:pt x="60" y="113"/>
                  </a:lnTo>
                  <a:lnTo>
                    <a:pt x="61" y="114"/>
                  </a:lnTo>
                  <a:lnTo>
                    <a:pt x="62" y="115"/>
                  </a:lnTo>
                  <a:lnTo>
                    <a:pt x="63" y="116"/>
                  </a:lnTo>
                  <a:lnTo>
                    <a:pt x="64" y="118"/>
                  </a:lnTo>
                  <a:lnTo>
                    <a:pt x="65" y="119"/>
                  </a:lnTo>
                  <a:lnTo>
                    <a:pt x="66" y="120"/>
                  </a:lnTo>
                  <a:lnTo>
                    <a:pt x="67" y="121"/>
                  </a:lnTo>
                  <a:lnTo>
                    <a:pt x="68" y="122"/>
                  </a:lnTo>
                  <a:lnTo>
                    <a:pt x="68" y="123"/>
                  </a:lnTo>
                  <a:lnTo>
                    <a:pt x="69" y="123"/>
                  </a:lnTo>
                  <a:lnTo>
                    <a:pt x="70" y="124"/>
                  </a:lnTo>
                  <a:lnTo>
                    <a:pt x="71" y="125"/>
                  </a:lnTo>
                  <a:lnTo>
                    <a:pt x="71" y="125"/>
                  </a:lnTo>
                  <a:lnTo>
                    <a:pt x="72" y="126"/>
                  </a:lnTo>
                  <a:lnTo>
                    <a:pt x="73" y="127"/>
                  </a:lnTo>
                  <a:lnTo>
                    <a:pt x="74" y="128"/>
                  </a:lnTo>
                  <a:lnTo>
                    <a:pt x="75" y="129"/>
                  </a:lnTo>
                  <a:lnTo>
                    <a:pt x="76" y="130"/>
                  </a:lnTo>
                  <a:lnTo>
                    <a:pt x="77" y="131"/>
                  </a:lnTo>
                  <a:lnTo>
                    <a:pt x="78" y="132"/>
                  </a:lnTo>
                  <a:lnTo>
                    <a:pt x="78" y="132"/>
                  </a:lnTo>
                  <a:lnTo>
                    <a:pt x="78" y="133"/>
                  </a:lnTo>
                  <a:lnTo>
                    <a:pt x="79" y="134"/>
                  </a:lnTo>
                  <a:lnTo>
                    <a:pt x="80" y="134"/>
                  </a:lnTo>
                  <a:lnTo>
                    <a:pt x="81" y="135"/>
                  </a:lnTo>
                  <a:lnTo>
                    <a:pt x="82" y="136"/>
                  </a:lnTo>
                  <a:lnTo>
                    <a:pt x="82" y="137"/>
                  </a:lnTo>
                  <a:lnTo>
                    <a:pt x="83" y="137"/>
                  </a:lnTo>
                  <a:lnTo>
                    <a:pt x="84" y="138"/>
                  </a:lnTo>
                  <a:lnTo>
                    <a:pt x="85" y="139"/>
                  </a:lnTo>
                  <a:lnTo>
                    <a:pt x="85" y="139"/>
                  </a:lnTo>
                  <a:lnTo>
                    <a:pt x="86" y="140"/>
                  </a:lnTo>
                  <a:lnTo>
                    <a:pt x="87" y="140"/>
                  </a:lnTo>
                  <a:lnTo>
                    <a:pt x="87" y="141"/>
                  </a:lnTo>
                  <a:lnTo>
                    <a:pt x="87" y="141"/>
                  </a:lnTo>
                  <a:lnTo>
                    <a:pt x="87" y="141"/>
                  </a:lnTo>
                  <a:lnTo>
                    <a:pt x="87" y="141"/>
                  </a:lnTo>
                  <a:lnTo>
                    <a:pt x="87" y="142"/>
                  </a:lnTo>
                  <a:lnTo>
                    <a:pt x="88" y="142"/>
                  </a:lnTo>
                  <a:lnTo>
                    <a:pt x="88" y="142"/>
                  </a:lnTo>
                  <a:lnTo>
                    <a:pt x="88" y="142"/>
                  </a:lnTo>
                  <a:lnTo>
                    <a:pt x="88" y="142"/>
                  </a:lnTo>
                  <a:lnTo>
                    <a:pt x="89" y="142"/>
                  </a:lnTo>
                  <a:lnTo>
                    <a:pt x="89" y="142"/>
                  </a:lnTo>
                  <a:lnTo>
                    <a:pt x="89" y="142"/>
                  </a:lnTo>
                  <a:lnTo>
                    <a:pt x="90" y="142"/>
                  </a:lnTo>
                  <a:lnTo>
                    <a:pt x="90" y="142"/>
                  </a:lnTo>
                  <a:lnTo>
                    <a:pt x="90" y="143"/>
                  </a:lnTo>
                  <a:lnTo>
                    <a:pt x="91" y="143"/>
                  </a:lnTo>
                  <a:lnTo>
                    <a:pt x="91" y="143"/>
                  </a:lnTo>
                  <a:lnTo>
                    <a:pt x="91" y="143"/>
                  </a:lnTo>
                  <a:lnTo>
                    <a:pt x="92" y="143"/>
                  </a:lnTo>
                  <a:lnTo>
                    <a:pt x="92" y="144"/>
                  </a:lnTo>
                  <a:lnTo>
                    <a:pt x="92" y="144"/>
                  </a:lnTo>
                  <a:lnTo>
                    <a:pt x="93" y="144"/>
                  </a:lnTo>
                  <a:lnTo>
                    <a:pt x="94" y="145"/>
                  </a:lnTo>
                  <a:lnTo>
                    <a:pt x="94" y="145"/>
                  </a:lnTo>
                  <a:lnTo>
                    <a:pt x="95" y="145"/>
                  </a:lnTo>
                  <a:lnTo>
                    <a:pt x="96" y="146"/>
                  </a:lnTo>
                  <a:lnTo>
                    <a:pt x="96" y="146"/>
                  </a:lnTo>
                  <a:lnTo>
                    <a:pt x="97" y="146"/>
                  </a:lnTo>
                  <a:lnTo>
                    <a:pt x="97" y="146"/>
                  </a:lnTo>
                  <a:lnTo>
                    <a:pt x="97" y="147"/>
                  </a:lnTo>
                  <a:lnTo>
                    <a:pt x="98" y="147"/>
                  </a:lnTo>
                  <a:lnTo>
                    <a:pt x="98" y="147"/>
                  </a:lnTo>
                  <a:lnTo>
                    <a:pt x="99" y="147"/>
                  </a:lnTo>
                  <a:lnTo>
                    <a:pt x="99" y="148"/>
                  </a:lnTo>
                  <a:lnTo>
                    <a:pt x="100" y="148"/>
                  </a:lnTo>
                  <a:lnTo>
                    <a:pt x="101" y="148"/>
                  </a:lnTo>
                  <a:lnTo>
                    <a:pt x="101" y="148"/>
                  </a:lnTo>
                  <a:lnTo>
                    <a:pt x="102" y="148"/>
                  </a:lnTo>
                  <a:lnTo>
                    <a:pt x="103" y="149"/>
                  </a:lnTo>
                  <a:lnTo>
                    <a:pt x="103" y="149"/>
                  </a:lnTo>
                  <a:lnTo>
                    <a:pt x="104" y="149"/>
                  </a:lnTo>
                  <a:lnTo>
                    <a:pt x="105" y="149"/>
                  </a:lnTo>
                  <a:lnTo>
                    <a:pt x="105" y="150"/>
                  </a:lnTo>
                  <a:lnTo>
                    <a:pt x="106" y="150"/>
                  </a:lnTo>
                  <a:lnTo>
                    <a:pt x="106" y="150"/>
                  </a:lnTo>
                  <a:lnTo>
                    <a:pt x="107" y="150"/>
                  </a:lnTo>
                  <a:lnTo>
                    <a:pt x="107" y="150"/>
                  </a:lnTo>
                  <a:lnTo>
                    <a:pt x="108" y="150"/>
                  </a:lnTo>
                  <a:lnTo>
                    <a:pt x="109" y="151"/>
                  </a:lnTo>
                  <a:lnTo>
                    <a:pt x="109" y="151"/>
                  </a:lnTo>
                  <a:lnTo>
                    <a:pt x="110" y="151"/>
                  </a:lnTo>
                  <a:lnTo>
                    <a:pt x="111" y="151"/>
                  </a:lnTo>
                  <a:lnTo>
                    <a:pt x="112" y="151"/>
                  </a:lnTo>
                  <a:lnTo>
                    <a:pt x="112" y="151"/>
                  </a:lnTo>
                  <a:lnTo>
                    <a:pt x="113" y="152"/>
                  </a:lnTo>
                  <a:lnTo>
                    <a:pt x="114" y="152"/>
                  </a:lnTo>
                  <a:lnTo>
                    <a:pt x="115" y="152"/>
                  </a:lnTo>
                  <a:lnTo>
                    <a:pt x="116" y="152"/>
                  </a:lnTo>
                  <a:lnTo>
                    <a:pt x="117" y="152"/>
                  </a:lnTo>
                  <a:lnTo>
                    <a:pt x="119" y="152"/>
                  </a:lnTo>
                  <a:lnTo>
                    <a:pt x="120" y="152"/>
                  </a:lnTo>
                  <a:lnTo>
                    <a:pt x="124" y="153"/>
                  </a:lnTo>
                  <a:lnTo>
                    <a:pt x="125" y="153"/>
                  </a:lnTo>
                  <a:lnTo>
                    <a:pt x="126" y="153"/>
                  </a:lnTo>
                  <a:lnTo>
                    <a:pt x="128" y="154"/>
                  </a:lnTo>
                  <a:lnTo>
                    <a:pt x="129" y="154"/>
                  </a:lnTo>
                  <a:lnTo>
                    <a:pt x="130" y="154"/>
                  </a:lnTo>
                  <a:lnTo>
                    <a:pt x="131" y="154"/>
                  </a:lnTo>
                  <a:lnTo>
                    <a:pt x="132" y="154"/>
                  </a:lnTo>
                  <a:lnTo>
                    <a:pt x="133" y="155"/>
                  </a:lnTo>
                  <a:lnTo>
                    <a:pt x="134" y="155"/>
                  </a:lnTo>
                  <a:lnTo>
                    <a:pt x="134" y="155"/>
                  </a:lnTo>
                  <a:lnTo>
                    <a:pt x="135" y="155"/>
                  </a:lnTo>
                  <a:lnTo>
                    <a:pt x="135" y="155"/>
                  </a:lnTo>
                  <a:lnTo>
                    <a:pt x="135" y="155"/>
                  </a:lnTo>
                  <a:lnTo>
                    <a:pt x="136" y="156"/>
                  </a:lnTo>
                  <a:lnTo>
                    <a:pt x="137" y="156"/>
                  </a:lnTo>
                  <a:lnTo>
                    <a:pt x="137" y="156"/>
                  </a:lnTo>
                  <a:lnTo>
                    <a:pt x="139" y="157"/>
                  </a:lnTo>
                  <a:lnTo>
                    <a:pt x="142" y="158"/>
                  </a:lnTo>
                  <a:lnTo>
                    <a:pt x="142" y="157"/>
                  </a:lnTo>
                  <a:lnTo>
                    <a:pt x="141" y="156"/>
                  </a:lnTo>
                  <a:lnTo>
                    <a:pt x="141" y="155"/>
                  </a:lnTo>
                  <a:lnTo>
                    <a:pt x="141" y="155"/>
                  </a:lnTo>
                  <a:lnTo>
                    <a:pt x="141" y="154"/>
                  </a:lnTo>
                  <a:lnTo>
                    <a:pt x="140" y="153"/>
                  </a:lnTo>
                  <a:lnTo>
                    <a:pt x="140" y="152"/>
                  </a:lnTo>
                  <a:lnTo>
                    <a:pt x="140" y="152"/>
                  </a:lnTo>
                  <a:lnTo>
                    <a:pt x="139" y="151"/>
                  </a:lnTo>
                  <a:lnTo>
                    <a:pt x="139" y="149"/>
                  </a:lnTo>
                  <a:lnTo>
                    <a:pt x="138" y="147"/>
                  </a:lnTo>
                  <a:lnTo>
                    <a:pt x="137" y="145"/>
                  </a:lnTo>
                  <a:lnTo>
                    <a:pt x="136" y="142"/>
                  </a:lnTo>
                  <a:lnTo>
                    <a:pt x="136" y="141"/>
                  </a:lnTo>
                  <a:lnTo>
                    <a:pt x="135" y="139"/>
                  </a:lnTo>
                  <a:lnTo>
                    <a:pt x="135" y="138"/>
                  </a:lnTo>
                  <a:lnTo>
                    <a:pt x="135" y="137"/>
                  </a:lnTo>
                  <a:lnTo>
                    <a:pt x="135" y="137"/>
                  </a:lnTo>
                  <a:lnTo>
                    <a:pt x="135" y="136"/>
                  </a:lnTo>
                  <a:lnTo>
                    <a:pt x="135" y="135"/>
                  </a:lnTo>
                  <a:lnTo>
                    <a:pt x="135" y="135"/>
                  </a:lnTo>
                  <a:lnTo>
                    <a:pt x="135" y="134"/>
                  </a:lnTo>
                  <a:lnTo>
                    <a:pt x="134" y="133"/>
                  </a:lnTo>
                  <a:lnTo>
                    <a:pt x="134" y="133"/>
                  </a:lnTo>
                  <a:lnTo>
                    <a:pt x="134" y="132"/>
                  </a:lnTo>
                  <a:lnTo>
                    <a:pt x="134" y="132"/>
                  </a:lnTo>
                  <a:lnTo>
                    <a:pt x="134" y="132"/>
                  </a:lnTo>
                  <a:lnTo>
                    <a:pt x="133" y="132"/>
                  </a:lnTo>
                  <a:lnTo>
                    <a:pt x="133" y="132"/>
                  </a:lnTo>
                  <a:lnTo>
                    <a:pt x="133" y="132"/>
                  </a:lnTo>
                  <a:lnTo>
                    <a:pt x="133" y="132"/>
                  </a:lnTo>
                  <a:lnTo>
                    <a:pt x="133" y="132"/>
                  </a:lnTo>
                  <a:lnTo>
                    <a:pt x="133" y="131"/>
                  </a:lnTo>
                  <a:lnTo>
                    <a:pt x="133" y="131"/>
                  </a:lnTo>
                  <a:lnTo>
                    <a:pt x="133" y="131"/>
                  </a:lnTo>
                  <a:lnTo>
                    <a:pt x="132" y="130"/>
                  </a:lnTo>
                  <a:lnTo>
                    <a:pt x="132" y="129"/>
                  </a:lnTo>
                  <a:lnTo>
                    <a:pt x="131" y="128"/>
                  </a:lnTo>
                  <a:lnTo>
                    <a:pt x="131" y="127"/>
                  </a:lnTo>
                  <a:lnTo>
                    <a:pt x="130" y="127"/>
                  </a:lnTo>
                  <a:lnTo>
                    <a:pt x="130" y="126"/>
                  </a:lnTo>
                  <a:lnTo>
                    <a:pt x="129" y="125"/>
                  </a:lnTo>
                  <a:lnTo>
                    <a:pt x="129" y="124"/>
                  </a:lnTo>
                  <a:lnTo>
                    <a:pt x="128" y="123"/>
                  </a:lnTo>
                  <a:lnTo>
                    <a:pt x="128" y="123"/>
                  </a:lnTo>
                  <a:lnTo>
                    <a:pt x="127" y="123"/>
                  </a:lnTo>
                  <a:lnTo>
                    <a:pt x="127" y="122"/>
                  </a:lnTo>
                  <a:lnTo>
                    <a:pt x="127" y="122"/>
                  </a:lnTo>
                  <a:lnTo>
                    <a:pt x="126" y="121"/>
                  </a:lnTo>
                  <a:lnTo>
                    <a:pt x="126" y="120"/>
                  </a:lnTo>
                  <a:lnTo>
                    <a:pt x="125" y="120"/>
                  </a:lnTo>
                  <a:lnTo>
                    <a:pt x="125" y="119"/>
                  </a:lnTo>
                  <a:lnTo>
                    <a:pt x="125" y="118"/>
                  </a:lnTo>
                  <a:lnTo>
                    <a:pt x="125" y="117"/>
                  </a:lnTo>
                  <a:lnTo>
                    <a:pt x="124" y="116"/>
                  </a:lnTo>
                  <a:lnTo>
                    <a:pt x="124" y="116"/>
                  </a:lnTo>
                  <a:lnTo>
                    <a:pt x="123" y="115"/>
                  </a:lnTo>
                  <a:lnTo>
                    <a:pt x="123" y="114"/>
                  </a:lnTo>
                  <a:lnTo>
                    <a:pt x="122" y="113"/>
                  </a:lnTo>
                  <a:lnTo>
                    <a:pt x="122" y="113"/>
                  </a:lnTo>
                  <a:lnTo>
                    <a:pt x="121" y="113"/>
                  </a:lnTo>
                  <a:lnTo>
                    <a:pt x="120" y="112"/>
                  </a:lnTo>
                  <a:lnTo>
                    <a:pt x="120" y="111"/>
                  </a:lnTo>
                  <a:lnTo>
                    <a:pt x="119" y="111"/>
                  </a:lnTo>
                  <a:lnTo>
                    <a:pt x="119" y="110"/>
                  </a:lnTo>
                  <a:lnTo>
                    <a:pt x="118" y="109"/>
                  </a:lnTo>
                  <a:lnTo>
                    <a:pt x="118" y="108"/>
                  </a:lnTo>
                  <a:lnTo>
                    <a:pt x="117" y="108"/>
                  </a:lnTo>
                  <a:lnTo>
                    <a:pt x="117" y="107"/>
                  </a:lnTo>
                  <a:lnTo>
                    <a:pt x="116" y="106"/>
                  </a:lnTo>
                  <a:lnTo>
                    <a:pt x="116" y="105"/>
                  </a:lnTo>
                  <a:lnTo>
                    <a:pt x="116" y="105"/>
                  </a:lnTo>
                  <a:lnTo>
                    <a:pt x="115" y="104"/>
                  </a:lnTo>
                  <a:lnTo>
                    <a:pt x="115" y="104"/>
                  </a:lnTo>
                  <a:lnTo>
                    <a:pt x="114" y="103"/>
                  </a:lnTo>
                  <a:lnTo>
                    <a:pt x="114" y="103"/>
                  </a:lnTo>
                  <a:lnTo>
                    <a:pt x="113" y="102"/>
                  </a:lnTo>
                  <a:lnTo>
                    <a:pt x="112" y="101"/>
                  </a:lnTo>
                  <a:lnTo>
                    <a:pt x="112" y="100"/>
                  </a:lnTo>
                  <a:lnTo>
                    <a:pt x="111" y="99"/>
                  </a:lnTo>
                  <a:lnTo>
                    <a:pt x="109" y="98"/>
                  </a:lnTo>
                  <a:lnTo>
                    <a:pt x="108" y="96"/>
                  </a:lnTo>
                  <a:lnTo>
                    <a:pt x="107" y="95"/>
                  </a:lnTo>
                  <a:lnTo>
                    <a:pt x="106" y="94"/>
                  </a:lnTo>
                  <a:lnTo>
                    <a:pt x="105" y="93"/>
                  </a:lnTo>
                  <a:lnTo>
                    <a:pt x="104" y="91"/>
                  </a:lnTo>
                  <a:lnTo>
                    <a:pt x="103" y="90"/>
                  </a:lnTo>
                  <a:lnTo>
                    <a:pt x="102" y="88"/>
                  </a:lnTo>
                  <a:lnTo>
                    <a:pt x="100" y="87"/>
                  </a:lnTo>
                  <a:lnTo>
                    <a:pt x="99" y="86"/>
                  </a:lnTo>
                  <a:lnTo>
                    <a:pt x="98" y="84"/>
                  </a:lnTo>
                  <a:lnTo>
                    <a:pt x="97" y="84"/>
                  </a:lnTo>
                  <a:lnTo>
                    <a:pt x="96" y="82"/>
                  </a:lnTo>
                  <a:lnTo>
                    <a:pt x="95" y="81"/>
                  </a:lnTo>
                  <a:lnTo>
                    <a:pt x="95" y="81"/>
                  </a:lnTo>
                  <a:lnTo>
                    <a:pt x="93" y="80"/>
                  </a:lnTo>
                  <a:lnTo>
                    <a:pt x="92" y="78"/>
                  </a:lnTo>
                  <a:lnTo>
                    <a:pt x="91" y="77"/>
                  </a:lnTo>
                  <a:lnTo>
                    <a:pt x="89" y="75"/>
                  </a:lnTo>
                  <a:lnTo>
                    <a:pt x="88" y="75"/>
                  </a:lnTo>
                  <a:lnTo>
                    <a:pt x="87" y="74"/>
                  </a:lnTo>
                  <a:lnTo>
                    <a:pt x="86" y="72"/>
                  </a:lnTo>
                  <a:lnTo>
                    <a:pt x="85" y="71"/>
                  </a:lnTo>
                  <a:lnTo>
                    <a:pt x="84" y="69"/>
                  </a:lnTo>
                  <a:lnTo>
                    <a:pt x="81" y="67"/>
                  </a:lnTo>
                  <a:lnTo>
                    <a:pt x="78" y="65"/>
                  </a:lnTo>
                  <a:lnTo>
                    <a:pt x="76" y="62"/>
                  </a:lnTo>
                  <a:lnTo>
                    <a:pt x="71" y="56"/>
                  </a:lnTo>
                  <a:lnTo>
                    <a:pt x="68" y="55"/>
                  </a:lnTo>
                  <a:lnTo>
                    <a:pt x="66" y="52"/>
                  </a:lnTo>
                  <a:lnTo>
                    <a:pt x="63" y="49"/>
                  </a:lnTo>
                  <a:lnTo>
                    <a:pt x="62" y="47"/>
                  </a:lnTo>
                  <a:lnTo>
                    <a:pt x="60" y="46"/>
                  </a:lnTo>
                  <a:lnTo>
                    <a:pt x="60" y="46"/>
                  </a:lnTo>
                  <a:lnTo>
                    <a:pt x="59" y="46"/>
                  </a:lnTo>
                  <a:lnTo>
                    <a:pt x="58" y="45"/>
                  </a:lnTo>
                  <a:lnTo>
                    <a:pt x="58" y="44"/>
                  </a:lnTo>
                  <a:lnTo>
                    <a:pt x="58" y="43"/>
                  </a:lnTo>
                  <a:lnTo>
                    <a:pt x="57" y="43"/>
                  </a:lnTo>
                  <a:lnTo>
                    <a:pt x="56" y="41"/>
                  </a:lnTo>
                  <a:lnTo>
                    <a:pt x="55" y="40"/>
                  </a:lnTo>
                  <a:lnTo>
                    <a:pt x="53" y="38"/>
                  </a:lnTo>
                  <a:lnTo>
                    <a:pt x="52" y="36"/>
                  </a:lnTo>
                  <a:lnTo>
                    <a:pt x="51" y="36"/>
                  </a:lnTo>
                  <a:lnTo>
                    <a:pt x="50" y="36"/>
                  </a:lnTo>
                  <a:lnTo>
                    <a:pt x="50" y="35"/>
                  </a:lnTo>
                  <a:lnTo>
                    <a:pt x="49" y="34"/>
                  </a:lnTo>
                  <a:lnTo>
                    <a:pt x="49" y="33"/>
                  </a:lnTo>
                  <a:lnTo>
                    <a:pt x="48" y="33"/>
                  </a:lnTo>
                  <a:lnTo>
                    <a:pt x="48" y="32"/>
                  </a:lnTo>
                  <a:lnTo>
                    <a:pt x="47" y="31"/>
                  </a:lnTo>
                  <a:lnTo>
                    <a:pt x="46" y="30"/>
                  </a:lnTo>
                  <a:lnTo>
                    <a:pt x="46" y="30"/>
                  </a:lnTo>
                  <a:lnTo>
                    <a:pt x="45" y="29"/>
                  </a:lnTo>
                  <a:lnTo>
                    <a:pt x="45" y="29"/>
                  </a:lnTo>
                  <a:lnTo>
                    <a:pt x="44" y="29"/>
                  </a:lnTo>
                  <a:lnTo>
                    <a:pt x="44" y="28"/>
                  </a:lnTo>
                  <a:lnTo>
                    <a:pt x="44" y="28"/>
                  </a:lnTo>
                  <a:lnTo>
                    <a:pt x="43" y="28"/>
                  </a:lnTo>
                  <a:lnTo>
                    <a:pt x="43" y="27"/>
                  </a:lnTo>
                  <a:lnTo>
                    <a:pt x="43" y="27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1" y="27"/>
                  </a:lnTo>
                  <a:lnTo>
                    <a:pt x="41" y="27"/>
                  </a:lnTo>
                  <a:lnTo>
                    <a:pt x="41" y="26"/>
                  </a:lnTo>
                  <a:lnTo>
                    <a:pt x="40" y="26"/>
                  </a:lnTo>
                  <a:lnTo>
                    <a:pt x="40" y="26"/>
                  </a:lnTo>
                  <a:lnTo>
                    <a:pt x="40" y="25"/>
                  </a:lnTo>
                  <a:lnTo>
                    <a:pt x="39" y="25"/>
                  </a:lnTo>
                  <a:lnTo>
                    <a:pt x="39" y="25"/>
                  </a:lnTo>
                  <a:lnTo>
                    <a:pt x="39" y="25"/>
                  </a:lnTo>
                  <a:lnTo>
                    <a:pt x="39" y="24"/>
                  </a:lnTo>
                  <a:lnTo>
                    <a:pt x="39" y="24"/>
                  </a:lnTo>
                  <a:lnTo>
                    <a:pt x="39" y="24"/>
                  </a:lnTo>
                  <a:lnTo>
                    <a:pt x="38" y="24"/>
                  </a:lnTo>
                  <a:lnTo>
                    <a:pt x="38" y="23"/>
                  </a:lnTo>
                  <a:lnTo>
                    <a:pt x="38" y="23"/>
                  </a:lnTo>
                  <a:lnTo>
                    <a:pt x="37" y="23"/>
                  </a:lnTo>
                  <a:lnTo>
                    <a:pt x="37" y="23"/>
                  </a:lnTo>
                  <a:lnTo>
                    <a:pt x="37" y="23"/>
                  </a:lnTo>
                  <a:lnTo>
                    <a:pt x="36" y="22"/>
                  </a:lnTo>
                  <a:lnTo>
                    <a:pt x="36" y="22"/>
                  </a:lnTo>
                  <a:lnTo>
                    <a:pt x="36" y="22"/>
                  </a:lnTo>
                  <a:lnTo>
                    <a:pt x="35" y="22"/>
                  </a:lnTo>
                  <a:lnTo>
                    <a:pt x="35" y="22"/>
                  </a:lnTo>
                  <a:lnTo>
                    <a:pt x="35" y="22"/>
                  </a:lnTo>
                  <a:lnTo>
                    <a:pt x="34" y="21"/>
                  </a:lnTo>
                  <a:lnTo>
                    <a:pt x="34" y="21"/>
                  </a:lnTo>
                  <a:lnTo>
                    <a:pt x="34" y="21"/>
                  </a:lnTo>
                  <a:lnTo>
                    <a:pt x="34" y="21"/>
                  </a:lnTo>
                  <a:lnTo>
                    <a:pt x="33" y="21"/>
                  </a:lnTo>
                  <a:lnTo>
                    <a:pt x="33" y="21"/>
                  </a:lnTo>
                  <a:lnTo>
                    <a:pt x="33" y="21"/>
                  </a:lnTo>
                  <a:lnTo>
                    <a:pt x="33" y="21"/>
                  </a:lnTo>
                  <a:lnTo>
                    <a:pt x="32" y="21"/>
                  </a:lnTo>
                  <a:lnTo>
                    <a:pt x="32" y="21"/>
                  </a:lnTo>
                  <a:lnTo>
                    <a:pt x="32" y="21"/>
                  </a:lnTo>
                  <a:lnTo>
                    <a:pt x="32" y="20"/>
                  </a:lnTo>
                  <a:lnTo>
                    <a:pt x="31" y="20"/>
                  </a:lnTo>
                  <a:lnTo>
                    <a:pt x="31" y="20"/>
                  </a:lnTo>
                  <a:lnTo>
                    <a:pt x="31" y="20"/>
                  </a:lnTo>
                  <a:lnTo>
                    <a:pt x="31" y="20"/>
                  </a:lnTo>
                  <a:lnTo>
                    <a:pt x="31" y="20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30" y="20"/>
                  </a:lnTo>
                  <a:close/>
                </a:path>
              </a:pathLst>
            </a:custGeom>
            <a:grpFill/>
            <a:ln w="215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5" name="Freeform 138">
              <a:extLst>
                <a:ext uri="{FF2B5EF4-FFF2-40B4-BE49-F238E27FC236}">
                  <a16:creationId xmlns:a16="http://schemas.microsoft.com/office/drawing/2014/main" id="{D1C557C0-7D31-F611-A96D-2956F1FD09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90788" y="9099551"/>
              <a:ext cx="336550" cy="296863"/>
            </a:xfrm>
            <a:custGeom>
              <a:avLst/>
              <a:gdLst>
                <a:gd name="T0" fmla="*/ 210 w 212"/>
                <a:gd name="T1" fmla="*/ 18 h 187"/>
                <a:gd name="T2" fmla="*/ 201 w 212"/>
                <a:gd name="T3" fmla="*/ 29 h 187"/>
                <a:gd name="T4" fmla="*/ 190 w 212"/>
                <a:gd name="T5" fmla="*/ 43 h 187"/>
                <a:gd name="T6" fmla="*/ 178 w 212"/>
                <a:gd name="T7" fmla="*/ 62 h 187"/>
                <a:gd name="T8" fmla="*/ 169 w 212"/>
                <a:gd name="T9" fmla="*/ 77 h 187"/>
                <a:gd name="T10" fmla="*/ 156 w 212"/>
                <a:gd name="T11" fmla="*/ 94 h 187"/>
                <a:gd name="T12" fmla="*/ 136 w 212"/>
                <a:gd name="T13" fmla="*/ 116 h 187"/>
                <a:gd name="T14" fmla="*/ 112 w 212"/>
                <a:gd name="T15" fmla="*/ 139 h 187"/>
                <a:gd name="T16" fmla="*/ 88 w 212"/>
                <a:gd name="T17" fmla="*/ 160 h 187"/>
                <a:gd name="T18" fmla="*/ 74 w 212"/>
                <a:gd name="T19" fmla="*/ 170 h 187"/>
                <a:gd name="T20" fmla="*/ 61 w 212"/>
                <a:gd name="T21" fmla="*/ 178 h 187"/>
                <a:gd name="T22" fmla="*/ 48 w 212"/>
                <a:gd name="T23" fmla="*/ 184 h 187"/>
                <a:gd name="T24" fmla="*/ 34 w 212"/>
                <a:gd name="T25" fmla="*/ 187 h 187"/>
                <a:gd name="T26" fmla="*/ 23 w 212"/>
                <a:gd name="T27" fmla="*/ 186 h 187"/>
                <a:gd name="T28" fmla="*/ 15 w 212"/>
                <a:gd name="T29" fmla="*/ 184 h 187"/>
                <a:gd name="T30" fmla="*/ 10 w 212"/>
                <a:gd name="T31" fmla="*/ 181 h 187"/>
                <a:gd name="T32" fmla="*/ 5 w 212"/>
                <a:gd name="T33" fmla="*/ 175 h 187"/>
                <a:gd name="T34" fmla="*/ 2 w 212"/>
                <a:gd name="T35" fmla="*/ 169 h 187"/>
                <a:gd name="T36" fmla="*/ 0 w 212"/>
                <a:gd name="T37" fmla="*/ 163 h 187"/>
                <a:gd name="T38" fmla="*/ 2 w 212"/>
                <a:gd name="T39" fmla="*/ 151 h 187"/>
                <a:gd name="T40" fmla="*/ 7 w 212"/>
                <a:gd name="T41" fmla="*/ 138 h 187"/>
                <a:gd name="T42" fmla="*/ 15 w 212"/>
                <a:gd name="T43" fmla="*/ 126 h 187"/>
                <a:gd name="T44" fmla="*/ 25 w 212"/>
                <a:gd name="T45" fmla="*/ 114 h 187"/>
                <a:gd name="T46" fmla="*/ 45 w 212"/>
                <a:gd name="T47" fmla="*/ 93 h 187"/>
                <a:gd name="T48" fmla="*/ 71 w 212"/>
                <a:gd name="T49" fmla="*/ 70 h 187"/>
                <a:gd name="T50" fmla="*/ 107 w 212"/>
                <a:gd name="T51" fmla="*/ 40 h 187"/>
                <a:gd name="T52" fmla="*/ 117 w 212"/>
                <a:gd name="T53" fmla="*/ 32 h 187"/>
                <a:gd name="T54" fmla="*/ 130 w 212"/>
                <a:gd name="T55" fmla="*/ 25 h 187"/>
                <a:gd name="T56" fmla="*/ 148 w 212"/>
                <a:gd name="T57" fmla="*/ 17 h 187"/>
                <a:gd name="T58" fmla="*/ 159 w 212"/>
                <a:gd name="T59" fmla="*/ 15 h 187"/>
                <a:gd name="T60" fmla="*/ 175 w 212"/>
                <a:gd name="T61" fmla="*/ 18 h 187"/>
                <a:gd name="T62" fmla="*/ 187 w 212"/>
                <a:gd name="T63" fmla="*/ 15 h 187"/>
                <a:gd name="T64" fmla="*/ 192 w 212"/>
                <a:gd name="T65" fmla="*/ 7 h 187"/>
                <a:gd name="T66" fmla="*/ 204 w 212"/>
                <a:gd name="T67" fmla="*/ 0 h 187"/>
                <a:gd name="T68" fmla="*/ 163 w 212"/>
                <a:gd name="T69" fmla="*/ 35 h 187"/>
                <a:gd name="T70" fmla="*/ 153 w 212"/>
                <a:gd name="T71" fmla="*/ 36 h 187"/>
                <a:gd name="T72" fmla="*/ 139 w 212"/>
                <a:gd name="T73" fmla="*/ 43 h 187"/>
                <a:gd name="T74" fmla="*/ 128 w 212"/>
                <a:gd name="T75" fmla="*/ 49 h 187"/>
                <a:gd name="T76" fmla="*/ 120 w 212"/>
                <a:gd name="T77" fmla="*/ 57 h 187"/>
                <a:gd name="T78" fmla="*/ 82 w 212"/>
                <a:gd name="T79" fmla="*/ 87 h 187"/>
                <a:gd name="T80" fmla="*/ 59 w 212"/>
                <a:gd name="T81" fmla="*/ 109 h 187"/>
                <a:gd name="T82" fmla="*/ 40 w 212"/>
                <a:gd name="T83" fmla="*/ 128 h 187"/>
                <a:gd name="T84" fmla="*/ 31 w 212"/>
                <a:gd name="T85" fmla="*/ 139 h 187"/>
                <a:gd name="T86" fmla="*/ 25 w 212"/>
                <a:gd name="T87" fmla="*/ 149 h 187"/>
                <a:gd name="T88" fmla="*/ 22 w 212"/>
                <a:gd name="T89" fmla="*/ 157 h 187"/>
                <a:gd name="T90" fmla="*/ 21 w 212"/>
                <a:gd name="T91" fmla="*/ 161 h 187"/>
                <a:gd name="T92" fmla="*/ 21 w 212"/>
                <a:gd name="T93" fmla="*/ 163 h 187"/>
                <a:gd name="T94" fmla="*/ 22 w 212"/>
                <a:gd name="T95" fmla="*/ 163 h 187"/>
                <a:gd name="T96" fmla="*/ 23 w 212"/>
                <a:gd name="T97" fmla="*/ 164 h 187"/>
                <a:gd name="T98" fmla="*/ 25 w 212"/>
                <a:gd name="T99" fmla="*/ 165 h 187"/>
                <a:gd name="T100" fmla="*/ 27 w 212"/>
                <a:gd name="T101" fmla="*/ 166 h 187"/>
                <a:gd name="T102" fmla="*/ 33 w 212"/>
                <a:gd name="T103" fmla="*/ 166 h 187"/>
                <a:gd name="T104" fmla="*/ 42 w 212"/>
                <a:gd name="T105" fmla="*/ 164 h 187"/>
                <a:gd name="T106" fmla="*/ 52 w 212"/>
                <a:gd name="T107" fmla="*/ 160 h 187"/>
                <a:gd name="T108" fmla="*/ 63 w 212"/>
                <a:gd name="T109" fmla="*/ 153 h 187"/>
                <a:gd name="T110" fmla="*/ 76 w 212"/>
                <a:gd name="T111" fmla="*/ 144 h 187"/>
                <a:gd name="T112" fmla="*/ 100 w 212"/>
                <a:gd name="T113" fmla="*/ 123 h 187"/>
                <a:gd name="T114" fmla="*/ 122 w 212"/>
                <a:gd name="T115" fmla="*/ 100 h 187"/>
                <a:gd name="T116" fmla="*/ 141 w 212"/>
                <a:gd name="T117" fmla="*/ 79 h 187"/>
                <a:gd name="T118" fmla="*/ 153 w 212"/>
                <a:gd name="T119" fmla="*/ 65 h 187"/>
                <a:gd name="T120" fmla="*/ 161 w 212"/>
                <a:gd name="T121" fmla="*/ 51 h 187"/>
                <a:gd name="T122" fmla="*/ 197 w 212"/>
                <a:gd name="T123" fmla="*/ 19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2" h="187">
                  <a:moveTo>
                    <a:pt x="208" y="3"/>
                  </a:moveTo>
                  <a:lnTo>
                    <a:pt x="208" y="3"/>
                  </a:lnTo>
                  <a:lnTo>
                    <a:pt x="208" y="3"/>
                  </a:lnTo>
                  <a:lnTo>
                    <a:pt x="209" y="4"/>
                  </a:lnTo>
                  <a:lnTo>
                    <a:pt x="210" y="5"/>
                  </a:lnTo>
                  <a:lnTo>
                    <a:pt x="211" y="7"/>
                  </a:lnTo>
                  <a:lnTo>
                    <a:pt x="212" y="9"/>
                  </a:lnTo>
                  <a:lnTo>
                    <a:pt x="212" y="10"/>
                  </a:lnTo>
                  <a:lnTo>
                    <a:pt x="212" y="11"/>
                  </a:lnTo>
                  <a:lnTo>
                    <a:pt x="212" y="12"/>
                  </a:lnTo>
                  <a:lnTo>
                    <a:pt x="212" y="13"/>
                  </a:lnTo>
                  <a:lnTo>
                    <a:pt x="212" y="14"/>
                  </a:lnTo>
                  <a:lnTo>
                    <a:pt x="211" y="14"/>
                  </a:lnTo>
                  <a:lnTo>
                    <a:pt x="211" y="15"/>
                  </a:lnTo>
                  <a:lnTo>
                    <a:pt x="211" y="15"/>
                  </a:lnTo>
                  <a:lnTo>
                    <a:pt x="211" y="16"/>
                  </a:lnTo>
                  <a:lnTo>
                    <a:pt x="210" y="17"/>
                  </a:lnTo>
                  <a:lnTo>
                    <a:pt x="210" y="17"/>
                  </a:lnTo>
                  <a:lnTo>
                    <a:pt x="210" y="18"/>
                  </a:lnTo>
                  <a:lnTo>
                    <a:pt x="209" y="18"/>
                  </a:lnTo>
                  <a:lnTo>
                    <a:pt x="209" y="19"/>
                  </a:lnTo>
                  <a:lnTo>
                    <a:pt x="209" y="19"/>
                  </a:lnTo>
                  <a:lnTo>
                    <a:pt x="209" y="19"/>
                  </a:lnTo>
                  <a:lnTo>
                    <a:pt x="208" y="19"/>
                  </a:lnTo>
                  <a:lnTo>
                    <a:pt x="208" y="19"/>
                  </a:lnTo>
                  <a:lnTo>
                    <a:pt x="208" y="20"/>
                  </a:lnTo>
                  <a:lnTo>
                    <a:pt x="207" y="20"/>
                  </a:lnTo>
                  <a:lnTo>
                    <a:pt x="207" y="21"/>
                  </a:lnTo>
                  <a:lnTo>
                    <a:pt x="206" y="22"/>
                  </a:lnTo>
                  <a:lnTo>
                    <a:pt x="206" y="23"/>
                  </a:lnTo>
                  <a:lnTo>
                    <a:pt x="206" y="24"/>
                  </a:lnTo>
                  <a:lnTo>
                    <a:pt x="205" y="25"/>
                  </a:lnTo>
                  <a:lnTo>
                    <a:pt x="204" y="26"/>
                  </a:lnTo>
                  <a:lnTo>
                    <a:pt x="203" y="27"/>
                  </a:lnTo>
                  <a:lnTo>
                    <a:pt x="203" y="28"/>
                  </a:lnTo>
                  <a:lnTo>
                    <a:pt x="202" y="29"/>
                  </a:lnTo>
                  <a:lnTo>
                    <a:pt x="202" y="29"/>
                  </a:lnTo>
                  <a:lnTo>
                    <a:pt x="201" y="29"/>
                  </a:lnTo>
                  <a:lnTo>
                    <a:pt x="200" y="30"/>
                  </a:lnTo>
                  <a:lnTo>
                    <a:pt x="198" y="32"/>
                  </a:lnTo>
                  <a:lnTo>
                    <a:pt x="197" y="34"/>
                  </a:lnTo>
                  <a:lnTo>
                    <a:pt x="197" y="35"/>
                  </a:lnTo>
                  <a:lnTo>
                    <a:pt x="196" y="36"/>
                  </a:lnTo>
                  <a:lnTo>
                    <a:pt x="195" y="37"/>
                  </a:lnTo>
                  <a:lnTo>
                    <a:pt x="195" y="37"/>
                  </a:lnTo>
                  <a:lnTo>
                    <a:pt x="195" y="37"/>
                  </a:lnTo>
                  <a:lnTo>
                    <a:pt x="194" y="38"/>
                  </a:lnTo>
                  <a:lnTo>
                    <a:pt x="194" y="38"/>
                  </a:lnTo>
                  <a:lnTo>
                    <a:pt x="194" y="38"/>
                  </a:lnTo>
                  <a:lnTo>
                    <a:pt x="193" y="39"/>
                  </a:lnTo>
                  <a:lnTo>
                    <a:pt x="193" y="39"/>
                  </a:lnTo>
                  <a:lnTo>
                    <a:pt x="192" y="40"/>
                  </a:lnTo>
                  <a:lnTo>
                    <a:pt x="192" y="41"/>
                  </a:lnTo>
                  <a:lnTo>
                    <a:pt x="191" y="41"/>
                  </a:lnTo>
                  <a:lnTo>
                    <a:pt x="191" y="42"/>
                  </a:lnTo>
                  <a:lnTo>
                    <a:pt x="191" y="42"/>
                  </a:lnTo>
                  <a:lnTo>
                    <a:pt x="190" y="43"/>
                  </a:lnTo>
                  <a:lnTo>
                    <a:pt x="190" y="44"/>
                  </a:lnTo>
                  <a:lnTo>
                    <a:pt x="189" y="44"/>
                  </a:lnTo>
                  <a:lnTo>
                    <a:pt x="189" y="45"/>
                  </a:lnTo>
                  <a:lnTo>
                    <a:pt x="188" y="46"/>
                  </a:lnTo>
                  <a:lnTo>
                    <a:pt x="188" y="46"/>
                  </a:lnTo>
                  <a:lnTo>
                    <a:pt x="188" y="47"/>
                  </a:lnTo>
                  <a:lnTo>
                    <a:pt x="187" y="48"/>
                  </a:lnTo>
                  <a:lnTo>
                    <a:pt x="187" y="48"/>
                  </a:lnTo>
                  <a:lnTo>
                    <a:pt x="187" y="48"/>
                  </a:lnTo>
                  <a:lnTo>
                    <a:pt x="187" y="49"/>
                  </a:lnTo>
                  <a:lnTo>
                    <a:pt x="186" y="51"/>
                  </a:lnTo>
                  <a:lnTo>
                    <a:pt x="185" y="52"/>
                  </a:lnTo>
                  <a:lnTo>
                    <a:pt x="184" y="53"/>
                  </a:lnTo>
                  <a:lnTo>
                    <a:pt x="183" y="55"/>
                  </a:lnTo>
                  <a:lnTo>
                    <a:pt x="183" y="56"/>
                  </a:lnTo>
                  <a:lnTo>
                    <a:pt x="181" y="58"/>
                  </a:lnTo>
                  <a:lnTo>
                    <a:pt x="179" y="61"/>
                  </a:lnTo>
                  <a:lnTo>
                    <a:pt x="179" y="62"/>
                  </a:lnTo>
                  <a:lnTo>
                    <a:pt x="178" y="62"/>
                  </a:lnTo>
                  <a:lnTo>
                    <a:pt x="178" y="64"/>
                  </a:lnTo>
                  <a:lnTo>
                    <a:pt x="178" y="65"/>
                  </a:lnTo>
                  <a:lnTo>
                    <a:pt x="177" y="67"/>
                  </a:lnTo>
                  <a:lnTo>
                    <a:pt x="176" y="67"/>
                  </a:lnTo>
                  <a:lnTo>
                    <a:pt x="176" y="68"/>
                  </a:lnTo>
                  <a:lnTo>
                    <a:pt x="175" y="68"/>
                  </a:lnTo>
                  <a:lnTo>
                    <a:pt x="175" y="69"/>
                  </a:lnTo>
                  <a:lnTo>
                    <a:pt x="174" y="70"/>
                  </a:lnTo>
                  <a:lnTo>
                    <a:pt x="174" y="71"/>
                  </a:lnTo>
                  <a:lnTo>
                    <a:pt x="173" y="71"/>
                  </a:lnTo>
                  <a:lnTo>
                    <a:pt x="173" y="72"/>
                  </a:lnTo>
                  <a:lnTo>
                    <a:pt x="172" y="73"/>
                  </a:lnTo>
                  <a:lnTo>
                    <a:pt x="172" y="74"/>
                  </a:lnTo>
                  <a:lnTo>
                    <a:pt x="171" y="74"/>
                  </a:lnTo>
                  <a:lnTo>
                    <a:pt x="171" y="75"/>
                  </a:lnTo>
                  <a:lnTo>
                    <a:pt x="170" y="76"/>
                  </a:lnTo>
                  <a:lnTo>
                    <a:pt x="170" y="77"/>
                  </a:lnTo>
                  <a:lnTo>
                    <a:pt x="169" y="77"/>
                  </a:lnTo>
                  <a:lnTo>
                    <a:pt x="169" y="77"/>
                  </a:lnTo>
                  <a:lnTo>
                    <a:pt x="168" y="78"/>
                  </a:lnTo>
                  <a:lnTo>
                    <a:pt x="168" y="78"/>
                  </a:lnTo>
                  <a:lnTo>
                    <a:pt x="168" y="79"/>
                  </a:lnTo>
                  <a:lnTo>
                    <a:pt x="167" y="80"/>
                  </a:lnTo>
                  <a:lnTo>
                    <a:pt x="167" y="81"/>
                  </a:lnTo>
                  <a:lnTo>
                    <a:pt x="166" y="82"/>
                  </a:lnTo>
                  <a:lnTo>
                    <a:pt x="165" y="83"/>
                  </a:lnTo>
                  <a:lnTo>
                    <a:pt x="165" y="84"/>
                  </a:lnTo>
                  <a:lnTo>
                    <a:pt x="164" y="84"/>
                  </a:lnTo>
                  <a:lnTo>
                    <a:pt x="163" y="85"/>
                  </a:lnTo>
                  <a:lnTo>
                    <a:pt x="162" y="86"/>
                  </a:lnTo>
                  <a:lnTo>
                    <a:pt x="162" y="86"/>
                  </a:lnTo>
                  <a:lnTo>
                    <a:pt x="161" y="87"/>
                  </a:lnTo>
                  <a:lnTo>
                    <a:pt x="160" y="88"/>
                  </a:lnTo>
                  <a:lnTo>
                    <a:pt x="159" y="90"/>
                  </a:lnTo>
                  <a:lnTo>
                    <a:pt x="159" y="91"/>
                  </a:lnTo>
                  <a:lnTo>
                    <a:pt x="158" y="92"/>
                  </a:lnTo>
                  <a:lnTo>
                    <a:pt x="157" y="93"/>
                  </a:lnTo>
                  <a:lnTo>
                    <a:pt x="156" y="94"/>
                  </a:lnTo>
                  <a:lnTo>
                    <a:pt x="155" y="95"/>
                  </a:lnTo>
                  <a:lnTo>
                    <a:pt x="154" y="96"/>
                  </a:lnTo>
                  <a:lnTo>
                    <a:pt x="153" y="97"/>
                  </a:lnTo>
                  <a:lnTo>
                    <a:pt x="152" y="98"/>
                  </a:lnTo>
                  <a:lnTo>
                    <a:pt x="151" y="99"/>
                  </a:lnTo>
                  <a:lnTo>
                    <a:pt x="150" y="100"/>
                  </a:lnTo>
                  <a:lnTo>
                    <a:pt x="149" y="101"/>
                  </a:lnTo>
                  <a:lnTo>
                    <a:pt x="149" y="103"/>
                  </a:lnTo>
                  <a:lnTo>
                    <a:pt x="147" y="104"/>
                  </a:lnTo>
                  <a:lnTo>
                    <a:pt x="146" y="105"/>
                  </a:lnTo>
                  <a:lnTo>
                    <a:pt x="145" y="106"/>
                  </a:lnTo>
                  <a:lnTo>
                    <a:pt x="144" y="107"/>
                  </a:lnTo>
                  <a:lnTo>
                    <a:pt x="143" y="108"/>
                  </a:lnTo>
                  <a:lnTo>
                    <a:pt x="141" y="110"/>
                  </a:lnTo>
                  <a:lnTo>
                    <a:pt x="140" y="111"/>
                  </a:lnTo>
                  <a:lnTo>
                    <a:pt x="139" y="112"/>
                  </a:lnTo>
                  <a:lnTo>
                    <a:pt x="139" y="114"/>
                  </a:lnTo>
                  <a:lnTo>
                    <a:pt x="137" y="115"/>
                  </a:lnTo>
                  <a:lnTo>
                    <a:pt x="136" y="116"/>
                  </a:lnTo>
                  <a:lnTo>
                    <a:pt x="135" y="117"/>
                  </a:lnTo>
                  <a:lnTo>
                    <a:pt x="133" y="118"/>
                  </a:lnTo>
                  <a:lnTo>
                    <a:pt x="132" y="120"/>
                  </a:lnTo>
                  <a:lnTo>
                    <a:pt x="131" y="121"/>
                  </a:lnTo>
                  <a:lnTo>
                    <a:pt x="131" y="121"/>
                  </a:lnTo>
                  <a:lnTo>
                    <a:pt x="130" y="123"/>
                  </a:lnTo>
                  <a:lnTo>
                    <a:pt x="129" y="124"/>
                  </a:lnTo>
                  <a:lnTo>
                    <a:pt x="127" y="125"/>
                  </a:lnTo>
                  <a:lnTo>
                    <a:pt x="126" y="126"/>
                  </a:lnTo>
                  <a:lnTo>
                    <a:pt x="125" y="127"/>
                  </a:lnTo>
                  <a:lnTo>
                    <a:pt x="123" y="129"/>
                  </a:lnTo>
                  <a:lnTo>
                    <a:pt x="122" y="130"/>
                  </a:lnTo>
                  <a:lnTo>
                    <a:pt x="120" y="131"/>
                  </a:lnTo>
                  <a:lnTo>
                    <a:pt x="120" y="133"/>
                  </a:lnTo>
                  <a:lnTo>
                    <a:pt x="118" y="134"/>
                  </a:lnTo>
                  <a:lnTo>
                    <a:pt x="117" y="135"/>
                  </a:lnTo>
                  <a:lnTo>
                    <a:pt x="115" y="136"/>
                  </a:lnTo>
                  <a:lnTo>
                    <a:pt x="114" y="138"/>
                  </a:lnTo>
                  <a:lnTo>
                    <a:pt x="112" y="139"/>
                  </a:lnTo>
                  <a:lnTo>
                    <a:pt x="111" y="140"/>
                  </a:lnTo>
                  <a:lnTo>
                    <a:pt x="110" y="142"/>
                  </a:lnTo>
                  <a:lnTo>
                    <a:pt x="109" y="143"/>
                  </a:lnTo>
                  <a:lnTo>
                    <a:pt x="107" y="144"/>
                  </a:lnTo>
                  <a:lnTo>
                    <a:pt x="106" y="145"/>
                  </a:lnTo>
                  <a:lnTo>
                    <a:pt x="104" y="146"/>
                  </a:lnTo>
                  <a:lnTo>
                    <a:pt x="103" y="148"/>
                  </a:lnTo>
                  <a:lnTo>
                    <a:pt x="101" y="149"/>
                  </a:lnTo>
                  <a:lnTo>
                    <a:pt x="101" y="150"/>
                  </a:lnTo>
                  <a:lnTo>
                    <a:pt x="99" y="152"/>
                  </a:lnTo>
                  <a:lnTo>
                    <a:pt x="97" y="153"/>
                  </a:lnTo>
                  <a:lnTo>
                    <a:pt x="96" y="154"/>
                  </a:lnTo>
                  <a:lnTo>
                    <a:pt x="94" y="155"/>
                  </a:lnTo>
                  <a:lnTo>
                    <a:pt x="93" y="156"/>
                  </a:lnTo>
                  <a:lnTo>
                    <a:pt x="92" y="157"/>
                  </a:lnTo>
                  <a:lnTo>
                    <a:pt x="90" y="158"/>
                  </a:lnTo>
                  <a:lnTo>
                    <a:pt x="90" y="159"/>
                  </a:lnTo>
                  <a:lnTo>
                    <a:pt x="89" y="160"/>
                  </a:lnTo>
                  <a:lnTo>
                    <a:pt x="88" y="160"/>
                  </a:lnTo>
                  <a:lnTo>
                    <a:pt x="87" y="161"/>
                  </a:lnTo>
                  <a:lnTo>
                    <a:pt x="87" y="162"/>
                  </a:lnTo>
                  <a:lnTo>
                    <a:pt x="86" y="162"/>
                  </a:lnTo>
                  <a:lnTo>
                    <a:pt x="85" y="163"/>
                  </a:lnTo>
                  <a:lnTo>
                    <a:pt x="84" y="163"/>
                  </a:lnTo>
                  <a:lnTo>
                    <a:pt x="83" y="163"/>
                  </a:lnTo>
                  <a:lnTo>
                    <a:pt x="83" y="164"/>
                  </a:lnTo>
                  <a:lnTo>
                    <a:pt x="82" y="164"/>
                  </a:lnTo>
                  <a:lnTo>
                    <a:pt x="82" y="165"/>
                  </a:lnTo>
                  <a:lnTo>
                    <a:pt x="81" y="165"/>
                  </a:lnTo>
                  <a:lnTo>
                    <a:pt x="80" y="166"/>
                  </a:lnTo>
                  <a:lnTo>
                    <a:pt x="80" y="166"/>
                  </a:lnTo>
                  <a:lnTo>
                    <a:pt x="79" y="167"/>
                  </a:lnTo>
                  <a:lnTo>
                    <a:pt x="78" y="168"/>
                  </a:lnTo>
                  <a:lnTo>
                    <a:pt x="77" y="168"/>
                  </a:lnTo>
                  <a:lnTo>
                    <a:pt x="76" y="169"/>
                  </a:lnTo>
                  <a:lnTo>
                    <a:pt x="76" y="169"/>
                  </a:lnTo>
                  <a:lnTo>
                    <a:pt x="75" y="170"/>
                  </a:lnTo>
                  <a:lnTo>
                    <a:pt x="74" y="170"/>
                  </a:lnTo>
                  <a:lnTo>
                    <a:pt x="73" y="171"/>
                  </a:lnTo>
                  <a:lnTo>
                    <a:pt x="73" y="171"/>
                  </a:lnTo>
                  <a:lnTo>
                    <a:pt x="73" y="172"/>
                  </a:lnTo>
                  <a:lnTo>
                    <a:pt x="72" y="172"/>
                  </a:lnTo>
                  <a:lnTo>
                    <a:pt x="71" y="173"/>
                  </a:lnTo>
                  <a:lnTo>
                    <a:pt x="70" y="173"/>
                  </a:lnTo>
                  <a:lnTo>
                    <a:pt x="69" y="173"/>
                  </a:lnTo>
                  <a:lnTo>
                    <a:pt x="69" y="173"/>
                  </a:lnTo>
                  <a:lnTo>
                    <a:pt x="68" y="174"/>
                  </a:lnTo>
                  <a:lnTo>
                    <a:pt x="67" y="174"/>
                  </a:lnTo>
                  <a:lnTo>
                    <a:pt x="66" y="175"/>
                  </a:lnTo>
                  <a:lnTo>
                    <a:pt x="65" y="175"/>
                  </a:lnTo>
                  <a:lnTo>
                    <a:pt x="65" y="176"/>
                  </a:lnTo>
                  <a:lnTo>
                    <a:pt x="64" y="176"/>
                  </a:lnTo>
                  <a:lnTo>
                    <a:pt x="63" y="177"/>
                  </a:lnTo>
                  <a:lnTo>
                    <a:pt x="63" y="177"/>
                  </a:lnTo>
                  <a:lnTo>
                    <a:pt x="63" y="177"/>
                  </a:lnTo>
                  <a:lnTo>
                    <a:pt x="62" y="178"/>
                  </a:lnTo>
                  <a:lnTo>
                    <a:pt x="61" y="178"/>
                  </a:lnTo>
                  <a:lnTo>
                    <a:pt x="61" y="179"/>
                  </a:lnTo>
                  <a:lnTo>
                    <a:pt x="60" y="179"/>
                  </a:lnTo>
                  <a:lnTo>
                    <a:pt x="59" y="179"/>
                  </a:lnTo>
                  <a:lnTo>
                    <a:pt x="59" y="179"/>
                  </a:lnTo>
                  <a:lnTo>
                    <a:pt x="58" y="180"/>
                  </a:lnTo>
                  <a:lnTo>
                    <a:pt x="57" y="180"/>
                  </a:lnTo>
                  <a:lnTo>
                    <a:pt x="56" y="181"/>
                  </a:lnTo>
                  <a:lnTo>
                    <a:pt x="55" y="181"/>
                  </a:lnTo>
                  <a:lnTo>
                    <a:pt x="55" y="181"/>
                  </a:lnTo>
                  <a:lnTo>
                    <a:pt x="54" y="182"/>
                  </a:lnTo>
                  <a:lnTo>
                    <a:pt x="53" y="182"/>
                  </a:lnTo>
                  <a:lnTo>
                    <a:pt x="53" y="182"/>
                  </a:lnTo>
                  <a:lnTo>
                    <a:pt x="53" y="182"/>
                  </a:lnTo>
                  <a:lnTo>
                    <a:pt x="52" y="182"/>
                  </a:lnTo>
                  <a:lnTo>
                    <a:pt x="51" y="182"/>
                  </a:lnTo>
                  <a:lnTo>
                    <a:pt x="50" y="183"/>
                  </a:lnTo>
                  <a:lnTo>
                    <a:pt x="49" y="183"/>
                  </a:lnTo>
                  <a:lnTo>
                    <a:pt x="49" y="183"/>
                  </a:lnTo>
                  <a:lnTo>
                    <a:pt x="48" y="184"/>
                  </a:lnTo>
                  <a:lnTo>
                    <a:pt x="47" y="184"/>
                  </a:lnTo>
                  <a:lnTo>
                    <a:pt x="46" y="184"/>
                  </a:lnTo>
                  <a:lnTo>
                    <a:pt x="46" y="184"/>
                  </a:lnTo>
                  <a:lnTo>
                    <a:pt x="45" y="185"/>
                  </a:lnTo>
                  <a:lnTo>
                    <a:pt x="44" y="185"/>
                  </a:lnTo>
                  <a:lnTo>
                    <a:pt x="44" y="185"/>
                  </a:lnTo>
                  <a:lnTo>
                    <a:pt x="43" y="185"/>
                  </a:lnTo>
                  <a:lnTo>
                    <a:pt x="43" y="185"/>
                  </a:lnTo>
                  <a:lnTo>
                    <a:pt x="42" y="186"/>
                  </a:lnTo>
                  <a:lnTo>
                    <a:pt x="41" y="186"/>
                  </a:lnTo>
                  <a:lnTo>
                    <a:pt x="40" y="186"/>
                  </a:lnTo>
                  <a:lnTo>
                    <a:pt x="39" y="186"/>
                  </a:lnTo>
                  <a:lnTo>
                    <a:pt x="39" y="186"/>
                  </a:lnTo>
                  <a:lnTo>
                    <a:pt x="38" y="187"/>
                  </a:lnTo>
                  <a:lnTo>
                    <a:pt x="37" y="187"/>
                  </a:lnTo>
                  <a:lnTo>
                    <a:pt x="36" y="187"/>
                  </a:lnTo>
                  <a:lnTo>
                    <a:pt x="36" y="187"/>
                  </a:lnTo>
                  <a:lnTo>
                    <a:pt x="35" y="187"/>
                  </a:lnTo>
                  <a:lnTo>
                    <a:pt x="34" y="187"/>
                  </a:lnTo>
                  <a:lnTo>
                    <a:pt x="34" y="187"/>
                  </a:lnTo>
                  <a:lnTo>
                    <a:pt x="33" y="187"/>
                  </a:lnTo>
                  <a:lnTo>
                    <a:pt x="33" y="187"/>
                  </a:lnTo>
                  <a:lnTo>
                    <a:pt x="32" y="187"/>
                  </a:lnTo>
                  <a:lnTo>
                    <a:pt x="31" y="187"/>
                  </a:lnTo>
                  <a:lnTo>
                    <a:pt x="30" y="187"/>
                  </a:lnTo>
                  <a:lnTo>
                    <a:pt x="29" y="187"/>
                  </a:lnTo>
                  <a:lnTo>
                    <a:pt x="29" y="187"/>
                  </a:lnTo>
                  <a:lnTo>
                    <a:pt x="28" y="187"/>
                  </a:lnTo>
                  <a:lnTo>
                    <a:pt x="27" y="187"/>
                  </a:lnTo>
                  <a:lnTo>
                    <a:pt x="26" y="187"/>
                  </a:lnTo>
                  <a:lnTo>
                    <a:pt x="25" y="187"/>
                  </a:lnTo>
                  <a:lnTo>
                    <a:pt x="25" y="187"/>
                  </a:lnTo>
                  <a:lnTo>
                    <a:pt x="25" y="187"/>
                  </a:lnTo>
                  <a:lnTo>
                    <a:pt x="24" y="187"/>
                  </a:lnTo>
                  <a:lnTo>
                    <a:pt x="24" y="187"/>
                  </a:lnTo>
                  <a:lnTo>
                    <a:pt x="23" y="187"/>
                  </a:lnTo>
                  <a:lnTo>
                    <a:pt x="23" y="187"/>
                  </a:lnTo>
                  <a:lnTo>
                    <a:pt x="23" y="186"/>
                  </a:lnTo>
                  <a:lnTo>
                    <a:pt x="22" y="186"/>
                  </a:lnTo>
                  <a:lnTo>
                    <a:pt x="22" y="186"/>
                  </a:lnTo>
                  <a:lnTo>
                    <a:pt x="21" y="186"/>
                  </a:lnTo>
                  <a:lnTo>
                    <a:pt x="21" y="186"/>
                  </a:lnTo>
                  <a:lnTo>
                    <a:pt x="21" y="186"/>
                  </a:lnTo>
                  <a:lnTo>
                    <a:pt x="20" y="186"/>
                  </a:lnTo>
                  <a:lnTo>
                    <a:pt x="20" y="186"/>
                  </a:lnTo>
                  <a:lnTo>
                    <a:pt x="19" y="186"/>
                  </a:lnTo>
                  <a:lnTo>
                    <a:pt x="19" y="185"/>
                  </a:lnTo>
                  <a:lnTo>
                    <a:pt x="19" y="185"/>
                  </a:lnTo>
                  <a:lnTo>
                    <a:pt x="18" y="185"/>
                  </a:lnTo>
                  <a:lnTo>
                    <a:pt x="18" y="185"/>
                  </a:lnTo>
                  <a:lnTo>
                    <a:pt x="18" y="185"/>
                  </a:lnTo>
                  <a:lnTo>
                    <a:pt x="17" y="185"/>
                  </a:lnTo>
                  <a:lnTo>
                    <a:pt x="17" y="185"/>
                  </a:lnTo>
                  <a:lnTo>
                    <a:pt x="16" y="184"/>
                  </a:lnTo>
                  <a:lnTo>
                    <a:pt x="16" y="184"/>
                  </a:lnTo>
                  <a:lnTo>
                    <a:pt x="16" y="184"/>
                  </a:lnTo>
                  <a:lnTo>
                    <a:pt x="15" y="184"/>
                  </a:lnTo>
                  <a:lnTo>
                    <a:pt x="15" y="184"/>
                  </a:lnTo>
                  <a:lnTo>
                    <a:pt x="15" y="184"/>
                  </a:lnTo>
                  <a:lnTo>
                    <a:pt x="15" y="183"/>
                  </a:lnTo>
                  <a:lnTo>
                    <a:pt x="15" y="183"/>
                  </a:lnTo>
                  <a:lnTo>
                    <a:pt x="14" y="183"/>
                  </a:lnTo>
                  <a:lnTo>
                    <a:pt x="14" y="183"/>
                  </a:lnTo>
                  <a:lnTo>
                    <a:pt x="14" y="183"/>
                  </a:lnTo>
                  <a:lnTo>
                    <a:pt x="13" y="182"/>
                  </a:lnTo>
                  <a:lnTo>
                    <a:pt x="13" y="182"/>
                  </a:lnTo>
                  <a:lnTo>
                    <a:pt x="13" y="182"/>
                  </a:lnTo>
                  <a:lnTo>
                    <a:pt x="12" y="182"/>
                  </a:lnTo>
                  <a:lnTo>
                    <a:pt x="12" y="182"/>
                  </a:lnTo>
                  <a:lnTo>
                    <a:pt x="12" y="182"/>
                  </a:lnTo>
                  <a:lnTo>
                    <a:pt x="11" y="182"/>
                  </a:lnTo>
                  <a:lnTo>
                    <a:pt x="11" y="182"/>
                  </a:lnTo>
                  <a:lnTo>
                    <a:pt x="11" y="181"/>
                  </a:lnTo>
                  <a:lnTo>
                    <a:pt x="10" y="181"/>
                  </a:lnTo>
                  <a:lnTo>
                    <a:pt x="10" y="181"/>
                  </a:lnTo>
                  <a:lnTo>
                    <a:pt x="10" y="181"/>
                  </a:lnTo>
                  <a:lnTo>
                    <a:pt x="9" y="180"/>
                  </a:lnTo>
                  <a:lnTo>
                    <a:pt x="9" y="180"/>
                  </a:lnTo>
                  <a:lnTo>
                    <a:pt x="9" y="180"/>
                  </a:lnTo>
                  <a:lnTo>
                    <a:pt x="8" y="180"/>
                  </a:lnTo>
                  <a:lnTo>
                    <a:pt x="8" y="179"/>
                  </a:lnTo>
                  <a:lnTo>
                    <a:pt x="8" y="179"/>
                  </a:lnTo>
                  <a:lnTo>
                    <a:pt x="7" y="179"/>
                  </a:lnTo>
                  <a:lnTo>
                    <a:pt x="7" y="178"/>
                  </a:lnTo>
                  <a:lnTo>
                    <a:pt x="7" y="178"/>
                  </a:lnTo>
                  <a:lnTo>
                    <a:pt x="7" y="178"/>
                  </a:lnTo>
                  <a:lnTo>
                    <a:pt x="6" y="178"/>
                  </a:lnTo>
                  <a:lnTo>
                    <a:pt x="6" y="177"/>
                  </a:lnTo>
                  <a:lnTo>
                    <a:pt x="6" y="177"/>
                  </a:lnTo>
                  <a:lnTo>
                    <a:pt x="6" y="177"/>
                  </a:lnTo>
                  <a:lnTo>
                    <a:pt x="6" y="176"/>
                  </a:lnTo>
                  <a:lnTo>
                    <a:pt x="6" y="176"/>
                  </a:lnTo>
                  <a:lnTo>
                    <a:pt x="6" y="176"/>
                  </a:lnTo>
                  <a:lnTo>
                    <a:pt x="5" y="175"/>
                  </a:lnTo>
                  <a:lnTo>
                    <a:pt x="5" y="175"/>
                  </a:lnTo>
                  <a:lnTo>
                    <a:pt x="5" y="175"/>
                  </a:lnTo>
                  <a:lnTo>
                    <a:pt x="5" y="174"/>
                  </a:lnTo>
                  <a:lnTo>
                    <a:pt x="5" y="174"/>
                  </a:lnTo>
                  <a:lnTo>
                    <a:pt x="4" y="174"/>
                  </a:lnTo>
                  <a:lnTo>
                    <a:pt x="4" y="173"/>
                  </a:lnTo>
                  <a:lnTo>
                    <a:pt x="4" y="173"/>
                  </a:lnTo>
                  <a:lnTo>
                    <a:pt x="4" y="173"/>
                  </a:lnTo>
                  <a:lnTo>
                    <a:pt x="3" y="173"/>
                  </a:lnTo>
                  <a:lnTo>
                    <a:pt x="3" y="173"/>
                  </a:lnTo>
                  <a:lnTo>
                    <a:pt x="3" y="173"/>
                  </a:lnTo>
                  <a:lnTo>
                    <a:pt x="3" y="172"/>
                  </a:lnTo>
                  <a:lnTo>
                    <a:pt x="3" y="172"/>
                  </a:lnTo>
                  <a:lnTo>
                    <a:pt x="3" y="171"/>
                  </a:lnTo>
                  <a:lnTo>
                    <a:pt x="2" y="171"/>
                  </a:lnTo>
                  <a:lnTo>
                    <a:pt x="2" y="171"/>
                  </a:lnTo>
                  <a:lnTo>
                    <a:pt x="2" y="170"/>
                  </a:lnTo>
                  <a:lnTo>
                    <a:pt x="2" y="170"/>
                  </a:lnTo>
                  <a:lnTo>
                    <a:pt x="2" y="170"/>
                  </a:lnTo>
                  <a:lnTo>
                    <a:pt x="2" y="169"/>
                  </a:lnTo>
                  <a:lnTo>
                    <a:pt x="2" y="169"/>
                  </a:lnTo>
                  <a:lnTo>
                    <a:pt x="1" y="168"/>
                  </a:lnTo>
                  <a:lnTo>
                    <a:pt x="1" y="168"/>
                  </a:lnTo>
                  <a:lnTo>
                    <a:pt x="1" y="168"/>
                  </a:lnTo>
                  <a:lnTo>
                    <a:pt x="1" y="167"/>
                  </a:lnTo>
                  <a:lnTo>
                    <a:pt x="1" y="167"/>
                  </a:lnTo>
                  <a:lnTo>
                    <a:pt x="1" y="166"/>
                  </a:lnTo>
                  <a:lnTo>
                    <a:pt x="1" y="166"/>
                  </a:lnTo>
                  <a:lnTo>
                    <a:pt x="1" y="166"/>
                  </a:lnTo>
                  <a:lnTo>
                    <a:pt x="1" y="165"/>
                  </a:lnTo>
                  <a:lnTo>
                    <a:pt x="1" y="165"/>
                  </a:lnTo>
                  <a:lnTo>
                    <a:pt x="1" y="164"/>
                  </a:lnTo>
                  <a:lnTo>
                    <a:pt x="0" y="164"/>
                  </a:lnTo>
                  <a:lnTo>
                    <a:pt x="0" y="164"/>
                  </a:lnTo>
                  <a:lnTo>
                    <a:pt x="0" y="163"/>
                  </a:lnTo>
                  <a:lnTo>
                    <a:pt x="0" y="163"/>
                  </a:lnTo>
                  <a:lnTo>
                    <a:pt x="0" y="163"/>
                  </a:lnTo>
                  <a:lnTo>
                    <a:pt x="0" y="163"/>
                  </a:lnTo>
                  <a:lnTo>
                    <a:pt x="0" y="163"/>
                  </a:lnTo>
                  <a:lnTo>
                    <a:pt x="0" y="162"/>
                  </a:lnTo>
                  <a:lnTo>
                    <a:pt x="0" y="162"/>
                  </a:lnTo>
                  <a:lnTo>
                    <a:pt x="0" y="162"/>
                  </a:lnTo>
                  <a:lnTo>
                    <a:pt x="0" y="161"/>
                  </a:lnTo>
                  <a:lnTo>
                    <a:pt x="0" y="160"/>
                  </a:lnTo>
                  <a:lnTo>
                    <a:pt x="0" y="159"/>
                  </a:lnTo>
                  <a:lnTo>
                    <a:pt x="0" y="159"/>
                  </a:lnTo>
                  <a:lnTo>
                    <a:pt x="0" y="158"/>
                  </a:lnTo>
                  <a:lnTo>
                    <a:pt x="0" y="157"/>
                  </a:lnTo>
                  <a:lnTo>
                    <a:pt x="0" y="156"/>
                  </a:lnTo>
                  <a:lnTo>
                    <a:pt x="1" y="156"/>
                  </a:lnTo>
                  <a:lnTo>
                    <a:pt x="1" y="155"/>
                  </a:lnTo>
                  <a:lnTo>
                    <a:pt x="1" y="154"/>
                  </a:lnTo>
                  <a:lnTo>
                    <a:pt x="1" y="154"/>
                  </a:lnTo>
                  <a:lnTo>
                    <a:pt x="1" y="154"/>
                  </a:lnTo>
                  <a:lnTo>
                    <a:pt x="1" y="153"/>
                  </a:lnTo>
                  <a:lnTo>
                    <a:pt x="1" y="152"/>
                  </a:lnTo>
                  <a:lnTo>
                    <a:pt x="2" y="151"/>
                  </a:lnTo>
                  <a:lnTo>
                    <a:pt x="2" y="151"/>
                  </a:lnTo>
                  <a:lnTo>
                    <a:pt x="2" y="150"/>
                  </a:lnTo>
                  <a:lnTo>
                    <a:pt x="2" y="149"/>
                  </a:lnTo>
                  <a:lnTo>
                    <a:pt x="3" y="148"/>
                  </a:lnTo>
                  <a:lnTo>
                    <a:pt x="3" y="148"/>
                  </a:lnTo>
                  <a:lnTo>
                    <a:pt x="3" y="147"/>
                  </a:lnTo>
                  <a:lnTo>
                    <a:pt x="3" y="146"/>
                  </a:lnTo>
                  <a:lnTo>
                    <a:pt x="4" y="146"/>
                  </a:lnTo>
                  <a:lnTo>
                    <a:pt x="4" y="145"/>
                  </a:lnTo>
                  <a:lnTo>
                    <a:pt x="4" y="144"/>
                  </a:lnTo>
                  <a:lnTo>
                    <a:pt x="5" y="144"/>
                  </a:lnTo>
                  <a:lnTo>
                    <a:pt x="5" y="144"/>
                  </a:lnTo>
                  <a:lnTo>
                    <a:pt x="5" y="143"/>
                  </a:lnTo>
                  <a:lnTo>
                    <a:pt x="6" y="142"/>
                  </a:lnTo>
                  <a:lnTo>
                    <a:pt x="6" y="142"/>
                  </a:lnTo>
                  <a:lnTo>
                    <a:pt x="6" y="141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6" y="139"/>
                  </a:lnTo>
                  <a:lnTo>
                    <a:pt x="7" y="138"/>
                  </a:lnTo>
                  <a:lnTo>
                    <a:pt x="7" y="137"/>
                  </a:lnTo>
                  <a:lnTo>
                    <a:pt x="8" y="137"/>
                  </a:lnTo>
                  <a:lnTo>
                    <a:pt x="8" y="136"/>
                  </a:lnTo>
                  <a:lnTo>
                    <a:pt x="8" y="135"/>
                  </a:lnTo>
                  <a:lnTo>
                    <a:pt x="9" y="135"/>
                  </a:lnTo>
                  <a:lnTo>
                    <a:pt x="9" y="134"/>
                  </a:lnTo>
                  <a:lnTo>
                    <a:pt x="10" y="134"/>
                  </a:lnTo>
                  <a:lnTo>
                    <a:pt x="10" y="134"/>
                  </a:lnTo>
                  <a:lnTo>
                    <a:pt x="11" y="133"/>
                  </a:lnTo>
                  <a:lnTo>
                    <a:pt x="11" y="132"/>
                  </a:lnTo>
                  <a:lnTo>
                    <a:pt x="12" y="131"/>
                  </a:lnTo>
                  <a:lnTo>
                    <a:pt x="12" y="131"/>
                  </a:lnTo>
                  <a:lnTo>
                    <a:pt x="13" y="130"/>
                  </a:lnTo>
                  <a:lnTo>
                    <a:pt x="13" y="129"/>
                  </a:lnTo>
                  <a:lnTo>
                    <a:pt x="14" y="129"/>
                  </a:lnTo>
                  <a:lnTo>
                    <a:pt x="14" y="128"/>
                  </a:lnTo>
                  <a:lnTo>
                    <a:pt x="15" y="127"/>
                  </a:lnTo>
                  <a:lnTo>
                    <a:pt x="15" y="126"/>
                  </a:lnTo>
                  <a:lnTo>
                    <a:pt x="15" y="126"/>
                  </a:lnTo>
                  <a:lnTo>
                    <a:pt x="15" y="125"/>
                  </a:lnTo>
                  <a:lnTo>
                    <a:pt x="16" y="125"/>
                  </a:lnTo>
                  <a:lnTo>
                    <a:pt x="16" y="125"/>
                  </a:lnTo>
                  <a:lnTo>
                    <a:pt x="17" y="124"/>
                  </a:lnTo>
                  <a:lnTo>
                    <a:pt x="17" y="123"/>
                  </a:lnTo>
                  <a:lnTo>
                    <a:pt x="18" y="123"/>
                  </a:lnTo>
                  <a:lnTo>
                    <a:pt x="18" y="122"/>
                  </a:lnTo>
                  <a:lnTo>
                    <a:pt x="19" y="121"/>
                  </a:lnTo>
                  <a:lnTo>
                    <a:pt x="20" y="120"/>
                  </a:lnTo>
                  <a:lnTo>
                    <a:pt x="20" y="120"/>
                  </a:lnTo>
                  <a:lnTo>
                    <a:pt x="21" y="119"/>
                  </a:lnTo>
                  <a:lnTo>
                    <a:pt x="21" y="118"/>
                  </a:lnTo>
                  <a:lnTo>
                    <a:pt x="22" y="118"/>
                  </a:lnTo>
                  <a:lnTo>
                    <a:pt x="23" y="117"/>
                  </a:lnTo>
                  <a:lnTo>
                    <a:pt x="23" y="116"/>
                  </a:lnTo>
                  <a:lnTo>
                    <a:pt x="24" y="115"/>
                  </a:lnTo>
                  <a:lnTo>
                    <a:pt x="24" y="115"/>
                  </a:lnTo>
                  <a:lnTo>
                    <a:pt x="25" y="115"/>
                  </a:lnTo>
                  <a:lnTo>
                    <a:pt x="25" y="114"/>
                  </a:lnTo>
                  <a:lnTo>
                    <a:pt x="25" y="114"/>
                  </a:lnTo>
                  <a:lnTo>
                    <a:pt x="26" y="113"/>
                  </a:lnTo>
                  <a:lnTo>
                    <a:pt x="27" y="112"/>
                  </a:lnTo>
                  <a:lnTo>
                    <a:pt x="28" y="111"/>
                  </a:lnTo>
                  <a:lnTo>
                    <a:pt x="29" y="109"/>
                  </a:lnTo>
                  <a:lnTo>
                    <a:pt x="30" y="108"/>
                  </a:lnTo>
                  <a:lnTo>
                    <a:pt x="32" y="106"/>
                  </a:lnTo>
                  <a:lnTo>
                    <a:pt x="33" y="106"/>
                  </a:lnTo>
                  <a:lnTo>
                    <a:pt x="34" y="105"/>
                  </a:lnTo>
                  <a:lnTo>
                    <a:pt x="35" y="103"/>
                  </a:lnTo>
                  <a:lnTo>
                    <a:pt x="36" y="102"/>
                  </a:lnTo>
                  <a:lnTo>
                    <a:pt x="38" y="100"/>
                  </a:lnTo>
                  <a:lnTo>
                    <a:pt x="39" y="99"/>
                  </a:lnTo>
                  <a:lnTo>
                    <a:pt x="40" y="98"/>
                  </a:lnTo>
                  <a:lnTo>
                    <a:pt x="42" y="96"/>
                  </a:lnTo>
                  <a:lnTo>
                    <a:pt x="43" y="96"/>
                  </a:lnTo>
                  <a:lnTo>
                    <a:pt x="43" y="96"/>
                  </a:lnTo>
                  <a:lnTo>
                    <a:pt x="44" y="94"/>
                  </a:lnTo>
                  <a:lnTo>
                    <a:pt x="45" y="93"/>
                  </a:lnTo>
                  <a:lnTo>
                    <a:pt x="47" y="92"/>
                  </a:lnTo>
                  <a:lnTo>
                    <a:pt x="48" y="90"/>
                  </a:lnTo>
                  <a:lnTo>
                    <a:pt x="50" y="89"/>
                  </a:lnTo>
                  <a:lnTo>
                    <a:pt x="51" y="88"/>
                  </a:lnTo>
                  <a:lnTo>
                    <a:pt x="53" y="86"/>
                  </a:lnTo>
                  <a:lnTo>
                    <a:pt x="53" y="86"/>
                  </a:lnTo>
                  <a:lnTo>
                    <a:pt x="54" y="85"/>
                  </a:lnTo>
                  <a:lnTo>
                    <a:pt x="56" y="83"/>
                  </a:lnTo>
                  <a:lnTo>
                    <a:pt x="57" y="82"/>
                  </a:lnTo>
                  <a:lnTo>
                    <a:pt x="59" y="81"/>
                  </a:lnTo>
                  <a:lnTo>
                    <a:pt x="60" y="79"/>
                  </a:lnTo>
                  <a:lnTo>
                    <a:pt x="62" y="78"/>
                  </a:lnTo>
                  <a:lnTo>
                    <a:pt x="63" y="77"/>
                  </a:lnTo>
                  <a:lnTo>
                    <a:pt x="64" y="76"/>
                  </a:lnTo>
                  <a:lnTo>
                    <a:pt x="65" y="75"/>
                  </a:lnTo>
                  <a:lnTo>
                    <a:pt x="67" y="74"/>
                  </a:lnTo>
                  <a:lnTo>
                    <a:pt x="68" y="73"/>
                  </a:lnTo>
                  <a:lnTo>
                    <a:pt x="70" y="71"/>
                  </a:lnTo>
                  <a:lnTo>
                    <a:pt x="71" y="70"/>
                  </a:lnTo>
                  <a:lnTo>
                    <a:pt x="72" y="69"/>
                  </a:lnTo>
                  <a:lnTo>
                    <a:pt x="73" y="68"/>
                  </a:lnTo>
                  <a:lnTo>
                    <a:pt x="74" y="67"/>
                  </a:lnTo>
                  <a:lnTo>
                    <a:pt x="77" y="65"/>
                  </a:lnTo>
                  <a:lnTo>
                    <a:pt x="80" y="63"/>
                  </a:lnTo>
                  <a:lnTo>
                    <a:pt x="82" y="61"/>
                  </a:lnTo>
                  <a:lnTo>
                    <a:pt x="84" y="59"/>
                  </a:lnTo>
                  <a:lnTo>
                    <a:pt x="86" y="57"/>
                  </a:lnTo>
                  <a:lnTo>
                    <a:pt x="89" y="55"/>
                  </a:lnTo>
                  <a:lnTo>
                    <a:pt x="91" y="53"/>
                  </a:lnTo>
                  <a:lnTo>
                    <a:pt x="93" y="52"/>
                  </a:lnTo>
                  <a:lnTo>
                    <a:pt x="97" y="48"/>
                  </a:lnTo>
                  <a:lnTo>
                    <a:pt x="101" y="46"/>
                  </a:lnTo>
                  <a:lnTo>
                    <a:pt x="101" y="45"/>
                  </a:lnTo>
                  <a:lnTo>
                    <a:pt x="103" y="43"/>
                  </a:lnTo>
                  <a:lnTo>
                    <a:pt x="105" y="42"/>
                  </a:lnTo>
                  <a:lnTo>
                    <a:pt x="106" y="41"/>
                  </a:lnTo>
                  <a:lnTo>
                    <a:pt x="106" y="40"/>
                  </a:lnTo>
                  <a:lnTo>
                    <a:pt x="107" y="40"/>
                  </a:lnTo>
                  <a:lnTo>
                    <a:pt x="108" y="39"/>
                  </a:lnTo>
                  <a:lnTo>
                    <a:pt x="108" y="39"/>
                  </a:lnTo>
                  <a:lnTo>
                    <a:pt x="109" y="38"/>
                  </a:lnTo>
                  <a:lnTo>
                    <a:pt x="109" y="38"/>
                  </a:lnTo>
                  <a:lnTo>
                    <a:pt x="110" y="38"/>
                  </a:lnTo>
                  <a:lnTo>
                    <a:pt x="110" y="38"/>
                  </a:lnTo>
                  <a:lnTo>
                    <a:pt x="111" y="38"/>
                  </a:lnTo>
                  <a:lnTo>
                    <a:pt x="111" y="37"/>
                  </a:lnTo>
                  <a:lnTo>
                    <a:pt x="111" y="37"/>
                  </a:lnTo>
                  <a:lnTo>
                    <a:pt x="112" y="36"/>
                  </a:lnTo>
                  <a:lnTo>
                    <a:pt x="112" y="36"/>
                  </a:lnTo>
                  <a:lnTo>
                    <a:pt x="113" y="35"/>
                  </a:lnTo>
                  <a:lnTo>
                    <a:pt x="113" y="35"/>
                  </a:lnTo>
                  <a:lnTo>
                    <a:pt x="114" y="34"/>
                  </a:lnTo>
                  <a:lnTo>
                    <a:pt x="115" y="34"/>
                  </a:lnTo>
                  <a:lnTo>
                    <a:pt x="115" y="33"/>
                  </a:lnTo>
                  <a:lnTo>
                    <a:pt x="116" y="33"/>
                  </a:lnTo>
                  <a:lnTo>
                    <a:pt x="117" y="33"/>
                  </a:lnTo>
                  <a:lnTo>
                    <a:pt x="117" y="32"/>
                  </a:lnTo>
                  <a:lnTo>
                    <a:pt x="118" y="32"/>
                  </a:lnTo>
                  <a:lnTo>
                    <a:pt x="118" y="31"/>
                  </a:lnTo>
                  <a:lnTo>
                    <a:pt x="119" y="31"/>
                  </a:lnTo>
                  <a:lnTo>
                    <a:pt x="120" y="30"/>
                  </a:lnTo>
                  <a:lnTo>
                    <a:pt x="120" y="30"/>
                  </a:lnTo>
                  <a:lnTo>
                    <a:pt x="120" y="30"/>
                  </a:lnTo>
                  <a:lnTo>
                    <a:pt x="121" y="29"/>
                  </a:lnTo>
                  <a:lnTo>
                    <a:pt x="121" y="29"/>
                  </a:lnTo>
                  <a:lnTo>
                    <a:pt x="122" y="29"/>
                  </a:lnTo>
                  <a:lnTo>
                    <a:pt x="122" y="29"/>
                  </a:lnTo>
                  <a:lnTo>
                    <a:pt x="123" y="29"/>
                  </a:lnTo>
                  <a:lnTo>
                    <a:pt x="124" y="28"/>
                  </a:lnTo>
                  <a:lnTo>
                    <a:pt x="124" y="28"/>
                  </a:lnTo>
                  <a:lnTo>
                    <a:pt x="125" y="28"/>
                  </a:lnTo>
                  <a:lnTo>
                    <a:pt x="126" y="27"/>
                  </a:lnTo>
                  <a:lnTo>
                    <a:pt x="127" y="27"/>
                  </a:lnTo>
                  <a:lnTo>
                    <a:pt x="128" y="26"/>
                  </a:lnTo>
                  <a:lnTo>
                    <a:pt x="129" y="25"/>
                  </a:lnTo>
                  <a:lnTo>
                    <a:pt x="130" y="25"/>
                  </a:lnTo>
                  <a:lnTo>
                    <a:pt x="130" y="24"/>
                  </a:lnTo>
                  <a:lnTo>
                    <a:pt x="131" y="24"/>
                  </a:lnTo>
                  <a:lnTo>
                    <a:pt x="132" y="23"/>
                  </a:lnTo>
                  <a:lnTo>
                    <a:pt x="133" y="23"/>
                  </a:lnTo>
                  <a:lnTo>
                    <a:pt x="135" y="22"/>
                  </a:lnTo>
                  <a:lnTo>
                    <a:pt x="136" y="21"/>
                  </a:lnTo>
                  <a:lnTo>
                    <a:pt x="137" y="21"/>
                  </a:lnTo>
                  <a:lnTo>
                    <a:pt x="138" y="20"/>
                  </a:lnTo>
                  <a:lnTo>
                    <a:pt x="139" y="19"/>
                  </a:lnTo>
                  <a:lnTo>
                    <a:pt x="140" y="19"/>
                  </a:lnTo>
                  <a:lnTo>
                    <a:pt x="141" y="19"/>
                  </a:lnTo>
                  <a:lnTo>
                    <a:pt x="144" y="18"/>
                  </a:lnTo>
                  <a:lnTo>
                    <a:pt x="144" y="18"/>
                  </a:lnTo>
                  <a:lnTo>
                    <a:pt x="145" y="18"/>
                  </a:lnTo>
                  <a:lnTo>
                    <a:pt x="145" y="18"/>
                  </a:lnTo>
                  <a:lnTo>
                    <a:pt x="146" y="17"/>
                  </a:lnTo>
                  <a:lnTo>
                    <a:pt x="146" y="17"/>
                  </a:lnTo>
                  <a:lnTo>
                    <a:pt x="147" y="17"/>
                  </a:lnTo>
                  <a:lnTo>
                    <a:pt x="148" y="17"/>
                  </a:lnTo>
                  <a:lnTo>
                    <a:pt x="148" y="17"/>
                  </a:lnTo>
                  <a:lnTo>
                    <a:pt x="149" y="16"/>
                  </a:lnTo>
                  <a:lnTo>
                    <a:pt x="149" y="16"/>
                  </a:lnTo>
                  <a:lnTo>
                    <a:pt x="149" y="16"/>
                  </a:lnTo>
                  <a:lnTo>
                    <a:pt x="150" y="16"/>
                  </a:lnTo>
                  <a:lnTo>
                    <a:pt x="150" y="16"/>
                  </a:lnTo>
                  <a:lnTo>
                    <a:pt x="151" y="16"/>
                  </a:lnTo>
                  <a:lnTo>
                    <a:pt x="151" y="16"/>
                  </a:lnTo>
                  <a:lnTo>
                    <a:pt x="152" y="16"/>
                  </a:lnTo>
                  <a:lnTo>
                    <a:pt x="153" y="16"/>
                  </a:lnTo>
                  <a:lnTo>
                    <a:pt x="153" y="15"/>
                  </a:lnTo>
                  <a:lnTo>
                    <a:pt x="154" y="15"/>
                  </a:lnTo>
                  <a:lnTo>
                    <a:pt x="154" y="15"/>
                  </a:lnTo>
                  <a:lnTo>
                    <a:pt x="155" y="15"/>
                  </a:lnTo>
                  <a:lnTo>
                    <a:pt x="155" y="15"/>
                  </a:lnTo>
                  <a:lnTo>
                    <a:pt x="156" y="15"/>
                  </a:lnTo>
                  <a:lnTo>
                    <a:pt x="157" y="15"/>
                  </a:lnTo>
                  <a:lnTo>
                    <a:pt x="158" y="15"/>
                  </a:lnTo>
                  <a:lnTo>
                    <a:pt x="159" y="15"/>
                  </a:lnTo>
                  <a:lnTo>
                    <a:pt x="160" y="15"/>
                  </a:lnTo>
                  <a:lnTo>
                    <a:pt x="161" y="15"/>
                  </a:lnTo>
                  <a:lnTo>
                    <a:pt x="162" y="15"/>
                  </a:lnTo>
                  <a:lnTo>
                    <a:pt x="162" y="15"/>
                  </a:lnTo>
                  <a:lnTo>
                    <a:pt x="163" y="15"/>
                  </a:lnTo>
                  <a:lnTo>
                    <a:pt x="164" y="15"/>
                  </a:lnTo>
                  <a:lnTo>
                    <a:pt x="165" y="15"/>
                  </a:lnTo>
                  <a:lnTo>
                    <a:pt x="166" y="15"/>
                  </a:lnTo>
                  <a:lnTo>
                    <a:pt x="166" y="15"/>
                  </a:lnTo>
                  <a:lnTo>
                    <a:pt x="166" y="15"/>
                  </a:lnTo>
                  <a:lnTo>
                    <a:pt x="167" y="14"/>
                  </a:lnTo>
                  <a:lnTo>
                    <a:pt x="168" y="14"/>
                  </a:lnTo>
                  <a:lnTo>
                    <a:pt x="168" y="14"/>
                  </a:lnTo>
                  <a:lnTo>
                    <a:pt x="168" y="14"/>
                  </a:lnTo>
                  <a:lnTo>
                    <a:pt x="169" y="15"/>
                  </a:lnTo>
                  <a:lnTo>
                    <a:pt x="170" y="15"/>
                  </a:lnTo>
                  <a:lnTo>
                    <a:pt x="172" y="16"/>
                  </a:lnTo>
                  <a:lnTo>
                    <a:pt x="174" y="17"/>
                  </a:lnTo>
                  <a:lnTo>
                    <a:pt x="175" y="18"/>
                  </a:lnTo>
                  <a:lnTo>
                    <a:pt x="176" y="19"/>
                  </a:lnTo>
                  <a:lnTo>
                    <a:pt x="177" y="21"/>
                  </a:lnTo>
                  <a:lnTo>
                    <a:pt x="178" y="23"/>
                  </a:lnTo>
                  <a:lnTo>
                    <a:pt x="178" y="25"/>
                  </a:lnTo>
                  <a:lnTo>
                    <a:pt x="178" y="26"/>
                  </a:lnTo>
                  <a:lnTo>
                    <a:pt x="178" y="26"/>
                  </a:lnTo>
                  <a:lnTo>
                    <a:pt x="178" y="25"/>
                  </a:lnTo>
                  <a:lnTo>
                    <a:pt x="178" y="24"/>
                  </a:lnTo>
                  <a:lnTo>
                    <a:pt x="178" y="24"/>
                  </a:lnTo>
                  <a:lnTo>
                    <a:pt x="179" y="24"/>
                  </a:lnTo>
                  <a:lnTo>
                    <a:pt x="179" y="23"/>
                  </a:lnTo>
                  <a:lnTo>
                    <a:pt x="180" y="22"/>
                  </a:lnTo>
                  <a:lnTo>
                    <a:pt x="182" y="20"/>
                  </a:lnTo>
                  <a:lnTo>
                    <a:pt x="183" y="19"/>
                  </a:lnTo>
                  <a:lnTo>
                    <a:pt x="184" y="18"/>
                  </a:lnTo>
                  <a:lnTo>
                    <a:pt x="185" y="17"/>
                  </a:lnTo>
                  <a:lnTo>
                    <a:pt x="186" y="16"/>
                  </a:lnTo>
                  <a:lnTo>
                    <a:pt x="186" y="15"/>
                  </a:lnTo>
                  <a:lnTo>
                    <a:pt x="187" y="15"/>
                  </a:lnTo>
                  <a:lnTo>
                    <a:pt x="187" y="14"/>
                  </a:lnTo>
                  <a:lnTo>
                    <a:pt x="187" y="13"/>
                  </a:lnTo>
                  <a:lnTo>
                    <a:pt x="188" y="12"/>
                  </a:lnTo>
                  <a:lnTo>
                    <a:pt x="189" y="11"/>
                  </a:lnTo>
                  <a:lnTo>
                    <a:pt x="190" y="10"/>
                  </a:lnTo>
                  <a:lnTo>
                    <a:pt x="190" y="9"/>
                  </a:lnTo>
                  <a:lnTo>
                    <a:pt x="191" y="9"/>
                  </a:lnTo>
                  <a:lnTo>
                    <a:pt x="191" y="9"/>
                  </a:lnTo>
                  <a:lnTo>
                    <a:pt x="191" y="9"/>
                  </a:lnTo>
                  <a:lnTo>
                    <a:pt x="192" y="8"/>
                  </a:lnTo>
                  <a:lnTo>
                    <a:pt x="192" y="8"/>
                  </a:lnTo>
                  <a:lnTo>
                    <a:pt x="192" y="8"/>
                  </a:lnTo>
                  <a:lnTo>
                    <a:pt x="192" y="8"/>
                  </a:lnTo>
                  <a:lnTo>
                    <a:pt x="192" y="7"/>
                  </a:lnTo>
                  <a:lnTo>
                    <a:pt x="192" y="7"/>
                  </a:lnTo>
                  <a:lnTo>
                    <a:pt x="192" y="7"/>
                  </a:lnTo>
                  <a:lnTo>
                    <a:pt x="192" y="7"/>
                  </a:lnTo>
                  <a:lnTo>
                    <a:pt x="192" y="7"/>
                  </a:lnTo>
                  <a:lnTo>
                    <a:pt x="192" y="7"/>
                  </a:lnTo>
                  <a:lnTo>
                    <a:pt x="192" y="7"/>
                  </a:lnTo>
                  <a:lnTo>
                    <a:pt x="192" y="7"/>
                  </a:lnTo>
                  <a:lnTo>
                    <a:pt x="192" y="7"/>
                  </a:lnTo>
                  <a:lnTo>
                    <a:pt x="192" y="7"/>
                  </a:lnTo>
                  <a:lnTo>
                    <a:pt x="192" y="7"/>
                  </a:lnTo>
                  <a:lnTo>
                    <a:pt x="192" y="7"/>
                  </a:lnTo>
                  <a:lnTo>
                    <a:pt x="192" y="7"/>
                  </a:lnTo>
                  <a:lnTo>
                    <a:pt x="192" y="7"/>
                  </a:lnTo>
                  <a:lnTo>
                    <a:pt x="192" y="7"/>
                  </a:lnTo>
                  <a:lnTo>
                    <a:pt x="192" y="8"/>
                  </a:lnTo>
                  <a:lnTo>
                    <a:pt x="192" y="8"/>
                  </a:lnTo>
                  <a:lnTo>
                    <a:pt x="192" y="8"/>
                  </a:lnTo>
                  <a:lnTo>
                    <a:pt x="192" y="9"/>
                  </a:lnTo>
                  <a:lnTo>
                    <a:pt x="192" y="9"/>
                  </a:lnTo>
                  <a:lnTo>
                    <a:pt x="192" y="9"/>
                  </a:lnTo>
                  <a:lnTo>
                    <a:pt x="195" y="3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204" y="0"/>
                  </a:lnTo>
                  <a:lnTo>
                    <a:pt x="205" y="0"/>
                  </a:lnTo>
                  <a:lnTo>
                    <a:pt x="206" y="1"/>
                  </a:lnTo>
                  <a:lnTo>
                    <a:pt x="206" y="1"/>
                  </a:lnTo>
                  <a:lnTo>
                    <a:pt x="206" y="1"/>
                  </a:lnTo>
                  <a:lnTo>
                    <a:pt x="206" y="1"/>
                  </a:lnTo>
                  <a:lnTo>
                    <a:pt x="207" y="2"/>
                  </a:lnTo>
                  <a:lnTo>
                    <a:pt x="208" y="3"/>
                  </a:lnTo>
                  <a:lnTo>
                    <a:pt x="208" y="3"/>
                  </a:lnTo>
                  <a:close/>
                  <a:moveTo>
                    <a:pt x="171" y="34"/>
                  </a:moveTo>
                  <a:lnTo>
                    <a:pt x="169" y="35"/>
                  </a:lnTo>
                  <a:lnTo>
                    <a:pt x="168" y="35"/>
                  </a:lnTo>
                  <a:lnTo>
                    <a:pt x="168" y="35"/>
                  </a:lnTo>
                  <a:lnTo>
                    <a:pt x="167" y="35"/>
                  </a:lnTo>
                  <a:lnTo>
                    <a:pt x="166" y="35"/>
                  </a:lnTo>
                  <a:lnTo>
                    <a:pt x="166" y="35"/>
                  </a:lnTo>
                  <a:lnTo>
                    <a:pt x="165" y="35"/>
                  </a:lnTo>
                  <a:lnTo>
                    <a:pt x="164" y="35"/>
                  </a:lnTo>
                  <a:lnTo>
                    <a:pt x="164" y="35"/>
                  </a:lnTo>
                  <a:lnTo>
                    <a:pt x="163" y="35"/>
                  </a:lnTo>
                  <a:lnTo>
                    <a:pt x="162" y="35"/>
                  </a:lnTo>
                  <a:lnTo>
                    <a:pt x="161" y="35"/>
                  </a:lnTo>
                  <a:lnTo>
                    <a:pt x="160" y="35"/>
                  </a:lnTo>
                  <a:lnTo>
                    <a:pt x="159" y="36"/>
                  </a:lnTo>
                  <a:lnTo>
                    <a:pt x="159" y="36"/>
                  </a:lnTo>
                  <a:lnTo>
                    <a:pt x="158" y="36"/>
                  </a:lnTo>
                  <a:lnTo>
                    <a:pt x="158" y="36"/>
                  </a:lnTo>
                  <a:lnTo>
                    <a:pt x="157" y="36"/>
                  </a:lnTo>
                  <a:lnTo>
                    <a:pt x="157" y="36"/>
                  </a:lnTo>
                  <a:lnTo>
                    <a:pt x="157" y="36"/>
                  </a:lnTo>
                  <a:lnTo>
                    <a:pt x="156" y="36"/>
                  </a:lnTo>
                  <a:lnTo>
                    <a:pt x="156" y="36"/>
                  </a:lnTo>
                  <a:lnTo>
                    <a:pt x="155" y="36"/>
                  </a:lnTo>
                  <a:lnTo>
                    <a:pt x="155" y="36"/>
                  </a:lnTo>
                  <a:lnTo>
                    <a:pt x="155" y="36"/>
                  </a:lnTo>
                  <a:lnTo>
                    <a:pt x="154" y="36"/>
                  </a:lnTo>
                  <a:lnTo>
                    <a:pt x="154" y="36"/>
                  </a:lnTo>
                  <a:lnTo>
                    <a:pt x="154" y="36"/>
                  </a:lnTo>
                  <a:lnTo>
                    <a:pt x="153" y="36"/>
                  </a:lnTo>
                  <a:lnTo>
                    <a:pt x="153" y="36"/>
                  </a:lnTo>
                  <a:lnTo>
                    <a:pt x="153" y="37"/>
                  </a:lnTo>
                  <a:lnTo>
                    <a:pt x="153" y="37"/>
                  </a:lnTo>
                  <a:lnTo>
                    <a:pt x="152" y="37"/>
                  </a:lnTo>
                  <a:lnTo>
                    <a:pt x="152" y="37"/>
                  </a:lnTo>
                  <a:lnTo>
                    <a:pt x="152" y="37"/>
                  </a:lnTo>
                  <a:lnTo>
                    <a:pt x="150" y="38"/>
                  </a:lnTo>
                  <a:lnTo>
                    <a:pt x="149" y="38"/>
                  </a:lnTo>
                  <a:lnTo>
                    <a:pt x="149" y="38"/>
                  </a:lnTo>
                  <a:lnTo>
                    <a:pt x="147" y="39"/>
                  </a:lnTo>
                  <a:lnTo>
                    <a:pt x="146" y="39"/>
                  </a:lnTo>
                  <a:lnTo>
                    <a:pt x="145" y="40"/>
                  </a:lnTo>
                  <a:lnTo>
                    <a:pt x="144" y="40"/>
                  </a:lnTo>
                  <a:lnTo>
                    <a:pt x="143" y="41"/>
                  </a:lnTo>
                  <a:lnTo>
                    <a:pt x="141" y="41"/>
                  </a:lnTo>
                  <a:lnTo>
                    <a:pt x="140" y="42"/>
                  </a:lnTo>
                  <a:lnTo>
                    <a:pt x="140" y="42"/>
                  </a:lnTo>
                  <a:lnTo>
                    <a:pt x="139" y="43"/>
                  </a:lnTo>
                  <a:lnTo>
                    <a:pt x="139" y="43"/>
                  </a:lnTo>
                  <a:lnTo>
                    <a:pt x="138" y="44"/>
                  </a:lnTo>
                  <a:lnTo>
                    <a:pt x="137" y="44"/>
                  </a:lnTo>
                  <a:lnTo>
                    <a:pt x="136" y="45"/>
                  </a:lnTo>
                  <a:lnTo>
                    <a:pt x="135" y="45"/>
                  </a:lnTo>
                  <a:lnTo>
                    <a:pt x="135" y="46"/>
                  </a:lnTo>
                  <a:lnTo>
                    <a:pt x="134" y="46"/>
                  </a:lnTo>
                  <a:lnTo>
                    <a:pt x="134" y="46"/>
                  </a:lnTo>
                  <a:lnTo>
                    <a:pt x="133" y="47"/>
                  </a:lnTo>
                  <a:lnTo>
                    <a:pt x="133" y="47"/>
                  </a:lnTo>
                  <a:lnTo>
                    <a:pt x="132" y="47"/>
                  </a:lnTo>
                  <a:lnTo>
                    <a:pt x="132" y="48"/>
                  </a:lnTo>
                  <a:lnTo>
                    <a:pt x="131" y="48"/>
                  </a:lnTo>
                  <a:lnTo>
                    <a:pt x="130" y="48"/>
                  </a:lnTo>
                  <a:lnTo>
                    <a:pt x="130" y="48"/>
                  </a:lnTo>
                  <a:lnTo>
                    <a:pt x="130" y="48"/>
                  </a:lnTo>
                  <a:lnTo>
                    <a:pt x="130" y="48"/>
                  </a:lnTo>
                  <a:lnTo>
                    <a:pt x="129" y="49"/>
                  </a:lnTo>
                  <a:lnTo>
                    <a:pt x="129" y="49"/>
                  </a:lnTo>
                  <a:lnTo>
                    <a:pt x="128" y="49"/>
                  </a:lnTo>
                  <a:lnTo>
                    <a:pt x="128" y="50"/>
                  </a:lnTo>
                  <a:lnTo>
                    <a:pt x="127" y="50"/>
                  </a:lnTo>
                  <a:lnTo>
                    <a:pt x="127" y="50"/>
                  </a:lnTo>
                  <a:lnTo>
                    <a:pt x="127" y="51"/>
                  </a:lnTo>
                  <a:lnTo>
                    <a:pt x="126" y="51"/>
                  </a:lnTo>
                  <a:lnTo>
                    <a:pt x="126" y="51"/>
                  </a:lnTo>
                  <a:lnTo>
                    <a:pt x="125" y="52"/>
                  </a:lnTo>
                  <a:lnTo>
                    <a:pt x="125" y="52"/>
                  </a:lnTo>
                  <a:lnTo>
                    <a:pt x="124" y="52"/>
                  </a:lnTo>
                  <a:lnTo>
                    <a:pt x="124" y="53"/>
                  </a:lnTo>
                  <a:lnTo>
                    <a:pt x="123" y="53"/>
                  </a:lnTo>
                  <a:lnTo>
                    <a:pt x="123" y="53"/>
                  </a:lnTo>
                  <a:lnTo>
                    <a:pt x="122" y="54"/>
                  </a:lnTo>
                  <a:lnTo>
                    <a:pt x="122" y="54"/>
                  </a:lnTo>
                  <a:lnTo>
                    <a:pt x="121" y="55"/>
                  </a:lnTo>
                  <a:lnTo>
                    <a:pt x="121" y="55"/>
                  </a:lnTo>
                  <a:lnTo>
                    <a:pt x="120" y="56"/>
                  </a:lnTo>
                  <a:lnTo>
                    <a:pt x="120" y="56"/>
                  </a:lnTo>
                  <a:lnTo>
                    <a:pt x="120" y="57"/>
                  </a:lnTo>
                  <a:lnTo>
                    <a:pt x="120" y="57"/>
                  </a:lnTo>
                  <a:lnTo>
                    <a:pt x="118" y="58"/>
                  </a:lnTo>
                  <a:lnTo>
                    <a:pt x="117" y="59"/>
                  </a:lnTo>
                  <a:lnTo>
                    <a:pt x="115" y="60"/>
                  </a:lnTo>
                  <a:lnTo>
                    <a:pt x="113" y="62"/>
                  </a:lnTo>
                  <a:lnTo>
                    <a:pt x="110" y="65"/>
                  </a:lnTo>
                  <a:lnTo>
                    <a:pt x="106" y="67"/>
                  </a:lnTo>
                  <a:lnTo>
                    <a:pt x="104" y="69"/>
                  </a:lnTo>
                  <a:lnTo>
                    <a:pt x="101" y="71"/>
                  </a:lnTo>
                  <a:lnTo>
                    <a:pt x="100" y="73"/>
                  </a:lnTo>
                  <a:lnTo>
                    <a:pt x="97" y="75"/>
                  </a:lnTo>
                  <a:lnTo>
                    <a:pt x="95" y="77"/>
                  </a:lnTo>
                  <a:lnTo>
                    <a:pt x="92" y="78"/>
                  </a:lnTo>
                  <a:lnTo>
                    <a:pt x="91" y="81"/>
                  </a:lnTo>
                  <a:lnTo>
                    <a:pt x="88" y="83"/>
                  </a:lnTo>
                  <a:lnTo>
                    <a:pt x="87" y="84"/>
                  </a:lnTo>
                  <a:lnTo>
                    <a:pt x="85" y="85"/>
                  </a:lnTo>
                  <a:lnTo>
                    <a:pt x="84" y="86"/>
                  </a:lnTo>
                  <a:lnTo>
                    <a:pt x="82" y="87"/>
                  </a:lnTo>
                  <a:lnTo>
                    <a:pt x="82" y="88"/>
                  </a:lnTo>
                  <a:lnTo>
                    <a:pt x="81" y="89"/>
                  </a:lnTo>
                  <a:lnTo>
                    <a:pt x="79" y="90"/>
                  </a:lnTo>
                  <a:lnTo>
                    <a:pt x="78" y="92"/>
                  </a:lnTo>
                  <a:lnTo>
                    <a:pt x="76" y="93"/>
                  </a:lnTo>
                  <a:lnTo>
                    <a:pt x="75" y="94"/>
                  </a:lnTo>
                  <a:lnTo>
                    <a:pt x="74" y="95"/>
                  </a:lnTo>
                  <a:lnTo>
                    <a:pt x="73" y="96"/>
                  </a:lnTo>
                  <a:lnTo>
                    <a:pt x="72" y="97"/>
                  </a:lnTo>
                  <a:lnTo>
                    <a:pt x="70" y="98"/>
                  </a:lnTo>
                  <a:lnTo>
                    <a:pt x="69" y="99"/>
                  </a:lnTo>
                  <a:lnTo>
                    <a:pt x="67" y="101"/>
                  </a:lnTo>
                  <a:lnTo>
                    <a:pt x="66" y="102"/>
                  </a:lnTo>
                  <a:lnTo>
                    <a:pt x="65" y="103"/>
                  </a:lnTo>
                  <a:lnTo>
                    <a:pt x="63" y="105"/>
                  </a:lnTo>
                  <a:lnTo>
                    <a:pt x="63" y="106"/>
                  </a:lnTo>
                  <a:lnTo>
                    <a:pt x="61" y="106"/>
                  </a:lnTo>
                  <a:lnTo>
                    <a:pt x="60" y="108"/>
                  </a:lnTo>
                  <a:lnTo>
                    <a:pt x="59" y="109"/>
                  </a:lnTo>
                  <a:lnTo>
                    <a:pt x="57" y="110"/>
                  </a:lnTo>
                  <a:lnTo>
                    <a:pt x="57" y="110"/>
                  </a:lnTo>
                  <a:lnTo>
                    <a:pt x="56" y="112"/>
                  </a:lnTo>
                  <a:lnTo>
                    <a:pt x="54" y="113"/>
                  </a:lnTo>
                  <a:lnTo>
                    <a:pt x="53" y="114"/>
                  </a:lnTo>
                  <a:lnTo>
                    <a:pt x="53" y="115"/>
                  </a:lnTo>
                  <a:lnTo>
                    <a:pt x="51" y="116"/>
                  </a:lnTo>
                  <a:lnTo>
                    <a:pt x="50" y="117"/>
                  </a:lnTo>
                  <a:lnTo>
                    <a:pt x="49" y="119"/>
                  </a:lnTo>
                  <a:lnTo>
                    <a:pt x="48" y="120"/>
                  </a:lnTo>
                  <a:lnTo>
                    <a:pt x="46" y="121"/>
                  </a:lnTo>
                  <a:lnTo>
                    <a:pt x="45" y="123"/>
                  </a:lnTo>
                  <a:lnTo>
                    <a:pt x="44" y="124"/>
                  </a:lnTo>
                  <a:lnTo>
                    <a:pt x="44" y="125"/>
                  </a:lnTo>
                  <a:lnTo>
                    <a:pt x="42" y="125"/>
                  </a:lnTo>
                  <a:lnTo>
                    <a:pt x="42" y="126"/>
                  </a:lnTo>
                  <a:lnTo>
                    <a:pt x="41" y="127"/>
                  </a:lnTo>
                  <a:lnTo>
                    <a:pt x="41" y="127"/>
                  </a:lnTo>
                  <a:lnTo>
                    <a:pt x="40" y="128"/>
                  </a:lnTo>
                  <a:lnTo>
                    <a:pt x="40" y="129"/>
                  </a:lnTo>
                  <a:lnTo>
                    <a:pt x="39" y="129"/>
                  </a:lnTo>
                  <a:lnTo>
                    <a:pt x="38" y="130"/>
                  </a:lnTo>
                  <a:lnTo>
                    <a:pt x="38" y="131"/>
                  </a:lnTo>
                  <a:lnTo>
                    <a:pt x="37" y="131"/>
                  </a:lnTo>
                  <a:lnTo>
                    <a:pt x="37" y="132"/>
                  </a:lnTo>
                  <a:lnTo>
                    <a:pt x="36" y="133"/>
                  </a:lnTo>
                  <a:lnTo>
                    <a:pt x="36" y="133"/>
                  </a:lnTo>
                  <a:lnTo>
                    <a:pt x="35" y="134"/>
                  </a:lnTo>
                  <a:lnTo>
                    <a:pt x="35" y="134"/>
                  </a:lnTo>
                  <a:lnTo>
                    <a:pt x="34" y="134"/>
                  </a:lnTo>
                  <a:lnTo>
                    <a:pt x="34" y="135"/>
                  </a:lnTo>
                  <a:lnTo>
                    <a:pt x="34" y="135"/>
                  </a:lnTo>
                  <a:lnTo>
                    <a:pt x="34" y="136"/>
                  </a:lnTo>
                  <a:lnTo>
                    <a:pt x="33" y="137"/>
                  </a:lnTo>
                  <a:lnTo>
                    <a:pt x="33" y="137"/>
                  </a:lnTo>
                  <a:lnTo>
                    <a:pt x="32" y="138"/>
                  </a:lnTo>
                  <a:lnTo>
                    <a:pt x="32" y="138"/>
                  </a:lnTo>
                  <a:lnTo>
                    <a:pt x="31" y="139"/>
                  </a:lnTo>
                  <a:lnTo>
                    <a:pt x="31" y="140"/>
                  </a:lnTo>
                  <a:lnTo>
                    <a:pt x="31" y="140"/>
                  </a:lnTo>
                  <a:lnTo>
                    <a:pt x="30" y="141"/>
                  </a:lnTo>
                  <a:lnTo>
                    <a:pt x="30" y="141"/>
                  </a:lnTo>
                  <a:lnTo>
                    <a:pt x="29" y="142"/>
                  </a:lnTo>
                  <a:lnTo>
                    <a:pt x="29" y="143"/>
                  </a:lnTo>
                  <a:lnTo>
                    <a:pt x="29" y="143"/>
                  </a:lnTo>
                  <a:lnTo>
                    <a:pt x="28" y="144"/>
                  </a:lnTo>
                  <a:lnTo>
                    <a:pt x="28" y="144"/>
                  </a:lnTo>
                  <a:lnTo>
                    <a:pt x="27" y="144"/>
                  </a:lnTo>
                  <a:lnTo>
                    <a:pt x="27" y="144"/>
                  </a:lnTo>
                  <a:lnTo>
                    <a:pt x="27" y="145"/>
                  </a:lnTo>
                  <a:lnTo>
                    <a:pt x="26" y="146"/>
                  </a:lnTo>
                  <a:lnTo>
                    <a:pt x="26" y="146"/>
                  </a:lnTo>
                  <a:lnTo>
                    <a:pt x="26" y="147"/>
                  </a:lnTo>
                  <a:lnTo>
                    <a:pt x="25" y="147"/>
                  </a:lnTo>
                  <a:lnTo>
                    <a:pt x="25" y="148"/>
                  </a:lnTo>
                  <a:lnTo>
                    <a:pt x="25" y="148"/>
                  </a:lnTo>
                  <a:lnTo>
                    <a:pt x="25" y="149"/>
                  </a:lnTo>
                  <a:lnTo>
                    <a:pt x="25" y="149"/>
                  </a:lnTo>
                  <a:lnTo>
                    <a:pt x="25" y="150"/>
                  </a:lnTo>
                  <a:lnTo>
                    <a:pt x="25" y="150"/>
                  </a:lnTo>
                  <a:lnTo>
                    <a:pt x="24" y="151"/>
                  </a:lnTo>
                  <a:lnTo>
                    <a:pt x="24" y="151"/>
                  </a:lnTo>
                  <a:lnTo>
                    <a:pt x="24" y="152"/>
                  </a:lnTo>
                  <a:lnTo>
                    <a:pt x="24" y="152"/>
                  </a:lnTo>
                  <a:lnTo>
                    <a:pt x="23" y="153"/>
                  </a:lnTo>
                  <a:lnTo>
                    <a:pt x="23" y="153"/>
                  </a:lnTo>
                  <a:lnTo>
                    <a:pt x="23" y="154"/>
                  </a:lnTo>
                  <a:lnTo>
                    <a:pt x="23" y="154"/>
                  </a:lnTo>
                  <a:lnTo>
                    <a:pt x="23" y="154"/>
                  </a:lnTo>
                  <a:lnTo>
                    <a:pt x="22" y="154"/>
                  </a:lnTo>
                  <a:lnTo>
                    <a:pt x="22" y="155"/>
                  </a:lnTo>
                  <a:lnTo>
                    <a:pt x="22" y="155"/>
                  </a:lnTo>
                  <a:lnTo>
                    <a:pt x="22" y="155"/>
                  </a:lnTo>
                  <a:lnTo>
                    <a:pt x="22" y="156"/>
                  </a:lnTo>
                  <a:lnTo>
                    <a:pt x="22" y="156"/>
                  </a:lnTo>
                  <a:lnTo>
                    <a:pt x="22" y="157"/>
                  </a:lnTo>
                  <a:lnTo>
                    <a:pt x="22" y="157"/>
                  </a:lnTo>
                  <a:lnTo>
                    <a:pt x="21" y="157"/>
                  </a:lnTo>
                  <a:lnTo>
                    <a:pt x="21" y="158"/>
                  </a:lnTo>
                  <a:lnTo>
                    <a:pt x="21" y="158"/>
                  </a:lnTo>
                  <a:lnTo>
                    <a:pt x="21" y="158"/>
                  </a:lnTo>
                  <a:lnTo>
                    <a:pt x="21" y="159"/>
                  </a:lnTo>
                  <a:lnTo>
                    <a:pt x="21" y="159"/>
                  </a:lnTo>
                  <a:lnTo>
                    <a:pt x="21" y="159"/>
                  </a:lnTo>
                  <a:lnTo>
                    <a:pt x="21" y="160"/>
                  </a:lnTo>
                  <a:lnTo>
                    <a:pt x="21" y="160"/>
                  </a:lnTo>
                  <a:lnTo>
                    <a:pt x="21" y="160"/>
                  </a:lnTo>
                  <a:lnTo>
                    <a:pt x="21" y="160"/>
                  </a:lnTo>
                  <a:lnTo>
                    <a:pt x="21" y="161"/>
                  </a:lnTo>
                  <a:lnTo>
                    <a:pt x="21" y="161"/>
                  </a:lnTo>
                  <a:lnTo>
                    <a:pt x="21" y="161"/>
                  </a:lnTo>
                  <a:lnTo>
                    <a:pt x="21" y="161"/>
                  </a:lnTo>
                  <a:lnTo>
                    <a:pt x="21" y="161"/>
                  </a:lnTo>
                  <a:lnTo>
                    <a:pt x="21" y="161"/>
                  </a:lnTo>
                  <a:lnTo>
                    <a:pt x="21" y="161"/>
                  </a:lnTo>
                  <a:lnTo>
                    <a:pt x="21" y="161"/>
                  </a:lnTo>
                  <a:lnTo>
                    <a:pt x="21" y="162"/>
                  </a:lnTo>
                  <a:lnTo>
                    <a:pt x="21" y="162"/>
                  </a:lnTo>
                  <a:lnTo>
                    <a:pt x="21" y="162"/>
                  </a:lnTo>
                  <a:lnTo>
                    <a:pt x="21" y="162"/>
                  </a:lnTo>
                  <a:lnTo>
                    <a:pt x="21" y="162"/>
                  </a:lnTo>
                  <a:lnTo>
                    <a:pt x="21" y="162"/>
                  </a:lnTo>
                  <a:lnTo>
                    <a:pt x="21" y="162"/>
                  </a:lnTo>
                  <a:lnTo>
                    <a:pt x="21" y="162"/>
                  </a:lnTo>
                  <a:lnTo>
                    <a:pt x="21" y="162"/>
                  </a:lnTo>
                  <a:lnTo>
                    <a:pt x="21" y="162"/>
                  </a:lnTo>
                  <a:lnTo>
                    <a:pt x="21" y="162"/>
                  </a:lnTo>
                  <a:lnTo>
                    <a:pt x="21" y="162"/>
                  </a:lnTo>
                  <a:lnTo>
                    <a:pt x="21" y="162"/>
                  </a:lnTo>
                  <a:lnTo>
                    <a:pt x="21" y="163"/>
                  </a:lnTo>
                  <a:lnTo>
                    <a:pt x="21" y="163"/>
                  </a:lnTo>
                  <a:lnTo>
                    <a:pt x="21" y="163"/>
                  </a:lnTo>
                  <a:lnTo>
                    <a:pt x="21" y="163"/>
                  </a:lnTo>
                  <a:lnTo>
                    <a:pt x="21" y="163"/>
                  </a:lnTo>
                  <a:lnTo>
                    <a:pt x="21" y="163"/>
                  </a:lnTo>
                  <a:lnTo>
                    <a:pt x="21" y="163"/>
                  </a:lnTo>
                  <a:lnTo>
                    <a:pt x="21" y="163"/>
                  </a:lnTo>
                  <a:lnTo>
                    <a:pt x="21" y="163"/>
                  </a:lnTo>
                  <a:lnTo>
                    <a:pt x="21" y="163"/>
                  </a:lnTo>
                  <a:lnTo>
                    <a:pt x="21" y="163"/>
                  </a:lnTo>
                  <a:lnTo>
                    <a:pt x="21" y="163"/>
                  </a:lnTo>
                  <a:lnTo>
                    <a:pt x="21" y="163"/>
                  </a:lnTo>
                  <a:lnTo>
                    <a:pt x="22" y="163"/>
                  </a:lnTo>
                  <a:lnTo>
                    <a:pt x="22" y="163"/>
                  </a:lnTo>
                  <a:lnTo>
                    <a:pt x="22" y="163"/>
                  </a:lnTo>
                  <a:lnTo>
                    <a:pt x="22" y="163"/>
                  </a:lnTo>
                  <a:lnTo>
                    <a:pt x="22" y="163"/>
                  </a:lnTo>
                  <a:lnTo>
                    <a:pt x="22" y="163"/>
                  </a:lnTo>
                  <a:lnTo>
                    <a:pt x="22" y="163"/>
                  </a:lnTo>
                  <a:lnTo>
                    <a:pt x="22" y="163"/>
                  </a:lnTo>
                  <a:lnTo>
                    <a:pt x="22" y="163"/>
                  </a:lnTo>
                  <a:lnTo>
                    <a:pt x="22" y="163"/>
                  </a:lnTo>
                  <a:lnTo>
                    <a:pt x="22" y="163"/>
                  </a:lnTo>
                  <a:lnTo>
                    <a:pt x="22" y="163"/>
                  </a:lnTo>
                  <a:lnTo>
                    <a:pt x="22" y="163"/>
                  </a:lnTo>
                  <a:lnTo>
                    <a:pt x="22" y="163"/>
                  </a:lnTo>
                  <a:lnTo>
                    <a:pt x="22" y="163"/>
                  </a:lnTo>
                  <a:lnTo>
                    <a:pt x="22" y="163"/>
                  </a:lnTo>
                  <a:lnTo>
                    <a:pt x="22" y="163"/>
                  </a:lnTo>
                  <a:lnTo>
                    <a:pt x="22" y="163"/>
                  </a:lnTo>
                  <a:lnTo>
                    <a:pt x="22" y="163"/>
                  </a:lnTo>
                  <a:lnTo>
                    <a:pt x="22" y="163"/>
                  </a:lnTo>
                  <a:lnTo>
                    <a:pt x="22" y="163"/>
                  </a:lnTo>
                  <a:lnTo>
                    <a:pt x="22" y="163"/>
                  </a:lnTo>
                  <a:lnTo>
                    <a:pt x="23" y="164"/>
                  </a:lnTo>
                  <a:lnTo>
                    <a:pt x="23" y="164"/>
                  </a:lnTo>
                  <a:lnTo>
                    <a:pt x="23" y="164"/>
                  </a:lnTo>
                  <a:lnTo>
                    <a:pt x="23" y="164"/>
                  </a:lnTo>
                  <a:lnTo>
                    <a:pt x="23" y="164"/>
                  </a:lnTo>
                  <a:lnTo>
                    <a:pt x="23" y="164"/>
                  </a:lnTo>
                  <a:lnTo>
                    <a:pt x="23" y="164"/>
                  </a:lnTo>
                  <a:lnTo>
                    <a:pt x="23" y="164"/>
                  </a:lnTo>
                  <a:lnTo>
                    <a:pt x="23" y="164"/>
                  </a:lnTo>
                  <a:lnTo>
                    <a:pt x="23" y="164"/>
                  </a:lnTo>
                  <a:lnTo>
                    <a:pt x="23" y="164"/>
                  </a:lnTo>
                  <a:lnTo>
                    <a:pt x="24" y="164"/>
                  </a:lnTo>
                  <a:lnTo>
                    <a:pt x="24" y="164"/>
                  </a:lnTo>
                  <a:lnTo>
                    <a:pt x="24" y="165"/>
                  </a:lnTo>
                  <a:lnTo>
                    <a:pt x="24" y="165"/>
                  </a:lnTo>
                  <a:lnTo>
                    <a:pt x="24" y="165"/>
                  </a:lnTo>
                  <a:lnTo>
                    <a:pt x="24" y="165"/>
                  </a:lnTo>
                  <a:lnTo>
                    <a:pt x="24" y="165"/>
                  </a:lnTo>
                  <a:lnTo>
                    <a:pt x="24" y="165"/>
                  </a:lnTo>
                  <a:lnTo>
                    <a:pt x="24" y="165"/>
                  </a:lnTo>
                  <a:lnTo>
                    <a:pt x="25" y="165"/>
                  </a:lnTo>
                  <a:lnTo>
                    <a:pt x="25" y="165"/>
                  </a:lnTo>
                  <a:lnTo>
                    <a:pt x="25" y="165"/>
                  </a:lnTo>
                  <a:lnTo>
                    <a:pt x="25" y="165"/>
                  </a:lnTo>
                  <a:lnTo>
                    <a:pt x="25" y="165"/>
                  </a:lnTo>
                  <a:lnTo>
                    <a:pt x="25" y="165"/>
                  </a:lnTo>
                  <a:lnTo>
                    <a:pt x="25" y="165"/>
                  </a:lnTo>
                  <a:lnTo>
                    <a:pt x="25" y="165"/>
                  </a:lnTo>
                  <a:lnTo>
                    <a:pt x="25" y="165"/>
                  </a:lnTo>
                  <a:lnTo>
                    <a:pt x="25" y="166"/>
                  </a:lnTo>
                  <a:lnTo>
                    <a:pt x="25" y="166"/>
                  </a:lnTo>
                  <a:lnTo>
                    <a:pt x="25" y="166"/>
                  </a:lnTo>
                  <a:lnTo>
                    <a:pt x="25" y="166"/>
                  </a:lnTo>
                  <a:lnTo>
                    <a:pt x="25" y="166"/>
                  </a:lnTo>
                  <a:lnTo>
                    <a:pt x="25" y="166"/>
                  </a:lnTo>
                  <a:lnTo>
                    <a:pt x="25" y="166"/>
                  </a:lnTo>
                  <a:lnTo>
                    <a:pt x="25" y="166"/>
                  </a:lnTo>
                  <a:lnTo>
                    <a:pt x="26" y="166"/>
                  </a:lnTo>
                  <a:lnTo>
                    <a:pt x="26" y="166"/>
                  </a:lnTo>
                  <a:lnTo>
                    <a:pt x="26" y="166"/>
                  </a:lnTo>
                  <a:lnTo>
                    <a:pt x="26" y="166"/>
                  </a:lnTo>
                  <a:lnTo>
                    <a:pt x="26" y="166"/>
                  </a:lnTo>
                  <a:lnTo>
                    <a:pt x="26" y="166"/>
                  </a:lnTo>
                  <a:lnTo>
                    <a:pt x="26" y="166"/>
                  </a:lnTo>
                  <a:lnTo>
                    <a:pt x="27" y="166"/>
                  </a:lnTo>
                  <a:lnTo>
                    <a:pt x="27" y="166"/>
                  </a:lnTo>
                  <a:lnTo>
                    <a:pt x="27" y="166"/>
                  </a:lnTo>
                  <a:lnTo>
                    <a:pt x="27" y="166"/>
                  </a:lnTo>
                  <a:lnTo>
                    <a:pt x="27" y="166"/>
                  </a:lnTo>
                  <a:lnTo>
                    <a:pt x="27" y="166"/>
                  </a:lnTo>
                  <a:lnTo>
                    <a:pt x="28" y="166"/>
                  </a:lnTo>
                  <a:lnTo>
                    <a:pt x="28" y="166"/>
                  </a:lnTo>
                  <a:lnTo>
                    <a:pt x="28" y="166"/>
                  </a:lnTo>
                  <a:lnTo>
                    <a:pt x="29" y="166"/>
                  </a:lnTo>
                  <a:lnTo>
                    <a:pt x="29" y="166"/>
                  </a:lnTo>
                  <a:lnTo>
                    <a:pt x="29" y="166"/>
                  </a:lnTo>
                  <a:lnTo>
                    <a:pt x="30" y="166"/>
                  </a:lnTo>
                  <a:lnTo>
                    <a:pt x="30" y="166"/>
                  </a:lnTo>
                  <a:lnTo>
                    <a:pt x="31" y="166"/>
                  </a:lnTo>
                  <a:lnTo>
                    <a:pt x="31" y="166"/>
                  </a:lnTo>
                  <a:lnTo>
                    <a:pt x="31" y="166"/>
                  </a:lnTo>
                  <a:lnTo>
                    <a:pt x="32" y="166"/>
                  </a:lnTo>
                  <a:lnTo>
                    <a:pt x="32" y="166"/>
                  </a:lnTo>
                  <a:lnTo>
                    <a:pt x="33" y="166"/>
                  </a:lnTo>
                  <a:lnTo>
                    <a:pt x="33" y="166"/>
                  </a:lnTo>
                  <a:lnTo>
                    <a:pt x="33" y="166"/>
                  </a:lnTo>
                  <a:lnTo>
                    <a:pt x="34" y="166"/>
                  </a:lnTo>
                  <a:lnTo>
                    <a:pt x="34" y="166"/>
                  </a:lnTo>
                  <a:lnTo>
                    <a:pt x="34" y="166"/>
                  </a:lnTo>
                  <a:lnTo>
                    <a:pt x="34" y="166"/>
                  </a:lnTo>
                  <a:lnTo>
                    <a:pt x="35" y="166"/>
                  </a:lnTo>
                  <a:lnTo>
                    <a:pt x="35" y="166"/>
                  </a:lnTo>
                  <a:lnTo>
                    <a:pt x="36" y="166"/>
                  </a:lnTo>
                  <a:lnTo>
                    <a:pt x="36" y="166"/>
                  </a:lnTo>
                  <a:lnTo>
                    <a:pt x="37" y="165"/>
                  </a:lnTo>
                  <a:lnTo>
                    <a:pt x="37" y="165"/>
                  </a:lnTo>
                  <a:lnTo>
                    <a:pt x="38" y="165"/>
                  </a:lnTo>
                  <a:lnTo>
                    <a:pt x="38" y="165"/>
                  </a:lnTo>
                  <a:lnTo>
                    <a:pt x="39" y="165"/>
                  </a:lnTo>
                  <a:lnTo>
                    <a:pt x="40" y="165"/>
                  </a:lnTo>
                  <a:lnTo>
                    <a:pt x="40" y="164"/>
                  </a:lnTo>
                  <a:lnTo>
                    <a:pt x="41" y="164"/>
                  </a:lnTo>
                  <a:lnTo>
                    <a:pt x="41" y="164"/>
                  </a:lnTo>
                  <a:lnTo>
                    <a:pt x="42" y="164"/>
                  </a:lnTo>
                  <a:lnTo>
                    <a:pt x="42" y="164"/>
                  </a:lnTo>
                  <a:lnTo>
                    <a:pt x="43" y="163"/>
                  </a:lnTo>
                  <a:lnTo>
                    <a:pt x="44" y="163"/>
                  </a:lnTo>
                  <a:lnTo>
                    <a:pt x="44" y="163"/>
                  </a:lnTo>
                  <a:lnTo>
                    <a:pt x="44" y="163"/>
                  </a:lnTo>
                  <a:lnTo>
                    <a:pt x="44" y="163"/>
                  </a:lnTo>
                  <a:lnTo>
                    <a:pt x="45" y="163"/>
                  </a:lnTo>
                  <a:lnTo>
                    <a:pt x="46" y="163"/>
                  </a:lnTo>
                  <a:lnTo>
                    <a:pt x="46" y="163"/>
                  </a:lnTo>
                  <a:lnTo>
                    <a:pt x="47" y="162"/>
                  </a:lnTo>
                  <a:lnTo>
                    <a:pt x="47" y="162"/>
                  </a:lnTo>
                  <a:lnTo>
                    <a:pt x="48" y="162"/>
                  </a:lnTo>
                  <a:lnTo>
                    <a:pt x="49" y="161"/>
                  </a:lnTo>
                  <a:lnTo>
                    <a:pt x="49" y="161"/>
                  </a:lnTo>
                  <a:lnTo>
                    <a:pt x="50" y="161"/>
                  </a:lnTo>
                  <a:lnTo>
                    <a:pt x="51" y="160"/>
                  </a:lnTo>
                  <a:lnTo>
                    <a:pt x="51" y="160"/>
                  </a:lnTo>
                  <a:lnTo>
                    <a:pt x="51" y="160"/>
                  </a:lnTo>
                  <a:lnTo>
                    <a:pt x="52" y="160"/>
                  </a:lnTo>
                  <a:lnTo>
                    <a:pt x="53" y="159"/>
                  </a:lnTo>
                  <a:lnTo>
                    <a:pt x="53" y="159"/>
                  </a:lnTo>
                  <a:lnTo>
                    <a:pt x="53" y="159"/>
                  </a:lnTo>
                  <a:lnTo>
                    <a:pt x="54" y="158"/>
                  </a:lnTo>
                  <a:lnTo>
                    <a:pt x="54" y="158"/>
                  </a:lnTo>
                  <a:lnTo>
                    <a:pt x="55" y="157"/>
                  </a:lnTo>
                  <a:lnTo>
                    <a:pt x="56" y="157"/>
                  </a:lnTo>
                  <a:lnTo>
                    <a:pt x="56" y="157"/>
                  </a:lnTo>
                  <a:lnTo>
                    <a:pt x="57" y="156"/>
                  </a:lnTo>
                  <a:lnTo>
                    <a:pt x="58" y="156"/>
                  </a:lnTo>
                  <a:lnTo>
                    <a:pt x="58" y="155"/>
                  </a:lnTo>
                  <a:lnTo>
                    <a:pt x="59" y="155"/>
                  </a:lnTo>
                  <a:lnTo>
                    <a:pt x="60" y="155"/>
                  </a:lnTo>
                  <a:lnTo>
                    <a:pt x="60" y="154"/>
                  </a:lnTo>
                  <a:lnTo>
                    <a:pt x="61" y="154"/>
                  </a:lnTo>
                  <a:lnTo>
                    <a:pt x="62" y="154"/>
                  </a:lnTo>
                  <a:lnTo>
                    <a:pt x="63" y="154"/>
                  </a:lnTo>
                  <a:lnTo>
                    <a:pt x="63" y="153"/>
                  </a:lnTo>
                  <a:lnTo>
                    <a:pt x="63" y="153"/>
                  </a:lnTo>
                  <a:lnTo>
                    <a:pt x="64" y="152"/>
                  </a:lnTo>
                  <a:lnTo>
                    <a:pt x="64" y="152"/>
                  </a:lnTo>
                  <a:lnTo>
                    <a:pt x="65" y="151"/>
                  </a:lnTo>
                  <a:lnTo>
                    <a:pt x="66" y="151"/>
                  </a:lnTo>
                  <a:lnTo>
                    <a:pt x="67" y="150"/>
                  </a:lnTo>
                  <a:lnTo>
                    <a:pt x="67" y="150"/>
                  </a:lnTo>
                  <a:lnTo>
                    <a:pt x="68" y="149"/>
                  </a:lnTo>
                  <a:lnTo>
                    <a:pt x="69" y="149"/>
                  </a:lnTo>
                  <a:lnTo>
                    <a:pt x="70" y="148"/>
                  </a:lnTo>
                  <a:lnTo>
                    <a:pt x="70" y="148"/>
                  </a:lnTo>
                  <a:lnTo>
                    <a:pt x="71" y="147"/>
                  </a:lnTo>
                  <a:lnTo>
                    <a:pt x="72" y="147"/>
                  </a:lnTo>
                  <a:lnTo>
                    <a:pt x="72" y="146"/>
                  </a:lnTo>
                  <a:lnTo>
                    <a:pt x="73" y="146"/>
                  </a:lnTo>
                  <a:lnTo>
                    <a:pt x="73" y="145"/>
                  </a:lnTo>
                  <a:lnTo>
                    <a:pt x="74" y="144"/>
                  </a:lnTo>
                  <a:lnTo>
                    <a:pt x="74" y="144"/>
                  </a:lnTo>
                  <a:lnTo>
                    <a:pt x="75" y="144"/>
                  </a:lnTo>
                  <a:lnTo>
                    <a:pt x="76" y="144"/>
                  </a:lnTo>
                  <a:lnTo>
                    <a:pt x="77" y="143"/>
                  </a:lnTo>
                  <a:lnTo>
                    <a:pt x="77" y="143"/>
                  </a:lnTo>
                  <a:lnTo>
                    <a:pt x="79" y="141"/>
                  </a:lnTo>
                  <a:lnTo>
                    <a:pt x="80" y="140"/>
                  </a:lnTo>
                  <a:lnTo>
                    <a:pt x="82" y="139"/>
                  </a:lnTo>
                  <a:lnTo>
                    <a:pt x="82" y="138"/>
                  </a:lnTo>
                  <a:lnTo>
                    <a:pt x="84" y="136"/>
                  </a:lnTo>
                  <a:lnTo>
                    <a:pt x="85" y="135"/>
                  </a:lnTo>
                  <a:lnTo>
                    <a:pt x="87" y="134"/>
                  </a:lnTo>
                  <a:lnTo>
                    <a:pt x="88" y="134"/>
                  </a:lnTo>
                  <a:lnTo>
                    <a:pt x="90" y="132"/>
                  </a:lnTo>
                  <a:lnTo>
                    <a:pt x="91" y="131"/>
                  </a:lnTo>
                  <a:lnTo>
                    <a:pt x="92" y="130"/>
                  </a:lnTo>
                  <a:lnTo>
                    <a:pt x="93" y="129"/>
                  </a:lnTo>
                  <a:lnTo>
                    <a:pt x="94" y="127"/>
                  </a:lnTo>
                  <a:lnTo>
                    <a:pt x="96" y="126"/>
                  </a:lnTo>
                  <a:lnTo>
                    <a:pt x="97" y="125"/>
                  </a:lnTo>
                  <a:lnTo>
                    <a:pt x="99" y="124"/>
                  </a:lnTo>
                  <a:lnTo>
                    <a:pt x="100" y="123"/>
                  </a:lnTo>
                  <a:lnTo>
                    <a:pt x="101" y="122"/>
                  </a:lnTo>
                  <a:lnTo>
                    <a:pt x="102" y="120"/>
                  </a:lnTo>
                  <a:lnTo>
                    <a:pt x="104" y="119"/>
                  </a:lnTo>
                  <a:lnTo>
                    <a:pt x="105" y="117"/>
                  </a:lnTo>
                  <a:lnTo>
                    <a:pt x="106" y="116"/>
                  </a:lnTo>
                  <a:lnTo>
                    <a:pt x="108" y="115"/>
                  </a:lnTo>
                  <a:lnTo>
                    <a:pt x="109" y="114"/>
                  </a:lnTo>
                  <a:lnTo>
                    <a:pt x="111" y="113"/>
                  </a:lnTo>
                  <a:lnTo>
                    <a:pt x="111" y="112"/>
                  </a:lnTo>
                  <a:lnTo>
                    <a:pt x="112" y="110"/>
                  </a:lnTo>
                  <a:lnTo>
                    <a:pt x="114" y="109"/>
                  </a:lnTo>
                  <a:lnTo>
                    <a:pt x="115" y="108"/>
                  </a:lnTo>
                  <a:lnTo>
                    <a:pt x="116" y="106"/>
                  </a:lnTo>
                  <a:lnTo>
                    <a:pt x="116" y="106"/>
                  </a:lnTo>
                  <a:lnTo>
                    <a:pt x="118" y="106"/>
                  </a:lnTo>
                  <a:lnTo>
                    <a:pt x="119" y="104"/>
                  </a:lnTo>
                  <a:lnTo>
                    <a:pt x="120" y="103"/>
                  </a:lnTo>
                  <a:lnTo>
                    <a:pt x="121" y="102"/>
                  </a:lnTo>
                  <a:lnTo>
                    <a:pt x="122" y="100"/>
                  </a:lnTo>
                  <a:lnTo>
                    <a:pt x="123" y="99"/>
                  </a:lnTo>
                  <a:lnTo>
                    <a:pt x="124" y="98"/>
                  </a:lnTo>
                  <a:lnTo>
                    <a:pt x="125" y="96"/>
                  </a:lnTo>
                  <a:lnTo>
                    <a:pt x="127" y="96"/>
                  </a:lnTo>
                  <a:lnTo>
                    <a:pt x="128" y="95"/>
                  </a:lnTo>
                  <a:lnTo>
                    <a:pt x="129" y="94"/>
                  </a:lnTo>
                  <a:lnTo>
                    <a:pt x="130" y="92"/>
                  </a:lnTo>
                  <a:lnTo>
                    <a:pt x="130" y="91"/>
                  </a:lnTo>
                  <a:lnTo>
                    <a:pt x="132" y="90"/>
                  </a:lnTo>
                  <a:lnTo>
                    <a:pt x="133" y="89"/>
                  </a:lnTo>
                  <a:lnTo>
                    <a:pt x="134" y="87"/>
                  </a:lnTo>
                  <a:lnTo>
                    <a:pt x="135" y="86"/>
                  </a:lnTo>
                  <a:lnTo>
                    <a:pt x="136" y="86"/>
                  </a:lnTo>
                  <a:lnTo>
                    <a:pt x="137" y="85"/>
                  </a:lnTo>
                  <a:lnTo>
                    <a:pt x="138" y="84"/>
                  </a:lnTo>
                  <a:lnTo>
                    <a:pt x="139" y="82"/>
                  </a:lnTo>
                  <a:lnTo>
                    <a:pt x="139" y="81"/>
                  </a:lnTo>
                  <a:lnTo>
                    <a:pt x="140" y="80"/>
                  </a:lnTo>
                  <a:lnTo>
                    <a:pt x="141" y="79"/>
                  </a:lnTo>
                  <a:lnTo>
                    <a:pt x="142" y="78"/>
                  </a:lnTo>
                  <a:lnTo>
                    <a:pt x="143" y="77"/>
                  </a:lnTo>
                  <a:lnTo>
                    <a:pt x="143" y="77"/>
                  </a:lnTo>
                  <a:lnTo>
                    <a:pt x="144" y="76"/>
                  </a:lnTo>
                  <a:lnTo>
                    <a:pt x="145" y="75"/>
                  </a:lnTo>
                  <a:lnTo>
                    <a:pt x="146" y="74"/>
                  </a:lnTo>
                  <a:lnTo>
                    <a:pt x="147" y="73"/>
                  </a:lnTo>
                  <a:lnTo>
                    <a:pt x="147" y="72"/>
                  </a:lnTo>
                  <a:lnTo>
                    <a:pt x="148" y="71"/>
                  </a:lnTo>
                  <a:lnTo>
                    <a:pt x="149" y="70"/>
                  </a:lnTo>
                  <a:lnTo>
                    <a:pt x="149" y="70"/>
                  </a:lnTo>
                  <a:lnTo>
                    <a:pt x="149" y="69"/>
                  </a:lnTo>
                  <a:lnTo>
                    <a:pt x="150" y="68"/>
                  </a:lnTo>
                  <a:lnTo>
                    <a:pt x="150" y="67"/>
                  </a:lnTo>
                  <a:lnTo>
                    <a:pt x="151" y="67"/>
                  </a:lnTo>
                  <a:lnTo>
                    <a:pt x="151" y="67"/>
                  </a:lnTo>
                  <a:lnTo>
                    <a:pt x="152" y="66"/>
                  </a:lnTo>
                  <a:lnTo>
                    <a:pt x="152" y="66"/>
                  </a:lnTo>
                  <a:lnTo>
                    <a:pt x="153" y="65"/>
                  </a:lnTo>
                  <a:lnTo>
                    <a:pt x="153" y="64"/>
                  </a:lnTo>
                  <a:lnTo>
                    <a:pt x="154" y="64"/>
                  </a:lnTo>
                  <a:lnTo>
                    <a:pt x="154" y="63"/>
                  </a:lnTo>
                  <a:lnTo>
                    <a:pt x="154" y="62"/>
                  </a:lnTo>
                  <a:lnTo>
                    <a:pt x="155" y="62"/>
                  </a:lnTo>
                  <a:lnTo>
                    <a:pt x="155" y="61"/>
                  </a:lnTo>
                  <a:lnTo>
                    <a:pt x="156" y="61"/>
                  </a:lnTo>
                  <a:lnTo>
                    <a:pt x="156" y="60"/>
                  </a:lnTo>
                  <a:lnTo>
                    <a:pt x="156" y="59"/>
                  </a:lnTo>
                  <a:lnTo>
                    <a:pt x="157" y="59"/>
                  </a:lnTo>
                  <a:lnTo>
                    <a:pt x="157" y="58"/>
                  </a:lnTo>
                  <a:lnTo>
                    <a:pt x="158" y="58"/>
                  </a:lnTo>
                  <a:lnTo>
                    <a:pt x="158" y="58"/>
                  </a:lnTo>
                  <a:lnTo>
                    <a:pt x="159" y="57"/>
                  </a:lnTo>
                  <a:lnTo>
                    <a:pt x="159" y="56"/>
                  </a:lnTo>
                  <a:lnTo>
                    <a:pt x="159" y="54"/>
                  </a:lnTo>
                  <a:lnTo>
                    <a:pt x="160" y="53"/>
                  </a:lnTo>
                  <a:lnTo>
                    <a:pt x="161" y="52"/>
                  </a:lnTo>
                  <a:lnTo>
                    <a:pt x="161" y="51"/>
                  </a:lnTo>
                  <a:lnTo>
                    <a:pt x="162" y="50"/>
                  </a:lnTo>
                  <a:lnTo>
                    <a:pt x="163" y="48"/>
                  </a:lnTo>
                  <a:lnTo>
                    <a:pt x="165" y="46"/>
                  </a:lnTo>
                  <a:lnTo>
                    <a:pt x="166" y="44"/>
                  </a:lnTo>
                  <a:lnTo>
                    <a:pt x="166" y="43"/>
                  </a:lnTo>
                  <a:lnTo>
                    <a:pt x="167" y="41"/>
                  </a:lnTo>
                  <a:lnTo>
                    <a:pt x="168" y="40"/>
                  </a:lnTo>
                  <a:lnTo>
                    <a:pt x="168" y="38"/>
                  </a:lnTo>
                  <a:lnTo>
                    <a:pt x="169" y="38"/>
                  </a:lnTo>
                  <a:lnTo>
                    <a:pt x="169" y="37"/>
                  </a:lnTo>
                  <a:lnTo>
                    <a:pt x="170" y="37"/>
                  </a:lnTo>
                  <a:lnTo>
                    <a:pt x="170" y="36"/>
                  </a:lnTo>
                  <a:lnTo>
                    <a:pt x="171" y="35"/>
                  </a:lnTo>
                  <a:lnTo>
                    <a:pt x="171" y="34"/>
                  </a:lnTo>
                  <a:lnTo>
                    <a:pt x="172" y="34"/>
                  </a:lnTo>
                  <a:lnTo>
                    <a:pt x="171" y="34"/>
                  </a:lnTo>
                  <a:lnTo>
                    <a:pt x="171" y="34"/>
                  </a:lnTo>
                  <a:close/>
                  <a:moveTo>
                    <a:pt x="195" y="19"/>
                  </a:moveTo>
                  <a:lnTo>
                    <a:pt x="197" y="19"/>
                  </a:lnTo>
                  <a:lnTo>
                    <a:pt x="199" y="20"/>
                  </a:lnTo>
                  <a:lnTo>
                    <a:pt x="201" y="21"/>
                  </a:lnTo>
                  <a:lnTo>
                    <a:pt x="194" y="18"/>
                  </a:lnTo>
                  <a:lnTo>
                    <a:pt x="195" y="19"/>
                  </a:lnTo>
                  <a:lnTo>
                    <a:pt x="195" y="19"/>
                  </a:lnTo>
                  <a:close/>
                  <a:moveTo>
                    <a:pt x="191" y="11"/>
                  </a:moveTo>
                  <a:lnTo>
                    <a:pt x="192" y="12"/>
                  </a:lnTo>
                  <a:lnTo>
                    <a:pt x="192" y="14"/>
                  </a:lnTo>
                  <a:lnTo>
                    <a:pt x="193" y="16"/>
                  </a:lnTo>
                  <a:lnTo>
                    <a:pt x="194" y="17"/>
                  </a:lnTo>
                  <a:lnTo>
                    <a:pt x="191" y="10"/>
                  </a:lnTo>
                  <a:lnTo>
                    <a:pt x="191" y="11"/>
                  </a:lnTo>
                  <a:lnTo>
                    <a:pt x="191" y="11"/>
                  </a:lnTo>
                  <a:close/>
                </a:path>
              </a:pathLst>
            </a:custGeom>
            <a:grpFill/>
            <a:ln w="215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6" name="Freeform 139">
              <a:extLst>
                <a:ext uri="{FF2B5EF4-FFF2-40B4-BE49-F238E27FC236}">
                  <a16:creationId xmlns:a16="http://schemas.microsoft.com/office/drawing/2014/main" id="{15FC642C-01DB-8B39-461F-E85AFFDAD5F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24150" y="8890001"/>
              <a:ext cx="223838" cy="247650"/>
            </a:xfrm>
            <a:custGeom>
              <a:avLst/>
              <a:gdLst>
                <a:gd name="T0" fmla="*/ 36 w 141"/>
                <a:gd name="T1" fmla="*/ 5 h 156"/>
                <a:gd name="T2" fmla="*/ 40 w 141"/>
                <a:gd name="T3" fmla="*/ 7 h 156"/>
                <a:gd name="T4" fmla="*/ 44 w 141"/>
                <a:gd name="T5" fmla="*/ 10 h 156"/>
                <a:gd name="T6" fmla="*/ 49 w 141"/>
                <a:gd name="T7" fmla="*/ 13 h 156"/>
                <a:gd name="T8" fmla="*/ 55 w 141"/>
                <a:gd name="T9" fmla="*/ 19 h 156"/>
                <a:gd name="T10" fmla="*/ 60 w 141"/>
                <a:gd name="T11" fmla="*/ 26 h 156"/>
                <a:gd name="T12" fmla="*/ 65 w 141"/>
                <a:gd name="T13" fmla="*/ 32 h 156"/>
                <a:gd name="T14" fmla="*/ 72 w 141"/>
                <a:gd name="T15" fmla="*/ 39 h 156"/>
                <a:gd name="T16" fmla="*/ 83 w 141"/>
                <a:gd name="T17" fmla="*/ 51 h 156"/>
                <a:gd name="T18" fmla="*/ 93 w 141"/>
                <a:gd name="T19" fmla="*/ 61 h 156"/>
                <a:gd name="T20" fmla="*/ 99 w 141"/>
                <a:gd name="T21" fmla="*/ 72 h 156"/>
                <a:gd name="T22" fmla="*/ 103 w 141"/>
                <a:gd name="T23" fmla="*/ 77 h 156"/>
                <a:gd name="T24" fmla="*/ 107 w 141"/>
                <a:gd name="T25" fmla="*/ 84 h 156"/>
                <a:gd name="T26" fmla="*/ 111 w 141"/>
                <a:gd name="T27" fmla="*/ 91 h 156"/>
                <a:gd name="T28" fmla="*/ 114 w 141"/>
                <a:gd name="T29" fmla="*/ 98 h 156"/>
                <a:gd name="T30" fmla="*/ 117 w 141"/>
                <a:gd name="T31" fmla="*/ 104 h 156"/>
                <a:gd name="T32" fmla="*/ 120 w 141"/>
                <a:gd name="T33" fmla="*/ 112 h 156"/>
                <a:gd name="T34" fmla="*/ 122 w 141"/>
                <a:gd name="T35" fmla="*/ 117 h 156"/>
                <a:gd name="T36" fmla="*/ 126 w 141"/>
                <a:gd name="T37" fmla="*/ 122 h 156"/>
                <a:gd name="T38" fmla="*/ 127 w 141"/>
                <a:gd name="T39" fmla="*/ 128 h 156"/>
                <a:gd name="T40" fmla="*/ 129 w 141"/>
                <a:gd name="T41" fmla="*/ 135 h 156"/>
                <a:gd name="T42" fmla="*/ 130 w 141"/>
                <a:gd name="T43" fmla="*/ 135 h 156"/>
                <a:gd name="T44" fmla="*/ 131 w 141"/>
                <a:gd name="T45" fmla="*/ 156 h 156"/>
                <a:gd name="T46" fmla="*/ 126 w 141"/>
                <a:gd name="T47" fmla="*/ 156 h 156"/>
                <a:gd name="T48" fmla="*/ 122 w 141"/>
                <a:gd name="T49" fmla="*/ 154 h 156"/>
                <a:gd name="T50" fmla="*/ 117 w 141"/>
                <a:gd name="T51" fmla="*/ 153 h 156"/>
                <a:gd name="T52" fmla="*/ 108 w 141"/>
                <a:gd name="T53" fmla="*/ 155 h 156"/>
                <a:gd name="T54" fmla="*/ 98 w 141"/>
                <a:gd name="T55" fmla="*/ 152 h 156"/>
                <a:gd name="T56" fmla="*/ 88 w 141"/>
                <a:gd name="T57" fmla="*/ 144 h 156"/>
                <a:gd name="T58" fmla="*/ 87 w 141"/>
                <a:gd name="T59" fmla="*/ 139 h 156"/>
                <a:gd name="T60" fmla="*/ 86 w 141"/>
                <a:gd name="T61" fmla="*/ 135 h 156"/>
                <a:gd name="T62" fmla="*/ 83 w 141"/>
                <a:gd name="T63" fmla="*/ 132 h 156"/>
                <a:gd name="T64" fmla="*/ 79 w 141"/>
                <a:gd name="T65" fmla="*/ 128 h 156"/>
                <a:gd name="T66" fmla="*/ 73 w 141"/>
                <a:gd name="T67" fmla="*/ 123 h 156"/>
                <a:gd name="T68" fmla="*/ 62 w 141"/>
                <a:gd name="T69" fmla="*/ 113 h 156"/>
                <a:gd name="T70" fmla="*/ 52 w 141"/>
                <a:gd name="T71" fmla="*/ 104 h 156"/>
                <a:gd name="T72" fmla="*/ 42 w 141"/>
                <a:gd name="T73" fmla="*/ 93 h 156"/>
                <a:gd name="T74" fmla="*/ 33 w 141"/>
                <a:gd name="T75" fmla="*/ 83 h 156"/>
                <a:gd name="T76" fmla="*/ 27 w 141"/>
                <a:gd name="T77" fmla="*/ 75 h 156"/>
                <a:gd name="T78" fmla="*/ 22 w 141"/>
                <a:gd name="T79" fmla="*/ 69 h 156"/>
                <a:gd name="T80" fmla="*/ 19 w 141"/>
                <a:gd name="T81" fmla="*/ 64 h 156"/>
                <a:gd name="T82" fmla="*/ 15 w 141"/>
                <a:gd name="T83" fmla="*/ 58 h 156"/>
                <a:gd name="T84" fmla="*/ 12 w 141"/>
                <a:gd name="T85" fmla="*/ 52 h 156"/>
                <a:gd name="T86" fmla="*/ 9 w 141"/>
                <a:gd name="T87" fmla="*/ 47 h 156"/>
                <a:gd name="T88" fmla="*/ 6 w 141"/>
                <a:gd name="T89" fmla="*/ 42 h 156"/>
                <a:gd name="T90" fmla="*/ 3 w 141"/>
                <a:gd name="T91" fmla="*/ 36 h 156"/>
                <a:gd name="T92" fmla="*/ 2 w 141"/>
                <a:gd name="T93" fmla="*/ 32 h 156"/>
                <a:gd name="T94" fmla="*/ 1 w 141"/>
                <a:gd name="T95" fmla="*/ 26 h 156"/>
                <a:gd name="T96" fmla="*/ 0 w 141"/>
                <a:gd name="T97" fmla="*/ 21 h 156"/>
                <a:gd name="T98" fmla="*/ 0 w 141"/>
                <a:gd name="T99" fmla="*/ 16 h 156"/>
                <a:gd name="T100" fmla="*/ 1 w 141"/>
                <a:gd name="T101" fmla="*/ 13 h 156"/>
                <a:gd name="T102" fmla="*/ 2 w 141"/>
                <a:gd name="T103" fmla="*/ 10 h 156"/>
                <a:gd name="T104" fmla="*/ 3 w 141"/>
                <a:gd name="T105" fmla="*/ 7 h 156"/>
                <a:gd name="T106" fmla="*/ 5 w 141"/>
                <a:gd name="T107" fmla="*/ 6 h 156"/>
                <a:gd name="T108" fmla="*/ 8 w 141"/>
                <a:gd name="T109" fmla="*/ 3 h 156"/>
                <a:gd name="T110" fmla="*/ 14 w 141"/>
                <a:gd name="T111" fmla="*/ 1 h 156"/>
                <a:gd name="T112" fmla="*/ 19 w 141"/>
                <a:gd name="T113" fmla="*/ 1 h 156"/>
                <a:gd name="T114" fmla="*/ 32 w 141"/>
                <a:gd name="T115" fmla="*/ 3 h 156"/>
                <a:gd name="T116" fmla="*/ 33 w 141"/>
                <a:gd name="T117" fmla="*/ 4 h 156"/>
                <a:gd name="T118" fmla="*/ 38 w 141"/>
                <a:gd name="T119" fmla="*/ 9 h 156"/>
                <a:gd name="T120" fmla="*/ 37 w 141"/>
                <a:gd name="T121" fmla="*/ 8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1" h="156">
                  <a:moveTo>
                    <a:pt x="33" y="3"/>
                  </a:moveTo>
                  <a:lnTo>
                    <a:pt x="34" y="4"/>
                  </a:lnTo>
                  <a:lnTo>
                    <a:pt x="34" y="4"/>
                  </a:lnTo>
                  <a:lnTo>
                    <a:pt x="35" y="4"/>
                  </a:lnTo>
                  <a:lnTo>
                    <a:pt x="35" y="4"/>
                  </a:lnTo>
                  <a:lnTo>
                    <a:pt x="35" y="4"/>
                  </a:lnTo>
                  <a:lnTo>
                    <a:pt x="36" y="5"/>
                  </a:lnTo>
                  <a:lnTo>
                    <a:pt x="36" y="5"/>
                  </a:lnTo>
                  <a:lnTo>
                    <a:pt x="37" y="5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39" y="6"/>
                  </a:lnTo>
                  <a:lnTo>
                    <a:pt x="39" y="7"/>
                  </a:lnTo>
                  <a:lnTo>
                    <a:pt x="40" y="7"/>
                  </a:lnTo>
                  <a:lnTo>
                    <a:pt x="40" y="7"/>
                  </a:lnTo>
                  <a:lnTo>
                    <a:pt x="40" y="7"/>
                  </a:lnTo>
                  <a:lnTo>
                    <a:pt x="40" y="7"/>
                  </a:lnTo>
                  <a:lnTo>
                    <a:pt x="41" y="7"/>
                  </a:lnTo>
                  <a:lnTo>
                    <a:pt x="41" y="8"/>
                  </a:lnTo>
                  <a:lnTo>
                    <a:pt x="42" y="8"/>
                  </a:lnTo>
                  <a:lnTo>
                    <a:pt x="42" y="8"/>
                  </a:lnTo>
                  <a:lnTo>
                    <a:pt x="43" y="9"/>
                  </a:lnTo>
                  <a:lnTo>
                    <a:pt x="43" y="9"/>
                  </a:lnTo>
                  <a:lnTo>
                    <a:pt x="44" y="10"/>
                  </a:lnTo>
                  <a:lnTo>
                    <a:pt x="44" y="10"/>
                  </a:lnTo>
                  <a:lnTo>
                    <a:pt x="45" y="10"/>
                  </a:lnTo>
                  <a:lnTo>
                    <a:pt x="45" y="11"/>
                  </a:lnTo>
                  <a:lnTo>
                    <a:pt x="46" y="11"/>
                  </a:lnTo>
                  <a:lnTo>
                    <a:pt x="46" y="11"/>
                  </a:lnTo>
                  <a:lnTo>
                    <a:pt x="47" y="12"/>
                  </a:lnTo>
                  <a:lnTo>
                    <a:pt x="48" y="13"/>
                  </a:lnTo>
                  <a:lnTo>
                    <a:pt x="49" y="13"/>
                  </a:lnTo>
                  <a:lnTo>
                    <a:pt x="49" y="14"/>
                  </a:lnTo>
                  <a:lnTo>
                    <a:pt x="50" y="15"/>
                  </a:lnTo>
                  <a:lnTo>
                    <a:pt x="50" y="16"/>
                  </a:lnTo>
                  <a:lnTo>
                    <a:pt x="51" y="17"/>
                  </a:lnTo>
                  <a:lnTo>
                    <a:pt x="52" y="17"/>
                  </a:lnTo>
                  <a:lnTo>
                    <a:pt x="53" y="17"/>
                  </a:lnTo>
                  <a:lnTo>
                    <a:pt x="54" y="18"/>
                  </a:lnTo>
                  <a:lnTo>
                    <a:pt x="55" y="19"/>
                  </a:lnTo>
                  <a:lnTo>
                    <a:pt x="55" y="20"/>
                  </a:lnTo>
                  <a:lnTo>
                    <a:pt x="56" y="21"/>
                  </a:lnTo>
                  <a:lnTo>
                    <a:pt x="57" y="22"/>
                  </a:lnTo>
                  <a:lnTo>
                    <a:pt x="58" y="22"/>
                  </a:lnTo>
                  <a:lnTo>
                    <a:pt x="58" y="23"/>
                  </a:lnTo>
                  <a:lnTo>
                    <a:pt x="59" y="24"/>
                  </a:lnTo>
                  <a:lnTo>
                    <a:pt x="59" y="25"/>
                  </a:lnTo>
                  <a:lnTo>
                    <a:pt x="60" y="26"/>
                  </a:lnTo>
                  <a:lnTo>
                    <a:pt x="60" y="26"/>
                  </a:lnTo>
                  <a:lnTo>
                    <a:pt x="61" y="27"/>
                  </a:lnTo>
                  <a:lnTo>
                    <a:pt x="62" y="28"/>
                  </a:lnTo>
                  <a:lnTo>
                    <a:pt x="63" y="29"/>
                  </a:lnTo>
                  <a:lnTo>
                    <a:pt x="63" y="29"/>
                  </a:lnTo>
                  <a:lnTo>
                    <a:pt x="64" y="30"/>
                  </a:lnTo>
                  <a:lnTo>
                    <a:pt x="65" y="31"/>
                  </a:lnTo>
                  <a:lnTo>
                    <a:pt x="65" y="32"/>
                  </a:lnTo>
                  <a:lnTo>
                    <a:pt x="66" y="33"/>
                  </a:lnTo>
                  <a:lnTo>
                    <a:pt x="67" y="34"/>
                  </a:lnTo>
                  <a:lnTo>
                    <a:pt x="67" y="35"/>
                  </a:lnTo>
                  <a:lnTo>
                    <a:pt x="67" y="35"/>
                  </a:lnTo>
                  <a:lnTo>
                    <a:pt x="69" y="36"/>
                  </a:lnTo>
                  <a:lnTo>
                    <a:pt x="69" y="37"/>
                  </a:lnTo>
                  <a:lnTo>
                    <a:pt x="71" y="38"/>
                  </a:lnTo>
                  <a:lnTo>
                    <a:pt x="72" y="39"/>
                  </a:lnTo>
                  <a:lnTo>
                    <a:pt x="74" y="41"/>
                  </a:lnTo>
                  <a:lnTo>
                    <a:pt x="75" y="42"/>
                  </a:lnTo>
                  <a:lnTo>
                    <a:pt x="77" y="44"/>
                  </a:lnTo>
                  <a:lnTo>
                    <a:pt x="78" y="45"/>
                  </a:lnTo>
                  <a:lnTo>
                    <a:pt x="79" y="46"/>
                  </a:lnTo>
                  <a:lnTo>
                    <a:pt x="80" y="47"/>
                  </a:lnTo>
                  <a:lnTo>
                    <a:pt x="82" y="49"/>
                  </a:lnTo>
                  <a:lnTo>
                    <a:pt x="83" y="51"/>
                  </a:lnTo>
                  <a:lnTo>
                    <a:pt x="85" y="52"/>
                  </a:lnTo>
                  <a:lnTo>
                    <a:pt x="86" y="54"/>
                  </a:lnTo>
                  <a:lnTo>
                    <a:pt x="88" y="55"/>
                  </a:lnTo>
                  <a:lnTo>
                    <a:pt x="88" y="56"/>
                  </a:lnTo>
                  <a:lnTo>
                    <a:pt x="90" y="57"/>
                  </a:lnTo>
                  <a:lnTo>
                    <a:pt x="91" y="59"/>
                  </a:lnTo>
                  <a:lnTo>
                    <a:pt x="92" y="60"/>
                  </a:lnTo>
                  <a:lnTo>
                    <a:pt x="93" y="61"/>
                  </a:lnTo>
                  <a:lnTo>
                    <a:pt x="94" y="63"/>
                  </a:lnTo>
                  <a:lnTo>
                    <a:pt x="95" y="64"/>
                  </a:lnTo>
                  <a:lnTo>
                    <a:pt x="96" y="65"/>
                  </a:lnTo>
                  <a:lnTo>
                    <a:pt x="97" y="67"/>
                  </a:lnTo>
                  <a:lnTo>
                    <a:pt x="98" y="69"/>
                  </a:lnTo>
                  <a:lnTo>
                    <a:pt x="98" y="70"/>
                  </a:lnTo>
                  <a:lnTo>
                    <a:pt x="99" y="71"/>
                  </a:lnTo>
                  <a:lnTo>
                    <a:pt x="99" y="72"/>
                  </a:lnTo>
                  <a:lnTo>
                    <a:pt x="100" y="73"/>
                  </a:lnTo>
                  <a:lnTo>
                    <a:pt x="101" y="73"/>
                  </a:lnTo>
                  <a:lnTo>
                    <a:pt x="101" y="74"/>
                  </a:lnTo>
                  <a:lnTo>
                    <a:pt x="101" y="74"/>
                  </a:lnTo>
                  <a:lnTo>
                    <a:pt x="102" y="74"/>
                  </a:lnTo>
                  <a:lnTo>
                    <a:pt x="102" y="75"/>
                  </a:lnTo>
                  <a:lnTo>
                    <a:pt x="103" y="76"/>
                  </a:lnTo>
                  <a:lnTo>
                    <a:pt x="103" y="77"/>
                  </a:lnTo>
                  <a:lnTo>
                    <a:pt x="104" y="78"/>
                  </a:lnTo>
                  <a:lnTo>
                    <a:pt x="104" y="79"/>
                  </a:lnTo>
                  <a:lnTo>
                    <a:pt x="105" y="80"/>
                  </a:lnTo>
                  <a:lnTo>
                    <a:pt x="106" y="81"/>
                  </a:lnTo>
                  <a:lnTo>
                    <a:pt x="106" y="82"/>
                  </a:lnTo>
                  <a:lnTo>
                    <a:pt x="107" y="83"/>
                  </a:lnTo>
                  <a:lnTo>
                    <a:pt x="107" y="84"/>
                  </a:lnTo>
                  <a:lnTo>
                    <a:pt x="107" y="84"/>
                  </a:lnTo>
                  <a:lnTo>
                    <a:pt x="107" y="85"/>
                  </a:lnTo>
                  <a:lnTo>
                    <a:pt x="108" y="86"/>
                  </a:lnTo>
                  <a:lnTo>
                    <a:pt x="108" y="87"/>
                  </a:lnTo>
                  <a:lnTo>
                    <a:pt x="109" y="88"/>
                  </a:lnTo>
                  <a:lnTo>
                    <a:pt x="109" y="89"/>
                  </a:lnTo>
                  <a:lnTo>
                    <a:pt x="110" y="90"/>
                  </a:lnTo>
                  <a:lnTo>
                    <a:pt x="110" y="90"/>
                  </a:lnTo>
                  <a:lnTo>
                    <a:pt x="111" y="91"/>
                  </a:lnTo>
                  <a:lnTo>
                    <a:pt x="111" y="92"/>
                  </a:lnTo>
                  <a:lnTo>
                    <a:pt x="112" y="93"/>
                  </a:lnTo>
                  <a:lnTo>
                    <a:pt x="112" y="93"/>
                  </a:lnTo>
                  <a:lnTo>
                    <a:pt x="113" y="94"/>
                  </a:lnTo>
                  <a:lnTo>
                    <a:pt x="113" y="95"/>
                  </a:lnTo>
                  <a:lnTo>
                    <a:pt x="114" y="96"/>
                  </a:lnTo>
                  <a:lnTo>
                    <a:pt x="114" y="97"/>
                  </a:lnTo>
                  <a:lnTo>
                    <a:pt x="114" y="98"/>
                  </a:lnTo>
                  <a:lnTo>
                    <a:pt x="115" y="99"/>
                  </a:lnTo>
                  <a:lnTo>
                    <a:pt x="115" y="100"/>
                  </a:lnTo>
                  <a:lnTo>
                    <a:pt x="116" y="101"/>
                  </a:lnTo>
                  <a:lnTo>
                    <a:pt x="116" y="102"/>
                  </a:lnTo>
                  <a:lnTo>
                    <a:pt x="116" y="102"/>
                  </a:lnTo>
                  <a:lnTo>
                    <a:pt x="117" y="103"/>
                  </a:lnTo>
                  <a:lnTo>
                    <a:pt x="117" y="103"/>
                  </a:lnTo>
                  <a:lnTo>
                    <a:pt x="117" y="104"/>
                  </a:lnTo>
                  <a:lnTo>
                    <a:pt x="117" y="105"/>
                  </a:lnTo>
                  <a:lnTo>
                    <a:pt x="117" y="106"/>
                  </a:lnTo>
                  <a:lnTo>
                    <a:pt x="118" y="107"/>
                  </a:lnTo>
                  <a:lnTo>
                    <a:pt x="118" y="108"/>
                  </a:lnTo>
                  <a:lnTo>
                    <a:pt x="118" y="109"/>
                  </a:lnTo>
                  <a:lnTo>
                    <a:pt x="119" y="110"/>
                  </a:lnTo>
                  <a:lnTo>
                    <a:pt x="119" y="111"/>
                  </a:lnTo>
                  <a:lnTo>
                    <a:pt x="120" y="112"/>
                  </a:lnTo>
                  <a:lnTo>
                    <a:pt x="120" y="112"/>
                  </a:lnTo>
                  <a:lnTo>
                    <a:pt x="120" y="113"/>
                  </a:lnTo>
                  <a:lnTo>
                    <a:pt x="121" y="113"/>
                  </a:lnTo>
                  <a:lnTo>
                    <a:pt x="121" y="114"/>
                  </a:lnTo>
                  <a:lnTo>
                    <a:pt x="121" y="115"/>
                  </a:lnTo>
                  <a:lnTo>
                    <a:pt x="122" y="116"/>
                  </a:lnTo>
                  <a:lnTo>
                    <a:pt x="122" y="117"/>
                  </a:lnTo>
                  <a:lnTo>
                    <a:pt x="122" y="117"/>
                  </a:lnTo>
                  <a:lnTo>
                    <a:pt x="123" y="118"/>
                  </a:lnTo>
                  <a:lnTo>
                    <a:pt x="123" y="118"/>
                  </a:lnTo>
                  <a:lnTo>
                    <a:pt x="124" y="119"/>
                  </a:lnTo>
                  <a:lnTo>
                    <a:pt x="124" y="120"/>
                  </a:lnTo>
                  <a:lnTo>
                    <a:pt x="125" y="120"/>
                  </a:lnTo>
                  <a:lnTo>
                    <a:pt x="125" y="121"/>
                  </a:lnTo>
                  <a:lnTo>
                    <a:pt x="125" y="121"/>
                  </a:lnTo>
                  <a:lnTo>
                    <a:pt x="126" y="122"/>
                  </a:lnTo>
                  <a:lnTo>
                    <a:pt x="126" y="122"/>
                  </a:lnTo>
                  <a:lnTo>
                    <a:pt x="126" y="122"/>
                  </a:lnTo>
                  <a:lnTo>
                    <a:pt x="126" y="123"/>
                  </a:lnTo>
                  <a:lnTo>
                    <a:pt x="126" y="124"/>
                  </a:lnTo>
                  <a:lnTo>
                    <a:pt x="126" y="125"/>
                  </a:lnTo>
                  <a:lnTo>
                    <a:pt x="127" y="126"/>
                  </a:lnTo>
                  <a:lnTo>
                    <a:pt x="127" y="127"/>
                  </a:lnTo>
                  <a:lnTo>
                    <a:pt x="127" y="128"/>
                  </a:lnTo>
                  <a:lnTo>
                    <a:pt x="128" y="129"/>
                  </a:lnTo>
                  <a:lnTo>
                    <a:pt x="128" y="130"/>
                  </a:lnTo>
                  <a:lnTo>
                    <a:pt x="128" y="132"/>
                  </a:lnTo>
                  <a:lnTo>
                    <a:pt x="128" y="132"/>
                  </a:lnTo>
                  <a:lnTo>
                    <a:pt x="128" y="134"/>
                  </a:lnTo>
                  <a:lnTo>
                    <a:pt x="128" y="135"/>
                  </a:lnTo>
                  <a:lnTo>
                    <a:pt x="128" y="135"/>
                  </a:lnTo>
                  <a:lnTo>
                    <a:pt x="129" y="135"/>
                  </a:lnTo>
                  <a:lnTo>
                    <a:pt x="129" y="135"/>
                  </a:lnTo>
                  <a:lnTo>
                    <a:pt x="129" y="135"/>
                  </a:lnTo>
                  <a:lnTo>
                    <a:pt x="129" y="135"/>
                  </a:lnTo>
                  <a:lnTo>
                    <a:pt x="130" y="135"/>
                  </a:lnTo>
                  <a:lnTo>
                    <a:pt x="130" y="135"/>
                  </a:lnTo>
                  <a:lnTo>
                    <a:pt x="130" y="135"/>
                  </a:lnTo>
                  <a:lnTo>
                    <a:pt x="130" y="135"/>
                  </a:lnTo>
                  <a:lnTo>
                    <a:pt x="130" y="135"/>
                  </a:lnTo>
                  <a:lnTo>
                    <a:pt x="131" y="135"/>
                  </a:lnTo>
                  <a:lnTo>
                    <a:pt x="131" y="135"/>
                  </a:lnTo>
                  <a:lnTo>
                    <a:pt x="131" y="135"/>
                  </a:lnTo>
                  <a:lnTo>
                    <a:pt x="138" y="139"/>
                  </a:lnTo>
                  <a:lnTo>
                    <a:pt x="141" y="146"/>
                  </a:lnTo>
                  <a:lnTo>
                    <a:pt x="141" y="146"/>
                  </a:lnTo>
                  <a:lnTo>
                    <a:pt x="138" y="153"/>
                  </a:lnTo>
                  <a:lnTo>
                    <a:pt x="131" y="156"/>
                  </a:lnTo>
                  <a:lnTo>
                    <a:pt x="131" y="156"/>
                  </a:lnTo>
                  <a:lnTo>
                    <a:pt x="130" y="156"/>
                  </a:lnTo>
                  <a:lnTo>
                    <a:pt x="129" y="156"/>
                  </a:lnTo>
                  <a:lnTo>
                    <a:pt x="129" y="156"/>
                  </a:lnTo>
                  <a:lnTo>
                    <a:pt x="128" y="156"/>
                  </a:lnTo>
                  <a:lnTo>
                    <a:pt x="128" y="156"/>
                  </a:lnTo>
                  <a:lnTo>
                    <a:pt x="127" y="156"/>
                  </a:lnTo>
                  <a:lnTo>
                    <a:pt x="126" y="156"/>
                  </a:lnTo>
                  <a:lnTo>
                    <a:pt x="126" y="155"/>
                  </a:lnTo>
                  <a:lnTo>
                    <a:pt x="126" y="155"/>
                  </a:lnTo>
                  <a:lnTo>
                    <a:pt x="125" y="155"/>
                  </a:lnTo>
                  <a:lnTo>
                    <a:pt x="125" y="155"/>
                  </a:lnTo>
                  <a:lnTo>
                    <a:pt x="124" y="155"/>
                  </a:lnTo>
                  <a:lnTo>
                    <a:pt x="123" y="155"/>
                  </a:lnTo>
                  <a:lnTo>
                    <a:pt x="123" y="155"/>
                  </a:lnTo>
                  <a:lnTo>
                    <a:pt x="122" y="154"/>
                  </a:lnTo>
                  <a:lnTo>
                    <a:pt x="121" y="154"/>
                  </a:lnTo>
                  <a:lnTo>
                    <a:pt x="120" y="154"/>
                  </a:lnTo>
                  <a:lnTo>
                    <a:pt x="120" y="154"/>
                  </a:lnTo>
                  <a:lnTo>
                    <a:pt x="119" y="154"/>
                  </a:lnTo>
                  <a:lnTo>
                    <a:pt x="118" y="153"/>
                  </a:lnTo>
                  <a:lnTo>
                    <a:pt x="118" y="153"/>
                  </a:lnTo>
                  <a:lnTo>
                    <a:pt x="117" y="153"/>
                  </a:lnTo>
                  <a:lnTo>
                    <a:pt x="117" y="153"/>
                  </a:lnTo>
                  <a:lnTo>
                    <a:pt x="117" y="152"/>
                  </a:lnTo>
                  <a:lnTo>
                    <a:pt x="117" y="153"/>
                  </a:lnTo>
                  <a:lnTo>
                    <a:pt x="115" y="153"/>
                  </a:lnTo>
                  <a:lnTo>
                    <a:pt x="114" y="154"/>
                  </a:lnTo>
                  <a:lnTo>
                    <a:pt x="113" y="154"/>
                  </a:lnTo>
                  <a:lnTo>
                    <a:pt x="111" y="154"/>
                  </a:lnTo>
                  <a:lnTo>
                    <a:pt x="110" y="155"/>
                  </a:lnTo>
                  <a:lnTo>
                    <a:pt x="108" y="155"/>
                  </a:lnTo>
                  <a:lnTo>
                    <a:pt x="107" y="155"/>
                  </a:lnTo>
                  <a:lnTo>
                    <a:pt x="106" y="155"/>
                  </a:lnTo>
                  <a:lnTo>
                    <a:pt x="105" y="155"/>
                  </a:lnTo>
                  <a:lnTo>
                    <a:pt x="103" y="154"/>
                  </a:lnTo>
                  <a:lnTo>
                    <a:pt x="102" y="154"/>
                  </a:lnTo>
                  <a:lnTo>
                    <a:pt x="100" y="154"/>
                  </a:lnTo>
                  <a:lnTo>
                    <a:pt x="99" y="153"/>
                  </a:lnTo>
                  <a:lnTo>
                    <a:pt x="98" y="152"/>
                  </a:lnTo>
                  <a:lnTo>
                    <a:pt x="96" y="151"/>
                  </a:lnTo>
                  <a:lnTo>
                    <a:pt x="94" y="151"/>
                  </a:lnTo>
                  <a:lnTo>
                    <a:pt x="93" y="149"/>
                  </a:lnTo>
                  <a:lnTo>
                    <a:pt x="91" y="148"/>
                  </a:lnTo>
                  <a:lnTo>
                    <a:pt x="90" y="147"/>
                  </a:lnTo>
                  <a:lnTo>
                    <a:pt x="90" y="146"/>
                  </a:lnTo>
                  <a:lnTo>
                    <a:pt x="89" y="145"/>
                  </a:lnTo>
                  <a:lnTo>
                    <a:pt x="88" y="144"/>
                  </a:lnTo>
                  <a:lnTo>
                    <a:pt x="88" y="143"/>
                  </a:lnTo>
                  <a:lnTo>
                    <a:pt x="88" y="142"/>
                  </a:lnTo>
                  <a:lnTo>
                    <a:pt x="88" y="141"/>
                  </a:lnTo>
                  <a:lnTo>
                    <a:pt x="88" y="141"/>
                  </a:lnTo>
                  <a:lnTo>
                    <a:pt x="88" y="141"/>
                  </a:lnTo>
                  <a:lnTo>
                    <a:pt x="88" y="140"/>
                  </a:lnTo>
                  <a:lnTo>
                    <a:pt x="87" y="140"/>
                  </a:lnTo>
                  <a:lnTo>
                    <a:pt x="87" y="139"/>
                  </a:lnTo>
                  <a:lnTo>
                    <a:pt x="87" y="138"/>
                  </a:lnTo>
                  <a:lnTo>
                    <a:pt x="87" y="137"/>
                  </a:lnTo>
                  <a:lnTo>
                    <a:pt x="87" y="137"/>
                  </a:lnTo>
                  <a:lnTo>
                    <a:pt x="86" y="136"/>
                  </a:lnTo>
                  <a:lnTo>
                    <a:pt x="86" y="135"/>
                  </a:lnTo>
                  <a:lnTo>
                    <a:pt x="86" y="135"/>
                  </a:lnTo>
                  <a:lnTo>
                    <a:pt x="86" y="135"/>
                  </a:lnTo>
                  <a:lnTo>
                    <a:pt x="86" y="135"/>
                  </a:lnTo>
                  <a:lnTo>
                    <a:pt x="85" y="134"/>
                  </a:lnTo>
                  <a:lnTo>
                    <a:pt x="85" y="134"/>
                  </a:lnTo>
                  <a:lnTo>
                    <a:pt x="85" y="133"/>
                  </a:lnTo>
                  <a:lnTo>
                    <a:pt x="84" y="133"/>
                  </a:lnTo>
                  <a:lnTo>
                    <a:pt x="84" y="132"/>
                  </a:lnTo>
                  <a:lnTo>
                    <a:pt x="83" y="132"/>
                  </a:lnTo>
                  <a:lnTo>
                    <a:pt x="83" y="132"/>
                  </a:lnTo>
                  <a:lnTo>
                    <a:pt x="83" y="132"/>
                  </a:lnTo>
                  <a:lnTo>
                    <a:pt x="82" y="132"/>
                  </a:lnTo>
                  <a:lnTo>
                    <a:pt x="82" y="132"/>
                  </a:lnTo>
                  <a:lnTo>
                    <a:pt x="81" y="131"/>
                  </a:lnTo>
                  <a:lnTo>
                    <a:pt x="81" y="131"/>
                  </a:lnTo>
                  <a:lnTo>
                    <a:pt x="80" y="130"/>
                  </a:lnTo>
                  <a:lnTo>
                    <a:pt x="80" y="130"/>
                  </a:lnTo>
                  <a:lnTo>
                    <a:pt x="79" y="129"/>
                  </a:lnTo>
                  <a:lnTo>
                    <a:pt x="79" y="128"/>
                  </a:lnTo>
                  <a:lnTo>
                    <a:pt x="78" y="128"/>
                  </a:lnTo>
                  <a:lnTo>
                    <a:pt x="78" y="127"/>
                  </a:lnTo>
                  <a:lnTo>
                    <a:pt x="77" y="126"/>
                  </a:lnTo>
                  <a:lnTo>
                    <a:pt x="76" y="126"/>
                  </a:lnTo>
                  <a:lnTo>
                    <a:pt x="75" y="125"/>
                  </a:lnTo>
                  <a:lnTo>
                    <a:pt x="74" y="124"/>
                  </a:lnTo>
                  <a:lnTo>
                    <a:pt x="74" y="124"/>
                  </a:lnTo>
                  <a:lnTo>
                    <a:pt x="73" y="123"/>
                  </a:lnTo>
                  <a:lnTo>
                    <a:pt x="72" y="122"/>
                  </a:lnTo>
                  <a:lnTo>
                    <a:pt x="70" y="122"/>
                  </a:lnTo>
                  <a:lnTo>
                    <a:pt x="69" y="121"/>
                  </a:lnTo>
                  <a:lnTo>
                    <a:pt x="68" y="119"/>
                  </a:lnTo>
                  <a:lnTo>
                    <a:pt x="67" y="118"/>
                  </a:lnTo>
                  <a:lnTo>
                    <a:pt x="65" y="116"/>
                  </a:lnTo>
                  <a:lnTo>
                    <a:pt x="64" y="115"/>
                  </a:lnTo>
                  <a:lnTo>
                    <a:pt x="62" y="113"/>
                  </a:lnTo>
                  <a:lnTo>
                    <a:pt x="61" y="113"/>
                  </a:lnTo>
                  <a:lnTo>
                    <a:pt x="59" y="111"/>
                  </a:lnTo>
                  <a:lnTo>
                    <a:pt x="58" y="110"/>
                  </a:lnTo>
                  <a:lnTo>
                    <a:pt x="58" y="109"/>
                  </a:lnTo>
                  <a:lnTo>
                    <a:pt x="57" y="108"/>
                  </a:lnTo>
                  <a:lnTo>
                    <a:pt x="55" y="107"/>
                  </a:lnTo>
                  <a:lnTo>
                    <a:pt x="54" y="105"/>
                  </a:lnTo>
                  <a:lnTo>
                    <a:pt x="52" y="104"/>
                  </a:lnTo>
                  <a:lnTo>
                    <a:pt x="51" y="103"/>
                  </a:lnTo>
                  <a:lnTo>
                    <a:pt x="50" y="102"/>
                  </a:lnTo>
                  <a:lnTo>
                    <a:pt x="49" y="100"/>
                  </a:lnTo>
                  <a:lnTo>
                    <a:pt x="47" y="99"/>
                  </a:lnTo>
                  <a:lnTo>
                    <a:pt x="46" y="97"/>
                  </a:lnTo>
                  <a:lnTo>
                    <a:pt x="44" y="95"/>
                  </a:lnTo>
                  <a:lnTo>
                    <a:pt x="43" y="94"/>
                  </a:lnTo>
                  <a:lnTo>
                    <a:pt x="42" y="93"/>
                  </a:lnTo>
                  <a:lnTo>
                    <a:pt x="41" y="93"/>
                  </a:lnTo>
                  <a:lnTo>
                    <a:pt x="40" y="92"/>
                  </a:lnTo>
                  <a:lnTo>
                    <a:pt x="40" y="90"/>
                  </a:lnTo>
                  <a:lnTo>
                    <a:pt x="38" y="88"/>
                  </a:lnTo>
                  <a:lnTo>
                    <a:pt x="37" y="87"/>
                  </a:lnTo>
                  <a:lnTo>
                    <a:pt x="35" y="85"/>
                  </a:lnTo>
                  <a:lnTo>
                    <a:pt x="34" y="84"/>
                  </a:lnTo>
                  <a:lnTo>
                    <a:pt x="33" y="83"/>
                  </a:lnTo>
                  <a:lnTo>
                    <a:pt x="31" y="81"/>
                  </a:lnTo>
                  <a:lnTo>
                    <a:pt x="31" y="80"/>
                  </a:lnTo>
                  <a:lnTo>
                    <a:pt x="30" y="78"/>
                  </a:lnTo>
                  <a:lnTo>
                    <a:pt x="29" y="77"/>
                  </a:lnTo>
                  <a:lnTo>
                    <a:pt x="29" y="77"/>
                  </a:lnTo>
                  <a:lnTo>
                    <a:pt x="28" y="76"/>
                  </a:lnTo>
                  <a:lnTo>
                    <a:pt x="28" y="76"/>
                  </a:lnTo>
                  <a:lnTo>
                    <a:pt x="27" y="75"/>
                  </a:lnTo>
                  <a:lnTo>
                    <a:pt x="27" y="74"/>
                  </a:lnTo>
                  <a:lnTo>
                    <a:pt x="26" y="74"/>
                  </a:lnTo>
                  <a:lnTo>
                    <a:pt x="25" y="73"/>
                  </a:lnTo>
                  <a:lnTo>
                    <a:pt x="25" y="73"/>
                  </a:lnTo>
                  <a:lnTo>
                    <a:pt x="24" y="72"/>
                  </a:lnTo>
                  <a:lnTo>
                    <a:pt x="23" y="71"/>
                  </a:lnTo>
                  <a:lnTo>
                    <a:pt x="23" y="70"/>
                  </a:lnTo>
                  <a:lnTo>
                    <a:pt x="22" y="69"/>
                  </a:lnTo>
                  <a:lnTo>
                    <a:pt x="22" y="68"/>
                  </a:lnTo>
                  <a:lnTo>
                    <a:pt x="21" y="68"/>
                  </a:lnTo>
                  <a:lnTo>
                    <a:pt x="21" y="67"/>
                  </a:lnTo>
                  <a:lnTo>
                    <a:pt x="21" y="66"/>
                  </a:lnTo>
                  <a:lnTo>
                    <a:pt x="20" y="65"/>
                  </a:lnTo>
                  <a:lnTo>
                    <a:pt x="20" y="65"/>
                  </a:lnTo>
                  <a:lnTo>
                    <a:pt x="19" y="65"/>
                  </a:lnTo>
                  <a:lnTo>
                    <a:pt x="19" y="64"/>
                  </a:lnTo>
                  <a:lnTo>
                    <a:pt x="18" y="63"/>
                  </a:lnTo>
                  <a:lnTo>
                    <a:pt x="18" y="62"/>
                  </a:lnTo>
                  <a:lnTo>
                    <a:pt x="17" y="62"/>
                  </a:lnTo>
                  <a:lnTo>
                    <a:pt x="17" y="61"/>
                  </a:lnTo>
                  <a:lnTo>
                    <a:pt x="16" y="60"/>
                  </a:lnTo>
                  <a:lnTo>
                    <a:pt x="16" y="59"/>
                  </a:lnTo>
                  <a:lnTo>
                    <a:pt x="15" y="58"/>
                  </a:lnTo>
                  <a:lnTo>
                    <a:pt x="15" y="58"/>
                  </a:lnTo>
                  <a:lnTo>
                    <a:pt x="14" y="57"/>
                  </a:lnTo>
                  <a:lnTo>
                    <a:pt x="14" y="56"/>
                  </a:lnTo>
                  <a:lnTo>
                    <a:pt x="13" y="55"/>
                  </a:lnTo>
                  <a:lnTo>
                    <a:pt x="13" y="55"/>
                  </a:lnTo>
                  <a:lnTo>
                    <a:pt x="12" y="55"/>
                  </a:lnTo>
                  <a:lnTo>
                    <a:pt x="12" y="54"/>
                  </a:lnTo>
                  <a:lnTo>
                    <a:pt x="12" y="53"/>
                  </a:lnTo>
                  <a:lnTo>
                    <a:pt x="12" y="52"/>
                  </a:lnTo>
                  <a:lnTo>
                    <a:pt x="11" y="52"/>
                  </a:lnTo>
                  <a:lnTo>
                    <a:pt x="11" y="51"/>
                  </a:lnTo>
                  <a:lnTo>
                    <a:pt x="10" y="50"/>
                  </a:lnTo>
                  <a:lnTo>
                    <a:pt x="10" y="49"/>
                  </a:lnTo>
                  <a:lnTo>
                    <a:pt x="10" y="49"/>
                  </a:lnTo>
                  <a:lnTo>
                    <a:pt x="9" y="48"/>
                  </a:lnTo>
                  <a:lnTo>
                    <a:pt x="9" y="48"/>
                  </a:lnTo>
                  <a:lnTo>
                    <a:pt x="9" y="47"/>
                  </a:lnTo>
                  <a:lnTo>
                    <a:pt x="8" y="46"/>
                  </a:lnTo>
                  <a:lnTo>
                    <a:pt x="8" y="46"/>
                  </a:lnTo>
                  <a:lnTo>
                    <a:pt x="8" y="45"/>
                  </a:lnTo>
                  <a:lnTo>
                    <a:pt x="7" y="45"/>
                  </a:lnTo>
                  <a:lnTo>
                    <a:pt x="7" y="44"/>
                  </a:lnTo>
                  <a:lnTo>
                    <a:pt x="6" y="44"/>
                  </a:lnTo>
                  <a:lnTo>
                    <a:pt x="6" y="43"/>
                  </a:lnTo>
                  <a:lnTo>
                    <a:pt x="6" y="42"/>
                  </a:lnTo>
                  <a:lnTo>
                    <a:pt x="5" y="41"/>
                  </a:lnTo>
                  <a:lnTo>
                    <a:pt x="5" y="41"/>
                  </a:lnTo>
                  <a:lnTo>
                    <a:pt x="5" y="40"/>
                  </a:lnTo>
                  <a:lnTo>
                    <a:pt x="4" y="39"/>
                  </a:lnTo>
                  <a:lnTo>
                    <a:pt x="4" y="39"/>
                  </a:lnTo>
                  <a:lnTo>
                    <a:pt x="4" y="38"/>
                  </a:lnTo>
                  <a:lnTo>
                    <a:pt x="3" y="37"/>
                  </a:lnTo>
                  <a:lnTo>
                    <a:pt x="3" y="36"/>
                  </a:lnTo>
                  <a:lnTo>
                    <a:pt x="3" y="36"/>
                  </a:lnTo>
                  <a:lnTo>
                    <a:pt x="3" y="36"/>
                  </a:lnTo>
                  <a:lnTo>
                    <a:pt x="2" y="35"/>
                  </a:lnTo>
                  <a:lnTo>
                    <a:pt x="2" y="35"/>
                  </a:lnTo>
                  <a:lnTo>
                    <a:pt x="2" y="34"/>
                  </a:lnTo>
                  <a:lnTo>
                    <a:pt x="2" y="33"/>
                  </a:lnTo>
                  <a:lnTo>
                    <a:pt x="2" y="32"/>
                  </a:lnTo>
                  <a:lnTo>
                    <a:pt x="2" y="32"/>
                  </a:lnTo>
                  <a:lnTo>
                    <a:pt x="2" y="31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1" y="29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1" y="27"/>
                  </a:lnTo>
                  <a:lnTo>
                    <a:pt x="1" y="26"/>
                  </a:lnTo>
                  <a:lnTo>
                    <a:pt x="1" y="26"/>
                  </a:lnTo>
                  <a:lnTo>
                    <a:pt x="1" y="26"/>
                  </a:lnTo>
                  <a:lnTo>
                    <a:pt x="0" y="25"/>
                  </a:lnTo>
                  <a:lnTo>
                    <a:pt x="0" y="24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22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0" y="20"/>
                  </a:lnTo>
                  <a:lnTo>
                    <a:pt x="0" y="19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6"/>
                  </a:lnTo>
                  <a:lnTo>
                    <a:pt x="1" y="16"/>
                  </a:lnTo>
                  <a:lnTo>
                    <a:pt x="1" y="16"/>
                  </a:lnTo>
                  <a:lnTo>
                    <a:pt x="1" y="15"/>
                  </a:lnTo>
                  <a:lnTo>
                    <a:pt x="1" y="15"/>
                  </a:lnTo>
                  <a:lnTo>
                    <a:pt x="1" y="14"/>
                  </a:lnTo>
                  <a:lnTo>
                    <a:pt x="1" y="14"/>
                  </a:lnTo>
                  <a:lnTo>
                    <a:pt x="1" y="14"/>
                  </a:lnTo>
                  <a:lnTo>
                    <a:pt x="1" y="13"/>
                  </a:lnTo>
                  <a:lnTo>
                    <a:pt x="1" y="13"/>
                  </a:lnTo>
                  <a:lnTo>
                    <a:pt x="1" y="13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2" y="11"/>
                  </a:lnTo>
                  <a:lnTo>
                    <a:pt x="2" y="11"/>
                  </a:lnTo>
                  <a:lnTo>
                    <a:pt x="2" y="11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8"/>
                  </a:lnTo>
                  <a:lnTo>
                    <a:pt x="2" y="8"/>
                  </a:lnTo>
                  <a:lnTo>
                    <a:pt x="3" y="8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4" y="7"/>
                  </a:lnTo>
                  <a:lnTo>
                    <a:pt x="4" y="7"/>
                  </a:lnTo>
                  <a:lnTo>
                    <a:pt x="4" y="7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7" y="4"/>
                  </a:lnTo>
                  <a:lnTo>
                    <a:pt x="7" y="4"/>
                  </a:lnTo>
                  <a:lnTo>
                    <a:pt x="8" y="4"/>
                  </a:lnTo>
                  <a:lnTo>
                    <a:pt x="8" y="3"/>
                  </a:lnTo>
                  <a:lnTo>
                    <a:pt x="9" y="3"/>
                  </a:lnTo>
                  <a:lnTo>
                    <a:pt x="10" y="2"/>
                  </a:lnTo>
                  <a:lnTo>
                    <a:pt x="11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3" y="1"/>
                  </a:lnTo>
                  <a:lnTo>
                    <a:pt x="14" y="1"/>
                  </a:lnTo>
                  <a:lnTo>
                    <a:pt x="14" y="1"/>
                  </a:lnTo>
                  <a:lnTo>
                    <a:pt x="15" y="1"/>
                  </a:lnTo>
                  <a:lnTo>
                    <a:pt x="16" y="1"/>
                  </a:lnTo>
                  <a:lnTo>
                    <a:pt x="16" y="1"/>
                  </a:lnTo>
                  <a:lnTo>
                    <a:pt x="17" y="1"/>
                  </a:lnTo>
                  <a:lnTo>
                    <a:pt x="18" y="1"/>
                  </a:lnTo>
                  <a:lnTo>
                    <a:pt x="18" y="1"/>
                  </a:lnTo>
                  <a:lnTo>
                    <a:pt x="19" y="1"/>
                  </a:lnTo>
                  <a:lnTo>
                    <a:pt x="21" y="1"/>
                  </a:lnTo>
                  <a:lnTo>
                    <a:pt x="23" y="0"/>
                  </a:lnTo>
                  <a:lnTo>
                    <a:pt x="25" y="1"/>
                  </a:lnTo>
                  <a:lnTo>
                    <a:pt x="27" y="1"/>
                  </a:lnTo>
                  <a:lnTo>
                    <a:pt x="28" y="1"/>
                  </a:lnTo>
                  <a:lnTo>
                    <a:pt x="30" y="2"/>
                  </a:lnTo>
                  <a:lnTo>
                    <a:pt x="31" y="2"/>
                  </a:lnTo>
                  <a:lnTo>
                    <a:pt x="32" y="3"/>
                  </a:lnTo>
                  <a:lnTo>
                    <a:pt x="33" y="4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35" y="5"/>
                  </a:lnTo>
                  <a:lnTo>
                    <a:pt x="35" y="5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33" y="4"/>
                  </a:lnTo>
                  <a:lnTo>
                    <a:pt x="34" y="4"/>
                  </a:lnTo>
                  <a:lnTo>
                    <a:pt x="33" y="3"/>
                  </a:lnTo>
                  <a:lnTo>
                    <a:pt x="33" y="3"/>
                  </a:lnTo>
                  <a:close/>
                  <a:moveTo>
                    <a:pt x="37" y="8"/>
                  </a:moveTo>
                  <a:lnTo>
                    <a:pt x="37" y="8"/>
                  </a:lnTo>
                  <a:lnTo>
                    <a:pt x="37" y="8"/>
                  </a:lnTo>
                  <a:lnTo>
                    <a:pt x="38" y="9"/>
                  </a:lnTo>
                  <a:lnTo>
                    <a:pt x="38" y="9"/>
                  </a:lnTo>
                  <a:lnTo>
                    <a:pt x="38" y="10"/>
                  </a:lnTo>
                  <a:lnTo>
                    <a:pt x="39" y="10"/>
                  </a:lnTo>
                  <a:lnTo>
                    <a:pt x="39" y="11"/>
                  </a:lnTo>
                  <a:lnTo>
                    <a:pt x="38" y="9"/>
                  </a:lnTo>
                  <a:lnTo>
                    <a:pt x="38" y="9"/>
                  </a:lnTo>
                  <a:lnTo>
                    <a:pt x="38" y="8"/>
                  </a:lnTo>
                  <a:lnTo>
                    <a:pt x="38" y="8"/>
                  </a:lnTo>
                  <a:lnTo>
                    <a:pt x="37" y="8"/>
                  </a:lnTo>
                  <a:lnTo>
                    <a:pt x="37" y="8"/>
                  </a:lnTo>
                  <a:lnTo>
                    <a:pt x="37" y="8"/>
                  </a:lnTo>
                  <a:lnTo>
                    <a:pt x="37" y="8"/>
                  </a:lnTo>
                  <a:lnTo>
                    <a:pt x="37" y="8"/>
                  </a:lnTo>
                  <a:close/>
                </a:path>
              </a:pathLst>
            </a:custGeom>
            <a:grpFill/>
            <a:ln w="215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7" name="Freeform 140">
              <a:extLst>
                <a:ext uri="{FF2B5EF4-FFF2-40B4-BE49-F238E27FC236}">
                  <a16:creationId xmlns:a16="http://schemas.microsoft.com/office/drawing/2014/main" id="{920AB5DC-4B8F-349F-A3EA-F8DA76BB3F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73200" y="9002714"/>
              <a:ext cx="122238" cy="130175"/>
            </a:xfrm>
            <a:custGeom>
              <a:avLst/>
              <a:gdLst>
                <a:gd name="T0" fmla="*/ 42 w 77"/>
                <a:gd name="T1" fmla="*/ 1 h 82"/>
                <a:gd name="T2" fmla="*/ 46 w 77"/>
                <a:gd name="T3" fmla="*/ 2 h 82"/>
                <a:gd name="T4" fmla="*/ 51 w 77"/>
                <a:gd name="T5" fmla="*/ 3 h 82"/>
                <a:gd name="T6" fmla="*/ 54 w 77"/>
                <a:gd name="T7" fmla="*/ 6 h 82"/>
                <a:gd name="T8" fmla="*/ 58 w 77"/>
                <a:gd name="T9" fmla="*/ 9 h 82"/>
                <a:gd name="T10" fmla="*/ 61 w 77"/>
                <a:gd name="T11" fmla="*/ 12 h 82"/>
                <a:gd name="T12" fmla="*/ 63 w 77"/>
                <a:gd name="T13" fmla="*/ 14 h 82"/>
                <a:gd name="T14" fmla="*/ 67 w 77"/>
                <a:gd name="T15" fmla="*/ 20 h 82"/>
                <a:gd name="T16" fmla="*/ 70 w 77"/>
                <a:gd name="T17" fmla="*/ 28 h 82"/>
                <a:gd name="T18" fmla="*/ 73 w 77"/>
                <a:gd name="T19" fmla="*/ 35 h 82"/>
                <a:gd name="T20" fmla="*/ 74 w 77"/>
                <a:gd name="T21" fmla="*/ 41 h 82"/>
                <a:gd name="T22" fmla="*/ 75 w 77"/>
                <a:gd name="T23" fmla="*/ 45 h 82"/>
                <a:gd name="T24" fmla="*/ 76 w 77"/>
                <a:gd name="T25" fmla="*/ 50 h 82"/>
                <a:gd name="T26" fmla="*/ 77 w 77"/>
                <a:gd name="T27" fmla="*/ 55 h 82"/>
                <a:gd name="T28" fmla="*/ 69 w 77"/>
                <a:gd name="T29" fmla="*/ 70 h 82"/>
                <a:gd name="T30" fmla="*/ 65 w 77"/>
                <a:gd name="T31" fmla="*/ 74 h 82"/>
                <a:gd name="T32" fmla="*/ 60 w 77"/>
                <a:gd name="T33" fmla="*/ 78 h 82"/>
                <a:gd name="T34" fmla="*/ 54 w 77"/>
                <a:gd name="T35" fmla="*/ 80 h 82"/>
                <a:gd name="T36" fmla="*/ 48 w 77"/>
                <a:gd name="T37" fmla="*/ 81 h 82"/>
                <a:gd name="T38" fmla="*/ 43 w 77"/>
                <a:gd name="T39" fmla="*/ 82 h 82"/>
                <a:gd name="T40" fmla="*/ 35 w 77"/>
                <a:gd name="T41" fmla="*/ 80 h 82"/>
                <a:gd name="T42" fmla="*/ 28 w 77"/>
                <a:gd name="T43" fmla="*/ 77 h 82"/>
                <a:gd name="T44" fmla="*/ 24 w 77"/>
                <a:gd name="T45" fmla="*/ 71 h 82"/>
                <a:gd name="T46" fmla="*/ 20 w 77"/>
                <a:gd name="T47" fmla="*/ 66 h 82"/>
                <a:gd name="T48" fmla="*/ 19 w 77"/>
                <a:gd name="T49" fmla="*/ 61 h 82"/>
                <a:gd name="T50" fmla="*/ 15 w 77"/>
                <a:gd name="T51" fmla="*/ 55 h 82"/>
                <a:gd name="T52" fmla="*/ 11 w 77"/>
                <a:gd name="T53" fmla="*/ 52 h 82"/>
                <a:gd name="T54" fmla="*/ 7 w 77"/>
                <a:gd name="T55" fmla="*/ 50 h 82"/>
                <a:gd name="T56" fmla="*/ 5 w 77"/>
                <a:gd name="T57" fmla="*/ 46 h 82"/>
                <a:gd name="T58" fmla="*/ 2 w 77"/>
                <a:gd name="T59" fmla="*/ 42 h 82"/>
                <a:gd name="T60" fmla="*/ 0 w 77"/>
                <a:gd name="T61" fmla="*/ 37 h 82"/>
                <a:gd name="T62" fmla="*/ 0 w 77"/>
                <a:gd name="T63" fmla="*/ 32 h 82"/>
                <a:gd name="T64" fmla="*/ 0 w 77"/>
                <a:gd name="T65" fmla="*/ 26 h 82"/>
                <a:gd name="T66" fmla="*/ 3 w 77"/>
                <a:gd name="T67" fmla="*/ 21 h 82"/>
                <a:gd name="T68" fmla="*/ 6 w 77"/>
                <a:gd name="T69" fmla="*/ 16 h 82"/>
                <a:gd name="T70" fmla="*/ 9 w 77"/>
                <a:gd name="T71" fmla="*/ 13 h 82"/>
                <a:gd name="T72" fmla="*/ 14 w 77"/>
                <a:gd name="T73" fmla="*/ 9 h 82"/>
                <a:gd name="T74" fmla="*/ 18 w 77"/>
                <a:gd name="T75" fmla="*/ 5 h 82"/>
                <a:gd name="T76" fmla="*/ 25 w 77"/>
                <a:gd name="T77" fmla="*/ 3 h 82"/>
                <a:gd name="T78" fmla="*/ 29 w 77"/>
                <a:gd name="T79" fmla="*/ 1 h 82"/>
                <a:gd name="T80" fmla="*/ 34 w 77"/>
                <a:gd name="T81" fmla="*/ 0 h 82"/>
                <a:gd name="T82" fmla="*/ 43 w 77"/>
                <a:gd name="T83" fmla="*/ 42 h 82"/>
                <a:gd name="T84" fmla="*/ 41 w 77"/>
                <a:gd name="T85" fmla="*/ 42 h 82"/>
                <a:gd name="T86" fmla="*/ 41 w 77"/>
                <a:gd name="T87" fmla="*/ 42 h 82"/>
                <a:gd name="T88" fmla="*/ 43 w 77"/>
                <a:gd name="T89" fmla="*/ 43 h 82"/>
                <a:gd name="T90" fmla="*/ 44 w 77"/>
                <a:gd name="T91" fmla="*/ 42 h 82"/>
                <a:gd name="T92" fmla="*/ 41 w 77"/>
                <a:gd name="T93" fmla="*/ 42 h 82"/>
                <a:gd name="T94" fmla="*/ 41 w 77"/>
                <a:gd name="T95" fmla="*/ 42 h 82"/>
                <a:gd name="T96" fmla="*/ 41 w 77"/>
                <a:gd name="T97" fmla="*/ 42 h 82"/>
                <a:gd name="T98" fmla="*/ 41 w 77"/>
                <a:gd name="T99" fmla="*/ 42 h 82"/>
                <a:gd name="T100" fmla="*/ 41 w 77"/>
                <a:gd name="T101" fmla="*/ 42 h 82"/>
                <a:gd name="T102" fmla="*/ 25 w 77"/>
                <a:gd name="T103" fmla="*/ 31 h 82"/>
                <a:gd name="T104" fmla="*/ 25 w 77"/>
                <a:gd name="T105" fmla="*/ 31 h 82"/>
                <a:gd name="T106" fmla="*/ 25 w 77"/>
                <a:gd name="T107" fmla="*/ 31 h 82"/>
                <a:gd name="T108" fmla="*/ 25 w 77"/>
                <a:gd name="T109" fmla="*/ 31 h 82"/>
                <a:gd name="T110" fmla="*/ 25 w 77"/>
                <a:gd name="T111" fmla="*/ 31 h 82"/>
                <a:gd name="T112" fmla="*/ 25 w 77"/>
                <a:gd name="T113" fmla="*/ 31 h 82"/>
                <a:gd name="T114" fmla="*/ 25 w 77"/>
                <a:gd name="T115" fmla="*/ 31 h 82"/>
                <a:gd name="T116" fmla="*/ 25 w 77"/>
                <a:gd name="T117" fmla="*/ 31 h 82"/>
                <a:gd name="T118" fmla="*/ 25 w 77"/>
                <a:gd name="T119" fmla="*/ 3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7" h="82">
                  <a:moveTo>
                    <a:pt x="37" y="0"/>
                  </a:moveTo>
                  <a:lnTo>
                    <a:pt x="38" y="0"/>
                  </a:lnTo>
                  <a:lnTo>
                    <a:pt x="38" y="0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40" y="0"/>
                  </a:lnTo>
                  <a:lnTo>
                    <a:pt x="40" y="1"/>
                  </a:lnTo>
                  <a:lnTo>
                    <a:pt x="41" y="1"/>
                  </a:lnTo>
                  <a:lnTo>
                    <a:pt x="41" y="1"/>
                  </a:lnTo>
                  <a:lnTo>
                    <a:pt x="42" y="1"/>
                  </a:lnTo>
                  <a:lnTo>
                    <a:pt x="43" y="1"/>
                  </a:lnTo>
                  <a:lnTo>
                    <a:pt x="43" y="1"/>
                  </a:lnTo>
                  <a:lnTo>
                    <a:pt x="44" y="1"/>
                  </a:lnTo>
                  <a:lnTo>
                    <a:pt x="44" y="1"/>
                  </a:lnTo>
                  <a:lnTo>
                    <a:pt x="44" y="1"/>
                  </a:lnTo>
                  <a:lnTo>
                    <a:pt x="44" y="1"/>
                  </a:lnTo>
                  <a:lnTo>
                    <a:pt x="45" y="2"/>
                  </a:lnTo>
                  <a:lnTo>
                    <a:pt x="45" y="2"/>
                  </a:lnTo>
                  <a:lnTo>
                    <a:pt x="46" y="2"/>
                  </a:lnTo>
                  <a:lnTo>
                    <a:pt x="46" y="2"/>
                  </a:lnTo>
                  <a:lnTo>
                    <a:pt x="47" y="2"/>
                  </a:lnTo>
                  <a:lnTo>
                    <a:pt x="47" y="2"/>
                  </a:lnTo>
                  <a:lnTo>
                    <a:pt x="48" y="3"/>
                  </a:lnTo>
                  <a:lnTo>
                    <a:pt x="48" y="3"/>
                  </a:lnTo>
                  <a:lnTo>
                    <a:pt x="49" y="3"/>
                  </a:lnTo>
                  <a:lnTo>
                    <a:pt x="49" y="3"/>
                  </a:lnTo>
                  <a:lnTo>
                    <a:pt x="50" y="3"/>
                  </a:lnTo>
                  <a:lnTo>
                    <a:pt x="50" y="3"/>
                  </a:lnTo>
                  <a:lnTo>
                    <a:pt x="50" y="3"/>
                  </a:lnTo>
                  <a:lnTo>
                    <a:pt x="51" y="3"/>
                  </a:lnTo>
                  <a:lnTo>
                    <a:pt x="51" y="3"/>
                  </a:lnTo>
                  <a:lnTo>
                    <a:pt x="52" y="4"/>
                  </a:lnTo>
                  <a:lnTo>
                    <a:pt x="52" y="4"/>
                  </a:lnTo>
                  <a:lnTo>
                    <a:pt x="53" y="4"/>
                  </a:lnTo>
                  <a:lnTo>
                    <a:pt x="53" y="4"/>
                  </a:lnTo>
                  <a:lnTo>
                    <a:pt x="53" y="5"/>
                  </a:lnTo>
                  <a:lnTo>
                    <a:pt x="53" y="5"/>
                  </a:lnTo>
                  <a:lnTo>
                    <a:pt x="53" y="5"/>
                  </a:lnTo>
                  <a:lnTo>
                    <a:pt x="54" y="6"/>
                  </a:lnTo>
                  <a:lnTo>
                    <a:pt x="54" y="6"/>
                  </a:lnTo>
                  <a:lnTo>
                    <a:pt x="55" y="6"/>
                  </a:lnTo>
                  <a:lnTo>
                    <a:pt x="55" y="6"/>
                  </a:lnTo>
                  <a:lnTo>
                    <a:pt x="55" y="7"/>
                  </a:lnTo>
                  <a:lnTo>
                    <a:pt x="56" y="7"/>
                  </a:lnTo>
                  <a:lnTo>
                    <a:pt x="56" y="7"/>
                  </a:lnTo>
                  <a:lnTo>
                    <a:pt x="56" y="8"/>
                  </a:lnTo>
                  <a:lnTo>
                    <a:pt x="57" y="8"/>
                  </a:lnTo>
                  <a:lnTo>
                    <a:pt x="57" y="8"/>
                  </a:lnTo>
                  <a:lnTo>
                    <a:pt x="58" y="9"/>
                  </a:lnTo>
                  <a:lnTo>
                    <a:pt x="58" y="9"/>
                  </a:lnTo>
                  <a:lnTo>
                    <a:pt x="58" y="9"/>
                  </a:lnTo>
                  <a:lnTo>
                    <a:pt x="59" y="9"/>
                  </a:lnTo>
                  <a:lnTo>
                    <a:pt x="59" y="10"/>
                  </a:lnTo>
                  <a:lnTo>
                    <a:pt x="59" y="10"/>
                  </a:lnTo>
                  <a:lnTo>
                    <a:pt x="60" y="11"/>
                  </a:lnTo>
                  <a:lnTo>
                    <a:pt x="60" y="11"/>
                  </a:lnTo>
                  <a:lnTo>
                    <a:pt x="60" y="11"/>
                  </a:lnTo>
                  <a:lnTo>
                    <a:pt x="61" y="11"/>
                  </a:lnTo>
                  <a:lnTo>
                    <a:pt x="61" y="12"/>
                  </a:lnTo>
                  <a:lnTo>
                    <a:pt x="61" y="12"/>
                  </a:lnTo>
                  <a:lnTo>
                    <a:pt x="61" y="12"/>
                  </a:lnTo>
                  <a:lnTo>
                    <a:pt x="62" y="13"/>
                  </a:lnTo>
                  <a:lnTo>
                    <a:pt x="62" y="13"/>
                  </a:lnTo>
                  <a:lnTo>
                    <a:pt x="62" y="13"/>
                  </a:lnTo>
                  <a:lnTo>
                    <a:pt x="62" y="13"/>
                  </a:lnTo>
                  <a:lnTo>
                    <a:pt x="63" y="13"/>
                  </a:lnTo>
                  <a:lnTo>
                    <a:pt x="63" y="13"/>
                  </a:lnTo>
                  <a:lnTo>
                    <a:pt x="63" y="14"/>
                  </a:lnTo>
                  <a:lnTo>
                    <a:pt x="63" y="14"/>
                  </a:lnTo>
                  <a:lnTo>
                    <a:pt x="63" y="14"/>
                  </a:lnTo>
                  <a:lnTo>
                    <a:pt x="63" y="15"/>
                  </a:lnTo>
                  <a:lnTo>
                    <a:pt x="63" y="15"/>
                  </a:lnTo>
                  <a:lnTo>
                    <a:pt x="64" y="16"/>
                  </a:lnTo>
                  <a:lnTo>
                    <a:pt x="64" y="16"/>
                  </a:lnTo>
                  <a:lnTo>
                    <a:pt x="64" y="16"/>
                  </a:lnTo>
                  <a:lnTo>
                    <a:pt x="65" y="17"/>
                  </a:lnTo>
                  <a:lnTo>
                    <a:pt x="65" y="18"/>
                  </a:lnTo>
                  <a:lnTo>
                    <a:pt x="66" y="19"/>
                  </a:lnTo>
                  <a:lnTo>
                    <a:pt x="66" y="20"/>
                  </a:lnTo>
                  <a:lnTo>
                    <a:pt x="67" y="20"/>
                  </a:lnTo>
                  <a:lnTo>
                    <a:pt x="67" y="21"/>
                  </a:lnTo>
                  <a:lnTo>
                    <a:pt x="68" y="22"/>
                  </a:lnTo>
                  <a:lnTo>
                    <a:pt x="68" y="22"/>
                  </a:lnTo>
                  <a:lnTo>
                    <a:pt x="68" y="23"/>
                  </a:lnTo>
                  <a:lnTo>
                    <a:pt x="69" y="23"/>
                  </a:lnTo>
                  <a:lnTo>
                    <a:pt x="69" y="24"/>
                  </a:lnTo>
                  <a:lnTo>
                    <a:pt x="69" y="25"/>
                  </a:lnTo>
                  <a:lnTo>
                    <a:pt x="70" y="26"/>
                  </a:lnTo>
                  <a:lnTo>
                    <a:pt x="70" y="27"/>
                  </a:lnTo>
                  <a:lnTo>
                    <a:pt x="70" y="28"/>
                  </a:lnTo>
                  <a:lnTo>
                    <a:pt x="71" y="29"/>
                  </a:lnTo>
                  <a:lnTo>
                    <a:pt x="71" y="29"/>
                  </a:lnTo>
                  <a:lnTo>
                    <a:pt x="71" y="30"/>
                  </a:lnTo>
                  <a:lnTo>
                    <a:pt x="71" y="30"/>
                  </a:lnTo>
                  <a:lnTo>
                    <a:pt x="72" y="31"/>
                  </a:lnTo>
                  <a:lnTo>
                    <a:pt x="72" y="32"/>
                  </a:lnTo>
                  <a:lnTo>
                    <a:pt x="72" y="32"/>
                  </a:lnTo>
                  <a:lnTo>
                    <a:pt x="73" y="33"/>
                  </a:lnTo>
                  <a:lnTo>
                    <a:pt x="73" y="34"/>
                  </a:lnTo>
                  <a:lnTo>
                    <a:pt x="73" y="35"/>
                  </a:lnTo>
                  <a:lnTo>
                    <a:pt x="73" y="36"/>
                  </a:lnTo>
                  <a:lnTo>
                    <a:pt x="73" y="36"/>
                  </a:lnTo>
                  <a:lnTo>
                    <a:pt x="73" y="37"/>
                  </a:lnTo>
                  <a:lnTo>
                    <a:pt x="73" y="38"/>
                  </a:lnTo>
                  <a:lnTo>
                    <a:pt x="73" y="39"/>
                  </a:lnTo>
                  <a:lnTo>
                    <a:pt x="74" y="40"/>
                  </a:lnTo>
                  <a:lnTo>
                    <a:pt x="74" y="40"/>
                  </a:lnTo>
                  <a:lnTo>
                    <a:pt x="74" y="40"/>
                  </a:lnTo>
                  <a:lnTo>
                    <a:pt x="74" y="41"/>
                  </a:lnTo>
                  <a:lnTo>
                    <a:pt x="74" y="41"/>
                  </a:lnTo>
                  <a:lnTo>
                    <a:pt x="74" y="42"/>
                  </a:lnTo>
                  <a:lnTo>
                    <a:pt x="74" y="42"/>
                  </a:lnTo>
                  <a:lnTo>
                    <a:pt x="74" y="42"/>
                  </a:lnTo>
                  <a:lnTo>
                    <a:pt x="75" y="42"/>
                  </a:lnTo>
                  <a:lnTo>
                    <a:pt x="75" y="43"/>
                  </a:lnTo>
                  <a:lnTo>
                    <a:pt x="75" y="43"/>
                  </a:lnTo>
                  <a:lnTo>
                    <a:pt x="75" y="44"/>
                  </a:lnTo>
                  <a:lnTo>
                    <a:pt x="75" y="44"/>
                  </a:lnTo>
                  <a:lnTo>
                    <a:pt x="75" y="45"/>
                  </a:lnTo>
                  <a:lnTo>
                    <a:pt x="75" y="45"/>
                  </a:lnTo>
                  <a:lnTo>
                    <a:pt x="75" y="46"/>
                  </a:lnTo>
                  <a:lnTo>
                    <a:pt x="76" y="46"/>
                  </a:lnTo>
                  <a:lnTo>
                    <a:pt x="76" y="47"/>
                  </a:lnTo>
                  <a:lnTo>
                    <a:pt x="76" y="47"/>
                  </a:lnTo>
                  <a:lnTo>
                    <a:pt x="76" y="48"/>
                  </a:lnTo>
                  <a:lnTo>
                    <a:pt x="76" y="48"/>
                  </a:lnTo>
                  <a:lnTo>
                    <a:pt x="76" y="49"/>
                  </a:lnTo>
                  <a:lnTo>
                    <a:pt x="76" y="49"/>
                  </a:lnTo>
                  <a:lnTo>
                    <a:pt x="76" y="50"/>
                  </a:lnTo>
                  <a:lnTo>
                    <a:pt x="76" y="50"/>
                  </a:lnTo>
                  <a:lnTo>
                    <a:pt x="76" y="51"/>
                  </a:lnTo>
                  <a:lnTo>
                    <a:pt x="76" y="51"/>
                  </a:lnTo>
                  <a:lnTo>
                    <a:pt x="76" y="51"/>
                  </a:lnTo>
                  <a:lnTo>
                    <a:pt x="76" y="52"/>
                  </a:lnTo>
                  <a:lnTo>
                    <a:pt x="76" y="52"/>
                  </a:lnTo>
                  <a:lnTo>
                    <a:pt x="76" y="53"/>
                  </a:lnTo>
                  <a:lnTo>
                    <a:pt x="76" y="53"/>
                  </a:lnTo>
                  <a:lnTo>
                    <a:pt x="77" y="54"/>
                  </a:lnTo>
                  <a:lnTo>
                    <a:pt x="77" y="55"/>
                  </a:lnTo>
                  <a:lnTo>
                    <a:pt x="77" y="55"/>
                  </a:lnTo>
                  <a:lnTo>
                    <a:pt x="76" y="56"/>
                  </a:lnTo>
                  <a:lnTo>
                    <a:pt x="76" y="56"/>
                  </a:lnTo>
                  <a:lnTo>
                    <a:pt x="76" y="56"/>
                  </a:lnTo>
                  <a:lnTo>
                    <a:pt x="76" y="57"/>
                  </a:lnTo>
                  <a:lnTo>
                    <a:pt x="76" y="58"/>
                  </a:lnTo>
                  <a:lnTo>
                    <a:pt x="76" y="58"/>
                  </a:lnTo>
                  <a:lnTo>
                    <a:pt x="77" y="61"/>
                  </a:lnTo>
                  <a:lnTo>
                    <a:pt x="77" y="61"/>
                  </a:lnTo>
                  <a:lnTo>
                    <a:pt x="74" y="68"/>
                  </a:lnTo>
                  <a:lnTo>
                    <a:pt x="69" y="70"/>
                  </a:lnTo>
                  <a:lnTo>
                    <a:pt x="69" y="70"/>
                  </a:lnTo>
                  <a:lnTo>
                    <a:pt x="69" y="70"/>
                  </a:lnTo>
                  <a:lnTo>
                    <a:pt x="68" y="71"/>
                  </a:lnTo>
                  <a:lnTo>
                    <a:pt x="68" y="71"/>
                  </a:lnTo>
                  <a:lnTo>
                    <a:pt x="67" y="71"/>
                  </a:lnTo>
                  <a:lnTo>
                    <a:pt x="67" y="72"/>
                  </a:lnTo>
                  <a:lnTo>
                    <a:pt x="66" y="72"/>
                  </a:lnTo>
                  <a:lnTo>
                    <a:pt x="66" y="73"/>
                  </a:lnTo>
                  <a:lnTo>
                    <a:pt x="65" y="73"/>
                  </a:lnTo>
                  <a:lnTo>
                    <a:pt x="65" y="74"/>
                  </a:lnTo>
                  <a:lnTo>
                    <a:pt x="64" y="74"/>
                  </a:lnTo>
                  <a:lnTo>
                    <a:pt x="64" y="75"/>
                  </a:lnTo>
                  <a:lnTo>
                    <a:pt x="63" y="75"/>
                  </a:lnTo>
                  <a:lnTo>
                    <a:pt x="63" y="75"/>
                  </a:lnTo>
                  <a:lnTo>
                    <a:pt x="63" y="76"/>
                  </a:lnTo>
                  <a:lnTo>
                    <a:pt x="62" y="76"/>
                  </a:lnTo>
                  <a:lnTo>
                    <a:pt x="62" y="76"/>
                  </a:lnTo>
                  <a:lnTo>
                    <a:pt x="61" y="77"/>
                  </a:lnTo>
                  <a:lnTo>
                    <a:pt x="61" y="77"/>
                  </a:lnTo>
                  <a:lnTo>
                    <a:pt x="60" y="78"/>
                  </a:lnTo>
                  <a:lnTo>
                    <a:pt x="59" y="78"/>
                  </a:lnTo>
                  <a:lnTo>
                    <a:pt x="59" y="78"/>
                  </a:lnTo>
                  <a:lnTo>
                    <a:pt x="58" y="79"/>
                  </a:lnTo>
                  <a:lnTo>
                    <a:pt x="57" y="79"/>
                  </a:lnTo>
                  <a:lnTo>
                    <a:pt x="57" y="79"/>
                  </a:lnTo>
                  <a:lnTo>
                    <a:pt x="56" y="79"/>
                  </a:lnTo>
                  <a:lnTo>
                    <a:pt x="56" y="80"/>
                  </a:lnTo>
                  <a:lnTo>
                    <a:pt x="55" y="80"/>
                  </a:lnTo>
                  <a:lnTo>
                    <a:pt x="54" y="80"/>
                  </a:lnTo>
                  <a:lnTo>
                    <a:pt x="54" y="80"/>
                  </a:lnTo>
                  <a:lnTo>
                    <a:pt x="53" y="80"/>
                  </a:lnTo>
                  <a:lnTo>
                    <a:pt x="53" y="80"/>
                  </a:lnTo>
                  <a:lnTo>
                    <a:pt x="53" y="80"/>
                  </a:lnTo>
                  <a:lnTo>
                    <a:pt x="52" y="80"/>
                  </a:lnTo>
                  <a:lnTo>
                    <a:pt x="51" y="80"/>
                  </a:lnTo>
                  <a:lnTo>
                    <a:pt x="51" y="81"/>
                  </a:lnTo>
                  <a:lnTo>
                    <a:pt x="50" y="81"/>
                  </a:lnTo>
                  <a:lnTo>
                    <a:pt x="49" y="81"/>
                  </a:lnTo>
                  <a:lnTo>
                    <a:pt x="49" y="81"/>
                  </a:lnTo>
                  <a:lnTo>
                    <a:pt x="48" y="81"/>
                  </a:lnTo>
                  <a:lnTo>
                    <a:pt x="48" y="81"/>
                  </a:lnTo>
                  <a:lnTo>
                    <a:pt x="48" y="81"/>
                  </a:lnTo>
                  <a:lnTo>
                    <a:pt x="47" y="81"/>
                  </a:lnTo>
                  <a:lnTo>
                    <a:pt x="46" y="81"/>
                  </a:lnTo>
                  <a:lnTo>
                    <a:pt x="45" y="81"/>
                  </a:lnTo>
                  <a:lnTo>
                    <a:pt x="45" y="82"/>
                  </a:lnTo>
                  <a:lnTo>
                    <a:pt x="44" y="82"/>
                  </a:lnTo>
                  <a:lnTo>
                    <a:pt x="44" y="82"/>
                  </a:lnTo>
                  <a:lnTo>
                    <a:pt x="44" y="82"/>
                  </a:lnTo>
                  <a:lnTo>
                    <a:pt x="43" y="82"/>
                  </a:lnTo>
                  <a:lnTo>
                    <a:pt x="42" y="81"/>
                  </a:lnTo>
                  <a:lnTo>
                    <a:pt x="41" y="81"/>
                  </a:lnTo>
                  <a:lnTo>
                    <a:pt x="40" y="81"/>
                  </a:lnTo>
                  <a:lnTo>
                    <a:pt x="40" y="81"/>
                  </a:lnTo>
                  <a:lnTo>
                    <a:pt x="39" y="81"/>
                  </a:lnTo>
                  <a:lnTo>
                    <a:pt x="38" y="81"/>
                  </a:lnTo>
                  <a:lnTo>
                    <a:pt x="37" y="81"/>
                  </a:lnTo>
                  <a:lnTo>
                    <a:pt x="36" y="81"/>
                  </a:lnTo>
                  <a:lnTo>
                    <a:pt x="36" y="80"/>
                  </a:lnTo>
                  <a:lnTo>
                    <a:pt x="35" y="80"/>
                  </a:lnTo>
                  <a:lnTo>
                    <a:pt x="34" y="80"/>
                  </a:lnTo>
                  <a:lnTo>
                    <a:pt x="34" y="80"/>
                  </a:lnTo>
                  <a:lnTo>
                    <a:pt x="33" y="80"/>
                  </a:lnTo>
                  <a:lnTo>
                    <a:pt x="33" y="80"/>
                  </a:lnTo>
                  <a:lnTo>
                    <a:pt x="32" y="79"/>
                  </a:lnTo>
                  <a:lnTo>
                    <a:pt x="31" y="79"/>
                  </a:lnTo>
                  <a:lnTo>
                    <a:pt x="30" y="78"/>
                  </a:lnTo>
                  <a:lnTo>
                    <a:pt x="30" y="78"/>
                  </a:lnTo>
                  <a:lnTo>
                    <a:pt x="29" y="77"/>
                  </a:lnTo>
                  <a:lnTo>
                    <a:pt x="28" y="77"/>
                  </a:lnTo>
                  <a:lnTo>
                    <a:pt x="28" y="76"/>
                  </a:lnTo>
                  <a:lnTo>
                    <a:pt x="27" y="76"/>
                  </a:lnTo>
                  <a:lnTo>
                    <a:pt x="26" y="75"/>
                  </a:lnTo>
                  <a:lnTo>
                    <a:pt x="26" y="75"/>
                  </a:lnTo>
                  <a:lnTo>
                    <a:pt x="25" y="74"/>
                  </a:lnTo>
                  <a:lnTo>
                    <a:pt x="25" y="74"/>
                  </a:lnTo>
                  <a:lnTo>
                    <a:pt x="25" y="73"/>
                  </a:lnTo>
                  <a:lnTo>
                    <a:pt x="25" y="72"/>
                  </a:lnTo>
                  <a:lnTo>
                    <a:pt x="24" y="72"/>
                  </a:lnTo>
                  <a:lnTo>
                    <a:pt x="24" y="71"/>
                  </a:lnTo>
                  <a:lnTo>
                    <a:pt x="23" y="71"/>
                  </a:lnTo>
                  <a:lnTo>
                    <a:pt x="23" y="70"/>
                  </a:lnTo>
                  <a:lnTo>
                    <a:pt x="22" y="70"/>
                  </a:lnTo>
                  <a:lnTo>
                    <a:pt x="22" y="70"/>
                  </a:lnTo>
                  <a:lnTo>
                    <a:pt x="22" y="69"/>
                  </a:lnTo>
                  <a:lnTo>
                    <a:pt x="21" y="68"/>
                  </a:lnTo>
                  <a:lnTo>
                    <a:pt x="21" y="68"/>
                  </a:lnTo>
                  <a:lnTo>
                    <a:pt x="21" y="67"/>
                  </a:lnTo>
                  <a:lnTo>
                    <a:pt x="21" y="67"/>
                  </a:lnTo>
                  <a:lnTo>
                    <a:pt x="20" y="66"/>
                  </a:lnTo>
                  <a:lnTo>
                    <a:pt x="20" y="65"/>
                  </a:lnTo>
                  <a:lnTo>
                    <a:pt x="20" y="65"/>
                  </a:lnTo>
                  <a:lnTo>
                    <a:pt x="20" y="64"/>
                  </a:lnTo>
                  <a:lnTo>
                    <a:pt x="20" y="64"/>
                  </a:lnTo>
                  <a:lnTo>
                    <a:pt x="19" y="63"/>
                  </a:lnTo>
                  <a:lnTo>
                    <a:pt x="19" y="63"/>
                  </a:lnTo>
                  <a:lnTo>
                    <a:pt x="19" y="62"/>
                  </a:lnTo>
                  <a:lnTo>
                    <a:pt x="19" y="61"/>
                  </a:lnTo>
                  <a:lnTo>
                    <a:pt x="19" y="61"/>
                  </a:lnTo>
                  <a:lnTo>
                    <a:pt x="19" y="61"/>
                  </a:lnTo>
                  <a:lnTo>
                    <a:pt x="19" y="61"/>
                  </a:lnTo>
                  <a:lnTo>
                    <a:pt x="19" y="60"/>
                  </a:lnTo>
                  <a:lnTo>
                    <a:pt x="18" y="59"/>
                  </a:lnTo>
                  <a:lnTo>
                    <a:pt x="18" y="58"/>
                  </a:lnTo>
                  <a:lnTo>
                    <a:pt x="18" y="58"/>
                  </a:lnTo>
                  <a:lnTo>
                    <a:pt x="17" y="57"/>
                  </a:lnTo>
                  <a:lnTo>
                    <a:pt x="17" y="57"/>
                  </a:lnTo>
                  <a:lnTo>
                    <a:pt x="16" y="56"/>
                  </a:lnTo>
                  <a:lnTo>
                    <a:pt x="15" y="56"/>
                  </a:lnTo>
                  <a:lnTo>
                    <a:pt x="15" y="55"/>
                  </a:lnTo>
                  <a:lnTo>
                    <a:pt x="14" y="55"/>
                  </a:lnTo>
                  <a:lnTo>
                    <a:pt x="14" y="54"/>
                  </a:lnTo>
                  <a:lnTo>
                    <a:pt x="14" y="54"/>
                  </a:lnTo>
                  <a:lnTo>
                    <a:pt x="13" y="54"/>
                  </a:lnTo>
                  <a:lnTo>
                    <a:pt x="13" y="53"/>
                  </a:lnTo>
                  <a:lnTo>
                    <a:pt x="12" y="53"/>
                  </a:lnTo>
                  <a:lnTo>
                    <a:pt x="12" y="53"/>
                  </a:lnTo>
                  <a:lnTo>
                    <a:pt x="12" y="53"/>
                  </a:lnTo>
                  <a:lnTo>
                    <a:pt x="11" y="52"/>
                  </a:lnTo>
                  <a:lnTo>
                    <a:pt x="11" y="52"/>
                  </a:lnTo>
                  <a:lnTo>
                    <a:pt x="10" y="52"/>
                  </a:lnTo>
                  <a:lnTo>
                    <a:pt x="10" y="51"/>
                  </a:lnTo>
                  <a:lnTo>
                    <a:pt x="10" y="51"/>
                  </a:lnTo>
                  <a:lnTo>
                    <a:pt x="9" y="51"/>
                  </a:lnTo>
                  <a:lnTo>
                    <a:pt x="9" y="51"/>
                  </a:lnTo>
                  <a:lnTo>
                    <a:pt x="9" y="51"/>
                  </a:lnTo>
                  <a:lnTo>
                    <a:pt x="8" y="51"/>
                  </a:lnTo>
                  <a:lnTo>
                    <a:pt x="8" y="50"/>
                  </a:lnTo>
                  <a:lnTo>
                    <a:pt x="7" y="50"/>
                  </a:lnTo>
                  <a:lnTo>
                    <a:pt x="7" y="50"/>
                  </a:lnTo>
                  <a:lnTo>
                    <a:pt x="7" y="50"/>
                  </a:lnTo>
                  <a:lnTo>
                    <a:pt x="7" y="49"/>
                  </a:lnTo>
                  <a:lnTo>
                    <a:pt x="6" y="49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47"/>
                  </a:lnTo>
                  <a:lnTo>
                    <a:pt x="6" y="47"/>
                  </a:lnTo>
                  <a:lnTo>
                    <a:pt x="6" y="46"/>
                  </a:lnTo>
                  <a:lnTo>
                    <a:pt x="5" y="46"/>
                  </a:lnTo>
                  <a:lnTo>
                    <a:pt x="5" y="46"/>
                  </a:lnTo>
                  <a:lnTo>
                    <a:pt x="5" y="45"/>
                  </a:lnTo>
                  <a:lnTo>
                    <a:pt x="4" y="45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4" y="43"/>
                  </a:lnTo>
                  <a:lnTo>
                    <a:pt x="3" y="43"/>
                  </a:lnTo>
                  <a:lnTo>
                    <a:pt x="3" y="42"/>
                  </a:lnTo>
                  <a:lnTo>
                    <a:pt x="3" y="42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2" y="41"/>
                  </a:lnTo>
                  <a:lnTo>
                    <a:pt x="2" y="41"/>
                  </a:lnTo>
                  <a:lnTo>
                    <a:pt x="2" y="40"/>
                  </a:lnTo>
                  <a:lnTo>
                    <a:pt x="1" y="40"/>
                  </a:lnTo>
                  <a:lnTo>
                    <a:pt x="1" y="39"/>
                  </a:lnTo>
                  <a:lnTo>
                    <a:pt x="1" y="39"/>
                  </a:lnTo>
                  <a:lnTo>
                    <a:pt x="1" y="38"/>
                  </a:lnTo>
                  <a:lnTo>
                    <a:pt x="1" y="38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0" y="36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33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9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27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5"/>
                  </a:lnTo>
                  <a:lnTo>
                    <a:pt x="1" y="24"/>
                  </a:lnTo>
                  <a:lnTo>
                    <a:pt x="1" y="24"/>
                  </a:lnTo>
                  <a:lnTo>
                    <a:pt x="1" y="23"/>
                  </a:lnTo>
                  <a:lnTo>
                    <a:pt x="1" y="23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2" y="21"/>
                  </a:lnTo>
                  <a:lnTo>
                    <a:pt x="3" y="21"/>
                  </a:lnTo>
                  <a:lnTo>
                    <a:pt x="3" y="21"/>
                  </a:lnTo>
                  <a:lnTo>
                    <a:pt x="3" y="20"/>
                  </a:lnTo>
                  <a:lnTo>
                    <a:pt x="3" y="20"/>
                  </a:lnTo>
                  <a:lnTo>
                    <a:pt x="4" y="19"/>
                  </a:lnTo>
                  <a:lnTo>
                    <a:pt x="4" y="19"/>
                  </a:lnTo>
                  <a:lnTo>
                    <a:pt x="4" y="18"/>
                  </a:lnTo>
                  <a:lnTo>
                    <a:pt x="5" y="18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15"/>
                  </a:lnTo>
                  <a:lnTo>
                    <a:pt x="6" y="15"/>
                  </a:lnTo>
                  <a:lnTo>
                    <a:pt x="6" y="14"/>
                  </a:lnTo>
                  <a:lnTo>
                    <a:pt x="7" y="14"/>
                  </a:lnTo>
                  <a:lnTo>
                    <a:pt x="7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9" y="13"/>
                  </a:lnTo>
                  <a:lnTo>
                    <a:pt x="9" y="12"/>
                  </a:lnTo>
                  <a:lnTo>
                    <a:pt x="10" y="12"/>
                  </a:lnTo>
                  <a:lnTo>
                    <a:pt x="10" y="11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3" y="9"/>
                  </a:lnTo>
                  <a:lnTo>
                    <a:pt x="13" y="9"/>
                  </a:lnTo>
                  <a:lnTo>
                    <a:pt x="14" y="9"/>
                  </a:lnTo>
                  <a:lnTo>
                    <a:pt x="14" y="8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7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7" y="6"/>
                  </a:lnTo>
                  <a:lnTo>
                    <a:pt x="17" y="6"/>
                  </a:lnTo>
                  <a:lnTo>
                    <a:pt x="18" y="6"/>
                  </a:lnTo>
                  <a:lnTo>
                    <a:pt x="18" y="5"/>
                  </a:lnTo>
                  <a:lnTo>
                    <a:pt x="19" y="5"/>
                  </a:lnTo>
                  <a:lnTo>
                    <a:pt x="20" y="5"/>
                  </a:lnTo>
                  <a:lnTo>
                    <a:pt x="20" y="4"/>
                  </a:lnTo>
                  <a:lnTo>
                    <a:pt x="21" y="4"/>
                  </a:lnTo>
                  <a:lnTo>
                    <a:pt x="22" y="4"/>
                  </a:lnTo>
                  <a:lnTo>
                    <a:pt x="22" y="3"/>
                  </a:lnTo>
                  <a:lnTo>
                    <a:pt x="23" y="3"/>
                  </a:lnTo>
                  <a:lnTo>
                    <a:pt x="24" y="3"/>
                  </a:lnTo>
                  <a:lnTo>
                    <a:pt x="24" y="3"/>
                  </a:lnTo>
                  <a:lnTo>
                    <a:pt x="25" y="3"/>
                  </a:lnTo>
                  <a:lnTo>
                    <a:pt x="25" y="3"/>
                  </a:lnTo>
                  <a:lnTo>
                    <a:pt x="25" y="3"/>
                  </a:lnTo>
                  <a:lnTo>
                    <a:pt x="25" y="3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27" y="2"/>
                  </a:lnTo>
                  <a:lnTo>
                    <a:pt x="27" y="2"/>
                  </a:lnTo>
                  <a:lnTo>
                    <a:pt x="28" y="2"/>
                  </a:lnTo>
                  <a:lnTo>
                    <a:pt x="29" y="1"/>
                  </a:lnTo>
                  <a:lnTo>
                    <a:pt x="29" y="1"/>
                  </a:lnTo>
                  <a:lnTo>
                    <a:pt x="30" y="1"/>
                  </a:lnTo>
                  <a:lnTo>
                    <a:pt x="30" y="1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32" y="1"/>
                  </a:lnTo>
                  <a:lnTo>
                    <a:pt x="32" y="1"/>
                  </a:lnTo>
                  <a:lnTo>
                    <a:pt x="33" y="1"/>
                  </a:lnTo>
                  <a:lnTo>
                    <a:pt x="34" y="1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36" y="0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37" y="0"/>
                  </a:lnTo>
                  <a:close/>
                  <a:moveTo>
                    <a:pt x="44" y="42"/>
                  </a:moveTo>
                  <a:lnTo>
                    <a:pt x="43" y="42"/>
                  </a:lnTo>
                  <a:lnTo>
                    <a:pt x="43" y="42"/>
                  </a:lnTo>
                  <a:lnTo>
                    <a:pt x="43" y="42"/>
                  </a:lnTo>
                  <a:lnTo>
                    <a:pt x="42" y="42"/>
                  </a:lnTo>
                  <a:lnTo>
                    <a:pt x="42" y="42"/>
                  </a:lnTo>
                  <a:lnTo>
                    <a:pt x="42" y="42"/>
                  </a:lnTo>
                  <a:lnTo>
                    <a:pt x="42" y="42"/>
                  </a:lnTo>
                  <a:lnTo>
                    <a:pt x="41" y="42"/>
                  </a:lnTo>
                  <a:lnTo>
                    <a:pt x="41" y="42"/>
                  </a:lnTo>
                  <a:lnTo>
                    <a:pt x="41" y="42"/>
                  </a:lnTo>
                  <a:lnTo>
                    <a:pt x="41" y="42"/>
                  </a:lnTo>
                  <a:lnTo>
                    <a:pt x="41" y="42"/>
                  </a:lnTo>
                  <a:lnTo>
                    <a:pt x="41" y="42"/>
                  </a:lnTo>
                  <a:lnTo>
                    <a:pt x="41" y="42"/>
                  </a:lnTo>
                  <a:lnTo>
                    <a:pt x="41" y="42"/>
                  </a:lnTo>
                  <a:lnTo>
                    <a:pt x="41" y="42"/>
                  </a:lnTo>
                  <a:lnTo>
                    <a:pt x="41" y="42"/>
                  </a:lnTo>
                  <a:lnTo>
                    <a:pt x="41" y="42"/>
                  </a:lnTo>
                  <a:lnTo>
                    <a:pt x="41" y="42"/>
                  </a:lnTo>
                  <a:lnTo>
                    <a:pt x="41" y="42"/>
                  </a:lnTo>
                  <a:lnTo>
                    <a:pt x="41" y="42"/>
                  </a:lnTo>
                  <a:lnTo>
                    <a:pt x="41" y="42"/>
                  </a:lnTo>
                  <a:lnTo>
                    <a:pt x="41" y="42"/>
                  </a:lnTo>
                  <a:lnTo>
                    <a:pt x="41" y="43"/>
                  </a:lnTo>
                  <a:lnTo>
                    <a:pt x="42" y="43"/>
                  </a:lnTo>
                  <a:lnTo>
                    <a:pt x="43" y="43"/>
                  </a:lnTo>
                  <a:lnTo>
                    <a:pt x="43" y="43"/>
                  </a:lnTo>
                  <a:lnTo>
                    <a:pt x="43" y="43"/>
                  </a:lnTo>
                  <a:lnTo>
                    <a:pt x="43" y="43"/>
                  </a:lnTo>
                  <a:lnTo>
                    <a:pt x="43" y="43"/>
                  </a:lnTo>
                  <a:lnTo>
                    <a:pt x="43" y="43"/>
                  </a:lnTo>
                  <a:lnTo>
                    <a:pt x="43" y="43"/>
                  </a:lnTo>
                  <a:lnTo>
                    <a:pt x="43" y="42"/>
                  </a:lnTo>
                  <a:lnTo>
                    <a:pt x="44" y="42"/>
                  </a:lnTo>
                  <a:lnTo>
                    <a:pt x="44" y="42"/>
                  </a:lnTo>
                  <a:lnTo>
                    <a:pt x="44" y="42"/>
                  </a:lnTo>
                  <a:lnTo>
                    <a:pt x="44" y="42"/>
                  </a:lnTo>
                  <a:lnTo>
                    <a:pt x="44" y="42"/>
                  </a:lnTo>
                  <a:lnTo>
                    <a:pt x="44" y="42"/>
                  </a:lnTo>
                  <a:lnTo>
                    <a:pt x="44" y="42"/>
                  </a:lnTo>
                  <a:lnTo>
                    <a:pt x="44" y="42"/>
                  </a:lnTo>
                  <a:lnTo>
                    <a:pt x="44" y="42"/>
                  </a:lnTo>
                  <a:close/>
                  <a:moveTo>
                    <a:pt x="41" y="42"/>
                  </a:moveTo>
                  <a:lnTo>
                    <a:pt x="41" y="42"/>
                  </a:lnTo>
                  <a:lnTo>
                    <a:pt x="41" y="42"/>
                  </a:lnTo>
                  <a:lnTo>
                    <a:pt x="41" y="42"/>
                  </a:lnTo>
                  <a:lnTo>
                    <a:pt x="41" y="42"/>
                  </a:lnTo>
                  <a:lnTo>
                    <a:pt x="41" y="42"/>
                  </a:lnTo>
                  <a:close/>
                  <a:moveTo>
                    <a:pt x="41" y="42"/>
                  </a:moveTo>
                  <a:lnTo>
                    <a:pt x="41" y="42"/>
                  </a:lnTo>
                  <a:lnTo>
                    <a:pt x="41" y="42"/>
                  </a:lnTo>
                  <a:lnTo>
                    <a:pt x="41" y="42"/>
                  </a:lnTo>
                  <a:lnTo>
                    <a:pt x="41" y="42"/>
                  </a:lnTo>
                  <a:close/>
                  <a:moveTo>
                    <a:pt x="41" y="42"/>
                  </a:moveTo>
                  <a:lnTo>
                    <a:pt x="41" y="42"/>
                  </a:lnTo>
                  <a:lnTo>
                    <a:pt x="41" y="42"/>
                  </a:lnTo>
                  <a:lnTo>
                    <a:pt x="41" y="42"/>
                  </a:lnTo>
                  <a:lnTo>
                    <a:pt x="41" y="42"/>
                  </a:lnTo>
                  <a:close/>
                  <a:moveTo>
                    <a:pt x="41" y="42"/>
                  </a:moveTo>
                  <a:lnTo>
                    <a:pt x="41" y="42"/>
                  </a:lnTo>
                  <a:lnTo>
                    <a:pt x="41" y="42"/>
                  </a:lnTo>
                  <a:lnTo>
                    <a:pt x="41" y="42"/>
                  </a:lnTo>
                  <a:lnTo>
                    <a:pt x="41" y="42"/>
                  </a:lnTo>
                  <a:close/>
                  <a:moveTo>
                    <a:pt x="41" y="42"/>
                  </a:moveTo>
                  <a:lnTo>
                    <a:pt x="41" y="42"/>
                  </a:lnTo>
                  <a:lnTo>
                    <a:pt x="41" y="42"/>
                  </a:lnTo>
                  <a:lnTo>
                    <a:pt x="41" y="42"/>
                  </a:lnTo>
                  <a:lnTo>
                    <a:pt x="41" y="42"/>
                  </a:lnTo>
                  <a:close/>
                  <a:moveTo>
                    <a:pt x="41" y="42"/>
                  </a:moveTo>
                  <a:lnTo>
                    <a:pt x="41" y="42"/>
                  </a:lnTo>
                  <a:lnTo>
                    <a:pt x="41" y="42"/>
                  </a:lnTo>
                  <a:lnTo>
                    <a:pt x="41" y="42"/>
                  </a:lnTo>
                  <a:lnTo>
                    <a:pt x="41" y="42"/>
                  </a:lnTo>
                  <a:close/>
                  <a:moveTo>
                    <a:pt x="41" y="42"/>
                  </a:moveTo>
                  <a:lnTo>
                    <a:pt x="41" y="42"/>
                  </a:lnTo>
                  <a:lnTo>
                    <a:pt x="41" y="42"/>
                  </a:lnTo>
                  <a:lnTo>
                    <a:pt x="41" y="42"/>
                  </a:lnTo>
                  <a:lnTo>
                    <a:pt x="41" y="42"/>
                  </a:lnTo>
                  <a:close/>
                  <a:moveTo>
                    <a:pt x="41" y="42"/>
                  </a:moveTo>
                  <a:lnTo>
                    <a:pt x="41" y="42"/>
                  </a:lnTo>
                  <a:lnTo>
                    <a:pt x="41" y="42"/>
                  </a:lnTo>
                  <a:lnTo>
                    <a:pt x="41" y="42"/>
                  </a:lnTo>
                  <a:lnTo>
                    <a:pt x="41" y="42"/>
                  </a:lnTo>
                  <a:lnTo>
                    <a:pt x="41" y="42"/>
                  </a:lnTo>
                  <a:close/>
                  <a:moveTo>
                    <a:pt x="41" y="42"/>
                  </a:moveTo>
                  <a:lnTo>
                    <a:pt x="41" y="42"/>
                  </a:lnTo>
                  <a:lnTo>
                    <a:pt x="41" y="42"/>
                  </a:lnTo>
                  <a:lnTo>
                    <a:pt x="41" y="42"/>
                  </a:lnTo>
                  <a:close/>
                  <a:moveTo>
                    <a:pt x="41" y="42"/>
                  </a:moveTo>
                  <a:lnTo>
                    <a:pt x="41" y="42"/>
                  </a:lnTo>
                  <a:lnTo>
                    <a:pt x="41" y="42"/>
                  </a:lnTo>
                  <a:lnTo>
                    <a:pt x="41" y="42"/>
                  </a:lnTo>
                  <a:lnTo>
                    <a:pt x="41" y="42"/>
                  </a:lnTo>
                  <a:close/>
                  <a:moveTo>
                    <a:pt x="41" y="42"/>
                  </a:moveTo>
                  <a:lnTo>
                    <a:pt x="41" y="42"/>
                  </a:lnTo>
                  <a:lnTo>
                    <a:pt x="41" y="42"/>
                  </a:lnTo>
                  <a:lnTo>
                    <a:pt x="41" y="42"/>
                  </a:lnTo>
                  <a:lnTo>
                    <a:pt x="41" y="42"/>
                  </a:lnTo>
                  <a:close/>
                  <a:moveTo>
                    <a:pt x="25" y="31"/>
                  </a:moveTo>
                  <a:lnTo>
                    <a:pt x="25" y="31"/>
                  </a:lnTo>
                  <a:lnTo>
                    <a:pt x="25" y="31"/>
                  </a:lnTo>
                  <a:lnTo>
                    <a:pt x="25" y="31"/>
                  </a:lnTo>
                  <a:lnTo>
                    <a:pt x="25" y="31"/>
                  </a:lnTo>
                  <a:lnTo>
                    <a:pt x="25" y="31"/>
                  </a:lnTo>
                  <a:close/>
                  <a:moveTo>
                    <a:pt x="25" y="31"/>
                  </a:moveTo>
                  <a:lnTo>
                    <a:pt x="25" y="31"/>
                  </a:lnTo>
                  <a:lnTo>
                    <a:pt x="25" y="31"/>
                  </a:lnTo>
                  <a:lnTo>
                    <a:pt x="25" y="31"/>
                  </a:lnTo>
                  <a:lnTo>
                    <a:pt x="25" y="31"/>
                  </a:lnTo>
                  <a:lnTo>
                    <a:pt x="25" y="31"/>
                  </a:lnTo>
                  <a:close/>
                  <a:moveTo>
                    <a:pt x="25" y="31"/>
                  </a:moveTo>
                  <a:lnTo>
                    <a:pt x="25" y="31"/>
                  </a:lnTo>
                  <a:lnTo>
                    <a:pt x="25" y="31"/>
                  </a:lnTo>
                  <a:lnTo>
                    <a:pt x="25" y="31"/>
                  </a:lnTo>
                  <a:lnTo>
                    <a:pt x="25" y="31"/>
                  </a:lnTo>
                  <a:lnTo>
                    <a:pt x="25" y="31"/>
                  </a:lnTo>
                  <a:close/>
                  <a:moveTo>
                    <a:pt x="25" y="31"/>
                  </a:moveTo>
                  <a:lnTo>
                    <a:pt x="25" y="31"/>
                  </a:lnTo>
                  <a:lnTo>
                    <a:pt x="25" y="31"/>
                  </a:lnTo>
                  <a:lnTo>
                    <a:pt x="25" y="31"/>
                  </a:lnTo>
                  <a:lnTo>
                    <a:pt x="25" y="31"/>
                  </a:lnTo>
                  <a:close/>
                  <a:moveTo>
                    <a:pt x="25" y="31"/>
                  </a:moveTo>
                  <a:lnTo>
                    <a:pt x="25" y="31"/>
                  </a:lnTo>
                  <a:lnTo>
                    <a:pt x="25" y="31"/>
                  </a:lnTo>
                  <a:lnTo>
                    <a:pt x="25" y="31"/>
                  </a:lnTo>
                  <a:lnTo>
                    <a:pt x="25" y="31"/>
                  </a:lnTo>
                  <a:close/>
                  <a:moveTo>
                    <a:pt x="25" y="31"/>
                  </a:moveTo>
                  <a:lnTo>
                    <a:pt x="25" y="31"/>
                  </a:lnTo>
                  <a:lnTo>
                    <a:pt x="25" y="31"/>
                  </a:lnTo>
                  <a:lnTo>
                    <a:pt x="25" y="31"/>
                  </a:lnTo>
                  <a:lnTo>
                    <a:pt x="25" y="31"/>
                  </a:lnTo>
                  <a:lnTo>
                    <a:pt x="25" y="31"/>
                  </a:lnTo>
                  <a:close/>
                  <a:moveTo>
                    <a:pt x="25" y="31"/>
                  </a:moveTo>
                  <a:lnTo>
                    <a:pt x="25" y="31"/>
                  </a:lnTo>
                  <a:lnTo>
                    <a:pt x="25" y="31"/>
                  </a:lnTo>
                  <a:lnTo>
                    <a:pt x="25" y="31"/>
                  </a:lnTo>
                  <a:lnTo>
                    <a:pt x="25" y="31"/>
                  </a:lnTo>
                  <a:lnTo>
                    <a:pt x="25" y="31"/>
                  </a:lnTo>
                  <a:close/>
                  <a:moveTo>
                    <a:pt x="25" y="31"/>
                  </a:moveTo>
                  <a:lnTo>
                    <a:pt x="25" y="31"/>
                  </a:lnTo>
                  <a:lnTo>
                    <a:pt x="25" y="31"/>
                  </a:lnTo>
                  <a:lnTo>
                    <a:pt x="25" y="31"/>
                  </a:lnTo>
                  <a:lnTo>
                    <a:pt x="25" y="31"/>
                  </a:lnTo>
                  <a:lnTo>
                    <a:pt x="25" y="31"/>
                  </a:lnTo>
                  <a:close/>
                  <a:moveTo>
                    <a:pt x="25" y="31"/>
                  </a:moveTo>
                  <a:lnTo>
                    <a:pt x="25" y="31"/>
                  </a:lnTo>
                  <a:lnTo>
                    <a:pt x="25" y="31"/>
                  </a:lnTo>
                  <a:lnTo>
                    <a:pt x="25" y="31"/>
                  </a:lnTo>
                  <a:lnTo>
                    <a:pt x="25" y="31"/>
                  </a:lnTo>
                  <a:lnTo>
                    <a:pt x="25" y="31"/>
                  </a:lnTo>
                  <a:close/>
                  <a:moveTo>
                    <a:pt x="25" y="31"/>
                  </a:moveTo>
                  <a:lnTo>
                    <a:pt x="25" y="31"/>
                  </a:lnTo>
                  <a:lnTo>
                    <a:pt x="25" y="31"/>
                  </a:lnTo>
                  <a:lnTo>
                    <a:pt x="25" y="31"/>
                  </a:lnTo>
                  <a:lnTo>
                    <a:pt x="25" y="31"/>
                  </a:lnTo>
                  <a:close/>
                  <a:moveTo>
                    <a:pt x="25" y="31"/>
                  </a:moveTo>
                  <a:lnTo>
                    <a:pt x="25" y="31"/>
                  </a:lnTo>
                  <a:lnTo>
                    <a:pt x="25" y="31"/>
                  </a:lnTo>
                  <a:lnTo>
                    <a:pt x="25" y="31"/>
                  </a:lnTo>
                  <a:lnTo>
                    <a:pt x="25" y="31"/>
                  </a:lnTo>
                  <a:lnTo>
                    <a:pt x="25" y="31"/>
                  </a:lnTo>
                  <a:close/>
                  <a:moveTo>
                    <a:pt x="25" y="31"/>
                  </a:moveTo>
                  <a:lnTo>
                    <a:pt x="25" y="31"/>
                  </a:lnTo>
                  <a:lnTo>
                    <a:pt x="25" y="31"/>
                  </a:lnTo>
                  <a:lnTo>
                    <a:pt x="25" y="31"/>
                  </a:lnTo>
                  <a:lnTo>
                    <a:pt x="25" y="31"/>
                  </a:lnTo>
                  <a:lnTo>
                    <a:pt x="25" y="31"/>
                  </a:lnTo>
                  <a:close/>
                  <a:moveTo>
                    <a:pt x="25" y="31"/>
                  </a:moveTo>
                  <a:lnTo>
                    <a:pt x="25" y="31"/>
                  </a:lnTo>
                  <a:lnTo>
                    <a:pt x="25" y="31"/>
                  </a:lnTo>
                  <a:lnTo>
                    <a:pt x="25" y="31"/>
                  </a:lnTo>
                  <a:lnTo>
                    <a:pt x="25" y="31"/>
                  </a:lnTo>
                  <a:lnTo>
                    <a:pt x="25" y="31"/>
                  </a:lnTo>
                  <a:close/>
                  <a:moveTo>
                    <a:pt x="25" y="31"/>
                  </a:moveTo>
                  <a:lnTo>
                    <a:pt x="25" y="31"/>
                  </a:lnTo>
                  <a:lnTo>
                    <a:pt x="25" y="31"/>
                  </a:lnTo>
                  <a:lnTo>
                    <a:pt x="25" y="31"/>
                  </a:lnTo>
                  <a:lnTo>
                    <a:pt x="25" y="31"/>
                  </a:lnTo>
                  <a:lnTo>
                    <a:pt x="25" y="31"/>
                  </a:lnTo>
                  <a:lnTo>
                    <a:pt x="25" y="31"/>
                  </a:lnTo>
                  <a:lnTo>
                    <a:pt x="25" y="31"/>
                  </a:lnTo>
                  <a:lnTo>
                    <a:pt x="25" y="31"/>
                  </a:lnTo>
                  <a:lnTo>
                    <a:pt x="25" y="31"/>
                  </a:lnTo>
                  <a:lnTo>
                    <a:pt x="25" y="31"/>
                  </a:lnTo>
                  <a:lnTo>
                    <a:pt x="25" y="31"/>
                  </a:lnTo>
                  <a:lnTo>
                    <a:pt x="25" y="31"/>
                  </a:lnTo>
                  <a:lnTo>
                    <a:pt x="25" y="31"/>
                  </a:lnTo>
                  <a:lnTo>
                    <a:pt x="25" y="31"/>
                  </a:lnTo>
                  <a:lnTo>
                    <a:pt x="25" y="31"/>
                  </a:lnTo>
                  <a:lnTo>
                    <a:pt x="25" y="31"/>
                  </a:lnTo>
                  <a:close/>
                </a:path>
              </a:pathLst>
            </a:custGeom>
            <a:grpFill/>
            <a:ln w="215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8" name="Freeform 141">
              <a:extLst>
                <a:ext uri="{FF2B5EF4-FFF2-40B4-BE49-F238E27FC236}">
                  <a16:creationId xmlns:a16="http://schemas.microsoft.com/office/drawing/2014/main" id="{8C780778-0083-0375-AD78-4171F3C5A24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8438" y="9101139"/>
              <a:ext cx="136525" cy="134938"/>
            </a:xfrm>
            <a:custGeom>
              <a:avLst/>
              <a:gdLst>
                <a:gd name="T0" fmla="*/ 61 w 86"/>
                <a:gd name="T1" fmla="*/ 1 h 85"/>
                <a:gd name="T2" fmla="*/ 66 w 86"/>
                <a:gd name="T3" fmla="*/ 2 h 85"/>
                <a:gd name="T4" fmla="*/ 71 w 86"/>
                <a:gd name="T5" fmla="*/ 5 h 85"/>
                <a:gd name="T6" fmla="*/ 75 w 86"/>
                <a:gd name="T7" fmla="*/ 8 h 85"/>
                <a:gd name="T8" fmla="*/ 79 w 86"/>
                <a:gd name="T9" fmla="*/ 11 h 85"/>
                <a:gd name="T10" fmla="*/ 83 w 86"/>
                <a:gd name="T11" fmla="*/ 17 h 85"/>
                <a:gd name="T12" fmla="*/ 85 w 86"/>
                <a:gd name="T13" fmla="*/ 22 h 85"/>
                <a:gd name="T14" fmla="*/ 85 w 86"/>
                <a:gd name="T15" fmla="*/ 28 h 85"/>
                <a:gd name="T16" fmla="*/ 85 w 86"/>
                <a:gd name="T17" fmla="*/ 33 h 85"/>
                <a:gd name="T18" fmla="*/ 85 w 86"/>
                <a:gd name="T19" fmla="*/ 37 h 85"/>
                <a:gd name="T20" fmla="*/ 84 w 86"/>
                <a:gd name="T21" fmla="*/ 43 h 85"/>
                <a:gd name="T22" fmla="*/ 82 w 86"/>
                <a:gd name="T23" fmla="*/ 47 h 85"/>
                <a:gd name="T24" fmla="*/ 80 w 86"/>
                <a:gd name="T25" fmla="*/ 52 h 85"/>
                <a:gd name="T26" fmla="*/ 77 w 86"/>
                <a:gd name="T27" fmla="*/ 57 h 85"/>
                <a:gd name="T28" fmla="*/ 71 w 86"/>
                <a:gd name="T29" fmla="*/ 66 h 85"/>
                <a:gd name="T30" fmla="*/ 64 w 86"/>
                <a:gd name="T31" fmla="*/ 73 h 85"/>
                <a:gd name="T32" fmla="*/ 59 w 86"/>
                <a:gd name="T33" fmla="*/ 76 h 85"/>
                <a:gd name="T34" fmla="*/ 56 w 86"/>
                <a:gd name="T35" fmla="*/ 78 h 85"/>
                <a:gd name="T36" fmla="*/ 51 w 86"/>
                <a:gd name="T37" fmla="*/ 81 h 85"/>
                <a:gd name="T38" fmla="*/ 46 w 86"/>
                <a:gd name="T39" fmla="*/ 83 h 85"/>
                <a:gd name="T40" fmla="*/ 40 w 86"/>
                <a:gd name="T41" fmla="*/ 85 h 85"/>
                <a:gd name="T42" fmla="*/ 35 w 86"/>
                <a:gd name="T43" fmla="*/ 85 h 85"/>
                <a:gd name="T44" fmla="*/ 29 w 86"/>
                <a:gd name="T45" fmla="*/ 85 h 85"/>
                <a:gd name="T46" fmla="*/ 23 w 86"/>
                <a:gd name="T47" fmla="*/ 83 h 85"/>
                <a:gd name="T48" fmla="*/ 18 w 86"/>
                <a:gd name="T49" fmla="*/ 80 h 85"/>
                <a:gd name="T50" fmla="*/ 12 w 86"/>
                <a:gd name="T51" fmla="*/ 76 h 85"/>
                <a:gd name="T52" fmla="*/ 8 w 86"/>
                <a:gd name="T53" fmla="*/ 70 h 85"/>
                <a:gd name="T54" fmla="*/ 4 w 86"/>
                <a:gd name="T55" fmla="*/ 64 h 85"/>
                <a:gd name="T56" fmla="*/ 1 w 86"/>
                <a:gd name="T57" fmla="*/ 57 h 85"/>
                <a:gd name="T58" fmla="*/ 0 w 86"/>
                <a:gd name="T59" fmla="*/ 51 h 85"/>
                <a:gd name="T60" fmla="*/ 1 w 86"/>
                <a:gd name="T61" fmla="*/ 44 h 85"/>
                <a:gd name="T62" fmla="*/ 3 w 86"/>
                <a:gd name="T63" fmla="*/ 37 h 85"/>
                <a:gd name="T64" fmla="*/ 6 w 86"/>
                <a:gd name="T65" fmla="*/ 33 h 85"/>
                <a:gd name="T66" fmla="*/ 9 w 86"/>
                <a:gd name="T67" fmla="*/ 28 h 85"/>
                <a:gd name="T68" fmla="*/ 13 w 86"/>
                <a:gd name="T69" fmla="*/ 25 h 85"/>
                <a:gd name="T70" fmla="*/ 18 w 86"/>
                <a:gd name="T71" fmla="*/ 21 h 85"/>
                <a:gd name="T72" fmla="*/ 22 w 86"/>
                <a:gd name="T73" fmla="*/ 18 h 85"/>
                <a:gd name="T74" fmla="*/ 28 w 86"/>
                <a:gd name="T75" fmla="*/ 13 h 85"/>
                <a:gd name="T76" fmla="*/ 34 w 86"/>
                <a:gd name="T77" fmla="*/ 8 h 85"/>
                <a:gd name="T78" fmla="*/ 41 w 86"/>
                <a:gd name="T79" fmla="*/ 4 h 85"/>
                <a:gd name="T80" fmla="*/ 47 w 86"/>
                <a:gd name="T81" fmla="*/ 2 h 85"/>
                <a:gd name="T82" fmla="*/ 51 w 86"/>
                <a:gd name="T83" fmla="*/ 1 h 85"/>
                <a:gd name="T84" fmla="*/ 55 w 86"/>
                <a:gd name="T85" fmla="*/ 0 h 85"/>
                <a:gd name="T86" fmla="*/ 48 w 86"/>
                <a:gd name="T87" fmla="*/ 43 h 85"/>
                <a:gd name="T88" fmla="*/ 48 w 86"/>
                <a:gd name="T89" fmla="*/ 43 h 85"/>
                <a:gd name="T90" fmla="*/ 48 w 86"/>
                <a:gd name="T91" fmla="*/ 43 h 85"/>
                <a:gd name="T92" fmla="*/ 48 w 86"/>
                <a:gd name="T93" fmla="*/ 43 h 85"/>
                <a:gd name="T94" fmla="*/ 48 w 86"/>
                <a:gd name="T95" fmla="*/ 43 h 85"/>
                <a:gd name="T96" fmla="*/ 48 w 86"/>
                <a:gd name="T97" fmla="*/ 43 h 85"/>
                <a:gd name="T98" fmla="*/ 48 w 86"/>
                <a:gd name="T99" fmla="*/ 43 h 85"/>
                <a:gd name="T100" fmla="*/ 48 w 86"/>
                <a:gd name="T101" fmla="*/ 43 h 85"/>
                <a:gd name="T102" fmla="*/ 48 w 86"/>
                <a:gd name="T103" fmla="*/ 42 h 85"/>
                <a:gd name="T104" fmla="*/ 48 w 86"/>
                <a:gd name="T105" fmla="*/ 43 h 85"/>
                <a:gd name="T106" fmla="*/ 48 w 86"/>
                <a:gd name="T107" fmla="*/ 42 h 85"/>
                <a:gd name="T108" fmla="*/ 48 w 86"/>
                <a:gd name="T109" fmla="*/ 43 h 85"/>
                <a:gd name="T110" fmla="*/ 48 w 86"/>
                <a:gd name="T111" fmla="*/ 42 h 85"/>
                <a:gd name="T112" fmla="*/ 48 w 86"/>
                <a:gd name="T113" fmla="*/ 42 h 85"/>
                <a:gd name="T114" fmla="*/ 48 w 86"/>
                <a:gd name="T115" fmla="*/ 42 h 85"/>
                <a:gd name="T116" fmla="*/ 48 w 86"/>
                <a:gd name="T117" fmla="*/ 4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6" h="85">
                  <a:moveTo>
                    <a:pt x="56" y="0"/>
                  </a:moveTo>
                  <a:lnTo>
                    <a:pt x="56" y="0"/>
                  </a:lnTo>
                  <a:lnTo>
                    <a:pt x="57" y="0"/>
                  </a:lnTo>
                  <a:lnTo>
                    <a:pt x="57" y="0"/>
                  </a:lnTo>
                  <a:lnTo>
                    <a:pt x="58" y="0"/>
                  </a:lnTo>
                  <a:lnTo>
                    <a:pt x="58" y="0"/>
                  </a:lnTo>
                  <a:lnTo>
                    <a:pt x="59" y="0"/>
                  </a:lnTo>
                  <a:lnTo>
                    <a:pt x="59" y="1"/>
                  </a:lnTo>
                  <a:lnTo>
                    <a:pt x="60" y="1"/>
                  </a:lnTo>
                  <a:lnTo>
                    <a:pt x="60" y="1"/>
                  </a:lnTo>
                  <a:lnTo>
                    <a:pt x="61" y="1"/>
                  </a:lnTo>
                  <a:lnTo>
                    <a:pt x="61" y="1"/>
                  </a:lnTo>
                  <a:lnTo>
                    <a:pt x="62" y="1"/>
                  </a:lnTo>
                  <a:lnTo>
                    <a:pt x="62" y="1"/>
                  </a:lnTo>
                  <a:lnTo>
                    <a:pt x="63" y="1"/>
                  </a:lnTo>
                  <a:lnTo>
                    <a:pt x="63" y="1"/>
                  </a:lnTo>
                  <a:lnTo>
                    <a:pt x="64" y="1"/>
                  </a:lnTo>
                  <a:lnTo>
                    <a:pt x="65" y="2"/>
                  </a:lnTo>
                  <a:lnTo>
                    <a:pt x="65" y="2"/>
                  </a:lnTo>
                  <a:lnTo>
                    <a:pt x="66" y="2"/>
                  </a:lnTo>
                  <a:lnTo>
                    <a:pt x="66" y="2"/>
                  </a:lnTo>
                  <a:lnTo>
                    <a:pt x="66" y="2"/>
                  </a:lnTo>
                  <a:lnTo>
                    <a:pt x="66" y="2"/>
                  </a:lnTo>
                  <a:lnTo>
                    <a:pt x="66" y="3"/>
                  </a:lnTo>
                  <a:lnTo>
                    <a:pt x="67" y="3"/>
                  </a:lnTo>
                  <a:lnTo>
                    <a:pt x="67" y="3"/>
                  </a:lnTo>
                  <a:lnTo>
                    <a:pt x="68" y="3"/>
                  </a:lnTo>
                  <a:lnTo>
                    <a:pt x="68" y="3"/>
                  </a:lnTo>
                  <a:lnTo>
                    <a:pt x="69" y="4"/>
                  </a:lnTo>
                  <a:lnTo>
                    <a:pt x="69" y="4"/>
                  </a:lnTo>
                  <a:lnTo>
                    <a:pt x="70" y="4"/>
                  </a:lnTo>
                  <a:lnTo>
                    <a:pt x="70" y="4"/>
                  </a:lnTo>
                  <a:lnTo>
                    <a:pt x="71" y="5"/>
                  </a:lnTo>
                  <a:lnTo>
                    <a:pt x="71" y="5"/>
                  </a:lnTo>
                  <a:lnTo>
                    <a:pt x="72" y="5"/>
                  </a:lnTo>
                  <a:lnTo>
                    <a:pt x="72" y="5"/>
                  </a:lnTo>
                  <a:lnTo>
                    <a:pt x="73" y="6"/>
                  </a:lnTo>
                  <a:lnTo>
                    <a:pt x="73" y="6"/>
                  </a:lnTo>
                  <a:lnTo>
                    <a:pt x="73" y="6"/>
                  </a:lnTo>
                  <a:lnTo>
                    <a:pt x="74" y="6"/>
                  </a:lnTo>
                  <a:lnTo>
                    <a:pt x="74" y="7"/>
                  </a:lnTo>
                  <a:lnTo>
                    <a:pt x="74" y="7"/>
                  </a:lnTo>
                  <a:lnTo>
                    <a:pt x="75" y="7"/>
                  </a:lnTo>
                  <a:lnTo>
                    <a:pt x="75" y="8"/>
                  </a:lnTo>
                  <a:lnTo>
                    <a:pt x="76" y="8"/>
                  </a:lnTo>
                  <a:lnTo>
                    <a:pt x="76" y="8"/>
                  </a:lnTo>
                  <a:lnTo>
                    <a:pt x="76" y="8"/>
                  </a:lnTo>
                  <a:lnTo>
                    <a:pt x="76" y="8"/>
                  </a:lnTo>
                  <a:lnTo>
                    <a:pt x="76" y="8"/>
                  </a:lnTo>
                  <a:lnTo>
                    <a:pt x="77" y="9"/>
                  </a:lnTo>
                  <a:lnTo>
                    <a:pt x="77" y="9"/>
                  </a:lnTo>
                  <a:lnTo>
                    <a:pt x="78" y="10"/>
                  </a:lnTo>
                  <a:lnTo>
                    <a:pt x="78" y="10"/>
                  </a:lnTo>
                  <a:lnTo>
                    <a:pt x="79" y="11"/>
                  </a:lnTo>
                  <a:lnTo>
                    <a:pt x="79" y="11"/>
                  </a:lnTo>
                  <a:lnTo>
                    <a:pt x="79" y="12"/>
                  </a:lnTo>
                  <a:lnTo>
                    <a:pt x="80" y="12"/>
                  </a:lnTo>
                  <a:lnTo>
                    <a:pt x="80" y="13"/>
                  </a:lnTo>
                  <a:lnTo>
                    <a:pt x="81" y="13"/>
                  </a:lnTo>
                  <a:lnTo>
                    <a:pt x="81" y="14"/>
                  </a:lnTo>
                  <a:lnTo>
                    <a:pt x="81" y="14"/>
                  </a:lnTo>
                  <a:lnTo>
                    <a:pt x="82" y="15"/>
                  </a:lnTo>
                  <a:lnTo>
                    <a:pt x="82" y="15"/>
                  </a:lnTo>
                  <a:lnTo>
                    <a:pt x="82" y="16"/>
                  </a:lnTo>
                  <a:lnTo>
                    <a:pt x="83" y="16"/>
                  </a:lnTo>
                  <a:lnTo>
                    <a:pt x="83" y="17"/>
                  </a:lnTo>
                  <a:lnTo>
                    <a:pt x="83" y="17"/>
                  </a:lnTo>
                  <a:lnTo>
                    <a:pt x="83" y="18"/>
                  </a:lnTo>
                  <a:lnTo>
                    <a:pt x="83" y="18"/>
                  </a:lnTo>
                  <a:lnTo>
                    <a:pt x="84" y="18"/>
                  </a:lnTo>
                  <a:lnTo>
                    <a:pt x="84" y="18"/>
                  </a:lnTo>
                  <a:lnTo>
                    <a:pt x="84" y="19"/>
                  </a:lnTo>
                  <a:lnTo>
                    <a:pt x="84" y="19"/>
                  </a:lnTo>
                  <a:lnTo>
                    <a:pt x="85" y="20"/>
                  </a:lnTo>
                  <a:lnTo>
                    <a:pt x="85" y="20"/>
                  </a:lnTo>
                  <a:lnTo>
                    <a:pt x="85" y="21"/>
                  </a:lnTo>
                  <a:lnTo>
                    <a:pt x="85" y="22"/>
                  </a:lnTo>
                  <a:lnTo>
                    <a:pt x="85" y="22"/>
                  </a:lnTo>
                  <a:lnTo>
                    <a:pt x="85" y="23"/>
                  </a:lnTo>
                  <a:lnTo>
                    <a:pt x="85" y="23"/>
                  </a:lnTo>
                  <a:lnTo>
                    <a:pt x="85" y="24"/>
                  </a:lnTo>
                  <a:lnTo>
                    <a:pt x="85" y="25"/>
                  </a:lnTo>
                  <a:lnTo>
                    <a:pt x="85" y="25"/>
                  </a:lnTo>
                  <a:lnTo>
                    <a:pt x="85" y="26"/>
                  </a:lnTo>
                  <a:lnTo>
                    <a:pt x="85" y="26"/>
                  </a:lnTo>
                  <a:lnTo>
                    <a:pt x="85" y="27"/>
                  </a:lnTo>
                  <a:lnTo>
                    <a:pt x="85" y="27"/>
                  </a:lnTo>
                  <a:lnTo>
                    <a:pt x="85" y="28"/>
                  </a:lnTo>
                  <a:lnTo>
                    <a:pt x="85" y="28"/>
                  </a:lnTo>
                  <a:lnTo>
                    <a:pt x="85" y="28"/>
                  </a:lnTo>
                  <a:lnTo>
                    <a:pt x="86" y="29"/>
                  </a:lnTo>
                  <a:lnTo>
                    <a:pt x="86" y="29"/>
                  </a:lnTo>
                  <a:lnTo>
                    <a:pt x="86" y="30"/>
                  </a:lnTo>
                  <a:lnTo>
                    <a:pt x="86" y="30"/>
                  </a:lnTo>
                  <a:lnTo>
                    <a:pt x="86" y="31"/>
                  </a:lnTo>
                  <a:lnTo>
                    <a:pt x="86" y="31"/>
                  </a:lnTo>
                  <a:lnTo>
                    <a:pt x="86" y="32"/>
                  </a:lnTo>
                  <a:lnTo>
                    <a:pt x="86" y="33"/>
                  </a:lnTo>
                  <a:lnTo>
                    <a:pt x="85" y="33"/>
                  </a:lnTo>
                  <a:lnTo>
                    <a:pt x="85" y="34"/>
                  </a:lnTo>
                  <a:lnTo>
                    <a:pt x="85" y="34"/>
                  </a:lnTo>
                  <a:lnTo>
                    <a:pt x="85" y="34"/>
                  </a:lnTo>
                  <a:lnTo>
                    <a:pt x="85" y="35"/>
                  </a:lnTo>
                  <a:lnTo>
                    <a:pt x="85" y="35"/>
                  </a:lnTo>
                  <a:lnTo>
                    <a:pt x="85" y="36"/>
                  </a:lnTo>
                  <a:lnTo>
                    <a:pt x="85" y="36"/>
                  </a:lnTo>
                  <a:lnTo>
                    <a:pt x="85" y="37"/>
                  </a:lnTo>
                  <a:lnTo>
                    <a:pt x="85" y="37"/>
                  </a:lnTo>
                  <a:lnTo>
                    <a:pt x="85" y="37"/>
                  </a:lnTo>
                  <a:lnTo>
                    <a:pt x="85" y="37"/>
                  </a:lnTo>
                  <a:lnTo>
                    <a:pt x="85" y="38"/>
                  </a:lnTo>
                  <a:lnTo>
                    <a:pt x="85" y="38"/>
                  </a:lnTo>
                  <a:lnTo>
                    <a:pt x="85" y="39"/>
                  </a:lnTo>
                  <a:lnTo>
                    <a:pt x="85" y="40"/>
                  </a:lnTo>
                  <a:lnTo>
                    <a:pt x="85" y="40"/>
                  </a:lnTo>
                  <a:lnTo>
                    <a:pt x="85" y="41"/>
                  </a:lnTo>
                  <a:lnTo>
                    <a:pt x="85" y="41"/>
                  </a:lnTo>
                  <a:lnTo>
                    <a:pt x="85" y="42"/>
                  </a:lnTo>
                  <a:lnTo>
                    <a:pt x="85" y="42"/>
                  </a:lnTo>
                  <a:lnTo>
                    <a:pt x="85" y="43"/>
                  </a:lnTo>
                  <a:lnTo>
                    <a:pt x="84" y="43"/>
                  </a:lnTo>
                  <a:lnTo>
                    <a:pt x="84" y="44"/>
                  </a:lnTo>
                  <a:lnTo>
                    <a:pt x="84" y="44"/>
                  </a:lnTo>
                  <a:lnTo>
                    <a:pt x="84" y="45"/>
                  </a:lnTo>
                  <a:lnTo>
                    <a:pt x="84" y="45"/>
                  </a:lnTo>
                  <a:lnTo>
                    <a:pt x="84" y="46"/>
                  </a:lnTo>
                  <a:lnTo>
                    <a:pt x="83" y="46"/>
                  </a:lnTo>
                  <a:lnTo>
                    <a:pt x="83" y="47"/>
                  </a:lnTo>
                  <a:lnTo>
                    <a:pt x="83" y="47"/>
                  </a:lnTo>
                  <a:lnTo>
                    <a:pt x="83" y="47"/>
                  </a:lnTo>
                  <a:lnTo>
                    <a:pt x="83" y="47"/>
                  </a:lnTo>
                  <a:lnTo>
                    <a:pt x="82" y="47"/>
                  </a:lnTo>
                  <a:lnTo>
                    <a:pt x="82" y="48"/>
                  </a:lnTo>
                  <a:lnTo>
                    <a:pt x="82" y="48"/>
                  </a:lnTo>
                  <a:lnTo>
                    <a:pt x="82" y="49"/>
                  </a:lnTo>
                  <a:lnTo>
                    <a:pt x="81" y="49"/>
                  </a:lnTo>
                  <a:lnTo>
                    <a:pt x="81" y="50"/>
                  </a:lnTo>
                  <a:lnTo>
                    <a:pt x="81" y="50"/>
                  </a:lnTo>
                  <a:lnTo>
                    <a:pt x="81" y="51"/>
                  </a:lnTo>
                  <a:lnTo>
                    <a:pt x="81" y="51"/>
                  </a:lnTo>
                  <a:lnTo>
                    <a:pt x="81" y="51"/>
                  </a:lnTo>
                  <a:lnTo>
                    <a:pt x="80" y="52"/>
                  </a:lnTo>
                  <a:lnTo>
                    <a:pt x="80" y="52"/>
                  </a:lnTo>
                  <a:lnTo>
                    <a:pt x="80" y="53"/>
                  </a:lnTo>
                  <a:lnTo>
                    <a:pt x="80" y="53"/>
                  </a:lnTo>
                  <a:lnTo>
                    <a:pt x="79" y="54"/>
                  </a:lnTo>
                  <a:lnTo>
                    <a:pt x="79" y="54"/>
                  </a:lnTo>
                  <a:lnTo>
                    <a:pt x="79" y="55"/>
                  </a:lnTo>
                  <a:lnTo>
                    <a:pt x="79" y="55"/>
                  </a:lnTo>
                  <a:lnTo>
                    <a:pt x="78" y="55"/>
                  </a:lnTo>
                  <a:lnTo>
                    <a:pt x="78" y="56"/>
                  </a:lnTo>
                  <a:lnTo>
                    <a:pt x="78" y="56"/>
                  </a:lnTo>
                  <a:lnTo>
                    <a:pt x="77" y="57"/>
                  </a:lnTo>
                  <a:lnTo>
                    <a:pt x="77" y="57"/>
                  </a:lnTo>
                  <a:lnTo>
                    <a:pt x="76" y="58"/>
                  </a:lnTo>
                  <a:lnTo>
                    <a:pt x="76" y="58"/>
                  </a:lnTo>
                  <a:lnTo>
                    <a:pt x="76" y="59"/>
                  </a:lnTo>
                  <a:lnTo>
                    <a:pt x="76" y="60"/>
                  </a:lnTo>
                  <a:lnTo>
                    <a:pt x="75" y="61"/>
                  </a:lnTo>
                  <a:lnTo>
                    <a:pt x="74" y="62"/>
                  </a:lnTo>
                  <a:lnTo>
                    <a:pt x="74" y="63"/>
                  </a:lnTo>
                  <a:lnTo>
                    <a:pt x="73" y="64"/>
                  </a:lnTo>
                  <a:lnTo>
                    <a:pt x="72" y="64"/>
                  </a:lnTo>
                  <a:lnTo>
                    <a:pt x="72" y="65"/>
                  </a:lnTo>
                  <a:lnTo>
                    <a:pt x="71" y="66"/>
                  </a:lnTo>
                  <a:lnTo>
                    <a:pt x="70" y="66"/>
                  </a:lnTo>
                  <a:lnTo>
                    <a:pt x="69" y="67"/>
                  </a:lnTo>
                  <a:lnTo>
                    <a:pt x="69" y="67"/>
                  </a:lnTo>
                  <a:lnTo>
                    <a:pt x="68" y="68"/>
                  </a:lnTo>
                  <a:lnTo>
                    <a:pt x="67" y="69"/>
                  </a:lnTo>
                  <a:lnTo>
                    <a:pt x="67" y="70"/>
                  </a:lnTo>
                  <a:lnTo>
                    <a:pt x="66" y="70"/>
                  </a:lnTo>
                  <a:lnTo>
                    <a:pt x="66" y="71"/>
                  </a:lnTo>
                  <a:lnTo>
                    <a:pt x="65" y="72"/>
                  </a:lnTo>
                  <a:lnTo>
                    <a:pt x="64" y="72"/>
                  </a:lnTo>
                  <a:lnTo>
                    <a:pt x="64" y="73"/>
                  </a:lnTo>
                  <a:lnTo>
                    <a:pt x="64" y="73"/>
                  </a:lnTo>
                  <a:lnTo>
                    <a:pt x="63" y="73"/>
                  </a:lnTo>
                  <a:lnTo>
                    <a:pt x="63" y="74"/>
                  </a:lnTo>
                  <a:lnTo>
                    <a:pt x="62" y="74"/>
                  </a:lnTo>
                  <a:lnTo>
                    <a:pt x="62" y="74"/>
                  </a:lnTo>
                  <a:lnTo>
                    <a:pt x="62" y="75"/>
                  </a:lnTo>
                  <a:lnTo>
                    <a:pt x="61" y="75"/>
                  </a:lnTo>
                  <a:lnTo>
                    <a:pt x="61" y="75"/>
                  </a:lnTo>
                  <a:lnTo>
                    <a:pt x="60" y="76"/>
                  </a:lnTo>
                  <a:lnTo>
                    <a:pt x="60" y="76"/>
                  </a:lnTo>
                  <a:lnTo>
                    <a:pt x="59" y="76"/>
                  </a:lnTo>
                  <a:lnTo>
                    <a:pt x="59" y="76"/>
                  </a:lnTo>
                  <a:lnTo>
                    <a:pt x="59" y="76"/>
                  </a:lnTo>
                  <a:lnTo>
                    <a:pt x="58" y="76"/>
                  </a:lnTo>
                  <a:lnTo>
                    <a:pt x="58" y="77"/>
                  </a:lnTo>
                  <a:lnTo>
                    <a:pt x="57" y="77"/>
                  </a:lnTo>
                  <a:lnTo>
                    <a:pt x="57" y="77"/>
                  </a:lnTo>
                  <a:lnTo>
                    <a:pt x="56" y="78"/>
                  </a:lnTo>
                  <a:lnTo>
                    <a:pt x="56" y="78"/>
                  </a:lnTo>
                  <a:lnTo>
                    <a:pt x="56" y="78"/>
                  </a:lnTo>
                  <a:lnTo>
                    <a:pt x="56" y="78"/>
                  </a:lnTo>
                  <a:lnTo>
                    <a:pt x="56" y="78"/>
                  </a:lnTo>
                  <a:lnTo>
                    <a:pt x="55" y="79"/>
                  </a:lnTo>
                  <a:lnTo>
                    <a:pt x="55" y="79"/>
                  </a:lnTo>
                  <a:lnTo>
                    <a:pt x="55" y="79"/>
                  </a:lnTo>
                  <a:lnTo>
                    <a:pt x="54" y="79"/>
                  </a:lnTo>
                  <a:lnTo>
                    <a:pt x="54" y="80"/>
                  </a:lnTo>
                  <a:lnTo>
                    <a:pt x="53" y="80"/>
                  </a:lnTo>
                  <a:lnTo>
                    <a:pt x="53" y="80"/>
                  </a:lnTo>
                  <a:lnTo>
                    <a:pt x="52" y="80"/>
                  </a:lnTo>
                  <a:lnTo>
                    <a:pt x="52" y="81"/>
                  </a:lnTo>
                  <a:lnTo>
                    <a:pt x="51" y="81"/>
                  </a:lnTo>
                  <a:lnTo>
                    <a:pt x="51" y="81"/>
                  </a:lnTo>
                  <a:lnTo>
                    <a:pt x="50" y="81"/>
                  </a:lnTo>
                  <a:lnTo>
                    <a:pt x="50" y="82"/>
                  </a:lnTo>
                  <a:lnTo>
                    <a:pt x="49" y="82"/>
                  </a:lnTo>
                  <a:lnTo>
                    <a:pt x="49" y="82"/>
                  </a:lnTo>
                  <a:lnTo>
                    <a:pt x="48" y="82"/>
                  </a:lnTo>
                  <a:lnTo>
                    <a:pt x="48" y="82"/>
                  </a:lnTo>
                  <a:lnTo>
                    <a:pt x="47" y="83"/>
                  </a:lnTo>
                  <a:lnTo>
                    <a:pt x="47" y="83"/>
                  </a:lnTo>
                  <a:lnTo>
                    <a:pt x="47" y="83"/>
                  </a:lnTo>
                  <a:lnTo>
                    <a:pt x="47" y="83"/>
                  </a:lnTo>
                  <a:lnTo>
                    <a:pt x="46" y="83"/>
                  </a:lnTo>
                  <a:lnTo>
                    <a:pt x="46" y="84"/>
                  </a:lnTo>
                  <a:lnTo>
                    <a:pt x="45" y="84"/>
                  </a:lnTo>
                  <a:lnTo>
                    <a:pt x="45" y="84"/>
                  </a:lnTo>
                  <a:lnTo>
                    <a:pt x="44" y="84"/>
                  </a:lnTo>
                  <a:lnTo>
                    <a:pt x="43" y="84"/>
                  </a:lnTo>
                  <a:lnTo>
                    <a:pt x="43" y="84"/>
                  </a:lnTo>
                  <a:lnTo>
                    <a:pt x="42" y="84"/>
                  </a:lnTo>
                  <a:lnTo>
                    <a:pt x="42" y="85"/>
                  </a:lnTo>
                  <a:lnTo>
                    <a:pt x="41" y="85"/>
                  </a:lnTo>
                  <a:lnTo>
                    <a:pt x="41" y="85"/>
                  </a:lnTo>
                  <a:lnTo>
                    <a:pt x="40" y="85"/>
                  </a:lnTo>
                  <a:lnTo>
                    <a:pt x="40" y="85"/>
                  </a:lnTo>
                  <a:lnTo>
                    <a:pt x="39" y="85"/>
                  </a:lnTo>
                  <a:lnTo>
                    <a:pt x="38" y="85"/>
                  </a:lnTo>
                  <a:lnTo>
                    <a:pt x="38" y="85"/>
                  </a:lnTo>
                  <a:lnTo>
                    <a:pt x="37" y="85"/>
                  </a:lnTo>
                  <a:lnTo>
                    <a:pt x="37" y="85"/>
                  </a:lnTo>
                  <a:lnTo>
                    <a:pt x="37" y="85"/>
                  </a:lnTo>
                  <a:lnTo>
                    <a:pt x="37" y="85"/>
                  </a:lnTo>
                  <a:lnTo>
                    <a:pt x="36" y="85"/>
                  </a:lnTo>
                  <a:lnTo>
                    <a:pt x="35" y="85"/>
                  </a:lnTo>
                  <a:lnTo>
                    <a:pt x="35" y="85"/>
                  </a:lnTo>
                  <a:lnTo>
                    <a:pt x="34" y="85"/>
                  </a:lnTo>
                  <a:lnTo>
                    <a:pt x="34" y="85"/>
                  </a:lnTo>
                  <a:lnTo>
                    <a:pt x="34" y="85"/>
                  </a:lnTo>
                  <a:lnTo>
                    <a:pt x="33" y="85"/>
                  </a:lnTo>
                  <a:lnTo>
                    <a:pt x="32" y="85"/>
                  </a:lnTo>
                  <a:lnTo>
                    <a:pt x="32" y="85"/>
                  </a:lnTo>
                  <a:lnTo>
                    <a:pt x="31" y="85"/>
                  </a:lnTo>
                  <a:lnTo>
                    <a:pt x="31" y="85"/>
                  </a:lnTo>
                  <a:lnTo>
                    <a:pt x="30" y="85"/>
                  </a:lnTo>
                  <a:lnTo>
                    <a:pt x="29" y="85"/>
                  </a:lnTo>
                  <a:lnTo>
                    <a:pt x="29" y="85"/>
                  </a:lnTo>
                  <a:lnTo>
                    <a:pt x="28" y="85"/>
                  </a:lnTo>
                  <a:lnTo>
                    <a:pt x="28" y="85"/>
                  </a:lnTo>
                  <a:lnTo>
                    <a:pt x="28" y="85"/>
                  </a:lnTo>
                  <a:lnTo>
                    <a:pt x="27" y="85"/>
                  </a:lnTo>
                  <a:lnTo>
                    <a:pt x="27" y="84"/>
                  </a:lnTo>
                  <a:lnTo>
                    <a:pt x="26" y="84"/>
                  </a:lnTo>
                  <a:lnTo>
                    <a:pt x="25" y="84"/>
                  </a:lnTo>
                  <a:lnTo>
                    <a:pt x="25" y="84"/>
                  </a:lnTo>
                  <a:lnTo>
                    <a:pt x="24" y="84"/>
                  </a:lnTo>
                  <a:lnTo>
                    <a:pt x="24" y="84"/>
                  </a:lnTo>
                  <a:lnTo>
                    <a:pt x="23" y="83"/>
                  </a:lnTo>
                  <a:lnTo>
                    <a:pt x="22" y="83"/>
                  </a:lnTo>
                  <a:lnTo>
                    <a:pt x="22" y="83"/>
                  </a:lnTo>
                  <a:lnTo>
                    <a:pt x="21" y="83"/>
                  </a:lnTo>
                  <a:lnTo>
                    <a:pt x="21" y="82"/>
                  </a:lnTo>
                  <a:lnTo>
                    <a:pt x="20" y="82"/>
                  </a:lnTo>
                  <a:lnTo>
                    <a:pt x="19" y="82"/>
                  </a:lnTo>
                  <a:lnTo>
                    <a:pt x="19" y="81"/>
                  </a:lnTo>
                  <a:lnTo>
                    <a:pt x="18" y="81"/>
                  </a:lnTo>
                  <a:lnTo>
                    <a:pt x="18" y="81"/>
                  </a:lnTo>
                  <a:lnTo>
                    <a:pt x="18" y="80"/>
                  </a:lnTo>
                  <a:lnTo>
                    <a:pt x="18" y="80"/>
                  </a:lnTo>
                  <a:lnTo>
                    <a:pt x="17" y="80"/>
                  </a:lnTo>
                  <a:lnTo>
                    <a:pt x="17" y="79"/>
                  </a:lnTo>
                  <a:lnTo>
                    <a:pt x="16" y="79"/>
                  </a:lnTo>
                  <a:lnTo>
                    <a:pt x="15" y="78"/>
                  </a:lnTo>
                  <a:lnTo>
                    <a:pt x="15" y="78"/>
                  </a:lnTo>
                  <a:lnTo>
                    <a:pt x="14" y="78"/>
                  </a:lnTo>
                  <a:lnTo>
                    <a:pt x="14" y="77"/>
                  </a:lnTo>
                  <a:lnTo>
                    <a:pt x="13" y="77"/>
                  </a:lnTo>
                  <a:lnTo>
                    <a:pt x="13" y="76"/>
                  </a:lnTo>
                  <a:lnTo>
                    <a:pt x="12" y="76"/>
                  </a:lnTo>
                  <a:lnTo>
                    <a:pt x="12" y="76"/>
                  </a:lnTo>
                  <a:lnTo>
                    <a:pt x="12" y="76"/>
                  </a:lnTo>
                  <a:lnTo>
                    <a:pt x="11" y="75"/>
                  </a:lnTo>
                  <a:lnTo>
                    <a:pt x="10" y="75"/>
                  </a:lnTo>
                  <a:lnTo>
                    <a:pt x="10" y="74"/>
                  </a:lnTo>
                  <a:lnTo>
                    <a:pt x="10" y="74"/>
                  </a:lnTo>
                  <a:lnTo>
                    <a:pt x="9" y="73"/>
                  </a:lnTo>
                  <a:lnTo>
                    <a:pt x="9" y="73"/>
                  </a:lnTo>
                  <a:lnTo>
                    <a:pt x="9" y="72"/>
                  </a:lnTo>
                  <a:lnTo>
                    <a:pt x="9" y="72"/>
                  </a:lnTo>
                  <a:lnTo>
                    <a:pt x="9" y="71"/>
                  </a:lnTo>
                  <a:lnTo>
                    <a:pt x="8" y="70"/>
                  </a:lnTo>
                  <a:lnTo>
                    <a:pt x="8" y="70"/>
                  </a:lnTo>
                  <a:lnTo>
                    <a:pt x="7" y="69"/>
                  </a:lnTo>
                  <a:lnTo>
                    <a:pt x="7" y="69"/>
                  </a:lnTo>
                  <a:lnTo>
                    <a:pt x="6" y="68"/>
                  </a:lnTo>
                  <a:lnTo>
                    <a:pt x="6" y="67"/>
                  </a:lnTo>
                  <a:lnTo>
                    <a:pt x="6" y="67"/>
                  </a:lnTo>
                  <a:lnTo>
                    <a:pt x="5" y="66"/>
                  </a:lnTo>
                  <a:lnTo>
                    <a:pt x="5" y="66"/>
                  </a:lnTo>
                  <a:lnTo>
                    <a:pt x="5" y="66"/>
                  </a:lnTo>
                  <a:lnTo>
                    <a:pt x="4" y="65"/>
                  </a:lnTo>
                  <a:lnTo>
                    <a:pt x="4" y="64"/>
                  </a:lnTo>
                  <a:lnTo>
                    <a:pt x="4" y="64"/>
                  </a:lnTo>
                  <a:lnTo>
                    <a:pt x="3" y="63"/>
                  </a:lnTo>
                  <a:lnTo>
                    <a:pt x="3" y="62"/>
                  </a:lnTo>
                  <a:lnTo>
                    <a:pt x="3" y="62"/>
                  </a:lnTo>
                  <a:lnTo>
                    <a:pt x="3" y="61"/>
                  </a:lnTo>
                  <a:lnTo>
                    <a:pt x="2" y="60"/>
                  </a:lnTo>
                  <a:lnTo>
                    <a:pt x="2" y="60"/>
                  </a:lnTo>
                  <a:lnTo>
                    <a:pt x="2" y="59"/>
                  </a:lnTo>
                  <a:lnTo>
                    <a:pt x="2" y="58"/>
                  </a:lnTo>
                  <a:lnTo>
                    <a:pt x="1" y="58"/>
                  </a:lnTo>
                  <a:lnTo>
                    <a:pt x="1" y="57"/>
                  </a:lnTo>
                  <a:lnTo>
                    <a:pt x="1" y="57"/>
                  </a:lnTo>
                  <a:lnTo>
                    <a:pt x="1" y="56"/>
                  </a:lnTo>
                  <a:lnTo>
                    <a:pt x="1" y="56"/>
                  </a:lnTo>
                  <a:lnTo>
                    <a:pt x="1" y="56"/>
                  </a:lnTo>
                  <a:lnTo>
                    <a:pt x="1" y="55"/>
                  </a:lnTo>
                  <a:lnTo>
                    <a:pt x="1" y="54"/>
                  </a:lnTo>
                  <a:lnTo>
                    <a:pt x="1" y="54"/>
                  </a:lnTo>
                  <a:lnTo>
                    <a:pt x="1" y="53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51"/>
                  </a:lnTo>
                  <a:lnTo>
                    <a:pt x="0" y="50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1" y="48"/>
                  </a:lnTo>
                  <a:lnTo>
                    <a:pt x="1" y="47"/>
                  </a:lnTo>
                  <a:lnTo>
                    <a:pt x="1" y="47"/>
                  </a:lnTo>
                  <a:lnTo>
                    <a:pt x="1" y="47"/>
                  </a:lnTo>
                  <a:lnTo>
                    <a:pt x="1" y="46"/>
                  </a:lnTo>
                  <a:lnTo>
                    <a:pt x="1" y="46"/>
                  </a:lnTo>
                  <a:lnTo>
                    <a:pt x="1" y="45"/>
                  </a:lnTo>
                  <a:lnTo>
                    <a:pt x="1" y="44"/>
                  </a:lnTo>
                  <a:lnTo>
                    <a:pt x="1" y="44"/>
                  </a:lnTo>
                  <a:lnTo>
                    <a:pt x="1" y="43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2" y="41"/>
                  </a:lnTo>
                  <a:lnTo>
                    <a:pt x="2" y="40"/>
                  </a:lnTo>
                  <a:lnTo>
                    <a:pt x="2" y="40"/>
                  </a:lnTo>
                  <a:lnTo>
                    <a:pt x="3" y="39"/>
                  </a:lnTo>
                  <a:lnTo>
                    <a:pt x="3" y="39"/>
                  </a:lnTo>
                  <a:lnTo>
                    <a:pt x="3" y="38"/>
                  </a:lnTo>
                  <a:lnTo>
                    <a:pt x="3" y="37"/>
                  </a:lnTo>
                  <a:lnTo>
                    <a:pt x="3" y="37"/>
                  </a:lnTo>
                  <a:lnTo>
                    <a:pt x="3" y="37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4" y="36"/>
                  </a:lnTo>
                  <a:lnTo>
                    <a:pt x="5" y="35"/>
                  </a:lnTo>
                  <a:lnTo>
                    <a:pt x="5" y="35"/>
                  </a:lnTo>
                  <a:lnTo>
                    <a:pt x="5" y="34"/>
                  </a:lnTo>
                  <a:lnTo>
                    <a:pt x="6" y="34"/>
                  </a:lnTo>
                  <a:lnTo>
                    <a:pt x="6" y="33"/>
                  </a:lnTo>
                  <a:lnTo>
                    <a:pt x="6" y="33"/>
                  </a:lnTo>
                  <a:lnTo>
                    <a:pt x="7" y="32"/>
                  </a:lnTo>
                  <a:lnTo>
                    <a:pt x="7" y="32"/>
                  </a:lnTo>
                  <a:lnTo>
                    <a:pt x="7" y="31"/>
                  </a:lnTo>
                  <a:lnTo>
                    <a:pt x="8" y="31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9" y="29"/>
                  </a:lnTo>
                  <a:lnTo>
                    <a:pt x="9" y="29"/>
                  </a:lnTo>
                  <a:lnTo>
                    <a:pt x="9" y="28"/>
                  </a:lnTo>
                  <a:lnTo>
                    <a:pt x="9" y="28"/>
                  </a:lnTo>
                  <a:lnTo>
                    <a:pt x="9" y="28"/>
                  </a:lnTo>
                  <a:lnTo>
                    <a:pt x="9" y="28"/>
                  </a:lnTo>
                  <a:lnTo>
                    <a:pt x="10" y="28"/>
                  </a:lnTo>
                  <a:lnTo>
                    <a:pt x="10" y="28"/>
                  </a:lnTo>
                  <a:lnTo>
                    <a:pt x="10" y="27"/>
                  </a:lnTo>
                  <a:lnTo>
                    <a:pt x="11" y="27"/>
                  </a:lnTo>
                  <a:lnTo>
                    <a:pt x="11" y="26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3" y="25"/>
                  </a:lnTo>
                  <a:lnTo>
                    <a:pt x="13" y="25"/>
                  </a:lnTo>
                  <a:lnTo>
                    <a:pt x="13" y="25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5" y="23"/>
                  </a:lnTo>
                  <a:lnTo>
                    <a:pt x="15" y="23"/>
                  </a:lnTo>
                  <a:lnTo>
                    <a:pt x="16" y="23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7" y="22"/>
                  </a:lnTo>
                  <a:lnTo>
                    <a:pt x="17" y="21"/>
                  </a:lnTo>
                  <a:lnTo>
                    <a:pt x="18" y="21"/>
                  </a:lnTo>
                  <a:lnTo>
                    <a:pt x="18" y="21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9" y="20"/>
                  </a:lnTo>
                  <a:lnTo>
                    <a:pt x="19" y="19"/>
                  </a:lnTo>
                  <a:lnTo>
                    <a:pt x="20" y="19"/>
                  </a:lnTo>
                  <a:lnTo>
                    <a:pt x="20" y="19"/>
                  </a:lnTo>
                  <a:lnTo>
                    <a:pt x="21" y="19"/>
                  </a:lnTo>
                  <a:lnTo>
                    <a:pt x="21" y="18"/>
                  </a:lnTo>
                  <a:lnTo>
                    <a:pt x="21" y="18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3" y="18"/>
                  </a:lnTo>
                  <a:lnTo>
                    <a:pt x="23" y="18"/>
                  </a:lnTo>
                  <a:lnTo>
                    <a:pt x="23" y="18"/>
                  </a:lnTo>
                  <a:lnTo>
                    <a:pt x="24" y="17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6" y="15"/>
                  </a:lnTo>
                  <a:lnTo>
                    <a:pt x="27" y="15"/>
                  </a:lnTo>
                  <a:lnTo>
                    <a:pt x="27" y="14"/>
                  </a:lnTo>
                  <a:lnTo>
                    <a:pt x="28" y="13"/>
                  </a:lnTo>
                  <a:lnTo>
                    <a:pt x="28" y="13"/>
                  </a:lnTo>
                  <a:lnTo>
                    <a:pt x="28" y="12"/>
                  </a:lnTo>
                  <a:lnTo>
                    <a:pt x="29" y="12"/>
                  </a:lnTo>
                  <a:lnTo>
                    <a:pt x="29" y="11"/>
                  </a:lnTo>
                  <a:lnTo>
                    <a:pt x="30" y="11"/>
                  </a:lnTo>
                  <a:lnTo>
                    <a:pt x="30" y="10"/>
                  </a:lnTo>
                  <a:lnTo>
                    <a:pt x="31" y="10"/>
                  </a:lnTo>
                  <a:lnTo>
                    <a:pt x="32" y="9"/>
                  </a:lnTo>
                  <a:lnTo>
                    <a:pt x="32" y="9"/>
                  </a:lnTo>
                  <a:lnTo>
                    <a:pt x="33" y="8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35" y="8"/>
                  </a:lnTo>
                  <a:lnTo>
                    <a:pt x="36" y="7"/>
                  </a:lnTo>
                  <a:lnTo>
                    <a:pt x="37" y="7"/>
                  </a:lnTo>
                  <a:lnTo>
                    <a:pt x="37" y="6"/>
                  </a:lnTo>
                  <a:lnTo>
                    <a:pt x="37" y="6"/>
                  </a:lnTo>
                  <a:lnTo>
                    <a:pt x="38" y="5"/>
                  </a:lnTo>
                  <a:lnTo>
                    <a:pt x="39" y="5"/>
                  </a:lnTo>
                  <a:lnTo>
                    <a:pt x="40" y="5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42" y="4"/>
                  </a:lnTo>
                  <a:lnTo>
                    <a:pt x="43" y="3"/>
                  </a:lnTo>
                  <a:lnTo>
                    <a:pt x="43" y="3"/>
                  </a:lnTo>
                  <a:lnTo>
                    <a:pt x="43" y="3"/>
                  </a:lnTo>
                  <a:lnTo>
                    <a:pt x="44" y="3"/>
                  </a:lnTo>
                  <a:lnTo>
                    <a:pt x="44" y="3"/>
                  </a:lnTo>
                  <a:lnTo>
                    <a:pt x="45" y="2"/>
                  </a:lnTo>
                  <a:lnTo>
                    <a:pt x="45" y="2"/>
                  </a:lnTo>
                  <a:lnTo>
                    <a:pt x="46" y="2"/>
                  </a:lnTo>
                  <a:lnTo>
                    <a:pt x="46" y="2"/>
                  </a:lnTo>
                  <a:lnTo>
                    <a:pt x="47" y="2"/>
                  </a:lnTo>
                  <a:lnTo>
                    <a:pt x="47" y="2"/>
                  </a:lnTo>
                  <a:lnTo>
                    <a:pt x="47" y="2"/>
                  </a:lnTo>
                  <a:lnTo>
                    <a:pt x="47" y="2"/>
                  </a:lnTo>
                  <a:lnTo>
                    <a:pt x="47" y="1"/>
                  </a:lnTo>
                  <a:lnTo>
                    <a:pt x="48" y="1"/>
                  </a:lnTo>
                  <a:lnTo>
                    <a:pt x="48" y="1"/>
                  </a:lnTo>
                  <a:lnTo>
                    <a:pt x="49" y="1"/>
                  </a:lnTo>
                  <a:lnTo>
                    <a:pt x="49" y="1"/>
                  </a:lnTo>
                  <a:lnTo>
                    <a:pt x="50" y="1"/>
                  </a:lnTo>
                  <a:lnTo>
                    <a:pt x="50" y="1"/>
                  </a:lnTo>
                  <a:lnTo>
                    <a:pt x="51" y="1"/>
                  </a:lnTo>
                  <a:lnTo>
                    <a:pt x="51" y="1"/>
                  </a:lnTo>
                  <a:lnTo>
                    <a:pt x="52" y="1"/>
                  </a:lnTo>
                  <a:lnTo>
                    <a:pt x="52" y="1"/>
                  </a:lnTo>
                  <a:lnTo>
                    <a:pt x="52" y="1"/>
                  </a:lnTo>
                  <a:lnTo>
                    <a:pt x="53" y="1"/>
                  </a:lnTo>
                  <a:lnTo>
                    <a:pt x="53" y="0"/>
                  </a:lnTo>
                  <a:lnTo>
                    <a:pt x="53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55" y="0"/>
                  </a:lnTo>
                  <a:lnTo>
                    <a:pt x="55" y="0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56" y="0"/>
                  </a:lnTo>
                  <a:close/>
                  <a:moveTo>
                    <a:pt x="48" y="43"/>
                  </a:move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close/>
                  <a:moveTo>
                    <a:pt x="48" y="43"/>
                  </a:move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close/>
                  <a:moveTo>
                    <a:pt x="48" y="43"/>
                  </a:move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close/>
                  <a:moveTo>
                    <a:pt x="48" y="43"/>
                  </a:move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close/>
                  <a:moveTo>
                    <a:pt x="48" y="43"/>
                  </a:move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close/>
                  <a:moveTo>
                    <a:pt x="48" y="43"/>
                  </a:move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close/>
                  <a:moveTo>
                    <a:pt x="48" y="43"/>
                  </a:move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close/>
                  <a:moveTo>
                    <a:pt x="48" y="43"/>
                  </a:move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close/>
                  <a:moveTo>
                    <a:pt x="48" y="43"/>
                  </a:move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close/>
                  <a:moveTo>
                    <a:pt x="48" y="43"/>
                  </a:move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close/>
                  <a:moveTo>
                    <a:pt x="48" y="43"/>
                  </a:move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close/>
                  <a:moveTo>
                    <a:pt x="48" y="43"/>
                  </a:move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close/>
                  <a:moveTo>
                    <a:pt x="48" y="43"/>
                  </a:move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close/>
                  <a:moveTo>
                    <a:pt x="48" y="43"/>
                  </a:move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close/>
                  <a:moveTo>
                    <a:pt x="48" y="43"/>
                  </a:move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close/>
                  <a:moveTo>
                    <a:pt x="48" y="42"/>
                  </a:moveTo>
                  <a:lnTo>
                    <a:pt x="48" y="42"/>
                  </a:lnTo>
                  <a:lnTo>
                    <a:pt x="48" y="42"/>
                  </a:lnTo>
                  <a:lnTo>
                    <a:pt x="48" y="42"/>
                  </a:lnTo>
                  <a:lnTo>
                    <a:pt x="48" y="42"/>
                  </a:lnTo>
                  <a:lnTo>
                    <a:pt x="48" y="42"/>
                  </a:lnTo>
                  <a:lnTo>
                    <a:pt x="48" y="42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2"/>
                  </a:lnTo>
                  <a:lnTo>
                    <a:pt x="48" y="42"/>
                  </a:lnTo>
                  <a:lnTo>
                    <a:pt x="48" y="42"/>
                  </a:lnTo>
                  <a:lnTo>
                    <a:pt x="48" y="42"/>
                  </a:lnTo>
                  <a:lnTo>
                    <a:pt x="48" y="42"/>
                  </a:lnTo>
                  <a:lnTo>
                    <a:pt x="48" y="42"/>
                  </a:lnTo>
                  <a:lnTo>
                    <a:pt x="48" y="42"/>
                  </a:lnTo>
                  <a:lnTo>
                    <a:pt x="48" y="42"/>
                  </a:lnTo>
                  <a:lnTo>
                    <a:pt x="48" y="42"/>
                  </a:lnTo>
                  <a:lnTo>
                    <a:pt x="48" y="42"/>
                  </a:lnTo>
                  <a:close/>
                  <a:moveTo>
                    <a:pt x="48" y="43"/>
                  </a:move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close/>
                  <a:moveTo>
                    <a:pt x="48" y="43"/>
                  </a:move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close/>
                  <a:moveTo>
                    <a:pt x="48" y="43"/>
                  </a:move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close/>
                  <a:moveTo>
                    <a:pt x="48" y="42"/>
                  </a:moveTo>
                  <a:lnTo>
                    <a:pt x="48" y="43"/>
                  </a:lnTo>
                  <a:lnTo>
                    <a:pt x="48" y="42"/>
                  </a:lnTo>
                  <a:lnTo>
                    <a:pt x="48" y="42"/>
                  </a:lnTo>
                  <a:lnTo>
                    <a:pt x="48" y="42"/>
                  </a:lnTo>
                  <a:close/>
                  <a:moveTo>
                    <a:pt x="48" y="42"/>
                  </a:moveTo>
                  <a:lnTo>
                    <a:pt x="48" y="42"/>
                  </a:lnTo>
                  <a:lnTo>
                    <a:pt x="48" y="42"/>
                  </a:lnTo>
                  <a:lnTo>
                    <a:pt x="48" y="42"/>
                  </a:lnTo>
                  <a:lnTo>
                    <a:pt x="48" y="42"/>
                  </a:lnTo>
                  <a:close/>
                  <a:moveTo>
                    <a:pt x="48" y="42"/>
                  </a:moveTo>
                  <a:lnTo>
                    <a:pt x="48" y="42"/>
                  </a:lnTo>
                  <a:lnTo>
                    <a:pt x="48" y="42"/>
                  </a:lnTo>
                  <a:lnTo>
                    <a:pt x="48" y="42"/>
                  </a:lnTo>
                  <a:lnTo>
                    <a:pt x="48" y="42"/>
                  </a:lnTo>
                  <a:close/>
                  <a:moveTo>
                    <a:pt x="48" y="42"/>
                  </a:moveTo>
                  <a:lnTo>
                    <a:pt x="48" y="42"/>
                  </a:lnTo>
                  <a:lnTo>
                    <a:pt x="48" y="42"/>
                  </a:lnTo>
                  <a:lnTo>
                    <a:pt x="48" y="42"/>
                  </a:lnTo>
                  <a:lnTo>
                    <a:pt x="48" y="42"/>
                  </a:lnTo>
                  <a:close/>
                  <a:moveTo>
                    <a:pt x="48" y="42"/>
                  </a:moveTo>
                  <a:lnTo>
                    <a:pt x="48" y="42"/>
                  </a:lnTo>
                  <a:lnTo>
                    <a:pt x="48" y="42"/>
                  </a:lnTo>
                  <a:lnTo>
                    <a:pt x="48" y="42"/>
                  </a:lnTo>
                  <a:lnTo>
                    <a:pt x="48" y="42"/>
                  </a:lnTo>
                  <a:close/>
                  <a:moveTo>
                    <a:pt x="48" y="42"/>
                  </a:moveTo>
                  <a:lnTo>
                    <a:pt x="48" y="42"/>
                  </a:lnTo>
                  <a:lnTo>
                    <a:pt x="48" y="42"/>
                  </a:lnTo>
                  <a:lnTo>
                    <a:pt x="48" y="42"/>
                  </a:lnTo>
                  <a:lnTo>
                    <a:pt x="48" y="42"/>
                  </a:lnTo>
                  <a:close/>
                  <a:moveTo>
                    <a:pt x="48" y="42"/>
                  </a:moveTo>
                  <a:lnTo>
                    <a:pt x="48" y="42"/>
                  </a:lnTo>
                  <a:lnTo>
                    <a:pt x="48" y="42"/>
                  </a:lnTo>
                  <a:lnTo>
                    <a:pt x="48" y="42"/>
                  </a:lnTo>
                  <a:lnTo>
                    <a:pt x="48" y="42"/>
                  </a:lnTo>
                  <a:close/>
                  <a:moveTo>
                    <a:pt x="48" y="42"/>
                  </a:moveTo>
                  <a:lnTo>
                    <a:pt x="48" y="42"/>
                  </a:lnTo>
                  <a:lnTo>
                    <a:pt x="48" y="42"/>
                  </a:lnTo>
                  <a:lnTo>
                    <a:pt x="48" y="42"/>
                  </a:lnTo>
                  <a:lnTo>
                    <a:pt x="48" y="42"/>
                  </a:lnTo>
                  <a:close/>
                </a:path>
              </a:pathLst>
            </a:custGeom>
            <a:grpFill/>
            <a:ln w="215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9" name="Freeform 142">
              <a:extLst>
                <a:ext uri="{FF2B5EF4-FFF2-40B4-BE49-F238E27FC236}">
                  <a16:creationId xmlns:a16="http://schemas.microsoft.com/office/drawing/2014/main" id="{141DD240-3314-CB1D-A185-4E2CD54E9FF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4425" y="8891589"/>
              <a:ext cx="481013" cy="300038"/>
            </a:xfrm>
            <a:custGeom>
              <a:avLst/>
              <a:gdLst>
                <a:gd name="T0" fmla="*/ 9 w 303"/>
                <a:gd name="T1" fmla="*/ 115 h 189"/>
                <a:gd name="T2" fmla="*/ 18 w 303"/>
                <a:gd name="T3" fmla="*/ 108 h 189"/>
                <a:gd name="T4" fmla="*/ 28 w 303"/>
                <a:gd name="T5" fmla="*/ 102 h 189"/>
                <a:gd name="T6" fmla="*/ 40 w 303"/>
                <a:gd name="T7" fmla="*/ 96 h 189"/>
                <a:gd name="T8" fmla="*/ 58 w 303"/>
                <a:gd name="T9" fmla="*/ 90 h 189"/>
                <a:gd name="T10" fmla="*/ 71 w 303"/>
                <a:gd name="T11" fmla="*/ 87 h 189"/>
                <a:gd name="T12" fmla="*/ 87 w 303"/>
                <a:gd name="T13" fmla="*/ 85 h 189"/>
                <a:gd name="T14" fmla="*/ 112 w 303"/>
                <a:gd name="T15" fmla="*/ 83 h 189"/>
                <a:gd name="T16" fmla="*/ 145 w 303"/>
                <a:gd name="T17" fmla="*/ 83 h 189"/>
                <a:gd name="T18" fmla="*/ 177 w 303"/>
                <a:gd name="T19" fmla="*/ 84 h 189"/>
                <a:gd name="T20" fmla="*/ 196 w 303"/>
                <a:gd name="T21" fmla="*/ 86 h 189"/>
                <a:gd name="T22" fmla="*/ 213 w 303"/>
                <a:gd name="T23" fmla="*/ 89 h 189"/>
                <a:gd name="T24" fmla="*/ 230 w 303"/>
                <a:gd name="T25" fmla="*/ 92 h 189"/>
                <a:gd name="T26" fmla="*/ 216 w 303"/>
                <a:gd name="T27" fmla="*/ 73 h 189"/>
                <a:gd name="T28" fmla="*/ 207 w 303"/>
                <a:gd name="T29" fmla="*/ 61 h 189"/>
                <a:gd name="T30" fmla="*/ 203 w 303"/>
                <a:gd name="T31" fmla="*/ 52 h 189"/>
                <a:gd name="T32" fmla="*/ 199 w 303"/>
                <a:gd name="T33" fmla="*/ 42 h 189"/>
                <a:gd name="T34" fmla="*/ 197 w 303"/>
                <a:gd name="T35" fmla="*/ 31 h 189"/>
                <a:gd name="T36" fmla="*/ 199 w 303"/>
                <a:gd name="T37" fmla="*/ 22 h 189"/>
                <a:gd name="T38" fmla="*/ 202 w 303"/>
                <a:gd name="T39" fmla="*/ 16 h 189"/>
                <a:gd name="T40" fmla="*/ 206 w 303"/>
                <a:gd name="T41" fmla="*/ 10 h 189"/>
                <a:gd name="T42" fmla="*/ 211 w 303"/>
                <a:gd name="T43" fmla="*/ 6 h 189"/>
                <a:gd name="T44" fmla="*/ 218 w 303"/>
                <a:gd name="T45" fmla="*/ 2 h 189"/>
                <a:gd name="T46" fmla="*/ 225 w 303"/>
                <a:gd name="T47" fmla="*/ 0 h 189"/>
                <a:gd name="T48" fmla="*/ 234 w 303"/>
                <a:gd name="T49" fmla="*/ 1 h 189"/>
                <a:gd name="T50" fmla="*/ 244 w 303"/>
                <a:gd name="T51" fmla="*/ 6 h 189"/>
                <a:gd name="T52" fmla="*/ 251 w 303"/>
                <a:gd name="T53" fmla="*/ 13 h 189"/>
                <a:gd name="T54" fmla="*/ 258 w 303"/>
                <a:gd name="T55" fmla="*/ 21 h 189"/>
                <a:gd name="T56" fmla="*/ 263 w 303"/>
                <a:gd name="T57" fmla="*/ 29 h 189"/>
                <a:gd name="T58" fmla="*/ 274 w 303"/>
                <a:gd name="T59" fmla="*/ 47 h 189"/>
                <a:gd name="T60" fmla="*/ 285 w 303"/>
                <a:gd name="T61" fmla="*/ 69 h 189"/>
                <a:gd name="T62" fmla="*/ 294 w 303"/>
                <a:gd name="T63" fmla="*/ 90 h 189"/>
                <a:gd name="T64" fmla="*/ 301 w 303"/>
                <a:gd name="T65" fmla="*/ 111 h 189"/>
                <a:gd name="T66" fmla="*/ 301 w 303"/>
                <a:gd name="T67" fmla="*/ 125 h 189"/>
                <a:gd name="T68" fmla="*/ 300 w 303"/>
                <a:gd name="T69" fmla="*/ 139 h 189"/>
                <a:gd name="T70" fmla="*/ 289 w 303"/>
                <a:gd name="T71" fmla="*/ 150 h 189"/>
                <a:gd name="T72" fmla="*/ 286 w 303"/>
                <a:gd name="T73" fmla="*/ 156 h 189"/>
                <a:gd name="T74" fmla="*/ 283 w 303"/>
                <a:gd name="T75" fmla="*/ 160 h 189"/>
                <a:gd name="T76" fmla="*/ 275 w 303"/>
                <a:gd name="T77" fmla="*/ 167 h 189"/>
                <a:gd name="T78" fmla="*/ 266 w 303"/>
                <a:gd name="T79" fmla="*/ 172 h 189"/>
                <a:gd name="T80" fmla="*/ 256 w 303"/>
                <a:gd name="T81" fmla="*/ 176 h 189"/>
                <a:gd name="T82" fmla="*/ 244 w 303"/>
                <a:gd name="T83" fmla="*/ 180 h 189"/>
                <a:gd name="T84" fmla="*/ 230 w 303"/>
                <a:gd name="T85" fmla="*/ 184 h 189"/>
                <a:gd name="T86" fmla="*/ 205 w 303"/>
                <a:gd name="T87" fmla="*/ 187 h 189"/>
                <a:gd name="T88" fmla="*/ 177 w 303"/>
                <a:gd name="T89" fmla="*/ 187 h 189"/>
                <a:gd name="T90" fmla="*/ 156 w 303"/>
                <a:gd name="T91" fmla="*/ 188 h 189"/>
                <a:gd name="T92" fmla="*/ 136 w 303"/>
                <a:gd name="T93" fmla="*/ 189 h 189"/>
                <a:gd name="T94" fmla="*/ 115 w 303"/>
                <a:gd name="T95" fmla="*/ 189 h 189"/>
                <a:gd name="T96" fmla="*/ 94 w 303"/>
                <a:gd name="T97" fmla="*/ 189 h 189"/>
                <a:gd name="T98" fmla="*/ 76 w 303"/>
                <a:gd name="T99" fmla="*/ 187 h 189"/>
                <a:gd name="T100" fmla="*/ 58 w 303"/>
                <a:gd name="T101" fmla="*/ 184 h 189"/>
                <a:gd name="T102" fmla="*/ 41 w 303"/>
                <a:gd name="T103" fmla="*/ 179 h 189"/>
                <a:gd name="T104" fmla="*/ 26 w 303"/>
                <a:gd name="T105" fmla="*/ 173 h 189"/>
                <a:gd name="T106" fmla="*/ 20 w 303"/>
                <a:gd name="T107" fmla="*/ 169 h 189"/>
                <a:gd name="T108" fmla="*/ 13 w 303"/>
                <a:gd name="T109" fmla="*/ 164 h 189"/>
                <a:gd name="T110" fmla="*/ 8 w 303"/>
                <a:gd name="T111" fmla="*/ 158 h 189"/>
                <a:gd name="T112" fmla="*/ 2 w 303"/>
                <a:gd name="T113" fmla="*/ 150 h 189"/>
                <a:gd name="T114" fmla="*/ 0 w 303"/>
                <a:gd name="T115" fmla="*/ 141 h 189"/>
                <a:gd name="T116" fmla="*/ 0 w 303"/>
                <a:gd name="T117" fmla="*/ 131 h 189"/>
                <a:gd name="T118" fmla="*/ 2 w 303"/>
                <a:gd name="T119" fmla="*/ 123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03" h="189">
                  <a:moveTo>
                    <a:pt x="3" y="123"/>
                  </a:moveTo>
                  <a:lnTo>
                    <a:pt x="3" y="122"/>
                  </a:lnTo>
                  <a:lnTo>
                    <a:pt x="3" y="122"/>
                  </a:lnTo>
                  <a:lnTo>
                    <a:pt x="3" y="122"/>
                  </a:lnTo>
                  <a:lnTo>
                    <a:pt x="4" y="121"/>
                  </a:lnTo>
                  <a:lnTo>
                    <a:pt x="4" y="121"/>
                  </a:lnTo>
                  <a:lnTo>
                    <a:pt x="4" y="121"/>
                  </a:lnTo>
                  <a:lnTo>
                    <a:pt x="5" y="120"/>
                  </a:lnTo>
                  <a:lnTo>
                    <a:pt x="5" y="120"/>
                  </a:lnTo>
                  <a:lnTo>
                    <a:pt x="6" y="119"/>
                  </a:lnTo>
                  <a:lnTo>
                    <a:pt x="7" y="118"/>
                  </a:lnTo>
                  <a:lnTo>
                    <a:pt x="7" y="117"/>
                  </a:lnTo>
                  <a:lnTo>
                    <a:pt x="8" y="117"/>
                  </a:lnTo>
                  <a:lnTo>
                    <a:pt x="9" y="116"/>
                  </a:lnTo>
                  <a:lnTo>
                    <a:pt x="9" y="115"/>
                  </a:lnTo>
                  <a:lnTo>
                    <a:pt x="10" y="115"/>
                  </a:lnTo>
                  <a:lnTo>
                    <a:pt x="10" y="114"/>
                  </a:lnTo>
                  <a:lnTo>
                    <a:pt x="11" y="114"/>
                  </a:lnTo>
                  <a:lnTo>
                    <a:pt x="12" y="113"/>
                  </a:lnTo>
                  <a:lnTo>
                    <a:pt x="12" y="112"/>
                  </a:lnTo>
                  <a:lnTo>
                    <a:pt x="12" y="112"/>
                  </a:lnTo>
                  <a:lnTo>
                    <a:pt x="13" y="112"/>
                  </a:lnTo>
                  <a:lnTo>
                    <a:pt x="13" y="112"/>
                  </a:lnTo>
                  <a:lnTo>
                    <a:pt x="14" y="111"/>
                  </a:lnTo>
                  <a:lnTo>
                    <a:pt x="15" y="111"/>
                  </a:lnTo>
                  <a:lnTo>
                    <a:pt x="15" y="110"/>
                  </a:lnTo>
                  <a:lnTo>
                    <a:pt x="16" y="110"/>
                  </a:lnTo>
                  <a:lnTo>
                    <a:pt x="17" y="109"/>
                  </a:lnTo>
                  <a:lnTo>
                    <a:pt x="17" y="109"/>
                  </a:lnTo>
                  <a:lnTo>
                    <a:pt x="18" y="108"/>
                  </a:lnTo>
                  <a:lnTo>
                    <a:pt x="19" y="108"/>
                  </a:lnTo>
                  <a:lnTo>
                    <a:pt x="19" y="107"/>
                  </a:lnTo>
                  <a:lnTo>
                    <a:pt x="20" y="107"/>
                  </a:lnTo>
                  <a:lnTo>
                    <a:pt x="21" y="107"/>
                  </a:lnTo>
                  <a:lnTo>
                    <a:pt x="21" y="106"/>
                  </a:lnTo>
                  <a:lnTo>
                    <a:pt x="21" y="106"/>
                  </a:lnTo>
                  <a:lnTo>
                    <a:pt x="22" y="105"/>
                  </a:lnTo>
                  <a:lnTo>
                    <a:pt x="23" y="105"/>
                  </a:lnTo>
                  <a:lnTo>
                    <a:pt x="23" y="104"/>
                  </a:lnTo>
                  <a:lnTo>
                    <a:pt x="24" y="104"/>
                  </a:lnTo>
                  <a:lnTo>
                    <a:pt x="25" y="104"/>
                  </a:lnTo>
                  <a:lnTo>
                    <a:pt x="25" y="103"/>
                  </a:lnTo>
                  <a:lnTo>
                    <a:pt x="26" y="103"/>
                  </a:lnTo>
                  <a:lnTo>
                    <a:pt x="27" y="102"/>
                  </a:lnTo>
                  <a:lnTo>
                    <a:pt x="28" y="102"/>
                  </a:lnTo>
                  <a:lnTo>
                    <a:pt x="28" y="102"/>
                  </a:lnTo>
                  <a:lnTo>
                    <a:pt x="29" y="102"/>
                  </a:lnTo>
                  <a:lnTo>
                    <a:pt x="30" y="102"/>
                  </a:lnTo>
                  <a:lnTo>
                    <a:pt x="31" y="102"/>
                  </a:lnTo>
                  <a:lnTo>
                    <a:pt x="31" y="101"/>
                  </a:lnTo>
                  <a:lnTo>
                    <a:pt x="31" y="101"/>
                  </a:lnTo>
                  <a:lnTo>
                    <a:pt x="32" y="100"/>
                  </a:lnTo>
                  <a:lnTo>
                    <a:pt x="33" y="100"/>
                  </a:lnTo>
                  <a:lnTo>
                    <a:pt x="33" y="100"/>
                  </a:lnTo>
                  <a:lnTo>
                    <a:pt x="34" y="99"/>
                  </a:lnTo>
                  <a:lnTo>
                    <a:pt x="35" y="99"/>
                  </a:lnTo>
                  <a:lnTo>
                    <a:pt x="36" y="98"/>
                  </a:lnTo>
                  <a:lnTo>
                    <a:pt x="38" y="98"/>
                  </a:lnTo>
                  <a:lnTo>
                    <a:pt x="39" y="97"/>
                  </a:lnTo>
                  <a:lnTo>
                    <a:pt x="40" y="96"/>
                  </a:lnTo>
                  <a:lnTo>
                    <a:pt x="41" y="96"/>
                  </a:lnTo>
                  <a:lnTo>
                    <a:pt x="43" y="95"/>
                  </a:lnTo>
                  <a:lnTo>
                    <a:pt x="44" y="95"/>
                  </a:lnTo>
                  <a:lnTo>
                    <a:pt x="46" y="94"/>
                  </a:lnTo>
                  <a:lnTo>
                    <a:pt x="47" y="93"/>
                  </a:lnTo>
                  <a:lnTo>
                    <a:pt x="48" y="93"/>
                  </a:lnTo>
                  <a:lnTo>
                    <a:pt x="50" y="92"/>
                  </a:lnTo>
                  <a:lnTo>
                    <a:pt x="50" y="92"/>
                  </a:lnTo>
                  <a:lnTo>
                    <a:pt x="52" y="92"/>
                  </a:lnTo>
                  <a:lnTo>
                    <a:pt x="53" y="92"/>
                  </a:lnTo>
                  <a:lnTo>
                    <a:pt x="54" y="91"/>
                  </a:lnTo>
                  <a:lnTo>
                    <a:pt x="55" y="91"/>
                  </a:lnTo>
                  <a:lnTo>
                    <a:pt x="56" y="91"/>
                  </a:lnTo>
                  <a:lnTo>
                    <a:pt x="57" y="91"/>
                  </a:lnTo>
                  <a:lnTo>
                    <a:pt x="58" y="90"/>
                  </a:lnTo>
                  <a:lnTo>
                    <a:pt x="59" y="90"/>
                  </a:lnTo>
                  <a:lnTo>
                    <a:pt x="60" y="89"/>
                  </a:lnTo>
                  <a:lnTo>
                    <a:pt x="61" y="89"/>
                  </a:lnTo>
                  <a:lnTo>
                    <a:pt x="62" y="89"/>
                  </a:lnTo>
                  <a:lnTo>
                    <a:pt x="63" y="88"/>
                  </a:lnTo>
                  <a:lnTo>
                    <a:pt x="65" y="88"/>
                  </a:lnTo>
                  <a:lnTo>
                    <a:pt x="66" y="88"/>
                  </a:lnTo>
                  <a:lnTo>
                    <a:pt x="67" y="88"/>
                  </a:lnTo>
                  <a:lnTo>
                    <a:pt x="68" y="87"/>
                  </a:lnTo>
                  <a:lnTo>
                    <a:pt x="69" y="87"/>
                  </a:lnTo>
                  <a:lnTo>
                    <a:pt x="69" y="87"/>
                  </a:lnTo>
                  <a:lnTo>
                    <a:pt x="69" y="87"/>
                  </a:lnTo>
                  <a:lnTo>
                    <a:pt x="69" y="87"/>
                  </a:lnTo>
                  <a:lnTo>
                    <a:pt x="70" y="87"/>
                  </a:lnTo>
                  <a:lnTo>
                    <a:pt x="71" y="87"/>
                  </a:lnTo>
                  <a:lnTo>
                    <a:pt x="71" y="87"/>
                  </a:lnTo>
                  <a:lnTo>
                    <a:pt x="72" y="87"/>
                  </a:lnTo>
                  <a:lnTo>
                    <a:pt x="73" y="86"/>
                  </a:lnTo>
                  <a:lnTo>
                    <a:pt x="74" y="86"/>
                  </a:lnTo>
                  <a:lnTo>
                    <a:pt x="75" y="86"/>
                  </a:lnTo>
                  <a:lnTo>
                    <a:pt x="76" y="86"/>
                  </a:lnTo>
                  <a:lnTo>
                    <a:pt x="77" y="86"/>
                  </a:lnTo>
                  <a:lnTo>
                    <a:pt x="78" y="86"/>
                  </a:lnTo>
                  <a:lnTo>
                    <a:pt x="79" y="86"/>
                  </a:lnTo>
                  <a:lnTo>
                    <a:pt x="80" y="86"/>
                  </a:lnTo>
                  <a:lnTo>
                    <a:pt x="81" y="85"/>
                  </a:lnTo>
                  <a:lnTo>
                    <a:pt x="83" y="85"/>
                  </a:lnTo>
                  <a:lnTo>
                    <a:pt x="84" y="85"/>
                  </a:lnTo>
                  <a:lnTo>
                    <a:pt x="86" y="85"/>
                  </a:lnTo>
                  <a:lnTo>
                    <a:pt x="87" y="85"/>
                  </a:lnTo>
                  <a:lnTo>
                    <a:pt x="88" y="85"/>
                  </a:lnTo>
                  <a:lnTo>
                    <a:pt x="89" y="85"/>
                  </a:lnTo>
                  <a:lnTo>
                    <a:pt x="91" y="85"/>
                  </a:lnTo>
                  <a:lnTo>
                    <a:pt x="93" y="85"/>
                  </a:lnTo>
                  <a:lnTo>
                    <a:pt x="94" y="84"/>
                  </a:lnTo>
                  <a:lnTo>
                    <a:pt x="96" y="84"/>
                  </a:lnTo>
                  <a:lnTo>
                    <a:pt x="98" y="84"/>
                  </a:lnTo>
                  <a:lnTo>
                    <a:pt x="99" y="84"/>
                  </a:lnTo>
                  <a:lnTo>
                    <a:pt x="101" y="84"/>
                  </a:lnTo>
                  <a:lnTo>
                    <a:pt x="103" y="84"/>
                  </a:lnTo>
                  <a:lnTo>
                    <a:pt x="105" y="84"/>
                  </a:lnTo>
                  <a:lnTo>
                    <a:pt x="107" y="84"/>
                  </a:lnTo>
                  <a:lnTo>
                    <a:pt x="108" y="84"/>
                  </a:lnTo>
                  <a:lnTo>
                    <a:pt x="110" y="83"/>
                  </a:lnTo>
                  <a:lnTo>
                    <a:pt x="112" y="83"/>
                  </a:lnTo>
                  <a:lnTo>
                    <a:pt x="114" y="83"/>
                  </a:lnTo>
                  <a:lnTo>
                    <a:pt x="117" y="83"/>
                  </a:lnTo>
                  <a:lnTo>
                    <a:pt x="118" y="83"/>
                  </a:lnTo>
                  <a:lnTo>
                    <a:pt x="120" y="83"/>
                  </a:lnTo>
                  <a:lnTo>
                    <a:pt x="122" y="83"/>
                  </a:lnTo>
                  <a:lnTo>
                    <a:pt x="125" y="83"/>
                  </a:lnTo>
                  <a:lnTo>
                    <a:pt x="126" y="83"/>
                  </a:lnTo>
                  <a:lnTo>
                    <a:pt x="128" y="83"/>
                  </a:lnTo>
                  <a:lnTo>
                    <a:pt x="131" y="83"/>
                  </a:lnTo>
                  <a:lnTo>
                    <a:pt x="133" y="83"/>
                  </a:lnTo>
                  <a:lnTo>
                    <a:pt x="136" y="83"/>
                  </a:lnTo>
                  <a:lnTo>
                    <a:pt x="137" y="83"/>
                  </a:lnTo>
                  <a:lnTo>
                    <a:pt x="140" y="83"/>
                  </a:lnTo>
                  <a:lnTo>
                    <a:pt x="142" y="83"/>
                  </a:lnTo>
                  <a:lnTo>
                    <a:pt x="145" y="83"/>
                  </a:lnTo>
                  <a:lnTo>
                    <a:pt x="146" y="83"/>
                  </a:lnTo>
                  <a:lnTo>
                    <a:pt x="149" y="83"/>
                  </a:lnTo>
                  <a:lnTo>
                    <a:pt x="151" y="83"/>
                  </a:lnTo>
                  <a:lnTo>
                    <a:pt x="154" y="83"/>
                  </a:lnTo>
                  <a:lnTo>
                    <a:pt x="155" y="83"/>
                  </a:lnTo>
                  <a:lnTo>
                    <a:pt x="158" y="83"/>
                  </a:lnTo>
                  <a:lnTo>
                    <a:pt x="160" y="83"/>
                  </a:lnTo>
                  <a:lnTo>
                    <a:pt x="163" y="83"/>
                  </a:lnTo>
                  <a:lnTo>
                    <a:pt x="165" y="83"/>
                  </a:lnTo>
                  <a:lnTo>
                    <a:pt x="167" y="83"/>
                  </a:lnTo>
                  <a:lnTo>
                    <a:pt x="170" y="83"/>
                  </a:lnTo>
                  <a:lnTo>
                    <a:pt x="172" y="83"/>
                  </a:lnTo>
                  <a:lnTo>
                    <a:pt x="174" y="83"/>
                  </a:lnTo>
                  <a:lnTo>
                    <a:pt x="174" y="83"/>
                  </a:lnTo>
                  <a:lnTo>
                    <a:pt x="177" y="84"/>
                  </a:lnTo>
                  <a:lnTo>
                    <a:pt x="179" y="84"/>
                  </a:lnTo>
                  <a:lnTo>
                    <a:pt x="181" y="84"/>
                  </a:lnTo>
                  <a:lnTo>
                    <a:pt x="182" y="84"/>
                  </a:lnTo>
                  <a:lnTo>
                    <a:pt x="183" y="84"/>
                  </a:lnTo>
                  <a:lnTo>
                    <a:pt x="184" y="84"/>
                  </a:lnTo>
                  <a:lnTo>
                    <a:pt x="185" y="85"/>
                  </a:lnTo>
                  <a:lnTo>
                    <a:pt x="186" y="85"/>
                  </a:lnTo>
                  <a:lnTo>
                    <a:pt x="187" y="85"/>
                  </a:lnTo>
                  <a:lnTo>
                    <a:pt x="189" y="85"/>
                  </a:lnTo>
                  <a:lnTo>
                    <a:pt x="190" y="85"/>
                  </a:lnTo>
                  <a:lnTo>
                    <a:pt x="191" y="85"/>
                  </a:lnTo>
                  <a:lnTo>
                    <a:pt x="193" y="86"/>
                  </a:lnTo>
                  <a:lnTo>
                    <a:pt x="193" y="86"/>
                  </a:lnTo>
                  <a:lnTo>
                    <a:pt x="194" y="86"/>
                  </a:lnTo>
                  <a:lnTo>
                    <a:pt x="196" y="86"/>
                  </a:lnTo>
                  <a:lnTo>
                    <a:pt x="197" y="86"/>
                  </a:lnTo>
                  <a:lnTo>
                    <a:pt x="198" y="86"/>
                  </a:lnTo>
                  <a:lnTo>
                    <a:pt x="199" y="87"/>
                  </a:lnTo>
                  <a:lnTo>
                    <a:pt x="201" y="87"/>
                  </a:lnTo>
                  <a:lnTo>
                    <a:pt x="202" y="87"/>
                  </a:lnTo>
                  <a:lnTo>
                    <a:pt x="203" y="87"/>
                  </a:lnTo>
                  <a:lnTo>
                    <a:pt x="204" y="87"/>
                  </a:lnTo>
                  <a:lnTo>
                    <a:pt x="205" y="87"/>
                  </a:lnTo>
                  <a:lnTo>
                    <a:pt x="206" y="88"/>
                  </a:lnTo>
                  <a:lnTo>
                    <a:pt x="207" y="88"/>
                  </a:lnTo>
                  <a:lnTo>
                    <a:pt x="209" y="88"/>
                  </a:lnTo>
                  <a:lnTo>
                    <a:pt x="210" y="88"/>
                  </a:lnTo>
                  <a:lnTo>
                    <a:pt x="211" y="88"/>
                  </a:lnTo>
                  <a:lnTo>
                    <a:pt x="212" y="89"/>
                  </a:lnTo>
                  <a:lnTo>
                    <a:pt x="213" y="89"/>
                  </a:lnTo>
                  <a:lnTo>
                    <a:pt x="214" y="89"/>
                  </a:lnTo>
                  <a:lnTo>
                    <a:pt x="215" y="89"/>
                  </a:lnTo>
                  <a:lnTo>
                    <a:pt x="216" y="90"/>
                  </a:lnTo>
                  <a:lnTo>
                    <a:pt x="218" y="90"/>
                  </a:lnTo>
                  <a:lnTo>
                    <a:pt x="219" y="90"/>
                  </a:lnTo>
                  <a:lnTo>
                    <a:pt x="220" y="90"/>
                  </a:lnTo>
                  <a:lnTo>
                    <a:pt x="221" y="90"/>
                  </a:lnTo>
                  <a:lnTo>
                    <a:pt x="222" y="91"/>
                  </a:lnTo>
                  <a:lnTo>
                    <a:pt x="223" y="91"/>
                  </a:lnTo>
                  <a:lnTo>
                    <a:pt x="224" y="91"/>
                  </a:lnTo>
                  <a:lnTo>
                    <a:pt x="225" y="91"/>
                  </a:lnTo>
                  <a:lnTo>
                    <a:pt x="226" y="92"/>
                  </a:lnTo>
                  <a:lnTo>
                    <a:pt x="228" y="92"/>
                  </a:lnTo>
                  <a:lnTo>
                    <a:pt x="229" y="92"/>
                  </a:lnTo>
                  <a:lnTo>
                    <a:pt x="230" y="92"/>
                  </a:lnTo>
                  <a:lnTo>
                    <a:pt x="231" y="92"/>
                  </a:lnTo>
                  <a:lnTo>
                    <a:pt x="229" y="90"/>
                  </a:lnTo>
                  <a:lnTo>
                    <a:pt x="226" y="88"/>
                  </a:lnTo>
                  <a:lnTo>
                    <a:pt x="226" y="87"/>
                  </a:lnTo>
                  <a:lnTo>
                    <a:pt x="224" y="85"/>
                  </a:lnTo>
                  <a:lnTo>
                    <a:pt x="223" y="84"/>
                  </a:lnTo>
                  <a:lnTo>
                    <a:pt x="222" y="83"/>
                  </a:lnTo>
                  <a:lnTo>
                    <a:pt x="222" y="82"/>
                  </a:lnTo>
                  <a:lnTo>
                    <a:pt x="221" y="81"/>
                  </a:lnTo>
                  <a:lnTo>
                    <a:pt x="220" y="80"/>
                  </a:lnTo>
                  <a:lnTo>
                    <a:pt x="219" y="78"/>
                  </a:lnTo>
                  <a:lnTo>
                    <a:pt x="219" y="77"/>
                  </a:lnTo>
                  <a:lnTo>
                    <a:pt x="218" y="76"/>
                  </a:lnTo>
                  <a:lnTo>
                    <a:pt x="217" y="75"/>
                  </a:lnTo>
                  <a:lnTo>
                    <a:pt x="216" y="73"/>
                  </a:lnTo>
                  <a:lnTo>
                    <a:pt x="215" y="73"/>
                  </a:lnTo>
                  <a:lnTo>
                    <a:pt x="214" y="72"/>
                  </a:lnTo>
                  <a:lnTo>
                    <a:pt x="213" y="70"/>
                  </a:lnTo>
                  <a:lnTo>
                    <a:pt x="213" y="69"/>
                  </a:lnTo>
                  <a:lnTo>
                    <a:pt x="212" y="68"/>
                  </a:lnTo>
                  <a:lnTo>
                    <a:pt x="211" y="66"/>
                  </a:lnTo>
                  <a:lnTo>
                    <a:pt x="211" y="66"/>
                  </a:lnTo>
                  <a:lnTo>
                    <a:pt x="210" y="65"/>
                  </a:lnTo>
                  <a:lnTo>
                    <a:pt x="210" y="64"/>
                  </a:lnTo>
                  <a:lnTo>
                    <a:pt x="209" y="64"/>
                  </a:lnTo>
                  <a:lnTo>
                    <a:pt x="209" y="64"/>
                  </a:lnTo>
                  <a:lnTo>
                    <a:pt x="209" y="63"/>
                  </a:lnTo>
                  <a:lnTo>
                    <a:pt x="208" y="63"/>
                  </a:lnTo>
                  <a:lnTo>
                    <a:pt x="208" y="62"/>
                  </a:lnTo>
                  <a:lnTo>
                    <a:pt x="207" y="61"/>
                  </a:lnTo>
                  <a:lnTo>
                    <a:pt x="207" y="61"/>
                  </a:lnTo>
                  <a:lnTo>
                    <a:pt x="207" y="60"/>
                  </a:lnTo>
                  <a:lnTo>
                    <a:pt x="206" y="59"/>
                  </a:lnTo>
                  <a:lnTo>
                    <a:pt x="206" y="59"/>
                  </a:lnTo>
                  <a:lnTo>
                    <a:pt x="205" y="58"/>
                  </a:lnTo>
                  <a:lnTo>
                    <a:pt x="205" y="57"/>
                  </a:lnTo>
                  <a:lnTo>
                    <a:pt x="205" y="56"/>
                  </a:lnTo>
                  <a:lnTo>
                    <a:pt x="204" y="56"/>
                  </a:lnTo>
                  <a:lnTo>
                    <a:pt x="204" y="55"/>
                  </a:lnTo>
                  <a:lnTo>
                    <a:pt x="204" y="54"/>
                  </a:lnTo>
                  <a:lnTo>
                    <a:pt x="203" y="54"/>
                  </a:lnTo>
                  <a:lnTo>
                    <a:pt x="203" y="54"/>
                  </a:lnTo>
                  <a:lnTo>
                    <a:pt x="203" y="53"/>
                  </a:lnTo>
                  <a:lnTo>
                    <a:pt x="203" y="53"/>
                  </a:lnTo>
                  <a:lnTo>
                    <a:pt x="203" y="52"/>
                  </a:lnTo>
                  <a:lnTo>
                    <a:pt x="203" y="51"/>
                  </a:lnTo>
                  <a:lnTo>
                    <a:pt x="202" y="51"/>
                  </a:lnTo>
                  <a:lnTo>
                    <a:pt x="202" y="50"/>
                  </a:lnTo>
                  <a:lnTo>
                    <a:pt x="202" y="49"/>
                  </a:lnTo>
                  <a:lnTo>
                    <a:pt x="201" y="48"/>
                  </a:lnTo>
                  <a:lnTo>
                    <a:pt x="201" y="48"/>
                  </a:lnTo>
                  <a:lnTo>
                    <a:pt x="201" y="47"/>
                  </a:lnTo>
                  <a:lnTo>
                    <a:pt x="201" y="46"/>
                  </a:lnTo>
                  <a:lnTo>
                    <a:pt x="200" y="45"/>
                  </a:lnTo>
                  <a:lnTo>
                    <a:pt x="200" y="45"/>
                  </a:lnTo>
                  <a:lnTo>
                    <a:pt x="200" y="44"/>
                  </a:lnTo>
                  <a:lnTo>
                    <a:pt x="200" y="44"/>
                  </a:lnTo>
                  <a:lnTo>
                    <a:pt x="199" y="44"/>
                  </a:lnTo>
                  <a:lnTo>
                    <a:pt x="199" y="43"/>
                  </a:lnTo>
                  <a:lnTo>
                    <a:pt x="199" y="42"/>
                  </a:lnTo>
                  <a:lnTo>
                    <a:pt x="199" y="41"/>
                  </a:lnTo>
                  <a:lnTo>
                    <a:pt x="199" y="40"/>
                  </a:lnTo>
                  <a:lnTo>
                    <a:pt x="198" y="40"/>
                  </a:lnTo>
                  <a:lnTo>
                    <a:pt x="198" y="39"/>
                  </a:lnTo>
                  <a:lnTo>
                    <a:pt x="198" y="38"/>
                  </a:lnTo>
                  <a:lnTo>
                    <a:pt x="198" y="37"/>
                  </a:lnTo>
                  <a:lnTo>
                    <a:pt x="198" y="36"/>
                  </a:lnTo>
                  <a:lnTo>
                    <a:pt x="198" y="36"/>
                  </a:lnTo>
                  <a:lnTo>
                    <a:pt x="198" y="35"/>
                  </a:lnTo>
                  <a:lnTo>
                    <a:pt x="198" y="35"/>
                  </a:lnTo>
                  <a:lnTo>
                    <a:pt x="197" y="34"/>
                  </a:lnTo>
                  <a:lnTo>
                    <a:pt x="197" y="33"/>
                  </a:lnTo>
                  <a:lnTo>
                    <a:pt x="197" y="32"/>
                  </a:lnTo>
                  <a:lnTo>
                    <a:pt x="197" y="31"/>
                  </a:lnTo>
                  <a:lnTo>
                    <a:pt x="197" y="31"/>
                  </a:lnTo>
                  <a:lnTo>
                    <a:pt x="197" y="30"/>
                  </a:lnTo>
                  <a:lnTo>
                    <a:pt x="197" y="29"/>
                  </a:lnTo>
                  <a:lnTo>
                    <a:pt x="198" y="28"/>
                  </a:lnTo>
                  <a:lnTo>
                    <a:pt x="198" y="27"/>
                  </a:lnTo>
                  <a:lnTo>
                    <a:pt x="198" y="26"/>
                  </a:lnTo>
                  <a:lnTo>
                    <a:pt x="198" y="25"/>
                  </a:lnTo>
                  <a:lnTo>
                    <a:pt x="198" y="25"/>
                  </a:lnTo>
                  <a:lnTo>
                    <a:pt x="198" y="25"/>
                  </a:lnTo>
                  <a:lnTo>
                    <a:pt x="198" y="24"/>
                  </a:lnTo>
                  <a:lnTo>
                    <a:pt x="198" y="24"/>
                  </a:lnTo>
                  <a:lnTo>
                    <a:pt x="199" y="23"/>
                  </a:lnTo>
                  <a:lnTo>
                    <a:pt x="199" y="23"/>
                  </a:lnTo>
                  <a:lnTo>
                    <a:pt x="199" y="23"/>
                  </a:lnTo>
                  <a:lnTo>
                    <a:pt x="199" y="22"/>
                  </a:lnTo>
                  <a:lnTo>
                    <a:pt x="199" y="22"/>
                  </a:lnTo>
                  <a:lnTo>
                    <a:pt x="199" y="21"/>
                  </a:lnTo>
                  <a:lnTo>
                    <a:pt x="199" y="21"/>
                  </a:lnTo>
                  <a:lnTo>
                    <a:pt x="200" y="20"/>
                  </a:lnTo>
                  <a:lnTo>
                    <a:pt x="200" y="20"/>
                  </a:lnTo>
                  <a:lnTo>
                    <a:pt x="200" y="19"/>
                  </a:lnTo>
                  <a:lnTo>
                    <a:pt x="200" y="19"/>
                  </a:lnTo>
                  <a:lnTo>
                    <a:pt x="200" y="19"/>
                  </a:lnTo>
                  <a:lnTo>
                    <a:pt x="201" y="18"/>
                  </a:lnTo>
                  <a:lnTo>
                    <a:pt x="201" y="18"/>
                  </a:lnTo>
                  <a:lnTo>
                    <a:pt x="201" y="17"/>
                  </a:lnTo>
                  <a:lnTo>
                    <a:pt x="201" y="17"/>
                  </a:lnTo>
                  <a:lnTo>
                    <a:pt x="201" y="16"/>
                  </a:lnTo>
                  <a:lnTo>
                    <a:pt x="202" y="16"/>
                  </a:lnTo>
                  <a:lnTo>
                    <a:pt x="202" y="16"/>
                  </a:lnTo>
                  <a:lnTo>
                    <a:pt x="202" y="16"/>
                  </a:lnTo>
                  <a:lnTo>
                    <a:pt x="202" y="16"/>
                  </a:lnTo>
                  <a:lnTo>
                    <a:pt x="203" y="15"/>
                  </a:lnTo>
                  <a:lnTo>
                    <a:pt x="203" y="15"/>
                  </a:lnTo>
                  <a:lnTo>
                    <a:pt x="203" y="14"/>
                  </a:lnTo>
                  <a:lnTo>
                    <a:pt x="203" y="14"/>
                  </a:lnTo>
                  <a:lnTo>
                    <a:pt x="203" y="14"/>
                  </a:lnTo>
                  <a:lnTo>
                    <a:pt x="203" y="13"/>
                  </a:lnTo>
                  <a:lnTo>
                    <a:pt x="203" y="13"/>
                  </a:lnTo>
                  <a:lnTo>
                    <a:pt x="204" y="12"/>
                  </a:lnTo>
                  <a:lnTo>
                    <a:pt x="204" y="12"/>
                  </a:lnTo>
                  <a:lnTo>
                    <a:pt x="204" y="12"/>
                  </a:lnTo>
                  <a:lnTo>
                    <a:pt x="205" y="11"/>
                  </a:lnTo>
                  <a:lnTo>
                    <a:pt x="205" y="11"/>
                  </a:lnTo>
                  <a:lnTo>
                    <a:pt x="205" y="11"/>
                  </a:lnTo>
                  <a:lnTo>
                    <a:pt x="206" y="10"/>
                  </a:lnTo>
                  <a:lnTo>
                    <a:pt x="206" y="10"/>
                  </a:lnTo>
                  <a:lnTo>
                    <a:pt x="206" y="9"/>
                  </a:lnTo>
                  <a:lnTo>
                    <a:pt x="207" y="9"/>
                  </a:lnTo>
                  <a:lnTo>
                    <a:pt x="207" y="9"/>
                  </a:lnTo>
                  <a:lnTo>
                    <a:pt x="207" y="8"/>
                  </a:lnTo>
                  <a:lnTo>
                    <a:pt x="208" y="8"/>
                  </a:lnTo>
                  <a:lnTo>
                    <a:pt x="208" y="8"/>
                  </a:lnTo>
                  <a:lnTo>
                    <a:pt x="208" y="8"/>
                  </a:lnTo>
                  <a:lnTo>
                    <a:pt x="209" y="7"/>
                  </a:lnTo>
                  <a:lnTo>
                    <a:pt x="209" y="7"/>
                  </a:lnTo>
                  <a:lnTo>
                    <a:pt x="210" y="7"/>
                  </a:lnTo>
                  <a:lnTo>
                    <a:pt x="210" y="6"/>
                  </a:lnTo>
                  <a:lnTo>
                    <a:pt x="210" y="6"/>
                  </a:lnTo>
                  <a:lnTo>
                    <a:pt x="211" y="6"/>
                  </a:lnTo>
                  <a:lnTo>
                    <a:pt x="211" y="6"/>
                  </a:lnTo>
                  <a:lnTo>
                    <a:pt x="211" y="6"/>
                  </a:lnTo>
                  <a:lnTo>
                    <a:pt x="212" y="6"/>
                  </a:lnTo>
                  <a:lnTo>
                    <a:pt x="212" y="6"/>
                  </a:lnTo>
                  <a:lnTo>
                    <a:pt x="213" y="5"/>
                  </a:lnTo>
                  <a:lnTo>
                    <a:pt x="213" y="5"/>
                  </a:lnTo>
                  <a:lnTo>
                    <a:pt x="213" y="5"/>
                  </a:lnTo>
                  <a:lnTo>
                    <a:pt x="213" y="5"/>
                  </a:lnTo>
                  <a:lnTo>
                    <a:pt x="213" y="4"/>
                  </a:lnTo>
                  <a:lnTo>
                    <a:pt x="214" y="4"/>
                  </a:lnTo>
                  <a:lnTo>
                    <a:pt x="214" y="4"/>
                  </a:lnTo>
                  <a:lnTo>
                    <a:pt x="215" y="3"/>
                  </a:lnTo>
                  <a:lnTo>
                    <a:pt x="216" y="3"/>
                  </a:lnTo>
                  <a:lnTo>
                    <a:pt x="217" y="2"/>
                  </a:lnTo>
                  <a:lnTo>
                    <a:pt x="218" y="2"/>
                  </a:lnTo>
                  <a:lnTo>
                    <a:pt x="218" y="2"/>
                  </a:lnTo>
                  <a:lnTo>
                    <a:pt x="218" y="2"/>
                  </a:lnTo>
                  <a:lnTo>
                    <a:pt x="219" y="2"/>
                  </a:lnTo>
                  <a:lnTo>
                    <a:pt x="219" y="1"/>
                  </a:lnTo>
                  <a:lnTo>
                    <a:pt x="220" y="1"/>
                  </a:lnTo>
                  <a:lnTo>
                    <a:pt x="220" y="1"/>
                  </a:lnTo>
                  <a:lnTo>
                    <a:pt x="221" y="1"/>
                  </a:lnTo>
                  <a:lnTo>
                    <a:pt x="221" y="1"/>
                  </a:lnTo>
                  <a:lnTo>
                    <a:pt x="222" y="1"/>
                  </a:lnTo>
                  <a:lnTo>
                    <a:pt x="222" y="1"/>
                  </a:lnTo>
                  <a:lnTo>
                    <a:pt x="222" y="0"/>
                  </a:lnTo>
                  <a:lnTo>
                    <a:pt x="222" y="0"/>
                  </a:lnTo>
                  <a:lnTo>
                    <a:pt x="223" y="0"/>
                  </a:lnTo>
                  <a:lnTo>
                    <a:pt x="223" y="0"/>
                  </a:lnTo>
                  <a:lnTo>
                    <a:pt x="224" y="0"/>
                  </a:lnTo>
                  <a:lnTo>
                    <a:pt x="225" y="0"/>
                  </a:lnTo>
                  <a:lnTo>
                    <a:pt x="225" y="0"/>
                  </a:lnTo>
                  <a:lnTo>
                    <a:pt x="226" y="0"/>
                  </a:lnTo>
                  <a:lnTo>
                    <a:pt x="226" y="0"/>
                  </a:lnTo>
                  <a:lnTo>
                    <a:pt x="227" y="0"/>
                  </a:lnTo>
                  <a:lnTo>
                    <a:pt x="227" y="0"/>
                  </a:lnTo>
                  <a:lnTo>
                    <a:pt x="228" y="0"/>
                  </a:lnTo>
                  <a:lnTo>
                    <a:pt x="228" y="0"/>
                  </a:lnTo>
                  <a:lnTo>
                    <a:pt x="229" y="0"/>
                  </a:lnTo>
                  <a:lnTo>
                    <a:pt x="230" y="0"/>
                  </a:lnTo>
                  <a:lnTo>
                    <a:pt x="231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3" y="1"/>
                  </a:lnTo>
                  <a:lnTo>
                    <a:pt x="234" y="1"/>
                  </a:lnTo>
                  <a:lnTo>
                    <a:pt x="234" y="1"/>
                  </a:lnTo>
                  <a:lnTo>
                    <a:pt x="235" y="1"/>
                  </a:lnTo>
                  <a:lnTo>
                    <a:pt x="236" y="2"/>
                  </a:lnTo>
                  <a:lnTo>
                    <a:pt x="237" y="2"/>
                  </a:lnTo>
                  <a:lnTo>
                    <a:pt x="238" y="2"/>
                  </a:lnTo>
                  <a:lnTo>
                    <a:pt x="238" y="3"/>
                  </a:lnTo>
                  <a:lnTo>
                    <a:pt x="239" y="3"/>
                  </a:lnTo>
                  <a:lnTo>
                    <a:pt x="240" y="3"/>
                  </a:lnTo>
                  <a:lnTo>
                    <a:pt x="241" y="4"/>
                  </a:lnTo>
                  <a:lnTo>
                    <a:pt x="241" y="4"/>
                  </a:lnTo>
                  <a:lnTo>
                    <a:pt x="241" y="5"/>
                  </a:lnTo>
                  <a:lnTo>
                    <a:pt x="242" y="5"/>
                  </a:lnTo>
                  <a:lnTo>
                    <a:pt x="242" y="5"/>
                  </a:lnTo>
                  <a:lnTo>
                    <a:pt x="243" y="6"/>
                  </a:lnTo>
                  <a:lnTo>
                    <a:pt x="243" y="6"/>
                  </a:lnTo>
                  <a:lnTo>
                    <a:pt x="244" y="6"/>
                  </a:lnTo>
                  <a:lnTo>
                    <a:pt x="245" y="6"/>
                  </a:lnTo>
                  <a:lnTo>
                    <a:pt x="245" y="7"/>
                  </a:lnTo>
                  <a:lnTo>
                    <a:pt x="246" y="7"/>
                  </a:lnTo>
                  <a:lnTo>
                    <a:pt x="246" y="8"/>
                  </a:lnTo>
                  <a:lnTo>
                    <a:pt x="247" y="8"/>
                  </a:lnTo>
                  <a:lnTo>
                    <a:pt x="247" y="8"/>
                  </a:lnTo>
                  <a:lnTo>
                    <a:pt x="248" y="9"/>
                  </a:lnTo>
                  <a:lnTo>
                    <a:pt x="249" y="9"/>
                  </a:lnTo>
                  <a:lnTo>
                    <a:pt x="249" y="10"/>
                  </a:lnTo>
                  <a:lnTo>
                    <a:pt x="250" y="10"/>
                  </a:lnTo>
                  <a:lnTo>
                    <a:pt x="250" y="11"/>
                  </a:lnTo>
                  <a:lnTo>
                    <a:pt x="251" y="11"/>
                  </a:lnTo>
                  <a:lnTo>
                    <a:pt x="251" y="12"/>
                  </a:lnTo>
                  <a:lnTo>
                    <a:pt x="251" y="12"/>
                  </a:lnTo>
                  <a:lnTo>
                    <a:pt x="251" y="13"/>
                  </a:lnTo>
                  <a:lnTo>
                    <a:pt x="252" y="14"/>
                  </a:lnTo>
                  <a:lnTo>
                    <a:pt x="252" y="14"/>
                  </a:lnTo>
                  <a:lnTo>
                    <a:pt x="253" y="15"/>
                  </a:lnTo>
                  <a:lnTo>
                    <a:pt x="253" y="15"/>
                  </a:lnTo>
                  <a:lnTo>
                    <a:pt x="253" y="16"/>
                  </a:lnTo>
                  <a:lnTo>
                    <a:pt x="254" y="16"/>
                  </a:lnTo>
                  <a:lnTo>
                    <a:pt x="254" y="16"/>
                  </a:lnTo>
                  <a:lnTo>
                    <a:pt x="255" y="16"/>
                  </a:lnTo>
                  <a:lnTo>
                    <a:pt x="255" y="17"/>
                  </a:lnTo>
                  <a:lnTo>
                    <a:pt x="256" y="18"/>
                  </a:lnTo>
                  <a:lnTo>
                    <a:pt x="256" y="18"/>
                  </a:lnTo>
                  <a:lnTo>
                    <a:pt x="257" y="19"/>
                  </a:lnTo>
                  <a:lnTo>
                    <a:pt x="257" y="19"/>
                  </a:lnTo>
                  <a:lnTo>
                    <a:pt x="258" y="20"/>
                  </a:lnTo>
                  <a:lnTo>
                    <a:pt x="258" y="21"/>
                  </a:lnTo>
                  <a:lnTo>
                    <a:pt x="258" y="21"/>
                  </a:lnTo>
                  <a:lnTo>
                    <a:pt x="259" y="22"/>
                  </a:lnTo>
                  <a:lnTo>
                    <a:pt x="259" y="22"/>
                  </a:lnTo>
                  <a:lnTo>
                    <a:pt x="260" y="23"/>
                  </a:lnTo>
                  <a:lnTo>
                    <a:pt x="260" y="24"/>
                  </a:lnTo>
                  <a:lnTo>
                    <a:pt x="260" y="24"/>
                  </a:lnTo>
                  <a:lnTo>
                    <a:pt x="260" y="25"/>
                  </a:lnTo>
                  <a:lnTo>
                    <a:pt x="260" y="25"/>
                  </a:lnTo>
                  <a:lnTo>
                    <a:pt x="261" y="25"/>
                  </a:lnTo>
                  <a:lnTo>
                    <a:pt x="261" y="26"/>
                  </a:lnTo>
                  <a:lnTo>
                    <a:pt x="262" y="26"/>
                  </a:lnTo>
                  <a:lnTo>
                    <a:pt x="262" y="27"/>
                  </a:lnTo>
                  <a:lnTo>
                    <a:pt x="263" y="28"/>
                  </a:lnTo>
                  <a:lnTo>
                    <a:pt x="263" y="28"/>
                  </a:lnTo>
                  <a:lnTo>
                    <a:pt x="263" y="29"/>
                  </a:lnTo>
                  <a:lnTo>
                    <a:pt x="264" y="30"/>
                  </a:lnTo>
                  <a:lnTo>
                    <a:pt x="264" y="31"/>
                  </a:lnTo>
                  <a:lnTo>
                    <a:pt x="265" y="32"/>
                  </a:lnTo>
                  <a:lnTo>
                    <a:pt x="266" y="33"/>
                  </a:lnTo>
                  <a:lnTo>
                    <a:pt x="267" y="35"/>
                  </a:lnTo>
                  <a:lnTo>
                    <a:pt x="268" y="35"/>
                  </a:lnTo>
                  <a:lnTo>
                    <a:pt x="269" y="37"/>
                  </a:lnTo>
                  <a:lnTo>
                    <a:pt x="269" y="38"/>
                  </a:lnTo>
                  <a:lnTo>
                    <a:pt x="270" y="39"/>
                  </a:lnTo>
                  <a:lnTo>
                    <a:pt x="270" y="41"/>
                  </a:lnTo>
                  <a:lnTo>
                    <a:pt x="271" y="42"/>
                  </a:lnTo>
                  <a:lnTo>
                    <a:pt x="272" y="44"/>
                  </a:lnTo>
                  <a:lnTo>
                    <a:pt x="273" y="44"/>
                  </a:lnTo>
                  <a:lnTo>
                    <a:pt x="274" y="46"/>
                  </a:lnTo>
                  <a:lnTo>
                    <a:pt x="274" y="47"/>
                  </a:lnTo>
                  <a:lnTo>
                    <a:pt x="275" y="49"/>
                  </a:lnTo>
                  <a:lnTo>
                    <a:pt x="276" y="51"/>
                  </a:lnTo>
                  <a:lnTo>
                    <a:pt x="277" y="52"/>
                  </a:lnTo>
                  <a:lnTo>
                    <a:pt x="278" y="54"/>
                  </a:lnTo>
                  <a:lnTo>
                    <a:pt x="278" y="54"/>
                  </a:lnTo>
                  <a:lnTo>
                    <a:pt x="279" y="56"/>
                  </a:lnTo>
                  <a:lnTo>
                    <a:pt x="279" y="57"/>
                  </a:lnTo>
                  <a:lnTo>
                    <a:pt x="280" y="59"/>
                  </a:lnTo>
                  <a:lnTo>
                    <a:pt x="281" y="61"/>
                  </a:lnTo>
                  <a:lnTo>
                    <a:pt x="281" y="62"/>
                  </a:lnTo>
                  <a:lnTo>
                    <a:pt x="282" y="64"/>
                  </a:lnTo>
                  <a:lnTo>
                    <a:pt x="283" y="64"/>
                  </a:lnTo>
                  <a:lnTo>
                    <a:pt x="284" y="66"/>
                  </a:lnTo>
                  <a:lnTo>
                    <a:pt x="284" y="68"/>
                  </a:lnTo>
                  <a:lnTo>
                    <a:pt x="285" y="69"/>
                  </a:lnTo>
                  <a:lnTo>
                    <a:pt x="286" y="71"/>
                  </a:lnTo>
                  <a:lnTo>
                    <a:pt x="287" y="73"/>
                  </a:lnTo>
                  <a:lnTo>
                    <a:pt x="287" y="73"/>
                  </a:lnTo>
                  <a:lnTo>
                    <a:pt x="288" y="75"/>
                  </a:lnTo>
                  <a:lnTo>
                    <a:pt x="289" y="77"/>
                  </a:lnTo>
                  <a:lnTo>
                    <a:pt x="289" y="78"/>
                  </a:lnTo>
                  <a:lnTo>
                    <a:pt x="289" y="80"/>
                  </a:lnTo>
                  <a:lnTo>
                    <a:pt x="290" y="81"/>
                  </a:lnTo>
                  <a:lnTo>
                    <a:pt x="291" y="83"/>
                  </a:lnTo>
                  <a:lnTo>
                    <a:pt x="291" y="83"/>
                  </a:lnTo>
                  <a:lnTo>
                    <a:pt x="291" y="84"/>
                  </a:lnTo>
                  <a:lnTo>
                    <a:pt x="292" y="85"/>
                  </a:lnTo>
                  <a:lnTo>
                    <a:pt x="293" y="87"/>
                  </a:lnTo>
                  <a:lnTo>
                    <a:pt x="293" y="88"/>
                  </a:lnTo>
                  <a:lnTo>
                    <a:pt x="294" y="90"/>
                  </a:lnTo>
                  <a:lnTo>
                    <a:pt x="294" y="92"/>
                  </a:lnTo>
                  <a:lnTo>
                    <a:pt x="295" y="92"/>
                  </a:lnTo>
                  <a:lnTo>
                    <a:pt x="296" y="94"/>
                  </a:lnTo>
                  <a:lnTo>
                    <a:pt x="296" y="95"/>
                  </a:lnTo>
                  <a:lnTo>
                    <a:pt x="297" y="97"/>
                  </a:lnTo>
                  <a:lnTo>
                    <a:pt x="297" y="98"/>
                  </a:lnTo>
                  <a:lnTo>
                    <a:pt x="298" y="100"/>
                  </a:lnTo>
                  <a:lnTo>
                    <a:pt x="298" y="102"/>
                  </a:lnTo>
                  <a:lnTo>
                    <a:pt x="299" y="102"/>
                  </a:lnTo>
                  <a:lnTo>
                    <a:pt x="299" y="103"/>
                  </a:lnTo>
                  <a:lnTo>
                    <a:pt x="299" y="105"/>
                  </a:lnTo>
                  <a:lnTo>
                    <a:pt x="299" y="106"/>
                  </a:lnTo>
                  <a:lnTo>
                    <a:pt x="300" y="108"/>
                  </a:lnTo>
                  <a:lnTo>
                    <a:pt x="300" y="109"/>
                  </a:lnTo>
                  <a:lnTo>
                    <a:pt x="301" y="111"/>
                  </a:lnTo>
                  <a:lnTo>
                    <a:pt x="301" y="112"/>
                  </a:lnTo>
                  <a:lnTo>
                    <a:pt x="302" y="112"/>
                  </a:lnTo>
                  <a:lnTo>
                    <a:pt x="302" y="114"/>
                  </a:lnTo>
                  <a:lnTo>
                    <a:pt x="303" y="115"/>
                  </a:lnTo>
                  <a:lnTo>
                    <a:pt x="303" y="115"/>
                  </a:lnTo>
                  <a:lnTo>
                    <a:pt x="303" y="116"/>
                  </a:lnTo>
                  <a:lnTo>
                    <a:pt x="303" y="118"/>
                  </a:lnTo>
                  <a:lnTo>
                    <a:pt x="303" y="119"/>
                  </a:lnTo>
                  <a:lnTo>
                    <a:pt x="303" y="119"/>
                  </a:lnTo>
                  <a:lnTo>
                    <a:pt x="303" y="121"/>
                  </a:lnTo>
                  <a:lnTo>
                    <a:pt x="302" y="121"/>
                  </a:lnTo>
                  <a:lnTo>
                    <a:pt x="302" y="122"/>
                  </a:lnTo>
                  <a:lnTo>
                    <a:pt x="302" y="124"/>
                  </a:lnTo>
                  <a:lnTo>
                    <a:pt x="302" y="124"/>
                  </a:lnTo>
                  <a:lnTo>
                    <a:pt x="301" y="125"/>
                  </a:lnTo>
                  <a:lnTo>
                    <a:pt x="301" y="126"/>
                  </a:lnTo>
                  <a:lnTo>
                    <a:pt x="301" y="128"/>
                  </a:lnTo>
                  <a:lnTo>
                    <a:pt x="300" y="129"/>
                  </a:lnTo>
                  <a:lnTo>
                    <a:pt x="300" y="130"/>
                  </a:lnTo>
                  <a:lnTo>
                    <a:pt x="300" y="131"/>
                  </a:lnTo>
                  <a:lnTo>
                    <a:pt x="300" y="131"/>
                  </a:lnTo>
                  <a:lnTo>
                    <a:pt x="300" y="132"/>
                  </a:lnTo>
                  <a:lnTo>
                    <a:pt x="300" y="133"/>
                  </a:lnTo>
                  <a:lnTo>
                    <a:pt x="300" y="134"/>
                  </a:lnTo>
                  <a:lnTo>
                    <a:pt x="300" y="135"/>
                  </a:lnTo>
                  <a:lnTo>
                    <a:pt x="300" y="136"/>
                  </a:lnTo>
                  <a:lnTo>
                    <a:pt x="300" y="137"/>
                  </a:lnTo>
                  <a:lnTo>
                    <a:pt x="300" y="138"/>
                  </a:lnTo>
                  <a:lnTo>
                    <a:pt x="300" y="138"/>
                  </a:lnTo>
                  <a:lnTo>
                    <a:pt x="300" y="139"/>
                  </a:lnTo>
                  <a:lnTo>
                    <a:pt x="300" y="139"/>
                  </a:lnTo>
                  <a:lnTo>
                    <a:pt x="300" y="140"/>
                  </a:lnTo>
                  <a:lnTo>
                    <a:pt x="300" y="140"/>
                  </a:lnTo>
                  <a:lnTo>
                    <a:pt x="300" y="140"/>
                  </a:lnTo>
                  <a:lnTo>
                    <a:pt x="300" y="140"/>
                  </a:lnTo>
                  <a:lnTo>
                    <a:pt x="300" y="140"/>
                  </a:lnTo>
                  <a:lnTo>
                    <a:pt x="300" y="141"/>
                  </a:lnTo>
                  <a:lnTo>
                    <a:pt x="300" y="141"/>
                  </a:lnTo>
                  <a:lnTo>
                    <a:pt x="298" y="149"/>
                  </a:lnTo>
                  <a:lnTo>
                    <a:pt x="290" y="151"/>
                  </a:lnTo>
                  <a:lnTo>
                    <a:pt x="290" y="151"/>
                  </a:lnTo>
                  <a:lnTo>
                    <a:pt x="290" y="151"/>
                  </a:lnTo>
                  <a:lnTo>
                    <a:pt x="290" y="151"/>
                  </a:lnTo>
                  <a:lnTo>
                    <a:pt x="289" y="150"/>
                  </a:lnTo>
                  <a:lnTo>
                    <a:pt x="289" y="150"/>
                  </a:lnTo>
                  <a:lnTo>
                    <a:pt x="289" y="151"/>
                  </a:lnTo>
                  <a:lnTo>
                    <a:pt x="288" y="151"/>
                  </a:lnTo>
                  <a:lnTo>
                    <a:pt x="288" y="152"/>
                  </a:lnTo>
                  <a:lnTo>
                    <a:pt x="288" y="152"/>
                  </a:lnTo>
                  <a:lnTo>
                    <a:pt x="288" y="152"/>
                  </a:lnTo>
                  <a:lnTo>
                    <a:pt x="288" y="153"/>
                  </a:lnTo>
                  <a:lnTo>
                    <a:pt x="288" y="153"/>
                  </a:lnTo>
                  <a:lnTo>
                    <a:pt x="288" y="154"/>
                  </a:lnTo>
                  <a:lnTo>
                    <a:pt x="287" y="154"/>
                  </a:lnTo>
                  <a:lnTo>
                    <a:pt x="287" y="154"/>
                  </a:lnTo>
                  <a:lnTo>
                    <a:pt x="287" y="155"/>
                  </a:lnTo>
                  <a:lnTo>
                    <a:pt x="287" y="155"/>
                  </a:lnTo>
                  <a:lnTo>
                    <a:pt x="287" y="156"/>
                  </a:lnTo>
                  <a:lnTo>
                    <a:pt x="286" y="156"/>
                  </a:lnTo>
                  <a:lnTo>
                    <a:pt x="286" y="156"/>
                  </a:lnTo>
                  <a:lnTo>
                    <a:pt x="286" y="157"/>
                  </a:lnTo>
                  <a:lnTo>
                    <a:pt x="286" y="157"/>
                  </a:lnTo>
                  <a:lnTo>
                    <a:pt x="286" y="157"/>
                  </a:lnTo>
                  <a:lnTo>
                    <a:pt x="285" y="158"/>
                  </a:lnTo>
                  <a:lnTo>
                    <a:pt x="285" y="158"/>
                  </a:lnTo>
                  <a:lnTo>
                    <a:pt x="285" y="158"/>
                  </a:lnTo>
                  <a:lnTo>
                    <a:pt x="285" y="159"/>
                  </a:lnTo>
                  <a:lnTo>
                    <a:pt x="284" y="159"/>
                  </a:lnTo>
                  <a:lnTo>
                    <a:pt x="284" y="159"/>
                  </a:lnTo>
                  <a:lnTo>
                    <a:pt x="284" y="160"/>
                  </a:lnTo>
                  <a:lnTo>
                    <a:pt x="284" y="160"/>
                  </a:lnTo>
                  <a:lnTo>
                    <a:pt x="283" y="160"/>
                  </a:lnTo>
                  <a:lnTo>
                    <a:pt x="283" y="160"/>
                  </a:lnTo>
                  <a:lnTo>
                    <a:pt x="283" y="160"/>
                  </a:lnTo>
                  <a:lnTo>
                    <a:pt x="283" y="160"/>
                  </a:lnTo>
                  <a:lnTo>
                    <a:pt x="282" y="161"/>
                  </a:lnTo>
                  <a:lnTo>
                    <a:pt x="282" y="161"/>
                  </a:lnTo>
                  <a:lnTo>
                    <a:pt x="281" y="162"/>
                  </a:lnTo>
                  <a:lnTo>
                    <a:pt x="281" y="162"/>
                  </a:lnTo>
                  <a:lnTo>
                    <a:pt x="280" y="163"/>
                  </a:lnTo>
                  <a:lnTo>
                    <a:pt x="279" y="163"/>
                  </a:lnTo>
                  <a:lnTo>
                    <a:pt x="279" y="164"/>
                  </a:lnTo>
                  <a:lnTo>
                    <a:pt x="279" y="164"/>
                  </a:lnTo>
                  <a:lnTo>
                    <a:pt x="279" y="165"/>
                  </a:lnTo>
                  <a:lnTo>
                    <a:pt x="278" y="165"/>
                  </a:lnTo>
                  <a:lnTo>
                    <a:pt x="277" y="166"/>
                  </a:lnTo>
                  <a:lnTo>
                    <a:pt x="277" y="166"/>
                  </a:lnTo>
                  <a:lnTo>
                    <a:pt x="277" y="166"/>
                  </a:lnTo>
                  <a:lnTo>
                    <a:pt x="276" y="167"/>
                  </a:lnTo>
                  <a:lnTo>
                    <a:pt x="275" y="167"/>
                  </a:lnTo>
                  <a:lnTo>
                    <a:pt x="275" y="167"/>
                  </a:lnTo>
                  <a:lnTo>
                    <a:pt x="274" y="168"/>
                  </a:lnTo>
                  <a:lnTo>
                    <a:pt x="274" y="168"/>
                  </a:lnTo>
                  <a:lnTo>
                    <a:pt x="273" y="169"/>
                  </a:lnTo>
                  <a:lnTo>
                    <a:pt x="272" y="169"/>
                  </a:lnTo>
                  <a:lnTo>
                    <a:pt x="272" y="169"/>
                  </a:lnTo>
                  <a:lnTo>
                    <a:pt x="271" y="169"/>
                  </a:lnTo>
                  <a:lnTo>
                    <a:pt x="270" y="169"/>
                  </a:lnTo>
                  <a:lnTo>
                    <a:pt x="270" y="169"/>
                  </a:lnTo>
                  <a:lnTo>
                    <a:pt x="270" y="170"/>
                  </a:lnTo>
                  <a:lnTo>
                    <a:pt x="269" y="170"/>
                  </a:lnTo>
                  <a:lnTo>
                    <a:pt x="269" y="171"/>
                  </a:lnTo>
                  <a:lnTo>
                    <a:pt x="268" y="171"/>
                  </a:lnTo>
                  <a:lnTo>
                    <a:pt x="267" y="171"/>
                  </a:lnTo>
                  <a:lnTo>
                    <a:pt x="266" y="172"/>
                  </a:lnTo>
                  <a:lnTo>
                    <a:pt x="266" y="172"/>
                  </a:lnTo>
                  <a:lnTo>
                    <a:pt x="265" y="172"/>
                  </a:lnTo>
                  <a:lnTo>
                    <a:pt x="264" y="173"/>
                  </a:lnTo>
                  <a:lnTo>
                    <a:pt x="263" y="173"/>
                  </a:lnTo>
                  <a:lnTo>
                    <a:pt x="263" y="173"/>
                  </a:lnTo>
                  <a:lnTo>
                    <a:pt x="262" y="174"/>
                  </a:lnTo>
                  <a:lnTo>
                    <a:pt x="261" y="174"/>
                  </a:lnTo>
                  <a:lnTo>
                    <a:pt x="260" y="174"/>
                  </a:lnTo>
                  <a:lnTo>
                    <a:pt x="260" y="174"/>
                  </a:lnTo>
                  <a:lnTo>
                    <a:pt x="260" y="175"/>
                  </a:lnTo>
                  <a:lnTo>
                    <a:pt x="259" y="175"/>
                  </a:lnTo>
                  <a:lnTo>
                    <a:pt x="258" y="175"/>
                  </a:lnTo>
                  <a:lnTo>
                    <a:pt x="258" y="176"/>
                  </a:lnTo>
                  <a:lnTo>
                    <a:pt x="257" y="176"/>
                  </a:lnTo>
                  <a:lnTo>
                    <a:pt x="256" y="176"/>
                  </a:lnTo>
                  <a:lnTo>
                    <a:pt x="255" y="177"/>
                  </a:lnTo>
                  <a:lnTo>
                    <a:pt x="254" y="177"/>
                  </a:lnTo>
                  <a:lnTo>
                    <a:pt x="253" y="177"/>
                  </a:lnTo>
                  <a:lnTo>
                    <a:pt x="253" y="177"/>
                  </a:lnTo>
                  <a:lnTo>
                    <a:pt x="252" y="178"/>
                  </a:lnTo>
                  <a:lnTo>
                    <a:pt x="251" y="178"/>
                  </a:lnTo>
                  <a:lnTo>
                    <a:pt x="251" y="178"/>
                  </a:lnTo>
                  <a:lnTo>
                    <a:pt x="250" y="179"/>
                  </a:lnTo>
                  <a:lnTo>
                    <a:pt x="249" y="179"/>
                  </a:lnTo>
                  <a:lnTo>
                    <a:pt x="248" y="179"/>
                  </a:lnTo>
                  <a:lnTo>
                    <a:pt x="248" y="179"/>
                  </a:lnTo>
                  <a:lnTo>
                    <a:pt x="247" y="179"/>
                  </a:lnTo>
                  <a:lnTo>
                    <a:pt x="246" y="179"/>
                  </a:lnTo>
                  <a:lnTo>
                    <a:pt x="245" y="179"/>
                  </a:lnTo>
                  <a:lnTo>
                    <a:pt x="244" y="180"/>
                  </a:lnTo>
                  <a:lnTo>
                    <a:pt x="243" y="180"/>
                  </a:lnTo>
                  <a:lnTo>
                    <a:pt x="242" y="180"/>
                  </a:lnTo>
                  <a:lnTo>
                    <a:pt x="241" y="180"/>
                  </a:lnTo>
                  <a:lnTo>
                    <a:pt x="241" y="181"/>
                  </a:lnTo>
                  <a:lnTo>
                    <a:pt x="241" y="181"/>
                  </a:lnTo>
                  <a:lnTo>
                    <a:pt x="240" y="181"/>
                  </a:lnTo>
                  <a:lnTo>
                    <a:pt x="239" y="182"/>
                  </a:lnTo>
                  <a:lnTo>
                    <a:pt x="238" y="182"/>
                  </a:lnTo>
                  <a:lnTo>
                    <a:pt x="237" y="182"/>
                  </a:lnTo>
                  <a:lnTo>
                    <a:pt x="236" y="182"/>
                  </a:lnTo>
                  <a:lnTo>
                    <a:pt x="235" y="183"/>
                  </a:lnTo>
                  <a:lnTo>
                    <a:pt x="234" y="183"/>
                  </a:lnTo>
                  <a:lnTo>
                    <a:pt x="233" y="183"/>
                  </a:lnTo>
                  <a:lnTo>
                    <a:pt x="232" y="184"/>
                  </a:lnTo>
                  <a:lnTo>
                    <a:pt x="230" y="184"/>
                  </a:lnTo>
                  <a:lnTo>
                    <a:pt x="230" y="185"/>
                  </a:lnTo>
                  <a:lnTo>
                    <a:pt x="228" y="185"/>
                  </a:lnTo>
                  <a:lnTo>
                    <a:pt x="226" y="185"/>
                  </a:lnTo>
                  <a:lnTo>
                    <a:pt x="224" y="185"/>
                  </a:lnTo>
                  <a:lnTo>
                    <a:pt x="222" y="185"/>
                  </a:lnTo>
                  <a:lnTo>
                    <a:pt x="221" y="186"/>
                  </a:lnTo>
                  <a:lnTo>
                    <a:pt x="219" y="186"/>
                  </a:lnTo>
                  <a:lnTo>
                    <a:pt x="217" y="186"/>
                  </a:lnTo>
                  <a:lnTo>
                    <a:pt x="215" y="186"/>
                  </a:lnTo>
                  <a:lnTo>
                    <a:pt x="213" y="187"/>
                  </a:lnTo>
                  <a:lnTo>
                    <a:pt x="212" y="187"/>
                  </a:lnTo>
                  <a:lnTo>
                    <a:pt x="212" y="187"/>
                  </a:lnTo>
                  <a:lnTo>
                    <a:pt x="210" y="187"/>
                  </a:lnTo>
                  <a:lnTo>
                    <a:pt x="207" y="187"/>
                  </a:lnTo>
                  <a:lnTo>
                    <a:pt x="205" y="187"/>
                  </a:lnTo>
                  <a:lnTo>
                    <a:pt x="203" y="187"/>
                  </a:lnTo>
                  <a:lnTo>
                    <a:pt x="202" y="187"/>
                  </a:lnTo>
                  <a:lnTo>
                    <a:pt x="200" y="187"/>
                  </a:lnTo>
                  <a:lnTo>
                    <a:pt x="198" y="187"/>
                  </a:lnTo>
                  <a:lnTo>
                    <a:pt x="196" y="187"/>
                  </a:lnTo>
                  <a:lnTo>
                    <a:pt x="194" y="187"/>
                  </a:lnTo>
                  <a:lnTo>
                    <a:pt x="193" y="187"/>
                  </a:lnTo>
                  <a:lnTo>
                    <a:pt x="190" y="187"/>
                  </a:lnTo>
                  <a:lnTo>
                    <a:pt x="188" y="187"/>
                  </a:lnTo>
                  <a:lnTo>
                    <a:pt x="186" y="187"/>
                  </a:lnTo>
                  <a:lnTo>
                    <a:pt x="184" y="187"/>
                  </a:lnTo>
                  <a:lnTo>
                    <a:pt x="183" y="187"/>
                  </a:lnTo>
                  <a:lnTo>
                    <a:pt x="181" y="187"/>
                  </a:lnTo>
                  <a:lnTo>
                    <a:pt x="179" y="187"/>
                  </a:lnTo>
                  <a:lnTo>
                    <a:pt x="177" y="187"/>
                  </a:lnTo>
                  <a:lnTo>
                    <a:pt x="175" y="187"/>
                  </a:lnTo>
                  <a:lnTo>
                    <a:pt x="174" y="187"/>
                  </a:lnTo>
                  <a:lnTo>
                    <a:pt x="173" y="187"/>
                  </a:lnTo>
                  <a:lnTo>
                    <a:pt x="172" y="187"/>
                  </a:lnTo>
                  <a:lnTo>
                    <a:pt x="170" y="187"/>
                  </a:lnTo>
                  <a:lnTo>
                    <a:pt x="169" y="187"/>
                  </a:lnTo>
                  <a:lnTo>
                    <a:pt x="167" y="187"/>
                  </a:lnTo>
                  <a:lnTo>
                    <a:pt x="166" y="188"/>
                  </a:lnTo>
                  <a:lnTo>
                    <a:pt x="165" y="188"/>
                  </a:lnTo>
                  <a:lnTo>
                    <a:pt x="164" y="188"/>
                  </a:lnTo>
                  <a:lnTo>
                    <a:pt x="162" y="188"/>
                  </a:lnTo>
                  <a:lnTo>
                    <a:pt x="161" y="188"/>
                  </a:lnTo>
                  <a:lnTo>
                    <a:pt x="159" y="188"/>
                  </a:lnTo>
                  <a:lnTo>
                    <a:pt x="158" y="188"/>
                  </a:lnTo>
                  <a:lnTo>
                    <a:pt x="156" y="188"/>
                  </a:lnTo>
                  <a:lnTo>
                    <a:pt x="155" y="189"/>
                  </a:lnTo>
                  <a:lnTo>
                    <a:pt x="154" y="189"/>
                  </a:lnTo>
                  <a:lnTo>
                    <a:pt x="152" y="189"/>
                  </a:lnTo>
                  <a:lnTo>
                    <a:pt x="151" y="189"/>
                  </a:lnTo>
                  <a:lnTo>
                    <a:pt x="149" y="189"/>
                  </a:lnTo>
                  <a:lnTo>
                    <a:pt x="148" y="189"/>
                  </a:lnTo>
                  <a:lnTo>
                    <a:pt x="146" y="189"/>
                  </a:lnTo>
                  <a:lnTo>
                    <a:pt x="146" y="189"/>
                  </a:lnTo>
                  <a:lnTo>
                    <a:pt x="144" y="189"/>
                  </a:lnTo>
                  <a:lnTo>
                    <a:pt x="143" y="189"/>
                  </a:lnTo>
                  <a:lnTo>
                    <a:pt x="141" y="189"/>
                  </a:lnTo>
                  <a:lnTo>
                    <a:pt x="139" y="189"/>
                  </a:lnTo>
                  <a:lnTo>
                    <a:pt x="138" y="189"/>
                  </a:lnTo>
                  <a:lnTo>
                    <a:pt x="136" y="189"/>
                  </a:lnTo>
                  <a:lnTo>
                    <a:pt x="136" y="189"/>
                  </a:lnTo>
                  <a:lnTo>
                    <a:pt x="134" y="189"/>
                  </a:lnTo>
                  <a:lnTo>
                    <a:pt x="133" y="189"/>
                  </a:lnTo>
                  <a:lnTo>
                    <a:pt x="131" y="189"/>
                  </a:lnTo>
                  <a:lnTo>
                    <a:pt x="130" y="189"/>
                  </a:lnTo>
                  <a:lnTo>
                    <a:pt x="128" y="189"/>
                  </a:lnTo>
                  <a:lnTo>
                    <a:pt x="126" y="189"/>
                  </a:lnTo>
                  <a:lnTo>
                    <a:pt x="126" y="189"/>
                  </a:lnTo>
                  <a:lnTo>
                    <a:pt x="124" y="189"/>
                  </a:lnTo>
                  <a:lnTo>
                    <a:pt x="123" y="189"/>
                  </a:lnTo>
                  <a:lnTo>
                    <a:pt x="121" y="189"/>
                  </a:lnTo>
                  <a:lnTo>
                    <a:pt x="120" y="189"/>
                  </a:lnTo>
                  <a:lnTo>
                    <a:pt x="118" y="189"/>
                  </a:lnTo>
                  <a:lnTo>
                    <a:pt x="117" y="189"/>
                  </a:lnTo>
                  <a:lnTo>
                    <a:pt x="116" y="189"/>
                  </a:lnTo>
                  <a:lnTo>
                    <a:pt x="115" y="189"/>
                  </a:lnTo>
                  <a:lnTo>
                    <a:pt x="113" y="189"/>
                  </a:lnTo>
                  <a:lnTo>
                    <a:pt x="112" y="189"/>
                  </a:lnTo>
                  <a:lnTo>
                    <a:pt x="110" y="189"/>
                  </a:lnTo>
                  <a:lnTo>
                    <a:pt x="109" y="189"/>
                  </a:lnTo>
                  <a:lnTo>
                    <a:pt x="107" y="189"/>
                  </a:lnTo>
                  <a:lnTo>
                    <a:pt x="107" y="189"/>
                  </a:lnTo>
                  <a:lnTo>
                    <a:pt x="105" y="189"/>
                  </a:lnTo>
                  <a:lnTo>
                    <a:pt x="104" y="189"/>
                  </a:lnTo>
                  <a:lnTo>
                    <a:pt x="102" y="189"/>
                  </a:lnTo>
                  <a:lnTo>
                    <a:pt x="101" y="189"/>
                  </a:lnTo>
                  <a:lnTo>
                    <a:pt x="99" y="189"/>
                  </a:lnTo>
                  <a:lnTo>
                    <a:pt x="98" y="189"/>
                  </a:lnTo>
                  <a:lnTo>
                    <a:pt x="97" y="189"/>
                  </a:lnTo>
                  <a:lnTo>
                    <a:pt x="96" y="189"/>
                  </a:lnTo>
                  <a:lnTo>
                    <a:pt x="94" y="189"/>
                  </a:lnTo>
                  <a:lnTo>
                    <a:pt x="93" y="189"/>
                  </a:lnTo>
                  <a:lnTo>
                    <a:pt x="91" y="189"/>
                  </a:lnTo>
                  <a:lnTo>
                    <a:pt x="90" y="189"/>
                  </a:lnTo>
                  <a:lnTo>
                    <a:pt x="88" y="188"/>
                  </a:lnTo>
                  <a:lnTo>
                    <a:pt x="88" y="188"/>
                  </a:lnTo>
                  <a:lnTo>
                    <a:pt x="86" y="188"/>
                  </a:lnTo>
                  <a:lnTo>
                    <a:pt x="85" y="188"/>
                  </a:lnTo>
                  <a:lnTo>
                    <a:pt x="84" y="188"/>
                  </a:lnTo>
                  <a:lnTo>
                    <a:pt x="82" y="188"/>
                  </a:lnTo>
                  <a:lnTo>
                    <a:pt x="81" y="188"/>
                  </a:lnTo>
                  <a:lnTo>
                    <a:pt x="79" y="188"/>
                  </a:lnTo>
                  <a:lnTo>
                    <a:pt x="79" y="187"/>
                  </a:lnTo>
                  <a:lnTo>
                    <a:pt x="78" y="187"/>
                  </a:lnTo>
                  <a:lnTo>
                    <a:pt x="77" y="187"/>
                  </a:lnTo>
                  <a:lnTo>
                    <a:pt x="76" y="187"/>
                  </a:lnTo>
                  <a:lnTo>
                    <a:pt x="75" y="187"/>
                  </a:lnTo>
                  <a:lnTo>
                    <a:pt x="73" y="187"/>
                  </a:lnTo>
                  <a:lnTo>
                    <a:pt x="72" y="186"/>
                  </a:lnTo>
                  <a:lnTo>
                    <a:pt x="71" y="186"/>
                  </a:lnTo>
                  <a:lnTo>
                    <a:pt x="69" y="186"/>
                  </a:lnTo>
                  <a:lnTo>
                    <a:pt x="69" y="186"/>
                  </a:lnTo>
                  <a:lnTo>
                    <a:pt x="68" y="186"/>
                  </a:lnTo>
                  <a:lnTo>
                    <a:pt x="66" y="185"/>
                  </a:lnTo>
                  <a:lnTo>
                    <a:pt x="65" y="185"/>
                  </a:lnTo>
                  <a:lnTo>
                    <a:pt x="64" y="185"/>
                  </a:lnTo>
                  <a:lnTo>
                    <a:pt x="62" y="185"/>
                  </a:lnTo>
                  <a:lnTo>
                    <a:pt x="61" y="184"/>
                  </a:lnTo>
                  <a:lnTo>
                    <a:pt x="60" y="184"/>
                  </a:lnTo>
                  <a:lnTo>
                    <a:pt x="59" y="184"/>
                  </a:lnTo>
                  <a:lnTo>
                    <a:pt x="58" y="184"/>
                  </a:lnTo>
                  <a:lnTo>
                    <a:pt x="57" y="183"/>
                  </a:lnTo>
                  <a:lnTo>
                    <a:pt x="55" y="183"/>
                  </a:lnTo>
                  <a:lnTo>
                    <a:pt x="54" y="183"/>
                  </a:lnTo>
                  <a:lnTo>
                    <a:pt x="53" y="183"/>
                  </a:lnTo>
                  <a:lnTo>
                    <a:pt x="52" y="182"/>
                  </a:lnTo>
                  <a:lnTo>
                    <a:pt x="50" y="182"/>
                  </a:lnTo>
                  <a:lnTo>
                    <a:pt x="50" y="182"/>
                  </a:lnTo>
                  <a:lnTo>
                    <a:pt x="49" y="181"/>
                  </a:lnTo>
                  <a:lnTo>
                    <a:pt x="48" y="181"/>
                  </a:lnTo>
                  <a:lnTo>
                    <a:pt x="47" y="181"/>
                  </a:lnTo>
                  <a:lnTo>
                    <a:pt x="45" y="180"/>
                  </a:lnTo>
                  <a:lnTo>
                    <a:pt x="44" y="180"/>
                  </a:lnTo>
                  <a:lnTo>
                    <a:pt x="43" y="179"/>
                  </a:lnTo>
                  <a:lnTo>
                    <a:pt x="42" y="179"/>
                  </a:lnTo>
                  <a:lnTo>
                    <a:pt x="41" y="179"/>
                  </a:lnTo>
                  <a:lnTo>
                    <a:pt x="40" y="179"/>
                  </a:lnTo>
                  <a:lnTo>
                    <a:pt x="39" y="179"/>
                  </a:lnTo>
                  <a:lnTo>
                    <a:pt x="38" y="179"/>
                  </a:lnTo>
                  <a:lnTo>
                    <a:pt x="37" y="178"/>
                  </a:lnTo>
                  <a:lnTo>
                    <a:pt x="36" y="178"/>
                  </a:lnTo>
                  <a:lnTo>
                    <a:pt x="35" y="177"/>
                  </a:lnTo>
                  <a:lnTo>
                    <a:pt x="34" y="177"/>
                  </a:lnTo>
                  <a:lnTo>
                    <a:pt x="32" y="176"/>
                  </a:lnTo>
                  <a:lnTo>
                    <a:pt x="31" y="176"/>
                  </a:lnTo>
                  <a:lnTo>
                    <a:pt x="31" y="175"/>
                  </a:lnTo>
                  <a:lnTo>
                    <a:pt x="30" y="175"/>
                  </a:lnTo>
                  <a:lnTo>
                    <a:pt x="29" y="174"/>
                  </a:lnTo>
                  <a:lnTo>
                    <a:pt x="28" y="174"/>
                  </a:lnTo>
                  <a:lnTo>
                    <a:pt x="27" y="173"/>
                  </a:lnTo>
                  <a:lnTo>
                    <a:pt x="26" y="173"/>
                  </a:lnTo>
                  <a:lnTo>
                    <a:pt x="26" y="173"/>
                  </a:lnTo>
                  <a:lnTo>
                    <a:pt x="25" y="172"/>
                  </a:lnTo>
                  <a:lnTo>
                    <a:pt x="25" y="172"/>
                  </a:lnTo>
                  <a:lnTo>
                    <a:pt x="24" y="172"/>
                  </a:lnTo>
                  <a:lnTo>
                    <a:pt x="24" y="172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2" y="171"/>
                  </a:lnTo>
                  <a:lnTo>
                    <a:pt x="22" y="170"/>
                  </a:lnTo>
                  <a:lnTo>
                    <a:pt x="21" y="170"/>
                  </a:lnTo>
                  <a:lnTo>
                    <a:pt x="21" y="170"/>
                  </a:lnTo>
                  <a:lnTo>
                    <a:pt x="21" y="169"/>
                  </a:lnTo>
                  <a:lnTo>
                    <a:pt x="21" y="169"/>
                  </a:lnTo>
                  <a:lnTo>
                    <a:pt x="20" y="169"/>
                  </a:lnTo>
                  <a:lnTo>
                    <a:pt x="20" y="169"/>
                  </a:lnTo>
                  <a:lnTo>
                    <a:pt x="19" y="169"/>
                  </a:lnTo>
                  <a:lnTo>
                    <a:pt x="19" y="169"/>
                  </a:lnTo>
                  <a:lnTo>
                    <a:pt x="18" y="168"/>
                  </a:lnTo>
                  <a:lnTo>
                    <a:pt x="18" y="168"/>
                  </a:lnTo>
                  <a:lnTo>
                    <a:pt x="17" y="168"/>
                  </a:lnTo>
                  <a:lnTo>
                    <a:pt x="17" y="167"/>
                  </a:lnTo>
                  <a:lnTo>
                    <a:pt x="16" y="167"/>
                  </a:lnTo>
                  <a:lnTo>
                    <a:pt x="16" y="167"/>
                  </a:lnTo>
                  <a:lnTo>
                    <a:pt x="16" y="166"/>
                  </a:lnTo>
                  <a:lnTo>
                    <a:pt x="15" y="166"/>
                  </a:lnTo>
                  <a:lnTo>
                    <a:pt x="15" y="166"/>
                  </a:lnTo>
                  <a:lnTo>
                    <a:pt x="14" y="165"/>
                  </a:lnTo>
                  <a:lnTo>
                    <a:pt x="14" y="165"/>
                  </a:lnTo>
                  <a:lnTo>
                    <a:pt x="13" y="164"/>
                  </a:lnTo>
                  <a:lnTo>
                    <a:pt x="13" y="164"/>
                  </a:lnTo>
                  <a:lnTo>
                    <a:pt x="12" y="164"/>
                  </a:lnTo>
                  <a:lnTo>
                    <a:pt x="12" y="163"/>
                  </a:lnTo>
                  <a:lnTo>
                    <a:pt x="12" y="163"/>
                  </a:lnTo>
                  <a:lnTo>
                    <a:pt x="12" y="162"/>
                  </a:lnTo>
                  <a:lnTo>
                    <a:pt x="12" y="162"/>
                  </a:lnTo>
                  <a:lnTo>
                    <a:pt x="11" y="161"/>
                  </a:lnTo>
                  <a:lnTo>
                    <a:pt x="11" y="161"/>
                  </a:lnTo>
                  <a:lnTo>
                    <a:pt x="10" y="161"/>
                  </a:lnTo>
                  <a:lnTo>
                    <a:pt x="10" y="160"/>
                  </a:lnTo>
                  <a:lnTo>
                    <a:pt x="9" y="160"/>
                  </a:lnTo>
                  <a:lnTo>
                    <a:pt x="9" y="160"/>
                  </a:lnTo>
                  <a:lnTo>
                    <a:pt x="9" y="160"/>
                  </a:lnTo>
                  <a:lnTo>
                    <a:pt x="8" y="159"/>
                  </a:lnTo>
                  <a:lnTo>
                    <a:pt x="8" y="159"/>
                  </a:lnTo>
                  <a:lnTo>
                    <a:pt x="8" y="158"/>
                  </a:lnTo>
                  <a:lnTo>
                    <a:pt x="7" y="158"/>
                  </a:lnTo>
                  <a:lnTo>
                    <a:pt x="7" y="157"/>
                  </a:lnTo>
                  <a:lnTo>
                    <a:pt x="6" y="157"/>
                  </a:lnTo>
                  <a:lnTo>
                    <a:pt x="6" y="156"/>
                  </a:lnTo>
                  <a:lnTo>
                    <a:pt x="6" y="156"/>
                  </a:lnTo>
                  <a:lnTo>
                    <a:pt x="5" y="155"/>
                  </a:lnTo>
                  <a:lnTo>
                    <a:pt x="5" y="154"/>
                  </a:lnTo>
                  <a:lnTo>
                    <a:pt x="5" y="154"/>
                  </a:lnTo>
                  <a:lnTo>
                    <a:pt x="4" y="153"/>
                  </a:lnTo>
                  <a:lnTo>
                    <a:pt x="4" y="153"/>
                  </a:lnTo>
                  <a:lnTo>
                    <a:pt x="4" y="152"/>
                  </a:lnTo>
                  <a:lnTo>
                    <a:pt x="3" y="152"/>
                  </a:lnTo>
                  <a:lnTo>
                    <a:pt x="3" y="151"/>
                  </a:lnTo>
                  <a:lnTo>
                    <a:pt x="3" y="150"/>
                  </a:lnTo>
                  <a:lnTo>
                    <a:pt x="2" y="150"/>
                  </a:lnTo>
                  <a:lnTo>
                    <a:pt x="2" y="150"/>
                  </a:lnTo>
                  <a:lnTo>
                    <a:pt x="2" y="150"/>
                  </a:lnTo>
                  <a:lnTo>
                    <a:pt x="2" y="149"/>
                  </a:lnTo>
                  <a:lnTo>
                    <a:pt x="2" y="148"/>
                  </a:lnTo>
                  <a:lnTo>
                    <a:pt x="2" y="148"/>
                  </a:lnTo>
                  <a:lnTo>
                    <a:pt x="2" y="147"/>
                  </a:lnTo>
                  <a:lnTo>
                    <a:pt x="2" y="147"/>
                  </a:lnTo>
                  <a:lnTo>
                    <a:pt x="2" y="146"/>
                  </a:lnTo>
                  <a:lnTo>
                    <a:pt x="1" y="145"/>
                  </a:lnTo>
                  <a:lnTo>
                    <a:pt x="1" y="145"/>
                  </a:lnTo>
                  <a:lnTo>
                    <a:pt x="1" y="144"/>
                  </a:lnTo>
                  <a:lnTo>
                    <a:pt x="1" y="143"/>
                  </a:lnTo>
                  <a:lnTo>
                    <a:pt x="1" y="143"/>
                  </a:lnTo>
                  <a:lnTo>
                    <a:pt x="0" y="142"/>
                  </a:lnTo>
                  <a:lnTo>
                    <a:pt x="0" y="141"/>
                  </a:lnTo>
                  <a:lnTo>
                    <a:pt x="0" y="141"/>
                  </a:lnTo>
                  <a:lnTo>
                    <a:pt x="0" y="140"/>
                  </a:lnTo>
                  <a:lnTo>
                    <a:pt x="0" y="140"/>
                  </a:lnTo>
                  <a:lnTo>
                    <a:pt x="0" y="139"/>
                  </a:lnTo>
                  <a:lnTo>
                    <a:pt x="0" y="139"/>
                  </a:lnTo>
                  <a:lnTo>
                    <a:pt x="0" y="138"/>
                  </a:lnTo>
                  <a:lnTo>
                    <a:pt x="0" y="137"/>
                  </a:lnTo>
                  <a:lnTo>
                    <a:pt x="0" y="136"/>
                  </a:lnTo>
                  <a:lnTo>
                    <a:pt x="0" y="135"/>
                  </a:lnTo>
                  <a:lnTo>
                    <a:pt x="0" y="135"/>
                  </a:lnTo>
                  <a:lnTo>
                    <a:pt x="0" y="134"/>
                  </a:lnTo>
                  <a:lnTo>
                    <a:pt x="0" y="133"/>
                  </a:lnTo>
                  <a:lnTo>
                    <a:pt x="0" y="132"/>
                  </a:lnTo>
                  <a:lnTo>
                    <a:pt x="0" y="132"/>
                  </a:lnTo>
                  <a:lnTo>
                    <a:pt x="0" y="131"/>
                  </a:lnTo>
                  <a:lnTo>
                    <a:pt x="0" y="131"/>
                  </a:lnTo>
                  <a:lnTo>
                    <a:pt x="1" y="131"/>
                  </a:lnTo>
                  <a:lnTo>
                    <a:pt x="1" y="130"/>
                  </a:lnTo>
                  <a:lnTo>
                    <a:pt x="1" y="129"/>
                  </a:lnTo>
                  <a:lnTo>
                    <a:pt x="1" y="129"/>
                  </a:lnTo>
                  <a:lnTo>
                    <a:pt x="1" y="128"/>
                  </a:lnTo>
                  <a:lnTo>
                    <a:pt x="2" y="127"/>
                  </a:lnTo>
                  <a:lnTo>
                    <a:pt x="2" y="127"/>
                  </a:lnTo>
                  <a:lnTo>
                    <a:pt x="2" y="126"/>
                  </a:lnTo>
                  <a:lnTo>
                    <a:pt x="2" y="126"/>
                  </a:lnTo>
                  <a:lnTo>
                    <a:pt x="2" y="125"/>
                  </a:lnTo>
                  <a:lnTo>
                    <a:pt x="2" y="125"/>
                  </a:lnTo>
                  <a:lnTo>
                    <a:pt x="2" y="124"/>
                  </a:lnTo>
                  <a:lnTo>
                    <a:pt x="2" y="123"/>
                  </a:lnTo>
                  <a:lnTo>
                    <a:pt x="2" y="123"/>
                  </a:lnTo>
                  <a:lnTo>
                    <a:pt x="3" y="123"/>
                  </a:lnTo>
                  <a:lnTo>
                    <a:pt x="3" y="123"/>
                  </a:lnTo>
                  <a:close/>
                </a:path>
              </a:pathLst>
            </a:custGeom>
            <a:grpFill/>
            <a:ln w="215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0" name="Freeform 143">
              <a:extLst>
                <a:ext uri="{FF2B5EF4-FFF2-40B4-BE49-F238E27FC236}">
                  <a16:creationId xmlns:a16="http://schemas.microsoft.com/office/drawing/2014/main" id="{5D9516D6-980B-50F9-7451-4660EB905C1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1450" y="9090026"/>
              <a:ext cx="171450" cy="211138"/>
            </a:xfrm>
            <a:custGeom>
              <a:avLst/>
              <a:gdLst>
                <a:gd name="T0" fmla="*/ 85 w 108"/>
                <a:gd name="T1" fmla="*/ 18 h 133"/>
                <a:gd name="T2" fmla="*/ 88 w 108"/>
                <a:gd name="T3" fmla="*/ 9 h 133"/>
                <a:gd name="T4" fmla="*/ 102 w 108"/>
                <a:gd name="T5" fmla="*/ 1 h 133"/>
                <a:gd name="T6" fmla="*/ 108 w 108"/>
                <a:gd name="T7" fmla="*/ 15 h 133"/>
                <a:gd name="T8" fmla="*/ 105 w 108"/>
                <a:gd name="T9" fmla="*/ 27 h 133"/>
                <a:gd name="T10" fmla="*/ 102 w 108"/>
                <a:gd name="T11" fmla="*/ 43 h 133"/>
                <a:gd name="T12" fmla="*/ 101 w 108"/>
                <a:gd name="T13" fmla="*/ 52 h 133"/>
                <a:gd name="T14" fmla="*/ 98 w 108"/>
                <a:gd name="T15" fmla="*/ 61 h 133"/>
                <a:gd name="T16" fmla="*/ 95 w 108"/>
                <a:gd name="T17" fmla="*/ 68 h 133"/>
                <a:gd name="T18" fmla="*/ 92 w 108"/>
                <a:gd name="T19" fmla="*/ 77 h 133"/>
                <a:gd name="T20" fmla="*/ 89 w 108"/>
                <a:gd name="T21" fmla="*/ 84 h 133"/>
                <a:gd name="T22" fmla="*/ 85 w 108"/>
                <a:gd name="T23" fmla="*/ 93 h 133"/>
                <a:gd name="T24" fmla="*/ 83 w 108"/>
                <a:gd name="T25" fmla="*/ 99 h 133"/>
                <a:gd name="T26" fmla="*/ 81 w 108"/>
                <a:gd name="T27" fmla="*/ 102 h 133"/>
                <a:gd name="T28" fmla="*/ 79 w 108"/>
                <a:gd name="T29" fmla="*/ 107 h 133"/>
                <a:gd name="T30" fmla="*/ 76 w 108"/>
                <a:gd name="T31" fmla="*/ 111 h 133"/>
                <a:gd name="T32" fmla="*/ 74 w 108"/>
                <a:gd name="T33" fmla="*/ 114 h 133"/>
                <a:gd name="T34" fmla="*/ 72 w 108"/>
                <a:gd name="T35" fmla="*/ 118 h 133"/>
                <a:gd name="T36" fmla="*/ 68 w 108"/>
                <a:gd name="T37" fmla="*/ 121 h 133"/>
                <a:gd name="T38" fmla="*/ 64 w 108"/>
                <a:gd name="T39" fmla="*/ 124 h 133"/>
                <a:gd name="T40" fmla="*/ 62 w 108"/>
                <a:gd name="T41" fmla="*/ 127 h 133"/>
                <a:gd name="T42" fmla="*/ 57 w 108"/>
                <a:gd name="T43" fmla="*/ 130 h 133"/>
                <a:gd name="T44" fmla="*/ 53 w 108"/>
                <a:gd name="T45" fmla="*/ 131 h 133"/>
                <a:gd name="T46" fmla="*/ 47 w 108"/>
                <a:gd name="T47" fmla="*/ 132 h 133"/>
                <a:gd name="T48" fmla="*/ 42 w 108"/>
                <a:gd name="T49" fmla="*/ 133 h 133"/>
                <a:gd name="T50" fmla="*/ 36 w 108"/>
                <a:gd name="T51" fmla="*/ 132 h 133"/>
                <a:gd name="T52" fmla="*/ 31 w 108"/>
                <a:gd name="T53" fmla="*/ 131 h 133"/>
                <a:gd name="T54" fmla="*/ 26 w 108"/>
                <a:gd name="T55" fmla="*/ 130 h 133"/>
                <a:gd name="T56" fmla="*/ 22 w 108"/>
                <a:gd name="T57" fmla="*/ 126 h 133"/>
                <a:gd name="T58" fmla="*/ 19 w 108"/>
                <a:gd name="T59" fmla="*/ 122 h 133"/>
                <a:gd name="T60" fmla="*/ 17 w 108"/>
                <a:gd name="T61" fmla="*/ 118 h 133"/>
                <a:gd name="T62" fmla="*/ 14 w 108"/>
                <a:gd name="T63" fmla="*/ 116 h 133"/>
                <a:gd name="T64" fmla="*/ 10 w 108"/>
                <a:gd name="T65" fmla="*/ 113 h 133"/>
                <a:gd name="T66" fmla="*/ 6 w 108"/>
                <a:gd name="T67" fmla="*/ 110 h 133"/>
                <a:gd name="T68" fmla="*/ 3 w 108"/>
                <a:gd name="T69" fmla="*/ 105 h 133"/>
                <a:gd name="T70" fmla="*/ 1 w 108"/>
                <a:gd name="T71" fmla="*/ 102 h 133"/>
                <a:gd name="T72" fmla="*/ 0 w 108"/>
                <a:gd name="T73" fmla="*/ 97 h 133"/>
                <a:gd name="T74" fmla="*/ 0 w 108"/>
                <a:gd name="T75" fmla="*/ 92 h 133"/>
                <a:gd name="T76" fmla="*/ 1 w 108"/>
                <a:gd name="T77" fmla="*/ 88 h 133"/>
                <a:gd name="T78" fmla="*/ 2 w 108"/>
                <a:gd name="T79" fmla="*/ 84 h 133"/>
                <a:gd name="T80" fmla="*/ 3 w 108"/>
                <a:gd name="T81" fmla="*/ 81 h 133"/>
                <a:gd name="T82" fmla="*/ 5 w 108"/>
                <a:gd name="T83" fmla="*/ 77 h 133"/>
                <a:gd name="T84" fmla="*/ 7 w 108"/>
                <a:gd name="T85" fmla="*/ 73 h 133"/>
                <a:gd name="T86" fmla="*/ 12 w 108"/>
                <a:gd name="T87" fmla="*/ 66 h 133"/>
                <a:gd name="T88" fmla="*/ 18 w 108"/>
                <a:gd name="T89" fmla="*/ 57 h 133"/>
                <a:gd name="T90" fmla="*/ 23 w 108"/>
                <a:gd name="T91" fmla="*/ 51 h 133"/>
                <a:gd name="T92" fmla="*/ 27 w 108"/>
                <a:gd name="T93" fmla="*/ 46 h 133"/>
                <a:gd name="T94" fmla="*/ 30 w 108"/>
                <a:gd name="T95" fmla="*/ 42 h 133"/>
                <a:gd name="T96" fmla="*/ 33 w 108"/>
                <a:gd name="T97" fmla="*/ 39 h 133"/>
                <a:gd name="T98" fmla="*/ 35 w 108"/>
                <a:gd name="T99" fmla="*/ 36 h 133"/>
                <a:gd name="T100" fmla="*/ 38 w 108"/>
                <a:gd name="T101" fmla="*/ 34 h 133"/>
                <a:gd name="T102" fmla="*/ 41 w 108"/>
                <a:gd name="T103" fmla="*/ 32 h 133"/>
                <a:gd name="T104" fmla="*/ 45 w 108"/>
                <a:gd name="T105" fmla="*/ 29 h 133"/>
                <a:gd name="T106" fmla="*/ 51 w 108"/>
                <a:gd name="T107" fmla="*/ 26 h 133"/>
                <a:gd name="T108" fmla="*/ 54 w 108"/>
                <a:gd name="T109" fmla="*/ 24 h 133"/>
                <a:gd name="T110" fmla="*/ 55 w 108"/>
                <a:gd name="T111" fmla="*/ 21 h 133"/>
                <a:gd name="T112" fmla="*/ 59 w 108"/>
                <a:gd name="T113" fmla="*/ 17 h 133"/>
                <a:gd name="T114" fmla="*/ 65 w 108"/>
                <a:gd name="T115" fmla="*/ 14 h 133"/>
                <a:gd name="T116" fmla="*/ 75 w 108"/>
                <a:gd name="T117" fmla="*/ 1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8" h="133">
                  <a:moveTo>
                    <a:pt x="75" y="13"/>
                  </a:moveTo>
                  <a:lnTo>
                    <a:pt x="76" y="13"/>
                  </a:lnTo>
                  <a:lnTo>
                    <a:pt x="77" y="13"/>
                  </a:lnTo>
                  <a:lnTo>
                    <a:pt x="84" y="15"/>
                  </a:lnTo>
                  <a:lnTo>
                    <a:pt x="84" y="15"/>
                  </a:lnTo>
                  <a:lnTo>
                    <a:pt x="85" y="18"/>
                  </a:lnTo>
                  <a:lnTo>
                    <a:pt x="85" y="18"/>
                  </a:lnTo>
                  <a:lnTo>
                    <a:pt x="86" y="16"/>
                  </a:lnTo>
                  <a:lnTo>
                    <a:pt x="86" y="15"/>
                  </a:lnTo>
                  <a:lnTo>
                    <a:pt x="87" y="14"/>
                  </a:lnTo>
                  <a:lnTo>
                    <a:pt x="87" y="12"/>
                  </a:lnTo>
                  <a:lnTo>
                    <a:pt x="88" y="11"/>
                  </a:lnTo>
                  <a:lnTo>
                    <a:pt x="88" y="9"/>
                  </a:lnTo>
                  <a:lnTo>
                    <a:pt x="88" y="9"/>
                  </a:lnTo>
                  <a:lnTo>
                    <a:pt x="89" y="8"/>
                  </a:lnTo>
                  <a:lnTo>
                    <a:pt x="89" y="7"/>
                  </a:lnTo>
                  <a:lnTo>
                    <a:pt x="89" y="7"/>
                  </a:lnTo>
                  <a:lnTo>
                    <a:pt x="93" y="1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02" y="1"/>
                  </a:lnTo>
                  <a:lnTo>
                    <a:pt x="108" y="6"/>
                  </a:lnTo>
                  <a:lnTo>
                    <a:pt x="108" y="14"/>
                  </a:lnTo>
                  <a:lnTo>
                    <a:pt x="108" y="14"/>
                  </a:lnTo>
                  <a:lnTo>
                    <a:pt x="108" y="14"/>
                  </a:lnTo>
                  <a:lnTo>
                    <a:pt x="108" y="15"/>
                  </a:lnTo>
                  <a:lnTo>
                    <a:pt x="108" y="15"/>
                  </a:lnTo>
                  <a:lnTo>
                    <a:pt x="108" y="15"/>
                  </a:lnTo>
                  <a:lnTo>
                    <a:pt x="107" y="16"/>
                  </a:lnTo>
                  <a:lnTo>
                    <a:pt x="107" y="17"/>
                  </a:lnTo>
                  <a:lnTo>
                    <a:pt x="107" y="19"/>
                  </a:lnTo>
                  <a:lnTo>
                    <a:pt x="106" y="21"/>
                  </a:lnTo>
                  <a:lnTo>
                    <a:pt x="106" y="22"/>
                  </a:lnTo>
                  <a:lnTo>
                    <a:pt x="106" y="24"/>
                  </a:lnTo>
                  <a:lnTo>
                    <a:pt x="105" y="27"/>
                  </a:lnTo>
                  <a:lnTo>
                    <a:pt x="104" y="29"/>
                  </a:lnTo>
                  <a:lnTo>
                    <a:pt x="104" y="32"/>
                  </a:lnTo>
                  <a:lnTo>
                    <a:pt x="104" y="34"/>
                  </a:lnTo>
                  <a:lnTo>
                    <a:pt x="103" y="35"/>
                  </a:lnTo>
                  <a:lnTo>
                    <a:pt x="103" y="38"/>
                  </a:lnTo>
                  <a:lnTo>
                    <a:pt x="102" y="40"/>
                  </a:lnTo>
                  <a:lnTo>
                    <a:pt x="102" y="43"/>
                  </a:lnTo>
                  <a:lnTo>
                    <a:pt x="102" y="44"/>
                  </a:lnTo>
                  <a:lnTo>
                    <a:pt x="102" y="45"/>
                  </a:lnTo>
                  <a:lnTo>
                    <a:pt x="102" y="47"/>
                  </a:lnTo>
                  <a:lnTo>
                    <a:pt x="102" y="48"/>
                  </a:lnTo>
                  <a:lnTo>
                    <a:pt x="101" y="50"/>
                  </a:lnTo>
                  <a:lnTo>
                    <a:pt x="101" y="51"/>
                  </a:lnTo>
                  <a:lnTo>
                    <a:pt x="101" y="52"/>
                  </a:lnTo>
                  <a:lnTo>
                    <a:pt x="100" y="53"/>
                  </a:lnTo>
                  <a:lnTo>
                    <a:pt x="100" y="54"/>
                  </a:lnTo>
                  <a:lnTo>
                    <a:pt x="99" y="55"/>
                  </a:lnTo>
                  <a:lnTo>
                    <a:pt x="99" y="57"/>
                  </a:lnTo>
                  <a:lnTo>
                    <a:pt x="98" y="58"/>
                  </a:lnTo>
                  <a:lnTo>
                    <a:pt x="98" y="59"/>
                  </a:lnTo>
                  <a:lnTo>
                    <a:pt x="98" y="61"/>
                  </a:lnTo>
                  <a:lnTo>
                    <a:pt x="97" y="62"/>
                  </a:lnTo>
                  <a:lnTo>
                    <a:pt x="97" y="63"/>
                  </a:lnTo>
                  <a:lnTo>
                    <a:pt x="96" y="64"/>
                  </a:lnTo>
                  <a:lnTo>
                    <a:pt x="96" y="64"/>
                  </a:lnTo>
                  <a:lnTo>
                    <a:pt x="96" y="65"/>
                  </a:lnTo>
                  <a:lnTo>
                    <a:pt x="95" y="67"/>
                  </a:lnTo>
                  <a:lnTo>
                    <a:pt x="95" y="68"/>
                  </a:lnTo>
                  <a:lnTo>
                    <a:pt x="94" y="69"/>
                  </a:lnTo>
                  <a:lnTo>
                    <a:pt x="94" y="71"/>
                  </a:lnTo>
                  <a:lnTo>
                    <a:pt x="93" y="72"/>
                  </a:lnTo>
                  <a:lnTo>
                    <a:pt x="93" y="73"/>
                  </a:lnTo>
                  <a:lnTo>
                    <a:pt x="93" y="74"/>
                  </a:lnTo>
                  <a:lnTo>
                    <a:pt x="93" y="75"/>
                  </a:lnTo>
                  <a:lnTo>
                    <a:pt x="92" y="77"/>
                  </a:lnTo>
                  <a:lnTo>
                    <a:pt x="92" y="78"/>
                  </a:lnTo>
                  <a:lnTo>
                    <a:pt x="91" y="79"/>
                  </a:lnTo>
                  <a:lnTo>
                    <a:pt x="91" y="81"/>
                  </a:lnTo>
                  <a:lnTo>
                    <a:pt x="90" y="82"/>
                  </a:lnTo>
                  <a:lnTo>
                    <a:pt x="90" y="83"/>
                  </a:lnTo>
                  <a:lnTo>
                    <a:pt x="89" y="83"/>
                  </a:lnTo>
                  <a:lnTo>
                    <a:pt x="89" y="84"/>
                  </a:lnTo>
                  <a:lnTo>
                    <a:pt x="88" y="85"/>
                  </a:lnTo>
                  <a:lnTo>
                    <a:pt x="88" y="87"/>
                  </a:lnTo>
                  <a:lnTo>
                    <a:pt x="87" y="88"/>
                  </a:lnTo>
                  <a:lnTo>
                    <a:pt x="87" y="89"/>
                  </a:lnTo>
                  <a:lnTo>
                    <a:pt x="86" y="91"/>
                  </a:lnTo>
                  <a:lnTo>
                    <a:pt x="86" y="92"/>
                  </a:lnTo>
                  <a:lnTo>
                    <a:pt x="85" y="93"/>
                  </a:lnTo>
                  <a:lnTo>
                    <a:pt x="85" y="94"/>
                  </a:lnTo>
                  <a:lnTo>
                    <a:pt x="84" y="95"/>
                  </a:lnTo>
                  <a:lnTo>
                    <a:pt x="84" y="96"/>
                  </a:lnTo>
                  <a:lnTo>
                    <a:pt x="84" y="97"/>
                  </a:lnTo>
                  <a:lnTo>
                    <a:pt x="83" y="97"/>
                  </a:lnTo>
                  <a:lnTo>
                    <a:pt x="83" y="98"/>
                  </a:lnTo>
                  <a:lnTo>
                    <a:pt x="83" y="99"/>
                  </a:lnTo>
                  <a:lnTo>
                    <a:pt x="83" y="99"/>
                  </a:lnTo>
                  <a:lnTo>
                    <a:pt x="83" y="100"/>
                  </a:lnTo>
                  <a:lnTo>
                    <a:pt x="83" y="101"/>
                  </a:lnTo>
                  <a:lnTo>
                    <a:pt x="82" y="101"/>
                  </a:lnTo>
                  <a:lnTo>
                    <a:pt x="82" y="102"/>
                  </a:lnTo>
                  <a:lnTo>
                    <a:pt x="82" y="102"/>
                  </a:lnTo>
                  <a:lnTo>
                    <a:pt x="81" y="102"/>
                  </a:lnTo>
                  <a:lnTo>
                    <a:pt x="81" y="103"/>
                  </a:lnTo>
                  <a:lnTo>
                    <a:pt x="81" y="103"/>
                  </a:lnTo>
                  <a:lnTo>
                    <a:pt x="80" y="104"/>
                  </a:lnTo>
                  <a:lnTo>
                    <a:pt x="80" y="105"/>
                  </a:lnTo>
                  <a:lnTo>
                    <a:pt x="80" y="105"/>
                  </a:lnTo>
                  <a:lnTo>
                    <a:pt x="79" y="106"/>
                  </a:lnTo>
                  <a:lnTo>
                    <a:pt x="79" y="107"/>
                  </a:lnTo>
                  <a:lnTo>
                    <a:pt x="79" y="107"/>
                  </a:lnTo>
                  <a:lnTo>
                    <a:pt x="78" y="108"/>
                  </a:lnTo>
                  <a:lnTo>
                    <a:pt x="78" y="108"/>
                  </a:lnTo>
                  <a:lnTo>
                    <a:pt x="78" y="109"/>
                  </a:lnTo>
                  <a:lnTo>
                    <a:pt x="77" y="110"/>
                  </a:lnTo>
                  <a:lnTo>
                    <a:pt x="77" y="110"/>
                  </a:lnTo>
                  <a:lnTo>
                    <a:pt x="76" y="111"/>
                  </a:lnTo>
                  <a:lnTo>
                    <a:pt x="76" y="111"/>
                  </a:lnTo>
                  <a:lnTo>
                    <a:pt x="76" y="112"/>
                  </a:lnTo>
                  <a:lnTo>
                    <a:pt x="75" y="112"/>
                  </a:lnTo>
                  <a:lnTo>
                    <a:pt x="75" y="112"/>
                  </a:lnTo>
                  <a:lnTo>
                    <a:pt x="74" y="113"/>
                  </a:lnTo>
                  <a:lnTo>
                    <a:pt x="74" y="113"/>
                  </a:lnTo>
                  <a:lnTo>
                    <a:pt x="74" y="114"/>
                  </a:lnTo>
                  <a:lnTo>
                    <a:pt x="73" y="115"/>
                  </a:lnTo>
                  <a:lnTo>
                    <a:pt x="73" y="115"/>
                  </a:lnTo>
                  <a:lnTo>
                    <a:pt x="73" y="116"/>
                  </a:lnTo>
                  <a:lnTo>
                    <a:pt x="73" y="116"/>
                  </a:lnTo>
                  <a:lnTo>
                    <a:pt x="73" y="117"/>
                  </a:lnTo>
                  <a:lnTo>
                    <a:pt x="72" y="118"/>
                  </a:lnTo>
                  <a:lnTo>
                    <a:pt x="72" y="118"/>
                  </a:lnTo>
                  <a:lnTo>
                    <a:pt x="71" y="119"/>
                  </a:lnTo>
                  <a:lnTo>
                    <a:pt x="71" y="119"/>
                  </a:lnTo>
                  <a:lnTo>
                    <a:pt x="70" y="120"/>
                  </a:lnTo>
                  <a:lnTo>
                    <a:pt x="70" y="120"/>
                  </a:lnTo>
                  <a:lnTo>
                    <a:pt x="69" y="121"/>
                  </a:lnTo>
                  <a:lnTo>
                    <a:pt x="69" y="121"/>
                  </a:lnTo>
                  <a:lnTo>
                    <a:pt x="68" y="121"/>
                  </a:lnTo>
                  <a:lnTo>
                    <a:pt x="68" y="121"/>
                  </a:lnTo>
                  <a:lnTo>
                    <a:pt x="67" y="122"/>
                  </a:lnTo>
                  <a:lnTo>
                    <a:pt x="67" y="122"/>
                  </a:lnTo>
                  <a:lnTo>
                    <a:pt x="66" y="123"/>
                  </a:lnTo>
                  <a:lnTo>
                    <a:pt x="66" y="123"/>
                  </a:lnTo>
                  <a:lnTo>
                    <a:pt x="65" y="124"/>
                  </a:lnTo>
                  <a:lnTo>
                    <a:pt x="64" y="124"/>
                  </a:lnTo>
                  <a:lnTo>
                    <a:pt x="64" y="125"/>
                  </a:lnTo>
                  <a:lnTo>
                    <a:pt x="64" y="125"/>
                  </a:lnTo>
                  <a:lnTo>
                    <a:pt x="64" y="125"/>
                  </a:lnTo>
                  <a:lnTo>
                    <a:pt x="64" y="126"/>
                  </a:lnTo>
                  <a:lnTo>
                    <a:pt x="63" y="126"/>
                  </a:lnTo>
                  <a:lnTo>
                    <a:pt x="62" y="127"/>
                  </a:lnTo>
                  <a:lnTo>
                    <a:pt x="62" y="127"/>
                  </a:lnTo>
                  <a:lnTo>
                    <a:pt x="61" y="127"/>
                  </a:lnTo>
                  <a:lnTo>
                    <a:pt x="60" y="128"/>
                  </a:lnTo>
                  <a:lnTo>
                    <a:pt x="60" y="128"/>
                  </a:lnTo>
                  <a:lnTo>
                    <a:pt x="59" y="129"/>
                  </a:lnTo>
                  <a:lnTo>
                    <a:pt x="58" y="129"/>
                  </a:lnTo>
                  <a:lnTo>
                    <a:pt x="58" y="129"/>
                  </a:lnTo>
                  <a:lnTo>
                    <a:pt x="57" y="130"/>
                  </a:lnTo>
                  <a:lnTo>
                    <a:pt x="56" y="130"/>
                  </a:lnTo>
                  <a:lnTo>
                    <a:pt x="56" y="130"/>
                  </a:lnTo>
                  <a:lnTo>
                    <a:pt x="55" y="131"/>
                  </a:lnTo>
                  <a:lnTo>
                    <a:pt x="54" y="131"/>
                  </a:lnTo>
                  <a:lnTo>
                    <a:pt x="54" y="131"/>
                  </a:lnTo>
                  <a:lnTo>
                    <a:pt x="54" y="131"/>
                  </a:lnTo>
                  <a:lnTo>
                    <a:pt x="53" y="131"/>
                  </a:lnTo>
                  <a:lnTo>
                    <a:pt x="52" y="131"/>
                  </a:lnTo>
                  <a:lnTo>
                    <a:pt x="51" y="131"/>
                  </a:lnTo>
                  <a:lnTo>
                    <a:pt x="50" y="131"/>
                  </a:lnTo>
                  <a:lnTo>
                    <a:pt x="50" y="132"/>
                  </a:lnTo>
                  <a:lnTo>
                    <a:pt x="49" y="132"/>
                  </a:lnTo>
                  <a:lnTo>
                    <a:pt x="48" y="132"/>
                  </a:lnTo>
                  <a:lnTo>
                    <a:pt x="47" y="132"/>
                  </a:lnTo>
                  <a:lnTo>
                    <a:pt x="46" y="132"/>
                  </a:lnTo>
                  <a:lnTo>
                    <a:pt x="46" y="132"/>
                  </a:lnTo>
                  <a:lnTo>
                    <a:pt x="45" y="132"/>
                  </a:lnTo>
                  <a:lnTo>
                    <a:pt x="45" y="132"/>
                  </a:lnTo>
                  <a:lnTo>
                    <a:pt x="44" y="133"/>
                  </a:lnTo>
                  <a:lnTo>
                    <a:pt x="43" y="133"/>
                  </a:lnTo>
                  <a:lnTo>
                    <a:pt x="42" y="133"/>
                  </a:lnTo>
                  <a:lnTo>
                    <a:pt x="41" y="133"/>
                  </a:lnTo>
                  <a:lnTo>
                    <a:pt x="41" y="133"/>
                  </a:lnTo>
                  <a:lnTo>
                    <a:pt x="40" y="133"/>
                  </a:lnTo>
                  <a:lnTo>
                    <a:pt x="39" y="133"/>
                  </a:lnTo>
                  <a:lnTo>
                    <a:pt x="38" y="133"/>
                  </a:lnTo>
                  <a:lnTo>
                    <a:pt x="37" y="132"/>
                  </a:lnTo>
                  <a:lnTo>
                    <a:pt x="36" y="132"/>
                  </a:lnTo>
                  <a:lnTo>
                    <a:pt x="36" y="132"/>
                  </a:lnTo>
                  <a:lnTo>
                    <a:pt x="35" y="132"/>
                  </a:lnTo>
                  <a:lnTo>
                    <a:pt x="35" y="132"/>
                  </a:lnTo>
                  <a:lnTo>
                    <a:pt x="34" y="132"/>
                  </a:lnTo>
                  <a:lnTo>
                    <a:pt x="33" y="132"/>
                  </a:lnTo>
                  <a:lnTo>
                    <a:pt x="32" y="131"/>
                  </a:lnTo>
                  <a:lnTo>
                    <a:pt x="31" y="131"/>
                  </a:lnTo>
                  <a:lnTo>
                    <a:pt x="31" y="131"/>
                  </a:lnTo>
                  <a:lnTo>
                    <a:pt x="30" y="131"/>
                  </a:lnTo>
                  <a:lnTo>
                    <a:pt x="29" y="131"/>
                  </a:lnTo>
                  <a:lnTo>
                    <a:pt x="28" y="131"/>
                  </a:lnTo>
                  <a:lnTo>
                    <a:pt x="27" y="131"/>
                  </a:lnTo>
                  <a:lnTo>
                    <a:pt x="27" y="130"/>
                  </a:lnTo>
                  <a:lnTo>
                    <a:pt x="26" y="130"/>
                  </a:lnTo>
                  <a:lnTo>
                    <a:pt x="26" y="129"/>
                  </a:lnTo>
                  <a:lnTo>
                    <a:pt x="25" y="129"/>
                  </a:lnTo>
                  <a:lnTo>
                    <a:pt x="25" y="128"/>
                  </a:lnTo>
                  <a:lnTo>
                    <a:pt x="24" y="128"/>
                  </a:lnTo>
                  <a:lnTo>
                    <a:pt x="23" y="127"/>
                  </a:lnTo>
                  <a:lnTo>
                    <a:pt x="23" y="127"/>
                  </a:lnTo>
                  <a:lnTo>
                    <a:pt x="22" y="126"/>
                  </a:lnTo>
                  <a:lnTo>
                    <a:pt x="21" y="125"/>
                  </a:lnTo>
                  <a:lnTo>
                    <a:pt x="21" y="125"/>
                  </a:lnTo>
                  <a:lnTo>
                    <a:pt x="20" y="124"/>
                  </a:lnTo>
                  <a:lnTo>
                    <a:pt x="20" y="123"/>
                  </a:lnTo>
                  <a:lnTo>
                    <a:pt x="19" y="123"/>
                  </a:lnTo>
                  <a:lnTo>
                    <a:pt x="19" y="122"/>
                  </a:lnTo>
                  <a:lnTo>
                    <a:pt x="19" y="122"/>
                  </a:lnTo>
                  <a:lnTo>
                    <a:pt x="18" y="121"/>
                  </a:lnTo>
                  <a:lnTo>
                    <a:pt x="18" y="121"/>
                  </a:lnTo>
                  <a:lnTo>
                    <a:pt x="18" y="121"/>
                  </a:lnTo>
                  <a:lnTo>
                    <a:pt x="18" y="120"/>
                  </a:lnTo>
                  <a:lnTo>
                    <a:pt x="17" y="120"/>
                  </a:lnTo>
                  <a:lnTo>
                    <a:pt x="17" y="119"/>
                  </a:lnTo>
                  <a:lnTo>
                    <a:pt x="17" y="118"/>
                  </a:lnTo>
                  <a:lnTo>
                    <a:pt x="17" y="118"/>
                  </a:lnTo>
                  <a:lnTo>
                    <a:pt x="17" y="118"/>
                  </a:lnTo>
                  <a:lnTo>
                    <a:pt x="16" y="117"/>
                  </a:lnTo>
                  <a:lnTo>
                    <a:pt x="16" y="117"/>
                  </a:lnTo>
                  <a:lnTo>
                    <a:pt x="16" y="117"/>
                  </a:lnTo>
                  <a:lnTo>
                    <a:pt x="15" y="117"/>
                  </a:lnTo>
                  <a:lnTo>
                    <a:pt x="14" y="116"/>
                  </a:lnTo>
                  <a:lnTo>
                    <a:pt x="14" y="116"/>
                  </a:lnTo>
                  <a:lnTo>
                    <a:pt x="13" y="116"/>
                  </a:lnTo>
                  <a:lnTo>
                    <a:pt x="12" y="115"/>
                  </a:lnTo>
                  <a:lnTo>
                    <a:pt x="12" y="115"/>
                  </a:lnTo>
                  <a:lnTo>
                    <a:pt x="11" y="114"/>
                  </a:lnTo>
                  <a:lnTo>
                    <a:pt x="10" y="114"/>
                  </a:lnTo>
                  <a:lnTo>
                    <a:pt x="10" y="113"/>
                  </a:lnTo>
                  <a:lnTo>
                    <a:pt x="9" y="113"/>
                  </a:lnTo>
                  <a:lnTo>
                    <a:pt x="8" y="112"/>
                  </a:lnTo>
                  <a:lnTo>
                    <a:pt x="8" y="112"/>
                  </a:lnTo>
                  <a:lnTo>
                    <a:pt x="7" y="112"/>
                  </a:lnTo>
                  <a:lnTo>
                    <a:pt x="7" y="112"/>
                  </a:lnTo>
                  <a:lnTo>
                    <a:pt x="7" y="111"/>
                  </a:lnTo>
                  <a:lnTo>
                    <a:pt x="6" y="110"/>
                  </a:lnTo>
                  <a:lnTo>
                    <a:pt x="6" y="110"/>
                  </a:lnTo>
                  <a:lnTo>
                    <a:pt x="5" y="109"/>
                  </a:lnTo>
                  <a:lnTo>
                    <a:pt x="5" y="108"/>
                  </a:lnTo>
                  <a:lnTo>
                    <a:pt x="4" y="107"/>
                  </a:lnTo>
                  <a:lnTo>
                    <a:pt x="4" y="107"/>
                  </a:lnTo>
                  <a:lnTo>
                    <a:pt x="3" y="106"/>
                  </a:lnTo>
                  <a:lnTo>
                    <a:pt x="3" y="105"/>
                  </a:lnTo>
                  <a:lnTo>
                    <a:pt x="3" y="105"/>
                  </a:lnTo>
                  <a:lnTo>
                    <a:pt x="2" y="104"/>
                  </a:lnTo>
                  <a:lnTo>
                    <a:pt x="2" y="103"/>
                  </a:lnTo>
                  <a:lnTo>
                    <a:pt x="2" y="102"/>
                  </a:lnTo>
                  <a:lnTo>
                    <a:pt x="2" y="102"/>
                  </a:lnTo>
                  <a:lnTo>
                    <a:pt x="2" y="102"/>
                  </a:lnTo>
                  <a:lnTo>
                    <a:pt x="1" y="102"/>
                  </a:lnTo>
                  <a:lnTo>
                    <a:pt x="1" y="101"/>
                  </a:lnTo>
                  <a:lnTo>
                    <a:pt x="1" y="100"/>
                  </a:lnTo>
                  <a:lnTo>
                    <a:pt x="1" y="100"/>
                  </a:lnTo>
                  <a:lnTo>
                    <a:pt x="1" y="99"/>
                  </a:lnTo>
                  <a:lnTo>
                    <a:pt x="1" y="98"/>
                  </a:lnTo>
                  <a:lnTo>
                    <a:pt x="1" y="97"/>
                  </a:lnTo>
                  <a:lnTo>
                    <a:pt x="0" y="97"/>
                  </a:lnTo>
                  <a:lnTo>
                    <a:pt x="0" y="96"/>
                  </a:lnTo>
                  <a:lnTo>
                    <a:pt x="0" y="95"/>
                  </a:lnTo>
                  <a:lnTo>
                    <a:pt x="0" y="95"/>
                  </a:lnTo>
                  <a:lnTo>
                    <a:pt x="0" y="94"/>
                  </a:lnTo>
                  <a:lnTo>
                    <a:pt x="0" y="93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0" y="91"/>
                  </a:lnTo>
                  <a:lnTo>
                    <a:pt x="1" y="91"/>
                  </a:lnTo>
                  <a:lnTo>
                    <a:pt x="1" y="90"/>
                  </a:lnTo>
                  <a:lnTo>
                    <a:pt x="1" y="90"/>
                  </a:lnTo>
                  <a:lnTo>
                    <a:pt x="1" y="89"/>
                  </a:lnTo>
                  <a:lnTo>
                    <a:pt x="1" y="88"/>
                  </a:lnTo>
                  <a:lnTo>
                    <a:pt x="1" y="88"/>
                  </a:lnTo>
                  <a:lnTo>
                    <a:pt x="1" y="87"/>
                  </a:lnTo>
                  <a:lnTo>
                    <a:pt x="1" y="86"/>
                  </a:lnTo>
                  <a:lnTo>
                    <a:pt x="1" y="86"/>
                  </a:lnTo>
                  <a:lnTo>
                    <a:pt x="2" y="85"/>
                  </a:lnTo>
                  <a:lnTo>
                    <a:pt x="2" y="84"/>
                  </a:lnTo>
                  <a:lnTo>
                    <a:pt x="2" y="84"/>
                  </a:lnTo>
                  <a:lnTo>
                    <a:pt x="2" y="83"/>
                  </a:lnTo>
                  <a:lnTo>
                    <a:pt x="2" y="83"/>
                  </a:lnTo>
                  <a:lnTo>
                    <a:pt x="2" y="83"/>
                  </a:lnTo>
                  <a:lnTo>
                    <a:pt x="3" y="83"/>
                  </a:lnTo>
                  <a:lnTo>
                    <a:pt x="3" y="82"/>
                  </a:lnTo>
                  <a:lnTo>
                    <a:pt x="3" y="82"/>
                  </a:lnTo>
                  <a:lnTo>
                    <a:pt x="3" y="81"/>
                  </a:lnTo>
                  <a:lnTo>
                    <a:pt x="4" y="81"/>
                  </a:lnTo>
                  <a:lnTo>
                    <a:pt x="4" y="80"/>
                  </a:lnTo>
                  <a:lnTo>
                    <a:pt x="4" y="80"/>
                  </a:lnTo>
                  <a:lnTo>
                    <a:pt x="4" y="79"/>
                  </a:lnTo>
                  <a:lnTo>
                    <a:pt x="5" y="78"/>
                  </a:lnTo>
                  <a:lnTo>
                    <a:pt x="5" y="78"/>
                  </a:lnTo>
                  <a:lnTo>
                    <a:pt x="5" y="77"/>
                  </a:lnTo>
                  <a:lnTo>
                    <a:pt x="6" y="77"/>
                  </a:lnTo>
                  <a:lnTo>
                    <a:pt x="6" y="76"/>
                  </a:lnTo>
                  <a:lnTo>
                    <a:pt x="6" y="75"/>
                  </a:lnTo>
                  <a:lnTo>
                    <a:pt x="7" y="75"/>
                  </a:lnTo>
                  <a:lnTo>
                    <a:pt x="7" y="74"/>
                  </a:lnTo>
                  <a:lnTo>
                    <a:pt x="7" y="74"/>
                  </a:lnTo>
                  <a:lnTo>
                    <a:pt x="7" y="73"/>
                  </a:lnTo>
                  <a:lnTo>
                    <a:pt x="7" y="73"/>
                  </a:lnTo>
                  <a:lnTo>
                    <a:pt x="7" y="73"/>
                  </a:lnTo>
                  <a:lnTo>
                    <a:pt x="8" y="72"/>
                  </a:lnTo>
                  <a:lnTo>
                    <a:pt x="8" y="72"/>
                  </a:lnTo>
                  <a:lnTo>
                    <a:pt x="8" y="71"/>
                  </a:lnTo>
                  <a:lnTo>
                    <a:pt x="11" y="67"/>
                  </a:lnTo>
                  <a:lnTo>
                    <a:pt x="12" y="66"/>
                  </a:lnTo>
                  <a:lnTo>
                    <a:pt x="12" y="66"/>
                  </a:lnTo>
                  <a:lnTo>
                    <a:pt x="14" y="64"/>
                  </a:lnTo>
                  <a:lnTo>
                    <a:pt x="15" y="63"/>
                  </a:lnTo>
                  <a:lnTo>
                    <a:pt x="16" y="61"/>
                  </a:lnTo>
                  <a:lnTo>
                    <a:pt x="17" y="59"/>
                  </a:lnTo>
                  <a:lnTo>
                    <a:pt x="17" y="58"/>
                  </a:lnTo>
                  <a:lnTo>
                    <a:pt x="18" y="57"/>
                  </a:lnTo>
                  <a:lnTo>
                    <a:pt x="19" y="56"/>
                  </a:lnTo>
                  <a:lnTo>
                    <a:pt x="19" y="55"/>
                  </a:lnTo>
                  <a:lnTo>
                    <a:pt x="20" y="54"/>
                  </a:lnTo>
                  <a:lnTo>
                    <a:pt x="21" y="54"/>
                  </a:lnTo>
                  <a:lnTo>
                    <a:pt x="22" y="53"/>
                  </a:lnTo>
                  <a:lnTo>
                    <a:pt x="22" y="52"/>
                  </a:lnTo>
                  <a:lnTo>
                    <a:pt x="23" y="51"/>
                  </a:lnTo>
                  <a:lnTo>
                    <a:pt x="24" y="50"/>
                  </a:lnTo>
                  <a:lnTo>
                    <a:pt x="25" y="49"/>
                  </a:lnTo>
                  <a:lnTo>
                    <a:pt x="25" y="48"/>
                  </a:lnTo>
                  <a:lnTo>
                    <a:pt x="26" y="47"/>
                  </a:lnTo>
                  <a:lnTo>
                    <a:pt x="26" y="47"/>
                  </a:lnTo>
                  <a:lnTo>
                    <a:pt x="26" y="47"/>
                  </a:lnTo>
                  <a:lnTo>
                    <a:pt x="27" y="46"/>
                  </a:lnTo>
                  <a:lnTo>
                    <a:pt x="27" y="45"/>
                  </a:lnTo>
                  <a:lnTo>
                    <a:pt x="28" y="44"/>
                  </a:lnTo>
                  <a:lnTo>
                    <a:pt x="29" y="44"/>
                  </a:lnTo>
                  <a:lnTo>
                    <a:pt x="29" y="43"/>
                  </a:lnTo>
                  <a:lnTo>
                    <a:pt x="30" y="43"/>
                  </a:lnTo>
                  <a:lnTo>
                    <a:pt x="30" y="42"/>
                  </a:lnTo>
                  <a:lnTo>
                    <a:pt x="30" y="42"/>
                  </a:lnTo>
                  <a:lnTo>
                    <a:pt x="31" y="41"/>
                  </a:lnTo>
                  <a:lnTo>
                    <a:pt x="31" y="41"/>
                  </a:lnTo>
                  <a:lnTo>
                    <a:pt x="32" y="40"/>
                  </a:lnTo>
                  <a:lnTo>
                    <a:pt x="32" y="40"/>
                  </a:lnTo>
                  <a:lnTo>
                    <a:pt x="33" y="40"/>
                  </a:lnTo>
                  <a:lnTo>
                    <a:pt x="33" y="39"/>
                  </a:lnTo>
                  <a:lnTo>
                    <a:pt x="33" y="39"/>
                  </a:lnTo>
                  <a:lnTo>
                    <a:pt x="34" y="38"/>
                  </a:lnTo>
                  <a:lnTo>
                    <a:pt x="34" y="38"/>
                  </a:lnTo>
                  <a:lnTo>
                    <a:pt x="35" y="37"/>
                  </a:lnTo>
                  <a:lnTo>
                    <a:pt x="35" y="37"/>
                  </a:lnTo>
                  <a:lnTo>
                    <a:pt x="35" y="37"/>
                  </a:lnTo>
                  <a:lnTo>
                    <a:pt x="35" y="36"/>
                  </a:lnTo>
                  <a:lnTo>
                    <a:pt x="35" y="36"/>
                  </a:lnTo>
                  <a:lnTo>
                    <a:pt x="36" y="36"/>
                  </a:lnTo>
                  <a:lnTo>
                    <a:pt x="36" y="35"/>
                  </a:lnTo>
                  <a:lnTo>
                    <a:pt x="37" y="35"/>
                  </a:lnTo>
                  <a:lnTo>
                    <a:pt x="37" y="35"/>
                  </a:lnTo>
                  <a:lnTo>
                    <a:pt x="37" y="35"/>
                  </a:lnTo>
                  <a:lnTo>
                    <a:pt x="38" y="35"/>
                  </a:lnTo>
                  <a:lnTo>
                    <a:pt x="38" y="34"/>
                  </a:lnTo>
                  <a:lnTo>
                    <a:pt x="39" y="34"/>
                  </a:lnTo>
                  <a:lnTo>
                    <a:pt x="39" y="34"/>
                  </a:lnTo>
                  <a:lnTo>
                    <a:pt x="40" y="33"/>
                  </a:lnTo>
                  <a:lnTo>
                    <a:pt x="40" y="33"/>
                  </a:lnTo>
                  <a:lnTo>
                    <a:pt x="40" y="33"/>
                  </a:lnTo>
                  <a:lnTo>
                    <a:pt x="41" y="32"/>
                  </a:lnTo>
                  <a:lnTo>
                    <a:pt x="41" y="32"/>
                  </a:lnTo>
                  <a:lnTo>
                    <a:pt x="42" y="32"/>
                  </a:lnTo>
                  <a:lnTo>
                    <a:pt x="42" y="31"/>
                  </a:lnTo>
                  <a:lnTo>
                    <a:pt x="43" y="31"/>
                  </a:lnTo>
                  <a:lnTo>
                    <a:pt x="44" y="30"/>
                  </a:lnTo>
                  <a:lnTo>
                    <a:pt x="45" y="30"/>
                  </a:lnTo>
                  <a:lnTo>
                    <a:pt x="45" y="29"/>
                  </a:lnTo>
                  <a:lnTo>
                    <a:pt x="45" y="29"/>
                  </a:lnTo>
                  <a:lnTo>
                    <a:pt x="46" y="28"/>
                  </a:lnTo>
                  <a:lnTo>
                    <a:pt x="47" y="28"/>
                  </a:lnTo>
                  <a:lnTo>
                    <a:pt x="48" y="27"/>
                  </a:lnTo>
                  <a:lnTo>
                    <a:pt x="49" y="27"/>
                  </a:lnTo>
                  <a:lnTo>
                    <a:pt x="49" y="26"/>
                  </a:lnTo>
                  <a:lnTo>
                    <a:pt x="50" y="26"/>
                  </a:lnTo>
                  <a:lnTo>
                    <a:pt x="51" y="26"/>
                  </a:lnTo>
                  <a:lnTo>
                    <a:pt x="52" y="25"/>
                  </a:lnTo>
                  <a:lnTo>
                    <a:pt x="53" y="25"/>
                  </a:lnTo>
                  <a:lnTo>
                    <a:pt x="53" y="25"/>
                  </a:lnTo>
                  <a:lnTo>
                    <a:pt x="53" y="25"/>
                  </a:lnTo>
                  <a:lnTo>
                    <a:pt x="53" y="25"/>
                  </a:lnTo>
                  <a:lnTo>
                    <a:pt x="54" y="24"/>
                  </a:lnTo>
                  <a:lnTo>
                    <a:pt x="54" y="24"/>
                  </a:lnTo>
                  <a:lnTo>
                    <a:pt x="54" y="23"/>
                  </a:lnTo>
                  <a:lnTo>
                    <a:pt x="54" y="23"/>
                  </a:lnTo>
                  <a:lnTo>
                    <a:pt x="54" y="23"/>
                  </a:lnTo>
                  <a:lnTo>
                    <a:pt x="54" y="22"/>
                  </a:lnTo>
                  <a:lnTo>
                    <a:pt x="54" y="22"/>
                  </a:lnTo>
                  <a:lnTo>
                    <a:pt x="55" y="21"/>
                  </a:lnTo>
                  <a:lnTo>
                    <a:pt x="55" y="21"/>
                  </a:lnTo>
                  <a:lnTo>
                    <a:pt x="55" y="20"/>
                  </a:lnTo>
                  <a:lnTo>
                    <a:pt x="56" y="20"/>
                  </a:lnTo>
                  <a:lnTo>
                    <a:pt x="56" y="19"/>
                  </a:lnTo>
                  <a:lnTo>
                    <a:pt x="57" y="18"/>
                  </a:lnTo>
                  <a:lnTo>
                    <a:pt x="57" y="18"/>
                  </a:lnTo>
                  <a:lnTo>
                    <a:pt x="58" y="17"/>
                  </a:lnTo>
                  <a:lnTo>
                    <a:pt x="59" y="17"/>
                  </a:lnTo>
                  <a:lnTo>
                    <a:pt x="59" y="16"/>
                  </a:lnTo>
                  <a:lnTo>
                    <a:pt x="60" y="16"/>
                  </a:lnTo>
                  <a:lnTo>
                    <a:pt x="61" y="15"/>
                  </a:lnTo>
                  <a:lnTo>
                    <a:pt x="62" y="15"/>
                  </a:lnTo>
                  <a:lnTo>
                    <a:pt x="63" y="15"/>
                  </a:lnTo>
                  <a:lnTo>
                    <a:pt x="64" y="14"/>
                  </a:lnTo>
                  <a:lnTo>
                    <a:pt x="65" y="14"/>
                  </a:lnTo>
                  <a:lnTo>
                    <a:pt x="66" y="13"/>
                  </a:lnTo>
                  <a:lnTo>
                    <a:pt x="68" y="13"/>
                  </a:lnTo>
                  <a:lnTo>
                    <a:pt x="69" y="13"/>
                  </a:lnTo>
                  <a:lnTo>
                    <a:pt x="71" y="13"/>
                  </a:lnTo>
                  <a:lnTo>
                    <a:pt x="72" y="13"/>
                  </a:lnTo>
                  <a:lnTo>
                    <a:pt x="73" y="13"/>
                  </a:lnTo>
                  <a:lnTo>
                    <a:pt x="75" y="13"/>
                  </a:lnTo>
                  <a:lnTo>
                    <a:pt x="75" y="13"/>
                  </a:lnTo>
                  <a:close/>
                </a:path>
              </a:pathLst>
            </a:custGeom>
            <a:grpFill/>
            <a:ln w="215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1" name="Freeform 144">
              <a:extLst>
                <a:ext uri="{FF2B5EF4-FFF2-40B4-BE49-F238E27FC236}">
                  <a16:creationId xmlns:a16="http://schemas.microsoft.com/office/drawing/2014/main" id="{2BDA5F28-9EE1-C4EF-11E6-7142E160D911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7676" y="9088439"/>
              <a:ext cx="3995738" cy="58738"/>
            </a:xfrm>
            <a:custGeom>
              <a:avLst/>
              <a:gdLst>
                <a:gd name="T0" fmla="*/ 897 w 2517"/>
                <a:gd name="T1" fmla="*/ 0 h 37"/>
                <a:gd name="T2" fmla="*/ 1105 w 2517"/>
                <a:gd name="T3" fmla="*/ 0 h 37"/>
                <a:gd name="T4" fmla="*/ 1316 w 2517"/>
                <a:gd name="T5" fmla="*/ 1 h 37"/>
                <a:gd name="T6" fmla="*/ 1511 w 2517"/>
                <a:gd name="T7" fmla="*/ 1 h 37"/>
                <a:gd name="T8" fmla="*/ 1669 w 2517"/>
                <a:gd name="T9" fmla="*/ 2 h 37"/>
                <a:gd name="T10" fmla="*/ 1929 w 2517"/>
                <a:gd name="T11" fmla="*/ 4 h 37"/>
                <a:gd name="T12" fmla="*/ 2109 w 2517"/>
                <a:gd name="T13" fmla="*/ 4 h 37"/>
                <a:gd name="T14" fmla="*/ 2267 w 2517"/>
                <a:gd name="T15" fmla="*/ 5 h 37"/>
                <a:gd name="T16" fmla="*/ 2399 w 2517"/>
                <a:gd name="T17" fmla="*/ 6 h 37"/>
                <a:gd name="T18" fmla="*/ 2455 w 2517"/>
                <a:gd name="T19" fmla="*/ 6 h 37"/>
                <a:gd name="T20" fmla="*/ 2501 w 2517"/>
                <a:gd name="T21" fmla="*/ 10 h 37"/>
                <a:gd name="T22" fmla="*/ 2512 w 2517"/>
                <a:gd name="T23" fmla="*/ 15 h 37"/>
                <a:gd name="T24" fmla="*/ 2517 w 2517"/>
                <a:gd name="T25" fmla="*/ 22 h 37"/>
                <a:gd name="T26" fmla="*/ 2501 w 2517"/>
                <a:gd name="T27" fmla="*/ 33 h 37"/>
                <a:gd name="T28" fmla="*/ 2457 w 2517"/>
                <a:gd name="T29" fmla="*/ 37 h 37"/>
                <a:gd name="T30" fmla="*/ 2426 w 2517"/>
                <a:gd name="T31" fmla="*/ 37 h 37"/>
                <a:gd name="T32" fmla="*/ 2371 w 2517"/>
                <a:gd name="T33" fmla="*/ 37 h 37"/>
                <a:gd name="T34" fmla="*/ 2222 w 2517"/>
                <a:gd name="T35" fmla="*/ 36 h 37"/>
                <a:gd name="T36" fmla="*/ 1945 w 2517"/>
                <a:gd name="T37" fmla="*/ 36 h 37"/>
                <a:gd name="T38" fmla="*/ 1734 w 2517"/>
                <a:gd name="T39" fmla="*/ 35 h 37"/>
                <a:gd name="T40" fmla="*/ 1527 w 2517"/>
                <a:gd name="T41" fmla="*/ 34 h 37"/>
                <a:gd name="T42" fmla="*/ 1391 w 2517"/>
                <a:gd name="T43" fmla="*/ 33 h 37"/>
                <a:gd name="T44" fmla="*/ 1221 w 2517"/>
                <a:gd name="T45" fmla="*/ 32 h 37"/>
                <a:gd name="T46" fmla="*/ 1015 w 2517"/>
                <a:gd name="T47" fmla="*/ 30 h 37"/>
                <a:gd name="T48" fmla="*/ 700 w 2517"/>
                <a:gd name="T49" fmla="*/ 28 h 37"/>
                <a:gd name="T50" fmla="*/ 517 w 2517"/>
                <a:gd name="T51" fmla="*/ 26 h 37"/>
                <a:gd name="T52" fmla="*/ 458 w 2517"/>
                <a:gd name="T53" fmla="*/ 25 h 37"/>
                <a:gd name="T54" fmla="*/ 218 w 2517"/>
                <a:gd name="T55" fmla="*/ 23 h 37"/>
                <a:gd name="T56" fmla="*/ 71 w 2517"/>
                <a:gd name="T57" fmla="*/ 22 h 37"/>
                <a:gd name="T58" fmla="*/ 20 w 2517"/>
                <a:gd name="T59" fmla="*/ 21 h 37"/>
                <a:gd name="T60" fmla="*/ 10 w 2517"/>
                <a:gd name="T61" fmla="*/ 21 h 37"/>
                <a:gd name="T62" fmla="*/ 3 w 2517"/>
                <a:gd name="T63" fmla="*/ 18 h 37"/>
                <a:gd name="T64" fmla="*/ 0 w 2517"/>
                <a:gd name="T65" fmla="*/ 11 h 37"/>
                <a:gd name="T66" fmla="*/ 10 w 2517"/>
                <a:gd name="T67" fmla="*/ 1 h 37"/>
                <a:gd name="T68" fmla="*/ 14 w 2517"/>
                <a:gd name="T69" fmla="*/ 1 h 37"/>
                <a:gd name="T70" fmla="*/ 41 w 2517"/>
                <a:gd name="T71" fmla="*/ 1 h 37"/>
                <a:gd name="T72" fmla="*/ 111 w 2517"/>
                <a:gd name="T73" fmla="*/ 1 h 37"/>
                <a:gd name="T74" fmla="*/ 355 w 2517"/>
                <a:gd name="T75" fmla="*/ 1 h 37"/>
                <a:gd name="T76" fmla="*/ 513 w 2517"/>
                <a:gd name="T77" fmla="*/ 0 h 37"/>
                <a:gd name="T78" fmla="*/ 681 w 2517"/>
                <a:gd name="T79" fmla="*/ 0 h 37"/>
                <a:gd name="T80" fmla="*/ 700 w 2517"/>
                <a:gd name="T8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17" h="37">
                  <a:moveTo>
                    <a:pt x="700" y="0"/>
                  </a:moveTo>
                  <a:lnTo>
                    <a:pt x="897" y="0"/>
                  </a:lnTo>
                  <a:lnTo>
                    <a:pt x="1015" y="0"/>
                  </a:lnTo>
                  <a:lnTo>
                    <a:pt x="1105" y="0"/>
                  </a:lnTo>
                  <a:lnTo>
                    <a:pt x="1221" y="0"/>
                  </a:lnTo>
                  <a:lnTo>
                    <a:pt x="1316" y="1"/>
                  </a:lnTo>
                  <a:lnTo>
                    <a:pt x="1391" y="1"/>
                  </a:lnTo>
                  <a:lnTo>
                    <a:pt x="1511" y="1"/>
                  </a:lnTo>
                  <a:lnTo>
                    <a:pt x="1528" y="1"/>
                  </a:lnTo>
                  <a:lnTo>
                    <a:pt x="1669" y="2"/>
                  </a:lnTo>
                  <a:lnTo>
                    <a:pt x="1734" y="3"/>
                  </a:lnTo>
                  <a:lnTo>
                    <a:pt x="1929" y="4"/>
                  </a:lnTo>
                  <a:lnTo>
                    <a:pt x="1945" y="4"/>
                  </a:lnTo>
                  <a:lnTo>
                    <a:pt x="2109" y="4"/>
                  </a:lnTo>
                  <a:lnTo>
                    <a:pt x="2222" y="5"/>
                  </a:lnTo>
                  <a:lnTo>
                    <a:pt x="2267" y="5"/>
                  </a:lnTo>
                  <a:lnTo>
                    <a:pt x="2371" y="6"/>
                  </a:lnTo>
                  <a:lnTo>
                    <a:pt x="2399" y="6"/>
                  </a:lnTo>
                  <a:lnTo>
                    <a:pt x="2426" y="6"/>
                  </a:lnTo>
                  <a:lnTo>
                    <a:pt x="2455" y="6"/>
                  </a:lnTo>
                  <a:lnTo>
                    <a:pt x="2457" y="6"/>
                  </a:lnTo>
                  <a:lnTo>
                    <a:pt x="2501" y="10"/>
                  </a:lnTo>
                  <a:lnTo>
                    <a:pt x="2501" y="10"/>
                  </a:lnTo>
                  <a:lnTo>
                    <a:pt x="2512" y="15"/>
                  </a:lnTo>
                  <a:lnTo>
                    <a:pt x="2517" y="22"/>
                  </a:lnTo>
                  <a:lnTo>
                    <a:pt x="2517" y="22"/>
                  </a:lnTo>
                  <a:lnTo>
                    <a:pt x="2512" y="29"/>
                  </a:lnTo>
                  <a:lnTo>
                    <a:pt x="2501" y="33"/>
                  </a:lnTo>
                  <a:lnTo>
                    <a:pt x="2501" y="33"/>
                  </a:lnTo>
                  <a:lnTo>
                    <a:pt x="2457" y="37"/>
                  </a:lnTo>
                  <a:lnTo>
                    <a:pt x="2455" y="37"/>
                  </a:lnTo>
                  <a:lnTo>
                    <a:pt x="2426" y="37"/>
                  </a:lnTo>
                  <a:lnTo>
                    <a:pt x="2399" y="37"/>
                  </a:lnTo>
                  <a:lnTo>
                    <a:pt x="2371" y="37"/>
                  </a:lnTo>
                  <a:lnTo>
                    <a:pt x="2267" y="36"/>
                  </a:lnTo>
                  <a:lnTo>
                    <a:pt x="2222" y="36"/>
                  </a:lnTo>
                  <a:lnTo>
                    <a:pt x="2109" y="36"/>
                  </a:lnTo>
                  <a:lnTo>
                    <a:pt x="1945" y="36"/>
                  </a:lnTo>
                  <a:lnTo>
                    <a:pt x="1929" y="36"/>
                  </a:lnTo>
                  <a:lnTo>
                    <a:pt x="1734" y="35"/>
                  </a:lnTo>
                  <a:lnTo>
                    <a:pt x="1669" y="34"/>
                  </a:lnTo>
                  <a:lnTo>
                    <a:pt x="1527" y="34"/>
                  </a:lnTo>
                  <a:lnTo>
                    <a:pt x="1511" y="34"/>
                  </a:lnTo>
                  <a:lnTo>
                    <a:pt x="1391" y="33"/>
                  </a:lnTo>
                  <a:lnTo>
                    <a:pt x="1316" y="32"/>
                  </a:lnTo>
                  <a:lnTo>
                    <a:pt x="1221" y="32"/>
                  </a:lnTo>
                  <a:lnTo>
                    <a:pt x="1105" y="31"/>
                  </a:lnTo>
                  <a:lnTo>
                    <a:pt x="1015" y="30"/>
                  </a:lnTo>
                  <a:lnTo>
                    <a:pt x="897" y="29"/>
                  </a:lnTo>
                  <a:lnTo>
                    <a:pt x="700" y="28"/>
                  </a:lnTo>
                  <a:lnTo>
                    <a:pt x="681" y="28"/>
                  </a:lnTo>
                  <a:lnTo>
                    <a:pt x="517" y="26"/>
                  </a:lnTo>
                  <a:lnTo>
                    <a:pt x="513" y="26"/>
                  </a:lnTo>
                  <a:lnTo>
                    <a:pt x="458" y="25"/>
                  </a:lnTo>
                  <a:lnTo>
                    <a:pt x="355" y="24"/>
                  </a:lnTo>
                  <a:lnTo>
                    <a:pt x="218" y="23"/>
                  </a:lnTo>
                  <a:lnTo>
                    <a:pt x="111" y="22"/>
                  </a:lnTo>
                  <a:lnTo>
                    <a:pt x="71" y="22"/>
                  </a:lnTo>
                  <a:lnTo>
                    <a:pt x="40" y="21"/>
                  </a:lnTo>
                  <a:lnTo>
                    <a:pt x="20" y="21"/>
                  </a:lnTo>
                  <a:lnTo>
                    <a:pt x="14" y="21"/>
                  </a:lnTo>
                  <a:lnTo>
                    <a:pt x="10" y="21"/>
                  </a:lnTo>
                  <a:lnTo>
                    <a:pt x="10" y="21"/>
                  </a:lnTo>
                  <a:lnTo>
                    <a:pt x="3" y="18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3" y="4"/>
                  </a:lnTo>
                  <a:lnTo>
                    <a:pt x="10" y="1"/>
                  </a:lnTo>
                  <a:lnTo>
                    <a:pt x="10" y="1"/>
                  </a:lnTo>
                  <a:lnTo>
                    <a:pt x="14" y="1"/>
                  </a:lnTo>
                  <a:lnTo>
                    <a:pt x="20" y="1"/>
                  </a:lnTo>
                  <a:lnTo>
                    <a:pt x="41" y="1"/>
                  </a:lnTo>
                  <a:lnTo>
                    <a:pt x="71" y="1"/>
                  </a:lnTo>
                  <a:lnTo>
                    <a:pt x="111" y="1"/>
                  </a:lnTo>
                  <a:lnTo>
                    <a:pt x="218" y="1"/>
                  </a:lnTo>
                  <a:lnTo>
                    <a:pt x="355" y="1"/>
                  </a:lnTo>
                  <a:lnTo>
                    <a:pt x="458" y="1"/>
                  </a:lnTo>
                  <a:lnTo>
                    <a:pt x="513" y="0"/>
                  </a:lnTo>
                  <a:lnTo>
                    <a:pt x="517" y="0"/>
                  </a:lnTo>
                  <a:lnTo>
                    <a:pt x="681" y="0"/>
                  </a:lnTo>
                  <a:lnTo>
                    <a:pt x="700" y="0"/>
                  </a:lnTo>
                  <a:lnTo>
                    <a:pt x="700" y="0"/>
                  </a:lnTo>
                  <a:close/>
                </a:path>
              </a:pathLst>
            </a:custGeom>
            <a:grpFill/>
            <a:ln w="215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2" name="Freeform 145">
              <a:extLst>
                <a:ext uri="{FF2B5EF4-FFF2-40B4-BE49-F238E27FC236}">
                  <a16:creationId xmlns:a16="http://schemas.microsoft.com/office/drawing/2014/main" id="{A17CBC52-6E80-7AA4-0701-6293A7694659}"/>
                </a:ext>
              </a:extLst>
            </p:cNvPr>
            <p:cNvSpPr>
              <a:spLocks/>
            </p:cNvSpPr>
            <p:nvPr/>
          </p:nvSpPr>
          <p:spPr bwMode="auto">
            <a:xfrm>
              <a:off x="8850313" y="8815389"/>
              <a:ext cx="242888" cy="315913"/>
            </a:xfrm>
            <a:custGeom>
              <a:avLst/>
              <a:gdLst>
                <a:gd name="T0" fmla="*/ 113 w 153"/>
                <a:gd name="T1" fmla="*/ 1 h 199"/>
                <a:gd name="T2" fmla="*/ 118 w 153"/>
                <a:gd name="T3" fmla="*/ 3 h 199"/>
                <a:gd name="T4" fmla="*/ 123 w 153"/>
                <a:gd name="T5" fmla="*/ 6 h 199"/>
                <a:gd name="T6" fmla="*/ 127 w 153"/>
                <a:gd name="T7" fmla="*/ 9 h 199"/>
                <a:gd name="T8" fmla="*/ 131 w 153"/>
                <a:gd name="T9" fmla="*/ 14 h 199"/>
                <a:gd name="T10" fmla="*/ 133 w 153"/>
                <a:gd name="T11" fmla="*/ 18 h 199"/>
                <a:gd name="T12" fmla="*/ 136 w 153"/>
                <a:gd name="T13" fmla="*/ 20 h 199"/>
                <a:gd name="T14" fmla="*/ 140 w 153"/>
                <a:gd name="T15" fmla="*/ 21 h 199"/>
                <a:gd name="T16" fmla="*/ 143 w 153"/>
                <a:gd name="T17" fmla="*/ 24 h 199"/>
                <a:gd name="T18" fmla="*/ 146 w 153"/>
                <a:gd name="T19" fmla="*/ 26 h 199"/>
                <a:gd name="T20" fmla="*/ 151 w 153"/>
                <a:gd name="T21" fmla="*/ 36 h 199"/>
                <a:gd name="T22" fmla="*/ 152 w 153"/>
                <a:gd name="T23" fmla="*/ 39 h 199"/>
                <a:gd name="T24" fmla="*/ 153 w 153"/>
                <a:gd name="T25" fmla="*/ 43 h 199"/>
                <a:gd name="T26" fmla="*/ 153 w 153"/>
                <a:gd name="T27" fmla="*/ 49 h 199"/>
                <a:gd name="T28" fmla="*/ 153 w 153"/>
                <a:gd name="T29" fmla="*/ 56 h 199"/>
                <a:gd name="T30" fmla="*/ 151 w 153"/>
                <a:gd name="T31" fmla="*/ 64 h 199"/>
                <a:gd name="T32" fmla="*/ 150 w 153"/>
                <a:gd name="T33" fmla="*/ 70 h 199"/>
                <a:gd name="T34" fmla="*/ 147 w 153"/>
                <a:gd name="T35" fmla="*/ 77 h 199"/>
                <a:gd name="T36" fmla="*/ 144 w 153"/>
                <a:gd name="T37" fmla="*/ 85 h 199"/>
                <a:gd name="T38" fmla="*/ 141 w 153"/>
                <a:gd name="T39" fmla="*/ 92 h 199"/>
                <a:gd name="T40" fmla="*/ 136 w 153"/>
                <a:gd name="T41" fmla="*/ 100 h 199"/>
                <a:gd name="T42" fmla="*/ 132 w 153"/>
                <a:gd name="T43" fmla="*/ 107 h 199"/>
                <a:gd name="T44" fmla="*/ 127 w 153"/>
                <a:gd name="T45" fmla="*/ 114 h 199"/>
                <a:gd name="T46" fmla="*/ 122 w 153"/>
                <a:gd name="T47" fmla="*/ 121 h 199"/>
                <a:gd name="T48" fmla="*/ 116 w 153"/>
                <a:gd name="T49" fmla="*/ 129 h 199"/>
                <a:gd name="T50" fmla="*/ 111 w 153"/>
                <a:gd name="T51" fmla="*/ 136 h 199"/>
                <a:gd name="T52" fmla="*/ 104 w 153"/>
                <a:gd name="T53" fmla="*/ 143 h 199"/>
                <a:gd name="T54" fmla="*/ 98 w 153"/>
                <a:gd name="T55" fmla="*/ 150 h 199"/>
                <a:gd name="T56" fmla="*/ 93 w 153"/>
                <a:gd name="T57" fmla="*/ 156 h 199"/>
                <a:gd name="T58" fmla="*/ 86 w 153"/>
                <a:gd name="T59" fmla="*/ 162 h 199"/>
                <a:gd name="T60" fmla="*/ 81 w 153"/>
                <a:gd name="T61" fmla="*/ 167 h 199"/>
                <a:gd name="T62" fmla="*/ 75 w 153"/>
                <a:gd name="T63" fmla="*/ 172 h 199"/>
                <a:gd name="T64" fmla="*/ 69 w 153"/>
                <a:gd name="T65" fmla="*/ 177 h 199"/>
                <a:gd name="T66" fmla="*/ 64 w 153"/>
                <a:gd name="T67" fmla="*/ 181 h 199"/>
                <a:gd name="T68" fmla="*/ 57 w 153"/>
                <a:gd name="T69" fmla="*/ 185 h 199"/>
                <a:gd name="T70" fmla="*/ 52 w 153"/>
                <a:gd name="T71" fmla="*/ 188 h 199"/>
                <a:gd name="T72" fmla="*/ 46 w 153"/>
                <a:gd name="T73" fmla="*/ 190 h 199"/>
                <a:gd name="T74" fmla="*/ 34 w 153"/>
                <a:gd name="T75" fmla="*/ 198 h 199"/>
                <a:gd name="T76" fmla="*/ 0 w 153"/>
                <a:gd name="T77" fmla="*/ 188 h 199"/>
                <a:gd name="T78" fmla="*/ 7 w 153"/>
                <a:gd name="T79" fmla="*/ 174 h 199"/>
                <a:gd name="T80" fmla="*/ 8 w 153"/>
                <a:gd name="T81" fmla="*/ 173 h 199"/>
                <a:gd name="T82" fmla="*/ 8 w 153"/>
                <a:gd name="T83" fmla="*/ 171 h 199"/>
                <a:gd name="T84" fmla="*/ 8 w 153"/>
                <a:gd name="T85" fmla="*/ 168 h 199"/>
                <a:gd name="T86" fmla="*/ 7 w 153"/>
                <a:gd name="T87" fmla="*/ 163 h 199"/>
                <a:gd name="T88" fmla="*/ 7 w 153"/>
                <a:gd name="T89" fmla="*/ 160 h 199"/>
                <a:gd name="T90" fmla="*/ 10 w 153"/>
                <a:gd name="T91" fmla="*/ 156 h 199"/>
                <a:gd name="T92" fmla="*/ 15 w 153"/>
                <a:gd name="T93" fmla="*/ 149 h 199"/>
                <a:gd name="T94" fmla="*/ 19 w 153"/>
                <a:gd name="T95" fmla="*/ 139 h 199"/>
                <a:gd name="T96" fmla="*/ 25 w 153"/>
                <a:gd name="T97" fmla="*/ 129 h 199"/>
                <a:gd name="T98" fmla="*/ 30 w 153"/>
                <a:gd name="T99" fmla="*/ 117 h 199"/>
                <a:gd name="T100" fmla="*/ 41 w 153"/>
                <a:gd name="T101" fmla="*/ 92 h 199"/>
                <a:gd name="T102" fmla="*/ 52 w 153"/>
                <a:gd name="T103" fmla="*/ 65 h 199"/>
                <a:gd name="T104" fmla="*/ 56 w 153"/>
                <a:gd name="T105" fmla="*/ 56 h 199"/>
                <a:gd name="T106" fmla="*/ 60 w 153"/>
                <a:gd name="T107" fmla="*/ 48 h 199"/>
                <a:gd name="T108" fmla="*/ 63 w 153"/>
                <a:gd name="T109" fmla="*/ 44 h 199"/>
                <a:gd name="T110" fmla="*/ 69 w 153"/>
                <a:gd name="T111" fmla="*/ 32 h 199"/>
                <a:gd name="T112" fmla="*/ 75 w 153"/>
                <a:gd name="T113" fmla="*/ 24 h 199"/>
                <a:gd name="T114" fmla="*/ 79 w 153"/>
                <a:gd name="T115" fmla="*/ 18 h 199"/>
                <a:gd name="T116" fmla="*/ 83 w 153"/>
                <a:gd name="T117" fmla="*/ 14 h 199"/>
                <a:gd name="T118" fmla="*/ 86 w 153"/>
                <a:gd name="T119" fmla="*/ 9 h 199"/>
                <a:gd name="T120" fmla="*/ 92 w 153"/>
                <a:gd name="T121" fmla="*/ 5 h 199"/>
                <a:gd name="T122" fmla="*/ 99 w 153"/>
                <a:gd name="T123" fmla="*/ 2 h 199"/>
                <a:gd name="T124" fmla="*/ 103 w 153"/>
                <a:gd name="T125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3" h="199">
                  <a:moveTo>
                    <a:pt x="108" y="0"/>
                  </a:moveTo>
                  <a:lnTo>
                    <a:pt x="109" y="0"/>
                  </a:lnTo>
                  <a:lnTo>
                    <a:pt x="109" y="0"/>
                  </a:lnTo>
                  <a:lnTo>
                    <a:pt x="110" y="0"/>
                  </a:lnTo>
                  <a:lnTo>
                    <a:pt x="111" y="0"/>
                  </a:lnTo>
                  <a:lnTo>
                    <a:pt x="111" y="0"/>
                  </a:lnTo>
                  <a:lnTo>
                    <a:pt x="112" y="0"/>
                  </a:lnTo>
                  <a:lnTo>
                    <a:pt x="113" y="1"/>
                  </a:lnTo>
                  <a:lnTo>
                    <a:pt x="113" y="1"/>
                  </a:lnTo>
                  <a:lnTo>
                    <a:pt x="113" y="1"/>
                  </a:lnTo>
                  <a:lnTo>
                    <a:pt x="114" y="1"/>
                  </a:lnTo>
                  <a:lnTo>
                    <a:pt x="114" y="1"/>
                  </a:lnTo>
                  <a:lnTo>
                    <a:pt x="115" y="1"/>
                  </a:lnTo>
                  <a:lnTo>
                    <a:pt x="116" y="2"/>
                  </a:lnTo>
                  <a:lnTo>
                    <a:pt x="117" y="2"/>
                  </a:lnTo>
                  <a:lnTo>
                    <a:pt x="117" y="2"/>
                  </a:lnTo>
                  <a:lnTo>
                    <a:pt x="118" y="2"/>
                  </a:lnTo>
                  <a:lnTo>
                    <a:pt x="118" y="3"/>
                  </a:lnTo>
                  <a:lnTo>
                    <a:pt x="119" y="3"/>
                  </a:lnTo>
                  <a:lnTo>
                    <a:pt x="120" y="3"/>
                  </a:lnTo>
                  <a:lnTo>
                    <a:pt x="120" y="4"/>
                  </a:lnTo>
                  <a:lnTo>
                    <a:pt x="121" y="4"/>
                  </a:lnTo>
                  <a:lnTo>
                    <a:pt x="122" y="4"/>
                  </a:lnTo>
                  <a:lnTo>
                    <a:pt x="122" y="5"/>
                  </a:lnTo>
                  <a:lnTo>
                    <a:pt x="122" y="5"/>
                  </a:lnTo>
                  <a:lnTo>
                    <a:pt x="122" y="6"/>
                  </a:lnTo>
                  <a:lnTo>
                    <a:pt x="123" y="6"/>
                  </a:lnTo>
                  <a:lnTo>
                    <a:pt x="123" y="6"/>
                  </a:lnTo>
                  <a:lnTo>
                    <a:pt x="124" y="6"/>
                  </a:lnTo>
                  <a:lnTo>
                    <a:pt x="124" y="6"/>
                  </a:lnTo>
                  <a:lnTo>
                    <a:pt x="125" y="7"/>
                  </a:lnTo>
                  <a:lnTo>
                    <a:pt x="125" y="7"/>
                  </a:lnTo>
                  <a:lnTo>
                    <a:pt x="126" y="8"/>
                  </a:lnTo>
                  <a:lnTo>
                    <a:pt x="126" y="8"/>
                  </a:lnTo>
                  <a:lnTo>
                    <a:pt x="127" y="9"/>
                  </a:lnTo>
                  <a:lnTo>
                    <a:pt x="127" y="9"/>
                  </a:lnTo>
                  <a:lnTo>
                    <a:pt x="128" y="10"/>
                  </a:lnTo>
                  <a:lnTo>
                    <a:pt x="128" y="10"/>
                  </a:lnTo>
                  <a:lnTo>
                    <a:pt x="129" y="11"/>
                  </a:lnTo>
                  <a:lnTo>
                    <a:pt x="129" y="11"/>
                  </a:lnTo>
                  <a:lnTo>
                    <a:pt x="130" y="12"/>
                  </a:lnTo>
                  <a:lnTo>
                    <a:pt x="130" y="12"/>
                  </a:lnTo>
                  <a:lnTo>
                    <a:pt x="130" y="13"/>
                  </a:lnTo>
                  <a:lnTo>
                    <a:pt x="131" y="13"/>
                  </a:lnTo>
                  <a:lnTo>
                    <a:pt x="131" y="14"/>
                  </a:lnTo>
                  <a:lnTo>
                    <a:pt x="131" y="14"/>
                  </a:lnTo>
                  <a:lnTo>
                    <a:pt x="132" y="15"/>
                  </a:lnTo>
                  <a:lnTo>
                    <a:pt x="132" y="15"/>
                  </a:lnTo>
                  <a:lnTo>
                    <a:pt x="132" y="15"/>
                  </a:lnTo>
                  <a:lnTo>
                    <a:pt x="132" y="15"/>
                  </a:lnTo>
                  <a:lnTo>
                    <a:pt x="132" y="16"/>
                  </a:lnTo>
                  <a:lnTo>
                    <a:pt x="132" y="17"/>
                  </a:lnTo>
                  <a:lnTo>
                    <a:pt x="132" y="17"/>
                  </a:lnTo>
                  <a:lnTo>
                    <a:pt x="133" y="18"/>
                  </a:lnTo>
                  <a:lnTo>
                    <a:pt x="133" y="18"/>
                  </a:lnTo>
                  <a:lnTo>
                    <a:pt x="133" y="19"/>
                  </a:lnTo>
                  <a:lnTo>
                    <a:pt x="133" y="19"/>
                  </a:lnTo>
                  <a:lnTo>
                    <a:pt x="133" y="19"/>
                  </a:lnTo>
                  <a:lnTo>
                    <a:pt x="133" y="19"/>
                  </a:lnTo>
                  <a:lnTo>
                    <a:pt x="134" y="19"/>
                  </a:lnTo>
                  <a:lnTo>
                    <a:pt x="135" y="19"/>
                  </a:lnTo>
                  <a:lnTo>
                    <a:pt x="135" y="20"/>
                  </a:lnTo>
                  <a:lnTo>
                    <a:pt x="136" y="20"/>
                  </a:lnTo>
                  <a:lnTo>
                    <a:pt x="136" y="20"/>
                  </a:lnTo>
                  <a:lnTo>
                    <a:pt x="137" y="20"/>
                  </a:lnTo>
                  <a:lnTo>
                    <a:pt x="137" y="20"/>
                  </a:lnTo>
                  <a:lnTo>
                    <a:pt x="138" y="20"/>
                  </a:lnTo>
                  <a:lnTo>
                    <a:pt x="138" y="20"/>
                  </a:lnTo>
                  <a:lnTo>
                    <a:pt x="139" y="21"/>
                  </a:lnTo>
                  <a:lnTo>
                    <a:pt x="139" y="21"/>
                  </a:lnTo>
                  <a:lnTo>
                    <a:pt x="140" y="21"/>
                  </a:lnTo>
                  <a:lnTo>
                    <a:pt x="140" y="21"/>
                  </a:lnTo>
                  <a:lnTo>
                    <a:pt x="141" y="22"/>
                  </a:lnTo>
                  <a:lnTo>
                    <a:pt x="141" y="22"/>
                  </a:lnTo>
                  <a:lnTo>
                    <a:pt x="142" y="22"/>
                  </a:lnTo>
                  <a:lnTo>
                    <a:pt x="142" y="22"/>
                  </a:lnTo>
                  <a:lnTo>
                    <a:pt x="142" y="23"/>
                  </a:lnTo>
                  <a:lnTo>
                    <a:pt x="142" y="23"/>
                  </a:lnTo>
                  <a:lnTo>
                    <a:pt x="142" y="23"/>
                  </a:lnTo>
                  <a:lnTo>
                    <a:pt x="143" y="24"/>
                  </a:lnTo>
                  <a:lnTo>
                    <a:pt x="143" y="24"/>
                  </a:lnTo>
                  <a:lnTo>
                    <a:pt x="144" y="24"/>
                  </a:lnTo>
                  <a:lnTo>
                    <a:pt x="144" y="25"/>
                  </a:lnTo>
                  <a:lnTo>
                    <a:pt x="144" y="25"/>
                  </a:lnTo>
                  <a:lnTo>
                    <a:pt x="144" y="25"/>
                  </a:lnTo>
                  <a:lnTo>
                    <a:pt x="145" y="25"/>
                  </a:lnTo>
                  <a:lnTo>
                    <a:pt x="145" y="25"/>
                  </a:lnTo>
                  <a:lnTo>
                    <a:pt x="145" y="25"/>
                  </a:lnTo>
                  <a:lnTo>
                    <a:pt x="145" y="25"/>
                  </a:lnTo>
                  <a:lnTo>
                    <a:pt x="146" y="26"/>
                  </a:lnTo>
                  <a:lnTo>
                    <a:pt x="147" y="27"/>
                  </a:lnTo>
                  <a:lnTo>
                    <a:pt x="148" y="29"/>
                  </a:lnTo>
                  <a:lnTo>
                    <a:pt x="149" y="30"/>
                  </a:lnTo>
                  <a:lnTo>
                    <a:pt x="150" y="32"/>
                  </a:lnTo>
                  <a:lnTo>
                    <a:pt x="151" y="33"/>
                  </a:lnTo>
                  <a:lnTo>
                    <a:pt x="151" y="35"/>
                  </a:lnTo>
                  <a:lnTo>
                    <a:pt x="151" y="35"/>
                  </a:lnTo>
                  <a:lnTo>
                    <a:pt x="151" y="35"/>
                  </a:lnTo>
                  <a:lnTo>
                    <a:pt x="151" y="36"/>
                  </a:lnTo>
                  <a:lnTo>
                    <a:pt x="151" y="36"/>
                  </a:lnTo>
                  <a:lnTo>
                    <a:pt x="151" y="36"/>
                  </a:lnTo>
                  <a:lnTo>
                    <a:pt x="151" y="37"/>
                  </a:lnTo>
                  <a:lnTo>
                    <a:pt x="151" y="37"/>
                  </a:lnTo>
                  <a:lnTo>
                    <a:pt x="151" y="38"/>
                  </a:lnTo>
                  <a:lnTo>
                    <a:pt x="152" y="38"/>
                  </a:lnTo>
                  <a:lnTo>
                    <a:pt x="152" y="39"/>
                  </a:lnTo>
                  <a:lnTo>
                    <a:pt x="152" y="39"/>
                  </a:lnTo>
                  <a:lnTo>
                    <a:pt x="152" y="39"/>
                  </a:lnTo>
                  <a:lnTo>
                    <a:pt x="152" y="40"/>
                  </a:lnTo>
                  <a:lnTo>
                    <a:pt x="152" y="40"/>
                  </a:lnTo>
                  <a:lnTo>
                    <a:pt x="152" y="41"/>
                  </a:lnTo>
                  <a:lnTo>
                    <a:pt x="152" y="41"/>
                  </a:lnTo>
                  <a:lnTo>
                    <a:pt x="152" y="41"/>
                  </a:lnTo>
                  <a:lnTo>
                    <a:pt x="152" y="42"/>
                  </a:lnTo>
                  <a:lnTo>
                    <a:pt x="153" y="42"/>
                  </a:lnTo>
                  <a:lnTo>
                    <a:pt x="153" y="43"/>
                  </a:lnTo>
                  <a:lnTo>
                    <a:pt x="153" y="43"/>
                  </a:lnTo>
                  <a:lnTo>
                    <a:pt x="153" y="44"/>
                  </a:lnTo>
                  <a:lnTo>
                    <a:pt x="153" y="44"/>
                  </a:lnTo>
                  <a:lnTo>
                    <a:pt x="153" y="44"/>
                  </a:lnTo>
                  <a:lnTo>
                    <a:pt x="153" y="45"/>
                  </a:lnTo>
                  <a:lnTo>
                    <a:pt x="153" y="46"/>
                  </a:lnTo>
                  <a:lnTo>
                    <a:pt x="153" y="47"/>
                  </a:lnTo>
                  <a:lnTo>
                    <a:pt x="153" y="48"/>
                  </a:lnTo>
                  <a:lnTo>
                    <a:pt x="153" y="49"/>
                  </a:lnTo>
                  <a:lnTo>
                    <a:pt x="153" y="49"/>
                  </a:lnTo>
                  <a:lnTo>
                    <a:pt x="153" y="50"/>
                  </a:lnTo>
                  <a:lnTo>
                    <a:pt x="153" y="51"/>
                  </a:lnTo>
                  <a:lnTo>
                    <a:pt x="153" y="52"/>
                  </a:lnTo>
                  <a:lnTo>
                    <a:pt x="153" y="53"/>
                  </a:lnTo>
                  <a:lnTo>
                    <a:pt x="153" y="54"/>
                  </a:lnTo>
                  <a:lnTo>
                    <a:pt x="153" y="54"/>
                  </a:lnTo>
                  <a:lnTo>
                    <a:pt x="153" y="55"/>
                  </a:lnTo>
                  <a:lnTo>
                    <a:pt x="153" y="55"/>
                  </a:lnTo>
                  <a:lnTo>
                    <a:pt x="153" y="56"/>
                  </a:lnTo>
                  <a:lnTo>
                    <a:pt x="152" y="57"/>
                  </a:lnTo>
                  <a:lnTo>
                    <a:pt x="152" y="58"/>
                  </a:lnTo>
                  <a:lnTo>
                    <a:pt x="152" y="59"/>
                  </a:lnTo>
                  <a:lnTo>
                    <a:pt x="152" y="60"/>
                  </a:lnTo>
                  <a:lnTo>
                    <a:pt x="152" y="61"/>
                  </a:lnTo>
                  <a:lnTo>
                    <a:pt x="152" y="62"/>
                  </a:lnTo>
                  <a:lnTo>
                    <a:pt x="152" y="62"/>
                  </a:lnTo>
                  <a:lnTo>
                    <a:pt x="151" y="63"/>
                  </a:lnTo>
                  <a:lnTo>
                    <a:pt x="151" y="64"/>
                  </a:lnTo>
                  <a:lnTo>
                    <a:pt x="151" y="64"/>
                  </a:lnTo>
                  <a:lnTo>
                    <a:pt x="151" y="64"/>
                  </a:lnTo>
                  <a:lnTo>
                    <a:pt x="151" y="65"/>
                  </a:lnTo>
                  <a:lnTo>
                    <a:pt x="151" y="66"/>
                  </a:lnTo>
                  <a:lnTo>
                    <a:pt x="151" y="67"/>
                  </a:lnTo>
                  <a:lnTo>
                    <a:pt x="151" y="68"/>
                  </a:lnTo>
                  <a:lnTo>
                    <a:pt x="151" y="69"/>
                  </a:lnTo>
                  <a:lnTo>
                    <a:pt x="150" y="69"/>
                  </a:lnTo>
                  <a:lnTo>
                    <a:pt x="150" y="70"/>
                  </a:lnTo>
                  <a:lnTo>
                    <a:pt x="150" y="71"/>
                  </a:lnTo>
                  <a:lnTo>
                    <a:pt x="150" y="72"/>
                  </a:lnTo>
                  <a:lnTo>
                    <a:pt x="149" y="73"/>
                  </a:lnTo>
                  <a:lnTo>
                    <a:pt x="149" y="73"/>
                  </a:lnTo>
                  <a:lnTo>
                    <a:pt x="149" y="74"/>
                  </a:lnTo>
                  <a:lnTo>
                    <a:pt x="148" y="75"/>
                  </a:lnTo>
                  <a:lnTo>
                    <a:pt x="148" y="76"/>
                  </a:lnTo>
                  <a:lnTo>
                    <a:pt x="148" y="77"/>
                  </a:lnTo>
                  <a:lnTo>
                    <a:pt x="147" y="77"/>
                  </a:lnTo>
                  <a:lnTo>
                    <a:pt x="147" y="78"/>
                  </a:lnTo>
                  <a:lnTo>
                    <a:pt x="146" y="79"/>
                  </a:lnTo>
                  <a:lnTo>
                    <a:pt x="146" y="80"/>
                  </a:lnTo>
                  <a:lnTo>
                    <a:pt x="146" y="81"/>
                  </a:lnTo>
                  <a:lnTo>
                    <a:pt x="145" y="82"/>
                  </a:lnTo>
                  <a:lnTo>
                    <a:pt x="145" y="83"/>
                  </a:lnTo>
                  <a:lnTo>
                    <a:pt x="145" y="83"/>
                  </a:lnTo>
                  <a:lnTo>
                    <a:pt x="144" y="84"/>
                  </a:lnTo>
                  <a:lnTo>
                    <a:pt x="144" y="85"/>
                  </a:lnTo>
                  <a:lnTo>
                    <a:pt x="143" y="86"/>
                  </a:lnTo>
                  <a:lnTo>
                    <a:pt x="143" y="87"/>
                  </a:lnTo>
                  <a:lnTo>
                    <a:pt x="142" y="87"/>
                  </a:lnTo>
                  <a:lnTo>
                    <a:pt x="142" y="88"/>
                  </a:lnTo>
                  <a:lnTo>
                    <a:pt x="142" y="89"/>
                  </a:lnTo>
                  <a:lnTo>
                    <a:pt x="142" y="90"/>
                  </a:lnTo>
                  <a:lnTo>
                    <a:pt x="142" y="91"/>
                  </a:lnTo>
                  <a:lnTo>
                    <a:pt x="141" y="92"/>
                  </a:lnTo>
                  <a:lnTo>
                    <a:pt x="141" y="92"/>
                  </a:lnTo>
                  <a:lnTo>
                    <a:pt x="140" y="93"/>
                  </a:lnTo>
                  <a:lnTo>
                    <a:pt x="140" y="94"/>
                  </a:lnTo>
                  <a:lnTo>
                    <a:pt x="139" y="95"/>
                  </a:lnTo>
                  <a:lnTo>
                    <a:pt x="139" y="96"/>
                  </a:lnTo>
                  <a:lnTo>
                    <a:pt x="138" y="97"/>
                  </a:lnTo>
                  <a:lnTo>
                    <a:pt x="138" y="98"/>
                  </a:lnTo>
                  <a:lnTo>
                    <a:pt x="137" y="99"/>
                  </a:lnTo>
                  <a:lnTo>
                    <a:pt x="137" y="99"/>
                  </a:lnTo>
                  <a:lnTo>
                    <a:pt x="136" y="100"/>
                  </a:lnTo>
                  <a:lnTo>
                    <a:pt x="135" y="101"/>
                  </a:lnTo>
                  <a:lnTo>
                    <a:pt x="135" y="102"/>
                  </a:lnTo>
                  <a:lnTo>
                    <a:pt x="134" y="102"/>
                  </a:lnTo>
                  <a:lnTo>
                    <a:pt x="134" y="103"/>
                  </a:lnTo>
                  <a:lnTo>
                    <a:pt x="133" y="104"/>
                  </a:lnTo>
                  <a:lnTo>
                    <a:pt x="133" y="105"/>
                  </a:lnTo>
                  <a:lnTo>
                    <a:pt x="132" y="106"/>
                  </a:lnTo>
                  <a:lnTo>
                    <a:pt x="132" y="107"/>
                  </a:lnTo>
                  <a:lnTo>
                    <a:pt x="132" y="107"/>
                  </a:lnTo>
                  <a:lnTo>
                    <a:pt x="132" y="108"/>
                  </a:lnTo>
                  <a:lnTo>
                    <a:pt x="131" y="109"/>
                  </a:lnTo>
                  <a:lnTo>
                    <a:pt x="131" y="110"/>
                  </a:lnTo>
                  <a:lnTo>
                    <a:pt x="130" y="110"/>
                  </a:lnTo>
                  <a:lnTo>
                    <a:pt x="129" y="111"/>
                  </a:lnTo>
                  <a:lnTo>
                    <a:pt x="129" y="112"/>
                  </a:lnTo>
                  <a:lnTo>
                    <a:pt x="128" y="112"/>
                  </a:lnTo>
                  <a:lnTo>
                    <a:pt x="128" y="113"/>
                  </a:lnTo>
                  <a:lnTo>
                    <a:pt x="127" y="114"/>
                  </a:lnTo>
                  <a:lnTo>
                    <a:pt x="126" y="115"/>
                  </a:lnTo>
                  <a:lnTo>
                    <a:pt x="126" y="116"/>
                  </a:lnTo>
                  <a:lnTo>
                    <a:pt x="125" y="117"/>
                  </a:lnTo>
                  <a:lnTo>
                    <a:pt x="124" y="118"/>
                  </a:lnTo>
                  <a:lnTo>
                    <a:pt x="124" y="119"/>
                  </a:lnTo>
                  <a:lnTo>
                    <a:pt x="123" y="120"/>
                  </a:lnTo>
                  <a:lnTo>
                    <a:pt x="122" y="120"/>
                  </a:lnTo>
                  <a:lnTo>
                    <a:pt x="122" y="121"/>
                  </a:lnTo>
                  <a:lnTo>
                    <a:pt x="122" y="121"/>
                  </a:lnTo>
                  <a:lnTo>
                    <a:pt x="121" y="122"/>
                  </a:lnTo>
                  <a:lnTo>
                    <a:pt x="121" y="123"/>
                  </a:lnTo>
                  <a:lnTo>
                    <a:pt x="120" y="124"/>
                  </a:lnTo>
                  <a:lnTo>
                    <a:pt x="119" y="125"/>
                  </a:lnTo>
                  <a:lnTo>
                    <a:pt x="119" y="126"/>
                  </a:lnTo>
                  <a:lnTo>
                    <a:pt x="118" y="127"/>
                  </a:lnTo>
                  <a:lnTo>
                    <a:pt x="117" y="128"/>
                  </a:lnTo>
                  <a:lnTo>
                    <a:pt x="117" y="128"/>
                  </a:lnTo>
                  <a:lnTo>
                    <a:pt x="116" y="129"/>
                  </a:lnTo>
                  <a:lnTo>
                    <a:pt x="115" y="130"/>
                  </a:lnTo>
                  <a:lnTo>
                    <a:pt x="115" y="131"/>
                  </a:lnTo>
                  <a:lnTo>
                    <a:pt x="114" y="131"/>
                  </a:lnTo>
                  <a:lnTo>
                    <a:pt x="113" y="132"/>
                  </a:lnTo>
                  <a:lnTo>
                    <a:pt x="113" y="133"/>
                  </a:lnTo>
                  <a:lnTo>
                    <a:pt x="113" y="134"/>
                  </a:lnTo>
                  <a:lnTo>
                    <a:pt x="112" y="134"/>
                  </a:lnTo>
                  <a:lnTo>
                    <a:pt x="111" y="135"/>
                  </a:lnTo>
                  <a:lnTo>
                    <a:pt x="111" y="136"/>
                  </a:lnTo>
                  <a:lnTo>
                    <a:pt x="110" y="137"/>
                  </a:lnTo>
                  <a:lnTo>
                    <a:pt x="109" y="138"/>
                  </a:lnTo>
                  <a:lnTo>
                    <a:pt x="108" y="139"/>
                  </a:lnTo>
                  <a:lnTo>
                    <a:pt x="108" y="140"/>
                  </a:lnTo>
                  <a:lnTo>
                    <a:pt x="107" y="140"/>
                  </a:lnTo>
                  <a:lnTo>
                    <a:pt x="106" y="140"/>
                  </a:lnTo>
                  <a:lnTo>
                    <a:pt x="106" y="141"/>
                  </a:lnTo>
                  <a:lnTo>
                    <a:pt x="105" y="142"/>
                  </a:lnTo>
                  <a:lnTo>
                    <a:pt x="104" y="143"/>
                  </a:lnTo>
                  <a:lnTo>
                    <a:pt x="103" y="144"/>
                  </a:lnTo>
                  <a:lnTo>
                    <a:pt x="103" y="144"/>
                  </a:lnTo>
                  <a:lnTo>
                    <a:pt x="103" y="145"/>
                  </a:lnTo>
                  <a:lnTo>
                    <a:pt x="102" y="146"/>
                  </a:lnTo>
                  <a:lnTo>
                    <a:pt x="101" y="147"/>
                  </a:lnTo>
                  <a:lnTo>
                    <a:pt x="101" y="148"/>
                  </a:lnTo>
                  <a:lnTo>
                    <a:pt x="100" y="149"/>
                  </a:lnTo>
                  <a:lnTo>
                    <a:pt x="99" y="149"/>
                  </a:lnTo>
                  <a:lnTo>
                    <a:pt x="98" y="150"/>
                  </a:lnTo>
                  <a:lnTo>
                    <a:pt x="98" y="150"/>
                  </a:lnTo>
                  <a:lnTo>
                    <a:pt x="97" y="151"/>
                  </a:lnTo>
                  <a:lnTo>
                    <a:pt x="96" y="152"/>
                  </a:lnTo>
                  <a:lnTo>
                    <a:pt x="95" y="152"/>
                  </a:lnTo>
                  <a:lnTo>
                    <a:pt x="95" y="153"/>
                  </a:lnTo>
                  <a:lnTo>
                    <a:pt x="94" y="154"/>
                  </a:lnTo>
                  <a:lnTo>
                    <a:pt x="94" y="155"/>
                  </a:lnTo>
                  <a:lnTo>
                    <a:pt x="93" y="155"/>
                  </a:lnTo>
                  <a:lnTo>
                    <a:pt x="93" y="156"/>
                  </a:lnTo>
                  <a:lnTo>
                    <a:pt x="92" y="157"/>
                  </a:lnTo>
                  <a:lnTo>
                    <a:pt x="91" y="158"/>
                  </a:lnTo>
                  <a:lnTo>
                    <a:pt x="90" y="158"/>
                  </a:lnTo>
                  <a:lnTo>
                    <a:pt x="90" y="159"/>
                  </a:lnTo>
                  <a:lnTo>
                    <a:pt x="89" y="160"/>
                  </a:lnTo>
                  <a:lnTo>
                    <a:pt x="88" y="160"/>
                  </a:lnTo>
                  <a:lnTo>
                    <a:pt x="88" y="160"/>
                  </a:lnTo>
                  <a:lnTo>
                    <a:pt x="87" y="161"/>
                  </a:lnTo>
                  <a:lnTo>
                    <a:pt x="86" y="162"/>
                  </a:lnTo>
                  <a:lnTo>
                    <a:pt x="85" y="163"/>
                  </a:lnTo>
                  <a:lnTo>
                    <a:pt x="85" y="163"/>
                  </a:lnTo>
                  <a:lnTo>
                    <a:pt x="84" y="164"/>
                  </a:lnTo>
                  <a:lnTo>
                    <a:pt x="84" y="165"/>
                  </a:lnTo>
                  <a:lnTo>
                    <a:pt x="84" y="165"/>
                  </a:lnTo>
                  <a:lnTo>
                    <a:pt x="83" y="165"/>
                  </a:lnTo>
                  <a:lnTo>
                    <a:pt x="83" y="166"/>
                  </a:lnTo>
                  <a:lnTo>
                    <a:pt x="82" y="167"/>
                  </a:lnTo>
                  <a:lnTo>
                    <a:pt x="81" y="167"/>
                  </a:lnTo>
                  <a:lnTo>
                    <a:pt x="80" y="168"/>
                  </a:lnTo>
                  <a:lnTo>
                    <a:pt x="80" y="169"/>
                  </a:lnTo>
                  <a:lnTo>
                    <a:pt x="79" y="169"/>
                  </a:lnTo>
                  <a:lnTo>
                    <a:pt x="78" y="169"/>
                  </a:lnTo>
                  <a:lnTo>
                    <a:pt x="77" y="170"/>
                  </a:lnTo>
                  <a:lnTo>
                    <a:pt x="77" y="170"/>
                  </a:lnTo>
                  <a:lnTo>
                    <a:pt x="76" y="171"/>
                  </a:lnTo>
                  <a:lnTo>
                    <a:pt x="75" y="172"/>
                  </a:lnTo>
                  <a:lnTo>
                    <a:pt x="75" y="172"/>
                  </a:lnTo>
                  <a:lnTo>
                    <a:pt x="75" y="173"/>
                  </a:lnTo>
                  <a:lnTo>
                    <a:pt x="74" y="173"/>
                  </a:lnTo>
                  <a:lnTo>
                    <a:pt x="73" y="174"/>
                  </a:lnTo>
                  <a:lnTo>
                    <a:pt x="73" y="175"/>
                  </a:lnTo>
                  <a:lnTo>
                    <a:pt x="72" y="175"/>
                  </a:lnTo>
                  <a:lnTo>
                    <a:pt x="71" y="176"/>
                  </a:lnTo>
                  <a:lnTo>
                    <a:pt x="70" y="176"/>
                  </a:lnTo>
                  <a:lnTo>
                    <a:pt x="70" y="177"/>
                  </a:lnTo>
                  <a:lnTo>
                    <a:pt x="69" y="177"/>
                  </a:lnTo>
                  <a:lnTo>
                    <a:pt x="68" y="178"/>
                  </a:lnTo>
                  <a:lnTo>
                    <a:pt x="67" y="179"/>
                  </a:lnTo>
                  <a:lnTo>
                    <a:pt x="67" y="179"/>
                  </a:lnTo>
                  <a:lnTo>
                    <a:pt x="66" y="179"/>
                  </a:lnTo>
                  <a:lnTo>
                    <a:pt x="65" y="179"/>
                  </a:lnTo>
                  <a:lnTo>
                    <a:pt x="65" y="180"/>
                  </a:lnTo>
                  <a:lnTo>
                    <a:pt x="65" y="180"/>
                  </a:lnTo>
                  <a:lnTo>
                    <a:pt x="64" y="181"/>
                  </a:lnTo>
                  <a:lnTo>
                    <a:pt x="64" y="181"/>
                  </a:lnTo>
                  <a:lnTo>
                    <a:pt x="63" y="182"/>
                  </a:lnTo>
                  <a:lnTo>
                    <a:pt x="62" y="182"/>
                  </a:lnTo>
                  <a:lnTo>
                    <a:pt x="61" y="183"/>
                  </a:lnTo>
                  <a:lnTo>
                    <a:pt x="61" y="183"/>
                  </a:lnTo>
                  <a:lnTo>
                    <a:pt x="60" y="183"/>
                  </a:lnTo>
                  <a:lnTo>
                    <a:pt x="59" y="184"/>
                  </a:lnTo>
                  <a:lnTo>
                    <a:pt x="59" y="184"/>
                  </a:lnTo>
                  <a:lnTo>
                    <a:pt x="58" y="185"/>
                  </a:lnTo>
                  <a:lnTo>
                    <a:pt x="57" y="185"/>
                  </a:lnTo>
                  <a:lnTo>
                    <a:pt x="57" y="186"/>
                  </a:lnTo>
                  <a:lnTo>
                    <a:pt x="56" y="186"/>
                  </a:lnTo>
                  <a:lnTo>
                    <a:pt x="56" y="186"/>
                  </a:lnTo>
                  <a:lnTo>
                    <a:pt x="56" y="187"/>
                  </a:lnTo>
                  <a:lnTo>
                    <a:pt x="55" y="187"/>
                  </a:lnTo>
                  <a:lnTo>
                    <a:pt x="54" y="187"/>
                  </a:lnTo>
                  <a:lnTo>
                    <a:pt x="53" y="188"/>
                  </a:lnTo>
                  <a:lnTo>
                    <a:pt x="53" y="188"/>
                  </a:lnTo>
                  <a:lnTo>
                    <a:pt x="52" y="188"/>
                  </a:lnTo>
                  <a:lnTo>
                    <a:pt x="51" y="188"/>
                  </a:lnTo>
                  <a:lnTo>
                    <a:pt x="51" y="188"/>
                  </a:lnTo>
                  <a:lnTo>
                    <a:pt x="50" y="188"/>
                  </a:lnTo>
                  <a:lnTo>
                    <a:pt x="49" y="189"/>
                  </a:lnTo>
                  <a:lnTo>
                    <a:pt x="49" y="189"/>
                  </a:lnTo>
                  <a:lnTo>
                    <a:pt x="48" y="189"/>
                  </a:lnTo>
                  <a:lnTo>
                    <a:pt x="47" y="190"/>
                  </a:lnTo>
                  <a:lnTo>
                    <a:pt x="47" y="190"/>
                  </a:lnTo>
                  <a:lnTo>
                    <a:pt x="46" y="190"/>
                  </a:lnTo>
                  <a:lnTo>
                    <a:pt x="46" y="190"/>
                  </a:lnTo>
                  <a:lnTo>
                    <a:pt x="46" y="191"/>
                  </a:lnTo>
                  <a:lnTo>
                    <a:pt x="45" y="191"/>
                  </a:lnTo>
                  <a:lnTo>
                    <a:pt x="44" y="191"/>
                  </a:lnTo>
                  <a:lnTo>
                    <a:pt x="44" y="191"/>
                  </a:lnTo>
                  <a:lnTo>
                    <a:pt x="42" y="193"/>
                  </a:lnTo>
                  <a:lnTo>
                    <a:pt x="39" y="196"/>
                  </a:lnTo>
                  <a:lnTo>
                    <a:pt x="36" y="198"/>
                  </a:lnTo>
                  <a:lnTo>
                    <a:pt x="34" y="198"/>
                  </a:lnTo>
                  <a:lnTo>
                    <a:pt x="30" y="199"/>
                  </a:lnTo>
                  <a:lnTo>
                    <a:pt x="27" y="199"/>
                  </a:lnTo>
                  <a:lnTo>
                    <a:pt x="24" y="199"/>
                  </a:lnTo>
                  <a:lnTo>
                    <a:pt x="20" y="198"/>
                  </a:lnTo>
                  <a:lnTo>
                    <a:pt x="17" y="197"/>
                  </a:lnTo>
                  <a:lnTo>
                    <a:pt x="15" y="195"/>
                  </a:lnTo>
                  <a:lnTo>
                    <a:pt x="13" y="193"/>
                  </a:lnTo>
                  <a:lnTo>
                    <a:pt x="6" y="193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1" y="180"/>
                  </a:lnTo>
                  <a:lnTo>
                    <a:pt x="7" y="174"/>
                  </a:lnTo>
                  <a:lnTo>
                    <a:pt x="7" y="174"/>
                  </a:lnTo>
                  <a:lnTo>
                    <a:pt x="7" y="174"/>
                  </a:lnTo>
                  <a:lnTo>
                    <a:pt x="7" y="174"/>
                  </a:lnTo>
                  <a:lnTo>
                    <a:pt x="7" y="174"/>
                  </a:lnTo>
                  <a:lnTo>
                    <a:pt x="7" y="174"/>
                  </a:lnTo>
                  <a:lnTo>
                    <a:pt x="7" y="174"/>
                  </a:lnTo>
                  <a:lnTo>
                    <a:pt x="7" y="174"/>
                  </a:lnTo>
                  <a:lnTo>
                    <a:pt x="7" y="174"/>
                  </a:lnTo>
                  <a:lnTo>
                    <a:pt x="7" y="174"/>
                  </a:lnTo>
                  <a:lnTo>
                    <a:pt x="7" y="174"/>
                  </a:lnTo>
                  <a:lnTo>
                    <a:pt x="8" y="173"/>
                  </a:lnTo>
                  <a:lnTo>
                    <a:pt x="7" y="174"/>
                  </a:lnTo>
                  <a:lnTo>
                    <a:pt x="8" y="173"/>
                  </a:lnTo>
                  <a:lnTo>
                    <a:pt x="8" y="173"/>
                  </a:lnTo>
                  <a:lnTo>
                    <a:pt x="8" y="173"/>
                  </a:lnTo>
                  <a:lnTo>
                    <a:pt x="8" y="173"/>
                  </a:lnTo>
                  <a:lnTo>
                    <a:pt x="8" y="173"/>
                  </a:lnTo>
                  <a:lnTo>
                    <a:pt x="8" y="173"/>
                  </a:lnTo>
                  <a:lnTo>
                    <a:pt x="8" y="172"/>
                  </a:lnTo>
                  <a:lnTo>
                    <a:pt x="8" y="172"/>
                  </a:lnTo>
                  <a:lnTo>
                    <a:pt x="8" y="172"/>
                  </a:lnTo>
                  <a:lnTo>
                    <a:pt x="8" y="172"/>
                  </a:lnTo>
                  <a:lnTo>
                    <a:pt x="8" y="171"/>
                  </a:lnTo>
                  <a:lnTo>
                    <a:pt x="8" y="171"/>
                  </a:lnTo>
                  <a:lnTo>
                    <a:pt x="8" y="171"/>
                  </a:lnTo>
                  <a:lnTo>
                    <a:pt x="8" y="170"/>
                  </a:lnTo>
                  <a:lnTo>
                    <a:pt x="8" y="170"/>
                  </a:lnTo>
                  <a:lnTo>
                    <a:pt x="8" y="169"/>
                  </a:lnTo>
                  <a:lnTo>
                    <a:pt x="8" y="169"/>
                  </a:lnTo>
                  <a:lnTo>
                    <a:pt x="8" y="169"/>
                  </a:lnTo>
                  <a:lnTo>
                    <a:pt x="8" y="169"/>
                  </a:lnTo>
                  <a:lnTo>
                    <a:pt x="8" y="169"/>
                  </a:lnTo>
                  <a:lnTo>
                    <a:pt x="8" y="168"/>
                  </a:lnTo>
                  <a:lnTo>
                    <a:pt x="8" y="168"/>
                  </a:lnTo>
                  <a:lnTo>
                    <a:pt x="8" y="167"/>
                  </a:lnTo>
                  <a:lnTo>
                    <a:pt x="8" y="167"/>
                  </a:lnTo>
                  <a:lnTo>
                    <a:pt x="8" y="166"/>
                  </a:lnTo>
                  <a:lnTo>
                    <a:pt x="7" y="165"/>
                  </a:lnTo>
                  <a:lnTo>
                    <a:pt x="7" y="165"/>
                  </a:lnTo>
                  <a:lnTo>
                    <a:pt x="7" y="164"/>
                  </a:lnTo>
                  <a:lnTo>
                    <a:pt x="7" y="164"/>
                  </a:lnTo>
                  <a:lnTo>
                    <a:pt x="7" y="163"/>
                  </a:lnTo>
                  <a:lnTo>
                    <a:pt x="6" y="162"/>
                  </a:lnTo>
                  <a:lnTo>
                    <a:pt x="6" y="162"/>
                  </a:lnTo>
                  <a:lnTo>
                    <a:pt x="7" y="162"/>
                  </a:lnTo>
                  <a:lnTo>
                    <a:pt x="7" y="162"/>
                  </a:lnTo>
                  <a:lnTo>
                    <a:pt x="7" y="161"/>
                  </a:lnTo>
                  <a:lnTo>
                    <a:pt x="7" y="161"/>
                  </a:lnTo>
                  <a:lnTo>
                    <a:pt x="7" y="160"/>
                  </a:lnTo>
                  <a:lnTo>
                    <a:pt x="7" y="160"/>
                  </a:lnTo>
                  <a:lnTo>
                    <a:pt x="7" y="160"/>
                  </a:lnTo>
                  <a:lnTo>
                    <a:pt x="8" y="160"/>
                  </a:lnTo>
                  <a:lnTo>
                    <a:pt x="8" y="160"/>
                  </a:lnTo>
                  <a:lnTo>
                    <a:pt x="8" y="160"/>
                  </a:lnTo>
                  <a:lnTo>
                    <a:pt x="8" y="160"/>
                  </a:lnTo>
                  <a:lnTo>
                    <a:pt x="8" y="159"/>
                  </a:lnTo>
                  <a:lnTo>
                    <a:pt x="8" y="159"/>
                  </a:lnTo>
                  <a:lnTo>
                    <a:pt x="9" y="158"/>
                  </a:lnTo>
                  <a:lnTo>
                    <a:pt x="9" y="157"/>
                  </a:lnTo>
                  <a:lnTo>
                    <a:pt x="10" y="156"/>
                  </a:lnTo>
                  <a:lnTo>
                    <a:pt x="10" y="156"/>
                  </a:lnTo>
                  <a:lnTo>
                    <a:pt x="11" y="155"/>
                  </a:lnTo>
                  <a:lnTo>
                    <a:pt x="11" y="154"/>
                  </a:lnTo>
                  <a:lnTo>
                    <a:pt x="12" y="153"/>
                  </a:lnTo>
                  <a:lnTo>
                    <a:pt x="12" y="152"/>
                  </a:lnTo>
                  <a:lnTo>
                    <a:pt x="13" y="151"/>
                  </a:lnTo>
                  <a:lnTo>
                    <a:pt x="14" y="150"/>
                  </a:lnTo>
                  <a:lnTo>
                    <a:pt x="14" y="150"/>
                  </a:lnTo>
                  <a:lnTo>
                    <a:pt x="15" y="149"/>
                  </a:lnTo>
                  <a:lnTo>
                    <a:pt x="15" y="148"/>
                  </a:lnTo>
                  <a:lnTo>
                    <a:pt x="16" y="147"/>
                  </a:lnTo>
                  <a:lnTo>
                    <a:pt x="17" y="145"/>
                  </a:lnTo>
                  <a:lnTo>
                    <a:pt x="17" y="144"/>
                  </a:lnTo>
                  <a:lnTo>
                    <a:pt x="17" y="143"/>
                  </a:lnTo>
                  <a:lnTo>
                    <a:pt x="18" y="142"/>
                  </a:lnTo>
                  <a:lnTo>
                    <a:pt x="18" y="141"/>
                  </a:lnTo>
                  <a:lnTo>
                    <a:pt x="19" y="140"/>
                  </a:lnTo>
                  <a:lnTo>
                    <a:pt x="19" y="139"/>
                  </a:lnTo>
                  <a:lnTo>
                    <a:pt x="20" y="138"/>
                  </a:lnTo>
                  <a:lnTo>
                    <a:pt x="21" y="137"/>
                  </a:lnTo>
                  <a:lnTo>
                    <a:pt x="21" y="136"/>
                  </a:lnTo>
                  <a:lnTo>
                    <a:pt x="22" y="134"/>
                  </a:lnTo>
                  <a:lnTo>
                    <a:pt x="23" y="133"/>
                  </a:lnTo>
                  <a:lnTo>
                    <a:pt x="23" y="132"/>
                  </a:lnTo>
                  <a:lnTo>
                    <a:pt x="24" y="131"/>
                  </a:lnTo>
                  <a:lnTo>
                    <a:pt x="24" y="130"/>
                  </a:lnTo>
                  <a:lnTo>
                    <a:pt x="25" y="129"/>
                  </a:lnTo>
                  <a:lnTo>
                    <a:pt x="26" y="127"/>
                  </a:lnTo>
                  <a:lnTo>
                    <a:pt x="26" y="126"/>
                  </a:lnTo>
                  <a:lnTo>
                    <a:pt x="27" y="125"/>
                  </a:lnTo>
                  <a:lnTo>
                    <a:pt x="27" y="123"/>
                  </a:lnTo>
                  <a:lnTo>
                    <a:pt x="27" y="122"/>
                  </a:lnTo>
                  <a:lnTo>
                    <a:pt x="28" y="121"/>
                  </a:lnTo>
                  <a:lnTo>
                    <a:pt x="28" y="120"/>
                  </a:lnTo>
                  <a:lnTo>
                    <a:pt x="29" y="119"/>
                  </a:lnTo>
                  <a:lnTo>
                    <a:pt x="30" y="117"/>
                  </a:lnTo>
                  <a:lnTo>
                    <a:pt x="31" y="114"/>
                  </a:lnTo>
                  <a:lnTo>
                    <a:pt x="32" y="112"/>
                  </a:lnTo>
                  <a:lnTo>
                    <a:pt x="33" y="110"/>
                  </a:lnTo>
                  <a:lnTo>
                    <a:pt x="35" y="107"/>
                  </a:lnTo>
                  <a:lnTo>
                    <a:pt x="36" y="104"/>
                  </a:lnTo>
                  <a:lnTo>
                    <a:pt x="36" y="102"/>
                  </a:lnTo>
                  <a:lnTo>
                    <a:pt x="37" y="99"/>
                  </a:lnTo>
                  <a:lnTo>
                    <a:pt x="38" y="97"/>
                  </a:lnTo>
                  <a:lnTo>
                    <a:pt x="41" y="92"/>
                  </a:lnTo>
                  <a:lnTo>
                    <a:pt x="43" y="86"/>
                  </a:lnTo>
                  <a:lnTo>
                    <a:pt x="45" y="82"/>
                  </a:lnTo>
                  <a:lnTo>
                    <a:pt x="46" y="79"/>
                  </a:lnTo>
                  <a:lnTo>
                    <a:pt x="47" y="77"/>
                  </a:lnTo>
                  <a:lnTo>
                    <a:pt x="48" y="74"/>
                  </a:lnTo>
                  <a:lnTo>
                    <a:pt x="49" y="73"/>
                  </a:lnTo>
                  <a:lnTo>
                    <a:pt x="50" y="70"/>
                  </a:lnTo>
                  <a:lnTo>
                    <a:pt x="51" y="68"/>
                  </a:lnTo>
                  <a:lnTo>
                    <a:pt x="52" y="65"/>
                  </a:lnTo>
                  <a:lnTo>
                    <a:pt x="53" y="64"/>
                  </a:lnTo>
                  <a:lnTo>
                    <a:pt x="53" y="63"/>
                  </a:lnTo>
                  <a:lnTo>
                    <a:pt x="54" y="62"/>
                  </a:lnTo>
                  <a:lnTo>
                    <a:pt x="54" y="61"/>
                  </a:lnTo>
                  <a:lnTo>
                    <a:pt x="55" y="60"/>
                  </a:lnTo>
                  <a:lnTo>
                    <a:pt x="55" y="59"/>
                  </a:lnTo>
                  <a:lnTo>
                    <a:pt x="56" y="58"/>
                  </a:lnTo>
                  <a:lnTo>
                    <a:pt x="56" y="57"/>
                  </a:lnTo>
                  <a:lnTo>
                    <a:pt x="56" y="56"/>
                  </a:lnTo>
                  <a:lnTo>
                    <a:pt x="56" y="55"/>
                  </a:lnTo>
                  <a:lnTo>
                    <a:pt x="57" y="54"/>
                  </a:lnTo>
                  <a:lnTo>
                    <a:pt x="57" y="54"/>
                  </a:lnTo>
                  <a:lnTo>
                    <a:pt x="58" y="53"/>
                  </a:lnTo>
                  <a:lnTo>
                    <a:pt x="58" y="52"/>
                  </a:lnTo>
                  <a:lnTo>
                    <a:pt x="59" y="51"/>
                  </a:lnTo>
                  <a:lnTo>
                    <a:pt x="59" y="50"/>
                  </a:lnTo>
                  <a:lnTo>
                    <a:pt x="60" y="49"/>
                  </a:lnTo>
                  <a:lnTo>
                    <a:pt x="60" y="48"/>
                  </a:lnTo>
                  <a:lnTo>
                    <a:pt x="61" y="47"/>
                  </a:lnTo>
                  <a:lnTo>
                    <a:pt x="61" y="46"/>
                  </a:lnTo>
                  <a:lnTo>
                    <a:pt x="62" y="46"/>
                  </a:lnTo>
                  <a:lnTo>
                    <a:pt x="62" y="46"/>
                  </a:lnTo>
                  <a:lnTo>
                    <a:pt x="62" y="45"/>
                  </a:lnTo>
                  <a:lnTo>
                    <a:pt x="62" y="45"/>
                  </a:lnTo>
                  <a:lnTo>
                    <a:pt x="62" y="45"/>
                  </a:lnTo>
                  <a:lnTo>
                    <a:pt x="63" y="44"/>
                  </a:lnTo>
                  <a:lnTo>
                    <a:pt x="63" y="44"/>
                  </a:lnTo>
                  <a:lnTo>
                    <a:pt x="65" y="41"/>
                  </a:lnTo>
                  <a:lnTo>
                    <a:pt x="65" y="39"/>
                  </a:lnTo>
                  <a:lnTo>
                    <a:pt x="66" y="37"/>
                  </a:lnTo>
                  <a:lnTo>
                    <a:pt x="66" y="36"/>
                  </a:lnTo>
                  <a:lnTo>
                    <a:pt x="67" y="35"/>
                  </a:lnTo>
                  <a:lnTo>
                    <a:pt x="67" y="35"/>
                  </a:lnTo>
                  <a:lnTo>
                    <a:pt x="68" y="34"/>
                  </a:lnTo>
                  <a:lnTo>
                    <a:pt x="69" y="33"/>
                  </a:lnTo>
                  <a:lnTo>
                    <a:pt x="69" y="32"/>
                  </a:lnTo>
                  <a:lnTo>
                    <a:pt x="70" y="31"/>
                  </a:lnTo>
                  <a:lnTo>
                    <a:pt x="70" y="30"/>
                  </a:lnTo>
                  <a:lnTo>
                    <a:pt x="71" y="29"/>
                  </a:lnTo>
                  <a:lnTo>
                    <a:pt x="72" y="28"/>
                  </a:lnTo>
                  <a:lnTo>
                    <a:pt x="72" y="27"/>
                  </a:lnTo>
                  <a:lnTo>
                    <a:pt x="73" y="26"/>
                  </a:lnTo>
                  <a:lnTo>
                    <a:pt x="74" y="25"/>
                  </a:lnTo>
                  <a:lnTo>
                    <a:pt x="75" y="25"/>
                  </a:lnTo>
                  <a:lnTo>
                    <a:pt x="75" y="24"/>
                  </a:lnTo>
                  <a:lnTo>
                    <a:pt x="75" y="23"/>
                  </a:lnTo>
                  <a:lnTo>
                    <a:pt x="76" y="21"/>
                  </a:lnTo>
                  <a:lnTo>
                    <a:pt x="76" y="21"/>
                  </a:lnTo>
                  <a:lnTo>
                    <a:pt x="77" y="20"/>
                  </a:lnTo>
                  <a:lnTo>
                    <a:pt x="77" y="20"/>
                  </a:lnTo>
                  <a:lnTo>
                    <a:pt x="77" y="19"/>
                  </a:lnTo>
                  <a:lnTo>
                    <a:pt x="78" y="19"/>
                  </a:lnTo>
                  <a:lnTo>
                    <a:pt x="78" y="18"/>
                  </a:lnTo>
                  <a:lnTo>
                    <a:pt x="79" y="18"/>
                  </a:lnTo>
                  <a:lnTo>
                    <a:pt x="79" y="17"/>
                  </a:lnTo>
                  <a:lnTo>
                    <a:pt x="80" y="16"/>
                  </a:lnTo>
                  <a:lnTo>
                    <a:pt x="80" y="16"/>
                  </a:lnTo>
                  <a:lnTo>
                    <a:pt x="80" y="15"/>
                  </a:lnTo>
                  <a:lnTo>
                    <a:pt x="81" y="15"/>
                  </a:lnTo>
                  <a:lnTo>
                    <a:pt x="81" y="15"/>
                  </a:lnTo>
                  <a:lnTo>
                    <a:pt x="82" y="15"/>
                  </a:lnTo>
                  <a:lnTo>
                    <a:pt x="82" y="14"/>
                  </a:lnTo>
                  <a:lnTo>
                    <a:pt x="83" y="14"/>
                  </a:lnTo>
                  <a:lnTo>
                    <a:pt x="83" y="13"/>
                  </a:lnTo>
                  <a:lnTo>
                    <a:pt x="84" y="13"/>
                  </a:lnTo>
                  <a:lnTo>
                    <a:pt x="84" y="12"/>
                  </a:lnTo>
                  <a:lnTo>
                    <a:pt x="84" y="12"/>
                  </a:lnTo>
                  <a:lnTo>
                    <a:pt x="84" y="11"/>
                  </a:lnTo>
                  <a:lnTo>
                    <a:pt x="85" y="11"/>
                  </a:lnTo>
                  <a:lnTo>
                    <a:pt x="85" y="10"/>
                  </a:lnTo>
                  <a:lnTo>
                    <a:pt x="86" y="9"/>
                  </a:lnTo>
                  <a:lnTo>
                    <a:pt x="86" y="9"/>
                  </a:lnTo>
                  <a:lnTo>
                    <a:pt x="87" y="8"/>
                  </a:lnTo>
                  <a:lnTo>
                    <a:pt x="88" y="8"/>
                  </a:lnTo>
                  <a:lnTo>
                    <a:pt x="88" y="7"/>
                  </a:lnTo>
                  <a:lnTo>
                    <a:pt x="89" y="7"/>
                  </a:lnTo>
                  <a:lnTo>
                    <a:pt x="89" y="6"/>
                  </a:lnTo>
                  <a:lnTo>
                    <a:pt x="90" y="6"/>
                  </a:lnTo>
                  <a:lnTo>
                    <a:pt x="91" y="6"/>
                  </a:lnTo>
                  <a:lnTo>
                    <a:pt x="91" y="6"/>
                  </a:lnTo>
                  <a:lnTo>
                    <a:pt x="92" y="5"/>
                  </a:lnTo>
                  <a:lnTo>
                    <a:pt x="93" y="5"/>
                  </a:lnTo>
                  <a:lnTo>
                    <a:pt x="94" y="5"/>
                  </a:lnTo>
                  <a:lnTo>
                    <a:pt x="94" y="4"/>
                  </a:lnTo>
                  <a:lnTo>
                    <a:pt x="94" y="4"/>
                  </a:lnTo>
                  <a:lnTo>
                    <a:pt x="95" y="3"/>
                  </a:lnTo>
                  <a:lnTo>
                    <a:pt x="96" y="3"/>
                  </a:lnTo>
                  <a:lnTo>
                    <a:pt x="97" y="2"/>
                  </a:lnTo>
                  <a:lnTo>
                    <a:pt x="98" y="2"/>
                  </a:lnTo>
                  <a:lnTo>
                    <a:pt x="99" y="2"/>
                  </a:lnTo>
                  <a:lnTo>
                    <a:pt x="100" y="1"/>
                  </a:lnTo>
                  <a:lnTo>
                    <a:pt x="100" y="1"/>
                  </a:lnTo>
                  <a:lnTo>
                    <a:pt x="101" y="1"/>
                  </a:lnTo>
                  <a:lnTo>
                    <a:pt x="101" y="1"/>
                  </a:lnTo>
                  <a:lnTo>
                    <a:pt x="102" y="1"/>
                  </a:lnTo>
                  <a:lnTo>
                    <a:pt x="103" y="1"/>
                  </a:lnTo>
                  <a:lnTo>
                    <a:pt x="103" y="1"/>
                  </a:lnTo>
                  <a:lnTo>
                    <a:pt x="103" y="0"/>
                  </a:lnTo>
                  <a:lnTo>
                    <a:pt x="103" y="0"/>
                  </a:lnTo>
                  <a:lnTo>
                    <a:pt x="104" y="0"/>
                  </a:lnTo>
                  <a:lnTo>
                    <a:pt x="105" y="0"/>
                  </a:lnTo>
                  <a:lnTo>
                    <a:pt x="105" y="0"/>
                  </a:lnTo>
                  <a:lnTo>
                    <a:pt x="106" y="0"/>
                  </a:lnTo>
                  <a:lnTo>
                    <a:pt x="107" y="0"/>
                  </a:lnTo>
                  <a:lnTo>
                    <a:pt x="107" y="0"/>
                  </a:lnTo>
                  <a:lnTo>
                    <a:pt x="108" y="0"/>
                  </a:lnTo>
                  <a:lnTo>
                    <a:pt x="108" y="0"/>
                  </a:lnTo>
                  <a:close/>
                </a:path>
              </a:pathLst>
            </a:custGeom>
            <a:grpFill/>
            <a:ln w="215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3" name="Freeform 146">
              <a:extLst>
                <a:ext uri="{FF2B5EF4-FFF2-40B4-BE49-F238E27FC236}">
                  <a16:creationId xmlns:a16="http://schemas.microsoft.com/office/drawing/2014/main" id="{A6B175A8-9A82-8469-FE14-7AFE5921C94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674101" y="9115426"/>
              <a:ext cx="398463" cy="265113"/>
            </a:xfrm>
            <a:custGeom>
              <a:avLst/>
              <a:gdLst>
                <a:gd name="T0" fmla="*/ 80 w 251"/>
                <a:gd name="T1" fmla="*/ 19 h 167"/>
                <a:gd name="T2" fmla="*/ 109 w 251"/>
                <a:gd name="T3" fmla="*/ 31 h 167"/>
                <a:gd name="T4" fmla="*/ 128 w 251"/>
                <a:gd name="T5" fmla="*/ 39 h 167"/>
                <a:gd name="T6" fmla="*/ 147 w 251"/>
                <a:gd name="T7" fmla="*/ 48 h 167"/>
                <a:gd name="T8" fmla="*/ 164 w 251"/>
                <a:gd name="T9" fmla="*/ 57 h 167"/>
                <a:gd name="T10" fmla="*/ 182 w 251"/>
                <a:gd name="T11" fmla="*/ 68 h 167"/>
                <a:gd name="T12" fmla="*/ 199 w 251"/>
                <a:gd name="T13" fmla="*/ 81 h 167"/>
                <a:gd name="T14" fmla="*/ 211 w 251"/>
                <a:gd name="T15" fmla="*/ 91 h 167"/>
                <a:gd name="T16" fmla="*/ 224 w 251"/>
                <a:gd name="T17" fmla="*/ 104 h 167"/>
                <a:gd name="T18" fmla="*/ 233 w 251"/>
                <a:gd name="T19" fmla="*/ 113 h 167"/>
                <a:gd name="T20" fmla="*/ 242 w 251"/>
                <a:gd name="T21" fmla="*/ 124 h 167"/>
                <a:gd name="T22" fmla="*/ 247 w 251"/>
                <a:gd name="T23" fmla="*/ 132 h 167"/>
                <a:gd name="T24" fmla="*/ 249 w 251"/>
                <a:gd name="T25" fmla="*/ 137 h 167"/>
                <a:gd name="T26" fmla="*/ 251 w 251"/>
                <a:gd name="T27" fmla="*/ 144 h 167"/>
                <a:gd name="T28" fmla="*/ 250 w 251"/>
                <a:gd name="T29" fmla="*/ 151 h 167"/>
                <a:gd name="T30" fmla="*/ 247 w 251"/>
                <a:gd name="T31" fmla="*/ 158 h 167"/>
                <a:gd name="T32" fmla="*/ 241 w 251"/>
                <a:gd name="T33" fmla="*/ 163 h 167"/>
                <a:gd name="T34" fmla="*/ 234 w 251"/>
                <a:gd name="T35" fmla="*/ 165 h 167"/>
                <a:gd name="T36" fmla="*/ 226 w 251"/>
                <a:gd name="T37" fmla="*/ 167 h 167"/>
                <a:gd name="T38" fmla="*/ 219 w 251"/>
                <a:gd name="T39" fmla="*/ 167 h 167"/>
                <a:gd name="T40" fmla="*/ 211 w 251"/>
                <a:gd name="T41" fmla="*/ 166 h 167"/>
                <a:gd name="T42" fmla="*/ 197 w 251"/>
                <a:gd name="T43" fmla="*/ 164 h 167"/>
                <a:gd name="T44" fmla="*/ 183 w 251"/>
                <a:gd name="T45" fmla="*/ 160 h 167"/>
                <a:gd name="T46" fmla="*/ 168 w 251"/>
                <a:gd name="T47" fmla="*/ 153 h 167"/>
                <a:gd name="T48" fmla="*/ 156 w 251"/>
                <a:gd name="T49" fmla="*/ 146 h 167"/>
                <a:gd name="T50" fmla="*/ 142 w 251"/>
                <a:gd name="T51" fmla="*/ 138 h 167"/>
                <a:gd name="T52" fmla="*/ 129 w 251"/>
                <a:gd name="T53" fmla="*/ 128 h 167"/>
                <a:gd name="T54" fmla="*/ 117 w 251"/>
                <a:gd name="T55" fmla="*/ 117 h 167"/>
                <a:gd name="T56" fmla="*/ 97 w 251"/>
                <a:gd name="T57" fmla="*/ 99 h 167"/>
                <a:gd name="T58" fmla="*/ 65 w 251"/>
                <a:gd name="T59" fmla="*/ 68 h 167"/>
                <a:gd name="T60" fmla="*/ 45 w 251"/>
                <a:gd name="T61" fmla="*/ 49 h 167"/>
                <a:gd name="T62" fmla="*/ 32 w 251"/>
                <a:gd name="T63" fmla="*/ 38 h 167"/>
                <a:gd name="T64" fmla="*/ 22 w 251"/>
                <a:gd name="T65" fmla="*/ 29 h 167"/>
                <a:gd name="T66" fmla="*/ 13 w 251"/>
                <a:gd name="T67" fmla="*/ 23 h 167"/>
                <a:gd name="T68" fmla="*/ 4 w 251"/>
                <a:gd name="T69" fmla="*/ 19 h 167"/>
                <a:gd name="T70" fmla="*/ 19 w 251"/>
                <a:gd name="T71" fmla="*/ 4 h 167"/>
                <a:gd name="T72" fmla="*/ 63 w 251"/>
                <a:gd name="T73" fmla="*/ 38 h 167"/>
                <a:gd name="T74" fmla="*/ 90 w 251"/>
                <a:gd name="T75" fmla="*/ 63 h 167"/>
                <a:gd name="T76" fmla="*/ 116 w 251"/>
                <a:gd name="T77" fmla="*/ 89 h 167"/>
                <a:gd name="T78" fmla="*/ 133 w 251"/>
                <a:gd name="T79" fmla="*/ 104 h 167"/>
                <a:gd name="T80" fmla="*/ 145 w 251"/>
                <a:gd name="T81" fmla="*/ 114 h 167"/>
                <a:gd name="T82" fmla="*/ 157 w 251"/>
                <a:gd name="T83" fmla="*/ 123 h 167"/>
                <a:gd name="T84" fmla="*/ 169 w 251"/>
                <a:gd name="T85" fmla="*/ 131 h 167"/>
                <a:gd name="T86" fmla="*/ 180 w 251"/>
                <a:gd name="T87" fmla="*/ 136 h 167"/>
                <a:gd name="T88" fmla="*/ 193 w 251"/>
                <a:gd name="T89" fmla="*/ 142 h 167"/>
                <a:gd name="T90" fmla="*/ 205 w 251"/>
                <a:gd name="T91" fmla="*/ 144 h 167"/>
                <a:gd name="T92" fmla="*/ 214 w 251"/>
                <a:gd name="T93" fmla="*/ 146 h 167"/>
                <a:gd name="T94" fmla="*/ 220 w 251"/>
                <a:gd name="T95" fmla="*/ 146 h 167"/>
                <a:gd name="T96" fmla="*/ 226 w 251"/>
                <a:gd name="T97" fmla="*/ 146 h 167"/>
                <a:gd name="T98" fmla="*/ 230 w 251"/>
                <a:gd name="T99" fmla="*/ 145 h 167"/>
                <a:gd name="T100" fmla="*/ 229 w 251"/>
                <a:gd name="T101" fmla="*/ 144 h 167"/>
                <a:gd name="T102" fmla="*/ 228 w 251"/>
                <a:gd name="T103" fmla="*/ 140 h 167"/>
                <a:gd name="T104" fmla="*/ 223 w 251"/>
                <a:gd name="T105" fmla="*/ 133 h 167"/>
                <a:gd name="T106" fmla="*/ 214 w 251"/>
                <a:gd name="T107" fmla="*/ 124 h 167"/>
                <a:gd name="T108" fmla="*/ 206 w 251"/>
                <a:gd name="T109" fmla="*/ 115 h 167"/>
                <a:gd name="T110" fmla="*/ 194 w 251"/>
                <a:gd name="T111" fmla="*/ 103 h 167"/>
                <a:gd name="T112" fmla="*/ 181 w 251"/>
                <a:gd name="T113" fmla="*/ 93 h 167"/>
                <a:gd name="T114" fmla="*/ 165 w 251"/>
                <a:gd name="T115" fmla="*/ 82 h 167"/>
                <a:gd name="T116" fmla="*/ 147 w 251"/>
                <a:gd name="T117" fmla="*/ 72 h 167"/>
                <a:gd name="T118" fmla="*/ 131 w 251"/>
                <a:gd name="T119" fmla="*/ 63 h 167"/>
                <a:gd name="T120" fmla="*/ 113 w 251"/>
                <a:gd name="T121" fmla="*/ 55 h 167"/>
                <a:gd name="T122" fmla="*/ 96 w 251"/>
                <a:gd name="T123" fmla="*/ 48 h 167"/>
                <a:gd name="T124" fmla="*/ 60 w 251"/>
                <a:gd name="T125" fmla="*/ 34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1" h="167">
                  <a:moveTo>
                    <a:pt x="36" y="3"/>
                  </a:moveTo>
                  <a:lnTo>
                    <a:pt x="36" y="3"/>
                  </a:lnTo>
                  <a:lnTo>
                    <a:pt x="39" y="4"/>
                  </a:lnTo>
                  <a:lnTo>
                    <a:pt x="42" y="5"/>
                  </a:lnTo>
                  <a:lnTo>
                    <a:pt x="44" y="6"/>
                  </a:lnTo>
                  <a:lnTo>
                    <a:pt x="50" y="9"/>
                  </a:lnTo>
                  <a:lnTo>
                    <a:pt x="55" y="10"/>
                  </a:lnTo>
                  <a:lnTo>
                    <a:pt x="61" y="12"/>
                  </a:lnTo>
                  <a:lnTo>
                    <a:pt x="67" y="14"/>
                  </a:lnTo>
                  <a:lnTo>
                    <a:pt x="70" y="16"/>
                  </a:lnTo>
                  <a:lnTo>
                    <a:pt x="72" y="17"/>
                  </a:lnTo>
                  <a:lnTo>
                    <a:pt x="75" y="18"/>
                  </a:lnTo>
                  <a:lnTo>
                    <a:pt x="78" y="19"/>
                  </a:lnTo>
                  <a:lnTo>
                    <a:pt x="80" y="19"/>
                  </a:lnTo>
                  <a:lnTo>
                    <a:pt x="83" y="20"/>
                  </a:lnTo>
                  <a:lnTo>
                    <a:pt x="86" y="21"/>
                  </a:lnTo>
                  <a:lnTo>
                    <a:pt x="89" y="23"/>
                  </a:lnTo>
                  <a:lnTo>
                    <a:pt x="91" y="24"/>
                  </a:lnTo>
                  <a:lnTo>
                    <a:pt x="94" y="25"/>
                  </a:lnTo>
                  <a:lnTo>
                    <a:pt x="97" y="26"/>
                  </a:lnTo>
                  <a:lnTo>
                    <a:pt x="100" y="27"/>
                  </a:lnTo>
                  <a:lnTo>
                    <a:pt x="102" y="28"/>
                  </a:lnTo>
                  <a:lnTo>
                    <a:pt x="104" y="28"/>
                  </a:lnTo>
                  <a:lnTo>
                    <a:pt x="105" y="29"/>
                  </a:lnTo>
                  <a:lnTo>
                    <a:pt x="107" y="29"/>
                  </a:lnTo>
                  <a:lnTo>
                    <a:pt x="107" y="29"/>
                  </a:lnTo>
                  <a:lnTo>
                    <a:pt x="108" y="30"/>
                  </a:lnTo>
                  <a:lnTo>
                    <a:pt x="109" y="31"/>
                  </a:lnTo>
                  <a:lnTo>
                    <a:pt x="110" y="31"/>
                  </a:lnTo>
                  <a:lnTo>
                    <a:pt x="112" y="32"/>
                  </a:lnTo>
                  <a:lnTo>
                    <a:pt x="113" y="32"/>
                  </a:lnTo>
                  <a:lnTo>
                    <a:pt x="115" y="33"/>
                  </a:lnTo>
                  <a:lnTo>
                    <a:pt x="116" y="34"/>
                  </a:lnTo>
                  <a:lnTo>
                    <a:pt x="118" y="34"/>
                  </a:lnTo>
                  <a:lnTo>
                    <a:pt x="119" y="35"/>
                  </a:lnTo>
                  <a:lnTo>
                    <a:pt x="120" y="36"/>
                  </a:lnTo>
                  <a:lnTo>
                    <a:pt x="121" y="36"/>
                  </a:lnTo>
                  <a:lnTo>
                    <a:pt x="123" y="37"/>
                  </a:lnTo>
                  <a:lnTo>
                    <a:pt x="124" y="38"/>
                  </a:lnTo>
                  <a:lnTo>
                    <a:pt x="126" y="38"/>
                  </a:lnTo>
                  <a:lnTo>
                    <a:pt x="127" y="38"/>
                  </a:lnTo>
                  <a:lnTo>
                    <a:pt x="128" y="39"/>
                  </a:lnTo>
                  <a:lnTo>
                    <a:pt x="129" y="39"/>
                  </a:lnTo>
                  <a:lnTo>
                    <a:pt x="131" y="40"/>
                  </a:lnTo>
                  <a:lnTo>
                    <a:pt x="132" y="41"/>
                  </a:lnTo>
                  <a:lnTo>
                    <a:pt x="134" y="41"/>
                  </a:lnTo>
                  <a:lnTo>
                    <a:pt x="135" y="42"/>
                  </a:lnTo>
                  <a:lnTo>
                    <a:pt x="137" y="43"/>
                  </a:lnTo>
                  <a:lnTo>
                    <a:pt x="138" y="44"/>
                  </a:lnTo>
                  <a:lnTo>
                    <a:pt x="139" y="44"/>
                  </a:lnTo>
                  <a:lnTo>
                    <a:pt x="140" y="45"/>
                  </a:lnTo>
                  <a:lnTo>
                    <a:pt x="142" y="46"/>
                  </a:lnTo>
                  <a:lnTo>
                    <a:pt x="143" y="46"/>
                  </a:lnTo>
                  <a:lnTo>
                    <a:pt x="145" y="47"/>
                  </a:lnTo>
                  <a:lnTo>
                    <a:pt x="146" y="48"/>
                  </a:lnTo>
                  <a:lnTo>
                    <a:pt x="147" y="48"/>
                  </a:lnTo>
                  <a:lnTo>
                    <a:pt x="148" y="48"/>
                  </a:lnTo>
                  <a:lnTo>
                    <a:pt x="149" y="49"/>
                  </a:lnTo>
                  <a:lnTo>
                    <a:pt x="151" y="50"/>
                  </a:lnTo>
                  <a:lnTo>
                    <a:pt x="152" y="51"/>
                  </a:lnTo>
                  <a:lnTo>
                    <a:pt x="154" y="51"/>
                  </a:lnTo>
                  <a:lnTo>
                    <a:pt x="155" y="52"/>
                  </a:lnTo>
                  <a:lnTo>
                    <a:pt x="156" y="53"/>
                  </a:lnTo>
                  <a:lnTo>
                    <a:pt x="157" y="53"/>
                  </a:lnTo>
                  <a:lnTo>
                    <a:pt x="157" y="54"/>
                  </a:lnTo>
                  <a:lnTo>
                    <a:pt x="159" y="55"/>
                  </a:lnTo>
                  <a:lnTo>
                    <a:pt x="160" y="55"/>
                  </a:lnTo>
                  <a:lnTo>
                    <a:pt x="162" y="56"/>
                  </a:lnTo>
                  <a:lnTo>
                    <a:pt x="163" y="57"/>
                  </a:lnTo>
                  <a:lnTo>
                    <a:pt x="164" y="57"/>
                  </a:lnTo>
                  <a:lnTo>
                    <a:pt x="166" y="58"/>
                  </a:lnTo>
                  <a:lnTo>
                    <a:pt x="167" y="59"/>
                  </a:lnTo>
                  <a:lnTo>
                    <a:pt x="168" y="59"/>
                  </a:lnTo>
                  <a:lnTo>
                    <a:pt x="169" y="60"/>
                  </a:lnTo>
                  <a:lnTo>
                    <a:pt x="171" y="61"/>
                  </a:lnTo>
                  <a:lnTo>
                    <a:pt x="172" y="62"/>
                  </a:lnTo>
                  <a:lnTo>
                    <a:pt x="173" y="63"/>
                  </a:lnTo>
                  <a:lnTo>
                    <a:pt x="175" y="64"/>
                  </a:lnTo>
                  <a:lnTo>
                    <a:pt x="176" y="65"/>
                  </a:lnTo>
                  <a:lnTo>
                    <a:pt x="177" y="66"/>
                  </a:lnTo>
                  <a:lnTo>
                    <a:pt x="178" y="67"/>
                  </a:lnTo>
                  <a:lnTo>
                    <a:pt x="179" y="67"/>
                  </a:lnTo>
                  <a:lnTo>
                    <a:pt x="181" y="67"/>
                  </a:lnTo>
                  <a:lnTo>
                    <a:pt x="182" y="68"/>
                  </a:lnTo>
                  <a:lnTo>
                    <a:pt x="184" y="69"/>
                  </a:lnTo>
                  <a:lnTo>
                    <a:pt x="185" y="70"/>
                  </a:lnTo>
                  <a:lnTo>
                    <a:pt x="186" y="71"/>
                  </a:lnTo>
                  <a:lnTo>
                    <a:pt x="187" y="72"/>
                  </a:lnTo>
                  <a:lnTo>
                    <a:pt x="188" y="73"/>
                  </a:lnTo>
                  <a:lnTo>
                    <a:pt x="190" y="74"/>
                  </a:lnTo>
                  <a:lnTo>
                    <a:pt x="191" y="75"/>
                  </a:lnTo>
                  <a:lnTo>
                    <a:pt x="192" y="76"/>
                  </a:lnTo>
                  <a:lnTo>
                    <a:pt x="194" y="76"/>
                  </a:lnTo>
                  <a:lnTo>
                    <a:pt x="195" y="77"/>
                  </a:lnTo>
                  <a:lnTo>
                    <a:pt x="195" y="78"/>
                  </a:lnTo>
                  <a:lnTo>
                    <a:pt x="197" y="79"/>
                  </a:lnTo>
                  <a:lnTo>
                    <a:pt x="198" y="80"/>
                  </a:lnTo>
                  <a:lnTo>
                    <a:pt x="199" y="81"/>
                  </a:lnTo>
                  <a:lnTo>
                    <a:pt x="200" y="82"/>
                  </a:lnTo>
                  <a:lnTo>
                    <a:pt x="201" y="82"/>
                  </a:lnTo>
                  <a:lnTo>
                    <a:pt x="202" y="84"/>
                  </a:lnTo>
                  <a:lnTo>
                    <a:pt x="204" y="85"/>
                  </a:lnTo>
                  <a:lnTo>
                    <a:pt x="205" y="86"/>
                  </a:lnTo>
                  <a:lnTo>
                    <a:pt x="205" y="86"/>
                  </a:lnTo>
                  <a:lnTo>
                    <a:pt x="205" y="86"/>
                  </a:lnTo>
                  <a:lnTo>
                    <a:pt x="206" y="86"/>
                  </a:lnTo>
                  <a:lnTo>
                    <a:pt x="206" y="87"/>
                  </a:lnTo>
                  <a:lnTo>
                    <a:pt x="207" y="87"/>
                  </a:lnTo>
                  <a:lnTo>
                    <a:pt x="208" y="88"/>
                  </a:lnTo>
                  <a:lnTo>
                    <a:pt x="209" y="89"/>
                  </a:lnTo>
                  <a:lnTo>
                    <a:pt x="210" y="90"/>
                  </a:lnTo>
                  <a:lnTo>
                    <a:pt x="211" y="91"/>
                  </a:lnTo>
                  <a:lnTo>
                    <a:pt x="212" y="92"/>
                  </a:lnTo>
                  <a:lnTo>
                    <a:pt x="213" y="93"/>
                  </a:lnTo>
                  <a:lnTo>
                    <a:pt x="214" y="94"/>
                  </a:lnTo>
                  <a:lnTo>
                    <a:pt x="215" y="95"/>
                  </a:lnTo>
                  <a:lnTo>
                    <a:pt x="216" y="96"/>
                  </a:lnTo>
                  <a:lnTo>
                    <a:pt x="217" y="96"/>
                  </a:lnTo>
                  <a:lnTo>
                    <a:pt x="219" y="98"/>
                  </a:lnTo>
                  <a:lnTo>
                    <a:pt x="220" y="99"/>
                  </a:lnTo>
                  <a:lnTo>
                    <a:pt x="221" y="100"/>
                  </a:lnTo>
                  <a:lnTo>
                    <a:pt x="222" y="101"/>
                  </a:lnTo>
                  <a:lnTo>
                    <a:pt x="223" y="102"/>
                  </a:lnTo>
                  <a:lnTo>
                    <a:pt x="223" y="102"/>
                  </a:lnTo>
                  <a:lnTo>
                    <a:pt x="224" y="103"/>
                  </a:lnTo>
                  <a:lnTo>
                    <a:pt x="224" y="104"/>
                  </a:lnTo>
                  <a:lnTo>
                    <a:pt x="224" y="105"/>
                  </a:lnTo>
                  <a:lnTo>
                    <a:pt x="225" y="105"/>
                  </a:lnTo>
                  <a:lnTo>
                    <a:pt x="226" y="105"/>
                  </a:lnTo>
                  <a:lnTo>
                    <a:pt x="227" y="106"/>
                  </a:lnTo>
                  <a:lnTo>
                    <a:pt x="227" y="107"/>
                  </a:lnTo>
                  <a:lnTo>
                    <a:pt x="228" y="107"/>
                  </a:lnTo>
                  <a:lnTo>
                    <a:pt x="229" y="108"/>
                  </a:lnTo>
                  <a:lnTo>
                    <a:pt x="229" y="109"/>
                  </a:lnTo>
                  <a:lnTo>
                    <a:pt x="230" y="110"/>
                  </a:lnTo>
                  <a:lnTo>
                    <a:pt x="231" y="110"/>
                  </a:lnTo>
                  <a:lnTo>
                    <a:pt x="232" y="111"/>
                  </a:lnTo>
                  <a:lnTo>
                    <a:pt x="232" y="112"/>
                  </a:lnTo>
                  <a:lnTo>
                    <a:pt x="233" y="113"/>
                  </a:lnTo>
                  <a:lnTo>
                    <a:pt x="233" y="113"/>
                  </a:lnTo>
                  <a:lnTo>
                    <a:pt x="233" y="114"/>
                  </a:lnTo>
                  <a:lnTo>
                    <a:pt x="234" y="115"/>
                  </a:lnTo>
                  <a:lnTo>
                    <a:pt x="235" y="115"/>
                  </a:lnTo>
                  <a:lnTo>
                    <a:pt x="235" y="116"/>
                  </a:lnTo>
                  <a:lnTo>
                    <a:pt x="236" y="116"/>
                  </a:lnTo>
                  <a:lnTo>
                    <a:pt x="237" y="117"/>
                  </a:lnTo>
                  <a:lnTo>
                    <a:pt x="237" y="118"/>
                  </a:lnTo>
                  <a:lnTo>
                    <a:pt x="238" y="119"/>
                  </a:lnTo>
                  <a:lnTo>
                    <a:pt x="239" y="120"/>
                  </a:lnTo>
                  <a:lnTo>
                    <a:pt x="239" y="121"/>
                  </a:lnTo>
                  <a:lnTo>
                    <a:pt x="240" y="121"/>
                  </a:lnTo>
                  <a:lnTo>
                    <a:pt x="241" y="122"/>
                  </a:lnTo>
                  <a:lnTo>
                    <a:pt x="241" y="123"/>
                  </a:lnTo>
                  <a:lnTo>
                    <a:pt x="242" y="124"/>
                  </a:lnTo>
                  <a:lnTo>
                    <a:pt x="242" y="124"/>
                  </a:lnTo>
                  <a:lnTo>
                    <a:pt x="243" y="125"/>
                  </a:lnTo>
                  <a:lnTo>
                    <a:pt x="243" y="125"/>
                  </a:lnTo>
                  <a:lnTo>
                    <a:pt x="243" y="126"/>
                  </a:lnTo>
                  <a:lnTo>
                    <a:pt x="244" y="127"/>
                  </a:lnTo>
                  <a:lnTo>
                    <a:pt x="244" y="128"/>
                  </a:lnTo>
                  <a:lnTo>
                    <a:pt x="245" y="129"/>
                  </a:lnTo>
                  <a:lnTo>
                    <a:pt x="245" y="130"/>
                  </a:lnTo>
                  <a:lnTo>
                    <a:pt x="245" y="130"/>
                  </a:lnTo>
                  <a:lnTo>
                    <a:pt x="246" y="130"/>
                  </a:lnTo>
                  <a:lnTo>
                    <a:pt x="246" y="131"/>
                  </a:lnTo>
                  <a:lnTo>
                    <a:pt x="246" y="131"/>
                  </a:lnTo>
                  <a:lnTo>
                    <a:pt x="246" y="132"/>
                  </a:lnTo>
                  <a:lnTo>
                    <a:pt x="247" y="132"/>
                  </a:lnTo>
                  <a:lnTo>
                    <a:pt x="247" y="133"/>
                  </a:lnTo>
                  <a:lnTo>
                    <a:pt x="247" y="133"/>
                  </a:lnTo>
                  <a:lnTo>
                    <a:pt x="247" y="134"/>
                  </a:lnTo>
                  <a:lnTo>
                    <a:pt x="247" y="134"/>
                  </a:lnTo>
                  <a:lnTo>
                    <a:pt x="248" y="134"/>
                  </a:lnTo>
                  <a:lnTo>
                    <a:pt x="248" y="134"/>
                  </a:lnTo>
                  <a:lnTo>
                    <a:pt x="248" y="134"/>
                  </a:lnTo>
                  <a:lnTo>
                    <a:pt x="248" y="135"/>
                  </a:lnTo>
                  <a:lnTo>
                    <a:pt x="248" y="135"/>
                  </a:lnTo>
                  <a:lnTo>
                    <a:pt x="249" y="136"/>
                  </a:lnTo>
                  <a:lnTo>
                    <a:pt x="249" y="136"/>
                  </a:lnTo>
                  <a:lnTo>
                    <a:pt x="249" y="137"/>
                  </a:lnTo>
                  <a:lnTo>
                    <a:pt x="249" y="137"/>
                  </a:lnTo>
                  <a:lnTo>
                    <a:pt x="249" y="137"/>
                  </a:lnTo>
                  <a:lnTo>
                    <a:pt x="249" y="138"/>
                  </a:lnTo>
                  <a:lnTo>
                    <a:pt x="250" y="138"/>
                  </a:lnTo>
                  <a:lnTo>
                    <a:pt x="250" y="139"/>
                  </a:lnTo>
                  <a:lnTo>
                    <a:pt x="250" y="139"/>
                  </a:lnTo>
                  <a:lnTo>
                    <a:pt x="250" y="140"/>
                  </a:lnTo>
                  <a:lnTo>
                    <a:pt x="250" y="140"/>
                  </a:lnTo>
                  <a:lnTo>
                    <a:pt x="250" y="141"/>
                  </a:lnTo>
                  <a:lnTo>
                    <a:pt x="250" y="141"/>
                  </a:lnTo>
                  <a:lnTo>
                    <a:pt x="250" y="142"/>
                  </a:lnTo>
                  <a:lnTo>
                    <a:pt x="251" y="142"/>
                  </a:lnTo>
                  <a:lnTo>
                    <a:pt x="251" y="143"/>
                  </a:lnTo>
                  <a:lnTo>
                    <a:pt x="251" y="143"/>
                  </a:lnTo>
                  <a:lnTo>
                    <a:pt x="251" y="144"/>
                  </a:lnTo>
                  <a:lnTo>
                    <a:pt x="251" y="144"/>
                  </a:lnTo>
                  <a:lnTo>
                    <a:pt x="251" y="144"/>
                  </a:lnTo>
                  <a:lnTo>
                    <a:pt x="251" y="144"/>
                  </a:lnTo>
                  <a:lnTo>
                    <a:pt x="251" y="145"/>
                  </a:lnTo>
                  <a:lnTo>
                    <a:pt x="251" y="145"/>
                  </a:lnTo>
                  <a:lnTo>
                    <a:pt x="251" y="146"/>
                  </a:lnTo>
                  <a:lnTo>
                    <a:pt x="251" y="147"/>
                  </a:lnTo>
                  <a:lnTo>
                    <a:pt x="251" y="147"/>
                  </a:lnTo>
                  <a:lnTo>
                    <a:pt x="251" y="148"/>
                  </a:lnTo>
                  <a:lnTo>
                    <a:pt x="251" y="148"/>
                  </a:lnTo>
                  <a:lnTo>
                    <a:pt x="251" y="149"/>
                  </a:lnTo>
                  <a:lnTo>
                    <a:pt x="251" y="149"/>
                  </a:lnTo>
                  <a:lnTo>
                    <a:pt x="251" y="150"/>
                  </a:lnTo>
                  <a:lnTo>
                    <a:pt x="251" y="150"/>
                  </a:lnTo>
                  <a:lnTo>
                    <a:pt x="250" y="151"/>
                  </a:lnTo>
                  <a:lnTo>
                    <a:pt x="250" y="152"/>
                  </a:lnTo>
                  <a:lnTo>
                    <a:pt x="250" y="152"/>
                  </a:lnTo>
                  <a:lnTo>
                    <a:pt x="250" y="153"/>
                  </a:lnTo>
                  <a:lnTo>
                    <a:pt x="250" y="153"/>
                  </a:lnTo>
                  <a:lnTo>
                    <a:pt x="250" y="153"/>
                  </a:lnTo>
                  <a:lnTo>
                    <a:pt x="249" y="153"/>
                  </a:lnTo>
                  <a:lnTo>
                    <a:pt x="249" y="154"/>
                  </a:lnTo>
                  <a:lnTo>
                    <a:pt x="249" y="155"/>
                  </a:lnTo>
                  <a:lnTo>
                    <a:pt x="249" y="155"/>
                  </a:lnTo>
                  <a:lnTo>
                    <a:pt x="248" y="156"/>
                  </a:lnTo>
                  <a:lnTo>
                    <a:pt x="248" y="156"/>
                  </a:lnTo>
                  <a:lnTo>
                    <a:pt x="248" y="157"/>
                  </a:lnTo>
                  <a:lnTo>
                    <a:pt x="247" y="157"/>
                  </a:lnTo>
                  <a:lnTo>
                    <a:pt x="247" y="158"/>
                  </a:lnTo>
                  <a:lnTo>
                    <a:pt x="246" y="158"/>
                  </a:lnTo>
                  <a:lnTo>
                    <a:pt x="246" y="159"/>
                  </a:lnTo>
                  <a:lnTo>
                    <a:pt x="246" y="159"/>
                  </a:lnTo>
                  <a:lnTo>
                    <a:pt x="245" y="160"/>
                  </a:lnTo>
                  <a:lnTo>
                    <a:pt x="245" y="160"/>
                  </a:lnTo>
                  <a:lnTo>
                    <a:pt x="244" y="160"/>
                  </a:lnTo>
                  <a:lnTo>
                    <a:pt x="244" y="161"/>
                  </a:lnTo>
                  <a:lnTo>
                    <a:pt x="243" y="161"/>
                  </a:lnTo>
                  <a:lnTo>
                    <a:pt x="243" y="162"/>
                  </a:lnTo>
                  <a:lnTo>
                    <a:pt x="243" y="162"/>
                  </a:lnTo>
                  <a:lnTo>
                    <a:pt x="243" y="162"/>
                  </a:lnTo>
                  <a:lnTo>
                    <a:pt x="242" y="163"/>
                  </a:lnTo>
                  <a:lnTo>
                    <a:pt x="242" y="163"/>
                  </a:lnTo>
                  <a:lnTo>
                    <a:pt x="241" y="163"/>
                  </a:lnTo>
                  <a:lnTo>
                    <a:pt x="241" y="163"/>
                  </a:lnTo>
                  <a:lnTo>
                    <a:pt x="240" y="163"/>
                  </a:lnTo>
                  <a:lnTo>
                    <a:pt x="240" y="163"/>
                  </a:lnTo>
                  <a:lnTo>
                    <a:pt x="239" y="163"/>
                  </a:lnTo>
                  <a:lnTo>
                    <a:pt x="239" y="164"/>
                  </a:lnTo>
                  <a:lnTo>
                    <a:pt x="238" y="164"/>
                  </a:lnTo>
                  <a:lnTo>
                    <a:pt x="238" y="164"/>
                  </a:lnTo>
                  <a:lnTo>
                    <a:pt x="237" y="164"/>
                  </a:lnTo>
                  <a:lnTo>
                    <a:pt x="236" y="165"/>
                  </a:lnTo>
                  <a:lnTo>
                    <a:pt x="236" y="165"/>
                  </a:lnTo>
                  <a:lnTo>
                    <a:pt x="235" y="165"/>
                  </a:lnTo>
                  <a:lnTo>
                    <a:pt x="235" y="165"/>
                  </a:lnTo>
                  <a:lnTo>
                    <a:pt x="234" y="165"/>
                  </a:lnTo>
                  <a:lnTo>
                    <a:pt x="234" y="165"/>
                  </a:lnTo>
                  <a:lnTo>
                    <a:pt x="233" y="165"/>
                  </a:lnTo>
                  <a:lnTo>
                    <a:pt x="233" y="166"/>
                  </a:lnTo>
                  <a:lnTo>
                    <a:pt x="233" y="166"/>
                  </a:lnTo>
                  <a:lnTo>
                    <a:pt x="232" y="166"/>
                  </a:lnTo>
                  <a:lnTo>
                    <a:pt x="232" y="166"/>
                  </a:lnTo>
                  <a:lnTo>
                    <a:pt x="231" y="166"/>
                  </a:lnTo>
                  <a:lnTo>
                    <a:pt x="230" y="166"/>
                  </a:lnTo>
                  <a:lnTo>
                    <a:pt x="230" y="166"/>
                  </a:lnTo>
                  <a:lnTo>
                    <a:pt x="229" y="166"/>
                  </a:lnTo>
                  <a:lnTo>
                    <a:pt x="229" y="166"/>
                  </a:lnTo>
                  <a:lnTo>
                    <a:pt x="228" y="166"/>
                  </a:lnTo>
                  <a:lnTo>
                    <a:pt x="227" y="167"/>
                  </a:lnTo>
                  <a:lnTo>
                    <a:pt x="227" y="167"/>
                  </a:lnTo>
                  <a:lnTo>
                    <a:pt x="226" y="167"/>
                  </a:lnTo>
                  <a:lnTo>
                    <a:pt x="225" y="167"/>
                  </a:lnTo>
                  <a:lnTo>
                    <a:pt x="225" y="167"/>
                  </a:lnTo>
                  <a:lnTo>
                    <a:pt x="224" y="167"/>
                  </a:lnTo>
                  <a:lnTo>
                    <a:pt x="224" y="167"/>
                  </a:lnTo>
                  <a:lnTo>
                    <a:pt x="224" y="167"/>
                  </a:lnTo>
                  <a:lnTo>
                    <a:pt x="223" y="167"/>
                  </a:lnTo>
                  <a:lnTo>
                    <a:pt x="223" y="167"/>
                  </a:lnTo>
                  <a:lnTo>
                    <a:pt x="222" y="167"/>
                  </a:lnTo>
                  <a:lnTo>
                    <a:pt x="222" y="167"/>
                  </a:lnTo>
                  <a:lnTo>
                    <a:pt x="221" y="167"/>
                  </a:lnTo>
                  <a:lnTo>
                    <a:pt x="220" y="167"/>
                  </a:lnTo>
                  <a:lnTo>
                    <a:pt x="220" y="167"/>
                  </a:lnTo>
                  <a:lnTo>
                    <a:pt x="219" y="167"/>
                  </a:lnTo>
                  <a:lnTo>
                    <a:pt x="219" y="167"/>
                  </a:lnTo>
                  <a:lnTo>
                    <a:pt x="218" y="167"/>
                  </a:lnTo>
                  <a:lnTo>
                    <a:pt x="217" y="167"/>
                  </a:lnTo>
                  <a:lnTo>
                    <a:pt x="217" y="167"/>
                  </a:lnTo>
                  <a:lnTo>
                    <a:pt x="216" y="167"/>
                  </a:lnTo>
                  <a:lnTo>
                    <a:pt x="216" y="167"/>
                  </a:lnTo>
                  <a:lnTo>
                    <a:pt x="215" y="167"/>
                  </a:lnTo>
                  <a:lnTo>
                    <a:pt x="214" y="167"/>
                  </a:lnTo>
                  <a:lnTo>
                    <a:pt x="214" y="167"/>
                  </a:lnTo>
                  <a:lnTo>
                    <a:pt x="214" y="167"/>
                  </a:lnTo>
                  <a:lnTo>
                    <a:pt x="214" y="167"/>
                  </a:lnTo>
                  <a:lnTo>
                    <a:pt x="213" y="167"/>
                  </a:lnTo>
                  <a:lnTo>
                    <a:pt x="212" y="167"/>
                  </a:lnTo>
                  <a:lnTo>
                    <a:pt x="212" y="167"/>
                  </a:lnTo>
                  <a:lnTo>
                    <a:pt x="211" y="166"/>
                  </a:lnTo>
                  <a:lnTo>
                    <a:pt x="211" y="166"/>
                  </a:lnTo>
                  <a:lnTo>
                    <a:pt x="210" y="166"/>
                  </a:lnTo>
                  <a:lnTo>
                    <a:pt x="209" y="166"/>
                  </a:lnTo>
                  <a:lnTo>
                    <a:pt x="208" y="166"/>
                  </a:lnTo>
                  <a:lnTo>
                    <a:pt x="206" y="166"/>
                  </a:lnTo>
                  <a:lnTo>
                    <a:pt x="205" y="166"/>
                  </a:lnTo>
                  <a:lnTo>
                    <a:pt x="205" y="166"/>
                  </a:lnTo>
                  <a:lnTo>
                    <a:pt x="204" y="165"/>
                  </a:lnTo>
                  <a:lnTo>
                    <a:pt x="203" y="165"/>
                  </a:lnTo>
                  <a:lnTo>
                    <a:pt x="201" y="165"/>
                  </a:lnTo>
                  <a:lnTo>
                    <a:pt x="200" y="165"/>
                  </a:lnTo>
                  <a:lnTo>
                    <a:pt x="199" y="164"/>
                  </a:lnTo>
                  <a:lnTo>
                    <a:pt x="198" y="164"/>
                  </a:lnTo>
                  <a:lnTo>
                    <a:pt x="197" y="164"/>
                  </a:lnTo>
                  <a:lnTo>
                    <a:pt x="196" y="164"/>
                  </a:lnTo>
                  <a:lnTo>
                    <a:pt x="195" y="163"/>
                  </a:lnTo>
                  <a:lnTo>
                    <a:pt x="194" y="163"/>
                  </a:lnTo>
                  <a:lnTo>
                    <a:pt x="193" y="163"/>
                  </a:lnTo>
                  <a:lnTo>
                    <a:pt x="192" y="163"/>
                  </a:lnTo>
                  <a:lnTo>
                    <a:pt x="191" y="163"/>
                  </a:lnTo>
                  <a:lnTo>
                    <a:pt x="190" y="163"/>
                  </a:lnTo>
                  <a:lnTo>
                    <a:pt x="189" y="162"/>
                  </a:lnTo>
                  <a:lnTo>
                    <a:pt x="187" y="162"/>
                  </a:lnTo>
                  <a:lnTo>
                    <a:pt x="186" y="162"/>
                  </a:lnTo>
                  <a:lnTo>
                    <a:pt x="186" y="161"/>
                  </a:lnTo>
                  <a:lnTo>
                    <a:pt x="185" y="161"/>
                  </a:lnTo>
                  <a:lnTo>
                    <a:pt x="184" y="160"/>
                  </a:lnTo>
                  <a:lnTo>
                    <a:pt x="183" y="160"/>
                  </a:lnTo>
                  <a:lnTo>
                    <a:pt x="182" y="160"/>
                  </a:lnTo>
                  <a:lnTo>
                    <a:pt x="181" y="159"/>
                  </a:lnTo>
                  <a:lnTo>
                    <a:pt x="179" y="159"/>
                  </a:lnTo>
                  <a:lnTo>
                    <a:pt x="178" y="158"/>
                  </a:lnTo>
                  <a:lnTo>
                    <a:pt x="177" y="158"/>
                  </a:lnTo>
                  <a:lnTo>
                    <a:pt x="176" y="157"/>
                  </a:lnTo>
                  <a:lnTo>
                    <a:pt x="176" y="157"/>
                  </a:lnTo>
                  <a:lnTo>
                    <a:pt x="175" y="156"/>
                  </a:lnTo>
                  <a:lnTo>
                    <a:pt x="174" y="156"/>
                  </a:lnTo>
                  <a:lnTo>
                    <a:pt x="173" y="155"/>
                  </a:lnTo>
                  <a:lnTo>
                    <a:pt x="172" y="155"/>
                  </a:lnTo>
                  <a:lnTo>
                    <a:pt x="170" y="154"/>
                  </a:lnTo>
                  <a:lnTo>
                    <a:pt x="169" y="154"/>
                  </a:lnTo>
                  <a:lnTo>
                    <a:pt x="168" y="153"/>
                  </a:lnTo>
                  <a:lnTo>
                    <a:pt x="167" y="153"/>
                  </a:lnTo>
                  <a:lnTo>
                    <a:pt x="167" y="153"/>
                  </a:lnTo>
                  <a:lnTo>
                    <a:pt x="166" y="152"/>
                  </a:lnTo>
                  <a:lnTo>
                    <a:pt x="165" y="152"/>
                  </a:lnTo>
                  <a:lnTo>
                    <a:pt x="164" y="151"/>
                  </a:lnTo>
                  <a:lnTo>
                    <a:pt x="163" y="151"/>
                  </a:lnTo>
                  <a:lnTo>
                    <a:pt x="162" y="150"/>
                  </a:lnTo>
                  <a:lnTo>
                    <a:pt x="161" y="149"/>
                  </a:lnTo>
                  <a:lnTo>
                    <a:pt x="159" y="149"/>
                  </a:lnTo>
                  <a:lnTo>
                    <a:pt x="159" y="149"/>
                  </a:lnTo>
                  <a:lnTo>
                    <a:pt x="158" y="148"/>
                  </a:lnTo>
                  <a:lnTo>
                    <a:pt x="157" y="148"/>
                  </a:lnTo>
                  <a:lnTo>
                    <a:pt x="157" y="147"/>
                  </a:lnTo>
                  <a:lnTo>
                    <a:pt x="156" y="146"/>
                  </a:lnTo>
                  <a:lnTo>
                    <a:pt x="155" y="146"/>
                  </a:lnTo>
                  <a:lnTo>
                    <a:pt x="154" y="145"/>
                  </a:lnTo>
                  <a:lnTo>
                    <a:pt x="153" y="144"/>
                  </a:lnTo>
                  <a:lnTo>
                    <a:pt x="152" y="144"/>
                  </a:lnTo>
                  <a:lnTo>
                    <a:pt x="151" y="144"/>
                  </a:lnTo>
                  <a:lnTo>
                    <a:pt x="150" y="143"/>
                  </a:lnTo>
                  <a:lnTo>
                    <a:pt x="149" y="143"/>
                  </a:lnTo>
                  <a:lnTo>
                    <a:pt x="148" y="142"/>
                  </a:lnTo>
                  <a:lnTo>
                    <a:pt x="147" y="141"/>
                  </a:lnTo>
                  <a:lnTo>
                    <a:pt x="147" y="140"/>
                  </a:lnTo>
                  <a:lnTo>
                    <a:pt x="146" y="140"/>
                  </a:lnTo>
                  <a:lnTo>
                    <a:pt x="145" y="139"/>
                  </a:lnTo>
                  <a:lnTo>
                    <a:pt x="143" y="138"/>
                  </a:lnTo>
                  <a:lnTo>
                    <a:pt x="142" y="138"/>
                  </a:lnTo>
                  <a:lnTo>
                    <a:pt x="141" y="137"/>
                  </a:lnTo>
                  <a:lnTo>
                    <a:pt x="140" y="136"/>
                  </a:lnTo>
                  <a:lnTo>
                    <a:pt x="139" y="135"/>
                  </a:lnTo>
                  <a:lnTo>
                    <a:pt x="138" y="135"/>
                  </a:lnTo>
                  <a:lnTo>
                    <a:pt x="138" y="134"/>
                  </a:lnTo>
                  <a:lnTo>
                    <a:pt x="137" y="134"/>
                  </a:lnTo>
                  <a:lnTo>
                    <a:pt x="136" y="133"/>
                  </a:lnTo>
                  <a:lnTo>
                    <a:pt x="135" y="132"/>
                  </a:lnTo>
                  <a:lnTo>
                    <a:pt x="134" y="132"/>
                  </a:lnTo>
                  <a:lnTo>
                    <a:pt x="133" y="131"/>
                  </a:lnTo>
                  <a:lnTo>
                    <a:pt x="132" y="130"/>
                  </a:lnTo>
                  <a:lnTo>
                    <a:pt x="131" y="129"/>
                  </a:lnTo>
                  <a:lnTo>
                    <a:pt x="130" y="129"/>
                  </a:lnTo>
                  <a:lnTo>
                    <a:pt x="129" y="128"/>
                  </a:lnTo>
                  <a:lnTo>
                    <a:pt x="128" y="127"/>
                  </a:lnTo>
                  <a:lnTo>
                    <a:pt x="128" y="126"/>
                  </a:lnTo>
                  <a:lnTo>
                    <a:pt x="127" y="125"/>
                  </a:lnTo>
                  <a:lnTo>
                    <a:pt x="126" y="124"/>
                  </a:lnTo>
                  <a:lnTo>
                    <a:pt x="125" y="124"/>
                  </a:lnTo>
                  <a:lnTo>
                    <a:pt x="124" y="124"/>
                  </a:lnTo>
                  <a:lnTo>
                    <a:pt x="123" y="123"/>
                  </a:lnTo>
                  <a:lnTo>
                    <a:pt x="122" y="122"/>
                  </a:lnTo>
                  <a:lnTo>
                    <a:pt x="121" y="121"/>
                  </a:lnTo>
                  <a:lnTo>
                    <a:pt x="120" y="120"/>
                  </a:lnTo>
                  <a:lnTo>
                    <a:pt x="119" y="120"/>
                  </a:lnTo>
                  <a:lnTo>
                    <a:pt x="119" y="119"/>
                  </a:lnTo>
                  <a:lnTo>
                    <a:pt x="118" y="118"/>
                  </a:lnTo>
                  <a:lnTo>
                    <a:pt x="117" y="117"/>
                  </a:lnTo>
                  <a:lnTo>
                    <a:pt x="116" y="116"/>
                  </a:lnTo>
                  <a:lnTo>
                    <a:pt x="115" y="115"/>
                  </a:lnTo>
                  <a:lnTo>
                    <a:pt x="114" y="115"/>
                  </a:lnTo>
                  <a:lnTo>
                    <a:pt x="113" y="115"/>
                  </a:lnTo>
                  <a:lnTo>
                    <a:pt x="112" y="114"/>
                  </a:lnTo>
                  <a:lnTo>
                    <a:pt x="110" y="112"/>
                  </a:lnTo>
                  <a:lnTo>
                    <a:pt x="109" y="110"/>
                  </a:lnTo>
                  <a:lnTo>
                    <a:pt x="107" y="109"/>
                  </a:lnTo>
                  <a:lnTo>
                    <a:pt x="105" y="107"/>
                  </a:lnTo>
                  <a:lnTo>
                    <a:pt x="103" y="105"/>
                  </a:lnTo>
                  <a:lnTo>
                    <a:pt x="102" y="104"/>
                  </a:lnTo>
                  <a:lnTo>
                    <a:pt x="100" y="102"/>
                  </a:lnTo>
                  <a:lnTo>
                    <a:pt x="99" y="101"/>
                  </a:lnTo>
                  <a:lnTo>
                    <a:pt x="97" y="99"/>
                  </a:lnTo>
                  <a:lnTo>
                    <a:pt x="95" y="97"/>
                  </a:lnTo>
                  <a:lnTo>
                    <a:pt x="93" y="96"/>
                  </a:lnTo>
                  <a:lnTo>
                    <a:pt x="91" y="94"/>
                  </a:lnTo>
                  <a:lnTo>
                    <a:pt x="90" y="93"/>
                  </a:lnTo>
                  <a:lnTo>
                    <a:pt x="88" y="91"/>
                  </a:lnTo>
                  <a:lnTo>
                    <a:pt x="86" y="89"/>
                  </a:lnTo>
                  <a:lnTo>
                    <a:pt x="85" y="87"/>
                  </a:lnTo>
                  <a:lnTo>
                    <a:pt x="83" y="86"/>
                  </a:lnTo>
                  <a:lnTo>
                    <a:pt x="81" y="85"/>
                  </a:lnTo>
                  <a:lnTo>
                    <a:pt x="78" y="81"/>
                  </a:lnTo>
                  <a:lnTo>
                    <a:pt x="75" y="77"/>
                  </a:lnTo>
                  <a:lnTo>
                    <a:pt x="71" y="75"/>
                  </a:lnTo>
                  <a:lnTo>
                    <a:pt x="68" y="71"/>
                  </a:lnTo>
                  <a:lnTo>
                    <a:pt x="65" y="68"/>
                  </a:lnTo>
                  <a:lnTo>
                    <a:pt x="63" y="67"/>
                  </a:lnTo>
                  <a:lnTo>
                    <a:pt x="61" y="65"/>
                  </a:lnTo>
                  <a:lnTo>
                    <a:pt x="61" y="64"/>
                  </a:lnTo>
                  <a:lnTo>
                    <a:pt x="59" y="62"/>
                  </a:lnTo>
                  <a:lnTo>
                    <a:pt x="57" y="60"/>
                  </a:lnTo>
                  <a:lnTo>
                    <a:pt x="55" y="59"/>
                  </a:lnTo>
                  <a:lnTo>
                    <a:pt x="54" y="57"/>
                  </a:lnTo>
                  <a:lnTo>
                    <a:pt x="52" y="56"/>
                  </a:lnTo>
                  <a:lnTo>
                    <a:pt x="51" y="55"/>
                  </a:lnTo>
                  <a:lnTo>
                    <a:pt x="50" y="54"/>
                  </a:lnTo>
                  <a:lnTo>
                    <a:pt x="50" y="53"/>
                  </a:lnTo>
                  <a:lnTo>
                    <a:pt x="48" y="52"/>
                  </a:lnTo>
                  <a:lnTo>
                    <a:pt x="46" y="50"/>
                  </a:lnTo>
                  <a:lnTo>
                    <a:pt x="45" y="49"/>
                  </a:lnTo>
                  <a:lnTo>
                    <a:pt x="43" y="48"/>
                  </a:lnTo>
                  <a:lnTo>
                    <a:pt x="42" y="47"/>
                  </a:lnTo>
                  <a:lnTo>
                    <a:pt x="41" y="45"/>
                  </a:lnTo>
                  <a:lnTo>
                    <a:pt x="39" y="44"/>
                  </a:lnTo>
                  <a:lnTo>
                    <a:pt x="38" y="43"/>
                  </a:lnTo>
                  <a:lnTo>
                    <a:pt x="37" y="42"/>
                  </a:lnTo>
                  <a:lnTo>
                    <a:pt x="36" y="41"/>
                  </a:lnTo>
                  <a:lnTo>
                    <a:pt x="36" y="41"/>
                  </a:lnTo>
                  <a:lnTo>
                    <a:pt x="35" y="40"/>
                  </a:lnTo>
                  <a:lnTo>
                    <a:pt x="34" y="39"/>
                  </a:lnTo>
                  <a:lnTo>
                    <a:pt x="33" y="39"/>
                  </a:lnTo>
                  <a:lnTo>
                    <a:pt x="33" y="38"/>
                  </a:lnTo>
                  <a:lnTo>
                    <a:pt x="33" y="38"/>
                  </a:lnTo>
                  <a:lnTo>
                    <a:pt x="32" y="38"/>
                  </a:lnTo>
                  <a:lnTo>
                    <a:pt x="31" y="37"/>
                  </a:lnTo>
                  <a:lnTo>
                    <a:pt x="30" y="36"/>
                  </a:lnTo>
                  <a:lnTo>
                    <a:pt x="29" y="36"/>
                  </a:lnTo>
                  <a:lnTo>
                    <a:pt x="29" y="35"/>
                  </a:lnTo>
                  <a:lnTo>
                    <a:pt x="28" y="35"/>
                  </a:lnTo>
                  <a:lnTo>
                    <a:pt x="27" y="34"/>
                  </a:lnTo>
                  <a:lnTo>
                    <a:pt x="26" y="33"/>
                  </a:lnTo>
                  <a:lnTo>
                    <a:pt x="26" y="33"/>
                  </a:lnTo>
                  <a:lnTo>
                    <a:pt x="25" y="32"/>
                  </a:lnTo>
                  <a:lnTo>
                    <a:pt x="24" y="32"/>
                  </a:lnTo>
                  <a:lnTo>
                    <a:pt x="23" y="31"/>
                  </a:lnTo>
                  <a:lnTo>
                    <a:pt x="23" y="30"/>
                  </a:lnTo>
                  <a:lnTo>
                    <a:pt x="23" y="30"/>
                  </a:lnTo>
                  <a:lnTo>
                    <a:pt x="22" y="29"/>
                  </a:lnTo>
                  <a:lnTo>
                    <a:pt x="21" y="29"/>
                  </a:lnTo>
                  <a:lnTo>
                    <a:pt x="20" y="28"/>
                  </a:lnTo>
                  <a:lnTo>
                    <a:pt x="20" y="28"/>
                  </a:lnTo>
                  <a:lnTo>
                    <a:pt x="19" y="28"/>
                  </a:lnTo>
                  <a:lnTo>
                    <a:pt x="18" y="28"/>
                  </a:lnTo>
                  <a:lnTo>
                    <a:pt x="17" y="27"/>
                  </a:lnTo>
                  <a:lnTo>
                    <a:pt x="17" y="27"/>
                  </a:lnTo>
                  <a:lnTo>
                    <a:pt x="16" y="26"/>
                  </a:lnTo>
                  <a:lnTo>
                    <a:pt x="15" y="26"/>
                  </a:lnTo>
                  <a:lnTo>
                    <a:pt x="15" y="25"/>
                  </a:lnTo>
                  <a:lnTo>
                    <a:pt x="14" y="25"/>
                  </a:lnTo>
                  <a:lnTo>
                    <a:pt x="13" y="24"/>
                  </a:lnTo>
                  <a:lnTo>
                    <a:pt x="13" y="24"/>
                  </a:lnTo>
                  <a:lnTo>
                    <a:pt x="13" y="23"/>
                  </a:lnTo>
                  <a:lnTo>
                    <a:pt x="12" y="23"/>
                  </a:lnTo>
                  <a:lnTo>
                    <a:pt x="11" y="23"/>
                  </a:lnTo>
                  <a:lnTo>
                    <a:pt x="11" y="22"/>
                  </a:lnTo>
                  <a:lnTo>
                    <a:pt x="10" y="22"/>
                  </a:lnTo>
                  <a:lnTo>
                    <a:pt x="9" y="21"/>
                  </a:lnTo>
                  <a:lnTo>
                    <a:pt x="9" y="21"/>
                  </a:lnTo>
                  <a:lnTo>
                    <a:pt x="8" y="21"/>
                  </a:lnTo>
                  <a:lnTo>
                    <a:pt x="8" y="21"/>
                  </a:lnTo>
                  <a:lnTo>
                    <a:pt x="7" y="20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5" y="19"/>
                  </a:lnTo>
                  <a:lnTo>
                    <a:pt x="4" y="19"/>
                  </a:lnTo>
                  <a:lnTo>
                    <a:pt x="4" y="19"/>
                  </a:lnTo>
                  <a:lnTo>
                    <a:pt x="0" y="13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4" y="1"/>
                  </a:lnTo>
                  <a:lnTo>
                    <a:pt x="15" y="1"/>
                  </a:lnTo>
                  <a:lnTo>
                    <a:pt x="16" y="2"/>
                  </a:lnTo>
                  <a:lnTo>
                    <a:pt x="17" y="2"/>
                  </a:lnTo>
                  <a:lnTo>
                    <a:pt x="17" y="3"/>
                  </a:lnTo>
                  <a:lnTo>
                    <a:pt x="18" y="3"/>
                  </a:lnTo>
                  <a:lnTo>
                    <a:pt x="19" y="3"/>
                  </a:lnTo>
                  <a:lnTo>
                    <a:pt x="19" y="4"/>
                  </a:lnTo>
                  <a:lnTo>
                    <a:pt x="20" y="4"/>
                  </a:lnTo>
                  <a:lnTo>
                    <a:pt x="21" y="4"/>
                  </a:lnTo>
                  <a:lnTo>
                    <a:pt x="22" y="5"/>
                  </a:lnTo>
                  <a:lnTo>
                    <a:pt x="23" y="5"/>
                  </a:lnTo>
                  <a:lnTo>
                    <a:pt x="23" y="6"/>
                  </a:lnTo>
                  <a:lnTo>
                    <a:pt x="25" y="2"/>
                  </a:lnTo>
                  <a:lnTo>
                    <a:pt x="33" y="2"/>
                  </a:lnTo>
                  <a:lnTo>
                    <a:pt x="33" y="2"/>
                  </a:lnTo>
                  <a:lnTo>
                    <a:pt x="36" y="3"/>
                  </a:lnTo>
                  <a:lnTo>
                    <a:pt x="36" y="3"/>
                  </a:lnTo>
                  <a:close/>
                  <a:moveTo>
                    <a:pt x="59" y="34"/>
                  </a:moveTo>
                  <a:lnTo>
                    <a:pt x="61" y="35"/>
                  </a:lnTo>
                  <a:lnTo>
                    <a:pt x="61" y="37"/>
                  </a:lnTo>
                  <a:lnTo>
                    <a:pt x="63" y="38"/>
                  </a:lnTo>
                  <a:lnTo>
                    <a:pt x="64" y="38"/>
                  </a:lnTo>
                  <a:lnTo>
                    <a:pt x="65" y="39"/>
                  </a:lnTo>
                  <a:lnTo>
                    <a:pt x="67" y="41"/>
                  </a:lnTo>
                  <a:lnTo>
                    <a:pt x="68" y="43"/>
                  </a:lnTo>
                  <a:lnTo>
                    <a:pt x="70" y="44"/>
                  </a:lnTo>
                  <a:lnTo>
                    <a:pt x="71" y="46"/>
                  </a:lnTo>
                  <a:lnTo>
                    <a:pt x="73" y="48"/>
                  </a:lnTo>
                  <a:lnTo>
                    <a:pt x="74" y="48"/>
                  </a:lnTo>
                  <a:lnTo>
                    <a:pt x="76" y="50"/>
                  </a:lnTo>
                  <a:lnTo>
                    <a:pt x="78" y="52"/>
                  </a:lnTo>
                  <a:lnTo>
                    <a:pt x="80" y="54"/>
                  </a:lnTo>
                  <a:lnTo>
                    <a:pt x="82" y="57"/>
                  </a:lnTo>
                  <a:lnTo>
                    <a:pt x="86" y="60"/>
                  </a:lnTo>
                  <a:lnTo>
                    <a:pt x="90" y="63"/>
                  </a:lnTo>
                  <a:lnTo>
                    <a:pt x="92" y="67"/>
                  </a:lnTo>
                  <a:lnTo>
                    <a:pt x="96" y="69"/>
                  </a:lnTo>
                  <a:lnTo>
                    <a:pt x="98" y="71"/>
                  </a:lnTo>
                  <a:lnTo>
                    <a:pt x="100" y="73"/>
                  </a:lnTo>
                  <a:lnTo>
                    <a:pt x="100" y="75"/>
                  </a:lnTo>
                  <a:lnTo>
                    <a:pt x="102" y="76"/>
                  </a:lnTo>
                  <a:lnTo>
                    <a:pt x="104" y="77"/>
                  </a:lnTo>
                  <a:lnTo>
                    <a:pt x="106" y="79"/>
                  </a:lnTo>
                  <a:lnTo>
                    <a:pt x="108" y="81"/>
                  </a:lnTo>
                  <a:lnTo>
                    <a:pt x="109" y="83"/>
                  </a:lnTo>
                  <a:lnTo>
                    <a:pt x="110" y="84"/>
                  </a:lnTo>
                  <a:lnTo>
                    <a:pt x="112" y="86"/>
                  </a:lnTo>
                  <a:lnTo>
                    <a:pt x="114" y="87"/>
                  </a:lnTo>
                  <a:lnTo>
                    <a:pt x="116" y="89"/>
                  </a:lnTo>
                  <a:lnTo>
                    <a:pt x="118" y="90"/>
                  </a:lnTo>
                  <a:lnTo>
                    <a:pt x="119" y="92"/>
                  </a:lnTo>
                  <a:lnTo>
                    <a:pt x="121" y="94"/>
                  </a:lnTo>
                  <a:lnTo>
                    <a:pt x="122" y="95"/>
                  </a:lnTo>
                  <a:lnTo>
                    <a:pt x="124" y="96"/>
                  </a:lnTo>
                  <a:lnTo>
                    <a:pt x="126" y="98"/>
                  </a:lnTo>
                  <a:lnTo>
                    <a:pt x="127" y="99"/>
                  </a:lnTo>
                  <a:lnTo>
                    <a:pt x="128" y="99"/>
                  </a:lnTo>
                  <a:lnTo>
                    <a:pt x="128" y="100"/>
                  </a:lnTo>
                  <a:lnTo>
                    <a:pt x="129" y="101"/>
                  </a:lnTo>
                  <a:lnTo>
                    <a:pt x="130" y="102"/>
                  </a:lnTo>
                  <a:lnTo>
                    <a:pt x="131" y="103"/>
                  </a:lnTo>
                  <a:lnTo>
                    <a:pt x="132" y="104"/>
                  </a:lnTo>
                  <a:lnTo>
                    <a:pt x="133" y="104"/>
                  </a:lnTo>
                  <a:lnTo>
                    <a:pt x="134" y="105"/>
                  </a:lnTo>
                  <a:lnTo>
                    <a:pt x="135" y="105"/>
                  </a:lnTo>
                  <a:lnTo>
                    <a:pt x="136" y="106"/>
                  </a:lnTo>
                  <a:lnTo>
                    <a:pt x="137" y="107"/>
                  </a:lnTo>
                  <a:lnTo>
                    <a:pt x="138" y="107"/>
                  </a:lnTo>
                  <a:lnTo>
                    <a:pt x="138" y="108"/>
                  </a:lnTo>
                  <a:lnTo>
                    <a:pt x="138" y="109"/>
                  </a:lnTo>
                  <a:lnTo>
                    <a:pt x="139" y="110"/>
                  </a:lnTo>
                  <a:lnTo>
                    <a:pt x="140" y="110"/>
                  </a:lnTo>
                  <a:lnTo>
                    <a:pt x="141" y="111"/>
                  </a:lnTo>
                  <a:lnTo>
                    <a:pt x="142" y="112"/>
                  </a:lnTo>
                  <a:lnTo>
                    <a:pt x="143" y="113"/>
                  </a:lnTo>
                  <a:lnTo>
                    <a:pt x="144" y="113"/>
                  </a:lnTo>
                  <a:lnTo>
                    <a:pt x="145" y="114"/>
                  </a:lnTo>
                  <a:lnTo>
                    <a:pt x="146" y="115"/>
                  </a:lnTo>
                  <a:lnTo>
                    <a:pt x="147" y="115"/>
                  </a:lnTo>
                  <a:lnTo>
                    <a:pt x="147" y="115"/>
                  </a:lnTo>
                  <a:lnTo>
                    <a:pt x="148" y="116"/>
                  </a:lnTo>
                  <a:lnTo>
                    <a:pt x="149" y="117"/>
                  </a:lnTo>
                  <a:lnTo>
                    <a:pt x="150" y="118"/>
                  </a:lnTo>
                  <a:lnTo>
                    <a:pt x="151" y="118"/>
                  </a:lnTo>
                  <a:lnTo>
                    <a:pt x="152" y="119"/>
                  </a:lnTo>
                  <a:lnTo>
                    <a:pt x="153" y="120"/>
                  </a:lnTo>
                  <a:lnTo>
                    <a:pt x="154" y="120"/>
                  </a:lnTo>
                  <a:lnTo>
                    <a:pt x="155" y="121"/>
                  </a:lnTo>
                  <a:lnTo>
                    <a:pt x="156" y="122"/>
                  </a:lnTo>
                  <a:lnTo>
                    <a:pt x="157" y="122"/>
                  </a:lnTo>
                  <a:lnTo>
                    <a:pt x="157" y="123"/>
                  </a:lnTo>
                  <a:lnTo>
                    <a:pt x="157" y="124"/>
                  </a:lnTo>
                  <a:lnTo>
                    <a:pt x="158" y="124"/>
                  </a:lnTo>
                  <a:lnTo>
                    <a:pt x="159" y="124"/>
                  </a:lnTo>
                  <a:lnTo>
                    <a:pt x="160" y="125"/>
                  </a:lnTo>
                  <a:lnTo>
                    <a:pt x="161" y="125"/>
                  </a:lnTo>
                  <a:lnTo>
                    <a:pt x="162" y="126"/>
                  </a:lnTo>
                  <a:lnTo>
                    <a:pt x="163" y="126"/>
                  </a:lnTo>
                  <a:lnTo>
                    <a:pt x="164" y="127"/>
                  </a:lnTo>
                  <a:lnTo>
                    <a:pt x="165" y="128"/>
                  </a:lnTo>
                  <a:lnTo>
                    <a:pt x="166" y="128"/>
                  </a:lnTo>
                  <a:lnTo>
                    <a:pt x="167" y="129"/>
                  </a:lnTo>
                  <a:lnTo>
                    <a:pt x="167" y="129"/>
                  </a:lnTo>
                  <a:lnTo>
                    <a:pt x="168" y="130"/>
                  </a:lnTo>
                  <a:lnTo>
                    <a:pt x="169" y="131"/>
                  </a:lnTo>
                  <a:lnTo>
                    <a:pt x="170" y="131"/>
                  </a:lnTo>
                  <a:lnTo>
                    <a:pt x="170" y="131"/>
                  </a:lnTo>
                  <a:lnTo>
                    <a:pt x="171" y="132"/>
                  </a:lnTo>
                  <a:lnTo>
                    <a:pt x="172" y="132"/>
                  </a:lnTo>
                  <a:lnTo>
                    <a:pt x="173" y="133"/>
                  </a:lnTo>
                  <a:lnTo>
                    <a:pt x="174" y="133"/>
                  </a:lnTo>
                  <a:lnTo>
                    <a:pt x="175" y="134"/>
                  </a:lnTo>
                  <a:lnTo>
                    <a:pt x="176" y="134"/>
                  </a:lnTo>
                  <a:lnTo>
                    <a:pt x="176" y="134"/>
                  </a:lnTo>
                  <a:lnTo>
                    <a:pt x="176" y="134"/>
                  </a:lnTo>
                  <a:lnTo>
                    <a:pt x="177" y="135"/>
                  </a:lnTo>
                  <a:lnTo>
                    <a:pt x="178" y="135"/>
                  </a:lnTo>
                  <a:lnTo>
                    <a:pt x="179" y="136"/>
                  </a:lnTo>
                  <a:lnTo>
                    <a:pt x="180" y="136"/>
                  </a:lnTo>
                  <a:lnTo>
                    <a:pt x="181" y="137"/>
                  </a:lnTo>
                  <a:lnTo>
                    <a:pt x="182" y="137"/>
                  </a:lnTo>
                  <a:lnTo>
                    <a:pt x="183" y="138"/>
                  </a:lnTo>
                  <a:lnTo>
                    <a:pt x="184" y="138"/>
                  </a:lnTo>
                  <a:lnTo>
                    <a:pt x="185" y="138"/>
                  </a:lnTo>
                  <a:lnTo>
                    <a:pt x="186" y="139"/>
                  </a:lnTo>
                  <a:lnTo>
                    <a:pt x="186" y="139"/>
                  </a:lnTo>
                  <a:lnTo>
                    <a:pt x="187" y="140"/>
                  </a:lnTo>
                  <a:lnTo>
                    <a:pt x="188" y="140"/>
                  </a:lnTo>
                  <a:lnTo>
                    <a:pt x="189" y="140"/>
                  </a:lnTo>
                  <a:lnTo>
                    <a:pt x="190" y="141"/>
                  </a:lnTo>
                  <a:lnTo>
                    <a:pt x="191" y="141"/>
                  </a:lnTo>
                  <a:lnTo>
                    <a:pt x="192" y="141"/>
                  </a:lnTo>
                  <a:lnTo>
                    <a:pt x="193" y="142"/>
                  </a:lnTo>
                  <a:lnTo>
                    <a:pt x="194" y="142"/>
                  </a:lnTo>
                  <a:lnTo>
                    <a:pt x="195" y="142"/>
                  </a:lnTo>
                  <a:lnTo>
                    <a:pt x="195" y="143"/>
                  </a:lnTo>
                  <a:lnTo>
                    <a:pt x="195" y="143"/>
                  </a:lnTo>
                  <a:lnTo>
                    <a:pt x="196" y="143"/>
                  </a:lnTo>
                  <a:lnTo>
                    <a:pt x="197" y="144"/>
                  </a:lnTo>
                  <a:lnTo>
                    <a:pt x="198" y="144"/>
                  </a:lnTo>
                  <a:lnTo>
                    <a:pt x="199" y="144"/>
                  </a:lnTo>
                  <a:lnTo>
                    <a:pt x="200" y="144"/>
                  </a:lnTo>
                  <a:lnTo>
                    <a:pt x="201" y="144"/>
                  </a:lnTo>
                  <a:lnTo>
                    <a:pt x="202" y="144"/>
                  </a:lnTo>
                  <a:lnTo>
                    <a:pt x="203" y="144"/>
                  </a:lnTo>
                  <a:lnTo>
                    <a:pt x="204" y="144"/>
                  </a:lnTo>
                  <a:lnTo>
                    <a:pt x="205" y="144"/>
                  </a:lnTo>
                  <a:lnTo>
                    <a:pt x="205" y="145"/>
                  </a:lnTo>
                  <a:lnTo>
                    <a:pt x="206" y="145"/>
                  </a:lnTo>
                  <a:lnTo>
                    <a:pt x="207" y="145"/>
                  </a:lnTo>
                  <a:lnTo>
                    <a:pt x="208" y="145"/>
                  </a:lnTo>
                  <a:lnTo>
                    <a:pt x="209" y="145"/>
                  </a:lnTo>
                  <a:lnTo>
                    <a:pt x="210" y="145"/>
                  </a:lnTo>
                  <a:lnTo>
                    <a:pt x="210" y="146"/>
                  </a:lnTo>
                  <a:lnTo>
                    <a:pt x="211" y="146"/>
                  </a:lnTo>
                  <a:lnTo>
                    <a:pt x="212" y="146"/>
                  </a:lnTo>
                  <a:lnTo>
                    <a:pt x="213" y="146"/>
                  </a:lnTo>
                  <a:lnTo>
                    <a:pt x="213" y="146"/>
                  </a:lnTo>
                  <a:lnTo>
                    <a:pt x="214" y="146"/>
                  </a:lnTo>
                  <a:lnTo>
                    <a:pt x="214" y="146"/>
                  </a:lnTo>
                  <a:lnTo>
                    <a:pt x="214" y="146"/>
                  </a:lnTo>
                  <a:lnTo>
                    <a:pt x="214" y="146"/>
                  </a:lnTo>
                  <a:lnTo>
                    <a:pt x="215" y="146"/>
                  </a:lnTo>
                  <a:lnTo>
                    <a:pt x="215" y="146"/>
                  </a:lnTo>
                  <a:lnTo>
                    <a:pt x="216" y="146"/>
                  </a:lnTo>
                  <a:lnTo>
                    <a:pt x="216" y="146"/>
                  </a:lnTo>
                  <a:lnTo>
                    <a:pt x="216" y="146"/>
                  </a:lnTo>
                  <a:lnTo>
                    <a:pt x="217" y="146"/>
                  </a:lnTo>
                  <a:lnTo>
                    <a:pt x="217" y="146"/>
                  </a:lnTo>
                  <a:lnTo>
                    <a:pt x="218" y="146"/>
                  </a:lnTo>
                  <a:lnTo>
                    <a:pt x="218" y="146"/>
                  </a:lnTo>
                  <a:lnTo>
                    <a:pt x="219" y="146"/>
                  </a:lnTo>
                  <a:lnTo>
                    <a:pt x="219" y="146"/>
                  </a:lnTo>
                  <a:lnTo>
                    <a:pt x="220" y="146"/>
                  </a:lnTo>
                  <a:lnTo>
                    <a:pt x="220" y="146"/>
                  </a:lnTo>
                  <a:lnTo>
                    <a:pt x="221" y="146"/>
                  </a:lnTo>
                  <a:lnTo>
                    <a:pt x="221" y="146"/>
                  </a:lnTo>
                  <a:lnTo>
                    <a:pt x="222" y="146"/>
                  </a:lnTo>
                  <a:lnTo>
                    <a:pt x="222" y="146"/>
                  </a:lnTo>
                  <a:lnTo>
                    <a:pt x="223" y="146"/>
                  </a:lnTo>
                  <a:lnTo>
                    <a:pt x="223" y="146"/>
                  </a:lnTo>
                  <a:lnTo>
                    <a:pt x="223" y="146"/>
                  </a:lnTo>
                  <a:lnTo>
                    <a:pt x="224" y="146"/>
                  </a:lnTo>
                  <a:lnTo>
                    <a:pt x="224" y="146"/>
                  </a:lnTo>
                  <a:lnTo>
                    <a:pt x="224" y="146"/>
                  </a:lnTo>
                  <a:lnTo>
                    <a:pt x="224" y="146"/>
                  </a:lnTo>
                  <a:lnTo>
                    <a:pt x="225" y="146"/>
                  </a:lnTo>
                  <a:lnTo>
                    <a:pt x="225" y="146"/>
                  </a:lnTo>
                  <a:lnTo>
                    <a:pt x="226" y="146"/>
                  </a:lnTo>
                  <a:lnTo>
                    <a:pt x="226" y="146"/>
                  </a:lnTo>
                  <a:lnTo>
                    <a:pt x="226" y="146"/>
                  </a:lnTo>
                  <a:lnTo>
                    <a:pt x="227" y="146"/>
                  </a:lnTo>
                  <a:lnTo>
                    <a:pt x="227" y="146"/>
                  </a:lnTo>
                  <a:lnTo>
                    <a:pt x="227" y="146"/>
                  </a:lnTo>
                  <a:lnTo>
                    <a:pt x="228" y="146"/>
                  </a:lnTo>
                  <a:lnTo>
                    <a:pt x="228" y="146"/>
                  </a:lnTo>
                  <a:lnTo>
                    <a:pt x="228" y="145"/>
                  </a:lnTo>
                  <a:lnTo>
                    <a:pt x="229" y="145"/>
                  </a:lnTo>
                  <a:lnTo>
                    <a:pt x="229" y="145"/>
                  </a:lnTo>
                  <a:lnTo>
                    <a:pt x="229" y="145"/>
                  </a:lnTo>
                  <a:lnTo>
                    <a:pt x="229" y="145"/>
                  </a:lnTo>
                  <a:lnTo>
                    <a:pt x="230" y="145"/>
                  </a:lnTo>
                  <a:lnTo>
                    <a:pt x="230" y="145"/>
                  </a:lnTo>
                  <a:lnTo>
                    <a:pt x="230" y="145"/>
                  </a:lnTo>
                  <a:lnTo>
                    <a:pt x="230" y="145"/>
                  </a:lnTo>
                  <a:lnTo>
                    <a:pt x="230" y="145"/>
                  </a:lnTo>
                  <a:lnTo>
                    <a:pt x="230" y="145"/>
                  </a:lnTo>
                  <a:lnTo>
                    <a:pt x="230" y="145"/>
                  </a:lnTo>
                  <a:lnTo>
                    <a:pt x="230" y="144"/>
                  </a:lnTo>
                  <a:lnTo>
                    <a:pt x="230" y="144"/>
                  </a:lnTo>
                  <a:lnTo>
                    <a:pt x="230" y="144"/>
                  </a:lnTo>
                  <a:lnTo>
                    <a:pt x="230" y="144"/>
                  </a:lnTo>
                  <a:lnTo>
                    <a:pt x="230" y="144"/>
                  </a:lnTo>
                  <a:lnTo>
                    <a:pt x="230" y="144"/>
                  </a:lnTo>
                  <a:lnTo>
                    <a:pt x="230" y="144"/>
                  </a:lnTo>
                  <a:lnTo>
                    <a:pt x="229" y="144"/>
                  </a:lnTo>
                  <a:lnTo>
                    <a:pt x="229" y="144"/>
                  </a:lnTo>
                  <a:lnTo>
                    <a:pt x="229" y="144"/>
                  </a:lnTo>
                  <a:lnTo>
                    <a:pt x="229" y="143"/>
                  </a:lnTo>
                  <a:lnTo>
                    <a:pt x="229" y="143"/>
                  </a:lnTo>
                  <a:lnTo>
                    <a:pt x="229" y="143"/>
                  </a:lnTo>
                  <a:lnTo>
                    <a:pt x="229" y="143"/>
                  </a:lnTo>
                  <a:lnTo>
                    <a:pt x="229" y="142"/>
                  </a:lnTo>
                  <a:lnTo>
                    <a:pt x="229" y="142"/>
                  </a:lnTo>
                  <a:lnTo>
                    <a:pt x="228" y="142"/>
                  </a:lnTo>
                  <a:lnTo>
                    <a:pt x="228" y="142"/>
                  </a:lnTo>
                  <a:lnTo>
                    <a:pt x="228" y="141"/>
                  </a:lnTo>
                  <a:lnTo>
                    <a:pt x="228" y="141"/>
                  </a:lnTo>
                  <a:lnTo>
                    <a:pt x="228" y="141"/>
                  </a:lnTo>
                  <a:lnTo>
                    <a:pt x="228" y="141"/>
                  </a:lnTo>
                  <a:lnTo>
                    <a:pt x="228" y="140"/>
                  </a:lnTo>
                  <a:lnTo>
                    <a:pt x="227" y="140"/>
                  </a:lnTo>
                  <a:lnTo>
                    <a:pt x="227" y="139"/>
                  </a:lnTo>
                  <a:lnTo>
                    <a:pt x="227" y="139"/>
                  </a:lnTo>
                  <a:lnTo>
                    <a:pt x="226" y="138"/>
                  </a:lnTo>
                  <a:lnTo>
                    <a:pt x="226" y="138"/>
                  </a:lnTo>
                  <a:lnTo>
                    <a:pt x="226" y="137"/>
                  </a:lnTo>
                  <a:lnTo>
                    <a:pt x="225" y="136"/>
                  </a:lnTo>
                  <a:lnTo>
                    <a:pt x="225" y="136"/>
                  </a:lnTo>
                  <a:lnTo>
                    <a:pt x="224" y="135"/>
                  </a:lnTo>
                  <a:lnTo>
                    <a:pt x="224" y="134"/>
                  </a:lnTo>
                  <a:lnTo>
                    <a:pt x="224" y="134"/>
                  </a:lnTo>
                  <a:lnTo>
                    <a:pt x="224" y="134"/>
                  </a:lnTo>
                  <a:lnTo>
                    <a:pt x="223" y="133"/>
                  </a:lnTo>
                  <a:lnTo>
                    <a:pt x="223" y="133"/>
                  </a:lnTo>
                  <a:lnTo>
                    <a:pt x="222" y="132"/>
                  </a:lnTo>
                  <a:lnTo>
                    <a:pt x="222" y="131"/>
                  </a:lnTo>
                  <a:lnTo>
                    <a:pt x="221" y="131"/>
                  </a:lnTo>
                  <a:lnTo>
                    <a:pt x="221" y="130"/>
                  </a:lnTo>
                  <a:lnTo>
                    <a:pt x="220" y="129"/>
                  </a:lnTo>
                  <a:lnTo>
                    <a:pt x="219" y="129"/>
                  </a:lnTo>
                  <a:lnTo>
                    <a:pt x="219" y="128"/>
                  </a:lnTo>
                  <a:lnTo>
                    <a:pt x="218" y="127"/>
                  </a:lnTo>
                  <a:lnTo>
                    <a:pt x="218" y="126"/>
                  </a:lnTo>
                  <a:lnTo>
                    <a:pt x="217" y="126"/>
                  </a:lnTo>
                  <a:lnTo>
                    <a:pt x="216" y="125"/>
                  </a:lnTo>
                  <a:lnTo>
                    <a:pt x="216" y="124"/>
                  </a:lnTo>
                  <a:lnTo>
                    <a:pt x="215" y="124"/>
                  </a:lnTo>
                  <a:lnTo>
                    <a:pt x="214" y="124"/>
                  </a:lnTo>
                  <a:lnTo>
                    <a:pt x="214" y="123"/>
                  </a:lnTo>
                  <a:lnTo>
                    <a:pt x="214" y="123"/>
                  </a:lnTo>
                  <a:lnTo>
                    <a:pt x="214" y="122"/>
                  </a:lnTo>
                  <a:lnTo>
                    <a:pt x="213" y="121"/>
                  </a:lnTo>
                  <a:lnTo>
                    <a:pt x="212" y="121"/>
                  </a:lnTo>
                  <a:lnTo>
                    <a:pt x="212" y="120"/>
                  </a:lnTo>
                  <a:lnTo>
                    <a:pt x="211" y="119"/>
                  </a:lnTo>
                  <a:lnTo>
                    <a:pt x="210" y="119"/>
                  </a:lnTo>
                  <a:lnTo>
                    <a:pt x="210" y="118"/>
                  </a:lnTo>
                  <a:lnTo>
                    <a:pt x="209" y="117"/>
                  </a:lnTo>
                  <a:lnTo>
                    <a:pt x="208" y="117"/>
                  </a:lnTo>
                  <a:lnTo>
                    <a:pt x="208" y="116"/>
                  </a:lnTo>
                  <a:lnTo>
                    <a:pt x="207" y="115"/>
                  </a:lnTo>
                  <a:lnTo>
                    <a:pt x="206" y="115"/>
                  </a:lnTo>
                  <a:lnTo>
                    <a:pt x="205" y="114"/>
                  </a:lnTo>
                  <a:lnTo>
                    <a:pt x="205" y="113"/>
                  </a:lnTo>
                  <a:lnTo>
                    <a:pt x="204" y="112"/>
                  </a:lnTo>
                  <a:lnTo>
                    <a:pt x="202" y="111"/>
                  </a:lnTo>
                  <a:lnTo>
                    <a:pt x="201" y="110"/>
                  </a:lnTo>
                  <a:lnTo>
                    <a:pt x="200" y="109"/>
                  </a:lnTo>
                  <a:lnTo>
                    <a:pt x="199" y="108"/>
                  </a:lnTo>
                  <a:lnTo>
                    <a:pt x="198" y="107"/>
                  </a:lnTo>
                  <a:lnTo>
                    <a:pt x="197" y="106"/>
                  </a:lnTo>
                  <a:lnTo>
                    <a:pt x="196" y="105"/>
                  </a:lnTo>
                  <a:lnTo>
                    <a:pt x="195" y="105"/>
                  </a:lnTo>
                  <a:lnTo>
                    <a:pt x="195" y="104"/>
                  </a:lnTo>
                  <a:lnTo>
                    <a:pt x="194" y="104"/>
                  </a:lnTo>
                  <a:lnTo>
                    <a:pt x="194" y="103"/>
                  </a:lnTo>
                  <a:lnTo>
                    <a:pt x="193" y="102"/>
                  </a:lnTo>
                  <a:lnTo>
                    <a:pt x="192" y="102"/>
                  </a:lnTo>
                  <a:lnTo>
                    <a:pt x="192" y="102"/>
                  </a:lnTo>
                  <a:lnTo>
                    <a:pt x="191" y="101"/>
                  </a:lnTo>
                  <a:lnTo>
                    <a:pt x="190" y="100"/>
                  </a:lnTo>
                  <a:lnTo>
                    <a:pt x="189" y="99"/>
                  </a:lnTo>
                  <a:lnTo>
                    <a:pt x="188" y="98"/>
                  </a:lnTo>
                  <a:lnTo>
                    <a:pt x="187" y="97"/>
                  </a:lnTo>
                  <a:lnTo>
                    <a:pt x="186" y="97"/>
                  </a:lnTo>
                  <a:lnTo>
                    <a:pt x="186" y="96"/>
                  </a:lnTo>
                  <a:lnTo>
                    <a:pt x="185" y="96"/>
                  </a:lnTo>
                  <a:lnTo>
                    <a:pt x="184" y="95"/>
                  </a:lnTo>
                  <a:lnTo>
                    <a:pt x="182" y="94"/>
                  </a:lnTo>
                  <a:lnTo>
                    <a:pt x="181" y="93"/>
                  </a:lnTo>
                  <a:lnTo>
                    <a:pt x="180" y="92"/>
                  </a:lnTo>
                  <a:lnTo>
                    <a:pt x="179" y="91"/>
                  </a:lnTo>
                  <a:lnTo>
                    <a:pt x="177" y="91"/>
                  </a:lnTo>
                  <a:lnTo>
                    <a:pt x="176" y="90"/>
                  </a:lnTo>
                  <a:lnTo>
                    <a:pt x="176" y="89"/>
                  </a:lnTo>
                  <a:lnTo>
                    <a:pt x="174" y="88"/>
                  </a:lnTo>
                  <a:lnTo>
                    <a:pt x="173" y="87"/>
                  </a:lnTo>
                  <a:lnTo>
                    <a:pt x="172" y="86"/>
                  </a:lnTo>
                  <a:lnTo>
                    <a:pt x="171" y="86"/>
                  </a:lnTo>
                  <a:lnTo>
                    <a:pt x="169" y="85"/>
                  </a:lnTo>
                  <a:lnTo>
                    <a:pt x="168" y="84"/>
                  </a:lnTo>
                  <a:lnTo>
                    <a:pt x="167" y="84"/>
                  </a:lnTo>
                  <a:lnTo>
                    <a:pt x="166" y="83"/>
                  </a:lnTo>
                  <a:lnTo>
                    <a:pt x="165" y="82"/>
                  </a:lnTo>
                  <a:lnTo>
                    <a:pt x="164" y="81"/>
                  </a:lnTo>
                  <a:lnTo>
                    <a:pt x="162" y="80"/>
                  </a:lnTo>
                  <a:lnTo>
                    <a:pt x="161" y="79"/>
                  </a:lnTo>
                  <a:lnTo>
                    <a:pt x="160" y="79"/>
                  </a:lnTo>
                  <a:lnTo>
                    <a:pt x="158" y="78"/>
                  </a:lnTo>
                  <a:lnTo>
                    <a:pt x="157" y="77"/>
                  </a:lnTo>
                  <a:lnTo>
                    <a:pt x="157" y="76"/>
                  </a:lnTo>
                  <a:lnTo>
                    <a:pt x="155" y="76"/>
                  </a:lnTo>
                  <a:lnTo>
                    <a:pt x="154" y="76"/>
                  </a:lnTo>
                  <a:lnTo>
                    <a:pt x="153" y="75"/>
                  </a:lnTo>
                  <a:lnTo>
                    <a:pt x="151" y="74"/>
                  </a:lnTo>
                  <a:lnTo>
                    <a:pt x="150" y="73"/>
                  </a:lnTo>
                  <a:lnTo>
                    <a:pt x="149" y="72"/>
                  </a:lnTo>
                  <a:lnTo>
                    <a:pt x="147" y="72"/>
                  </a:lnTo>
                  <a:lnTo>
                    <a:pt x="147" y="71"/>
                  </a:lnTo>
                  <a:lnTo>
                    <a:pt x="146" y="71"/>
                  </a:lnTo>
                  <a:lnTo>
                    <a:pt x="145" y="70"/>
                  </a:lnTo>
                  <a:lnTo>
                    <a:pt x="144" y="69"/>
                  </a:lnTo>
                  <a:lnTo>
                    <a:pt x="143" y="69"/>
                  </a:lnTo>
                  <a:lnTo>
                    <a:pt x="141" y="68"/>
                  </a:lnTo>
                  <a:lnTo>
                    <a:pt x="140" y="67"/>
                  </a:lnTo>
                  <a:lnTo>
                    <a:pt x="139" y="67"/>
                  </a:lnTo>
                  <a:lnTo>
                    <a:pt x="138" y="67"/>
                  </a:lnTo>
                  <a:lnTo>
                    <a:pt x="137" y="66"/>
                  </a:lnTo>
                  <a:lnTo>
                    <a:pt x="135" y="65"/>
                  </a:lnTo>
                  <a:lnTo>
                    <a:pt x="134" y="65"/>
                  </a:lnTo>
                  <a:lnTo>
                    <a:pt x="133" y="64"/>
                  </a:lnTo>
                  <a:lnTo>
                    <a:pt x="131" y="63"/>
                  </a:lnTo>
                  <a:lnTo>
                    <a:pt x="130" y="63"/>
                  </a:lnTo>
                  <a:lnTo>
                    <a:pt x="128" y="62"/>
                  </a:lnTo>
                  <a:lnTo>
                    <a:pt x="128" y="61"/>
                  </a:lnTo>
                  <a:lnTo>
                    <a:pt x="127" y="61"/>
                  </a:lnTo>
                  <a:lnTo>
                    <a:pt x="125" y="60"/>
                  </a:lnTo>
                  <a:lnTo>
                    <a:pt x="124" y="59"/>
                  </a:lnTo>
                  <a:lnTo>
                    <a:pt x="122" y="59"/>
                  </a:lnTo>
                  <a:lnTo>
                    <a:pt x="121" y="58"/>
                  </a:lnTo>
                  <a:lnTo>
                    <a:pt x="119" y="57"/>
                  </a:lnTo>
                  <a:lnTo>
                    <a:pt x="119" y="57"/>
                  </a:lnTo>
                  <a:lnTo>
                    <a:pt x="118" y="57"/>
                  </a:lnTo>
                  <a:lnTo>
                    <a:pt x="116" y="56"/>
                  </a:lnTo>
                  <a:lnTo>
                    <a:pt x="115" y="56"/>
                  </a:lnTo>
                  <a:lnTo>
                    <a:pt x="113" y="55"/>
                  </a:lnTo>
                  <a:lnTo>
                    <a:pt x="112" y="54"/>
                  </a:lnTo>
                  <a:lnTo>
                    <a:pt x="110" y="54"/>
                  </a:lnTo>
                  <a:lnTo>
                    <a:pt x="109" y="53"/>
                  </a:lnTo>
                  <a:lnTo>
                    <a:pt x="108" y="53"/>
                  </a:lnTo>
                  <a:lnTo>
                    <a:pt x="107" y="52"/>
                  </a:lnTo>
                  <a:lnTo>
                    <a:pt x="106" y="51"/>
                  </a:lnTo>
                  <a:lnTo>
                    <a:pt x="104" y="51"/>
                  </a:lnTo>
                  <a:lnTo>
                    <a:pt x="103" y="50"/>
                  </a:lnTo>
                  <a:lnTo>
                    <a:pt x="101" y="49"/>
                  </a:lnTo>
                  <a:lnTo>
                    <a:pt x="100" y="49"/>
                  </a:lnTo>
                  <a:lnTo>
                    <a:pt x="99" y="48"/>
                  </a:lnTo>
                  <a:lnTo>
                    <a:pt x="99" y="48"/>
                  </a:lnTo>
                  <a:lnTo>
                    <a:pt x="98" y="48"/>
                  </a:lnTo>
                  <a:lnTo>
                    <a:pt x="96" y="48"/>
                  </a:lnTo>
                  <a:lnTo>
                    <a:pt x="95" y="48"/>
                  </a:lnTo>
                  <a:lnTo>
                    <a:pt x="92" y="46"/>
                  </a:lnTo>
                  <a:lnTo>
                    <a:pt x="90" y="45"/>
                  </a:lnTo>
                  <a:lnTo>
                    <a:pt x="87" y="44"/>
                  </a:lnTo>
                  <a:lnTo>
                    <a:pt x="84" y="43"/>
                  </a:lnTo>
                  <a:lnTo>
                    <a:pt x="81" y="42"/>
                  </a:lnTo>
                  <a:lnTo>
                    <a:pt x="79" y="41"/>
                  </a:lnTo>
                  <a:lnTo>
                    <a:pt x="76" y="39"/>
                  </a:lnTo>
                  <a:lnTo>
                    <a:pt x="73" y="38"/>
                  </a:lnTo>
                  <a:lnTo>
                    <a:pt x="71" y="38"/>
                  </a:lnTo>
                  <a:lnTo>
                    <a:pt x="68" y="37"/>
                  </a:lnTo>
                  <a:lnTo>
                    <a:pt x="65" y="36"/>
                  </a:lnTo>
                  <a:lnTo>
                    <a:pt x="62" y="35"/>
                  </a:lnTo>
                  <a:lnTo>
                    <a:pt x="60" y="34"/>
                  </a:lnTo>
                  <a:lnTo>
                    <a:pt x="58" y="33"/>
                  </a:lnTo>
                  <a:lnTo>
                    <a:pt x="59" y="34"/>
                  </a:lnTo>
                  <a:lnTo>
                    <a:pt x="59" y="34"/>
                  </a:lnTo>
                  <a:close/>
                </a:path>
              </a:pathLst>
            </a:custGeom>
            <a:grpFill/>
            <a:ln w="215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4" name="Freeform 147">
              <a:extLst>
                <a:ext uri="{FF2B5EF4-FFF2-40B4-BE49-F238E27FC236}">
                  <a16:creationId xmlns:a16="http://schemas.microsoft.com/office/drawing/2014/main" id="{B41C858C-F0B8-DE87-4FF8-3E8EFA2E0EA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99463" y="9117014"/>
              <a:ext cx="242888" cy="241300"/>
            </a:xfrm>
            <a:custGeom>
              <a:avLst/>
              <a:gdLst>
                <a:gd name="T0" fmla="*/ 24 w 153"/>
                <a:gd name="T1" fmla="*/ 50 h 152"/>
                <a:gd name="T2" fmla="*/ 16 w 153"/>
                <a:gd name="T3" fmla="*/ 44 h 152"/>
                <a:gd name="T4" fmla="*/ 11 w 153"/>
                <a:gd name="T5" fmla="*/ 39 h 152"/>
                <a:gd name="T6" fmla="*/ 6 w 153"/>
                <a:gd name="T7" fmla="*/ 34 h 152"/>
                <a:gd name="T8" fmla="*/ 5 w 153"/>
                <a:gd name="T9" fmla="*/ 31 h 152"/>
                <a:gd name="T10" fmla="*/ 3 w 153"/>
                <a:gd name="T11" fmla="*/ 28 h 152"/>
                <a:gd name="T12" fmla="*/ 1 w 153"/>
                <a:gd name="T13" fmla="*/ 24 h 152"/>
                <a:gd name="T14" fmla="*/ 1 w 153"/>
                <a:gd name="T15" fmla="*/ 17 h 152"/>
                <a:gd name="T16" fmla="*/ 3 w 153"/>
                <a:gd name="T17" fmla="*/ 11 h 152"/>
                <a:gd name="T18" fmla="*/ 8 w 153"/>
                <a:gd name="T19" fmla="*/ 7 h 152"/>
                <a:gd name="T20" fmla="*/ 14 w 153"/>
                <a:gd name="T21" fmla="*/ 5 h 152"/>
                <a:gd name="T22" fmla="*/ 19 w 153"/>
                <a:gd name="T23" fmla="*/ 2 h 152"/>
                <a:gd name="T24" fmla="*/ 31 w 153"/>
                <a:gd name="T25" fmla="*/ 3 h 152"/>
                <a:gd name="T26" fmla="*/ 28 w 153"/>
                <a:gd name="T27" fmla="*/ 1 h 152"/>
                <a:gd name="T28" fmla="*/ 33 w 153"/>
                <a:gd name="T29" fmla="*/ 3 h 152"/>
                <a:gd name="T30" fmla="*/ 38 w 153"/>
                <a:gd name="T31" fmla="*/ 5 h 152"/>
                <a:gd name="T32" fmla="*/ 47 w 153"/>
                <a:gd name="T33" fmla="*/ 8 h 152"/>
                <a:gd name="T34" fmla="*/ 64 w 153"/>
                <a:gd name="T35" fmla="*/ 15 h 152"/>
                <a:gd name="T36" fmla="*/ 72 w 153"/>
                <a:gd name="T37" fmla="*/ 18 h 152"/>
                <a:gd name="T38" fmla="*/ 80 w 153"/>
                <a:gd name="T39" fmla="*/ 22 h 152"/>
                <a:gd name="T40" fmla="*/ 83 w 153"/>
                <a:gd name="T41" fmla="*/ 24 h 152"/>
                <a:gd name="T42" fmla="*/ 88 w 153"/>
                <a:gd name="T43" fmla="*/ 27 h 152"/>
                <a:gd name="T44" fmla="*/ 94 w 153"/>
                <a:gd name="T45" fmla="*/ 33 h 152"/>
                <a:gd name="T46" fmla="*/ 100 w 153"/>
                <a:gd name="T47" fmla="*/ 38 h 152"/>
                <a:gd name="T48" fmla="*/ 107 w 153"/>
                <a:gd name="T49" fmla="*/ 46 h 152"/>
                <a:gd name="T50" fmla="*/ 113 w 153"/>
                <a:gd name="T51" fmla="*/ 53 h 152"/>
                <a:gd name="T52" fmla="*/ 120 w 153"/>
                <a:gd name="T53" fmla="*/ 61 h 152"/>
                <a:gd name="T54" fmla="*/ 126 w 153"/>
                <a:gd name="T55" fmla="*/ 69 h 152"/>
                <a:gd name="T56" fmla="*/ 132 w 153"/>
                <a:gd name="T57" fmla="*/ 77 h 152"/>
                <a:gd name="T58" fmla="*/ 139 w 153"/>
                <a:gd name="T59" fmla="*/ 86 h 152"/>
                <a:gd name="T60" fmla="*/ 143 w 153"/>
                <a:gd name="T61" fmla="*/ 95 h 152"/>
                <a:gd name="T62" fmla="*/ 147 w 153"/>
                <a:gd name="T63" fmla="*/ 102 h 152"/>
                <a:gd name="T64" fmla="*/ 148 w 153"/>
                <a:gd name="T65" fmla="*/ 106 h 152"/>
                <a:gd name="T66" fmla="*/ 150 w 153"/>
                <a:gd name="T67" fmla="*/ 111 h 152"/>
                <a:gd name="T68" fmla="*/ 151 w 153"/>
                <a:gd name="T69" fmla="*/ 115 h 152"/>
                <a:gd name="T70" fmla="*/ 152 w 153"/>
                <a:gd name="T71" fmla="*/ 120 h 152"/>
                <a:gd name="T72" fmla="*/ 153 w 153"/>
                <a:gd name="T73" fmla="*/ 124 h 152"/>
                <a:gd name="T74" fmla="*/ 153 w 153"/>
                <a:gd name="T75" fmla="*/ 129 h 152"/>
                <a:gd name="T76" fmla="*/ 152 w 153"/>
                <a:gd name="T77" fmla="*/ 134 h 152"/>
                <a:gd name="T78" fmla="*/ 150 w 153"/>
                <a:gd name="T79" fmla="*/ 140 h 152"/>
                <a:gd name="T80" fmla="*/ 147 w 153"/>
                <a:gd name="T81" fmla="*/ 144 h 152"/>
                <a:gd name="T82" fmla="*/ 141 w 153"/>
                <a:gd name="T83" fmla="*/ 149 h 152"/>
                <a:gd name="T84" fmla="*/ 134 w 153"/>
                <a:gd name="T85" fmla="*/ 152 h 152"/>
                <a:gd name="T86" fmla="*/ 128 w 153"/>
                <a:gd name="T87" fmla="*/ 152 h 152"/>
                <a:gd name="T88" fmla="*/ 123 w 153"/>
                <a:gd name="T89" fmla="*/ 151 h 152"/>
                <a:gd name="T90" fmla="*/ 119 w 153"/>
                <a:gd name="T91" fmla="*/ 149 h 152"/>
                <a:gd name="T92" fmla="*/ 116 w 153"/>
                <a:gd name="T93" fmla="*/ 147 h 152"/>
                <a:gd name="T94" fmla="*/ 112 w 153"/>
                <a:gd name="T95" fmla="*/ 145 h 152"/>
                <a:gd name="T96" fmla="*/ 107 w 153"/>
                <a:gd name="T97" fmla="*/ 141 h 152"/>
                <a:gd name="T98" fmla="*/ 100 w 153"/>
                <a:gd name="T99" fmla="*/ 135 h 152"/>
                <a:gd name="T100" fmla="*/ 93 w 153"/>
                <a:gd name="T101" fmla="*/ 128 h 152"/>
                <a:gd name="T102" fmla="*/ 87 w 153"/>
                <a:gd name="T103" fmla="*/ 122 h 152"/>
                <a:gd name="T104" fmla="*/ 80 w 153"/>
                <a:gd name="T105" fmla="*/ 114 h 152"/>
                <a:gd name="T106" fmla="*/ 65 w 153"/>
                <a:gd name="T107" fmla="*/ 97 h 152"/>
                <a:gd name="T108" fmla="*/ 49 w 153"/>
                <a:gd name="T109" fmla="*/ 76 h 152"/>
                <a:gd name="T110" fmla="*/ 37 w 153"/>
                <a:gd name="T111" fmla="*/ 64 h 152"/>
                <a:gd name="T112" fmla="*/ 33 w 153"/>
                <a:gd name="T113" fmla="*/ 59 h 152"/>
                <a:gd name="T114" fmla="*/ 30 w 153"/>
                <a:gd name="T115" fmla="*/ 56 h 152"/>
                <a:gd name="T116" fmla="*/ 121 w 153"/>
                <a:gd name="T117" fmla="*/ 126 h 152"/>
                <a:gd name="T118" fmla="*/ 121 w 153"/>
                <a:gd name="T119" fmla="*/ 126 h 152"/>
                <a:gd name="T120" fmla="*/ 121 w 153"/>
                <a:gd name="T121" fmla="*/ 126 h 152"/>
                <a:gd name="T122" fmla="*/ 121 w 153"/>
                <a:gd name="T123" fmla="*/ 126 h 152"/>
                <a:gd name="T124" fmla="*/ 121 w 153"/>
                <a:gd name="T125" fmla="*/ 12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3" h="152">
                  <a:moveTo>
                    <a:pt x="30" y="56"/>
                  </a:moveTo>
                  <a:lnTo>
                    <a:pt x="30" y="56"/>
                  </a:lnTo>
                  <a:lnTo>
                    <a:pt x="30" y="56"/>
                  </a:lnTo>
                  <a:lnTo>
                    <a:pt x="29" y="56"/>
                  </a:lnTo>
                  <a:lnTo>
                    <a:pt x="27" y="54"/>
                  </a:lnTo>
                  <a:lnTo>
                    <a:pt x="25" y="52"/>
                  </a:lnTo>
                  <a:lnTo>
                    <a:pt x="24" y="51"/>
                  </a:lnTo>
                  <a:lnTo>
                    <a:pt x="24" y="50"/>
                  </a:lnTo>
                  <a:lnTo>
                    <a:pt x="22" y="49"/>
                  </a:lnTo>
                  <a:lnTo>
                    <a:pt x="21" y="48"/>
                  </a:lnTo>
                  <a:lnTo>
                    <a:pt x="19" y="47"/>
                  </a:lnTo>
                  <a:lnTo>
                    <a:pt x="19" y="47"/>
                  </a:lnTo>
                  <a:lnTo>
                    <a:pt x="18" y="46"/>
                  </a:lnTo>
                  <a:lnTo>
                    <a:pt x="17" y="46"/>
                  </a:lnTo>
                  <a:lnTo>
                    <a:pt x="17" y="45"/>
                  </a:lnTo>
                  <a:lnTo>
                    <a:pt x="16" y="44"/>
                  </a:lnTo>
                  <a:lnTo>
                    <a:pt x="15" y="44"/>
                  </a:lnTo>
                  <a:lnTo>
                    <a:pt x="14" y="43"/>
                  </a:lnTo>
                  <a:lnTo>
                    <a:pt x="14" y="42"/>
                  </a:lnTo>
                  <a:lnTo>
                    <a:pt x="14" y="42"/>
                  </a:lnTo>
                  <a:lnTo>
                    <a:pt x="13" y="41"/>
                  </a:lnTo>
                  <a:lnTo>
                    <a:pt x="13" y="40"/>
                  </a:lnTo>
                  <a:lnTo>
                    <a:pt x="12" y="40"/>
                  </a:lnTo>
                  <a:lnTo>
                    <a:pt x="11" y="39"/>
                  </a:lnTo>
                  <a:lnTo>
                    <a:pt x="11" y="38"/>
                  </a:lnTo>
                  <a:lnTo>
                    <a:pt x="10" y="38"/>
                  </a:lnTo>
                  <a:lnTo>
                    <a:pt x="9" y="37"/>
                  </a:lnTo>
                  <a:lnTo>
                    <a:pt x="9" y="37"/>
                  </a:lnTo>
                  <a:lnTo>
                    <a:pt x="8" y="37"/>
                  </a:lnTo>
                  <a:lnTo>
                    <a:pt x="7" y="36"/>
                  </a:lnTo>
                  <a:lnTo>
                    <a:pt x="7" y="35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5" y="34"/>
                  </a:lnTo>
                  <a:lnTo>
                    <a:pt x="5" y="33"/>
                  </a:lnTo>
                  <a:lnTo>
                    <a:pt x="5" y="33"/>
                  </a:lnTo>
                  <a:lnTo>
                    <a:pt x="5" y="32"/>
                  </a:lnTo>
                  <a:lnTo>
                    <a:pt x="5" y="32"/>
                  </a:lnTo>
                  <a:lnTo>
                    <a:pt x="5" y="32"/>
                  </a:lnTo>
                  <a:lnTo>
                    <a:pt x="5" y="31"/>
                  </a:lnTo>
                  <a:lnTo>
                    <a:pt x="4" y="31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3" y="29"/>
                  </a:lnTo>
                  <a:lnTo>
                    <a:pt x="3" y="29"/>
                  </a:lnTo>
                  <a:lnTo>
                    <a:pt x="3" y="29"/>
                  </a:lnTo>
                  <a:lnTo>
                    <a:pt x="3" y="28"/>
                  </a:lnTo>
                  <a:lnTo>
                    <a:pt x="3" y="28"/>
                  </a:lnTo>
                  <a:lnTo>
                    <a:pt x="2" y="27"/>
                  </a:lnTo>
                  <a:lnTo>
                    <a:pt x="2" y="27"/>
                  </a:lnTo>
                  <a:lnTo>
                    <a:pt x="2" y="27"/>
                  </a:lnTo>
                  <a:lnTo>
                    <a:pt x="2" y="27"/>
                  </a:lnTo>
                  <a:lnTo>
                    <a:pt x="1" y="26"/>
                  </a:lnTo>
                  <a:lnTo>
                    <a:pt x="1" y="25"/>
                  </a:lnTo>
                  <a:lnTo>
                    <a:pt x="1" y="24"/>
                  </a:lnTo>
                  <a:lnTo>
                    <a:pt x="1" y="24"/>
                  </a:lnTo>
                  <a:lnTo>
                    <a:pt x="1" y="23"/>
                  </a:lnTo>
                  <a:lnTo>
                    <a:pt x="0" y="22"/>
                  </a:lnTo>
                  <a:lnTo>
                    <a:pt x="0" y="21"/>
                  </a:lnTo>
                  <a:lnTo>
                    <a:pt x="0" y="19"/>
                  </a:lnTo>
                  <a:lnTo>
                    <a:pt x="0" y="18"/>
                  </a:lnTo>
                  <a:lnTo>
                    <a:pt x="1" y="18"/>
                  </a:lnTo>
                  <a:lnTo>
                    <a:pt x="1" y="17"/>
                  </a:lnTo>
                  <a:lnTo>
                    <a:pt x="1" y="17"/>
                  </a:lnTo>
                  <a:lnTo>
                    <a:pt x="1" y="16"/>
                  </a:lnTo>
                  <a:lnTo>
                    <a:pt x="1" y="15"/>
                  </a:lnTo>
                  <a:lnTo>
                    <a:pt x="2" y="15"/>
                  </a:lnTo>
                  <a:lnTo>
                    <a:pt x="2" y="14"/>
                  </a:lnTo>
                  <a:lnTo>
                    <a:pt x="2" y="13"/>
                  </a:lnTo>
                  <a:lnTo>
                    <a:pt x="3" y="13"/>
                  </a:lnTo>
                  <a:lnTo>
                    <a:pt x="3" y="12"/>
                  </a:lnTo>
                  <a:lnTo>
                    <a:pt x="3" y="11"/>
                  </a:lnTo>
                  <a:lnTo>
                    <a:pt x="4" y="11"/>
                  </a:lnTo>
                  <a:lnTo>
                    <a:pt x="4" y="10"/>
                  </a:lnTo>
                  <a:lnTo>
                    <a:pt x="5" y="10"/>
                  </a:lnTo>
                  <a:lnTo>
                    <a:pt x="5" y="9"/>
                  </a:lnTo>
                  <a:lnTo>
                    <a:pt x="5" y="8"/>
                  </a:lnTo>
                  <a:lnTo>
                    <a:pt x="6" y="8"/>
                  </a:lnTo>
                  <a:lnTo>
                    <a:pt x="7" y="8"/>
                  </a:lnTo>
                  <a:lnTo>
                    <a:pt x="8" y="7"/>
                  </a:lnTo>
                  <a:lnTo>
                    <a:pt x="9" y="7"/>
                  </a:lnTo>
                  <a:lnTo>
                    <a:pt x="10" y="6"/>
                  </a:lnTo>
                  <a:lnTo>
                    <a:pt x="11" y="6"/>
                  </a:lnTo>
                  <a:lnTo>
                    <a:pt x="12" y="6"/>
                  </a:lnTo>
                  <a:lnTo>
                    <a:pt x="13" y="6"/>
                  </a:lnTo>
                  <a:lnTo>
                    <a:pt x="13" y="6"/>
                  </a:lnTo>
                  <a:lnTo>
                    <a:pt x="14" y="5"/>
                  </a:lnTo>
                  <a:lnTo>
                    <a:pt x="14" y="5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7" y="4"/>
                  </a:lnTo>
                  <a:lnTo>
                    <a:pt x="18" y="3"/>
                  </a:lnTo>
                  <a:lnTo>
                    <a:pt x="19" y="2"/>
                  </a:lnTo>
                  <a:lnTo>
                    <a:pt x="19" y="2"/>
                  </a:lnTo>
                  <a:lnTo>
                    <a:pt x="21" y="1"/>
                  </a:lnTo>
                  <a:lnTo>
                    <a:pt x="21" y="1"/>
                  </a:lnTo>
                  <a:lnTo>
                    <a:pt x="22" y="1"/>
                  </a:lnTo>
                  <a:lnTo>
                    <a:pt x="23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31" y="3"/>
                  </a:lnTo>
                  <a:lnTo>
                    <a:pt x="31" y="2"/>
                  </a:lnTo>
                  <a:lnTo>
                    <a:pt x="30" y="2"/>
                  </a:lnTo>
                  <a:lnTo>
                    <a:pt x="29" y="2"/>
                  </a:lnTo>
                  <a:lnTo>
                    <a:pt x="29" y="1"/>
                  </a:lnTo>
                  <a:lnTo>
                    <a:pt x="28" y="1"/>
                  </a:lnTo>
                  <a:lnTo>
                    <a:pt x="28" y="1"/>
                  </a:lnTo>
                  <a:lnTo>
                    <a:pt x="28" y="1"/>
                  </a:lnTo>
                  <a:lnTo>
                    <a:pt x="28" y="1"/>
                  </a:lnTo>
                  <a:lnTo>
                    <a:pt x="28" y="1"/>
                  </a:lnTo>
                  <a:lnTo>
                    <a:pt x="29" y="1"/>
                  </a:lnTo>
                  <a:lnTo>
                    <a:pt x="29" y="1"/>
                  </a:lnTo>
                  <a:lnTo>
                    <a:pt x="29" y="1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32" y="2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4" y="3"/>
                  </a:lnTo>
                  <a:lnTo>
                    <a:pt x="35" y="4"/>
                  </a:lnTo>
                  <a:lnTo>
                    <a:pt x="36" y="4"/>
                  </a:lnTo>
                  <a:lnTo>
                    <a:pt x="36" y="4"/>
                  </a:lnTo>
                  <a:lnTo>
                    <a:pt x="37" y="4"/>
                  </a:lnTo>
                  <a:lnTo>
                    <a:pt x="38" y="5"/>
                  </a:lnTo>
                  <a:lnTo>
                    <a:pt x="38" y="5"/>
                  </a:lnTo>
                  <a:lnTo>
                    <a:pt x="39" y="5"/>
                  </a:lnTo>
                  <a:lnTo>
                    <a:pt x="39" y="5"/>
                  </a:lnTo>
                  <a:lnTo>
                    <a:pt x="40" y="6"/>
                  </a:lnTo>
                  <a:lnTo>
                    <a:pt x="41" y="6"/>
                  </a:lnTo>
                  <a:lnTo>
                    <a:pt x="43" y="7"/>
                  </a:lnTo>
                  <a:lnTo>
                    <a:pt x="43" y="7"/>
                  </a:lnTo>
                  <a:lnTo>
                    <a:pt x="44" y="8"/>
                  </a:lnTo>
                  <a:lnTo>
                    <a:pt x="47" y="8"/>
                  </a:lnTo>
                  <a:lnTo>
                    <a:pt x="50" y="9"/>
                  </a:lnTo>
                  <a:lnTo>
                    <a:pt x="54" y="11"/>
                  </a:lnTo>
                  <a:lnTo>
                    <a:pt x="57" y="12"/>
                  </a:lnTo>
                  <a:lnTo>
                    <a:pt x="59" y="13"/>
                  </a:lnTo>
                  <a:lnTo>
                    <a:pt x="61" y="14"/>
                  </a:lnTo>
                  <a:lnTo>
                    <a:pt x="62" y="14"/>
                  </a:lnTo>
                  <a:lnTo>
                    <a:pt x="62" y="15"/>
                  </a:lnTo>
                  <a:lnTo>
                    <a:pt x="64" y="15"/>
                  </a:lnTo>
                  <a:lnTo>
                    <a:pt x="65" y="16"/>
                  </a:lnTo>
                  <a:lnTo>
                    <a:pt x="65" y="16"/>
                  </a:lnTo>
                  <a:lnTo>
                    <a:pt x="66" y="16"/>
                  </a:lnTo>
                  <a:lnTo>
                    <a:pt x="68" y="17"/>
                  </a:lnTo>
                  <a:lnTo>
                    <a:pt x="69" y="17"/>
                  </a:lnTo>
                  <a:lnTo>
                    <a:pt x="71" y="18"/>
                  </a:lnTo>
                  <a:lnTo>
                    <a:pt x="72" y="18"/>
                  </a:lnTo>
                  <a:lnTo>
                    <a:pt x="72" y="18"/>
                  </a:lnTo>
                  <a:lnTo>
                    <a:pt x="74" y="19"/>
                  </a:lnTo>
                  <a:lnTo>
                    <a:pt x="75" y="19"/>
                  </a:lnTo>
                  <a:lnTo>
                    <a:pt x="76" y="20"/>
                  </a:lnTo>
                  <a:lnTo>
                    <a:pt x="78" y="21"/>
                  </a:lnTo>
                  <a:lnTo>
                    <a:pt x="79" y="21"/>
                  </a:lnTo>
                  <a:lnTo>
                    <a:pt x="80" y="22"/>
                  </a:lnTo>
                  <a:lnTo>
                    <a:pt x="80" y="22"/>
                  </a:lnTo>
                  <a:lnTo>
                    <a:pt x="80" y="22"/>
                  </a:lnTo>
                  <a:lnTo>
                    <a:pt x="81" y="22"/>
                  </a:lnTo>
                  <a:lnTo>
                    <a:pt x="81" y="22"/>
                  </a:lnTo>
                  <a:lnTo>
                    <a:pt x="81" y="23"/>
                  </a:lnTo>
                  <a:lnTo>
                    <a:pt x="81" y="23"/>
                  </a:lnTo>
                  <a:lnTo>
                    <a:pt x="81" y="23"/>
                  </a:lnTo>
                  <a:lnTo>
                    <a:pt x="82" y="23"/>
                  </a:lnTo>
                  <a:lnTo>
                    <a:pt x="82" y="24"/>
                  </a:lnTo>
                  <a:lnTo>
                    <a:pt x="83" y="24"/>
                  </a:lnTo>
                  <a:lnTo>
                    <a:pt x="84" y="25"/>
                  </a:lnTo>
                  <a:lnTo>
                    <a:pt x="84" y="25"/>
                  </a:lnTo>
                  <a:lnTo>
                    <a:pt x="85" y="26"/>
                  </a:lnTo>
                  <a:lnTo>
                    <a:pt x="86" y="26"/>
                  </a:lnTo>
                  <a:lnTo>
                    <a:pt x="87" y="27"/>
                  </a:lnTo>
                  <a:lnTo>
                    <a:pt x="87" y="27"/>
                  </a:lnTo>
                  <a:lnTo>
                    <a:pt x="87" y="27"/>
                  </a:lnTo>
                  <a:lnTo>
                    <a:pt x="88" y="27"/>
                  </a:lnTo>
                  <a:lnTo>
                    <a:pt x="89" y="28"/>
                  </a:lnTo>
                  <a:lnTo>
                    <a:pt x="90" y="28"/>
                  </a:lnTo>
                  <a:lnTo>
                    <a:pt x="91" y="29"/>
                  </a:lnTo>
                  <a:lnTo>
                    <a:pt x="91" y="30"/>
                  </a:lnTo>
                  <a:lnTo>
                    <a:pt x="91" y="30"/>
                  </a:lnTo>
                  <a:lnTo>
                    <a:pt x="92" y="31"/>
                  </a:lnTo>
                  <a:lnTo>
                    <a:pt x="93" y="32"/>
                  </a:lnTo>
                  <a:lnTo>
                    <a:pt x="94" y="33"/>
                  </a:lnTo>
                  <a:lnTo>
                    <a:pt x="95" y="33"/>
                  </a:lnTo>
                  <a:lnTo>
                    <a:pt x="95" y="34"/>
                  </a:lnTo>
                  <a:lnTo>
                    <a:pt x="96" y="35"/>
                  </a:lnTo>
                  <a:lnTo>
                    <a:pt x="97" y="36"/>
                  </a:lnTo>
                  <a:lnTo>
                    <a:pt x="98" y="37"/>
                  </a:lnTo>
                  <a:lnTo>
                    <a:pt x="99" y="37"/>
                  </a:lnTo>
                  <a:lnTo>
                    <a:pt x="100" y="38"/>
                  </a:lnTo>
                  <a:lnTo>
                    <a:pt x="100" y="38"/>
                  </a:lnTo>
                  <a:lnTo>
                    <a:pt x="101" y="39"/>
                  </a:lnTo>
                  <a:lnTo>
                    <a:pt x="101" y="40"/>
                  </a:lnTo>
                  <a:lnTo>
                    <a:pt x="102" y="41"/>
                  </a:lnTo>
                  <a:lnTo>
                    <a:pt x="103" y="42"/>
                  </a:lnTo>
                  <a:lnTo>
                    <a:pt x="104" y="43"/>
                  </a:lnTo>
                  <a:lnTo>
                    <a:pt x="105" y="44"/>
                  </a:lnTo>
                  <a:lnTo>
                    <a:pt x="106" y="45"/>
                  </a:lnTo>
                  <a:lnTo>
                    <a:pt x="107" y="46"/>
                  </a:lnTo>
                  <a:lnTo>
                    <a:pt x="108" y="47"/>
                  </a:lnTo>
                  <a:lnTo>
                    <a:pt x="109" y="47"/>
                  </a:lnTo>
                  <a:lnTo>
                    <a:pt x="110" y="48"/>
                  </a:lnTo>
                  <a:lnTo>
                    <a:pt x="110" y="49"/>
                  </a:lnTo>
                  <a:lnTo>
                    <a:pt x="111" y="50"/>
                  </a:lnTo>
                  <a:lnTo>
                    <a:pt x="112" y="51"/>
                  </a:lnTo>
                  <a:lnTo>
                    <a:pt x="113" y="52"/>
                  </a:lnTo>
                  <a:lnTo>
                    <a:pt x="113" y="53"/>
                  </a:lnTo>
                  <a:lnTo>
                    <a:pt x="114" y="55"/>
                  </a:lnTo>
                  <a:lnTo>
                    <a:pt x="115" y="56"/>
                  </a:lnTo>
                  <a:lnTo>
                    <a:pt x="116" y="56"/>
                  </a:lnTo>
                  <a:lnTo>
                    <a:pt x="117" y="57"/>
                  </a:lnTo>
                  <a:lnTo>
                    <a:pt x="118" y="58"/>
                  </a:lnTo>
                  <a:lnTo>
                    <a:pt x="119" y="59"/>
                  </a:lnTo>
                  <a:lnTo>
                    <a:pt x="119" y="60"/>
                  </a:lnTo>
                  <a:lnTo>
                    <a:pt x="120" y="61"/>
                  </a:lnTo>
                  <a:lnTo>
                    <a:pt x="121" y="63"/>
                  </a:lnTo>
                  <a:lnTo>
                    <a:pt x="122" y="64"/>
                  </a:lnTo>
                  <a:lnTo>
                    <a:pt x="123" y="64"/>
                  </a:lnTo>
                  <a:lnTo>
                    <a:pt x="123" y="65"/>
                  </a:lnTo>
                  <a:lnTo>
                    <a:pt x="124" y="66"/>
                  </a:lnTo>
                  <a:lnTo>
                    <a:pt x="125" y="66"/>
                  </a:lnTo>
                  <a:lnTo>
                    <a:pt x="126" y="67"/>
                  </a:lnTo>
                  <a:lnTo>
                    <a:pt x="126" y="69"/>
                  </a:lnTo>
                  <a:lnTo>
                    <a:pt x="127" y="70"/>
                  </a:lnTo>
                  <a:lnTo>
                    <a:pt x="128" y="71"/>
                  </a:lnTo>
                  <a:lnTo>
                    <a:pt x="129" y="72"/>
                  </a:lnTo>
                  <a:lnTo>
                    <a:pt x="129" y="74"/>
                  </a:lnTo>
                  <a:lnTo>
                    <a:pt x="130" y="75"/>
                  </a:lnTo>
                  <a:lnTo>
                    <a:pt x="131" y="75"/>
                  </a:lnTo>
                  <a:lnTo>
                    <a:pt x="132" y="76"/>
                  </a:lnTo>
                  <a:lnTo>
                    <a:pt x="132" y="77"/>
                  </a:lnTo>
                  <a:lnTo>
                    <a:pt x="133" y="79"/>
                  </a:lnTo>
                  <a:lnTo>
                    <a:pt x="134" y="80"/>
                  </a:lnTo>
                  <a:lnTo>
                    <a:pt x="135" y="81"/>
                  </a:lnTo>
                  <a:lnTo>
                    <a:pt x="136" y="82"/>
                  </a:lnTo>
                  <a:lnTo>
                    <a:pt x="136" y="84"/>
                  </a:lnTo>
                  <a:lnTo>
                    <a:pt x="137" y="85"/>
                  </a:lnTo>
                  <a:lnTo>
                    <a:pt x="138" y="85"/>
                  </a:lnTo>
                  <a:lnTo>
                    <a:pt x="139" y="86"/>
                  </a:lnTo>
                  <a:lnTo>
                    <a:pt x="139" y="88"/>
                  </a:lnTo>
                  <a:lnTo>
                    <a:pt x="139" y="89"/>
                  </a:lnTo>
                  <a:lnTo>
                    <a:pt x="140" y="90"/>
                  </a:lnTo>
                  <a:lnTo>
                    <a:pt x="141" y="91"/>
                  </a:lnTo>
                  <a:lnTo>
                    <a:pt x="141" y="93"/>
                  </a:lnTo>
                  <a:lnTo>
                    <a:pt x="142" y="94"/>
                  </a:lnTo>
                  <a:lnTo>
                    <a:pt x="143" y="95"/>
                  </a:lnTo>
                  <a:lnTo>
                    <a:pt x="143" y="95"/>
                  </a:lnTo>
                  <a:lnTo>
                    <a:pt x="144" y="96"/>
                  </a:lnTo>
                  <a:lnTo>
                    <a:pt x="144" y="97"/>
                  </a:lnTo>
                  <a:lnTo>
                    <a:pt x="145" y="98"/>
                  </a:lnTo>
                  <a:lnTo>
                    <a:pt x="145" y="99"/>
                  </a:lnTo>
                  <a:lnTo>
                    <a:pt x="146" y="100"/>
                  </a:lnTo>
                  <a:lnTo>
                    <a:pt x="146" y="101"/>
                  </a:lnTo>
                  <a:lnTo>
                    <a:pt x="146" y="101"/>
                  </a:lnTo>
                  <a:lnTo>
                    <a:pt x="147" y="102"/>
                  </a:lnTo>
                  <a:lnTo>
                    <a:pt x="147" y="103"/>
                  </a:lnTo>
                  <a:lnTo>
                    <a:pt x="147" y="103"/>
                  </a:lnTo>
                  <a:lnTo>
                    <a:pt x="148" y="104"/>
                  </a:lnTo>
                  <a:lnTo>
                    <a:pt x="148" y="104"/>
                  </a:lnTo>
                  <a:lnTo>
                    <a:pt x="148" y="104"/>
                  </a:lnTo>
                  <a:lnTo>
                    <a:pt x="148" y="105"/>
                  </a:lnTo>
                  <a:lnTo>
                    <a:pt x="148" y="105"/>
                  </a:lnTo>
                  <a:lnTo>
                    <a:pt x="148" y="106"/>
                  </a:lnTo>
                  <a:lnTo>
                    <a:pt x="148" y="107"/>
                  </a:lnTo>
                  <a:lnTo>
                    <a:pt x="148" y="107"/>
                  </a:lnTo>
                  <a:lnTo>
                    <a:pt x="149" y="108"/>
                  </a:lnTo>
                  <a:lnTo>
                    <a:pt x="149" y="108"/>
                  </a:lnTo>
                  <a:lnTo>
                    <a:pt x="149" y="109"/>
                  </a:lnTo>
                  <a:lnTo>
                    <a:pt x="149" y="110"/>
                  </a:lnTo>
                  <a:lnTo>
                    <a:pt x="149" y="110"/>
                  </a:lnTo>
                  <a:lnTo>
                    <a:pt x="150" y="111"/>
                  </a:lnTo>
                  <a:lnTo>
                    <a:pt x="150" y="111"/>
                  </a:lnTo>
                  <a:lnTo>
                    <a:pt x="150" y="112"/>
                  </a:lnTo>
                  <a:lnTo>
                    <a:pt x="150" y="113"/>
                  </a:lnTo>
                  <a:lnTo>
                    <a:pt x="150" y="113"/>
                  </a:lnTo>
                  <a:lnTo>
                    <a:pt x="151" y="114"/>
                  </a:lnTo>
                  <a:lnTo>
                    <a:pt x="151" y="114"/>
                  </a:lnTo>
                  <a:lnTo>
                    <a:pt x="151" y="114"/>
                  </a:lnTo>
                  <a:lnTo>
                    <a:pt x="151" y="115"/>
                  </a:lnTo>
                  <a:lnTo>
                    <a:pt x="151" y="115"/>
                  </a:lnTo>
                  <a:lnTo>
                    <a:pt x="151" y="116"/>
                  </a:lnTo>
                  <a:lnTo>
                    <a:pt x="152" y="117"/>
                  </a:lnTo>
                  <a:lnTo>
                    <a:pt x="152" y="117"/>
                  </a:lnTo>
                  <a:lnTo>
                    <a:pt x="152" y="118"/>
                  </a:lnTo>
                  <a:lnTo>
                    <a:pt x="152" y="119"/>
                  </a:lnTo>
                  <a:lnTo>
                    <a:pt x="152" y="119"/>
                  </a:lnTo>
                  <a:lnTo>
                    <a:pt x="152" y="120"/>
                  </a:lnTo>
                  <a:lnTo>
                    <a:pt x="152" y="120"/>
                  </a:lnTo>
                  <a:lnTo>
                    <a:pt x="152" y="121"/>
                  </a:lnTo>
                  <a:lnTo>
                    <a:pt x="153" y="122"/>
                  </a:lnTo>
                  <a:lnTo>
                    <a:pt x="153" y="122"/>
                  </a:lnTo>
                  <a:lnTo>
                    <a:pt x="153" y="123"/>
                  </a:lnTo>
                  <a:lnTo>
                    <a:pt x="153" y="123"/>
                  </a:lnTo>
                  <a:lnTo>
                    <a:pt x="153" y="123"/>
                  </a:lnTo>
                  <a:lnTo>
                    <a:pt x="153" y="124"/>
                  </a:lnTo>
                  <a:lnTo>
                    <a:pt x="153" y="125"/>
                  </a:lnTo>
                  <a:lnTo>
                    <a:pt x="153" y="125"/>
                  </a:lnTo>
                  <a:lnTo>
                    <a:pt x="153" y="126"/>
                  </a:lnTo>
                  <a:lnTo>
                    <a:pt x="153" y="127"/>
                  </a:lnTo>
                  <a:lnTo>
                    <a:pt x="153" y="127"/>
                  </a:lnTo>
                  <a:lnTo>
                    <a:pt x="153" y="127"/>
                  </a:lnTo>
                  <a:lnTo>
                    <a:pt x="153" y="128"/>
                  </a:lnTo>
                  <a:lnTo>
                    <a:pt x="153" y="129"/>
                  </a:lnTo>
                  <a:lnTo>
                    <a:pt x="153" y="130"/>
                  </a:lnTo>
                  <a:lnTo>
                    <a:pt x="153" y="130"/>
                  </a:lnTo>
                  <a:lnTo>
                    <a:pt x="153" y="131"/>
                  </a:lnTo>
                  <a:lnTo>
                    <a:pt x="152" y="132"/>
                  </a:lnTo>
                  <a:lnTo>
                    <a:pt x="152" y="132"/>
                  </a:lnTo>
                  <a:lnTo>
                    <a:pt x="152" y="133"/>
                  </a:lnTo>
                  <a:lnTo>
                    <a:pt x="152" y="133"/>
                  </a:lnTo>
                  <a:lnTo>
                    <a:pt x="152" y="134"/>
                  </a:lnTo>
                  <a:lnTo>
                    <a:pt x="152" y="134"/>
                  </a:lnTo>
                  <a:lnTo>
                    <a:pt x="151" y="135"/>
                  </a:lnTo>
                  <a:lnTo>
                    <a:pt x="151" y="136"/>
                  </a:lnTo>
                  <a:lnTo>
                    <a:pt x="151" y="137"/>
                  </a:lnTo>
                  <a:lnTo>
                    <a:pt x="151" y="137"/>
                  </a:lnTo>
                  <a:lnTo>
                    <a:pt x="150" y="138"/>
                  </a:lnTo>
                  <a:lnTo>
                    <a:pt x="150" y="139"/>
                  </a:lnTo>
                  <a:lnTo>
                    <a:pt x="150" y="140"/>
                  </a:lnTo>
                  <a:lnTo>
                    <a:pt x="149" y="140"/>
                  </a:lnTo>
                  <a:lnTo>
                    <a:pt x="149" y="141"/>
                  </a:lnTo>
                  <a:lnTo>
                    <a:pt x="148" y="142"/>
                  </a:lnTo>
                  <a:lnTo>
                    <a:pt x="148" y="143"/>
                  </a:lnTo>
                  <a:lnTo>
                    <a:pt x="148" y="143"/>
                  </a:lnTo>
                  <a:lnTo>
                    <a:pt x="148" y="143"/>
                  </a:lnTo>
                  <a:lnTo>
                    <a:pt x="147" y="144"/>
                  </a:lnTo>
                  <a:lnTo>
                    <a:pt x="147" y="144"/>
                  </a:lnTo>
                  <a:lnTo>
                    <a:pt x="146" y="145"/>
                  </a:lnTo>
                  <a:lnTo>
                    <a:pt x="146" y="146"/>
                  </a:lnTo>
                  <a:lnTo>
                    <a:pt x="145" y="146"/>
                  </a:lnTo>
                  <a:lnTo>
                    <a:pt x="144" y="147"/>
                  </a:lnTo>
                  <a:lnTo>
                    <a:pt x="144" y="147"/>
                  </a:lnTo>
                  <a:lnTo>
                    <a:pt x="143" y="148"/>
                  </a:lnTo>
                  <a:lnTo>
                    <a:pt x="142" y="149"/>
                  </a:lnTo>
                  <a:lnTo>
                    <a:pt x="141" y="149"/>
                  </a:lnTo>
                  <a:lnTo>
                    <a:pt x="140" y="150"/>
                  </a:lnTo>
                  <a:lnTo>
                    <a:pt x="139" y="150"/>
                  </a:lnTo>
                  <a:lnTo>
                    <a:pt x="139" y="151"/>
                  </a:lnTo>
                  <a:lnTo>
                    <a:pt x="138" y="151"/>
                  </a:lnTo>
                  <a:lnTo>
                    <a:pt x="137" y="151"/>
                  </a:lnTo>
                  <a:lnTo>
                    <a:pt x="136" y="152"/>
                  </a:lnTo>
                  <a:lnTo>
                    <a:pt x="135" y="152"/>
                  </a:lnTo>
                  <a:lnTo>
                    <a:pt x="134" y="152"/>
                  </a:lnTo>
                  <a:lnTo>
                    <a:pt x="133" y="152"/>
                  </a:lnTo>
                  <a:lnTo>
                    <a:pt x="132" y="152"/>
                  </a:lnTo>
                  <a:lnTo>
                    <a:pt x="132" y="152"/>
                  </a:lnTo>
                  <a:lnTo>
                    <a:pt x="131" y="152"/>
                  </a:lnTo>
                  <a:lnTo>
                    <a:pt x="130" y="152"/>
                  </a:lnTo>
                  <a:lnTo>
                    <a:pt x="129" y="152"/>
                  </a:lnTo>
                  <a:lnTo>
                    <a:pt x="129" y="152"/>
                  </a:lnTo>
                  <a:lnTo>
                    <a:pt x="128" y="152"/>
                  </a:lnTo>
                  <a:lnTo>
                    <a:pt x="128" y="152"/>
                  </a:lnTo>
                  <a:lnTo>
                    <a:pt x="127" y="152"/>
                  </a:lnTo>
                  <a:lnTo>
                    <a:pt x="126" y="152"/>
                  </a:lnTo>
                  <a:lnTo>
                    <a:pt x="125" y="152"/>
                  </a:lnTo>
                  <a:lnTo>
                    <a:pt x="125" y="152"/>
                  </a:lnTo>
                  <a:lnTo>
                    <a:pt x="124" y="151"/>
                  </a:lnTo>
                  <a:lnTo>
                    <a:pt x="124" y="151"/>
                  </a:lnTo>
                  <a:lnTo>
                    <a:pt x="123" y="151"/>
                  </a:lnTo>
                  <a:lnTo>
                    <a:pt x="122" y="151"/>
                  </a:lnTo>
                  <a:lnTo>
                    <a:pt x="122" y="151"/>
                  </a:lnTo>
                  <a:lnTo>
                    <a:pt x="121" y="150"/>
                  </a:lnTo>
                  <a:lnTo>
                    <a:pt x="121" y="150"/>
                  </a:lnTo>
                  <a:lnTo>
                    <a:pt x="120" y="150"/>
                  </a:lnTo>
                  <a:lnTo>
                    <a:pt x="120" y="150"/>
                  </a:lnTo>
                  <a:lnTo>
                    <a:pt x="120" y="150"/>
                  </a:lnTo>
                  <a:lnTo>
                    <a:pt x="119" y="149"/>
                  </a:lnTo>
                  <a:lnTo>
                    <a:pt x="119" y="149"/>
                  </a:lnTo>
                  <a:lnTo>
                    <a:pt x="119" y="149"/>
                  </a:lnTo>
                  <a:lnTo>
                    <a:pt x="118" y="149"/>
                  </a:lnTo>
                  <a:lnTo>
                    <a:pt x="118" y="148"/>
                  </a:lnTo>
                  <a:lnTo>
                    <a:pt x="117" y="148"/>
                  </a:lnTo>
                  <a:lnTo>
                    <a:pt x="117" y="148"/>
                  </a:lnTo>
                  <a:lnTo>
                    <a:pt x="116" y="148"/>
                  </a:lnTo>
                  <a:lnTo>
                    <a:pt x="116" y="147"/>
                  </a:lnTo>
                  <a:lnTo>
                    <a:pt x="115" y="147"/>
                  </a:lnTo>
                  <a:lnTo>
                    <a:pt x="115" y="147"/>
                  </a:lnTo>
                  <a:lnTo>
                    <a:pt x="115" y="146"/>
                  </a:lnTo>
                  <a:lnTo>
                    <a:pt x="114" y="146"/>
                  </a:lnTo>
                  <a:lnTo>
                    <a:pt x="114" y="146"/>
                  </a:lnTo>
                  <a:lnTo>
                    <a:pt x="113" y="145"/>
                  </a:lnTo>
                  <a:lnTo>
                    <a:pt x="113" y="145"/>
                  </a:lnTo>
                  <a:lnTo>
                    <a:pt x="112" y="145"/>
                  </a:lnTo>
                  <a:lnTo>
                    <a:pt x="112" y="144"/>
                  </a:lnTo>
                  <a:lnTo>
                    <a:pt x="111" y="144"/>
                  </a:lnTo>
                  <a:lnTo>
                    <a:pt x="111" y="144"/>
                  </a:lnTo>
                  <a:lnTo>
                    <a:pt x="110" y="143"/>
                  </a:lnTo>
                  <a:lnTo>
                    <a:pt x="110" y="143"/>
                  </a:lnTo>
                  <a:lnTo>
                    <a:pt x="109" y="143"/>
                  </a:lnTo>
                  <a:lnTo>
                    <a:pt x="108" y="142"/>
                  </a:lnTo>
                  <a:lnTo>
                    <a:pt x="107" y="141"/>
                  </a:lnTo>
                  <a:lnTo>
                    <a:pt x="106" y="140"/>
                  </a:lnTo>
                  <a:lnTo>
                    <a:pt x="105" y="140"/>
                  </a:lnTo>
                  <a:lnTo>
                    <a:pt x="105" y="139"/>
                  </a:lnTo>
                  <a:lnTo>
                    <a:pt x="104" y="138"/>
                  </a:lnTo>
                  <a:lnTo>
                    <a:pt x="103" y="137"/>
                  </a:lnTo>
                  <a:lnTo>
                    <a:pt x="102" y="136"/>
                  </a:lnTo>
                  <a:lnTo>
                    <a:pt x="101" y="135"/>
                  </a:lnTo>
                  <a:lnTo>
                    <a:pt x="100" y="135"/>
                  </a:lnTo>
                  <a:lnTo>
                    <a:pt x="100" y="134"/>
                  </a:lnTo>
                  <a:lnTo>
                    <a:pt x="99" y="133"/>
                  </a:lnTo>
                  <a:lnTo>
                    <a:pt x="98" y="133"/>
                  </a:lnTo>
                  <a:lnTo>
                    <a:pt x="97" y="132"/>
                  </a:lnTo>
                  <a:lnTo>
                    <a:pt x="96" y="131"/>
                  </a:lnTo>
                  <a:lnTo>
                    <a:pt x="95" y="130"/>
                  </a:lnTo>
                  <a:lnTo>
                    <a:pt x="94" y="129"/>
                  </a:lnTo>
                  <a:lnTo>
                    <a:pt x="93" y="128"/>
                  </a:lnTo>
                  <a:lnTo>
                    <a:pt x="92" y="127"/>
                  </a:lnTo>
                  <a:lnTo>
                    <a:pt x="91" y="126"/>
                  </a:lnTo>
                  <a:lnTo>
                    <a:pt x="91" y="125"/>
                  </a:lnTo>
                  <a:lnTo>
                    <a:pt x="91" y="125"/>
                  </a:lnTo>
                  <a:lnTo>
                    <a:pt x="90" y="124"/>
                  </a:lnTo>
                  <a:lnTo>
                    <a:pt x="89" y="123"/>
                  </a:lnTo>
                  <a:lnTo>
                    <a:pt x="88" y="123"/>
                  </a:lnTo>
                  <a:lnTo>
                    <a:pt x="87" y="122"/>
                  </a:lnTo>
                  <a:lnTo>
                    <a:pt x="86" y="121"/>
                  </a:lnTo>
                  <a:lnTo>
                    <a:pt x="85" y="120"/>
                  </a:lnTo>
                  <a:lnTo>
                    <a:pt x="84" y="119"/>
                  </a:lnTo>
                  <a:lnTo>
                    <a:pt x="83" y="117"/>
                  </a:lnTo>
                  <a:lnTo>
                    <a:pt x="82" y="116"/>
                  </a:lnTo>
                  <a:lnTo>
                    <a:pt x="81" y="115"/>
                  </a:lnTo>
                  <a:lnTo>
                    <a:pt x="81" y="114"/>
                  </a:lnTo>
                  <a:lnTo>
                    <a:pt x="80" y="114"/>
                  </a:lnTo>
                  <a:lnTo>
                    <a:pt x="78" y="112"/>
                  </a:lnTo>
                  <a:lnTo>
                    <a:pt x="76" y="109"/>
                  </a:lnTo>
                  <a:lnTo>
                    <a:pt x="74" y="107"/>
                  </a:lnTo>
                  <a:lnTo>
                    <a:pt x="72" y="105"/>
                  </a:lnTo>
                  <a:lnTo>
                    <a:pt x="71" y="104"/>
                  </a:lnTo>
                  <a:lnTo>
                    <a:pt x="69" y="101"/>
                  </a:lnTo>
                  <a:lnTo>
                    <a:pt x="67" y="99"/>
                  </a:lnTo>
                  <a:lnTo>
                    <a:pt x="65" y="97"/>
                  </a:lnTo>
                  <a:lnTo>
                    <a:pt x="63" y="95"/>
                  </a:lnTo>
                  <a:lnTo>
                    <a:pt x="62" y="93"/>
                  </a:lnTo>
                  <a:lnTo>
                    <a:pt x="61" y="92"/>
                  </a:lnTo>
                  <a:lnTo>
                    <a:pt x="60" y="91"/>
                  </a:lnTo>
                  <a:lnTo>
                    <a:pt x="57" y="86"/>
                  </a:lnTo>
                  <a:lnTo>
                    <a:pt x="53" y="83"/>
                  </a:lnTo>
                  <a:lnTo>
                    <a:pt x="50" y="79"/>
                  </a:lnTo>
                  <a:lnTo>
                    <a:pt x="49" y="76"/>
                  </a:lnTo>
                  <a:lnTo>
                    <a:pt x="47" y="75"/>
                  </a:lnTo>
                  <a:lnTo>
                    <a:pt x="45" y="74"/>
                  </a:lnTo>
                  <a:lnTo>
                    <a:pt x="44" y="72"/>
                  </a:lnTo>
                  <a:lnTo>
                    <a:pt x="43" y="70"/>
                  </a:lnTo>
                  <a:lnTo>
                    <a:pt x="41" y="68"/>
                  </a:lnTo>
                  <a:lnTo>
                    <a:pt x="40" y="66"/>
                  </a:lnTo>
                  <a:lnTo>
                    <a:pt x="38" y="66"/>
                  </a:lnTo>
                  <a:lnTo>
                    <a:pt x="37" y="64"/>
                  </a:lnTo>
                  <a:lnTo>
                    <a:pt x="36" y="63"/>
                  </a:lnTo>
                  <a:lnTo>
                    <a:pt x="36" y="63"/>
                  </a:lnTo>
                  <a:lnTo>
                    <a:pt x="35" y="62"/>
                  </a:lnTo>
                  <a:lnTo>
                    <a:pt x="34" y="61"/>
                  </a:lnTo>
                  <a:lnTo>
                    <a:pt x="34" y="60"/>
                  </a:lnTo>
                  <a:lnTo>
                    <a:pt x="33" y="60"/>
                  </a:lnTo>
                  <a:lnTo>
                    <a:pt x="33" y="59"/>
                  </a:lnTo>
                  <a:lnTo>
                    <a:pt x="33" y="59"/>
                  </a:lnTo>
                  <a:lnTo>
                    <a:pt x="33" y="58"/>
                  </a:lnTo>
                  <a:lnTo>
                    <a:pt x="32" y="58"/>
                  </a:lnTo>
                  <a:lnTo>
                    <a:pt x="32" y="57"/>
                  </a:lnTo>
                  <a:lnTo>
                    <a:pt x="32" y="57"/>
                  </a:lnTo>
                  <a:lnTo>
                    <a:pt x="31" y="57"/>
                  </a:lnTo>
                  <a:lnTo>
                    <a:pt x="31" y="56"/>
                  </a:lnTo>
                  <a:lnTo>
                    <a:pt x="30" y="56"/>
                  </a:lnTo>
                  <a:lnTo>
                    <a:pt x="30" y="56"/>
                  </a:lnTo>
                  <a:lnTo>
                    <a:pt x="31" y="56"/>
                  </a:lnTo>
                  <a:lnTo>
                    <a:pt x="30" y="56"/>
                  </a:lnTo>
                  <a:lnTo>
                    <a:pt x="30" y="56"/>
                  </a:lnTo>
                  <a:close/>
                  <a:moveTo>
                    <a:pt x="121" y="126"/>
                  </a:moveTo>
                  <a:lnTo>
                    <a:pt x="121" y="126"/>
                  </a:lnTo>
                  <a:lnTo>
                    <a:pt x="121" y="126"/>
                  </a:lnTo>
                  <a:lnTo>
                    <a:pt x="121" y="126"/>
                  </a:lnTo>
                  <a:lnTo>
                    <a:pt x="121" y="126"/>
                  </a:lnTo>
                  <a:lnTo>
                    <a:pt x="121" y="126"/>
                  </a:lnTo>
                  <a:lnTo>
                    <a:pt x="121" y="126"/>
                  </a:lnTo>
                  <a:lnTo>
                    <a:pt x="121" y="126"/>
                  </a:lnTo>
                  <a:lnTo>
                    <a:pt x="121" y="126"/>
                  </a:lnTo>
                  <a:lnTo>
                    <a:pt x="121" y="126"/>
                  </a:lnTo>
                  <a:lnTo>
                    <a:pt x="121" y="126"/>
                  </a:lnTo>
                  <a:lnTo>
                    <a:pt x="121" y="126"/>
                  </a:lnTo>
                  <a:lnTo>
                    <a:pt x="121" y="126"/>
                  </a:lnTo>
                  <a:lnTo>
                    <a:pt x="121" y="126"/>
                  </a:lnTo>
                  <a:close/>
                  <a:moveTo>
                    <a:pt x="121" y="126"/>
                  </a:moveTo>
                  <a:lnTo>
                    <a:pt x="121" y="126"/>
                  </a:lnTo>
                  <a:lnTo>
                    <a:pt x="121" y="126"/>
                  </a:lnTo>
                  <a:lnTo>
                    <a:pt x="121" y="126"/>
                  </a:lnTo>
                  <a:lnTo>
                    <a:pt x="121" y="126"/>
                  </a:lnTo>
                  <a:lnTo>
                    <a:pt x="121" y="126"/>
                  </a:lnTo>
                  <a:lnTo>
                    <a:pt x="121" y="126"/>
                  </a:lnTo>
                  <a:lnTo>
                    <a:pt x="121" y="126"/>
                  </a:lnTo>
                  <a:lnTo>
                    <a:pt x="121" y="126"/>
                  </a:lnTo>
                  <a:lnTo>
                    <a:pt x="121" y="126"/>
                  </a:lnTo>
                  <a:lnTo>
                    <a:pt x="121" y="126"/>
                  </a:lnTo>
                  <a:close/>
                  <a:moveTo>
                    <a:pt x="121" y="126"/>
                  </a:moveTo>
                  <a:lnTo>
                    <a:pt x="121" y="126"/>
                  </a:lnTo>
                  <a:lnTo>
                    <a:pt x="121" y="126"/>
                  </a:lnTo>
                  <a:lnTo>
                    <a:pt x="121" y="126"/>
                  </a:lnTo>
                  <a:lnTo>
                    <a:pt x="121" y="126"/>
                  </a:lnTo>
                  <a:lnTo>
                    <a:pt x="121" y="126"/>
                  </a:lnTo>
                  <a:close/>
                  <a:moveTo>
                    <a:pt x="121" y="126"/>
                  </a:moveTo>
                  <a:lnTo>
                    <a:pt x="121" y="126"/>
                  </a:lnTo>
                  <a:lnTo>
                    <a:pt x="121" y="126"/>
                  </a:lnTo>
                  <a:lnTo>
                    <a:pt x="121" y="126"/>
                  </a:lnTo>
                  <a:lnTo>
                    <a:pt x="121" y="126"/>
                  </a:lnTo>
                  <a:lnTo>
                    <a:pt x="121" y="126"/>
                  </a:lnTo>
                  <a:close/>
                  <a:moveTo>
                    <a:pt x="34" y="9"/>
                  </a:moveTo>
                  <a:lnTo>
                    <a:pt x="34" y="8"/>
                  </a:lnTo>
                  <a:lnTo>
                    <a:pt x="33" y="6"/>
                  </a:lnTo>
                  <a:lnTo>
                    <a:pt x="32" y="4"/>
                  </a:lnTo>
                  <a:lnTo>
                    <a:pt x="32" y="4"/>
                  </a:lnTo>
                  <a:lnTo>
                    <a:pt x="34" y="9"/>
                  </a:lnTo>
                  <a:lnTo>
                    <a:pt x="34" y="9"/>
                  </a:lnTo>
                  <a:close/>
                </a:path>
              </a:pathLst>
            </a:custGeom>
            <a:grpFill/>
            <a:ln w="215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5" name="Freeform 148">
              <a:extLst>
                <a:ext uri="{FF2B5EF4-FFF2-40B4-BE49-F238E27FC236}">
                  <a16:creationId xmlns:a16="http://schemas.microsoft.com/office/drawing/2014/main" id="{39488A4B-66A9-D8B6-709C-EE55D549CD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61351" y="8828089"/>
              <a:ext cx="269875" cy="287338"/>
            </a:xfrm>
            <a:custGeom>
              <a:avLst/>
              <a:gdLst>
                <a:gd name="T0" fmla="*/ 147 w 170"/>
                <a:gd name="T1" fmla="*/ 0 h 181"/>
                <a:gd name="T2" fmla="*/ 152 w 170"/>
                <a:gd name="T3" fmla="*/ 3 h 181"/>
                <a:gd name="T4" fmla="*/ 158 w 170"/>
                <a:gd name="T5" fmla="*/ 7 h 181"/>
                <a:gd name="T6" fmla="*/ 163 w 170"/>
                <a:gd name="T7" fmla="*/ 11 h 181"/>
                <a:gd name="T8" fmla="*/ 168 w 170"/>
                <a:gd name="T9" fmla="*/ 21 h 181"/>
                <a:gd name="T10" fmla="*/ 170 w 170"/>
                <a:gd name="T11" fmla="*/ 33 h 181"/>
                <a:gd name="T12" fmla="*/ 169 w 170"/>
                <a:gd name="T13" fmla="*/ 45 h 181"/>
                <a:gd name="T14" fmla="*/ 167 w 170"/>
                <a:gd name="T15" fmla="*/ 57 h 181"/>
                <a:gd name="T16" fmla="*/ 162 w 170"/>
                <a:gd name="T17" fmla="*/ 70 h 181"/>
                <a:gd name="T18" fmla="*/ 156 w 170"/>
                <a:gd name="T19" fmla="*/ 83 h 181"/>
                <a:gd name="T20" fmla="*/ 146 w 170"/>
                <a:gd name="T21" fmla="*/ 99 h 181"/>
                <a:gd name="T22" fmla="*/ 130 w 170"/>
                <a:gd name="T23" fmla="*/ 122 h 181"/>
                <a:gd name="T24" fmla="*/ 113 w 170"/>
                <a:gd name="T25" fmla="*/ 141 h 181"/>
                <a:gd name="T26" fmla="*/ 98 w 170"/>
                <a:gd name="T27" fmla="*/ 155 h 181"/>
                <a:gd name="T28" fmla="*/ 90 w 170"/>
                <a:gd name="T29" fmla="*/ 161 h 181"/>
                <a:gd name="T30" fmla="*/ 77 w 170"/>
                <a:gd name="T31" fmla="*/ 167 h 181"/>
                <a:gd name="T32" fmla="*/ 63 w 170"/>
                <a:gd name="T33" fmla="*/ 171 h 181"/>
                <a:gd name="T34" fmla="*/ 41 w 170"/>
                <a:gd name="T35" fmla="*/ 175 h 181"/>
                <a:gd name="T36" fmla="*/ 24 w 170"/>
                <a:gd name="T37" fmla="*/ 180 h 181"/>
                <a:gd name="T38" fmla="*/ 15 w 170"/>
                <a:gd name="T39" fmla="*/ 181 h 181"/>
                <a:gd name="T40" fmla="*/ 5 w 170"/>
                <a:gd name="T41" fmla="*/ 161 h 181"/>
                <a:gd name="T42" fmla="*/ 5 w 170"/>
                <a:gd name="T43" fmla="*/ 161 h 181"/>
                <a:gd name="T44" fmla="*/ 6 w 170"/>
                <a:gd name="T45" fmla="*/ 159 h 181"/>
                <a:gd name="T46" fmla="*/ 9 w 170"/>
                <a:gd name="T47" fmla="*/ 150 h 181"/>
                <a:gd name="T48" fmla="*/ 16 w 170"/>
                <a:gd name="T49" fmla="*/ 129 h 181"/>
                <a:gd name="T50" fmla="*/ 21 w 170"/>
                <a:gd name="T51" fmla="*/ 118 h 181"/>
                <a:gd name="T52" fmla="*/ 30 w 170"/>
                <a:gd name="T53" fmla="*/ 104 h 181"/>
                <a:gd name="T54" fmla="*/ 40 w 170"/>
                <a:gd name="T55" fmla="*/ 90 h 181"/>
                <a:gd name="T56" fmla="*/ 60 w 170"/>
                <a:gd name="T57" fmla="*/ 68 h 181"/>
                <a:gd name="T58" fmla="*/ 93 w 170"/>
                <a:gd name="T59" fmla="*/ 33 h 181"/>
                <a:gd name="T60" fmla="*/ 108 w 170"/>
                <a:gd name="T61" fmla="*/ 17 h 181"/>
                <a:gd name="T62" fmla="*/ 117 w 170"/>
                <a:gd name="T63" fmla="*/ 9 h 181"/>
                <a:gd name="T64" fmla="*/ 126 w 170"/>
                <a:gd name="T65" fmla="*/ 3 h 181"/>
                <a:gd name="T66" fmla="*/ 137 w 170"/>
                <a:gd name="T67" fmla="*/ 0 h 181"/>
                <a:gd name="T68" fmla="*/ 139 w 170"/>
                <a:gd name="T69" fmla="*/ 20 h 181"/>
                <a:gd name="T70" fmla="*/ 134 w 170"/>
                <a:gd name="T71" fmla="*/ 22 h 181"/>
                <a:gd name="T72" fmla="*/ 129 w 170"/>
                <a:gd name="T73" fmla="*/ 27 h 181"/>
                <a:gd name="T74" fmla="*/ 120 w 170"/>
                <a:gd name="T75" fmla="*/ 35 h 181"/>
                <a:gd name="T76" fmla="*/ 100 w 170"/>
                <a:gd name="T77" fmla="*/ 56 h 181"/>
                <a:gd name="T78" fmla="*/ 71 w 170"/>
                <a:gd name="T79" fmla="*/ 86 h 181"/>
                <a:gd name="T80" fmla="*/ 54 w 170"/>
                <a:gd name="T81" fmla="*/ 105 h 181"/>
                <a:gd name="T82" fmla="*/ 46 w 170"/>
                <a:gd name="T83" fmla="*/ 117 h 181"/>
                <a:gd name="T84" fmla="*/ 38 w 170"/>
                <a:gd name="T85" fmla="*/ 130 h 181"/>
                <a:gd name="T86" fmla="*/ 35 w 170"/>
                <a:gd name="T87" fmla="*/ 137 h 181"/>
                <a:gd name="T88" fmla="*/ 28 w 170"/>
                <a:gd name="T89" fmla="*/ 158 h 181"/>
                <a:gd name="T90" fmla="*/ 47 w 170"/>
                <a:gd name="T91" fmla="*/ 153 h 181"/>
                <a:gd name="T92" fmla="*/ 64 w 170"/>
                <a:gd name="T93" fmla="*/ 150 h 181"/>
                <a:gd name="T94" fmla="*/ 75 w 170"/>
                <a:gd name="T95" fmla="*/ 145 h 181"/>
                <a:gd name="T96" fmla="*/ 82 w 170"/>
                <a:gd name="T97" fmla="*/ 142 h 181"/>
                <a:gd name="T98" fmla="*/ 92 w 170"/>
                <a:gd name="T99" fmla="*/ 133 h 181"/>
                <a:gd name="T100" fmla="*/ 107 w 170"/>
                <a:gd name="T101" fmla="*/ 116 h 181"/>
                <a:gd name="T102" fmla="*/ 122 w 170"/>
                <a:gd name="T103" fmla="*/ 96 h 181"/>
                <a:gd name="T104" fmla="*/ 135 w 170"/>
                <a:gd name="T105" fmla="*/ 77 h 181"/>
                <a:gd name="T106" fmla="*/ 141 w 170"/>
                <a:gd name="T107" fmla="*/ 65 h 181"/>
                <a:gd name="T108" fmla="*/ 146 w 170"/>
                <a:gd name="T109" fmla="*/ 55 h 181"/>
                <a:gd name="T110" fmla="*/ 149 w 170"/>
                <a:gd name="T111" fmla="*/ 45 h 181"/>
                <a:gd name="T112" fmla="*/ 149 w 170"/>
                <a:gd name="T113" fmla="*/ 36 h 181"/>
                <a:gd name="T114" fmla="*/ 149 w 170"/>
                <a:gd name="T115" fmla="*/ 30 h 181"/>
                <a:gd name="T116" fmla="*/ 148 w 170"/>
                <a:gd name="T117" fmla="*/ 25 h 181"/>
                <a:gd name="T118" fmla="*/ 146 w 170"/>
                <a:gd name="T119" fmla="*/ 23 h 181"/>
                <a:gd name="T120" fmla="*/ 143 w 170"/>
                <a:gd name="T121" fmla="*/ 21 h 181"/>
                <a:gd name="T122" fmla="*/ 142 w 170"/>
                <a:gd name="T123" fmla="*/ 21 h 181"/>
                <a:gd name="T124" fmla="*/ 140 w 170"/>
                <a:gd name="T125" fmla="*/ 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0" h="181">
                  <a:moveTo>
                    <a:pt x="140" y="0"/>
                  </a:moveTo>
                  <a:lnTo>
                    <a:pt x="140" y="0"/>
                  </a:lnTo>
                  <a:lnTo>
                    <a:pt x="141" y="0"/>
                  </a:lnTo>
                  <a:lnTo>
                    <a:pt x="141" y="0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44" y="0"/>
                  </a:lnTo>
                  <a:lnTo>
                    <a:pt x="144" y="0"/>
                  </a:lnTo>
                  <a:lnTo>
                    <a:pt x="14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46" y="0"/>
                  </a:lnTo>
                  <a:lnTo>
                    <a:pt x="146" y="0"/>
                  </a:lnTo>
                  <a:lnTo>
                    <a:pt x="146" y="0"/>
                  </a:lnTo>
                  <a:lnTo>
                    <a:pt x="147" y="0"/>
                  </a:lnTo>
                  <a:lnTo>
                    <a:pt x="147" y="1"/>
                  </a:lnTo>
                  <a:lnTo>
                    <a:pt x="147" y="1"/>
                  </a:lnTo>
                  <a:lnTo>
                    <a:pt x="148" y="1"/>
                  </a:lnTo>
                  <a:lnTo>
                    <a:pt x="148" y="1"/>
                  </a:lnTo>
                  <a:lnTo>
                    <a:pt x="149" y="1"/>
                  </a:lnTo>
                  <a:lnTo>
                    <a:pt x="149" y="1"/>
                  </a:lnTo>
                  <a:lnTo>
                    <a:pt x="149" y="1"/>
                  </a:lnTo>
                  <a:lnTo>
                    <a:pt x="149" y="1"/>
                  </a:lnTo>
                  <a:lnTo>
                    <a:pt x="149" y="1"/>
                  </a:lnTo>
                  <a:lnTo>
                    <a:pt x="149" y="2"/>
                  </a:lnTo>
                  <a:lnTo>
                    <a:pt x="150" y="2"/>
                  </a:lnTo>
                  <a:lnTo>
                    <a:pt x="150" y="2"/>
                  </a:lnTo>
                  <a:lnTo>
                    <a:pt x="150" y="2"/>
                  </a:lnTo>
                  <a:lnTo>
                    <a:pt x="151" y="2"/>
                  </a:lnTo>
                  <a:lnTo>
                    <a:pt x="151" y="2"/>
                  </a:lnTo>
                  <a:lnTo>
                    <a:pt x="151" y="3"/>
                  </a:lnTo>
                  <a:lnTo>
                    <a:pt x="152" y="3"/>
                  </a:lnTo>
                  <a:lnTo>
                    <a:pt x="152" y="3"/>
                  </a:lnTo>
                  <a:lnTo>
                    <a:pt x="153" y="3"/>
                  </a:lnTo>
                  <a:lnTo>
                    <a:pt x="153" y="3"/>
                  </a:lnTo>
                  <a:lnTo>
                    <a:pt x="153" y="3"/>
                  </a:lnTo>
                  <a:lnTo>
                    <a:pt x="154" y="4"/>
                  </a:lnTo>
                  <a:lnTo>
                    <a:pt x="154" y="4"/>
                  </a:lnTo>
                  <a:lnTo>
                    <a:pt x="154" y="4"/>
                  </a:lnTo>
                  <a:lnTo>
                    <a:pt x="155" y="4"/>
                  </a:lnTo>
                  <a:lnTo>
                    <a:pt x="155" y="5"/>
                  </a:lnTo>
                  <a:lnTo>
                    <a:pt x="155" y="5"/>
                  </a:lnTo>
                  <a:lnTo>
                    <a:pt x="156" y="5"/>
                  </a:lnTo>
                  <a:lnTo>
                    <a:pt x="156" y="5"/>
                  </a:lnTo>
                  <a:lnTo>
                    <a:pt x="156" y="6"/>
                  </a:lnTo>
                  <a:lnTo>
                    <a:pt x="157" y="6"/>
                  </a:lnTo>
                  <a:lnTo>
                    <a:pt x="157" y="6"/>
                  </a:lnTo>
                  <a:lnTo>
                    <a:pt x="157" y="6"/>
                  </a:lnTo>
                  <a:lnTo>
                    <a:pt x="158" y="7"/>
                  </a:lnTo>
                  <a:lnTo>
                    <a:pt x="158" y="7"/>
                  </a:lnTo>
                  <a:lnTo>
                    <a:pt x="158" y="7"/>
                  </a:lnTo>
                  <a:lnTo>
                    <a:pt x="159" y="7"/>
                  </a:lnTo>
                  <a:lnTo>
                    <a:pt x="159" y="7"/>
                  </a:lnTo>
                  <a:lnTo>
                    <a:pt x="159" y="7"/>
                  </a:lnTo>
                  <a:lnTo>
                    <a:pt x="159" y="7"/>
                  </a:lnTo>
                  <a:lnTo>
                    <a:pt x="159" y="7"/>
                  </a:lnTo>
                  <a:lnTo>
                    <a:pt x="159" y="8"/>
                  </a:lnTo>
                  <a:lnTo>
                    <a:pt x="160" y="8"/>
                  </a:lnTo>
                  <a:lnTo>
                    <a:pt x="160" y="8"/>
                  </a:lnTo>
                  <a:lnTo>
                    <a:pt x="160" y="8"/>
                  </a:lnTo>
                  <a:lnTo>
                    <a:pt x="160" y="9"/>
                  </a:lnTo>
                  <a:lnTo>
                    <a:pt x="161" y="9"/>
                  </a:lnTo>
                  <a:lnTo>
                    <a:pt x="161" y="9"/>
                  </a:lnTo>
                  <a:lnTo>
                    <a:pt x="161" y="10"/>
                  </a:lnTo>
                  <a:lnTo>
                    <a:pt x="162" y="10"/>
                  </a:lnTo>
                  <a:lnTo>
                    <a:pt x="162" y="10"/>
                  </a:lnTo>
                  <a:lnTo>
                    <a:pt x="162" y="11"/>
                  </a:lnTo>
                  <a:lnTo>
                    <a:pt x="162" y="11"/>
                  </a:lnTo>
                  <a:lnTo>
                    <a:pt x="163" y="11"/>
                  </a:lnTo>
                  <a:lnTo>
                    <a:pt x="163" y="11"/>
                  </a:lnTo>
                  <a:lnTo>
                    <a:pt x="163" y="12"/>
                  </a:lnTo>
                  <a:lnTo>
                    <a:pt x="163" y="12"/>
                  </a:lnTo>
                  <a:lnTo>
                    <a:pt x="164" y="12"/>
                  </a:lnTo>
                  <a:lnTo>
                    <a:pt x="164" y="13"/>
                  </a:lnTo>
                  <a:lnTo>
                    <a:pt x="164" y="14"/>
                  </a:lnTo>
                  <a:lnTo>
                    <a:pt x="165" y="14"/>
                  </a:lnTo>
                  <a:lnTo>
                    <a:pt x="165" y="15"/>
                  </a:lnTo>
                  <a:lnTo>
                    <a:pt x="166" y="16"/>
                  </a:lnTo>
                  <a:lnTo>
                    <a:pt x="166" y="16"/>
                  </a:lnTo>
                  <a:lnTo>
                    <a:pt x="166" y="17"/>
                  </a:lnTo>
                  <a:lnTo>
                    <a:pt x="167" y="17"/>
                  </a:lnTo>
                  <a:lnTo>
                    <a:pt x="167" y="17"/>
                  </a:lnTo>
                  <a:lnTo>
                    <a:pt x="168" y="18"/>
                  </a:lnTo>
                  <a:lnTo>
                    <a:pt x="168" y="19"/>
                  </a:lnTo>
                  <a:lnTo>
                    <a:pt x="168" y="20"/>
                  </a:lnTo>
                  <a:lnTo>
                    <a:pt x="168" y="20"/>
                  </a:lnTo>
                  <a:lnTo>
                    <a:pt x="168" y="21"/>
                  </a:lnTo>
                  <a:lnTo>
                    <a:pt x="168" y="22"/>
                  </a:lnTo>
                  <a:lnTo>
                    <a:pt x="168" y="22"/>
                  </a:lnTo>
                  <a:lnTo>
                    <a:pt x="168" y="23"/>
                  </a:lnTo>
                  <a:lnTo>
                    <a:pt x="169" y="24"/>
                  </a:lnTo>
                  <a:lnTo>
                    <a:pt x="169" y="25"/>
                  </a:lnTo>
                  <a:lnTo>
                    <a:pt x="169" y="25"/>
                  </a:lnTo>
                  <a:lnTo>
                    <a:pt x="169" y="26"/>
                  </a:lnTo>
                  <a:lnTo>
                    <a:pt x="169" y="27"/>
                  </a:lnTo>
                  <a:lnTo>
                    <a:pt x="169" y="27"/>
                  </a:lnTo>
                  <a:lnTo>
                    <a:pt x="170" y="27"/>
                  </a:lnTo>
                  <a:lnTo>
                    <a:pt x="170" y="28"/>
                  </a:lnTo>
                  <a:lnTo>
                    <a:pt x="170" y="28"/>
                  </a:lnTo>
                  <a:lnTo>
                    <a:pt x="170" y="29"/>
                  </a:lnTo>
                  <a:lnTo>
                    <a:pt x="170" y="30"/>
                  </a:lnTo>
                  <a:lnTo>
                    <a:pt x="170" y="30"/>
                  </a:lnTo>
                  <a:lnTo>
                    <a:pt x="170" y="31"/>
                  </a:lnTo>
                  <a:lnTo>
                    <a:pt x="170" y="32"/>
                  </a:lnTo>
                  <a:lnTo>
                    <a:pt x="170" y="33"/>
                  </a:lnTo>
                  <a:lnTo>
                    <a:pt x="170" y="33"/>
                  </a:lnTo>
                  <a:lnTo>
                    <a:pt x="170" y="34"/>
                  </a:lnTo>
                  <a:lnTo>
                    <a:pt x="170" y="35"/>
                  </a:lnTo>
                  <a:lnTo>
                    <a:pt x="170" y="36"/>
                  </a:lnTo>
                  <a:lnTo>
                    <a:pt x="170" y="36"/>
                  </a:lnTo>
                  <a:lnTo>
                    <a:pt x="170" y="36"/>
                  </a:lnTo>
                  <a:lnTo>
                    <a:pt x="170" y="37"/>
                  </a:lnTo>
                  <a:lnTo>
                    <a:pt x="170" y="38"/>
                  </a:lnTo>
                  <a:lnTo>
                    <a:pt x="170" y="38"/>
                  </a:lnTo>
                  <a:lnTo>
                    <a:pt x="170" y="39"/>
                  </a:lnTo>
                  <a:lnTo>
                    <a:pt x="170" y="40"/>
                  </a:lnTo>
                  <a:lnTo>
                    <a:pt x="170" y="41"/>
                  </a:lnTo>
                  <a:lnTo>
                    <a:pt x="170" y="42"/>
                  </a:lnTo>
                  <a:lnTo>
                    <a:pt x="170" y="42"/>
                  </a:lnTo>
                  <a:lnTo>
                    <a:pt x="170" y="43"/>
                  </a:lnTo>
                  <a:lnTo>
                    <a:pt x="170" y="44"/>
                  </a:lnTo>
                  <a:lnTo>
                    <a:pt x="169" y="45"/>
                  </a:lnTo>
                  <a:lnTo>
                    <a:pt x="169" y="45"/>
                  </a:lnTo>
                  <a:lnTo>
                    <a:pt x="169" y="46"/>
                  </a:lnTo>
                  <a:lnTo>
                    <a:pt x="169" y="46"/>
                  </a:lnTo>
                  <a:lnTo>
                    <a:pt x="169" y="47"/>
                  </a:lnTo>
                  <a:lnTo>
                    <a:pt x="169" y="47"/>
                  </a:lnTo>
                  <a:lnTo>
                    <a:pt x="169" y="48"/>
                  </a:lnTo>
                  <a:lnTo>
                    <a:pt x="168" y="49"/>
                  </a:lnTo>
                  <a:lnTo>
                    <a:pt x="168" y="50"/>
                  </a:lnTo>
                  <a:lnTo>
                    <a:pt x="168" y="51"/>
                  </a:lnTo>
                  <a:lnTo>
                    <a:pt x="168" y="51"/>
                  </a:lnTo>
                  <a:lnTo>
                    <a:pt x="168" y="52"/>
                  </a:lnTo>
                  <a:lnTo>
                    <a:pt x="168" y="53"/>
                  </a:lnTo>
                  <a:lnTo>
                    <a:pt x="168" y="54"/>
                  </a:lnTo>
                  <a:lnTo>
                    <a:pt x="168" y="54"/>
                  </a:lnTo>
                  <a:lnTo>
                    <a:pt x="168" y="55"/>
                  </a:lnTo>
                  <a:lnTo>
                    <a:pt x="168" y="56"/>
                  </a:lnTo>
                  <a:lnTo>
                    <a:pt x="167" y="56"/>
                  </a:lnTo>
                  <a:lnTo>
                    <a:pt x="167" y="57"/>
                  </a:lnTo>
                  <a:lnTo>
                    <a:pt x="167" y="57"/>
                  </a:lnTo>
                  <a:lnTo>
                    <a:pt x="167" y="58"/>
                  </a:lnTo>
                  <a:lnTo>
                    <a:pt x="166" y="59"/>
                  </a:lnTo>
                  <a:lnTo>
                    <a:pt x="166" y="60"/>
                  </a:lnTo>
                  <a:lnTo>
                    <a:pt x="166" y="60"/>
                  </a:lnTo>
                  <a:lnTo>
                    <a:pt x="165" y="61"/>
                  </a:lnTo>
                  <a:lnTo>
                    <a:pt x="165" y="62"/>
                  </a:lnTo>
                  <a:lnTo>
                    <a:pt x="165" y="63"/>
                  </a:lnTo>
                  <a:lnTo>
                    <a:pt x="165" y="64"/>
                  </a:lnTo>
                  <a:lnTo>
                    <a:pt x="165" y="64"/>
                  </a:lnTo>
                  <a:lnTo>
                    <a:pt x="164" y="64"/>
                  </a:lnTo>
                  <a:lnTo>
                    <a:pt x="164" y="65"/>
                  </a:lnTo>
                  <a:lnTo>
                    <a:pt x="164" y="65"/>
                  </a:lnTo>
                  <a:lnTo>
                    <a:pt x="163" y="66"/>
                  </a:lnTo>
                  <a:lnTo>
                    <a:pt x="163" y="67"/>
                  </a:lnTo>
                  <a:lnTo>
                    <a:pt x="163" y="67"/>
                  </a:lnTo>
                  <a:lnTo>
                    <a:pt x="162" y="68"/>
                  </a:lnTo>
                  <a:lnTo>
                    <a:pt x="162" y="69"/>
                  </a:lnTo>
                  <a:lnTo>
                    <a:pt x="162" y="70"/>
                  </a:lnTo>
                  <a:lnTo>
                    <a:pt x="161" y="71"/>
                  </a:lnTo>
                  <a:lnTo>
                    <a:pt x="161" y="71"/>
                  </a:lnTo>
                  <a:lnTo>
                    <a:pt x="161" y="72"/>
                  </a:lnTo>
                  <a:lnTo>
                    <a:pt x="160" y="73"/>
                  </a:lnTo>
                  <a:lnTo>
                    <a:pt x="160" y="74"/>
                  </a:lnTo>
                  <a:lnTo>
                    <a:pt x="159" y="74"/>
                  </a:lnTo>
                  <a:lnTo>
                    <a:pt x="159" y="75"/>
                  </a:lnTo>
                  <a:lnTo>
                    <a:pt x="159" y="75"/>
                  </a:lnTo>
                  <a:lnTo>
                    <a:pt x="159" y="76"/>
                  </a:lnTo>
                  <a:lnTo>
                    <a:pt x="159" y="77"/>
                  </a:lnTo>
                  <a:lnTo>
                    <a:pt x="159" y="77"/>
                  </a:lnTo>
                  <a:lnTo>
                    <a:pt x="158" y="78"/>
                  </a:lnTo>
                  <a:lnTo>
                    <a:pt x="158" y="79"/>
                  </a:lnTo>
                  <a:lnTo>
                    <a:pt x="157" y="80"/>
                  </a:lnTo>
                  <a:lnTo>
                    <a:pt x="157" y="81"/>
                  </a:lnTo>
                  <a:lnTo>
                    <a:pt x="156" y="81"/>
                  </a:lnTo>
                  <a:lnTo>
                    <a:pt x="156" y="82"/>
                  </a:lnTo>
                  <a:lnTo>
                    <a:pt x="156" y="83"/>
                  </a:lnTo>
                  <a:lnTo>
                    <a:pt x="155" y="84"/>
                  </a:lnTo>
                  <a:lnTo>
                    <a:pt x="155" y="84"/>
                  </a:lnTo>
                  <a:lnTo>
                    <a:pt x="154" y="84"/>
                  </a:lnTo>
                  <a:lnTo>
                    <a:pt x="154" y="85"/>
                  </a:lnTo>
                  <a:lnTo>
                    <a:pt x="153" y="86"/>
                  </a:lnTo>
                  <a:lnTo>
                    <a:pt x="153" y="87"/>
                  </a:lnTo>
                  <a:lnTo>
                    <a:pt x="153" y="87"/>
                  </a:lnTo>
                  <a:lnTo>
                    <a:pt x="152" y="88"/>
                  </a:lnTo>
                  <a:lnTo>
                    <a:pt x="152" y="89"/>
                  </a:lnTo>
                  <a:lnTo>
                    <a:pt x="151" y="90"/>
                  </a:lnTo>
                  <a:lnTo>
                    <a:pt x="151" y="91"/>
                  </a:lnTo>
                  <a:lnTo>
                    <a:pt x="150" y="92"/>
                  </a:lnTo>
                  <a:lnTo>
                    <a:pt x="150" y="92"/>
                  </a:lnTo>
                  <a:lnTo>
                    <a:pt x="149" y="94"/>
                  </a:lnTo>
                  <a:lnTo>
                    <a:pt x="149" y="94"/>
                  </a:lnTo>
                  <a:lnTo>
                    <a:pt x="148" y="96"/>
                  </a:lnTo>
                  <a:lnTo>
                    <a:pt x="147" y="97"/>
                  </a:lnTo>
                  <a:lnTo>
                    <a:pt x="146" y="99"/>
                  </a:lnTo>
                  <a:lnTo>
                    <a:pt x="145" y="100"/>
                  </a:lnTo>
                  <a:lnTo>
                    <a:pt x="144" y="102"/>
                  </a:lnTo>
                  <a:lnTo>
                    <a:pt x="143" y="103"/>
                  </a:lnTo>
                  <a:lnTo>
                    <a:pt x="142" y="104"/>
                  </a:lnTo>
                  <a:lnTo>
                    <a:pt x="141" y="106"/>
                  </a:lnTo>
                  <a:lnTo>
                    <a:pt x="140" y="107"/>
                  </a:lnTo>
                  <a:lnTo>
                    <a:pt x="140" y="108"/>
                  </a:lnTo>
                  <a:lnTo>
                    <a:pt x="139" y="110"/>
                  </a:lnTo>
                  <a:lnTo>
                    <a:pt x="138" y="111"/>
                  </a:lnTo>
                  <a:lnTo>
                    <a:pt x="137" y="113"/>
                  </a:lnTo>
                  <a:lnTo>
                    <a:pt x="136" y="113"/>
                  </a:lnTo>
                  <a:lnTo>
                    <a:pt x="136" y="113"/>
                  </a:lnTo>
                  <a:lnTo>
                    <a:pt x="134" y="115"/>
                  </a:lnTo>
                  <a:lnTo>
                    <a:pt x="133" y="116"/>
                  </a:lnTo>
                  <a:lnTo>
                    <a:pt x="132" y="118"/>
                  </a:lnTo>
                  <a:lnTo>
                    <a:pt x="131" y="119"/>
                  </a:lnTo>
                  <a:lnTo>
                    <a:pt x="130" y="120"/>
                  </a:lnTo>
                  <a:lnTo>
                    <a:pt x="130" y="122"/>
                  </a:lnTo>
                  <a:lnTo>
                    <a:pt x="129" y="123"/>
                  </a:lnTo>
                  <a:lnTo>
                    <a:pt x="128" y="124"/>
                  </a:lnTo>
                  <a:lnTo>
                    <a:pt x="127" y="125"/>
                  </a:lnTo>
                  <a:lnTo>
                    <a:pt x="126" y="126"/>
                  </a:lnTo>
                  <a:lnTo>
                    <a:pt x="125" y="128"/>
                  </a:lnTo>
                  <a:lnTo>
                    <a:pt x="124" y="129"/>
                  </a:lnTo>
                  <a:lnTo>
                    <a:pt x="122" y="130"/>
                  </a:lnTo>
                  <a:lnTo>
                    <a:pt x="121" y="131"/>
                  </a:lnTo>
                  <a:lnTo>
                    <a:pt x="120" y="132"/>
                  </a:lnTo>
                  <a:lnTo>
                    <a:pt x="120" y="133"/>
                  </a:lnTo>
                  <a:lnTo>
                    <a:pt x="119" y="134"/>
                  </a:lnTo>
                  <a:lnTo>
                    <a:pt x="118" y="135"/>
                  </a:lnTo>
                  <a:lnTo>
                    <a:pt x="117" y="137"/>
                  </a:lnTo>
                  <a:lnTo>
                    <a:pt x="116" y="138"/>
                  </a:lnTo>
                  <a:lnTo>
                    <a:pt x="115" y="139"/>
                  </a:lnTo>
                  <a:lnTo>
                    <a:pt x="114" y="140"/>
                  </a:lnTo>
                  <a:lnTo>
                    <a:pt x="114" y="140"/>
                  </a:lnTo>
                  <a:lnTo>
                    <a:pt x="113" y="141"/>
                  </a:lnTo>
                  <a:lnTo>
                    <a:pt x="112" y="142"/>
                  </a:lnTo>
                  <a:lnTo>
                    <a:pt x="111" y="142"/>
                  </a:lnTo>
                  <a:lnTo>
                    <a:pt x="111" y="143"/>
                  </a:lnTo>
                  <a:lnTo>
                    <a:pt x="110" y="144"/>
                  </a:lnTo>
                  <a:lnTo>
                    <a:pt x="109" y="145"/>
                  </a:lnTo>
                  <a:lnTo>
                    <a:pt x="108" y="146"/>
                  </a:lnTo>
                  <a:lnTo>
                    <a:pt x="107" y="147"/>
                  </a:lnTo>
                  <a:lnTo>
                    <a:pt x="106" y="148"/>
                  </a:lnTo>
                  <a:lnTo>
                    <a:pt x="105" y="149"/>
                  </a:lnTo>
                  <a:lnTo>
                    <a:pt x="104" y="150"/>
                  </a:lnTo>
                  <a:lnTo>
                    <a:pt x="103" y="151"/>
                  </a:lnTo>
                  <a:lnTo>
                    <a:pt x="102" y="152"/>
                  </a:lnTo>
                  <a:lnTo>
                    <a:pt x="101" y="152"/>
                  </a:lnTo>
                  <a:lnTo>
                    <a:pt x="101" y="152"/>
                  </a:lnTo>
                  <a:lnTo>
                    <a:pt x="100" y="153"/>
                  </a:lnTo>
                  <a:lnTo>
                    <a:pt x="99" y="154"/>
                  </a:lnTo>
                  <a:lnTo>
                    <a:pt x="99" y="155"/>
                  </a:lnTo>
                  <a:lnTo>
                    <a:pt x="98" y="155"/>
                  </a:lnTo>
                  <a:lnTo>
                    <a:pt x="97" y="156"/>
                  </a:lnTo>
                  <a:lnTo>
                    <a:pt x="96" y="157"/>
                  </a:lnTo>
                  <a:lnTo>
                    <a:pt x="96" y="157"/>
                  </a:lnTo>
                  <a:lnTo>
                    <a:pt x="95" y="157"/>
                  </a:lnTo>
                  <a:lnTo>
                    <a:pt x="95" y="158"/>
                  </a:lnTo>
                  <a:lnTo>
                    <a:pt x="94" y="158"/>
                  </a:lnTo>
                  <a:lnTo>
                    <a:pt x="94" y="158"/>
                  </a:lnTo>
                  <a:lnTo>
                    <a:pt x="93" y="159"/>
                  </a:lnTo>
                  <a:lnTo>
                    <a:pt x="93" y="159"/>
                  </a:lnTo>
                  <a:lnTo>
                    <a:pt x="93" y="159"/>
                  </a:lnTo>
                  <a:lnTo>
                    <a:pt x="92" y="160"/>
                  </a:lnTo>
                  <a:lnTo>
                    <a:pt x="92" y="160"/>
                  </a:lnTo>
                  <a:lnTo>
                    <a:pt x="92" y="160"/>
                  </a:lnTo>
                  <a:lnTo>
                    <a:pt x="92" y="160"/>
                  </a:lnTo>
                  <a:lnTo>
                    <a:pt x="91" y="161"/>
                  </a:lnTo>
                  <a:lnTo>
                    <a:pt x="91" y="161"/>
                  </a:lnTo>
                  <a:lnTo>
                    <a:pt x="90" y="161"/>
                  </a:lnTo>
                  <a:lnTo>
                    <a:pt x="90" y="161"/>
                  </a:lnTo>
                  <a:lnTo>
                    <a:pt x="90" y="161"/>
                  </a:lnTo>
                  <a:lnTo>
                    <a:pt x="89" y="161"/>
                  </a:lnTo>
                  <a:lnTo>
                    <a:pt x="89" y="161"/>
                  </a:lnTo>
                  <a:lnTo>
                    <a:pt x="88" y="162"/>
                  </a:lnTo>
                  <a:lnTo>
                    <a:pt x="87" y="162"/>
                  </a:lnTo>
                  <a:lnTo>
                    <a:pt x="86" y="163"/>
                  </a:lnTo>
                  <a:lnTo>
                    <a:pt x="85" y="163"/>
                  </a:lnTo>
                  <a:lnTo>
                    <a:pt x="84" y="164"/>
                  </a:lnTo>
                  <a:lnTo>
                    <a:pt x="84" y="164"/>
                  </a:lnTo>
                  <a:lnTo>
                    <a:pt x="83" y="164"/>
                  </a:lnTo>
                  <a:lnTo>
                    <a:pt x="82" y="165"/>
                  </a:lnTo>
                  <a:lnTo>
                    <a:pt x="82" y="165"/>
                  </a:lnTo>
                  <a:lnTo>
                    <a:pt x="81" y="166"/>
                  </a:lnTo>
                  <a:lnTo>
                    <a:pt x="80" y="166"/>
                  </a:lnTo>
                  <a:lnTo>
                    <a:pt x="80" y="166"/>
                  </a:lnTo>
                  <a:lnTo>
                    <a:pt x="79" y="166"/>
                  </a:lnTo>
                  <a:lnTo>
                    <a:pt x="78" y="167"/>
                  </a:lnTo>
                  <a:lnTo>
                    <a:pt x="77" y="167"/>
                  </a:lnTo>
                  <a:lnTo>
                    <a:pt x="76" y="167"/>
                  </a:lnTo>
                  <a:lnTo>
                    <a:pt x="75" y="168"/>
                  </a:lnTo>
                  <a:lnTo>
                    <a:pt x="74" y="168"/>
                  </a:lnTo>
                  <a:lnTo>
                    <a:pt x="74" y="168"/>
                  </a:lnTo>
                  <a:lnTo>
                    <a:pt x="73" y="169"/>
                  </a:lnTo>
                  <a:lnTo>
                    <a:pt x="73" y="169"/>
                  </a:lnTo>
                  <a:lnTo>
                    <a:pt x="72" y="169"/>
                  </a:lnTo>
                  <a:lnTo>
                    <a:pt x="71" y="169"/>
                  </a:lnTo>
                  <a:lnTo>
                    <a:pt x="70" y="170"/>
                  </a:lnTo>
                  <a:lnTo>
                    <a:pt x="69" y="170"/>
                  </a:lnTo>
                  <a:lnTo>
                    <a:pt x="68" y="170"/>
                  </a:lnTo>
                  <a:lnTo>
                    <a:pt x="67" y="170"/>
                  </a:lnTo>
                  <a:lnTo>
                    <a:pt x="67" y="171"/>
                  </a:lnTo>
                  <a:lnTo>
                    <a:pt x="66" y="171"/>
                  </a:lnTo>
                  <a:lnTo>
                    <a:pt x="65" y="171"/>
                  </a:lnTo>
                  <a:lnTo>
                    <a:pt x="64" y="171"/>
                  </a:lnTo>
                  <a:lnTo>
                    <a:pt x="63" y="171"/>
                  </a:lnTo>
                  <a:lnTo>
                    <a:pt x="63" y="171"/>
                  </a:lnTo>
                  <a:lnTo>
                    <a:pt x="62" y="171"/>
                  </a:lnTo>
                  <a:lnTo>
                    <a:pt x="61" y="171"/>
                  </a:lnTo>
                  <a:lnTo>
                    <a:pt x="61" y="171"/>
                  </a:lnTo>
                  <a:lnTo>
                    <a:pt x="60" y="171"/>
                  </a:lnTo>
                  <a:lnTo>
                    <a:pt x="58" y="172"/>
                  </a:lnTo>
                  <a:lnTo>
                    <a:pt x="56" y="172"/>
                  </a:lnTo>
                  <a:lnTo>
                    <a:pt x="55" y="172"/>
                  </a:lnTo>
                  <a:lnTo>
                    <a:pt x="53" y="172"/>
                  </a:lnTo>
                  <a:lnTo>
                    <a:pt x="50" y="173"/>
                  </a:lnTo>
                  <a:lnTo>
                    <a:pt x="49" y="173"/>
                  </a:lnTo>
                  <a:lnTo>
                    <a:pt x="47" y="174"/>
                  </a:lnTo>
                  <a:lnTo>
                    <a:pt x="45" y="174"/>
                  </a:lnTo>
                  <a:lnTo>
                    <a:pt x="45" y="174"/>
                  </a:lnTo>
                  <a:lnTo>
                    <a:pt x="44" y="174"/>
                  </a:lnTo>
                  <a:lnTo>
                    <a:pt x="44" y="174"/>
                  </a:lnTo>
                  <a:lnTo>
                    <a:pt x="43" y="175"/>
                  </a:lnTo>
                  <a:lnTo>
                    <a:pt x="42" y="175"/>
                  </a:lnTo>
                  <a:lnTo>
                    <a:pt x="41" y="175"/>
                  </a:lnTo>
                  <a:lnTo>
                    <a:pt x="41" y="175"/>
                  </a:lnTo>
                  <a:lnTo>
                    <a:pt x="41" y="175"/>
                  </a:lnTo>
                  <a:lnTo>
                    <a:pt x="41" y="175"/>
                  </a:lnTo>
                  <a:lnTo>
                    <a:pt x="40" y="175"/>
                  </a:lnTo>
                  <a:lnTo>
                    <a:pt x="40" y="175"/>
                  </a:lnTo>
                  <a:lnTo>
                    <a:pt x="39" y="176"/>
                  </a:lnTo>
                  <a:lnTo>
                    <a:pt x="39" y="176"/>
                  </a:lnTo>
                  <a:lnTo>
                    <a:pt x="37" y="176"/>
                  </a:lnTo>
                  <a:lnTo>
                    <a:pt x="34" y="177"/>
                  </a:lnTo>
                  <a:lnTo>
                    <a:pt x="32" y="178"/>
                  </a:lnTo>
                  <a:lnTo>
                    <a:pt x="31" y="178"/>
                  </a:lnTo>
                  <a:lnTo>
                    <a:pt x="30" y="179"/>
                  </a:lnTo>
                  <a:lnTo>
                    <a:pt x="29" y="179"/>
                  </a:lnTo>
                  <a:lnTo>
                    <a:pt x="28" y="179"/>
                  </a:lnTo>
                  <a:lnTo>
                    <a:pt x="27" y="180"/>
                  </a:lnTo>
                  <a:lnTo>
                    <a:pt x="26" y="180"/>
                  </a:lnTo>
                  <a:lnTo>
                    <a:pt x="25" y="180"/>
                  </a:lnTo>
                  <a:lnTo>
                    <a:pt x="24" y="180"/>
                  </a:lnTo>
                  <a:lnTo>
                    <a:pt x="24" y="180"/>
                  </a:lnTo>
                  <a:lnTo>
                    <a:pt x="23" y="180"/>
                  </a:lnTo>
                  <a:lnTo>
                    <a:pt x="23" y="180"/>
                  </a:lnTo>
                  <a:lnTo>
                    <a:pt x="22" y="180"/>
                  </a:lnTo>
                  <a:lnTo>
                    <a:pt x="22" y="180"/>
                  </a:lnTo>
                  <a:lnTo>
                    <a:pt x="21" y="180"/>
                  </a:lnTo>
                  <a:lnTo>
                    <a:pt x="21" y="180"/>
                  </a:lnTo>
                  <a:lnTo>
                    <a:pt x="20" y="180"/>
                  </a:lnTo>
                  <a:lnTo>
                    <a:pt x="20" y="180"/>
                  </a:lnTo>
                  <a:lnTo>
                    <a:pt x="19" y="181"/>
                  </a:lnTo>
                  <a:lnTo>
                    <a:pt x="19" y="181"/>
                  </a:lnTo>
                  <a:lnTo>
                    <a:pt x="19" y="181"/>
                  </a:lnTo>
                  <a:lnTo>
                    <a:pt x="18" y="181"/>
                  </a:lnTo>
                  <a:lnTo>
                    <a:pt x="17" y="181"/>
                  </a:lnTo>
                  <a:lnTo>
                    <a:pt x="17" y="181"/>
                  </a:lnTo>
                  <a:lnTo>
                    <a:pt x="16" y="181"/>
                  </a:lnTo>
                  <a:lnTo>
                    <a:pt x="15" y="181"/>
                  </a:lnTo>
                  <a:lnTo>
                    <a:pt x="15" y="181"/>
                  </a:lnTo>
                  <a:lnTo>
                    <a:pt x="15" y="181"/>
                  </a:lnTo>
                  <a:lnTo>
                    <a:pt x="15" y="181"/>
                  </a:lnTo>
                  <a:lnTo>
                    <a:pt x="14" y="180"/>
                  </a:lnTo>
                  <a:lnTo>
                    <a:pt x="14" y="180"/>
                  </a:lnTo>
                  <a:lnTo>
                    <a:pt x="13" y="180"/>
                  </a:lnTo>
                  <a:lnTo>
                    <a:pt x="12" y="180"/>
                  </a:lnTo>
                  <a:lnTo>
                    <a:pt x="12" y="180"/>
                  </a:lnTo>
                  <a:lnTo>
                    <a:pt x="12" y="180"/>
                  </a:lnTo>
                  <a:lnTo>
                    <a:pt x="10" y="179"/>
                  </a:lnTo>
                  <a:lnTo>
                    <a:pt x="6" y="179"/>
                  </a:lnTo>
                  <a:lnTo>
                    <a:pt x="0" y="174"/>
                  </a:lnTo>
                  <a:lnTo>
                    <a:pt x="0" y="174"/>
                  </a:lnTo>
                  <a:lnTo>
                    <a:pt x="0" y="174"/>
                  </a:lnTo>
                  <a:lnTo>
                    <a:pt x="0" y="174"/>
                  </a:lnTo>
                  <a:lnTo>
                    <a:pt x="0" y="166"/>
                  </a:lnTo>
                  <a:lnTo>
                    <a:pt x="6" y="161"/>
                  </a:lnTo>
                  <a:lnTo>
                    <a:pt x="5" y="161"/>
                  </a:lnTo>
                  <a:lnTo>
                    <a:pt x="5" y="161"/>
                  </a:lnTo>
                  <a:lnTo>
                    <a:pt x="5" y="161"/>
                  </a:lnTo>
                  <a:lnTo>
                    <a:pt x="5" y="161"/>
                  </a:lnTo>
                  <a:lnTo>
                    <a:pt x="5" y="161"/>
                  </a:lnTo>
                  <a:lnTo>
                    <a:pt x="5" y="161"/>
                  </a:lnTo>
                  <a:lnTo>
                    <a:pt x="5" y="161"/>
                  </a:lnTo>
                  <a:lnTo>
                    <a:pt x="5" y="161"/>
                  </a:lnTo>
                  <a:lnTo>
                    <a:pt x="5" y="161"/>
                  </a:lnTo>
                  <a:lnTo>
                    <a:pt x="5" y="161"/>
                  </a:lnTo>
                  <a:lnTo>
                    <a:pt x="5" y="161"/>
                  </a:lnTo>
                  <a:lnTo>
                    <a:pt x="5" y="161"/>
                  </a:lnTo>
                  <a:lnTo>
                    <a:pt x="5" y="161"/>
                  </a:lnTo>
                  <a:lnTo>
                    <a:pt x="5" y="161"/>
                  </a:lnTo>
                  <a:lnTo>
                    <a:pt x="5" y="161"/>
                  </a:lnTo>
                  <a:lnTo>
                    <a:pt x="5" y="161"/>
                  </a:lnTo>
                  <a:lnTo>
                    <a:pt x="5" y="161"/>
                  </a:lnTo>
                  <a:lnTo>
                    <a:pt x="5" y="161"/>
                  </a:lnTo>
                  <a:lnTo>
                    <a:pt x="5" y="161"/>
                  </a:lnTo>
                  <a:lnTo>
                    <a:pt x="5" y="161"/>
                  </a:lnTo>
                  <a:lnTo>
                    <a:pt x="5" y="161"/>
                  </a:lnTo>
                  <a:lnTo>
                    <a:pt x="5" y="161"/>
                  </a:lnTo>
                  <a:lnTo>
                    <a:pt x="5" y="161"/>
                  </a:lnTo>
                  <a:lnTo>
                    <a:pt x="5" y="161"/>
                  </a:lnTo>
                  <a:lnTo>
                    <a:pt x="5" y="161"/>
                  </a:lnTo>
                  <a:lnTo>
                    <a:pt x="5" y="161"/>
                  </a:lnTo>
                  <a:lnTo>
                    <a:pt x="5" y="161"/>
                  </a:lnTo>
                  <a:lnTo>
                    <a:pt x="5" y="161"/>
                  </a:lnTo>
                  <a:lnTo>
                    <a:pt x="5" y="160"/>
                  </a:lnTo>
                  <a:lnTo>
                    <a:pt x="5" y="160"/>
                  </a:lnTo>
                  <a:lnTo>
                    <a:pt x="5" y="160"/>
                  </a:lnTo>
                  <a:lnTo>
                    <a:pt x="6" y="160"/>
                  </a:lnTo>
                  <a:lnTo>
                    <a:pt x="6" y="160"/>
                  </a:lnTo>
                  <a:lnTo>
                    <a:pt x="6" y="160"/>
                  </a:lnTo>
                  <a:lnTo>
                    <a:pt x="6" y="159"/>
                  </a:lnTo>
                  <a:lnTo>
                    <a:pt x="6" y="159"/>
                  </a:lnTo>
                  <a:lnTo>
                    <a:pt x="6" y="159"/>
                  </a:lnTo>
                  <a:lnTo>
                    <a:pt x="6" y="159"/>
                  </a:lnTo>
                  <a:lnTo>
                    <a:pt x="6" y="158"/>
                  </a:lnTo>
                  <a:lnTo>
                    <a:pt x="6" y="158"/>
                  </a:lnTo>
                  <a:lnTo>
                    <a:pt x="6" y="158"/>
                  </a:lnTo>
                  <a:lnTo>
                    <a:pt x="6" y="158"/>
                  </a:lnTo>
                  <a:lnTo>
                    <a:pt x="6" y="157"/>
                  </a:lnTo>
                  <a:lnTo>
                    <a:pt x="6" y="157"/>
                  </a:lnTo>
                  <a:lnTo>
                    <a:pt x="6" y="157"/>
                  </a:lnTo>
                  <a:lnTo>
                    <a:pt x="6" y="156"/>
                  </a:lnTo>
                  <a:lnTo>
                    <a:pt x="7" y="156"/>
                  </a:lnTo>
                  <a:lnTo>
                    <a:pt x="7" y="155"/>
                  </a:lnTo>
                  <a:lnTo>
                    <a:pt x="7" y="154"/>
                  </a:lnTo>
                  <a:lnTo>
                    <a:pt x="8" y="153"/>
                  </a:lnTo>
                  <a:lnTo>
                    <a:pt x="8" y="153"/>
                  </a:lnTo>
                  <a:lnTo>
                    <a:pt x="8" y="152"/>
                  </a:lnTo>
                  <a:lnTo>
                    <a:pt x="9" y="152"/>
                  </a:lnTo>
                  <a:lnTo>
                    <a:pt x="9" y="151"/>
                  </a:lnTo>
                  <a:lnTo>
                    <a:pt x="9" y="150"/>
                  </a:lnTo>
                  <a:lnTo>
                    <a:pt x="9" y="150"/>
                  </a:lnTo>
                  <a:lnTo>
                    <a:pt x="10" y="149"/>
                  </a:lnTo>
                  <a:lnTo>
                    <a:pt x="10" y="148"/>
                  </a:lnTo>
                  <a:lnTo>
                    <a:pt x="10" y="148"/>
                  </a:lnTo>
                  <a:lnTo>
                    <a:pt x="10" y="147"/>
                  </a:lnTo>
                  <a:lnTo>
                    <a:pt x="11" y="146"/>
                  </a:lnTo>
                  <a:lnTo>
                    <a:pt x="11" y="145"/>
                  </a:lnTo>
                  <a:lnTo>
                    <a:pt x="11" y="144"/>
                  </a:lnTo>
                  <a:lnTo>
                    <a:pt x="12" y="142"/>
                  </a:lnTo>
                  <a:lnTo>
                    <a:pt x="12" y="141"/>
                  </a:lnTo>
                  <a:lnTo>
                    <a:pt x="13" y="139"/>
                  </a:lnTo>
                  <a:lnTo>
                    <a:pt x="14" y="136"/>
                  </a:lnTo>
                  <a:lnTo>
                    <a:pt x="15" y="134"/>
                  </a:lnTo>
                  <a:lnTo>
                    <a:pt x="15" y="132"/>
                  </a:lnTo>
                  <a:lnTo>
                    <a:pt x="15" y="132"/>
                  </a:lnTo>
                  <a:lnTo>
                    <a:pt x="15" y="131"/>
                  </a:lnTo>
                  <a:lnTo>
                    <a:pt x="15" y="130"/>
                  </a:lnTo>
                  <a:lnTo>
                    <a:pt x="15" y="130"/>
                  </a:lnTo>
                  <a:lnTo>
                    <a:pt x="16" y="129"/>
                  </a:lnTo>
                  <a:lnTo>
                    <a:pt x="16" y="128"/>
                  </a:lnTo>
                  <a:lnTo>
                    <a:pt x="16" y="127"/>
                  </a:lnTo>
                  <a:lnTo>
                    <a:pt x="17" y="126"/>
                  </a:lnTo>
                  <a:lnTo>
                    <a:pt x="17" y="126"/>
                  </a:lnTo>
                  <a:lnTo>
                    <a:pt x="17" y="125"/>
                  </a:lnTo>
                  <a:lnTo>
                    <a:pt x="17" y="124"/>
                  </a:lnTo>
                  <a:lnTo>
                    <a:pt x="18" y="123"/>
                  </a:lnTo>
                  <a:lnTo>
                    <a:pt x="18" y="123"/>
                  </a:lnTo>
                  <a:lnTo>
                    <a:pt x="18" y="123"/>
                  </a:lnTo>
                  <a:lnTo>
                    <a:pt x="18" y="123"/>
                  </a:lnTo>
                  <a:lnTo>
                    <a:pt x="19" y="122"/>
                  </a:lnTo>
                  <a:lnTo>
                    <a:pt x="19" y="122"/>
                  </a:lnTo>
                  <a:lnTo>
                    <a:pt x="19" y="122"/>
                  </a:lnTo>
                  <a:lnTo>
                    <a:pt x="19" y="121"/>
                  </a:lnTo>
                  <a:lnTo>
                    <a:pt x="20" y="120"/>
                  </a:lnTo>
                  <a:lnTo>
                    <a:pt x="20" y="119"/>
                  </a:lnTo>
                  <a:lnTo>
                    <a:pt x="21" y="119"/>
                  </a:lnTo>
                  <a:lnTo>
                    <a:pt x="21" y="118"/>
                  </a:lnTo>
                  <a:lnTo>
                    <a:pt x="22" y="117"/>
                  </a:lnTo>
                  <a:lnTo>
                    <a:pt x="22" y="116"/>
                  </a:lnTo>
                  <a:lnTo>
                    <a:pt x="23" y="115"/>
                  </a:lnTo>
                  <a:lnTo>
                    <a:pt x="23" y="114"/>
                  </a:lnTo>
                  <a:lnTo>
                    <a:pt x="24" y="113"/>
                  </a:lnTo>
                  <a:lnTo>
                    <a:pt x="25" y="113"/>
                  </a:lnTo>
                  <a:lnTo>
                    <a:pt x="25" y="112"/>
                  </a:lnTo>
                  <a:lnTo>
                    <a:pt x="25" y="112"/>
                  </a:lnTo>
                  <a:lnTo>
                    <a:pt x="25" y="111"/>
                  </a:lnTo>
                  <a:lnTo>
                    <a:pt x="26" y="110"/>
                  </a:lnTo>
                  <a:lnTo>
                    <a:pt x="26" y="109"/>
                  </a:lnTo>
                  <a:lnTo>
                    <a:pt x="27" y="108"/>
                  </a:lnTo>
                  <a:lnTo>
                    <a:pt x="28" y="107"/>
                  </a:lnTo>
                  <a:lnTo>
                    <a:pt x="28" y="106"/>
                  </a:lnTo>
                  <a:lnTo>
                    <a:pt x="29" y="105"/>
                  </a:lnTo>
                  <a:lnTo>
                    <a:pt x="29" y="105"/>
                  </a:lnTo>
                  <a:lnTo>
                    <a:pt x="30" y="104"/>
                  </a:lnTo>
                  <a:lnTo>
                    <a:pt x="30" y="104"/>
                  </a:lnTo>
                  <a:lnTo>
                    <a:pt x="31" y="103"/>
                  </a:lnTo>
                  <a:lnTo>
                    <a:pt x="32" y="102"/>
                  </a:lnTo>
                  <a:lnTo>
                    <a:pt x="32" y="101"/>
                  </a:lnTo>
                  <a:lnTo>
                    <a:pt x="33" y="101"/>
                  </a:lnTo>
                  <a:lnTo>
                    <a:pt x="33" y="100"/>
                  </a:lnTo>
                  <a:lnTo>
                    <a:pt x="34" y="99"/>
                  </a:lnTo>
                  <a:lnTo>
                    <a:pt x="34" y="98"/>
                  </a:lnTo>
                  <a:lnTo>
                    <a:pt x="34" y="97"/>
                  </a:lnTo>
                  <a:lnTo>
                    <a:pt x="35" y="96"/>
                  </a:lnTo>
                  <a:lnTo>
                    <a:pt x="35" y="96"/>
                  </a:lnTo>
                  <a:lnTo>
                    <a:pt x="36" y="95"/>
                  </a:lnTo>
                  <a:lnTo>
                    <a:pt x="37" y="94"/>
                  </a:lnTo>
                  <a:lnTo>
                    <a:pt x="37" y="94"/>
                  </a:lnTo>
                  <a:lnTo>
                    <a:pt x="38" y="93"/>
                  </a:lnTo>
                  <a:lnTo>
                    <a:pt x="39" y="93"/>
                  </a:lnTo>
                  <a:lnTo>
                    <a:pt x="39" y="92"/>
                  </a:lnTo>
                  <a:lnTo>
                    <a:pt x="40" y="91"/>
                  </a:lnTo>
                  <a:lnTo>
                    <a:pt x="40" y="90"/>
                  </a:lnTo>
                  <a:lnTo>
                    <a:pt x="41" y="89"/>
                  </a:lnTo>
                  <a:lnTo>
                    <a:pt x="42" y="89"/>
                  </a:lnTo>
                  <a:lnTo>
                    <a:pt x="42" y="88"/>
                  </a:lnTo>
                  <a:lnTo>
                    <a:pt x="43" y="87"/>
                  </a:lnTo>
                  <a:lnTo>
                    <a:pt x="44" y="85"/>
                  </a:lnTo>
                  <a:lnTo>
                    <a:pt x="45" y="84"/>
                  </a:lnTo>
                  <a:lnTo>
                    <a:pt x="46" y="83"/>
                  </a:lnTo>
                  <a:lnTo>
                    <a:pt x="47" y="82"/>
                  </a:lnTo>
                  <a:lnTo>
                    <a:pt x="48" y="80"/>
                  </a:lnTo>
                  <a:lnTo>
                    <a:pt x="50" y="79"/>
                  </a:lnTo>
                  <a:lnTo>
                    <a:pt x="51" y="77"/>
                  </a:lnTo>
                  <a:lnTo>
                    <a:pt x="52" y="76"/>
                  </a:lnTo>
                  <a:lnTo>
                    <a:pt x="53" y="75"/>
                  </a:lnTo>
                  <a:lnTo>
                    <a:pt x="54" y="74"/>
                  </a:lnTo>
                  <a:lnTo>
                    <a:pt x="55" y="72"/>
                  </a:lnTo>
                  <a:lnTo>
                    <a:pt x="57" y="71"/>
                  </a:lnTo>
                  <a:lnTo>
                    <a:pt x="58" y="69"/>
                  </a:lnTo>
                  <a:lnTo>
                    <a:pt x="60" y="68"/>
                  </a:lnTo>
                  <a:lnTo>
                    <a:pt x="61" y="66"/>
                  </a:lnTo>
                  <a:lnTo>
                    <a:pt x="62" y="65"/>
                  </a:lnTo>
                  <a:lnTo>
                    <a:pt x="63" y="65"/>
                  </a:lnTo>
                  <a:lnTo>
                    <a:pt x="64" y="63"/>
                  </a:lnTo>
                  <a:lnTo>
                    <a:pt x="65" y="62"/>
                  </a:lnTo>
                  <a:lnTo>
                    <a:pt x="67" y="60"/>
                  </a:lnTo>
                  <a:lnTo>
                    <a:pt x="68" y="59"/>
                  </a:lnTo>
                  <a:lnTo>
                    <a:pt x="70" y="57"/>
                  </a:lnTo>
                  <a:lnTo>
                    <a:pt x="71" y="56"/>
                  </a:lnTo>
                  <a:lnTo>
                    <a:pt x="72" y="55"/>
                  </a:lnTo>
                  <a:lnTo>
                    <a:pt x="74" y="53"/>
                  </a:lnTo>
                  <a:lnTo>
                    <a:pt x="77" y="50"/>
                  </a:lnTo>
                  <a:lnTo>
                    <a:pt x="80" y="47"/>
                  </a:lnTo>
                  <a:lnTo>
                    <a:pt x="84" y="42"/>
                  </a:lnTo>
                  <a:lnTo>
                    <a:pt x="87" y="40"/>
                  </a:lnTo>
                  <a:lnTo>
                    <a:pt x="90" y="37"/>
                  </a:lnTo>
                  <a:lnTo>
                    <a:pt x="92" y="35"/>
                  </a:lnTo>
                  <a:lnTo>
                    <a:pt x="93" y="33"/>
                  </a:lnTo>
                  <a:lnTo>
                    <a:pt x="95" y="32"/>
                  </a:lnTo>
                  <a:lnTo>
                    <a:pt x="95" y="32"/>
                  </a:lnTo>
                  <a:lnTo>
                    <a:pt x="96" y="31"/>
                  </a:lnTo>
                  <a:lnTo>
                    <a:pt x="96" y="30"/>
                  </a:lnTo>
                  <a:lnTo>
                    <a:pt x="97" y="30"/>
                  </a:lnTo>
                  <a:lnTo>
                    <a:pt x="97" y="29"/>
                  </a:lnTo>
                  <a:lnTo>
                    <a:pt x="98" y="28"/>
                  </a:lnTo>
                  <a:lnTo>
                    <a:pt x="99" y="27"/>
                  </a:lnTo>
                  <a:lnTo>
                    <a:pt x="100" y="27"/>
                  </a:lnTo>
                  <a:lnTo>
                    <a:pt x="101" y="25"/>
                  </a:lnTo>
                  <a:lnTo>
                    <a:pt x="103" y="23"/>
                  </a:lnTo>
                  <a:lnTo>
                    <a:pt x="103" y="22"/>
                  </a:lnTo>
                  <a:lnTo>
                    <a:pt x="104" y="21"/>
                  </a:lnTo>
                  <a:lnTo>
                    <a:pt x="105" y="21"/>
                  </a:lnTo>
                  <a:lnTo>
                    <a:pt x="106" y="20"/>
                  </a:lnTo>
                  <a:lnTo>
                    <a:pt x="107" y="19"/>
                  </a:lnTo>
                  <a:lnTo>
                    <a:pt x="107" y="18"/>
                  </a:lnTo>
                  <a:lnTo>
                    <a:pt x="108" y="17"/>
                  </a:lnTo>
                  <a:lnTo>
                    <a:pt x="109" y="17"/>
                  </a:lnTo>
                  <a:lnTo>
                    <a:pt x="110" y="16"/>
                  </a:lnTo>
                  <a:lnTo>
                    <a:pt x="111" y="15"/>
                  </a:lnTo>
                  <a:lnTo>
                    <a:pt x="111" y="15"/>
                  </a:lnTo>
                  <a:lnTo>
                    <a:pt x="111" y="15"/>
                  </a:lnTo>
                  <a:lnTo>
                    <a:pt x="111" y="14"/>
                  </a:lnTo>
                  <a:lnTo>
                    <a:pt x="112" y="14"/>
                  </a:lnTo>
                  <a:lnTo>
                    <a:pt x="112" y="13"/>
                  </a:lnTo>
                  <a:lnTo>
                    <a:pt x="113" y="13"/>
                  </a:lnTo>
                  <a:lnTo>
                    <a:pt x="113" y="12"/>
                  </a:lnTo>
                  <a:lnTo>
                    <a:pt x="114" y="12"/>
                  </a:lnTo>
                  <a:lnTo>
                    <a:pt x="114" y="12"/>
                  </a:lnTo>
                  <a:lnTo>
                    <a:pt x="115" y="11"/>
                  </a:lnTo>
                  <a:lnTo>
                    <a:pt x="115" y="11"/>
                  </a:lnTo>
                  <a:lnTo>
                    <a:pt x="116" y="10"/>
                  </a:lnTo>
                  <a:lnTo>
                    <a:pt x="116" y="10"/>
                  </a:lnTo>
                  <a:lnTo>
                    <a:pt x="117" y="9"/>
                  </a:lnTo>
                  <a:lnTo>
                    <a:pt x="117" y="9"/>
                  </a:lnTo>
                  <a:lnTo>
                    <a:pt x="118" y="9"/>
                  </a:lnTo>
                  <a:lnTo>
                    <a:pt x="118" y="8"/>
                  </a:lnTo>
                  <a:lnTo>
                    <a:pt x="119" y="8"/>
                  </a:lnTo>
                  <a:lnTo>
                    <a:pt x="119" y="7"/>
                  </a:lnTo>
                  <a:lnTo>
                    <a:pt x="120" y="7"/>
                  </a:lnTo>
                  <a:lnTo>
                    <a:pt x="120" y="7"/>
                  </a:lnTo>
                  <a:lnTo>
                    <a:pt x="120" y="7"/>
                  </a:lnTo>
                  <a:lnTo>
                    <a:pt x="120" y="7"/>
                  </a:lnTo>
                  <a:lnTo>
                    <a:pt x="121" y="6"/>
                  </a:lnTo>
                  <a:lnTo>
                    <a:pt x="121" y="6"/>
                  </a:lnTo>
                  <a:lnTo>
                    <a:pt x="122" y="6"/>
                  </a:lnTo>
                  <a:lnTo>
                    <a:pt x="123" y="5"/>
                  </a:lnTo>
                  <a:lnTo>
                    <a:pt x="123" y="5"/>
                  </a:lnTo>
                  <a:lnTo>
                    <a:pt x="124" y="5"/>
                  </a:lnTo>
                  <a:lnTo>
                    <a:pt x="124" y="4"/>
                  </a:lnTo>
                  <a:lnTo>
                    <a:pt x="125" y="4"/>
                  </a:lnTo>
                  <a:lnTo>
                    <a:pt x="125" y="4"/>
                  </a:lnTo>
                  <a:lnTo>
                    <a:pt x="126" y="3"/>
                  </a:lnTo>
                  <a:lnTo>
                    <a:pt x="127" y="3"/>
                  </a:lnTo>
                  <a:lnTo>
                    <a:pt x="127" y="3"/>
                  </a:lnTo>
                  <a:lnTo>
                    <a:pt x="128" y="3"/>
                  </a:lnTo>
                  <a:lnTo>
                    <a:pt x="129" y="2"/>
                  </a:lnTo>
                  <a:lnTo>
                    <a:pt x="129" y="2"/>
                  </a:lnTo>
                  <a:lnTo>
                    <a:pt x="130" y="2"/>
                  </a:lnTo>
                  <a:lnTo>
                    <a:pt x="130" y="2"/>
                  </a:lnTo>
                  <a:lnTo>
                    <a:pt x="130" y="1"/>
                  </a:lnTo>
                  <a:lnTo>
                    <a:pt x="131" y="1"/>
                  </a:lnTo>
                  <a:lnTo>
                    <a:pt x="132" y="1"/>
                  </a:lnTo>
                  <a:lnTo>
                    <a:pt x="132" y="1"/>
                  </a:lnTo>
                  <a:lnTo>
                    <a:pt x="133" y="0"/>
                  </a:lnTo>
                  <a:lnTo>
                    <a:pt x="134" y="0"/>
                  </a:lnTo>
                  <a:lnTo>
                    <a:pt x="134" y="0"/>
                  </a:lnTo>
                  <a:lnTo>
                    <a:pt x="135" y="0"/>
                  </a:lnTo>
                  <a:lnTo>
                    <a:pt x="136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38" y="0"/>
                  </a:lnTo>
                  <a:lnTo>
                    <a:pt x="139" y="0"/>
                  </a:lnTo>
                  <a:lnTo>
                    <a:pt x="140" y="0"/>
                  </a:lnTo>
                  <a:lnTo>
                    <a:pt x="140" y="0"/>
                  </a:lnTo>
                  <a:lnTo>
                    <a:pt x="140" y="0"/>
                  </a:lnTo>
                  <a:lnTo>
                    <a:pt x="140" y="0"/>
                  </a:lnTo>
                  <a:lnTo>
                    <a:pt x="140" y="0"/>
                  </a:lnTo>
                  <a:lnTo>
                    <a:pt x="140" y="0"/>
                  </a:lnTo>
                  <a:close/>
                  <a:moveTo>
                    <a:pt x="140" y="20"/>
                  </a:moveTo>
                  <a:lnTo>
                    <a:pt x="140" y="20"/>
                  </a:lnTo>
                  <a:lnTo>
                    <a:pt x="140" y="20"/>
                  </a:lnTo>
                  <a:lnTo>
                    <a:pt x="140" y="20"/>
                  </a:lnTo>
                  <a:lnTo>
                    <a:pt x="140" y="20"/>
                  </a:lnTo>
                  <a:lnTo>
                    <a:pt x="140" y="20"/>
                  </a:lnTo>
                  <a:lnTo>
                    <a:pt x="140" y="20"/>
                  </a:lnTo>
                  <a:lnTo>
                    <a:pt x="139" y="20"/>
                  </a:lnTo>
                  <a:lnTo>
                    <a:pt x="139" y="20"/>
                  </a:lnTo>
                  <a:lnTo>
                    <a:pt x="139" y="20"/>
                  </a:lnTo>
                  <a:lnTo>
                    <a:pt x="139" y="20"/>
                  </a:lnTo>
                  <a:lnTo>
                    <a:pt x="138" y="21"/>
                  </a:lnTo>
                  <a:lnTo>
                    <a:pt x="138" y="21"/>
                  </a:lnTo>
                  <a:lnTo>
                    <a:pt x="138" y="21"/>
                  </a:lnTo>
                  <a:lnTo>
                    <a:pt x="138" y="21"/>
                  </a:lnTo>
                  <a:lnTo>
                    <a:pt x="137" y="21"/>
                  </a:lnTo>
                  <a:lnTo>
                    <a:pt x="137" y="21"/>
                  </a:lnTo>
                  <a:lnTo>
                    <a:pt x="137" y="21"/>
                  </a:lnTo>
                  <a:lnTo>
                    <a:pt x="137" y="21"/>
                  </a:lnTo>
                  <a:lnTo>
                    <a:pt x="136" y="21"/>
                  </a:lnTo>
                  <a:lnTo>
                    <a:pt x="136" y="21"/>
                  </a:lnTo>
                  <a:lnTo>
                    <a:pt x="136" y="21"/>
                  </a:lnTo>
                  <a:lnTo>
                    <a:pt x="136" y="22"/>
                  </a:lnTo>
                  <a:lnTo>
                    <a:pt x="135" y="22"/>
                  </a:lnTo>
                  <a:lnTo>
                    <a:pt x="135" y="22"/>
                  </a:lnTo>
                  <a:lnTo>
                    <a:pt x="135" y="22"/>
                  </a:lnTo>
                  <a:lnTo>
                    <a:pt x="134" y="22"/>
                  </a:lnTo>
                  <a:lnTo>
                    <a:pt x="134" y="22"/>
                  </a:lnTo>
                  <a:lnTo>
                    <a:pt x="134" y="23"/>
                  </a:lnTo>
                  <a:lnTo>
                    <a:pt x="133" y="23"/>
                  </a:lnTo>
                  <a:lnTo>
                    <a:pt x="133" y="23"/>
                  </a:lnTo>
                  <a:lnTo>
                    <a:pt x="133" y="23"/>
                  </a:lnTo>
                  <a:lnTo>
                    <a:pt x="132" y="23"/>
                  </a:lnTo>
                  <a:lnTo>
                    <a:pt x="132" y="24"/>
                  </a:lnTo>
                  <a:lnTo>
                    <a:pt x="132" y="24"/>
                  </a:lnTo>
                  <a:lnTo>
                    <a:pt x="131" y="24"/>
                  </a:lnTo>
                  <a:lnTo>
                    <a:pt x="131" y="24"/>
                  </a:lnTo>
                  <a:lnTo>
                    <a:pt x="131" y="25"/>
                  </a:lnTo>
                  <a:lnTo>
                    <a:pt x="130" y="25"/>
                  </a:lnTo>
                  <a:lnTo>
                    <a:pt x="130" y="25"/>
                  </a:lnTo>
                  <a:lnTo>
                    <a:pt x="130" y="25"/>
                  </a:lnTo>
                  <a:lnTo>
                    <a:pt x="130" y="26"/>
                  </a:lnTo>
                  <a:lnTo>
                    <a:pt x="130" y="26"/>
                  </a:lnTo>
                  <a:lnTo>
                    <a:pt x="130" y="26"/>
                  </a:lnTo>
                  <a:lnTo>
                    <a:pt x="129" y="27"/>
                  </a:lnTo>
                  <a:lnTo>
                    <a:pt x="129" y="27"/>
                  </a:lnTo>
                  <a:lnTo>
                    <a:pt x="128" y="27"/>
                  </a:lnTo>
                  <a:lnTo>
                    <a:pt x="128" y="27"/>
                  </a:lnTo>
                  <a:lnTo>
                    <a:pt x="128" y="27"/>
                  </a:lnTo>
                  <a:lnTo>
                    <a:pt x="127" y="27"/>
                  </a:lnTo>
                  <a:lnTo>
                    <a:pt x="127" y="28"/>
                  </a:lnTo>
                  <a:lnTo>
                    <a:pt x="127" y="28"/>
                  </a:lnTo>
                  <a:lnTo>
                    <a:pt x="126" y="28"/>
                  </a:lnTo>
                  <a:lnTo>
                    <a:pt x="126" y="29"/>
                  </a:lnTo>
                  <a:lnTo>
                    <a:pt x="125" y="29"/>
                  </a:lnTo>
                  <a:lnTo>
                    <a:pt x="125" y="29"/>
                  </a:lnTo>
                  <a:lnTo>
                    <a:pt x="125" y="30"/>
                  </a:lnTo>
                  <a:lnTo>
                    <a:pt x="124" y="30"/>
                  </a:lnTo>
                  <a:lnTo>
                    <a:pt x="123" y="31"/>
                  </a:lnTo>
                  <a:lnTo>
                    <a:pt x="123" y="32"/>
                  </a:lnTo>
                  <a:lnTo>
                    <a:pt x="122" y="33"/>
                  </a:lnTo>
                  <a:lnTo>
                    <a:pt x="121" y="33"/>
                  </a:lnTo>
                  <a:lnTo>
                    <a:pt x="120" y="34"/>
                  </a:lnTo>
                  <a:lnTo>
                    <a:pt x="120" y="35"/>
                  </a:lnTo>
                  <a:lnTo>
                    <a:pt x="120" y="36"/>
                  </a:lnTo>
                  <a:lnTo>
                    <a:pt x="119" y="36"/>
                  </a:lnTo>
                  <a:lnTo>
                    <a:pt x="118" y="36"/>
                  </a:lnTo>
                  <a:lnTo>
                    <a:pt x="117" y="38"/>
                  </a:lnTo>
                  <a:lnTo>
                    <a:pt x="115" y="40"/>
                  </a:lnTo>
                  <a:lnTo>
                    <a:pt x="114" y="41"/>
                  </a:lnTo>
                  <a:lnTo>
                    <a:pt x="113" y="43"/>
                  </a:lnTo>
                  <a:lnTo>
                    <a:pt x="112" y="43"/>
                  </a:lnTo>
                  <a:lnTo>
                    <a:pt x="112" y="44"/>
                  </a:lnTo>
                  <a:lnTo>
                    <a:pt x="111" y="45"/>
                  </a:lnTo>
                  <a:lnTo>
                    <a:pt x="111" y="46"/>
                  </a:lnTo>
                  <a:lnTo>
                    <a:pt x="111" y="46"/>
                  </a:lnTo>
                  <a:lnTo>
                    <a:pt x="110" y="46"/>
                  </a:lnTo>
                  <a:lnTo>
                    <a:pt x="108" y="47"/>
                  </a:lnTo>
                  <a:lnTo>
                    <a:pt x="107" y="49"/>
                  </a:lnTo>
                  <a:lnTo>
                    <a:pt x="104" y="52"/>
                  </a:lnTo>
                  <a:lnTo>
                    <a:pt x="101" y="55"/>
                  </a:lnTo>
                  <a:lnTo>
                    <a:pt x="100" y="56"/>
                  </a:lnTo>
                  <a:lnTo>
                    <a:pt x="94" y="62"/>
                  </a:lnTo>
                  <a:lnTo>
                    <a:pt x="92" y="65"/>
                  </a:lnTo>
                  <a:lnTo>
                    <a:pt x="89" y="67"/>
                  </a:lnTo>
                  <a:lnTo>
                    <a:pt x="87" y="69"/>
                  </a:lnTo>
                  <a:lnTo>
                    <a:pt x="85" y="71"/>
                  </a:lnTo>
                  <a:lnTo>
                    <a:pt x="84" y="72"/>
                  </a:lnTo>
                  <a:lnTo>
                    <a:pt x="83" y="74"/>
                  </a:lnTo>
                  <a:lnTo>
                    <a:pt x="82" y="75"/>
                  </a:lnTo>
                  <a:lnTo>
                    <a:pt x="81" y="75"/>
                  </a:lnTo>
                  <a:lnTo>
                    <a:pt x="79" y="77"/>
                  </a:lnTo>
                  <a:lnTo>
                    <a:pt x="78" y="78"/>
                  </a:lnTo>
                  <a:lnTo>
                    <a:pt x="77" y="80"/>
                  </a:lnTo>
                  <a:lnTo>
                    <a:pt x="75" y="81"/>
                  </a:lnTo>
                  <a:lnTo>
                    <a:pt x="75" y="81"/>
                  </a:lnTo>
                  <a:lnTo>
                    <a:pt x="74" y="82"/>
                  </a:lnTo>
                  <a:lnTo>
                    <a:pt x="73" y="84"/>
                  </a:lnTo>
                  <a:lnTo>
                    <a:pt x="73" y="84"/>
                  </a:lnTo>
                  <a:lnTo>
                    <a:pt x="71" y="86"/>
                  </a:lnTo>
                  <a:lnTo>
                    <a:pt x="70" y="87"/>
                  </a:lnTo>
                  <a:lnTo>
                    <a:pt x="69" y="88"/>
                  </a:lnTo>
                  <a:lnTo>
                    <a:pt x="67" y="90"/>
                  </a:lnTo>
                  <a:lnTo>
                    <a:pt x="66" y="91"/>
                  </a:lnTo>
                  <a:lnTo>
                    <a:pt x="65" y="93"/>
                  </a:lnTo>
                  <a:lnTo>
                    <a:pt x="64" y="94"/>
                  </a:lnTo>
                  <a:lnTo>
                    <a:pt x="63" y="95"/>
                  </a:lnTo>
                  <a:lnTo>
                    <a:pt x="62" y="96"/>
                  </a:lnTo>
                  <a:lnTo>
                    <a:pt x="61" y="98"/>
                  </a:lnTo>
                  <a:lnTo>
                    <a:pt x="60" y="99"/>
                  </a:lnTo>
                  <a:lnTo>
                    <a:pt x="59" y="100"/>
                  </a:lnTo>
                  <a:lnTo>
                    <a:pt x="58" y="101"/>
                  </a:lnTo>
                  <a:lnTo>
                    <a:pt x="57" y="102"/>
                  </a:lnTo>
                  <a:lnTo>
                    <a:pt x="57" y="103"/>
                  </a:lnTo>
                  <a:lnTo>
                    <a:pt x="56" y="103"/>
                  </a:lnTo>
                  <a:lnTo>
                    <a:pt x="56" y="104"/>
                  </a:lnTo>
                  <a:lnTo>
                    <a:pt x="55" y="104"/>
                  </a:lnTo>
                  <a:lnTo>
                    <a:pt x="54" y="105"/>
                  </a:lnTo>
                  <a:lnTo>
                    <a:pt x="54" y="105"/>
                  </a:lnTo>
                  <a:lnTo>
                    <a:pt x="53" y="106"/>
                  </a:lnTo>
                  <a:lnTo>
                    <a:pt x="53" y="107"/>
                  </a:lnTo>
                  <a:lnTo>
                    <a:pt x="53" y="108"/>
                  </a:lnTo>
                  <a:lnTo>
                    <a:pt x="53" y="108"/>
                  </a:lnTo>
                  <a:lnTo>
                    <a:pt x="52" y="109"/>
                  </a:lnTo>
                  <a:lnTo>
                    <a:pt x="51" y="110"/>
                  </a:lnTo>
                  <a:lnTo>
                    <a:pt x="51" y="111"/>
                  </a:lnTo>
                  <a:lnTo>
                    <a:pt x="50" y="111"/>
                  </a:lnTo>
                  <a:lnTo>
                    <a:pt x="50" y="112"/>
                  </a:lnTo>
                  <a:lnTo>
                    <a:pt x="49" y="113"/>
                  </a:lnTo>
                  <a:lnTo>
                    <a:pt x="49" y="113"/>
                  </a:lnTo>
                  <a:lnTo>
                    <a:pt x="48" y="113"/>
                  </a:lnTo>
                  <a:lnTo>
                    <a:pt x="48" y="114"/>
                  </a:lnTo>
                  <a:lnTo>
                    <a:pt x="47" y="115"/>
                  </a:lnTo>
                  <a:lnTo>
                    <a:pt x="47" y="116"/>
                  </a:lnTo>
                  <a:lnTo>
                    <a:pt x="46" y="116"/>
                  </a:lnTo>
                  <a:lnTo>
                    <a:pt x="46" y="117"/>
                  </a:lnTo>
                  <a:lnTo>
                    <a:pt x="45" y="118"/>
                  </a:lnTo>
                  <a:lnTo>
                    <a:pt x="44" y="119"/>
                  </a:lnTo>
                  <a:lnTo>
                    <a:pt x="44" y="120"/>
                  </a:lnTo>
                  <a:lnTo>
                    <a:pt x="44" y="120"/>
                  </a:lnTo>
                  <a:lnTo>
                    <a:pt x="44" y="121"/>
                  </a:lnTo>
                  <a:lnTo>
                    <a:pt x="43" y="122"/>
                  </a:lnTo>
                  <a:lnTo>
                    <a:pt x="43" y="122"/>
                  </a:lnTo>
                  <a:lnTo>
                    <a:pt x="43" y="123"/>
                  </a:lnTo>
                  <a:lnTo>
                    <a:pt x="42" y="123"/>
                  </a:lnTo>
                  <a:lnTo>
                    <a:pt x="42" y="123"/>
                  </a:lnTo>
                  <a:lnTo>
                    <a:pt x="41" y="124"/>
                  </a:lnTo>
                  <a:lnTo>
                    <a:pt x="41" y="125"/>
                  </a:lnTo>
                  <a:lnTo>
                    <a:pt x="40" y="126"/>
                  </a:lnTo>
                  <a:lnTo>
                    <a:pt x="40" y="127"/>
                  </a:lnTo>
                  <a:lnTo>
                    <a:pt x="39" y="127"/>
                  </a:lnTo>
                  <a:lnTo>
                    <a:pt x="39" y="128"/>
                  </a:lnTo>
                  <a:lnTo>
                    <a:pt x="39" y="129"/>
                  </a:lnTo>
                  <a:lnTo>
                    <a:pt x="38" y="130"/>
                  </a:lnTo>
                  <a:lnTo>
                    <a:pt x="38" y="131"/>
                  </a:lnTo>
                  <a:lnTo>
                    <a:pt x="37" y="131"/>
                  </a:lnTo>
                  <a:lnTo>
                    <a:pt x="37" y="131"/>
                  </a:lnTo>
                  <a:lnTo>
                    <a:pt x="37" y="132"/>
                  </a:lnTo>
                  <a:lnTo>
                    <a:pt x="37" y="132"/>
                  </a:lnTo>
                  <a:lnTo>
                    <a:pt x="37" y="132"/>
                  </a:lnTo>
                  <a:lnTo>
                    <a:pt x="37" y="132"/>
                  </a:lnTo>
                  <a:lnTo>
                    <a:pt x="37" y="132"/>
                  </a:lnTo>
                  <a:lnTo>
                    <a:pt x="37" y="132"/>
                  </a:lnTo>
                  <a:lnTo>
                    <a:pt x="37" y="132"/>
                  </a:lnTo>
                  <a:lnTo>
                    <a:pt x="36" y="132"/>
                  </a:lnTo>
                  <a:lnTo>
                    <a:pt x="36" y="133"/>
                  </a:lnTo>
                  <a:lnTo>
                    <a:pt x="36" y="133"/>
                  </a:lnTo>
                  <a:lnTo>
                    <a:pt x="36" y="134"/>
                  </a:lnTo>
                  <a:lnTo>
                    <a:pt x="35" y="135"/>
                  </a:lnTo>
                  <a:lnTo>
                    <a:pt x="35" y="135"/>
                  </a:lnTo>
                  <a:lnTo>
                    <a:pt x="35" y="136"/>
                  </a:lnTo>
                  <a:lnTo>
                    <a:pt x="35" y="137"/>
                  </a:lnTo>
                  <a:lnTo>
                    <a:pt x="35" y="137"/>
                  </a:lnTo>
                  <a:lnTo>
                    <a:pt x="34" y="138"/>
                  </a:lnTo>
                  <a:lnTo>
                    <a:pt x="34" y="139"/>
                  </a:lnTo>
                  <a:lnTo>
                    <a:pt x="34" y="141"/>
                  </a:lnTo>
                  <a:lnTo>
                    <a:pt x="34" y="142"/>
                  </a:lnTo>
                  <a:lnTo>
                    <a:pt x="33" y="145"/>
                  </a:lnTo>
                  <a:lnTo>
                    <a:pt x="32" y="147"/>
                  </a:lnTo>
                  <a:lnTo>
                    <a:pt x="32" y="149"/>
                  </a:lnTo>
                  <a:lnTo>
                    <a:pt x="31" y="151"/>
                  </a:lnTo>
                  <a:lnTo>
                    <a:pt x="31" y="152"/>
                  </a:lnTo>
                  <a:lnTo>
                    <a:pt x="30" y="152"/>
                  </a:lnTo>
                  <a:lnTo>
                    <a:pt x="30" y="153"/>
                  </a:lnTo>
                  <a:lnTo>
                    <a:pt x="30" y="154"/>
                  </a:lnTo>
                  <a:lnTo>
                    <a:pt x="29" y="155"/>
                  </a:lnTo>
                  <a:lnTo>
                    <a:pt x="29" y="155"/>
                  </a:lnTo>
                  <a:lnTo>
                    <a:pt x="29" y="156"/>
                  </a:lnTo>
                  <a:lnTo>
                    <a:pt x="29" y="157"/>
                  </a:lnTo>
                  <a:lnTo>
                    <a:pt x="28" y="158"/>
                  </a:lnTo>
                  <a:lnTo>
                    <a:pt x="31" y="157"/>
                  </a:lnTo>
                  <a:lnTo>
                    <a:pt x="33" y="156"/>
                  </a:lnTo>
                  <a:lnTo>
                    <a:pt x="34" y="156"/>
                  </a:lnTo>
                  <a:lnTo>
                    <a:pt x="34" y="156"/>
                  </a:lnTo>
                  <a:lnTo>
                    <a:pt x="34" y="155"/>
                  </a:lnTo>
                  <a:lnTo>
                    <a:pt x="35" y="155"/>
                  </a:lnTo>
                  <a:lnTo>
                    <a:pt x="36" y="155"/>
                  </a:lnTo>
                  <a:lnTo>
                    <a:pt x="36" y="155"/>
                  </a:lnTo>
                  <a:lnTo>
                    <a:pt x="37" y="155"/>
                  </a:lnTo>
                  <a:lnTo>
                    <a:pt x="38" y="155"/>
                  </a:lnTo>
                  <a:lnTo>
                    <a:pt x="38" y="154"/>
                  </a:lnTo>
                  <a:lnTo>
                    <a:pt x="39" y="154"/>
                  </a:lnTo>
                  <a:lnTo>
                    <a:pt x="40" y="154"/>
                  </a:lnTo>
                  <a:lnTo>
                    <a:pt x="41" y="154"/>
                  </a:lnTo>
                  <a:lnTo>
                    <a:pt x="42" y="154"/>
                  </a:lnTo>
                  <a:lnTo>
                    <a:pt x="44" y="153"/>
                  </a:lnTo>
                  <a:lnTo>
                    <a:pt x="45" y="153"/>
                  </a:lnTo>
                  <a:lnTo>
                    <a:pt x="47" y="153"/>
                  </a:lnTo>
                  <a:lnTo>
                    <a:pt x="50" y="152"/>
                  </a:lnTo>
                  <a:lnTo>
                    <a:pt x="52" y="152"/>
                  </a:lnTo>
                  <a:lnTo>
                    <a:pt x="53" y="152"/>
                  </a:lnTo>
                  <a:lnTo>
                    <a:pt x="54" y="152"/>
                  </a:lnTo>
                  <a:lnTo>
                    <a:pt x="55" y="152"/>
                  </a:lnTo>
                  <a:lnTo>
                    <a:pt x="56" y="152"/>
                  </a:lnTo>
                  <a:lnTo>
                    <a:pt x="57" y="152"/>
                  </a:lnTo>
                  <a:lnTo>
                    <a:pt x="58" y="151"/>
                  </a:lnTo>
                  <a:lnTo>
                    <a:pt x="59" y="151"/>
                  </a:lnTo>
                  <a:lnTo>
                    <a:pt x="59" y="151"/>
                  </a:lnTo>
                  <a:lnTo>
                    <a:pt x="60" y="151"/>
                  </a:lnTo>
                  <a:lnTo>
                    <a:pt x="61" y="151"/>
                  </a:lnTo>
                  <a:lnTo>
                    <a:pt x="62" y="151"/>
                  </a:lnTo>
                  <a:lnTo>
                    <a:pt x="62" y="150"/>
                  </a:lnTo>
                  <a:lnTo>
                    <a:pt x="63" y="150"/>
                  </a:lnTo>
                  <a:lnTo>
                    <a:pt x="63" y="150"/>
                  </a:lnTo>
                  <a:lnTo>
                    <a:pt x="63" y="150"/>
                  </a:lnTo>
                  <a:lnTo>
                    <a:pt x="64" y="150"/>
                  </a:lnTo>
                  <a:lnTo>
                    <a:pt x="65" y="150"/>
                  </a:lnTo>
                  <a:lnTo>
                    <a:pt x="66" y="149"/>
                  </a:lnTo>
                  <a:lnTo>
                    <a:pt x="66" y="149"/>
                  </a:lnTo>
                  <a:lnTo>
                    <a:pt x="67" y="149"/>
                  </a:lnTo>
                  <a:lnTo>
                    <a:pt x="68" y="149"/>
                  </a:lnTo>
                  <a:lnTo>
                    <a:pt x="68" y="148"/>
                  </a:lnTo>
                  <a:lnTo>
                    <a:pt x="69" y="148"/>
                  </a:lnTo>
                  <a:lnTo>
                    <a:pt x="70" y="148"/>
                  </a:lnTo>
                  <a:lnTo>
                    <a:pt x="70" y="148"/>
                  </a:lnTo>
                  <a:lnTo>
                    <a:pt x="71" y="148"/>
                  </a:lnTo>
                  <a:lnTo>
                    <a:pt x="72" y="147"/>
                  </a:lnTo>
                  <a:lnTo>
                    <a:pt x="72" y="147"/>
                  </a:lnTo>
                  <a:lnTo>
                    <a:pt x="73" y="147"/>
                  </a:lnTo>
                  <a:lnTo>
                    <a:pt x="73" y="146"/>
                  </a:lnTo>
                  <a:lnTo>
                    <a:pt x="73" y="146"/>
                  </a:lnTo>
                  <a:lnTo>
                    <a:pt x="74" y="146"/>
                  </a:lnTo>
                  <a:lnTo>
                    <a:pt x="75" y="146"/>
                  </a:lnTo>
                  <a:lnTo>
                    <a:pt x="75" y="145"/>
                  </a:lnTo>
                  <a:lnTo>
                    <a:pt x="76" y="145"/>
                  </a:lnTo>
                  <a:lnTo>
                    <a:pt x="77" y="145"/>
                  </a:lnTo>
                  <a:lnTo>
                    <a:pt x="77" y="144"/>
                  </a:lnTo>
                  <a:lnTo>
                    <a:pt x="78" y="144"/>
                  </a:lnTo>
                  <a:lnTo>
                    <a:pt x="78" y="144"/>
                  </a:lnTo>
                  <a:lnTo>
                    <a:pt x="79" y="143"/>
                  </a:lnTo>
                  <a:lnTo>
                    <a:pt x="79" y="143"/>
                  </a:lnTo>
                  <a:lnTo>
                    <a:pt x="79" y="143"/>
                  </a:lnTo>
                  <a:lnTo>
                    <a:pt x="80" y="143"/>
                  </a:lnTo>
                  <a:lnTo>
                    <a:pt x="80" y="143"/>
                  </a:lnTo>
                  <a:lnTo>
                    <a:pt x="80" y="142"/>
                  </a:lnTo>
                  <a:lnTo>
                    <a:pt x="81" y="142"/>
                  </a:lnTo>
                  <a:lnTo>
                    <a:pt x="81" y="142"/>
                  </a:lnTo>
                  <a:lnTo>
                    <a:pt x="81" y="142"/>
                  </a:lnTo>
                  <a:lnTo>
                    <a:pt x="82" y="142"/>
                  </a:lnTo>
                  <a:lnTo>
                    <a:pt x="82" y="142"/>
                  </a:lnTo>
                  <a:lnTo>
                    <a:pt x="82" y="142"/>
                  </a:lnTo>
                  <a:lnTo>
                    <a:pt x="82" y="142"/>
                  </a:lnTo>
                  <a:lnTo>
                    <a:pt x="82" y="142"/>
                  </a:lnTo>
                  <a:lnTo>
                    <a:pt x="82" y="142"/>
                  </a:lnTo>
                  <a:lnTo>
                    <a:pt x="82" y="141"/>
                  </a:lnTo>
                  <a:lnTo>
                    <a:pt x="82" y="141"/>
                  </a:lnTo>
                  <a:lnTo>
                    <a:pt x="83" y="141"/>
                  </a:lnTo>
                  <a:lnTo>
                    <a:pt x="83" y="141"/>
                  </a:lnTo>
                  <a:lnTo>
                    <a:pt x="84" y="140"/>
                  </a:lnTo>
                  <a:lnTo>
                    <a:pt x="84" y="140"/>
                  </a:lnTo>
                  <a:lnTo>
                    <a:pt x="85" y="139"/>
                  </a:lnTo>
                  <a:lnTo>
                    <a:pt x="86" y="139"/>
                  </a:lnTo>
                  <a:lnTo>
                    <a:pt x="86" y="138"/>
                  </a:lnTo>
                  <a:lnTo>
                    <a:pt x="87" y="137"/>
                  </a:lnTo>
                  <a:lnTo>
                    <a:pt x="88" y="137"/>
                  </a:lnTo>
                  <a:lnTo>
                    <a:pt x="89" y="136"/>
                  </a:lnTo>
                  <a:lnTo>
                    <a:pt x="89" y="135"/>
                  </a:lnTo>
                  <a:lnTo>
                    <a:pt x="90" y="134"/>
                  </a:lnTo>
                  <a:lnTo>
                    <a:pt x="91" y="134"/>
                  </a:lnTo>
                  <a:lnTo>
                    <a:pt x="92" y="133"/>
                  </a:lnTo>
                  <a:lnTo>
                    <a:pt x="92" y="132"/>
                  </a:lnTo>
                  <a:lnTo>
                    <a:pt x="93" y="132"/>
                  </a:lnTo>
                  <a:lnTo>
                    <a:pt x="94" y="131"/>
                  </a:lnTo>
                  <a:lnTo>
                    <a:pt x="94" y="130"/>
                  </a:lnTo>
                  <a:lnTo>
                    <a:pt x="95" y="129"/>
                  </a:lnTo>
                  <a:lnTo>
                    <a:pt x="96" y="128"/>
                  </a:lnTo>
                  <a:lnTo>
                    <a:pt x="97" y="127"/>
                  </a:lnTo>
                  <a:lnTo>
                    <a:pt x="98" y="126"/>
                  </a:lnTo>
                  <a:lnTo>
                    <a:pt x="99" y="125"/>
                  </a:lnTo>
                  <a:lnTo>
                    <a:pt x="100" y="124"/>
                  </a:lnTo>
                  <a:lnTo>
                    <a:pt x="101" y="123"/>
                  </a:lnTo>
                  <a:lnTo>
                    <a:pt x="101" y="123"/>
                  </a:lnTo>
                  <a:lnTo>
                    <a:pt x="102" y="122"/>
                  </a:lnTo>
                  <a:lnTo>
                    <a:pt x="103" y="121"/>
                  </a:lnTo>
                  <a:lnTo>
                    <a:pt x="104" y="120"/>
                  </a:lnTo>
                  <a:lnTo>
                    <a:pt x="105" y="119"/>
                  </a:lnTo>
                  <a:lnTo>
                    <a:pt x="106" y="118"/>
                  </a:lnTo>
                  <a:lnTo>
                    <a:pt x="107" y="116"/>
                  </a:lnTo>
                  <a:lnTo>
                    <a:pt x="108" y="115"/>
                  </a:lnTo>
                  <a:lnTo>
                    <a:pt x="109" y="114"/>
                  </a:lnTo>
                  <a:lnTo>
                    <a:pt x="110" y="113"/>
                  </a:lnTo>
                  <a:lnTo>
                    <a:pt x="111" y="112"/>
                  </a:lnTo>
                  <a:lnTo>
                    <a:pt x="111" y="111"/>
                  </a:lnTo>
                  <a:lnTo>
                    <a:pt x="112" y="110"/>
                  </a:lnTo>
                  <a:lnTo>
                    <a:pt x="113" y="109"/>
                  </a:lnTo>
                  <a:lnTo>
                    <a:pt x="114" y="107"/>
                  </a:lnTo>
                  <a:lnTo>
                    <a:pt x="115" y="106"/>
                  </a:lnTo>
                  <a:lnTo>
                    <a:pt x="116" y="105"/>
                  </a:lnTo>
                  <a:lnTo>
                    <a:pt x="117" y="104"/>
                  </a:lnTo>
                  <a:lnTo>
                    <a:pt x="118" y="103"/>
                  </a:lnTo>
                  <a:lnTo>
                    <a:pt x="119" y="102"/>
                  </a:lnTo>
                  <a:lnTo>
                    <a:pt x="119" y="101"/>
                  </a:lnTo>
                  <a:lnTo>
                    <a:pt x="120" y="100"/>
                  </a:lnTo>
                  <a:lnTo>
                    <a:pt x="120" y="99"/>
                  </a:lnTo>
                  <a:lnTo>
                    <a:pt x="121" y="98"/>
                  </a:lnTo>
                  <a:lnTo>
                    <a:pt x="122" y="96"/>
                  </a:lnTo>
                  <a:lnTo>
                    <a:pt x="123" y="95"/>
                  </a:lnTo>
                  <a:lnTo>
                    <a:pt x="124" y="94"/>
                  </a:lnTo>
                  <a:lnTo>
                    <a:pt x="125" y="93"/>
                  </a:lnTo>
                  <a:lnTo>
                    <a:pt x="126" y="92"/>
                  </a:lnTo>
                  <a:lnTo>
                    <a:pt x="127" y="90"/>
                  </a:lnTo>
                  <a:lnTo>
                    <a:pt x="128" y="89"/>
                  </a:lnTo>
                  <a:lnTo>
                    <a:pt x="129" y="87"/>
                  </a:lnTo>
                  <a:lnTo>
                    <a:pt x="130" y="86"/>
                  </a:lnTo>
                  <a:lnTo>
                    <a:pt x="130" y="85"/>
                  </a:lnTo>
                  <a:lnTo>
                    <a:pt x="130" y="84"/>
                  </a:lnTo>
                  <a:lnTo>
                    <a:pt x="131" y="83"/>
                  </a:lnTo>
                  <a:lnTo>
                    <a:pt x="132" y="81"/>
                  </a:lnTo>
                  <a:lnTo>
                    <a:pt x="132" y="81"/>
                  </a:lnTo>
                  <a:lnTo>
                    <a:pt x="133" y="80"/>
                  </a:lnTo>
                  <a:lnTo>
                    <a:pt x="133" y="79"/>
                  </a:lnTo>
                  <a:lnTo>
                    <a:pt x="134" y="78"/>
                  </a:lnTo>
                  <a:lnTo>
                    <a:pt x="134" y="78"/>
                  </a:lnTo>
                  <a:lnTo>
                    <a:pt x="135" y="77"/>
                  </a:lnTo>
                  <a:lnTo>
                    <a:pt x="135" y="76"/>
                  </a:lnTo>
                  <a:lnTo>
                    <a:pt x="136" y="76"/>
                  </a:lnTo>
                  <a:lnTo>
                    <a:pt x="136" y="75"/>
                  </a:lnTo>
                  <a:lnTo>
                    <a:pt x="136" y="75"/>
                  </a:lnTo>
                  <a:lnTo>
                    <a:pt x="137" y="74"/>
                  </a:lnTo>
                  <a:lnTo>
                    <a:pt x="137" y="74"/>
                  </a:lnTo>
                  <a:lnTo>
                    <a:pt x="138" y="73"/>
                  </a:lnTo>
                  <a:lnTo>
                    <a:pt x="138" y="72"/>
                  </a:lnTo>
                  <a:lnTo>
                    <a:pt x="138" y="72"/>
                  </a:lnTo>
                  <a:lnTo>
                    <a:pt x="139" y="71"/>
                  </a:lnTo>
                  <a:lnTo>
                    <a:pt x="139" y="70"/>
                  </a:lnTo>
                  <a:lnTo>
                    <a:pt x="139" y="70"/>
                  </a:lnTo>
                  <a:lnTo>
                    <a:pt x="140" y="69"/>
                  </a:lnTo>
                  <a:lnTo>
                    <a:pt x="140" y="68"/>
                  </a:lnTo>
                  <a:lnTo>
                    <a:pt x="140" y="67"/>
                  </a:lnTo>
                  <a:lnTo>
                    <a:pt x="140" y="67"/>
                  </a:lnTo>
                  <a:lnTo>
                    <a:pt x="140" y="66"/>
                  </a:lnTo>
                  <a:lnTo>
                    <a:pt x="141" y="65"/>
                  </a:lnTo>
                  <a:lnTo>
                    <a:pt x="141" y="65"/>
                  </a:lnTo>
                  <a:lnTo>
                    <a:pt x="141" y="65"/>
                  </a:lnTo>
                  <a:lnTo>
                    <a:pt x="142" y="64"/>
                  </a:lnTo>
                  <a:lnTo>
                    <a:pt x="142" y="64"/>
                  </a:lnTo>
                  <a:lnTo>
                    <a:pt x="142" y="63"/>
                  </a:lnTo>
                  <a:lnTo>
                    <a:pt x="142" y="62"/>
                  </a:lnTo>
                  <a:lnTo>
                    <a:pt x="143" y="61"/>
                  </a:lnTo>
                  <a:lnTo>
                    <a:pt x="143" y="61"/>
                  </a:lnTo>
                  <a:lnTo>
                    <a:pt x="143" y="60"/>
                  </a:lnTo>
                  <a:lnTo>
                    <a:pt x="144" y="59"/>
                  </a:lnTo>
                  <a:lnTo>
                    <a:pt x="144" y="59"/>
                  </a:lnTo>
                  <a:lnTo>
                    <a:pt x="144" y="58"/>
                  </a:lnTo>
                  <a:lnTo>
                    <a:pt x="144" y="57"/>
                  </a:lnTo>
                  <a:lnTo>
                    <a:pt x="145" y="57"/>
                  </a:lnTo>
                  <a:lnTo>
                    <a:pt x="145" y="56"/>
                  </a:lnTo>
                  <a:lnTo>
                    <a:pt x="145" y="56"/>
                  </a:lnTo>
                  <a:lnTo>
                    <a:pt x="146" y="56"/>
                  </a:lnTo>
                  <a:lnTo>
                    <a:pt x="146" y="55"/>
                  </a:lnTo>
                  <a:lnTo>
                    <a:pt x="146" y="54"/>
                  </a:lnTo>
                  <a:lnTo>
                    <a:pt x="146" y="54"/>
                  </a:lnTo>
                  <a:lnTo>
                    <a:pt x="146" y="53"/>
                  </a:lnTo>
                  <a:lnTo>
                    <a:pt x="147" y="53"/>
                  </a:lnTo>
                  <a:lnTo>
                    <a:pt x="147" y="52"/>
                  </a:lnTo>
                  <a:lnTo>
                    <a:pt x="147" y="51"/>
                  </a:lnTo>
                  <a:lnTo>
                    <a:pt x="147" y="51"/>
                  </a:lnTo>
                  <a:lnTo>
                    <a:pt x="148" y="50"/>
                  </a:lnTo>
                  <a:lnTo>
                    <a:pt x="148" y="49"/>
                  </a:lnTo>
                  <a:lnTo>
                    <a:pt x="148" y="49"/>
                  </a:lnTo>
                  <a:lnTo>
                    <a:pt x="148" y="48"/>
                  </a:lnTo>
                  <a:lnTo>
                    <a:pt x="148" y="48"/>
                  </a:lnTo>
                  <a:lnTo>
                    <a:pt x="148" y="47"/>
                  </a:lnTo>
                  <a:lnTo>
                    <a:pt x="149" y="46"/>
                  </a:lnTo>
                  <a:lnTo>
                    <a:pt x="149" y="46"/>
                  </a:lnTo>
                  <a:lnTo>
                    <a:pt x="149" y="46"/>
                  </a:lnTo>
                  <a:lnTo>
                    <a:pt x="149" y="46"/>
                  </a:lnTo>
                  <a:lnTo>
                    <a:pt x="149" y="45"/>
                  </a:lnTo>
                  <a:lnTo>
                    <a:pt x="149" y="44"/>
                  </a:lnTo>
                  <a:lnTo>
                    <a:pt x="149" y="44"/>
                  </a:lnTo>
                  <a:lnTo>
                    <a:pt x="149" y="43"/>
                  </a:lnTo>
                  <a:lnTo>
                    <a:pt x="149" y="43"/>
                  </a:lnTo>
                  <a:lnTo>
                    <a:pt x="149" y="42"/>
                  </a:lnTo>
                  <a:lnTo>
                    <a:pt x="149" y="42"/>
                  </a:lnTo>
                  <a:lnTo>
                    <a:pt x="149" y="41"/>
                  </a:lnTo>
                  <a:lnTo>
                    <a:pt x="149" y="41"/>
                  </a:lnTo>
                  <a:lnTo>
                    <a:pt x="149" y="40"/>
                  </a:lnTo>
                  <a:lnTo>
                    <a:pt x="149" y="39"/>
                  </a:lnTo>
                  <a:lnTo>
                    <a:pt x="149" y="39"/>
                  </a:lnTo>
                  <a:lnTo>
                    <a:pt x="149" y="38"/>
                  </a:lnTo>
                  <a:lnTo>
                    <a:pt x="149" y="38"/>
                  </a:lnTo>
                  <a:lnTo>
                    <a:pt x="149" y="37"/>
                  </a:lnTo>
                  <a:lnTo>
                    <a:pt x="149" y="37"/>
                  </a:lnTo>
                  <a:lnTo>
                    <a:pt x="149" y="36"/>
                  </a:lnTo>
                  <a:lnTo>
                    <a:pt x="149" y="36"/>
                  </a:lnTo>
                  <a:lnTo>
                    <a:pt x="149" y="36"/>
                  </a:lnTo>
                  <a:lnTo>
                    <a:pt x="149" y="36"/>
                  </a:lnTo>
                  <a:lnTo>
                    <a:pt x="149" y="36"/>
                  </a:lnTo>
                  <a:lnTo>
                    <a:pt x="149" y="35"/>
                  </a:lnTo>
                  <a:lnTo>
                    <a:pt x="149" y="35"/>
                  </a:lnTo>
                  <a:lnTo>
                    <a:pt x="149" y="34"/>
                  </a:lnTo>
                  <a:lnTo>
                    <a:pt x="149" y="34"/>
                  </a:lnTo>
                  <a:lnTo>
                    <a:pt x="149" y="33"/>
                  </a:lnTo>
                  <a:lnTo>
                    <a:pt x="149" y="33"/>
                  </a:lnTo>
                  <a:lnTo>
                    <a:pt x="149" y="33"/>
                  </a:lnTo>
                  <a:lnTo>
                    <a:pt x="149" y="32"/>
                  </a:lnTo>
                  <a:lnTo>
                    <a:pt x="149" y="32"/>
                  </a:lnTo>
                  <a:lnTo>
                    <a:pt x="149" y="31"/>
                  </a:lnTo>
                  <a:lnTo>
                    <a:pt x="149" y="31"/>
                  </a:lnTo>
                  <a:lnTo>
                    <a:pt x="149" y="31"/>
                  </a:lnTo>
                  <a:lnTo>
                    <a:pt x="149" y="31"/>
                  </a:lnTo>
                  <a:lnTo>
                    <a:pt x="149" y="30"/>
                  </a:lnTo>
                  <a:lnTo>
                    <a:pt x="149" y="30"/>
                  </a:lnTo>
                  <a:lnTo>
                    <a:pt x="149" y="30"/>
                  </a:lnTo>
                  <a:lnTo>
                    <a:pt x="149" y="29"/>
                  </a:lnTo>
                  <a:lnTo>
                    <a:pt x="149" y="29"/>
                  </a:lnTo>
                  <a:lnTo>
                    <a:pt x="149" y="29"/>
                  </a:lnTo>
                  <a:lnTo>
                    <a:pt x="149" y="28"/>
                  </a:lnTo>
                  <a:lnTo>
                    <a:pt x="149" y="28"/>
                  </a:lnTo>
                  <a:lnTo>
                    <a:pt x="149" y="28"/>
                  </a:lnTo>
                  <a:lnTo>
                    <a:pt x="149" y="27"/>
                  </a:lnTo>
                  <a:lnTo>
                    <a:pt x="149" y="27"/>
                  </a:lnTo>
                  <a:lnTo>
                    <a:pt x="149" y="27"/>
                  </a:lnTo>
                  <a:lnTo>
                    <a:pt x="149" y="27"/>
                  </a:lnTo>
                  <a:lnTo>
                    <a:pt x="149" y="27"/>
                  </a:lnTo>
                  <a:lnTo>
                    <a:pt x="149" y="27"/>
                  </a:lnTo>
                  <a:lnTo>
                    <a:pt x="148" y="27"/>
                  </a:lnTo>
                  <a:lnTo>
                    <a:pt x="148" y="26"/>
                  </a:lnTo>
                  <a:lnTo>
                    <a:pt x="148" y="26"/>
                  </a:lnTo>
                  <a:lnTo>
                    <a:pt x="148" y="26"/>
                  </a:lnTo>
                  <a:lnTo>
                    <a:pt x="148" y="26"/>
                  </a:lnTo>
                  <a:lnTo>
                    <a:pt x="148" y="25"/>
                  </a:lnTo>
                  <a:lnTo>
                    <a:pt x="148" y="25"/>
                  </a:lnTo>
                  <a:lnTo>
                    <a:pt x="147" y="25"/>
                  </a:lnTo>
                  <a:lnTo>
                    <a:pt x="147" y="25"/>
                  </a:lnTo>
                  <a:lnTo>
                    <a:pt x="147" y="25"/>
                  </a:lnTo>
                  <a:lnTo>
                    <a:pt x="147" y="25"/>
                  </a:lnTo>
                  <a:lnTo>
                    <a:pt x="147" y="25"/>
                  </a:lnTo>
                  <a:lnTo>
                    <a:pt x="147" y="24"/>
                  </a:lnTo>
                  <a:lnTo>
                    <a:pt x="147" y="24"/>
                  </a:lnTo>
                  <a:lnTo>
                    <a:pt x="147" y="24"/>
                  </a:lnTo>
                  <a:lnTo>
                    <a:pt x="147" y="24"/>
                  </a:lnTo>
                  <a:lnTo>
                    <a:pt x="147" y="24"/>
                  </a:lnTo>
                  <a:lnTo>
                    <a:pt x="146" y="24"/>
                  </a:lnTo>
                  <a:lnTo>
                    <a:pt x="146" y="24"/>
                  </a:lnTo>
                  <a:lnTo>
                    <a:pt x="146" y="24"/>
                  </a:lnTo>
                  <a:lnTo>
                    <a:pt x="146" y="24"/>
                  </a:lnTo>
                  <a:lnTo>
                    <a:pt x="146" y="23"/>
                  </a:lnTo>
                  <a:lnTo>
                    <a:pt x="146" y="23"/>
                  </a:lnTo>
                  <a:lnTo>
                    <a:pt x="146" y="23"/>
                  </a:lnTo>
                  <a:lnTo>
                    <a:pt x="146" y="23"/>
                  </a:lnTo>
                  <a:lnTo>
                    <a:pt x="146" y="23"/>
                  </a:lnTo>
                  <a:lnTo>
                    <a:pt x="145" y="23"/>
                  </a:lnTo>
                  <a:lnTo>
                    <a:pt x="145" y="23"/>
                  </a:lnTo>
                  <a:lnTo>
                    <a:pt x="145" y="23"/>
                  </a:lnTo>
                  <a:lnTo>
                    <a:pt x="145" y="23"/>
                  </a:lnTo>
                  <a:lnTo>
                    <a:pt x="145" y="22"/>
                  </a:lnTo>
                  <a:lnTo>
                    <a:pt x="145" y="22"/>
                  </a:lnTo>
                  <a:lnTo>
                    <a:pt x="145" y="22"/>
                  </a:lnTo>
                  <a:lnTo>
                    <a:pt x="145" y="22"/>
                  </a:lnTo>
                  <a:lnTo>
                    <a:pt x="144" y="22"/>
                  </a:lnTo>
                  <a:lnTo>
                    <a:pt x="144" y="22"/>
                  </a:lnTo>
                  <a:lnTo>
                    <a:pt x="144" y="22"/>
                  </a:lnTo>
                  <a:lnTo>
                    <a:pt x="144" y="22"/>
                  </a:lnTo>
                  <a:lnTo>
                    <a:pt x="144" y="22"/>
                  </a:lnTo>
                  <a:lnTo>
                    <a:pt x="144" y="22"/>
                  </a:lnTo>
                  <a:lnTo>
                    <a:pt x="144" y="22"/>
                  </a:lnTo>
                  <a:lnTo>
                    <a:pt x="143" y="21"/>
                  </a:lnTo>
                  <a:lnTo>
                    <a:pt x="143" y="21"/>
                  </a:lnTo>
                  <a:lnTo>
                    <a:pt x="143" y="21"/>
                  </a:lnTo>
                  <a:lnTo>
                    <a:pt x="143" y="21"/>
                  </a:lnTo>
                  <a:lnTo>
                    <a:pt x="143" y="21"/>
                  </a:lnTo>
                  <a:lnTo>
                    <a:pt x="143" y="21"/>
                  </a:lnTo>
                  <a:lnTo>
                    <a:pt x="143" y="21"/>
                  </a:lnTo>
                  <a:lnTo>
                    <a:pt x="143" y="21"/>
                  </a:lnTo>
                  <a:lnTo>
                    <a:pt x="143" y="21"/>
                  </a:lnTo>
                  <a:lnTo>
                    <a:pt x="142" y="21"/>
                  </a:lnTo>
                  <a:lnTo>
                    <a:pt x="142" y="21"/>
                  </a:lnTo>
                  <a:lnTo>
                    <a:pt x="142" y="21"/>
                  </a:lnTo>
                  <a:lnTo>
                    <a:pt x="142" y="21"/>
                  </a:lnTo>
                  <a:lnTo>
                    <a:pt x="142" y="21"/>
                  </a:lnTo>
                  <a:lnTo>
                    <a:pt x="142" y="21"/>
                  </a:lnTo>
                  <a:lnTo>
                    <a:pt x="142" y="21"/>
                  </a:lnTo>
                  <a:lnTo>
                    <a:pt x="142" y="21"/>
                  </a:lnTo>
                  <a:lnTo>
                    <a:pt x="142" y="21"/>
                  </a:lnTo>
                  <a:lnTo>
                    <a:pt x="142" y="21"/>
                  </a:lnTo>
                  <a:lnTo>
                    <a:pt x="141" y="21"/>
                  </a:lnTo>
                  <a:lnTo>
                    <a:pt x="141" y="21"/>
                  </a:lnTo>
                  <a:lnTo>
                    <a:pt x="141" y="20"/>
                  </a:lnTo>
                  <a:lnTo>
                    <a:pt x="141" y="20"/>
                  </a:lnTo>
                  <a:lnTo>
                    <a:pt x="141" y="20"/>
                  </a:lnTo>
                  <a:lnTo>
                    <a:pt x="141" y="20"/>
                  </a:lnTo>
                  <a:lnTo>
                    <a:pt x="141" y="20"/>
                  </a:lnTo>
                  <a:lnTo>
                    <a:pt x="141" y="20"/>
                  </a:lnTo>
                  <a:lnTo>
                    <a:pt x="141" y="20"/>
                  </a:lnTo>
                  <a:lnTo>
                    <a:pt x="141" y="20"/>
                  </a:lnTo>
                  <a:lnTo>
                    <a:pt x="141" y="20"/>
                  </a:lnTo>
                  <a:lnTo>
                    <a:pt x="141" y="20"/>
                  </a:lnTo>
                  <a:lnTo>
                    <a:pt x="140" y="20"/>
                  </a:lnTo>
                  <a:lnTo>
                    <a:pt x="140" y="20"/>
                  </a:lnTo>
                  <a:lnTo>
                    <a:pt x="140" y="20"/>
                  </a:lnTo>
                  <a:lnTo>
                    <a:pt x="140" y="20"/>
                  </a:lnTo>
                  <a:lnTo>
                    <a:pt x="140" y="20"/>
                  </a:lnTo>
                  <a:lnTo>
                    <a:pt x="140" y="20"/>
                  </a:lnTo>
                  <a:lnTo>
                    <a:pt x="140" y="20"/>
                  </a:lnTo>
                  <a:lnTo>
                    <a:pt x="140" y="20"/>
                  </a:lnTo>
                  <a:lnTo>
                    <a:pt x="140" y="20"/>
                  </a:lnTo>
                  <a:lnTo>
                    <a:pt x="140" y="20"/>
                  </a:lnTo>
                  <a:lnTo>
                    <a:pt x="140" y="20"/>
                  </a:lnTo>
                  <a:lnTo>
                    <a:pt x="140" y="20"/>
                  </a:lnTo>
                  <a:lnTo>
                    <a:pt x="140" y="20"/>
                  </a:lnTo>
                  <a:close/>
                </a:path>
              </a:pathLst>
            </a:custGeom>
            <a:grpFill/>
            <a:ln w="215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6" name="Freeform 149">
              <a:extLst>
                <a:ext uri="{FF2B5EF4-FFF2-40B4-BE49-F238E27FC236}">
                  <a16:creationId xmlns:a16="http://schemas.microsoft.com/office/drawing/2014/main" id="{71848CFC-A142-EC8F-F3EC-1E19CCDF892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74013" y="9099551"/>
              <a:ext cx="336550" cy="296863"/>
            </a:xfrm>
            <a:custGeom>
              <a:avLst/>
              <a:gdLst>
                <a:gd name="T0" fmla="*/ 23 w 212"/>
                <a:gd name="T1" fmla="*/ 10 h 187"/>
                <a:gd name="T2" fmla="*/ 34 w 212"/>
                <a:gd name="T3" fmla="*/ 26 h 187"/>
                <a:gd name="T4" fmla="*/ 47 w 212"/>
                <a:gd name="T5" fmla="*/ 15 h 187"/>
                <a:gd name="T6" fmla="*/ 61 w 212"/>
                <a:gd name="T7" fmla="*/ 16 h 187"/>
                <a:gd name="T8" fmla="*/ 75 w 212"/>
                <a:gd name="T9" fmla="*/ 21 h 187"/>
                <a:gd name="T10" fmla="*/ 91 w 212"/>
                <a:gd name="T11" fmla="*/ 29 h 187"/>
                <a:gd name="T12" fmla="*/ 101 w 212"/>
                <a:gd name="T13" fmla="*/ 38 h 187"/>
                <a:gd name="T14" fmla="*/ 128 w 212"/>
                <a:gd name="T15" fmla="*/ 59 h 187"/>
                <a:gd name="T16" fmla="*/ 158 w 212"/>
                <a:gd name="T17" fmla="*/ 85 h 187"/>
                <a:gd name="T18" fmla="*/ 180 w 212"/>
                <a:gd name="T19" fmla="*/ 106 h 187"/>
                <a:gd name="T20" fmla="*/ 194 w 212"/>
                <a:gd name="T21" fmla="*/ 122 h 187"/>
                <a:gd name="T22" fmla="*/ 203 w 212"/>
                <a:gd name="T23" fmla="*/ 134 h 187"/>
                <a:gd name="T24" fmla="*/ 209 w 212"/>
                <a:gd name="T25" fmla="*/ 146 h 187"/>
                <a:gd name="T26" fmla="*/ 212 w 212"/>
                <a:gd name="T27" fmla="*/ 159 h 187"/>
                <a:gd name="T28" fmla="*/ 211 w 212"/>
                <a:gd name="T29" fmla="*/ 166 h 187"/>
                <a:gd name="T30" fmla="*/ 209 w 212"/>
                <a:gd name="T31" fmla="*/ 173 h 187"/>
                <a:gd name="T32" fmla="*/ 205 w 212"/>
                <a:gd name="T33" fmla="*/ 179 h 187"/>
                <a:gd name="T34" fmla="*/ 199 w 212"/>
                <a:gd name="T35" fmla="*/ 183 h 187"/>
                <a:gd name="T36" fmla="*/ 192 w 212"/>
                <a:gd name="T37" fmla="*/ 186 h 187"/>
                <a:gd name="T38" fmla="*/ 183 w 212"/>
                <a:gd name="T39" fmla="*/ 187 h 187"/>
                <a:gd name="T40" fmla="*/ 169 w 212"/>
                <a:gd name="T41" fmla="*/ 185 h 187"/>
                <a:gd name="T42" fmla="*/ 156 w 212"/>
                <a:gd name="T43" fmla="*/ 181 h 187"/>
                <a:gd name="T44" fmla="*/ 143 w 212"/>
                <a:gd name="T45" fmla="*/ 173 h 187"/>
                <a:gd name="T46" fmla="*/ 129 w 212"/>
                <a:gd name="T47" fmla="*/ 164 h 187"/>
                <a:gd name="T48" fmla="*/ 110 w 212"/>
                <a:gd name="T49" fmla="*/ 148 h 187"/>
                <a:gd name="T50" fmla="*/ 83 w 212"/>
                <a:gd name="T51" fmla="*/ 124 h 187"/>
                <a:gd name="T52" fmla="*/ 63 w 212"/>
                <a:gd name="T53" fmla="*/ 101 h 187"/>
                <a:gd name="T54" fmla="*/ 47 w 212"/>
                <a:gd name="T55" fmla="*/ 83 h 187"/>
                <a:gd name="T56" fmla="*/ 38 w 212"/>
                <a:gd name="T57" fmla="*/ 69 h 187"/>
                <a:gd name="T58" fmla="*/ 24 w 212"/>
                <a:gd name="T59" fmla="*/ 48 h 187"/>
                <a:gd name="T60" fmla="*/ 17 w 212"/>
                <a:gd name="T61" fmla="*/ 37 h 187"/>
                <a:gd name="T62" fmla="*/ 5 w 212"/>
                <a:gd name="T63" fmla="*/ 20 h 187"/>
                <a:gd name="T64" fmla="*/ 1 w 212"/>
                <a:gd name="T65" fmla="*/ 9 h 187"/>
                <a:gd name="T66" fmla="*/ 20 w 212"/>
                <a:gd name="T67" fmla="*/ 8 h 187"/>
                <a:gd name="T68" fmla="*/ 47 w 212"/>
                <a:gd name="T69" fmla="*/ 44 h 187"/>
                <a:gd name="T70" fmla="*/ 58 w 212"/>
                <a:gd name="T71" fmla="*/ 62 h 187"/>
                <a:gd name="T72" fmla="*/ 68 w 212"/>
                <a:gd name="T73" fmla="*/ 76 h 187"/>
                <a:gd name="T74" fmla="*/ 86 w 212"/>
                <a:gd name="T75" fmla="*/ 96 h 187"/>
                <a:gd name="T76" fmla="*/ 107 w 212"/>
                <a:gd name="T77" fmla="*/ 117 h 187"/>
                <a:gd name="T78" fmla="*/ 132 w 212"/>
                <a:gd name="T79" fmla="*/ 140 h 187"/>
                <a:gd name="T80" fmla="*/ 146 w 212"/>
                <a:gd name="T81" fmla="*/ 151 h 187"/>
                <a:gd name="T82" fmla="*/ 158 w 212"/>
                <a:gd name="T83" fmla="*/ 158 h 187"/>
                <a:gd name="T84" fmla="*/ 168 w 212"/>
                <a:gd name="T85" fmla="*/ 163 h 187"/>
                <a:gd name="T86" fmla="*/ 177 w 212"/>
                <a:gd name="T87" fmla="*/ 166 h 187"/>
                <a:gd name="T88" fmla="*/ 185 w 212"/>
                <a:gd name="T89" fmla="*/ 166 h 187"/>
                <a:gd name="T90" fmla="*/ 187 w 212"/>
                <a:gd name="T91" fmla="*/ 166 h 187"/>
                <a:gd name="T92" fmla="*/ 189 w 212"/>
                <a:gd name="T93" fmla="*/ 164 h 187"/>
                <a:gd name="T94" fmla="*/ 190 w 212"/>
                <a:gd name="T95" fmla="*/ 163 h 187"/>
                <a:gd name="T96" fmla="*/ 191 w 212"/>
                <a:gd name="T97" fmla="*/ 163 h 187"/>
                <a:gd name="T98" fmla="*/ 191 w 212"/>
                <a:gd name="T99" fmla="*/ 162 h 187"/>
                <a:gd name="T100" fmla="*/ 191 w 212"/>
                <a:gd name="T101" fmla="*/ 158 h 187"/>
                <a:gd name="T102" fmla="*/ 188 w 212"/>
                <a:gd name="T103" fmla="*/ 151 h 187"/>
                <a:gd name="T104" fmla="*/ 183 w 212"/>
                <a:gd name="T105" fmla="*/ 141 h 187"/>
                <a:gd name="T106" fmla="*/ 174 w 212"/>
                <a:gd name="T107" fmla="*/ 131 h 187"/>
                <a:gd name="T108" fmla="*/ 158 w 212"/>
                <a:gd name="T109" fmla="*/ 113 h 187"/>
                <a:gd name="T110" fmla="*/ 135 w 212"/>
                <a:gd name="T111" fmla="*/ 92 h 187"/>
                <a:gd name="T112" fmla="*/ 97 w 212"/>
                <a:gd name="T113" fmla="*/ 60 h 187"/>
                <a:gd name="T114" fmla="*/ 86 w 212"/>
                <a:gd name="T115" fmla="*/ 51 h 187"/>
                <a:gd name="T116" fmla="*/ 77 w 212"/>
                <a:gd name="T117" fmla="*/ 45 h 187"/>
                <a:gd name="T118" fmla="*/ 60 w 212"/>
                <a:gd name="T119" fmla="*/ 37 h 187"/>
                <a:gd name="T120" fmla="*/ 53 w 212"/>
                <a:gd name="T121" fmla="*/ 36 h 187"/>
                <a:gd name="T122" fmla="*/ 14 w 212"/>
                <a:gd name="T123" fmla="*/ 2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2" h="187">
                  <a:moveTo>
                    <a:pt x="20" y="7"/>
                  </a:moveTo>
                  <a:lnTo>
                    <a:pt x="20" y="7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21" y="8"/>
                  </a:lnTo>
                  <a:lnTo>
                    <a:pt x="21" y="8"/>
                  </a:lnTo>
                  <a:lnTo>
                    <a:pt x="21" y="9"/>
                  </a:lnTo>
                  <a:lnTo>
                    <a:pt x="21" y="9"/>
                  </a:lnTo>
                  <a:lnTo>
                    <a:pt x="22" y="9"/>
                  </a:lnTo>
                  <a:lnTo>
                    <a:pt x="22" y="9"/>
                  </a:lnTo>
                  <a:lnTo>
                    <a:pt x="23" y="10"/>
                  </a:lnTo>
                  <a:lnTo>
                    <a:pt x="23" y="11"/>
                  </a:lnTo>
                  <a:lnTo>
                    <a:pt x="24" y="12"/>
                  </a:lnTo>
                  <a:lnTo>
                    <a:pt x="24" y="13"/>
                  </a:lnTo>
                  <a:lnTo>
                    <a:pt x="25" y="14"/>
                  </a:lnTo>
                  <a:lnTo>
                    <a:pt x="25" y="15"/>
                  </a:lnTo>
                  <a:lnTo>
                    <a:pt x="26" y="15"/>
                  </a:lnTo>
                  <a:lnTo>
                    <a:pt x="26" y="16"/>
                  </a:lnTo>
                  <a:lnTo>
                    <a:pt x="27" y="17"/>
                  </a:lnTo>
                  <a:lnTo>
                    <a:pt x="28" y="18"/>
                  </a:lnTo>
                  <a:lnTo>
                    <a:pt x="29" y="19"/>
                  </a:lnTo>
                  <a:lnTo>
                    <a:pt x="31" y="20"/>
                  </a:lnTo>
                  <a:lnTo>
                    <a:pt x="32" y="22"/>
                  </a:lnTo>
                  <a:lnTo>
                    <a:pt x="33" y="23"/>
                  </a:lnTo>
                  <a:lnTo>
                    <a:pt x="34" y="24"/>
                  </a:lnTo>
                  <a:lnTo>
                    <a:pt x="34" y="24"/>
                  </a:lnTo>
                  <a:lnTo>
                    <a:pt x="34" y="24"/>
                  </a:lnTo>
                  <a:lnTo>
                    <a:pt x="34" y="25"/>
                  </a:lnTo>
                  <a:lnTo>
                    <a:pt x="34" y="26"/>
                  </a:lnTo>
                  <a:lnTo>
                    <a:pt x="34" y="26"/>
                  </a:lnTo>
                  <a:lnTo>
                    <a:pt x="34" y="25"/>
                  </a:lnTo>
                  <a:lnTo>
                    <a:pt x="34" y="23"/>
                  </a:lnTo>
                  <a:lnTo>
                    <a:pt x="35" y="21"/>
                  </a:lnTo>
                  <a:lnTo>
                    <a:pt x="36" y="19"/>
                  </a:lnTo>
                  <a:lnTo>
                    <a:pt x="37" y="18"/>
                  </a:lnTo>
                  <a:lnTo>
                    <a:pt x="38" y="17"/>
                  </a:lnTo>
                  <a:lnTo>
                    <a:pt x="40" y="16"/>
                  </a:lnTo>
                  <a:lnTo>
                    <a:pt x="42" y="15"/>
                  </a:lnTo>
                  <a:lnTo>
                    <a:pt x="43" y="15"/>
                  </a:lnTo>
                  <a:lnTo>
                    <a:pt x="45" y="14"/>
                  </a:lnTo>
                  <a:lnTo>
                    <a:pt x="45" y="14"/>
                  </a:lnTo>
                  <a:lnTo>
                    <a:pt x="45" y="14"/>
                  </a:lnTo>
                  <a:lnTo>
                    <a:pt x="45" y="14"/>
                  </a:lnTo>
                  <a:lnTo>
                    <a:pt x="45" y="14"/>
                  </a:lnTo>
                  <a:lnTo>
                    <a:pt x="46" y="15"/>
                  </a:lnTo>
                  <a:lnTo>
                    <a:pt x="46" y="15"/>
                  </a:lnTo>
                  <a:lnTo>
                    <a:pt x="46" y="15"/>
                  </a:lnTo>
                  <a:lnTo>
                    <a:pt x="47" y="15"/>
                  </a:lnTo>
                  <a:lnTo>
                    <a:pt x="47" y="15"/>
                  </a:lnTo>
                  <a:lnTo>
                    <a:pt x="48" y="15"/>
                  </a:lnTo>
                  <a:lnTo>
                    <a:pt x="49" y="15"/>
                  </a:lnTo>
                  <a:lnTo>
                    <a:pt x="50" y="15"/>
                  </a:lnTo>
                  <a:lnTo>
                    <a:pt x="51" y="15"/>
                  </a:lnTo>
                  <a:lnTo>
                    <a:pt x="52" y="15"/>
                  </a:lnTo>
                  <a:lnTo>
                    <a:pt x="53" y="15"/>
                  </a:lnTo>
                  <a:lnTo>
                    <a:pt x="53" y="15"/>
                  </a:lnTo>
                  <a:lnTo>
                    <a:pt x="54" y="15"/>
                  </a:lnTo>
                  <a:lnTo>
                    <a:pt x="55" y="15"/>
                  </a:lnTo>
                  <a:lnTo>
                    <a:pt x="56" y="15"/>
                  </a:lnTo>
                  <a:lnTo>
                    <a:pt x="57" y="15"/>
                  </a:lnTo>
                  <a:lnTo>
                    <a:pt x="57" y="15"/>
                  </a:lnTo>
                  <a:lnTo>
                    <a:pt x="58" y="15"/>
                  </a:lnTo>
                  <a:lnTo>
                    <a:pt x="59" y="15"/>
                  </a:lnTo>
                  <a:lnTo>
                    <a:pt x="59" y="15"/>
                  </a:lnTo>
                  <a:lnTo>
                    <a:pt x="60" y="16"/>
                  </a:lnTo>
                  <a:lnTo>
                    <a:pt x="60" y="16"/>
                  </a:lnTo>
                  <a:lnTo>
                    <a:pt x="61" y="16"/>
                  </a:lnTo>
                  <a:lnTo>
                    <a:pt x="61" y="16"/>
                  </a:lnTo>
                  <a:lnTo>
                    <a:pt x="62" y="16"/>
                  </a:lnTo>
                  <a:lnTo>
                    <a:pt x="62" y="16"/>
                  </a:lnTo>
                  <a:lnTo>
                    <a:pt x="62" y="16"/>
                  </a:lnTo>
                  <a:lnTo>
                    <a:pt x="63" y="16"/>
                  </a:lnTo>
                  <a:lnTo>
                    <a:pt x="63" y="16"/>
                  </a:lnTo>
                  <a:lnTo>
                    <a:pt x="64" y="17"/>
                  </a:lnTo>
                  <a:lnTo>
                    <a:pt x="65" y="17"/>
                  </a:lnTo>
                  <a:lnTo>
                    <a:pt x="65" y="17"/>
                  </a:lnTo>
                  <a:lnTo>
                    <a:pt x="66" y="17"/>
                  </a:lnTo>
                  <a:lnTo>
                    <a:pt x="66" y="17"/>
                  </a:lnTo>
                  <a:lnTo>
                    <a:pt x="67" y="18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71" y="19"/>
                  </a:lnTo>
                  <a:lnTo>
                    <a:pt x="72" y="19"/>
                  </a:lnTo>
                  <a:lnTo>
                    <a:pt x="73" y="19"/>
                  </a:lnTo>
                  <a:lnTo>
                    <a:pt x="74" y="20"/>
                  </a:lnTo>
                  <a:lnTo>
                    <a:pt x="75" y="21"/>
                  </a:lnTo>
                  <a:lnTo>
                    <a:pt x="76" y="21"/>
                  </a:lnTo>
                  <a:lnTo>
                    <a:pt x="78" y="22"/>
                  </a:lnTo>
                  <a:lnTo>
                    <a:pt x="79" y="23"/>
                  </a:lnTo>
                  <a:lnTo>
                    <a:pt x="80" y="23"/>
                  </a:lnTo>
                  <a:lnTo>
                    <a:pt x="81" y="24"/>
                  </a:lnTo>
                  <a:lnTo>
                    <a:pt x="81" y="24"/>
                  </a:lnTo>
                  <a:lnTo>
                    <a:pt x="82" y="25"/>
                  </a:lnTo>
                  <a:lnTo>
                    <a:pt x="83" y="25"/>
                  </a:lnTo>
                  <a:lnTo>
                    <a:pt x="84" y="26"/>
                  </a:lnTo>
                  <a:lnTo>
                    <a:pt x="85" y="27"/>
                  </a:lnTo>
                  <a:lnTo>
                    <a:pt x="87" y="27"/>
                  </a:lnTo>
                  <a:lnTo>
                    <a:pt x="87" y="28"/>
                  </a:lnTo>
                  <a:lnTo>
                    <a:pt x="88" y="28"/>
                  </a:lnTo>
                  <a:lnTo>
                    <a:pt x="89" y="28"/>
                  </a:lnTo>
                  <a:lnTo>
                    <a:pt x="89" y="29"/>
                  </a:lnTo>
                  <a:lnTo>
                    <a:pt x="90" y="29"/>
                  </a:lnTo>
                  <a:lnTo>
                    <a:pt x="91" y="29"/>
                  </a:lnTo>
                  <a:lnTo>
                    <a:pt x="91" y="29"/>
                  </a:lnTo>
                  <a:lnTo>
                    <a:pt x="91" y="29"/>
                  </a:lnTo>
                  <a:lnTo>
                    <a:pt x="91" y="30"/>
                  </a:lnTo>
                  <a:lnTo>
                    <a:pt x="92" y="30"/>
                  </a:lnTo>
                  <a:lnTo>
                    <a:pt x="93" y="30"/>
                  </a:lnTo>
                  <a:lnTo>
                    <a:pt x="93" y="31"/>
                  </a:lnTo>
                  <a:lnTo>
                    <a:pt x="94" y="31"/>
                  </a:lnTo>
                  <a:lnTo>
                    <a:pt x="95" y="32"/>
                  </a:lnTo>
                  <a:lnTo>
                    <a:pt x="95" y="32"/>
                  </a:lnTo>
                  <a:lnTo>
                    <a:pt x="96" y="33"/>
                  </a:lnTo>
                  <a:lnTo>
                    <a:pt x="96" y="33"/>
                  </a:lnTo>
                  <a:lnTo>
                    <a:pt x="97" y="33"/>
                  </a:lnTo>
                  <a:lnTo>
                    <a:pt x="98" y="34"/>
                  </a:lnTo>
                  <a:lnTo>
                    <a:pt x="98" y="34"/>
                  </a:lnTo>
                  <a:lnTo>
                    <a:pt x="99" y="35"/>
                  </a:lnTo>
                  <a:lnTo>
                    <a:pt x="99" y="35"/>
                  </a:lnTo>
                  <a:lnTo>
                    <a:pt x="100" y="36"/>
                  </a:lnTo>
                  <a:lnTo>
                    <a:pt x="101" y="36"/>
                  </a:lnTo>
                  <a:lnTo>
                    <a:pt x="101" y="37"/>
                  </a:lnTo>
                  <a:lnTo>
                    <a:pt x="101" y="37"/>
                  </a:lnTo>
                  <a:lnTo>
                    <a:pt x="101" y="38"/>
                  </a:lnTo>
                  <a:lnTo>
                    <a:pt x="102" y="38"/>
                  </a:lnTo>
                  <a:lnTo>
                    <a:pt x="103" y="38"/>
                  </a:lnTo>
                  <a:lnTo>
                    <a:pt x="103" y="38"/>
                  </a:lnTo>
                  <a:lnTo>
                    <a:pt x="104" y="38"/>
                  </a:lnTo>
                  <a:lnTo>
                    <a:pt x="104" y="39"/>
                  </a:lnTo>
                  <a:lnTo>
                    <a:pt x="105" y="39"/>
                  </a:lnTo>
                  <a:lnTo>
                    <a:pt x="105" y="40"/>
                  </a:lnTo>
                  <a:lnTo>
                    <a:pt x="106" y="40"/>
                  </a:lnTo>
                  <a:lnTo>
                    <a:pt x="106" y="41"/>
                  </a:lnTo>
                  <a:lnTo>
                    <a:pt x="108" y="42"/>
                  </a:lnTo>
                  <a:lnTo>
                    <a:pt x="109" y="43"/>
                  </a:lnTo>
                  <a:lnTo>
                    <a:pt x="110" y="45"/>
                  </a:lnTo>
                  <a:lnTo>
                    <a:pt x="112" y="46"/>
                  </a:lnTo>
                  <a:lnTo>
                    <a:pt x="115" y="48"/>
                  </a:lnTo>
                  <a:lnTo>
                    <a:pt x="120" y="52"/>
                  </a:lnTo>
                  <a:lnTo>
                    <a:pt x="121" y="53"/>
                  </a:lnTo>
                  <a:lnTo>
                    <a:pt x="123" y="55"/>
                  </a:lnTo>
                  <a:lnTo>
                    <a:pt x="126" y="57"/>
                  </a:lnTo>
                  <a:lnTo>
                    <a:pt x="128" y="59"/>
                  </a:lnTo>
                  <a:lnTo>
                    <a:pt x="130" y="61"/>
                  </a:lnTo>
                  <a:lnTo>
                    <a:pt x="133" y="63"/>
                  </a:lnTo>
                  <a:lnTo>
                    <a:pt x="135" y="65"/>
                  </a:lnTo>
                  <a:lnTo>
                    <a:pt x="138" y="67"/>
                  </a:lnTo>
                  <a:lnTo>
                    <a:pt x="139" y="68"/>
                  </a:lnTo>
                  <a:lnTo>
                    <a:pt x="140" y="69"/>
                  </a:lnTo>
                  <a:lnTo>
                    <a:pt x="141" y="70"/>
                  </a:lnTo>
                  <a:lnTo>
                    <a:pt x="143" y="71"/>
                  </a:lnTo>
                  <a:lnTo>
                    <a:pt x="144" y="73"/>
                  </a:lnTo>
                  <a:lnTo>
                    <a:pt x="146" y="74"/>
                  </a:lnTo>
                  <a:lnTo>
                    <a:pt x="147" y="75"/>
                  </a:lnTo>
                  <a:lnTo>
                    <a:pt x="148" y="76"/>
                  </a:lnTo>
                  <a:lnTo>
                    <a:pt x="149" y="77"/>
                  </a:lnTo>
                  <a:lnTo>
                    <a:pt x="150" y="78"/>
                  </a:lnTo>
                  <a:lnTo>
                    <a:pt x="152" y="79"/>
                  </a:lnTo>
                  <a:lnTo>
                    <a:pt x="153" y="81"/>
                  </a:lnTo>
                  <a:lnTo>
                    <a:pt x="155" y="82"/>
                  </a:lnTo>
                  <a:lnTo>
                    <a:pt x="156" y="83"/>
                  </a:lnTo>
                  <a:lnTo>
                    <a:pt x="158" y="85"/>
                  </a:lnTo>
                  <a:lnTo>
                    <a:pt x="158" y="86"/>
                  </a:lnTo>
                  <a:lnTo>
                    <a:pt x="160" y="86"/>
                  </a:lnTo>
                  <a:lnTo>
                    <a:pt x="161" y="88"/>
                  </a:lnTo>
                  <a:lnTo>
                    <a:pt x="163" y="89"/>
                  </a:lnTo>
                  <a:lnTo>
                    <a:pt x="164" y="90"/>
                  </a:lnTo>
                  <a:lnTo>
                    <a:pt x="166" y="92"/>
                  </a:lnTo>
                  <a:lnTo>
                    <a:pt x="167" y="93"/>
                  </a:lnTo>
                  <a:lnTo>
                    <a:pt x="168" y="94"/>
                  </a:lnTo>
                  <a:lnTo>
                    <a:pt x="169" y="96"/>
                  </a:lnTo>
                  <a:lnTo>
                    <a:pt x="169" y="96"/>
                  </a:lnTo>
                  <a:lnTo>
                    <a:pt x="170" y="96"/>
                  </a:lnTo>
                  <a:lnTo>
                    <a:pt x="172" y="98"/>
                  </a:lnTo>
                  <a:lnTo>
                    <a:pt x="173" y="99"/>
                  </a:lnTo>
                  <a:lnTo>
                    <a:pt x="175" y="100"/>
                  </a:lnTo>
                  <a:lnTo>
                    <a:pt x="176" y="102"/>
                  </a:lnTo>
                  <a:lnTo>
                    <a:pt x="177" y="103"/>
                  </a:lnTo>
                  <a:lnTo>
                    <a:pt x="178" y="105"/>
                  </a:lnTo>
                  <a:lnTo>
                    <a:pt x="179" y="106"/>
                  </a:lnTo>
                  <a:lnTo>
                    <a:pt x="180" y="106"/>
                  </a:lnTo>
                  <a:lnTo>
                    <a:pt x="182" y="108"/>
                  </a:lnTo>
                  <a:lnTo>
                    <a:pt x="183" y="109"/>
                  </a:lnTo>
                  <a:lnTo>
                    <a:pt x="184" y="111"/>
                  </a:lnTo>
                  <a:lnTo>
                    <a:pt x="186" y="112"/>
                  </a:lnTo>
                  <a:lnTo>
                    <a:pt x="186" y="113"/>
                  </a:lnTo>
                  <a:lnTo>
                    <a:pt x="187" y="114"/>
                  </a:lnTo>
                  <a:lnTo>
                    <a:pt x="187" y="114"/>
                  </a:lnTo>
                  <a:lnTo>
                    <a:pt x="187" y="115"/>
                  </a:lnTo>
                  <a:lnTo>
                    <a:pt x="188" y="115"/>
                  </a:lnTo>
                  <a:lnTo>
                    <a:pt x="189" y="115"/>
                  </a:lnTo>
                  <a:lnTo>
                    <a:pt x="189" y="116"/>
                  </a:lnTo>
                  <a:lnTo>
                    <a:pt x="190" y="117"/>
                  </a:lnTo>
                  <a:lnTo>
                    <a:pt x="190" y="118"/>
                  </a:lnTo>
                  <a:lnTo>
                    <a:pt x="191" y="118"/>
                  </a:lnTo>
                  <a:lnTo>
                    <a:pt x="192" y="119"/>
                  </a:lnTo>
                  <a:lnTo>
                    <a:pt x="192" y="120"/>
                  </a:lnTo>
                  <a:lnTo>
                    <a:pt x="193" y="120"/>
                  </a:lnTo>
                  <a:lnTo>
                    <a:pt x="193" y="121"/>
                  </a:lnTo>
                  <a:lnTo>
                    <a:pt x="194" y="122"/>
                  </a:lnTo>
                  <a:lnTo>
                    <a:pt x="194" y="123"/>
                  </a:lnTo>
                  <a:lnTo>
                    <a:pt x="195" y="123"/>
                  </a:lnTo>
                  <a:lnTo>
                    <a:pt x="196" y="124"/>
                  </a:lnTo>
                  <a:lnTo>
                    <a:pt x="196" y="125"/>
                  </a:lnTo>
                  <a:lnTo>
                    <a:pt x="196" y="125"/>
                  </a:lnTo>
                  <a:lnTo>
                    <a:pt x="196" y="125"/>
                  </a:lnTo>
                  <a:lnTo>
                    <a:pt x="197" y="126"/>
                  </a:lnTo>
                  <a:lnTo>
                    <a:pt x="197" y="126"/>
                  </a:lnTo>
                  <a:lnTo>
                    <a:pt x="198" y="127"/>
                  </a:lnTo>
                  <a:lnTo>
                    <a:pt x="198" y="128"/>
                  </a:lnTo>
                  <a:lnTo>
                    <a:pt x="199" y="129"/>
                  </a:lnTo>
                  <a:lnTo>
                    <a:pt x="199" y="129"/>
                  </a:lnTo>
                  <a:lnTo>
                    <a:pt x="200" y="130"/>
                  </a:lnTo>
                  <a:lnTo>
                    <a:pt x="200" y="131"/>
                  </a:lnTo>
                  <a:lnTo>
                    <a:pt x="201" y="131"/>
                  </a:lnTo>
                  <a:lnTo>
                    <a:pt x="201" y="132"/>
                  </a:lnTo>
                  <a:lnTo>
                    <a:pt x="202" y="133"/>
                  </a:lnTo>
                  <a:lnTo>
                    <a:pt x="202" y="134"/>
                  </a:lnTo>
                  <a:lnTo>
                    <a:pt x="203" y="134"/>
                  </a:lnTo>
                  <a:lnTo>
                    <a:pt x="203" y="134"/>
                  </a:lnTo>
                  <a:lnTo>
                    <a:pt x="203" y="135"/>
                  </a:lnTo>
                  <a:lnTo>
                    <a:pt x="204" y="135"/>
                  </a:lnTo>
                  <a:lnTo>
                    <a:pt x="204" y="136"/>
                  </a:lnTo>
                  <a:lnTo>
                    <a:pt x="205" y="137"/>
                  </a:lnTo>
                  <a:lnTo>
                    <a:pt x="205" y="137"/>
                  </a:lnTo>
                  <a:lnTo>
                    <a:pt x="205" y="138"/>
                  </a:lnTo>
                  <a:lnTo>
                    <a:pt x="206" y="139"/>
                  </a:lnTo>
                  <a:lnTo>
                    <a:pt x="206" y="140"/>
                  </a:lnTo>
                  <a:lnTo>
                    <a:pt x="206" y="140"/>
                  </a:lnTo>
                  <a:lnTo>
                    <a:pt x="206" y="141"/>
                  </a:lnTo>
                  <a:lnTo>
                    <a:pt x="206" y="142"/>
                  </a:lnTo>
                  <a:lnTo>
                    <a:pt x="207" y="142"/>
                  </a:lnTo>
                  <a:lnTo>
                    <a:pt x="207" y="143"/>
                  </a:lnTo>
                  <a:lnTo>
                    <a:pt x="207" y="144"/>
                  </a:lnTo>
                  <a:lnTo>
                    <a:pt x="208" y="144"/>
                  </a:lnTo>
                  <a:lnTo>
                    <a:pt x="208" y="144"/>
                  </a:lnTo>
                  <a:lnTo>
                    <a:pt x="208" y="145"/>
                  </a:lnTo>
                  <a:lnTo>
                    <a:pt x="209" y="146"/>
                  </a:lnTo>
                  <a:lnTo>
                    <a:pt x="209" y="146"/>
                  </a:lnTo>
                  <a:lnTo>
                    <a:pt x="209" y="147"/>
                  </a:lnTo>
                  <a:lnTo>
                    <a:pt x="209" y="148"/>
                  </a:lnTo>
                  <a:lnTo>
                    <a:pt x="210" y="148"/>
                  </a:lnTo>
                  <a:lnTo>
                    <a:pt x="210" y="149"/>
                  </a:lnTo>
                  <a:lnTo>
                    <a:pt x="210" y="150"/>
                  </a:lnTo>
                  <a:lnTo>
                    <a:pt x="210" y="151"/>
                  </a:lnTo>
                  <a:lnTo>
                    <a:pt x="211" y="151"/>
                  </a:lnTo>
                  <a:lnTo>
                    <a:pt x="211" y="152"/>
                  </a:lnTo>
                  <a:lnTo>
                    <a:pt x="211" y="153"/>
                  </a:lnTo>
                  <a:lnTo>
                    <a:pt x="211" y="154"/>
                  </a:lnTo>
                  <a:lnTo>
                    <a:pt x="211" y="154"/>
                  </a:lnTo>
                  <a:lnTo>
                    <a:pt x="211" y="154"/>
                  </a:lnTo>
                  <a:lnTo>
                    <a:pt x="212" y="155"/>
                  </a:lnTo>
                  <a:lnTo>
                    <a:pt x="212" y="156"/>
                  </a:lnTo>
                  <a:lnTo>
                    <a:pt x="212" y="156"/>
                  </a:lnTo>
                  <a:lnTo>
                    <a:pt x="212" y="157"/>
                  </a:lnTo>
                  <a:lnTo>
                    <a:pt x="212" y="158"/>
                  </a:lnTo>
                  <a:lnTo>
                    <a:pt x="212" y="159"/>
                  </a:lnTo>
                  <a:lnTo>
                    <a:pt x="212" y="159"/>
                  </a:lnTo>
                  <a:lnTo>
                    <a:pt x="212" y="160"/>
                  </a:lnTo>
                  <a:lnTo>
                    <a:pt x="212" y="161"/>
                  </a:lnTo>
                  <a:lnTo>
                    <a:pt x="212" y="162"/>
                  </a:lnTo>
                  <a:lnTo>
                    <a:pt x="212" y="162"/>
                  </a:lnTo>
                  <a:lnTo>
                    <a:pt x="212" y="162"/>
                  </a:lnTo>
                  <a:lnTo>
                    <a:pt x="212" y="163"/>
                  </a:lnTo>
                  <a:lnTo>
                    <a:pt x="212" y="163"/>
                  </a:lnTo>
                  <a:lnTo>
                    <a:pt x="212" y="163"/>
                  </a:lnTo>
                  <a:lnTo>
                    <a:pt x="212" y="163"/>
                  </a:lnTo>
                  <a:lnTo>
                    <a:pt x="212" y="163"/>
                  </a:lnTo>
                  <a:lnTo>
                    <a:pt x="212" y="164"/>
                  </a:lnTo>
                  <a:lnTo>
                    <a:pt x="212" y="164"/>
                  </a:lnTo>
                  <a:lnTo>
                    <a:pt x="212" y="164"/>
                  </a:lnTo>
                  <a:lnTo>
                    <a:pt x="212" y="165"/>
                  </a:lnTo>
                  <a:lnTo>
                    <a:pt x="212" y="165"/>
                  </a:lnTo>
                  <a:lnTo>
                    <a:pt x="212" y="166"/>
                  </a:lnTo>
                  <a:lnTo>
                    <a:pt x="211" y="166"/>
                  </a:lnTo>
                  <a:lnTo>
                    <a:pt x="211" y="166"/>
                  </a:lnTo>
                  <a:lnTo>
                    <a:pt x="211" y="167"/>
                  </a:lnTo>
                  <a:lnTo>
                    <a:pt x="211" y="167"/>
                  </a:lnTo>
                  <a:lnTo>
                    <a:pt x="211" y="168"/>
                  </a:lnTo>
                  <a:lnTo>
                    <a:pt x="211" y="168"/>
                  </a:lnTo>
                  <a:lnTo>
                    <a:pt x="211" y="168"/>
                  </a:lnTo>
                  <a:lnTo>
                    <a:pt x="211" y="169"/>
                  </a:lnTo>
                  <a:lnTo>
                    <a:pt x="211" y="169"/>
                  </a:lnTo>
                  <a:lnTo>
                    <a:pt x="210" y="170"/>
                  </a:lnTo>
                  <a:lnTo>
                    <a:pt x="210" y="170"/>
                  </a:lnTo>
                  <a:lnTo>
                    <a:pt x="210" y="170"/>
                  </a:lnTo>
                  <a:lnTo>
                    <a:pt x="210" y="171"/>
                  </a:lnTo>
                  <a:lnTo>
                    <a:pt x="210" y="171"/>
                  </a:lnTo>
                  <a:lnTo>
                    <a:pt x="210" y="171"/>
                  </a:lnTo>
                  <a:lnTo>
                    <a:pt x="210" y="172"/>
                  </a:lnTo>
                  <a:lnTo>
                    <a:pt x="209" y="172"/>
                  </a:lnTo>
                  <a:lnTo>
                    <a:pt x="209" y="173"/>
                  </a:lnTo>
                  <a:lnTo>
                    <a:pt x="209" y="173"/>
                  </a:lnTo>
                  <a:lnTo>
                    <a:pt x="209" y="173"/>
                  </a:lnTo>
                  <a:lnTo>
                    <a:pt x="209" y="173"/>
                  </a:lnTo>
                  <a:lnTo>
                    <a:pt x="208" y="173"/>
                  </a:lnTo>
                  <a:lnTo>
                    <a:pt x="208" y="173"/>
                  </a:lnTo>
                  <a:lnTo>
                    <a:pt x="208" y="174"/>
                  </a:lnTo>
                  <a:lnTo>
                    <a:pt x="208" y="174"/>
                  </a:lnTo>
                  <a:lnTo>
                    <a:pt x="208" y="174"/>
                  </a:lnTo>
                  <a:lnTo>
                    <a:pt x="207" y="175"/>
                  </a:lnTo>
                  <a:lnTo>
                    <a:pt x="207" y="175"/>
                  </a:lnTo>
                  <a:lnTo>
                    <a:pt x="207" y="175"/>
                  </a:lnTo>
                  <a:lnTo>
                    <a:pt x="207" y="176"/>
                  </a:lnTo>
                  <a:lnTo>
                    <a:pt x="206" y="176"/>
                  </a:lnTo>
                  <a:lnTo>
                    <a:pt x="206" y="176"/>
                  </a:lnTo>
                  <a:lnTo>
                    <a:pt x="206" y="177"/>
                  </a:lnTo>
                  <a:lnTo>
                    <a:pt x="206" y="177"/>
                  </a:lnTo>
                  <a:lnTo>
                    <a:pt x="206" y="177"/>
                  </a:lnTo>
                  <a:lnTo>
                    <a:pt x="206" y="178"/>
                  </a:lnTo>
                  <a:lnTo>
                    <a:pt x="206" y="178"/>
                  </a:lnTo>
                  <a:lnTo>
                    <a:pt x="205" y="178"/>
                  </a:lnTo>
                  <a:lnTo>
                    <a:pt x="205" y="178"/>
                  </a:lnTo>
                  <a:lnTo>
                    <a:pt x="205" y="179"/>
                  </a:lnTo>
                  <a:lnTo>
                    <a:pt x="205" y="179"/>
                  </a:lnTo>
                  <a:lnTo>
                    <a:pt x="204" y="179"/>
                  </a:lnTo>
                  <a:lnTo>
                    <a:pt x="204" y="180"/>
                  </a:lnTo>
                  <a:lnTo>
                    <a:pt x="204" y="180"/>
                  </a:lnTo>
                  <a:lnTo>
                    <a:pt x="203" y="180"/>
                  </a:lnTo>
                  <a:lnTo>
                    <a:pt x="203" y="180"/>
                  </a:lnTo>
                  <a:lnTo>
                    <a:pt x="203" y="181"/>
                  </a:lnTo>
                  <a:lnTo>
                    <a:pt x="202" y="181"/>
                  </a:lnTo>
                  <a:lnTo>
                    <a:pt x="202" y="181"/>
                  </a:lnTo>
                  <a:lnTo>
                    <a:pt x="202" y="181"/>
                  </a:lnTo>
                  <a:lnTo>
                    <a:pt x="201" y="182"/>
                  </a:lnTo>
                  <a:lnTo>
                    <a:pt x="201" y="182"/>
                  </a:lnTo>
                  <a:lnTo>
                    <a:pt x="201" y="182"/>
                  </a:lnTo>
                  <a:lnTo>
                    <a:pt x="200" y="182"/>
                  </a:lnTo>
                  <a:lnTo>
                    <a:pt x="200" y="182"/>
                  </a:lnTo>
                  <a:lnTo>
                    <a:pt x="200" y="182"/>
                  </a:lnTo>
                  <a:lnTo>
                    <a:pt x="199" y="182"/>
                  </a:lnTo>
                  <a:lnTo>
                    <a:pt x="199" y="182"/>
                  </a:lnTo>
                  <a:lnTo>
                    <a:pt x="199" y="183"/>
                  </a:lnTo>
                  <a:lnTo>
                    <a:pt x="198" y="183"/>
                  </a:lnTo>
                  <a:lnTo>
                    <a:pt x="198" y="183"/>
                  </a:lnTo>
                  <a:lnTo>
                    <a:pt x="197" y="183"/>
                  </a:lnTo>
                  <a:lnTo>
                    <a:pt x="197" y="183"/>
                  </a:lnTo>
                  <a:lnTo>
                    <a:pt x="197" y="184"/>
                  </a:lnTo>
                  <a:lnTo>
                    <a:pt x="196" y="184"/>
                  </a:lnTo>
                  <a:lnTo>
                    <a:pt x="196" y="184"/>
                  </a:lnTo>
                  <a:lnTo>
                    <a:pt x="196" y="184"/>
                  </a:lnTo>
                  <a:lnTo>
                    <a:pt x="196" y="184"/>
                  </a:lnTo>
                  <a:lnTo>
                    <a:pt x="196" y="184"/>
                  </a:lnTo>
                  <a:lnTo>
                    <a:pt x="196" y="185"/>
                  </a:lnTo>
                  <a:lnTo>
                    <a:pt x="195" y="185"/>
                  </a:lnTo>
                  <a:lnTo>
                    <a:pt x="195" y="185"/>
                  </a:lnTo>
                  <a:lnTo>
                    <a:pt x="194" y="185"/>
                  </a:lnTo>
                  <a:lnTo>
                    <a:pt x="194" y="185"/>
                  </a:lnTo>
                  <a:lnTo>
                    <a:pt x="194" y="185"/>
                  </a:lnTo>
                  <a:lnTo>
                    <a:pt x="193" y="185"/>
                  </a:lnTo>
                  <a:lnTo>
                    <a:pt x="193" y="186"/>
                  </a:lnTo>
                  <a:lnTo>
                    <a:pt x="192" y="186"/>
                  </a:lnTo>
                  <a:lnTo>
                    <a:pt x="192" y="186"/>
                  </a:lnTo>
                  <a:lnTo>
                    <a:pt x="192" y="186"/>
                  </a:lnTo>
                  <a:lnTo>
                    <a:pt x="191" y="186"/>
                  </a:lnTo>
                  <a:lnTo>
                    <a:pt x="191" y="186"/>
                  </a:lnTo>
                  <a:lnTo>
                    <a:pt x="191" y="186"/>
                  </a:lnTo>
                  <a:lnTo>
                    <a:pt x="190" y="186"/>
                  </a:lnTo>
                  <a:lnTo>
                    <a:pt x="190" y="186"/>
                  </a:lnTo>
                  <a:lnTo>
                    <a:pt x="189" y="187"/>
                  </a:lnTo>
                  <a:lnTo>
                    <a:pt x="189" y="187"/>
                  </a:lnTo>
                  <a:lnTo>
                    <a:pt x="189" y="187"/>
                  </a:lnTo>
                  <a:lnTo>
                    <a:pt x="188" y="187"/>
                  </a:lnTo>
                  <a:lnTo>
                    <a:pt x="187" y="187"/>
                  </a:lnTo>
                  <a:lnTo>
                    <a:pt x="187" y="187"/>
                  </a:lnTo>
                  <a:lnTo>
                    <a:pt x="187" y="187"/>
                  </a:lnTo>
                  <a:lnTo>
                    <a:pt x="186" y="187"/>
                  </a:lnTo>
                  <a:lnTo>
                    <a:pt x="185" y="187"/>
                  </a:lnTo>
                  <a:lnTo>
                    <a:pt x="184" y="187"/>
                  </a:lnTo>
                  <a:lnTo>
                    <a:pt x="184" y="187"/>
                  </a:lnTo>
                  <a:lnTo>
                    <a:pt x="183" y="187"/>
                  </a:lnTo>
                  <a:lnTo>
                    <a:pt x="182" y="187"/>
                  </a:lnTo>
                  <a:lnTo>
                    <a:pt x="181" y="187"/>
                  </a:lnTo>
                  <a:lnTo>
                    <a:pt x="180" y="187"/>
                  </a:lnTo>
                  <a:lnTo>
                    <a:pt x="180" y="187"/>
                  </a:lnTo>
                  <a:lnTo>
                    <a:pt x="179" y="187"/>
                  </a:lnTo>
                  <a:lnTo>
                    <a:pt x="178" y="187"/>
                  </a:lnTo>
                  <a:lnTo>
                    <a:pt x="177" y="187"/>
                  </a:lnTo>
                  <a:lnTo>
                    <a:pt x="177" y="187"/>
                  </a:lnTo>
                  <a:lnTo>
                    <a:pt x="177" y="187"/>
                  </a:lnTo>
                  <a:lnTo>
                    <a:pt x="176" y="187"/>
                  </a:lnTo>
                  <a:lnTo>
                    <a:pt x="175" y="187"/>
                  </a:lnTo>
                  <a:lnTo>
                    <a:pt x="174" y="187"/>
                  </a:lnTo>
                  <a:lnTo>
                    <a:pt x="174" y="186"/>
                  </a:lnTo>
                  <a:lnTo>
                    <a:pt x="173" y="186"/>
                  </a:lnTo>
                  <a:lnTo>
                    <a:pt x="172" y="186"/>
                  </a:lnTo>
                  <a:lnTo>
                    <a:pt x="171" y="186"/>
                  </a:lnTo>
                  <a:lnTo>
                    <a:pt x="170" y="186"/>
                  </a:lnTo>
                  <a:lnTo>
                    <a:pt x="170" y="185"/>
                  </a:lnTo>
                  <a:lnTo>
                    <a:pt x="169" y="185"/>
                  </a:lnTo>
                  <a:lnTo>
                    <a:pt x="168" y="185"/>
                  </a:lnTo>
                  <a:lnTo>
                    <a:pt x="167" y="185"/>
                  </a:lnTo>
                  <a:lnTo>
                    <a:pt x="167" y="185"/>
                  </a:lnTo>
                  <a:lnTo>
                    <a:pt x="167" y="184"/>
                  </a:lnTo>
                  <a:lnTo>
                    <a:pt x="166" y="184"/>
                  </a:lnTo>
                  <a:lnTo>
                    <a:pt x="165" y="184"/>
                  </a:lnTo>
                  <a:lnTo>
                    <a:pt x="164" y="184"/>
                  </a:lnTo>
                  <a:lnTo>
                    <a:pt x="164" y="183"/>
                  </a:lnTo>
                  <a:lnTo>
                    <a:pt x="163" y="183"/>
                  </a:lnTo>
                  <a:lnTo>
                    <a:pt x="162" y="183"/>
                  </a:lnTo>
                  <a:lnTo>
                    <a:pt x="161" y="182"/>
                  </a:lnTo>
                  <a:lnTo>
                    <a:pt x="161" y="182"/>
                  </a:lnTo>
                  <a:lnTo>
                    <a:pt x="160" y="182"/>
                  </a:lnTo>
                  <a:lnTo>
                    <a:pt x="159" y="182"/>
                  </a:lnTo>
                  <a:lnTo>
                    <a:pt x="158" y="182"/>
                  </a:lnTo>
                  <a:lnTo>
                    <a:pt x="158" y="182"/>
                  </a:lnTo>
                  <a:lnTo>
                    <a:pt x="158" y="181"/>
                  </a:lnTo>
                  <a:lnTo>
                    <a:pt x="157" y="181"/>
                  </a:lnTo>
                  <a:lnTo>
                    <a:pt x="156" y="181"/>
                  </a:lnTo>
                  <a:lnTo>
                    <a:pt x="155" y="180"/>
                  </a:lnTo>
                  <a:lnTo>
                    <a:pt x="154" y="180"/>
                  </a:lnTo>
                  <a:lnTo>
                    <a:pt x="154" y="179"/>
                  </a:lnTo>
                  <a:lnTo>
                    <a:pt x="153" y="179"/>
                  </a:lnTo>
                  <a:lnTo>
                    <a:pt x="152" y="179"/>
                  </a:lnTo>
                  <a:lnTo>
                    <a:pt x="152" y="179"/>
                  </a:lnTo>
                  <a:lnTo>
                    <a:pt x="151" y="178"/>
                  </a:lnTo>
                  <a:lnTo>
                    <a:pt x="151" y="178"/>
                  </a:lnTo>
                  <a:lnTo>
                    <a:pt x="150" y="177"/>
                  </a:lnTo>
                  <a:lnTo>
                    <a:pt x="149" y="177"/>
                  </a:lnTo>
                  <a:lnTo>
                    <a:pt x="148" y="177"/>
                  </a:lnTo>
                  <a:lnTo>
                    <a:pt x="148" y="176"/>
                  </a:lnTo>
                  <a:lnTo>
                    <a:pt x="148" y="176"/>
                  </a:lnTo>
                  <a:lnTo>
                    <a:pt x="147" y="175"/>
                  </a:lnTo>
                  <a:lnTo>
                    <a:pt x="146" y="175"/>
                  </a:lnTo>
                  <a:lnTo>
                    <a:pt x="145" y="174"/>
                  </a:lnTo>
                  <a:lnTo>
                    <a:pt x="144" y="174"/>
                  </a:lnTo>
                  <a:lnTo>
                    <a:pt x="144" y="173"/>
                  </a:lnTo>
                  <a:lnTo>
                    <a:pt x="143" y="173"/>
                  </a:lnTo>
                  <a:lnTo>
                    <a:pt x="142" y="173"/>
                  </a:lnTo>
                  <a:lnTo>
                    <a:pt x="141" y="173"/>
                  </a:lnTo>
                  <a:lnTo>
                    <a:pt x="140" y="172"/>
                  </a:lnTo>
                  <a:lnTo>
                    <a:pt x="140" y="172"/>
                  </a:lnTo>
                  <a:lnTo>
                    <a:pt x="139" y="171"/>
                  </a:lnTo>
                  <a:lnTo>
                    <a:pt x="139" y="171"/>
                  </a:lnTo>
                  <a:lnTo>
                    <a:pt x="138" y="170"/>
                  </a:lnTo>
                  <a:lnTo>
                    <a:pt x="137" y="170"/>
                  </a:lnTo>
                  <a:lnTo>
                    <a:pt x="137" y="169"/>
                  </a:lnTo>
                  <a:lnTo>
                    <a:pt x="136" y="169"/>
                  </a:lnTo>
                  <a:lnTo>
                    <a:pt x="135" y="168"/>
                  </a:lnTo>
                  <a:lnTo>
                    <a:pt x="134" y="168"/>
                  </a:lnTo>
                  <a:lnTo>
                    <a:pt x="134" y="167"/>
                  </a:lnTo>
                  <a:lnTo>
                    <a:pt x="133" y="166"/>
                  </a:lnTo>
                  <a:lnTo>
                    <a:pt x="132" y="166"/>
                  </a:lnTo>
                  <a:lnTo>
                    <a:pt x="131" y="165"/>
                  </a:lnTo>
                  <a:lnTo>
                    <a:pt x="130" y="165"/>
                  </a:lnTo>
                  <a:lnTo>
                    <a:pt x="130" y="164"/>
                  </a:lnTo>
                  <a:lnTo>
                    <a:pt x="129" y="164"/>
                  </a:lnTo>
                  <a:lnTo>
                    <a:pt x="129" y="163"/>
                  </a:lnTo>
                  <a:lnTo>
                    <a:pt x="128" y="163"/>
                  </a:lnTo>
                  <a:lnTo>
                    <a:pt x="127" y="163"/>
                  </a:lnTo>
                  <a:lnTo>
                    <a:pt x="127" y="162"/>
                  </a:lnTo>
                  <a:lnTo>
                    <a:pt x="126" y="162"/>
                  </a:lnTo>
                  <a:lnTo>
                    <a:pt x="125" y="161"/>
                  </a:lnTo>
                  <a:lnTo>
                    <a:pt x="124" y="160"/>
                  </a:lnTo>
                  <a:lnTo>
                    <a:pt x="123" y="160"/>
                  </a:lnTo>
                  <a:lnTo>
                    <a:pt x="123" y="159"/>
                  </a:lnTo>
                  <a:lnTo>
                    <a:pt x="122" y="158"/>
                  </a:lnTo>
                  <a:lnTo>
                    <a:pt x="120" y="157"/>
                  </a:lnTo>
                  <a:lnTo>
                    <a:pt x="120" y="156"/>
                  </a:lnTo>
                  <a:lnTo>
                    <a:pt x="118" y="155"/>
                  </a:lnTo>
                  <a:lnTo>
                    <a:pt x="116" y="154"/>
                  </a:lnTo>
                  <a:lnTo>
                    <a:pt x="115" y="153"/>
                  </a:lnTo>
                  <a:lnTo>
                    <a:pt x="113" y="152"/>
                  </a:lnTo>
                  <a:lnTo>
                    <a:pt x="112" y="150"/>
                  </a:lnTo>
                  <a:lnTo>
                    <a:pt x="110" y="149"/>
                  </a:lnTo>
                  <a:lnTo>
                    <a:pt x="110" y="148"/>
                  </a:lnTo>
                  <a:lnTo>
                    <a:pt x="108" y="146"/>
                  </a:lnTo>
                  <a:lnTo>
                    <a:pt x="107" y="145"/>
                  </a:lnTo>
                  <a:lnTo>
                    <a:pt x="105" y="144"/>
                  </a:lnTo>
                  <a:lnTo>
                    <a:pt x="103" y="143"/>
                  </a:lnTo>
                  <a:lnTo>
                    <a:pt x="102" y="142"/>
                  </a:lnTo>
                  <a:lnTo>
                    <a:pt x="101" y="140"/>
                  </a:lnTo>
                  <a:lnTo>
                    <a:pt x="100" y="139"/>
                  </a:lnTo>
                  <a:lnTo>
                    <a:pt x="98" y="138"/>
                  </a:lnTo>
                  <a:lnTo>
                    <a:pt x="97" y="136"/>
                  </a:lnTo>
                  <a:lnTo>
                    <a:pt x="95" y="135"/>
                  </a:lnTo>
                  <a:lnTo>
                    <a:pt x="94" y="134"/>
                  </a:lnTo>
                  <a:lnTo>
                    <a:pt x="92" y="133"/>
                  </a:lnTo>
                  <a:lnTo>
                    <a:pt x="91" y="131"/>
                  </a:lnTo>
                  <a:lnTo>
                    <a:pt x="91" y="130"/>
                  </a:lnTo>
                  <a:lnTo>
                    <a:pt x="89" y="129"/>
                  </a:lnTo>
                  <a:lnTo>
                    <a:pt x="88" y="127"/>
                  </a:lnTo>
                  <a:lnTo>
                    <a:pt x="86" y="126"/>
                  </a:lnTo>
                  <a:lnTo>
                    <a:pt x="85" y="125"/>
                  </a:lnTo>
                  <a:lnTo>
                    <a:pt x="83" y="124"/>
                  </a:lnTo>
                  <a:lnTo>
                    <a:pt x="82" y="123"/>
                  </a:lnTo>
                  <a:lnTo>
                    <a:pt x="81" y="121"/>
                  </a:lnTo>
                  <a:lnTo>
                    <a:pt x="81" y="121"/>
                  </a:lnTo>
                  <a:lnTo>
                    <a:pt x="80" y="120"/>
                  </a:lnTo>
                  <a:lnTo>
                    <a:pt x="79" y="118"/>
                  </a:lnTo>
                  <a:lnTo>
                    <a:pt x="78" y="117"/>
                  </a:lnTo>
                  <a:lnTo>
                    <a:pt x="76" y="116"/>
                  </a:lnTo>
                  <a:lnTo>
                    <a:pt x="75" y="115"/>
                  </a:lnTo>
                  <a:lnTo>
                    <a:pt x="74" y="114"/>
                  </a:lnTo>
                  <a:lnTo>
                    <a:pt x="72" y="112"/>
                  </a:lnTo>
                  <a:lnTo>
                    <a:pt x="72" y="111"/>
                  </a:lnTo>
                  <a:lnTo>
                    <a:pt x="71" y="110"/>
                  </a:lnTo>
                  <a:lnTo>
                    <a:pt x="70" y="108"/>
                  </a:lnTo>
                  <a:lnTo>
                    <a:pt x="68" y="107"/>
                  </a:lnTo>
                  <a:lnTo>
                    <a:pt x="67" y="106"/>
                  </a:lnTo>
                  <a:lnTo>
                    <a:pt x="66" y="105"/>
                  </a:lnTo>
                  <a:lnTo>
                    <a:pt x="65" y="104"/>
                  </a:lnTo>
                  <a:lnTo>
                    <a:pt x="64" y="103"/>
                  </a:lnTo>
                  <a:lnTo>
                    <a:pt x="63" y="101"/>
                  </a:lnTo>
                  <a:lnTo>
                    <a:pt x="62" y="100"/>
                  </a:lnTo>
                  <a:lnTo>
                    <a:pt x="61" y="99"/>
                  </a:lnTo>
                  <a:lnTo>
                    <a:pt x="60" y="98"/>
                  </a:lnTo>
                  <a:lnTo>
                    <a:pt x="59" y="97"/>
                  </a:lnTo>
                  <a:lnTo>
                    <a:pt x="58" y="96"/>
                  </a:lnTo>
                  <a:lnTo>
                    <a:pt x="57" y="95"/>
                  </a:lnTo>
                  <a:lnTo>
                    <a:pt x="56" y="94"/>
                  </a:lnTo>
                  <a:lnTo>
                    <a:pt x="55" y="93"/>
                  </a:lnTo>
                  <a:lnTo>
                    <a:pt x="54" y="92"/>
                  </a:lnTo>
                  <a:lnTo>
                    <a:pt x="53" y="91"/>
                  </a:lnTo>
                  <a:lnTo>
                    <a:pt x="53" y="90"/>
                  </a:lnTo>
                  <a:lnTo>
                    <a:pt x="52" y="88"/>
                  </a:lnTo>
                  <a:lnTo>
                    <a:pt x="52" y="87"/>
                  </a:lnTo>
                  <a:lnTo>
                    <a:pt x="51" y="86"/>
                  </a:lnTo>
                  <a:lnTo>
                    <a:pt x="50" y="86"/>
                  </a:lnTo>
                  <a:lnTo>
                    <a:pt x="49" y="85"/>
                  </a:lnTo>
                  <a:lnTo>
                    <a:pt x="48" y="84"/>
                  </a:lnTo>
                  <a:lnTo>
                    <a:pt x="48" y="84"/>
                  </a:lnTo>
                  <a:lnTo>
                    <a:pt x="47" y="83"/>
                  </a:lnTo>
                  <a:lnTo>
                    <a:pt x="46" y="82"/>
                  </a:lnTo>
                  <a:lnTo>
                    <a:pt x="46" y="81"/>
                  </a:lnTo>
                  <a:lnTo>
                    <a:pt x="45" y="80"/>
                  </a:lnTo>
                  <a:lnTo>
                    <a:pt x="44" y="79"/>
                  </a:lnTo>
                  <a:lnTo>
                    <a:pt x="44" y="78"/>
                  </a:lnTo>
                  <a:lnTo>
                    <a:pt x="43" y="78"/>
                  </a:lnTo>
                  <a:lnTo>
                    <a:pt x="43" y="77"/>
                  </a:lnTo>
                  <a:lnTo>
                    <a:pt x="43" y="77"/>
                  </a:lnTo>
                  <a:lnTo>
                    <a:pt x="43" y="77"/>
                  </a:lnTo>
                  <a:lnTo>
                    <a:pt x="42" y="76"/>
                  </a:lnTo>
                  <a:lnTo>
                    <a:pt x="42" y="75"/>
                  </a:lnTo>
                  <a:lnTo>
                    <a:pt x="41" y="74"/>
                  </a:lnTo>
                  <a:lnTo>
                    <a:pt x="41" y="74"/>
                  </a:lnTo>
                  <a:lnTo>
                    <a:pt x="40" y="73"/>
                  </a:lnTo>
                  <a:lnTo>
                    <a:pt x="40" y="72"/>
                  </a:lnTo>
                  <a:lnTo>
                    <a:pt x="39" y="71"/>
                  </a:lnTo>
                  <a:lnTo>
                    <a:pt x="39" y="71"/>
                  </a:lnTo>
                  <a:lnTo>
                    <a:pt x="38" y="70"/>
                  </a:lnTo>
                  <a:lnTo>
                    <a:pt x="38" y="69"/>
                  </a:lnTo>
                  <a:lnTo>
                    <a:pt x="37" y="68"/>
                  </a:lnTo>
                  <a:lnTo>
                    <a:pt x="37" y="68"/>
                  </a:lnTo>
                  <a:lnTo>
                    <a:pt x="36" y="67"/>
                  </a:lnTo>
                  <a:lnTo>
                    <a:pt x="35" y="67"/>
                  </a:lnTo>
                  <a:lnTo>
                    <a:pt x="35" y="65"/>
                  </a:lnTo>
                  <a:lnTo>
                    <a:pt x="34" y="64"/>
                  </a:lnTo>
                  <a:lnTo>
                    <a:pt x="34" y="62"/>
                  </a:lnTo>
                  <a:lnTo>
                    <a:pt x="34" y="62"/>
                  </a:lnTo>
                  <a:lnTo>
                    <a:pt x="33" y="61"/>
                  </a:lnTo>
                  <a:lnTo>
                    <a:pt x="31" y="58"/>
                  </a:lnTo>
                  <a:lnTo>
                    <a:pt x="30" y="56"/>
                  </a:lnTo>
                  <a:lnTo>
                    <a:pt x="29" y="55"/>
                  </a:lnTo>
                  <a:lnTo>
                    <a:pt x="28" y="53"/>
                  </a:lnTo>
                  <a:lnTo>
                    <a:pt x="27" y="52"/>
                  </a:lnTo>
                  <a:lnTo>
                    <a:pt x="27" y="51"/>
                  </a:lnTo>
                  <a:lnTo>
                    <a:pt x="26" y="49"/>
                  </a:lnTo>
                  <a:lnTo>
                    <a:pt x="25" y="48"/>
                  </a:lnTo>
                  <a:lnTo>
                    <a:pt x="25" y="48"/>
                  </a:lnTo>
                  <a:lnTo>
                    <a:pt x="24" y="48"/>
                  </a:lnTo>
                  <a:lnTo>
                    <a:pt x="24" y="47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23" y="45"/>
                  </a:lnTo>
                  <a:lnTo>
                    <a:pt x="23" y="44"/>
                  </a:lnTo>
                  <a:lnTo>
                    <a:pt x="23" y="44"/>
                  </a:lnTo>
                  <a:lnTo>
                    <a:pt x="22" y="43"/>
                  </a:lnTo>
                  <a:lnTo>
                    <a:pt x="22" y="42"/>
                  </a:lnTo>
                  <a:lnTo>
                    <a:pt x="21" y="42"/>
                  </a:lnTo>
                  <a:lnTo>
                    <a:pt x="21" y="41"/>
                  </a:lnTo>
                  <a:lnTo>
                    <a:pt x="20" y="41"/>
                  </a:lnTo>
                  <a:lnTo>
                    <a:pt x="20" y="40"/>
                  </a:lnTo>
                  <a:lnTo>
                    <a:pt x="20" y="39"/>
                  </a:lnTo>
                  <a:lnTo>
                    <a:pt x="19" y="39"/>
                  </a:lnTo>
                  <a:lnTo>
                    <a:pt x="19" y="38"/>
                  </a:lnTo>
                  <a:lnTo>
                    <a:pt x="18" y="38"/>
                  </a:lnTo>
                  <a:lnTo>
                    <a:pt x="18" y="38"/>
                  </a:lnTo>
                  <a:lnTo>
                    <a:pt x="17" y="37"/>
                  </a:lnTo>
                  <a:lnTo>
                    <a:pt x="17" y="37"/>
                  </a:lnTo>
                  <a:lnTo>
                    <a:pt x="17" y="37"/>
                  </a:lnTo>
                  <a:lnTo>
                    <a:pt x="16" y="36"/>
                  </a:lnTo>
                  <a:lnTo>
                    <a:pt x="15" y="35"/>
                  </a:lnTo>
                  <a:lnTo>
                    <a:pt x="14" y="34"/>
                  </a:lnTo>
                  <a:lnTo>
                    <a:pt x="14" y="32"/>
                  </a:lnTo>
                  <a:lnTo>
                    <a:pt x="12" y="30"/>
                  </a:lnTo>
                  <a:lnTo>
                    <a:pt x="11" y="29"/>
                  </a:lnTo>
                  <a:lnTo>
                    <a:pt x="11" y="29"/>
                  </a:lnTo>
                  <a:lnTo>
                    <a:pt x="10" y="29"/>
                  </a:lnTo>
                  <a:lnTo>
                    <a:pt x="10" y="28"/>
                  </a:lnTo>
                  <a:lnTo>
                    <a:pt x="9" y="27"/>
                  </a:lnTo>
                  <a:lnTo>
                    <a:pt x="8" y="26"/>
                  </a:lnTo>
                  <a:lnTo>
                    <a:pt x="7" y="25"/>
                  </a:lnTo>
                  <a:lnTo>
                    <a:pt x="7" y="24"/>
                  </a:lnTo>
                  <a:lnTo>
                    <a:pt x="6" y="23"/>
                  </a:lnTo>
                  <a:lnTo>
                    <a:pt x="5" y="22"/>
                  </a:lnTo>
                  <a:lnTo>
                    <a:pt x="5" y="21"/>
                  </a:lnTo>
                  <a:lnTo>
                    <a:pt x="5" y="20"/>
                  </a:lnTo>
                  <a:lnTo>
                    <a:pt x="5" y="20"/>
                  </a:lnTo>
                  <a:lnTo>
                    <a:pt x="4" y="19"/>
                  </a:lnTo>
                  <a:lnTo>
                    <a:pt x="4" y="19"/>
                  </a:lnTo>
                  <a:lnTo>
                    <a:pt x="4" y="19"/>
                  </a:lnTo>
                  <a:lnTo>
                    <a:pt x="3" y="19"/>
                  </a:lnTo>
                  <a:lnTo>
                    <a:pt x="3" y="19"/>
                  </a:lnTo>
                  <a:lnTo>
                    <a:pt x="3" y="18"/>
                  </a:lnTo>
                  <a:lnTo>
                    <a:pt x="3" y="18"/>
                  </a:lnTo>
                  <a:lnTo>
                    <a:pt x="2" y="17"/>
                  </a:lnTo>
                  <a:lnTo>
                    <a:pt x="2" y="17"/>
                  </a:lnTo>
                  <a:lnTo>
                    <a:pt x="2" y="16"/>
                  </a:lnTo>
                  <a:lnTo>
                    <a:pt x="1" y="15"/>
                  </a:lnTo>
                  <a:lnTo>
                    <a:pt x="1" y="15"/>
                  </a:lnTo>
                  <a:lnTo>
                    <a:pt x="1" y="14"/>
                  </a:lnTo>
                  <a:lnTo>
                    <a:pt x="1" y="14"/>
                  </a:lnTo>
                  <a:lnTo>
                    <a:pt x="1" y="13"/>
                  </a:lnTo>
                  <a:lnTo>
                    <a:pt x="0" y="12"/>
                  </a:lnTo>
                  <a:lnTo>
                    <a:pt x="0" y="11"/>
                  </a:lnTo>
                  <a:lnTo>
                    <a:pt x="0" y="10"/>
                  </a:lnTo>
                  <a:lnTo>
                    <a:pt x="1" y="9"/>
                  </a:lnTo>
                  <a:lnTo>
                    <a:pt x="1" y="7"/>
                  </a:lnTo>
                  <a:lnTo>
                    <a:pt x="2" y="5"/>
                  </a:lnTo>
                  <a:lnTo>
                    <a:pt x="3" y="4"/>
                  </a:lnTo>
                  <a:lnTo>
                    <a:pt x="4" y="3"/>
                  </a:lnTo>
                  <a:lnTo>
                    <a:pt x="4" y="3"/>
                  </a:lnTo>
                  <a:lnTo>
                    <a:pt x="5" y="2"/>
                  </a:lnTo>
                  <a:lnTo>
                    <a:pt x="5" y="1"/>
                  </a:lnTo>
                  <a:lnTo>
                    <a:pt x="5" y="1"/>
                  </a:lnTo>
                  <a:lnTo>
                    <a:pt x="6" y="1"/>
                  </a:lnTo>
                  <a:lnTo>
                    <a:pt x="8" y="0"/>
                  </a:lnTo>
                  <a:lnTo>
                    <a:pt x="9" y="0"/>
                  </a:lnTo>
                  <a:lnTo>
                    <a:pt x="10" y="0"/>
                  </a:lnTo>
                  <a:lnTo>
                    <a:pt x="17" y="3"/>
                  </a:lnTo>
                  <a:lnTo>
                    <a:pt x="21" y="9"/>
                  </a:lnTo>
                  <a:lnTo>
                    <a:pt x="21" y="9"/>
                  </a:lnTo>
                  <a:lnTo>
                    <a:pt x="21" y="9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20" y="7"/>
                  </a:lnTo>
                  <a:close/>
                  <a:moveTo>
                    <a:pt x="41" y="34"/>
                  </a:moveTo>
                  <a:lnTo>
                    <a:pt x="41" y="35"/>
                  </a:lnTo>
                  <a:lnTo>
                    <a:pt x="42" y="36"/>
                  </a:lnTo>
                  <a:lnTo>
                    <a:pt x="42" y="37"/>
                  </a:lnTo>
                  <a:lnTo>
                    <a:pt x="43" y="37"/>
                  </a:lnTo>
                  <a:lnTo>
                    <a:pt x="43" y="38"/>
                  </a:lnTo>
                  <a:lnTo>
                    <a:pt x="43" y="38"/>
                  </a:lnTo>
                  <a:lnTo>
                    <a:pt x="44" y="40"/>
                  </a:lnTo>
                  <a:lnTo>
                    <a:pt x="45" y="41"/>
                  </a:lnTo>
                  <a:lnTo>
                    <a:pt x="46" y="43"/>
                  </a:lnTo>
                  <a:lnTo>
                    <a:pt x="47" y="44"/>
                  </a:lnTo>
                  <a:lnTo>
                    <a:pt x="47" y="46"/>
                  </a:lnTo>
                  <a:lnTo>
                    <a:pt x="49" y="48"/>
                  </a:lnTo>
                  <a:lnTo>
                    <a:pt x="51" y="50"/>
                  </a:lnTo>
                  <a:lnTo>
                    <a:pt x="51" y="51"/>
                  </a:lnTo>
                  <a:lnTo>
                    <a:pt x="52" y="52"/>
                  </a:lnTo>
                  <a:lnTo>
                    <a:pt x="52" y="53"/>
                  </a:lnTo>
                  <a:lnTo>
                    <a:pt x="53" y="54"/>
                  </a:lnTo>
                  <a:lnTo>
                    <a:pt x="53" y="56"/>
                  </a:lnTo>
                  <a:lnTo>
                    <a:pt x="54" y="57"/>
                  </a:lnTo>
                  <a:lnTo>
                    <a:pt x="54" y="58"/>
                  </a:lnTo>
                  <a:lnTo>
                    <a:pt x="55" y="58"/>
                  </a:lnTo>
                  <a:lnTo>
                    <a:pt x="55" y="58"/>
                  </a:lnTo>
                  <a:lnTo>
                    <a:pt x="55" y="59"/>
                  </a:lnTo>
                  <a:lnTo>
                    <a:pt x="56" y="59"/>
                  </a:lnTo>
                  <a:lnTo>
                    <a:pt x="56" y="60"/>
                  </a:lnTo>
                  <a:lnTo>
                    <a:pt x="57" y="61"/>
                  </a:lnTo>
                  <a:lnTo>
                    <a:pt x="57" y="61"/>
                  </a:lnTo>
                  <a:lnTo>
                    <a:pt x="57" y="62"/>
                  </a:lnTo>
                  <a:lnTo>
                    <a:pt x="58" y="62"/>
                  </a:lnTo>
                  <a:lnTo>
                    <a:pt x="58" y="63"/>
                  </a:lnTo>
                  <a:lnTo>
                    <a:pt x="59" y="64"/>
                  </a:lnTo>
                  <a:lnTo>
                    <a:pt x="59" y="64"/>
                  </a:lnTo>
                  <a:lnTo>
                    <a:pt x="60" y="65"/>
                  </a:lnTo>
                  <a:lnTo>
                    <a:pt x="60" y="66"/>
                  </a:lnTo>
                  <a:lnTo>
                    <a:pt x="61" y="66"/>
                  </a:lnTo>
                  <a:lnTo>
                    <a:pt x="61" y="67"/>
                  </a:lnTo>
                  <a:lnTo>
                    <a:pt x="62" y="67"/>
                  </a:lnTo>
                  <a:lnTo>
                    <a:pt x="62" y="67"/>
                  </a:lnTo>
                  <a:lnTo>
                    <a:pt x="62" y="68"/>
                  </a:lnTo>
                  <a:lnTo>
                    <a:pt x="62" y="69"/>
                  </a:lnTo>
                  <a:lnTo>
                    <a:pt x="63" y="70"/>
                  </a:lnTo>
                  <a:lnTo>
                    <a:pt x="64" y="70"/>
                  </a:lnTo>
                  <a:lnTo>
                    <a:pt x="64" y="71"/>
                  </a:lnTo>
                  <a:lnTo>
                    <a:pt x="65" y="72"/>
                  </a:lnTo>
                  <a:lnTo>
                    <a:pt x="66" y="73"/>
                  </a:lnTo>
                  <a:lnTo>
                    <a:pt x="66" y="74"/>
                  </a:lnTo>
                  <a:lnTo>
                    <a:pt x="67" y="75"/>
                  </a:lnTo>
                  <a:lnTo>
                    <a:pt x="68" y="76"/>
                  </a:lnTo>
                  <a:lnTo>
                    <a:pt x="69" y="77"/>
                  </a:lnTo>
                  <a:lnTo>
                    <a:pt x="70" y="77"/>
                  </a:lnTo>
                  <a:lnTo>
                    <a:pt x="71" y="78"/>
                  </a:lnTo>
                  <a:lnTo>
                    <a:pt x="72" y="79"/>
                  </a:lnTo>
                  <a:lnTo>
                    <a:pt x="72" y="80"/>
                  </a:lnTo>
                  <a:lnTo>
                    <a:pt x="72" y="81"/>
                  </a:lnTo>
                  <a:lnTo>
                    <a:pt x="73" y="82"/>
                  </a:lnTo>
                  <a:lnTo>
                    <a:pt x="74" y="84"/>
                  </a:lnTo>
                  <a:lnTo>
                    <a:pt x="75" y="85"/>
                  </a:lnTo>
                  <a:lnTo>
                    <a:pt x="76" y="86"/>
                  </a:lnTo>
                  <a:lnTo>
                    <a:pt x="77" y="86"/>
                  </a:lnTo>
                  <a:lnTo>
                    <a:pt x="79" y="87"/>
                  </a:lnTo>
                  <a:lnTo>
                    <a:pt x="80" y="89"/>
                  </a:lnTo>
                  <a:lnTo>
                    <a:pt x="81" y="90"/>
                  </a:lnTo>
                  <a:lnTo>
                    <a:pt x="81" y="91"/>
                  </a:lnTo>
                  <a:lnTo>
                    <a:pt x="82" y="92"/>
                  </a:lnTo>
                  <a:lnTo>
                    <a:pt x="83" y="94"/>
                  </a:lnTo>
                  <a:lnTo>
                    <a:pt x="84" y="95"/>
                  </a:lnTo>
                  <a:lnTo>
                    <a:pt x="86" y="96"/>
                  </a:lnTo>
                  <a:lnTo>
                    <a:pt x="87" y="96"/>
                  </a:lnTo>
                  <a:lnTo>
                    <a:pt x="88" y="98"/>
                  </a:lnTo>
                  <a:lnTo>
                    <a:pt x="89" y="99"/>
                  </a:lnTo>
                  <a:lnTo>
                    <a:pt x="91" y="100"/>
                  </a:lnTo>
                  <a:lnTo>
                    <a:pt x="91" y="102"/>
                  </a:lnTo>
                  <a:lnTo>
                    <a:pt x="92" y="103"/>
                  </a:lnTo>
                  <a:lnTo>
                    <a:pt x="93" y="104"/>
                  </a:lnTo>
                  <a:lnTo>
                    <a:pt x="95" y="106"/>
                  </a:lnTo>
                  <a:lnTo>
                    <a:pt x="96" y="106"/>
                  </a:lnTo>
                  <a:lnTo>
                    <a:pt x="96" y="106"/>
                  </a:lnTo>
                  <a:lnTo>
                    <a:pt x="97" y="108"/>
                  </a:lnTo>
                  <a:lnTo>
                    <a:pt x="99" y="109"/>
                  </a:lnTo>
                  <a:lnTo>
                    <a:pt x="100" y="110"/>
                  </a:lnTo>
                  <a:lnTo>
                    <a:pt x="101" y="112"/>
                  </a:lnTo>
                  <a:lnTo>
                    <a:pt x="102" y="113"/>
                  </a:lnTo>
                  <a:lnTo>
                    <a:pt x="103" y="114"/>
                  </a:lnTo>
                  <a:lnTo>
                    <a:pt x="105" y="115"/>
                  </a:lnTo>
                  <a:lnTo>
                    <a:pt x="106" y="116"/>
                  </a:lnTo>
                  <a:lnTo>
                    <a:pt x="107" y="117"/>
                  </a:lnTo>
                  <a:lnTo>
                    <a:pt x="109" y="119"/>
                  </a:lnTo>
                  <a:lnTo>
                    <a:pt x="110" y="120"/>
                  </a:lnTo>
                  <a:lnTo>
                    <a:pt x="111" y="122"/>
                  </a:lnTo>
                  <a:lnTo>
                    <a:pt x="112" y="123"/>
                  </a:lnTo>
                  <a:lnTo>
                    <a:pt x="113" y="124"/>
                  </a:lnTo>
                  <a:lnTo>
                    <a:pt x="115" y="125"/>
                  </a:lnTo>
                  <a:lnTo>
                    <a:pt x="116" y="126"/>
                  </a:lnTo>
                  <a:lnTo>
                    <a:pt x="118" y="127"/>
                  </a:lnTo>
                  <a:lnTo>
                    <a:pt x="119" y="129"/>
                  </a:lnTo>
                  <a:lnTo>
                    <a:pt x="120" y="130"/>
                  </a:lnTo>
                  <a:lnTo>
                    <a:pt x="121" y="131"/>
                  </a:lnTo>
                  <a:lnTo>
                    <a:pt x="123" y="132"/>
                  </a:lnTo>
                  <a:lnTo>
                    <a:pt x="124" y="134"/>
                  </a:lnTo>
                  <a:lnTo>
                    <a:pt x="126" y="134"/>
                  </a:lnTo>
                  <a:lnTo>
                    <a:pt x="127" y="135"/>
                  </a:lnTo>
                  <a:lnTo>
                    <a:pt x="129" y="136"/>
                  </a:lnTo>
                  <a:lnTo>
                    <a:pt x="129" y="138"/>
                  </a:lnTo>
                  <a:lnTo>
                    <a:pt x="131" y="139"/>
                  </a:lnTo>
                  <a:lnTo>
                    <a:pt x="132" y="140"/>
                  </a:lnTo>
                  <a:lnTo>
                    <a:pt x="134" y="141"/>
                  </a:lnTo>
                  <a:lnTo>
                    <a:pt x="135" y="143"/>
                  </a:lnTo>
                  <a:lnTo>
                    <a:pt x="136" y="143"/>
                  </a:lnTo>
                  <a:lnTo>
                    <a:pt x="136" y="144"/>
                  </a:lnTo>
                  <a:lnTo>
                    <a:pt x="137" y="144"/>
                  </a:lnTo>
                  <a:lnTo>
                    <a:pt x="138" y="144"/>
                  </a:lnTo>
                  <a:lnTo>
                    <a:pt x="139" y="144"/>
                  </a:lnTo>
                  <a:lnTo>
                    <a:pt x="139" y="145"/>
                  </a:lnTo>
                  <a:lnTo>
                    <a:pt x="139" y="146"/>
                  </a:lnTo>
                  <a:lnTo>
                    <a:pt x="140" y="146"/>
                  </a:lnTo>
                  <a:lnTo>
                    <a:pt x="141" y="147"/>
                  </a:lnTo>
                  <a:lnTo>
                    <a:pt x="141" y="147"/>
                  </a:lnTo>
                  <a:lnTo>
                    <a:pt x="142" y="148"/>
                  </a:lnTo>
                  <a:lnTo>
                    <a:pt x="143" y="148"/>
                  </a:lnTo>
                  <a:lnTo>
                    <a:pt x="144" y="149"/>
                  </a:lnTo>
                  <a:lnTo>
                    <a:pt x="144" y="149"/>
                  </a:lnTo>
                  <a:lnTo>
                    <a:pt x="145" y="150"/>
                  </a:lnTo>
                  <a:lnTo>
                    <a:pt x="146" y="150"/>
                  </a:lnTo>
                  <a:lnTo>
                    <a:pt x="146" y="151"/>
                  </a:lnTo>
                  <a:lnTo>
                    <a:pt x="147" y="151"/>
                  </a:lnTo>
                  <a:lnTo>
                    <a:pt x="148" y="152"/>
                  </a:lnTo>
                  <a:lnTo>
                    <a:pt x="148" y="152"/>
                  </a:lnTo>
                  <a:lnTo>
                    <a:pt x="148" y="153"/>
                  </a:lnTo>
                  <a:lnTo>
                    <a:pt x="149" y="153"/>
                  </a:lnTo>
                  <a:lnTo>
                    <a:pt x="150" y="154"/>
                  </a:lnTo>
                  <a:lnTo>
                    <a:pt x="150" y="154"/>
                  </a:lnTo>
                  <a:lnTo>
                    <a:pt x="151" y="154"/>
                  </a:lnTo>
                  <a:lnTo>
                    <a:pt x="152" y="154"/>
                  </a:lnTo>
                  <a:lnTo>
                    <a:pt x="152" y="155"/>
                  </a:lnTo>
                  <a:lnTo>
                    <a:pt x="153" y="155"/>
                  </a:lnTo>
                  <a:lnTo>
                    <a:pt x="154" y="155"/>
                  </a:lnTo>
                  <a:lnTo>
                    <a:pt x="155" y="156"/>
                  </a:lnTo>
                  <a:lnTo>
                    <a:pt x="155" y="156"/>
                  </a:lnTo>
                  <a:lnTo>
                    <a:pt x="156" y="157"/>
                  </a:lnTo>
                  <a:lnTo>
                    <a:pt x="157" y="157"/>
                  </a:lnTo>
                  <a:lnTo>
                    <a:pt x="157" y="157"/>
                  </a:lnTo>
                  <a:lnTo>
                    <a:pt x="158" y="158"/>
                  </a:lnTo>
                  <a:lnTo>
                    <a:pt x="158" y="158"/>
                  </a:lnTo>
                  <a:lnTo>
                    <a:pt x="158" y="159"/>
                  </a:lnTo>
                  <a:lnTo>
                    <a:pt x="159" y="159"/>
                  </a:lnTo>
                  <a:lnTo>
                    <a:pt x="160" y="159"/>
                  </a:lnTo>
                  <a:lnTo>
                    <a:pt x="160" y="160"/>
                  </a:lnTo>
                  <a:lnTo>
                    <a:pt x="161" y="160"/>
                  </a:lnTo>
                  <a:lnTo>
                    <a:pt x="161" y="160"/>
                  </a:lnTo>
                  <a:lnTo>
                    <a:pt x="162" y="160"/>
                  </a:lnTo>
                  <a:lnTo>
                    <a:pt x="162" y="161"/>
                  </a:lnTo>
                  <a:lnTo>
                    <a:pt x="163" y="161"/>
                  </a:lnTo>
                  <a:lnTo>
                    <a:pt x="164" y="161"/>
                  </a:lnTo>
                  <a:lnTo>
                    <a:pt x="164" y="162"/>
                  </a:lnTo>
                  <a:lnTo>
                    <a:pt x="165" y="162"/>
                  </a:lnTo>
                  <a:lnTo>
                    <a:pt x="165" y="162"/>
                  </a:lnTo>
                  <a:lnTo>
                    <a:pt x="166" y="163"/>
                  </a:lnTo>
                  <a:lnTo>
                    <a:pt x="167" y="163"/>
                  </a:lnTo>
                  <a:lnTo>
                    <a:pt x="167" y="163"/>
                  </a:lnTo>
                  <a:lnTo>
                    <a:pt x="167" y="163"/>
                  </a:lnTo>
                  <a:lnTo>
                    <a:pt x="168" y="163"/>
                  </a:lnTo>
                  <a:lnTo>
                    <a:pt x="168" y="163"/>
                  </a:lnTo>
                  <a:lnTo>
                    <a:pt x="169" y="163"/>
                  </a:lnTo>
                  <a:lnTo>
                    <a:pt x="169" y="163"/>
                  </a:lnTo>
                  <a:lnTo>
                    <a:pt x="170" y="164"/>
                  </a:lnTo>
                  <a:lnTo>
                    <a:pt x="171" y="164"/>
                  </a:lnTo>
                  <a:lnTo>
                    <a:pt x="171" y="164"/>
                  </a:lnTo>
                  <a:lnTo>
                    <a:pt x="172" y="164"/>
                  </a:lnTo>
                  <a:lnTo>
                    <a:pt x="172" y="164"/>
                  </a:lnTo>
                  <a:lnTo>
                    <a:pt x="173" y="165"/>
                  </a:lnTo>
                  <a:lnTo>
                    <a:pt x="173" y="165"/>
                  </a:lnTo>
                  <a:lnTo>
                    <a:pt x="174" y="165"/>
                  </a:lnTo>
                  <a:lnTo>
                    <a:pt x="174" y="165"/>
                  </a:lnTo>
                  <a:lnTo>
                    <a:pt x="175" y="165"/>
                  </a:lnTo>
                  <a:lnTo>
                    <a:pt x="175" y="165"/>
                  </a:lnTo>
                  <a:lnTo>
                    <a:pt x="176" y="166"/>
                  </a:lnTo>
                  <a:lnTo>
                    <a:pt x="176" y="166"/>
                  </a:lnTo>
                  <a:lnTo>
                    <a:pt x="177" y="166"/>
                  </a:lnTo>
                  <a:lnTo>
                    <a:pt x="177" y="166"/>
                  </a:lnTo>
                  <a:lnTo>
                    <a:pt x="177" y="166"/>
                  </a:lnTo>
                  <a:lnTo>
                    <a:pt x="177" y="166"/>
                  </a:lnTo>
                  <a:lnTo>
                    <a:pt x="178" y="166"/>
                  </a:lnTo>
                  <a:lnTo>
                    <a:pt x="178" y="166"/>
                  </a:lnTo>
                  <a:lnTo>
                    <a:pt x="179" y="166"/>
                  </a:lnTo>
                  <a:lnTo>
                    <a:pt x="179" y="166"/>
                  </a:lnTo>
                  <a:lnTo>
                    <a:pt x="180" y="166"/>
                  </a:lnTo>
                  <a:lnTo>
                    <a:pt x="180" y="166"/>
                  </a:lnTo>
                  <a:lnTo>
                    <a:pt x="181" y="166"/>
                  </a:lnTo>
                  <a:lnTo>
                    <a:pt x="181" y="166"/>
                  </a:lnTo>
                  <a:lnTo>
                    <a:pt x="181" y="166"/>
                  </a:lnTo>
                  <a:lnTo>
                    <a:pt x="182" y="166"/>
                  </a:lnTo>
                  <a:lnTo>
                    <a:pt x="182" y="166"/>
                  </a:lnTo>
                  <a:lnTo>
                    <a:pt x="182" y="166"/>
                  </a:lnTo>
                  <a:lnTo>
                    <a:pt x="183" y="166"/>
                  </a:lnTo>
                  <a:lnTo>
                    <a:pt x="183" y="166"/>
                  </a:lnTo>
                  <a:lnTo>
                    <a:pt x="184" y="166"/>
                  </a:lnTo>
                  <a:lnTo>
                    <a:pt x="184" y="166"/>
                  </a:lnTo>
                  <a:lnTo>
                    <a:pt x="184" y="166"/>
                  </a:lnTo>
                  <a:lnTo>
                    <a:pt x="185" y="166"/>
                  </a:lnTo>
                  <a:lnTo>
                    <a:pt x="185" y="166"/>
                  </a:lnTo>
                  <a:lnTo>
                    <a:pt x="185" y="166"/>
                  </a:lnTo>
                  <a:lnTo>
                    <a:pt x="185" y="166"/>
                  </a:lnTo>
                  <a:lnTo>
                    <a:pt x="185" y="166"/>
                  </a:lnTo>
                  <a:lnTo>
                    <a:pt x="186" y="166"/>
                  </a:lnTo>
                  <a:lnTo>
                    <a:pt x="186" y="166"/>
                  </a:lnTo>
                  <a:lnTo>
                    <a:pt x="186" y="166"/>
                  </a:lnTo>
                  <a:lnTo>
                    <a:pt x="186" y="166"/>
                  </a:lnTo>
                  <a:lnTo>
                    <a:pt x="186" y="166"/>
                  </a:lnTo>
                  <a:lnTo>
                    <a:pt x="186" y="166"/>
                  </a:lnTo>
                  <a:lnTo>
                    <a:pt x="186" y="166"/>
                  </a:lnTo>
                  <a:lnTo>
                    <a:pt x="187" y="166"/>
                  </a:lnTo>
                  <a:lnTo>
                    <a:pt x="187" y="166"/>
                  </a:lnTo>
                  <a:lnTo>
                    <a:pt x="187" y="166"/>
                  </a:lnTo>
                  <a:lnTo>
                    <a:pt x="187" y="166"/>
                  </a:lnTo>
                  <a:lnTo>
                    <a:pt x="187" y="166"/>
                  </a:lnTo>
                  <a:lnTo>
                    <a:pt x="187" y="166"/>
                  </a:lnTo>
                  <a:lnTo>
                    <a:pt x="187" y="166"/>
                  </a:lnTo>
                  <a:lnTo>
                    <a:pt x="187" y="166"/>
                  </a:lnTo>
                  <a:lnTo>
                    <a:pt x="187" y="166"/>
                  </a:lnTo>
                  <a:lnTo>
                    <a:pt x="187" y="166"/>
                  </a:lnTo>
                  <a:lnTo>
                    <a:pt x="187" y="165"/>
                  </a:lnTo>
                  <a:lnTo>
                    <a:pt x="187" y="165"/>
                  </a:lnTo>
                  <a:lnTo>
                    <a:pt x="187" y="165"/>
                  </a:lnTo>
                  <a:lnTo>
                    <a:pt x="187" y="165"/>
                  </a:lnTo>
                  <a:lnTo>
                    <a:pt x="187" y="165"/>
                  </a:lnTo>
                  <a:lnTo>
                    <a:pt x="187" y="165"/>
                  </a:lnTo>
                  <a:lnTo>
                    <a:pt x="188" y="165"/>
                  </a:lnTo>
                  <a:lnTo>
                    <a:pt x="188" y="165"/>
                  </a:lnTo>
                  <a:lnTo>
                    <a:pt x="188" y="165"/>
                  </a:lnTo>
                  <a:lnTo>
                    <a:pt x="188" y="165"/>
                  </a:lnTo>
                  <a:lnTo>
                    <a:pt x="188" y="165"/>
                  </a:lnTo>
                  <a:lnTo>
                    <a:pt x="188" y="165"/>
                  </a:lnTo>
                  <a:lnTo>
                    <a:pt x="188" y="165"/>
                  </a:lnTo>
                  <a:lnTo>
                    <a:pt x="188" y="165"/>
                  </a:lnTo>
                  <a:lnTo>
                    <a:pt x="188" y="165"/>
                  </a:lnTo>
                  <a:lnTo>
                    <a:pt x="189" y="165"/>
                  </a:lnTo>
                  <a:lnTo>
                    <a:pt x="189" y="164"/>
                  </a:lnTo>
                  <a:lnTo>
                    <a:pt x="189" y="164"/>
                  </a:lnTo>
                  <a:lnTo>
                    <a:pt x="189" y="164"/>
                  </a:lnTo>
                  <a:lnTo>
                    <a:pt x="189" y="164"/>
                  </a:lnTo>
                  <a:lnTo>
                    <a:pt x="189" y="164"/>
                  </a:lnTo>
                  <a:lnTo>
                    <a:pt x="189" y="164"/>
                  </a:lnTo>
                  <a:lnTo>
                    <a:pt x="189" y="164"/>
                  </a:lnTo>
                  <a:lnTo>
                    <a:pt x="189" y="164"/>
                  </a:lnTo>
                  <a:lnTo>
                    <a:pt x="189" y="164"/>
                  </a:lnTo>
                  <a:lnTo>
                    <a:pt x="190" y="164"/>
                  </a:lnTo>
                  <a:lnTo>
                    <a:pt x="190" y="164"/>
                  </a:lnTo>
                  <a:lnTo>
                    <a:pt x="190" y="164"/>
                  </a:lnTo>
                  <a:lnTo>
                    <a:pt x="190" y="164"/>
                  </a:lnTo>
                  <a:lnTo>
                    <a:pt x="190" y="163"/>
                  </a:lnTo>
                  <a:lnTo>
                    <a:pt x="190" y="163"/>
                  </a:lnTo>
                  <a:lnTo>
                    <a:pt x="190" y="163"/>
                  </a:lnTo>
                  <a:lnTo>
                    <a:pt x="190" y="163"/>
                  </a:lnTo>
                  <a:lnTo>
                    <a:pt x="190" y="163"/>
                  </a:lnTo>
                  <a:lnTo>
                    <a:pt x="190" y="163"/>
                  </a:lnTo>
                  <a:lnTo>
                    <a:pt x="190" y="163"/>
                  </a:lnTo>
                  <a:lnTo>
                    <a:pt x="190" y="163"/>
                  </a:lnTo>
                  <a:lnTo>
                    <a:pt x="190" y="163"/>
                  </a:lnTo>
                  <a:lnTo>
                    <a:pt x="190" y="163"/>
                  </a:lnTo>
                  <a:lnTo>
                    <a:pt x="190" y="163"/>
                  </a:lnTo>
                  <a:lnTo>
                    <a:pt x="190" y="163"/>
                  </a:lnTo>
                  <a:lnTo>
                    <a:pt x="190" y="163"/>
                  </a:lnTo>
                  <a:lnTo>
                    <a:pt x="191" y="163"/>
                  </a:lnTo>
                  <a:lnTo>
                    <a:pt x="191" y="163"/>
                  </a:lnTo>
                  <a:lnTo>
                    <a:pt x="191" y="163"/>
                  </a:lnTo>
                  <a:lnTo>
                    <a:pt x="191" y="163"/>
                  </a:lnTo>
                  <a:lnTo>
                    <a:pt x="191" y="163"/>
                  </a:lnTo>
                  <a:lnTo>
                    <a:pt x="191" y="163"/>
                  </a:lnTo>
                  <a:lnTo>
                    <a:pt x="191" y="163"/>
                  </a:lnTo>
                  <a:lnTo>
                    <a:pt x="191" y="163"/>
                  </a:lnTo>
                  <a:lnTo>
                    <a:pt x="191" y="163"/>
                  </a:lnTo>
                  <a:lnTo>
                    <a:pt x="191" y="163"/>
                  </a:lnTo>
                  <a:lnTo>
                    <a:pt x="191" y="163"/>
                  </a:lnTo>
                  <a:lnTo>
                    <a:pt x="191" y="163"/>
                  </a:lnTo>
                  <a:lnTo>
                    <a:pt x="191" y="163"/>
                  </a:lnTo>
                  <a:lnTo>
                    <a:pt x="191" y="163"/>
                  </a:lnTo>
                  <a:lnTo>
                    <a:pt x="191" y="163"/>
                  </a:lnTo>
                  <a:lnTo>
                    <a:pt x="191" y="163"/>
                  </a:lnTo>
                  <a:lnTo>
                    <a:pt x="191" y="163"/>
                  </a:lnTo>
                  <a:lnTo>
                    <a:pt x="191" y="163"/>
                  </a:lnTo>
                  <a:lnTo>
                    <a:pt x="191" y="163"/>
                  </a:lnTo>
                  <a:lnTo>
                    <a:pt x="191" y="163"/>
                  </a:lnTo>
                  <a:lnTo>
                    <a:pt x="191" y="163"/>
                  </a:lnTo>
                  <a:lnTo>
                    <a:pt x="191" y="163"/>
                  </a:lnTo>
                  <a:lnTo>
                    <a:pt x="191" y="162"/>
                  </a:lnTo>
                  <a:lnTo>
                    <a:pt x="191" y="162"/>
                  </a:lnTo>
                  <a:lnTo>
                    <a:pt x="191" y="162"/>
                  </a:lnTo>
                  <a:lnTo>
                    <a:pt x="191" y="162"/>
                  </a:lnTo>
                  <a:lnTo>
                    <a:pt x="191" y="162"/>
                  </a:lnTo>
                  <a:lnTo>
                    <a:pt x="191" y="162"/>
                  </a:lnTo>
                  <a:lnTo>
                    <a:pt x="191" y="162"/>
                  </a:lnTo>
                  <a:lnTo>
                    <a:pt x="191" y="162"/>
                  </a:lnTo>
                  <a:lnTo>
                    <a:pt x="191" y="162"/>
                  </a:lnTo>
                  <a:lnTo>
                    <a:pt x="191" y="162"/>
                  </a:lnTo>
                  <a:lnTo>
                    <a:pt x="191" y="162"/>
                  </a:lnTo>
                  <a:lnTo>
                    <a:pt x="191" y="162"/>
                  </a:lnTo>
                  <a:lnTo>
                    <a:pt x="191" y="162"/>
                  </a:lnTo>
                  <a:lnTo>
                    <a:pt x="191" y="161"/>
                  </a:lnTo>
                  <a:lnTo>
                    <a:pt x="191" y="161"/>
                  </a:lnTo>
                  <a:lnTo>
                    <a:pt x="191" y="161"/>
                  </a:lnTo>
                  <a:lnTo>
                    <a:pt x="191" y="161"/>
                  </a:lnTo>
                  <a:lnTo>
                    <a:pt x="191" y="161"/>
                  </a:lnTo>
                  <a:lnTo>
                    <a:pt x="191" y="161"/>
                  </a:lnTo>
                  <a:lnTo>
                    <a:pt x="191" y="161"/>
                  </a:lnTo>
                  <a:lnTo>
                    <a:pt x="191" y="161"/>
                  </a:lnTo>
                  <a:lnTo>
                    <a:pt x="191" y="160"/>
                  </a:lnTo>
                  <a:lnTo>
                    <a:pt x="191" y="160"/>
                  </a:lnTo>
                  <a:lnTo>
                    <a:pt x="191" y="160"/>
                  </a:lnTo>
                  <a:lnTo>
                    <a:pt x="191" y="160"/>
                  </a:lnTo>
                  <a:lnTo>
                    <a:pt x="191" y="159"/>
                  </a:lnTo>
                  <a:lnTo>
                    <a:pt x="191" y="159"/>
                  </a:lnTo>
                  <a:lnTo>
                    <a:pt x="191" y="159"/>
                  </a:lnTo>
                  <a:lnTo>
                    <a:pt x="191" y="158"/>
                  </a:lnTo>
                  <a:lnTo>
                    <a:pt x="191" y="158"/>
                  </a:lnTo>
                  <a:lnTo>
                    <a:pt x="191" y="158"/>
                  </a:lnTo>
                  <a:lnTo>
                    <a:pt x="191" y="157"/>
                  </a:lnTo>
                  <a:lnTo>
                    <a:pt x="191" y="157"/>
                  </a:lnTo>
                  <a:lnTo>
                    <a:pt x="191" y="157"/>
                  </a:lnTo>
                  <a:lnTo>
                    <a:pt x="190" y="156"/>
                  </a:lnTo>
                  <a:lnTo>
                    <a:pt x="190" y="156"/>
                  </a:lnTo>
                  <a:lnTo>
                    <a:pt x="190" y="155"/>
                  </a:lnTo>
                  <a:lnTo>
                    <a:pt x="190" y="155"/>
                  </a:lnTo>
                  <a:lnTo>
                    <a:pt x="190" y="155"/>
                  </a:lnTo>
                  <a:lnTo>
                    <a:pt x="190" y="154"/>
                  </a:lnTo>
                  <a:lnTo>
                    <a:pt x="190" y="154"/>
                  </a:lnTo>
                  <a:lnTo>
                    <a:pt x="189" y="154"/>
                  </a:lnTo>
                  <a:lnTo>
                    <a:pt x="189" y="154"/>
                  </a:lnTo>
                  <a:lnTo>
                    <a:pt x="189" y="153"/>
                  </a:lnTo>
                  <a:lnTo>
                    <a:pt x="189" y="153"/>
                  </a:lnTo>
                  <a:lnTo>
                    <a:pt x="189" y="152"/>
                  </a:lnTo>
                  <a:lnTo>
                    <a:pt x="188" y="152"/>
                  </a:lnTo>
                  <a:lnTo>
                    <a:pt x="188" y="151"/>
                  </a:lnTo>
                  <a:lnTo>
                    <a:pt x="188" y="151"/>
                  </a:lnTo>
                  <a:lnTo>
                    <a:pt x="188" y="150"/>
                  </a:lnTo>
                  <a:lnTo>
                    <a:pt x="187" y="150"/>
                  </a:lnTo>
                  <a:lnTo>
                    <a:pt x="187" y="149"/>
                  </a:lnTo>
                  <a:lnTo>
                    <a:pt x="187" y="149"/>
                  </a:lnTo>
                  <a:lnTo>
                    <a:pt x="187" y="148"/>
                  </a:lnTo>
                  <a:lnTo>
                    <a:pt x="187" y="148"/>
                  </a:lnTo>
                  <a:lnTo>
                    <a:pt x="187" y="147"/>
                  </a:lnTo>
                  <a:lnTo>
                    <a:pt x="187" y="147"/>
                  </a:lnTo>
                  <a:lnTo>
                    <a:pt x="186" y="146"/>
                  </a:lnTo>
                  <a:lnTo>
                    <a:pt x="186" y="146"/>
                  </a:lnTo>
                  <a:lnTo>
                    <a:pt x="186" y="145"/>
                  </a:lnTo>
                  <a:lnTo>
                    <a:pt x="185" y="144"/>
                  </a:lnTo>
                  <a:lnTo>
                    <a:pt x="185" y="144"/>
                  </a:lnTo>
                  <a:lnTo>
                    <a:pt x="185" y="144"/>
                  </a:lnTo>
                  <a:lnTo>
                    <a:pt x="184" y="144"/>
                  </a:lnTo>
                  <a:lnTo>
                    <a:pt x="184" y="143"/>
                  </a:lnTo>
                  <a:lnTo>
                    <a:pt x="183" y="143"/>
                  </a:lnTo>
                  <a:lnTo>
                    <a:pt x="183" y="142"/>
                  </a:lnTo>
                  <a:lnTo>
                    <a:pt x="183" y="141"/>
                  </a:lnTo>
                  <a:lnTo>
                    <a:pt x="182" y="141"/>
                  </a:lnTo>
                  <a:lnTo>
                    <a:pt x="182" y="140"/>
                  </a:lnTo>
                  <a:lnTo>
                    <a:pt x="181" y="140"/>
                  </a:lnTo>
                  <a:lnTo>
                    <a:pt x="181" y="139"/>
                  </a:lnTo>
                  <a:lnTo>
                    <a:pt x="180" y="138"/>
                  </a:lnTo>
                  <a:lnTo>
                    <a:pt x="180" y="138"/>
                  </a:lnTo>
                  <a:lnTo>
                    <a:pt x="179" y="137"/>
                  </a:lnTo>
                  <a:lnTo>
                    <a:pt x="179" y="137"/>
                  </a:lnTo>
                  <a:lnTo>
                    <a:pt x="179" y="136"/>
                  </a:lnTo>
                  <a:lnTo>
                    <a:pt x="178" y="135"/>
                  </a:lnTo>
                  <a:lnTo>
                    <a:pt x="178" y="135"/>
                  </a:lnTo>
                  <a:lnTo>
                    <a:pt x="177" y="134"/>
                  </a:lnTo>
                  <a:lnTo>
                    <a:pt x="177" y="134"/>
                  </a:lnTo>
                  <a:lnTo>
                    <a:pt x="177" y="134"/>
                  </a:lnTo>
                  <a:lnTo>
                    <a:pt x="176" y="133"/>
                  </a:lnTo>
                  <a:lnTo>
                    <a:pt x="176" y="133"/>
                  </a:lnTo>
                  <a:lnTo>
                    <a:pt x="175" y="132"/>
                  </a:lnTo>
                  <a:lnTo>
                    <a:pt x="175" y="131"/>
                  </a:lnTo>
                  <a:lnTo>
                    <a:pt x="174" y="131"/>
                  </a:lnTo>
                  <a:lnTo>
                    <a:pt x="174" y="130"/>
                  </a:lnTo>
                  <a:lnTo>
                    <a:pt x="173" y="129"/>
                  </a:lnTo>
                  <a:lnTo>
                    <a:pt x="173" y="129"/>
                  </a:lnTo>
                  <a:lnTo>
                    <a:pt x="172" y="128"/>
                  </a:lnTo>
                  <a:lnTo>
                    <a:pt x="172" y="127"/>
                  </a:lnTo>
                  <a:lnTo>
                    <a:pt x="171" y="127"/>
                  </a:lnTo>
                  <a:lnTo>
                    <a:pt x="170" y="126"/>
                  </a:lnTo>
                  <a:lnTo>
                    <a:pt x="170" y="125"/>
                  </a:lnTo>
                  <a:lnTo>
                    <a:pt x="169" y="125"/>
                  </a:lnTo>
                  <a:lnTo>
                    <a:pt x="167" y="124"/>
                  </a:lnTo>
                  <a:lnTo>
                    <a:pt x="167" y="123"/>
                  </a:lnTo>
                  <a:lnTo>
                    <a:pt x="166" y="121"/>
                  </a:lnTo>
                  <a:lnTo>
                    <a:pt x="165" y="120"/>
                  </a:lnTo>
                  <a:lnTo>
                    <a:pt x="163" y="119"/>
                  </a:lnTo>
                  <a:lnTo>
                    <a:pt x="162" y="117"/>
                  </a:lnTo>
                  <a:lnTo>
                    <a:pt x="161" y="116"/>
                  </a:lnTo>
                  <a:lnTo>
                    <a:pt x="159" y="115"/>
                  </a:lnTo>
                  <a:lnTo>
                    <a:pt x="158" y="114"/>
                  </a:lnTo>
                  <a:lnTo>
                    <a:pt x="158" y="113"/>
                  </a:lnTo>
                  <a:lnTo>
                    <a:pt x="156" y="112"/>
                  </a:lnTo>
                  <a:lnTo>
                    <a:pt x="155" y="110"/>
                  </a:lnTo>
                  <a:lnTo>
                    <a:pt x="155" y="110"/>
                  </a:lnTo>
                  <a:lnTo>
                    <a:pt x="154" y="109"/>
                  </a:lnTo>
                  <a:lnTo>
                    <a:pt x="152" y="108"/>
                  </a:lnTo>
                  <a:lnTo>
                    <a:pt x="151" y="106"/>
                  </a:lnTo>
                  <a:lnTo>
                    <a:pt x="150" y="106"/>
                  </a:lnTo>
                  <a:lnTo>
                    <a:pt x="148" y="105"/>
                  </a:lnTo>
                  <a:lnTo>
                    <a:pt x="148" y="103"/>
                  </a:lnTo>
                  <a:lnTo>
                    <a:pt x="146" y="102"/>
                  </a:lnTo>
                  <a:lnTo>
                    <a:pt x="145" y="101"/>
                  </a:lnTo>
                  <a:lnTo>
                    <a:pt x="143" y="99"/>
                  </a:lnTo>
                  <a:lnTo>
                    <a:pt x="142" y="98"/>
                  </a:lnTo>
                  <a:lnTo>
                    <a:pt x="141" y="97"/>
                  </a:lnTo>
                  <a:lnTo>
                    <a:pt x="139" y="96"/>
                  </a:lnTo>
                  <a:lnTo>
                    <a:pt x="139" y="95"/>
                  </a:lnTo>
                  <a:lnTo>
                    <a:pt x="137" y="94"/>
                  </a:lnTo>
                  <a:lnTo>
                    <a:pt x="136" y="93"/>
                  </a:lnTo>
                  <a:lnTo>
                    <a:pt x="135" y="92"/>
                  </a:lnTo>
                  <a:lnTo>
                    <a:pt x="133" y="90"/>
                  </a:lnTo>
                  <a:lnTo>
                    <a:pt x="132" y="89"/>
                  </a:lnTo>
                  <a:lnTo>
                    <a:pt x="130" y="88"/>
                  </a:lnTo>
                  <a:lnTo>
                    <a:pt x="129" y="87"/>
                  </a:lnTo>
                  <a:lnTo>
                    <a:pt x="128" y="86"/>
                  </a:lnTo>
                  <a:lnTo>
                    <a:pt x="127" y="85"/>
                  </a:lnTo>
                  <a:lnTo>
                    <a:pt x="126" y="84"/>
                  </a:lnTo>
                  <a:lnTo>
                    <a:pt x="124" y="83"/>
                  </a:lnTo>
                  <a:lnTo>
                    <a:pt x="122" y="81"/>
                  </a:lnTo>
                  <a:lnTo>
                    <a:pt x="120" y="78"/>
                  </a:lnTo>
                  <a:lnTo>
                    <a:pt x="117" y="77"/>
                  </a:lnTo>
                  <a:lnTo>
                    <a:pt x="115" y="75"/>
                  </a:lnTo>
                  <a:lnTo>
                    <a:pt x="112" y="73"/>
                  </a:lnTo>
                  <a:lnTo>
                    <a:pt x="110" y="71"/>
                  </a:lnTo>
                  <a:lnTo>
                    <a:pt x="109" y="69"/>
                  </a:lnTo>
                  <a:lnTo>
                    <a:pt x="106" y="67"/>
                  </a:lnTo>
                  <a:lnTo>
                    <a:pt x="102" y="65"/>
                  </a:lnTo>
                  <a:lnTo>
                    <a:pt x="99" y="62"/>
                  </a:lnTo>
                  <a:lnTo>
                    <a:pt x="97" y="60"/>
                  </a:lnTo>
                  <a:lnTo>
                    <a:pt x="96" y="59"/>
                  </a:lnTo>
                  <a:lnTo>
                    <a:pt x="94" y="58"/>
                  </a:lnTo>
                  <a:lnTo>
                    <a:pt x="93" y="57"/>
                  </a:lnTo>
                  <a:lnTo>
                    <a:pt x="92" y="57"/>
                  </a:lnTo>
                  <a:lnTo>
                    <a:pt x="91" y="56"/>
                  </a:lnTo>
                  <a:lnTo>
                    <a:pt x="91" y="56"/>
                  </a:lnTo>
                  <a:lnTo>
                    <a:pt x="91" y="55"/>
                  </a:lnTo>
                  <a:lnTo>
                    <a:pt x="91" y="55"/>
                  </a:lnTo>
                  <a:lnTo>
                    <a:pt x="90" y="54"/>
                  </a:lnTo>
                  <a:lnTo>
                    <a:pt x="90" y="54"/>
                  </a:lnTo>
                  <a:lnTo>
                    <a:pt x="89" y="53"/>
                  </a:lnTo>
                  <a:lnTo>
                    <a:pt x="89" y="53"/>
                  </a:lnTo>
                  <a:lnTo>
                    <a:pt x="89" y="53"/>
                  </a:lnTo>
                  <a:lnTo>
                    <a:pt x="88" y="52"/>
                  </a:lnTo>
                  <a:lnTo>
                    <a:pt x="88" y="52"/>
                  </a:lnTo>
                  <a:lnTo>
                    <a:pt x="87" y="52"/>
                  </a:lnTo>
                  <a:lnTo>
                    <a:pt x="87" y="51"/>
                  </a:lnTo>
                  <a:lnTo>
                    <a:pt x="86" y="51"/>
                  </a:lnTo>
                  <a:lnTo>
                    <a:pt x="86" y="51"/>
                  </a:lnTo>
                  <a:lnTo>
                    <a:pt x="85" y="50"/>
                  </a:lnTo>
                  <a:lnTo>
                    <a:pt x="85" y="50"/>
                  </a:lnTo>
                  <a:lnTo>
                    <a:pt x="84" y="50"/>
                  </a:lnTo>
                  <a:lnTo>
                    <a:pt x="84" y="49"/>
                  </a:lnTo>
                  <a:lnTo>
                    <a:pt x="83" y="49"/>
                  </a:lnTo>
                  <a:lnTo>
                    <a:pt x="83" y="49"/>
                  </a:lnTo>
                  <a:lnTo>
                    <a:pt x="82" y="48"/>
                  </a:lnTo>
                  <a:lnTo>
                    <a:pt x="82" y="48"/>
                  </a:lnTo>
                  <a:lnTo>
                    <a:pt x="81" y="48"/>
                  </a:lnTo>
                  <a:lnTo>
                    <a:pt x="81" y="48"/>
                  </a:lnTo>
                  <a:lnTo>
                    <a:pt x="81" y="48"/>
                  </a:lnTo>
                  <a:lnTo>
                    <a:pt x="81" y="48"/>
                  </a:lnTo>
                  <a:lnTo>
                    <a:pt x="80" y="47"/>
                  </a:lnTo>
                  <a:lnTo>
                    <a:pt x="80" y="47"/>
                  </a:lnTo>
                  <a:lnTo>
                    <a:pt x="79" y="47"/>
                  </a:lnTo>
                  <a:lnTo>
                    <a:pt x="79" y="46"/>
                  </a:lnTo>
                  <a:lnTo>
                    <a:pt x="78" y="46"/>
                  </a:lnTo>
                  <a:lnTo>
                    <a:pt x="78" y="46"/>
                  </a:lnTo>
                  <a:lnTo>
                    <a:pt x="77" y="45"/>
                  </a:lnTo>
                  <a:lnTo>
                    <a:pt x="77" y="45"/>
                  </a:lnTo>
                  <a:lnTo>
                    <a:pt x="75" y="44"/>
                  </a:lnTo>
                  <a:lnTo>
                    <a:pt x="74" y="44"/>
                  </a:lnTo>
                  <a:lnTo>
                    <a:pt x="73" y="43"/>
                  </a:lnTo>
                  <a:lnTo>
                    <a:pt x="72" y="43"/>
                  </a:lnTo>
                  <a:lnTo>
                    <a:pt x="72" y="42"/>
                  </a:lnTo>
                  <a:lnTo>
                    <a:pt x="72" y="42"/>
                  </a:lnTo>
                  <a:lnTo>
                    <a:pt x="71" y="41"/>
                  </a:lnTo>
                  <a:lnTo>
                    <a:pt x="70" y="41"/>
                  </a:lnTo>
                  <a:lnTo>
                    <a:pt x="68" y="40"/>
                  </a:lnTo>
                  <a:lnTo>
                    <a:pt x="67" y="40"/>
                  </a:lnTo>
                  <a:lnTo>
                    <a:pt x="66" y="39"/>
                  </a:lnTo>
                  <a:lnTo>
                    <a:pt x="65" y="39"/>
                  </a:lnTo>
                  <a:lnTo>
                    <a:pt x="64" y="38"/>
                  </a:lnTo>
                  <a:lnTo>
                    <a:pt x="63" y="38"/>
                  </a:lnTo>
                  <a:lnTo>
                    <a:pt x="62" y="38"/>
                  </a:lnTo>
                  <a:lnTo>
                    <a:pt x="60" y="37"/>
                  </a:lnTo>
                  <a:lnTo>
                    <a:pt x="60" y="37"/>
                  </a:lnTo>
                  <a:lnTo>
                    <a:pt x="60" y="37"/>
                  </a:lnTo>
                  <a:lnTo>
                    <a:pt x="60" y="37"/>
                  </a:lnTo>
                  <a:lnTo>
                    <a:pt x="60" y="37"/>
                  </a:lnTo>
                  <a:lnTo>
                    <a:pt x="59" y="36"/>
                  </a:lnTo>
                  <a:lnTo>
                    <a:pt x="59" y="36"/>
                  </a:lnTo>
                  <a:lnTo>
                    <a:pt x="59" y="36"/>
                  </a:lnTo>
                  <a:lnTo>
                    <a:pt x="58" y="36"/>
                  </a:lnTo>
                  <a:lnTo>
                    <a:pt x="58" y="36"/>
                  </a:lnTo>
                  <a:lnTo>
                    <a:pt x="58" y="36"/>
                  </a:lnTo>
                  <a:lnTo>
                    <a:pt x="57" y="36"/>
                  </a:lnTo>
                  <a:lnTo>
                    <a:pt x="57" y="36"/>
                  </a:lnTo>
                  <a:lnTo>
                    <a:pt x="57" y="36"/>
                  </a:lnTo>
                  <a:lnTo>
                    <a:pt x="56" y="36"/>
                  </a:lnTo>
                  <a:lnTo>
                    <a:pt x="56" y="36"/>
                  </a:lnTo>
                  <a:lnTo>
                    <a:pt x="55" y="36"/>
                  </a:lnTo>
                  <a:lnTo>
                    <a:pt x="55" y="36"/>
                  </a:lnTo>
                  <a:lnTo>
                    <a:pt x="54" y="36"/>
                  </a:lnTo>
                  <a:lnTo>
                    <a:pt x="54" y="36"/>
                  </a:lnTo>
                  <a:lnTo>
                    <a:pt x="53" y="36"/>
                  </a:lnTo>
                  <a:lnTo>
                    <a:pt x="53" y="36"/>
                  </a:lnTo>
                  <a:lnTo>
                    <a:pt x="52" y="35"/>
                  </a:lnTo>
                  <a:lnTo>
                    <a:pt x="51" y="35"/>
                  </a:lnTo>
                  <a:lnTo>
                    <a:pt x="50" y="35"/>
                  </a:lnTo>
                  <a:lnTo>
                    <a:pt x="50" y="35"/>
                  </a:lnTo>
                  <a:lnTo>
                    <a:pt x="49" y="35"/>
                  </a:lnTo>
                  <a:lnTo>
                    <a:pt x="48" y="35"/>
                  </a:lnTo>
                  <a:lnTo>
                    <a:pt x="47" y="35"/>
                  </a:lnTo>
                  <a:lnTo>
                    <a:pt x="47" y="35"/>
                  </a:lnTo>
                  <a:lnTo>
                    <a:pt x="46" y="35"/>
                  </a:lnTo>
                  <a:lnTo>
                    <a:pt x="45" y="35"/>
                  </a:lnTo>
                  <a:lnTo>
                    <a:pt x="45" y="35"/>
                  </a:lnTo>
                  <a:lnTo>
                    <a:pt x="44" y="35"/>
                  </a:lnTo>
                  <a:lnTo>
                    <a:pt x="43" y="35"/>
                  </a:lnTo>
                  <a:lnTo>
                    <a:pt x="42" y="34"/>
                  </a:lnTo>
                  <a:lnTo>
                    <a:pt x="41" y="34"/>
                  </a:lnTo>
                  <a:lnTo>
                    <a:pt x="41" y="34"/>
                  </a:lnTo>
                  <a:lnTo>
                    <a:pt x="41" y="34"/>
                  </a:lnTo>
                  <a:close/>
                  <a:moveTo>
                    <a:pt x="12" y="21"/>
                  </a:moveTo>
                  <a:lnTo>
                    <a:pt x="14" y="20"/>
                  </a:lnTo>
                  <a:lnTo>
                    <a:pt x="15" y="19"/>
                  </a:lnTo>
                  <a:lnTo>
                    <a:pt x="17" y="19"/>
                  </a:lnTo>
                  <a:lnTo>
                    <a:pt x="18" y="18"/>
                  </a:lnTo>
                  <a:lnTo>
                    <a:pt x="12" y="21"/>
                  </a:lnTo>
                  <a:lnTo>
                    <a:pt x="12" y="21"/>
                  </a:lnTo>
                  <a:close/>
                  <a:moveTo>
                    <a:pt x="18" y="17"/>
                  </a:moveTo>
                  <a:lnTo>
                    <a:pt x="19" y="16"/>
                  </a:lnTo>
                  <a:lnTo>
                    <a:pt x="20" y="14"/>
                  </a:lnTo>
                  <a:lnTo>
                    <a:pt x="21" y="12"/>
                  </a:lnTo>
                  <a:lnTo>
                    <a:pt x="21" y="11"/>
                  </a:lnTo>
                  <a:lnTo>
                    <a:pt x="21" y="10"/>
                  </a:lnTo>
                  <a:lnTo>
                    <a:pt x="18" y="17"/>
                  </a:lnTo>
                  <a:lnTo>
                    <a:pt x="18" y="17"/>
                  </a:lnTo>
                  <a:close/>
                </a:path>
              </a:pathLst>
            </a:custGeom>
            <a:grpFill/>
            <a:ln w="215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7" name="Freeform 150">
              <a:extLst>
                <a:ext uri="{FF2B5EF4-FFF2-40B4-BE49-F238E27FC236}">
                  <a16:creationId xmlns:a16="http://schemas.microsoft.com/office/drawing/2014/main" id="{BEAB2DA5-6E4F-91CF-B1B8-FB573314502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53363" y="8890001"/>
              <a:ext cx="223838" cy="247650"/>
            </a:xfrm>
            <a:custGeom>
              <a:avLst/>
              <a:gdLst>
                <a:gd name="T0" fmla="*/ 132 w 141"/>
                <a:gd name="T1" fmla="*/ 3 h 156"/>
                <a:gd name="T2" fmla="*/ 136 w 141"/>
                <a:gd name="T3" fmla="*/ 5 h 156"/>
                <a:gd name="T4" fmla="*/ 138 w 141"/>
                <a:gd name="T5" fmla="*/ 7 h 156"/>
                <a:gd name="T6" fmla="*/ 139 w 141"/>
                <a:gd name="T7" fmla="*/ 10 h 156"/>
                <a:gd name="T8" fmla="*/ 140 w 141"/>
                <a:gd name="T9" fmla="*/ 13 h 156"/>
                <a:gd name="T10" fmla="*/ 141 w 141"/>
                <a:gd name="T11" fmla="*/ 16 h 156"/>
                <a:gd name="T12" fmla="*/ 141 w 141"/>
                <a:gd name="T13" fmla="*/ 21 h 156"/>
                <a:gd name="T14" fmla="*/ 141 w 141"/>
                <a:gd name="T15" fmla="*/ 26 h 156"/>
                <a:gd name="T16" fmla="*/ 139 w 141"/>
                <a:gd name="T17" fmla="*/ 31 h 156"/>
                <a:gd name="T18" fmla="*/ 138 w 141"/>
                <a:gd name="T19" fmla="*/ 36 h 156"/>
                <a:gd name="T20" fmla="*/ 136 w 141"/>
                <a:gd name="T21" fmla="*/ 41 h 156"/>
                <a:gd name="T22" fmla="*/ 133 w 141"/>
                <a:gd name="T23" fmla="*/ 46 h 156"/>
                <a:gd name="T24" fmla="*/ 130 w 141"/>
                <a:gd name="T25" fmla="*/ 52 h 156"/>
                <a:gd name="T26" fmla="*/ 127 w 141"/>
                <a:gd name="T27" fmla="*/ 57 h 156"/>
                <a:gd name="T28" fmla="*/ 123 w 141"/>
                <a:gd name="T29" fmla="*/ 63 h 156"/>
                <a:gd name="T30" fmla="*/ 119 w 141"/>
                <a:gd name="T31" fmla="*/ 68 h 156"/>
                <a:gd name="T32" fmla="*/ 115 w 141"/>
                <a:gd name="T33" fmla="*/ 74 h 156"/>
                <a:gd name="T34" fmla="*/ 110 w 141"/>
                <a:gd name="T35" fmla="*/ 81 h 156"/>
                <a:gd name="T36" fmla="*/ 100 w 141"/>
                <a:gd name="T37" fmla="*/ 93 h 156"/>
                <a:gd name="T38" fmla="*/ 90 w 141"/>
                <a:gd name="T39" fmla="*/ 103 h 156"/>
                <a:gd name="T40" fmla="*/ 81 w 141"/>
                <a:gd name="T41" fmla="*/ 113 h 156"/>
                <a:gd name="T42" fmla="*/ 69 w 141"/>
                <a:gd name="T43" fmla="*/ 122 h 156"/>
                <a:gd name="T44" fmla="*/ 63 w 141"/>
                <a:gd name="T45" fmla="*/ 128 h 156"/>
                <a:gd name="T46" fmla="*/ 59 w 141"/>
                <a:gd name="T47" fmla="*/ 132 h 156"/>
                <a:gd name="T48" fmla="*/ 56 w 141"/>
                <a:gd name="T49" fmla="*/ 134 h 156"/>
                <a:gd name="T50" fmla="*/ 54 w 141"/>
                <a:gd name="T51" fmla="*/ 138 h 156"/>
                <a:gd name="T52" fmla="*/ 52 w 141"/>
                <a:gd name="T53" fmla="*/ 143 h 156"/>
                <a:gd name="T54" fmla="*/ 45 w 141"/>
                <a:gd name="T55" fmla="*/ 151 h 156"/>
                <a:gd name="T56" fmla="*/ 33 w 141"/>
                <a:gd name="T57" fmla="*/ 155 h 156"/>
                <a:gd name="T58" fmla="*/ 24 w 141"/>
                <a:gd name="T59" fmla="*/ 152 h 156"/>
                <a:gd name="T60" fmla="*/ 20 w 141"/>
                <a:gd name="T61" fmla="*/ 154 h 156"/>
                <a:gd name="T62" fmla="*/ 15 w 141"/>
                <a:gd name="T63" fmla="*/ 155 h 156"/>
                <a:gd name="T64" fmla="*/ 11 w 141"/>
                <a:gd name="T65" fmla="*/ 156 h 156"/>
                <a:gd name="T66" fmla="*/ 11 w 141"/>
                <a:gd name="T67" fmla="*/ 135 h 156"/>
                <a:gd name="T68" fmla="*/ 13 w 141"/>
                <a:gd name="T69" fmla="*/ 135 h 156"/>
                <a:gd name="T70" fmla="*/ 14 w 141"/>
                <a:gd name="T71" fmla="*/ 127 h 156"/>
                <a:gd name="T72" fmla="*/ 16 w 141"/>
                <a:gd name="T73" fmla="*/ 121 h 156"/>
                <a:gd name="T74" fmla="*/ 20 w 141"/>
                <a:gd name="T75" fmla="*/ 117 h 156"/>
                <a:gd name="T76" fmla="*/ 22 w 141"/>
                <a:gd name="T77" fmla="*/ 111 h 156"/>
                <a:gd name="T78" fmla="*/ 24 w 141"/>
                <a:gd name="T79" fmla="*/ 103 h 156"/>
                <a:gd name="T80" fmla="*/ 27 w 141"/>
                <a:gd name="T81" fmla="*/ 97 h 156"/>
                <a:gd name="T82" fmla="*/ 31 w 141"/>
                <a:gd name="T83" fmla="*/ 90 h 156"/>
                <a:gd name="T84" fmla="*/ 34 w 141"/>
                <a:gd name="T85" fmla="*/ 84 h 156"/>
                <a:gd name="T86" fmla="*/ 38 w 141"/>
                <a:gd name="T87" fmla="*/ 76 h 156"/>
                <a:gd name="T88" fmla="*/ 42 w 141"/>
                <a:gd name="T89" fmla="*/ 71 h 156"/>
                <a:gd name="T90" fmla="*/ 49 w 141"/>
                <a:gd name="T91" fmla="*/ 60 h 156"/>
                <a:gd name="T92" fmla="*/ 60 w 141"/>
                <a:gd name="T93" fmla="*/ 49 h 156"/>
                <a:gd name="T94" fmla="*/ 71 w 141"/>
                <a:gd name="T95" fmla="*/ 38 h 156"/>
                <a:gd name="T96" fmla="*/ 77 w 141"/>
                <a:gd name="T97" fmla="*/ 31 h 156"/>
                <a:gd name="T98" fmla="*/ 81 w 141"/>
                <a:gd name="T99" fmla="*/ 25 h 156"/>
                <a:gd name="T100" fmla="*/ 88 w 141"/>
                <a:gd name="T101" fmla="*/ 18 h 156"/>
                <a:gd name="T102" fmla="*/ 94 w 141"/>
                <a:gd name="T103" fmla="*/ 13 h 156"/>
                <a:gd name="T104" fmla="*/ 98 w 141"/>
                <a:gd name="T105" fmla="*/ 9 h 156"/>
                <a:gd name="T106" fmla="*/ 101 w 141"/>
                <a:gd name="T107" fmla="*/ 7 h 156"/>
                <a:gd name="T108" fmla="*/ 105 w 141"/>
                <a:gd name="T109" fmla="*/ 5 h 156"/>
                <a:gd name="T110" fmla="*/ 107 w 141"/>
                <a:gd name="T111" fmla="*/ 4 h 156"/>
                <a:gd name="T112" fmla="*/ 110 w 141"/>
                <a:gd name="T113" fmla="*/ 2 h 156"/>
                <a:gd name="T114" fmla="*/ 123 w 141"/>
                <a:gd name="T115" fmla="*/ 1 h 156"/>
                <a:gd name="T116" fmla="*/ 128 w 141"/>
                <a:gd name="T117" fmla="*/ 1 h 156"/>
                <a:gd name="T118" fmla="*/ 102 w 141"/>
                <a:gd name="T119" fmla="*/ 10 h 156"/>
                <a:gd name="T120" fmla="*/ 104 w 141"/>
                <a:gd name="T121" fmla="*/ 8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1" h="156">
                  <a:moveTo>
                    <a:pt x="128" y="1"/>
                  </a:moveTo>
                  <a:lnTo>
                    <a:pt x="128" y="1"/>
                  </a:lnTo>
                  <a:lnTo>
                    <a:pt x="129" y="2"/>
                  </a:lnTo>
                  <a:lnTo>
                    <a:pt x="129" y="2"/>
                  </a:lnTo>
                  <a:lnTo>
                    <a:pt x="130" y="2"/>
                  </a:lnTo>
                  <a:lnTo>
                    <a:pt x="130" y="2"/>
                  </a:lnTo>
                  <a:lnTo>
                    <a:pt x="131" y="2"/>
                  </a:lnTo>
                  <a:lnTo>
                    <a:pt x="132" y="3"/>
                  </a:lnTo>
                  <a:lnTo>
                    <a:pt x="133" y="3"/>
                  </a:lnTo>
                  <a:lnTo>
                    <a:pt x="134" y="4"/>
                  </a:lnTo>
                  <a:lnTo>
                    <a:pt x="134" y="4"/>
                  </a:lnTo>
                  <a:lnTo>
                    <a:pt x="134" y="4"/>
                  </a:lnTo>
                  <a:lnTo>
                    <a:pt x="135" y="5"/>
                  </a:lnTo>
                  <a:lnTo>
                    <a:pt x="135" y="5"/>
                  </a:lnTo>
                  <a:lnTo>
                    <a:pt x="136" y="5"/>
                  </a:lnTo>
                  <a:lnTo>
                    <a:pt x="136" y="5"/>
                  </a:lnTo>
                  <a:lnTo>
                    <a:pt x="136" y="6"/>
                  </a:lnTo>
                  <a:lnTo>
                    <a:pt x="137" y="6"/>
                  </a:lnTo>
                  <a:lnTo>
                    <a:pt x="137" y="7"/>
                  </a:lnTo>
                  <a:lnTo>
                    <a:pt x="137" y="7"/>
                  </a:lnTo>
                  <a:lnTo>
                    <a:pt x="138" y="7"/>
                  </a:lnTo>
                  <a:lnTo>
                    <a:pt x="138" y="7"/>
                  </a:lnTo>
                  <a:lnTo>
                    <a:pt x="138" y="7"/>
                  </a:lnTo>
                  <a:lnTo>
                    <a:pt x="138" y="7"/>
                  </a:lnTo>
                  <a:lnTo>
                    <a:pt x="138" y="7"/>
                  </a:lnTo>
                  <a:lnTo>
                    <a:pt x="138" y="8"/>
                  </a:lnTo>
                  <a:lnTo>
                    <a:pt x="138" y="8"/>
                  </a:lnTo>
                  <a:lnTo>
                    <a:pt x="138" y="8"/>
                  </a:lnTo>
                  <a:lnTo>
                    <a:pt x="138" y="9"/>
                  </a:lnTo>
                  <a:lnTo>
                    <a:pt x="138" y="9"/>
                  </a:lnTo>
                  <a:lnTo>
                    <a:pt x="139" y="10"/>
                  </a:lnTo>
                  <a:lnTo>
                    <a:pt x="139" y="10"/>
                  </a:lnTo>
                  <a:lnTo>
                    <a:pt x="139" y="10"/>
                  </a:lnTo>
                  <a:lnTo>
                    <a:pt x="139" y="11"/>
                  </a:lnTo>
                  <a:lnTo>
                    <a:pt x="139" y="11"/>
                  </a:lnTo>
                  <a:lnTo>
                    <a:pt x="139" y="11"/>
                  </a:lnTo>
                  <a:lnTo>
                    <a:pt x="140" y="12"/>
                  </a:lnTo>
                  <a:lnTo>
                    <a:pt x="140" y="12"/>
                  </a:lnTo>
                  <a:lnTo>
                    <a:pt x="140" y="13"/>
                  </a:lnTo>
                  <a:lnTo>
                    <a:pt x="140" y="13"/>
                  </a:lnTo>
                  <a:lnTo>
                    <a:pt x="140" y="13"/>
                  </a:lnTo>
                  <a:lnTo>
                    <a:pt x="140" y="14"/>
                  </a:lnTo>
                  <a:lnTo>
                    <a:pt x="140" y="14"/>
                  </a:lnTo>
                  <a:lnTo>
                    <a:pt x="140" y="14"/>
                  </a:lnTo>
                  <a:lnTo>
                    <a:pt x="140" y="15"/>
                  </a:lnTo>
                  <a:lnTo>
                    <a:pt x="141" y="15"/>
                  </a:lnTo>
                  <a:lnTo>
                    <a:pt x="141" y="16"/>
                  </a:lnTo>
                  <a:lnTo>
                    <a:pt x="141" y="16"/>
                  </a:lnTo>
                  <a:lnTo>
                    <a:pt x="141" y="16"/>
                  </a:lnTo>
                  <a:lnTo>
                    <a:pt x="141" y="17"/>
                  </a:lnTo>
                  <a:lnTo>
                    <a:pt x="141" y="17"/>
                  </a:lnTo>
                  <a:lnTo>
                    <a:pt x="141" y="18"/>
                  </a:lnTo>
                  <a:lnTo>
                    <a:pt x="141" y="18"/>
                  </a:lnTo>
                  <a:lnTo>
                    <a:pt x="141" y="19"/>
                  </a:lnTo>
                  <a:lnTo>
                    <a:pt x="141" y="20"/>
                  </a:lnTo>
                  <a:lnTo>
                    <a:pt x="141" y="21"/>
                  </a:lnTo>
                  <a:lnTo>
                    <a:pt x="141" y="21"/>
                  </a:lnTo>
                  <a:lnTo>
                    <a:pt x="141" y="22"/>
                  </a:lnTo>
                  <a:lnTo>
                    <a:pt x="141" y="23"/>
                  </a:lnTo>
                  <a:lnTo>
                    <a:pt x="141" y="23"/>
                  </a:lnTo>
                  <a:lnTo>
                    <a:pt x="141" y="24"/>
                  </a:lnTo>
                  <a:lnTo>
                    <a:pt x="141" y="25"/>
                  </a:lnTo>
                  <a:lnTo>
                    <a:pt x="141" y="26"/>
                  </a:lnTo>
                  <a:lnTo>
                    <a:pt x="141" y="26"/>
                  </a:lnTo>
                  <a:lnTo>
                    <a:pt x="141" y="26"/>
                  </a:lnTo>
                  <a:lnTo>
                    <a:pt x="140" y="27"/>
                  </a:lnTo>
                  <a:lnTo>
                    <a:pt x="140" y="27"/>
                  </a:lnTo>
                  <a:lnTo>
                    <a:pt x="140" y="28"/>
                  </a:lnTo>
                  <a:lnTo>
                    <a:pt x="140" y="29"/>
                  </a:lnTo>
                  <a:lnTo>
                    <a:pt x="140" y="30"/>
                  </a:lnTo>
                  <a:lnTo>
                    <a:pt x="140" y="30"/>
                  </a:lnTo>
                  <a:lnTo>
                    <a:pt x="139" y="31"/>
                  </a:lnTo>
                  <a:lnTo>
                    <a:pt x="139" y="32"/>
                  </a:lnTo>
                  <a:lnTo>
                    <a:pt x="139" y="32"/>
                  </a:lnTo>
                  <a:lnTo>
                    <a:pt x="139" y="33"/>
                  </a:lnTo>
                  <a:lnTo>
                    <a:pt x="138" y="34"/>
                  </a:lnTo>
                  <a:lnTo>
                    <a:pt x="138" y="35"/>
                  </a:lnTo>
                  <a:lnTo>
                    <a:pt x="138" y="35"/>
                  </a:lnTo>
                  <a:lnTo>
                    <a:pt x="138" y="36"/>
                  </a:lnTo>
                  <a:lnTo>
                    <a:pt x="138" y="36"/>
                  </a:lnTo>
                  <a:lnTo>
                    <a:pt x="138" y="36"/>
                  </a:lnTo>
                  <a:lnTo>
                    <a:pt x="138" y="37"/>
                  </a:lnTo>
                  <a:lnTo>
                    <a:pt x="138" y="38"/>
                  </a:lnTo>
                  <a:lnTo>
                    <a:pt x="137" y="39"/>
                  </a:lnTo>
                  <a:lnTo>
                    <a:pt x="137" y="39"/>
                  </a:lnTo>
                  <a:lnTo>
                    <a:pt x="137" y="40"/>
                  </a:lnTo>
                  <a:lnTo>
                    <a:pt x="136" y="41"/>
                  </a:lnTo>
                  <a:lnTo>
                    <a:pt x="136" y="41"/>
                  </a:lnTo>
                  <a:lnTo>
                    <a:pt x="136" y="42"/>
                  </a:lnTo>
                  <a:lnTo>
                    <a:pt x="135" y="43"/>
                  </a:lnTo>
                  <a:lnTo>
                    <a:pt x="135" y="44"/>
                  </a:lnTo>
                  <a:lnTo>
                    <a:pt x="135" y="44"/>
                  </a:lnTo>
                  <a:lnTo>
                    <a:pt x="134" y="45"/>
                  </a:lnTo>
                  <a:lnTo>
                    <a:pt x="134" y="45"/>
                  </a:lnTo>
                  <a:lnTo>
                    <a:pt x="133" y="46"/>
                  </a:lnTo>
                  <a:lnTo>
                    <a:pt x="133" y="46"/>
                  </a:lnTo>
                  <a:lnTo>
                    <a:pt x="133" y="47"/>
                  </a:lnTo>
                  <a:lnTo>
                    <a:pt x="132" y="48"/>
                  </a:lnTo>
                  <a:lnTo>
                    <a:pt x="132" y="48"/>
                  </a:lnTo>
                  <a:lnTo>
                    <a:pt x="132" y="49"/>
                  </a:lnTo>
                  <a:lnTo>
                    <a:pt x="131" y="49"/>
                  </a:lnTo>
                  <a:lnTo>
                    <a:pt x="131" y="50"/>
                  </a:lnTo>
                  <a:lnTo>
                    <a:pt x="130" y="51"/>
                  </a:lnTo>
                  <a:lnTo>
                    <a:pt x="130" y="52"/>
                  </a:lnTo>
                  <a:lnTo>
                    <a:pt x="130" y="52"/>
                  </a:lnTo>
                  <a:lnTo>
                    <a:pt x="129" y="53"/>
                  </a:lnTo>
                  <a:lnTo>
                    <a:pt x="129" y="54"/>
                  </a:lnTo>
                  <a:lnTo>
                    <a:pt x="129" y="55"/>
                  </a:lnTo>
                  <a:lnTo>
                    <a:pt x="129" y="55"/>
                  </a:lnTo>
                  <a:lnTo>
                    <a:pt x="128" y="55"/>
                  </a:lnTo>
                  <a:lnTo>
                    <a:pt x="128" y="56"/>
                  </a:lnTo>
                  <a:lnTo>
                    <a:pt x="127" y="57"/>
                  </a:lnTo>
                  <a:lnTo>
                    <a:pt x="127" y="58"/>
                  </a:lnTo>
                  <a:lnTo>
                    <a:pt x="126" y="58"/>
                  </a:lnTo>
                  <a:lnTo>
                    <a:pt x="126" y="59"/>
                  </a:lnTo>
                  <a:lnTo>
                    <a:pt x="125" y="60"/>
                  </a:lnTo>
                  <a:lnTo>
                    <a:pt x="125" y="61"/>
                  </a:lnTo>
                  <a:lnTo>
                    <a:pt x="124" y="62"/>
                  </a:lnTo>
                  <a:lnTo>
                    <a:pt x="124" y="62"/>
                  </a:lnTo>
                  <a:lnTo>
                    <a:pt x="123" y="63"/>
                  </a:lnTo>
                  <a:lnTo>
                    <a:pt x="123" y="64"/>
                  </a:lnTo>
                  <a:lnTo>
                    <a:pt x="122" y="65"/>
                  </a:lnTo>
                  <a:lnTo>
                    <a:pt x="121" y="65"/>
                  </a:lnTo>
                  <a:lnTo>
                    <a:pt x="121" y="65"/>
                  </a:lnTo>
                  <a:lnTo>
                    <a:pt x="120" y="66"/>
                  </a:lnTo>
                  <a:lnTo>
                    <a:pt x="120" y="67"/>
                  </a:lnTo>
                  <a:lnTo>
                    <a:pt x="119" y="68"/>
                  </a:lnTo>
                  <a:lnTo>
                    <a:pt x="119" y="68"/>
                  </a:lnTo>
                  <a:lnTo>
                    <a:pt x="119" y="69"/>
                  </a:lnTo>
                  <a:lnTo>
                    <a:pt x="118" y="70"/>
                  </a:lnTo>
                  <a:lnTo>
                    <a:pt x="118" y="71"/>
                  </a:lnTo>
                  <a:lnTo>
                    <a:pt x="117" y="72"/>
                  </a:lnTo>
                  <a:lnTo>
                    <a:pt x="117" y="73"/>
                  </a:lnTo>
                  <a:lnTo>
                    <a:pt x="116" y="73"/>
                  </a:lnTo>
                  <a:lnTo>
                    <a:pt x="115" y="74"/>
                  </a:lnTo>
                  <a:lnTo>
                    <a:pt x="115" y="74"/>
                  </a:lnTo>
                  <a:lnTo>
                    <a:pt x="114" y="75"/>
                  </a:lnTo>
                  <a:lnTo>
                    <a:pt x="114" y="76"/>
                  </a:lnTo>
                  <a:lnTo>
                    <a:pt x="113" y="76"/>
                  </a:lnTo>
                  <a:lnTo>
                    <a:pt x="113" y="77"/>
                  </a:lnTo>
                  <a:lnTo>
                    <a:pt x="112" y="77"/>
                  </a:lnTo>
                  <a:lnTo>
                    <a:pt x="112" y="78"/>
                  </a:lnTo>
                  <a:lnTo>
                    <a:pt x="110" y="80"/>
                  </a:lnTo>
                  <a:lnTo>
                    <a:pt x="110" y="81"/>
                  </a:lnTo>
                  <a:lnTo>
                    <a:pt x="109" y="83"/>
                  </a:lnTo>
                  <a:lnTo>
                    <a:pt x="107" y="84"/>
                  </a:lnTo>
                  <a:lnTo>
                    <a:pt x="106" y="85"/>
                  </a:lnTo>
                  <a:lnTo>
                    <a:pt x="105" y="87"/>
                  </a:lnTo>
                  <a:lnTo>
                    <a:pt x="103" y="88"/>
                  </a:lnTo>
                  <a:lnTo>
                    <a:pt x="102" y="90"/>
                  </a:lnTo>
                  <a:lnTo>
                    <a:pt x="100" y="92"/>
                  </a:lnTo>
                  <a:lnTo>
                    <a:pt x="100" y="93"/>
                  </a:lnTo>
                  <a:lnTo>
                    <a:pt x="100" y="93"/>
                  </a:lnTo>
                  <a:lnTo>
                    <a:pt x="98" y="94"/>
                  </a:lnTo>
                  <a:lnTo>
                    <a:pt x="97" y="95"/>
                  </a:lnTo>
                  <a:lnTo>
                    <a:pt x="96" y="97"/>
                  </a:lnTo>
                  <a:lnTo>
                    <a:pt x="94" y="99"/>
                  </a:lnTo>
                  <a:lnTo>
                    <a:pt x="93" y="100"/>
                  </a:lnTo>
                  <a:lnTo>
                    <a:pt x="91" y="102"/>
                  </a:lnTo>
                  <a:lnTo>
                    <a:pt x="90" y="103"/>
                  </a:lnTo>
                  <a:lnTo>
                    <a:pt x="89" y="104"/>
                  </a:lnTo>
                  <a:lnTo>
                    <a:pt x="87" y="105"/>
                  </a:lnTo>
                  <a:lnTo>
                    <a:pt x="86" y="107"/>
                  </a:lnTo>
                  <a:lnTo>
                    <a:pt x="84" y="108"/>
                  </a:lnTo>
                  <a:lnTo>
                    <a:pt x="84" y="109"/>
                  </a:lnTo>
                  <a:lnTo>
                    <a:pt x="83" y="110"/>
                  </a:lnTo>
                  <a:lnTo>
                    <a:pt x="81" y="111"/>
                  </a:lnTo>
                  <a:lnTo>
                    <a:pt x="81" y="113"/>
                  </a:lnTo>
                  <a:lnTo>
                    <a:pt x="79" y="113"/>
                  </a:lnTo>
                  <a:lnTo>
                    <a:pt x="78" y="115"/>
                  </a:lnTo>
                  <a:lnTo>
                    <a:pt x="76" y="116"/>
                  </a:lnTo>
                  <a:lnTo>
                    <a:pt x="75" y="118"/>
                  </a:lnTo>
                  <a:lnTo>
                    <a:pt x="73" y="119"/>
                  </a:lnTo>
                  <a:lnTo>
                    <a:pt x="71" y="121"/>
                  </a:lnTo>
                  <a:lnTo>
                    <a:pt x="71" y="122"/>
                  </a:lnTo>
                  <a:lnTo>
                    <a:pt x="69" y="122"/>
                  </a:lnTo>
                  <a:lnTo>
                    <a:pt x="68" y="123"/>
                  </a:lnTo>
                  <a:lnTo>
                    <a:pt x="68" y="124"/>
                  </a:lnTo>
                  <a:lnTo>
                    <a:pt x="67" y="124"/>
                  </a:lnTo>
                  <a:lnTo>
                    <a:pt x="66" y="125"/>
                  </a:lnTo>
                  <a:lnTo>
                    <a:pt x="65" y="126"/>
                  </a:lnTo>
                  <a:lnTo>
                    <a:pt x="65" y="126"/>
                  </a:lnTo>
                  <a:lnTo>
                    <a:pt x="64" y="127"/>
                  </a:lnTo>
                  <a:lnTo>
                    <a:pt x="63" y="128"/>
                  </a:lnTo>
                  <a:lnTo>
                    <a:pt x="62" y="128"/>
                  </a:lnTo>
                  <a:lnTo>
                    <a:pt x="62" y="129"/>
                  </a:lnTo>
                  <a:lnTo>
                    <a:pt x="62" y="130"/>
                  </a:lnTo>
                  <a:lnTo>
                    <a:pt x="61" y="130"/>
                  </a:lnTo>
                  <a:lnTo>
                    <a:pt x="60" y="131"/>
                  </a:lnTo>
                  <a:lnTo>
                    <a:pt x="60" y="131"/>
                  </a:lnTo>
                  <a:lnTo>
                    <a:pt x="59" y="132"/>
                  </a:lnTo>
                  <a:lnTo>
                    <a:pt x="59" y="132"/>
                  </a:lnTo>
                  <a:lnTo>
                    <a:pt x="59" y="132"/>
                  </a:lnTo>
                  <a:lnTo>
                    <a:pt x="58" y="132"/>
                  </a:lnTo>
                  <a:lnTo>
                    <a:pt x="58" y="132"/>
                  </a:lnTo>
                  <a:lnTo>
                    <a:pt x="57" y="132"/>
                  </a:lnTo>
                  <a:lnTo>
                    <a:pt x="57" y="133"/>
                  </a:lnTo>
                  <a:lnTo>
                    <a:pt x="57" y="133"/>
                  </a:lnTo>
                  <a:lnTo>
                    <a:pt x="56" y="134"/>
                  </a:lnTo>
                  <a:lnTo>
                    <a:pt x="56" y="134"/>
                  </a:lnTo>
                  <a:lnTo>
                    <a:pt x="56" y="135"/>
                  </a:lnTo>
                  <a:lnTo>
                    <a:pt x="55" y="135"/>
                  </a:lnTo>
                  <a:lnTo>
                    <a:pt x="55" y="135"/>
                  </a:lnTo>
                  <a:lnTo>
                    <a:pt x="55" y="135"/>
                  </a:lnTo>
                  <a:lnTo>
                    <a:pt x="55" y="136"/>
                  </a:lnTo>
                  <a:lnTo>
                    <a:pt x="55" y="137"/>
                  </a:lnTo>
                  <a:lnTo>
                    <a:pt x="55" y="137"/>
                  </a:lnTo>
                  <a:lnTo>
                    <a:pt x="54" y="138"/>
                  </a:lnTo>
                  <a:lnTo>
                    <a:pt x="54" y="139"/>
                  </a:lnTo>
                  <a:lnTo>
                    <a:pt x="54" y="140"/>
                  </a:lnTo>
                  <a:lnTo>
                    <a:pt x="54" y="140"/>
                  </a:lnTo>
                  <a:lnTo>
                    <a:pt x="53" y="141"/>
                  </a:lnTo>
                  <a:lnTo>
                    <a:pt x="53" y="141"/>
                  </a:lnTo>
                  <a:lnTo>
                    <a:pt x="53" y="141"/>
                  </a:lnTo>
                  <a:lnTo>
                    <a:pt x="53" y="142"/>
                  </a:lnTo>
                  <a:lnTo>
                    <a:pt x="52" y="143"/>
                  </a:lnTo>
                  <a:lnTo>
                    <a:pt x="52" y="144"/>
                  </a:lnTo>
                  <a:lnTo>
                    <a:pt x="52" y="145"/>
                  </a:lnTo>
                  <a:lnTo>
                    <a:pt x="52" y="146"/>
                  </a:lnTo>
                  <a:lnTo>
                    <a:pt x="51" y="147"/>
                  </a:lnTo>
                  <a:lnTo>
                    <a:pt x="50" y="148"/>
                  </a:lnTo>
                  <a:lnTo>
                    <a:pt x="49" y="149"/>
                  </a:lnTo>
                  <a:lnTo>
                    <a:pt x="47" y="151"/>
                  </a:lnTo>
                  <a:lnTo>
                    <a:pt x="45" y="151"/>
                  </a:lnTo>
                  <a:lnTo>
                    <a:pt x="43" y="152"/>
                  </a:lnTo>
                  <a:lnTo>
                    <a:pt x="43" y="153"/>
                  </a:lnTo>
                  <a:lnTo>
                    <a:pt x="41" y="154"/>
                  </a:lnTo>
                  <a:lnTo>
                    <a:pt x="40" y="154"/>
                  </a:lnTo>
                  <a:lnTo>
                    <a:pt x="38" y="154"/>
                  </a:lnTo>
                  <a:lnTo>
                    <a:pt x="37" y="155"/>
                  </a:lnTo>
                  <a:lnTo>
                    <a:pt x="35" y="155"/>
                  </a:lnTo>
                  <a:lnTo>
                    <a:pt x="33" y="155"/>
                  </a:lnTo>
                  <a:lnTo>
                    <a:pt x="33" y="155"/>
                  </a:lnTo>
                  <a:lnTo>
                    <a:pt x="31" y="155"/>
                  </a:lnTo>
                  <a:lnTo>
                    <a:pt x="30" y="154"/>
                  </a:lnTo>
                  <a:lnTo>
                    <a:pt x="29" y="154"/>
                  </a:lnTo>
                  <a:lnTo>
                    <a:pt x="27" y="154"/>
                  </a:lnTo>
                  <a:lnTo>
                    <a:pt x="26" y="153"/>
                  </a:lnTo>
                  <a:lnTo>
                    <a:pt x="25" y="153"/>
                  </a:lnTo>
                  <a:lnTo>
                    <a:pt x="24" y="152"/>
                  </a:lnTo>
                  <a:lnTo>
                    <a:pt x="24" y="153"/>
                  </a:lnTo>
                  <a:lnTo>
                    <a:pt x="23" y="153"/>
                  </a:lnTo>
                  <a:lnTo>
                    <a:pt x="23" y="153"/>
                  </a:lnTo>
                  <a:lnTo>
                    <a:pt x="23" y="153"/>
                  </a:lnTo>
                  <a:lnTo>
                    <a:pt x="22" y="154"/>
                  </a:lnTo>
                  <a:lnTo>
                    <a:pt x="21" y="154"/>
                  </a:lnTo>
                  <a:lnTo>
                    <a:pt x="21" y="154"/>
                  </a:lnTo>
                  <a:lnTo>
                    <a:pt x="20" y="154"/>
                  </a:lnTo>
                  <a:lnTo>
                    <a:pt x="19" y="154"/>
                  </a:lnTo>
                  <a:lnTo>
                    <a:pt x="19" y="155"/>
                  </a:lnTo>
                  <a:lnTo>
                    <a:pt x="18" y="155"/>
                  </a:lnTo>
                  <a:lnTo>
                    <a:pt x="17" y="155"/>
                  </a:lnTo>
                  <a:lnTo>
                    <a:pt x="17" y="155"/>
                  </a:lnTo>
                  <a:lnTo>
                    <a:pt x="16" y="155"/>
                  </a:lnTo>
                  <a:lnTo>
                    <a:pt x="15" y="155"/>
                  </a:lnTo>
                  <a:lnTo>
                    <a:pt x="15" y="155"/>
                  </a:lnTo>
                  <a:lnTo>
                    <a:pt x="14" y="156"/>
                  </a:lnTo>
                  <a:lnTo>
                    <a:pt x="14" y="156"/>
                  </a:lnTo>
                  <a:lnTo>
                    <a:pt x="13" y="156"/>
                  </a:lnTo>
                  <a:lnTo>
                    <a:pt x="13" y="156"/>
                  </a:lnTo>
                  <a:lnTo>
                    <a:pt x="13" y="156"/>
                  </a:lnTo>
                  <a:lnTo>
                    <a:pt x="12" y="156"/>
                  </a:lnTo>
                  <a:lnTo>
                    <a:pt x="11" y="156"/>
                  </a:lnTo>
                  <a:lnTo>
                    <a:pt x="11" y="156"/>
                  </a:lnTo>
                  <a:lnTo>
                    <a:pt x="11" y="156"/>
                  </a:lnTo>
                  <a:lnTo>
                    <a:pt x="4" y="153"/>
                  </a:lnTo>
                  <a:lnTo>
                    <a:pt x="0" y="146"/>
                  </a:lnTo>
                  <a:lnTo>
                    <a:pt x="0" y="146"/>
                  </a:lnTo>
                  <a:lnTo>
                    <a:pt x="3" y="139"/>
                  </a:lnTo>
                  <a:lnTo>
                    <a:pt x="10" y="135"/>
                  </a:lnTo>
                  <a:lnTo>
                    <a:pt x="11" y="135"/>
                  </a:lnTo>
                  <a:lnTo>
                    <a:pt x="11" y="135"/>
                  </a:lnTo>
                  <a:lnTo>
                    <a:pt x="11" y="135"/>
                  </a:lnTo>
                  <a:lnTo>
                    <a:pt x="11" y="135"/>
                  </a:lnTo>
                  <a:lnTo>
                    <a:pt x="12" y="135"/>
                  </a:lnTo>
                  <a:lnTo>
                    <a:pt x="12" y="135"/>
                  </a:lnTo>
                  <a:lnTo>
                    <a:pt x="12" y="135"/>
                  </a:lnTo>
                  <a:lnTo>
                    <a:pt x="12" y="135"/>
                  </a:lnTo>
                  <a:lnTo>
                    <a:pt x="13" y="135"/>
                  </a:lnTo>
                  <a:lnTo>
                    <a:pt x="13" y="135"/>
                  </a:lnTo>
                  <a:lnTo>
                    <a:pt x="13" y="135"/>
                  </a:lnTo>
                  <a:lnTo>
                    <a:pt x="13" y="134"/>
                  </a:lnTo>
                  <a:lnTo>
                    <a:pt x="13" y="132"/>
                  </a:lnTo>
                  <a:lnTo>
                    <a:pt x="13" y="132"/>
                  </a:lnTo>
                  <a:lnTo>
                    <a:pt x="13" y="130"/>
                  </a:lnTo>
                  <a:lnTo>
                    <a:pt x="14" y="129"/>
                  </a:lnTo>
                  <a:lnTo>
                    <a:pt x="14" y="128"/>
                  </a:lnTo>
                  <a:lnTo>
                    <a:pt x="14" y="127"/>
                  </a:lnTo>
                  <a:lnTo>
                    <a:pt x="14" y="126"/>
                  </a:lnTo>
                  <a:lnTo>
                    <a:pt x="14" y="125"/>
                  </a:lnTo>
                  <a:lnTo>
                    <a:pt x="14" y="124"/>
                  </a:lnTo>
                  <a:lnTo>
                    <a:pt x="15" y="123"/>
                  </a:lnTo>
                  <a:lnTo>
                    <a:pt x="15" y="122"/>
                  </a:lnTo>
                  <a:lnTo>
                    <a:pt x="15" y="122"/>
                  </a:lnTo>
                  <a:lnTo>
                    <a:pt x="16" y="122"/>
                  </a:lnTo>
                  <a:lnTo>
                    <a:pt x="16" y="121"/>
                  </a:lnTo>
                  <a:lnTo>
                    <a:pt x="16" y="121"/>
                  </a:lnTo>
                  <a:lnTo>
                    <a:pt x="17" y="120"/>
                  </a:lnTo>
                  <a:lnTo>
                    <a:pt x="17" y="120"/>
                  </a:lnTo>
                  <a:lnTo>
                    <a:pt x="18" y="119"/>
                  </a:lnTo>
                  <a:lnTo>
                    <a:pt x="18" y="118"/>
                  </a:lnTo>
                  <a:lnTo>
                    <a:pt x="19" y="118"/>
                  </a:lnTo>
                  <a:lnTo>
                    <a:pt x="19" y="117"/>
                  </a:lnTo>
                  <a:lnTo>
                    <a:pt x="20" y="117"/>
                  </a:lnTo>
                  <a:lnTo>
                    <a:pt x="20" y="116"/>
                  </a:lnTo>
                  <a:lnTo>
                    <a:pt x="20" y="115"/>
                  </a:lnTo>
                  <a:lnTo>
                    <a:pt x="20" y="114"/>
                  </a:lnTo>
                  <a:lnTo>
                    <a:pt x="21" y="113"/>
                  </a:lnTo>
                  <a:lnTo>
                    <a:pt x="21" y="113"/>
                  </a:lnTo>
                  <a:lnTo>
                    <a:pt x="21" y="112"/>
                  </a:lnTo>
                  <a:lnTo>
                    <a:pt x="22" y="112"/>
                  </a:lnTo>
                  <a:lnTo>
                    <a:pt x="22" y="111"/>
                  </a:lnTo>
                  <a:lnTo>
                    <a:pt x="22" y="110"/>
                  </a:lnTo>
                  <a:lnTo>
                    <a:pt x="23" y="109"/>
                  </a:lnTo>
                  <a:lnTo>
                    <a:pt x="23" y="108"/>
                  </a:lnTo>
                  <a:lnTo>
                    <a:pt x="23" y="107"/>
                  </a:lnTo>
                  <a:lnTo>
                    <a:pt x="23" y="106"/>
                  </a:lnTo>
                  <a:lnTo>
                    <a:pt x="23" y="105"/>
                  </a:lnTo>
                  <a:lnTo>
                    <a:pt x="24" y="104"/>
                  </a:lnTo>
                  <a:lnTo>
                    <a:pt x="24" y="103"/>
                  </a:lnTo>
                  <a:lnTo>
                    <a:pt x="25" y="103"/>
                  </a:lnTo>
                  <a:lnTo>
                    <a:pt x="25" y="102"/>
                  </a:lnTo>
                  <a:lnTo>
                    <a:pt x="25" y="102"/>
                  </a:lnTo>
                  <a:lnTo>
                    <a:pt x="26" y="101"/>
                  </a:lnTo>
                  <a:lnTo>
                    <a:pt x="26" y="100"/>
                  </a:lnTo>
                  <a:lnTo>
                    <a:pt x="26" y="99"/>
                  </a:lnTo>
                  <a:lnTo>
                    <a:pt x="27" y="98"/>
                  </a:lnTo>
                  <a:lnTo>
                    <a:pt x="27" y="97"/>
                  </a:lnTo>
                  <a:lnTo>
                    <a:pt x="28" y="96"/>
                  </a:lnTo>
                  <a:lnTo>
                    <a:pt x="28" y="95"/>
                  </a:lnTo>
                  <a:lnTo>
                    <a:pt x="29" y="94"/>
                  </a:lnTo>
                  <a:lnTo>
                    <a:pt x="29" y="93"/>
                  </a:lnTo>
                  <a:lnTo>
                    <a:pt x="30" y="93"/>
                  </a:lnTo>
                  <a:lnTo>
                    <a:pt x="30" y="92"/>
                  </a:lnTo>
                  <a:lnTo>
                    <a:pt x="31" y="91"/>
                  </a:lnTo>
                  <a:lnTo>
                    <a:pt x="31" y="90"/>
                  </a:lnTo>
                  <a:lnTo>
                    <a:pt x="32" y="90"/>
                  </a:lnTo>
                  <a:lnTo>
                    <a:pt x="32" y="89"/>
                  </a:lnTo>
                  <a:lnTo>
                    <a:pt x="33" y="88"/>
                  </a:lnTo>
                  <a:lnTo>
                    <a:pt x="33" y="87"/>
                  </a:lnTo>
                  <a:lnTo>
                    <a:pt x="33" y="86"/>
                  </a:lnTo>
                  <a:lnTo>
                    <a:pt x="33" y="85"/>
                  </a:lnTo>
                  <a:lnTo>
                    <a:pt x="34" y="84"/>
                  </a:lnTo>
                  <a:lnTo>
                    <a:pt x="34" y="84"/>
                  </a:lnTo>
                  <a:lnTo>
                    <a:pt x="35" y="83"/>
                  </a:lnTo>
                  <a:lnTo>
                    <a:pt x="35" y="82"/>
                  </a:lnTo>
                  <a:lnTo>
                    <a:pt x="36" y="81"/>
                  </a:lnTo>
                  <a:lnTo>
                    <a:pt x="36" y="80"/>
                  </a:lnTo>
                  <a:lnTo>
                    <a:pt x="37" y="79"/>
                  </a:lnTo>
                  <a:lnTo>
                    <a:pt x="37" y="78"/>
                  </a:lnTo>
                  <a:lnTo>
                    <a:pt x="38" y="77"/>
                  </a:lnTo>
                  <a:lnTo>
                    <a:pt x="38" y="76"/>
                  </a:lnTo>
                  <a:lnTo>
                    <a:pt x="39" y="75"/>
                  </a:lnTo>
                  <a:lnTo>
                    <a:pt x="40" y="74"/>
                  </a:lnTo>
                  <a:lnTo>
                    <a:pt x="40" y="74"/>
                  </a:lnTo>
                  <a:lnTo>
                    <a:pt x="40" y="74"/>
                  </a:lnTo>
                  <a:lnTo>
                    <a:pt x="41" y="73"/>
                  </a:lnTo>
                  <a:lnTo>
                    <a:pt x="41" y="73"/>
                  </a:lnTo>
                  <a:lnTo>
                    <a:pt x="42" y="72"/>
                  </a:lnTo>
                  <a:lnTo>
                    <a:pt x="42" y="71"/>
                  </a:lnTo>
                  <a:lnTo>
                    <a:pt x="43" y="70"/>
                  </a:lnTo>
                  <a:lnTo>
                    <a:pt x="43" y="69"/>
                  </a:lnTo>
                  <a:lnTo>
                    <a:pt x="44" y="67"/>
                  </a:lnTo>
                  <a:lnTo>
                    <a:pt x="45" y="65"/>
                  </a:lnTo>
                  <a:lnTo>
                    <a:pt x="46" y="64"/>
                  </a:lnTo>
                  <a:lnTo>
                    <a:pt x="47" y="63"/>
                  </a:lnTo>
                  <a:lnTo>
                    <a:pt x="49" y="61"/>
                  </a:lnTo>
                  <a:lnTo>
                    <a:pt x="49" y="60"/>
                  </a:lnTo>
                  <a:lnTo>
                    <a:pt x="50" y="59"/>
                  </a:lnTo>
                  <a:lnTo>
                    <a:pt x="52" y="57"/>
                  </a:lnTo>
                  <a:lnTo>
                    <a:pt x="52" y="56"/>
                  </a:lnTo>
                  <a:lnTo>
                    <a:pt x="54" y="55"/>
                  </a:lnTo>
                  <a:lnTo>
                    <a:pt x="55" y="54"/>
                  </a:lnTo>
                  <a:lnTo>
                    <a:pt x="57" y="52"/>
                  </a:lnTo>
                  <a:lnTo>
                    <a:pt x="58" y="51"/>
                  </a:lnTo>
                  <a:lnTo>
                    <a:pt x="60" y="49"/>
                  </a:lnTo>
                  <a:lnTo>
                    <a:pt x="61" y="47"/>
                  </a:lnTo>
                  <a:lnTo>
                    <a:pt x="62" y="46"/>
                  </a:lnTo>
                  <a:lnTo>
                    <a:pt x="63" y="45"/>
                  </a:lnTo>
                  <a:lnTo>
                    <a:pt x="65" y="44"/>
                  </a:lnTo>
                  <a:lnTo>
                    <a:pt x="66" y="42"/>
                  </a:lnTo>
                  <a:lnTo>
                    <a:pt x="68" y="41"/>
                  </a:lnTo>
                  <a:lnTo>
                    <a:pt x="69" y="39"/>
                  </a:lnTo>
                  <a:lnTo>
                    <a:pt x="71" y="38"/>
                  </a:lnTo>
                  <a:lnTo>
                    <a:pt x="71" y="37"/>
                  </a:lnTo>
                  <a:lnTo>
                    <a:pt x="73" y="36"/>
                  </a:lnTo>
                  <a:lnTo>
                    <a:pt x="74" y="35"/>
                  </a:lnTo>
                  <a:lnTo>
                    <a:pt x="74" y="35"/>
                  </a:lnTo>
                  <a:lnTo>
                    <a:pt x="75" y="34"/>
                  </a:lnTo>
                  <a:lnTo>
                    <a:pt x="75" y="33"/>
                  </a:lnTo>
                  <a:lnTo>
                    <a:pt x="76" y="32"/>
                  </a:lnTo>
                  <a:lnTo>
                    <a:pt x="77" y="31"/>
                  </a:lnTo>
                  <a:lnTo>
                    <a:pt x="77" y="30"/>
                  </a:lnTo>
                  <a:lnTo>
                    <a:pt x="78" y="29"/>
                  </a:lnTo>
                  <a:lnTo>
                    <a:pt x="79" y="29"/>
                  </a:lnTo>
                  <a:lnTo>
                    <a:pt x="79" y="28"/>
                  </a:lnTo>
                  <a:lnTo>
                    <a:pt x="80" y="27"/>
                  </a:lnTo>
                  <a:lnTo>
                    <a:pt x="81" y="26"/>
                  </a:lnTo>
                  <a:lnTo>
                    <a:pt x="81" y="26"/>
                  </a:lnTo>
                  <a:lnTo>
                    <a:pt x="81" y="25"/>
                  </a:lnTo>
                  <a:lnTo>
                    <a:pt x="82" y="24"/>
                  </a:lnTo>
                  <a:lnTo>
                    <a:pt x="83" y="23"/>
                  </a:lnTo>
                  <a:lnTo>
                    <a:pt x="84" y="22"/>
                  </a:lnTo>
                  <a:lnTo>
                    <a:pt x="84" y="22"/>
                  </a:lnTo>
                  <a:lnTo>
                    <a:pt x="85" y="21"/>
                  </a:lnTo>
                  <a:lnTo>
                    <a:pt x="86" y="20"/>
                  </a:lnTo>
                  <a:lnTo>
                    <a:pt x="87" y="19"/>
                  </a:lnTo>
                  <a:lnTo>
                    <a:pt x="88" y="18"/>
                  </a:lnTo>
                  <a:lnTo>
                    <a:pt x="88" y="17"/>
                  </a:lnTo>
                  <a:lnTo>
                    <a:pt x="89" y="17"/>
                  </a:lnTo>
                  <a:lnTo>
                    <a:pt x="90" y="17"/>
                  </a:lnTo>
                  <a:lnTo>
                    <a:pt x="90" y="16"/>
                  </a:lnTo>
                  <a:lnTo>
                    <a:pt x="91" y="15"/>
                  </a:lnTo>
                  <a:lnTo>
                    <a:pt x="92" y="14"/>
                  </a:lnTo>
                  <a:lnTo>
                    <a:pt x="93" y="13"/>
                  </a:lnTo>
                  <a:lnTo>
                    <a:pt x="94" y="13"/>
                  </a:lnTo>
                  <a:lnTo>
                    <a:pt x="95" y="12"/>
                  </a:lnTo>
                  <a:lnTo>
                    <a:pt x="95" y="11"/>
                  </a:lnTo>
                  <a:lnTo>
                    <a:pt x="96" y="11"/>
                  </a:lnTo>
                  <a:lnTo>
                    <a:pt x="96" y="11"/>
                  </a:lnTo>
                  <a:lnTo>
                    <a:pt x="97" y="10"/>
                  </a:lnTo>
                  <a:lnTo>
                    <a:pt x="97" y="10"/>
                  </a:lnTo>
                  <a:lnTo>
                    <a:pt x="98" y="10"/>
                  </a:lnTo>
                  <a:lnTo>
                    <a:pt x="98" y="9"/>
                  </a:lnTo>
                  <a:lnTo>
                    <a:pt x="98" y="9"/>
                  </a:lnTo>
                  <a:lnTo>
                    <a:pt x="99" y="8"/>
                  </a:lnTo>
                  <a:lnTo>
                    <a:pt x="100" y="8"/>
                  </a:lnTo>
                  <a:lnTo>
                    <a:pt x="100" y="8"/>
                  </a:lnTo>
                  <a:lnTo>
                    <a:pt x="100" y="7"/>
                  </a:lnTo>
                  <a:lnTo>
                    <a:pt x="100" y="7"/>
                  </a:lnTo>
                  <a:lnTo>
                    <a:pt x="101" y="7"/>
                  </a:lnTo>
                  <a:lnTo>
                    <a:pt x="101" y="7"/>
                  </a:lnTo>
                  <a:lnTo>
                    <a:pt x="102" y="7"/>
                  </a:lnTo>
                  <a:lnTo>
                    <a:pt x="102" y="7"/>
                  </a:lnTo>
                  <a:lnTo>
                    <a:pt x="103" y="6"/>
                  </a:lnTo>
                  <a:lnTo>
                    <a:pt x="103" y="6"/>
                  </a:lnTo>
                  <a:lnTo>
                    <a:pt x="104" y="6"/>
                  </a:lnTo>
                  <a:lnTo>
                    <a:pt x="104" y="5"/>
                  </a:lnTo>
                  <a:lnTo>
                    <a:pt x="105" y="5"/>
                  </a:lnTo>
                  <a:lnTo>
                    <a:pt x="105" y="5"/>
                  </a:lnTo>
                  <a:lnTo>
                    <a:pt x="106" y="4"/>
                  </a:lnTo>
                  <a:lnTo>
                    <a:pt x="106" y="4"/>
                  </a:lnTo>
                  <a:lnTo>
                    <a:pt x="107" y="4"/>
                  </a:lnTo>
                  <a:lnTo>
                    <a:pt x="108" y="4"/>
                  </a:lnTo>
                  <a:lnTo>
                    <a:pt x="108" y="3"/>
                  </a:lnTo>
                  <a:lnTo>
                    <a:pt x="108" y="4"/>
                  </a:lnTo>
                  <a:lnTo>
                    <a:pt x="108" y="4"/>
                  </a:lnTo>
                  <a:lnTo>
                    <a:pt x="107" y="4"/>
                  </a:lnTo>
                  <a:lnTo>
                    <a:pt x="107" y="4"/>
                  </a:lnTo>
                  <a:lnTo>
                    <a:pt x="106" y="5"/>
                  </a:lnTo>
                  <a:lnTo>
                    <a:pt x="107" y="5"/>
                  </a:lnTo>
                  <a:lnTo>
                    <a:pt x="107" y="4"/>
                  </a:lnTo>
                  <a:lnTo>
                    <a:pt x="108" y="4"/>
                  </a:lnTo>
                  <a:lnTo>
                    <a:pt x="108" y="4"/>
                  </a:lnTo>
                  <a:lnTo>
                    <a:pt x="109" y="3"/>
                  </a:lnTo>
                  <a:lnTo>
                    <a:pt x="110" y="2"/>
                  </a:lnTo>
                  <a:lnTo>
                    <a:pt x="112" y="2"/>
                  </a:lnTo>
                  <a:lnTo>
                    <a:pt x="113" y="1"/>
                  </a:lnTo>
                  <a:lnTo>
                    <a:pt x="115" y="1"/>
                  </a:lnTo>
                  <a:lnTo>
                    <a:pt x="117" y="1"/>
                  </a:lnTo>
                  <a:lnTo>
                    <a:pt x="119" y="0"/>
                  </a:lnTo>
                  <a:lnTo>
                    <a:pt x="120" y="1"/>
                  </a:lnTo>
                  <a:lnTo>
                    <a:pt x="122" y="1"/>
                  </a:lnTo>
                  <a:lnTo>
                    <a:pt x="123" y="1"/>
                  </a:lnTo>
                  <a:lnTo>
                    <a:pt x="124" y="1"/>
                  </a:lnTo>
                  <a:lnTo>
                    <a:pt x="124" y="1"/>
                  </a:lnTo>
                  <a:lnTo>
                    <a:pt x="125" y="1"/>
                  </a:lnTo>
                  <a:lnTo>
                    <a:pt x="126" y="1"/>
                  </a:lnTo>
                  <a:lnTo>
                    <a:pt x="126" y="1"/>
                  </a:lnTo>
                  <a:lnTo>
                    <a:pt x="127" y="1"/>
                  </a:lnTo>
                  <a:lnTo>
                    <a:pt x="128" y="1"/>
                  </a:lnTo>
                  <a:lnTo>
                    <a:pt x="128" y="1"/>
                  </a:lnTo>
                  <a:close/>
                  <a:moveTo>
                    <a:pt x="104" y="8"/>
                  </a:moveTo>
                  <a:lnTo>
                    <a:pt x="104" y="8"/>
                  </a:lnTo>
                  <a:lnTo>
                    <a:pt x="104" y="8"/>
                  </a:lnTo>
                  <a:lnTo>
                    <a:pt x="104" y="8"/>
                  </a:lnTo>
                  <a:lnTo>
                    <a:pt x="103" y="9"/>
                  </a:lnTo>
                  <a:lnTo>
                    <a:pt x="103" y="9"/>
                  </a:lnTo>
                  <a:lnTo>
                    <a:pt x="102" y="11"/>
                  </a:lnTo>
                  <a:lnTo>
                    <a:pt x="102" y="10"/>
                  </a:lnTo>
                  <a:lnTo>
                    <a:pt x="103" y="10"/>
                  </a:lnTo>
                  <a:lnTo>
                    <a:pt x="104" y="9"/>
                  </a:lnTo>
                  <a:lnTo>
                    <a:pt x="104" y="9"/>
                  </a:lnTo>
                  <a:lnTo>
                    <a:pt x="104" y="8"/>
                  </a:lnTo>
                  <a:lnTo>
                    <a:pt x="104" y="8"/>
                  </a:lnTo>
                  <a:lnTo>
                    <a:pt x="104" y="8"/>
                  </a:lnTo>
                  <a:lnTo>
                    <a:pt x="104" y="8"/>
                  </a:lnTo>
                  <a:lnTo>
                    <a:pt x="104" y="8"/>
                  </a:lnTo>
                  <a:lnTo>
                    <a:pt x="104" y="8"/>
                  </a:lnTo>
                  <a:close/>
                </a:path>
              </a:pathLst>
            </a:custGeom>
            <a:grpFill/>
            <a:ln w="215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8" name="Freeform 151">
              <a:extLst>
                <a:ext uri="{FF2B5EF4-FFF2-40B4-BE49-F238E27FC236}">
                  <a16:creationId xmlns:a16="http://schemas.microsoft.com/office/drawing/2014/main" id="{465A6FF1-AFFD-837E-605F-BEA2303042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05913" y="9002714"/>
              <a:ext cx="123825" cy="130175"/>
            </a:xfrm>
            <a:custGeom>
              <a:avLst/>
              <a:gdLst>
                <a:gd name="T0" fmla="*/ 45 w 78"/>
                <a:gd name="T1" fmla="*/ 1 h 82"/>
                <a:gd name="T2" fmla="*/ 50 w 78"/>
                <a:gd name="T3" fmla="*/ 2 h 82"/>
                <a:gd name="T4" fmla="*/ 55 w 78"/>
                <a:gd name="T5" fmla="*/ 3 h 82"/>
                <a:gd name="T6" fmla="*/ 61 w 78"/>
                <a:gd name="T7" fmla="*/ 7 h 82"/>
                <a:gd name="T8" fmla="*/ 66 w 78"/>
                <a:gd name="T9" fmla="*/ 10 h 82"/>
                <a:gd name="T10" fmla="*/ 70 w 78"/>
                <a:gd name="T11" fmla="*/ 13 h 82"/>
                <a:gd name="T12" fmla="*/ 73 w 78"/>
                <a:gd name="T13" fmla="*/ 18 h 82"/>
                <a:gd name="T14" fmla="*/ 76 w 78"/>
                <a:gd name="T15" fmla="*/ 22 h 82"/>
                <a:gd name="T16" fmla="*/ 77 w 78"/>
                <a:gd name="T17" fmla="*/ 28 h 82"/>
                <a:gd name="T18" fmla="*/ 77 w 78"/>
                <a:gd name="T19" fmla="*/ 34 h 82"/>
                <a:gd name="T20" fmla="*/ 76 w 78"/>
                <a:gd name="T21" fmla="*/ 39 h 82"/>
                <a:gd name="T22" fmla="*/ 74 w 78"/>
                <a:gd name="T23" fmla="*/ 43 h 82"/>
                <a:gd name="T24" fmla="*/ 71 w 78"/>
                <a:gd name="T25" fmla="*/ 48 h 82"/>
                <a:gd name="T26" fmla="*/ 69 w 78"/>
                <a:gd name="T27" fmla="*/ 51 h 82"/>
                <a:gd name="T28" fmla="*/ 65 w 78"/>
                <a:gd name="T29" fmla="*/ 53 h 82"/>
                <a:gd name="T30" fmla="*/ 60 w 78"/>
                <a:gd name="T31" fmla="*/ 57 h 82"/>
                <a:gd name="T32" fmla="*/ 58 w 78"/>
                <a:gd name="T33" fmla="*/ 63 h 82"/>
                <a:gd name="T34" fmla="*/ 56 w 78"/>
                <a:gd name="T35" fmla="*/ 68 h 82"/>
                <a:gd name="T36" fmla="*/ 52 w 78"/>
                <a:gd name="T37" fmla="*/ 74 h 82"/>
                <a:gd name="T38" fmla="*/ 46 w 78"/>
                <a:gd name="T39" fmla="*/ 79 h 82"/>
                <a:gd name="T40" fmla="*/ 39 w 78"/>
                <a:gd name="T41" fmla="*/ 81 h 82"/>
                <a:gd name="T42" fmla="*/ 32 w 78"/>
                <a:gd name="T43" fmla="*/ 82 h 82"/>
                <a:gd name="T44" fmla="*/ 27 w 78"/>
                <a:gd name="T45" fmla="*/ 81 h 82"/>
                <a:gd name="T46" fmla="*/ 21 w 78"/>
                <a:gd name="T47" fmla="*/ 79 h 82"/>
                <a:gd name="T48" fmla="*/ 15 w 78"/>
                <a:gd name="T49" fmla="*/ 76 h 82"/>
                <a:gd name="T50" fmla="*/ 11 w 78"/>
                <a:gd name="T51" fmla="*/ 72 h 82"/>
                <a:gd name="T52" fmla="*/ 1 w 78"/>
                <a:gd name="T53" fmla="*/ 58 h 82"/>
                <a:gd name="T54" fmla="*/ 1 w 78"/>
                <a:gd name="T55" fmla="*/ 53 h 82"/>
                <a:gd name="T56" fmla="*/ 1 w 78"/>
                <a:gd name="T57" fmla="*/ 48 h 82"/>
                <a:gd name="T58" fmla="*/ 2 w 78"/>
                <a:gd name="T59" fmla="*/ 43 h 82"/>
                <a:gd name="T60" fmla="*/ 4 w 78"/>
                <a:gd name="T61" fmla="*/ 40 h 82"/>
                <a:gd name="T62" fmla="*/ 5 w 78"/>
                <a:gd name="T63" fmla="*/ 32 h 82"/>
                <a:gd name="T64" fmla="*/ 8 w 78"/>
                <a:gd name="T65" fmla="*/ 24 h 82"/>
                <a:gd name="T66" fmla="*/ 13 w 78"/>
                <a:gd name="T67" fmla="*/ 17 h 82"/>
                <a:gd name="T68" fmla="*/ 15 w 78"/>
                <a:gd name="T69" fmla="*/ 13 h 82"/>
                <a:gd name="T70" fmla="*/ 17 w 78"/>
                <a:gd name="T71" fmla="*/ 11 h 82"/>
                <a:gd name="T72" fmla="*/ 21 w 78"/>
                <a:gd name="T73" fmla="*/ 8 h 82"/>
                <a:gd name="T74" fmla="*/ 24 w 78"/>
                <a:gd name="T75" fmla="*/ 5 h 82"/>
                <a:gd name="T76" fmla="*/ 28 w 78"/>
                <a:gd name="T77" fmla="*/ 3 h 82"/>
                <a:gd name="T78" fmla="*/ 32 w 78"/>
                <a:gd name="T79" fmla="*/ 1 h 82"/>
                <a:gd name="T80" fmla="*/ 37 w 78"/>
                <a:gd name="T81" fmla="*/ 0 h 82"/>
                <a:gd name="T82" fmla="*/ 33 w 78"/>
                <a:gd name="T83" fmla="*/ 42 h 82"/>
                <a:gd name="T84" fmla="*/ 35 w 78"/>
                <a:gd name="T85" fmla="*/ 43 h 82"/>
                <a:gd name="T86" fmla="*/ 36 w 78"/>
                <a:gd name="T87" fmla="*/ 42 h 82"/>
                <a:gd name="T88" fmla="*/ 36 w 78"/>
                <a:gd name="T89" fmla="*/ 42 h 82"/>
                <a:gd name="T90" fmla="*/ 33 w 78"/>
                <a:gd name="T91" fmla="*/ 42 h 82"/>
                <a:gd name="T92" fmla="*/ 37 w 78"/>
                <a:gd name="T93" fmla="*/ 42 h 82"/>
                <a:gd name="T94" fmla="*/ 37 w 78"/>
                <a:gd name="T95" fmla="*/ 42 h 82"/>
                <a:gd name="T96" fmla="*/ 36 w 78"/>
                <a:gd name="T97" fmla="*/ 42 h 82"/>
                <a:gd name="T98" fmla="*/ 36 w 78"/>
                <a:gd name="T99" fmla="*/ 42 h 82"/>
                <a:gd name="T100" fmla="*/ 36 w 78"/>
                <a:gd name="T101" fmla="*/ 42 h 82"/>
                <a:gd name="T102" fmla="*/ 36 w 78"/>
                <a:gd name="T103" fmla="*/ 42 h 82"/>
                <a:gd name="T104" fmla="*/ 52 w 78"/>
                <a:gd name="T105" fmla="*/ 31 h 82"/>
                <a:gd name="T106" fmla="*/ 52 w 78"/>
                <a:gd name="T107" fmla="*/ 31 h 82"/>
                <a:gd name="T108" fmla="*/ 52 w 78"/>
                <a:gd name="T109" fmla="*/ 31 h 82"/>
                <a:gd name="T110" fmla="*/ 52 w 78"/>
                <a:gd name="T111" fmla="*/ 31 h 82"/>
                <a:gd name="T112" fmla="*/ 52 w 78"/>
                <a:gd name="T113" fmla="*/ 31 h 82"/>
                <a:gd name="T114" fmla="*/ 52 w 78"/>
                <a:gd name="T115" fmla="*/ 31 h 82"/>
                <a:gd name="T116" fmla="*/ 52 w 78"/>
                <a:gd name="T117" fmla="*/ 31 h 82"/>
                <a:gd name="T118" fmla="*/ 52 w 78"/>
                <a:gd name="T119" fmla="*/ 3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8" h="82">
                  <a:moveTo>
                    <a:pt x="41" y="0"/>
                  </a:moveTo>
                  <a:lnTo>
                    <a:pt x="42" y="0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44" y="1"/>
                  </a:lnTo>
                  <a:lnTo>
                    <a:pt x="44" y="1"/>
                  </a:lnTo>
                  <a:lnTo>
                    <a:pt x="45" y="1"/>
                  </a:lnTo>
                  <a:lnTo>
                    <a:pt x="45" y="1"/>
                  </a:lnTo>
                  <a:lnTo>
                    <a:pt x="46" y="1"/>
                  </a:lnTo>
                  <a:lnTo>
                    <a:pt x="46" y="1"/>
                  </a:lnTo>
                  <a:lnTo>
                    <a:pt x="47" y="1"/>
                  </a:lnTo>
                  <a:lnTo>
                    <a:pt x="48" y="1"/>
                  </a:lnTo>
                  <a:lnTo>
                    <a:pt x="48" y="1"/>
                  </a:lnTo>
                  <a:lnTo>
                    <a:pt x="49" y="1"/>
                  </a:lnTo>
                  <a:lnTo>
                    <a:pt x="49" y="2"/>
                  </a:lnTo>
                  <a:lnTo>
                    <a:pt x="50" y="2"/>
                  </a:lnTo>
                  <a:lnTo>
                    <a:pt x="50" y="2"/>
                  </a:lnTo>
                  <a:lnTo>
                    <a:pt x="50" y="2"/>
                  </a:lnTo>
                  <a:lnTo>
                    <a:pt x="51" y="2"/>
                  </a:lnTo>
                  <a:lnTo>
                    <a:pt x="51" y="2"/>
                  </a:lnTo>
                  <a:lnTo>
                    <a:pt x="52" y="3"/>
                  </a:lnTo>
                  <a:lnTo>
                    <a:pt x="52" y="3"/>
                  </a:lnTo>
                  <a:lnTo>
                    <a:pt x="52" y="3"/>
                  </a:lnTo>
                  <a:lnTo>
                    <a:pt x="53" y="3"/>
                  </a:lnTo>
                  <a:lnTo>
                    <a:pt x="53" y="3"/>
                  </a:lnTo>
                  <a:lnTo>
                    <a:pt x="54" y="3"/>
                  </a:lnTo>
                  <a:lnTo>
                    <a:pt x="54" y="3"/>
                  </a:lnTo>
                  <a:lnTo>
                    <a:pt x="55" y="3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7" y="4"/>
                  </a:lnTo>
                  <a:lnTo>
                    <a:pt x="58" y="5"/>
                  </a:lnTo>
                  <a:lnTo>
                    <a:pt x="58" y="5"/>
                  </a:lnTo>
                  <a:lnTo>
                    <a:pt x="59" y="5"/>
                  </a:lnTo>
                  <a:lnTo>
                    <a:pt x="59" y="6"/>
                  </a:lnTo>
                  <a:lnTo>
                    <a:pt x="60" y="6"/>
                  </a:lnTo>
                  <a:lnTo>
                    <a:pt x="61" y="6"/>
                  </a:lnTo>
                  <a:lnTo>
                    <a:pt x="61" y="7"/>
                  </a:lnTo>
                  <a:lnTo>
                    <a:pt x="61" y="7"/>
                  </a:lnTo>
                  <a:lnTo>
                    <a:pt x="61" y="7"/>
                  </a:lnTo>
                  <a:lnTo>
                    <a:pt x="62" y="8"/>
                  </a:lnTo>
                  <a:lnTo>
                    <a:pt x="62" y="8"/>
                  </a:lnTo>
                  <a:lnTo>
                    <a:pt x="63" y="8"/>
                  </a:lnTo>
                  <a:lnTo>
                    <a:pt x="63" y="9"/>
                  </a:lnTo>
                  <a:lnTo>
                    <a:pt x="64" y="9"/>
                  </a:lnTo>
                  <a:lnTo>
                    <a:pt x="65" y="9"/>
                  </a:lnTo>
                  <a:lnTo>
                    <a:pt x="65" y="10"/>
                  </a:lnTo>
                  <a:lnTo>
                    <a:pt x="66" y="10"/>
                  </a:lnTo>
                  <a:lnTo>
                    <a:pt x="66" y="11"/>
                  </a:lnTo>
                  <a:lnTo>
                    <a:pt x="67" y="11"/>
                  </a:lnTo>
                  <a:lnTo>
                    <a:pt x="67" y="11"/>
                  </a:lnTo>
                  <a:lnTo>
                    <a:pt x="67" y="12"/>
                  </a:lnTo>
                  <a:lnTo>
                    <a:pt x="68" y="12"/>
                  </a:lnTo>
                  <a:lnTo>
                    <a:pt x="68" y="13"/>
                  </a:lnTo>
                  <a:lnTo>
                    <a:pt x="69" y="13"/>
                  </a:lnTo>
                  <a:lnTo>
                    <a:pt x="69" y="13"/>
                  </a:lnTo>
                  <a:lnTo>
                    <a:pt x="70" y="13"/>
                  </a:lnTo>
                  <a:lnTo>
                    <a:pt x="70" y="13"/>
                  </a:lnTo>
                  <a:lnTo>
                    <a:pt x="71" y="14"/>
                  </a:lnTo>
                  <a:lnTo>
                    <a:pt x="71" y="14"/>
                  </a:lnTo>
                  <a:lnTo>
                    <a:pt x="71" y="15"/>
                  </a:lnTo>
                  <a:lnTo>
                    <a:pt x="71" y="15"/>
                  </a:lnTo>
                  <a:lnTo>
                    <a:pt x="71" y="16"/>
                  </a:lnTo>
                  <a:lnTo>
                    <a:pt x="72" y="16"/>
                  </a:lnTo>
                  <a:lnTo>
                    <a:pt x="72" y="17"/>
                  </a:lnTo>
                  <a:lnTo>
                    <a:pt x="72" y="17"/>
                  </a:lnTo>
                  <a:lnTo>
                    <a:pt x="73" y="18"/>
                  </a:lnTo>
                  <a:lnTo>
                    <a:pt x="73" y="18"/>
                  </a:lnTo>
                  <a:lnTo>
                    <a:pt x="73" y="19"/>
                  </a:lnTo>
                  <a:lnTo>
                    <a:pt x="74" y="19"/>
                  </a:lnTo>
                  <a:lnTo>
                    <a:pt x="74" y="20"/>
                  </a:lnTo>
                  <a:lnTo>
                    <a:pt x="74" y="20"/>
                  </a:lnTo>
                  <a:lnTo>
                    <a:pt x="75" y="21"/>
                  </a:lnTo>
                  <a:lnTo>
                    <a:pt x="75" y="21"/>
                  </a:lnTo>
                  <a:lnTo>
                    <a:pt x="75" y="21"/>
                  </a:lnTo>
                  <a:lnTo>
                    <a:pt x="75" y="22"/>
                  </a:lnTo>
                  <a:lnTo>
                    <a:pt x="76" y="22"/>
                  </a:lnTo>
                  <a:lnTo>
                    <a:pt x="76" y="22"/>
                  </a:lnTo>
                  <a:lnTo>
                    <a:pt x="76" y="23"/>
                  </a:lnTo>
                  <a:lnTo>
                    <a:pt x="76" y="23"/>
                  </a:lnTo>
                  <a:lnTo>
                    <a:pt x="76" y="24"/>
                  </a:lnTo>
                  <a:lnTo>
                    <a:pt x="77" y="24"/>
                  </a:lnTo>
                  <a:lnTo>
                    <a:pt x="77" y="25"/>
                  </a:lnTo>
                  <a:lnTo>
                    <a:pt x="77" y="26"/>
                  </a:lnTo>
                  <a:lnTo>
                    <a:pt x="77" y="26"/>
                  </a:lnTo>
                  <a:lnTo>
                    <a:pt x="77" y="27"/>
                  </a:lnTo>
                  <a:lnTo>
                    <a:pt x="77" y="28"/>
                  </a:lnTo>
                  <a:lnTo>
                    <a:pt x="77" y="28"/>
                  </a:lnTo>
                  <a:lnTo>
                    <a:pt x="78" y="29"/>
                  </a:lnTo>
                  <a:lnTo>
                    <a:pt x="78" y="30"/>
                  </a:lnTo>
                  <a:lnTo>
                    <a:pt x="78" y="30"/>
                  </a:lnTo>
                  <a:lnTo>
                    <a:pt x="78" y="31"/>
                  </a:lnTo>
                  <a:lnTo>
                    <a:pt x="78" y="31"/>
                  </a:lnTo>
                  <a:lnTo>
                    <a:pt x="78" y="32"/>
                  </a:lnTo>
                  <a:lnTo>
                    <a:pt x="78" y="32"/>
                  </a:lnTo>
                  <a:lnTo>
                    <a:pt x="78" y="32"/>
                  </a:lnTo>
                  <a:lnTo>
                    <a:pt x="78" y="33"/>
                  </a:lnTo>
                  <a:lnTo>
                    <a:pt x="77" y="34"/>
                  </a:lnTo>
                  <a:lnTo>
                    <a:pt x="77" y="34"/>
                  </a:lnTo>
                  <a:lnTo>
                    <a:pt x="77" y="35"/>
                  </a:lnTo>
                  <a:lnTo>
                    <a:pt x="77" y="35"/>
                  </a:lnTo>
                  <a:lnTo>
                    <a:pt x="77" y="36"/>
                  </a:lnTo>
                  <a:lnTo>
                    <a:pt x="77" y="37"/>
                  </a:lnTo>
                  <a:lnTo>
                    <a:pt x="77" y="37"/>
                  </a:lnTo>
                  <a:lnTo>
                    <a:pt x="77" y="38"/>
                  </a:lnTo>
                  <a:lnTo>
                    <a:pt x="77" y="38"/>
                  </a:lnTo>
                  <a:lnTo>
                    <a:pt x="76" y="39"/>
                  </a:lnTo>
                  <a:lnTo>
                    <a:pt x="76" y="39"/>
                  </a:lnTo>
                  <a:lnTo>
                    <a:pt x="76" y="40"/>
                  </a:lnTo>
                  <a:lnTo>
                    <a:pt x="76" y="40"/>
                  </a:lnTo>
                  <a:lnTo>
                    <a:pt x="76" y="41"/>
                  </a:lnTo>
                  <a:lnTo>
                    <a:pt x="75" y="41"/>
                  </a:lnTo>
                  <a:lnTo>
                    <a:pt x="75" y="42"/>
                  </a:lnTo>
                  <a:lnTo>
                    <a:pt x="75" y="42"/>
                  </a:lnTo>
                  <a:lnTo>
                    <a:pt x="75" y="42"/>
                  </a:lnTo>
                  <a:lnTo>
                    <a:pt x="74" y="42"/>
                  </a:lnTo>
                  <a:lnTo>
                    <a:pt x="74" y="43"/>
                  </a:lnTo>
                  <a:lnTo>
                    <a:pt x="74" y="43"/>
                  </a:lnTo>
                  <a:lnTo>
                    <a:pt x="74" y="44"/>
                  </a:lnTo>
                  <a:lnTo>
                    <a:pt x="73" y="44"/>
                  </a:lnTo>
                  <a:lnTo>
                    <a:pt x="73" y="45"/>
                  </a:lnTo>
                  <a:lnTo>
                    <a:pt x="73" y="45"/>
                  </a:lnTo>
                  <a:lnTo>
                    <a:pt x="72" y="46"/>
                  </a:lnTo>
                  <a:lnTo>
                    <a:pt x="72" y="46"/>
                  </a:lnTo>
                  <a:lnTo>
                    <a:pt x="72" y="46"/>
                  </a:lnTo>
                  <a:lnTo>
                    <a:pt x="71" y="47"/>
                  </a:lnTo>
                  <a:lnTo>
                    <a:pt x="71" y="47"/>
                  </a:lnTo>
                  <a:lnTo>
                    <a:pt x="71" y="48"/>
                  </a:lnTo>
                  <a:lnTo>
                    <a:pt x="71" y="48"/>
                  </a:lnTo>
                  <a:lnTo>
                    <a:pt x="71" y="48"/>
                  </a:lnTo>
                  <a:lnTo>
                    <a:pt x="71" y="49"/>
                  </a:lnTo>
                  <a:lnTo>
                    <a:pt x="70" y="49"/>
                  </a:lnTo>
                  <a:lnTo>
                    <a:pt x="70" y="50"/>
                  </a:lnTo>
                  <a:lnTo>
                    <a:pt x="70" y="50"/>
                  </a:lnTo>
                  <a:lnTo>
                    <a:pt x="70" y="50"/>
                  </a:lnTo>
                  <a:lnTo>
                    <a:pt x="69" y="50"/>
                  </a:lnTo>
                  <a:lnTo>
                    <a:pt x="69" y="51"/>
                  </a:lnTo>
                  <a:lnTo>
                    <a:pt x="69" y="51"/>
                  </a:lnTo>
                  <a:lnTo>
                    <a:pt x="68" y="51"/>
                  </a:lnTo>
                  <a:lnTo>
                    <a:pt x="68" y="51"/>
                  </a:lnTo>
                  <a:lnTo>
                    <a:pt x="68" y="51"/>
                  </a:lnTo>
                  <a:lnTo>
                    <a:pt x="67" y="51"/>
                  </a:lnTo>
                  <a:lnTo>
                    <a:pt x="67" y="52"/>
                  </a:lnTo>
                  <a:lnTo>
                    <a:pt x="67" y="52"/>
                  </a:lnTo>
                  <a:lnTo>
                    <a:pt x="66" y="52"/>
                  </a:lnTo>
                  <a:lnTo>
                    <a:pt x="66" y="53"/>
                  </a:lnTo>
                  <a:lnTo>
                    <a:pt x="65" y="53"/>
                  </a:lnTo>
                  <a:lnTo>
                    <a:pt x="65" y="53"/>
                  </a:lnTo>
                  <a:lnTo>
                    <a:pt x="65" y="53"/>
                  </a:lnTo>
                  <a:lnTo>
                    <a:pt x="64" y="54"/>
                  </a:lnTo>
                  <a:lnTo>
                    <a:pt x="64" y="54"/>
                  </a:lnTo>
                  <a:lnTo>
                    <a:pt x="63" y="54"/>
                  </a:lnTo>
                  <a:lnTo>
                    <a:pt x="63" y="55"/>
                  </a:lnTo>
                  <a:lnTo>
                    <a:pt x="62" y="55"/>
                  </a:lnTo>
                  <a:lnTo>
                    <a:pt x="61" y="56"/>
                  </a:lnTo>
                  <a:lnTo>
                    <a:pt x="61" y="56"/>
                  </a:lnTo>
                  <a:lnTo>
                    <a:pt x="61" y="57"/>
                  </a:lnTo>
                  <a:lnTo>
                    <a:pt x="60" y="57"/>
                  </a:lnTo>
                  <a:lnTo>
                    <a:pt x="59" y="58"/>
                  </a:lnTo>
                  <a:lnTo>
                    <a:pt x="59" y="58"/>
                  </a:lnTo>
                  <a:lnTo>
                    <a:pt x="59" y="59"/>
                  </a:lnTo>
                  <a:lnTo>
                    <a:pt x="59" y="60"/>
                  </a:lnTo>
                  <a:lnTo>
                    <a:pt x="59" y="61"/>
                  </a:lnTo>
                  <a:lnTo>
                    <a:pt x="59" y="61"/>
                  </a:lnTo>
                  <a:lnTo>
                    <a:pt x="58" y="61"/>
                  </a:lnTo>
                  <a:lnTo>
                    <a:pt x="58" y="61"/>
                  </a:lnTo>
                  <a:lnTo>
                    <a:pt x="58" y="62"/>
                  </a:lnTo>
                  <a:lnTo>
                    <a:pt x="58" y="63"/>
                  </a:lnTo>
                  <a:lnTo>
                    <a:pt x="58" y="63"/>
                  </a:lnTo>
                  <a:lnTo>
                    <a:pt x="58" y="64"/>
                  </a:lnTo>
                  <a:lnTo>
                    <a:pt x="58" y="64"/>
                  </a:lnTo>
                  <a:lnTo>
                    <a:pt x="57" y="65"/>
                  </a:lnTo>
                  <a:lnTo>
                    <a:pt x="57" y="65"/>
                  </a:lnTo>
                  <a:lnTo>
                    <a:pt x="57" y="66"/>
                  </a:lnTo>
                  <a:lnTo>
                    <a:pt x="57" y="67"/>
                  </a:lnTo>
                  <a:lnTo>
                    <a:pt x="56" y="67"/>
                  </a:lnTo>
                  <a:lnTo>
                    <a:pt x="56" y="68"/>
                  </a:lnTo>
                  <a:lnTo>
                    <a:pt x="56" y="68"/>
                  </a:lnTo>
                  <a:lnTo>
                    <a:pt x="56" y="69"/>
                  </a:lnTo>
                  <a:lnTo>
                    <a:pt x="55" y="70"/>
                  </a:lnTo>
                  <a:lnTo>
                    <a:pt x="55" y="70"/>
                  </a:lnTo>
                  <a:lnTo>
                    <a:pt x="54" y="70"/>
                  </a:lnTo>
                  <a:lnTo>
                    <a:pt x="54" y="71"/>
                  </a:lnTo>
                  <a:lnTo>
                    <a:pt x="54" y="71"/>
                  </a:lnTo>
                  <a:lnTo>
                    <a:pt x="53" y="72"/>
                  </a:lnTo>
                  <a:lnTo>
                    <a:pt x="53" y="72"/>
                  </a:lnTo>
                  <a:lnTo>
                    <a:pt x="52" y="73"/>
                  </a:lnTo>
                  <a:lnTo>
                    <a:pt x="52" y="74"/>
                  </a:lnTo>
                  <a:lnTo>
                    <a:pt x="52" y="74"/>
                  </a:lnTo>
                  <a:lnTo>
                    <a:pt x="52" y="75"/>
                  </a:lnTo>
                  <a:lnTo>
                    <a:pt x="51" y="75"/>
                  </a:lnTo>
                  <a:lnTo>
                    <a:pt x="50" y="76"/>
                  </a:lnTo>
                  <a:lnTo>
                    <a:pt x="50" y="76"/>
                  </a:lnTo>
                  <a:lnTo>
                    <a:pt x="49" y="77"/>
                  </a:lnTo>
                  <a:lnTo>
                    <a:pt x="48" y="77"/>
                  </a:lnTo>
                  <a:lnTo>
                    <a:pt x="48" y="78"/>
                  </a:lnTo>
                  <a:lnTo>
                    <a:pt x="47" y="78"/>
                  </a:lnTo>
                  <a:lnTo>
                    <a:pt x="46" y="79"/>
                  </a:lnTo>
                  <a:lnTo>
                    <a:pt x="45" y="79"/>
                  </a:lnTo>
                  <a:lnTo>
                    <a:pt x="45" y="80"/>
                  </a:lnTo>
                  <a:lnTo>
                    <a:pt x="44" y="80"/>
                  </a:lnTo>
                  <a:lnTo>
                    <a:pt x="43" y="80"/>
                  </a:lnTo>
                  <a:lnTo>
                    <a:pt x="42" y="80"/>
                  </a:lnTo>
                  <a:lnTo>
                    <a:pt x="42" y="80"/>
                  </a:lnTo>
                  <a:lnTo>
                    <a:pt x="42" y="80"/>
                  </a:lnTo>
                  <a:lnTo>
                    <a:pt x="41" y="81"/>
                  </a:lnTo>
                  <a:lnTo>
                    <a:pt x="40" y="81"/>
                  </a:lnTo>
                  <a:lnTo>
                    <a:pt x="39" y="81"/>
                  </a:lnTo>
                  <a:lnTo>
                    <a:pt x="38" y="81"/>
                  </a:lnTo>
                  <a:lnTo>
                    <a:pt x="38" y="81"/>
                  </a:lnTo>
                  <a:lnTo>
                    <a:pt x="37" y="81"/>
                  </a:lnTo>
                  <a:lnTo>
                    <a:pt x="36" y="81"/>
                  </a:lnTo>
                  <a:lnTo>
                    <a:pt x="35" y="81"/>
                  </a:lnTo>
                  <a:lnTo>
                    <a:pt x="35" y="82"/>
                  </a:lnTo>
                  <a:lnTo>
                    <a:pt x="34" y="82"/>
                  </a:lnTo>
                  <a:lnTo>
                    <a:pt x="33" y="82"/>
                  </a:lnTo>
                  <a:lnTo>
                    <a:pt x="32" y="82"/>
                  </a:lnTo>
                  <a:lnTo>
                    <a:pt x="32" y="82"/>
                  </a:lnTo>
                  <a:lnTo>
                    <a:pt x="32" y="81"/>
                  </a:lnTo>
                  <a:lnTo>
                    <a:pt x="31" y="81"/>
                  </a:lnTo>
                  <a:lnTo>
                    <a:pt x="30" y="81"/>
                  </a:lnTo>
                  <a:lnTo>
                    <a:pt x="30" y="81"/>
                  </a:lnTo>
                  <a:lnTo>
                    <a:pt x="29" y="81"/>
                  </a:lnTo>
                  <a:lnTo>
                    <a:pt x="29" y="81"/>
                  </a:lnTo>
                  <a:lnTo>
                    <a:pt x="28" y="81"/>
                  </a:lnTo>
                  <a:lnTo>
                    <a:pt x="28" y="81"/>
                  </a:lnTo>
                  <a:lnTo>
                    <a:pt x="27" y="81"/>
                  </a:lnTo>
                  <a:lnTo>
                    <a:pt x="27" y="81"/>
                  </a:lnTo>
                  <a:lnTo>
                    <a:pt x="26" y="80"/>
                  </a:lnTo>
                  <a:lnTo>
                    <a:pt x="25" y="80"/>
                  </a:lnTo>
                  <a:lnTo>
                    <a:pt x="25" y="80"/>
                  </a:lnTo>
                  <a:lnTo>
                    <a:pt x="24" y="80"/>
                  </a:lnTo>
                  <a:lnTo>
                    <a:pt x="23" y="80"/>
                  </a:lnTo>
                  <a:lnTo>
                    <a:pt x="23" y="80"/>
                  </a:lnTo>
                  <a:lnTo>
                    <a:pt x="23" y="80"/>
                  </a:lnTo>
                  <a:lnTo>
                    <a:pt x="22" y="80"/>
                  </a:lnTo>
                  <a:lnTo>
                    <a:pt x="22" y="80"/>
                  </a:lnTo>
                  <a:lnTo>
                    <a:pt x="21" y="79"/>
                  </a:lnTo>
                  <a:lnTo>
                    <a:pt x="20" y="79"/>
                  </a:lnTo>
                  <a:lnTo>
                    <a:pt x="20" y="79"/>
                  </a:lnTo>
                  <a:lnTo>
                    <a:pt x="19" y="79"/>
                  </a:lnTo>
                  <a:lnTo>
                    <a:pt x="19" y="78"/>
                  </a:lnTo>
                  <a:lnTo>
                    <a:pt x="18" y="78"/>
                  </a:lnTo>
                  <a:lnTo>
                    <a:pt x="17" y="78"/>
                  </a:lnTo>
                  <a:lnTo>
                    <a:pt x="17" y="77"/>
                  </a:lnTo>
                  <a:lnTo>
                    <a:pt x="16" y="77"/>
                  </a:lnTo>
                  <a:lnTo>
                    <a:pt x="16" y="76"/>
                  </a:lnTo>
                  <a:lnTo>
                    <a:pt x="15" y="76"/>
                  </a:lnTo>
                  <a:lnTo>
                    <a:pt x="14" y="76"/>
                  </a:lnTo>
                  <a:lnTo>
                    <a:pt x="14" y="75"/>
                  </a:lnTo>
                  <a:lnTo>
                    <a:pt x="13" y="75"/>
                  </a:lnTo>
                  <a:lnTo>
                    <a:pt x="13" y="75"/>
                  </a:lnTo>
                  <a:lnTo>
                    <a:pt x="13" y="74"/>
                  </a:lnTo>
                  <a:lnTo>
                    <a:pt x="13" y="74"/>
                  </a:lnTo>
                  <a:lnTo>
                    <a:pt x="12" y="73"/>
                  </a:lnTo>
                  <a:lnTo>
                    <a:pt x="12" y="73"/>
                  </a:lnTo>
                  <a:lnTo>
                    <a:pt x="11" y="72"/>
                  </a:lnTo>
                  <a:lnTo>
                    <a:pt x="11" y="72"/>
                  </a:lnTo>
                  <a:lnTo>
                    <a:pt x="10" y="71"/>
                  </a:lnTo>
                  <a:lnTo>
                    <a:pt x="10" y="71"/>
                  </a:lnTo>
                  <a:lnTo>
                    <a:pt x="9" y="71"/>
                  </a:lnTo>
                  <a:lnTo>
                    <a:pt x="9" y="70"/>
                  </a:lnTo>
                  <a:lnTo>
                    <a:pt x="8" y="70"/>
                  </a:lnTo>
                  <a:lnTo>
                    <a:pt x="8" y="70"/>
                  </a:lnTo>
                  <a:lnTo>
                    <a:pt x="3" y="68"/>
                  </a:lnTo>
                  <a:lnTo>
                    <a:pt x="0" y="61"/>
                  </a:lnTo>
                  <a:lnTo>
                    <a:pt x="0" y="61"/>
                  </a:lnTo>
                  <a:lnTo>
                    <a:pt x="1" y="58"/>
                  </a:lnTo>
                  <a:lnTo>
                    <a:pt x="1" y="58"/>
                  </a:lnTo>
                  <a:lnTo>
                    <a:pt x="1" y="57"/>
                  </a:lnTo>
                  <a:lnTo>
                    <a:pt x="1" y="56"/>
                  </a:lnTo>
                  <a:lnTo>
                    <a:pt x="1" y="56"/>
                  </a:lnTo>
                  <a:lnTo>
                    <a:pt x="1" y="56"/>
                  </a:lnTo>
                  <a:lnTo>
                    <a:pt x="1" y="55"/>
                  </a:lnTo>
                  <a:lnTo>
                    <a:pt x="1" y="55"/>
                  </a:lnTo>
                  <a:lnTo>
                    <a:pt x="1" y="54"/>
                  </a:lnTo>
                  <a:lnTo>
                    <a:pt x="1" y="53"/>
                  </a:lnTo>
                  <a:lnTo>
                    <a:pt x="1" y="53"/>
                  </a:lnTo>
                  <a:lnTo>
                    <a:pt x="1" y="52"/>
                  </a:lnTo>
                  <a:lnTo>
                    <a:pt x="1" y="52"/>
                  </a:lnTo>
                  <a:lnTo>
                    <a:pt x="1" y="51"/>
                  </a:lnTo>
                  <a:lnTo>
                    <a:pt x="1" y="51"/>
                  </a:lnTo>
                  <a:lnTo>
                    <a:pt x="1" y="51"/>
                  </a:lnTo>
                  <a:lnTo>
                    <a:pt x="1" y="50"/>
                  </a:lnTo>
                  <a:lnTo>
                    <a:pt x="1" y="50"/>
                  </a:lnTo>
                  <a:lnTo>
                    <a:pt x="1" y="49"/>
                  </a:lnTo>
                  <a:lnTo>
                    <a:pt x="1" y="49"/>
                  </a:lnTo>
                  <a:lnTo>
                    <a:pt x="1" y="48"/>
                  </a:lnTo>
                  <a:lnTo>
                    <a:pt x="1" y="48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2" y="45"/>
                  </a:lnTo>
                  <a:lnTo>
                    <a:pt x="2" y="45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2" y="43"/>
                  </a:lnTo>
                  <a:lnTo>
                    <a:pt x="3" y="43"/>
                  </a:lnTo>
                  <a:lnTo>
                    <a:pt x="3" y="42"/>
                  </a:lnTo>
                  <a:lnTo>
                    <a:pt x="3" y="42"/>
                  </a:lnTo>
                  <a:lnTo>
                    <a:pt x="3" y="42"/>
                  </a:lnTo>
                  <a:lnTo>
                    <a:pt x="3" y="42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4" y="39"/>
                  </a:lnTo>
                  <a:lnTo>
                    <a:pt x="4" y="38"/>
                  </a:lnTo>
                  <a:lnTo>
                    <a:pt x="4" y="37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4" y="35"/>
                  </a:lnTo>
                  <a:lnTo>
                    <a:pt x="4" y="34"/>
                  </a:lnTo>
                  <a:lnTo>
                    <a:pt x="5" y="33"/>
                  </a:lnTo>
                  <a:lnTo>
                    <a:pt x="5" y="32"/>
                  </a:lnTo>
                  <a:lnTo>
                    <a:pt x="5" y="32"/>
                  </a:lnTo>
                  <a:lnTo>
                    <a:pt x="6" y="31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6" y="29"/>
                  </a:lnTo>
                  <a:lnTo>
                    <a:pt x="7" y="29"/>
                  </a:lnTo>
                  <a:lnTo>
                    <a:pt x="7" y="28"/>
                  </a:lnTo>
                  <a:lnTo>
                    <a:pt x="7" y="27"/>
                  </a:lnTo>
                  <a:lnTo>
                    <a:pt x="7" y="26"/>
                  </a:lnTo>
                  <a:lnTo>
                    <a:pt x="8" y="25"/>
                  </a:lnTo>
                  <a:lnTo>
                    <a:pt x="8" y="24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9" y="22"/>
                  </a:lnTo>
                  <a:lnTo>
                    <a:pt x="10" y="22"/>
                  </a:lnTo>
                  <a:lnTo>
                    <a:pt x="10" y="21"/>
                  </a:lnTo>
                  <a:lnTo>
                    <a:pt x="11" y="20"/>
                  </a:lnTo>
                  <a:lnTo>
                    <a:pt x="11" y="20"/>
                  </a:lnTo>
                  <a:lnTo>
                    <a:pt x="12" y="19"/>
                  </a:lnTo>
                  <a:lnTo>
                    <a:pt x="12" y="18"/>
                  </a:lnTo>
                  <a:lnTo>
                    <a:pt x="13" y="17"/>
                  </a:lnTo>
                  <a:lnTo>
                    <a:pt x="13" y="16"/>
                  </a:lnTo>
                  <a:lnTo>
                    <a:pt x="13" y="16"/>
                  </a:lnTo>
                  <a:lnTo>
                    <a:pt x="13" y="16"/>
                  </a:lnTo>
                  <a:lnTo>
                    <a:pt x="13" y="15"/>
                  </a:lnTo>
                  <a:lnTo>
                    <a:pt x="13" y="15"/>
                  </a:lnTo>
                  <a:lnTo>
                    <a:pt x="13" y="14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4" y="13"/>
                  </a:lnTo>
                  <a:lnTo>
                    <a:pt x="15" y="13"/>
                  </a:lnTo>
                  <a:lnTo>
                    <a:pt x="15" y="13"/>
                  </a:lnTo>
                  <a:lnTo>
                    <a:pt x="15" y="13"/>
                  </a:lnTo>
                  <a:lnTo>
                    <a:pt x="15" y="13"/>
                  </a:lnTo>
                  <a:lnTo>
                    <a:pt x="16" y="13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7" y="12"/>
                  </a:lnTo>
                  <a:lnTo>
                    <a:pt x="17" y="11"/>
                  </a:lnTo>
                  <a:lnTo>
                    <a:pt x="17" y="11"/>
                  </a:lnTo>
                  <a:lnTo>
                    <a:pt x="17" y="11"/>
                  </a:lnTo>
                  <a:lnTo>
                    <a:pt x="18" y="11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9" y="9"/>
                  </a:lnTo>
                  <a:lnTo>
                    <a:pt x="19" y="9"/>
                  </a:lnTo>
                  <a:lnTo>
                    <a:pt x="19" y="9"/>
                  </a:lnTo>
                  <a:lnTo>
                    <a:pt x="20" y="9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21" y="8"/>
                  </a:lnTo>
                  <a:lnTo>
                    <a:pt x="21" y="7"/>
                  </a:lnTo>
                  <a:lnTo>
                    <a:pt x="22" y="7"/>
                  </a:lnTo>
                  <a:lnTo>
                    <a:pt x="22" y="7"/>
                  </a:lnTo>
                  <a:lnTo>
                    <a:pt x="22" y="6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24" y="5"/>
                  </a:lnTo>
                  <a:lnTo>
                    <a:pt x="24" y="4"/>
                  </a:lnTo>
                  <a:lnTo>
                    <a:pt x="25" y="4"/>
                  </a:lnTo>
                  <a:lnTo>
                    <a:pt x="25" y="4"/>
                  </a:lnTo>
                  <a:lnTo>
                    <a:pt x="26" y="4"/>
                  </a:lnTo>
                  <a:lnTo>
                    <a:pt x="26" y="3"/>
                  </a:lnTo>
                  <a:lnTo>
                    <a:pt x="26" y="3"/>
                  </a:lnTo>
                  <a:lnTo>
                    <a:pt x="27" y="3"/>
                  </a:lnTo>
                  <a:lnTo>
                    <a:pt x="27" y="3"/>
                  </a:lnTo>
                  <a:lnTo>
                    <a:pt x="28" y="3"/>
                  </a:lnTo>
                  <a:lnTo>
                    <a:pt x="28" y="3"/>
                  </a:lnTo>
                  <a:lnTo>
                    <a:pt x="29" y="3"/>
                  </a:lnTo>
                  <a:lnTo>
                    <a:pt x="29" y="3"/>
                  </a:lnTo>
                  <a:lnTo>
                    <a:pt x="30" y="3"/>
                  </a:lnTo>
                  <a:lnTo>
                    <a:pt x="30" y="2"/>
                  </a:lnTo>
                  <a:lnTo>
                    <a:pt x="31" y="2"/>
                  </a:lnTo>
                  <a:lnTo>
                    <a:pt x="31" y="2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32" y="1"/>
                  </a:lnTo>
                  <a:lnTo>
                    <a:pt x="33" y="1"/>
                  </a:lnTo>
                  <a:lnTo>
                    <a:pt x="33" y="1"/>
                  </a:lnTo>
                  <a:lnTo>
                    <a:pt x="34" y="1"/>
                  </a:lnTo>
                  <a:lnTo>
                    <a:pt x="34" y="1"/>
                  </a:lnTo>
                  <a:lnTo>
                    <a:pt x="35" y="1"/>
                  </a:lnTo>
                  <a:lnTo>
                    <a:pt x="35" y="1"/>
                  </a:lnTo>
                  <a:lnTo>
                    <a:pt x="36" y="1"/>
                  </a:lnTo>
                  <a:lnTo>
                    <a:pt x="36" y="1"/>
                  </a:lnTo>
                  <a:lnTo>
                    <a:pt x="37" y="1"/>
                  </a:lnTo>
                  <a:lnTo>
                    <a:pt x="37" y="0"/>
                  </a:lnTo>
                  <a:lnTo>
                    <a:pt x="38" y="0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41" y="0"/>
                  </a:lnTo>
                  <a:close/>
                  <a:moveTo>
                    <a:pt x="33" y="42"/>
                  </a:moveTo>
                  <a:lnTo>
                    <a:pt x="33" y="42"/>
                  </a:lnTo>
                  <a:lnTo>
                    <a:pt x="33" y="42"/>
                  </a:lnTo>
                  <a:lnTo>
                    <a:pt x="33" y="42"/>
                  </a:lnTo>
                  <a:lnTo>
                    <a:pt x="34" y="42"/>
                  </a:lnTo>
                  <a:lnTo>
                    <a:pt x="34" y="42"/>
                  </a:lnTo>
                  <a:lnTo>
                    <a:pt x="34" y="42"/>
                  </a:lnTo>
                  <a:lnTo>
                    <a:pt x="34" y="43"/>
                  </a:lnTo>
                  <a:lnTo>
                    <a:pt x="34" y="43"/>
                  </a:lnTo>
                  <a:lnTo>
                    <a:pt x="34" y="43"/>
                  </a:lnTo>
                  <a:lnTo>
                    <a:pt x="34" y="43"/>
                  </a:lnTo>
                  <a:lnTo>
                    <a:pt x="35" y="43"/>
                  </a:lnTo>
                  <a:lnTo>
                    <a:pt x="35" y="43"/>
                  </a:lnTo>
                  <a:lnTo>
                    <a:pt x="35" y="43"/>
                  </a:lnTo>
                  <a:lnTo>
                    <a:pt x="35" y="43"/>
                  </a:lnTo>
                  <a:lnTo>
                    <a:pt x="36" y="43"/>
                  </a:lnTo>
                  <a:lnTo>
                    <a:pt x="37" y="42"/>
                  </a:lnTo>
                  <a:lnTo>
                    <a:pt x="37" y="42"/>
                  </a:lnTo>
                  <a:lnTo>
                    <a:pt x="37" y="42"/>
                  </a:lnTo>
                  <a:lnTo>
                    <a:pt x="37" y="42"/>
                  </a:lnTo>
                  <a:lnTo>
                    <a:pt x="37" y="42"/>
                  </a:lnTo>
                  <a:lnTo>
                    <a:pt x="36" y="42"/>
                  </a:lnTo>
                  <a:lnTo>
                    <a:pt x="36" y="42"/>
                  </a:lnTo>
                  <a:lnTo>
                    <a:pt x="36" y="42"/>
                  </a:lnTo>
                  <a:lnTo>
                    <a:pt x="36" y="42"/>
                  </a:lnTo>
                  <a:lnTo>
                    <a:pt x="36" y="42"/>
                  </a:lnTo>
                  <a:lnTo>
                    <a:pt x="36" y="42"/>
                  </a:lnTo>
                  <a:lnTo>
                    <a:pt x="36" y="42"/>
                  </a:lnTo>
                  <a:lnTo>
                    <a:pt x="36" y="42"/>
                  </a:lnTo>
                  <a:lnTo>
                    <a:pt x="36" y="42"/>
                  </a:lnTo>
                  <a:lnTo>
                    <a:pt x="36" y="42"/>
                  </a:lnTo>
                  <a:lnTo>
                    <a:pt x="36" y="42"/>
                  </a:lnTo>
                  <a:lnTo>
                    <a:pt x="36" y="42"/>
                  </a:lnTo>
                  <a:lnTo>
                    <a:pt x="35" y="42"/>
                  </a:lnTo>
                  <a:lnTo>
                    <a:pt x="35" y="42"/>
                  </a:lnTo>
                  <a:lnTo>
                    <a:pt x="35" y="42"/>
                  </a:lnTo>
                  <a:lnTo>
                    <a:pt x="35" y="42"/>
                  </a:lnTo>
                  <a:lnTo>
                    <a:pt x="35" y="42"/>
                  </a:lnTo>
                  <a:lnTo>
                    <a:pt x="34" y="42"/>
                  </a:lnTo>
                  <a:lnTo>
                    <a:pt x="34" y="42"/>
                  </a:lnTo>
                  <a:lnTo>
                    <a:pt x="34" y="42"/>
                  </a:lnTo>
                  <a:lnTo>
                    <a:pt x="33" y="42"/>
                  </a:lnTo>
                  <a:lnTo>
                    <a:pt x="33" y="42"/>
                  </a:lnTo>
                  <a:lnTo>
                    <a:pt x="33" y="42"/>
                  </a:lnTo>
                  <a:close/>
                  <a:moveTo>
                    <a:pt x="37" y="42"/>
                  </a:moveTo>
                  <a:lnTo>
                    <a:pt x="37" y="42"/>
                  </a:lnTo>
                  <a:lnTo>
                    <a:pt x="37" y="42"/>
                  </a:lnTo>
                  <a:lnTo>
                    <a:pt x="37" y="42"/>
                  </a:lnTo>
                  <a:lnTo>
                    <a:pt x="37" y="42"/>
                  </a:lnTo>
                  <a:lnTo>
                    <a:pt x="37" y="42"/>
                  </a:lnTo>
                  <a:close/>
                  <a:moveTo>
                    <a:pt x="37" y="42"/>
                  </a:moveTo>
                  <a:lnTo>
                    <a:pt x="37" y="42"/>
                  </a:lnTo>
                  <a:lnTo>
                    <a:pt x="37" y="42"/>
                  </a:lnTo>
                  <a:lnTo>
                    <a:pt x="37" y="42"/>
                  </a:lnTo>
                  <a:lnTo>
                    <a:pt x="37" y="42"/>
                  </a:lnTo>
                  <a:close/>
                  <a:moveTo>
                    <a:pt x="37" y="42"/>
                  </a:moveTo>
                  <a:lnTo>
                    <a:pt x="37" y="42"/>
                  </a:lnTo>
                  <a:lnTo>
                    <a:pt x="36" y="42"/>
                  </a:lnTo>
                  <a:lnTo>
                    <a:pt x="37" y="42"/>
                  </a:lnTo>
                  <a:lnTo>
                    <a:pt x="37" y="42"/>
                  </a:lnTo>
                  <a:close/>
                  <a:moveTo>
                    <a:pt x="36" y="42"/>
                  </a:moveTo>
                  <a:lnTo>
                    <a:pt x="37" y="42"/>
                  </a:lnTo>
                  <a:lnTo>
                    <a:pt x="36" y="42"/>
                  </a:lnTo>
                  <a:lnTo>
                    <a:pt x="36" y="42"/>
                  </a:lnTo>
                  <a:lnTo>
                    <a:pt x="36" y="42"/>
                  </a:lnTo>
                  <a:close/>
                  <a:moveTo>
                    <a:pt x="36" y="42"/>
                  </a:moveTo>
                  <a:lnTo>
                    <a:pt x="37" y="42"/>
                  </a:lnTo>
                  <a:lnTo>
                    <a:pt x="36" y="42"/>
                  </a:lnTo>
                  <a:lnTo>
                    <a:pt x="36" y="42"/>
                  </a:lnTo>
                  <a:lnTo>
                    <a:pt x="36" y="42"/>
                  </a:lnTo>
                  <a:close/>
                  <a:moveTo>
                    <a:pt x="36" y="42"/>
                  </a:moveTo>
                  <a:lnTo>
                    <a:pt x="36" y="42"/>
                  </a:lnTo>
                  <a:lnTo>
                    <a:pt x="36" y="42"/>
                  </a:lnTo>
                  <a:lnTo>
                    <a:pt x="36" y="42"/>
                  </a:lnTo>
                  <a:lnTo>
                    <a:pt x="36" y="42"/>
                  </a:lnTo>
                  <a:close/>
                  <a:moveTo>
                    <a:pt x="36" y="42"/>
                  </a:moveTo>
                  <a:lnTo>
                    <a:pt x="36" y="42"/>
                  </a:lnTo>
                  <a:lnTo>
                    <a:pt x="36" y="42"/>
                  </a:lnTo>
                  <a:lnTo>
                    <a:pt x="36" y="42"/>
                  </a:lnTo>
                  <a:lnTo>
                    <a:pt x="36" y="42"/>
                  </a:lnTo>
                  <a:close/>
                  <a:moveTo>
                    <a:pt x="36" y="42"/>
                  </a:moveTo>
                  <a:lnTo>
                    <a:pt x="36" y="42"/>
                  </a:lnTo>
                  <a:lnTo>
                    <a:pt x="36" y="42"/>
                  </a:lnTo>
                  <a:lnTo>
                    <a:pt x="36" y="42"/>
                  </a:lnTo>
                  <a:lnTo>
                    <a:pt x="36" y="42"/>
                  </a:lnTo>
                  <a:lnTo>
                    <a:pt x="36" y="42"/>
                  </a:lnTo>
                  <a:close/>
                  <a:moveTo>
                    <a:pt x="36" y="42"/>
                  </a:moveTo>
                  <a:lnTo>
                    <a:pt x="36" y="42"/>
                  </a:lnTo>
                  <a:lnTo>
                    <a:pt x="36" y="42"/>
                  </a:lnTo>
                  <a:lnTo>
                    <a:pt x="36" y="42"/>
                  </a:lnTo>
                  <a:lnTo>
                    <a:pt x="36" y="42"/>
                  </a:lnTo>
                  <a:close/>
                  <a:moveTo>
                    <a:pt x="36" y="42"/>
                  </a:moveTo>
                  <a:lnTo>
                    <a:pt x="36" y="42"/>
                  </a:lnTo>
                  <a:lnTo>
                    <a:pt x="36" y="42"/>
                  </a:lnTo>
                  <a:lnTo>
                    <a:pt x="36" y="42"/>
                  </a:lnTo>
                  <a:lnTo>
                    <a:pt x="36" y="42"/>
                  </a:lnTo>
                  <a:lnTo>
                    <a:pt x="36" y="42"/>
                  </a:lnTo>
                  <a:close/>
                  <a:moveTo>
                    <a:pt x="36" y="42"/>
                  </a:moveTo>
                  <a:lnTo>
                    <a:pt x="36" y="42"/>
                  </a:lnTo>
                  <a:lnTo>
                    <a:pt x="36" y="42"/>
                  </a:lnTo>
                  <a:lnTo>
                    <a:pt x="36" y="42"/>
                  </a:lnTo>
                  <a:lnTo>
                    <a:pt x="36" y="42"/>
                  </a:lnTo>
                  <a:close/>
                  <a:moveTo>
                    <a:pt x="52" y="31"/>
                  </a:moveTo>
                  <a:lnTo>
                    <a:pt x="52" y="31"/>
                  </a:lnTo>
                  <a:lnTo>
                    <a:pt x="52" y="31"/>
                  </a:lnTo>
                  <a:lnTo>
                    <a:pt x="52" y="31"/>
                  </a:lnTo>
                  <a:lnTo>
                    <a:pt x="52" y="31"/>
                  </a:lnTo>
                  <a:close/>
                  <a:moveTo>
                    <a:pt x="52" y="31"/>
                  </a:moveTo>
                  <a:lnTo>
                    <a:pt x="52" y="31"/>
                  </a:lnTo>
                  <a:lnTo>
                    <a:pt x="52" y="31"/>
                  </a:lnTo>
                  <a:lnTo>
                    <a:pt x="52" y="31"/>
                  </a:lnTo>
                  <a:lnTo>
                    <a:pt x="52" y="31"/>
                  </a:lnTo>
                  <a:close/>
                  <a:moveTo>
                    <a:pt x="52" y="31"/>
                  </a:moveTo>
                  <a:lnTo>
                    <a:pt x="52" y="31"/>
                  </a:lnTo>
                  <a:lnTo>
                    <a:pt x="52" y="31"/>
                  </a:lnTo>
                  <a:lnTo>
                    <a:pt x="52" y="31"/>
                  </a:lnTo>
                  <a:lnTo>
                    <a:pt x="52" y="31"/>
                  </a:lnTo>
                  <a:close/>
                  <a:moveTo>
                    <a:pt x="52" y="31"/>
                  </a:moveTo>
                  <a:lnTo>
                    <a:pt x="52" y="31"/>
                  </a:lnTo>
                  <a:lnTo>
                    <a:pt x="52" y="31"/>
                  </a:lnTo>
                  <a:lnTo>
                    <a:pt x="52" y="31"/>
                  </a:lnTo>
                  <a:close/>
                  <a:moveTo>
                    <a:pt x="52" y="31"/>
                  </a:moveTo>
                  <a:lnTo>
                    <a:pt x="52" y="31"/>
                  </a:lnTo>
                  <a:lnTo>
                    <a:pt x="52" y="31"/>
                  </a:lnTo>
                  <a:lnTo>
                    <a:pt x="52" y="31"/>
                  </a:lnTo>
                  <a:lnTo>
                    <a:pt x="52" y="31"/>
                  </a:lnTo>
                  <a:close/>
                  <a:moveTo>
                    <a:pt x="52" y="31"/>
                  </a:moveTo>
                  <a:lnTo>
                    <a:pt x="52" y="31"/>
                  </a:lnTo>
                  <a:lnTo>
                    <a:pt x="52" y="31"/>
                  </a:lnTo>
                  <a:lnTo>
                    <a:pt x="52" y="31"/>
                  </a:lnTo>
                  <a:lnTo>
                    <a:pt x="52" y="31"/>
                  </a:lnTo>
                  <a:close/>
                  <a:moveTo>
                    <a:pt x="52" y="31"/>
                  </a:moveTo>
                  <a:lnTo>
                    <a:pt x="52" y="31"/>
                  </a:lnTo>
                  <a:lnTo>
                    <a:pt x="52" y="31"/>
                  </a:lnTo>
                  <a:lnTo>
                    <a:pt x="52" y="31"/>
                  </a:lnTo>
                  <a:lnTo>
                    <a:pt x="52" y="31"/>
                  </a:lnTo>
                  <a:close/>
                  <a:moveTo>
                    <a:pt x="52" y="31"/>
                  </a:moveTo>
                  <a:lnTo>
                    <a:pt x="52" y="31"/>
                  </a:lnTo>
                  <a:lnTo>
                    <a:pt x="52" y="31"/>
                  </a:lnTo>
                  <a:lnTo>
                    <a:pt x="52" y="31"/>
                  </a:lnTo>
                  <a:lnTo>
                    <a:pt x="52" y="31"/>
                  </a:lnTo>
                  <a:close/>
                  <a:moveTo>
                    <a:pt x="52" y="31"/>
                  </a:moveTo>
                  <a:lnTo>
                    <a:pt x="52" y="31"/>
                  </a:lnTo>
                  <a:lnTo>
                    <a:pt x="52" y="31"/>
                  </a:lnTo>
                  <a:lnTo>
                    <a:pt x="52" y="31"/>
                  </a:lnTo>
                  <a:lnTo>
                    <a:pt x="52" y="31"/>
                  </a:lnTo>
                  <a:close/>
                  <a:moveTo>
                    <a:pt x="52" y="31"/>
                  </a:moveTo>
                  <a:lnTo>
                    <a:pt x="52" y="31"/>
                  </a:lnTo>
                  <a:lnTo>
                    <a:pt x="52" y="31"/>
                  </a:lnTo>
                  <a:lnTo>
                    <a:pt x="52" y="31"/>
                  </a:lnTo>
                  <a:lnTo>
                    <a:pt x="52" y="31"/>
                  </a:lnTo>
                  <a:close/>
                  <a:moveTo>
                    <a:pt x="52" y="31"/>
                  </a:moveTo>
                  <a:lnTo>
                    <a:pt x="52" y="31"/>
                  </a:lnTo>
                  <a:lnTo>
                    <a:pt x="52" y="31"/>
                  </a:lnTo>
                  <a:lnTo>
                    <a:pt x="52" y="31"/>
                  </a:lnTo>
                  <a:lnTo>
                    <a:pt x="52" y="31"/>
                  </a:lnTo>
                  <a:close/>
                  <a:moveTo>
                    <a:pt x="52" y="31"/>
                  </a:moveTo>
                  <a:lnTo>
                    <a:pt x="52" y="31"/>
                  </a:lnTo>
                  <a:lnTo>
                    <a:pt x="52" y="31"/>
                  </a:lnTo>
                  <a:lnTo>
                    <a:pt x="52" y="31"/>
                  </a:lnTo>
                  <a:lnTo>
                    <a:pt x="52" y="31"/>
                  </a:lnTo>
                  <a:lnTo>
                    <a:pt x="52" y="31"/>
                  </a:lnTo>
                  <a:close/>
                  <a:moveTo>
                    <a:pt x="52" y="31"/>
                  </a:moveTo>
                  <a:lnTo>
                    <a:pt x="52" y="31"/>
                  </a:lnTo>
                  <a:lnTo>
                    <a:pt x="52" y="31"/>
                  </a:lnTo>
                  <a:lnTo>
                    <a:pt x="52" y="31"/>
                  </a:lnTo>
                  <a:lnTo>
                    <a:pt x="52" y="31"/>
                  </a:lnTo>
                  <a:lnTo>
                    <a:pt x="52" y="31"/>
                  </a:lnTo>
                  <a:close/>
                  <a:moveTo>
                    <a:pt x="52" y="31"/>
                  </a:moveTo>
                  <a:lnTo>
                    <a:pt x="52" y="31"/>
                  </a:lnTo>
                  <a:lnTo>
                    <a:pt x="52" y="31"/>
                  </a:lnTo>
                  <a:lnTo>
                    <a:pt x="52" y="31"/>
                  </a:lnTo>
                  <a:lnTo>
                    <a:pt x="52" y="31"/>
                  </a:lnTo>
                  <a:lnTo>
                    <a:pt x="52" y="31"/>
                  </a:lnTo>
                  <a:lnTo>
                    <a:pt x="52" y="31"/>
                  </a:lnTo>
                  <a:lnTo>
                    <a:pt x="52" y="31"/>
                  </a:lnTo>
                  <a:lnTo>
                    <a:pt x="52" y="31"/>
                  </a:lnTo>
                  <a:lnTo>
                    <a:pt x="52" y="31"/>
                  </a:lnTo>
                  <a:lnTo>
                    <a:pt x="52" y="31"/>
                  </a:lnTo>
                  <a:lnTo>
                    <a:pt x="52" y="31"/>
                  </a:lnTo>
                  <a:lnTo>
                    <a:pt x="52" y="31"/>
                  </a:lnTo>
                  <a:lnTo>
                    <a:pt x="52" y="31"/>
                  </a:lnTo>
                  <a:lnTo>
                    <a:pt x="52" y="31"/>
                  </a:lnTo>
                  <a:lnTo>
                    <a:pt x="52" y="31"/>
                  </a:lnTo>
                  <a:lnTo>
                    <a:pt x="52" y="31"/>
                  </a:lnTo>
                  <a:close/>
                </a:path>
              </a:pathLst>
            </a:custGeom>
            <a:grpFill/>
            <a:ln w="215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9" name="Freeform 152">
              <a:extLst>
                <a:ext uri="{FF2B5EF4-FFF2-40B4-BE49-F238E27FC236}">
                  <a16:creationId xmlns:a16="http://schemas.microsoft.com/office/drawing/2014/main" id="{F7981BE5-2423-4F67-8DC2-34103751B7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96388" y="9101139"/>
              <a:ext cx="136525" cy="134938"/>
            </a:xfrm>
            <a:custGeom>
              <a:avLst/>
              <a:gdLst>
                <a:gd name="T0" fmla="*/ 35 w 86"/>
                <a:gd name="T1" fmla="*/ 1 h 85"/>
                <a:gd name="T2" fmla="*/ 39 w 86"/>
                <a:gd name="T3" fmla="*/ 2 h 85"/>
                <a:gd name="T4" fmla="*/ 44 w 86"/>
                <a:gd name="T5" fmla="*/ 3 h 85"/>
                <a:gd name="T6" fmla="*/ 51 w 86"/>
                <a:gd name="T7" fmla="*/ 8 h 85"/>
                <a:gd name="T8" fmla="*/ 58 w 86"/>
                <a:gd name="T9" fmla="*/ 12 h 85"/>
                <a:gd name="T10" fmla="*/ 63 w 86"/>
                <a:gd name="T11" fmla="*/ 18 h 85"/>
                <a:gd name="T12" fmla="*/ 68 w 86"/>
                <a:gd name="T13" fmla="*/ 20 h 85"/>
                <a:gd name="T14" fmla="*/ 72 w 86"/>
                <a:gd name="T15" fmla="*/ 24 h 85"/>
                <a:gd name="T16" fmla="*/ 77 w 86"/>
                <a:gd name="T17" fmla="*/ 28 h 85"/>
                <a:gd name="T18" fmla="*/ 79 w 86"/>
                <a:gd name="T19" fmla="*/ 32 h 85"/>
                <a:gd name="T20" fmla="*/ 83 w 86"/>
                <a:gd name="T21" fmla="*/ 37 h 85"/>
                <a:gd name="T22" fmla="*/ 85 w 86"/>
                <a:gd name="T23" fmla="*/ 43 h 85"/>
                <a:gd name="T24" fmla="*/ 86 w 86"/>
                <a:gd name="T25" fmla="*/ 49 h 85"/>
                <a:gd name="T26" fmla="*/ 85 w 86"/>
                <a:gd name="T27" fmla="*/ 56 h 85"/>
                <a:gd name="T28" fmla="*/ 83 w 86"/>
                <a:gd name="T29" fmla="*/ 63 h 85"/>
                <a:gd name="T30" fmla="*/ 79 w 86"/>
                <a:gd name="T31" fmla="*/ 69 h 85"/>
                <a:gd name="T32" fmla="*/ 75 w 86"/>
                <a:gd name="T33" fmla="*/ 75 h 85"/>
                <a:gd name="T34" fmla="*/ 70 w 86"/>
                <a:gd name="T35" fmla="*/ 79 h 85"/>
                <a:gd name="T36" fmla="*/ 64 w 86"/>
                <a:gd name="T37" fmla="*/ 83 h 85"/>
                <a:gd name="T38" fmla="*/ 58 w 86"/>
                <a:gd name="T39" fmla="*/ 85 h 85"/>
                <a:gd name="T40" fmla="*/ 52 w 86"/>
                <a:gd name="T41" fmla="*/ 85 h 85"/>
                <a:gd name="T42" fmla="*/ 47 w 86"/>
                <a:gd name="T43" fmla="*/ 85 h 85"/>
                <a:gd name="T44" fmla="*/ 41 w 86"/>
                <a:gd name="T45" fmla="*/ 84 h 85"/>
                <a:gd name="T46" fmla="*/ 37 w 86"/>
                <a:gd name="T47" fmla="*/ 82 h 85"/>
                <a:gd name="T48" fmla="*/ 31 w 86"/>
                <a:gd name="T49" fmla="*/ 79 h 85"/>
                <a:gd name="T50" fmla="*/ 28 w 86"/>
                <a:gd name="T51" fmla="*/ 76 h 85"/>
                <a:gd name="T52" fmla="*/ 23 w 86"/>
                <a:gd name="T53" fmla="*/ 73 h 85"/>
                <a:gd name="T54" fmla="*/ 17 w 86"/>
                <a:gd name="T55" fmla="*/ 67 h 85"/>
                <a:gd name="T56" fmla="*/ 10 w 86"/>
                <a:gd name="T57" fmla="*/ 58 h 85"/>
                <a:gd name="T58" fmla="*/ 7 w 86"/>
                <a:gd name="T59" fmla="*/ 53 h 85"/>
                <a:gd name="T60" fmla="*/ 4 w 86"/>
                <a:gd name="T61" fmla="*/ 48 h 85"/>
                <a:gd name="T62" fmla="*/ 2 w 86"/>
                <a:gd name="T63" fmla="*/ 44 h 85"/>
                <a:gd name="T64" fmla="*/ 1 w 86"/>
                <a:gd name="T65" fmla="*/ 38 h 85"/>
                <a:gd name="T66" fmla="*/ 0 w 86"/>
                <a:gd name="T67" fmla="*/ 34 h 85"/>
                <a:gd name="T68" fmla="*/ 0 w 86"/>
                <a:gd name="T69" fmla="*/ 28 h 85"/>
                <a:gd name="T70" fmla="*/ 1 w 86"/>
                <a:gd name="T71" fmla="*/ 23 h 85"/>
                <a:gd name="T72" fmla="*/ 3 w 86"/>
                <a:gd name="T73" fmla="*/ 18 h 85"/>
                <a:gd name="T74" fmla="*/ 6 w 86"/>
                <a:gd name="T75" fmla="*/ 12 h 85"/>
                <a:gd name="T76" fmla="*/ 10 w 86"/>
                <a:gd name="T77" fmla="*/ 8 h 85"/>
                <a:gd name="T78" fmla="*/ 15 w 86"/>
                <a:gd name="T79" fmla="*/ 5 h 85"/>
                <a:gd name="T80" fmla="*/ 19 w 86"/>
                <a:gd name="T81" fmla="*/ 3 h 85"/>
                <a:gd name="T82" fmla="*/ 24 w 86"/>
                <a:gd name="T83" fmla="*/ 1 h 85"/>
                <a:gd name="T84" fmla="*/ 29 w 86"/>
                <a:gd name="T85" fmla="*/ 0 h 85"/>
                <a:gd name="T86" fmla="*/ 38 w 86"/>
                <a:gd name="T87" fmla="*/ 43 h 85"/>
                <a:gd name="T88" fmla="*/ 38 w 86"/>
                <a:gd name="T89" fmla="*/ 43 h 85"/>
                <a:gd name="T90" fmla="*/ 38 w 86"/>
                <a:gd name="T91" fmla="*/ 43 h 85"/>
                <a:gd name="T92" fmla="*/ 38 w 86"/>
                <a:gd name="T93" fmla="*/ 43 h 85"/>
                <a:gd name="T94" fmla="*/ 38 w 86"/>
                <a:gd name="T95" fmla="*/ 43 h 85"/>
                <a:gd name="T96" fmla="*/ 38 w 86"/>
                <a:gd name="T97" fmla="*/ 43 h 85"/>
                <a:gd name="T98" fmla="*/ 38 w 86"/>
                <a:gd name="T99" fmla="*/ 43 h 85"/>
                <a:gd name="T100" fmla="*/ 38 w 86"/>
                <a:gd name="T101" fmla="*/ 43 h 85"/>
                <a:gd name="T102" fmla="*/ 38 w 86"/>
                <a:gd name="T103" fmla="*/ 43 h 85"/>
                <a:gd name="T104" fmla="*/ 38 w 86"/>
                <a:gd name="T105" fmla="*/ 43 h 85"/>
                <a:gd name="T106" fmla="*/ 38 w 86"/>
                <a:gd name="T107" fmla="*/ 43 h 85"/>
                <a:gd name="T108" fmla="*/ 38 w 86"/>
                <a:gd name="T109" fmla="*/ 43 h 85"/>
                <a:gd name="T110" fmla="*/ 38 w 86"/>
                <a:gd name="T111" fmla="*/ 42 h 85"/>
                <a:gd name="T112" fmla="*/ 38 w 86"/>
                <a:gd name="T113" fmla="*/ 42 h 85"/>
                <a:gd name="T114" fmla="*/ 38 w 86"/>
                <a:gd name="T115" fmla="*/ 4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6" h="85">
                  <a:moveTo>
                    <a:pt x="30" y="0"/>
                  </a:moveTo>
                  <a:lnTo>
                    <a:pt x="31" y="0"/>
                  </a:lnTo>
                  <a:lnTo>
                    <a:pt x="31" y="0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4" y="1"/>
                  </a:lnTo>
                  <a:lnTo>
                    <a:pt x="34" y="1"/>
                  </a:lnTo>
                  <a:lnTo>
                    <a:pt x="34" y="1"/>
                  </a:lnTo>
                  <a:lnTo>
                    <a:pt x="35" y="1"/>
                  </a:lnTo>
                  <a:lnTo>
                    <a:pt x="35" y="1"/>
                  </a:lnTo>
                  <a:lnTo>
                    <a:pt x="36" y="1"/>
                  </a:lnTo>
                  <a:lnTo>
                    <a:pt x="36" y="1"/>
                  </a:lnTo>
                  <a:lnTo>
                    <a:pt x="37" y="1"/>
                  </a:lnTo>
                  <a:lnTo>
                    <a:pt x="37" y="1"/>
                  </a:lnTo>
                  <a:lnTo>
                    <a:pt x="38" y="1"/>
                  </a:lnTo>
                  <a:lnTo>
                    <a:pt x="38" y="1"/>
                  </a:lnTo>
                  <a:lnTo>
                    <a:pt x="38" y="1"/>
                  </a:lnTo>
                  <a:lnTo>
                    <a:pt x="38" y="1"/>
                  </a:lnTo>
                  <a:lnTo>
                    <a:pt x="38" y="2"/>
                  </a:lnTo>
                  <a:lnTo>
                    <a:pt x="39" y="2"/>
                  </a:lnTo>
                  <a:lnTo>
                    <a:pt x="39" y="2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41" y="2"/>
                  </a:lnTo>
                  <a:lnTo>
                    <a:pt x="41" y="2"/>
                  </a:lnTo>
                  <a:lnTo>
                    <a:pt x="42" y="2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3" y="3"/>
                  </a:lnTo>
                  <a:lnTo>
                    <a:pt x="43" y="3"/>
                  </a:lnTo>
                  <a:lnTo>
                    <a:pt x="44" y="3"/>
                  </a:lnTo>
                  <a:lnTo>
                    <a:pt x="44" y="4"/>
                  </a:lnTo>
                  <a:lnTo>
                    <a:pt x="45" y="4"/>
                  </a:lnTo>
                  <a:lnTo>
                    <a:pt x="46" y="4"/>
                  </a:lnTo>
                  <a:lnTo>
                    <a:pt x="47" y="5"/>
                  </a:lnTo>
                  <a:lnTo>
                    <a:pt x="47" y="5"/>
                  </a:lnTo>
                  <a:lnTo>
                    <a:pt x="48" y="5"/>
                  </a:lnTo>
                  <a:lnTo>
                    <a:pt x="48" y="6"/>
                  </a:lnTo>
                  <a:lnTo>
                    <a:pt x="49" y="6"/>
                  </a:lnTo>
                  <a:lnTo>
                    <a:pt x="50" y="7"/>
                  </a:lnTo>
                  <a:lnTo>
                    <a:pt x="50" y="7"/>
                  </a:lnTo>
                  <a:lnTo>
                    <a:pt x="51" y="8"/>
                  </a:lnTo>
                  <a:lnTo>
                    <a:pt x="52" y="8"/>
                  </a:lnTo>
                  <a:lnTo>
                    <a:pt x="53" y="8"/>
                  </a:lnTo>
                  <a:lnTo>
                    <a:pt x="53" y="8"/>
                  </a:lnTo>
                  <a:lnTo>
                    <a:pt x="54" y="9"/>
                  </a:lnTo>
                  <a:lnTo>
                    <a:pt x="55" y="9"/>
                  </a:lnTo>
                  <a:lnTo>
                    <a:pt x="55" y="10"/>
                  </a:lnTo>
                  <a:lnTo>
                    <a:pt x="56" y="10"/>
                  </a:lnTo>
                  <a:lnTo>
                    <a:pt x="57" y="11"/>
                  </a:lnTo>
                  <a:lnTo>
                    <a:pt x="57" y="11"/>
                  </a:lnTo>
                  <a:lnTo>
                    <a:pt x="57" y="12"/>
                  </a:lnTo>
                  <a:lnTo>
                    <a:pt x="58" y="12"/>
                  </a:lnTo>
                  <a:lnTo>
                    <a:pt x="58" y="13"/>
                  </a:lnTo>
                  <a:lnTo>
                    <a:pt x="58" y="13"/>
                  </a:lnTo>
                  <a:lnTo>
                    <a:pt x="59" y="14"/>
                  </a:lnTo>
                  <a:lnTo>
                    <a:pt x="60" y="15"/>
                  </a:lnTo>
                  <a:lnTo>
                    <a:pt x="60" y="15"/>
                  </a:lnTo>
                  <a:lnTo>
                    <a:pt x="61" y="16"/>
                  </a:lnTo>
                  <a:lnTo>
                    <a:pt x="62" y="16"/>
                  </a:lnTo>
                  <a:lnTo>
                    <a:pt x="62" y="17"/>
                  </a:lnTo>
                  <a:lnTo>
                    <a:pt x="63" y="18"/>
                  </a:lnTo>
                  <a:lnTo>
                    <a:pt x="63" y="18"/>
                  </a:lnTo>
                  <a:lnTo>
                    <a:pt x="63" y="18"/>
                  </a:lnTo>
                  <a:lnTo>
                    <a:pt x="64" y="18"/>
                  </a:lnTo>
                  <a:lnTo>
                    <a:pt x="64" y="18"/>
                  </a:lnTo>
                  <a:lnTo>
                    <a:pt x="65" y="18"/>
                  </a:lnTo>
                  <a:lnTo>
                    <a:pt x="65" y="18"/>
                  </a:lnTo>
                  <a:lnTo>
                    <a:pt x="66" y="19"/>
                  </a:lnTo>
                  <a:lnTo>
                    <a:pt x="66" y="19"/>
                  </a:lnTo>
                  <a:lnTo>
                    <a:pt x="67" y="19"/>
                  </a:lnTo>
                  <a:lnTo>
                    <a:pt x="67" y="19"/>
                  </a:lnTo>
                  <a:lnTo>
                    <a:pt x="67" y="20"/>
                  </a:lnTo>
                  <a:lnTo>
                    <a:pt x="67" y="20"/>
                  </a:lnTo>
                  <a:lnTo>
                    <a:pt x="68" y="20"/>
                  </a:lnTo>
                  <a:lnTo>
                    <a:pt x="68" y="20"/>
                  </a:lnTo>
                  <a:lnTo>
                    <a:pt x="68" y="21"/>
                  </a:lnTo>
                  <a:lnTo>
                    <a:pt x="68" y="21"/>
                  </a:lnTo>
                  <a:lnTo>
                    <a:pt x="69" y="21"/>
                  </a:lnTo>
                  <a:lnTo>
                    <a:pt x="69" y="22"/>
                  </a:lnTo>
                  <a:lnTo>
                    <a:pt x="70" y="22"/>
                  </a:lnTo>
                  <a:lnTo>
                    <a:pt x="70" y="22"/>
                  </a:lnTo>
                  <a:lnTo>
                    <a:pt x="71" y="23"/>
                  </a:lnTo>
                  <a:lnTo>
                    <a:pt x="71" y="23"/>
                  </a:lnTo>
                  <a:lnTo>
                    <a:pt x="72" y="23"/>
                  </a:lnTo>
                  <a:lnTo>
                    <a:pt x="72" y="24"/>
                  </a:lnTo>
                  <a:lnTo>
                    <a:pt x="72" y="24"/>
                  </a:lnTo>
                  <a:lnTo>
                    <a:pt x="73" y="25"/>
                  </a:lnTo>
                  <a:lnTo>
                    <a:pt x="73" y="25"/>
                  </a:lnTo>
                  <a:lnTo>
                    <a:pt x="74" y="25"/>
                  </a:lnTo>
                  <a:lnTo>
                    <a:pt x="74" y="26"/>
                  </a:lnTo>
                  <a:lnTo>
                    <a:pt x="75" y="26"/>
                  </a:lnTo>
                  <a:lnTo>
                    <a:pt x="75" y="26"/>
                  </a:lnTo>
                  <a:lnTo>
                    <a:pt x="75" y="27"/>
                  </a:lnTo>
                  <a:lnTo>
                    <a:pt x="76" y="27"/>
                  </a:lnTo>
                  <a:lnTo>
                    <a:pt x="76" y="28"/>
                  </a:lnTo>
                  <a:lnTo>
                    <a:pt x="77" y="28"/>
                  </a:lnTo>
                  <a:lnTo>
                    <a:pt x="77" y="28"/>
                  </a:lnTo>
                  <a:lnTo>
                    <a:pt x="77" y="28"/>
                  </a:lnTo>
                  <a:lnTo>
                    <a:pt x="77" y="28"/>
                  </a:lnTo>
                  <a:lnTo>
                    <a:pt x="77" y="28"/>
                  </a:lnTo>
                  <a:lnTo>
                    <a:pt x="77" y="29"/>
                  </a:lnTo>
                  <a:lnTo>
                    <a:pt x="78" y="29"/>
                  </a:lnTo>
                  <a:lnTo>
                    <a:pt x="78" y="30"/>
                  </a:lnTo>
                  <a:lnTo>
                    <a:pt x="78" y="30"/>
                  </a:lnTo>
                  <a:lnTo>
                    <a:pt x="79" y="31"/>
                  </a:lnTo>
                  <a:lnTo>
                    <a:pt x="79" y="31"/>
                  </a:lnTo>
                  <a:lnTo>
                    <a:pt x="79" y="32"/>
                  </a:lnTo>
                  <a:lnTo>
                    <a:pt x="80" y="32"/>
                  </a:lnTo>
                  <a:lnTo>
                    <a:pt x="80" y="33"/>
                  </a:lnTo>
                  <a:lnTo>
                    <a:pt x="80" y="33"/>
                  </a:lnTo>
                  <a:lnTo>
                    <a:pt x="81" y="34"/>
                  </a:lnTo>
                  <a:lnTo>
                    <a:pt x="81" y="34"/>
                  </a:lnTo>
                  <a:lnTo>
                    <a:pt x="81" y="35"/>
                  </a:lnTo>
                  <a:lnTo>
                    <a:pt x="82" y="35"/>
                  </a:lnTo>
                  <a:lnTo>
                    <a:pt x="82" y="36"/>
                  </a:lnTo>
                  <a:lnTo>
                    <a:pt x="82" y="37"/>
                  </a:lnTo>
                  <a:lnTo>
                    <a:pt x="83" y="37"/>
                  </a:lnTo>
                  <a:lnTo>
                    <a:pt x="83" y="37"/>
                  </a:lnTo>
                  <a:lnTo>
                    <a:pt x="83" y="37"/>
                  </a:lnTo>
                  <a:lnTo>
                    <a:pt x="83" y="37"/>
                  </a:lnTo>
                  <a:lnTo>
                    <a:pt x="83" y="38"/>
                  </a:lnTo>
                  <a:lnTo>
                    <a:pt x="84" y="39"/>
                  </a:lnTo>
                  <a:lnTo>
                    <a:pt x="84" y="39"/>
                  </a:lnTo>
                  <a:lnTo>
                    <a:pt x="84" y="40"/>
                  </a:lnTo>
                  <a:lnTo>
                    <a:pt x="84" y="40"/>
                  </a:lnTo>
                  <a:lnTo>
                    <a:pt x="84" y="41"/>
                  </a:lnTo>
                  <a:lnTo>
                    <a:pt x="85" y="42"/>
                  </a:lnTo>
                  <a:lnTo>
                    <a:pt x="85" y="42"/>
                  </a:lnTo>
                  <a:lnTo>
                    <a:pt x="85" y="43"/>
                  </a:lnTo>
                  <a:lnTo>
                    <a:pt x="85" y="44"/>
                  </a:lnTo>
                  <a:lnTo>
                    <a:pt x="85" y="44"/>
                  </a:lnTo>
                  <a:lnTo>
                    <a:pt x="85" y="45"/>
                  </a:lnTo>
                  <a:lnTo>
                    <a:pt x="85" y="46"/>
                  </a:lnTo>
                  <a:lnTo>
                    <a:pt x="86" y="46"/>
                  </a:lnTo>
                  <a:lnTo>
                    <a:pt x="86" y="47"/>
                  </a:lnTo>
                  <a:lnTo>
                    <a:pt x="86" y="47"/>
                  </a:lnTo>
                  <a:lnTo>
                    <a:pt x="86" y="47"/>
                  </a:lnTo>
                  <a:lnTo>
                    <a:pt x="86" y="48"/>
                  </a:lnTo>
                  <a:lnTo>
                    <a:pt x="86" y="49"/>
                  </a:lnTo>
                  <a:lnTo>
                    <a:pt x="86" y="49"/>
                  </a:lnTo>
                  <a:lnTo>
                    <a:pt x="86" y="50"/>
                  </a:lnTo>
                  <a:lnTo>
                    <a:pt x="86" y="51"/>
                  </a:lnTo>
                  <a:lnTo>
                    <a:pt x="86" y="52"/>
                  </a:lnTo>
                  <a:lnTo>
                    <a:pt x="86" y="52"/>
                  </a:lnTo>
                  <a:lnTo>
                    <a:pt x="86" y="53"/>
                  </a:lnTo>
                  <a:lnTo>
                    <a:pt x="86" y="54"/>
                  </a:lnTo>
                  <a:lnTo>
                    <a:pt x="86" y="54"/>
                  </a:lnTo>
                  <a:lnTo>
                    <a:pt x="86" y="55"/>
                  </a:lnTo>
                  <a:lnTo>
                    <a:pt x="85" y="56"/>
                  </a:lnTo>
                  <a:lnTo>
                    <a:pt x="85" y="56"/>
                  </a:lnTo>
                  <a:lnTo>
                    <a:pt x="85" y="56"/>
                  </a:lnTo>
                  <a:lnTo>
                    <a:pt x="85" y="57"/>
                  </a:lnTo>
                  <a:lnTo>
                    <a:pt x="85" y="57"/>
                  </a:lnTo>
                  <a:lnTo>
                    <a:pt x="85" y="58"/>
                  </a:lnTo>
                  <a:lnTo>
                    <a:pt x="85" y="58"/>
                  </a:lnTo>
                  <a:lnTo>
                    <a:pt x="84" y="59"/>
                  </a:lnTo>
                  <a:lnTo>
                    <a:pt x="84" y="60"/>
                  </a:lnTo>
                  <a:lnTo>
                    <a:pt x="84" y="60"/>
                  </a:lnTo>
                  <a:lnTo>
                    <a:pt x="84" y="61"/>
                  </a:lnTo>
                  <a:lnTo>
                    <a:pt x="83" y="62"/>
                  </a:lnTo>
                  <a:lnTo>
                    <a:pt x="83" y="62"/>
                  </a:lnTo>
                  <a:lnTo>
                    <a:pt x="83" y="63"/>
                  </a:lnTo>
                  <a:lnTo>
                    <a:pt x="83" y="64"/>
                  </a:lnTo>
                  <a:lnTo>
                    <a:pt x="82" y="64"/>
                  </a:lnTo>
                  <a:lnTo>
                    <a:pt x="82" y="65"/>
                  </a:lnTo>
                  <a:lnTo>
                    <a:pt x="82" y="66"/>
                  </a:lnTo>
                  <a:lnTo>
                    <a:pt x="81" y="66"/>
                  </a:lnTo>
                  <a:lnTo>
                    <a:pt x="81" y="66"/>
                  </a:lnTo>
                  <a:lnTo>
                    <a:pt x="81" y="67"/>
                  </a:lnTo>
                  <a:lnTo>
                    <a:pt x="80" y="67"/>
                  </a:lnTo>
                  <a:lnTo>
                    <a:pt x="80" y="68"/>
                  </a:lnTo>
                  <a:lnTo>
                    <a:pt x="79" y="69"/>
                  </a:lnTo>
                  <a:lnTo>
                    <a:pt x="79" y="69"/>
                  </a:lnTo>
                  <a:lnTo>
                    <a:pt x="79" y="70"/>
                  </a:lnTo>
                  <a:lnTo>
                    <a:pt x="78" y="70"/>
                  </a:lnTo>
                  <a:lnTo>
                    <a:pt x="78" y="71"/>
                  </a:lnTo>
                  <a:lnTo>
                    <a:pt x="77" y="72"/>
                  </a:lnTo>
                  <a:lnTo>
                    <a:pt x="77" y="72"/>
                  </a:lnTo>
                  <a:lnTo>
                    <a:pt x="77" y="73"/>
                  </a:lnTo>
                  <a:lnTo>
                    <a:pt x="77" y="73"/>
                  </a:lnTo>
                  <a:lnTo>
                    <a:pt x="76" y="74"/>
                  </a:lnTo>
                  <a:lnTo>
                    <a:pt x="76" y="74"/>
                  </a:lnTo>
                  <a:lnTo>
                    <a:pt x="76" y="75"/>
                  </a:lnTo>
                  <a:lnTo>
                    <a:pt x="75" y="75"/>
                  </a:lnTo>
                  <a:lnTo>
                    <a:pt x="75" y="76"/>
                  </a:lnTo>
                  <a:lnTo>
                    <a:pt x="74" y="76"/>
                  </a:lnTo>
                  <a:lnTo>
                    <a:pt x="74" y="76"/>
                  </a:lnTo>
                  <a:lnTo>
                    <a:pt x="73" y="76"/>
                  </a:lnTo>
                  <a:lnTo>
                    <a:pt x="73" y="77"/>
                  </a:lnTo>
                  <a:lnTo>
                    <a:pt x="72" y="77"/>
                  </a:lnTo>
                  <a:lnTo>
                    <a:pt x="72" y="78"/>
                  </a:lnTo>
                  <a:lnTo>
                    <a:pt x="71" y="78"/>
                  </a:lnTo>
                  <a:lnTo>
                    <a:pt x="71" y="78"/>
                  </a:lnTo>
                  <a:lnTo>
                    <a:pt x="70" y="79"/>
                  </a:lnTo>
                  <a:lnTo>
                    <a:pt x="70" y="79"/>
                  </a:lnTo>
                  <a:lnTo>
                    <a:pt x="69" y="80"/>
                  </a:lnTo>
                  <a:lnTo>
                    <a:pt x="69" y="80"/>
                  </a:lnTo>
                  <a:lnTo>
                    <a:pt x="68" y="80"/>
                  </a:lnTo>
                  <a:lnTo>
                    <a:pt x="68" y="81"/>
                  </a:lnTo>
                  <a:lnTo>
                    <a:pt x="67" y="81"/>
                  </a:lnTo>
                  <a:lnTo>
                    <a:pt x="67" y="81"/>
                  </a:lnTo>
                  <a:lnTo>
                    <a:pt x="67" y="82"/>
                  </a:lnTo>
                  <a:lnTo>
                    <a:pt x="66" y="82"/>
                  </a:lnTo>
                  <a:lnTo>
                    <a:pt x="66" y="82"/>
                  </a:lnTo>
                  <a:lnTo>
                    <a:pt x="65" y="83"/>
                  </a:lnTo>
                  <a:lnTo>
                    <a:pt x="64" y="83"/>
                  </a:lnTo>
                  <a:lnTo>
                    <a:pt x="64" y="83"/>
                  </a:lnTo>
                  <a:lnTo>
                    <a:pt x="63" y="83"/>
                  </a:lnTo>
                  <a:lnTo>
                    <a:pt x="63" y="84"/>
                  </a:lnTo>
                  <a:lnTo>
                    <a:pt x="62" y="84"/>
                  </a:lnTo>
                  <a:lnTo>
                    <a:pt x="61" y="84"/>
                  </a:lnTo>
                  <a:lnTo>
                    <a:pt x="61" y="84"/>
                  </a:lnTo>
                  <a:lnTo>
                    <a:pt x="60" y="84"/>
                  </a:lnTo>
                  <a:lnTo>
                    <a:pt x="60" y="84"/>
                  </a:lnTo>
                  <a:lnTo>
                    <a:pt x="59" y="85"/>
                  </a:lnTo>
                  <a:lnTo>
                    <a:pt x="58" y="85"/>
                  </a:lnTo>
                  <a:lnTo>
                    <a:pt x="58" y="85"/>
                  </a:lnTo>
                  <a:lnTo>
                    <a:pt x="58" y="85"/>
                  </a:lnTo>
                  <a:lnTo>
                    <a:pt x="58" y="85"/>
                  </a:lnTo>
                  <a:lnTo>
                    <a:pt x="57" y="85"/>
                  </a:lnTo>
                  <a:lnTo>
                    <a:pt x="56" y="85"/>
                  </a:lnTo>
                  <a:lnTo>
                    <a:pt x="56" y="85"/>
                  </a:lnTo>
                  <a:lnTo>
                    <a:pt x="55" y="85"/>
                  </a:lnTo>
                  <a:lnTo>
                    <a:pt x="54" y="85"/>
                  </a:lnTo>
                  <a:lnTo>
                    <a:pt x="54" y="85"/>
                  </a:lnTo>
                  <a:lnTo>
                    <a:pt x="53" y="85"/>
                  </a:lnTo>
                  <a:lnTo>
                    <a:pt x="53" y="85"/>
                  </a:lnTo>
                  <a:lnTo>
                    <a:pt x="52" y="85"/>
                  </a:lnTo>
                  <a:lnTo>
                    <a:pt x="52" y="85"/>
                  </a:lnTo>
                  <a:lnTo>
                    <a:pt x="51" y="85"/>
                  </a:lnTo>
                  <a:lnTo>
                    <a:pt x="51" y="85"/>
                  </a:lnTo>
                  <a:lnTo>
                    <a:pt x="50" y="85"/>
                  </a:lnTo>
                  <a:lnTo>
                    <a:pt x="50" y="85"/>
                  </a:lnTo>
                  <a:lnTo>
                    <a:pt x="49" y="85"/>
                  </a:lnTo>
                  <a:lnTo>
                    <a:pt x="49" y="85"/>
                  </a:lnTo>
                  <a:lnTo>
                    <a:pt x="48" y="85"/>
                  </a:lnTo>
                  <a:lnTo>
                    <a:pt x="48" y="85"/>
                  </a:lnTo>
                  <a:lnTo>
                    <a:pt x="48" y="85"/>
                  </a:lnTo>
                  <a:lnTo>
                    <a:pt x="47" y="85"/>
                  </a:lnTo>
                  <a:lnTo>
                    <a:pt x="47" y="85"/>
                  </a:lnTo>
                  <a:lnTo>
                    <a:pt x="46" y="85"/>
                  </a:lnTo>
                  <a:lnTo>
                    <a:pt x="46" y="85"/>
                  </a:lnTo>
                  <a:lnTo>
                    <a:pt x="45" y="85"/>
                  </a:lnTo>
                  <a:lnTo>
                    <a:pt x="44" y="85"/>
                  </a:lnTo>
                  <a:lnTo>
                    <a:pt x="44" y="84"/>
                  </a:lnTo>
                  <a:lnTo>
                    <a:pt x="43" y="84"/>
                  </a:lnTo>
                  <a:lnTo>
                    <a:pt x="43" y="84"/>
                  </a:lnTo>
                  <a:lnTo>
                    <a:pt x="42" y="84"/>
                  </a:lnTo>
                  <a:lnTo>
                    <a:pt x="42" y="84"/>
                  </a:lnTo>
                  <a:lnTo>
                    <a:pt x="41" y="84"/>
                  </a:lnTo>
                  <a:lnTo>
                    <a:pt x="41" y="84"/>
                  </a:lnTo>
                  <a:lnTo>
                    <a:pt x="40" y="83"/>
                  </a:lnTo>
                  <a:lnTo>
                    <a:pt x="40" y="83"/>
                  </a:lnTo>
                  <a:lnTo>
                    <a:pt x="39" y="83"/>
                  </a:lnTo>
                  <a:lnTo>
                    <a:pt x="39" y="83"/>
                  </a:lnTo>
                  <a:lnTo>
                    <a:pt x="38" y="83"/>
                  </a:lnTo>
                  <a:lnTo>
                    <a:pt x="38" y="82"/>
                  </a:lnTo>
                  <a:lnTo>
                    <a:pt x="38" y="82"/>
                  </a:lnTo>
                  <a:lnTo>
                    <a:pt x="38" y="82"/>
                  </a:lnTo>
                  <a:lnTo>
                    <a:pt x="37" y="82"/>
                  </a:lnTo>
                  <a:lnTo>
                    <a:pt x="37" y="82"/>
                  </a:lnTo>
                  <a:lnTo>
                    <a:pt x="36" y="81"/>
                  </a:lnTo>
                  <a:lnTo>
                    <a:pt x="36" y="81"/>
                  </a:lnTo>
                  <a:lnTo>
                    <a:pt x="35" y="81"/>
                  </a:lnTo>
                  <a:lnTo>
                    <a:pt x="35" y="81"/>
                  </a:lnTo>
                  <a:lnTo>
                    <a:pt x="34" y="80"/>
                  </a:lnTo>
                  <a:lnTo>
                    <a:pt x="34" y="80"/>
                  </a:lnTo>
                  <a:lnTo>
                    <a:pt x="33" y="80"/>
                  </a:lnTo>
                  <a:lnTo>
                    <a:pt x="33" y="80"/>
                  </a:lnTo>
                  <a:lnTo>
                    <a:pt x="32" y="79"/>
                  </a:lnTo>
                  <a:lnTo>
                    <a:pt x="32" y="79"/>
                  </a:lnTo>
                  <a:lnTo>
                    <a:pt x="31" y="79"/>
                  </a:lnTo>
                  <a:lnTo>
                    <a:pt x="31" y="79"/>
                  </a:lnTo>
                  <a:lnTo>
                    <a:pt x="30" y="78"/>
                  </a:lnTo>
                  <a:lnTo>
                    <a:pt x="30" y="78"/>
                  </a:lnTo>
                  <a:lnTo>
                    <a:pt x="30" y="78"/>
                  </a:lnTo>
                  <a:lnTo>
                    <a:pt x="29" y="78"/>
                  </a:lnTo>
                  <a:lnTo>
                    <a:pt x="29" y="78"/>
                  </a:lnTo>
                  <a:lnTo>
                    <a:pt x="29" y="77"/>
                  </a:lnTo>
                  <a:lnTo>
                    <a:pt x="29" y="77"/>
                  </a:lnTo>
                  <a:lnTo>
                    <a:pt x="29" y="77"/>
                  </a:lnTo>
                  <a:lnTo>
                    <a:pt x="28" y="76"/>
                  </a:lnTo>
                  <a:lnTo>
                    <a:pt x="28" y="76"/>
                  </a:lnTo>
                  <a:lnTo>
                    <a:pt x="27" y="76"/>
                  </a:lnTo>
                  <a:lnTo>
                    <a:pt x="27" y="76"/>
                  </a:lnTo>
                  <a:lnTo>
                    <a:pt x="26" y="76"/>
                  </a:lnTo>
                  <a:lnTo>
                    <a:pt x="26" y="76"/>
                  </a:lnTo>
                  <a:lnTo>
                    <a:pt x="26" y="75"/>
                  </a:lnTo>
                  <a:lnTo>
                    <a:pt x="25" y="75"/>
                  </a:lnTo>
                  <a:lnTo>
                    <a:pt x="25" y="75"/>
                  </a:lnTo>
                  <a:lnTo>
                    <a:pt x="24" y="74"/>
                  </a:lnTo>
                  <a:lnTo>
                    <a:pt x="24" y="74"/>
                  </a:lnTo>
                  <a:lnTo>
                    <a:pt x="24" y="74"/>
                  </a:lnTo>
                  <a:lnTo>
                    <a:pt x="23" y="73"/>
                  </a:lnTo>
                  <a:lnTo>
                    <a:pt x="23" y="73"/>
                  </a:lnTo>
                  <a:lnTo>
                    <a:pt x="22" y="73"/>
                  </a:lnTo>
                  <a:lnTo>
                    <a:pt x="22" y="72"/>
                  </a:lnTo>
                  <a:lnTo>
                    <a:pt x="21" y="72"/>
                  </a:lnTo>
                  <a:lnTo>
                    <a:pt x="20" y="71"/>
                  </a:lnTo>
                  <a:lnTo>
                    <a:pt x="20" y="70"/>
                  </a:lnTo>
                  <a:lnTo>
                    <a:pt x="19" y="70"/>
                  </a:lnTo>
                  <a:lnTo>
                    <a:pt x="19" y="69"/>
                  </a:lnTo>
                  <a:lnTo>
                    <a:pt x="18" y="68"/>
                  </a:lnTo>
                  <a:lnTo>
                    <a:pt x="18" y="67"/>
                  </a:lnTo>
                  <a:lnTo>
                    <a:pt x="17" y="67"/>
                  </a:lnTo>
                  <a:lnTo>
                    <a:pt x="16" y="66"/>
                  </a:lnTo>
                  <a:lnTo>
                    <a:pt x="15" y="66"/>
                  </a:lnTo>
                  <a:lnTo>
                    <a:pt x="15" y="65"/>
                  </a:lnTo>
                  <a:lnTo>
                    <a:pt x="14" y="64"/>
                  </a:lnTo>
                  <a:lnTo>
                    <a:pt x="13" y="64"/>
                  </a:lnTo>
                  <a:lnTo>
                    <a:pt x="13" y="63"/>
                  </a:lnTo>
                  <a:lnTo>
                    <a:pt x="12" y="62"/>
                  </a:lnTo>
                  <a:lnTo>
                    <a:pt x="11" y="61"/>
                  </a:lnTo>
                  <a:lnTo>
                    <a:pt x="11" y="60"/>
                  </a:lnTo>
                  <a:lnTo>
                    <a:pt x="10" y="59"/>
                  </a:lnTo>
                  <a:lnTo>
                    <a:pt x="10" y="58"/>
                  </a:lnTo>
                  <a:lnTo>
                    <a:pt x="10" y="58"/>
                  </a:lnTo>
                  <a:lnTo>
                    <a:pt x="9" y="57"/>
                  </a:lnTo>
                  <a:lnTo>
                    <a:pt x="9" y="57"/>
                  </a:lnTo>
                  <a:lnTo>
                    <a:pt x="9" y="56"/>
                  </a:lnTo>
                  <a:lnTo>
                    <a:pt x="8" y="56"/>
                  </a:lnTo>
                  <a:lnTo>
                    <a:pt x="8" y="55"/>
                  </a:lnTo>
                  <a:lnTo>
                    <a:pt x="8" y="55"/>
                  </a:lnTo>
                  <a:lnTo>
                    <a:pt x="7" y="55"/>
                  </a:lnTo>
                  <a:lnTo>
                    <a:pt x="7" y="54"/>
                  </a:lnTo>
                  <a:lnTo>
                    <a:pt x="7" y="54"/>
                  </a:lnTo>
                  <a:lnTo>
                    <a:pt x="7" y="53"/>
                  </a:lnTo>
                  <a:lnTo>
                    <a:pt x="6" y="53"/>
                  </a:lnTo>
                  <a:lnTo>
                    <a:pt x="6" y="52"/>
                  </a:lnTo>
                  <a:lnTo>
                    <a:pt x="6" y="52"/>
                  </a:lnTo>
                  <a:lnTo>
                    <a:pt x="6" y="51"/>
                  </a:lnTo>
                  <a:lnTo>
                    <a:pt x="5" y="51"/>
                  </a:lnTo>
                  <a:lnTo>
                    <a:pt x="5" y="51"/>
                  </a:lnTo>
                  <a:lnTo>
                    <a:pt x="5" y="50"/>
                  </a:lnTo>
                  <a:lnTo>
                    <a:pt x="5" y="50"/>
                  </a:lnTo>
                  <a:lnTo>
                    <a:pt x="5" y="49"/>
                  </a:lnTo>
                  <a:lnTo>
                    <a:pt x="5" y="49"/>
                  </a:lnTo>
                  <a:lnTo>
                    <a:pt x="4" y="48"/>
                  </a:lnTo>
                  <a:lnTo>
                    <a:pt x="4" y="48"/>
                  </a:lnTo>
                  <a:lnTo>
                    <a:pt x="4" y="47"/>
                  </a:lnTo>
                  <a:lnTo>
                    <a:pt x="4" y="47"/>
                  </a:lnTo>
                  <a:lnTo>
                    <a:pt x="4" y="47"/>
                  </a:lnTo>
                  <a:lnTo>
                    <a:pt x="3" y="47"/>
                  </a:lnTo>
                  <a:lnTo>
                    <a:pt x="3" y="47"/>
                  </a:lnTo>
                  <a:lnTo>
                    <a:pt x="3" y="46"/>
                  </a:lnTo>
                  <a:lnTo>
                    <a:pt x="3" y="46"/>
                  </a:lnTo>
                  <a:lnTo>
                    <a:pt x="3" y="45"/>
                  </a:lnTo>
                  <a:lnTo>
                    <a:pt x="2" y="45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2" y="43"/>
                  </a:lnTo>
                  <a:lnTo>
                    <a:pt x="2" y="43"/>
                  </a:lnTo>
                  <a:lnTo>
                    <a:pt x="2" y="42"/>
                  </a:lnTo>
                  <a:lnTo>
                    <a:pt x="1" y="42"/>
                  </a:lnTo>
                  <a:lnTo>
                    <a:pt x="1" y="41"/>
                  </a:lnTo>
                  <a:lnTo>
                    <a:pt x="1" y="41"/>
                  </a:lnTo>
                  <a:lnTo>
                    <a:pt x="1" y="40"/>
                  </a:lnTo>
                  <a:lnTo>
                    <a:pt x="1" y="40"/>
                  </a:lnTo>
                  <a:lnTo>
                    <a:pt x="1" y="39"/>
                  </a:lnTo>
                  <a:lnTo>
                    <a:pt x="1" y="38"/>
                  </a:lnTo>
                  <a:lnTo>
                    <a:pt x="1" y="38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1" y="24"/>
                  </a:lnTo>
                  <a:lnTo>
                    <a:pt x="1" y="23"/>
                  </a:lnTo>
                  <a:lnTo>
                    <a:pt x="1" y="23"/>
                  </a:lnTo>
                  <a:lnTo>
                    <a:pt x="1" y="22"/>
                  </a:lnTo>
                  <a:lnTo>
                    <a:pt x="1" y="22"/>
                  </a:lnTo>
                  <a:lnTo>
                    <a:pt x="1" y="21"/>
                  </a:lnTo>
                  <a:lnTo>
                    <a:pt x="1" y="20"/>
                  </a:lnTo>
                  <a:lnTo>
                    <a:pt x="2" y="20"/>
                  </a:lnTo>
                  <a:lnTo>
                    <a:pt x="2" y="19"/>
                  </a:lnTo>
                  <a:lnTo>
                    <a:pt x="2" y="19"/>
                  </a:lnTo>
                  <a:lnTo>
                    <a:pt x="2" y="18"/>
                  </a:lnTo>
                  <a:lnTo>
                    <a:pt x="3" y="18"/>
                  </a:lnTo>
                  <a:lnTo>
                    <a:pt x="3" y="18"/>
                  </a:lnTo>
                  <a:lnTo>
                    <a:pt x="3" y="18"/>
                  </a:lnTo>
                  <a:lnTo>
                    <a:pt x="3" y="17"/>
                  </a:lnTo>
                  <a:lnTo>
                    <a:pt x="4" y="17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15"/>
                  </a:lnTo>
                  <a:lnTo>
                    <a:pt x="5" y="15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6" y="12"/>
                  </a:lnTo>
                  <a:lnTo>
                    <a:pt x="7" y="12"/>
                  </a:lnTo>
                  <a:lnTo>
                    <a:pt x="7" y="11"/>
                  </a:lnTo>
                  <a:lnTo>
                    <a:pt x="8" y="11"/>
                  </a:lnTo>
                  <a:lnTo>
                    <a:pt x="8" y="10"/>
                  </a:lnTo>
                  <a:lnTo>
                    <a:pt x="9" y="10"/>
                  </a:lnTo>
                  <a:lnTo>
                    <a:pt x="9" y="9"/>
                  </a:lnTo>
                  <a:lnTo>
                    <a:pt x="9" y="9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1" y="8"/>
                  </a:lnTo>
                  <a:lnTo>
                    <a:pt x="11" y="8"/>
                  </a:lnTo>
                  <a:lnTo>
                    <a:pt x="11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3" y="6"/>
                  </a:lnTo>
                  <a:lnTo>
                    <a:pt x="13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4" y="5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7" y="4"/>
                  </a:lnTo>
                  <a:lnTo>
                    <a:pt x="17" y="4"/>
                  </a:lnTo>
                  <a:lnTo>
                    <a:pt x="18" y="3"/>
                  </a:lnTo>
                  <a:lnTo>
                    <a:pt x="18" y="3"/>
                  </a:lnTo>
                  <a:lnTo>
                    <a:pt x="19" y="3"/>
                  </a:lnTo>
                  <a:lnTo>
                    <a:pt x="19" y="3"/>
                  </a:lnTo>
                  <a:lnTo>
                    <a:pt x="19" y="3"/>
                  </a:lnTo>
                  <a:lnTo>
                    <a:pt x="19" y="2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1" y="2"/>
                  </a:lnTo>
                  <a:lnTo>
                    <a:pt x="21" y="2"/>
                  </a:lnTo>
                  <a:lnTo>
                    <a:pt x="22" y="2"/>
                  </a:lnTo>
                  <a:lnTo>
                    <a:pt x="22" y="1"/>
                  </a:lnTo>
                  <a:lnTo>
                    <a:pt x="23" y="1"/>
                  </a:lnTo>
                  <a:lnTo>
                    <a:pt x="23" y="1"/>
                  </a:lnTo>
                  <a:lnTo>
                    <a:pt x="24" y="1"/>
                  </a:lnTo>
                  <a:lnTo>
                    <a:pt x="24" y="1"/>
                  </a:lnTo>
                  <a:lnTo>
                    <a:pt x="25" y="1"/>
                  </a:lnTo>
                  <a:lnTo>
                    <a:pt x="25" y="1"/>
                  </a:lnTo>
                  <a:lnTo>
                    <a:pt x="26" y="1"/>
                  </a:lnTo>
                  <a:lnTo>
                    <a:pt x="26" y="1"/>
                  </a:lnTo>
                  <a:lnTo>
                    <a:pt x="27" y="1"/>
                  </a:lnTo>
                  <a:lnTo>
                    <a:pt x="27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0" y="0"/>
                  </a:lnTo>
                  <a:close/>
                  <a:moveTo>
                    <a:pt x="38" y="43"/>
                  </a:move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close/>
                  <a:moveTo>
                    <a:pt x="38" y="43"/>
                  </a:move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close/>
                  <a:moveTo>
                    <a:pt x="38" y="43"/>
                  </a:move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close/>
                  <a:moveTo>
                    <a:pt x="38" y="43"/>
                  </a:move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close/>
                  <a:moveTo>
                    <a:pt x="38" y="43"/>
                  </a:move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close/>
                  <a:moveTo>
                    <a:pt x="38" y="43"/>
                  </a:move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close/>
                  <a:moveTo>
                    <a:pt x="38" y="43"/>
                  </a:move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close/>
                  <a:moveTo>
                    <a:pt x="38" y="43"/>
                  </a:move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close/>
                  <a:moveTo>
                    <a:pt x="38" y="43"/>
                  </a:move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close/>
                  <a:moveTo>
                    <a:pt x="38" y="43"/>
                  </a:move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close/>
                  <a:moveTo>
                    <a:pt x="38" y="43"/>
                  </a:move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close/>
                  <a:moveTo>
                    <a:pt x="38" y="43"/>
                  </a:move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close/>
                  <a:moveTo>
                    <a:pt x="38" y="43"/>
                  </a:move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close/>
                  <a:moveTo>
                    <a:pt x="38" y="43"/>
                  </a:move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close/>
                  <a:moveTo>
                    <a:pt x="38" y="43"/>
                  </a:move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close/>
                  <a:moveTo>
                    <a:pt x="38" y="42"/>
                  </a:moveTo>
                  <a:lnTo>
                    <a:pt x="38" y="42"/>
                  </a:lnTo>
                  <a:lnTo>
                    <a:pt x="38" y="42"/>
                  </a:lnTo>
                  <a:lnTo>
                    <a:pt x="38" y="42"/>
                  </a:lnTo>
                  <a:lnTo>
                    <a:pt x="38" y="42"/>
                  </a:lnTo>
                  <a:lnTo>
                    <a:pt x="38" y="42"/>
                  </a:lnTo>
                  <a:lnTo>
                    <a:pt x="38" y="42"/>
                  </a:ln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lnTo>
                    <a:pt x="38" y="42"/>
                  </a:lnTo>
                  <a:lnTo>
                    <a:pt x="38" y="42"/>
                  </a:lnTo>
                  <a:lnTo>
                    <a:pt x="38" y="42"/>
                  </a:lnTo>
                  <a:lnTo>
                    <a:pt x="38" y="42"/>
                  </a:lnTo>
                  <a:lnTo>
                    <a:pt x="38" y="42"/>
                  </a:lnTo>
                  <a:lnTo>
                    <a:pt x="38" y="42"/>
                  </a:lnTo>
                  <a:lnTo>
                    <a:pt x="38" y="42"/>
                  </a:lnTo>
                  <a:lnTo>
                    <a:pt x="38" y="42"/>
                  </a:lnTo>
                  <a:lnTo>
                    <a:pt x="38" y="42"/>
                  </a:lnTo>
                  <a:lnTo>
                    <a:pt x="38" y="42"/>
                  </a:lnTo>
                  <a:close/>
                  <a:moveTo>
                    <a:pt x="38" y="43"/>
                  </a:move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close/>
                  <a:moveTo>
                    <a:pt x="38" y="43"/>
                  </a:move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close/>
                  <a:moveTo>
                    <a:pt x="38" y="43"/>
                  </a:move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close/>
                  <a:moveTo>
                    <a:pt x="38" y="43"/>
                  </a:moveTo>
                  <a:lnTo>
                    <a:pt x="38" y="42"/>
                  </a:lnTo>
                  <a:lnTo>
                    <a:pt x="38" y="42"/>
                  </a:lnTo>
                  <a:lnTo>
                    <a:pt x="38" y="43"/>
                  </a:lnTo>
                  <a:lnTo>
                    <a:pt x="38" y="43"/>
                  </a:lnTo>
                  <a:close/>
                  <a:moveTo>
                    <a:pt x="38" y="42"/>
                  </a:moveTo>
                  <a:lnTo>
                    <a:pt x="38" y="42"/>
                  </a:lnTo>
                  <a:lnTo>
                    <a:pt x="38" y="42"/>
                  </a:lnTo>
                  <a:lnTo>
                    <a:pt x="38" y="42"/>
                  </a:lnTo>
                  <a:lnTo>
                    <a:pt x="38" y="42"/>
                  </a:lnTo>
                  <a:close/>
                  <a:moveTo>
                    <a:pt x="38" y="42"/>
                  </a:moveTo>
                  <a:lnTo>
                    <a:pt x="38" y="42"/>
                  </a:lnTo>
                  <a:lnTo>
                    <a:pt x="38" y="42"/>
                  </a:lnTo>
                  <a:lnTo>
                    <a:pt x="38" y="42"/>
                  </a:lnTo>
                  <a:lnTo>
                    <a:pt x="38" y="42"/>
                  </a:lnTo>
                  <a:close/>
                  <a:moveTo>
                    <a:pt x="38" y="42"/>
                  </a:moveTo>
                  <a:lnTo>
                    <a:pt x="38" y="42"/>
                  </a:lnTo>
                  <a:lnTo>
                    <a:pt x="38" y="42"/>
                  </a:lnTo>
                  <a:lnTo>
                    <a:pt x="38" y="42"/>
                  </a:lnTo>
                  <a:lnTo>
                    <a:pt x="38" y="42"/>
                  </a:lnTo>
                  <a:close/>
                  <a:moveTo>
                    <a:pt x="38" y="42"/>
                  </a:moveTo>
                  <a:lnTo>
                    <a:pt x="38" y="42"/>
                  </a:lnTo>
                  <a:lnTo>
                    <a:pt x="38" y="42"/>
                  </a:lnTo>
                  <a:lnTo>
                    <a:pt x="38" y="42"/>
                  </a:lnTo>
                  <a:lnTo>
                    <a:pt x="38" y="42"/>
                  </a:lnTo>
                  <a:close/>
                  <a:moveTo>
                    <a:pt x="38" y="42"/>
                  </a:moveTo>
                  <a:lnTo>
                    <a:pt x="38" y="42"/>
                  </a:lnTo>
                  <a:lnTo>
                    <a:pt x="38" y="42"/>
                  </a:lnTo>
                  <a:lnTo>
                    <a:pt x="38" y="42"/>
                  </a:lnTo>
                  <a:lnTo>
                    <a:pt x="38" y="42"/>
                  </a:lnTo>
                  <a:close/>
                  <a:moveTo>
                    <a:pt x="38" y="42"/>
                  </a:moveTo>
                  <a:lnTo>
                    <a:pt x="38" y="42"/>
                  </a:lnTo>
                  <a:lnTo>
                    <a:pt x="38" y="42"/>
                  </a:lnTo>
                  <a:lnTo>
                    <a:pt x="38" y="42"/>
                  </a:lnTo>
                  <a:lnTo>
                    <a:pt x="38" y="42"/>
                  </a:lnTo>
                  <a:close/>
                  <a:moveTo>
                    <a:pt x="38" y="42"/>
                  </a:moveTo>
                  <a:lnTo>
                    <a:pt x="38" y="42"/>
                  </a:lnTo>
                  <a:lnTo>
                    <a:pt x="38" y="42"/>
                  </a:lnTo>
                  <a:lnTo>
                    <a:pt x="38" y="42"/>
                  </a:lnTo>
                  <a:lnTo>
                    <a:pt x="38" y="42"/>
                  </a:lnTo>
                  <a:close/>
                </a:path>
              </a:pathLst>
            </a:custGeom>
            <a:grpFill/>
            <a:ln w="215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0" name="Freeform 153">
              <a:extLst>
                <a:ext uri="{FF2B5EF4-FFF2-40B4-BE49-F238E27FC236}">
                  <a16:creationId xmlns:a16="http://schemas.microsoft.com/office/drawing/2014/main" id="{27505FBF-6AA1-E6F1-21DC-694AC330507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05913" y="8891589"/>
              <a:ext cx="482600" cy="300038"/>
            </a:xfrm>
            <a:custGeom>
              <a:avLst/>
              <a:gdLst>
                <a:gd name="T0" fmla="*/ 193 w 304"/>
                <a:gd name="T1" fmla="*/ 83 h 189"/>
                <a:gd name="T2" fmla="*/ 218 w 304"/>
                <a:gd name="T3" fmla="*/ 85 h 189"/>
                <a:gd name="T4" fmla="*/ 233 w 304"/>
                <a:gd name="T5" fmla="*/ 87 h 189"/>
                <a:gd name="T6" fmla="*/ 246 w 304"/>
                <a:gd name="T7" fmla="*/ 91 h 189"/>
                <a:gd name="T8" fmla="*/ 264 w 304"/>
                <a:gd name="T9" fmla="*/ 97 h 189"/>
                <a:gd name="T10" fmla="*/ 276 w 304"/>
                <a:gd name="T11" fmla="*/ 102 h 189"/>
                <a:gd name="T12" fmla="*/ 286 w 304"/>
                <a:gd name="T13" fmla="*/ 109 h 189"/>
                <a:gd name="T14" fmla="*/ 295 w 304"/>
                <a:gd name="T15" fmla="*/ 116 h 189"/>
                <a:gd name="T16" fmla="*/ 300 w 304"/>
                <a:gd name="T17" fmla="*/ 123 h 189"/>
                <a:gd name="T18" fmla="*/ 303 w 304"/>
                <a:gd name="T19" fmla="*/ 132 h 189"/>
                <a:gd name="T20" fmla="*/ 303 w 304"/>
                <a:gd name="T21" fmla="*/ 142 h 189"/>
                <a:gd name="T22" fmla="*/ 300 w 304"/>
                <a:gd name="T23" fmla="*/ 150 h 189"/>
                <a:gd name="T24" fmla="*/ 295 w 304"/>
                <a:gd name="T25" fmla="*/ 159 h 189"/>
                <a:gd name="T26" fmla="*/ 290 w 304"/>
                <a:gd name="T27" fmla="*/ 164 h 189"/>
                <a:gd name="T28" fmla="*/ 283 w 304"/>
                <a:gd name="T29" fmla="*/ 169 h 189"/>
                <a:gd name="T30" fmla="*/ 276 w 304"/>
                <a:gd name="T31" fmla="*/ 173 h 189"/>
                <a:gd name="T32" fmla="*/ 262 w 304"/>
                <a:gd name="T33" fmla="*/ 179 h 189"/>
                <a:gd name="T34" fmla="*/ 244 w 304"/>
                <a:gd name="T35" fmla="*/ 184 h 189"/>
                <a:gd name="T36" fmla="*/ 227 w 304"/>
                <a:gd name="T37" fmla="*/ 187 h 189"/>
                <a:gd name="T38" fmla="*/ 208 w 304"/>
                <a:gd name="T39" fmla="*/ 189 h 189"/>
                <a:gd name="T40" fmla="*/ 187 w 304"/>
                <a:gd name="T41" fmla="*/ 189 h 189"/>
                <a:gd name="T42" fmla="*/ 166 w 304"/>
                <a:gd name="T43" fmla="*/ 189 h 189"/>
                <a:gd name="T44" fmla="*/ 146 w 304"/>
                <a:gd name="T45" fmla="*/ 188 h 189"/>
                <a:gd name="T46" fmla="*/ 124 w 304"/>
                <a:gd name="T47" fmla="*/ 187 h 189"/>
                <a:gd name="T48" fmla="*/ 96 w 304"/>
                <a:gd name="T49" fmla="*/ 187 h 189"/>
                <a:gd name="T50" fmla="*/ 71 w 304"/>
                <a:gd name="T51" fmla="*/ 184 h 189"/>
                <a:gd name="T52" fmla="*/ 58 w 304"/>
                <a:gd name="T53" fmla="*/ 179 h 189"/>
                <a:gd name="T54" fmla="*/ 47 w 304"/>
                <a:gd name="T55" fmla="*/ 176 h 189"/>
                <a:gd name="T56" fmla="*/ 36 w 304"/>
                <a:gd name="T57" fmla="*/ 171 h 189"/>
                <a:gd name="T58" fmla="*/ 27 w 304"/>
                <a:gd name="T59" fmla="*/ 167 h 189"/>
                <a:gd name="T60" fmla="*/ 20 w 304"/>
                <a:gd name="T61" fmla="*/ 160 h 189"/>
                <a:gd name="T62" fmla="*/ 17 w 304"/>
                <a:gd name="T63" fmla="*/ 156 h 189"/>
                <a:gd name="T64" fmla="*/ 15 w 304"/>
                <a:gd name="T65" fmla="*/ 150 h 189"/>
                <a:gd name="T66" fmla="*/ 4 w 304"/>
                <a:gd name="T67" fmla="*/ 138 h 189"/>
                <a:gd name="T68" fmla="*/ 1 w 304"/>
                <a:gd name="T69" fmla="*/ 124 h 189"/>
                <a:gd name="T70" fmla="*/ 3 w 304"/>
                <a:gd name="T71" fmla="*/ 109 h 189"/>
                <a:gd name="T72" fmla="*/ 10 w 304"/>
                <a:gd name="T73" fmla="*/ 88 h 189"/>
                <a:gd name="T74" fmla="*/ 19 w 304"/>
                <a:gd name="T75" fmla="*/ 68 h 189"/>
                <a:gd name="T76" fmla="*/ 30 w 304"/>
                <a:gd name="T77" fmla="*/ 46 h 189"/>
                <a:gd name="T78" fmla="*/ 40 w 304"/>
                <a:gd name="T79" fmla="*/ 28 h 189"/>
                <a:gd name="T80" fmla="*/ 46 w 304"/>
                <a:gd name="T81" fmla="*/ 20 h 189"/>
                <a:gd name="T82" fmla="*/ 52 w 304"/>
                <a:gd name="T83" fmla="*/ 12 h 189"/>
                <a:gd name="T84" fmla="*/ 60 w 304"/>
                <a:gd name="T85" fmla="*/ 6 h 189"/>
                <a:gd name="T86" fmla="*/ 70 w 304"/>
                <a:gd name="T87" fmla="*/ 1 h 189"/>
                <a:gd name="T88" fmla="*/ 79 w 304"/>
                <a:gd name="T89" fmla="*/ 0 h 189"/>
                <a:gd name="T90" fmla="*/ 86 w 304"/>
                <a:gd name="T91" fmla="*/ 2 h 189"/>
                <a:gd name="T92" fmla="*/ 93 w 304"/>
                <a:gd name="T93" fmla="*/ 6 h 189"/>
                <a:gd name="T94" fmla="*/ 98 w 304"/>
                <a:gd name="T95" fmla="*/ 11 h 189"/>
                <a:gd name="T96" fmla="*/ 101 w 304"/>
                <a:gd name="T97" fmla="*/ 16 h 189"/>
                <a:gd name="T98" fmla="*/ 104 w 304"/>
                <a:gd name="T99" fmla="*/ 22 h 189"/>
                <a:gd name="T100" fmla="*/ 106 w 304"/>
                <a:gd name="T101" fmla="*/ 31 h 189"/>
                <a:gd name="T102" fmla="*/ 104 w 304"/>
                <a:gd name="T103" fmla="*/ 43 h 189"/>
                <a:gd name="T104" fmla="*/ 100 w 304"/>
                <a:gd name="T105" fmla="*/ 53 h 189"/>
                <a:gd name="T106" fmla="*/ 95 w 304"/>
                <a:gd name="T107" fmla="*/ 62 h 189"/>
                <a:gd name="T108" fmla="*/ 87 w 304"/>
                <a:gd name="T109" fmla="*/ 75 h 189"/>
                <a:gd name="T110" fmla="*/ 75 w 304"/>
                <a:gd name="T111" fmla="*/ 92 h 189"/>
                <a:gd name="T112" fmla="*/ 91 w 304"/>
                <a:gd name="T113" fmla="*/ 89 h 189"/>
                <a:gd name="T114" fmla="*/ 109 w 304"/>
                <a:gd name="T115" fmla="*/ 86 h 189"/>
                <a:gd name="T116" fmla="*/ 128 w 304"/>
                <a:gd name="T117" fmla="*/ 83 h 189"/>
                <a:gd name="T118" fmla="*/ 161 w 304"/>
                <a:gd name="T119" fmla="*/ 83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04" h="189">
                  <a:moveTo>
                    <a:pt x="164" y="83"/>
                  </a:moveTo>
                  <a:lnTo>
                    <a:pt x="166" y="83"/>
                  </a:lnTo>
                  <a:lnTo>
                    <a:pt x="168" y="83"/>
                  </a:lnTo>
                  <a:lnTo>
                    <a:pt x="170" y="83"/>
                  </a:lnTo>
                  <a:lnTo>
                    <a:pt x="172" y="83"/>
                  </a:lnTo>
                  <a:lnTo>
                    <a:pt x="175" y="83"/>
                  </a:lnTo>
                  <a:lnTo>
                    <a:pt x="176" y="83"/>
                  </a:lnTo>
                  <a:lnTo>
                    <a:pt x="179" y="83"/>
                  </a:lnTo>
                  <a:lnTo>
                    <a:pt x="181" y="83"/>
                  </a:lnTo>
                  <a:lnTo>
                    <a:pt x="183" y="83"/>
                  </a:lnTo>
                  <a:lnTo>
                    <a:pt x="185" y="83"/>
                  </a:lnTo>
                  <a:lnTo>
                    <a:pt x="187" y="83"/>
                  </a:lnTo>
                  <a:lnTo>
                    <a:pt x="189" y="83"/>
                  </a:lnTo>
                  <a:lnTo>
                    <a:pt x="191" y="83"/>
                  </a:lnTo>
                  <a:lnTo>
                    <a:pt x="193" y="83"/>
                  </a:lnTo>
                  <a:lnTo>
                    <a:pt x="195" y="84"/>
                  </a:lnTo>
                  <a:lnTo>
                    <a:pt x="196" y="84"/>
                  </a:lnTo>
                  <a:lnTo>
                    <a:pt x="198" y="84"/>
                  </a:lnTo>
                  <a:lnTo>
                    <a:pt x="200" y="84"/>
                  </a:lnTo>
                  <a:lnTo>
                    <a:pt x="202" y="84"/>
                  </a:lnTo>
                  <a:lnTo>
                    <a:pt x="204" y="84"/>
                  </a:lnTo>
                  <a:lnTo>
                    <a:pt x="205" y="84"/>
                  </a:lnTo>
                  <a:lnTo>
                    <a:pt x="207" y="84"/>
                  </a:lnTo>
                  <a:lnTo>
                    <a:pt x="209" y="84"/>
                  </a:lnTo>
                  <a:lnTo>
                    <a:pt x="211" y="85"/>
                  </a:lnTo>
                  <a:lnTo>
                    <a:pt x="212" y="85"/>
                  </a:lnTo>
                  <a:lnTo>
                    <a:pt x="214" y="85"/>
                  </a:lnTo>
                  <a:lnTo>
                    <a:pt x="215" y="85"/>
                  </a:lnTo>
                  <a:lnTo>
                    <a:pt x="216" y="85"/>
                  </a:lnTo>
                  <a:lnTo>
                    <a:pt x="218" y="85"/>
                  </a:lnTo>
                  <a:lnTo>
                    <a:pt x="219" y="85"/>
                  </a:lnTo>
                  <a:lnTo>
                    <a:pt x="221" y="85"/>
                  </a:lnTo>
                  <a:lnTo>
                    <a:pt x="222" y="85"/>
                  </a:lnTo>
                  <a:lnTo>
                    <a:pt x="223" y="86"/>
                  </a:lnTo>
                  <a:lnTo>
                    <a:pt x="224" y="86"/>
                  </a:lnTo>
                  <a:lnTo>
                    <a:pt x="225" y="86"/>
                  </a:lnTo>
                  <a:lnTo>
                    <a:pt x="226" y="86"/>
                  </a:lnTo>
                  <a:lnTo>
                    <a:pt x="227" y="86"/>
                  </a:lnTo>
                  <a:lnTo>
                    <a:pt x="228" y="86"/>
                  </a:lnTo>
                  <a:lnTo>
                    <a:pt x="229" y="86"/>
                  </a:lnTo>
                  <a:lnTo>
                    <a:pt x="230" y="86"/>
                  </a:lnTo>
                  <a:lnTo>
                    <a:pt x="231" y="87"/>
                  </a:lnTo>
                  <a:lnTo>
                    <a:pt x="232" y="87"/>
                  </a:lnTo>
                  <a:lnTo>
                    <a:pt x="233" y="87"/>
                  </a:lnTo>
                  <a:lnTo>
                    <a:pt x="233" y="87"/>
                  </a:lnTo>
                  <a:lnTo>
                    <a:pt x="233" y="87"/>
                  </a:lnTo>
                  <a:lnTo>
                    <a:pt x="233" y="87"/>
                  </a:lnTo>
                  <a:lnTo>
                    <a:pt x="234" y="87"/>
                  </a:lnTo>
                  <a:lnTo>
                    <a:pt x="235" y="87"/>
                  </a:lnTo>
                  <a:lnTo>
                    <a:pt x="236" y="87"/>
                  </a:lnTo>
                  <a:lnTo>
                    <a:pt x="237" y="88"/>
                  </a:lnTo>
                  <a:lnTo>
                    <a:pt x="238" y="88"/>
                  </a:lnTo>
                  <a:lnTo>
                    <a:pt x="239" y="88"/>
                  </a:lnTo>
                  <a:lnTo>
                    <a:pt x="240" y="88"/>
                  </a:lnTo>
                  <a:lnTo>
                    <a:pt x="241" y="89"/>
                  </a:lnTo>
                  <a:lnTo>
                    <a:pt x="242" y="89"/>
                  </a:lnTo>
                  <a:lnTo>
                    <a:pt x="243" y="89"/>
                  </a:lnTo>
                  <a:lnTo>
                    <a:pt x="244" y="90"/>
                  </a:lnTo>
                  <a:lnTo>
                    <a:pt x="245" y="90"/>
                  </a:lnTo>
                  <a:lnTo>
                    <a:pt x="246" y="91"/>
                  </a:lnTo>
                  <a:lnTo>
                    <a:pt x="248" y="91"/>
                  </a:lnTo>
                  <a:lnTo>
                    <a:pt x="248" y="91"/>
                  </a:lnTo>
                  <a:lnTo>
                    <a:pt x="249" y="91"/>
                  </a:lnTo>
                  <a:lnTo>
                    <a:pt x="250" y="92"/>
                  </a:lnTo>
                  <a:lnTo>
                    <a:pt x="252" y="92"/>
                  </a:lnTo>
                  <a:lnTo>
                    <a:pt x="252" y="92"/>
                  </a:lnTo>
                  <a:lnTo>
                    <a:pt x="253" y="92"/>
                  </a:lnTo>
                  <a:lnTo>
                    <a:pt x="255" y="93"/>
                  </a:lnTo>
                  <a:lnTo>
                    <a:pt x="256" y="93"/>
                  </a:lnTo>
                  <a:lnTo>
                    <a:pt x="258" y="94"/>
                  </a:lnTo>
                  <a:lnTo>
                    <a:pt x="259" y="95"/>
                  </a:lnTo>
                  <a:lnTo>
                    <a:pt x="261" y="95"/>
                  </a:lnTo>
                  <a:lnTo>
                    <a:pt x="262" y="96"/>
                  </a:lnTo>
                  <a:lnTo>
                    <a:pt x="263" y="96"/>
                  </a:lnTo>
                  <a:lnTo>
                    <a:pt x="264" y="97"/>
                  </a:lnTo>
                  <a:lnTo>
                    <a:pt x="266" y="98"/>
                  </a:lnTo>
                  <a:lnTo>
                    <a:pt x="267" y="98"/>
                  </a:lnTo>
                  <a:lnTo>
                    <a:pt x="268" y="99"/>
                  </a:lnTo>
                  <a:lnTo>
                    <a:pt x="269" y="99"/>
                  </a:lnTo>
                  <a:lnTo>
                    <a:pt x="270" y="100"/>
                  </a:lnTo>
                  <a:lnTo>
                    <a:pt x="271" y="100"/>
                  </a:lnTo>
                  <a:lnTo>
                    <a:pt x="271" y="100"/>
                  </a:lnTo>
                  <a:lnTo>
                    <a:pt x="272" y="101"/>
                  </a:lnTo>
                  <a:lnTo>
                    <a:pt x="272" y="101"/>
                  </a:lnTo>
                  <a:lnTo>
                    <a:pt x="273" y="102"/>
                  </a:lnTo>
                  <a:lnTo>
                    <a:pt x="273" y="102"/>
                  </a:lnTo>
                  <a:lnTo>
                    <a:pt x="274" y="102"/>
                  </a:lnTo>
                  <a:lnTo>
                    <a:pt x="275" y="102"/>
                  </a:lnTo>
                  <a:lnTo>
                    <a:pt x="276" y="102"/>
                  </a:lnTo>
                  <a:lnTo>
                    <a:pt x="276" y="102"/>
                  </a:lnTo>
                  <a:lnTo>
                    <a:pt x="277" y="103"/>
                  </a:lnTo>
                  <a:lnTo>
                    <a:pt x="278" y="103"/>
                  </a:lnTo>
                  <a:lnTo>
                    <a:pt x="279" y="104"/>
                  </a:lnTo>
                  <a:lnTo>
                    <a:pt x="279" y="104"/>
                  </a:lnTo>
                  <a:lnTo>
                    <a:pt x="280" y="104"/>
                  </a:lnTo>
                  <a:lnTo>
                    <a:pt x="281" y="105"/>
                  </a:lnTo>
                  <a:lnTo>
                    <a:pt x="281" y="105"/>
                  </a:lnTo>
                  <a:lnTo>
                    <a:pt x="281" y="106"/>
                  </a:lnTo>
                  <a:lnTo>
                    <a:pt x="282" y="106"/>
                  </a:lnTo>
                  <a:lnTo>
                    <a:pt x="282" y="107"/>
                  </a:lnTo>
                  <a:lnTo>
                    <a:pt x="283" y="107"/>
                  </a:lnTo>
                  <a:lnTo>
                    <a:pt x="284" y="107"/>
                  </a:lnTo>
                  <a:lnTo>
                    <a:pt x="285" y="108"/>
                  </a:lnTo>
                  <a:lnTo>
                    <a:pt x="285" y="108"/>
                  </a:lnTo>
                  <a:lnTo>
                    <a:pt x="286" y="109"/>
                  </a:lnTo>
                  <a:lnTo>
                    <a:pt x="287" y="109"/>
                  </a:lnTo>
                  <a:lnTo>
                    <a:pt x="287" y="110"/>
                  </a:lnTo>
                  <a:lnTo>
                    <a:pt x="288" y="110"/>
                  </a:lnTo>
                  <a:lnTo>
                    <a:pt x="289" y="111"/>
                  </a:lnTo>
                  <a:lnTo>
                    <a:pt x="289" y="111"/>
                  </a:lnTo>
                  <a:lnTo>
                    <a:pt x="290" y="112"/>
                  </a:lnTo>
                  <a:lnTo>
                    <a:pt x="291" y="112"/>
                  </a:lnTo>
                  <a:lnTo>
                    <a:pt x="291" y="112"/>
                  </a:lnTo>
                  <a:lnTo>
                    <a:pt x="291" y="112"/>
                  </a:lnTo>
                  <a:lnTo>
                    <a:pt x="292" y="113"/>
                  </a:lnTo>
                  <a:lnTo>
                    <a:pt x="292" y="114"/>
                  </a:lnTo>
                  <a:lnTo>
                    <a:pt x="293" y="114"/>
                  </a:lnTo>
                  <a:lnTo>
                    <a:pt x="293" y="115"/>
                  </a:lnTo>
                  <a:lnTo>
                    <a:pt x="294" y="115"/>
                  </a:lnTo>
                  <a:lnTo>
                    <a:pt x="295" y="116"/>
                  </a:lnTo>
                  <a:lnTo>
                    <a:pt x="295" y="117"/>
                  </a:lnTo>
                  <a:lnTo>
                    <a:pt x="296" y="117"/>
                  </a:lnTo>
                  <a:lnTo>
                    <a:pt x="297" y="118"/>
                  </a:lnTo>
                  <a:lnTo>
                    <a:pt x="297" y="119"/>
                  </a:lnTo>
                  <a:lnTo>
                    <a:pt x="298" y="120"/>
                  </a:lnTo>
                  <a:lnTo>
                    <a:pt x="298" y="120"/>
                  </a:lnTo>
                  <a:lnTo>
                    <a:pt x="299" y="121"/>
                  </a:lnTo>
                  <a:lnTo>
                    <a:pt x="299" y="121"/>
                  </a:lnTo>
                  <a:lnTo>
                    <a:pt x="300" y="121"/>
                  </a:lnTo>
                  <a:lnTo>
                    <a:pt x="300" y="122"/>
                  </a:lnTo>
                  <a:lnTo>
                    <a:pt x="300" y="122"/>
                  </a:lnTo>
                  <a:lnTo>
                    <a:pt x="300" y="122"/>
                  </a:lnTo>
                  <a:lnTo>
                    <a:pt x="300" y="123"/>
                  </a:lnTo>
                  <a:lnTo>
                    <a:pt x="300" y="123"/>
                  </a:lnTo>
                  <a:lnTo>
                    <a:pt x="300" y="123"/>
                  </a:lnTo>
                  <a:lnTo>
                    <a:pt x="300" y="124"/>
                  </a:lnTo>
                  <a:lnTo>
                    <a:pt x="301" y="125"/>
                  </a:lnTo>
                  <a:lnTo>
                    <a:pt x="301" y="125"/>
                  </a:lnTo>
                  <a:lnTo>
                    <a:pt x="301" y="126"/>
                  </a:lnTo>
                  <a:lnTo>
                    <a:pt x="301" y="126"/>
                  </a:lnTo>
                  <a:lnTo>
                    <a:pt x="302" y="127"/>
                  </a:lnTo>
                  <a:lnTo>
                    <a:pt x="302" y="127"/>
                  </a:lnTo>
                  <a:lnTo>
                    <a:pt x="302" y="128"/>
                  </a:lnTo>
                  <a:lnTo>
                    <a:pt x="302" y="129"/>
                  </a:lnTo>
                  <a:lnTo>
                    <a:pt x="302" y="129"/>
                  </a:lnTo>
                  <a:lnTo>
                    <a:pt x="303" y="130"/>
                  </a:lnTo>
                  <a:lnTo>
                    <a:pt x="303" y="131"/>
                  </a:lnTo>
                  <a:lnTo>
                    <a:pt x="303" y="131"/>
                  </a:lnTo>
                  <a:lnTo>
                    <a:pt x="303" y="131"/>
                  </a:lnTo>
                  <a:lnTo>
                    <a:pt x="303" y="132"/>
                  </a:lnTo>
                  <a:lnTo>
                    <a:pt x="303" y="132"/>
                  </a:lnTo>
                  <a:lnTo>
                    <a:pt x="303" y="133"/>
                  </a:lnTo>
                  <a:lnTo>
                    <a:pt x="303" y="134"/>
                  </a:lnTo>
                  <a:lnTo>
                    <a:pt x="304" y="135"/>
                  </a:lnTo>
                  <a:lnTo>
                    <a:pt x="304" y="135"/>
                  </a:lnTo>
                  <a:lnTo>
                    <a:pt x="304" y="136"/>
                  </a:lnTo>
                  <a:lnTo>
                    <a:pt x="304" y="137"/>
                  </a:lnTo>
                  <a:lnTo>
                    <a:pt x="304" y="138"/>
                  </a:lnTo>
                  <a:lnTo>
                    <a:pt x="304" y="139"/>
                  </a:lnTo>
                  <a:lnTo>
                    <a:pt x="303" y="139"/>
                  </a:lnTo>
                  <a:lnTo>
                    <a:pt x="303" y="140"/>
                  </a:lnTo>
                  <a:lnTo>
                    <a:pt x="303" y="140"/>
                  </a:lnTo>
                  <a:lnTo>
                    <a:pt x="303" y="141"/>
                  </a:lnTo>
                  <a:lnTo>
                    <a:pt x="303" y="141"/>
                  </a:lnTo>
                  <a:lnTo>
                    <a:pt x="303" y="142"/>
                  </a:lnTo>
                  <a:lnTo>
                    <a:pt x="303" y="143"/>
                  </a:lnTo>
                  <a:lnTo>
                    <a:pt x="303" y="143"/>
                  </a:lnTo>
                  <a:lnTo>
                    <a:pt x="302" y="144"/>
                  </a:lnTo>
                  <a:lnTo>
                    <a:pt x="302" y="145"/>
                  </a:lnTo>
                  <a:lnTo>
                    <a:pt x="302" y="145"/>
                  </a:lnTo>
                  <a:lnTo>
                    <a:pt x="302" y="146"/>
                  </a:lnTo>
                  <a:lnTo>
                    <a:pt x="302" y="147"/>
                  </a:lnTo>
                  <a:lnTo>
                    <a:pt x="301" y="147"/>
                  </a:lnTo>
                  <a:lnTo>
                    <a:pt x="301" y="148"/>
                  </a:lnTo>
                  <a:lnTo>
                    <a:pt x="301" y="148"/>
                  </a:lnTo>
                  <a:lnTo>
                    <a:pt x="301" y="149"/>
                  </a:lnTo>
                  <a:lnTo>
                    <a:pt x="300" y="150"/>
                  </a:lnTo>
                  <a:lnTo>
                    <a:pt x="300" y="150"/>
                  </a:lnTo>
                  <a:lnTo>
                    <a:pt x="300" y="150"/>
                  </a:lnTo>
                  <a:lnTo>
                    <a:pt x="300" y="150"/>
                  </a:lnTo>
                  <a:lnTo>
                    <a:pt x="300" y="151"/>
                  </a:lnTo>
                  <a:lnTo>
                    <a:pt x="300" y="152"/>
                  </a:lnTo>
                  <a:lnTo>
                    <a:pt x="300" y="152"/>
                  </a:lnTo>
                  <a:lnTo>
                    <a:pt x="299" y="153"/>
                  </a:lnTo>
                  <a:lnTo>
                    <a:pt x="299" y="153"/>
                  </a:lnTo>
                  <a:lnTo>
                    <a:pt x="299" y="154"/>
                  </a:lnTo>
                  <a:lnTo>
                    <a:pt x="298" y="154"/>
                  </a:lnTo>
                  <a:lnTo>
                    <a:pt x="298" y="155"/>
                  </a:lnTo>
                  <a:lnTo>
                    <a:pt x="298" y="156"/>
                  </a:lnTo>
                  <a:lnTo>
                    <a:pt x="297" y="156"/>
                  </a:lnTo>
                  <a:lnTo>
                    <a:pt x="297" y="157"/>
                  </a:lnTo>
                  <a:lnTo>
                    <a:pt x="297" y="157"/>
                  </a:lnTo>
                  <a:lnTo>
                    <a:pt x="296" y="158"/>
                  </a:lnTo>
                  <a:lnTo>
                    <a:pt x="296" y="158"/>
                  </a:lnTo>
                  <a:lnTo>
                    <a:pt x="295" y="159"/>
                  </a:lnTo>
                  <a:lnTo>
                    <a:pt x="295" y="159"/>
                  </a:lnTo>
                  <a:lnTo>
                    <a:pt x="295" y="160"/>
                  </a:lnTo>
                  <a:lnTo>
                    <a:pt x="294" y="160"/>
                  </a:lnTo>
                  <a:lnTo>
                    <a:pt x="294" y="160"/>
                  </a:lnTo>
                  <a:lnTo>
                    <a:pt x="293" y="160"/>
                  </a:lnTo>
                  <a:lnTo>
                    <a:pt x="293" y="161"/>
                  </a:lnTo>
                  <a:lnTo>
                    <a:pt x="293" y="161"/>
                  </a:lnTo>
                  <a:lnTo>
                    <a:pt x="292" y="161"/>
                  </a:lnTo>
                  <a:lnTo>
                    <a:pt x="292" y="162"/>
                  </a:lnTo>
                  <a:lnTo>
                    <a:pt x="291" y="162"/>
                  </a:lnTo>
                  <a:lnTo>
                    <a:pt x="291" y="163"/>
                  </a:lnTo>
                  <a:lnTo>
                    <a:pt x="291" y="163"/>
                  </a:lnTo>
                  <a:lnTo>
                    <a:pt x="291" y="164"/>
                  </a:lnTo>
                  <a:lnTo>
                    <a:pt x="290" y="164"/>
                  </a:lnTo>
                  <a:lnTo>
                    <a:pt x="290" y="164"/>
                  </a:lnTo>
                  <a:lnTo>
                    <a:pt x="290" y="165"/>
                  </a:lnTo>
                  <a:lnTo>
                    <a:pt x="289" y="165"/>
                  </a:lnTo>
                  <a:lnTo>
                    <a:pt x="289" y="166"/>
                  </a:lnTo>
                  <a:lnTo>
                    <a:pt x="288" y="166"/>
                  </a:lnTo>
                  <a:lnTo>
                    <a:pt x="288" y="166"/>
                  </a:lnTo>
                  <a:lnTo>
                    <a:pt x="287" y="167"/>
                  </a:lnTo>
                  <a:lnTo>
                    <a:pt x="287" y="167"/>
                  </a:lnTo>
                  <a:lnTo>
                    <a:pt x="286" y="167"/>
                  </a:lnTo>
                  <a:lnTo>
                    <a:pt x="286" y="168"/>
                  </a:lnTo>
                  <a:lnTo>
                    <a:pt x="285" y="168"/>
                  </a:lnTo>
                  <a:lnTo>
                    <a:pt x="285" y="168"/>
                  </a:lnTo>
                  <a:lnTo>
                    <a:pt x="284" y="169"/>
                  </a:lnTo>
                  <a:lnTo>
                    <a:pt x="284" y="169"/>
                  </a:lnTo>
                  <a:lnTo>
                    <a:pt x="283" y="169"/>
                  </a:lnTo>
                  <a:lnTo>
                    <a:pt x="283" y="169"/>
                  </a:lnTo>
                  <a:lnTo>
                    <a:pt x="282" y="169"/>
                  </a:lnTo>
                  <a:lnTo>
                    <a:pt x="282" y="169"/>
                  </a:lnTo>
                  <a:lnTo>
                    <a:pt x="281" y="170"/>
                  </a:lnTo>
                  <a:lnTo>
                    <a:pt x="281" y="170"/>
                  </a:lnTo>
                  <a:lnTo>
                    <a:pt x="281" y="170"/>
                  </a:lnTo>
                  <a:lnTo>
                    <a:pt x="281" y="171"/>
                  </a:lnTo>
                  <a:lnTo>
                    <a:pt x="280" y="171"/>
                  </a:lnTo>
                  <a:lnTo>
                    <a:pt x="280" y="171"/>
                  </a:lnTo>
                  <a:lnTo>
                    <a:pt x="279" y="172"/>
                  </a:lnTo>
                  <a:lnTo>
                    <a:pt x="279" y="172"/>
                  </a:lnTo>
                  <a:lnTo>
                    <a:pt x="278" y="172"/>
                  </a:lnTo>
                  <a:lnTo>
                    <a:pt x="278" y="172"/>
                  </a:lnTo>
                  <a:lnTo>
                    <a:pt x="277" y="173"/>
                  </a:lnTo>
                  <a:lnTo>
                    <a:pt x="277" y="173"/>
                  </a:lnTo>
                  <a:lnTo>
                    <a:pt x="276" y="173"/>
                  </a:lnTo>
                  <a:lnTo>
                    <a:pt x="275" y="174"/>
                  </a:lnTo>
                  <a:lnTo>
                    <a:pt x="274" y="174"/>
                  </a:lnTo>
                  <a:lnTo>
                    <a:pt x="273" y="175"/>
                  </a:lnTo>
                  <a:lnTo>
                    <a:pt x="272" y="175"/>
                  </a:lnTo>
                  <a:lnTo>
                    <a:pt x="272" y="176"/>
                  </a:lnTo>
                  <a:lnTo>
                    <a:pt x="271" y="176"/>
                  </a:lnTo>
                  <a:lnTo>
                    <a:pt x="270" y="177"/>
                  </a:lnTo>
                  <a:lnTo>
                    <a:pt x="269" y="177"/>
                  </a:lnTo>
                  <a:lnTo>
                    <a:pt x="267" y="178"/>
                  </a:lnTo>
                  <a:lnTo>
                    <a:pt x="266" y="178"/>
                  </a:lnTo>
                  <a:lnTo>
                    <a:pt x="265" y="179"/>
                  </a:lnTo>
                  <a:lnTo>
                    <a:pt x="264" y="179"/>
                  </a:lnTo>
                  <a:lnTo>
                    <a:pt x="263" y="179"/>
                  </a:lnTo>
                  <a:lnTo>
                    <a:pt x="262" y="179"/>
                  </a:lnTo>
                  <a:lnTo>
                    <a:pt x="262" y="179"/>
                  </a:lnTo>
                  <a:lnTo>
                    <a:pt x="260" y="179"/>
                  </a:lnTo>
                  <a:lnTo>
                    <a:pt x="259" y="180"/>
                  </a:lnTo>
                  <a:lnTo>
                    <a:pt x="258" y="180"/>
                  </a:lnTo>
                  <a:lnTo>
                    <a:pt x="257" y="181"/>
                  </a:lnTo>
                  <a:lnTo>
                    <a:pt x="256" y="181"/>
                  </a:lnTo>
                  <a:lnTo>
                    <a:pt x="254" y="181"/>
                  </a:lnTo>
                  <a:lnTo>
                    <a:pt x="253" y="182"/>
                  </a:lnTo>
                  <a:lnTo>
                    <a:pt x="252" y="182"/>
                  </a:lnTo>
                  <a:lnTo>
                    <a:pt x="252" y="182"/>
                  </a:lnTo>
                  <a:lnTo>
                    <a:pt x="250" y="183"/>
                  </a:lnTo>
                  <a:lnTo>
                    <a:pt x="249" y="183"/>
                  </a:lnTo>
                  <a:lnTo>
                    <a:pt x="248" y="183"/>
                  </a:lnTo>
                  <a:lnTo>
                    <a:pt x="247" y="183"/>
                  </a:lnTo>
                  <a:lnTo>
                    <a:pt x="245" y="184"/>
                  </a:lnTo>
                  <a:lnTo>
                    <a:pt x="244" y="184"/>
                  </a:lnTo>
                  <a:lnTo>
                    <a:pt x="243" y="184"/>
                  </a:lnTo>
                  <a:lnTo>
                    <a:pt x="242" y="184"/>
                  </a:lnTo>
                  <a:lnTo>
                    <a:pt x="241" y="185"/>
                  </a:lnTo>
                  <a:lnTo>
                    <a:pt x="240" y="185"/>
                  </a:lnTo>
                  <a:lnTo>
                    <a:pt x="238" y="185"/>
                  </a:lnTo>
                  <a:lnTo>
                    <a:pt x="237" y="185"/>
                  </a:lnTo>
                  <a:lnTo>
                    <a:pt x="236" y="186"/>
                  </a:lnTo>
                  <a:lnTo>
                    <a:pt x="234" y="186"/>
                  </a:lnTo>
                  <a:lnTo>
                    <a:pt x="233" y="186"/>
                  </a:lnTo>
                  <a:lnTo>
                    <a:pt x="233" y="186"/>
                  </a:lnTo>
                  <a:lnTo>
                    <a:pt x="231" y="186"/>
                  </a:lnTo>
                  <a:lnTo>
                    <a:pt x="230" y="187"/>
                  </a:lnTo>
                  <a:lnTo>
                    <a:pt x="228" y="187"/>
                  </a:lnTo>
                  <a:lnTo>
                    <a:pt x="227" y="187"/>
                  </a:lnTo>
                  <a:lnTo>
                    <a:pt x="227" y="187"/>
                  </a:lnTo>
                  <a:lnTo>
                    <a:pt x="226" y="187"/>
                  </a:lnTo>
                  <a:lnTo>
                    <a:pt x="224" y="187"/>
                  </a:lnTo>
                  <a:lnTo>
                    <a:pt x="224" y="188"/>
                  </a:lnTo>
                  <a:lnTo>
                    <a:pt x="222" y="188"/>
                  </a:lnTo>
                  <a:lnTo>
                    <a:pt x="221" y="188"/>
                  </a:lnTo>
                  <a:lnTo>
                    <a:pt x="220" y="188"/>
                  </a:lnTo>
                  <a:lnTo>
                    <a:pt x="218" y="188"/>
                  </a:lnTo>
                  <a:lnTo>
                    <a:pt x="217" y="188"/>
                  </a:lnTo>
                  <a:lnTo>
                    <a:pt x="215" y="188"/>
                  </a:lnTo>
                  <a:lnTo>
                    <a:pt x="214" y="188"/>
                  </a:lnTo>
                  <a:lnTo>
                    <a:pt x="213" y="189"/>
                  </a:lnTo>
                  <a:lnTo>
                    <a:pt x="212" y="189"/>
                  </a:lnTo>
                  <a:lnTo>
                    <a:pt x="211" y="189"/>
                  </a:lnTo>
                  <a:lnTo>
                    <a:pt x="209" y="189"/>
                  </a:lnTo>
                  <a:lnTo>
                    <a:pt x="208" y="189"/>
                  </a:lnTo>
                  <a:lnTo>
                    <a:pt x="206" y="189"/>
                  </a:lnTo>
                  <a:lnTo>
                    <a:pt x="205" y="189"/>
                  </a:lnTo>
                  <a:lnTo>
                    <a:pt x="204" y="189"/>
                  </a:lnTo>
                  <a:lnTo>
                    <a:pt x="203" y="189"/>
                  </a:lnTo>
                  <a:lnTo>
                    <a:pt x="201" y="189"/>
                  </a:lnTo>
                  <a:lnTo>
                    <a:pt x="200" y="189"/>
                  </a:lnTo>
                  <a:lnTo>
                    <a:pt x="198" y="189"/>
                  </a:lnTo>
                  <a:lnTo>
                    <a:pt x="197" y="189"/>
                  </a:lnTo>
                  <a:lnTo>
                    <a:pt x="195" y="189"/>
                  </a:lnTo>
                  <a:lnTo>
                    <a:pt x="195" y="189"/>
                  </a:lnTo>
                  <a:lnTo>
                    <a:pt x="193" y="189"/>
                  </a:lnTo>
                  <a:lnTo>
                    <a:pt x="192" y="189"/>
                  </a:lnTo>
                  <a:lnTo>
                    <a:pt x="190" y="189"/>
                  </a:lnTo>
                  <a:lnTo>
                    <a:pt x="189" y="189"/>
                  </a:lnTo>
                  <a:lnTo>
                    <a:pt x="187" y="189"/>
                  </a:lnTo>
                  <a:lnTo>
                    <a:pt x="186" y="189"/>
                  </a:lnTo>
                  <a:lnTo>
                    <a:pt x="185" y="189"/>
                  </a:lnTo>
                  <a:lnTo>
                    <a:pt x="183" y="189"/>
                  </a:lnTo>
                  <a:lnTo>
                    <a:pt x="182" y="189"/>
                  </a:lnTo>
                  <a:lnTo>
                    <a:pt x="180" y="189"/>
                  </a:lnTo>
                  <a:lnTo>
                    <a:pt x="179" y="189"/>
                  </a:lnTo>
                  <a:lnTo>
                    <a:pt x="177" y="189"/>
                  </a:lnTo>
                  <a:lnTo>
                    <a:pt x="176" y="189"/>
                  </a:lnTo>
                  <a:lnTo>
                    <a:pt x="175" y="189"/>
                  </a:lnTo>
                  <a:lnTo>
                    <a:pt x="174" y="189"/>
                  </a:lnTo>
                  <a:lnTo>
                    <a:pt x="172" y="189"/>
                  </a:lnTo>
                  <a:lnTo>
                    <a:pt x="171" y="189"/>
                  </a:lnTo>
                  <a:lnTo>
                    <a:pt x="169" y="189"/>
                  </a:lnTo>
                  <a:lnTo>
                    <a:pt x="168" y="189"/>
                  </a:lnTo>
                  <a:lnTo>
                    <a:pt x="166" y="189"/>
                  </a:lnTo>
                  <a:lnTo>
                    <a:pt x="165" y="189"/>
                  </a:lnTo>
                  <a:lnTo>
                    <a:pt x="164" y="189"/>
                  </a:lnTo>
                  <a:lnTo>
                    <a:pt x="162" y="189"/>
                  </a:lnTo>
                  <a:lnTo>
                    <a:pt x="161" y="189"/>
                  </a:lnTo>
                  <a:lnTo>
                    <a:pt x="159" y="189"/>
                  </a:lnTo>
                  <a:lnTo>
                    <a:pt x="158" y="189"/>
                  </a:lnTo>
                  <a:lnTo>
                    <a:pt x="157" y="189"/>
                  </a:lnTo>
                  <a:lnTo>
                    <a:pt x="156" y="189"/>
                  </a:lnTo>
                  <a:lnTo>
                    <a:pt x="154" y="189"/>
                  </a:lnTo>
                  <a:lnTo>
                    <a:pt x="152" y="189"/>
                  </a:lnTo>
                  <a:lnTo>
                    <a:pt x="151" y="189"/>
                  </a:lnTo>
                  <a:lnTo>
                    <a:pt x="149" y="189"/>
                  </a:lnTo>
                  <a:lnTo>
                    <a:pt x="148" y="189"/>
                  </a:lnTo>
                  <a:lnTo>
                    <a:pt x="147" y="188"/>
                  </a:lnTo>
                  <a:lnTo>
                    <a:pt x="146" y="188"/>
                  </a:lnTo>
                  <a:lnTo>
                    <a:pt x="144" y="188"/>
                  </a:lnTo>
                  <a:lnTo>
                    <a:pt x="143" y="188"/>
                  </a:lnTo>
                  <a:lnTo>
                    <a:pt x="141" y="188"/>
                  </a:lnTo>
                  <a:lnTo>
                    <a:pt x="140" y="188"/>
                  </a:lnTo>
                  <a:lnTo>
                    <a:pt x="138" y="188"/>
                  </a:lnTo>
                  <a:lnTo>
                    <a:pt x="137" y="188"/>
                  </a:lnTo>
                  <a:lnTo>
                    <a:pt x="136" y="187"/>
                  </a:lnTo>
                  <a:lnTo>
                    <a:pt x="134" y="187"/>
                  </a:lnTo>
                  <a:lnTo>
                    <a:pt x="133" y="187"/>
                  </a:lnTo>
                  <a:lnTo>
                    <a:pt x="131" y="187"/>
                  </a:lnTo>
                  <a:lnTo>
                    <a:pt x="130" y="187"/>
                  </a:lnTo>
                  <a:lnTo>
                    <a:pt x="128" y="187"/>
                  </a:lnTo>
                  <a:lnTo>
                    <a:pt x="128" y="187"/>
                  </a:lnTo>
                  <a:lnTo>
                    <a:pt x="127" y="187"/>
                  </a:lnTo>
                  <a:lnTo>
                    <a:pt x="124" y="187"/>
                  </a:lnTo>
                  <a:lnTo>
                    <a:pt x="122" y="187"/>
                  </a:lnTo>
                  <a:lnTo>
                    <a:pt x="120" y="187"/>
                  </a:lnTo>
                  <a:lnTo>
                    <a:pt x="118" y="187"/>
                  </a:lnTo>
                  <a:lnTo>
                    <a:pt x="117" y="187"/>
                  </a:lnTo>
                  <a:lnTo>
                    <a:pt x="115" y="187"/>
                  </a:lnTo>
                  <a:lnTo>
                    <a:pt x="113" y="187"/>
                  </a:lnTo>
                  <a:lnTo>
                    <a:pt x="111" y="187"/>
                  </a:lnTo>
                  <a:lnTo>
                    <a:pt x="109" y="187"/>
                  </a:lnTo>
                  <a:lnTo>
                    <a:pt x="107" y="187"/>
                  </a:lnTo>
                  <a:lnTo>
                    <a:pt x="105" y="187"/>
                  </a:lnTo>
                  <a:lnTo>
                    <a:pt x="103" y="187"/>
                  </a:lnTo>
                  <a:lnTo>
                    <a:pt x="101" y="187"/>
                  </a:lnTo>
                  <a:lnTo>
                    <a:pt x="99" y="187"/>
                  </a:lnTo>
                  <a:lnTo>
                    <a:pt x="98" y="187"/>
                  </a:lnTo>
                  <a:lnTo>
                    <a:pt x="96" y="187"/>
                  </a:lnTo>
                  <a:lnTo>
                    <a:pt x="94" y="187"/>
                  </a:lnTo>
                  <a:lnTo>
                    <a:pt x="92" y="187"/>
                  </a:lnTo>
                  <a:lnTo>
                    <a:pt x="91" y="187"/>
                  </a:lnTo>
                  <a:lnTo>
                    <a:pt x="90" y="187"/>
                  </a:lnTo>
                  <a:lnTo>
                    <a:pt x="88" y="186"/>
                  </a:lnTo>
                  <a:lnTo>
                    <a:pt x="86" y="186"/>
                  </a:lnTo>
                  <a:lnTo>
                    <a:pt x="84" y="186"/>
                  </a:lnTo>
                  <a:lnTo>
                    <a:pt x="82" y="186"/>
                  </a:lnTo>
                  <a:lnTo>
                    <a:pt x="80" y="185"/>
                  </a:lnTo>
                  <a:lnTo>
                    <a:pt x="79" y="185"/>
                  </a:lnTo>
                  <a:lnTo>
                    <a:pt x="77" y="185"/>
                  </a:lnTo>
                  <a:lnTo>
                    <a:pt x="75" y="185"/>
                  </a:lnTo>
                  <a:lnTo>
                    <a:pt x="74" y="185"/>
                  </a:lnTo>
                  <a:lnTo>
                    <a:pt x="73" y="184"/>
                  </a:lnTo>
                  <a:lnTo>
                    <a:pt x="71" y="184"/>
                  </a:lnTo>
                  <a:lnTo>
                    <a:pt x="70" y="183"/>
                  </a:lnTo>
                  <a:lnTo>
                    <a:pt x="69" y="183"/>
                  </a:lnTo>
                  <a:lnTo>
                    <a:pt x="68" y="183"/>
                  </a:lnTo>
                  <a:lnTo>
                    <a:pt x="67" y="182"/>
                  </a:lnTo>
                  <a:lnTo>
                    <a:pt x="67" y="182"/>
                  </a:lnTo>
                  <a:lnTo>
                    <a:pt x="66" y="182"/>
                  </a:lnTo>
                  <a:lnTo>
                    <a:pt x="65" y="182"/>
                  </a:lnTo>
                  <a:lnTo>
                    <a:pt x="64" y="181"/>
                  </a:lnTo>
                  <a:lnTo>
                    <a:pt x="63" y="181"/>
                  </a:lnTo>
                  <a:lnTo>
                    <a:pt x="62" y="181"/>
                  </a:lnTo>
                  <a:lnTo>
                    <a:pt x="61" y="180"/>
                  </a:lnTo>
                  <a:lnTo>
                    <a:pt x="61" y="180"/>
                  </a:lnTo>
                  <a:lnTo>
                    <a:pt x="60" y="180"/>
                  </a:lnTo>
                  <a:lnTo>
                    <a:pt x="59" y="180"/>
                  </a:lnTo>
                  <a:lnTo>
                    <a:pt x="58" y="179"/>
                  </a:lnTo>
                  <a:lnTo>
                    <a:pt x="57" y="179"/>
                  </a:lnTo>
                  <a:lnTo>
                    <a:pt x="57" y="179"/>
                  </a:lnTo>
                  <a:lnTo>
                    <a:pt x="56" y="179"/>
                  </a:lnTo>
                  <a:lnTo>
                    <a:pt x="55" y="179"/>
                  </a:lnTo>
                  <a:lnTo>
                    <a:pt x="54" y="179"/>
                  </a:lnTo>
                  <a:lnTo>
                    <a:pt x="53" y="179"/>
                  </a:lnTo>
                  <a:lnTo>
                    <a:pt x="52" y="178"/>
                  </a:lnTo>
                  <a:lnTo>
                    <a:pt x="52" y="178"/>
                  </a:lnTo>
                  <a:lnTo>
                    <a:pt x="52" y="178"/>
                  </a:lnTo>
                  <a:lnTo>
                    <a:pt x="51" y="177"/>
                  </a:lnTo>
                  <a:lnTo>
                    <a:pt x="50" y="177"/>
                  </a:lnTo>
                  <a:lnTo>
                    <a:pt x="49" y="177"/>
                  </a:lnTo>
                  <a:lnTo>
                    <a:pt x="48" y="177"/>
                  </a:lnTo>
                  <a:lnTo>
                    <a:pt x="47" y="176"/>
                  </a:lnTo>
                  <a:lnTo>
                    <a:pt x="47" y="176"/>
                  </a:lnTo>
                  <a:lnTo>
                    <a:pt x="46" y="176"/>
                  </a:lnTo>
                  <a:lnTo>
                    <a:pt x="45" y="175"/>
                  </a:lnTo>
                  <a:lnTo>
                    <a:pt x="44" y="175"/>
                  </a:lnTo>
                  <a:lnTo>
                    <a:pt x="43" y="175"/>
                  </a:lnTo>
                  <a:lnTo>
                    <a:pt x="43" y="174"/>
                  </a:lnTo>
                  <a:lnTo>
                    <a:pt x="42" y="174"/>
                  </a:lnTo>
                  <a:lnTo>
                    <a:pt x="42" y="174"/>
                  </a:lnTo>
                  <a:lnTo>
                    <a:pt x="41" y="174"/>
                  </a:lnTo>
                  <a:lnTo>
                    <a:pt x="41" y="173"/>
                  </a:lnTo>
                  <a:lnTo>
                    <a:pt x="40" y="173"/>
                  </a:lnTo>
                  <a:lnTo>
                    <a:pt x="39" y="173"/>
                  </a:lnTo>
                  <a:lnTo>
                    <a:pt x="38" y="172"/>
                  </a:lnTo>
                  <a:lnTo>
                    <a:pt x="38" y="172"/>
                  </a:lnTo>
                  <a:lnTo>
                    <a:pt x="37" y="172"/>
                  </a:lnTo>
                  <a:lnTo>
                    <a:pt x="36" y="171"/>
                  </a:lnTo>
                  <a:lnTo>
                    <a:pt x="35" y="171"/>
                  </a:lnTo>
                  <a:lnTo>
                    <a:pt x="35" y="171"/>
                  </a:lnTo>
                  <a:lnTo>
                    <a:pt x="34" y="170"/>
                  </a:lnTo>
                  <a:lnTo>
                    <a:pt x="33" y="170"/>
                  </a:lnTo>
                  <a:lnTo>
                    <a:pt x="33" y="169"/>
                  </a:lnTo>
                  <a:lnTo>
                    <a:pt x="32" y="169"/>
                  </a:lnTo>
                  <a:lnTo>
                    <a:pt x="32" y="169"/>
                  </a:lnTo>
                  <a:lnTo>
                    <a:pt x="32" y="169"/>
                  </a:lnTo>
                  <a:lnTo>
                    <a:pt x="31" y="169"/>
                  </a:lnTo>
                  <a:lnTo>
                    <a:pt x="30" y="169"/>
                  </a:lnTo>
                  <a:lnTo>
                    <a:pt x="30" y="168"/>
                  </a:lnTo>
                  <a:lnTo>
                    <a:pt x="29" y="168"/>
                  </a:lnTo>
                  <a:lnTo>
                    <a:pt x="28" y="167"/>
                  </a:lnTo>
                  <a:lnTo>
                    <a:pt x="28" y="167"/>
                  </a:lnTo>
                  <a:lnTo>
                    <a:pt x="27" y="167"/>
                  </a:lnTo>
                  <a:lnTo>
                    <a:pt x="27" y="166"/>
                  </a:lnTo>
                  <a:lnTo>
                    <a:pt x="27" y="166"/>
                  </a:lnTo>
                  <a:lnTo>
                    <a:pt x="26" y="166"/>
                  </a:lnTo>
                  <a:lnTo>
                    <a:pt x="25" y="165"/>
                  </a:lnTo>
                  <a:lnTo>
                    <a:pt x="25" y="165"/>
                  </a:lnTo>
                  <a:lnTo>
                    <a:pt x="24" y="164"/>
                  </a:lnTo>
                  <a:lnTo>
                    <a:pt x="24" y="164"/>
                  </a:lnTo>
                  <a:lnTo>
                    <a:pt x="23" y="163"/>
                  </a:lnTo>
                  <a:lnTo>
                    <a:pt x="23" y="163"/>
                  </a:lnTo>
                  <a:lnTo>
                    <a:pt x="23" y="162"/>
                  </a:lnTo>
                  <a:lnTo>
                    <a:pt x="22" y="162"/>
                  </a:lnTo>
                  <a:lnTo>
                    <a:pt x="22" y="161"/>
                  </a:lnTo>
                  <a:lnTo>
                    <a:pt x="21" y="161"/>
                  </a:lnTo>
                  <a:lnTo>
                    <a:pt x="21" y="160"/>
                  </a:lnTo>
                  <a:lnTo>
                    <a:pt x="20" y="160"/>
                  </a:lnTo>
                  <a:lnTo>
                    <a:pt x="20" y="160"/>
                  </a:lnTo>
                  <a:lnTo>
                    <a:pt x="20" y="160"/>
                  </a:lnTo>
                  <a:lnTo>
                    <a:pt x="20" y="160"/>
                  </a:lnTo>
                  <a:lnTo>
                    <a:pt x="19" y="160"/>
                  </a:lnTo>
                  <a:lnTo>
                    <a:pt x="19" y="159"/>
                  </a:lnTo>
                  <a:lnTo>
                    <a:pt x="19" y="159"/>
                  </a:lnTo>
                  <a:lnTo>
                    <a:pt x="19" y="159"/>
                  </a:lnTo>
                  <a:lnTo>
                    <a:pt x="18" y="158"/>
                  </a:lnTo>
                  <a:lnTo>
                    <a:pt x="18" y="158"/>
                  </a:lnTo>
                  <a:lnTo>
                    <a:pt x="18" y="158"/>
                  </a:lnTo>
                  <a:lnTo>
                    <a:pt x="18" y="157"/>
                  </a:lnTo>
                  <a:lnTo>
                    <a:pt x="17" y="157"/>
                  </a:lnTo>
                  <a:lnTo>
                    <a:pt x="17" y="157"/>
                  </a:lnTo>
                  <a:lnTo>
                    <a:pt x="17" y="156"/>
                  </a:lnTo>
                  <a:lnTo>
                    <a:pt x="17" y="156"/>
                  </a:lnTo>
                  <a:lnTo>
                    <a:pt x="17" y="156"/>
                  </a:lnTo>
                  <a:lnTo>
                    <a:pt x="16" y="155"/>
                  </a:lnTo>
                  <a:lnTo>
                    <a:pt x="16" y="155"/>
                  </a:lnTo>
                  <a:lnTo>
                    <a:pt x="16" y="154"/>
                  </a:lnTo>
                  <a:lnTo>
                    <a:pt x="16" y="154"/>
                  </a:lnTo>
                  <a:lnTo>
                    <a:pt x="16" y="154"/>
                  </a:lnTo>
                  <a:lnTo>
                    <a:pt x="16" y="153"/>
                  </a:lnTo>
                  <a:lnTo>
                    <a:pt x="15" y="153"/>
                  </a:lnTo>
                  <a:lnTo>
                    <a:pt x="15" y="152"/>
                  </a:lnTo>
                  <a:lnTo>
                    <a:pt x="15" y="152"/>
                  </a:lnTo>
                  <a:lnTo>
                    <a:pt x="15" y="152"/>
                  </a:lnTo>
                  <a:lnTo>
                    <a:pt x="15" y="151"/>
                  </a:lnTo>
                  <a:lnTo>
                    <a:pt x="15" y="151"/>
                  </a:lnTo>
                  <a:lnTo>
                    <a:pt x="15" y="150"/>
                  </a:lnTo>
                  <a:lnTo>
                    <a:pt x="15" y="150"/>
                  </a:lnTo>
                  <a:lnTo>
                    <a:pt x="13" y="151"/>
                  </a:lnTo>
                  <a:lnTo>
                    <a:pt x="13" y="151"/>
                  </a:lnTo>
                  <a:lnTo>
                    <a:pt x="13" y="151"/>
                  </a:lnTo>
                  <a:lnTo>
                    <a:pt x="13" y="151"/>
                  </a:lnTo>
                  <a:lnTo>
                    <a:pt x="6" y="149"/>
                  </a:lnTo>
                  <a:lnTo>
                    <a:pt x="3" y="141"/>
                  </a:lnTo>
                  <a:lnTo>
                    <a:pt x="3" y="141"/>
                  </a:lnTo>
                  <a:lnTo>
                    <a:pt x="3" y="140"/>
                  </a:lnTo>
                  <a:lnTo>
                    <a:pt x="3" y="140"/>
                  </a:lnTo>
                  <a:lnTo>
                    <a:pt x="3" y="140"/>
                  </a:lnTo>
                  <a:lnTo>
                    <a:pt x="3" y="140"/>
                  </a:lnTo>
                  <a:lnTo>
                    <a:pt x="3" y="140"/>
                  </a:lnTo>
                  <a:lnTo>
                    <a:pt x="3" y="139"/>
                  </a:lnTo>
                  <a:lnTo>
                    <a:pt x="4" y="139"/>
                  </a:lnTo>
                  <a:lnTo>
                    <a:pt x="4" y="138"/>
                  </a:lnTo>
                  <a:lnTo>
                    <a:pt x="4" y="138"/>
                  </a:lnTo>
                  <a:lnTo>
                    <a:pt x="4" y="137"/>
                  </a:lnTo>
                  <a:lnTo>
                    <a:pt x="4" y="136"/>
                  </a:lnTo>
                  <a:lnTo>
                    <a:pt x="4" y="135"/>
                  </a:lnTo>
                  <a:lnTo>
                    <a:pt x="4" y="134"/>
                  </a:lnTo>
                  <a:lnTo>
                    <a:pt x="4" y="133"/>
                  </a:lnTo>
                  <a:lnTo>
                    <a:pt x="3" y="132"/>
                  </a:lnTo>
                  <a:lnTo>
                    <a:pt x="3" y="131"/>
                  </a:lnTo>
                  <a:lnTo>
                    <a:pt x="3" y="131"/>
                  </a:lnTo>
                  <a:lnTo>
                    <a:pt x="3" y="130"/>
                  </a:lnTo>
                  <a:lnTo>
                    <a:pt x="3" y="129"/>
                  </a:lnTo>
                  <a:lnTo>
                    <a:pt x="3" y="128"/>
                  </a:lnTo>
                  <a:lnTo>
                    <a:pt x="2" y="126"/>
                  </a:lnTo>
                  <a:lnTo>
                    <a:pt x="2" y="125"/>
                  </a:lnTo>
                  <a:lnTo>
                    <a:pt x="1" y="124"/>
                  </a:lnTo>
                  <a:lnTo>
                    <a:pt x="1" y="124"/>
                  </a:lnTo>
                  <a:lnTo>
                    <a:pt x="1" y="122"/>
                  </a:lnTo>
                  <a:lnTo>
                    <a:pt x="1" y="121"/>
                  </a:lnTo>
                  <a:lnTo>
                    <a:pt x="1" y="121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8"/>
                  </a:lnTo>
                  <a:lnTo>
                    <a:pt x="1" y="116"/>
                  </a:lnTo>
                  <a:lnTo>
                    <a:pt x="1" y="115"/>
                  </a:lnTo>
                  <a:lnTo>
                    <a:pt x="1" y="115"/>
                  </a:lnTo>
                  <a:lnTo>
                    <a:pt x="1" y="114"/>
                  </a:lnTo>
                  <a:lnTo>
                    <a:pt x="2" y="112"/>
                  </a:lnTo>
                  <a:lnTo>
                    <a:pt x="2" y="112"/>
                  </a:lnTo>
                  <a:lnTo>
                    <a:pt x="2" y="111"/>
                  </a:lnTo>
                  <a:lnTo>
                    <a:pt x="3" y="109"/>
                  </a:lnTo>
                  <a:lnTo>
                    <a:pt x="3" y="108"/>
                  </a:lnTo>
                  <a:lnTo>
                    <a:pt x="4" y="106"/>
                  </a:lnTo>
                  <a:lnTo>
                    <a:pt x="4" y="105"/>
                  </a:lnTo>
                  <a:lnTo>
                    <a:pt x="4" y="103"/>
                  </a:lnTo>
                  <a:lnTo>
                    <a:pt x="4" y="102"/>
                  </a:lnTo>
                  <a:lnTo>
                    <a:pt x="5" y="102"/>
                  </a:lnTo>
                  <a:lnTo>
                    <a:pt x="5" y="100"/>
                  </a:lnTo>
                  <a:lnTo>
                    <a:pt x="6" y="98"/>
                  </a:lnTo>
                  <a:lnTo>
                    <a:pt x="6" y="97"/>
                  </a:lnTo>
                  <a:lnTo>
                    <a:pt x="7" y="95"/>
                  </a:lnTo>
                  <a:lnTo>
                    <a:pt x="8" y="94"/>
                  </a:lnTo>
                  <a:lnTo>
                    <a:pt x="8" y="92"/>
                  </a:lnTo>
                  <a:lnTo>
                    <a:pt x="9" y="92"/>
                  </a:lnTo>
                  <a:lnTo>
                    <a:pt x="9" y="90"/>
                  </a:lnTo>
                  <a:lnTo>
                    <a:pt x="10" y="88"/>
                  </a:lnTo>
                  <a:lnTo>
                    <a:pt x="11" y="87"/>
                  </a:lnTo>
                  <a:lnTo>
                    <a:pt x="11" y="85"/>
                  </a:lnTo>
                  <a:lnTo>
                    <a:pt x="12" y="84"/>
                  </a:lnTo>
                  <a:lnTo>
                    <a:pt x="12" y="83"/>
                  </a:lnTo>
                  <a:lnTo>
                    <a:pt x="13" y="83"/>
                  </a:lnTo>
                  <a:lnTo>
                    <a:pt x="13" y="81"/>
                  </a:lnTo>
                  <a:lnTo>
                    <a:pt x="13" y="80"/>
                  </a:lnTo>
                  <a:lnTo>
                    <a:pt x="14" y="78"/>
                  </a:lnTo>
                  <a:lnTo>
                    <a:pt x="14" y="77"/>
                  </a:lnTo>
                  <a:lnTo>
                    <a:pt x="15" y="75"/>
                  </a:lnTo>
                  <a:lnTo>
                    <a:pt x="16" y="73"/>
                  </a:lnTo>
                  <a:lnTo>
                    <a:pt x="17" y="73"/>
                  </a:lnTo>
                  <a:lnTo>
                    <a:pt x="17" y="71"/>
                  </a:lnTo>
                  <a:lnTo>
                    <a:pt x="18" y="69"/>
                  </a:lnTo>
                  <a:lnTo>
                    <a:pt x="19" y="68"/>
                  </a:lnTo>
                  <a:lnTo>
                    <a:pt x="20" y="66"/>
                  </a:lnTo>
                  <a:lnTo>
                    <a:pt x="20" y="64"/>
                  </a:lnTo>
                  <a:lnTo>
                    <a:pt x="21" y="64"/>
                  </a:lnTo>
                  <a:lnTo>
                    <a:pt x="22" y="62"/>
                  </a:lnTo>
                  <a:lnTo>
                    <a:pt x="23" y="61"/>
                  </a:lnTo>
                  <a:lnTo>
                    <a:pt x="23" y="59"/>
                  </a:lnTo>
                  <a:lnTo>
                    <a:pt x="23" y="57"/>
                  </a:lnTo>
                  <a:lnTo>
                    <a:pt x="24" y="56"/>
                  </a:lnTo>
                  <a:lnTo>
                    <a:pt x="25" y="54"/>
                  </a:lnTo>
                  <a:lnTo>
                    <a:pt x="26" y="54"/>
                  </a:lnTo>
                  <a:lnTo>
                    <a:pt x="26" y="52"/>
                  </a:lnTo>
                  <a:lnTo>
                    <a:pt x="27" y="51"/>
                  </a:lnTo>
                  <a:lnTo>
                    <a:pt x="28" y="49"/>
                  </a:lnTo>
                  <a:lnTo>
                    <a:pt x="29" y="47"/>
                  </a:lnTo>
                  <a:lnTo>
                    <a:pt x="30" y="46"/>
                  </a:lnTo>
                  <a:lnTo>
                    <a:pt x="31" y="44"/>
                  </a:lnTo>
                  <a:lnTo>
                    <a:pt x="31" y="44"/>
                  </a:lnTo>
                  <a:lnTo>
                    <a:pt x="32" y="42"/>
                  </a:lnTo>
                  <a:lnTo>
                    <a:pt x="32" y="41"/>
                  </a:lnTo>
                  <a:lnTo>
                    <a:pt x="33" y="39"/>
                  </a:lnTo>
                  <a:lnTo>
                    <a:pt x="34" y="38"/>
                  </a:lnTo>
                  <a:lnTo>
                    <a:pt x="35" y="37"/>
                  </a:lnTo>
                  <a:lnTo>
                    <a:pt x="36" y="35"/>
                  </a:lnTo>
                  <a:lnTo>
                    <a:pt x="36" y="35"/>
                  </a:lnTo>
                  <a:lnTo>
                    <a:pt x="37" y="33"/>
                  </a:lnTo>
                  <a:lnTo>
                    <a:pt x="38" y="32"/>
                  </a:lnTo>
                  <a:lnTo>
                    <a:pt x="39" y="31"/>
                  </a:lnTo>
                  <a:lnTo>
                    <a:pt x="40" y="30"/>
                  </a:lnTo>
                  <a:lnTo>
                    <a:pt x="40" y="29"/>
                  </a:lnTo>
                  <a:lnTo>
                    <a:pt x="40" y="28"/>
                  </a:lnTo>
                  <a:lnTo>
                    <a:pt x="41" y="28"/>
                  </a:lnTo>
                  <a:lnTo>
                    <a:pt x="41" y="27"/>
                  </a:lnTo>
                  <a:lnTo>
                    <a:pt x="42" y="26"/>
                  </a:lnTo>
                  <a:lnTo>
                    <a:pt x="42" y="26"/>
                  </a:lnTo>
                  <a:lnTo>
                    <a:pt x="42" y="25"/>
                  </a:lnTo>
                  <a:lnTo>
                    <a:pt x="42" y="25"/>
                  </a:lnTo>
                  <a:lnTo>
                    <a:pt x="42" y="25"/>
                  </a:lnTo>
                  <a:lnTo>
                    <a:pt x="43" y="24"/>
                  </a:lnTo>
                  <a:lnTo>
                    <a:pt x="43" y="24"/>
                  </a:lnTo>
                  <a:lnTo>
                    <a:pt x="44" y="23"/>
                  </a:lnTo>
                  <a:lnTo>
                    <a:pt x="44" y="22"/>
                  </a:lnTo>
                  <a:lnTo>
                    <a:pt x="44" y="22"/>
                  </a:lnTo>
                  <a:lnTo>
                    <a:pt x="45" y="21"/>
                  </a:lnTo>
                  <a:lnTo>
                    <a:pt x="45" y="21"/>
                  </a:lnTo>
                  <a:lnTo>
                    <a:pt x="46" y="20"/>
                  </a:lnTo>
                  <a:lnTo>
                    <a:pt x="46" y="19"/>
                  </a:lnTo>
                  <a:lnTo>
                    <a:pt x="47" y="19"/>
                  </a:lnTo>
                  <a:lnTo>
                    <a:pt x="47" y="18"/>
                  </a:lnTo>
                  <a:lnTo>
                    <a:pt x="48" y="18"/>
                  </a:lnTo>
                  <a:lnTo>
                    <a:pt x="48" y="17"/>
                  </a:lnTo>
                  <a:lnTo>
                    <a:pt x="48" y="16"/>
                  </a:lnTo>
                  <a:lnTo>
                    <a:pt x="49" y="16"/>
                  </a:lnTo>
                  <a:lnTo>
                    <a:pt x="49" y="16"/>
                  </a:lnTo>
                  <a:lnTo>
                    <a:pt x="50" y="16"/>
                  </a:lnTo>
                  <a:lnTo>
                    <a:pt x="50" y="15"/>
                  </a:lnTo>
                  <a:lnTo>
                    <a:pt x="51" y="15"/>
                  </a:lnTo>
                  <a:lnTo>
                    <a:pt x="51" y="14"/>
                  </a:lnTo>
                  <a:lnTo>
                    <a:pt x="52" y="14"/>
                  </a:lnTo>
                  <a:lnTo>
                    <a:pt x="52" y="13"/>
                  </a:lnTo>
                  <a:lnTo>
                    <a:pt x="52" y="12"/>
                  </a:lnTo>
                  <a:lnTo>
                    <a:pt x="52" y="12"/>
                  </a:lnTo>
                  <a:lnTo>
                    <a:pt x="53" y="11"/>
                  </a:lnTo>
                  <a:lnTo>
                    <a:pt x="53" y="11"/>
                  </a:lnTo>
                  <a:lnTo>
                    <a:pt x="54" y="10"/>
                  </a:lnTo>
                  <a:lnTo>
                    <a:pt x="54" y="10"/>
                  </a:lnTo>
                  <a:lnTo>
                    <a:pt x="55" y="9"/>
                  </a:lnTo>
                  <a:lnTo>
                    <a:pt x="55" y="9"/>
                  </a:lnTo>
                  <a:lnTo>
                    <a:pt x="56" y="8"/>
                  </a:lnTo>
                  <a:lnTo>
                    <a:pt x="56" y="8"/>
                  </a:lnTo>
                  <a:lnTo>
                    <a:pt x="57" y="8"/>
                  </a:lnTo>
                  <a:lnTo>
                    <a:pt x="57" y="7"/>
                  </a:lnTo>
                  <a:lnTo>
                    <a:pt x="58" y="7"/>
                  </a:lnTo>
                  <a:lnTo>
                    <a:pt x="59" y="6"/>
                  </a:lnTo>
                  <a:lnTo>
                    <a:pt x="59" y="6"/>
                  </a:lnTo>
                  <a:lnTo>
                    <a:pt x="60" y="6"/>
                  </a:lnTo>
                  <a:lnTo>
                    <a:pt x="60" y="6"/>
                  </a:lnTo>
                  <a:lnTo>
                    <a:pt x="61" y="5"/>
                  </a:lnTo>
                  <a:lnTo>
                    <a:pt x="61" y="5"/>
                  </a:lnTo>
                  <a:lnTo>
                    <a:pt x="61" y="5"/>
                  </a:lnTo>
                  <a:lnTo>
                    <a:pt x="62" y="4"/>
                  </a:lnTo>
                  <a:lnTo>
                    <a:pt x="63" y="4"/>
                  </a:lnTo>
                  <a:lnTo>
                    <a:pt x="63" y="3"/>
                  </a:lnTo>
                  <a:lnTo>
                    <a:pt x="64" y="3"/>
                  </a:lnTo>
                  <a:lnTo>
                    <a:pt x="65" y="3"/>
                  </a:lnTo>
                  <a:lnTo>
                    <a:pt x="66" y="2"/>
                  </a:lnTo>
                  <a:lnTo>
                    <a:pt x="66" y="2"/>
                  </a:lnTo>
                  <a:lnTo>
                    <a:pt x="67" y="2"/>
                  </a:lnTo>
                  <a:lnTo>
                    <a:pt x="68" y="1"/>
                  </a:lnTo>
                  <a:lnTo>
                    <a:pt x="69" y="1"/>
                  </a:lnTo>
                  <a:lnTo>
                    <a:pt x="70" y="1"/>
                  </a:lnTo>
                  <a:lnTo>
                    <a:pt x="71" y="1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2" y="0"/>
                  </a:lnTo>
                  <a:lnTo>
                    <a:pt x="73" y="0"/>
                  </a:lnTo>
                  <a:lnTo>
                    <a:pt x="74" y="0"/>
                  </a:lnTo>
                  <a:lnTo>
                    <a:pt x="75" y="0"/>
                  </a:lnTo>
                  <a:lnTo>
                    <a:pt x="76" y="0"/>
                  </a:lnTo>
                  <a:lnTo>
                    <a:pt x="76" y="0"/>
                  </a:lnTo>
                  <a:lnTo>
                    <a:pt x="77" y="0"/>
                  </a:lnTo>
                  <a:lnTo>
                    <a:pt x="77" y="0"/>
                  </a:lnTo>
                  <a:lnTo>
                    <a:pt x="78" y="0"/>
                  </a:lnTo>
                  <a:lnTo>
                    <a:pt x="78" y="0"/>
                  </a:lnTo>
                  <a:lnTo>
                    <a:pt x="79" y="0"/>
                  </a:lnTo>
                  <a:lnTo>
                    <a:pt x="79" y="0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81" y="1"/>
                  </a:lnTo>
                  <a:lnTo>
                    <a:pt x="81" y="1"/>
                  </a:lnTo>
                  <a:lnTo>
                    <a:pt x="82" y="1"/>
                  </a:lnTo>
                  <a:lnTo>
                    <a:pt x="82" y="1"/>
                  </a:lnTo>
                  <a:lnTo>
                    <a:pt x="83" y="1"/>
                  </a:lnTo>
                  <a:lnTo>
                    <a:pt x="83" y="1"/>
                  </a:lnTo>
                  <a:lnTo>
                    <a:pt x="84" y="1"/>
                  </a:lnTo>
                  <a:lnTo>
                    <a:pt x="84" y="2"/>
                  </a:lnTo>
                  <a:lnTo>
                    <a:pt x="85" y="2"/>
                  </a:lnTo>
                  <a:lnTo>
                    <a:pt x="85" y="2"/>
                  </a:lnTo>
                  <a:lnTo>
                    <a:pt x="86" y="2"/>
                  </a:lnTo>
                  <a:lnTo>
                    <a:pt x="86" y="2"/>
                  </a:lnTo>
                  <a:lnTo>
                    <a:pt x="87" y="3"/>
                  </a:lnTo>
                  <a:lnTo>
                    <a:pt x="88" y="3"/>
                  </a:lnTo>
                  <a:lnTo>
                    <a:pt x="89" y="4"/>
                  </a:lnTo>
                  <a:lnTo>
                    <a:pt x="90" y="4"/>
                  </a:lnTo>
                  <a:lnTo>
                    <a:pt x="90" y="4"/>
                  </a:lnTo>
                  <a:lnTo>
                    <a:pt x="90" y="5"/>
                  </a:lnTo>
                  <a:lnTo>
                    <a:pt x="90" y="5"/>
                  </a:lnTo>
                  <a:lnTo>
                    <a:pt x="90" y="5"/>
                  </a:lnTo>
                  <a:lnTo>
                    <a:pt x="91" y="5"/>
                  </a:lnTo>
                  <a:lnTo>
                    <a:pt x="91" y="6"/>
                  </a:lnTo>
                  <a:lnTo>
                    <a:pt x="91" y="6"/>
                  </a:lnTo>
                  <a:lnTo>
                    <a:pt x="92" y="6"/>
                  </a:lnTo>
                  <a:lnTo>
                    <a:pt x="92" y="6"/>
                  </a:lnTo>
                  <a:lnTo>
                    <a:pt x="93" y="6"/>
                  </a:lnTo>
                  <a:lnTo>
                    <a:pt x="93" y="6"/>
                  </a:lnTo>
                  <a:lnTo>
                    <a:pt x="93" y="6"/>
                  </a:lnTo>
                  <a:lnTo>
                    <a:pt x="94" y="7"/>
                  </a:lnTo>
                  <a:lnTo>
                    <a:pt x="94" y="7"/>
                  </a:lnTo>
                  <a:lnTo>
                    <a:pt x="95" y="7"/>
                  </a:lnTo>
                  <a:lnTo>
                    <a:pt x="95" y="8"/>
                  </a:lnTo>
                  <a:lnTo>
                    <a:pt x="95" y="8"/>
                  </a:lnTo>
                  <a:lnTo>
                    <a:pt x="96" y="8"/>
                  </a:lnTo>
                  <a:lnTo>
                    <a:pt x="96" y="8"/>
                  </a:lnTo>
                  <a:lnTo>
                    <a:pt x="96" y="9"/>
                  </a:lnTo>
                  <a:lnTo>
                    <a:pt x="97" y="9"/>
                  </a:lnTo>
                  <a:lnTo>
                    <a:pt x="97" y="9"/>
                  </a:lnTo>
                  <a:lnTo>
                    <a:pt x="97" y="10"/>
                  </a:lnTo>
                  <a:lnTo>
                    <a:pt x="98" y="10"/>
                  </a:lnTo>
                  <a:lnTo>
                    <a:pt x="98" y="11"/>
                  </a:lnTo>
                  <a:lnTo>
                    <a:pt x="98" y="11"/>
                  </a:lnTo>
                  <a:lnTo>
                    <a:pt x="99" y="11"/>
                  </a:lnTo>
                  <a:lnTo>
                    <a:pt x="99" y="12"/>
                  </a:lnTo>
                  <a:lnTo>
                    <a:pt x="99" y="12"/>
                  </a:lnTo>
                  <a:lnTo>
                    <a:pt x="99" y="12"/>
                  </a:lnTo>
                  <a:lnTo>
                    <a:pt x="99" y="13"/>
                  </a:lnTo>
                  <a:lnTo>
                    <a:pt x="99" y="13"/>
                  </a:lnTo>
                  <a:lnTo>
                    <a:pt x="100" y="14"/>
                  </a:lnTo>
                  <a:lnTo>
                    <a:pt x="100" y="14"/>
                  </a:lnTo>
                  <a:lnTo>
                    <a:pt x="100" y="14"/>
                  </a:lnTo>
                  <a:lnTo>
                    <a:pt x="100" y="15"/>
                  </a:lnTo>
                  <a:lnTo>
                    <a:pt x="101" y="15"/>
                  </a:lnTo>
                  <a:lnTo>
                    <a:pt x="101" y="16"/>
                  </a:lnTo>
                  <a:lnTo>
                    <a:pt x="101" y="16"/>
                  </a:lnTo>
                  <a:lnTo>
                    <a:pt x="101" y="16"/>
                  </a:lnTo>
                  <a:lnTo>
                    <a:pt x="102" y="16"/>
                  </a:lnTo>
                  <a:lnTo>
                    <a:pt x="102" y="16"/>
                  </a:lnTo>
                  <a:lnTo>
                    <a:pt x="102" y="17"/>
                  </a:lnTo>
                  <a:lnTo>
                    <a:pt x="102" y="17"/>
                  </a:lnTo>
                  <a:lnTo>
                    <a:pt x="103" y="18"/>
                  </a:lnTo>
                  <a:lnTo>
                    <a:pt x="103" y="18"/>
                  </a:lnTo>
                  <a:lnTo>
                    <a:pt x="103" y="19"/>
                  </a:lnTo>
                  <a:lnTo>
                    <a:pt x="103" y="19"/>
                  </a:lnTo>
                  <a:lnTo>
                    <a:pt x="103" y="19"/>
                  </a:lnTo>
                  <a:lnTo>
                    <a:pt x="104" y="20"/>
                  </a:lnTo>
                  <a:lnTo>
                    <a:pt x="104" y="20"/>
                  </a:lnTo>
                  <a:lnTo>
                    <a:pt x="104" y="21"/>
                  </a:lnTo>
                  <a:lnTo>
                    <a:pt x="104" y="21"/>
                  </a:lnTo>
                  <a:lnTo>
                    <a:pt x="104" y="22"/>
                  </a:lnTo>
                  <a:lnTo>
                    <a:pt x="104" y="22"/>
                  </a:lnTo>
                  <a:lnTo>
                    <a:pt x="104" y="23"/>
                  </a:lnTo>
                  <a:lnTo>
                    <a:pt x="105" y="23"/>
                  </a:lnTo>
                  <a:lnTo>
                    <a:pt x="105" y="23"/>
                  </a:lnTo>
                  <a:lnTo>
                    <a:pt x="105" y="24"/>
                  </a:lnTo>
                  <a:lnTo>
                    <a:pt x="105" y="24"/>
                  </a:lnTo>
                  <a:lnTo>
                    <a:pt x="105" y="25"/>
                  </a:lnTo>
                  <a:lnTo>
                    <a:pt x="105" y="25"/>
                  </a:lnTo>
                  <a:lnTo>
                    <a:pt x="105" y="25"/>
                  </a:lnTo>
                  <a:lnTo>
                    <a:pt x="106" y="26"/>
                  </a:lnTo>
                  <a:lnTo>
                    <a:pt x="106" y="27"/>
                  </a:lnTo>
                  <a:lnTo>
                    <a:pt x="106" y="28"/>
                  </a:lnTo>
                  <a:lnTo>
                    <a:pt x="106" y="29"/>
                  </a:lnTo>
                  <a:lnTo>
                    <a:pt x="106" y="30"/>
                  </a:lnTo>
                  <a:lnTo>
                    <a:pt x="106" y="31"/>
                  </a:lnTo>
                  <a:lnTo>
                    <a:pt x="106" y="31"/>
                  </a:lnTo>
                  <a:lnTo>
                    <a:pt x="106" y="32"/>
                  </a:lnTo>
                  <a:lnTo>
                    <a:pt x="106" y="33"/>
                  </a:lnTo>
                  <a:lnTo>
                    <a:pt x="106" y="34"/>
                  </a:lnTo>
                  <a:lnTo>
                    <a:pt x="106" y="35"/>
                  </a:lnTo>
                  <a:lnTo>
                    <a:pt x="106" y="35"/>
                  </a:lnTo>
                  <a:lnTo>
                    <a:pt x="106" y="36"/>
                  </a:lnTo>
                  <a:lnTo>
                    <a:pt x="106" y="36"/>
                  </a:lnTo>
                  <a:lnTo>
                    <a:pt x="105" y="37"/>
                  </a:lnTo>
                  <a:lnTo>
                    <a:pt x="105" y="38"/>
                  </a:lnTo>
                  <a:lnTo>
                    <a:pt x="105" y="39"/>
                  </a:lnTo>
                  <a:lnTo>
                    <a:pt x="105" y="40"/>
                  </a:lnTo>
                  <a:lnTo>
                    <a:pt x="105" y="40"/>
                  </a:lnTo>
                  <a:lnTo>
                    <a:pt x="105" y="41"/>
                  </a:lnTo>
                  <a:lnTo>
                    <a:pt x="104" y="42"/>
                  </a:lnTo>
                  <a:lnTo>
                    <a:pt x="104" y="43"/>
                  </a:lnTo>
                  <a:lnTo>
                    <a:pt x="104" y="44"/>
                  </a:lnTo>
                  <a:lnTo>
                    <a:pt x="104" y="44"/>
                  </a:lnTo>
                  <a:lnTo>
                    <a:pt x="103" y="44"/>
                  </a:lnTo>
                  <a:lnTo>
                    <a:pt x="103" y="45"/>
                  </a:lnTo>
                  <a:lnTo>
                    <a:pt x="103" y="45"/>
                  </a:lnTo>
                  <a:lnTo>
                    <a:pt x="103" y="46"/>
                  </a:lnTo>
                  <a:lnTo>
                    <a:pt x="102" y="47"/>
                  </a:lnTo>
                  <a:lnTo>
                    <a:pt x="102" y="48"/>
                  </a:lnTo>
                  <a:lnTo>
                    <a:pt x="102" y="48"/>
                  </a:lnTo>
                  <a:lnTo>
                    <a:pt x="102" y="49"/>
                  </a:lnTo>
                  <a:lnTo>
                    <a:pt x="101" y="50"/>
                  </a:lnTo>
                  <a:lnTo>
                    <a:pt x="101" y="51"/>
                  </a:lnTo>
                  <a:lnTo>
                    <a:pt x="101" y="51"/>
                  </a:lnTo>
                  <a:lnTo>
                    <a:pt x="100" y="52"/>
                  </a:lnTo>
                  <a:lnTo>
                    <a:pt x="100" y="53"/>
                  </a:lnTo>
                  <a:lnTo>
                    <a:pt x="100" y="53"/>
                  </a:lnTo>
                  <a:lnTo>
                    <a:pt x="99" y="54"/>
                  </a:lnTo>
                  <a:lnTo>
                    <a:pt x="99" y="54"/>
                  </a:lnTo>
                  <a:lnTo>
                    <a:pt x="99" y="54"/>
                  </a:lnTo>
                  <a:lnTo>
                    <a:pt x="99" y="55"/>
                  </a:lnTo>
                  <a:lnTo>
                    <a:pt x="99" y="56"/>
                  </a:lnTo>
                  <a:lnTo>
                    <a:pt x="99" y="56"/>
                  </a:lnTo>
                  <a:lnTo>
                    <a:pt x="98" y="57"/>
                  </a:lnTo>
                  <a:lnTo>
                    <a:pt x="98" y="58"/>
                  </a:lnTo>
                  <a:lnTo>
                    <a:pt x="97" y="59"/>
                  </a:lnTo>
                  <a:lnTo>
                    <a:pt x="97" y="59"/>
                  </a:lnTo>
                  <a:lnTo>
                    <a:pt x="97" y="60"/>
                  </a:lnTo>
                  <a:lnTo>
                    <a:pt x="96" y="61"/>
                  </a:lnTo>
                  <a:lnTo>
                    <a:pt x="96" y="61"/>
                  </a:lnTo>
                  <a:lnTo>
                    <a:pt x="95" y="62"/>
                  </a:lnTo>
                  <a:lnTo>
                    <a:pt x="95" y="63"/>
                  </a:lnTo>
                  <a:lnTo>
                    <a:pt x="95" y="63"/>
                  </a:lnTo>
                  <a:lnTo>
                    <a:pt x="94" y="64"/>
                  </a:lnTo>
                  <a:lnTo>
                    <a:pt x="94" y="64"/>
                  </a:lnTo>
                  <a:lnTo>
                    <a:pt x="93" y="64"/>
                  </a:lnTo>
                  <a:lnTo>
                    <a:pt x="93" y="65"/>
                  </a:lnTo>
                  <a:lnTo>
                    <a:pt x="93" y="66"/>
                  </a:lnTo>
                  <a:lnTo>
                    <a:pt x="92" y="66"/>
                  </a:lnTo>
                  <a:lnTo>
                    <a:pt x="91" y="68"/>
                  </a:lnTo>
                  <a:lnTo>
                    <a:pt x="90" y="69"/>
                  </a:lnTo>
                  <a:lnTo>
                    <a:pt x="90" y="70"/>
                  </a:lnTo>
                  <a:lnTo>
                    <a:pt x="90" y="72"/>
                  </a:lnTo>
                  <a:lnTo>
                    <a:pt x="89" y="73"/>
                  </a:lnTo>
                  <a:lnTo>
                    <a:pt x="88" y="73"/>
                  </a:lnTo>
                  <a:lnTo>
                    <a:pt x="87" y="75"/>
                  </a:lnTo>
                  <a:lnTo>
                    <a:pt x="86" y="76"/>
                  </a:lnTo>
                  <a:lnTo>
                    <a:pt x="85" y="77"/>
                  </a:lnTo>
                  <a:lnTo>
                    <a:pt x="84" y="78"/>
                  </a:lnTo>
                  <a:lnTo>
                    <a:pt x="83" y="80"/>
                  </a:lnTo>
                  <a:lnTo>
                    <a:pt x="82" y="81"/>
                  </a:lnTo>
                  <a:lnTo>
                    <a:pt x="81" y="82"/>
                  </a:lnTo>
                  <a:lnTo>
                    <a:pt x="80" y="83"/>
                  </a:lnTo>
                  <a:lnTo>
                    <a:pt x="80" y="84"/>
                  </a:lnTo>
                  <a:lnTo>
                    <a:pt x="79" y="85"/>
                  </a:lnTo>
                  <a:lnTo>
                    <a:pt x="77" y="87"/>
                  </a:lnTo>
                  <a:lnTo>
                    <a:pt x="77" y="88"/>
                  </a:lnTo>
                  <a:lnTo>
                    <a:pt x="75" y="90"/>
                  </a:lnTo>
                  <a:lnTo>
                    <a:pt x="73" y="92"/>
                  </a:lnTo>
                  <a:lnTo>
                    <a:pt x="73" y="92"/>
                  </a:lnTo>
                  <a:lnTo>
                    <a:pt x="75" y="92"/>
                  </a:lnTo>
                  <a:lnTo>
                    <a:pt x="76" y="92"/>
                  </a:lnTo>
                  <a:lnTo>
                    <a:pt x="77" y="92"/>
                  </a:lnTo>
                  <a:lnTo>
                    <a:pt x="78" y="91"/>
                  </a:lnTo>
                  <a:lnTo>
                    <a:pt x="79" y="91"/>
                  </a:lnTo>
                  <a:lnTo>
                    <a:pt x="80" y="91"/>
                  </a:lnTo>
                  <a:lnTo>
                    <a:pt x="81" y="91"/>
                  </a:lnTo>
                  <a:lnTo>
                    <a:pt x="82" y="90"/>
                  </a:lnTo>
                  <a:lnTo>
                    <a:pt x="83" y="90"/>
                  </a:lnTo>
                  <a:lnTo>
                    <a:pt x="84" y="90"/>
                  </a:lnTo>
                  <a:lnTo>
                    <a:pt x="86" y="90"/>
                  </a:lnTo>
                  <a:lnTo>
                    <a:pt x="87" y="90"/>
                  </a:lnTo>
                  <a:lnTo>
                    <a:pt x="88" y="89"/>
                  </a:lnTo>
                  <a:lnTo>
                    <a:pt x="89" y="89"/>
                  </a:lnTo>
                  <a:lnTo>
                    <a:pt x="90" y="89"/>
                  </a:lnTo>
                  <a:lnTo>
                    <a:pt x="91" y="89"/>
                  </a:lnTo>
                  <a:lnTo>
                    <a:pt x="92" y="88"/>
                  </a:lnTo>
                  <a:lnTo>
                    <a:pt x="93" y="88"/>
                  </a:lnTo>
                  <a:lnTo>
                    <a:pt x="95" y="88"/>
                  </a:lnTo>
                  <a:lnTo>
                    <a:pt x="96" y="88"/>
                  </a:lnTo>
                  <a:lnTo>
                    <a:pt x="97" y="88"/>
                  </a:lnTo>
                  <a:lnTo>
                    <a:pt x="98" y="87"/>
                  </a:lnTo>
                  <a:lnTo>
                    <a:pt x="99" y="87"/>
                  </a:lnTo>
                  <a:lnTo>
                    <a:pt x="100" y="87"/>
                  </a:lnTo>
                  <a:lnTo>
                    <a:pt x="101" y="87"/>
                  </a:lnTo>
                  <a:lnTo>
                    <a:pt x="103" y="87"/>
                  </a:lnTo>
                  <a:lnTo>
                    <a:pt x="104" y="87"/>
                  </a:lnTo>
                  <a:lnTo>
                    <a:pt x="105" y="86"/>
                  </a:lnTo>
                  <a:lnTo>
                    <a:pt x="106" y="86"/>
                  </a:lnTo>
                  <a:lnTo>
                    <a:pt x="108" y="86"/>
                  </a:lnTo>
                  <a:lnTo>
                    <a:pt x="109" y="86"/>
                  </a:lnTo>
                  <a:lnTo>
                    <a:pt x="109" y="86"/>
                  </a:lnTo>
                  <a:lnTo>
                    <a:pt x="111" y="86"/>
                  </a:lnTo>
                  <a:lnTo>
                    <a:pt x="112" y="85"/>
                  </a:lnTo>
                  <a:lnTo>
                    <a:pt x="113" y="85"/>
                  </a:lnTo>
                  <a:lnTo>
                    <a:pt x="115" y="85"/>
                  </a:lnTo>
                  <a:lnTo>
                    <a:pt x="116" y="85"/>
                  </a:lnTo>
                  <a:lnTo>
                    <a:pt x="117" y="85"/>
                  </a:lnTo>
                  <a:lnTo>
                    <a:pt x="118" y="85"/>
                  </a:lnTo>
                  <a:lnTo>
                    <a:pt x="119" y="84"/>
                  </a:lnTo>
                  <a:lnTo>
                    <a:pt x="120" y="84"/>
                  </a:lnTo>
                  <a:lnTo>
                    <a:pt x="121" y="84"/>
                  </a:lnTo>
                  <a:lnTo>
                    <a:pt x="123" y="84"/>
                  </a:lnTo>
                  <a:lnTo>
                    <a:pt x="124" y="84"/>
                  </a:lnTo>
                  <a:lnTo>
                    <a:pt x="127" y="84"/>
                  </a:lnTo>
                  <a:lnTo>
                    <a:pt x="128" y="83"/>
                  </a:lnTo>
                  <a:lnTo>
                    <a:pt x="129" y="83"/>
                  </a:lnTo>
                  <a:lnTo>
                    <a:pt x="131" y="83"/>
                  </a:lnTo>
                  <a:lnTo>
                    <a:pt x="133" y="83"/>
                  </a:lnTo>
                  <a:lnTo>
                    <a:pt x="136" y="83"/>
                  </a:lnTo>
                  <a:lnTo>
                    <a:pt x="138" y="83"/>
                  </a:lnTo>
                  <a:lnTo>
                    <a:pt x="140" y="83"/>
                  </a:lnTo>
                  <a:lnTo>
                    <a:pt x="143" y="83"/>
                  </a:lnTo>
                  <a:lnTo>
                    <a:pt x="145" y="83"/>
                  </a:lnTo>
                  <a:lnTo>
                    <a:pt x="147" y="83"/>
                  </a:lnTo>
                  <a:lnTo>
                    <a:pt x="150" y="83"/>
                  </a:lnTo>
                  <a:lnTo>
                    <a:pt x="152" y="83"/>
                  </a:lnTo>
                  <a:lnTo>
                    <a:pt x="155" y="83"/>
                  </a:lnTo>
                  <a:lnTo>
                    <a:pt x="157" y="83"/>
                  </a:lnTo>
                  <a:lnTo>
                    <a:pt x="159" y="83"/>
                  </a:lnTo>
                  <a:lnTo>
                    <a:pt x="161" y="83"/>
                  </a:lnTo>
                  <a:lnTo>
                    <a:pt x="164" y="83"/>
                  </a:lnTo>
                  <a:lnTo>
                    <a:pt x="164" y="83"/>
                  </a:lnTo>
                  <a:close/>
                </a:path>
              </a:pathLst>
            </a:custGeom>
            <a:grpFill/>
            <a:ln w="215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1" name="Freeform 154">
              <a:extLst>
                <a:ext uri="{FF2B5EF4-FFF2-40B4-BE49-F238E27FC236}">
                  <a16:creationId xmlns:a16="http://schemas.microsoft.com/office/drawing/2014/main" id="{B056DD12-D532-6620-7BB9-56709586C0CC}"/>
                </a:ext>
              </a:extLst>
            </p:cNvPr>
            <p:cNvSpPr>
              <a:spLocks/>
            </p:cNvSpPr>
            <p:nvPr/>
          </p:nvSpPr>
          <p:spPr bwMode="auto">
            <a:xfrm>
              <a:off x="9188451" y="9090026"/>
              <a:ext cx="171450" cy="211138"/>
            </a:xfrm>
            <a:custGeom>
              <a:avLst/>
              <a:gdLst>
                <a:gd name="T0" fmla="*/ 20 w 108"/>
                <a:gd name="T1" fmla="*/ 9 h 133"/>
                <a:gd name="T2" fmla="*/ 23 w 108"/>
                <a:gd name="T3" fmla="*/ 18 h 133"/>
                <a:gd name="T4" fmla="*/ 36 w 108"/>
                <a:gd name="T5" fmla="*/ 13 h 133"/>
                <a:gd name="T6" fmla="*/ 45 w 108"/>
                <a:gd name="T7" fmla="*/ 15 h 133"/>
                <a:gd name="T8" fmla="*/ 51 w 108"/>
                <a:gd name="T9" fmla="*/ 18 h 133"/>
                <a:gd name="T10" fmla="*/ 53 w 108"/>
                <a:gd name="T11" fmla="*/ 22 h 133"/>
                <a:gd name="T12" fmla="*/ 55 w 108"/>
                <a:gd name="T13" fmla="*/ 25 h 133"/>
                <a:gd name="T14" fmla="*/ 59 w 108"/>
                <a:gd name="T15" fmla="*/ 26 h 133"/>
                <a:gd name="T16" fmla="*/ 64 w 108"/>
                <a:gd name="T17" fmla="*/ 30 h 133"/>
                <a:gd name="T18" fmla="*/ 68 w 108"/>
                <a:gd name="T19" fmla="*/ 33 h 133"/>
                <a:gd name="T20" fmla="*/ 71 w 108"/>
                <a:gd name="T21" fmla="*/ 35 h 133"/>
                <a:gd name="T22" fmla="*/ 73 w 108"/>
                <a:gd name="T23" fmla="*/ 37 h 133"/>
                <a:gd name="T24" fmla="*/ 76 w 108"/>
                <a:gd name="T25" fmla="*/ 40 h 133"/>
                <a:gd name="T26" fmla="*/ 79 w 108"/>
                <a:gd name="T27" fmla="*/ 43 h 133"/>
                <a:gd name="T28" fmla="*/ 82 w 108"/>
                <a:gd name="T29" fmla="*/ 47 h 133"/>
                <a:gd name="T30" fmla="*/ 87 w 108"/>
                <a:gd name="T31" fmla="*/ 53 h 133"/>
                <a:gd name="T32" fmla="*/ 91 w 108"/>
                <a:gd name="T33" fmla="*/ 59 h 133"/>
                <a:gd name="T34" fmla="*/ 100 w 108"/>
                <a:gd name="T35" fmla="*/ 71 h 133"/>
                <a:gd name="T36" fmla="*/ 101 w 108"/>
                <a:gd name="T37" fmla="*/ 74 h 133"/>
                <a:gd name="T38" fmla="*/ 104 w 108"/>
                <a:gd name="T39" fmla="*/ 78 h 133"/>
                <a:gd name="T40" fmla="*/ 105 w 108"/>
                <a:gd name="T41" fmla="*/ 82 h 133"/>
                <a:gd name="T42" fmla="*/ 107 w 108"/>
                <a:gd name="T43" fmla="*/ 85 h 133"/>
                <a:gd name="T44" fmla="*/ 108 w 108"/>
                <a:gd name="T45" fmla="*/ 90 h 133"/>
                <a:gd name="T46" fmla="*/ 108 w 108"/>
                <a:gd name="T47" fmla="*/ 93 h 133"/>
                <a:gd name="T48" fmla="*/ 108 w 108"/>
                <a:gd name="T49" fmla="*/ 98 h 133"/>
                <a:gd name="T50" fmla="*/ 107 w 108"/>
                <a:gd name="T51" fmla="*/ 102 h 133"/>
                <a:gd name="T52" fmla="*/ 104 w 108"/>
                <a:gd name="T53" fmla="*/ 107 h 133"/>
                <a:gd name="T54" fmla="*/ 101 w 108"/>
                <a:gd name="T55" fmla="*/ 112 h 133"/>
                <a:gd name="T56" fmla="*/ 97 w 108"/>
                <a:gd name="T57" fmla="*/ 114 h 133"/>
                <a:gd name="T58" fmla="*/ 92 w 108"/>
                <a:gd name="T59" fmla="*/ 117 h 133"/>
                <a:gd name="T60" fmla="*/ 91 w 108"/>
                <a:gd name="T61" fmla="*/ 120 h 133"/>
                <a:gd name="T62" fmla="*/ 89 w 108"/>
                <a:gd name="T63" fmla="*/ 123 h 133"/>
                <a:gd name="T64" fmla="*/ 85 w 108"/>
                <a:gd name="T65" fmla="*/ 127 h 133"/>
                <a:gd name="T66" fmla="*/ 81 w 108"/>
                <a:gd name="T67" fmla="*/ 131 h 133"/>
                <a:gd name="T68" fmla="*/ 75 w 108"/>
                <a:gd name="T69" fmla="*/ 132 h 133"/>
                <a:gd name="T70" fmla="*/ 70 w 108"/>
                <a:gd name="T71" fmla="*/ 133 h 133"/>
                <a:gd name="T72" fmla="*/ 64 w 108"/>
                <a:gd name="T73" fmla="*/ 133 h 133"/>
                <a:gd name="T74" fmla="*/ 59 w 108"/>
                <a:gd name="T75" fmla="*/ 132 h 133"/>
                <a:gd name="T76" fmla="*/ 54 w 108"/>
                <a:gd name="T77" fmla="*/ 131 h 133"/>
                <a:gd name="T78" fmla="*/ 50 w 108"/>
                <a:gd name="T79" fmla="*/ 129 h 133"/>
                <a:gd name="T80" fmla="*/ 45 w 108"/>
                <a:gd name="T81" fmla="*/ 126 h 133"/>
                <a:gd name="T82" fmla="*/ 43 w 108"/>
                <a:gd name="T83" fmla="*/ 123 h 133"/>
                <a:gd name="T84" fmla="*/ 39 w 108"/>
                <a:gd name="T85" fmla="*/ 121 h 133"/>
                <a:gd name="T86" fmla="*/ 36 w 108"/>
                <a:gd name="T87" fmla="*/ 117 h 133"/>
                <a:gd name="T88" fmla="*/ 34 w 108"/>
                <a:gd name="T89" fmla="*/ 113 h 133"/>
                <a:gd name="T90" fmla="*/ 31 w 108"/>
                <a:gd name="T91" fmla="*/ 110 h 133"/>
                <a:gd name="T92" fmla="*/ 29 w 108"/>
                <a:gd name="T93" fmla="*/ 105 h 133"/>
                <a:gd name="T94" fmla="*/ 26 w 108"/>
                <a:gd name="T95" fmla="*/ 102 h 133"/>
                <a:gd name="T96" fmla="*/ 24 w 108"/>
                <a:gd name="T97" fmla="*/ 97 h 133"/>
                <a:gd name="T98" fmla="*/ 22 w 108"/>
                <a:gd name="T99" fmla="*/ 91 h 133"/>
                <a:gd name="T100" fmla="*/ 19 w 108"/>
                <a:gd name="T101" fmla="*/ 83 h 133"/>
                <a:gd name="T102" fmla="*/ 15 w 108"/>
                <a:gd name="T103" fmla="*/ 74 h 133"/>
                <a:gd name="T104" fmla="*/ 12 w 108"/>
                <a:gd name="T105" fmla="*/ 65 h 133"/>
                <a:gd name="T106" fmla="*/ 10 w 108"/>
                <a:gd name="T107" fmla="*/ 58 h 133"/>
                <a:gd name="T108" fmla="*/ 7 w 108"/>
                <a:gd name="T109" fmla="*/ 50 h 133"/>
                <a:gd name="T110" fmla="*/ 5 w 108"/>
                <a:gd name="T111" fmla="*/ 38 h 133"/>
                <a:gd name="T112" fmla="*/ 2 w 108"/>
                <a:gd name="T113" fmla="*/ 22 h 133"/>
                <a:gd name="T114" fmla="*/ 0 w 108"/>
                <a:gd name="T115" fmla="*/ 15 h 133"/>
                <a:gd name="T116" fmla="*/ 15 w 108"/>
                <a:gd name="T117" fmla="*/ 1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8" h="133">
                  <a:moveTo>
                    <a:pt x="15" y="1"/>
                  </a:moveTo>
                  <a:lnTo>
                    <a:pt x="19" y="7"/>
                  </a:lnTo>
                  <a:lnTo>
                    <a:pt x="19" y="7"/>
                  </a:lnTo>
                  <a:lnTo>
                    <a:pt x="20" y="7"/>
                  </a:lnTo>
                  <a:lnTo>
                    <a:pt x="20" y="8"/>
                  </a:lnTo>
                  <a:lnTo>
                    <a:pt x="20" y="9"/>
                  </a:lnTo>
                  <a:lnTo>
                    <a:pt x="20" y="9"/>
                  </a:lnTo>
                  <a:lnTo>
                    <a:pt x="21" y="11"/>
                  </a:lnTo>
                  <a:lnTo>
                    <a:pt x="21" y="12"/>
                  </a:lnTo>
                  <a:lnTo>
                    <a:pt x="22" y="14"/>
                  </a:lnTo>
                  <a:lnTo>
                    <a:pt x="22" y="15"/>
                  </a:lnTo>
                  <a:lnTo>
                    <a:pt x="23" y="16"/>
                  </a:lnTo>
                  <a:lnTo>
                    <a:pt x="23" y="18"/>
                  </a:lnTo>
                  <a:lnTo>
                    <a:pt x="23" y="18"/>
                  </a:lnTo>
                  <a:lnTo>
                    <a:pt x="24" y="15"/>
                  </a:lnTo>
                  <a:lnTo>
                    <a:pt x="24" y="15"/>
                  </a:lnTo>
                  <a:lnTo>
                    <a:pt x="31" y="13"/>
                  </a:lnTo>
                  <a:lnTo>
                    <a:pt x="32" y="13"/>
                  </a:lnTo>
                  <a:lnTo>
                    <a:pt x="34" y="13"/>
                  </a:lnTo>
                  <a:lnTo>
                    <a:pt x="34" y="13"/>
                  </a:lnTo>
                  <a:lnTo>
                    <a:pt x="36" y="13"/>
                  </a:lnTo>
                  <a:lnTo>
                    <a:pt x="38" y="13"/>
                  </a:lnTo>
                  <a:lnTo>
                    <a:pt x="39" y="13"/>
                  </a:lnTo>
                  <a:lnTo>
                    <a:pt x="41" y="13"/>
                  </a:lnTo>
                  <a:lnTo>
                    <a:pt x="42" y="13"/>
                  </a:lnTo>
                  <a:lnTo>
                    <a:pt x="43" y="14"/>
                  </a:lnTo>
                  <a:lnTo>
                    <a:pt x="44" y="14"/>
                  </a:lnTo>
                  <a:lnTo>
                    <a:pt x="45" y="15"/>
                  </a:lnTo>
                  <a:lnTo>
                    <a:pt x="46" y="15"/>
                  </a:lnTo>
                  <a:lnTo>
                    <a:pt x="47" y="15"/>
                  </a:lnTo>
                  <a:lnTo>
                    <a:pt x="48" y="16"/>
                  </a:lnTo>
                  <a:lnTo>
                    <a:pt x="49" y="16"/>
                  </a:lnTo>
                  <a:lnTo>
                    <a:pt x="50" y="17"/>
                  </a:lnTo>
                  <a:lnTo>
                    <a:pt x="50" y="17"/>
                  </a:lnTo>
                  <a:lnTo>
                    <a:pt x="51" y="18"/>
                  </a:lnTo>
                  <a:lnTo>
                    <a:pt x="51" y="18"/>
                  </a:lnTo>
                  <a:lnTo>
                    <a:pt x="52" y="19"/>
                  </a:lnTo>
                  <a:lnTo>
                    <a:pt x="52" y="20"/>
                  </a:lnTo>
                  <a:lnTo>
                    <a:pt x="53" y="20"/>
                  </a:lnTo>
                  <a:lnTo>
                    <a:pt x="53" y="21"/>
                  </a:lnTo>
                  <a:lnTo>
                    <a:pt x="53" y="21"/>
                  </a:lnTo>
                  <a:lnTo>
                    <a:pt x="53" y="22"/>
                  </a:lnTo>
                  <a:lnTo>
                    <a:pt x="53" y="22"/>
                  </a:lnTo>
                  <a:lnTo>
                    <a:pt x="54" y="23"/>
                  </a:lnTo>
                  <a:lnTo>
                    <a:pt x="54" y="23"/>
                  </a:lnTo>
                  <a:lnTo>
                    <a:pt x="54" y="23"/>
                  </a:lnTo>
                  <a:lnTo>
                    <a:pt x="54" y="24"/>
                  </a:lnTo>
                  <a:lnTo>
                    <a:pt x="55" y="24"/>
                  </a:lnTo>
                  <a:lnTo>
                    <a:pt x="55" y="25"/>
                  </a:lnTo>
                  <a:lnTo>
                    <a:pt x="55" y="25"/>
                  </a:lnTo>
                  <a:lnTo>
                    <a:pt x="55" y="25"/>
                  </a:lnTo>
                  <a:lnTo>
                    <a:pt x="56" y="25"/>
                  </a:lnTo>
                  <a:lnTo>
                    <a:pt x="56" y="25"/>
                  </a:lnTo>
                  <a:lnTo>
                    <a:pt x="57" y="26"/>
                  </a:lnTo>
                  <a:lnTo>
                    <a:pt x="58" y="26"/>
                  </a:lnTo>
                  <a:lnTo>
                    <a:pt x="59" y="26"/>
                  </a:lnTo>
                  <a:lnTo>
                    <a:pt x="60" y="27"/>
                  </a:lnTo>
                  <a:lnTo>
                    <a:pt x="60" y="27"/>
                  </a:lnTo>
                  <a:lnTo>
                    <a:pt x="61" y="28"/>
                  </a:lnTo>
                  <a:lnTo>
                    <a:pt x="62" y="28"/>
                  </a:lnTo>
                  <a:lnTo>
                    <a:pt x="63" y="29"/>
                  </a:lnTo>
                  <a:lnTo>
                    <a:pt x="63" y="29"/>
                  </a:lnTo>
                  <a:lnTo>
                    <a:pt x="64" y="30"/>
                  </a:lnTo>
                  <a:lnTo>
                    <a:pt x="64" y="30"/>
                  </a:lnTo>
                  <a:lnTo>
                    <a:pt x="65" y="31"/>
                  </a:lnTo>
                  <a:lnTo>
                    <a:pt x="66" y="31"/>
                  </a:lnTo>
                  <a:lnTo>
                    <a:pt x="67" y="32"/>
                  </a:lnTo>
                  <a:lnTo>
                    <a:pt x="67" y="32"/>
                  </a:lnTo>
                  <a:lnTo>
                    <a:pt x="67" y="32"/>
                  </a:lnTo>
                  <a:lnTo>
                    <a:pt x="68" y="33"/>
                  </a:lnTo>
                  <a:lnTo>
                    <a:pt x="68" y="33"/>
                  </a:lnTo>
                  <a:lnTo>
                    <a:pt x="69" y="33"/>
                  </a:lnTo>
                  <a:lnTo>
                    <a:pt x="69" y="34"/>
                  </a:lnTo>
                  <a:lnTo>
                    <a:pt x="70" y="34"/>
                  </a:lnTo>
                  <a:lnTo>
                    <a:pt x="70" y="34"/>
                  </a:lnTo>
                  <a:lnTo>
                    <a:pt x="70" y="35"/>
                  </a:lnTo>
                  <a:lnTo>
                    <a:pt x="71" y="35"/>
                  </a:lnTo>
                  <a:lnTo>
                    <a:pt x="71" y="35"/>
                  </a:lnTo>
                  <a:lnTo>
                    <a:pt x="72" y="35"/>
                  </a:lnTo>
                  <a:lnTo>
                    <a:pt x="72" y="35"/>
                  </a:lnTo>
                  <a:lnTo>
                    <a:pt x="72" y="36"/>
                  </a:lnTo>
                  <a:lnTo>
                    <a:pt x="72" y="36"/>
                  </a:lnTo>
                  <a:lnTo>
                    <a:pt x="72" y="36"/>
                  </a:lnTo>
                  <a:lnTo>
                    <a:pt x="73" y="37"/>
                  </a:lnTo>
                  <a:lnTo>
                    <a:pt x="73" y="37"/>
                  </a:lnTo>
                  <a:lnTo>
                    <a:pt x="74" y="37"/>
                  </a:lnTo>
                  <a:lnTo>
                    <a:pt x="74" y="38"/>
                  </a:lnTo>
                  <a:lnTo>
                    <a:pt x="74" y="38"/>
                  </a:lnTo>
                  <a:lnTo>
                    <a:pt x="75" y="39"/>
                  </a:lnTo>
                  <a:lnTo>
                    <a:pt x="75" y="39"/>
                  </a:lnTo>
                  <a:lnTo>
                    <a:pt x="76" y="40"/>
                  </a:lnTo>
                  <a:lnTo>
                    <a:pt x="76" y="40"/>
                  </a:lnTo>
                  <a:lnTo>
                    <a:pt x="77" y="40"/>
                  </a:lnTo>
                  <a:lnTo>
                    <a:pt x="77" y="41"/>
                  </a:lnTo>
                  <a:lnTo>
                    <a:pt x="77" y="41"/>
                  </a:lnTo>
                  <a:lnTo>
                    <a:pt x="78" y="42"/>
                  </a:lnTo>
                  <a:lnTo>
                    <a:pt x="78" y="42"/>
                  </a:lnTo>
                  <a:lnTo>
                    <a:pt x="79" y="43"/>
                  </a:lnTo>
                  <a:lnTo>
                    <a:pt x="79" y="43"/>
                  </a:lnTo>
                  <a:lnTo>
                    <a:pt x="79" y="44"/>
                  </a:lnTo>
                  <a:lnTo>
                    <a:pt x="80" y="44"/>
                  </a:lnTo>
                  <a:lnTo>
                    <a:pt x="81" y="45"/>
                  </a:lnTo>
                  <a:lnTo>
                    <a:pt x="82" y="46"/>
                  </a:lnTo>
                  <a:lnTo>
                    <a:pt x="82" y="47"/>
                  </a:lnTo>
                  <a:lnTo>
                    <a:pt x="82" y="47"/>
                  </a:lnTo>
                  <a:lnTo>
                    <a:pt x="82" y="47"/>
                  </a:lnTo>
                  <a:lnTo>
                    <a:pt x="83" y="48"/>
                  </a:lnTo>
                  <a:lnTo>
                    <a:pt x="84" y="49"/>
                  </a:lnTo>
                  <a:lnTo>
                    <a:pt x="84" y="50"/>
                  </a:lnTo>
                  <a:lnTo>
                    <a:pt x="85" y="51"/>
                  </a:lnTo>
                  <a:lnTo>
                    <a:pt x="86" y="52"/>
                  </a:lnTo>
                  <a:lnTo>
                    <a:pt x="87" y="53"/>
                  </a:lnTo>
                  <a:lnTo>
                    <a:pt x="87" y="54"/>
                  </a:lnTo>
                  <a:lnTo>
                    <a:pt x="88" y="54"/>
                  </a:lnTo>
                  <a:lnTo>
                    <a:pt x="89" y="55"/>
                  </a:lnTo>
                  <a:lnTo>
                    <a:pt x="89" y="56"/>
                  </a:lnTo>
                  <a:lnTo>
                    <a:pt x="90" y="57"/>
                  </a:lnTo>
                  <a:lnTo>
                    <a:pt x="91" y="58"/>
                  </a:lnTo>
                  <a:lnTo>
                    <a:pt x="91" y="59"/>
                  </a:lnTo>
                  <a:lnTo>
                    <a:pt x="92" y="61"/>
                  </a:lnTo>
                  <a:lnTo>
                    <a:pt x="93" y="63"/>
                  </a:lnTo>
                  <a:lnTo>
                    <a:pt x="95" y="64"/>
                  </a:lnTo>
                  <a:lnTo>
                    <a:pt x="96" y="66"/>
                  </a:lnTo>
                  <a:lnTo>
                    <a:pt x="96" y="66"/>
                  </a:lnTo>
                  <a:lnTo>
                    <a:pt x="97" y="67"/>
                  </a:lnTo>
                  <a:lnTo>
                    <a:pt x="100" y="71"/>
                  </a:lnTo>
                  <a:lnTo>
                    <a:pt x="100" y="72"/>
                  </a:lnTo>
                  <a:lnTo>
                    <a:pt x="101" y="72"/>
                  </a:lnTo>
                  <a:lnTo>
                    <a:pt x="101" y="73"/>
                  </a:lnTo>
                  <a:lnTo>
                    <a:pt x="101" y="73"/>
                  </a:lnTo>
                  <a:lnTo>
                    <a:pt x="101" y="73"/>
                  </a:lnTo>
                  <a:lnTo>
                    <a:pt x="101" y="74"/>
                  </a:lnTo>
                  <a:lnTo>
                    <a:pt x="101" y="74"/>
                  </a:lnTo>
                  <a:lnTo>
                    <a:pt x="102" y="75"/>
                  </a:lnTo>
                  <a:lnTo>
                    <a:pt x="102" y="75"/>
                  </a:lnTo>
                  <a:lnTo>
                    <a:pt x="102" y="76"/>
                  </a:lnTo>
                  <a:lnTo>
                    <a:pt x="103" y="77"/>
                  </a:lnTo>
                  <a:lnTo>
                    <a:pt x="103" y="77"/>
                  </a:lnTo>
                  <a:lnTo>
                    <a:pt x="103" y="78"/>
                  </a:lnTo>
                  <a:lnTo>
                    <a:pt x="104" y="78"/>
                  </a:lnTo>
                  <a:lnTo>
                    <a:pt x="104" y="79"/>
                  </a:lnTo>
                  <a:lnTo>
                    <a:pt x="104" y="80"/>
                  </a:lnTo>
                  <a:lnTo>
                    <a:pt x="104" y="80"/>
                  </a:lnTo>
                  <a:lnTo>
                    <a:pt x="105" y="81"/>
                  </a:lnTo>
                  <a:lnTo>
                    <a:pt x="105" y="81"/>
                  </a:lnTo>
                  <a:lnTo>
                    <a:pt x="105" y="82"/>
                  </a:lnTo>
                  <a:lnTo>
                    <a:pt x="105" y="82"/>
                  </a:lnTo>
                  <a:lnTo>
                    <a:pt x="106" y="83"/>
                  </a:lnTo>
                  <a:lnTo>
                    <a:pt x="106" y="83"/>
                  </a:lnTo>
                  <a:lnTo>
                    <a:pt x="106" y="83"/>
                  </a:lnTo>
                  <a:lnTo>
                    <a:pt x="106" y="83"/>
                  </a:lnTo>
                  <a:lnTo>
                    <a:pt x="106" y="84"/>
                  </a:lnTo>
                  <a:lnTo>
                    <a:pt x="106" y="84"/>
                  </a:lnTo>
                  <a:lnTo>
                    <a:pt x="107" y="85"/>
                  </a:lnTo>
                  <a:lnTo>
                    <a:pt x="107" y="86"/>
                  </a:lnTo>
                  <a:lnTo>
                    <a:pt x="107" y="86"/>
                  </a:lnTo>
                  <a:lnTo>
                    <a:pt x="107" y="87"/>
                  </a:lnTo>
                  <a:lnTo>
                    <a:pt x="107" y="88"/>
                  </a:lnTo>
                  <a:lnTo>
                    <a:pt x="107" y="88"/>
                  </a:lnTo>
                  <a:lnTo>
                    <a:pt x="107" y="89"/>
                  </a:lnTo>
                  <a:lnTo>
                    <a:pt x="108" y="90"/>
                  </a:lnTo>
                  <a:lnTo>
                    <a:pt x="108" y="90"/>
                  </a:lnTo>
                  <a:lnTo>
                    <a:pt x="108" y="91"/>
                  </a:lnTo>
                  <a:lnTo>
                    <a:pt x="108" y="91"/>
                  </a:lnTo>
                  <a:lnTo>
                    <a:pt x="108" y="92"/>
                  </a:lnTo>
                  <a:lnTo>
                    <a:pt x="108" y="92"/>
                  </a:lnTo>
                  <a:lnTo>
                    <a:pt x="108" y="92"/>
                  </a:lnTo>
                  <a:lnTo>
                    <a:pt x="108" y="93"/>
                  </a:lnTo>
                  <a:lnTo>
                    <a:pt x="108" y="94"/>
                  </a:lnTo>
                  <a:lnTo>
                    <a:pt x="108" y="95"/>
                  </a:lnTo>
                  <a:lnTo>
                    <a:pt x="108" y="95"/>
                  </a:lnTo>
                  <a:lnTo>
                    <a:pt x="108" y="96"/>
                  </a:lnTo>
                  <a:lnTo>
                    <a:pt x="108" y="97"/>
                  </a:lnTo>
                  <a:lnTo>
                    <a:pt x="108" y="97"/>
                  </a:lnTo>
                  <a:lnTo>
                    <a:pt x="108" y="98"/>
                  </a:lnTo>
                  <a:lnTo>
                    <a:pt x="108" y="99"/>
                  </a:lnTo>
                  <a:lnTo>
                    <a:pt x="107" y="100"/>
                  </a:lnTo>
                  <a:lnTo>
                    <a:pt x="107" y="100"/>
                  </a:lnTo>
                  <a:lnTo>
                    <a:pt x="107" y="101"/>
                  </a:lnTo>
                  <a:lnTo>
                    <a:pt x="107" y="102"/>
                  </a:lnTo>
                  <a:lnTo>
                    <a:pt x="107" y="102"/>
                  </a:lnTo>
                  <a:lnTo>
                    <a:pt x="107" y="102"/>
                  </a:lnTo>
                  <a:lnTo>
                    <a:pt x="106" y="102"/>
                  </a:lnTo>
                  <a:lnTo>
                    <a:pt x="106" y="103"/>
                  </a:lnTo>
                  <a:lnTo>
                    <a:pt x="106" y="104"/>
                  </a:lnTo>
                  <a:lnTo>
                    <a:pt x="106" y="105"/>
                  </a:lnTo>
                  <a:lnTo>
                    <a:pt x="105" y="105"/>
                  </a:lnTo>
                  <a:lnTo>
                    <a:pt x="105" y="106"/>
                  </a:lnTo>
                  <a:lnTo>
                    <a:pt x="104" y="107"/>
                  </a:lnTo>
                  <a:lnTo>
                    <a:pt x="104" y="107"/>
                  </a:lnTo>
                  <a:lnTo>
                    <a:pt x="104" y="108"/>
                  </a:lnTo>
                  <a:lnTo>
                    <a:pt x="103" y="109"/>
                  </a:lnTo>
                  <a:lnTo>
                    <a:pt x="103" y="110"/>
                  </a:lnTo>
                  <a:lnTo>
                    <a:pt x="102" y="110"/>
                  </a:lnTo>
                  <a:lnTo>
                    <a:pt x="101" y="111"/>
                  </a:lnTo>
                  <a:lnTo>
                    <a:pt x="101" y="112"/>
                  </a:lnTo>
                  <a:lnTo>
                    <a:pt x="101" y="112"/>
                  </a:lnTo>
                  <a:lnTo>
                    <a:pt x="101" y="112"/>
                  </a:lnTo>
                  <a:lnTo>
                    <a:pt x="100" y="112"/>
                  </a:lnTo>
                  <a:lnTo>
                    <a:pt x="99" y="113"/>
                  </a:lnTo>
                  <a:lnTo>
                    <a:pt x="99" y="113"/>
                  </a:lnTo>
                  <a:lnTo>
                    <a:pt x="98" y="114"/>
                  </a:lnTo>
                  <a:lnTo>
                    <a:pt x="97" y="114"/>
                  </a:lnTo>
                  <a:lnTo>
                    <a:pt x="97" y="115"/>
                  </a:lnTo>
                  <a:lnTo>
                    <a:pt x="96" y="115"/>
                  </a:lnTo>
                  <a:lnTo>
                    <a:pt x="95" y="116"/>
                  </a:lnTo>
                  <a:lnTo>
                    <a:pt x="95" y="116"/>
                  </a:lnTo>
                  <a:lnTo>
                    <a:pt x="94" y="116"/>
                  </a:lnTo>
                  <a:lnTo>
                    <a:pt x="93" y="117"/>
                  </a:lnTo>
                  <a:lnTo>
                    <a:pt x="92" y="117"/>
                  </a:lnTo>
                  <a:lnTo>
                    <a:pt x="92" y="117"/>
                  </a:lnTo>
                  <a:lnTo>
                    <a:pt x="91" y="117"/>
                  </a:lnTo>
                  <a:lnTo>
                    <a:pt x="91" y="118"/>
                  </a:lnTo>
                  <a:lnTo>
                    <a:pt x="91" y="118"/>
                  </a:lnTo>
                  <a:lnTo>
                    <a:pt x="91" y="118"/>
                  </a:lnTo>
                  <a:lnTo>
                    <a:pt x="91" y="119"/>
                  </a:lnTo>
                  <a:lnTo>
                    <a:pt x="91" y="120"/>
                  </a:lnTo>
                  <a:lnTo>
                    <a:pt x="91" y="120"/>
                  </a:lnTo>
                  <a:lnTo>
                    <a:pt x="90" y="121"/>
                  </a:lnTo>
                  <a:lnTo>
                    <a:pt x="90" y="121"/>
                  </a:lnTo>
                  <a:lnTo>
                    <a:pt x="90" y="121"/>
                  </a:lnTo>
                  <a:lnTo>
                    <a:pt x="90" y="122"/>
                  </a:lnTo>
                  <a:lnTo>
                    <a:pt x="89" y="122"/>
                  </a:lnTo>
                  <a:lnTo>
                    <a:pt x="89" y="123"/>
                  </a:lnTo>
                  <a:lnTo>
                    <a:pt x="89" y="123"/>
                  </a:lnTo>
                  <a:lnTo>
                    <a:pt x="88" y="124"/>
                  </a:lnTo>
                  <a:lnTo>
                    <a:pt x="87" y="125"/>
                  </a:lnTo>
                  <a:lnTo>
                    <a:pt x="87" y="125"/>
                  </a:lnTo>
                  <a:lnTo>
                    <a:pt x="86" y="126"/>
                  </a:lnTo>
                  <a:lnTo>
                    <a:pt x="86" y="127"/>
                  </a:lnTo>
                  <a:lnTo>
                    <a:pt x="85" y="127"/>
                  </a:lnTo>
                  <a:lnTo>
                    <a:pt x="84" y="128"/>
                  </a:lnTo>
                  <a:lnTo>
                    <a:pt x="84" y="128"/>
                  </a:lnTo>
                  <a:lnTo>
                    <a:pt x="83" y="129"/>
                  </a:lnTo>
                  <a:lnTo>
                    <a:pt x="82" y="129"/>
                  </a:lnTo>
                  <a:lnTo>
                    <a:pt x="82" y="130"/>
                  </a:lnTo>
                  <a:lnTo>
                    <a:pt x="82" y="130"/>
                  </a:lnTo>
                  <a:lnTo>
                    <a:pt x="81" y="131"/>
                  </a:lnTo>
                  <a:lnTo>
                    <a:pt x="80" y="131"/>
                  </a:lnTo>
                  <a:lnTo>
                    <a:pt x="79" y="131"/>
                  </a:lnTo>
                  <a:lnTo>
                    <a:pt x="78" y="131"/>
                  </a:lnTo>
                  <a:lnTo>
                    <a:pt x="78" y="131"/>
                  </a:lnTo>
                  <a:lnTo>
                    <a:pt x="77" y="131"/>
                  </a:lnTo>
                  <a:lnTo>
                    <a:pt x="76" y="131"/>
                  </a:lnTo>
                  <a:lnTo>
                    <a:pt x="75" y="132"/>
                  </a:lnTo>
                  <a:lnTo>
                    <a:pt x="74" y="132"/>
                  </a:lnTo>
                  <a:lnTo>
                    <a:pt x="73" y="132"/>
                  </a:lnTo>
                  <a:lnTo>
                    <a:pt x="73" y="132"/>
                  </a:lnTo>
                  <a:lnTo>
                    <a:pt x="72" y="132"/>
                  </a:lnTo>
                  <a:lnTo>
                    <a:pt x="72" y="132"/>
                  </a:lnTo>
                  <a:lnTo>
                    <a:pt x="71" y="132"/>
                  </a:lnTo>
                  <a:lnTo>
                    <a:pt x="70" y="133"/>
                  </a:lnTo>
                  <a:lnTo>
                    <a:pt x="69" y="133"/>
                  </a:lnTo>
                  <a:lnTo>
                    <a:pt x="69" y="133"/>
                  </a:lnTo>
                  <a:lnTo>
                    <a:pt x="68" y="133"/>
                  </a:lnTo>
                  <a:lnTo>
                    <a:pt x="67" y="133"/>
                  </a:lnTo>
                  <a:lnTo>
                    <a:pt x="66" y="133"/>
                  </a:lnTo>
                  <a:lnTo>
                    <a:pt x="65" y="133"/>
                  </a:lnTo>
                  <a:lnTo>
                    <a:pt x="64" y="133"/>
                  </a:lnTo>
                  <a:lnTo>
                    <a:pt x="63" y="132"/>
                  </a:lnTo>
                  <a:lnTo>
                    <a:pt x="63" y="132"/>
                  </a:lnTo>
                  <a:lnTo>
                    <a:pt x="63" y="132"/>
                  </a:lnTo>
                  <a:lnTo>
                    <a:pt x="62" y="132"/>
                  </a:lnTo>
                  <a:lnTo>
                    <a:pt x="61" y="132"/>
                  </a:lnTo>
                  <a:lnTo>
                    <a:pt x="60" y="132"/>
                  </a:lnTo>
                  <a:lnTo>
                    <a:pt x="59" y="132"/>
                  </a:lnTo>
                  <a:lnTo>
                    <a:pt x="59" y="132"/>
                  </a:lnTo>
                  <a:lnTo>
                    <a:pt x="58" y="131"/>
                  </a:lnTo>
                  <a:lnTo>
                    <a:pt x="57" y="131"/>
                  </a:lnTo>
                  <a:lnTo>
                    <a:pt x="56" y="131"/>
                  </a:lnTo>
                  <a:lnTo>
                    <a:pt x="56" y="131"/>
                  </a:lnTo>
                  <a:lnTo>
                    <a:pt x="55" y="131"/>
                  </a:lnTo>
                  <a:lnTo>
                    <a:pt x="54" y="131"/>
                  </a:lnTo>
                  <a:lnTo>
                    <a:pt x="53" y="131"/>
                  </a:lnTo>
                  <a:lnTo>
                    <a:pt x="53" y="131"/>
                  </a:lnTo>
                  <a:lnTo>
                    <a:pt x="53" y="130"/>
                  </a:lnTo>
                  <a:lnTo>
                    <a:pt x="52" y="130"/>
                  </a:lnTo>
                  <a:lnTo>
                    <a:pt x="51" y="130"/>
                  </a:lnTo>
                  <a:lnTo>
                    <a:pt x="51" y="129"/>
                  </a:lnTo>
                  <a:lnTo>
                    <a:pt x="50" y="129"/>
                  </a:lnTo>
                  <a:lnTo>
                    <a:pt x="49" y="129"/>
                  </a:lnTo>
                  <a:lnTo>
                    <a:pt x="49" y="128"/>
                  </a:lnTo>
                  <a:lnTo>
                    <a:pt x="48" y="128"/>
                  </a:lnTo>
                  <a:lnTo>
                    <a:pt x="47" y="127"/>
                  </a:lnTo>
                  <a:lnTo>
                    <a:pt x="47" y="127"/>
                  </a:lnTo>
                  <a:lnTo>
                    <a:pt x="46" y="127"/>
                  </a:lnTo>
                  <a:lnTo>
                    <a:pt x="45" y="126"/>
                  </a:lnTo>
                  <a:lnTo>
                    <a:pt x="45" y="126"/>
                  </a:lnTo>
                  <a:lnTo>
                    <a:pt x="44" y="125"/>
                  </a:lnTo>
                  <a:lnTo>
                    <a:pt x="43" y="125"/>
                  </a:lnTo>
                  <a:lnTo>
                    <a:pt x="43" y="125"/>
                  </a:lnTo>
                  <a:lnTo>
                    <a:pt x="43" y="124"/>
                  </a:lnTo>
                  <a:lnTo>
                    <a:pt x="43" y="124"/>
                  </a:lnTo>
                  <a:lnTo>
                    <a:pt x="43" y="123"/>
                  </a:lnTo>
                  <a:lnTo>
                    <a:pt x="42" y="123"/>
                  </a:lnTo>
                  <a:lnTo>
                    <a:pt x="42" y="122"/>
                  </a:lnTo>
                  <a:lnTo>
                    <a:pt x="41" y="122"/>
                  </a:lnTo>
                  <a:lnTo>
                    <a:pt x="41" y="121"/>
                  </a:lnTo>
                  <a:lnTo>
                    <a:pt x="40" y="121"/>
                  </a:lnTo>
                  <a:lnTo>
                    <a:pt x="40" y="121"/>
                  </a:lnTo>
                  <a:lnTo>
                    <a:pt x="39" y="121"/>
                  </a:lnTo>
                  <a:lnTo>
                    <a:pt x="39" y="120"/>
                  </a:lnTo>
                  <a:lnTo>
                    <a:pt x="38" y="120"/>
                  </a:lnTo>
                  <a:lnTo>
                    <a:pt x="38" y="119"/>
                  </a:lnTo>
                  <a:lnTo>
                    <a:pt x="37" y="119"/>
                  </a:lnTo>
                  <a:lnTo>
                    <a:pt x="37" y="118"/>
                  </a:lnTo>
                  <a:lnTo>
                    <a:pt x="36" y="118"/>
                  </a:lnTo>
                  <a:lnTo>
                    <a:pt x="36" y="117"/>
                  </a:lnTo>
                  <a:lnTo>
                    <a:pt x="35" y="116"/>
                  </a:lnTo>
                  <a:lnTo>
                    <a:pt x="35" y="116"/>
                  </a:lnTo>
                  <a:lnTo>
                    <a:pt x="34" y="115"/>
                  </a:lnTo>
                  <a:lnTo>
                    <a:pt x="34" y="115"/>
                  </a:lnTo>
                  <a:lnTo>
                    <a:pt x="34" y="114"/>
                  </a:lnTo>
                  <a:lnTo>
                    <a:pt x="34" y="113"/>
                  </a:lnTo>
                  <a:lnTo>
                    <a:pt x="34" y="113"/>
                  </a:lnTo>
                  <a:lnTo>
                    <a:pt x="33" y="112"/>
                  </a:lnTo>
                  <a:lnTo>
                    <a:pt x="33" y="112"/>
                  </a:lnTo>
                  <a:lnTo>
                    <a:pt x="33" y="112"/>
                  </a:lnTo>
                  <a:lnTo>
                    <a:pt x="32" y="111"/>
                  </a:lnTo>
                  <a:lnTo>
                    <a:pt x="32" y="111"/>
                  </a:lnTo>
                  <a:lnTo>
                    <a:pt x="31" y="110"/>
                  </a:lnTo>
                  <a:lnTo>
                    <a:pt x="31" y="110"/>
                  </a:lnTo>
                  <a:lnTo>
                    <a:pt x="31" y="109"/>
                  </a:lnTo>
                  <a:lnTo>
                    <a:pt x="30" y="108"/>
                  </a:lnTo>
                  <a:lnTo>
                    <a:pt x="30" y="108"/>
                  </a:lnTo>
                  <a:lnTo>
                    <a:pt x="30" y="107"/>
                  </a:lnTo>
                  <a:lnTo>
                    <a:pt x="29" y="107"/>
                  </a:lnTo>
                  <a:lnTo>
                    <a:pt x="29" y="106"/>
                  </a:lnTo>
                  <a:lnTo>
                    <a:pt x="29" y="105"/>
                  </a:lnTo>
                  <a:lnTo>
                    <a:pt x="28" y="105"/>
                  </a:lnTo>
                  <a:lnTo>
                    <a:pt x="28" y="104"/>
                  </a:lnTo>
                  <a:lnTo>
                    <a:pt x="28" y="103"/>
                  </a:lnTo>
                  <a:lnTo>
                    <a:pt x="27" y="103"/>
                  </a:lnTo>
                  <a:lnTo>
                    <a:pt x="27" y="102"/>
                  </a:lnTo>
                  <a:lnTo>
                    <a:pt x="27" y="102"/>
                  </a:lnTo>
                  <a:lnTo>
                    <a:pt x="26" y="102"/>
                  </a:lnTo>
                  <a:lnTo>
                    <a:pt x="26" y="101"/>
                  </a:lnTo>
                  <a:lnTo>
                    <a:pt x="26" y="101"/>
                  </a:lnTo>
                  <a:lnTo>
                    <a:pt x="25" y="100"/>
                  </a:lnTo>
                  <a:lnTo>
                    <a:pt x="25" y="99"/>
                  </a:lnTo>
                  <a:lnTo>
                    <a:pt x="25" y="99"/>
                  </a:lnTo>
                  <a:lnTo>
                    <a:pt x="24" y="98"/>
                  </a:lnTo>
                  <a:lnTo>
                    <a:pt x="24" y="97"/>
                  </a:lnTo>
                  <a:lnTo>
                    <a:pt x="24" y="97"/>
                  </a:lnTo>
                  <a:lnTo>
                    <a:pt x="24" y="96"/>
                  </a:lnTo>
                  <a:lnTo>
                    <a:pt x="24" y="95"/>
                  </a:lnTo>
                  <a:lnTo>
                    <a:pt x="24" y="94"/>
                  </a:lnTo>
                  <a:lnTo>
                    <a:pt x="23" y="93"/>
                  </a:lnTo>
                  <a:lnTo>
                    <a:pt x="22" y="92"/>
                  </a:lnTo>
                  <a:lnTo>
                    <a:pt x="22" y="91"/>
                  </a:lnTo>
                  <a:lnTo>
                    <a:pt x="21" y="89"/>
                  </a:lnTo>
                  <a:lnTo>
                    <a:pt x="21" y="88"/>
                  </a:lnTo>
                  <a:lnTo>
                    <a:pt x="20" y="87"/>
                  </a:lnTo>
                  <a:lnTo>
                    <a:pt x="20" y="85"/>
                  </a:lnTo>
                  <a:lnTo>
                    <a:pt x="19" y="84"/>
                  </a:lnTo>
                  <a:lnTo>
                    <a:pt x="19" y="83"/>
                  </a:lnTo>
                  <a:lnTo>
                    <a:pt x="19" y="83"/>
                  </a:lnTo>
                  <a:lnTo>
                    <a:pt x="18" y="82"/>
                  </a:lnTo>
                  <a:lnTo>
                    <a:pt x="18" y="81"/>
                  </a:lnTo>
                  <a:lnTo>
                    <a:pt x="17" y="79"/>
                  </a:lnTo>
                  <a:lnTo>
                    <a:pt x="17" y="78"/>
                  </a:lnTo>
                  <a:lnTo>
                    <a:pt x="16" y="77"/>
                  </a:lnTo>
                  <a:lnTo>
                    <a:pt x="15" y="75"/>
                  </a:lnTo>
                  <a:lnTo>
                    <a:pt x="15" y="74"/>
                  </a:lnTo>
                  <a:lnTo>
                    <a:pt x="15" y="73"/>
                  </a:lnTo>
                  <a:lnTo>
                    <a:pt x="15" y="72"/>
                  </a:lnTo>
                  <a:lnTo>
                    <a:pt x="14" y="71"/>
                  </a:lnTo>
                  <a:lnTo>
                    <a:pt x="14" y="69"/>
                  </a:lnTo>
                  <a:lnTo>
                    <a:pt x="13" y="68"/>
                  </a:lnTo>
                  <a:lnTo>
                    <a:pt x="13" y="67"/>
                  </a:lnTo>
                  <a:lnTo>
                    <a:pt x="12" y="65"/>
                  </a:lnTo>
                  <a:lnTo>
                    <a:pt x="12" y="64"/>
                  </a:lnTo>
                  <a:lnTo>
                    <a:pt x="12" y="64"/>
                  </a:lnTo>
                  <a:lnTo>
                    <a:pt x="12" y="63"/>
                  </a:lnTo>
                  <a:lnTo>
                    <a:pt x="11" y="62"/>
                  </a:lnTo>
                  <a:lnTo>
                    <a:pt x="11" y="61"/>
                  </a:lnTo>
                  <a:lnTo>
                    <a:pt x="10" y="59"/>
                  </a:lnTo>
                  <a:lnTo>
                    <a:pt x="10" y="58"/>
                  </a:lnTo>
                  <a:lnTo>
                    <a:pt x="9" y="57"/>
                  </a:lnTo>
                  <a:lnTo>
                    <a:pt x="9" y="55"/>
                  </a:lnTo>
                  <a:lnTo>
                    <a:pt x="9" y="54"/>
                  </a:lnTo>
                  <a:lnTo>
                    <a:pt x="8" y="53"/>
                  </a:lnTo>
                  <a:lnTo>
                    <a:pt x="8" y="52"/>
                  </a:lnTo>
                  <a:lnTo>
                    <a:pt x="7" y="51"/>
                  </a:lnTo>
                  <a:lnTo>
                    <a:pt x="7" y="50"/>
                  </a:lnTo>
                  <a:lnTo>
                    <a:pt x="7" y="48"/>
                  </a:lnTo>
                  <a:lnTo>
                    <a:pt x="6" y="47"/>
                  </a:lnTo>
                  <a:lnTo>
                    <a:pt x="6" y="45"/>
                  </a:lnTo>
                  <a:lnTo>
                    <a:pt x="6" y="44"/>
                  </a:lnTo>
                  <a:lnTo>
                    <a:pt x="5" y="43"/>
                  </a:lnTo>
                  <a:lnTo>
                    <a:pt x="5" y="40"/>
                  </a:lnTo>
                  <a:lnTo>
                    <a:pt x="5" y="38"/>
                  </a:lnTo>
                  <a:lnTo>
                    <a:pt x="5" y="35"/>
                  </a:lnTo>
                  <a:lnTo>
                    <a:pt x="5" y="34"/>
                  </a:lnTo>
                  <a:lnTo>
                    <a:pt x="4" y="32"/>
                  </a:lnTo>
                  <a:lnTo>
                    <a:pt x="4" y="29"/>
                  </a:lnTo>
                  <a:lnTo>
                    <a:pt x="4" y="27"/>
                  </a:lnTo>
                  <a:lnTo>
                    <a:pt x="3" y="24"/>
                  </a:lnTo>
                  <a:lnTo>
                    <a:pt x="2" y="22"/>
                  </a:lnTo>
                  <a:lnTo>
                    <a:pt x="2" y="21"/>
                  </a:lnTo>
                  <a:lnTo>
                    <a:pt x="2" y="19"/>
                  </a:lnTo>
                  <a:lnTo>
                    <a:pt x="1" y="17"/>
                  </a:lnTo>
                  <a:lnTo>
                    <a:pt x="1" y="16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1" y="6"/>
                  </a:lnTo>
                  <a:lnTo>
                    <a:pt x="6" y="1"/>
                  </a:lnTo>
                  <a:lnTo>
                    <a:pt x="6" y="0"/>
                  </a:lnTo>
                  <a:lnTo>
                    <a:pt x="15" y="1"/>
                  </a:lnTo>
                  <a:lnTo>
                    <a:pt x="15" y="1"/>
                  </a:lnTo>
                  <a:close/>
                </a:path>
              </a:pathLst>
            </a:custGeom>
            <a:grpFill/>
            <a:ln w="215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9D4486FE-8BD6-C8A8-3751-E4E6A228786B}"/>
              </a:ext>
            </a:extLst>
          </p:cNvPr>
          <p:cNvGrpSpPr/>
          <p:nvPr/>
        </p:nvGrpSpPr>
        <p:grpSpPr>
          <a:xfrm>
            <a:off x="4503983" y="4935852"/>
            <a:ext cx="3347546" cy="290998"/>
            <a:chOff x="4289813" y="5854702"/>
            <a:chExt cx="1807111" cy="290998"/>
          </a:xfrm>
        </p:grpSpPr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20FCFCCD-1CD1-7BE8-93A4-76C4B691F842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solidFill>
                    <a:srgbClr val="6C8B5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dirty="0">
                  <a:solidFill>
                    <a:srgbClr val="6C8B5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dirty="0">
                  <a:solidFill>
                    <a:srgbClr val="6C8B5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6B210547-3D33-5CF0-143B-422744FFDD1B}"/>
                </a:ext>
              </a:extLst>
            </p:cNvPr>
            <p:cNvSpPr txBox="1"/>
            <p:nvPr/>
          </p:nvSpPr>
          <p:spPr>
            <a:xfrm>
              <a:off x="5266508" y="5854702"/>
              <a:ext cx="83041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solidFill>
                    <a:srgbClr val="6C8B5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dirty="0">
                  <a:solidFill>
                    <a:srgbClr val="6C8B5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202X.06.02</a:t>
              </a:r>
              <a:endParaRPr lang="zh-CN" altLang="en-US" dirty="0">
                <a:solidFill>
                  <a:srgbClr val="6C8B5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78" name="椭圆 77">
            <a:extLst>
              <a:ext uri="{FF2B5EF4-FFF2-40B4-BE49-F238E27FC236}">
                <a16:creationId xmlns:a16="http://schemas.microsoft.com/office/drawing/2014/main" id="{16E850E9-D5A0-26E6-7A16-C0EFDD1DB13D}"/>
              </a:ext>
            </a:extLst>
          </p:cNvPr>
          <p:cNvSpPr/>
          <p:nvPr/>
        </p:nvSpPr>
        <p:spPr>
          <a:xfrm>
            <a:off x="6014244" y="3195369"/>
            <a:ext cx="163512" cy="163512"/>
          </a:xfrm>
          <a:prstGeom prst="ellipse">
            <a:avLst/>
          </a:prstGeom>
          <a:noFill/>
          <a:ln w="38100">
            <a:solidFill>
              <a:srgbClr val="6C8B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>
            <a:extLst>
              <a:ext uri="{FF2B5EF4-FFF2-40B4-BE49-F238E27FC236}">
                <a16:creationId xmlns:a16="http://schemas.microsoft.com/office/drawing/2014/main" id="{D326693C-37ED-A4C9-E535-164DB603B5B2}"/>
              </a:ext>
            </a:extLst>
          </p:cNvPr>
          <p:cNvSpPr/>
          <p:nvPr/>
        </p:nvSpPr>
        <p:spPr>
          <a:xfrm>
            <a:off x="5700713" y="3239026"/>
            <a:ext cx="76198" cy="76198"/>
          </a:xfrm>
          <a:prstGeom prst="ellipse">
            <a:avLst/>
          </a:prstGeom>
          <a:solidFill>
            <a:srgbClr val="6C8B5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椭圆 81">
            <a:extLst>
              <a:ext uri="{FF2B5EF4-FFF2-40B4-BE49-F238E27FC236}">
                <a16:creationId xmlns:a16="http://schemas.microsoft.com/office/drawing/2014/main" id="{18CE1900-B86E-3A1C-2422-9F4AE5DCA502}"/>
              </a:ext>
            </a:extLst>
          </p:cNvPr>
          <p:cNvSpPr/>
          <p:nvPr/>
        </p:nvSpPr>
        <p:spPr>
          <a:xfrm>
            <a:off x="6414297" y="3239026"/>
            <a:ext cx="76198" cy="76198"/>
          </a:xfrm>
          <a:prstGeom prst="ellipse">
            <a:avLst/>
          </a:prstGeom>
          <a:solidFill>
            <a:srgbClr val="6C8B5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A53F1192-B86E-A93C-CCD5-82F2316E9695}"/>
              </a:ext>
            </a:extLst>
          </p:cNvPr>
          <p:cNvGrpSpPr/>
          <p:nvPr/>
        </p:nvGrpSpPr>
        <p:grpSpPr>
          <a:xfrm>
            <a:off x="3557791" y="908293"/>
            <a:ext cx="5073244" cy="1148830"/>
            <a:chOff x="3530600" y="908293"/>
            <a:chExt cx="5073244" cy="1148830"/>
          </a:xfrm>
        </p:grpSpPr>
        <p:pic>
          <p:nvPicPr>
            <p:cNvPr id="90" name="图片 89">
              <a:extLst>
                <a:ext uri="{FF2B5EF4-FFF2-40B4-BE49-F238E27FC236}">
                  <a16:creationId xmlns:a16="http://schemas.microsoft.com/office/drawing/2014/main" id="{495A5576-129B-061F-0CA6-6FB2363DA85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067263" y="908293"/>
              <a:ext cx="1536581" cy="1148830"/>
            </a:xfrm>
            <a:prstGeom prst="rect">
              <a:avLst/>
            </a:prstGeom>
          </p:spPr>
        </p:pic>
        <p:pic>
          <p:nvPicPr>
            <p:cNvPr id="91" name="图片 90">
              <a:extLst>
                <a:ext uri="{FF2B5EF4-FFF2-40B4-BE49-F238E27FC236}">
                  <a16:creationId xmlns:a16="http://schemas.microsoft.com/office/drawing/2014/main" id="{BB099A18-A751-341E-A8F5-82FEB4D5516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3530600" y="908293"/>
              <a:ext cx="1536582" cy="114883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243660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" name="组合 91">
            <a:extLst>
              <a:ext uri="{FF2B5EF4-FFF2-40B4-BE49-F238E27FC236}">
                <a16:creationId xmlns:a16="http://schemas.microsoft.com/office/drawing/2014/main" id="{A53F1192-B86E-A93C-CCD5-82F2316E9695}"/>
              </a:ext>
            </a:extLst>
          </p:cNvPr>
          <p:cNvGrpSpPr/>
          <p:nvPr/>
        </p:nvGrpSpPr>
        <p:grpSpPr>
          <a:xfrm>
            <a:off x="2383493" y="-267676"/>
            <a:ext cx="7307404" cy="1148830"/>
            <a:chOff x="3530600" y="908293"/>
            <a:chExt cx="7307404" cy="1148830"/>
          </a:xfrm>
        </p:grpSpPr>
        <p:pic>
          <p:nvPicPr>
            <p:cNvPr id="90" name="图片 89">
              <a:extLst>
                <a:ext uri="{FF2B5EF4-FFF2-40B4-BE49-F238E27FC236}">
                  <a16:creationId xmlns:a16="http://schemas.microsoft.com/office/drawing/2014/main" id="{495A5576-129B-061F-0CA6-6FB2363DA85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301423" y="908293"/>
              <a:ext cx="1536581" cy="1148830"/>
            </a:xfrm>
            <a:prstGeom prst="rect">
              <a:avLst/>
            </a:prstGeom>
          </p:spPr>
        </p:pic>
        <p:pic>
          <p:nvPicPr>
            <p:cNvPr id="91" name="图片 90">
              <a:extLst>
                <a:ext uri="{FF2B5EF4-FFF2-40B4-BE49-F238E27FC236}">
                  <a16:creationId xmlns:a16="http://schemas.microsoft.com/office/drawing/2014/main" id="{BB099A18-A751-341E-A8F5-82FEB4D5516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3530600" y="908293"/>
              <a:ext cx="1536582" cy="1148830"/>
            </a:xfrm>
            <a:prstGeom prst="rect">
              <a:avLst/>
            </a:prstGeom>
          </p:spPr>
        </p:pic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FF12305D-D2D4-1473-ED8D-88F7C929D35B}"/>
              </a:ext>
            </a:extLst>
          </p:cNvPr>
          <p:cNvGrpSpPr/>
          <p:nvPr/>
        </p:nvGrpSpPr>
        <p:grpSpPr>
          <a:xfrm>
            <a:off x="4397375" y="309641"/>
            <a:ext cx="3397250" cy="646331"/>
            <a:chOff x="2379661" y="2236938"/>
            <a:chExt cx="3397250" cy="646331"/>
          </a:xfrm>
        </p:grpSpPr>
        <p:sp>
          <p:nvSpPr>
            <p:cNvPr id="93" name="矩形: 圆角 92">
              <a:extLst>
                <a:ext uri="{FF2B5EF4-FFF2-40B4-BE49-F238E27FC236}">
                  <a16:creationId xmlns:a16="http://schemas.microsoft.com/office/drawing/2014/main" id="{34C99B92-A78A-389C-54F5-C5E5C67BFB63}"/>
                </a:ext>
              </a:extLst>
            </p:cNvPr>
            <p:cNvSpPr/>
            <p:nvPr/>
          </p:nvSpPr>
          <p:spPr>
            <a:xfrm>
              <a:off x="2379661" y="2333993"/>
              <a:ext cx="3397250" cy="469900"/>
            </a:xfrm>
            <a:prstGeom prst="roundRect">
              <a:avLst>
                <a:gd name="adj" fmla="val 50000"/>
              </a:avLst>
            </a:prstGeom>
            <a:blipFill dpi="0" rotWithShape="1">
              <a:blip r:embed="rId4">
                <a:alphaModFix amt="41000"/>
              </a:blip>
              <a:srcRect/>
              <a:tile tx="0" ty="0" sx="100000" sy="100000" flip="none" algn="tl"/>
            </a:blipFill>
            <a:ln>
              <a:solidFill>
                <a:srgbClr val="6C8B5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20FCFCCD-1CD1-7BE8-93A4-76C4B691F842}"/>
                </a:ext>
              </a:extLst>
            </p:cNvPr>
            <p:cNvSpPr txBox="1"/>
            <p:nvPr/>
          </p:nvSpPr>
          <p:spPr>
            <a:xfrm>
              <a:off x="3208463" y="2420841"/>
              <a:ext cx="25303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rgbClr val="6C8B50"/>
                  </a:solidFill>
                  <a:latin typeface="+mn-lt"/>
                  <a:sym typeface="+mn-lt"/>
                </a:rPr>
                <a:t>单击此处添加标题文本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11544BF7-1169-7392-00EC-2C3945540086}"/>
                </a:ext>
              </a:extLst>
            </p:cNvPr>
            <p:cNvSpPr txBox="1"/>
            <p:nvPr/>
          </p:nvSpPr>
          <p:spPr>
            <a:xfrm>
              <a:off x="2626625" y="2236938"/>
              <a:ext cx="69442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rgbClr val="6C8B50"/>
                  </a:solidFill>
                  <a:cs typeface="+mn-ea"/>
                  <a:sym typeface="+mn-lt"/>
                </a:rPr>
                <a:t>02</a:t>
              </a:r>
              <a:endParaRPr lang="zh-CN" altLang="en-US" sz="3600" dirty="0">
                <a:solidFill>
                  <a:srgbClr val="6C8B5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32">
            <a:extLst>
              <a:ext uri="{FF2B5EF4-FFF2-40B4-BE49-F238E27FC236}">
                <a16:creationId xmlns:a16="http://schemas.microsoft.com/office/drawing/2014/main" id="{CA331FEB-631F-2C58-B463-5145A8BD36A1}"/>
              </a:ext>
            </a:extLst>
          </p:cNvPr>
          <p:cNvGrpSpPr/>
          <p:nvPr/>
        </p:nvGrpSpPr>
        <p:grpSpPr bwMode="auto">
          <a:xfrm>
            <a:off x="629151" y="3302875"/>
            <a:ext cx="3623746" cy="618380"/>
            <a:chOff x="-1032447" y="0"/>
            <a:chExt cx="2967616" cy="506624"/>
          </a:xfrm>
          <a:solidFill>
            <a:srgbClr val="6C8B50"/>
          </a:solidFill>
        </p:grpSpPr>
        <p:sp>
          <p:nvSpPr>
            <p:cNvPr id="3" name="圆角矩形 33">
              <a:extLst>
                <a:ext uri="{FF2B5EF4-FFF2-40B4-BE49-F238E27FC236}">
                  <a16:creationId xmlns:a16="http://schemas.microsoft.com/office/drawing/2014/main" id="{6D823422-3143-5092-0583-3BAA189738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032447" y="73989"/>
              <a:ext cx="2967616" cy="43263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zh-CN" sz="16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6" name="等腰三角形 34">
              <a:extLst>
                <a:ext uri="{FF2B5EF4-FFF2-40B4-BE49-F238E27FC236}">
                  <a16:creationId xmlns:a16="http://schemas.microsoft.com/office/drawing/2014/main" id="{4F96036B-068F-818F-F653-66B0375A26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zh-CN" sz="16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" name="椭圆 35">
            <a:extLst>
              <a:ext uri="{FF2B5EF4-FFF2-40B4-BE49-F238E27FC236}">
                <a16:creationId xmlns:a16="http://schemas.microsoft.com/office/drawing/2014/main" id="{13323EB1-1C09-4B0F-5326-D52862CB72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22956" y="1697799"/>
            <a:ext cx="1294916" cy="1294916"/>
          </a:xfrm>
          <a:prstGeom prst="ellipse">
            <a:avLst/>
          </a:prstGeom>
          <a:solidFill>
            <a:srgbClr val="6C8B50"/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lang="zh-CN" altLang="zh-CN" sz="140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8" name="组合 36">
            <a:extLst>
              <a:ext uri="{FF2B5EF4-FFF2-40B4-BE49-F238E27FC236}">
                <a16:creationId xmlns:a16="http://schemas.microsoft.com/office/drawing/2014/main" id="{2CDFF27E-72D5-4BC8-E6CD-8A7D3F10C056}"/>
              </a:ext>
            </a:extLst>
          </p:cNvPr>
          <p:cNvGrpSpPr/>
          <p:nvPr/>
        </p:nvGrpSpPr>
        <p:grpSpPr bwMode="auto">
          <a:xfrm flipV="1">
            <a:off x="4111386" y="3393983"/>
            <a:ext cx="2363028" cy="618381"/>
            <a:chOff x="0" y="0"/>
            <a:chExt cx="1935168" cy="506624"/>
          </a:xfrm>
          <a:solidFill>
            <a:schemeClr val="accent6">
              <a:lumMod val="75000"/>
            </a:schemeClr>
          </a:solidFill>
        </p:grpSpPr>
        <p:sp>
          <p:nvSpPr>
            <p:cNvPr id="9" name="圆角矩形 37">
              <a:extLst>
                <a:ext uri="{FF2B5EF4-FFF2-40B4-BE49-F238E27FC236}">
                  <a16:creationId xmlns:a16="http://schemas.microsoft.com/office/drawing/2014/main" id="{2FCF4E0C-2DEA-EAD4-F1AD-01930B7642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73989"/>
              <a:ext cx="1935168" cy="432635"/>
            </a:xfrm>
            <a:prstGeom prst="roundRect">
              <a:avLst>
                <a:gd name="adj" fmla="val 16667"/>
              </a:avLst>
            </a:prstGeom>
            <a:solidFill>
              <a:srgbClr val="637E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0" name="等腰三角形 38">
              <a:extLst>
                <a:ext uri="{FF2B5EF4-FFF2-40B4-BE49-F238E27FC236}">
                  <a16:creationId xmlns:a16="http://schemas.microsoft.com/office/drawing/2014/main" id="{41235877-FD90-93C4-79E6-6097E8B06E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solidFill>
              <a:srgbClr val="637E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lt1"/>
                </a:solidFill>
                <a:sym typeface="+mn-lt"/>
              </a:endParaRPr>
            </a:p>
          </p:txBody>
        </p:sp>
      </p:grpSp>
      <p:sp>
        <p:nvSpPr>
          <p:cNvPr id="11" name="椭圆 39">
            <a:extLst>
              <a:ext uri="{FF2B5EF4-FFF2-40B4-BE49-F238E27FC236}">
                <a16:creationId xmlns:a16="http://schemas.microsoft.com/office/drawing/2014/main" id="{029BF3EB-38F9-4841-435A-8463AE1C8D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23950" y="4424406"/>
            <a:ext cx="1294916" cy="1294916"/>
          </a:xfrm>
          <a:prstGeom prst="ellipse">
            <a:avLst/>
          </a:prstGeom>
          <a:solidFill>
            <a:srgbClr val="637E89"/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lang="zh-CN" altLang="zh-CN" sz="140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2" name="组合 40">
            <a:extLst>
              <a:ext uri="{FF2B5EF4-FFF2-40B4-BE49-F238E27FC236}">
                <a16:creationId xmlns:a16="http://schemas.microsoft.com/office/drawing/2014/main" id="{903368DA-ECC9-55F7-87AD-46D5822BE2EC}"/>
              </a:ext>
            </a:extLst>
          </p:cNvPr>
          <p:cNvGrpSpPr/>
          <p:nvPr/>
        </p:nvGrpSpPr>
        <p:grpSpPr bwMode="auto">
          <a:xfrm>
            <a:off x="6336781" y="3302875"/>
            <a:ext cx="2364965" cy="618380"/>
            <a:chOff x="0" y="0"/>
            <a:chExt cx="1935168" cy="506624"/>
          </a:xfrm>
          <a:solidFill>
            <a:srgbClr val="6C8B50"/>
          </a:solidFill>
        </p:grpSpPr>
        <p:sp>
          <p:nvSpPr>
            <p:cNvPr id="13" name="圆角矩形 41">
              <a:extLst>
                <a:ext uri="{FF2B5EF4-FFF2-40B4-BE49-F238E27FC236}">
                  <a16:creationId xmlns:a16="http://schemas.microsoft.com/office/drawing/2014/main" id="{440BB7F4-62DF-02C0-BA9B-656FC11303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73989"/>
              <a:ext cx="1935168" cy="43263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ym typeface="+mn-lt"/>
              </a:endParaRPr>
            </a:p>
          </p:txBody>
        </p:sp>
        <p:sp>
          <p:nvSpPr>
            <p:cNvPr id="14" name="等腰三角形 42">
              <a:extLst>
                <a:ext uri="{FF2B5EF4-FFF2-40B4-BE49-F238E27FC236}">
                  <a16:creationId xmlns:a16="http://schemas.microsoft.com/office/drawing/2014/main" id="{E4780C4D-FC9A-CC5B-83A5-43E6D883CA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ym typeface="+mn-lt"/>
              </a:endParaRPr>
            </a:p>
          </p:txBody>
        </p:sp>
      </p:grpSp>
      <p:sp>
        <p:nvSpPr>
          <p:cNvPr id="15" name="椭圆 43">
            <a:extLst>
              <a:ext uri="{FF2B5EF4-FFF2-40B4-BE49-F238E27FC236}">
                <a16:creationId xmlns:a16="http://schemas.microsoft.com/office/drawing/2014/main" id="{30ADDE23-A5B2-61F1-67CC-5C2EF50712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71803" y="1697799"/>
            <a:ext cx="1294916" cy="1294916"/>
          </a:xfrm>
          <a:prstGeom prst="ellipse">
            <a:avLst/>
          </a:prstGeom>
          <a:solidFill>
            <a:srgbClr val="6C8B50"/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lang="zh-CN" altLang="zh-CN" sz="14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6" name="椭圆 45">
            <a:extLst>
              <a:ext uri="{FF2B5EF4-FFF2-40B4-BE49-F238E27FC236}">
                <a16:creationId xmlns:a16="http://schemas.microsoft.com/office/drawing/2014/main" id="{C8361AE0-FDB7-A0E5-F903-E808A87C21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93321" y="4424406"/>
            <a:ext cx="1294916" cy="1294916"/>
          </a:xfrm>
          <a:prstGeom prst="ellipse">
            <a:avLst/>
          </a:prstGeom>
          <a:solidFill>
            <a:srgbClr val="637E89"/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lang="zh-CN" altLang="zh-CN" sz="1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TextBox 50">
            <a:extLst>
              <a:ext uri="{FF2B5EF4-FFF2-40B4-BE49-F238E27FC236}">
                <a16:creationId xmlns:a16="http://schemas.microsoft.com/office/drawing/2014/main" id="{15D016B2-43CC-D218-49A3-1F9A0F8F92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28935" y="3545187"/>
            <a:ext cx="1459687" cy="243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8" name="TextBox 51">
            <a:extLst>
              <a:ext uri="{FF2B5EF4-FFF2-40B4-BE49-F238E27FC236}">
                <a16:creationId xmlns:a16="http://schemas.microsoft.com/office/drawing/2014/main" id="{81A26244-6C77-97CB-C743-DD23C352EB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50452" y="3545187"/>
            <a:ext cx="1459687" cy="243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9" name="TextBox 52">
            <a:extLst>
              <a:ext uri="{FF2B5EF4-FFF2-40B4-BE49-F238E27FC236}">
                <a16:creationId xmlns:a16="http://schemas.microsoft.com/office/drawing/2014/main" id="{F193AF55-9909-AC7B-5274-7FE9BE1F28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74708" y="3545187"/>
            <a:ext cx="1457749" cy="243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grpSp>
        <p:nvGrpSpPr>
          <p:cNvPr id="20" name="组合 53">
            <a:extLst>
              <a:ext uri="{FF2B5EF4-FFF2-40B4-BE49-F238E27FC236}">
                <a16:creationId xmlns:a16="http://schemas.microsoft.com/office/drawing/2014/main" id="{785F57CC-6660-D9E8-0FBF-7B2E6FB3AF2E}"/>
              </a:ext>
            </a:extLst>
          </p:cNvPr>
          <p:cNvGrpSpPr/>
          <p:nvPr/>
        </p:nvGrpSpPr>
        <p:grpSpPr bwMode="auto">
          <a:xfrm flipV="1">
            <a:off x="8558295" y="3393981"/>
            <a:ext cx="3501620" cy="618382"/>
            <a:chOff x="-1" y="0"/>
            <a:chExt cx="2865253" cy="506625"/>
          </a:xfrm>
          <a:solidFill>
            <a:schemeClr val="accent6">
              <a:lumMod val="75000"/>
            </a:schemeClr>
          </a:solidFill>
        </p:grpSpPr>
        <p:sp>
          <p:nvSpPr>
            <p:cNvPr id="21" name="圆角矩形 54">
              <a:extLst>
                <a:ext uri="{FF2B5EF4-FFF2-40B4-BE49-F238E27FC236}">
                  <a16:creationId xmlns:a16="http://schemas.microsoft.com/office/drawing/2014/main" id="{492E51AB-8A3C-1545-376E-48AE3BF140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" y="73990"/>
              <a:ext cx="2865253" cy="432635"/>
            </a:xfrm>
            <a:prstGeom prst="roundRect">
              <a:avLst>
                <a:gd name="adj" fmla="val 16667"/>
              </a:avLst>
            </a:prstGeom>
            <a:solidFill>
              <a:srgbClr val="637E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2" name="等腰三角形 55">
              <a:extLst>
                <a:ext uri="{FF2B5EF4-FFF2-40B4-BE49-F238E27FC236}">
                  <a16:creationId xmlns:a16="http://schemas.microsoft.com/office/drawing/2014/main" id="{2662316B-A2E0-870D-D5C4-814CABC668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solidFill>
              <a:srgbClr val="637E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lt1"/>
                </a:solidFill>
                <a:sym typeface="+mn-lt"/>
              </a:endParaRPr>
            </a:p>
          </p:txBody>
        </p:sp>
      </p:grpSp>
      <p:sp>
        <p:nvSpPr>
          <p:cNvPr id="23" name="TextBox 56">
            <a:extLst>
              <a:ext uri="{FF2B5EF4-FFF2-40B4-BE49-F238E27FC236}">
                <a16:creationId xmlns:a16="http://schemas.microsoft.com/office/drawing/2014/main" id="{66A49A73-8A1A-0B74-4599-0BFDAF8ED6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17882" y="3545187"/>
            <a:ext cx="1459688" cy="244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4" name="TextBox 67">
            <a:extLst>
              <a:ext uri="{FF2B5EF4-FFF2-40B4-BE49-F238E27FC236}">
                <a16:creationId xmlns:a16="http://schemas.microsoft.com/office/drawing/2014/main" id="{DF8B90DF-5E0F-A753-0D71-EA0870AC24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89318" y="2104703"/>
            <a:ext cx="762194" cy="50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5" name="TextBox 68">
            <a:extLst>
              <a:ext uri="{FF2B5EF4-FFF2-40B4-BE49-F238E27FC236}">
                <a16:creationId xmlns:a16="http://schemas.microsoft.com/office/drawing/2014/main" id="{607754EC-5F9F-879D-0255-96651FDD39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38274" y="2104703"/>
            <a:ext cx="760039" cy="50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6" name="TextBox 70">
            <a:extLst>
              <a:ext uri="{FF2B5EF4-FFF2-40B4-BE49-F238E27FC236}">
                <a16:creationId xmlns:a16="http://schemas.microsoft.com/office/drawing/2014/main" id="{B0E299CF-50A6-689F-1071-EEBDA1A1C7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90313" y="4831310"/>
            <a:ext cx="762194" cy="50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7" name="TextBox 72">
            <a:extLst>
              <a:ext uri="{FF2B5EF4-FFF2-40B4-BE49-F238E27FC236}">
                <a16:creationId xmlns:a16="http://schemas.microsoft.com/office/drawing/2014/main" id="{A344F80D-349B-EA96-7FD6-BCEA56AD21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59683" y="4831310"/>
            <a:ext cx="762194" cy="50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CC301AD6-C680-873C-B285-004F06F8C5CF}"/>
              </a:ext>
            </a:extLst>
          </p:cNvPr>
          <p:cNvSpPr txBox="1"/>
          <p:nvPr/>
        </p:nvSpPr>
        <p:spPr>
          <a:xfrm>
            <a:off x="2098143" y="4103463"/>
            <a:ext cx="1944542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13674030-DBD5-FCF3-1ADD-B806D7F3A867}"/>
              </a:ext>
            </a:extLst>
          </p:cNvPr>
          <p:cNvSpPr txBox="1"/>
          <p:nvPr/>
        </p:nvSpPr>
        <p:spPr>
          <a:xfrm>
            <a:off x="6631734" y="4103463"/>
            <a:ext cx="1944542" cy="99001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sym typeface="HarmonyOS Sans SC Light" panose="00000400000000000000" pitchFamily="2" charset="-122"/>
              </a:rPr>
              <a:t>51PPT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sym typeface="HarmonyOS Sans SC Light" panose="00000400000000000000" pitchFamily="2" charset="-122"/>
              </a:rPr>
              <a:t>模板网，幻灯片演示模板及素材免费下载！</a:t>
            </a:r>
          </a:p>
          <a:p>
            <a:pPr algn="ctr"/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sym typeface="HarmonyOS Sans SC Light" panose="00000400000000000000" pitchFamily="2" charset="-122"/>
              </a:rPr>
              <a:t>51PPT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sym typeface="HarmonyOS Sans SC Light" panose="00000400000000000000" pitchFamily="2" charset="-122"/>
              </a:rPr>
              <a:t>模板 网 唯一访 问网址：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sym typeface="HarmonyOS Sans SC Light" panose="00000400000000000000" pitchFamily="2" charset="-122"/>
              </a:rPr>
              <a:t>www.51pptm oban.com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B0812ECD-B6B3-E0FD-A99E-33D784C79BE9}"/>
              </a:ext>
            </a:extLst>
          </p:cNvPr>
          <p:cNvSpPr txBox="1"/>
          <p:nvPr/>
        </p:nvSpPr>
        <p:spPr>
          <a:xfrm>
            <a:off x="4308024" y="2324656"/>
            <a:ext cx="1944542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B45A7379-AE02-38A7-EED6-D46A8D22825A}"/>
              </a:ext>
            </a:extLst>
          </p:cNvPr>
          <p:cNvSpPr txBox="1"/>
          <p:nvPr/>
        </p:nvSpPr>
        <p:spPr>
          <a:xfrm>
            <a:off x="8689163" y="2324656"/>
            <a:ext cx="1944542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9685493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" name="组合 91">
            <a:extLst>
              <a:ext uri="{FF2B5EF4-FFF2-40B4-BE49-F238E27FC236}">
                <a16:creationId xmlns:a16="http://schemas.microsoft.com/office/drawing/2014/main" id="{A53F1192-B86E-A93C-CCD5-82F2316E9695}"/>
              </a:ext>
            </a:extLst>
          </p:cNvPr>
          <p:cNvGrpSpPr/>
          <p:nvPr/>
        </p:nvGrpSpPr>
        <p:grpSpPr>
          <a:xfrm>
            <a:off x="2383493" y="-267676"/>
            <a:ext cx="7307404" cy="1148830"/>
            <a:chOff x="3530600" y="908293"/>
            <a:chExt cx="7307404" cy="1148830"/>
          </a:xfrm>
        </p:grpSpPr>
        <p:pic>
          <p:nvPicPr>
            <p:cNvPr id="90" name="图片 89">
              <a:extLst>
                <a:ext uri="{FF2B5EF4-FFF2-40B4-BE49-F238E27FC236}">
                  <a16:creationId xmlns:a16="http://schemas.microsoft.com/office/drawing/2014/main" id="{495A5576-129B-061F-0CA6-6FB2363DA85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301423" y="908293"/>
              <a:ext cx="1536581" cy="1148830"/>
            </a:xfrm>
            <a:prstGeom prst="rect">
              <a:avLst/>
            </a:prstGeom>
          </p:spPr>
        </p:pic>
        <p:pic>
          <p:nvPicPr>
            <p:cNvPr id="91" name="图片 90">
              <a:extLst>
                <a:ext uri="{FF2B5EF4-FFF2-40B4-BE49-F238E27FC236}">
                  <a16:creationId xmlns:a16="http://schemas.microsoft.com/office/drawing/2014/main" id="{BB099A18-A751-341E-A8F5-82FEB4D5516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3530600" y="908293"/>
              <a:ext cx="1536582" cy="1148830"/>
            </a:xfrm>
            <a:prstGeom prst="rect">
              <a:avLst/>
            </a:prstGeom>
          </p:spPr>
        </p:pic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FF12305D-D2D4-1473-ED8D-88F7C929D35B}"/>
              </a:ext>
            </a:extLst>
          </p:cNvPr>
          <p:cNvGrpSpPr/>
          <p:nvPr/>
        </p:nvGrpSpPr>
        <p:grpSpPr>
          <a:xfrm>
            <a:off x="4397375" y="309641"/>
            <a:ext cx="3397250" cy="646331"/>
            <a:chOff x="2379661" y="2236938"/>
            <a:chExt cx="3397250" cy="646331"/>
          </a:xfrm>
        </p:grpSpPr>
        <p:sp>
          <p:nvSpPr>
            <p:cNvPr id="93" name="矩形: 圆角 92">
              <a:extLst>
                <a:ext uri="{FF2B5EF4-FFF2-40B4-BE49-F238E27FC236}">
                  <a16:creationId xmlns:a16="http://schemas.microsoft.com/office/drawing/2014/main" id="{34C99B92-A78A-389C-54F5-C5E5C67BFB63}"/>
                </a:ext>
              </a:extLst>
            </p:cNvPr>
            <p:cNvSpPr/>
            <p:nvPr/>
          </p:nvSpPr>
          <p:spPr>
            <a:xfrm>
              <a:off x="2379661" y="2333993"/>
              <a:ext cx="3397250" cy="469900"/>
            </a:xfrm>
            <a:prstGeom prst="roundRect">
              <a:avLst>
                <a:gd name="adj" fmla="val 50000"/>
              </a:avLst>
            </a:prstGeom>
            <a:blipFill dpi="0" rotWithShape="1">
              <a:blip r:embed="rId4">
                <a:alphaModFix amt="41000"/>
              </a:blip>
              <a:srcRect/>
              <a:tile tx="0" ty="0" sx="100000" sy="100000" flip="none" algn="tl"/>
            </a:blipFill>
            <a:ln>
              <a:solidFill>
                <a:srgbClr val="6C8B5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20FCFCCD-1CD1-7BE8-93A4-76C4B691F842}"/>
                </a:ext>
              </a:extLst>
            </p:cNvPr>
            <p:cNvSpPr txBox="1"/>
            <p:nvPr/>
          </p:nvSpPr>
          <p:spPr>
            <a:xfrm>
              <a:off x="3208463" y="2420841"/>
              <a:ext cx="25303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rgbClr val="6C8B50"/>
                  </a:solidFill>
                  <a:latin typeface="+mn-lt"/>
                  <a:sym typeface="+mn-lt"/>
                </a:rPr>
                <a:t>单击此处添加标题文本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11544BF7-1169-7392-00EC-2C3945540086}"/>
                </a:ext>
              </a:extLst>
            </p:cNvPr>
            <p:cNvSpPr txBox="1"/>
            <p:nvPr/>
          </p:nvSpPr>
          <p:spPr>
            <a:xfrm>
              <a:off x="2626625" y="2236938"/>
              <a:ext cx="69442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rgbClr val="6C8B50"/>
                  </a:solidFill>
                  <a:cs typeface="+mn-ea"/>
                  <a:sym typeface="+mn-lt"/>
                </a:rPr>
                <a:t>02</a:t>
              </a:r>
              <a:endParaRPr lang="zh-CN" altLang="en-US" sz="3600" dirty="0">
                <a:solidFill>
                  <a:srgbClr val="6C8B5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20">
            <a:extLst>
              <a:ext uri="{FF2B5EF4-FFF2-40B4-BE49-F238E27FC236}">
                <a16:creationId xmlns:a16="http://schemas.microsoft.com/office/drawing/2014/main" id="{A1956D87-C5D5-70BF-5B29-8506AF442FAC}"/>
              </a:ext>
            </a:extLst>
          </p:cNvPr>
          <p:cNvGrpSpPr/>
          <p:nvPr/>
        </p:nvGrpSpPr>
        <p:grpSpPr>
          <a:xfrm>
            <a:off x="6881936" y="3505806"/>
            <a:ext cx="857461" cy="717422"/>
            <a:chOff x="4178300" y="4422775"/>
            <a:chExt cx="388938" cy="325438"/>
          </a:xfrm>
          <a:solidFill>
            <a:srgbClr val="637E89"/>
          </a:solidFill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517892BF-1957-76CB-6012-D9208EF4682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30700" y="4530725"/>
              <a:ext cx="236538" cy="217488"/>
            </a:xfrm>
            <a:custGeom>
              <a:avLst/>
              <a:gdLst>
                <a:gd name="T0" fmla="*/ 742 w 744"/>
                <a:gd name="T1" fmla="*/ 283 h 683"/>
                <a:gd name="T2" fmla="*/ 727 w 744"/>
                <a:gd name="T3" fmla="*/ 221 h 683"/>
                <a:gd name="T4" fmla="*/ 699 w 744"/>
                <a:gd name="T5" fmla="*/ 164 h 683"/>
                <a:gd name="T6" fmla="*/ 659 w 744"/>
                <a:gd name="T7" fmla="*/ 114 h 683"/>
                <a:gd name="T8" fmla="*/ 608 w 744"/>
                <a:gd name="T9" fmla="*/ 72 h 683"/>
                <a:gd name="T10" fmla="*/ 549 w 744"/>
                <a:gd name="T11" fmla="*/ 37 h 683"/>
                <a:gd name="T12" fmla="*/ 483 w 744"/>
                <a:gd name="T13" fmla="*/ 14 h 683"/>
                <a:gd name="T14" fmla="*/ 410 w 744"/>
                <a:gd name="T15" fmla="*/ 1 h 683"/>
                <a:gd name="T16" fmla="*/ 353 w 744"/>
                <a:gd name="T17" fmla="*/ 0 h 683"/>
                <a:gd name="T18" fmla="*/ 278 w 744"/>
                <a:gd name="T19" fmla="*/ 9 h 683"/>
                <a:gd name="T20" fmla="*/ 210 w 744"/>
                <a:gd name="T21" fmla="*/ 30 h 683"/>
                <a:gd name="T22" fmla="*/ 148 w 744"/>
                <a:gd name="T23" fmla="*/ 63 h 683"/>
                <a:gd name="T24" fmla="*/ 96 w 744"/>
                <a:gd name="T25" fmla="*/ 102 h 683"/>
                <a:gd name="T26" fmla="*/ 53 w 744"/>
                <a:gd name="T27" fmla="*/ 151 h 683"/>
                <a:gd name="T28" fmla="*/ 22 w 744"/>
                <a:gd name="T29" fmla="*/ 206 h 683"/>
                <a:gd name="T30" fmla="*/ 3 w 744"/>
                <a:gd name="T31" fmla="*/ 267 h 683"/>
                <a:gd name="T32" fmla="*/ 0 w 744"/>
                <a:gd name="T33" fmla="*/ 316 h 683"/>
                <a:gd name="T34" fmla="*/ 7 w 744"/>
                <a:gd name="T35" fmla="*/ 379 h 683"/>
                <a:gd name="T36" fmla="*/ 29 w 744"/>
                <a:gd name="T37" fmla="*/ 438 h 683"/>
                <a:gd name="T38" fmla="*/ 62 w 744"/>
                <a:gd name="T39" fmla="*/ 492 h 683"/>
                <a:gd name="T40" fmla="*/ 108 w 744"/>
                <a:gd name="T41" fmla="*/ 538 h 683"/>
                <a:gd name="T42" fmla="*/ 163 w 744"/>
                <a:gd name="T43" fmla="*/ 577 h 683"/>
                <a:gd name="T44" fmla="*/ 226 w 744"/>
                <a:gd name="T45" fmla="*/ 606 h 683"/>
                <a:gd name="T46" fmla="*/ 297 w 744"/>
                <a:gd name="T47" fmla="*/ 625 h 683"/>
                <a:gd name="T48" fmla="*/ 371 w 744"/>
                <a:gd name="T49" fmla="*/ 631 h 683"/>
                <a:gd name="T50" fmla="*/ 462 w 744"/>
                <a:gd name="T51" fmla="*/ 621 h 683"/>
                <a:gd name="T52" fmla="*/ 593 w 744"/>
                <a:gd name="T53" fmla="*/ 569 h 683"/>
                <a:gd name="T54" fmla="*/ 656 w 744"/>
                <a:gd name="T55" fmla="*/ 520 h 683"/>
                <a:gd name="T56" fmla="*/ 703 w 744"/>
                <a:gd name="T57" fmla="*/ 459 h 683"/>
                <a:gd name="T58" fmla="*/ 734 w 744"/>
                <a:gd name="T59" fmla="*/ 390 h 683"/>
                <a:gd name="T60" fmla="*/ 744 w 744"/>
                <a:gd name="T61" fmla="*/ 316 h 683"/>
                <a:gd name="T62" fmla="*/ 248 w 744"/>
                <a:gd name="T63" fmla="*/ 273 h 683"/>
                <a:gd name="T64" fmla="*/ 217 w 744"/>
                <a:gd name="T65" fmla="*/ 252 h 683"/>
                <a:gd name="T66" fmla="*/ 208 w 744"/>
                <a:gd name="T67" fmla="*/ 224 h 683"/>
                <a:gd name="T68" fmla="*/ 223 w 744"/>
                <a:gd name="T69" fmla="*/ 187 h 683"/>
                <a:gd name="T70" fmla="*/ 257 w 744"/>
                <a:gd name="T71" fmla="*/ 173 h 683"/>
                <a:gd name="T72" fmla="*/ 285 w 744"/>
                <a:gd name="T73" fmla="*/ 182 h 683"/>
                <a:gd name="T74" fmla="*/ 306 w 744"/>
                <a:gd name="T75" fmla="*/ 213 h 683"/>
                <a:gd name="T76" fmla="*/ 304 w 744"/>
                <a:gd name="T77" fmla="*/ 242 h 683"/>
                <a:gd name="T78" fmla="*/ 277 w 744"/>
                <a:gd name="T79" fmla="*/ 269 h 683"/>
                <a:gd name="T80" fmla="*/ 499 w 744"/>
                <a:gd name="T81" fmla="*/ 274 h 683"/>
                <a:gd name="T82" fmla="*/ 471 w 744"/>
                <a:gd name="T83" fmla="*/ 264 h 683"/>
                <a:gd name="T84" fmla="*/ 450 w 744"/>
                <a:gd name="T85" fmla="*/ 233 h 683"/>
                <a:gd name="T86" fmla="*/ 453 w 744"/>
                <a:gd name="T87" fmla="*/ 204 h 683"/>
                <a:gd name="T88" fmla="*/ 479 w 744"/>
                <a:gd name="T89" fmla="*/ 177 h 683"/>
                <a:gd name="T90" fmla="*/ 509 w 744"/>
                <a:gd name="T91" fmla="*/ 173 h 683"/>
                <a:gd name="T92" fmla="*/ 541 w 744"/>
                <a:gd name="T93" fmla="*/ 194 h 683"/>
                <a:gd name="T94" fmla="*/ 549 w 744"/>
                <a:gd name="T95" fmla="*/ 224 h 683"/>
                <a:gd name="T96" fmla="*/ 534 w 744"/>
                <a:gd name="T97" fmla="*/ 259 h 683"/>
                <a:gd name="T98" fmla="*/ 499 w 744"/>
                <a:gd name="T99" fmla="*/ 274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44" h="683">
                  <a:moveTo>
                    <a:pt x="744" y="316"/>
                  </a:moveTo>
                  <a:lnTo>
                    <a:pt x="744" y="316"/>
                  </a:lnTo>
                  <a:lnTo>
                    <a:pt x="743" y="299"/>
                  </a:lnTo>
                  <a:lnTo>
                    <a:pt x="742" y="283"/>
                  </a:lnTo>
                  <a:lnTo>
                    <a:pt x="739" y="267"/>
                  </a:lnTo>
                  <a:lnTo>
                    <a:pt x="736" y="252"/>
                  </a:lnTo>
                  <a:lnTo>
                    <a:pt x="732" y="236"/>
                  </a:lnTo>
                  <a:lnTo>
                    <a:pt x="727" y="221"/>
                  </a:lnTo>
                  <a:lnTo>
                    <a:pt x="721" y="206"/>
                  </a:lnTo>
                  <a:lnTo>
                    <a:pt x="715" y="192"/>
                  </a:lnTo>
                  <a:lnTo>
                    <a:pt x="707" y="178"/>
                  </a:lnTo>
                  <a:lnTo>
                    <a:pt x="699" y="164"/>
                  </a:lnTo>
                  <a:lnTo>
                    <a:pt x="689" y="151"/>
                  </a:lnTo>
                  <a:lnTo>
                    <a:pt x="680" y="138"/>
                  </a:lnTo>
                  <a:lnTo>
                    <a:pt x="670" y="127"/>
                  </a:lnTo>
                  <a:lnTo>
                    <a:pt x="659" y="114"/>
                  </a:lnTo>
                  <a:lnTo>
                    <a:pt x="648" y="102"/>
                  </a:lnTo>
                  <a:lnTo>
                    <a:pt x="635" y="92"/>
                  </a:lnTo>
                  <a:lnTo>
                    <a:pt x="622" y="81"/>
                  </a:lnTo>
                  <a:lnTo>
                    <a:pt x="608" y="72"/>
                  </a:lnTo>
                  <a:lnTo>
                    <a:pt x="594" y="63"/>
                  </a:lnTo>
                  <a:lnTo>
                    <a:pt x="579" y="53"/>
                  </a:lnTo>
                  <a:lnTo>
                    <a:pt x="564" y="45"/>
                  </a:lnTo>
                  <a:lnTo>
                    <a:pt x="549" y="37"/>
                  </a:lnTo>
                  <a:lnTo>
                    <a:pt x="533" y="30"/>
                  </a:lnTo>
                  <a:lnTo>
                    <a:pt x="516" y="24"/>
                  </a:lnTo>
                  <a:lnTo>
                    <a:pt x="499" y="18"/>
                  </a:lnTo>
                  <a:lnTo>
                    <a:pt x="483" y="14"/>
                  </a:lnTo>
                  <a:lnTo>
                    <a:pt x="464" y="9"/>
                  </a:lnTo>
                  <a:lnTo>
                    <a:pt x="447" y="5"/>
                  </a:lnTo>
                  <a:lnTo>
                    <a:pt x="428" y="3"/>
                  </a:lnTo>
                  <a:lnTo>
                    <a:pt x="410" y="1"/>
                  </a:lnTo>
                  <a:lnTo>
                    <a:pt x="391" y="0"/>
                  </a:lnTo>
                  <a:lnTo>
                    <a:pt x="371" y="0"/>
                  </a:lnTo>
                  <a:lnTo>
                    <a:pt x="371" y="0"/>
                  </a:lnTo>
                  <a:lnTo>
                    <a:pt x="353" y="0"/>
                  </a:lnTo>
                  <a:lnTo>
                    <a:pt x="333" y="1"/>
                  </a:lnTo>
                  <a:lnTo>
                    <a:pt x="314" y="3"/>
                  </a:lnTo>
                  <a:lnTo>
                    <a:pt x="297" y="5"/>
                  </a:lnTo>
                  <a:lnTo>
                    <a:pt x="278" y="9"/>
                  </a:lnTo>
                  <a:lnTo>
                    <a:pt x="261" y="14"/>
                  </a:lnTo>
                  <a:lnTo>
                    <a:pt x="244" y="18"/>
                  </a:lnTo>
                  <a:lnTo>
                    <a:pt x="226" y="24"/>
                  </a:lnTo>
                  <a:lnTo>
                    <a:pt x="210" y="30"/>
                  </a:lnTo>
                  <a:lnTo>
                    <a:pt x="194" y="37"/>
                  </a:lnTo>
                  <a:lnTo>
                    <a:pt x="179" y="45"/>
                  </a:lnTo>
                  <a:lnTo>
                    <a:pt x="163" y="53"/>
                  </a:lnTo>
                  <a:lnTo>
                    <a:pt x="148" y="63"/>
                  </a:lnTo>
                  <a:lnTo>
                    <a:pt x="134" y="72"/>
                  </a:lnTo>
                  <a:lnTo>
                    <a:pt x="122" y="81"/>
                  </a:lnTo>
                  <a:lnTo>
                    <a:pt x="108" y="92"/>
                  </a:lnTo>
                  <a:lnTo>
                    <a:pt x="96" y="102"/>
                  </a:lnTo>
                  <a:lnTo>
                    <a:pt x="84" y="114"/>
                  </a:lnTo>
                  <a:lnTo>
                    <a:pt x="73" y="127"/>
                  </a:lnTo>
                  <a:lnTo>
                    <a:pt x="62" y="138"/>
                  </a:lnTo>
                  <a:lnTo>
                    <a:pt x="53" y="151"/>
                  </a:lnTo>
                  <a:lnTo>
                    <a:pt x="44" y="164"/>
                  </a:lnTo>
                  <a:lnTo>
                    <a:pt x="36" y="178"/>
                  </a:lnTo>
                  <a:lnTo>
                    <a:pt x="29" y="192"/>
                  </a:lnTo>
                  <a:lnTo>
                    <a:pt x="22" y="206"/>
                  </a:lnTo>
                  <a:lnTo>
                    <a:pt x="16" y="221"/>
                  </a:lnTo>
                  <a:lnTo>
                    <a:pt x="11" y="236"/>
                  </a:lnTo>
                  <a:lnTo>
                    <a:pt x="7" y="252"/>
                  </a:lnTo>
                  <a:lnTo>
                    <a:pt x="3" y="267"/>
                  </a:lnTo>
                  <a:lnTo>
                    <a:pt x="1" y="283"/>
                  </a:lnTo>
                  <a:lnTo>
                    <a:pt x="0" y="299"/>
                  </a:lnTo>
                  <a:lnTo>
                    <a:pt x="0" y="316"/>
                  </a:lnTo>
                  <a:lnTo>
                    <a:pt x="0" y="316"/>
                  </a:lnTo>
                  <a:lnTo>
                    <a:pt x="0" y="331"/>
                  </a:lnTo>
                  <a:lnTo>
                    <a:pt x="1" y="347"/>
                  </a:lnTo>
                  <a:lnTo>
                    <a:pt x="3" y="363"/>
                  </a:lnTo>
                  <a:lnTo>
                    <a:pt x="7" y="379"/>
                  </a:lnTo>
                  <a:lnTo>
                    <a:pt x="11" y="394"/>
                  </a:lnTo>
                  <a:lnTo>
                    <a:pt x="16" y="409"/>
                  </a:lnTo>
                  <a:lnTo>
                    <a:pt x="22" y="424"/>
                  </a:lnTo>
                  <a:lnTo>
                    <a:pt x="29" y="438"/>
                  </a:lnTo>
                  <a:lnTo>
                    <a:pt x="36" y="452"/>
                  </a:lnTo>
                  <a:lnTo>
                    <a:pt x="44" y="466"/>
                  </a:lnTo>
                  <a:lnTo>
                    <a:pt x="53" y="479"/>
                  </a:lnTo>
                  <a:lnTo>
                    <a:pt x="62" y="492"/>
                  </a:lnTo>
                  <a:lnTo>
                    <a:pt x="73" y="505"/>
                  </a:lnTo>
                  <a:lnTo>
                    <a:pt x="84" y="516"/>
                  </a:lnTo>
                  <a:lnTo>
                    <a:pt x="96" y="528"/>
                  </a:lnTo>
                  <a:lnTo>
                    <a:pt x="108" y="538"/>
                  </a:lnTo>
                  <a:lnTo>
                    <a:pt x="122" y="549"/>
                  </a:lnTo>
                  <a:lnTo>
                    <a:pt x="134" y="559"/>
                  </a:lnTo>
                  <a:lnTo>
                    <a:pt x="148" y="569"/>
                  </a:lnTo>
                  <a:lnTo>
                    <a:pt x="163" y="577"/>
                  </a:lnTo>
                  <a:lnTo>
                    <a:pt x="179" y="585"/>
                  </a:lnTo>
                  <a:lnTo>
                    <a:pt x="194" y="593"/>
                  </a:lnTo>
                  <a:lnTo>
                    <a:pt x="210" y="600"/>
                  </a:lnTo>
                  <a:lnTo>
                    <a:pt x="226" y="606"/>
                  </a:lnTo>
                  <a:lnTo>
                    <a:pt x="244" y="612"/>
                  </a:lnTo>
                  <a:lnTo>
                    <a:pt x="261" y="617"/>
                  </a:lnTo>
                  <a:lnTo>
                    <a:pt x="278" y="621"/>
                  </a:lnTo>
                  <a:lnTo>
                    <a:pt x="297" y="625"/>
                  </a:lnTo>
                  <a:lnTo>
                    <a:pt x="314" y="627"/>
                  </a:lnTo>
                  <a:lnTo>
                    <a:pt x="333" y="629"/>
                  </a:lnTo>
                  <a:lnTo>
                    <a:pt x="353" y="631"/>
                  </a:lnTo>
                  <a:lnTo>
                    <a:pt x="371" y="631"/>
                  </a:lnTo>
                  <a:lnTo>
                    <a:pt x="371" y="631"/>
                  </a:lnTo>
                  <a:lnTo>
                    <a:pt x="403" y="629"/>
                  </a:lnTo>
                  <a:lnTo>
                    <a:pt x="433" y="627"/>
                  </a:lnTo>
                  <a:lnTo>
                    <a:pt x="462" y="621"/>
                  </a:lnTo>
                  <a:lnTo>
                    <a:pt x="491" y="614"/>
                  </a:lnTo>
                  <a:lnTo>
                    <a:pt x="635" y="683"/>
                  </a:lnTo>
                  <a:lnTo>
                    <a:pt x="593" y="569"/>
                  </a:lnTo>
                  <a:lnTo>
                    <a:pt x="593" y="569"/>
                  </a:lnTo>
                  <a:lnTo>
                    <a:pt x="610" y="557"/>
                  </a:lnTo>
                  <a:lnTo>
                    <a:pt x="626" y="545"/>
                  </a:lnTo>
                  <a:lnTo>
                    <a:pt x="641" y="533"/>
                  </a:lnTo>
                  <a:lnTo>
                    <a:pt x="656" y="520"/>
                  </a:lnTo>
                  <a:lnTo>
                    <a:pt x="669" y="506"/>
                  </a:lnTo>
                  <a:lnTo>
                    <a:pt x="681" y="491"/>
                  </a:lnTo>
                  <a:lnTo>
                    <a:pt x="693" y="475"/>
                  </a:lnTo>
                  <a:lnTo>
                    <a:pt x="703" y="459"/>
                  </a:lnTo>
                  <a:lnTo>
                    <a:pt x="713" y="443"/>
                  </a:lnTo>
                  <a:lnTo>
                    <a:pt x="721" y="425"/>
                  </a:lnTo>
                  <a:lnTo>
                    <a:pt x="728" y="408"/>
                  </a:lnTo>
                  <a:lnTo>
                    <a:pt x="734" y="390"/>
                  </a:lnTo>
                  <a:lnTo>
                    <a:pt x="738" y="372"/>
                  </a:lnTo>
                  <a:lnTo>
                    <a:pt x="741" y="353"/>
                  </a:lnTo>
                  <a:lnTo>
                    <a:pt x="743" y="334"/>
                  </a:lnTo>
                  <a:lnTo>
                    <a:pt x="744" y="316"/>
                  </a:lnTo>
                  <a:lnTo>
                    <a:pt x="744" y="316"/>
                  </a:lnTo>
                  <a:close/>
                  <a:moveTo>
                    <a:pt x="257" y="274"/>
                  </a:moveTo>
                  <a:lnTo>
                    <a:pt x="257" y="274"/>
                  </a:lnTo>
                  <a:lnTo>
                    <a:pt x="248" y="273"/>
                  </a:lnTo>
                  <a:lnTo>
                    <a:pt x="239" y="269"/>
                  </a:lnTo>
                  <a:lnTo>
                    <a:pt x="230" y="264"/>
                  </a:lnTo>
                  <a:lnTo>
                    <a:pt x="223" y="259"/>
                  </a:lnTo>
                  <a:lnTo>
                    <a:pt x="217" y="252"/>
                  </a:lnTo>
                  <a:lnTo>
                    <a:pt x="212" y="242"/>
                  </a:lnTo>
                  <a:lnTo>
                    <a:pt x="209" y="233"/>
                  </a:lnTo>
                  <a:lnTo>
                    <a:pt x="208" y="224"/>
                  </a:lnTo>
                  <a:lnTo>
                    <a:pt x="208" y="224"/>
                  </a:lnTo>
                  <a:lnTo>
                    <a:pt x="209" y="213"/>
                  </a:lnTo>
                  <a:lnTo>
                    <a:pt x="212" y="204"/>
                  </a:lnTo>
                  <a:lnTo>
                    <a:pt x="217" y="194"/>
                  </a:lnTo>
                  <a:lnTo>
                    <a:pt x="223" y="187"/>
                  </a:lnTo>
                  <a:lnTo>
                    <a:pt x="230" y="182"/>
                  </a:lnTo>
                  <a:lnTo>
                    <a:pt x="239" y="177"/>
                  </a:lnTo>
                  <a:lnTo>
                    <a:pt x="248" y="173"/>
                  </a:lnTo>
                  <a:lnTo>
                    <a:pt x="257" y="173"/>
                  </a:lnTo>
                  <a:lnTo>
                    <a:pt x="257" y="173"/>
                  </a:lnTo>
                  <a:lnTo>
                    <a:pt x="268" y="173"/>
                  </a:lnTo>
                  <a:lnTo>
                    <a:pt x="277" y="177"/>
                  </a:lnTo>
                  <a:lnTo>
                    <a:pt x="285" y="182"/>
                  </a:lnTo>
                  <a:lnTo>
                    <a:pt x="293" y="187"/>
                  </a:lnTo>
                  <a:lnTo>
                    <a:pt x="299" y="194"/>
                  </a:lnTo>
                  <a:lnTo>
                    <a:pt x="304" y="204"/>
                  </a:lnTo>
                  <a:lnTo>
                    <a:pt x="306" y="213"/>
                  </a:lnTo>
                  <a:lnTo>
                    <a:pt x="307" y="224"/>
                  </a:lnTo>
                  <a:lnTo>
                    <a:pt x="307" y="224"/>
                  </a:lnTo>
                  <a:lnTo>
                    <a:pt x="306" y="233"/>
                  </a:lnTo>
                  <a:lnTo>
                    <a:pt x="304" y="242"/>
                  </a:lnTo>
                  <a:lnTo>
                    <a:pt x="299" y="252"/>
                  </a:lnTo>
                  <a:lnTo>
                    <a:pt x="293" y="259"/>
                  </a:lnTo>
                  <a:lnTo>
                    <a:pt x="285" y="264"/>
                  </a:lnTo>
                  <a:lnTo>
                    <a:pt x="277" y="269"/>
                  </a:lnTo>
                  <a:lnTo>
                    <a:pt x="268" y="273"/>
                  </a:lnTo>
                  <a:lnTo>
                    <a:pt x="257" y="274"/>
                  </a:lnTo>
                  <a:lnTo>
                    <a:pt x="257" y="274"/>
                  </a:lnTo>
                  <a:close/>
                  <a:moveTo>
                    <a:pt x="499" y="274"/>
                  </a:moveTo>
                  <a:lnTo>
                    <a:pt x="499" y="274"/>
                  </a:lnTo>
                  <a:lnTo>
                    <a:pt x="489" y="273"/>
                  </a:lnTo>
                  <a:lnTo>
                    <a:pt x="479" y="269"/>
                  </a:lnTo>
                  <a:lnTo>
                    <a:pt x="471" y="264"/>
                  </a:lnTo>
                  <a:lnTo>
                    <a:pt x="464" y="259"/>
                  </a:lnTo>
                  <a:lnTo>
                    <a:pt x="457" y="252"/>
                  </a:lnTo>
                  <a:lnTo>
                    <a:pt x="453" y="242"/>
                  </a:lnTo>
                  <a:lnTo>
                    <a:pt x="450" y="233"/>
                  </a:lnTo>
                  <a:lnTo>
                    <a:pt x="449" y="224"/>
                  </a:lnTo>
                  <a:lnTo>
                    <a:pt x="449" y="224"/>
                  </a:lnTo>
                  <a:lnTo>
                    <a:pt x="450" y="213"/>
                  </a:lnTo>
                  <a:lnTo>
                    <a:pt x="453" y="204"/>
                  </a:lnTo>
                  <a:lnTo>
                    <a:pt x="457" y="194"/>
                  </a:lnTo>
                  <a:lnTo>
                    <a:pt x="464" y="187"/>
                  </a:lnTo>
                  <a:lnTo>
                    <a:pt x="471" y="182"/>
                  </a:lnTo>
                  <a:lnTo>
                    <a:pt x="479" y="177"/>
                  </a:lnTo>
                  <a:lnTo>
                    <a:pt x="489" y="173"/>
                  </a:lnTo>
                  <a:lnTo>
                    <a:pt x="499" y="173"/>
                  </a:lnTo>
                  <a:lnTo>
                    <a:pt x="499" y="173"/>
                  </a:lnTo>
                  <a:lnTo>
                    <a:pt x="509" y="173"/>
                  </a:lnTo>
                  <a:lnTo>
                    <a:pt x="519" y="177"/>
                  </a:lnTo>
                  <a:lnTo>
                    <a:pt x="527" y="182"/>
                  </a:lnTo>
                  <a:lnTo>
                    <a:pt x="534" y="187"/>
                  </a:lnTo>
                  <a:lnTo>
                    <a:pt x="541" y="194"/>
                  </a:lnTo>
                  <a:lnTo>
                    <a:pt x="545" y="204"/>
                  </a:lnTo>
                  <a:lnTo>
                    <a:pt x="548" y="213"/>
                  </a:lnTo>
                  <a:lnTo>
                    <a:pt x="549" y="224"/>
                  </a:lnTo>
                  <a:lnTo>
                    <a:pt x="549" y="224"/>
                  </a:lnTo>
                  <a:lnTo>
                    <a:pt x="548" y="233"/>
                  </a:lnTo>
                  <a:lnTo>
                    <a:pt x="545" y="242"/>
                  </a:lnTo>
                  <a:lnTo>
                    <a:pt x="541" y="252"/>
                  </a:lnTo>
                  <a:lnTo>
                    <a:pt x="534" y="259"/>
                  </a:lnTo>
                  <a:lnTo>
                    <a:pt x="527" y="264"/>
                  </a:lnTo>
                  <a:lnTo>
                    <a:pt x="519" y="269"/>
                  </a:lnTo>
                  <a:lnTo>
                    <a:pt x="509" y="273"/>
                  </a:lnTo>
                  <a:lnTo>
                    <a:pt x="499" y="274"/>
                  </a:lnTo>
                  <a:lnTo>
                    <a:pt x="499" y="2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4933" tIns="42467" rIns="84933" bIns="4246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54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A90B88D0-0A1D-3C1C-E19A-8FD2E88BC3F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78300" y="4422775"/>
              <a:ext cx="282575" cy="260350"/>
            </a:xfrm>
            <a:custGeom>
              <a:avLst/>
              <a:gdLst>
                <a:gd name="T0" fmla="*/ 456 w 889"/>
                <a:gd name="T1" fmla="*/ 620 h 821"/>
                <a:gd name="T2" fmla="*/ 473 w 889"/>
                <a:gd name="T3" fmla="*/ 555 h 821"/>
                <a:gd name="T4" fmla="*/ 503 w 889"/>
                <a:gd name="T5" fmla="*/ 494 h 821"/>
                <a:gd name="T6" fmla="*/ 546 w 889"/>
                <a:gd name="T7" fmla="*/ 441 h 821"/>
                <a:gd name="T8" fmla="*/ 599 w 889"/>
                <a:gd name="T9" fmla="*/ 395 h 821"/>
                <a:gd name="T10" fmla="*/ 663 w 889"/>
                <a:gd name="T11" fmla="*/ 358 h 821"/>
                <a:gd name="T12" fmla="*/ 734 w 889"/>
                <a:gd name="T13" fmla="*/ 334 h 821"/>
                <a:gd name="T14" fmla="*/ 812 w 889"/>
                <a:gd name="T15" fmla="*/ 320 h 821"/>
                <a:gd name="T16" fmla="*/ 871 w 889"/>
                <a:gd name="T17" fmla="*/ 318 h 821"/>
                <a:gd name="T18" fmla="*/ 881 w 889"/>
                <a:gd name="T19" fmla="*/ 286 h 821"/>
                <a:gd name="T20" fmla="*/ 855 w 889"/>
                <a:gd name="T21" fmla="*/ 223 h 821"/>
                <a:gd name="T22" fmla="*/ 816 w 889"/>
                <a:gd name="T23" fmla="*/ 166 h 821"/>
                <a:gd name="T24" fmla="*/ 768 w 889"/>
                <a:gd name="T25" fmla="*/ 114 h 821"/>
                <a:gd name="T26" fmla="*/ 708 w 889"/>
                <a:gd name="T27" fmla="*/ 71 h 821"/>
                <a:gd name="T28" fmla="*/ 642 w 889"/>
                <a:gd name="T29" fmla="*/ 37 h 821"/>
                <a:gd name="T30" fmla="*/ 568 w 889"/>
                <a:gd name="T31" fmla="*/ 14 h 821"/>
                <a:gd name="T32" fmla="*/ 489 w 889"/>
                <a:gd name="T33" fmla="*/ 1 h 821"/>
                <a:gd name="T34" fmla="*/ 424 w 889"/>
                <a:gd name="T35" fmla="*/ 0 h 821"/>
                <a:gd name="T36" fmla="*/ 336 w 889"/>
                <a:gd name="T37" fmla="*/ 12 h 821"/>
                <a:gd name="T38" fmla="*/ 253 w 889"/>
                <a:gd name="T39" fmla="*/ 37 h 821"/>
                <a:gd name="T40" fmla="*/ 180 w 889"/>
                <a:gd name="T41" fmla="*/ 76 h 821"/>
                <a:gd name="T42" fmla="*/ 116 w 889"/>
                <a:gd name="T43" fmla="*/ 125 h 821"/>
                <a:gd name="T44" fmla="*/ 65 w 889"/>
                <a:gd name="T45" fmla="*/ 183 h 821"/>
                <a:gd name="T46" fmla="*/ 27 w 889"/>
                <a:gd name="T47" fmla="*/ 248 h 821"/>
                <a:gd name="T48" fmla="*/ 5 w 889"/>
                <a:gd name="T49" fmla="*/ 322 h 821"/>
                <a:gd name="T50" fmla="*/ 0 w 889"/>
                <a:gd name="T51" fmla="*/ 379 h 821"/>
                <a:gd name="T52" fmla="*/ 13 w 889"/>
                <a:gd name="T53" fmla="*/ 470 h 821"/>
                <a:gd name="T54" fmla="*/ 49 w 889"/>
                <a:gd name="T55" fmla="*/ 553 h 821"/>
                <a:gd name="T56" fmla="*/ 106 w 889"/>
                <a:gd name="T57" fmla="*/ 625 h 821"/>
                <a:gd name="T58" fmla="*/ 180 w 889"/>
                <a:gd name="T59" fmla="*/ 684 h 821"/>
                <a:gd name="T60" fmla="*/ 339 w 889"/>
                <a:gd name="T61" fmla="*/ 747 h 821"/>
                <a:gd name="T62" fmla="*/ 447 w 889"/>
                <a:gd name="T63" fmla="*/ 759 h 821"/>
                <a:gd name="T64" fmla="*/ 460 w 889"/>
                <a:gd name="T65" fmla="*/ 708 h 821"/>
                <a:gd name="T66" fmla="*/ 584 w 889"/>
                <a:gd name="T67" fmla="*/ 209 h 821"/>
                <a:gd name="T68" fmla="*/ 618 w 889"/>
                <a:gd name="T69" fmla="*/ 219 h 821"/>
                <a:gd name="T70" fmla="*/ 642 w 889"/>
                <a:gd name="T71" fmla="*/ 257 h 821"/>
                <a:gd name="T72" fmla="*/ 639 w 889"/>
                <a:gd name="T73" fmla="*/ 293 h 821"/>
                <a:gd name="T74" fmla="*/ 607 w 889"/>
                <a:gd name="T75" fmla="*/ 324 h 821"/>
                <a:gd name="T76" fmla="*/ 571 w 889"/>
                <a:gd name="T77" fmla="*/ 328 h 821"/>
                <a:gd name="T78" fmla="*/ 534 w 889"/>
                <a:gd name="T79" fmla="*/ 302 h 821"/>
                <a:gd name="T80" fmla="*/ 524 w 889"/>
                <a:gd name="T81" fmla="*/ 268 h 821"/>
                <a:gd name="T82" fmla="*/ 541 w 889"/>
                <a:gd name="T83" fmla="*/ 226 h 821"/>
                <a:gd name="T84" fmla="*/ 584 w 889"/>
                <a:gd name="T85" fmla="*/ 209 h 821"/>
                <a:gd name="T86" fmla="*/ 282 w 889"/>
                <a:gd name="T87" fmla="*/ 328 h 821"/>
                <a:gd name="T88" fmla="*/ 244 w 889"/>
                <a:gd name="T89" fmla="*/ 302 h 821"/>
                <a:gd name="T90" fmla="*/ 235 w 889"/>
                <a:gd name="T91" fmla="*/ 268 h 821"/>
                <a:gd name="T92" fmla="*/ 252 w 889"/>
                <a:gd name="T93" fmla="*/ 226 h 821"/>
                <a:gd name="T94" fmla="*/ 294 w 889"/>
                <a:gd name="T95" fmla="*/ 209 h 821"/>
                <a:gd name="T96" fmla="*/ 327 w 889"/>
                <a:gd name="T97" fmla="*/ 219 h 821"/>
                <a:gd name="T98" fmla="*/ 353 w 889"/>
                <a:gd name="T99" fmla="*/ 257 h 821"/>
                <a:gd name="T100" fmla="*/ 350 w 889"/>
                <a:gd name="T101" fmla="*/ 293 h 821"/>
                <a:gd name="T102" fmla="*/ 317 w 889"/>
                <a:gd name="T103" fmla="*/ 324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89" h="821">
                  <a:moveTo>
                    <a:pt x="454" y="655"/>
                  </a:moveTo>
                  <a:lnTo>
                    <a:pt x="454" y="655"/>
                  </a:lnTo>
                  <a:lnTo>
                    <a:pt x="455" y="638"/>
                  </a:lnTo>
                  <a:lnTo>
                    <a:pt x="456" y="620"/>
                  </a:lnTo>
                  <a:lnTo>
                    <a:pt x="459" y="604"/>
                  </a:lnTo>
                  <a:lnTo>
                    <a:pt x="462" y="588"/>
                  </a:lnTo>
                  <a:lnTo>
                    <a:pt x="467" y="571"/>
                  </a:lnTo>
                  <a:lnTo>
                    <a:pt x="473" y="555"/>
                  </a:lnTo>
                  <a:lnTo>
                    <a:pt x="478" y="539"/>
                  </a:lnTo>
                  <a:lnTo>
                    <a:pt x="485" y="524"/>
                  </a:lnTo>
                  <a:lnTo>
                    <a:pt x="493" y="510"/>
                  </a:lnTo>
                  <a:lnTo>
                    <a:pt x="503" y="494"/>
                  </a:lnTo>
                  <a:lnTo>
                    <a:pt x="512" y="480"/>
                  </a:lnTo>
                  <a:lnTo>
                    <a:pt x="523" y="466"/>
                  </a:lnTo>
                  <a:lnTo>
                    <a:pt x="534" y="454"/>
                  </a:lnTo>
                  <a:lnTo>
                    <a:pt x="546" y="441"/>
                  </a:lnTo>
                  <a:lnTo>
                    <a:pt x="557" y="428"/>
                  </a:lnTo>
                  <a:lnTo>
                    <a:pt x="571" y="416"/>
                  </a:lnTo>
                  <a:lnTo>
                    <a:pt x="585" y="406"/>
                  </a:lnTo>
                  <a:lnTo>
                    <a:pt x="599" y="395"/>
                  </a:lnTo>
                  <a:lnTo>
                    <a:pt x="614" y="385"/>
                  </a:lnTo>
                  <a:lnTo>
                    <a:pt x="630" y="375"/>
                  </a:lnTo>
                  <a:lnTo>
                    <a:pt x="646" y="366"/>
                  </a:lnTo>
                  <a:lnTo>
                    <a:pt x="663" y="358"/>
                  </a:lnTo>
                  <a:lnTo>
                    <a:pt x="680" y="351"/>
                  </a:lnTo>
                  <a:lnTo>
                    <a:pt x="698" y="344"/>
                  </a:lnTo>
                  <a:lnTo>
                    <a:pt x="715" y="338"/>
                  </a:lnTo>
                  <a:lnTo>
                    <a:pt x="734" y="334"/>
                  </a:lnTo>
                  <a:lnTo>
                    <a:pt x="754" y="329"/>
                  </a:lnTo>
                  <a:lnTo>
                    <a:pt x="772" y="324"/>
                  </a:lnTo>
                  <a:lnTo>
                    <a:pt x="792" y="322"/>
                  </a:lnTo>
                  <a:lnTo>
                    <a:pt x="812" y="320"/>
                  </a:lnTo>
                  <a:lnTo>
                    <a:pt x="833" y="318"/>
                  </a:lnTo>
                  <a:lnTo>
                    <a:pt x="852" y="318"/>
                  </a:lnTo>
                  <a:lnTo>
                    <a:pt x="852" y="318"/>
                  </a:lnTo>
                  <a:lnTo>
                    <a:pt x="871" y="318"/>
                  </a:lnTo>
                  <a:lnTo>
                    <a:pt x="889" y="320"/>
                  </a:lnTo>
                  <a:lnTo>
                    <a:pt x="889" y="320"/>
                  </a:lnTo>
                  <a:lnTo>
                    <a:pt x="885" y="302"/>
                  </a:lnTo>
                  <a:lnTo>
                    <a:pt x="881" y="286"/>
                  </a:lnTo>
                  <a:lnTo>
                    <a:pt x="875" y="269"/>
                  </a:lnTo>
                  <a:lnTo>
                    <a:pt x="870" y="254"/>
                  </a:lnTo>
                  <a:lnTo>
                    <a:pt x="863" y="238"/>
                  </a:lnTo>
                  <a:lnTo>
                    <a:pt x="855" y="223"/>
                  </a:lnTo>
                  <a:lnTo>
                    <a:pt x="846" y="208"/>
                  </a:lnTo>
                  <a:lnTo>
                    <a:pt x="837" y="194"/>
                  </a:lnTo>
                  <a:lnTo>
                    <a:pt x="827" y="178"/>
                  </a:lnTo>
                  <a:lnTo>
                    <a:pt x="816" y="166"/>
                  </a:lnTo>
                  <a:lnTo>
                    <a:pt x="805" y="152"/>
                  </a:lnTo>
                  <a:lnTo>
                    <a:pt x="793" y="139"/>
                  </a:lnTo>
                  <a:lnTo>
                    <a:pt x="780" y="126"/>
                  </a:lnTo>
                  <a:lnTo>
                    <a:pt x="768" y="114"/>
                  </a:lnTo>
                  <a:lnTo>
                    <a:pt x="754" y="103"/>
                  </a:lnTo>
                  <a:lnTo>
                    <a:pt x="738" y="92"/>
                  </a:lnTo>
                  <a:lnTo>
                    <a:pt x="725" y="82"/>
                  </a:lnTo>
                  <a:lnTo>
                    <a:pt x="708" y="71"/>
                  </a:lnTo>
                  <a:lnTo>
                    <a:pt x="692" y="62"/>
                  </a:lnTo>
                  <a:lnTo>
                    <a:pt x="676" y="54"/>
                  </a:lnTo>
                  <a:lnTo>
                    <a:pt x="660" y="45"/>
                  </a:lnTo>
                  <a:lnTo>
                    <a:pt x="642" y="37"/>
                  </a:lnTo>
                  <a:lnTo>
                    <a:pt x="624" y="30"/>
                  </a:lnTo>
                  <a:lnTo>
                    <a:pt x="606" y="24"/>
                  </a:lnTo>
                  <a:lnTo>
                    <a:pt x="586" y="19"/>
                  </a:lnTo>
                  <a:lnTo>
                    <a:pt x="568" y="14"/>
                  </a:lnTo>
                  <a:lnTo>
                    <a:pt x="548" y="9"/>
                  </a:lnTo>
                  <a:lnTo>
                    <a:pt x="528" y="6"/>
                  </a:lnTo>
                  <a:lnTo>
                    <a:pt x="509" y="3"/>
                  </a:lnTo>
                  <a:lnTo>
                    <a:pt x="489" y="1"/>
                  </a:lnTo>
                  <a:lnTo>
                    <a:pt x="468" y="0"/>
                  </a:lnTo>
                  <a:lnTo>
                    <a:pt x="447" y="0"/>
                  </a:lnTo>
                  <a:lnTo>
                    <a:pt x="447" y="0"/>
                  </a:lnTo>
                  <a:lnTo>
                    <a:pt x="424" y="0"/>
                  </a:lnTo>
                  <a:lnTo>
                    <a:pt x="402" y="2"/>
                  </a:lnTo>
                  <a:lnTo>
                    <a:pt x="380" y="5"/>
                  </a:lnTo>
                  <a:lnTo>
                    <a:pt x="358" y="8"/>
                  </a:lnTo>
                  <a:lnTo>
                    <a:pt x="336" y="12"/>
                  </a:lnTo>
                  <a:lnTo>
                    <a:pt x="315" y="17"/>
                  </a:lnTo>
                  <a:lnTo>
                    <a:pt x="294" y="23"/>
                  </a:lnTo>
                  <a:lnTo>
                    <a:pt x="273" y="30"/>
                  </a:lnTo>
                  <a:lnTo>
                    <a:pt x="253" y="37"/>
                  </a:lnTo>
                  <a:lnTo>
                    <a:pt x="235" y="45"/>
                  </a:lnTo>
                  <a:lnTo>
                    <a:pt x="215" y="55"/>
                  </a:lnTo>
                  <a:lnTo>
                    <a:pt x="197" y="65"/>
                  </a:lnTo>
                  <a:lnTo>
                    <a:pt x="180" y="76"/>
                  </a:lnTo>
                  <a:lnTo>
                    <a:pt x="163" y="86"/>
                  </a:lnTo>
                  <a:lnTo>
                    <a:pt x="146" y="99"/>
                  </a:lnTo>
                  <a:lnTo>
                    <a:pt x="131" y="111"/>
                  </a:lnTo>
                  <a:lnTo>
                    <a:pt x="116" y="125"/>
                  </a:lnTo>
                  <a:lnTo>
                    <a:pt x="102" y="138"/>
                  </a:lnTo>
                  <a:lnTo>
                    <a:pt x="89" y="153"/>
                  </a:lnTo>
                  <a:lnTo>
                    <a:pt x="77" y="167"/>
                  </a:lnTo>
                  <a:lnTo>
                    <a:pt x="65" y="183"/>
                  </a:lnTo>
                  <a:lnTo>
                    <a:pt x="53" y="198"/>
                  </a:lnTo>
                  <a:lnTo>
                    <a:pt x="44" y="215"/>
                  </a:lnTo>
                  <a:lnTo>
                    <a:pt x="35" y="232"/>
                  </a:lnTo>
                  <a:lnTo>
                    <a:pt x="27" y="248"/>
                  </a:lnTo>
                  <a:lnTo>
                    <a:pt x="20" y="267"/>
                  </a:lnTo>
                  <a:lnTo>
                    <a:pt x="14" y="285"/>
                  </a:lnTo>
                  <a:lnTo>
                    <a:pt x="9" y="303"/>
                  </a:lnTo>
                  <a:lnTo>
                    <a:pt x="5" y="322"/>
                  </a:lnTo>
                  <a:lnTo>
                    <a:pt x="2" y="341"/>
                  </a:lnTo>
                  <a:lnTo>
                    <a:pt x="0" y="360"/>
                  </a:lnTo>
                  <a:lnTo>
                    <a:pt x="0" y="379"/>
                  </a:lnTo>
                  <a:lnTo>
                    <a:pt x="0" y="379"/>
                  </a:lnTo>
                  <a:lnTo>
                    <a:pt x="1" y="402"/>
                  </a:lnTo>
                  <a:lnTo>
                    <a:pt x="3" y="426"/>
                  </a:lnTo>
                  <a:lnTo>
                    <a:pt x="7" y="448"/>
                  </a:lnTo>
                  <a:lnTo>
                    <a:pt x="13" y="470"/>
                  </a:lnTo>
                  <a:lnTo>
                    <a:pt x="20" y="491"/>
                  </a:lnTo>
                  <a:lnTo>
                    <a:pt x="28" y="512"/>
                  </a:lnTo>
                  <a:lnTo>
                    <a:pt x="38" y="533"/>
                  </a:lnTo>
                  <a:lnTo>
                    <a:pt x="49" y="553"/>
                  </a:lnTo>
                  <a:lnTo>
                    <a:pt x="62" y="571"/>
                  </a:lnTo>
                  <a:lnTo>
                    <a:pt x="75" y="590"/>
                  </a:lnTo>
                  <a:lnTo>
                    <a:pt x="91" y="608"/>
                  </a:lnTo>
                  <a:lnTo>
                    <a:pt x="106" y="625"/>
                  </a:lnTo>
                  <a:lnTo>
                    <a:pt x="123" y="641"/>
                  </a:lnTo>
                  <a:lnTo>
                    <a:pt x="142" y="657"/>
                  </a:lnTo>
                  <a:lnTo>
                    <a:pt x="160" y="671"/>
                  </a:lnTo>
                  <a:lnTo>
                    <a:pt x="180" y="684"/>
                  </a:lnTo>
                  <a:lnTo>
                    <a:pt x="131" y="821"/>
                  </a:lnTo>
                  <a:lnTo>
                    <a:pt x="304" y="739"/>
                  </a:lnTo>
                  <a:lnTo>
                    <a:pt x="304" y="739"/>
                  </a:lnTo>
                  <a:lnTo>
                    <a:pt x="339" y="747"/>
                  </a:lnTo>
                  <a:lnTo>
                    <a:pt x="374" y="753"/>
                  </a:lnTo>
                  <a:lnTo>
                    <a:pt x="410" y="758"/>
                  </a:lnTo>
                  <a:lnTo>
                    <a:pt x="447" y="759"/>
                  </a:lnTo>
                  <a:lnTo>
                    <a:pt x="447" y="759"/>
                  </a:lnTo>
                  <a:lnTo>
                    <a:pt x="474" y="758"/>
                  </a:lnTo>
                  <a:lnTo>
                    <a:pt x="474" y="758"/>
                  </a:lnTo>
                  <a:lnTo>
                    <a:pt x="466" y="733"/>
                  </a:lnTo>
                  <a:lnTo>
                    <a:pt x="460" y="708"/>
                  </a:lnTo>
                  <a:lnTo>
                    <a:pt x="455" y="682"/>
                  </a:lnTo>
                  <a:lnTo>
                    <a:pt x="454" y="655"/>
                  </a:lnTo>
                  <a:lnTo>
                    <a:pt x="454" y="655"/>
                  </a:lnTo>
                  <a:close/>
                  <a:moveTo>
                    <a:pt x="584" y="209"/>
                  </a:moveTo>
                  <a:lnTo>
                    <a:pt x="584" y="209"/>
                  </a:lnTo>
                  <a:lnTo>
                    <a:pt x="596" y="210"/>
                  </a:lnTo>
                  <a:lnTo>
                    <a:pt x="607" y="213"/>
                  </a:lnTo>
                  <a:lnTo>
                    <a:pt x="618" y="219"/>
                  </a:lnTo>
                  <a:lnTo>
                    <a:pt x="626" y="226"/>
                  </a:lnTo>
                  <a:lnTo>
                    <a:pt x="634" y="236"/>
                  </a:lnTo>
                  <a:lnTo>
                    <a:pt x="639" y="245"/>
                  </a:lnTo>
                  <a:lnTo>
                    <a:pt x="642" y="257"/>
                  </a:lnTo>
                  <a:lnTo>
                    <a:pt x="643" y="268"/>
                  </a:lnTo>
                  <a:lnTo>
                    <a:pt x="643" y="268"/>
                  </a:lnTo>
                  <a:lnTo>
                    <a:pt x="642" y="281"/>
                  </a:lnTo>
                  <a:lnTo>
                    <a:pt x="639" y="293"/>
                  </a:lnTo>
                  <a:lnTo>
                    <a:pt x="634" y="302"/>
                  </a:lnTo>
                  <a:lnTo>
                    <a:pt x="626" y="311"/>
                  </a:lnTo>
                  <a:lnTo>
                    <a:pt x="618" y="318"/>
                  </a:lnTo>
                  <a:lnTo>
                    <a:pt x="607" y="324"/>
                  </a:lnTo>
                  <a:lnTo>
                    <a:pt x="596" y="328"/>
                  </a:lnTo>
                  <a:lnTo>
                    <a:pt x="584" y="329"/>
                  </a:lnTo>
                  <a:lnTo>
                    <a:pt x="584" y="329"/>
                  </a:lnTo>
                  <a:lnTo>
                    <a:pt x="571" y="328"/>
                  </a:lnTo>
                  <a:lnTo>
                    <a:pt x="561" y="324"/>
                  </a:lnTo>
                  <a:lnTo>
                    <a:pt x="550" y="318"/>
                  </a:lnTo>
                  <a:lnTo>
                    <a:pt x="541" y="311"/>
                  </a:lnTo>
                  <a:lnTo>
                    <a:pt x="534" y="302"/>
                  </a:lnTo>
                  <a:lnTo>
                    <a:pt x="528" y="293"/>
                  </a:lnTo>
                  <a:lnTo>
                    <a:pt x="525" y="281"/>
                  </a:lnTo>
                  <a:lnTo>
                    <a:pt x="524" y="268"/>
                  </a:lnTo>
                  <a:lnTo>
                    <a:pt x="524" y="268"/>
                  </a:lnTo>
                  <a:lnTo>
                    <a:pt x="525" y="257"/>
                  </a:lnTo>
                  <a:lnTo>
                    <a:pt x="528" y="245"/>
                  </a:lnTo>
                  <a:lnTo>
                    <a:pt x="534" y="236"/>
                  </a:lnTo>
                  <a:lnTo>
                    <a:pt x="541" y="226"/>
                  </a:lnTo>
                  <a:lnTo>
                    <a:pt x="550" y="219"/>
                  </a:lnTo>
                  <a:lnTo>
                    <a:pt x="561" y="213"/>
                  </a:lnTo>
                  <a:lnTo>
                    <a:pt x="571" y="210"/>
                  </a:lnTo>
                  <a:lnTo>
                    <a:pt x="584" y="209"/>
                  </a:lnTo>
                  <a:lnTo>
                    <a:pt x="584" y="209"/>
                  </a:lnTo>
                  <a:close/>
                  <a:moveTo>
                    <a:pt x="294" y="329"/>
                  </a:moveTo>
                  <a:lnTo>
                    <a:pt x="294" y="329"/>
                  </a:lnTo>
                  <a:lnTo>
                    <a:pt x="282" y="328"/>
                  </a:lnTo>
                  <a:lnTo>
                    <a:pt x="271" y="324"/>
                  </a:lnTo>
                  <a:lnTo>
                    <a:pt x="260" y="318"/>
                  </a:lnTo>
                  <a:lnTo>
                    <a:pt x="252" y="311"/>
                  </a:lnTo>
                  <a:lnTo>
                    <a:pt x="244" y="302"/>
                  </a:lnTo>
                  <a:lnTo>
                    <a:pt x="239" y="293"/>
                  </a:lnTo>
                  <a:lnTo>
                    <a:pt x="236" y="281"/>
                  </a:lnTo>
                  <a:lnTo>
                    <a:pt x="235" y="268"/>
                  </a:lnTo>
                  <a:lnTo>
                    <a:pt x="235" y="268"/>
                  </a:lnTo>
                  <a:lnTo>
                    <a:pt x="236" y="257"/>
                  </a:lnTo>
                  <a:lnTo>
                    <a:pt x="239" y="245"/>
                  </a:lnTo>
                  <a:lnTo>
                    <a:pt x="244" y="236"/>
                  </a:lnTo>
                  <a:lnTo>
                    <a:pt x="252" y="226"/>
                  </a:lnTo>
                  <a:lnTo>
                    <a:pt x="260" y="219"/>
                  </a:lnTo>
                  <a:lnTo>
                    <a:pt x="271" y="213"/>
                  </a:lnTo>
                  <a:lnTo>
                    <a:pt x="282" y="210"/>
                  </a:lnTo>
                  <a:lnTo>
                    <a:pt x="294" y="209"/>
                  </a:lnTo>
                  <a:lnTo>
                    <a:pt x="294" y="209"/>
                  </a:lnTo>
                  <a:lnTo>
                    <a:pt x="307" y="210"/>
                  </a:lnTo>
                  <a:lnTo>
                    <a:pt x="317" y="213"/>
                  </a:lnTo>
                  <a:lnTo>
                    <a:pt x="327" y="219"/>
                  </a:lnTo>
                  <a:lnTo>
                    <a:pt x="337" y="226"/>
                  </a:lnTo>
                  <a:lnTo>
                    <a:pt x="344" y="236"/>
                  </a:lnTo>
                  <a:lnTo>
                    <a:pt x="350" y="245"/>
                  </a:lnTo>
                  <a:lnTo>
                    <a:pt x="353" y="257"/>
                  </a:lnTo>
                  <a:lnTo>
                    <a:pt x="354" y="268"/>
                  </a:lnTo>
                  <a:lnTo>
                    <a:pt x="354" y="268"/>
                  </a:lnTo>
                  <a:lnTo>
                    <a:pt x="353" y="281"/>
                  </a:lnTo>
                  <a:lnTo>
                    <a:pt x="350" y="293"/>
                  </a:lnTo>
                  <a:lnTo>
                    <a:pt x="344" y="302"/>
                  </a:lnTo>
                  <a:lnTo>
                    <a:pt x="337" y="311"/>
                  </a:lnTo>
                  <a:lnTo>
                    <a:pt x="327" y="318"/>
                  </a:lnTo>
                  <a:lnTo>
                    <a:pt x="317" y="324"/>
                  </a:lnTo>
                  <a:lnTo>
                    <a:pt x="307" y="328"/>
                  </a:lnTo>
                  <a:lnTo>
                    <a:pt x="294" y="329"/>
                  </a:lnTo>
                  <a:lnTo>
                    <a:pt x="294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4933" tIns="42467" rIns="84933" bIns="4246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54"/>
            </a:p>
          </p:txBody>
        </p:sp>
      </p:grp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527EBCC3-AC09-40EC-638C-1EB5B316FF4F}"/>
              </a:ext>
            </a:extLst>
          </p:cNvPr>
          <p:cNvSpPr>
            <a:spLocks/>
          </p:cNvSpPr>
          <p:nvPr/>
        </p:nvSpPr>
        <p:spPr bwMode="auto">
          <a:xfrm>
            <a:off x="1053989" y="2557754"/>
            <a:ext cx="10084020" cy="1923468"/>
          </a:xfrm>
          <a:custGeom>
            <a:avLst/>
            <a:gdLst>
              <a:gd name="connsiteX0" fmla="*/ 1549541 w 10084020"/>
              <a:gd name="connsiteY0" fmla="*/ 0 h 1923468"/>
              <a:gd name="connsiteX1" fmla="*/ 2891160 w 10084020"/>
              <a:gd name="connsiteY1" fmla="*/ 855196 h 1923468"/>
              <a:gd name="connsiteX2" fmla="*/ 2892595 w 10084020"/>
              <a:gd name="connsiteY2" fmla="*/ 858807 h 1923468"/>
              <a:gd name="connsiteX3" fmla="*/ 2893312 w 10084020"/>
              <a:gd name="connsiteY3" fmla="*/ 860252 h 1923468"/>
              <a:gd name="connsiteX4" fmla="*/ 3877644 w 10084020"/>
              <a:gd name="connsiteY4" fmla="*/ 1509594 h 1923468"/>
              <a:gd name="connsiteX5" fmla="*/ 4863412 w 10084020"/>
              <a:gd name="connsiteY5" fmla="*/ 856640 h 1923468"/>
              <a:gd name="connsiteX6" fmla="*/ 4863705 w 10084020"/>
              <a:gd name="connsiteY6" fmla="*/ 856811 h 1923468"/>
              <a:gd name="connsiteX7" fmla="*/ 4964161 w 10084020"/>
              <a:gd name="connsiteY7" fmla="*/ 676107 h 1923468"/>
              <a:gd name="connsiteX8" fmla="*/ 6206376 w 10084020"/>
              <a:gd name="connsiteY8" fmla="*/ 3 h 1923468"/>
              <a:gd name="connsiteX9" fmla="*/ 7547995 w 10084020"/>
              <a:gd name="connsiteY9" fmla="*/ 854457 h 1923468"/>
              <a:gd name="connsiteX10" fmla="*/ 7547995 w 10084020"/>
              <a:gd name="connsiteY10" fmla="*/ 853735 h 1923468"/>
              <a:gd name="connsiteX11" fmla="*/ 8534480 w 10084020"/>
              <a:gd name="connsiteY11" fmla="*/ 1508118 h 1923468"/>
              <a:gd name="connsiteX12" fmla="*/ 9551814 w 10084020"/>
              <a:gd name="connsiteY12" fmla="*/ 773562 h 1923468"/>
              <a:gd name="connsiteX13" fmla="*/ 9456394 w 10084020"/>
              <a:gd name="connsiteY13" fmla="*/ 736726 h 1923468"/>
              <a:gd name="connsiteX14" fmla="*/ 9457112 w 10084020"/>
              <a:gd name="connsiteY14" fmla="*/ 675332 h 1923468"/>
              <a:gd name="connsiteX15" fmla="*/ 9906949 w 10084020"/>
              <a:gd name="connsiteY15" fmla="*/ 358253 h 1923468"/>
              <a:gd name="connsiteX16" fmla="*/ 9960040 w 10084020"/>
              <a:gd name="connsiteY16" fmla="*/ 379199 h 1923468"/>
              <a:gd name="connsiteX17" fmla="*/ 10082722 w 10084020"/>
              <a:gd name="connsiteY17" fmla="*/ 920184 h 1923468"/>
              <a:gd name="connsiteX18" fmla="*/ 10038958 w 10084020"/>
              <a:gd name="connsiteY18" fmla="*/ 964966 h 1923468"/>
              <a:gd name="connsiteX19" fmla="*/ 9934929 w 10084020"/>
              <a:gd name="connsiteY19" fmla="*/ 923796 h 1923468"/>
              <a:gd name="connsiteX20" fmla="*/ 8534480 w 10084020"/>
              <a:gd name="connsiteY20" fmla="*/ 1921983 h 1923468"/>
              <a:gd name="connsiteX21" fmla="*/ 7192860 w 10084020"/>
              <a:gd name="connsiteY21" fmla="*/ 1068251 h 1923468"/>
              <a:gd name="connsiteX22" fmla="*/ 6206376 w 10084020"/>
              <a:gd name="connsiteY22" fmla="*/ 413868 h 1923468"/>
              <a:gd name="connsiteX23" fmla="*/ 5292245 w 10084020"/>
              <a:gd name="connsiteY23" fmla="*/ 928428 h 1923468"/>
              <a:gd name="connsiteX24" fmla="*/ 5221362 w 10084020"/>
              <a:gd name="connsiteY24" fmla="*/ 1065352 h 1923468"/>
              <a:gd name="connsiteX25" fmla="*/ 5221416 w 10084020"/>
              <a:gd name="connsiteY25" fmla="*/ 1065383 h 1923468"/>
              <a:gd name="connsiteX26" fmla="*/ 3877644 w 10084020"/>
              <a:gd name="connsiteY26" fmla="*/ 1923468 h 1923468"/>
              <a:gd name="connsiteX27" fmla="*/ 2536025 w 10084020"/>
              <a:gd name="connsiteY27" fmla="*/ 1068273 h 1923468"/>
              <a:gd name="connsiteX28" fmla="*/ 2535308 w 10084020"/>
              <a:gd name="connsiteY28" fmla="*/ 1068273 h 1923468"/>
              <a:gd name="connsiteX29" fmla="*/ 2533873 w 10084020"/>
              <a:gd name="connsiteY29" fmla="*/ 1064661 h 1923468"/>
              <a:gd name="connsiteX30" fmla="*/ 2533156 w 10084020"/>
              <a:gd name="connsiteY30" fmla="*/ 1063216 h 1923468"/>
              <a:gd name="connsiteX31" fmla="*/ 1549541 w 10084020"/>
              <a:gd name="connsiteY31" fmla="*/ 413874 h 1923468"/>
              <a:gd name="connsiteX32" fmla="*/ 532206 w 10084020"/>
              <a:gd name="connsiteY32" fmla="*/ 1148447 h 1923468"/>
              <a:gd name="connsiteX33" fmla="*/ 627626 w 10084020"/>
              <a:gd name="connsiteY33" fmla="*/ 1186006 h 1923468"/>
              <a:gd name="connsiteX34" fmla="*/ 626908 w 10084020"/>
              <a:gd name="connsiteY34" fmla="*/ 1247401 h 1923468"/>
              <a:gd name="connsiteX35" fmla="*/ 177071 w 10084020"/>
              <a:gd name="connsiteY35" fmla="*/ 1563766 h 1923468"/>
              <a:gd name="connsiteX36" fmla="*/ 123980 w 10084020"/>
              <a:gd name="connsiteY36" fmla="*/ 1542819 h 1923468"/>
              <a:gd name="connsiteX37" fmla="*/ 1297 w 10084020"/>
              <a:gd name="connsiteY37" fmla="*/ 1001821 h 1923468"/>
              <a:gd name="connsiteX38" fmla="*/ 45062 w 10084020"/>
              <a:gd name="connsiteY38" fmla="*/ 957762 h 1923468"/>
              <a:gd name="connsiteX39" fmla="*/ 149091 w 10084020"/>
              <a:gd name="connsiteY39" fmla="*/ 998210 h 1923468"/>
              <a:gd name="connsiteX40" fmla="*/ 1549541 w 10084020"/>
              <a:gd name="connsiteY40" fmla="*/ 0 h 1923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0084020" h="1923468">
                <a:moveTo>
                  <a:pt x="1549541" y="0"/>
                </a:moveTo>
                <a:cubicBezTo>
                  <a:pt x="2141431" y="0"/>
                  <a:pt x="2652969" y="349590"/>
                  <a:pt x="2891160" y="855196"/>
                </a:cubicBezTo>
                <a:lnTo>
                  <a:pt x="2892595" y="858807"/>
                </a:lnTo>
                <a:lnTo>
                  <a:pt x="2893312" y="860252"/>
                </a:lnTo>
                <a:cubicBezTo>
                  <a:pt x="3059042" y="1242345"/>
                  <a:pt x="3437134" y="1509594"/>
                  <a:pt x="3877644" y="1509594"/>
                </a:cubicBezTo>
                <a:cubicBezTo>
                  <a:pt x="4319589" y="1509594"/>
                  <a:pt x="4699117" y="1240901"/>
                  <a:pt x="4863412" y="856640"/>
                </a:cubicBezTo>
                <a:lnTo>
                  <a:pt x="4863705" y="856811"/>
                </a:lnTo>
                <a:lnTo>
                  <a:pt x="4964161" y="676107"/>
                </a:lnTo>
                <a:cubicBezTo>
                  <a:pt x="5229420" y="268758"/>
                  <a:pt x="5686588" y="3"/>
                  <a:pt x="6206376" y="3"/>
                </a:cubicBezTo>
                <a:cubicBezTo>
                  <a:pt x="6798267" y="3"/>
                  <a:pt x="7309804" y="349585"/>
                  <a:pt x="7547995" y="854457"/>
                </a:cubicBezTo>
                <a:lnTo>
                  <a:pt x="7547995" y="853735"/>
                </a:lnTo>
                <a:cubicBezTo>
                  <a:pt x="7712290" y="1238709"/>
                  <a:pt x="8092534" y="1508118"/>
                  <a:pt x="8534480" y="1508118"/>
                </a:cubicBezTo>
                <a:cubicBezTo>
                  <a:pt x="9007275" y="1508118"/>
                  <a:pt x="9408326" y="1201150"/>
                  <a:pt x="9551814" y="773562"/>
                </a:cubicBezTo>
                <a:lnTo>
                  <a:pt x="9456394" y="736726"/>
                </a:lnTo>
                <a:cubicBezTo>
                  <a:pt x="9427696" y="725170"/>
                  <a:pt x="9434154" y="691223"/>
                  <a:pt x="9457112" y="675332"/>
                </a:cubicBezTo>
                <a:lnTo>
                  <a:pt x="9906949" y="358253"/>
                </a:lnTo>
                <a:cubicBezTo>
                  <a:pt x="9924885" y="345974"/>
                  <a:pt x="9955018" y="357530"/>
                  <a:pt x="9960040" y="379199"/>
                </a:cubicBezTo>
                <a:lnTo>
                  <a:pt x="10082722" y="920184"/>
                </a:lnTo>
                <a:cubicBezTo>
                  <a:pt x="10089897" y="952687"/>
                  <a:pt x="10066222" y="975078"/>
                  <a:pt x="10038958" y="964966"/>
                </a:cubicBezTo>
                <a:lnTo>
                  <a:pt x="9934929" y="923796"/>
                </a:lnTo>
                <a:cubicBezTo>
                  <a:pt x="9731892" y="1505229"/>
                  <a:pt x="9181614" y="1921983"/>
                  <a:pt x="8534480" y="1921983"/>
                </a:cubicBezTo>
                <a:cubicBezTo>
                  <a:pt x="7942589" y="1921983"/>
                  <a:pt x="7431769" y="1573123"/>
                  <a:pt x="7192860" y="1068251"/>
                </a:cubicBezTo>
                <a:cubicBezTo>
                  <a:pt x="7028566" y="683278"/>
                  <a:pt x="6649038" y="413868"/>
                  <a:pt x="6206376" y="413868"/>
                </a:cubicBezTo>
                <a:cubicBezTo>
                  <a:pt x="5820302" y="413868"/>
                  <a:pt x="5481467" y="619582"/>
                  <a:pt x="5292245" y="928428"/>
                </a:cubicBezTo>
                <a:lnTo>
                  <a:pt x="5221362" y="1065352"/>
                </a:lnTo>
                <a:lnTo>
                  <a:pt x="5221416" y="1065383"/>
                </a:lnTo>
                <a:cubicBezTo>
                  <a:pt x="4983942" y="1572433"/>
                  <a:pt x="4471687" y="1923468"/>
                  <a:pt x="3877644" y="1923468"/>
                </a:cubicBezTo>
                <a:cubicBezTo>
                  <a:pt x="3285036" y="1923468"/>
                  <a:pt x="2773499" y="1573878"/>
                  <a:pt x="2536025" y="1068273"/>
                </a:cubicBezTo>
                <a:lnTo>
                  <a:pt x="2535308" y="1068273"/>
                </a:lnTo>
                <a:lnTo>
                  <a:pt x="2533873" y="1064661"/>
                </a:lnTo>
                <a:lnTo>
                  <a:pt x="2533156" y="1063216"/>
                </a:lnTo>
                <a:cubicBezTo>
                  <a:pt x="2368144" y="681123"/>
                  <a:pt x="1989333" y="413874"/>
                  <a:pt x="1549541" y="413874"/>
                </a:cubicBezTo>
                <a:cubicBezTo>
                  <a:pt x="1076745" y="413874"/>
                  <a:pt x="675694" y="721572"/>
                  <a:pt x="532206" y="1148447"/>
                </a:cubicBezTo>
                <a:lnTo>
                  <a:pt x="627626" y="1186006"/>
                </a:lnTo>
                <a:cubicBezTo>
                  <a:pt x="655606" y="1196841"/>
                  <a:pt x="649866" y="1230789"/>
                  <a:pt x="626908" y="1247401"/>
                </a:cubicBezTo>
                <a:lnTo>
                  <a:pt x="177071" y="1563766"/>
                </a:lnTo>
                <a:cubicBezTo>
                  <a:pt x="158418" y="1576767"/>
                  <a:pt x="129002" y="1564488"/>
                  <a:pt x="123980" y="1542819"/>
                </a:cubicBezTo>
                <a:lnTo>
                  <a:pt x="1297" y="1001821"/>
                </a:lnTo>
                <a:cubicBezTo>
                  <a:pt x="-5877" y="969318"/>
                  <a:pt x="17799" y="946927"/>
                  <a:pt x="45062" y="957762"/>
                </a:cubicBezTo>
                <a:lnTo>
                  <a:pt x="149091" y="998210"/>
                </a:lnTo>
                <a:cubicBezTo>
                  <a:pt x="352127" y="416764"/>
                  <a:pt x="902407" y="0"/>
                  <a:pt x="1549541" y="0"/>
                </a:cubicBezTo>
                <a:close/>
              </a:path>
            </a:pathLst>
          </a:custGeom>
          <a:blipFill dpi="0" rotWithShape="1">
            <a:blip r:embed="rId4">
              <a:alphaModFix amt="41000"/>
            </a:blip>
            <a:srcRect/>
            <a:stretch>
              <a:fillRect/>
            </a:stretch>
          </a:blipFill>
          <a:ln>
            <a:solidFill>
              <a:srgbClr val="6C8B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5" name="Freeform 10">
            <a:extLst>
              <a:ext uri="{FF2B5EF4-FFF2-40B4-BE49-F238E27FC236}">
                <a16:creationId xmlns:a16="http://schemas.microsoft.com/office/drawing/2014/main" id="{E015C69F-9A10-AC9F-A178-A17BF0C1DBCF}"/>
              </a:ext>
            </a:extLst>
          </p:cNvPr>
          <p:cNvSpPr>
            <a:spLocks noEditPoints="1"/>
          </p:cNvSpPr>
          <p:nvPr/>
        </p:nvSpPr>
        <p:spPr bwMode="auto">
          <a:xfrm>
            <a:off x="9262780" y="2839020"/>
            <a:ext cx="661445" cy="663983"/>
          </a:xfrm>
          <a:custGeom>
            <a:avLst/>
            <a:gdLst>
              <a:gd name="T0" fmla="*/ 40 w 395"/>
              <a:gd name="T1" fmla="*/ 0 h 399"/>
              <a:gd name="T2" fmla="*/ 212 w 395"/>
              <a:gd name="T3" fmla="*/ 0 h 399"/>
              <a:gd name="T4" fmla="*/ 246 w 395"/>
              <a:gd name="T5" fmla="*/ 20 h 399"/>
              <a:gd name="T6" fmla="*/ 151 w 395"/>
              <a:gd name="T7" fmla="*/ 20 h 399"/>
              <a:gd name="T8" fmla="*/ 99 w 395"/>
              <a:gd name="T9" fmla="*/ 41 h 399"/>
              <a:gd name="T10" fmla="*/ 31 w 395"/>
              <a:gd name="T11" fmla="*/ 41 h 399"/>
              <a:gd name="T12" fmla="*/ 31 w 395"/>
              <a:gd name="T13" fmla="*/ 345 h 399"/>
              <a:gd name="T14" fmla="*/ 222 w 395"/>
              <a:gd name="T15" fmla="*/ 345 h 399"/>
              <a:gd name="T16" fmla="*/ 222 w 395"/>
              <a:gd name="T17" fmla="*/ 266 h 399"/>
              <a:gd name="T18" fmla="*/ 251 w 395"/>
              <a:gd name="T19" fmla="*/ 266 h 399"/>
              <a:gd name="T20" fmla="*/ 251 w 395"/>
              <a:gd name="T21" fmla="*/ 360 h 399"/>
              <a:gd name="T22" fmla="*/ 212 w 395"/>
              <a:gd name="T23" fmla="*/ 399 h 399"/>
              <a:gd name="T24" fmla="*/ 40 w 395"/>
              <a:gd name="T25" fmla="*/ 399 h 399"/>
              <a:gd name="T26" fmla="*/ 0 w 395"/>
              <a:gd name="T27" fmla="*/ 360 h 399"/>
              <a:gd name="T28" fmla="*/ 0 w 395"/>
              <a:gd name="T29" fmla="*/ 40 h 399"/>
              <a:gd name="T30" fmla="*/ 40 w 395"/>
              <a:gd name="T31" fmla="*/ 0 h 399"/>
              <a:gd name="T32" fmla="*/ 251 w 395"/>
              <a:gd name="T33" fmla="*/ 122 h 399"/>
              <a:gd name="T34" fmla="*/ 234 w 395"/>
              <a:gd name="T35" fmla="*/ 140 h 399"/>
              <a:gd name="T36" fmla="*/ 251 w 395"/>
              <a:gd name="T37" fmla="*/ 158 h 399"/>
              <a:gd name="T38" fmla="*/ 269 w 395"/>
              <a:gd name="T39" fmla="*/ 140 h 399"/>
              <a:gd name="T40" fmla="*/ 251 w 395"/>
              <a:gd name="T41" fmla="*/ 122 h 399"/>
              <a:gd name="T42" fmla="*/ 329 w 395"/>
              <a:gd name="T43" fmla="*/ 122 h 399"/>
              <a:gd name="T44" fmla="*/ 347 w 395"/>
              <a:gd name="T45" fmla="*/ 140 h 399"/>
              <a:gd name="T46" fmla="*/ 329 w 395"/>
              <a:gd name="T47" fmla="*/ 158 h 399"/>
              <a:gd name="T48" fmla="*/ 311 w 395"/>
              <a:gd name="T49" fmla="*/ 140 h 399"/>
              <a:gd name="T50" fmla="*/ 329 w 395"/>
              <a:gd name="T51" fmla="*/ 122 h 399"/>
              <a:gd name="T52" fmla="*/ 177 w 395"/>
              <a:gd name="T53" fmla="*/ 122 h 399"/>
              <a:gd name="T54" fmla="*/ 160 w 395"/>
              <a:gd name="T55" fmla="*/ 140 h 399"/>
              <a:gd name="T56" fmla="*/ 177 w 395"/>
              <a:gd name="T57" fmla="*/ 158 h 399"/>
              <a:gd name="T58" fmla="*/ 195 w 395"/>
              <a:gd name="T59" fmla="*/ 140 h 399"/>
              <a:gd name="T60" fmla="*/ 177 w 395"/>
              <a:gd name="T61" fmla="*/ 122 h 399"/>
              <a:gd name="T62" fmla="*/ 151 w 395"/>
              <a:gd name="T63" fmla="*/ 46 h 399"/>
              <a:gd name="T64" fmla="*/ 101 w 395"/>
              <a:gd name="T65" fmla="*/ 97 h 399"/>
              <a:gd name="T66" fmla="*/ 101 w 395"/>
              <a:gd name="T67" fmla="*/ 190 h 399"/>
              <a:gd name="T68" fmla="*/ 151 w 395"/>
              <a:gd name="T69" fmla="*/ 240 h 399"/>
              <a:gd name="T70" fmla="*/ 158 w 395"/>
              <a:gd name="T71" fmla="*/ 240 h 399"/>
              <a:gd name="T72" fmla="*/ 158 w 395"/>
              <a:gd name="T73" fmla="*/ 282 h 399"/>
              <a:gd name="T74" fmla="*/ 200 w 395"/>
              <a:gd name="T75" fmla="*/ 240 h 399"/>
              <a:gd name="T76" fmla="*/ 344 w 395"/>
              <a:gd name="T77" fmla="*/ 240 h 399"/>
              <a:gd name="T78" fmla="*/ 395 w 395"/>
              <a:gd name="T79" fmla="*/ 190 h 399"/>
              <a:gd name="T80" fmla="*/ 395 w 395"/>
              <a:gd name="T81" fmla="*/ 97 h 399"/>
              <a:gd name="T82" fmla="*/ 344 w 395"/>
              <a:gd name="T83" fmla="*/ 46 h 399"/>
              <a:gd name="T84" fmla="*/ 151 w 395"/>
              <a:gd name="T85" fmla="*/ 46 h 399"/>
              <a:gd name="T86" fmla="*/ 101 w 395"/>
              <a:gd name="T87" fmla="*/ 359 h 399"/>
              <a:gd name="T88" fmla="*/ 101 w 395"/>
              <a:gd name="T89" fmla="*/ 385 h 399"/>
              <a:gd name="T90" fmla="*/ 150 w 395"/>
              <a:gd name="T91" fmla="*/ 385 h 399"/>
              <a:gd name="T92" fmla="*/ 150 w 395"/>
              <a:gd name="T93" fmla="*/ 359 h 399"/>
              <a:gd name="T94" fmla="*/ 101 w 395"/>
              <a:gd name="T95" fmla="*/ 359 h 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95" h="399">
                <a:moveTo>
                  <a:pt x="40" y="0"/>
                </a:moveTo>
                <a:cubicBezTo>
                  <a:pt x="212" y="0"/>
                  <a:pt x="212" y="0"/>
                  <a:pt x="212" y="0"/>
                </a:cubicBezTo>
                <a:cubicBezTo>
                  <a:pt x="226" y="0"/>
                  <a:pt x="239" y="8"/>
                  <a:pt x="246" y="20"/>
                </a:cubicBezTo>
                <a:cubicBezTo>
                  <a:pt x="151" y="20"/>
                  <a:pt x="151" y="20"/>
                  <a:pt x="151" y="20"/>
                </a:cubicBezTo>
                <a:cubicBezTo>
                  <a:pt x="131" y="20"/>
                  <a:pt x="112" y="28"/>
                  <a:pt x="99" y="41"/>
                </a:cubicBezTo>
                <a:cubicBezTo>
                  <a:pt x="31" y="41"/>
                  <a:pt x="31" y="41"/>
                  <a:pt x="31" y="41"/>
                </a:cubicBezTo>
                <a:cubicBezTo>
                  <a:pt x="31" y="345"/>
                  <a:pt x="31" y="345"/>
                  <a:pt x="31" y="345"/>
                </a:cubicBezTo>
                <a:cubicBezTo>
                  <a:pt x="222" y="345"/>
                  <a:pt x="222" y="345"/>
                  <a:pt x="222" y="345"/>
                </a:cubicBezTo>
                <a:cubicBezTo>
                  <a:pt x="222" y="266"/>
                  <a:pt x="222" y="266"/>
                  <a:pt x="222" y="266"/>
                </a:cubicBezTo>
                <a:cubicBezTo>
                  <a:pt x="251" y="266"/>
                  <a:pt x="251" y="266"/>
                  <a:pt x="251" y="266"/>
                </a:cubicBezTo>
                <a:cubicBezTo>
                  <a:pt x="251" y="360"/>
                  <a:pt x="251" y="360"/>
                  <a:pt x="251" y="360"/>
                </a:cubicBezTo>
                <a:cubicBezTo>
                  <a:pt x="251" y="381"/>
                  <a:pt x="234" y="399"/>
                  <a:pt x="212" y="399"/>
                </a:cubicBezTo>
                <a:cubicBezTo>
                  <a:pt x="40" y="399"/>
                  <a:pt x="40" y="399"/>
                  <a:pt x="40" y="399"/>
                </a:cubicBezTo>
                <a:cubicBezTo>
                  <a:pt x="18" y="399"/>
                  <a:pt x="0" y="381"/>
                  <a:pt x="0" y="360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18"/>
                  <a:pt x="18" y="0"/>
                  <a:pt x="40" y="0"/>
                </a:cubicBezTo>
                <a:close/>
                <a:moveTo>
                  <a:pt x="251" y="122"/>
                </a:moveTo>
                <a:cubicBezTo>
                  <a:pt x="242" y="122"/>
                  <a:pt x="234" y="130"/>
                  <a:pt x="234" y="140"/>
                </a:cubicBezTo>
                <a:cubicBezTo>
                  <a:pt x="234" y="150"/>
                  <a:pt x="242" y="158"/>
                  <a:pt x="251" y="158"/>
                </a:cubicBezTo>
                <a:cubicBezTo>
                  <a:pt x="261" y="158"/>
                  <a:pt x="269" y="150"/>
                  <a:pt x="269" y="140"/>
                </a:cubicBezTo>
                <a:cubicBezTo>
                  <a:pt x="269" y="130"/>
                  <a:pt x="261" y="122"/>
                  <a:pt x="251" y="122"/>
                </a:cubicBezTo>
                <a:close/>
                <a:moveTo>
                  <a:pt x="329" y="122"/>
                </a:moveTo>
                <a:cubicBezTo>
                  <a:pt x="339" y="122"/>
                  <a:pt x="347" y="130"/>
                  <a:pt x="347" y="140"/>
                </a:cubicBezTo>
                <a:cubicBezTo>
                  <a:pt x="347" y="150"/>
                  <a:pt x="339" y="158"/>
                  <a:pt x="329" y="158"/>
                </a:cubicBezTo>
                <a:cubicBezTo>
                  <a:pt x="319" y="158"/>
                  <a:pt x="311" y="150"/>
                  <a:pt x="311" y="140"/>
                </a:cubicBezTo>
                <a:cubicBezTo>
                  <a:pt x="311" y="130"/>
                  <a:pt x="319" y="122"/>
                  <a:pt x="329" y="122"/>
                </a:cubicBezTo>
                <a:close/>
                <a:moveTo>
                  <a:pt x="177" y="122"/>
                </a:moveTo>
                <a:cubicBezTo>
                  <a:pt x="167" y="122"/>
                  <a:pt x="160" y="130"/>
                  <a:pt x="160" y="140"/>
                </a:cubicBezTo>
                <a:cubicBezTo>
                  <a:pt x="160" y="150"/>
                  <a:pt x="167" y="158"/>
                  <a:pt x="177" y="158"/>
                </a:cubicBezTo>
                <a:cubicBezTo>
                  <a:pt x="187" y="158"/>
                  <a:pt x="195" y="150"/>
                  <a:pt x="195" y="140"/>
                </a:cubicBezTo>
                <a:cubicBezTo>
                  <a:pt x="195" y="130"/>
                  <a:pt x="187" y="122"/>
                  <a:pt x="177" y="122"/>
                </a:cubicBezTo>
                <a:close/>
                <a:moveTo>
                  <a:pt x="151" y="46"/>
                </a:moveTo>
                <a:cubicBezTo>
                  <a:pt x="123" y="46"/>
                  <a:pt x="101" y="69"/>
                  <a:pt x="101" y="97"/>
                </a:cubicBezTo>
                <a:cubicBezTo>
                  <a:pt x="101" y="190"/>
                  <a:pt x="101" y="190"/>
                  <a:pt x="101" y="190"/>
                </a:cubicBezTo>
                <a:cubicBezTo>
                  <a:pt x="101" y="218"/>
                  <a:pt x="123" y="240"/>
                  <a:pt x="151" y="240"/>
                </a:cubicBezTo>
                <a:cubicBezTo>
                  <a:pt x="158" y="240"/>
                  <a:pt x="158" y="240"/>
                  <a:pt x="158" y="240"/>
                </a:cubicBezTo>
                <a:cubicBezTo>
                  <a:pt x="158" y="282"/>
                  <a:pt x="158" y="282"/>
                  <a:pt x="158" y="282"/>
                </a:cubicBezTo>
                <a:cubicBezTo>
                  <a:pt x="200" y="240"/>
                  <a:pt x="200" y="240"/>
                  <a:pt x="200" y="240"/>
                </a:cubicBezTo>
                <a:cubicBezTo>
                  <a:pt x="344" y="240"/>
                  <a:pt x="344" y="240"/>
                  <a:pt x="344" y="240"/>
                </a:cubicBezTo>
                <a:cubicBezTo>
                  <a:pt x="372" y="240"/>
                  <a:pt x="395" y="218"/>
                  <a:pt x="395" y="190"/>
                </a:cubicBezTo>
                <a:cubicBezTo>
                  <a:pt x="395" y="97"/>
                  <a:pt x="395" y="97"/>
                  <a:pt x="395" y="97"/>
                </a:cubicBezTo>
                <a:cubicBezTo>
                  <a:pt x="395" y="69"/>
                  <a:pt x="372" y="46"/>
                  <a:pt x="344" y="46"/>
                </a:cubicBezTo>
                <a:cubicBezTo>
                  <a:pt x="151" y="46"/>
                  <a:pt x="151" y="46"/>
                  <a:pt x="151" y="46"/>
                </a:cubicBezTo>
                <a:close/>
                <a:moveTo>
                  <a:pt x="101" y="359"/>
                </a:moveTo>
                <a:cubicBezTo>
                  <a:pt x="101" y="385"/>
                  <a:pt x="101" y="385"/>
                  <a:pt x="101" y="385"/>
                </a:cubicBezTo>
                <a:cubicBezTo>
                  <a:pt x="150" y="385"/>
                  <a:pt x="150" y="385"/>
                  <a:pt x="150" y="385"/>
                </a:cubicBezTo>
                <a:cubicBezTo>
                  <a:pt x="150" y="359"/>
                  <a:pt x="150" y="359"/>
                  <a:pt x="150" y="359"/>
                </a:cubicBezTo>
                <a:lnTo>
                  <a:pt x="101" y="359"/>
                </a:lnTo>
                <a:close/>
              </a:path>
            </a:pathLst>
          </a:custGeom>
          <a:solidFill>
            <a:srgbClr val="6C8B50"/>
          </a:solidFill>
          <a:ln>
            <a:noFill/>
          </a:ln>
        </p:spPr>
        <p:txBody>
          <a:bodyPr vert="horz" wrap="square" lIns="67181" tIns="33590" rIns="67181" bIns="33590" numCol="1" anchor="t" anchorCtr="0" compatLnSpc="1">
            <a:prstTxWarp prst="textNoShape">
              <a:avLst/>
            </a:prstTxWarp>
          </a:bodyPr>
          <a:lstStyle/>
          <a:p>
            <a:endParaRPr lang="zh-CN" altLang="en-US" sz="1254"/>
          </a:p>
        </p:txBody>
      </p:sp>
      <p:sp>
        <p:nvSpPr>
          <p:cNvPr id="16" name="Freeform 11">
            <a:extLst>
              <a:ext uri="{FF2B5EF4-FFF2-40B4-BE49-F238E27FC236}">
                <a16:creationId xmlns:a16="http://schemas.microsoft.com/office/drawing/2014/main" id="{5DA71B5D-0931-FEF6-306A-F846B79A8708}"/>
              </a:ext>
            </a:extLst>
          </p:cNvPr>
          <p:cNvSpPr>
            <a:spLocks noEditPoints="1"/>
          </p:cNvSpPr>
          <p:nvPr/>
        </p:nvSpPr>
        <p:spPr bwMode="auto">
          <a:xfrm>
            <a:off x="4579234" y="2819715"/>
            <a:ext cx="563645" cy="702589"/>
          </a:xfrm>
          <a:custGeom>
            <a:avLst/>
            <a:gdLst>
              <a:gd name="T0" fmla="*/ 23 w 438"/>
              <a:gd name="T1" fmla="*/ 0 h 546"/>
              <a:gd name="T2" fmla="*/ 415 w 438"/>
              <a:gd name="T3" fmla="*/ 0 h 546"/>
              <a:gd name="T4" fmla="*/ 438 w 438"/>
              <a:gd name="T5" fmla="*/ 0 h 546"/>
              <a:gd name="T6" fmla="*/ 438 w 438"/>
              <a:gd name="T7" fmla="*/ 24 h 546"/>
              <a:gd name="T8" fmla="*/ 438 w 438"/>
              <a:gd name="T9" fmla="*/ 523 h 546"/>
              <a:gd name="T10" fmla="*/ 438 w 438"/>
              <a:gd name="T11" fmla="*/ 546 h 546"/>
              <a:gd name="T12" fmla="*/ 415 w 438"/>
              <a:gd name="T13" fmla="*/ 546 h 546"/>
              <a:gd name="T14" fmla="*/ 138 w 438"/>
              <a:gd name="T15" fmla="*/ 546 h 546"/>
              <a:gd name="T16" fmla="*/ 131 w 438"/>
              <a:gd name="T17" fmla="*/ 546 h 546"/>
              <a:gd name="T18" fmla="*/ 125 w 438"/>
              <a:gd name="T19" fmla="*/ 541 h 546"/>
              <a:gd name="T20" fmla="*/ 9 w 438"/>
              <a:gd name="T21" fmla="*/ 456 h 546"/>
              <a:gd name="T22" fmla="*/ 0 w 438"/>
              <a:gd name="T23" fmla="*/ 449 h 546"/>
              <a:gd name="T24" fmla="*/ 0 w 438"/>
              <a:gd name="T25" fmla="*/ 438 h 546"/>
              <a:gd name="T26" fmla="*/ 0 w 438"/>
              <a:gd name="T27" fmla="*/ 24 h 546"/>
              <a:gd name="T28" fmla="*/ 0 w 438"/>
              <a:gd name="T29" fmla="*/ 0 h 546"/>
              <a:gd name="T30" fmla="*/ 23 w 438"/>
              <a:gd name="T31" fmla="*/ 0 h 546"/>
              <a:gd name="T32" fmla="*/ 23 w 438"/>
              <a:gd name="T33" fmla="*/ 0 h 546"/>
              <a:gd name="T34" fmla="*/ 45 w 438"/>
              <a:gd name="T35" fmla="*/ 414 h 546"/>
              <a:gd name="T36" fmla="*/ 116 w 438"/>
              <a:gd name="T37" fmla="*/ 389 h 546"/>
              <a:gd name="T38" fmla="*/ 126 w 438"/>
              <a:gd name="T39" fmla="*/ 386 h 546"/>
              <a:gd name="T40" fmla="*/ 129 w 438"/>
              <a:gd name="T41" fmla="*/ 395 h 546"/>
              <a:gd name="T42" fmla="*/ 159 w 438"/>
              <a:gd name="T43" fmla="*/ 500 h 546"/>
              <a:gd name="T44" fmla="*/ 391 w 438"/>
              <a:gd name="T45" fmla="*/ 500 h 546"/>
              <a:gd name="T46" fmla="*/ 391 w 438"/>
              <a:gd name="T47" fmla="*/ 46 h 546"/>
              <a:gd name="T48" fmla="*/ 45 w 438"/>
              <a:gd name="T49" fmla="*/ 46 h 546"/>
              <a:gd name="T50" fmla="*/ 45 w 438"/>
              <a:gd name="T51" fmla="*/ 414 h 546"/>
              <a:gd name="T52" fmla="*/ 45 w 438"/>
              <a:gd name="T53" fmla="*/ 414 h 546"/>
              <a:gd name="T54" fmla="*/ 136 w 438"/>
              <a:gd name="T55" fmla="*/ 493 h 546"/>
              <a:gd name="T56" fmla="*/ 113 w 438"/>
              <a:gd name="T57" fmla="*/ 411 h 546"/>
              <a:gd name="T58" fmla="*/ 54 w 438"/>
              <a:gd name="T59" fmla="*/ 433 h 546"/>
              <a:gd name="T60" fmla="*/ 136 w 438"/>
              <a:gd name="T61" fmla="*/ 493 h 546"/>
              <a:gd name="T62" fmla="*/ 136 w 438"/>
              <a:gd name="T63" fmla="*/ 493 h 546"/>
              <a:gd name="T64" fmla="*/ 104 w 438"/>
              <a:gd name="T65" fmla="*/ 294 h 546"/>
              <a:gd name="T66" fmla="*/ 104 w 438"/>
              <a:gd name="T67" fmla="*/ 314 h 546"/>
              <a:gd name="T68" fmla="*/ 338 w 438"/>
              <a:gd name="T69" fmla="*/ 314 h 546"/>
              <a:gd name="T70" fmla="*/ 338 w 438"/>
              <a:gd name="T71" fmla="*/ 294 h 546"/>
              <a:gd name="T72" fmla="*/ 104 w 438"/>
              <a:gd name="T73" fmla="*/ 294 h 546"/>
              <a:gd name="T74" fmla="*/ 104 w 438"/>
              <a:gd name="T75" fmla="*/ 294 h 546"/>
              <a:gd name="T76" fmla="*/ 104 w 438"/>
              <a:gd name="T77" fmla="*/ 237 h 546"/>
              <a:gd name="T78" fmla="*/ 104 w 438"/>
              <a:gd name="T79" fmla="*/ 257 h 546"/>
              <a:gd name="T80" fmla="*/ 338 w 438"/>
              <a:gd name="T81" fmla="*/ 257 h 546"/>
              <a:gd name="T82" fmla="*/ 338 w 438"/>
              <a:gd name="T83" fmla="*/ 237 h 546"/>
              <a:gd name="T84" fmla="*/ 104 w 438"/>
              <a:gd name="T85" fmla="*/ 237 h 546"/>
              <a:gd name="T86" fmla="*/ 104 w 438"/>
              <a:gd name="T87" fmla="*/ 237 h 546"/>
              <a:gd name="T88" fmla="*/ 104 w 438"/>
              <a:gd name="T89" fmla="*/ 175 h 546"/>
              <a:gd name="T90" fmla="*/ 104 w 438"/>
              <a:gd name="T91" fmla="*/ 195 h 546"/>
              <a:gd name="T92" fmla="*/ 338 w 438"/>
              <a:gd name="T93" fmla="*/ 195 h 546"/>
              <a:gd name="T94" fmla="*/ 338 w 438"/>
              <a:gd name="T95" fmla="*/ 175 h 546"/>
              <a:gd name="T96" fmla="*/ 104 w 438"/>
              <a:gd name="T97" fmla="*/ 175 h 546"/>
              <a:gd name="T98" fmla="*/ 104 w 438"/>
              <a:gd name="T99" fmla="*/ 175 h 546"/>
              <a:gd name="T100" fmla="*/ 104 w 438"/>
              <a:gd name="T101" fmla="*/ 118 h 546"/>
              <a:gd name="T102" fmla="*/ 104 w 438"/>
              <a:gd name="T103" fmla="*/ 138 h 546"/>
              <a:gd name="T104" fmla="*/ 338 w 438"/>
              <a:gd name="T105" fmla="*/ 138 h 546"/>
              <a:gd name="T106" fmla="*/ 338 w 438"/>
              <a:gd name="T107" fmla="*/ 118 h 546"/>
              <a:gd name="T108" fmla="*/ 104 w 438"/>
              <a:gd name="T109" fmla="*/ 118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38" h="546">
                <a:moveTo>
                  <a:pt x="23" y="0"/>
                </a:moveTo>
                <a:lnTo>
                  <a:pt x="415" y="0"/>
                </a:lnTo>
                <a:lnTo>
                  <a:pt x="438" y="0"/>
                </a:lnTo>
                <a:lnTo>
                  <a:pt x="438" y="24"/>
                </a:lnTo>
                <a:lnTo>
                  <a:pt x="438" y="523"/>
                </a:lnTo>
                <a:lnTo>
                  <a:pt x="438" y="546"/>
                </a:lnTo>
                <a:lnTo>
                  <a:pt x="415" y="546"/>
                </a:lnTo>
                <a:lnTo>
                  <a:pt x="138" y="546"/>
                </a:lnTo>
                <a:lnTo>
                  <a:pt x="131" y="546"/>
                </a:lnTo>
                <a:lnTo>
                  <a:pt x="125" y="541"/>
                </a:lnTo>
                <a:lnTo>
                  <a:pt x="9" y="456"/>
                </a:lnTo>
                <a:lnTo>
                  <a:pt x="0" y="449"/>
                </a:lnTo>
                <a:lnTo>
                  <a:pt x="0" y="438"/>
                </a:lnTo>
                <a:lnTo>
                  <a:pt x="0" y="24"/>
                </a:lnTo>
                <a:lnTo>
                  <a:pt x="0" y="0"/>
                </a:lnTo>
                <a:lnTo>
                  <a:pt x="23" y="0"/>
                </a:lnTo>
                <a:lnTo>
                  <a:pt x="23" y="0"/>
                </a:lnTo>
                <a:close/>
                <a:moveTo>
                  <a:pt x="45" y="414"/>
                </a:moveTo>
                <a:lnTo>
                  <a:pt x="116" y="389"/>
                </a:lnTo>
                <a:lnTo>
                  <a:pt x="126" y="386"/>
                </a:lnTo>
                <a:lnTo>
                  <a:pt x="129" y="395"/>
                </a:lnTo>
                <a:lnTo>
                  <a:pt x="159" y="500"/>
                </a:lnTo>
                <a:lnTo>
                  <a:pt x="391" y="500"/>
                </a:lnTo>
                <a:lnTo>
                  <a:pt x="391" y="46"/>
                </a:lnTo>
                <a:lnTo>
                  <a:pt x="45" y="46"/>
                </a:lnTo>
                <a:lnTo>
                  <a:pt x="45" y="414"/>
                </a:lnTo>
                <a:lnTo>
                  <a:pt x="45" y="414"/>
                </a:lnTo>
                <a:close/>
                <a:moveTo>
                  <a:pt x="136" y="493"/>
                </a:moveTo>
                <a:lnTo>
                  <a:pt x="113" y="411"/>
                </a:lnTo>
                <a:lnTo>
                  <a:pt x="54" y="433"/>
                </a:lnTo>
                <a:lnTo>
                  <a:pt x="136" y="493"/>
                </a:lnTo>
                <a:lnTo>
                  <a:pt x="136" y="493"/>
                </a:lnTo>
                <a:close/>
                <a:moveTo>
                  <a:pt x="104" y="294"/>
                </a:moveTo>
                <a:lnTo>
                  <a:pt x="104" y="314"/>
                </a:lnTo>
                <a:lnTo>
                  <a:pt x="338" y="314"/>
                </a:lnTo>
                <a:lnTo>
                  <a:pt x="338" y="294"/>
                </a:lnTo>
                <a:lnTo>
                  <a:pt x="104" y="294"/>
                </a:lnTo>
                <a:lnTo>
                  <a:pt x="104" y="294"/>
                </a:lnTo>
                <a:close/>
                <a:moveTo>
                  <a:pt x="104" y="237"/>
                </a:moveTo>
                <a:lnTo>
                  <a:pt x="104" y="257"/>
                </a:lnTo>
                <a:lnTo>
                  <a:pt x="338" y="257"/>
                </a:lnTo>
                <a:lnTo>
                  <a:pt x="338" y="237"/>
                </a:lnTo>
                <a:lnTo>
                  <a:pt x="104" y="237"/>
                </a:lnTo>
                <a:lnTo>
                  <a:pt x="104" y="237"/>
                </a:lnTo>
                <a:close/>
                <a:moveTo>
                  <a:pt x="104" y="175"/>
                </a:moveTo>
                <a:lnTo>
                  <a:pt x="104" y="195"/>
                </a:lnTo>
                <a:lnTo>
                  <a:pt x="338" y="195"/>
                </a:lnTo>
                <a:lnTo>
                  <a:pt x="338" y="175"/>
                </a:lnTo>
                <a:lnTo>
                  <a:pt x="104" y="175"/>
                </a:lnTo>
                <a:lnTo>
                  <a:pt x="104" y="175"/>
                </a:lnTo>
                <a:close/>
                <a:moveTo>
                  <a:pt x="104" y="118"/>
                </a:moveTo>
                <a:lnTo>
                  <a:pt x="104" y="138"/>
                </a:lnTo>
                <a:lnTo>
                  <a:pt x="338" y="138"/>
                </a:lnTo>
                <a:lnTo>
                  <a:pt x="338" y="118"/>
                </a:lnTo>
                <a:lnTo>
                  <a:pt x="104" y="118"/>
                </a:lnTo>
                <a:close/>
              </a:path>
            </a:pathLst>
          </a:custGeom>
          <a:solidFill>
            <a:srgbClr val="6C8B50"/>
          </a:solidFill>
          <a:ln>
            <a:noFill/>
          </a:ln>
        </p:spPr>
        <p:txBody>
          <a:bodyPr vert="horz" wrap="square" lIns="67181" tIns="33590" rIns="67181" bIns="33590" numCol="1" anchor="t" anchorCtr="0" compatLnSpc="1">
            <a:prstTxWarp prst="textNoShape">
              <a:avLst/>
            </a:prstTxWarp>
          </a:bodyPr>
          <a:lstStyle/>
          <a:p>
            <a:endParaRPr lang="zh-CN" altLang="en-US" sz="1254"/>
          </a:p>
        </p:txBody>
      </p:sp>
      <p:sp>
        <p:nvSpPr>
          <p:cNvPr id="17" name="Freeform 12">
            <a:extLst>
              <a:ext uri="{FF2B5EF4-FFF2-40B4-BE49-F238E27FC236}">
                <a16:creationId xmlns:a16="http://schemas.microsoft.com/office/drawing/2014/main" id="{39035C58-0EB2-E6C6-7450-792DFD95CFB3}"/>
              </a:ext>
            </a:extLst>
          </p:cNvPr>
          <p:cNvSpPr>
            <a:spLocks noEditPoints="1"/>
          </p:cNvSpPr>
          <p:nvPr/>
        </p:nvSpPr>
        <p:spPr bwMode="auto">
          <a:xfrm>
            <a:off x="2492567" y="3555384"/>
            <a:ext cx="550775" cy="667845"/>
          </a:xfrm>
          <a:custGeom>
            <a:avLst/>
            <a:gdLst>
              <a:gd name="T0" fmla="*/ 151 w 329"/>
              <a:gd name="T1" fmla="*/ 374 h 401"/>
              <a:gd name="T2" fmla="*/ 329 w 329"/>
              <a:gd name="T3" fmla="*/ 374 h 401"/>
              <a:gd name="T4" fmla="*/ 329 w 329"/>
              <a:gd name="T5" fmla="*/ 401 h 401"/>
              <a:gd name="T6" fmla="*/ 94 w 329"/>
              <a:gd name="T7" fmla="*/ 401 h 401"/>
              <a:gd name="T8" fmla="*/ 151 w 329"/>
              <a:gd name="T9" fmla="*/ 374 h 401"/>
              <a:gd name="T10" fmla="*/ 251 w 329"/>
              <a:gd name="T11" fmla="*/ 132 h 401"/>
              <a:gd name="T12" fmla="*/ 259 w 329"/>
              <a:gd name="T13" fmla="*/ 117 h 401"/>
              <a:gd name="T14" fmla="*/ 259 w 329"/>
              <a:gd name="T15" fmla="*/ 117 h 401"/>
              <a:gd name="T16" fmla="*/ 262 w 329"/>
              <a:gd name="T17" fmla="*/ 96 h 401"/>
              <a:gd name="T18" fmla="*/ 249 w 329"/>
              <a:gd name="T19" fmla="*/ 79 h 401"/>
              <a:gd name="T20" fmla="*/ 168 w 329"/>
              <a:gd name="T21" fmla="*/ 32 h 401"/>
              <a:gd name="T22" fmla="*/ 147 w 329"/>
              <a:gd name="T23" fmla="*/ 29 h 401"/>
              <a:gd name="T24" fmla="*/ 147 w 329"/>
              <a:gd name="T25" fmla="*/ 29 h 401"/>
              <a:gd name="T26" fmla="*/ 130 w 329"/>
              <a:gd name="T27" fmla="*/ 42 h 401"/>
              <a:gd name="T28" fmla="*/ 130 w 329"/>
              <a:gd name="T29" fmla="*/ 42 h 401"/>
              <a:gd name="T30" fmla="*/ 121 w 329"/>
              <a:gd name="T31" fmla="*/ 57 h 401"/>
              <a:gd name="T32" fmla="*/ 124 w 329"/>
              <a:gd name="T33" fmla="*/ 59 h 401"/>
              <a:gd name="T34" fmla="*/ 156 w 329"/>
              <a:gd name="T35" fmla="*/ 78 h 401"/>
              <a:gd name="T36" fmla="*/ 215 w 329"/>
              <a:gd name="T37" fmla="*/ 112 h 401"/>
              <a:gd name="T38" fmla="*/ 248 w 329"/>
              <a:gd name="T39" fmla="*/ 130 h 401"/>
              <a:gd name="T40" fmla="*/ 251 w 329"/>
              <a:gd name="T41" fmla="*/ 132 h 401"/>
              <a:gd name="T42" fmla="*/ 286 w 329"/>
              <a:gd name="T43" fmla="*/ 125 h 401"/>
              <a:gd name="T44" fmla="*/ 286 w 329"/>
              <a:gd name="T45" fmla="*/ 125 h 401"/>
              <a:gd name="T46" fmla="*/ 272 w 329"/>
              <a:gd name="T47" fmla="*/ 148 h 401"/>
              <a:gd name="T48" fmla="*/ 266 w 329"/>
              <a:gd name="T49" fmla="*/ 159 h 401"/>
              <a:gd name="T50" fmla="*/ 264 w 329"/>
              <a:gd name="T51" fmla="*/ 162 h 401"/>
              <a:gd name="T52" fmla="*/ 263 w 329"/>
              <a:gd name="T53" fmla="*/ 164 h 401"/>
              <a:gd name="T54" fmla="*/ 263 w 329"/>
              <a:gd name="T55" fmla="*/ 164 h 401"/>
              <a:gd name="T56" fmla="*/ 178 w 329"/>
              <a:gd name="T57" fmla="*/ 312 h 401"/>
              <a:gd name="T58" fmla="*/ 175 w 329"/>
              <a:gd name="T59" fmla="*/ 316 h 401"/>
              <a:gd name="T60" fmla="*/ 170 w 329"/>
              <a:gd name="T61" fmla="*/ 319 h 401"/>
              <a:gd name="T62" fmla="*/ 126 w 329"/>
              <a:gd name="T63" fmla="*/ 320 h 401"/>
              <a:gd name="T64" fmla="*/ 112 w 329"/>
              <a:gd name="T65" fmla="*/ 299 h 401"/>
              <a:gd name="T66" fmla="*/ 76 w 329"/>
              <a:gd name="T67" fmla="*/ 291 h 401"/>
              <a:gd name="T68" fmla="*/ 47 w 329"/>
              <a:gd name="T69" fmla="*/ 261 h 401"/>
              <a:gd name="T70" fmla="*/ 22 w 329"/>
              <a:gd name="T71" fmla="*/ 260 h 401"/>
              <a:gd name="T72" fmla="*/ 1 w 329"/>
              <a:gd name="T73" fmla="*/ 220 h 401"/>
              <a:gd name="T74" fmla="*/ 0 w 329"/>
              <a:gd name="T75" fmla="*/ 215 h 401"/>
              <a:gd name="T76" fmla="*/ 3 w 329"/>
              <a:gd name="T77" fmla="*/ 211 h 401"/>
              <a:gd name="T78" fmla="*/ 88 w 329"/>
              <a:gd name="T79" fmla="*/ 63 h 401"/>
              <a:gd name="T80" fmla="*/ 88 w 329"/>
              <a:gd name="T81" fmla="*/ 63 h 401"/>
              <a:gd name="T82" fmla="*/ 91 w 329"/>
              <a:gd name="T83" fmla="*/ 58 h 401"/>
              <a:gd name="T84" fmla="*/ 97 w 329"/>
              <a:gd name="T85" fmla="*/ 48 h 401"/>
              <a:gd name="T86" fmla="*/ 97 w 329"/>
              <a:gd name="T87" fmla="*/ 48 h 401"/>
              <a:gd name="T88" fmla="*/ 111 w 329"/>
              <a:gd name="T89" fmla="*/ 24 h 401"/>
              <a:gd name="T90" fmla="*/ 111 w 329"/>
              <a:gd name="T91" fmla="*/ 24 h 401"/>
              <a:gd name="T92" fmla="*/ 138 w 329"/>
              <a:gd name="T93" fmla="*/ 3 h 401"/>
              <a:gd name="T94" fmla="*/ 138 w 329"/>
              <a:gd name="T95" fmla="*/ 3 h 401"/>
              <a:gd name="T96" fmla="*/ 173 w 329"/>
              <a:gd name="T97" fmla="*/ 7 h 401"/>
              <a:gd name="T98" fmla="*/ 269 w 329"/>
              <a:gd name="T99" fmla="*/ 63 h 401"/>
              <a:gd name="T100" fmla="*/ 290 w 329"/>
              <a:gd name="T101" fmla="*/ 90 h 401"/>
              <a:gd name="T102" fmla="*/ 286 w 329"/>
              <a:gd name="T103" fmla="*/ 125 h 401"/>
              <a:gd name="T104" fmla="*/ 4 w 329"/>
              <a:gd name="T105" fmla="*/ 291 h 401"/>
              <a:gd name="T106" fmla="*/ 7 w 329"/>
              <a:gd name="T107" fmla="*/ 373 h 401"/>
              <a:gd name="T108" fmla="*/ 44 w 329"/>
              <a:gd name="T109" fmla="*/ 394 h 401"/>
              <a:gd name="T110" fmla="*/ 116 w 329"/>
              <a:gd name="T111" fmla="*/ 355 h 401"/>
              <a:gd name="T112" fmla="*/ 4 w 329"/>
              <a:gd name="T113" fmla="*/ 291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29" h="401">
                <a:moveTo>
                  <a:pt x="151" y="374"/>
                </a:moveTo>
                <a:cubicBezTo>
                  <a:pt x="329" y="374"/>
                  <a:pt x="329" y="374"/>
                  <a:pt x="329" y="374"/>
                </a:cubicBezTo>
                <a:cubicBezTo>
                  <a:pt x="329" y="401"/>
                  <a:pt x="329" y="401"/>
                  <a:pt x="329" y="401"/>
                </a:cubicBezTo>
                <a:cubicBezTo>
                  <a:pt x="94" y="401"/>
                  <a:pt x="94" y="401"/>
                  <a:pt x="94" y="401"/>
                </a:cubicBezTo>
                <a:cubicBezTo>
                  <a:pt x="151" y="374"/>
                  <a:pt x="151" y="374"/>
                  <a:pt x="151" y="374"/>
                </a:cubicBezTo>
                <a:close/>
                <a:moveTo>
                  <a:pt x="251" y="132"/>
                </a:moveTo>
                <a:cubicBezTo>
                  <a:pt x="259" y="117"/>
                  <a:pt x="259" y="117"/>
                  <a:pt x="259" y="117"/>
                </a:cubicBezTo>
                <a:cubicBezTo>
                  <a:pt x="259" y="117"/>
                  <a:pt x="259" y="117"/>
                  <a:pt x="259" y="117"/>
                </a:cubicBezTo>
                <a:cubicBezTo>
                  <a:pt x="263" y="111"/>
                  <a:pt x="264" y="103"/>
                  <a:pt x="262" y="96"/>
                </a:cubicBezTo>
                <a:cubicBezTo>
                  <a:pt x="260" y="89"/>
                  <a:pt x="256" y="83"/>
                  <a:pt x="249" y="79"/>
                </a:cubicBezTo>
                <a:cubicBezTo>
                  <a:pt x="168" y="32"/>
                  <a:pt x="168" y="32"/>
                  <a:pt x="168" y="32"/>
                </a:cubicBezTo>
                <a:cubicBezTo>
                  <a:pt x="162" y="28"/>
                  <a:pt x="154" y="28"/>
                  <a:pt x="147" y="29"/>
                </a:cubicBezTo>
                <a:cubicBezTo>
                  <a:pt x="147" y="29"/>
                  <a:pt x="147" y="29"/>
                  <a:pt x="147" y="29"/>
                </a:cubicBezTo>
                <a:cubicBezTo>
                  <a:pt x="140" y="31"/>
                  <a:pt x="134" y="36"/>
                  <a:pt x="130" y="42"/>
                </a:cubicBezTo>
                <a:cubicBezTo>
                  <a:pt x="130" y="42"/>
                  <a:pt x="130" y="42"/>
                  <a:pt x="130" y="42"/>
                </a:cubicBezTo>
                <a:cubicBezTo>
                  <a:pt x="121" y="57"/>
                  <a:pt x="121" y="57"/>
                  <a:pt x="121" y="57"/>
                </a:cubicBezTo>
                <a:cubicBezTo>
                  <a:pt x="124" y="59"/>
                  <a:pt x="124" y="59"/>
                  <a:pt x="124" y="59"/>
                </a:cubicBezTo>
                <a:cubicBezTo>
                  <a:pt x="156" y="78"/>
                  <a:pt x="156" y="78"/>
                  <a:pt x="156" y="78"/>
                </a:cubicBezTo>
                <a:cubicBezTo>
                  <a:pt x="215" y="112"/>
                  <a:pt x="215" y="112"/>
                  <a:pt x="215" y="112"/>
                </a:cubicBezTo>
                <a:cubicBezTo>
                  <a:pt x="248" y="130"/>
                  <a:pt x="248" y="130"/>
                  <a:pt x="248" y="130"/>
                </a:cubicBezTo>
                <a:cubicBezTo>
                  <a:pt x="251" y="132"/>
                  <a:pt x="251" y="132"/>
                  <a:pt x="251" y="132"/>
                </a:cubicBezTo>
                <a:close/>
                <a:moveTo>
                  <a:pt x="286" y="125"/>
                </a:moveTo>
                <a:cubicBezTo>
                  <a:pt x="286" y="125"/>
                  <a:pt x="286" y="125"/>
                  <a:pt x="286" y="125"/>
                </a:cubicBezTo>
                <a:cubicBezTo>
                  <a:pt x="272" y="148"/>
                  <a:pt x="272" y="148"/>
                  <a:pt x="272" y="148"/>
                </a:cubicBezTo>
                <a:cubicBezTo>
                  <a:pt x="266" y="159"/>
                  <a:pt x="266" y="159"/>
                  <a:pt x="266" y="159"/>
                </a:cubicBezTo>
                <a:cubicBezTo>
                  <a:pt x="264" y="162"/>
                  <a:pt x="264" y="162"/>
                  <a:pt x="264" y="162"/>
                </a:cubicBezTo>
                <a:cubicBezTo>
                  <a:pt x="263" y="164"/>
                  <a:pt x="263" y="164"/>
                  <a:pt x="263" y="164"/>
                </a:cubicBezTo>
                <a:cubicBezTo>
                  <a:pt x="263" y="164"/>
                  <a:pt x="263" y="164"/>
                  <a:pt x="263" y="164"/>
                </a:cubicBezTo>
                <a:cubicBezTo>
                  <a:pt x="178" y="312"/>
                  <a:pt x="178" y="312"/>
                  <a:pt x="178" y="312"/>
                </a:cubicBezTo>
                <a:cubicBezTo>
                  <a:pt x="175" y="316"/>
                  <a:pt x="175" y="316"/>
                  <a:pt x="175" y="316"/>
                </a:cubicBezTo>
                <a:cubicBezTo>
                  <a:pt x="170" y="319"/>
                  <a:pt x="170" y="319"/>
                  <a:pt x="170" y="319"/>
                </a:cubicBezTo>
                <a:cubicBezTo>
                  <a:pt x="151" y="327"/>
                  <a:pt x="137" y="328"/>
                  <a:pt x="126" y="320"/>
                </a:cubicBezTo>
                <a:cubicBezTo>
                  <a:pt x="119" y="315"/>
                  <a:pt x="115" y="309"/>
                  <a:pt x="112" y="299"/>
                </a:cubicBezTo>
                <a:cubicBezTo>
                  <a:pt x="98" y="300"/>
                  <a:pt x="86" y="297"/>
                  <a:pt x="76" y="291"/>
                </a:cubicBezTo>
                <a:cubicBezTo>
                  <a:pt x="64" y="284"/>
                  <a:pt x="54" y="274"/>
                  <a:pt x="47" y="261"/>
                </a:cubicBezTo>
                <a:cubicBezTo>
                  <a:pt x="38" y="263"/>
                  <a:pt x="29" y="263"/>
                  <a:pt x="22" y="260"/>
                </a:cubicBezTo>
                <a:cubicBezTo>
                  <a:pt x="9" y="254"/>
                  <a:pt x="2" y="242"/>
                  <a:pt x="1" y="220"/>
                </a:cubicBezTo>
                <a:cubicBezTo>
                  <a:pt x="0" y="215"/>
                  <a:pt x="0" y="215"/>
                  <a:pt x="0" y="215"/>
                </a:cubicBezTo>
                <a:cubicBezTo>
                  <a:pt x="3" y="211"/>
                  <a:pt x="3" y="211"/>
                  <a:pt x="3" y="211"/>
                </a:cubicBezTo>
                <a:cubicBezTo>
                  <a:pt x="88" y="63"/>
                  <a:pt x="88" y="63"/>
                  <a:pt x="88" y="63"/>
                </a:cubicBezTo>
                <a:cubicBezTo>
                  <a:pt x="88" y="63"/>
                  <a:pt x="88" y="63"/>
                  <a:pt x="88" y="63"/>
                </a:cubicBezTo>
                <a:cubicBezTo>
                  <a:pt x="91" y="58"/>
                  <a:pt x="91" y="58"/>
                  <a:pt x="91" y="58"/>
                </a:cubicBezTo>
                <a:cubicBezTo>
                  <a:pt x="97" y="48"/>
                  <a:pt x="97" y="48"/>
                  <a:pt x="97" y="48"/>
                </a:cubicBezTo>
                <a:cubicBezTo>
                  <a:pt x="97" y="48"/>
                  <a:pt x="97" y="48"/>
                  <a:pt x="97" y="48"/>
                </a:cubicBezTo>
                <a:cubicBezTo>
                  <a:pt x="111" y="24"/>
                  <a:pt x="111" y="24"/>
                  <a:pt x="111" y="24"/>
                </a:cubicBezTo>
                <a:cubicBezTo>
                  <a:pt x="111" y="24"/>
                  <a:pt x="111" y="24"/>
                  <a:pt x="111" y="24"/>
                </a:cubicBezTo>
                <a:cubicBezTo>
                  <a:pt x="117" y="13"/>
                  <a:pt x="127" y="6"/>
                  <a:pt x="138" y="3"/>
                </a:cubicBezTo>
                <a:cubicBezTo>
                  <a:pt x="138" y="3"/>
                  <a:pt x="138" y="3"/>
                  <a:pt x="138" y="3"/>
                </a:cubicBezTo>
                <a:cubicBezTo>
                  <a:pt x="150" y="0"/>
                  <a:pt x="162" y="1"/>
                  <a:pt x="173" y="7"/>
                </a:cubicBezTo>
                <a:cubicBezTo>
                  <a:pt x="269" y="63"/>
                  <a:pt x="269" y="63"/>
                  <a:pt x="269" y="63"/>
                </a:cubicBezTo>
                <a:cubicBezTo>
                  <a:pt x="280" y="69"/>
                  <a:pt x="287" y="79"/>
                  <a:pt x="290" y="90"/>
                </a:cubicBezTo>
                <a:cubicBezTo>
                  <a:pt x="293" y="101"/>
                  <a:pt x="292" y="114"/>
                  <a:pt x="286" y="125"/>
                </a:cubicBezTo>
                <a:close/>
                <a:moveTo>
                  <a:pt x="4" y="291"/>
                </a:moveTo>
                <a:cubicBezTo>
                  <a:pt x="7" y="373"/>
                  <a:pt x="7" y="373"/>
                  <a:pt x="7" y="373"/>
                </a:cubicBezTo>
                <a:cubicBezTo>
                  <a:pt x="44" y="394"/>
                  <a:pt x="44" y="394"/>
                  <a:pt x="44" y="394"/>
                </a:cubicBezTo>
                <a:cubicBezTo>
                  <a:pt x="116" y="355"/>
                  <a:pt x="116" y="355"/>
                  <a:pt x="116" y="355"/>
                </a:cubicBezTo>
                <a:lnTo>
                  <a:pt x="4" y="291"/>
                </a:lnTo>
                <a:close/>
              </a:path>
            </a:pathLst>
          </a:custGeom>
          <a:solidFill>
            <a:srgbClr val="637E89"/>
          </a:solidFill>
          <a:ln>
            <a:noFill/>
          </a:ln>
        </p:spPr>
        <p:txBody>
          <a:bodyPr vert="horz" wrap="square" lIns="67181" tIns="33590" rIns="67181" bIns="33590" numCol="1" anchor="t" anchorCtr="0" compatLnSpc="1">
            <a:prstTxWarp prst="textNoShape">
              <a:avLst/>
            </a:prstTxWarp>
          </a:bodyPr>
          <a:lstStyle/>
          <a:p>
            <a:endParaRPr lang="zh-CN" altLang="en-US" sz="1254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85F5ECA9-13CE-C9F5-6C44-46AAEBE89712}"/>
              </a:ext>
            </a:extLst>
          </p:cNvPr>
          <p:cNvGrpSpPr/>
          <p:nvPr/>
        </p:nvGrpSpPr>
        <p:grpSpPr>
          <a:xfrm>
            <a:off x="3534379" y="1680725"/>
            <a:ext cx="2653354" cy="837889"/>
            <a:chOff x="-363492" y="1807430"/>
            <a:chExt cx="2653354" cy="837889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AF1D38C-9CA6-382E-923D-F5EB9721C205}"/>
                </a:ext>
              </a:extLst>
            </p:cNvPr>
            <p:cNvSpPr txBox="1"/>
            <p:nvPr/>
          </p:nvSpPr>
          <p:spPr>
            <a:xfrm>
              <a:off x="-363492" y="2112866"/>
              <a:ext cx="265335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2FF73562-CF27-F7F5-6BFB-25B7BF831529}"/>
                </a:ext>
              </a:extLst>
            </p:cNvPr>
            <p:cNvSpPr txBox="1"/>
            <p:nvPr/>
          </p:nvSpPr>
          <p:spPr>
            <a:xfrm>
              <a:off x="-9087" y="1807430"/>
              <a:ext cx="19445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800" dirty="0">
                  <a:solidFill>
                    <a:srgbClr val="6C8B50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9A364E49-9260-7341-F153-69EC8D6A6E72}"/>
              </a:ext>
            </a:extLst>
          </p:cNvPr>
          <p:cNvGrpSpPr/>
          <p:nvPr/>
        </p:nvGrpSpPr>
        <p:grpSpPr>
          <a:xfrm>
            <a:off x="8266825" y="1680725"/>
            <a:ext cx="2653354" cy="837889"/>
            <a:chOff x="-363492" y="1807430"/>
            <a:chExt cx="2653354" cy="837889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BC5275DF-1C85-B86F-ABE9-2E07C0EDF061}"/>
                </a:ext>
              </a:extLst>
            </p:cNvPr>
            <p:cNvSpPr txBox="1"/>
            <p:nvPr/>
          </p:nvSpPr>
          <p:spPr>
            <a:xfrm>
              <a:off x="-363492" y="2112866"/>
              <a:ext cx="265335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DF9F6ECB-5311-07AB-9730-5EFEEB041825}"/>
                </a:ext>
              </a:extLst>
            </p:cNvPr>
            <p:cNvSpPr txBox="1"/>
            <p:nvPr/>
          </p:nvSpPr>
          <p:spPr>
            <a:xfrm>
              <a:off x="-9087" y="1807430"/>
              <a:ext cx="19445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800" dirty="0">
                  <a:solidFill>
                    <a:srgbClr val="6C8B50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7BFE2554-9D5E-FB0D-7B32-671E96A10B6C}"/>
              </a:ext>
            </a:extLst>
          </p:cNvPr>
          <p:cNvGrpSpPr/>
          <p:nvPr/>
        </p:nvGrpSpPr>
        <p:grpSpPr>
          <a:xfrm>
            <a:off x="1441277" y="4593386"/>
            <a:ext cx="2653354" cy="837889"/>
            <a:chOff x="-363492" y="1807430"/>
            <a:chExt cx="2653354" cy="837889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213ED3AF-6470-3588-954B-11F083C29F27}"/>
                </a:ext>
              </a:extLst>
            </p:cNvPr>
            <p:cNvSpPr txBox="1"/>
            <p:nvPr/>
          </p:nvSpPr>
          <p:spPr>
            <a:xfrm>
              <a:off x="-363492" y="2112866"/>
              <a:ext cx="265335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79D56F5B-D678-1D75-15C2-82A66156F068}"/>
                </a:ext>
              </a:extLst>
            </p:cNvPr>
            <p:cNvSpPr txBox="1"/>
            <p:nvPr/>
          </p:nvSpPr>
          <p:spPr>
            <a:xfrm>
              <a:off x="-9087" y="1807430"/>
              <a:ext cx="19445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800" dirty="0">
                  <a:solidFill>
                    <a:srgbClr val="6C8B50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F120503B-7F8C-FEF3-A1C1-DD971FC23AAA}"/>
              </a:ext>
            </a:extLst>
          </p:cNvPr>
          <p:cNvGrpSpPr/>
          <p:nvPr/>
        </p:nvGrpSpPr>
        <p:grpSpPr>
          <a:xfrm>
            <a:off x="5992814" y="4593386"/>
            <a:ext cx="3024186" cy="1064618"/>
            <a:chOff x="-548908" y="1807430"/>
            <a:chExt cx="3024186" cy="1064618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85A5684A-D585-5A6E-3F2C-6A5AC7E2FC87}"/>
                </a:ext>
              </a:extLst>
            </p:cNvPr>
            <p:cNvSpPr txBox="1"/>
            <p:nvPr/>
          </p:nvSpPr>
          <p:spPr>
            <a:xfrm>
              <a:off x="-548908" y="2112866"/>
              <a:ext cx="3024186" cy="7591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模板网，幻灯片演示模板及素 材免费下载！</a:t>
              </a:r>
            </a:p>
            <a:p>
              <a:pPr algn="ctr"/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模板网 唯一访问 网址：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www.51pptm oban.com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9A1A2421-9AB6-E7EB-E5FB-AAD8ECA92286}"/>
                </a:ext>
              </a:extLst>
            </p:cNvPr>
            <p:cNvSpPr txBox="1"/>
            <p:nvPr/>
          </p:nvSpPr>
          <p:spPr>
            <a:xfrm>
              <a:off x="-9087" y="1807430"/>
              <a:ext cx="19445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800" dirty="0">
                  <a:solidFill>
                    <a:srgbClr val="6C8B50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716073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" name="组合 91">
            <a:extLst>
              <a:ext uri="{FF2B5EF4-FFF2-40B4-BE49-F238E27FC236}">
                <a16:creationId xmlns:a16="http://schemas.microsoft.com/office/drawing/2014/main" id="{A53F1192-B86E-A93C-CCD5-82F2316E9695}"/>
              </a:ext>
            </a:extLst>
          </p:cNvPr>
          <p:cNvGrpSpPr/>
          <p:nvPr/>
        </p:nvGrpSpPr>
        <p:grpSpPr>
          <a:xfrm>
            <a:off x="2383493" y="-267676"/>
            <a:ext cx="7307404" cy="1148830"/>
            <a:chOff x="3530600" y="908293"/>
            <a:chExt cx="7307404" cy="1148830"/>
          </a:xfrm>
        </p:grpSpPr>
        <p:pic>
          <p:nvPicPr>
            <p:cNvPr id="90" name="图片 89">
              <a:extLst>
                <a:ext uri="{FF2B5EF4-FFF2-40B4-BE49-F238E27FC236}">
                  <a16:creationId xmlns:a16="http://schemas.microsoft.com/office/drawing/2014/main" id="{495A5576-129B-061F-0CA6-6FB2363DA85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301423" y="908293"/>
              <a:ext cx="1536581" cy="1148830"/>
            </a:xfrm>
            <a:prstGeom prst="rect">
              <a:avLst/>
            </a:prstGeom>
          </p:spPr>
        </p:pic>
        <p:pic>
          <p:nvPicPr>
            <p:cNvPr id="91" name="图片 90">
              <a:extLst>
                <a:ext uri="{FF2B5EF4-FFF2-40B4-BE49-F238E27FC236}">
                  <a16:creationId xmlns:a16="http://schemas.microsoft.com/office/drawing/2014/main" id="{BB099A18-A751-341E-A8F5-82FEB4D5516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3530600" y="908293"/>
              <a:ext cx="1536582" cy="1148830"/>
            </a:xfrm>
            <a:prstGeom prst="rect">
              <a:avLst/>
            </a:prstGeom>
          </p:spPr>
        </p:pic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FF12305D-D2D4-1473-ED8D-88F7C929D35B}"/>
              </a:ext>
            </a:extLst>
          </p:cNvPr>
          <p:cNvGrpSpPr/>
          <p:nvPr/>
        </p:nvGrpSpPr>
        <p:grpSpPr>
          <a:xfrm>
            <a:off x="4397375" y="309641"/>
            <a:ext cx="3397250" cy="646331"/>
            <a:chOff x="2379661" y="2236938"/>
            <a:chExt cx="3397250" cy="646331"/>
          </a:xfrm>
        </p:grpSpPr>
        <p:sp>
          <p:nvSpPr>
            <p:cNvPr id="93" name="矩形: 圆角 92">
              <a:extLst>
                <a:ext uri="{FF2B5EF4-FFF2-40B4-BE49-F238E27FC236}">
                  <a16:creationId xmlns:a16="http://schemas.microsoft.com/office/drawing/2014/main" id="{34C99B92-A78A-389C-54F5-C5E5C67BFB63}"/>
                </a:ext>
              </a:extLst>
            </p:cNvPr>
            <p:cNvSpPr/>
            <p:nvPr/>
          </p:nvSpPr>
          <p:spPr>
            <a:xfrm>
              <a:off x="2379661" y="2333993"/>
              <a:ext cx="3397250" cy="469900"/>
            </a:xfrm>
            <a:prstGeom prst="roundRect">
              <a:avLst>
                <a:gd name="adj" fmla="val 50000"/>
              </a:avLst>
            </a:prstGeom>
            <a:blipFill dpi="0" rotWithShape="1">
              <a:blip r:embed="rId4">
                <a:alphaModFix amt="41000"/>
              </a:blip>
              <a:srcRect/>
              <a:tile tx="0" ty="0" sx="100000" sy="100000" flip="none" algn="tl"/>
            </a:blipFill>
            <a:ln>
              <a:solidFill>
                <a:srgbClr val="6C8B5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20FCFCCD-1CD1-7BE8-93A4-76C4B691F842}"/>
                </a:ext>
              </a:extLst>
            </p:cNvPr>
            <p:cNvSpPr txBox="1"/>
            <p:nvPr/>
          </p:nvSpPr>
          <p:spPr>
            <a:xfrm>
              <a:off x="3208463" y="2420841"/>
              <a:ext cx="25303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rgbClr val="6C8B50"/>
                  </a:solidFill>
                  <a:latin typeface="+mn-lt"/>
                  <a:sym typeface="+mn-lt"/>
                </a:rPr>
                <a:t>单击此处添加标题文本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11544BF7-1169-7392-00EC-2C3945540086}"/>
                </a:ext>
              </a:extLst>
            </p:cNvPr>
            <p:cNvSpPr txBox="1"/>
            <p:nvPr/>
          </p:nvSpPr>
          <p:spPr>
            <a:xfrm>
              <a:off x="2626625" y="2236938"/>
              <a:ext cx="69442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rgbClr val="6C8B50"/>
                  </a:solidFill>
                  <a:cs typeface="+mn-ea"/>
                  <a:sym typeface="+mn-lt"/>
                </a:rPr>
                <a:t>02</a:t>
              </a:r>
              <a:endParaRPr lang="zh-CN" altLang="en-US" sz="3600" dirty="0">
                <a:solidFill>
                  <a:srgbClr val="6C8B5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Freeform 5">
            <a:extLst>
              <a:ext uri="{FF2B5EF4-FFF2-40B4-BE49-F238E27FC236}">
                <a16:creationId xmlns:a16="http://schemas.microsoft.com/office/drawing/2014/main" id="{CC2F9C74-6EDD-455B-96AF-09862E774C15}"/>
              </a:ext>
            </a:extLst>
          </p:cNvPr>
          <p:cNvSpPr/>
          <p:nvPr/>
        </p:nvSpPr>
        <p:spPr bwMode="auto">
          <a:xfrm>
            <a:off x="6143589" y="3089359"/>
            <a:ext cx="1650720" cy="2324290"/>
          </a:xfrm>
          <a:custGeom>
            <a:avLst/>
            <a:gdLst>
              <a:gd name="T0" fmla="*/ 2147483647 w 1467"/>
              <a:gd name="T1" fmla="*/ 2147483647 h 2068"/>
              <a:gd name="T2" fmla="*/ 2147483647 w 1467"/>
              <a:gd name="T3" fmla="*/ 2147483647 h 2068"/>
              <a:gd name="T4" fmla="*/ 2147483647 w 1467"/>
              <a:gd name="T5" fmla="*/ 2147483647 h 2068"/>
              <a:gd name="T6" fmla="*/ 2147483647 w 1467"/>
              <a:gd name="T7" fmla="*/ 2147483647 h 2068"/>
              <a:gd name="T8" fmla="*/ 2147483647 w 1467"/>
              <a:gd name="T9" fmla="*/ 2147483647 h 2068"/>
              <a:gd name="T10" fmla="*/ 2147483647 w 1467"/>
              <a:gd name="T11" fmla="*/ 2147483647 h 2068"/>
              <a:gd name="T12" fmla="*/ 2147483647 w 1467"/>
              <a:gd name="T13" fmla="*/ 2147483647 h 2068"/>
              <a:gd name="T14" fmla="*/ 2147483647 w 1467"/>
              <a:gd name="T15" fmla="*/ 2147483647 h 2068"/>
              <a:gd name="T16" fmla="*/ 0 w 1467"/>
              <a:gd name="T17" fmla="*/ 0 h 2068"/>
              <a:gd name="T18" fmla="*/ 2147483647 w 1467"/>
              <a:gd name="T19" fmla="*/ 0 h 2068"/>
              <a:gd name="T20" fmla="*/ 2147483647 w 1467"/>
              <a:gd name="T21" fmla="*/ 2147483647 h 206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467" h="2068">
                <a:moveTo>
                  <a:pt x="1467" y="571"/>
                </a:moveTo>
                <a:cubicBezTo>
                  <a:pt x="1467" y="1909"/>
                  <a:pt x="1467" y="1909"/>
                  <a:pt x="1467" y="1909"/>
                </a:cubicBezTo>
                <a:cubicBezTo>
                  <a:pt x="1467" y="1996"/>
                  <a:pt x="1396" y="2068"/>
                  <a:pt x="1309" y="2068"/>
                </a:cubicBezTo>
                <a:cubicBezTo>
                  <a:pt x="724" y="2068"/>
                  <a:pt x="724" y="2068"/>
                  <a:pt x="724" y="2068"/>
                </a:cubicBezTo>
                <a:cubicBezTo>
                  <a:pt x="637" y="2068"/>
                  <a:pt x="566" y="1996"/>
                  <a:pt x="566" y="1909"/>
                </a:cubicBezTo>
                <a:cubicBezTo>
                  <a:pt x="566" y="571"/>
                  <a:pt x="566" y="571"/>
                  <a:pt x="566" y="571"/>
                </a:cubicBezTo>
                <a:cubicBezTo>
                  <a:pt x="566" y="568"/>
                  <a:pt x="566" y="565"/>
                  <a:pt x="566" y="562"/>
                </a:cubicBezTo>
                <a:cubicBezTo>
                  <a:pt x="556" y="262"/>
                  <a:pt x="311" y="19"/>
                  <a:pt x="3" y="1"/>
                </a:cubicBezTo>
                <a:cubicBezTo>
                  <a:pt x="2" y="1"/>
                  <a:pt x="1" y="0"/>
                  <a:pt x="0" y="0"/>
                </a:cubicBezTo>
                <a:cubicBezTo>
                  <a:pt x="896" y="0"/>
                  <a:pt x="896" y="0"/>
                  <a:pt x="896" y="0"/>
                </a:cubicBezTo>
                <a:cubicBezTo>
                  <a:pt x="1211" y="0"/>
                  <a:pt x="1467" y="256"/>
                  <a:pt x="1467" y="571"/>
                </a:cubicBezTo>
                <a:close/>
              </a:path>
            </a:pathLst>
          </a:custGeom>
          <a:solidFill>
            <a:srgbClr val="6C8B50"/>
          </a:solidFill>
          <a:ln>
            <a:noFill/>
          </a:ln>
        </p:spPr>
        <p:txBody>
          <a:bodyPr/>
          <a:lstStyle/>
          <a:p>
            <a:endParaRPr lang="zh-CN" altLang="en-US" sz="1100"/>
          </a:p>
        </p:txBody>
      </p:sp>
      <p:sp>
        <p:nvSpPr>
          <p:cNvPr id="3" name="Freeform 6">
            <a:extLst>
              <a:ext uri="{FF2B5EF4-FFF2-40B4-BE49-F238E27FC236}">
                <a16:creationId xmlns:a16="http://schemas.microsoft.com/office/drawing/2014/main" id="{96EA6D33-136F-1976-A364-AFBBDCF07DB8}"/>
              </a:ext>
            </a:extLst>
          </p:cNvPr>
          <p:cNvSpPr/>
          <p:nvPr/>
        </p:nvSpPr>
        <p:spPr bwMode="auto">
          <a:xfrm>
            <a:off x="5471918" y="2069834"/>
            <a:ext cx="2322707" cy="1649140"/>
          </a:xfrm>
          <a:custGeom>
            <a:avLst/>
            <a:gdLst>
              <a:gd name="T0" fmla="*/ 2147483647 w 2067"/>
              <a:gd name="T1" fmla="*/ 0 h 1468"/>
              <a:gd name="T2" fmla="*/ 2147483647 w 2067"/>
              <a:gd name="T3" fmla="*/ 0 h 1468"/>
              <a:gd name="T4" fmla="*/ 2147483647 w 2067"/>
              <a:gd name="T5" fmla="*/ 2147483647 h 1468"/>
              <a:gd name="T6" fmla="*/ 2147483647 w 2067"/>
              <a:gd name="T7" fmla="*/ 2147483647 h 1468"/>
              <a:gd name="T8" fmla="*/ 2147483647 w 2067"/>
              <a:gd name="T9" fmla="*/ 2147483647 h 1468"/>
              <a:gd name="T10" fmla="*/ 2147483647 w 2067"/>
              <a:gd name="T11" fmla="*/ 2147483647 h 1468"/>
              <a:gd name="T12" fmla="*/ 2147483647 w 2067"/>
              <a:gd name="T13" fmla="*/ 2147483647 h 1468"/>
              <a:gd name="T14" fmla="*/ 2147483647 w 2067"/>
              <a:gd name="T15" fmla="*/ 2147483647 h 1468"/>
              <a:gd name="T16" fmla="*/ 0 w 2067"/>
              <a:gd name="T17" fmla="*/ 2147483647 h 1468"/>
              <a:gd name="T18" fmla="*/ 0 w 2067"/>
              <a:gd name="T19" fmla="*/ 2147483647 h 1468"/>
              <a:gd name="T20" fmla="*/ 2147483647 w 2067"/>
              <a:gd name="T21" fmla="*/ 0 h 146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067" h="1468">
                <a:moveTo>
                  <a:pt x="571" y="0"/>
                </a:moveTo>
                <a:cubicBezTo>
                  <a:pt x="1909" y="0"/>
                  <a:pt x="1909" y="0"/>
                  <a:pt x="1909" y="0"/>
                </a:cubicBezTo>
                <a:cubicBezTo>
                  <a:pt x="1996" y="0"/>
                  <a:pt x="2067" y="71"/>
                  <a:pt x="2067" y="159"/>
                </a:cubicBezTo>
                <a:cubicBezTo>
                  <a:pt x="2067" y="743"/>
                  <a:pt x="2067" y="743"/>
                  <a:pt x="2067" y="743"/>
                </a:cubicBezTo>
                <a:cubicBezTo>
                  <a:pt x="2067" y="831"/>
                  <a:pt x="1996" y="902"/>
                  <a:pt x="1909" y="902"/>
                </a:cubicBezTo>
                <a:cubicBezTo>
                  <a:pt x="571" y="902"/>
                  <a:pt x="571" y="902"/>
                  <a:pt x="571" y="902"/>
                </a:cubicBezTo>
                <a:cubicBezTo>
                  <a:pt x="568" y="902"/>
                  <a:pt x="565" y="902"/>
                  <a:pt x="562" y="902"/>
                </a:cubicBezTo>
                <a:cubicBezTo>
                  <a:pt x="261" y="911"/>
                  <a:pt x="19" y="1156"/>
                  <a:pt x="1" y="1464"/>
                </a:cubicBezTo>
                <a:cubicBezTo>
                  <a:pt x="0" y="1465"/>
                  <a:pt x="0" y="1467"/>
                  <a:pt x="0" y="1468"/>
                </a:cubicBezTo>
                <a:cubicBezTo>
                  <a:pt x="0" y="571"/>
                  <a:pt x="0" y="571"/>
                  <a:pt x="0" y="571"/>
                </a:cubicBezTo>
                <a:cubicBezTo>
                  <a:pt x="0" y="256"/>
                  <a:pt x="256" y="0"/>
                  <a:pt x="571" y="0"/>
                </a:cubicBezTo>
                <a:close/>
              </a:path>
            </a:pathLst>
          </a:custGeom>
          <a:solidFill>
            <a:srgbClr val="637E89"/>
          </a:solidFill>
          <a:ln>
            <a:noFill/>
          </a:ln>
        </p:spPr>
        <p:txBody>
          <a:bodyPr/>
          <a:lstStyle/>
          <a:p>
            <a:endParaRPr lang="zh-CN" altLang="en-US" sz="1100"/>
          </a:p>
        </p:txBody>
      </p:sp>
      <p:sp>
        <p:nvSpPr>
          <p:cNvPr id="6" name="Freeform 7">
            <a:extLst>
              <a:ext uri="{FF2B5EF4-FFF2-40B4-BE49-F238E27FC236}">
                <a16:creationId xmlns:a16="http://schemas.microsoft.com/office/drawing/2014/main" id="{86970741-5AC4-74C8-C526-87D8180BBD93}"/>
              </a:ext>
            </a:extLst>
          </p:cNvPr>
          <p:cNvSpPr/>
          <p:nvPr/>
        </p:nvSpPr>
        <p:spPr bwMode="auto">
          <a:xfrm>
            <a:off x="4420137" y="2069518"/>
            <a:ext cx="1650720" cy="2322709"/>
          </a:xfrm>
          <a:custGeom>
            <a:avLst/>
            <a:gdLst>
              <a:gd name="T0" fmla="*/ 0 w 1467"/>
              <a:gd name="T1" fmla="*/ 2147483647 h 2068"/>
              <a:gd name="T2" fmla="*/ 0 w 1467"/>
              <a:gd name="T3" fmla="*/ 2147483647 h 2068"/>
              <a:gd name="T4" fmla="*/ 2147483647 w 1467"/>
              <a:gd name="T5" fmla="*/ 0 h 2068"/>
              <a:gd name="T6" fmla="*/ 2147483647 w 1467"/>
              <a:gd name="T7" fmla="*/ 0 h 2068"/>
              <a:gd name="T8" fmla="*/ 2147483647 w 1467"/>
              <a:gd name="T9" fmla="*/ 2147483647 h 2068"/>
              <a:gd name="T10" fmla="*/ 2147483647 w 1467"/>
              <a:gd name="T11" fmla="*/ 2147483647 h 2068"/>
              <a:gd name="T12" fmla="*/ 2147483647 w 1467"/>
              <a:gd name="T13" fmla="*/ 2147483647 h 2068"/>
              <a:gd name="T14" fmla="*/ 2147483647 w 1467"/>
              <a:gd name="T15" fmla="*/ 2147483647 h 2068"/>
              <a:gd name="T16" fmla="*/ 2147483647 w 1467"/>
              <a:gd name="T17" fmla="*/ 2147483647 h 2068"/>
              <a:gd name="T18" fmla="*/ 2147483647 w 1467"/>
              <a:gd name="T19" fmla="*/ 2147483647 h 2068"/>
              <a:gd name="T20" fmla="*/ 0 w 1467"/>
              <a:gd name="T21" fmla="*/ 2147483647 h 206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467" h="2068">
                <a:moveTo>
                  <a:pt x="0" y="1497"/>
                </a:moveTo>
                <a:cubicBezTo>
                  <a:pt x="0" y="159"/>
                  <a:pt x="0" y="159"/>
                  <a:pt x="0" y="159"/>
                </a:cubicBezTo>
                <a:cubicBezTo>
                  <a:pt x="0" y="72"/>
                  <a:pt x="71" y="0"/>
                  <a:pt x="158" y="0"/>
                </a:cubicBezTo>
                <a:cubicBezTo>
                  <a:pt x="743" y="0"/>
                  <a:pt x="743" y="0"/>
                  <a:pt x="743" y="0"/>
                </a:cubicBezTo>
                <a:cubicBezTo>
                  <a:pt x="830" y="0"/>
                  <a:pt x="901" y="72"/>
                  <a:pt x="901" y="159"/>
                </a:cubicBezTo>
                <a:cubicBezTo>
                  <a:pt x="901" y="1497"/>
                  <a:pt x="901" y="1497"/>
                  <a:pt x="901" y="1497"/>
                </a:cubicBezTo>
                <a:cubicBezTo>
                  <a:pt x="901" y="1500"/>
                  <a:pt x="901" y="1503"/>
                  <a:pt x="902" y="1506"/>
                </a:cubicBezTo>
                <a:cubicBezTo>
                  <a:pt x="911" y="1806"/>
                  <a:pt x="1156" y="2049"/>
                  <a:pt x="1464" y="2067"/>
                </a:cubicBezTo>
                <a:cubicBezTo>
                  <a:pt x="1465" y="2067"/>
                  <a:pt x="1466" y="2068"/>
                  <a:pt x="1467" y="2068"/>
                </a:cubicBezTo>
                <a:cubicBezTo>
                  <a:pt x="571" y="2068"/>
                  <a:pt x="571" y="2068"/>
                  <a:pt x="571" y="2068"/>
                </a:cubicBezTo>
                <a:cubicBezTo>
                  <a:pt x="256" y="2068"/>
                  <a:pt x="0" y="1812"/>
                  <a:pt x="0" y="1497"/>
                </a:cubicBezTo>
                <a:close/>
              </a:path>
            </a:pathLst>
          </a:custGeom>
          <a:solidFill>
            <a:srgbClr val="6C8B50"/>
          </a:solidFill>
          <a:ln>
            <a:noFill/>
          </a:ln>
        </p:spPr>
        <p:txBody>
          <a:bodyPr/>
          <a:lstStyle/>
          <a:p>
            <a:endParaRPr lang="zh-CN" altLang="en-US" sz="1100"/>
          </a:p>
        </p:txBody>
      </p:sp>
      <p:sp>
        <p:nvSpPr>
          <p:cNvPr id="7" name="Freeform 8">
            <a:extLst>
              <a:ext uri="{FF2B5EF4-FFF2-40B4-BE49-F238E27FC236}">
                <a16:creationId xmlns:a16="http://schemas.microsoft.com/office/drawing/2014/main" id="{4937FB77-A86C-CAA0-A4A8-EC5A2BA75A34}"/>
              </a:ext>
            </a:extLst>
          </p:cNvPr>
          <p:cNvSpPr/>
          <p:nvPr/>
        </p:nvSpPr>
        <p:spPr bwMode="auto">
          <a:xfrm>
            <a:off x="4435949" y="3778740"/>
            <a:ext cx="2324289" cy="1649140"/>
          </a:xfrm>
          <a:custGeom>
            <a:avLst/>
            <a:gdLst>
              <a:gd name="T0" fmla="*/ 2147483647 w 2068"/>
              <a:gd name="T1" fmla="*/ 2147483647 h 1468"/>
              <a:gd name="T2" fmla="*/ 2147483647 w 2068"/>
              <a:gd name="T3" fmla="*/ 2147483647 h 1468"/>
              <a:gd name="T4" fmla="*/ 0 w 2068"/>
              <a:gd name="T5" fmla="*/ 2147483647 h 1468"/>
              <a:gd name="T6" fmla="*/ 0 w 2068"/>
              <a:gd name="T7" fmla="*/ 2147483647 h 1468"/>
              <a:gd name="T8" fmla="*/ 2147483647 w 2068"/>
              <a:gd name="T9" fmla="*/ 2147483647 h 1468"/>
              <a:gd name="T10" fmla="*/ 2147483647 w 2068"/>
              <a:gd name="T11" fmla="*/ 2147483647 h 1468"/>
              <a:gd name="T12" fmla="*/ 2147483647 w 2068"/>
              <a:gd name="T13" fmla="*/ 2147483647 h 1468"/>
              <a:gd name="T14" fmla="*/ 2147483647 w 2068"/>
              <a:gd name="T15" fmla="*/ 2147483647 h 1468"/>
              <a:gd name="T16" fmla="*/ 2147483647 w 2068"/>
              <a:gd name="T17" fmla="*/ 0 h 1468"/>
              <a:gd name="T18" fmla="*/ 2147483647 w 2068"/>
              <a:gd name="T19" fmla="*/ 2147483647 h 1468"/>
              <a:gd name="T20" fmla="*/ 2147483647 w 2068"/>
              <a:gd name="T21" fmla="*/ 2147483647 h 146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068" h="1468">
                <a:moveTo>
                  <a:pt x="1497" y="1468"/>
                </a:moveTo>
                <a:cubicBezTo>
                  <a:pt x="158" y="1468"/>
                  <a:pt x="158" y="1468"/>
                  <a:pt x="158" y="1468"/>
                </a:cubicBezTo>
                <a:cubicBezTo>
                  <a:pt x="71" y="1468"/>
                  <a:pt x="0" y="1397"/>
                  <a:pt x="0" y="1309"/>
                </a:cubicBezTo>
                <a:cubicBezTo>
                  <a:pt x="0" y="725"/>
                  <a:pt x="0" y="725"/>
                  <a:pt x="0" y="725"/>
                </a:cubicBezTo>
                <a:cubicBezTo>
                  <a:pt x="0" y="637"/>
                  <a:pt x="71" y="566"/>
                  <a:pt x="158" y="566"/>
                </a:cubicBezTo>
                <a:cubicBezTo>
                  <a:pt x="1497" y="566"/>
                  <a:pt x="1497" y="566"/>
                  <a:pt x="1497" y="566"/>
                </a:cubicBezTo>
                <a:cubicBezTo>
                  <a:pt x="1500" y="566"/>
                  <a:pt x="1503" y="566"/>
                  <a:pt x="1506" y="566"/>
                </a:cubicBezTo>
                <a:cubicBezTo>
                  <a:pt x="1806" y="557"/>
                  <a:pt x="2049" y="312"/>
                  <a:pt x="2067" y="4"/>
                </a:cubicBezTo>
                <a:cubicBezTo>
                  <a:pt x="2067" y="3"/>
                  <a:pt x="2067" y="1"/>
                  <a:pt x="2068" y="0"/>
                </a:cubicBezTo>
                <a:cubicBezTo>
                  <a:pt x="2068" y="897"/>
                  <a:pt x="2068" y="897"/>
                  <a:pt x="2068" y="897"/>
                </a:cubicBezTo>
                <a:cubicBezTo>
                  <a:pt x="2068" y="1212"/>
                  <a:pt x="1811" y="1468"/>
                  <a:pt x="1497" y="1468"/>
                </a:cubicBezTo>
                <a:close/>
              </a:path>
            </a:pathLst>
          </a:custGeom>
          <a:solidFill>
            <a:srgbClr val="637E89"/>
          </a:solidFill>
          <a:ln>
            <a:noFill/>
          </a:ln>
        </p:spPr>
        <p:txBody>
          <a:bodyPr/>
          <a:lstStyle/>
          <a:p>
            <a:endParaRPr lang="zh-CN" altLang="en-US" sz="1100"/>
          </a:p>
        </p:txBody>
      </p:sp>
      <p:sp>
        <p:nvSpPr>
          <p:cNvPr id="8" name="矩形 24">
            <a:extLst>
              <a:ext uri="{FF2B5EF4-FFF2-40B4-BE49-F238E27FC236}">
                <a16:creationId xmlns:a16="http://schemas.microsoft.com/office/drawing/2014/main" id="{6D55BA5E-6922-B309-D13B-06B63415A6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2608" y="2390490"/>
            <a:ext cx="63991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chemeClr val="bg1"/>
                </a:solidFill>
                <a:latin typeface="+mn-lt"/>
                <a:ea typeface="Malgun Gothic" panose="020B0503020000020004" pitchFamily="34" charset="-127"/>
                <a:cs typeface="Adobe Naskh Medium" panose="01010101010101010101"/>
              </a:rPr>
              <a:t>01</a:t>
            </a:r>
            <a:endParaRPr lang="zh-CN" altLang="en-US" sz="3200">
              <a:solidFill>
                <a:schemeClr val="bg1"/>
              </a:solidFill>
              <a:latin typeface="+mn-lt"/>
              <a:ea typeface="Malgun Gothic" panose="020B0503020000020004" pitchFamily="34" charset="-127"/>
              <a:cs typeface="Adobe Naskh Medium" panose="01010101010101010101"/>
            </a:endParaRPr>
          </a:p>
        </p:txBody>
      </p:sp>
      <p:sp>
        <p:nvSpPr>
          <p:cNvPr id="9" name="矩形 25">
            <a:extLst>
              <a:ext uri="{FF2B5EF4-FFF2-40B4-BE49-F238E27FC236}">
                <a16:creationId xmlns:a16="http://schemas.microsoft.com/office/drawing/2014/main" id="{6B4D10FD-0D69-2359-EFCB-824E4E2511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06509" y="2308271"/>
            <a:ext cx="63991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chemeClr val="bg1"/>
                </a:solidFill>
                <a:latin typeface="+mn-lt"/>
                <a:ea typeface="Malgun Gothic" panose="020B0503020000020004" pitchFamily="34" charset="-127"/>
                <a:cs typeface="Adobe Naskh Medium" panose="01010101010101010101"/>
              </a:rPr>
              <a:t>02</a:t>
            </a:r>
            <a:endParaRPr lang="zh-CN" altLang="en-US" sz="3200">
              <a:solidFill>
                <a:schemeClr val="bg1"/>
              </a:solidFill>
              <a:latin typeface="+mn-lt"/>
              <a:ea typeface="Malgun Gothic" panose="020B0503020000020004" pitchFamily="34" charset="-127"/>
              <a:cs typeface="Adobe Naskh Medium" panose="01010101010101010101"/>
            </a:endParaRPr>
          </a:p>
        </p:txBody>
      </p:sp>
      <p:sp>
        <p:nvSpPr>
          <p:cNvPr id="10" name="矩形 26">
            <a:extLst>
              <a:ext uri="{FF2B5EF4-FFF2-40B4-BE49-F238E27FC236}">
                <a16:creationId xmlns:a16="http://schemas.microsoft.com/office/drawing/2014/main" id="{93FEF751-7622-6124-CE02-63B7B95188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36939" y="4738499"/>
            <a:ext cx="63991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chemeClr val="bg1"/>
                </a:solidFill>
                <a:latin typeface="+mn-lt"/>
                <a:ea typeface="Malgun Gothic" panose="020B0503020000020004" pitchFamily="34" charset="-127"/>
                <a:cs typeface="Adobe Naskh Medium" panose="01010101010101010101"/>
              </a:rPr>
              <a:t>03</a:t>
            </a:r>
            <a:endParaRPr lang="zh-CN" altLang="en-US" sz="3200">
              <a:solidFill>
                <a:schemeClr val="bg1"/>
              </a:solidFill>
              <a:latin typeface="+mn-lt"/>
              <a:ea typeface="Malgun Gothic" panose="020B0503020000020004" pitchFamily="34" charset="-127"/>
              <a:cs typeface="Adobe Naskh Medium" panose="01010101010101010101"/>
            </a:endParaRPr>
          </a:p>
        </p:txBody>
      </p:sp>
      <p:sp>
        <p:nvSpPr>
          <p:cNvPr id="11" name="矩形 27">
            <a:extLst>
              <a:ext uri="{FF2B5EF4-FFF2-40B4-BE49-F238E27FC236}">
                <a16:creationId xmlns:a16="http://schemas.microsoft.com/office/drawing/2014/main" id="{63FE9E14-45DF-9C4E-D2D3-B1EF1DF461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39917" y="4659441"/>
            <a:ext cx="63991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chemeClr val="bg1"/>
                </a:solidFill>
                <a:latin typeface="+mn-lt"/>
                <a:ea typeface="Malgun Gothic" panose="020B0503020000020004" pitchFamily="34" charset="-127"/>
                <a:cs typeface="Adobe Naskh Medium" panose="01010101010101010101"/>
              </a:rPr>
              <a:t>04</a:t>
            </a:r>
            <a:endParaRPr lang="zh-CN" altLang="en-US" sz="3200">
              <a:solidFill>
                <a:schemeClr val="bg1"/>
              </a:solidFill>
              <a:latin typeface="+mn-lt"/>
              <a:ea typeface="Malgun Gothic" panose="020B0503020000020004" pitchFamily="34" charset="-127"/>
              <a:cs typeface="Adobe Naskh Medium" panose="01010101010101010101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EE076187-E781-795F-4955-772AA25B7926}"/>
              </a:ext>
            </a:extLst>
          </p:cNvPr>
          <p:cNvGrpSpPr/>
          <p:nvPr/>
        </p:nvGrpSpPr>
        <p:grpSpPr>
          <a:xfrm>
            <a:off x="7956716" y="2137376"/>
            <a:ext cx="3156418" cy="837889"/>
            <a:chOff x="-9088" y="1807430"/>
            <a:chExt cx="3156418" cy="837889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C00121B8-A7D5-5A07-D75E-F45036D92AB4}"/>
                </a:ext>
              </a:extLst>
            </p:cNvPr>
            <p:cNvSpPr txBox="1"/>
            <p:nvPr/>
          </p:nvSpPr>
          <p:spPr>
            <a:xfrm>
              <a:off x="-9087" y="2112866"/>
              <a:ext cx="31564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DC52CD21-B606-7934-2619-E054B116E4D1}"/>
                </a:ext>
              </a:extLst>
            </p:cNvPr>
            <p:cNvSpPr txBox="1"/>
            <p:nvPr/>
          </p:nvSpPr>
          <p:spPr>
            <a:xfrm>
              <a:off x="-9088" y="1807430"/>
              <a:ext cx="19445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solidFill>
                    <a:srgbClr val="6C8B50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6974129A-1CE2-733B-C89A-C942CA6DBE35}"/>
              </a:ext>
            </a:extLst>
          </p:cNvPr>
          <p:cNvGrpSpPr/>
          <p:nvPr/>
        </p:nvGrpSpPr>
        <p:grpSpPr>
          <a:xfrm>
            <a:off x="1042413" y="4485385"/>
            <a:ext cx="3165628" cy="837889"/>
            <a:chOff x="-9087" y="1807430"/>
            <a:chExt cx="3165628" cy="837889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1AC0A0A7-7413-349E-AB4B-AB48F004CCB1}"/>
                </a:ext>
              </a:extLst>
            </p:cNvPr>
            <p:cNvSpPr txBox="1"/>
            <p:nvPr/>
          </p:nvSpPr>
          <p:spPr>
            <a:xfrm>
              <a:off x="-9087" y="2112866"/>
              <a:ext cx="31564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C3FB8051-433C-D827-D8B0-D1CED04332EF}"/>
                </a:ext>
              </a:extLst>
            </p:cNvPr>
            <p:cNvSpPr txBox="1"/>
            <p:nvPr/>
          </p:nvSpPr>
          <p:spPr>
            <a:xfrm>
              <a:off x="1211998" y="1807430"/>
              <a:ext cx="19445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800" dirty="0">
                  <a:solidFill>
                    <a:srgbClr val="6C8B50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771B47D5-2E38-FCFF-39FE-7891E34A029D}"/>
              </a:ext>
            </a:extLst>
          </p:cNvPr>
          <p:cNvGrpSpPr/>
          <p:nvPr/>
        </p:nvGrpSpPr>
        <p:grpSpPr>
          <a:xfrm>
            <a:off x="7956716" y="4485385"/>
            <a:ext cx="3156418" cy="1064618"/>
            <a:chOff x="-9088" y="1807430"/>
            <a:chExt cx="3156418" cy="1064618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9D9B252E-6772-07BB-D4EB-7E7303B17FB1}"/>
                </a:ext>
              </a:extLst>
            </p:cNvPr>
            <p:cNvSpPr txBox="1"/>
            <p:nvPr/>
          </p:nvSpPr>
          <p:spPr>
            <a:xfrm>
              <a:off x="-9087" y="2112866"/>
              <a:ext cx="3156417" cy="7591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模板网，幻灯 片演示模板及素材免费下载！</a:t>
              </a:r>
            </a:p>
            <a:p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www.51pptmo ban.com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FB0F67A1-6205-6B3D-17A3-E57983F14120}"/>
                </a:ext>
              </a:extLst>
            </p:cNvPr>
            <p:cNvSpPr txBox="1"/>
            <p:nvPr/>
          </p:nvSpPr>
          <p:spPr>
            <a:xfrm>
              <a:off x="-9088" y="1807430"/>
              <a:ext cx="19445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solidFill>
                    <a:srgbClr val="6C8B50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9CDB2256-A824-F35A-057B-C3803CCAD977}"/>
              </a:ext>
            </a:extLst>
          </p:cNvPr>
          <p:cNvGrpSpPr/>
          <p:nvPr/>
        </p:nvGrpSpPr>
        <p:grpSpPr>
          <a:xfrm>
            <a:off x="1042413" y="2181713"/>
            <a:ext cx="3165628" cy="837889"/>
            <a:chOff x="-9087" y="1807430"/>
            <a:chExt cx="3165628" cy="837889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24C735DD-96E1-44F2-D8A0-BD18F5103AE6}"/>
                </a:ext>
              </a:extLst>
            </p:cNvPr>
            <p:cNvSpPr txBox="1"/>
            <p:nvPr/>
          </p:nvSpPr>
          <p:spPr>
            <a:xfrm>
              <a:off x="-9087" y="2112866"/>
              <a:ext cx="31564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84155548-10A8-8FEB-8B8D-0F032AF1B3FA}"/>
                </a:ext>
              </a:extLst>
            </p:cNvPr>
            <p:cNvSpPr txBox="1"/>
            <p:nvPr/>
          </p:nvSpPr>
          <p:spPr>
            <a:xfrm>
              <a:off x="1211998" y="1807430"/>
              <a:ext cx="19445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800" dirty="0">
                  <a:solidFill>
                    <a:srgbClr val="6C8B50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889334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7FB5B92D-9BFD-30E8-5368-2A7BEAAB2C42}"/>
              </a:ext>
            </a:extLst>
          </p:cNvPr>
          <p:cNvSpPr txBox="1"/>
          <p:nvPr/>
        </p:nvSpPr>
        <p:spPr>
          <a:xfrm>
            <a:off x="5336019" y="681181"/>
            <a:ext cx="16425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400" b="1">
                <a:gradFill flip="none" rotWithShape="1">
                  <a:gsLst>
                    <a:gs pos="100000">
                      <a:srgbClr val="6C8B50"/>
                    </a:gs>
                    <a:gs pos="0">
                      <a:srgbClr val="6C8B50"/>
                    </a:gs>
                  </a:gsLst>
                  <a:lin ang="5400000" scaled="1"/>
                  <a:tileRect/>
                </a:gradFill>
                <a:latin typeface="包图小白体" panose="02010601030101010101" pitchFamily="2" charset="-122"/>
                <a:ea typeface="包图小白体" panose="02010601030101010101" pitchFamily="2" charset="-122"/>
              </a:defRPr>
            </a:lvl1pPr>
          </a:lstStyle>
          <a:p>
            <a:r>
              <a:rPr lang="en-US" altLang="zh-CN" sz="9600" dirty="0"/>
              <a:t>03</a:t>
            </a:r>
            <a:endParaRPr lang="zh-CN" altLang="en-US" sz="9600" dirty="0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0A838AEE-7153-618D-4B47-48C26D0C5F5B}"/>
              </a:ext>
            </a:extLst>
          </p:cNvPr>
          <p:cNvGrpSpPr/>
          <p:nvPr/>
        </p:nvGrpSpPr>
        <p:grpSpPr>
          <a:xfrm>
            <a:off x="211010" y="284457"/>
            <a:ext cx="1083421" cy="6299360"/>
            <a:chOff x="211010" y="231362"/>
            <a:chExt cx="1083421" cy="6299360"/>
          </a:xfrm>
          <a:gradFill flip="none" rotWithShape="1">
            <a:gsLst>
              <a:gs pos="100000">
                <a:srgbClr val="6C8B50">
                  <a:alpha val="52000"/>
                </a:srgbClr>
              </a:gs>
              <a:gs pos="67000">
                <a:srgbClr val="6C8B5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</p:grpSpPr>
        <p:sp>
          <p:nvSpPr>
            <p:cNvPr id="14" name="图形 12">
              <a:extLst>
                <a:ext uri="{FF2B5EF4-FFF2-40B4-BE49-F238E27FC236}">
                  <a16:creationId xmlns:a16="http://schemas.microsoft.com/office/drawing/2014/main" id="{32985B23-D0AE-48C9-DF40-BDF6A6945ED0}"/>
                </a:ext>
              </a:extLst>
            </p:cNvPr>
            <p:cNvSpPr/>
            <p:nvPr/>
          </p:nvSpPr>
          <p:spPr>
            <a:xfrm>
              <a:off x="213624" y="5447301"/>
              <a:ext cx="1078194" cy="1083421"/>
            </a:xfrm>
            <a:custGeom>
              <a:avLst/>
              <a:gdLst>
                <a:gd name="connsiteX0" fmla="*/ 1991198 w 2017120"/>
                <a:gd name="connsiteY0" fmla="*/ 1649090 h 2026899"/>
                <a:gd name="connsiteX1" fmla="*/ 1721606 w 2017120"/>
                <a:gd name="connsiteY1" fmla="*/ 1589685 h 2026899"/>
                <a:gd name="connsiteX2" fmla="*/ 1397577 w 2017120"/>
                <a:gd name="connsiteY2" fmla="*/ 1617551 h 2026899"/>
                <a:gd name="connsiteX3" fmla="*/ 1134898 w 2017120"/>
                <a:gd name="connsiteY3" fmla="*/ 1649306 h 2026899"/>
                <a:gd name="connsiteX4" fmla="*/ 1151532 w 2017120"/>
                <a:gd name="connsiteY4" fmla="*/ 1636129 h 2026899"/>
                <a:gd name="connsiteX5" fmla="*/ 1473184 w 2017120"/>
                <a:gd name="connsiteY5" fmla="*/ 1452945 h 2026899"/>
                <a:gd name="connsiteX6" fmla="*/ 1546847 w 2017120"/>
                <a:gd name="connsiteY6" fmla="*/ 1356816 h 2026899"/>
                <a:gd name="connsiteX7" fmla="*/ 1529349 w 2017120"/>
                <a:gd name="connsiteY7" fmla="*/ 1350984 h 2026899"/>
                <a:gd name="connsiteX8" fmla="*/ 1321107 w 2017120"/>
                <a:gd name="connsiteY8" fmla="*/ 1398940 h 2026899"/>
                <a:gd name="connsiteX9" fmla="*/ 1223466 w 2017120"/>
                <a:gd name="connsiteY9" fmla="*/ 1440415 h 2026899"/>
                <a:gd name="connsiteX10" fmla="*/ 1060155 w 2017120"/>
                <a:gd name="connsiteY10" fmla="*/ 1568515 h 2026899"/>
                <a:gd name="connsiteX11" fmla="*/ 891445 w 2017120"/>
                <a:gd name="connsiteY11" fmla="*/ 1654058 h 2026899"/>
                <a:gd name="connsiteX12" fmla="*/ 663112 w 2017120"/>
                <a:gd name="connsiteY12" fmla="*/ 1656003 h 2026899"/>
                <a:gd name="connsiteX13" fmla="*/ 670457 w 2017120"/>
                <a:gd name="connsiteY13" fmla="*/ 1647578 h 2026899"/>
                <a:gd name="connsiteX14" fmla="*/ 722302 w 2017120"/>
                <a:gd name="connsiteY14" fmla="*/ 1625760 h 2026899"/>
                <a:gd name="connsiteX15" fmla="*/ 1049355 w 2017120"/>
                <a:gd name="connsiteY15" fmla="*/ 1401316 h 2026899"/>
                <a:gd name="connsiteX16" fmla="*/ 1084566 w 2017120"/>
                <a:gd name="connsiteY16" fmla="*/ 1318365 h 2026899"/>
                <a:gd name="connsiteX17" fmla="*/ 1032721 w 2017120"/>
                <a:gd name="connsiteY17" fmla="*/ 1329166 h 2026899"/>
                <a:gd name="connsiteX18" fmla="*/ 818430 w 2017120"/>
                <a:gd name="connsiteY18" fmla="*/ 1399372 h 2026899"/>
                <a:gd name="connsiteX19" fmla="*/ 584913 w 2017120"/>
                <a:gd name="connsiteY19" fmla="*/ 1543889 h 2026899"/>
                <a:gd name="connsiteX20" fmla="*/ 365870 w 2017120"/>
                <a:gd name="connsiteY20" fmla="*/ 1661403 h 2026899"/>
                <a:gd name="connsiteX21" fmla="*/ 484033 w 2017120"/>
                <a:gd name="connsiteY21" fmla="*/ 1433071 h 2026899"/>
                <a:gd name="connsiteX22" fmla="*/ 628549 w 2017120"/>
                <a:gd name="connsiteY22" fmla="*/ 1199554 h 2026899"/>
                <a:gd name="connsiteX23" fmla="*/ 698756 w 2017120"/>
                <a:gd name="connsiteY23" fmla="*/ 985263 h 2026899"/>
                <a:gd name="connsiteX24" fmla="*/ 709556 w 2017120"/>
                <a:gd name="connsiteY24" fmla="*/ 933419 h 2026899"/>
                <a:gd name="connsiteX25" fmla="*/ 626605 w 2017120"/>
                <a:gd name="connsiteY25" fmla="*/ 968630 h 2026899"/>
                <a:gd name="connsiteX26" fmla="*/ 402161 w 2017120"/>
                <a:gd name="connsiteY26" fmla="*/ 1295683 h 2026899"/>
                <a:gd name="connsiteX27" fmla="*/ 380343 w 2017120"/>
                <a:gd name="connsiteY27" fmla="*/ 1347527 h 2026899"/>
                <a:gd name="connsiteX28" fmla="*/ 371919 w 2017120"/>
                <a:gd name="connsiteY28" fmla="*/ 1354872 h 2026899"/>
                <a:gd name="connsiteX29" fmla="*/ 373863 w 2017120"/>
                <a:gd name="connsiteY29" fmla="*/ 1126540 h 2026899"/>
                <a:gd name="connsiteX30" fmla="*/ 459406 w 2017120"/>
                <a:gd name="connsiteY30" fmla="*/ 957829 h 2026899"/>
                <a:gd name="connsiteX31" fmla="*/ 587506 w 2017120"/>
                <a:gd name="connsiteY31" fmla="*/ 794518 h 2026899"/>
                <a:gd name="connsiteX32" fmla="*/ 628981 w 2017120"/>
                <a:gd name="connsiteY32" fmla="*/ 696878 h 2026899"/>
                <a:gd name="connsiteX33" fmla="*/ 676938 w 2017120"/>
                <a:gd name="connsiteY33" fmla="*/ 488635 h 2026899"/>
                <a:gd name="connsiteX34" fmla="*/ 671105 w 2017120"/>
                <a:gd name="connsiteY34" fmla="*/ 471138 h 2026899"/>
                <a:gd name="connsiteX35" fmla="*/ 574977 w 2017120"/>
                <a:gd name="connsiteY35" fmla="*/ 544800 h 2026899"/>
                <a:gd name="connsiteX36" fmla="*/ 391792 w 2017120"/>
                <a:gd name="connsiteY36" fmla="*/ 866453 h 2026899"/>
                <a:gd name="connsiteX37" fmla="*/ 378615 w 2017120"/>
                <a:gd name="connsiteY37" fmla="*/ 883086 h 2026899"/>
                <a:gd name="connsiteX38" fmla="*/ 410370 w 2017120"/>
                <a:gd name="connsiteY38" fmla="*/ 620407 h 2026899"/>
                <a:gd name="connsiteX39" fmla="*/ 438236 w 2017120"/>
                <a:gd name="connsiteY39" fmla="*/ 296378 h 2026899"/>
                <a:gd name="connsiteX40" fmla="*/ 378831 w 2017120"/>
                <a:gd name="connsiteY40" fmla="*/ 26786 h 2026899"/>
                <a:gd name="connsiteX41" fmla="*/ 361982 w 2017120"/>
                <a:gd name="connsiteY41" fmla="*/ 0 h 2026899"/>
                <a:gd name="connsiteX42" fmla="*/ 322018 w 2017120"/>
                <a:gd name="connsiteY42" fmla="*/ 64374 h 2026899"/>
                <a:gd name="connsiteX43" fmla="*/ 259157 w 2017120"/>
                <a:gd name="connsiteY43" fmla="*/ 399203 h 2026899"/>
                <a:gd name="connsiteX44" fmla="*/ 331307 w 2017120"/>
                <a:gd name="connsiteY44" fmla="*/ 727336 h 2026899"/>
                <a:gd name="connsiteX45" fmla="*/ 349885 w 2017120"/>
                <a:gd name="connsiteY45" fmla="*/ 847443 h 2026899"/>
                <a:gd name="connsiteX46" fmla="*/ 341028 w 2017120"/>
                <a:gd name="connsiteY46" fmla="*/ 1004705 h 2026899"/>
                <a:gd name="connsiteX47" fmla="*/ 329147 w 2017120"/>
                <a:gd name="connsiteY47" fmla="*/ 1007513 h 2026899"/>
                <a:gd name="connsiteX48" fmla="*/ 98870 w 2017120"/>
                <a:gd name="connsiteY48" fmla="*/ 379546 h 2026899"/>
                <a:gd name="connsiteX49" fmla="*/ 70788 w 2017120"/>
                <a:gd name="connsiteY49" fmla="*/ 417565 h 2026899"/>
                <a:gd name="connsiteX50" fmla="*/ 68628 w 2017120"/>
                <a:gd name="connsiteY50" fmla="*/ 619327 h 2026899"/>
                <a:gd name="connsiteX51" fmla="*/ 230858 w 2017120"/>
                <a:gd name="connsiteY51" fmla="*/ 1049205 h 2026899"/>
                <a:gd name="connsiteX52" fmla="*/ 330875 w 2017120"/>
                <a:gd name="connsiteY52" fmla="*/ 1250319 h 2026899"/>
                <a:gd name="connsiteX53" fmla="*/ 347940 w 2017120"/>
                <a:gd name="connsiteY53" fmla="*/ 1381442 h 2026899"/>
                <a:gd name="connsiteX54" fmla="*/ 336708 w 2017120"/>
                <a:gd name="connsiteY54" fmla="*/ 1385330 h 2026899"/>
                <a:gd name="connsiteX55" fmla="*/ 331955 w 2017120"/>
                <a:gd name="connsiteY55" fmla="*/ 1384250 h 2026899"/>
                <a:gd name="connsiteX56" fmla="*/ 30176 w 2017120"/>
                <a:gd name="connsiteY56" fmla="*/ 847875 h 2026899"/>
                <a:gd name="connsiteX57" fmla="*/ 798 w 2017120"/>
                <a:gd name="connsiteY57" fmla="*/ 906200 h 2026899"/>
                <a:gd name="connsiteX58" fmla="*/ 54587 w 2017120"/>
                <a:gd name="connsiteY58" fmla="*/ 1209059 h 2026899"/>
                <a:gd name="connsiteX59" fmla="*/ 268445 w 2017120"/>
                <a:gd name="connsiteY59" fmla="*/ 1551449 h 2026899"/>
                <a:gd name="connsiteX60" fmla="*/ 325042 w 2017120"/>
                <a:gd name="connsiteY60" fmla="*/ 1701798 h 2026899"/>
                <a:gd name="connsiteX61" fmla="*/ 465455 w 2017120"/>
                <a:gd name="connsiteY61" fmla="*/ 1758396 h 2026899"/>
                <a:gd name="connsiteX62" fmla="*/ 807845 w 2017120"/>
                <a:gd name="connsiteY62" fmla="*/ 1972254 h 2026899"/>
                <a:gd name="connsiteX63" fmla="*/ 1110704 w 2017120"/>
                <a:gd name="connsiteY63" fmla="*/ 2026043 h 2026899"/>
                <a:gd name="connsiteX64" fmla="*/ 1169029 w 2017120"/>
                <a:gd name="connsiteY64" fmla="*/ 1996665 h 2026899"/>
                <a:gd name="connsiteX65" fmla="*/ 632654 w 2017120"/>
                <a:gd name="connsiteY65" fmla="*/ 1694886 h 2026899"/>
                <a:gd name="connsiteX66" fmla="*/ 631574 w 2017120"/>
                <a:gd name="connsiteY66" fmla="*/ 1690134 h 2026899"/>
                <a:gd name="connsiteX67" fmla="*/ 635462 w 2017120"/>
                <a:gd name="connsiteY67" fmla="*/ 1678901 h 2026899"/>
                <a:gd name="connsiteX68" fmla="*/ 766586 w 2017120"/>
                <a:gd name="connsiteY68" fmla="*/ 1695966 h 2026899"/>
                <a:gd name="connsiteX69" fmla="*/ 967699 w 2017120"/>
                <a:gd name="connsiteY69" fmla="*/ 1795983 h 2026899"/>
                <a:gd name="connsiteX70" fmla="*/ 1397577 w 2017120"/>
                <a:gd name="connsiteY70" fmla="*/ 1958213 h 2026899"/>
                <a:gd name="connsiteX71" fmla="*/ 1599339 w 2017120"/>
                <a:gd name="connsiteY71" fmla="*/ 1956053 h 2026899"/>
                <a:gd name="connsiteX72" fmla="*/ 1637359 w 2017120"/>
                <a:gd name="connsiteY72" fmla="*/ 1927971 h 2026899"/>
                <a:gd name="connsiteX73" fmla="*/ 1009175 w 2017120"/>
                <a:gd name="connsiteY73" fmla="*/ 1697478 h 2026899"/>
                <a:gd name="connsiteX74" fmla="*/ 1011983 w 2017120"/>
                <a:gd name="connsiteY74" fmla="*/ 1685597 h 2026899"/>
                <a:gd name="connsiteX75" fmla="*/ 1169029 w 2017120"/>
                <a:gd name="connsiteY75" fmla="*/ 1676740 h 2026899"/>
                <a:gd name="connsiteX76" fmla="*/ 1289136 w 2017120"/>
                <a:gd name="connsiteY76" fmla="*/ 1695318 h 2026899"/>
                <a:gd name="connsiteX77" fmla="*/ 1617269 w 2017120"/>
                <a:gd name="connsiteY77" fmla="*/ 1767468 h 2026899"/>
                <a:gd name="connsiteX78" fmla="*/ 1952746 w 2017120"/>
                <a:gd name="connsiteY78" fmla="*/ 1705471 h 2026899"/>
                <a:gd name="connsiteX79" fmla="*/ 2017120 w 2017120"/>
                <a:gd name="connsiteY79" fmla="*/ 1665507 h 2026899"/>
                <a:gd name="connsiteX80" fmla="*/ 1991198 w 2017120"/>
                <a:gd name="connsiteY80" fmla="*/ 1649090 h 2026899"/>
                <a:gd name="connsiteX81" fmla="*/ 664408 w 2017120"/>
                <a:gd name="connsiteY81" fmla="*/ 974462 h 2026899"/>
                <a:gd name="connsiteX82" fmla="*/ 375807 w 2017120"/>
                <a:gd name="connsiteY82" fmla="*/ 1507165 h 2026899"/>
                <a:gd name="connsiteX83" fmla="*/ 664408 w 2017120"/>
                <a:gd name="connsiteY83" fmla="*/ 974462 h 2026899"/>
                <a:gd name="connsiteX84" fmla="*/ 642591 w 2017120"/>
                <a:gd name="connsiteY84" fmla="*/ 519742 h 2026899"/>
                <a:gd name="connsiteX85" fmla="*/ 631358 w 2017120"/>
                <a:gd name="connsiteY85" fmla="*/ 598157 h 2026899"/>
                <a:gd name="connsiteX86" fmla="*/ 510603 w 2017120"/>
                <a:gd name="connsiteY86" fmla="*/ 866021 h 2026899"/>
                <a:gd name="connsiteX87" fmla="*/ 377751 w 2017120"/>
                <a:gd name="connsiteY87" fmla="*/ 1021122 h 2026899"/>
                <a:gd name="connsiteX88" fmla="*/ 642591 w 2017120"/>
                <a:gd name="connsiteY88" fmla="*/ 519742 h 2026899"/>
                <a:gd name="connsiteX89" fmla="*/ 319642 w 2017120"/>
                <a:gd name="connsiteY89" fmla="*/ 1161751 h 2026899"/>
                <a:gd name="connsiteX90" fmla="*/ 265421 w 2017120"/>
                <a:gd name="connsiteY90" fmla="*/ 1066486 h 2026899"/>
                <a:gd name="connsiteX91" fmla="*/ 89366 w 2017120"/>
                <a:gd name="connsiteY91" fmla="*/ 631856 h 2026899"/>
                <a:gd name="connsiteX92" fmla="*/ 98006 w 2017120"/>
                <a:gd name="connsiteY92" fmla="*/ 446728 h 2026899"/>
                <a:gd name="connsiteX93" fmla="*/ 331739 w 2017120"/>
                <a:gd name="connsiteY93" fmla="*/ 1156134 h 2026899"/>
                <a:gd name="connsiteX94" fmla="*/ 319642 w 2017120"/>
                <a:gd name="connsiteY94" fmla="*/ 1161751 h 2026899"/>
                <a:gd name="connsiteX95" fmla="*/ 329363 w 2017120"/>
                <a:gd name="connsiteY95" fmla="*/ 1583852 h 2026899"/>
                <a:gd name="connsiteX96" fmla="*/ 27800 w 2017120"/>
                <a:gd name="connsiteY96" fmla="*/ 904904 h 2026899"/>
                <a:gd name="connsiteX97" fmla="*/ 44434 w 2017120"/>
                <a:gd name="connsiteY97" fmla="*/ 920241 h 2026899"/>
                <a:gd name="connsiteX98" fmla="*/ 236907 w 2017120"/>
                <a:gd name="connsiteY98" fmla="*/ 1250535 h 2026899"/>
                <a:gd name="connsiteX99" fmla="*/ 320506 w 2017120"/>
                <a:gd name="connsiteY99" fmla="*/ 1428750 h 2026899"/>
                <a:gd name="connsiteX100" fmla="*/ 329363 w 2017120"/>
                <a:gd name="connsiteY100" fmla="*/ 1583852 h 2026899"/>
                <a:gd name="connsiteX101" fmla="*/ 346428 w 2017120"/>
                <a:gd name="connsiteY101" fmla="*/ 706598 h 2026899"/>
                <a:gd name="connsiteX102" fmla="*/ 350965 w 2017120"/>
                <a:gd name="connsiteY102" fmla="*/ 60485 h 2026899"/>
                <a:gd name="connsiteX103" fmla="*/ 363278 w 2017120"/>
                <a:gd name="connsiteY103" fmla="*/ 74095 h 2026899"/>
                <a:gd name="connsiteX104" fmla="*/ 417931 w 2017120"/>
                <a:gd name="connsiteY104" fmla="*/ 297674 h 2026899"/>
                <a:gd name="connsiteX105" fmla="*/ 346428 w 2017120"/>
                <a:gd name="connsiteY105" fmla="*/ 706598 h 2026899"/>
                <a:gd name="connsiteX106" fmla="*/ 766802 w 2017120"/>
                <a:gd name="connsiteY106" fmla="*/ 1790582 h 2026899"/>
                <a:gd name="connsiteX107" fmla="*/ 1097095 w 2017120"/>
                <a:gd name="connsiteY107" fmla="*/ 1983055 h 2026899"/>
                <a:gd name="connsiteX108" fmla="*/ 1112432 w 2017120"/>
                <a:gd name="connsiteY108" fmla="*/ 1999689 h 2026899"/>
                <a:gd name="connsiteX109" fmla="*/ 433484 w 2017120"/>
                <a:gd name="connsiteY109" fmla="*/ 1697910 h 2026899"/>
                <a:gd name="connsiteX110" fmla="*/ 588802 w 2017120"/>
                <a:gd name="connsiteY110" fmla="*/ 1706767 h 2026899"/>
                <a:gd name="connsiteX111" fmla="*/ 766802 w 2017120"/>
                <a:gd name="connsiteY111" fmla="*/ 1790582 h 2026899"/>
                <a:gd name="connsiteX112" fmla="*/ 509955 w 2017120"/>
                <a:gd name="connsiteY112" fmla="*/ 1651466 h 2026899"/>
                <a:gd name="connsiteX113" fmla="*/ 1042658 w 2017120"/>
                <a:gd name="connsiteY113" fmla="*/ 1362865 h 2026899"/>
                <a:gd name="connsiteX114" fmla="*/ 509955 w 2017120"/>
                <a:gd name="connsiteY114" fmla="*/ 1651466 h 2026899"/>
                <a:gd name="connsiteX115" fmla="*/ 1570609 w 2017120"/>
                <a:gd name="connsiteY115" fmla="*/ 1929267 h 2026899"/>
                <a:gd name="connsiteX116" fmla="*/ 1385480 w 2017120"/>
                <a:gd name="connsiteY116" fmla="*/ 1937907 h 2026899"/>
                <a:gd name="connsiteX117" fmla="*/ 950850 w 2017120"/>
                <a:gd name="connsiteY117" fmla="*/ 1761852 h 2026899"/>
                <a:gd name="connsiteX118" fmla="*/ 855585 w 2017120"/>
                <a:gd name="connsiteY118" fmla="*/ 1707631 h 2026899"/>
                <a:gd name="connsiteX119" fmla="*/ 861202 w 2017120"/>
                <a:gd name="connsiteY119" fmla="*/ 1695534 h 2026899"/>
                <a:gd name="connsiteX120" fmla="*/ 1570609 w 2017120"/>
                <a:gd name="connsiteY120" fmla="*/ 1929267 h 2026899"/>
                <a:gd name="connsiteX121" fmla="*/ 996214 w 2017120"/>
                <a:gd name="connsiteY121" fmla="*/ 1649090 h 2026899"/>
                <a:gd name="connsiteX122" fmla="*/ 1151316 w 2017120"/>
                <a:gd name="connsiteY122" fmla="*/ 1516238 h 2026899"/>
                <a:gd name="connsiteX123" fmla="*/ 1419179 w 2017120"/>
                <a:gd name="connsiteY123" fmla="*/ 1395483 h 2026899"/>
                <a:gd name="connsiteX124" fmla="*/ 1497594 w 2017120"/>
                <a:gd name="connsiteY124" fmla="*/ 1384250 h 2026899"/>
                <a:gd name="connsiteX125" fmla="*/ 996214 w 2017120"/>
                <a:gd name="connsiteY125" fmla="*/ 1649090 h 2026899"/>
                <a:gd name="connsiteX126" fmla="*/ 1310954 w 2017120"/>
                <a:gd name="connsiteY126" fmla="*/ 1680845 h 2026899"/>
                <a:gd name="connsiteX127" fmla="*/ 1720094 w 2017120"/>
                <a:gd name="connsiteY127" fmla="*/ 1609342 h 2026899"/>
                <a:gd name="connsiteX128" fmla="*/ 1943674 w 2017120"/>
                <a:gd name="connsiteY128" fmla="*/ 1663995 h 2026899"/>
                <a:gd name="connsiteX129" fmla="*/ 1957283 w 2017120"/>
                <a:gd name="connsiteY129" fmla="*/ 1676308 h 2026899"/>
                <a:gd name="connsiteX130" fmla="*/ 1310954 w 2017120"/>
                <a:gd name="connsiteY130" fmla="*/ 1680845 h 2026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</a:cxnLst>
              <a:rect l="l" t="t" r="r" b="b"/>
              <a:pathLst>
                <a:path w="2017120" h="2026899">
                  <a:moveTo>
                    <a:pt x="1991198" y="1649090"/>
                  </a:moveTo>
                  <a:cubicBezTo>
                    <a:pt x="1901550" y="1628784"/>
                    <a:pt x="1811686" y="1608694"/>
                    <a:pt x="1721606" y="1589685"/>
                  </a:cubicBezTo>
                  <a:cubicBezTo>
                    <a:pt x="1611004" y="1566355"/>
                    <a:pt x="1502347" y="1563546"/>
                    <a:pt x="1397577" y="1617551"/>
                  </a:cubicBezTo>
                  <a:cubicBezTo>
                    <a:pt x="1314626" y="1660323"/>
                    <a:pt x="1224546" y="1652114"/>
                    <a:pt x="1134898" y="1649306"/>
                  </a:cubicBezTo>
                  <a:cubicBezTo>
                    <a:pt x="1139435" y="1642177"/>
                    <a:pt x="1145267" y="1638073"/>
                    <a:pt x="1151532" y="1636129"/>
                  </a:cubicBezTo>
                  <a:cubicBezTo>
                    <a:pt x="1271854" y="1598325"/>
                    <a:pt x="1374463" y="1528767"/>
                    <a:pt x="1473184" y="1452945"/>
                  </a:cubicBezTo>
                  <a:cubicBezTo>
                    <a:pt x="1505587" y="1428102"/>
                    <a:pt x="1536694" y="1400884"/>
                    <a:pt x="1546847" y="1356816"/>
                  </a:cubicBezTo>
                  <a:cubicBezTo>
                    <a:pt x="1539286" y="1354224"/>
                    <a:pt x="1533669" y="1349903"/>
                    <a:pt x="1529349" y="1350984"/>
                  </a:cubicBezTo>
                  <a:cubicBezTo>
                    <a:pt x="1459791" y="1366321"/>
                    <a:pt x="1389801" y="1380362"/>
                    <a:pt x="1321107" y="1398940"/>
                  </a:cubicBezTo>
                  <a:cubicBezTo>
                    <a:pt x="1287192" y="1408013"/>
                    <a:pt x="1251764" y="1420542"/>
                    <a:pt x="1223466" y="1440415"/>
                  </a:cubicBezTo>
                  <a:cubicBezTo>
                    <a:pt x="1166869" y="1480163"/>
                    <a:pt x="1117617" y="1530279"/>
                    <a:pt x="1060155" y="1568515"/>
                  </a:cubicBezTo>
                  <a:cubicBezTo>
                    <a:pt x="1007663" y="1603510"/>
                    <a:pt x="951282" y="1642177"/>
                    <a:pt x="891445" y="1654058"/>
                  </a:cubicBezTo>
                  <a:cubicBezTo>
                    <a:pt x="818214" y="1668532"/>
                    <a:pt x="740015" y="1656651"/>
                    <a:pt x="663112" y="1656003"/>
                  </a:cubicBezTo>
                  <a:cubicBezTo>
                    <a:pt x="666137" y="1652546"/>
                    <a:pt x="667649" y="1648874"/>
                    <a:pt x="670457" y="1647578"/>
                  </a:cubicBezTo>
                  <a:cubicBezTo>
                    <a:pt x="687523" y="1640017"/>
                    <a:pt x="704804" y="1632672"/>
                    <a:pt x="722302" y="1625760"/>
                  </a:cubicBezTo>
                  <a:cubicBezTo>
                    <a:pt x="847809" y="1574995"/>
                    <a:pt x="957330" y="1500901"/>
                    <a:pt x="1049355" y="1401316"/>
                  </a:cubicBezTo>
                  <a:cubicBezTo>
                    <a:pt x="1069444" y="1379714"/>
                    <a:pt x="1086294" y="1356168"/>
                    <a:pt x="1084566" y="1318365"/>
                  </a:cubicBezTo>
                  <a:cubicBezTo>
                    <a:pt x="1064692" y="1322469"/>
                    <a:pt x="1048274" y="1324197"/>
                    <a:pt x="1032721" y="1329166"/>
                  </a:cubicBezTo>
                  <a:cubicBezTo>
                    <a:pt x="961219" y="1352064"/>
                    <a:pt x="889284" y="1374530"/>
                    <a:pt x="818430" y="1399372"/>
                  </a:cubicBezTo>
                  <a:cubicBezTo>
                    <a:pt x="730294" y="1430479"/>
                    <a:pt x="650799" y="1479083"/>
                    <a:pt x="584913" y="1543889"/>
                  </a:cubicBezTo>
                  <a:cubicBezTo>
                    <a:pt x="520324" y="1607182"/>
                    <a:pt x="452494" y="1654922"/>
                    <a:pt x="365870" y="1661403"/>
                  </a:cubicBezTo>
                  <a:cubicBezTo>
                    <a:pt x="369542" y="1570459"/>
                    <a:pt x="418579" y="1500037"/>
                    <a:pt x="484033" y="1433071"/>
                  </a:cubicBezTo>
                  <a:cubicBezTo>
                    <a:pt x="548622" y="1367185"/>
                    <a:pt x="597443" y="1287690"/>
                    <a:pt x="628549" y="1199554"/>
                  </a:cubicBezTo>
                  <a:cubicBezTo>
                    <a:pt x="653392" y="1128700"/>
                    <a:pt x="675858" y="1056981"/>
                    <a:pt x="698756" y="985263"/>
                  </a:cubicBezTo>
                  <a:cubicBezTo>
                    <a:pt x="703724" y="969710"/>
                    <a:pt x="705452" y="953292"/>
                    <a:pt x="709556" y="933419"/>
                  </a:cubicBezTo>
                  <a:cubicBezTo>
                    <a:pt x="671969" y="931690"/>
                    <a:pt x="648423" y="948540"/>
                    <a:pt x="626605" y="968630"/>
                  </a:cubicBezTo>
                  <a:cubicBezTo>
                    <a:pt x="527236" y="1060654"/>
                    <a:pt x="452926" y="1170176"/>
                    <a:pt x="402161" y="1295683"/>
                  </a:cubicBezTo>
                  <a:cubicBezTo>
                    <a:pt x="395033" y="1312964"/>
                    <a:pt x="387904" y="1330462"/>
                    <a:pt x="380343" y="1347527"/>
                  </a:cubicBezTo>
                  <a:cubicBezTo>
                    <a:pt x="379047" y="1350336"/>
                    <a:pt x="375375" y="1351848"/>
                    <a:pt x="371919" y="1354872"/>
                  </a:cubicBezTo>
                  <a:cubicBezTo>
                    <a:pt x="371487" y="1277969"/>
                    <a:pt x="359390" y="1199554"/>
                    <a:pt x="373863" y="1126540"/>
                  </a:cubicBezTo>
                  <a:cubicBezTo>
                    <a:pt x="385744" y="1066918"/>
                    <a:pt x="424411" y="1010321"/>
                    <a:pt x="459406" y="957829"/>
                  </a:cubicBezTo>
                  <a:cubicBezTo>
                    <a:pt x="497642" y="900368"/>
                    <a:pt x="547758" y="850899"/>
                    <a:pt x="587506" y="794518"/>
                  </a:cubicBezTo>
                  <a:cubicBezTo>
                    <a:pt x="607379" y="766220"/>
                    <a:pt x="619909" y="730793"/>
                    <a:pt x="628981" y="696878"/>
                  </a:cubicBezTo>
                  <a:cubicBezTo>
                    <a:pt x="647559" y="628184"/>
                    <a:pt x="661600" y="558193"/>
                    <a:pt x="676938" y="488635"/>
                  </a:cubicBezTo>
                  <a:cubicBezTo>
                    <a:pt x="678018" y="484099"/>
                    <a:pt x="673697" y="478482"/>
                    <a:pt x="671105" y="471138"/>
                  </a:cubicBezTo>
                  <a:cubicBezTo>
                    <a:pt x="627037" y="481075"/>
                    <a:pt x="599819" y="512397"/>
                    <a:pt x="574977" y="544800"/>
                  </a:cubicBezTo>
                  <a:cubicBezTo>
                    <a:pt x="499154" y="643521"/>
                    <a:pt x="429596" y="745914"/>
                    <a:pt x="391792" y="866453"/>
                  </a:cubicBezTo>
                  <a:cubicBezTo>
                    <a:pt x="389848" y="872717"/>
                    <a:pt x="385744" y="878334"/>
                    <a:pt x="378615" y="883086"/>
                  </a:cubicBezTo>
                  <a:cubicBezTo>
                    <a:pt x="376023" y="793222"/>
                    <a:pt x="367814" y="703142"/>
                    <a:pt x="410370" y="620407"/>
                  </a:cubicBezTo>
                  <a:cubicBezTo>
                    <a:pt x="464375" y="515854"/>
                    <a:pt x="461351" y="406980"/>
                    <a:pt x="438236" y="296378"/>
                  </a:cubicBezTo>
                  <a:cubicBezTo>
                    <a:pt x="419227" y="206298"/>
                    <a:pt x="399137" y="116650"/>
                    <a:pt x="378831" y="26786"/>
                  </a:cubicBezTo>
                  <a:cubicBezTo>
                    <a:pt x="377319" y="20306"/>
                    <a:pt x="371487" y="14689"/>
                    <a:pt x="361982" y="0"/>
                  </a:cubicBezTo>
                  <a:cubicBezTo>
                    <a:pt x="346212" y="24842"/>
                    <a:pt x="329579" y="43204"/>
                    <a:pt x="322018" y="64374"/>
                  </a:cubicBezTo>
                  <a:cubicBezTo>
                    <a:pt x="282271" y="172167"/>
                    <a:pt x="246196" y="282769"/>
                    <a:pt x="259157" y="399203"/>
                  </a:cubicBezTo>
                  <a:cubicBezTo>
                    <a:pt x="271470" y="510453"/>
                    <a:pt x="277950" y="624511"/>
                    <a:pt x="331307" y="727336"/>
                  </a:cubicBezTo>
                  <a:cubicBezTo>
                    <a:pt x="350749" y="764924"/>
                    <a:pt x="354853" y="804887"/>
                    <a:pt x="349885" y="847443"/>
                  </a:cubicBezTo>
                  <a:cubicBezTo>
                    <a:pt x="343836" y="899504"/>
                    <a:pt x="343620" y="952212"/>
                    <a:pt x="341028" y="1004705"/>
                  </a:cubicBezTo>
                  <a:cubicBezTo>
                    <a:pt x="337140" y="1005569"/>
                    <a:pt x="333035" y="1006649"/>
                    <a:pt x="329147" y="1007513"/>
                  </a:cubicBezTo>
                  <a:cubicBezTo>
                    <a:pt x="288751" y="785445"/>
                    <a:pt x="202560" y="580443"/>
                    <a:pt x="98870" y="379546"/>
                  </a:cubicBezTo>
                  <a:cubicBezTo>
                    <a:pt x="76837" y="378898"/>
                    <a:pt x="71652" y="400499"/>
                    <a:pt x="70788" y="417565"/>
                  </a:cubicBezTo>
                  <a:cubicBezTo>
                    <a:pt x="67764" y="484963"/>
                    <a:pt x="57611" y="554089"/>
                    <a:pt x="68628" y="619327"/>
                  </a:cubicBezTo>
                  <a:cubicBezTo>
                    <a:pt x="94550" y="772052"/>
                    <a:pt x="146611" y="916569"/>
                    <a:pt x="230858" y="1049205"/>
                  </a:cubicBezTo>
                  <a:cubicBezTo>
                    <a:pt x="270822" y="1112066"/>
                    <a:pt x="304089" y="1180544"/>
                    <a:pt x="330875" y="1250319"/>
                  </a:cubicBezTo>
                  <a:cubicBezTo>
                    <a:pt x="346428" y="1290714"/>
                    <a:pt x="342972" y="1338454"/>
                    <a:pt x="347940" y="1381442"/>
                  </a:cubicBezTo>
                  <a:cubicBezTo>
                    <a:pt x="339948" y="1384250"/>
                    <a:pt x="338436" y="1385115"/>
                    <a:pt x="336708" y="1385330"/>
                  </a:cubicBezTo>
                  <a:cubicBezTo>
                    <a:pt x="335195" y="1385547"/>
                    <a:pt x="332603" y="1385115"/>
                    <a:pt x="331955" y="1384250"/>
                  </a:cubicBezTo>
                  <a:cubicBezTo>
                    <a:pt x="231506" y="1206251"/>
                    <a:pt x="131273" y="1028035"/>
                    <a:pt x="30176" y="847875"/>
                  </a:cubicBezTo>
                  <a:cubicBezTo>
                    <a:pt x="-2226" y="856732"/>
                    <a:pt x="2094" y="883518"/>
                    <a:pt x="798" y="906200"/>
                  </a:cubicBezTo>
                  <a:cubicBezTo>
                    <a:pt x="-4603" y="1011185"/>
                    <a:pt x="17863" y="1111634"/>
                    <a:pt x="54587" y="1209059"/>
                  </a:cubicBezTo>
                  <a:cubicBezTo>
                    <a:pt x="102975" y="1337374"/>
                    <a:pt x="177069" y="1450136"/>
                    <a:pt x="268445" y="1551449"/>
                  </a:cubicBezTo>
                  <a:cubicBezTo>
                    <a:pt x="298472" y="1584716"/>
                    <a:pt x="325042" y="1701798"/>
                    <a:pt x="325042" y="1701798"/>
                  </a:cubicBezTo>
                  <a:cubicBezTo>
                    <a:pt x="325042" y="1701798"/>
                    <a:pt x="434996" y="1730961"/>
                    <a:pt x="465455" y="1758396"/>
                  </a:cubicBezTo>
                  <a:cubicBezTo>
                    <a:pt x="566552" y="1849772"/>
                    <a:pt x="679530" y="1923650"/>
                    <a:pt x="807845" y="1972254"/>
                  </a:cubicBezTo>
                  <a:cubicBezTo>
                    <a:pt x="905486" y="2009194"/>
                    <a:pt x="1005719" y="2031660"/>
                    <a:pt x="1110704" y="2026043"/>
                  </a:cubicBezTo>
                  <a:cubicBezTo>
                    <a:pt x="1133386" y="2024963"/>
                    <a:pt x="1160172" y="2029284"/>
                    <a:pt x="1169029" y="1996665"/>
                  </a:cubicBezTo>
                  <a:cubicBezTo>
                    <a:pt x="989085" y="1895352"/>
                    <a:pt x="810869" y="1795119"/>
                    <a:pt x="632654" y="1694886"/>
                  </a:cubicBezTo>
                  <a:cubicBezTo>
                    <a:pt x="631574" y="1694238"/>
                    <a:pt x="631358" y="1691646"/>
                    <a:pt x="631574" y="1690134"/>
                  </a:cubicBezTo>
                  <a:cubicBezTo>
                    <a:pt x="631790" y="1688405"/>
                    <a:pt x="632654" y="1686893"/>
                    <a:pt x="635462" y="1678901"/>
                  </a:cubicBezTo>
                  <a:cubicBezTo>
                    <a:pt x="678450" y="1683869"/>
                    <a:pt x="725974" y="1680629"/>
                    <a:pt x="766586" y="1695966"/>
                  </a:cubicBezTo>
                  <a:cubicBezTo>
                    <a:pt x="836144" y="1722752"/>
                    <a:pt x="904622" y="1756019"/>
                    <a:pt x="967699" y="1795983"/>
                  </a:cubicBezTo>
                  <a:cubicBezTo>
                    <a:pt x="1100335" y="1880230"/>
                    <a:pt x="1244852" y="1932291"/>
                    <a:pt x="1397577" y="1958213"/>
                  </a:cubicBezTo>
                  <a:cubicBezTo>
                    <a:pt x="1462815" y="1969230"/>
                    <a:pt x="1532157" y="1959293"/>
                    <a:pt x="1599339" y="1956053"/>
                  </a:cubicBezTo>
                  <a:cubicBezTo>
                    <a:pt x="1616405" y="1955189"/>
                    <a:pt x="1638007" y="1950004"/>
                    <a:pt x="1637359" y="1927971"/>
                  </a:cubicBezTo>
                  <a:cubicBezTo>
                    <a:pt x="1436461" y="1824281"/>
                    <a:pt x="1231459" y="1738090"/>
                    <a:pt x="1009175" y="1697478"/>
                  </a:cubicBezTo>
                  <a:cubicBezTo>
                    <a:pt x="1010039" y="1693590"/>
                    <a:pt x="1011119" y="1689485"/>
                    <a:pt x="1011983" y="1685597"/>
                  </a:cubicBezTo>
                  <a:cubicBezTo>
                    <a:pt x="1064476" y="1683005"/>
                    <a:pt x="1117185" y="1682789"/>
                    <a:pt x="1169029" y="1676740"/>
                  </a:cubicBezTo>
                  <a:cubicBezTo>
                    <a:pt x="1211585" y="1671772"/>
                    <a:pt x="1251548" y="1675876"/>
                    <a:pt x="1289136" y="1695318"/>
                  </a:cubicBezTo>
                  <a:cubicBezTo>
                    <a:pt x="1392177" y="1748675"/>
                    <a:pt x="1506019" y="1755155"/>
                    <a:pt x="1617269" y="1767468"/>
                  </a:cubicBezTo>
                  <a:cubicBezTo>
                    <a:pt x="1733703" y="1780429"/>
                    <a:pt x="1844305" y="1744570"/>
                    <a:pt x="1952746" y="1705471"/>
                  </a:cubicBezTo>
                  <a:cubicBezTo>
                    <a:pt x="1974132" y="1697694"/>
                    <a:pt x="1992278" y="1681277"/>
                    <a:pt x="2017120" y="1665507"/>
                  </a:cubicBezTo>
                  <a:cubicBezTo>
                    <a:pt x="2003295" y="1656434"/>
                    <a:pt x="1997678" y="1650602"/>
                    <a:pt x="1991198" y="1649090"/>
                  </a:cubicBezTo>
                  <a:close/>
                  <a:moveTo>
                    <a:pt x="664408" y="974462"/>
                  </a:moveTo>
                  <a:cubicBezTo>
                    <a:pt x="626173" y="1181409"/>
                    <a:pt x="542358" y="1362865"/>
                    <a:pt x="375807" y="1507165"/>
                  </a:cubicBezTo>
                  <a:cubicBezTo>
                    <a:pt x="402377" y="1286826"/>
                    <a:pt x="505418" y="1115523"/>
                    <a:pt x="664408" y="974462"/>
                  </a:cubicBezTo>
                  <a:close/>
                  <a:moveTo>
                    <a:pt x="642591" y="519742"/>
                  </a:moveTo>
                  <a:cubicBezTo>
                    <a:pt x="638702" y="546744"/>
                    <a:pt x="636110" y="572667"/>
                    <a:pt x="631358" y="598157"/>
                  </a:cubicBezTo>
                  <a:cubicBezTo>
                    <a:pt x="613212" y="697310"/>
                    <a:pt x="581457" y="789982"/>
                    <a:pt x="510603" y="866021"/>
                  </a:cubicBezTo>
                  <a:cubicBezTo>
                    <a:pt x="465023" y="915057"/>
                    <a:pt x="423331" y="967766"/>
                    <a:pt x="377751" y="1021122"/>
                  </a:cubicBezTo>
                  <a:cubicBezTo>
                    <a:pt x="379479" y="894751"/>
                    <a:pt x="555751" y="561218"/>
                    <a:pt x="642591" y="519742"/>
                  </a:cubicBezTo>
                  <a:close/>
                  <a:moveTo>
                    <a:pt x="319642" y="1161751"/>
                  </a:moveTo>
                  <a:cubicBezTo>
                    <a:pt x="301712" y="1129996"/>
                    <a:pt x="286591" y="1096081"/>
                    <a:pt x="265421" y="1066486"/>
                  </a:cubicBezTo>
                  <a:cubicBezTo>
                    <a:pt x="171885" y="935579"/>
                    <a:pt x="123713" y="786526"/>
                    <a:pt x="89366" y="631856"/>
                  </a:cubicBezTo>
                  <a:cubicBezTo>
                    <a:pt x="75540" y="569426"/>
                    <a:pt x="82885" y="508293"/>
                    <a:pt x="98006" y="446728"/>
                  </a:cubicBezTo>
                  <a:cubicBezTo>
                    <a:pt x="225458" y="668147"/>
                    <a:pt x="299336" y="905552"/>
                    <a:pt x="331739" y="1156134"/>
                  </a:cubicBezTo>
                  <a:cubicBezTo>
                    <a:pt x="327635" y="1158079"/>
                    <a:pt x="323530" y="1160023"/>
                    <a:pt x="319642" y="1161751"/>
                  </a:cubicBezTo>
                  <a:close/>
                  <a:moveTo>
                    <a:pt x="329363" y="1583852"/>
                  </a:moveTo>
                  <a:cubicBezTo>
                    <a:pt x="160220" y="1435015"/>
                    <a:pt x="1878" y="1129780"/>
                    <a:pt x="27800" y="904904"/>
                  </a:cubicBezTo>
                  <a:cubicBezTo>
                    <a:pt x="36873" y="913113"/>
                    <a:pt x="41841" y="915921"/>
                    <a:pt x="44434" y="920241"/>
                  </a:cubicBezTo>
                  <a:cubicBezTo>
                    <a:pt x="109023" y="1030195"/>
                    <a:pt x="174909" y="1139069"/>
                    <a:pt x="236907" y="1250535"/>
                  </a:cubicBezTo>
                  <a:cubicBezTo>
                    <a:pt x="268661" y="1307780"/>
                    <a:pt x="294800" y="1368481"/>
                    <a:pt x="320506" y="1428750"/>
                  </a:cubicBezTo>
                  <a:cubicBezTo>
                    <a:pt x="341460" y="1477787"/>
                    <a:pt x="336492" y="1529199"/>
                    <a:pt x="329363" y="1583852"/>
                  </a:cubicBezTo>
                  <a:close/>
                  <a:moveTo>
                    <a:pt x="346428" y="706598"/>
                  </a:moveTo>
                  <a:cubicBezTo>
                    <a:pt x="269526" y="486907"/>
                    <a:pt x="253540" y="276072"/>
                    <a:pt x="350965" y="60485"/>
                  </a:cubicBezTo>
                  <a:cubicBezTo>
                    <a:pt x="358525" y="68694"/>
                    <a:pt x="362414" y="71070"/>
                    <a:pt x="363278" y="74095"/>
                  </a:cubicBezTo>
                  <a:cubicBezTo>
                    <a:pt x="381856" y="148405"/>
                    <a:pt x="402593" y="222500"/>
                    <a:pt x="417931" y="297674"/>
                  </a:cubicBezTo>
                  <a:cubicBezTo>
                    <a:pt x="449686" y="453424"/>
                    <a:pt x="431108" y="557761"/>
                    <a:pt x="346428" y="706598"/>
                  </a:cubicBezTo>
                  <a:close/>
                  <a:moveTo>
                    <a:pt x="766802" y="1790582"/>
                  </a:moveTo>
                  <a:cubicBezTo>
                    <a:pt x="878051" y="1852580"/>
                    <a:pt x="987141" y="1918466"/>
                    <a:pt x="1097095" y="1983055"/>
                  </a:cubicBezTo>
                  <a:cubicBezTo>
                    <a:pt x="1101415" y="1985648"/>
                    <a:pt x="1104223" y="1990616"/>
                    <a:pt x="1112432" y="1999689"/>
                  </a:cubicBezTo>
                  <a:cubicBezTo>
                    <a:pt x="887556" y="2025179"/>
                    <a:pt x="582321" y="1867053"/>
                    <a:pt x="433484" y="1697910"/>
                  </a:cubicBezTo>
                  <a:cubicBezTo>
                    <a:pt x="488137" y="1690782"/>
                    <a:pt x="539549" y="1685813"/>
                    <a:pt x="588802" y="1706767"/>
                  </a:cubicBezTo>
                  <a:cubicBezTo>
                    <a:pt x="649071" y="1732689"/>
                    <a:pt x="709772" y="1758612"/>
                    <a:pt x="766802" y="1790582"/>
                  </a:cubicBezTo>
                  <a:close/>
                  <a:moveTo>
                    <a:pt x="509955" y="1651466"/>
                  </a:moveTo>
                  <a:cubicBezTo>
                    <a:pt x="654256" y="1484915"/>
                    <a:pt x="835928" y="1401100"/>
                    <a:pt x="1042658" y="1362865"/>
                  </a:cubicBezTo>
                  <a:cubicBezTo>
                    <a:pt x="901813" y="1521855"/>
                    <a:pt x="730510" y="1624896"/>
                    <a:pt x="509955" y="1651466"/>
                  </a:cubicBezTo>
                  <a:close/>
                  <a:moveTo>
                    <a:pt x="1570609" y="1929267"/>
                  </a:moveTo>
                  <a:cubicBezTo>
                    <a:pt x="1509043" y="1944172"/>
                    <a:pt x="1447910" y="1951733"/>
                    <a:pt x="1385480" y="1937907"/>
                  </a:cubicBezTo>
                  <a:cubicBezTo>
                    <a:pt x="1230811" y="1903560"/>
                    <a:pt x="1081757" y="1855388"/>
                    <a:pt x="950850" y="1761852"/>
                  </a:cubicBezTo>
                  <a:cubicBezTo>
                    <a:pt x="921255" y="1740682"/>
                    <a:pt x="887556" y="1725561"/>
                    <a:pt x="855585" y="1707631"/>
                  </a:cubicBezTo>
                  <a:cubicBezTo>
                    <a:pt x="857530" y="1703527"/>
                    <a:pt x="859258" y="1699638"/>
                    <a:pt x="861202" y="1695534"/>
                  </a:cubicBezTo>
                  <a:cubicBezTo>
                    <a:pt x="1111784" y="1728153"/>
                    <a:pt x="1349189" y="1801815"/>
                    <a:pt x="1570609" y="1929267"/>
                  </a:cubicBezTo>
                  <a:close/>
                  <a:moveTo>
                    <a:pt x="996214" y="1649090"/>
                  </a:moveTo>
                  <a:cubicBezTo>
                    <a:pt x="1049787" y="1603510"/>
                    <a:pt x="1102279" y="1561818"/>
                    <a:pt x="1151316" y="1516238"/>
                  </a:cubicBezTo>
                  <a:cubicBezTo>
                    <a:pt x="1227570" y="1445600"/>
                    <a:pt x="1320027" y="1413629"/>
                    <a:pt x="1419179" y="1395483"/>
                  </a:cubicBezTo>
                  <a:cubicBezTo>
                    <a:pt x="1444669" y="1390731"/>
                    <a:pt x="1470592" y="1388139"/>
                    <a:pt x="1497594" y="1384250"/>
                  </a:cubicBezTo>
                  <a:cubicBezTo>
                    <a:pt x="1456335" y="1471522"/>
                    <a:pt x="1122585" y="1647794"/>
                    <a:pt x="996214" y="1649090"/>
                  </a:cubicBezTo>
                  <a:close/>
                  <a:moveTo>
                    <a:pt x="1310954" y="1680845"/>
                  </a:moveTo>
                  <a:cubicBezTo>
                    <a:pt x="1459575" y="1596165"/>
                    <a:pt x="1564128" y="1577587"/>
                    <a:pt x="1720094" y="1609342"/>
                  </a:cubicBezTo>
                  <a:cubicBezTo>
                    <a:pt x="1795269" y="1624680"/>
                    <a:pt x="1869147" y="1645418"/>
                    <a:pt x="1943674" y="1663995"/>
                  </a:cubicBezTo>
                  <a:cubicBezTo>
                    <a:pt x="1946914" y="1664859"/>
                    <a:pt x="1949290" y="1668748"/>
                    <a:pt x="1957283" y="1676308"/>
                  </a:cubicBezTo>
                  <a:cubicBezTo>
                    <a:pt x="1741480" y="1773733"/>
                    <a:pt x="1530429" y="1757747"/>
                    <a:pt x="1310954" y="1680845"/>
                  </a:cubicBezTo>
                  <a:close/>
                </a:path>
              </a:pathLst>
            </a:custGeom>
            <a:grpFill/>
            <a:ln w="21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图形 12">
              <a:extLst>
                <a:ext uri="{FF2B5EF4-FFF2-40B4-BE49-F238E27FC236}">
                  <a16:creationId xmlns:a16="http://schemas.microsoft.com/office/drawing/2014/main" id="{EC5D9CC9-185C-6FBC-8063-5F804B21637F}"/>
                </a:ext>
              </a:extLst>
            </p:cNvPr>
            <p:cNvSpPr/>
            <p:nvPr/>
          </p:nvSpPr>
          <p:spPr>
            <a:xfrm rot="5400000">
              <a:off x="213624" y="228748"/>
              <a:ext cx="1078194" cy="1083421"/>
            </a:xfrm>
            <a:custGeom>
              <a:avLst/>
              <a:gdLst>
                <a:gd name="connsiteX0" fmla="*/ 1991198 w 2017120"/>
                <a:gd name="connsiteY0" fmla="*/ 1649090 h 2026899"/>
                <a:gd name="connsiteX1" fmla="*/ 1721606 w 2017120"/>
                <a:gd name="connsiteY1" fmla="*/ 1589685 h 2026899"/>
                <a:gd name="connsiteX2" fmla="*/ 1397577 w 2017120"/>
                <a:gd name="connsiteY2" fmla="*/ 1617551 h 2026899"/>
                <a:gd name="connsiteX3" fmla="*/ 1134898 w 2017120"/>
                <a:gd name="connsiteY3" fmla="*/ 1649306 h 2026899"/>
                <a:gd name="connsiteX4" fmla="*/ 1151532 w 2017120"/>
                <a:gd name="connsiteY4" fmla="*/ 1636129 h 2026899"/>
                <a:gd name="connsiteX5" fmla="*/ 1473184 w 2017120"/>
                <a:gd name="connsiteY5" fmla="*/ 1452945 h 2026899"/>
                <a:gd name="connsiteX6" fmla="*/ 1546847 w 2017120"/>
                <a:gd name="connsiteY6" fmla="*/ 1356816 h 2026899"/>
                <a:gd name="connsiteX7" fmla="*/ 1529349 w 2017120"/>
                <a:gd name="connsiteY7" fmla="*/ 1350984 h 2026899"/>
                <a:gd name="connsiteX8" fmla="*/ 1321107 w 2017120"/>
                <a:gd name="connsiteY8" fmla="*/ 1398940 h 2026899"/>
                <a:gd name="connsiteX9" fmla="*/ 1223466 w 2017120"/>
                <a:gd name="connsiteY9" fmla="*/ 1440415 h 2026899"/>
                <a:gd name="connsiteX10" fmla="*/ 1060155 w 2017120"/>
                <a:gd name="connsiteY10" fmla="*/ 1568515 h 2026899"/>
                <a:gd name="connsiteX11" fmla="*/ 891445 w 2017120"/>
                <a:gd name="connsiteY11" fmla="*/ 1654058 h 2026899"/>
                <a:gd name="connsiteX12" fmla="*/ 663112 w 2017120"/>
                <a:gd name="connsiteY12" fmla="*/ 1656003 h 2026899"/>
                <a:gd name="connsiteX13" fmla="*/ 670457 w 2017120"/>
                <a:gd name="connsiteY13" fmla="*/ 1647578 h 2026899"/>
                <a:gd name="connsiteX14" fmla="*/ 722302 w 2017120"/>
                <a:gd name="connsiteY14" fmla="*/ 1625760 h 2026899"/>
                <a:gd name="connsiteX15" fmla="*/ 1049355 w 2017120"/>
                <a:gd name="connsiteY15" fmla="*/ 1401316 h 2026899"/>
                <a:gd name="connsiteX16" fmla="*/ 1084566 w 2017120"/>
                <a:gd name="connsiteY16" fmla="*/ 1318365 h 2026899"/>
                <a:gd name="connsiteX17" fmla="*/ 1032721 w 2017120"/>
                <a:gd name="connsiteY17" fmla="*/ 1329166 h 2026899"/>
                <a:gd name="connsiteX18" fmla="*/ 818430 w 2017120"/>
                <a:gd name="connsiteY18" fmla="*/ 1399372 h 2026899"/>
                <a:gd name="connsiteX19" fmla="*/ 584913 w 2017120"/>
                <a:gd name="connsiteY19" fmla="*/ 1543889 h 2026899"/>
                <a:gd name="connsiteX20" fmla="*/ 365870 w 2017120"/>
                <a:gd name="connsiteY20" fmla="*/ 1661403 h 2026899"/>
                <a:gd name="connsiteX21" fmla="*/ 484033 w 2017120"/>
                <a:gd name="connsiteY21" fmla="*/ 1433071 h 2026899"/>
                <a:gd name="connsiteX22" fmla="*/ 628549 w 2017120"/>
                <a:gd name="connsiteY22" fmla="*/ 1199554 h 2026899"/>
                <a:gd name="connsiteX23" fmla="*/ 698756 w 2017120"/>
                <a:gd name="connsiteY23" fmla="*/ 985263 h 2026899"/>
                <a:gd name="connsiteX24" fmla="*/ 709556 w 2017120"/>
                <a:gd name="connsiteY24" fmla="*/ 933419 h 2026899"/>
                <a:gd name="connsiteX25" fmla="*/ 626605 w 2017120"/>
                <a:gd name="connsiteY25" fmla="*/ 968630 h 2026899"/>
                <a:gd name="connsiteX26" fmla="*/ 402161 w 2017120"/>
                <a:gd name="connsiteY26" fmla="*/ 1295683 h 2026899"/>
                <a:gd name="connsiteX27" fmla="*/ 380343 w 2017120"/>
                <a:gd name="connsiteY27" fmla="*/ 1347527 h 2026899"/>
                <a:gd name="connsiteX28" fmla="*/ 371919 w 2017120"/>
                <a:gd name="connsiteY28" fmla="*/ 1354872 h 2026899"/>
                <a:gd name="connsiteX29" fmla="*/ 373863 w 2017120"/>
                <a:gd name="connsiteY29" fmla="*/ 1126540 h 2026899"/>
                <a:gd name="connsiteX30" fmla="*/ 459406 w 2017120"/>
                <a:gd name="connsiteY30" fmla="*/ 957829 h 2026899"/>
                <a:gd name="connsiteX31" fmla="*/ 587506 w 2017120"/>
                <a:gd name="connsiteY31" fmla="*/ 794518 h 2026899"/>
                <a:gd name="connsiteX32" fmla="*/ 628981 w 2017120"/>
                <a:gd name="connsiteY32" fmla="*/ 696878 h 2026899"/>
                <a:gd name="connsiteX33" fmla="*/ 676938 w 2017120"/>
                <a:gd name="connsiteY33" fmla="*/ 488635 h 2026899"/>
                <a:gd name="connsiteX34" fmla="*/ 671105 w 2017120"/>
                <a:gd name="connsiteY34" fmla="*/ 471138 h 2026899"/>
                <a:gd name="connsiteX35" fmla="*/ 574977 w 2017120"/>
                <a:gd name="connsiteY35" fmla="*/ 544800 h 2026899"/>
                <a:gd name="connsiteX36" fmla="*/ 391792 w 2017120"/>
                <a:gd name="connsiteY36" fmla="*/ 866453 h 2026899"/>
                <a:gd name="connsiteX37" fmla="*/ 378615 w 2017120"/>
                <a:gd name="connsiteY37" fmla="*/ 883086 h 2026899"/>
                <a:gd name="connsiteX38" fmla="*/ 410370 w 2017120"/>
                <a:gd name="connsiteY38" fmla="*/ 620407 h 2026899"/>
                <a:gd name="connsiteX39" fmla="*/ 438236 w 2017120"/>
                <a:gd name="connsiteY39" fmla="*/ 296378 h 2026899"/>
                <a:gd name="connsiteX40" fmla="*/ 378831 w 2017120"/>
                <a:gd name="connsiteY40" fmla="*/ 26786 h 2026899"/>
                <a:gd name="connsiteX41" fmla="*/ 361982 w 2017120"/>
                <a:gd name="connsiteY41" fmla="*/ 0 h 2026899"/>
                <a:gd name="connsiteX42" fmla="*/ 322018 w 2017120"/>
                <a:gd name="connsiteY42" fmla="*/ 64374 h 2026899"/>
                <a:gd name="connsiteX43" fmla="*/ 259157 w 2017120"/>
                <a:gd name="connsiteY43" fmla="*/ 399203 h 2026899"/>
                <a:gd name="connsiteX44" fmla="*/ 331307 w 2017120"/>
                <a:gd name="connsiteY44" fmla="*/ 727336 h 2026899"/>
                <a:gd name="connsiteX45" fmla="*/ 349885 w 2017120"/>
                <a:gd name="connsiteY45" fmla="*/ 847443 h 2026899"/>
                <a:gd name="connsiteX46" fmla="*/ 341028 w 2017120"/>
                <a:gd name="connsiteY46" fmla="*/ 1004705 h 2026899"/>
                <a:gd name="connsiteX47" fmla="*/ 329147 w 2017120"/>
                <a:gd name="connsiteY47" fmla="*/ 1007513 h 2026899"/>
                <a:gd name="connsiteX48" fmla="*/ 98870 w 2017120"/>
                <a:gd name="connsiteY48" fmla="*/ 379546 h 2026899"/>
                <a:gd name="connsiteX49" fmla="*/ 70788 w 2017120"/>
                <a:gd name="connsiteY49" fmla="*/ 417565 h 2026899"/>
                <a:gd name="connsiteX50" fmla="*/ 68628 w 2017120"/>
                <a:gd name="connsiteY50" fmla="*/ 619327 h 2026899"/>
                <a:gd name="connsiteX51" fmla="*/ 230858 w 2017120"/>
                <a:gd name="connsiteY51" fmla="*/ 1049205 h 2026899"/>
                <a:gd name="connsiteX52" fmla="*/ 330875 w 2017120"/>
                <a:gd name="connsiteY52" fmla="*/ 1250319 h 2026899"/>
                <a:gd name="connsiteX53" fmla="*/ 347940 w 2017120"/>
                <a:gd name="connsiteY53" fmla="*/ 1381442 h 2026899"/>
                <a:gd name="connsiteX54" fmla="*/ 336708 w 2017120"/>
                <a:gd name="connsiteY54" fmla="*/ 1385330 h 2026899"/>
                <a:gd name="connsiteX55" fmla="*/ 331955 w 2017120"/>
                <a:gd name="connsiteY55" fmla="*/ 1384250 h 2026899"/>
                <a:gd name="connsiteX56" fmla="*/ 30176 w 2017120"/>
                <a:gd name="connsiteY56" fmla="*/ 847875 h 2026899"/>
                <a:gd name="connsiteX57" fmla="*/ 798 w 2017120"/>
                <a:gd name="connsiteY57" fmla="*/ 906200 h 2026899"/>
                <a:gd name="connsiteX58" fmla="*/ 54587 w 2017120"/>
                <a:gd name="connsiteY58" fmla="*/ 1209059 h 2026899"/>
                <a:gd name="connsiteX59" fmla="*/ 268445 w 2017120"/>
                <a:gd name="connsiteY59" fmla="*/ 1551449 h 2026899"/>
                <a:gd name="connsiteX60" fmla="*/ 325042 w 2017120"/>
                <a:gd name="connsiteY60" fmla="*/ 1701798 h 2026899"/>
                <a:gd name="connsiteX61" fmla="*/ 465455 w 2017120"/>
                <a:gd name="connsiteY61" fmla="*/ 1758396 h 2026899"/>
                <a:gd name="connsiteX62" fmla="*/ 807845 w 2017120"/>
                <a:gd name="connsiteY62" fmla="*/ 1972254 h 2026899"/>
                <a:gd name="connsiteX63" fmla="*/ 1110704 w 2017120"/>
                <a:gd name="connsiteY63" fmla="*/ 2026043 h 2026899"/>
                <a:gd name="connsiteX64" fmla="*/ 1169029 w 2017120"/>
                <a:gd name="connsiteY64" fmla="*/ 1996665 h 2026899"/>
                <a:gd name="connsiteX65" fmla="*/ 632654 w 2017120"/>
                <a:gd name="connsiteY65" fmla="*/ 1694886 h 2026899"/>
                <a:gd name="connsiteX66" fmla="*/ 631574 w 2017120"/>
                <a:gd name="connsiteY66" fmla="*/ 1690134 h 2026899"/>
                <a:gd name="connsiteX67" fmla="*/ 635462 w 2017120"/>
                <a:gd name="connsiteY67" fmla="*/ 1678901 h 2026899"/>
                <a:gd name="connsiteX68" fmla="*/ 766586 w 2017120"/>
                <a:gd name="connsiteY68" fmla="*/ 1695966 h 2026899"/>
                <a:gd name="connsiteX69" fmla="*/ 967699 w 2017120"/>
                <a:gd name="connsiteY69" fmla="*/ 1795983 h 2026899"/>
                <a:gd name="connsiteX70" fmla="*/ 1397577 w 2017120"/>
                <a:gd name="connsiteY70" fmla="*/ 1958213 h 2026899"/>
                <a:gd name="connsiteX71" fmla="*/ 1599339 w 2017120"/>
                <a:gd name="connsiteY71" fmla="*/ 1956053 h 2026899"/>
                <a:gd name="connsiteX72" fmla="*/ 1637359 w 2017120"/>
                <a:gd name="connsiteY72" fmla="*/ 1927971 h 2026899"/>
                <a:gd name="connsiteX73" fmla="*/ 1009175 w 2017120"/>
                <a:gd name="connsiteY73" fmla="*/ 1697478 h 2026899"/>
                <a:gd name="connsiteX74" fmla="*/ 1011983 w 2017120"/>
                <a:gd name="connsiteY74" fmla="*/ 1685597 h 2026899"/>
                <a:gd name="connsiteX75" fmla="*/ 1169029 w 2017120"/>
                <a:gd name="connsiteY75" fmla="*/ 1676740 h 2026899"/>
                <a:gd name="connsiteX76" fmla="*/ 1289136 w 2017120"/>
                <a:gd name="connsiteY76" fmla="*/ 1695318 h 2026899"/>
                <a:gd name="connsiteX77" fmla="*/ 1617269 w 2017120"/>
                <a:gd name="connsiteY77" fmla="*/ 1767468 h 2026899"/>
                <a:gd name="connsiteX78" fmla="*/ 1952746 w 2017120"/>
                <a:gd name="connsiteY78" fmla="*/ 1705471 h 2026899"/>
                <a:gd name="connsiteX79" fmla="*/ 2017120 w 2017120"/>
                <a:gd name="connsiteY79" fmla="*/ 1665507 h 2026899"/>
                <a:gd name="connsiteX80" fmla="*/ 1991198 w 2017120"/>
                <a:gd name="connsiteY80" fmla="*/ 1649090 h 2026899"/>
                <a:gd name="connsiteX81" fmla="*/ 664408 w 2017120"/>
                <a:gd name="connsiteY81" fmla="*/ 974462 h 2026899"/>
                <a:gd name="connsiteX82" fmla="*/ 375807 w 2017120"/>
                <a:gd name="connsiteY82" fmla="*/ 1507165 h 2026899"/>
                <a:gd name="connsiteX83" fmla="*/ 664408 w 2017120"/>
                <a:gd name="connsiteY83" fmla="*/ 974462 h 2026899"/>
                <a:gd name="connsiteX84" fmla="*/ 642591 w 2017120"/>
                <a:gd name="connsiteY84" fmla="*/ 519742 h 2026899"/>
                <a:gd name="connsiteX85" fmla="*/ 631358 w 2017120"/>
                <a:gd name="connsiteY85" fmla="*/ 598157 h 2026899"/>
                <a:gd name="connsiteX86" fmla="*/ 510603 w 2017120"/>
                <a:gd name="connsiteY86" fmla="*/ 866021 h 2026899"/>
                <a:gd name="connsiteX87" fmla="*/ 377751 w 2017120"/>
                <a:gd name="connsiteY87" fmla="*/ 1021122 h 2026899"/>
                <a:gd name="connsiteX88" fmla="*/ 642591 w 2017120"/>
                <a:gd name="connsiteY88" fmla="*/ 519742 h 2026899"/>
                <a:gd name="connsiteX89" fmla="*/ 319642 w 2017120"/>
                <a:gd name="connsiteY89" fmla="*/ 1161751 h 2026899"/>
                <a:gd name="connsiteX90" fmla="*/ 265421 w 2017120"/>
                <a:gd name="connsiteY90" fmla="*/ 1066486 h 2026899"/>
                <a:gd name="connsiteX91" fmla="*/ 89366 w 2017120"/>
                <a:gd name="connsiteY91" fmla="*/ 631856 h 2026899"/>
                <a:gd name="connsiteX92" fmla="*/ 98006 w 2017120"/>
                <a:gd name="connsiteY92" fmla="*/ 446728 h 2026899"/>
                <a:gd name="connsiteX93" fmla="*/ 331739 w 2017120"/>
                <a:gd name="connsiteY93" fmla="*/ 1156134 h 2026899"/>
                <a:gd name="connsiteX94" fmla="*/ 319642 w 2017120"/>
                <a:gd name="connsiteY94" fmla="*/ 1161751 h 2026899"/>
                <a:gd name="connsiteX95" fmla="*/ 329363 w 2017120"/>
                <a:gd name="connsiteY95" fmla="*/ 1583852 h 2026899"/>
                <a:gd name="connsiteX96" fmla="*/ 27800 w 2017120"/>
                <a:gd name="connsiteY96" fmla="*/ 904904 h 2026899"/>
                <a:gd name="connsiteX97" fmla="*/ 44434 w 2017120"/>
                <a:gd name="connsiteY97" fmla="*/ 920241 h 2026899"/>
                <a:gd name="connsiteX98" fmla="*/ 236907 w 2017120"/>
                <a:gd name="connsiteY98" fmla="*/ 1250535 h 2026899"/>
                <a:gd name="connsiteX99" fmla="*/ 320506 w 2017120"/>
                <a:gd name="connsiteY99" fmla="*/ 1428750 h 2026899"/>
                <a:gd name="connsiteX100" fmla="*/ 329363 w 2017120"/>
                <a:gd name="connsiteY100" fmla="*/ 1583852 h 2026899"/>
                <a:gd name="connsiteX101" fmla="*/ 346428 w 2017120"/>
                <a:gd name="connsiteY101" fmla="*/ 706598 h 2026899"/>
                <a:gd name="connsiteX102" fmla="*/ 350965 w 2017120"/>
                <a:gd name="connsiteY102" fmla="*/ 60485 h 2026899"/>
                <a:gd name="connsiteX103" fmla="*/ 363278 w 2017120"/>
                <a:gd name="connsiteY103" fmla="*/ 74095 h 2026899"/>
                <a:gd name="connsiteX104" fmla="*/ 417931 w 2017120"/>
                <a:gd name="connsiteY104" fmla="*/ 297674 h 2026899"/>
                <a:gd name="connsiteX105" fmla="*/ 346428 w 2017120"/>
                <a:gd name="connsiteY105" fmla="*/ 706598 h 2026899"/>
                <a:gd name="connsiteX106" fmla="*/ 766802 w 2017120"/>
                <a:gd name="connsiteY106" fmla="*/ 1790582 h 2026899"/>
                <a:gd name="connsiteX107" fmla="*/ 1097095 w 2017120"/>
                <a:gd name="connsiteY107" fmla="*/ 1983055 h 2026899"/>
                <a:gd name="connsiteX108" fmla="*/ 1112432 w 2017120"/>
                <a:gd name="connsiteY108" fmla="*/ 1999689 h 2026899"/>
                <a:gd name="connsiteX109" fmla="*/ 433484 w 2017120"/>
                <a:gd name="connsiteY109" fmla="*/ 1697910 h 2026899"/>
                <a:gd name="connsiteX110" fmla="*/ 588802 w 2017120"/>
                <a:gd name="connsiteY110" fmla="*/ 1706767 h 2026899"/>
                <a:gd name="connsiteX111" fmla="*/ 766802 w 2017120"/>
                <a:gd name="connsiteY111" fmla="*/ 1790582 h 2026899"/>
                <a:gd name="connsiteX112" fmla="*/ 509955 w 2017120"/>
                <a:gd name="connsiteY112" fmla="*/ 1651466 h 2026899"/>
                <a:gd name="connsiteX113" fmla="*/ 1042658 w 2017120"/>
                <a:gd name="connsiteY113" fmla="*/ 1362865 h 2026899"/>
                <a:gd name="connsiteX114" fmla="*/ 509955 w 2017120"/>
                <a:gd name="connsiteY114" fmla="*/ 1651466 h 2026899"/>
                <a:gd name="connsiteX115" fmla="*/ 1570609 w 2017120"/>
                <a:gd name="connsiteY115" fmla="*/ 1929267 h 2026899"/>
                <a:gd name="connsiteX116" fmla="*/ 1385480 w 2017120"/>
                <a:gd name="connsiteY116" fmla="*/ 1937907 h 2026899"/>
                <a:gd name="connsiteX117" fmla="*/ 950850 w 2017120"/>
                <a:gd name="connsiteY117" fmla="*/ 1761852 h 2026899"/>
                <a:gd name="connsiteX118" fmla="*/ 855585 w 2017120"/>
                <a:gd name="connsiteY118" fmla="*/ 1707631 h 2026899"/>
                <a:gd name="connsiteX119" fmla="*/ 861202 w 2017120"/>
                <a:gd name="connsiteY119" fmla="*/ 1695534 h 2026899"/>
                <a:gd name="connsiteX120" fmla="*/ 1570609 w 2017120"/>
                <a:gd name="connsiteY120" fmla="*/ 1929267 h 2026899"/>
                <a:gd name="connsiteX121" fmla="*/ 996214 w 2017120"/>
                <a:gd name="connsiteY121" fmla="*/ 1649090 h 2026899"/>
                <a:gd name="connsiteX122" fmla="*/ 1151316 w 2017120"/>
                <a:gd name="connsiteY122" fmla="*/ 1516238 h 2026899"/>
                <a:gd name="connsiteX123" fmla="*/ 1419179 w 2017120"/>
                <a:gd name="connsiteY123" fmla="*/ 1395483 h 2026899"/>
                <a:gd name="connsiteX124" fmla="*/ 1497594 w 2017120"/>
                <a:gd name="connsiteY124" fmla="*/ 1384250 h 2026899"/>
                <a:gd name="connsiteX125" fmla="*/ 996214 w 2017120"/>
                <a:gd name="connsiteY125" fmla="*/ 1649090 h 2026899"/>
                <a:gd name="connsiteX126" fmla="*/ 1310954 w 2017120"/>
                <a:gd name="connsiteY126" fmla="*/ 1680845 h 2026899"/>
                <a:gd name="connsiteX127" fmla="*/ 1720094 w 2017120"/>
                <a:gd name="connsiteY127" fmla="*/ 1609342 h 2026899"/>
                <a:gd name="connsiteX128" fmla="*/ 1943674 w 2017120"/>
                <a:gd name="connsiteY128" fmla="*/ 1663995 h 2026899"/>
                <a:gd name="connsiteX129" fmla="*/ 1957283 w 2017120"/>
                <a:gd name="connsiteY129" fmla="*/ 1676308 h 2026899"/>
                <a:gd name="connsiteX130" fmla="*/ 1310954 w 2017120"/>
                <a:gd name="connsiteY130" fmla="*/ 1680845 h 2026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</a:cxnLst>
              <a:rect l="l" t="t" r="r" b="b"/>
              <a:pathLst>
                <a:path w="2017120" h="2026899">
                  <a:moveTo>
                    <a:pt x="1991198" y="1649090"/>
                  </a:moveTo>
                  <a:cubicBezTo>
                    <a:pt x="1901550" y="1628784"/>
                    <a:pt x="1811686" y="1608694"/>
                    <a:pt x="1721606" y="1589685"/>
                  </a:cubicBezTo>
                  <a:cubicBezTo>
                    <a:pt x="1611004" y="1566355"/>
                    <a:pt x="1502347" y="1563546"/>
                    <a:pt x="1397577" y="1617551"/>
                  </a:cubicBezTo>
                  <a:cubicBezTo>
                    <a:pt x="1314626" y="1660323"/>
                    <a:pt x="1224546" y="1652114"/>
                    <a:pt x="1134898" y="1649306"/>
                  </a:cubicBezTo>
                  <a:cubicBezTo>
                    <a:pt x="1139435" y="1642177"/>
                    <a:pt x="1145267" y="1638073"/>
                    <a:pt x="1151532" y="1636129"/>
                  </a:cubicBezTo>
                  <a:cubicBezTo>
                    <a:pt x="1271854" y="1598325"/>
                    <a:pt x="1374463" y="1528767"/>
                    <a:pt x="1473184" y="1452945"/>
                  </a:cubicBezTo>
                  <a:cubicBezTo>
                    <a:pt x="1505587" y="1428102"/>
                    <a:pt x="1536694" y="1400884"/>
                    <a:pt x="1546847" y="1356816"/>
                  </a:cubicBezTo>
                  <a:cubicBezTo>
                    <a:pt x="1539286" y="1354224"/>
                    <a:pt x="1533669" y="1349903"/>
                    <a:pt x="1529349" y="1350984"/>
                  </a:cubicBezTo>
                  <a:cubicBezTo>
                    <a:pt x="1459791" y="1366321"/>
                    <a:pt x="1389801" y="1380362"/>
                    <a:pt x="1321107" y="1398940"/>
                  </a:cubicBezTo>
                  <a:cubicBezTo>
                    <a:pt x="1287192" y="1408013"/>
                    <a:pt x="1251764" y="1420542"/>
                    <a:pt x="1223466" y="1440415"/>
                  </a:cubicBezTo>
                  <a:cubicBezTo>
                    <a:pt x="1166869" y="1480163"/>
                    <a:pt x="1117617" y="1530279"/>
                    <a:pt x="1060155" y="1568515"/>
                  </a:cubicBezTo>
                  <a:cubicBezTo>
                    <a:pt x="1007663" y="1603510"/>
                    <a:pt x="951282" y="1642177"/>
                    <a:pt x="891445" y="1654058"/>
                  </a:cubicBezTo>
                  <a:cubicBezTo>
                    <a:pt x="818214" y="1668532"/>
                    <a:pt x="740015" y="1656651"/>
                    <a:pt x="663112" y="1656003"/>
                  </a:cubicBezTo>
                  <a:cubicBezTo>
                    <a:pt x="666137" y="1652546"/>
                    <a:pt x="667649" y="1648874"/>
                    <a:pt x="670457" y="1647578"/>
                  </a:cubicBezTo>
                  <a:cubicBezTo>
                    <a:pt x="687523" y="1640017"/>
                    <a:pt x="704804" y="1632672"/>
                    <a:pt x="722302" y="1625760"/>
                  </a:cubicBezTo>
                  <a:cubicBezTo>
                    <a:pt x="847809" y="1574995"/>
                    <a:pt x="957330" y="1500901"/>
                    <a:pt x="1049355" y="1401316"/>
                  </a:cubicBezTo>
                  <a:cubicBezTo>
                    <a:pt x="1069444" y="1379714"/>
                    <a:pt x="1086294" y="1356168"/>
                    <a:pt x="1084566" y="1318365"/>
                  </a:cubicBezTo>
                  <a:cubicBezTo>
                    <a:pt x="1064692" y="1322469"/>
                    <a:pt x="1048274" y="1324197"/>
                    <a:pt x="1032721" y="1329166"/>
                  </a:cubicBezTo>
                  <a:cubicBezTo>
                    <a:pt x="961219" y="1352064"/>
                    <a:pt x="889284" y="1374530"/>
                    <a:pt x="818430" y="1399372"/>
                  </a:cubicBezTo>
                  <a:cubicBezTo>
                    <a:pt x="730294" y="1430479"/>
                    <a:pt x="650799" y="1479083"/>
                    <a:pt x="584913" y="1543889"/>
                  </a:cubicBezTo>
                  <a:cubicBezTo>
                    <a:pt x="520324" y="1607182"/>
                    <a:pt x="452494" y="1654922"/>
                    <a:pt x="365870" y="1661403"/>
                  </a:cubicBezTo>
                  <a:cubicBezTo>
                    <a:pt x="369542" y="1570459"/>
                    <a:pt x="418579" y="1500037"/>
                    <a:pt x="484033" y="1433071"/>
                  </a:cubicBezTo>
                  <a:cubicBezTo>
                    <a:pt x="548622" y="1367185"/>
                    <a:pt x="597443" y="1287690"/>
                    <a:pt x="628549" y="1199554"/>
                  </a:cubicBezTo>
                  <a:cubicBezTo>
                    <a:pt x="653392" y="1128700"/>
                    <a:pt x="675858" y="1056981"/>
                    <a:pt x="698756" y="985263"/>
                  </a:cubicBezTo>
                  <a:cubicBezTo>
                    <a:pt x="703724" y="969710"/>
                    <a:pt x="705452" y="953292"/>
                    <a:pt x="709556" y="933419"/>
                  </a:cubicBezTo>
                  <a:cubicBezTo>
                    <a:pt x="671969" y="931690"/>
                    <a:pt x="648423" y="948540"/>
                    <a:pt x="626605" y="968630"/>
                  </a:cubicBezTo>
                  <a:cubicBezTo>
                    <a:pt x="527236" y="1060654"/>
                    <a:pt x="452926" y="1170176"/>
                    <a:pt x="402161" y="1295683"/>
                  </a:cubicBezTo>
                  <a:cubicBezTo>
                    <a:pt x="395033" y="1312964"/>
                    <a:pt x="387904" y="1330462"/>
                    <a:pt x="380343" y="1347527"/>
                  </a:cubicBezTo>
                  <a:cubicBezTo>
                    <a:pt x="379047" y="1350336"/>
                    <a:pt x="375375" y="1351848"/>
                    <a:pt x="371919" y="1354872"/>
                  </a:cubicBezTo>
                  <a:cubicBezTo>
                    <a:pt x="371487" y="1277969"/>
                    <a:pt x="359390" y="1199554"/>
                    <a:pt x="373863" y="1126540"/>
                  </a:cubicBezTo>
                  <a:cubicBezTo>
                    <a:pt x="385744" y="1066918"/>
                    <a:pt x="424411" y="1010321"/>
                    <a:pt x="459406" y="957829"/>
                  </a:cubicBezTo>
                  <a:cubicBezTo>
                    <a:pt x="497642" y="900368"/>
                    <a:pt x="547758" y="850899"/>
                    <a:pt x="587506" y="794518"/>
                  </a:cubicBezTo>
                  <a:cubicBezTo>
                    <a:pt x="607379" y="766220"/>
                    <a:pt x="619909" y="730793"/>
                    <a:pt x="628981" y="696878"/>
                  </a:cubicBezTo>
                  <a:cubicBezTo>
                    <a:pt x="647559" y="628184"/>
                    <a:pt x="661600" y="558193"/>
                    <a:pt x="676938" y="488635"/>
                  </a:cubicBezTo>
                  <a:cubicBezTo>
                    <a:pt x="678018" y="484099"/>
                    <a:pt x="673697" y="478482"/>
                    <a:pt x="671105" y="471138"/>
                  </a:cubicBezTo>
                  <a:cubicBezTo>
                    <a:pt x="627037" y="481075"/>
                    <a:pt x="599819" y="512397"/>
                    <a:pt x="574977" y="544800"/>
                  </a:cubicBezTo>
                  <a:cubicBezTo>
                    <a:pt x="499154" y="643521"/>
                    <a:pt x="429596" y="745914"/>
                    <a:pt x="391792" y="866453"/>
                  </a:cubicBezTo>
                  <a:cubicBezTo>
                    <a:pt x="389848" y="872717"/>
                    <a:pt x="385744" y="878334"/>
                    <a:pt x="378615" y="883086"/>
                  </a:cubicBezTo>
                  <a:cubicBezTo>
                    <a:pt x="376023" y="793222"/>
                    <a:pt x="367814" y="703142"/>
                    <a:pt x="410370" y="620407"/>
                  </a:cubicBezTo>
                  <a:cubicBezTo>
                    <a:pt x="464375" y="515854"/>
                    <a:pt x="461351" y="406980"/>
                    <a:pt x="438236" y="296378"/>
                  </a:cubicBezTo>
                  <a:cubicBezTo>
                    <a:pt x="419227" y="206298"/>
                    <a:pt x="399137" y="116650"/>
                    <a:pt x="378831" y="26786"/>
                  </a:cubicBezTo>
                  <a:cubicBezTo>
                    <a:pt x="377319" y="20306"/>
                    <a:pt x="371487" y="14689"/>
                    <a:pt x="361982" y="0"/>
                  </a:cubicBezTo>
                  <a:cubicBezTo>
                    <a:pt x="346212" y="24842"/>
                    <a:pt x="329579" y="43204"/>
                    <a:pt x="322018" y="64374"/>
                  </a:cubicBezTo>
                  <a:cubicBezTo>
                    <a:pt x="282271" y="172167"/>
                    <a:pt x="246196" y="282769"/>
                    <a:pt x="259157" y="399203"/>
                  </a:cubicBezTo>
                  <a:cubicBezTo>
                    <a:pt x="271470" y="510453"/>
                    <a:pt x="277950" y="624511"/>
                    <a:pt x="331307" y="727336"/>
                  </a:cubicBezTo>
                  <a:cubicBezTo>
                    <a:pt x="350749" y="764924"/>
                    <a:pt x="354853" y="804887"/>
                    <a:pt x="349885" y="847443"/>
                  </a:cubicBezTo>
                  <a:cubicBezTo>
                    <a:pt x="343836" y="899504"/>
                    <a:pt x="343620" y="952212"/>
                    <a:pt x="341028" y="1004705"/>
                  </a:cubicBezTo>
                  <a:cubicBezTo>
                    <a:pt x="337140" y="1005569"/>
                    <a:pt x="333035" y="1006649"/>
                    <a:pt x="329147" y="1007513"/>
                  </a:cubicBezTo>
                  <a:cubicBezTo>
                    <a:pt x="288751" y="785445"/>
                    <a:pt x="202560" y="580443"/>
                    <a:pt x="98870" y="379546"/>
                  </a:cubicBezTo>
                  <a:cubicBezTo>
                    <a:pt x="76837" y="378898"/>
                    <a:pt x="71652" y="400499"/>
                    <a:pt x="70788" y="417565"/>
                  </a:cubicBezTo>
                  <a:cubicBezTo>
                    <a:pt x="67764" y="484963"/>
                    <a:pt x="57611" y="554089"/>
                    <a:pt x="68628" y="619327"/>
                  </a:cubicBezTo>
                  <a:cubicBezTo>
                    <a:pt x="94550" y="772052"/>
                    <a:pt x="146611" y="916569"/>
                    <a:pt x="230858" y="1049205"/>
                  </a:cubicBezTo>
                  <a:cubicBezTo>
                    <a:pt x="270822" y="1112066"/>
                    <a:pt x="304089" y="1180544"/>
                    <a:pt x="330875" y="1250319"/>
                  </a:cubicBezTo>
                  <a:cubicBezTo>
                    <a:pt x="346428" y="1290714"/>
                    <a:pt x="342972" y="1338454"/>
                    <a:pt x="347940" y="1381442"/>
                  </a:cubicBezTo>
                  <a:cubicBezTo>
                    <a:pt x="339948" y="1384250"/>
                    <a:pt x="338436" y="1385115"/>
                    <a:pt x="336708" y="1385330"/>
                  </a:cubicBezTo>
                  <a:cubicBezTo>
                    <a:pt x="335195" y="1385547"/>
                    <a:pt x="332603" y="1385115"/>
                    <a:pt x="331955" y="1384250"/>
                  </a:cubicBezTo>
                  <a:cubicBezTo>
                    <a:pt x="231506" y="1206251"/>
                    <a:pt x="131273" y="1028035"/>
                    <a:pt x="30176" y="847875"/>
                  </a:cubicBezTo>
                  <a:cubicBezTo>
                    <a:pt x="-2226" y="856732"/>
                    <a:pt x="2094" y="883518"/>
                    <a:pt x="798" y="906200"/>
                  </a:cubicBezTo>
                  <a:cubicBezTo>
                    <a:pt x="-4603" y="1011185"/>
                    <a:pt x="17863" y="1111634"/>
                    <a:pt x="54587" y="1209059"/>
                  </a:cubicBezTo>
                  <a:cubicBezTo>
                    <a:pt x="102975" y="1337374"/>
                    <a:pt x="177069" y="1450136"/>
                    <a:pt x="268445" y="1551449"/>
                  </a:cubicBezTo>
                  <a:cubicBezTo>
                    <a:pt x="298472" y="1584716"/>
                    <a:pt x="325042" y="1701798"/>
                    <a:pt x="325042" y="1701798"/>
                  </a:cubicBezTo>
                  <a:cubicBezTo>
                    <a:pt x="325042" y="1701798"/>
                    <a:pt x="434996" y="1730961"/>
                    <a:pt x="465455" y="1758396"/>
                  </a:cubicBezTo>
                  <a:cubicBezTo>
                    <a:pt x="566552" y="1849772"/>
                    <a:pt x="679530" y="1923650"/>
                    <a:pt x="807845" y="1972254"/>
                  </a:cubicBezTo>
                  <a:cubicBezTo>
                    <a:pt x="905486" y="2009194"/>
                    <a:pt x="1005719" y="2031660"/>
                    <a:pt x="1110704" y="2026043"/>
                  </a:cubicBezTo>
                  <a:cubicBezTo>
                    <a:pt x="1133386" y="2024963"/>
                    <a:pt x="1160172" y="2029284"/>
                    <a:pt x="1169029" y="1996665"/>
                  </a:cubicBezTo>
                  <a:cubicBezTo>
                    <a:pt x="989085" y="1895352"/>
                    <a:pt x="810869" y="1795119"/>
                    <a:pt x="632654" y="1694886"/>
                  </a:cubicBezTo>
                  <a:cubicBezTo>
                    <a:pt x="631574" y="1694238"/>
                    <a:pt x="631358" y="1691646"/>
                    <a:pt x="631574" y="1690134"/>
                  </a:cubicBezTo>
                  <a:cubicBezTo>
                    <a:pt x="631790" y="1688405"/>
                    <a:pt x="632654" y="1686893"/>
                    <a:pt x="635462" y="1678901"/>
                  </a:cubicBezTo>
                  <a:cubicBezTo>
                    <a:pt x="678450" y="1683869"/>
                    <a:pt x="725974" y="1680629"/>
                    <a:pt x="766586" y="1695966"/>
                  </a:cubicBezTo>
                  <a:cubicBezTo>
                    <a:pt x="836144" y="1722752"/>
                    <a:pt x="904622" y="1756019"/>
                    <a:pt x="967699" y="1795983"/>
                  </a:cubicBezTo>
                  <a:cubicBezTo>
                    <a:pt x="1100335" y="1880230"/>
                    <a:pt x="1244852" y="1932291"/>
                    <a:pt x="1397577" y="1958213"/>
                  </a:cubicBezTo>
                  <a:cubicBezTo>
                    <a:pt x="1462815" y="1969230"/>
                    <a:pt x="1532157" y="1959293"/>
                    <a:pt x="1599339" y="1956053"/>
                  </a:cubicBezTo>
                  <a:cubicBezTo>
                    <a:pt x="1616405" y="1955189"/>
                    <a:pt x="1638007" y="1950004"/>
                    <a:pt x="1637359" y="1927971"/>
                  </a:cubicBezTo>
                  <a:cubicBezTo>
                    <a:pt x="1436461" y="1824281"/>
                    <a:pt x="1231459" y="1738090"/>
                    <a:pt x="1009175" y="1697478"/>
                  </a:cubicBezTo>
                  <a:cubicBezTo>
                    <a:pt x="1010039" y="1693590"/>
                    <a:pt x="1011119" y="1689485"/>
                    <a:pt x="1011983" y="1685597"/>
                  </a:cubicBezTo>
                  <a:cubicBezTo>
                    <a:pt x="1064476" y="1683005"/>
                    <a:pt x="1117185" y="1682789"/>
                    <a:pt x="1169029" y="1676740"/>
                  </a:cubicBezTo>
                  <a:cubicBezTo>
                    <a:pt x="1211585" y="1671772"/>
                    <a:pt x="1251548" y="1675876"/>
                    <a:pt x="1289136" y="1695318"/>
                  </a:cubicBezTo>
                  <a:cubicBezTo>
                    <a:pt x="1392177" y="1748675"/>
                    <a:pt x="1506019" y="1755155"/>
                    <a:pt x="1617269" y="1767468"/>
                  </a:cubicBezTo>
                  <a:cubicBezTo>
                    <a:pt x="1733703" y="1780429"/>
                    <a:pt x="1844305" y="1744570"/>
                    <a:pt x="1952746" y="1705471"/>
                  </a:cubicBezTo>
                  <a:cubicBezTo>
                    <a:pt x="1974132" y="1697694"/>
                    <a:pt x="1992278" y="1681277"/>
                    <a:pt x="2017120" y="1665507"/>
                  </a:cubicBezTo>
                  <a:cubicBezTo>
                    <a:pt x="2003295" y="1656434"/>
                    <a:pt x="1997678" y="1650602"/>
                    <a:pt x="1991198" y="1649090"/>
                  </a:cubicBezTo>
                  <a:close/>
                  <a:moveTo>
                    <a:pt x="664408" y="974462"/>
                  </a:moveTo>
                  <a:cubicBezTo>
                    <a:pt x="626173" y="1181409"/>
                    <a:pt x="542358" y="1362865"/>
                    <a:pt x="375807" y="1507165"/>
                  </a:cubicBezTo>
                  <a:cubicBezTo>
                    <a:pt x="402377" y="1286826"/>
                    <a:pt x="505418" y="1115523"/>
                    <a:pt x="664408" y="974462"/>
                  </a:cubicBezTo>
                  <a:close/>
                  <a:moveTo>
                    <a:pt x="642591" y="519742"/>
                  </a:moveTo>
                  <a:cubicBezTo>
                    <a:pt x="638702" y="546744"/>
                    <a:pt x="636110" y="572667"/>
                    <a:pt x="631358" y="598157"/>
                  </a:cubicBezTo>
                  <a:cubicBezTo>
                    <a:pt x="613212" y="697310"/>
                    <a:pt x="581457" y="789982"/>
                    <a:pt x="510603" y="866021"/>
                  </a:cubicBezTo>
                  <a:cubicBezTo>
                    <a:pt x="465023" y="915057"/>
                    <a:pt x="423331" y="967766"/>
                    <a:pt x="377751" y="1021122"/>
                  </a:cubicBezTo>
                  <a:cubicBezTo>
                    <a:pt x="379479" y="894751"/>
                    <a:pt x="555751" y="561218"/>
                    <a:pt x="642591" y="519742"/>
                  </a:cubicBezTo>
                  <a:close/>
                  <a:moveTo>
                    <a:pt x="319642" y="1161751"/>
                  </a:moveTo>
                  <a:cubicBezTo>
                    <a:pt x="301712" y="1129996"/>
                    <a:pt x="286591" y="1096081"/>
                    <a:pt x="265421" y="1066486"/>
                  </a:cubicBezTo>
                  <a:cubicBezTo>
                    <a:pt x="171885" y="935579"/>
                    <a:pt x="123713" y="786526"/>
                    <a:pt x="89366" y="631856"/>
                  </a:cubicBezTo>
                  <a:cubicBezTo>
                    <a:pt x="75540" y="569426"/>
                    <a:pt x="82885" y="508293"/>
                    <a:pt x="98006" y="446728"/>
                  </a:cubicBezTo>
                  <a:cubicBezTo>
                    <a:pt x="225458" y="668147"/>
                    <a:pt x="299336" y="905552"/>
                    <a:pt x="331739" y="1156134"/>
                  </a:cubicBezTo>
                  <a:cubicBezTo>
                    <a:pt x="327635" y="1158079"/>
                    <a:pt x="323530" y="1160023"/>
                    <a:pt x="319642" y="1161751"/>
                  </a:cubicBezTo>
                  <a:close/>
                  <a:moveTo>
                    <a:pt x="329363" y="1583852"/>
                  </a:moveTo>
                  <a:cubicBezTo>
                    <a:pt x="160220" y="1435015"/>
                    <a:pt x="1878" y="1129780"/>
                    <a:pt x="27800" y="904904"/>
                  </a:cubicBezTo>
                  <a:cubicBezTo>
                    <a:pt x="36873" y="913113"/>
                    <a:pt x="41841" y="915921"/>
                    <a:pt x="44434" y="920241"/>
                  </a:cubicBezTo>
                  <a:cubicBezTo>
                    <a:pt x="109023" y="1030195"/>
                    <a:pt x="174909" y="1139069"/>
                    <a:pt x="236907" y="1250535"/>
                  </a:cubicBezTo>
                  <a:cubicBezTo>
                    <a:pt x="268661" y="1307780"/>
                    <a:pt x="294800" y="1368481"/>
                    <a:pt x="320506" y="1428750"/>
                  </a:cubicBezTo>
                  <a:cubicBezTo>
                    <a:pt x="341460" y="1477787"/>
                    <a:pt x="336492" y="1529199"/>
                    <a:pt x="329363" y="1583852"/>
                  </a:cubicBezTo>
                  <a:close/>
                  <a:moveTo>
                    <a:pt x="346428" y="706598"/>
                  </a:moveTo>
                  <a:cubicBezTo>
                    <a:pt x="269526" y="486907"/>
                    <a:pt x="253540" y="276072"/>
                    <a:pt x="350965" y="60485"/>
                  </a:cubicBezTo>
                  <a:cubicBezTo>
                    <a:pt x="358525" y="68694"/>
                    <a:pt x="362414" y="71070"/>
                    <a:pt x="363278" y="74095"/>
                  </a:cubicBezTo>
                  <a:cubicBezTo>
                    <a:pt x="381856" y="148405"/>
                    <a:pt x="402593" y="222500"/>
                    <a:pt x="417931" y="297674"/>
                  </a:cubicBezTo>
                  <a:cubicBezTo>
                    <a:pt x="449686" y="453424"/>
                    <a:pt x="431108" y="557761"/>
                    <a:pt x="346428" y="706598"/>
                  </a:cubicBezTo>
                  <a:close/>
                  <a:moveTo>
                    <a:pt x="766802" y="1790582"/>
                  </a:moveTo>
                  <a:cubicBezTo>
                    <a:pt x="878051" y="1852580"/>
                    <a:pt x="987141" y="1918466"/>
                    <a:pt x="1097095" y="1983055"/>
                  </a:cubicBezTo>
                  <a:cubicBezTo>
                    <a:pt x="1101415" y="1985648"/>
                    <a:pt x="1104223" y="1990616"/>
                    <a:pt x="1112432" y="1999689"/>
                  </a:cubicBezTo>
                  <a:cubicBezTo>
                    <a:pt x="887556" y="2025179"/>
                    <a:pt x="582321" y="1867053"/>
                    <a:pt x="433484" y="1697910"/>
                  </a:cubicBezTo>
                  <a:cubicBezTo>
                    <a:pt x="488137" y="1690782"/>
                    <a:pt x="539549" y="1685813"/>
                    <a:pt x="588802" y="1706767"/>
                  </a:cubicBezTo>
                  <a:cubicBezTo>
                    <a:pt x="649071" y="1732689"/>
                    <a:pt x="709772" y="1758612"/>
                    <a:pt x="766802" y="1790582"/>
                  </a:cubicBezTo>
                  <a:close/>
                  <a:moveTo>
                    <a:pt x="509955" y="1651466"/>
                  </a:moveTo>
                  <a:cubicBezTo>
                    <a:pt x="654256" y="1484915"/>
                    <a:pt x="835928" y="1401100"/>
                    <a:pt x="1042658" y="1362865"/>
                  </a:cubicBezTo>
                  <a:cubicBezTo>
                    <a:pt x="901813" y="1521855"/>
                    <a:pt x="730510" y="1624896"/>
                    <a:pt x="509955" y="1651466"/>
                  </a:cubicBezTo>
                  <a:close/>
                  <a:moveTo>
                    <a:pt x="1570609" y="1929267"/>
                  </a:moveTo>
                  <a:cubicBezTo>
                    <a:pt x="1509043" y="1944172"/>
                    <a:pt x="1447910" y="1951733"/>
                    <a:pt x="1385480" y="1937907"/>
                  </a:cubicBezTo>
                  <a:cubicBezTo>
                    <a:pt x="1230811" y="1903560"/>
                    <a:pt x="1081757" y="1855388"/>
                    <a:pt x="950850" y="1761852"/>
                  </a:cubicBezTo>
                  <a:cubicBezTo>
                    <a:pt x="921255" y="1740682"/>
                    <a:pt x="887556" y="1725561"/>
                    <a:pt x="855585" y="1707631"/>
                  </a:cubicBezTo>
                  <a:cubicBezTo>
                    <a:pt x="857530" y="1703527"/>
                    <a:pt x="859258" y="1699638"/>
                    <a:pt x="861202" y="1695534"/>
                  </a:cubicBezTo>
                  <a:cubicBezTo>
                    <a:pt x="1111784" y="1728153"/>
                    <a:pt x="1349189" y="1801815"/>
                    <a:pt x="1570609" y="1929267"/>
                  </a:cubicBezTo>
                  <a:close/>
                  <a:moveTo>
                    <a:pt x="996214" y="1649090"/>
                  </a:moveTo>
                  <a:cubicBezTo>
                    <a:pt x="1049787" y="1603510"/>
                    <a:pt x="1102279" y="1561818"/>
                    <a:pt x="1151316" y="1516238"/>
                  </a:cubicBezTo>
                  <a:cubicBezTo>
                    <a:pt x="1227570" y="1445600"/>
                    <a:pt x="1320027" y="1413629"/>
                    <a:pt x="1419179" y="1395483"/>
                  </a:cubicBezTo>
                  <a:cubicBezTo>
                    <a:pt x="1444669" y="1390731"/>
                    <a:pt x="1470592" y="1388139"/>
                    <a:pt x="1497594" y="1384250"/>
                  </a:cubicBezTo>
                  <a:cubicBezTo>
                    <a:pt x="1456335" y="1471522"/>
                    <a:pt x="1122585" y="1647794"/>
                    <a:pt x="996214" y="1649090"/>
                  </a:cubicBezTo>
                  <a:close/>
                  <a:moveTo>
                    <a:pt x="1310954" y="1680845"/>
                  </a:moveTo>
                  <a:cubicBezTo>
                    <a:pt x="1459575" y="1596165"/>
                    <a:pt x="1564128" y="1577587"/>
                    <a:pt x="1720094" y="1609342"/>
                  </a:cubicBezTo>
                  <a:cubicBezTo>
                    <a:pt x="1795269" y="1624680"/>
                    <a:pt x="1869147" y="1645418"/>
                    <a:pt x="1943674" y="1663995"/>
                  </a:cubicBezTo>
                  <a:cubicBezTo>
                    <a:pt x="1946914" y="1664859"/>
                    <a:pt x="1949290" y="1668748"/>
                    <a:pt x="1957283" y="1676308"/>
                  </a:cubicBezTo>
                  <a:cubicBezTo>
                    <a:pt x="1741480" y="1773733"/>
                    <a:pt x="1530429" y="1757747"/>
                    <a:pt x="1310954" y="1680845"/>
                  </a:cubicBezTo>
                  <a:close/>
                </a:path>
              </a:pathLst>
            </a:custGeom>
            <a:grpFill/>
            <a:ln w="21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68C87349-A54B-BD6D-3AFC-67CD7F751F00}"/>
              </a:ext>
            </a:extLst>
          </p:cNvPr>
          <p:cNvGrpSpPr/>
          <p:nvPr/>
        </p:nvGrpSpPr>
        <p:grpSpPr>
          <a:xfrm rot="10800000">
            <a:off x="10894955" y="284457"/>
            <a:ext cx="1083421" cy="6299360"/>
            <a:chOff x="211010" y="231362"/>
            <a:chExt cx="1083421" cy="6299360"/>
          </a:xfrm>
          <a:gradFill flip="none" rotWithShape="1">
            <a:gsLst>
              <a:gs pos="100000">
                <a:srgbClr val="6C8B50">
                  <a:alpha val="52000"/>
                </a:srgbClr>
              </a:gs>
              <a:gs pos="67000">
                <a:srgbClr val="6C8B5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</p:grpSpPr>
        <p:sp>
          <p:nvSpPr>
            <p:cNvPr id="22" name="图形 12">
              <a:extLst>
                <a:ext uri="{FF2B5EF4-FFF2-40B4-BE49-F238E27FC236}">
                  <a16:creationId xmlns:a16="http://schemas.microsoft.com/office/drawing/2014/main" id="{8EDF43BE-71B9-8309-A1D3-3CC91BC6B498}"/>
                </a:ext>
              </a:extLst>
            </p:cNvPr>
            <p:cNvSpPr/>
            <p:nvPr/>
          </p:nvSpPr>
          <p:spPr>
            <a:xfrm>
              <a:off x="213624" y="5447301"/>
              <a:ext cx="1078194" cy="1083421"/>
            </a:xfrm>
            <a:custGeom>
              <a:avLst/>
              <a:gdLst>
                <a:gd name="connsiteX0" fmla="*/ 1991198 w 2017120"/>
                <a:gd name="connsiteY0" fmla="*/ 1649090 h 2026899"/>
                <a:gd name="connsiteX1" fmla="*/ 1721606 w 2017120"/>
                <a:gd name="connsiteY1" fmla="*/ 1589685 h 2026899"/>
                <a:gd name="connsiteX2" fmla="*/ 1397577 w 2017120"/>
                <a:gd name="connsiteY2" fmla="*/ 1617551 h 2026899"/>
                <a:gd name="connsiteX3" fmla="*/ 1134898 w 2017120"/>
                <a:gd name="connsiteY3" fmla="*/ 1649306 h 2026899"/>
                <a:gd name="connsiteX4" fmla="*/ 1151532 w 2017120"/>
                <a:gd name="connsiteY4" fmla="*/ 1636129 h 2026899"/>
                <a:gd name="connsiteX5" fmla="*/ 1473184 w 2017120"/>
                <a:gd name="connsiteY5" fmla="*/ 1452945 h 2026899"/>
                <a:gd name="connsiteX6" fmla="*/ 1546847 w 2017120"/>
                <a:gd name="connsiteY6" fmla="*/ 1356816 h 2026899"/>
                <a:gd name="connsiteX7" fmla="*/ 1529349 w 2017120"/>
                <a:gd name="connsiteY7" fmla="*/ 1350984 h 2026899"/>
                <a:gd name="connsiteX8" fmla="*/ 1321107 w 2017120"/>
                <a:gd name="connsiteY8" fmla="*/ 1398940 h 2026899"/>
                <a:gd name="connsiteX9" fmla="*/ 1223466 w 2017120"/>
                <a:gd name="connsiteY9" fmla="*/ 1440415 h 2026899"/>
                <a:gd name="connsiteX10" fmla="*/ 1060155 w 2017120"/>
                <a:gd name="connsiteY10" fmla="*/ 1568515 h 2026899"/>
                <a:gd name="connsiteX11" fmla="*/ 891445 w 2017120"/>
                <a:gd name="connsiteY11" fmla="*/ 1654058 h 2026899"/>
                <a:gd name="connsiteX12" fmla="*/ 663112 w 2017120"/>
                <a:gd name="connsiteY12" fmla="*/ 1656003 h 2026899"/>
                <a:gd name="connsiteX13" fmla="*/ 670457 w 2017120"/>
                <a:gd name="connsiteY13" fmla="*/ 1647578 h 2026899"/>
                <a:gd name="connsiteX14" fmla="*/ 722302 w 2017120"/>
                <a:gd name="connsiteY14" fmla="*/ 1625760 h 2026899"/>
                <a:gd name="connsiteX15" fmla="*/ 1049355 w 2017120"/>
                <a:gd name="connsiteY15" fmla="*/ 1401316 h 2026899"/>
                <a:gd name="connsiteX16" fmla="*/ 1084566 w 2017120"/>
                <a:gd name="connsiteY16" fmla="*/ 1318365 h 2026899"/>
                <a:gd name="connsiteX17" fmla="*/ 1032721 w 2017120"/>
                <a:gd name="connsiteY17" fmla="*/ 1329166 h 2026899"/>
                <a:gd name="connsiteX18" fmla="*/ 818430 w 2017120"/>
                <a:gd name="connsiteY18" fmla="*/ 1399372 h 2026899"/>
                <a:gd name="connsiteX19" fmla="*/ 584913 w 2017120"/>
                <a:gd name="connsiteY19" fmla="*/ 1543889 h 2026899"/>
                <a:gd name="connsiteX20" fmla="*/ 365870 w 2017120"/>
                <a:gd name="connsiteY20" fmla="*/ 1661403 h 2026899"/>
                <a:gd name="connsiteX21" fmla="*/ 484033 w 2017120"/>
                <a:gd name="connsiteY21" fmla="*/ 1433071 h 2026899"/>
                <a:gd name="connsiteX22" fmla="*/ 628549 w 2017120"/>
                <a:gd name="connsiteY22" fmla="*/ 1199554 h 2026899"/>
                <a:gd name="connsiteX23" fmla="*/ 698756 w 2017120"/>
                <a:gd name="connsiteY23" fmla="*/ 985263 h 2026899"/>
                <a:gd name="connsiteX24" fmla="*/ 709556 w 2017120"/>
                <a:gd name="connsiteY24" fmla="*/ 933419 h 2026899"/>
                <a:gd name="connsiteX25" fmla="*/ 626605 w 2017120"/>
                <a:gd name="connsiteY25" fmla="*/ 968630 h 2026899"/>
                <a:gd name="connsiteX26" fmla="*/ 402161 w 2017120"/>
                <a:gd name="connsiteY26" fmla="*/ 1295683 h 2026899"/>
                <a:gd name="connsiteX27" fmla="*/ 380343 w 2017120"/>
                <a:gd name="connsiteY27" fmla="*/ 1347527 h 2026899"/>
                <a:gd name="connsiteX28" fmla="*/ 371919 w 2017120"/>
                <a:gd name="connsiteY28" fmla="*/ 1354872 h 2026899"/>
                <a:gd name="connsiteX29" fmla="*/ 373863 w 2017120"/>
                <a:gd name="connsiteY29" fmla="*/ 1126540 h 2026899"/>
                <a:gd name="connsiteX30" fmla="*/ 459406 w 2017120"/>
                <a:gd name="connsiteY30" fmla="*/ 957829 h 2026899"/>
                <a:gd name="connsiteX31" fmla="*/ 587506 w 2017120"/>
                <a:gd name="connsiteY31" fmla="*/ 794518 h 2026899"/>
                <a:gd name="connsiteX32" fmla="*/ 628981 w 2017120"/>
                <a:gd name="connsiteY32" fmla="*/ 696878 h 2026899"/>
                <a:gd name="connsiteX33" fmla="*/ 676938 w 2017120"/>
                <a:gd name="connsiteY33" fmla="*/ 488635 h 2026899"/>
                <a:gd name="connsiteX34" fmla="*/ 671105 w 2017120"/>
                <a:gd name="connsiteY34" fmla="*/ 471138 h 2026899"/>
                <a:gd name="connsiteX35" fmla="*/ 574977 w 2017120"/>
                <a:gd name="connsiteY35" fmla="*/ 544800 h 2026899"/>
                <a:gd name="connsiteX36" fmla="*/ 391792 w 2017120"/>
                <a:gd name="connsiteY36" fmla="*/ 866453 h 2026899"/>
                <a:gd name="connsiteX37" fmla="*/ 378615 w 2017120"/>
                <a:gd name="connsiteY37" fmla="*/ 883086 h 2026899"/>
                <a:gd name="connsiteX38" fmla="*/ 410370 w 2017120"/>
                <a:gd name="connsiteY38" fmla="*/ 620407 h 2026899"/>
                <a:gd name="connsiteX39" fmla="*/ 438236 w 2017120"/>
                <a:gd name="connsiteY39" fmla="*/ 296378 h 2026899"/>
                <a:gd name="connsiteX40" fmla="*/ 378831 w 2017120"/>
                <a:gd name="connsiteY40" fmla="*/ 26786 h 2026899"/>
                <a:gd name="connsiteX41" fmla="*/ 361982 w 2017120"/>
                <a:gd name="connsiteY41" fmla="*/ 0 h 2026899"/>
                <a:gd name="connsiteX42" fmla="*/ 322018 w 2017120"/>
                <a:gd name="connsiteY42" fmla="*/ 64374 h 2026899"/>
                <a:gd name="connsiteX43" fmla="*/ 259157 w 2017120"/>
                <a:gd name="connsiteY43" fmla="*/ 399203 h 2026899"/>
                <a:gd name="connsiteX44" fmla="*/ 331307 w 2017120"/>
                <a:gd name="connsiteY44" fmla="*/ 727336 h 2026899"/>
                <a:gd name="connsiteX45" fmla="*/ 349885 w 2017120"/>
                <a:gd name="connsiteY45" fmla="*/ 847443 h 2026899"/>
                <a:gd name="connsiteX46" fmla="*/ 341028 w 2017120"/>
                <a:gd name="connsiteY46" fmla="*/ 1004705 h 2026899"/>
                <a:gd name="connsiteX47" fmla="*/ 329147 w 2017120"/>
                <a:gd name="connsiteY47" fmla="*/ 1007513 h 2026899"/>
                <a:gd name="connsiteX48" fmla="*/ 98870 w 2017120"/>
                <a:gd name="connsiteY48" fmla="*/ 379546 h 2026899"/>
                <a:gd name="connsiteX49" fmla="*/ 70788 w 2017120"/>
                <a:gd name="connsiteY49" fmla="*/ 417565 h 2026899"/>
                <a:gd name="connsiteX50" fmla="*/ 68628 w 2017120"/>
                <a:gd name="connsiteY50" fmla="*/ 619327 h 2026899"/>
                <a:gd name="connsiteX51" fmla="*/ 230858 w 2017120"/>
                <a:gd name="connsiteY51" fmla="*/ 1049205 h 2026899"/>
                <a:gd name="connsiteX52" fmla="*/ 330875 w 2017120"/>
                <a:gd name="connsiteY52" fmla="*/ 1250319 h 2026899"/>
                <a:gd name="connsiteX53" fmla="*/ 347940 w 2017120"/>
                <a:gd name="connsiteY53" fmla="*/ 1381442 h 2026899"/>
                <a:gd name="connsiteX54" fmla="*/ 336708 w 2017120"/>
                <a:gd name="connsiteY54" fmla="*/ 1385330 h 2026899"/>
                <a:gd name="connsiteX55" fmla="*/ 331955 w 2017120"/>
                <a:gd name="connsiteY55" fmla="*/ 1384250 h 2026899"/>
                <a:gd name="connsiteX56" fmla="*/ 30176 w 2017120"/>
                <a:gd name="connsiteY56" fmla="*/ 847875 h 2026899"/>
                <a:gd name="connsiteX57" fmla="*/ 798 w 2017120"/>
                <a:gd name="connsiteY57" fmla="*/ 906200 h 2026899"/>
                <a:gd name="connsiteX58" fmla="*/ 54587 w 2017120"/>
                <a:gd name="connsiteY58" fmla="*/ 1209059 h 2026899"/>
                <a:gd name="connsiteX59" fmla="*/ 268445 w 2017120"/>
                <a:gd name="connsiteY59" fmla="*/ 1551449 h 2026899"/>
                <a:gd name="connsiteX60" fmla="*/ 325042 w 2017120"/>
                <a:gd name="connsiteY60" fmla="*/ 1701798 h 2026899"/>
                <a:gd name="connsiteX61" fmla="*/ 465455 w 2017120"/>
                <a:gd name="connsiteY61" fmla="*/ 1758396 h 2026899"/>
                <a:gd name="connsiteX62" fmla="*/ 807845 w 2017120"/>
                <a:gd name="connsiteY62" fmla="*/ 1972254 h 2026899"/>
                <a:gd name="connsiteX63" fmla="*/ 1110704 w 2017120"/>
                <a:gd name="connsiteY63" fmla="*/ 2026043 h 2026899"/>
                <a:gd name="connsiteX64" fmla="*/ 1169029 w 2017120"/>
                <a:gd name="connsiteY64" fmla="*/ 1996665 h 2026899"/>
                <a:gd name="connsiteX65" fmla="*/ 632654 w 2017120"/>
                <a:gd name="connsiteY65" fmla="*/ 1694886 h 2026899"/>
                <a:gd name="connsiteX66" fmla="*/ 631574 w 2017120"/>
                <a:gd name="connsiteY66" fmla="*/ 1690134 h 2026899"/>
                <a:gd name="connsiteX67" fmla="*/ 635462 w 2017120"/>
                <a:gd name="connsiteY67" fmla="*/ 1678901 h 2026899"/>
                <a:gd name="connsiteX68" fmla="*/ 766586 w 2017120"/>
                <a:gd name="connsiteY68" fmla="*/ 1695966 h 2026899"/>
                <a:gd name="connsiteX69" fmla="*/ 967699 w 2017120"/>
                <a:gd name="connsiteY69" fmla="*/ 1795983 h 2026899"/>
                <a:gd name="connsiteX70" fmla="*/ 1397577 w 2017120"/>
                <a:gd name="connsiteY70" fmla="*/ 1958213 h 2026899"/>
                <a:gd name="connsiteX71" fmla="*/ 1599339 w 2017120"/>
                <a:gd name="connsiteY71" fmla="*/ 1956053 h 2026899"/>
                <a:gd name="connsiteX72" fmla="*/ 1637359 w 2017120"/>
                <a:gd name="connsiteY72" fmla="*/ 1927971 h 2026899"/>
                <a:gd name="connsiteX73" fmla="*/ 1009175 w 2017120"/>
                <a:gd name="connsiteY73" fmla="*/ 1697478 h 2026899"/>
                <a:gd name="connsiteX74" fmla="*/ 1011983 w 2017120"/>
                <a:gd name="connsiteY74" fmla="*/ 1685597 h 2026899"/>
                <a:gd name="connsiteX75" fmla="*/ 1169029 w 2017120"/>
                <a:gd name="connsiteY75" fmla="*/ 1676740 h 2026899"/>
                <a:gd name="connsiteX76" fmla="*/ 1289136 w 2017120"/>
                <a:gd name="connsiteY76" fmla="*/ 1695318 h 2026899"/>
                <a:gd name="connsiteX77" fmla="*/ 1617269 w 2017120"/>
                <a:gd name="connsiteY77" fmla="*/ 1767468 h 2026899"/>
                <a:gd name="connsiteX78" fmla="*/ 1952746 w 2017120"/>
                <a:gd name="connsiteY78" fmla="*/ 1705471 h 2026899"/>
                <a:gd name="connsiteX79" fmla="*/ 2017120 w 2017120"/>
                <a:gd name="connsiteY79" fmla="*/ 1665507 h 2026899"/>
                <a:gd name="connsiteX80" fmla="*/ 1991198 w 2017120"/>
                <a:gd name="connsiteY80" fmla="*/ 1649090 h 2026899"/>
                <a:gd name="connsiteX81" fmla="*/ 664408 w 2017120"/>
                <a:gd name="connsiteY81" fmla="*/ 974462 h 2026899"/>
                <a:gd name="connsiteX82" fmla="*/ 375807 w 2017120"/>
                <a:gd name="connsiteY82" fmla="*/ 1507165 h 2026899"/>
                <a:gd name="connsiteX83" fmla="*/ 664408 w 2017120"/>
                <a:gd name="connsiteY83" fmla="*/ 974462 h 2026899"/>
                <a:gd name="connsiteX84" fmla="*/ 642591 w 2017120"/>
                <a:gd name="connsiteY84" fmla="*/ 519742 h 2026899"/>
                <a:gd name="connsiteX85" fmla="*/ 631358 w 2017120"/>
                <a:gd name="connsiteY85" fmla="*/ 598157 h 2026899"/>
                <a:gd name="connsiteX86" fmla="*/ 510603 w 2017120"/>
                <a:gd name="connsiteY86" fmla="*/ 866021 h 2026899"/>
                <a:gd name="connsiteX87" fmla="*/ 377751 w 2017120"/>
                <a:gd name="connsiteY87" fmla="*/ 1021122 h 2026899"/>
                <a:gd name="connsiteX88" fmla="*/ 642591 w 2017120"/>
                <a:gd name="connsiteY88" fmla="*/ 519742 h 2026899"/>
                <a:gd name="connsiteX89" fmla="*/ 319642 w 2017120"/>
                <a:gd name="connsiteY89" fmla="*/ 1161751 h 2026899"/>
                <a:gd name="connsiteX90" fmla="*/ 265421 w 2017120"/>
                <a:gd name="connsiteY90" fmla="*/ 1066486 h 2026899"/>
                <a:gd name="connsiteX91" fmla="*/ 89366 w 2017120"/>
                <a:gd name="connsiteY91" fmla="*/ 631856 h 2026899"/>
                <a:gd name="connsiteX92" fmla="*/ 98006 w 2017120"/>
                <a:gd name="connsiteY92" fmla="*/ 446728 h 2026899"/>
                <a:gd name="connsiteX93" fmla="*/ 331739 w 2017120"/>
                <a:gd name="connsiteY93" fmla="*/ 1156134 h 2026899"/>
                <a:gd name="connsiteX94" fmla="*/ 319642 w 2017120"/>
                <a:gd name="connsiteY94" fmla="*/ 1161751 h 2026899"/>
                <a:gd name="connsiteX95" fmla="*/ 329363 w 2017120"/>
                <a:gd name="connsiteY95" fmla="*/ 1583852 h 2026899"/>
                <a:gd name="connsiteX96" fmla="*/ 27800 w 2017120"/>
                <a:gd name="connsiteY96" fmla="*/ 904904 h 2026899"/>
                <a:gd name="connsiteX97" fmla="*/ 44434 w 2017120"/>
                <a:gd name="connsiteY97" fmla="*/ 920241 h 2026899"/>
                <a:gd name="connsiteX98" fmla="*/ 236907 w 2017120"/>
                <a:gd name="connsiteY98" fmla="*/ 1250535 h 2026899"/>
                <a:gd name="connsiteX99" fmla="*/ 320506 w 2017120"/>
                <a:gd name="connsiteY99" fmla="*/ 1428750 h 2026899"/>
                <a:gd name="connsiteX100" fmla="*/ 329363 w 2017120"/>
                <a:gd name="connsiteY100" fmla="*/ 1583852 h 2026899"/>
                <a:gd name="connsiteX101" fmla="*/ 346428 w 2017120"/>
                <a:gd name="connsiteY101" fmla="*/ 706598 h 2026899"/>
                <a:gd name="connsiteX102" fmla="*/ 350965 w 2017120"/>
                <a:gd name="connsiteY102" fmla="*/ 60485 h 2026899"/>
                <a:gd name="connsiteX103" fmla="*/ 363278 w 2017120"/>
                <a:gd name="connsiteY103" fmla="*/ 74095 h 2026899"/>
                <a:gd name="connsiteX104" fmla="*/ 417931 w 2017120"/>
                <a:gd name="connsiteY104" fmla="*/ 297674 h 2026899"/>
                <a:gd name="connsiteX105" fmla="*/ 346428 w 2017120"/>
                <a:gd name="connsiteY105" fmla="*/ 706598 h 2026899"/>
                <a:gd name="connsiteX106" fmla="*/ 766802 w 2017120"/>
                <a:gd name="connsiteY106" fmla="*/ 1790582 h 2026899"/>
                <a:gd name="connsiteX107" fmla="*/ 1097095 w 2017120"/>
                <a:gd name="connsiteY107" fmla="*/ 1983055 h 2026899"/>
                <a:gd name="connsiteX108" fmla="*/ 1112432 w 2017120"/>
                <a:gd name="connsiteY108" fmla="*/ 1999689 h 2026899"/>
                <a:gd name="connsiteX109" fmla="*/ 433484 w 2017120"/>
                <a:gd name="connsiteY109" fmla="*/ 1697910 h 2026899"/>
                <a:gd name="connsiteX110" fmla="*/ 588802 w 2017120"/>
                <a:gd name="connsiteY110" fmla="*/ 1706767 h 2026899"/>
                <a:gd name="connsiteX111" fmla="*/ 766802 w 2017120"/>
                <a:gd name="connsiteY111" fmla="*/ 1790582 h 2026899"/>
                <a:gd name="connsiteX112" fmla="*/ 509955 w 2017120"/>
                <a:gd name="connsiteY112" fmla="*/ 1651466 h 2026899"/>
                <a:gd name="connsiteX113" fmla="*/ 1042658 w 2017120"/>
                <a:gd name="connsiteY113" fmla="*/ 1362865 h 2026899"/>
                <a:gd name="connsiteX114" fmla="*/ 509955 w 2017120"/>
                <a:gd name="connsiteY114" fmla="*/ 1651466 h 2026899"/>
                <a:gd name="connsiteX115" fmla="*/ 1570609 w 2017120"/>
                <a:gd name="connsiteY115" fmla="*/ 1929267 h 2026899"/>
                <a:gd name="connsiteX116" fmla="*/ 1385480 w 2017120"/>
                <a:gd name="connsiteY116" fmla="*/ 1937907 h 2026899"/>
                <a:gd name="connsiteX117" fmla="*/ 950850 w 2017120"/>
                <a:gd name="connsiteY117" fmla="*/ 1761852 h 2026899"/>
                <a:gd name="connsiteX118" fmla="*/ 855585 w 2017120"/>
                <a:gd name="connsiteY118" fmla="*/ 1707631 h 2026899"/>
                <a:gd name="connsiteX119" fmla="*/ 861202 w 2017120"/>
                <a:gd name="connsiteY119" fmla="*/ 1695534 h 2026899"/>
                <a:gd name="connsiteX120" fmla="*/ 1570609 w 2017120"/>
                <a:gd name="connsiteY120" fmla="*/ 1929267 h 2026899"/>
                <a:gd name="connsiteX121" fmla="*/ 996214 w 2017120"/>
                <a:gd name="connsiteY121" fmla="*/ 1649090 h 2026899"/>
                <a:gd name="connsiteX122" fmla="*/ 1151316 w 2017120"/>
                <a:gd name="connsiteY122" fmla="*/ 1516238 h 2026899"/>
                <a:gd name="connsiteX123" fmla="*/ 1419179 w 2017120"/>
                <a:gd name="connsiteY123" fmla="*/ 1395483 h 2026899"/>
                <a:gd name="connsiteX124" fmla="*/ 1497594 w 2017120"/>
                <a:gd name="connsiteY124" fmla="*/ 1384250 h 2026899"/>
                <a:gd name="connsiteX125" fmla="*/ 996214 w 2017120"/>
                <a:gd name="connsiteY125" fmla="*/ 1649090 h 2026899"/>
                <a:gd name="connsiteX126" fmla="*/ 1310954 w 2017120"/>
                <a:gd name="connsiteY126" fmla="*/ 1680845 h 2026899"/>
                <a:gd name="connsiteX127" fmla="*/ 1720094 w 2017120"/>
                <a:gd name="connsiteY127" fmla="*/ 1609342 h 2026899"/>
                <a:gd name="connsiteX128" fmla="*/ 1943674 w 2017120"/>
                <a:gd name="connsiteY128" fmla="*/ 1663995 h 2026899"/>
                <a:gd name="connsiteX129" fmla="*/ 1957283 w 2017120"/>
                <a:gd name="connsiteY129" fmla="*/ 1676308 h 2026899"/>
                <a:gd name="connsiteX130" fmla="*/ 1310954 w 2017120"/>
                <a:gd name="connsiteY130" fmla="*/ 1680845 h 2026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</a:cxnLst>
              <a:rect l="l" t="t" r="r" b="b"/>
              <a:pathLst>
                <a:path w="2017120" h="2026899">
                  <a:moveTo>
                    <a:pt x="1991198" y="1649090"/>
                  </a:moveTo>
                  <a:cubicBezTo>
                    <a:pt x="1901550" y="1628784"/>
                    <a:pt x="1811686" y="1608694"/>
                    <a:pt x="1721606" y="1589685"/>
                  </a:cubicBezTo>
                  <a:cubicBezTo>
                    <a:pt x="1611004" y="1566355"/>
                    <a:pt x="1502347" y="1563546"/>
                    <a:pt x="1397577" y="1617551"/>
                  </a:cubicBezTo>
                  <a:cubicBezTo>
                    <a:pt x="1314626" y="1660323"/>
                    <a:pt x="1224546" y="1652114"/>
                    <a:pt x="1134898" y="1649306"/>
                  </a:cubicBezTo>
                  <a:cubicBezTo>
                    <a:pt x="1139435" y="1642177"/>
                    <a:pt x="1145267" y="1638073"/>
                    <a:pt x="1151532" y="1636129"/>
                  </a:cubicBezTo>
                  <a:cubicBezTo>
                    <a:pt x="1271854" y="1598325"/>
                    <a:pt x="1374463" y="1528767"/>
                    <a:pt x="1473184" y="1452945"/>
                  </a:cubicBezTo>
                  <a:cubicBezTo>
                    <a:pt x="1505587" y="1428102"/>
                    <a:pt x="1536694" y="1400884"/>
                    <a:pt x="1546847" y="1356816"/>
                  </a:cubicBezTo>
                  <a:cubicBezTo>
                    <a:pt x="1539286" y="1354224"/>
                    <a:pt x="1533669" y="1349903"/>
                    <a:pt x="1529349" y="1350984"/>
                  </a:cubicBezTo>
                  <a:cubicBezTo>
                    <a:pt x="1459791" y="1366321"/>
                    <a:pt x="1389801" y="1380362"/>
                    <a:pt x="1321107" y="1398940"/>
                  </a:cubicBezTo>
                  <a:cubicBezTo>
                    <a:pt x="1287192" y="1408013"/>
                    <a:pt x="1251764" y="1420542"/>
                    <a:pt x="1223466" y="1440415"/>
                  </a:cubicBezTo>
                  <a:cubicBezTo>
                    <a:pt x="1166869" y="1480163"/>
                    <a:pt x="1117617" y="1530279"/>
                    <a:pt x="1060155" y="1568515"/>
                  </a:cubicBezTo>
                  <a:cubicBezTo>
                    <a:pt x="1007663" y="1603510"/>
                    <a:pt x="951282" y="1642177"/>
                    <a:pt x="891445" y="1654058"/>
                  </a:cubicBezTo>
                  <a:cubicBezTo>
                    <a:pt x="818214" y="1668532"/>
                    <a:pt x="740015" y="1656651"/>
                    <a:pt x="663112" y="1656003"/>
                  </a:cubicBezTo>
                  <a:cubicBezTo>
                    <a:pt x="666137" y="1652546"/>
                    <a:pt x="667649" y="1648874"/>
                    <a:pt x="670457" y="1647578"/>
                  </a:cubicBezTo>
                  <a:cubicBezTo>
                    <a:pt x="687523" y="1640017"/>
                    <a:pt x="704804" y="1632672"/>
                    <a:pt x="722302" y="1625760"/>
                  </a:cubicBezTo>
                  <a:cubicBezTo>
                    <a:pt x="847809" y="1574995"/>
                    <a:pt x="957330" y="1500901"/>
                    <a:pt x="1049355" y="1401316"/>
                  </a:cubicBezTo>
                  <a:cubicBezTo>
                    <a:pt x="1069444" y="1379714"/>
                    <a:pt x="1086294" y="1356168"/>
                    <a:pt x="1084566" y="1318365"/>
                  </a:cubicBezTo>
                  <a:cubicBezTo>
                    <a:pt x="1064692" y="1322469"/>
                    <a:pt x="1048274" y="1324197"/>
                    <a:pt x="1032721" y="1329166"/>
                  </a:cubicBezTo>
                  <a:cubicBezTo>
                    <a:pt x="961219" y="1352064"/>
                    <a:pt x="889284" y="1374530"/>
                    <a:pt x="818430" y="1399372"/>
                  </a:cubicBezTo>
                  <a:cubicBezTo>
                    <a:pt x="730294" y="1430479"/>
                    <a:pt x="650799" y="1479083"/>
                    <a:pt x="584913" y="1543889"/>
                  </a:cubicBezTo>
                  <a:cubicBezTo>
                    <a:pt x="520324" y="1607182"/>
                    <a:pt x="452494" y="1654922"/>
                    <a:pt x="365870" y="1661403"/>
                  </a:cubicBezTo>
                  <a:cubicBezTo>
                    <a:pt x="369542" y="1570459"/>
                    <a:pt x="418579" y="1500037"/>
                    <a:pt x="484033" y="1433071"/>
                  </a:cubicBezTo>
                  <a:cubicBezTo>
                    <a:pt x="548622" y="1367185"/>
                    <a:pt x="597443" y="1287690"/>
                    <a:pt x="628549" y="1199554"/>
                  </a:cubicBezTo>
                  <a:cubicBezTo>
                    <a:pt x="653392" y="1128700"/>
                    <a:pt x="675858" y="1056981"/>
                    <a:pt x="698756" y="985263"/>
                  </a:cubicBezTo>
                  <a:cubicBezTo>
                    <a:pt x="703724" y="969710"/>
                    <a:pt x="705452" y="953292"/>
                    <a:pt x="709556" y="933419"/>
                  </a:cubicBezTo>
                  <a:cubicBezTo>
                    <a:pt x="671969" y="931690"/>
                    <a:pt x="648423" y="948540"/>
                    <a:pt x="626605" y="968630"/>
                  </a:cubicBezTo>
                  <a:cubicBezTo>
                    <a:pt x="527236" y="1060654"/>
                    <a:pt x="452926" y="1170176"/>
                    <a:pt x="402161" y="1295683"/>
                  </a:cubicBezTo>
                  <a:cubicBezTo>
                    <a:pt x="395033" y="1312964"/>
                    <a:pt x="387904" y="1330462"/>
                    <a:pt x="380343" y="1347527"/>
                  </a:cubicBezTo>
                  <a:cubicBezTo>
                    <a:pt x="379047" y="1350336"/>
                    <a:pt x="375375" y="1351848"/>
                    <a:pt x="371919" y="1354872"/>
                  </a:cubicBezTo>
                  <a:cubicBezTo>
                    <a:pt x="371487" y="1277969"/>
                    <a:pt x="359390" y="1199554"/>
                    <a:pt x="373863" y="1126540"/>
                  </a:cubicBezTo>
                  <a:cubicBezTo>
                    <a:pt x="385744" y="1066918"/>
                    <a:pt x="424411" y="1010321"/>
                    <a:pt x="459406" y="957829"/>
                  </a:cubicBezTo>
                  <a:cubicBezTo>
                    <a:pt x="497642" y="900368"/>
                    <a:pt x="547758" y="850899"/>
                    <a:pt x="587506" y="794518"/>
                  </a:cubicBezTo>
                  <a:cubicBezTo>
                    <a:pt x="607379" y="766220"/>
                    <a:pt x="619909" y="730793"/>
                    <a:pt x="628981" y="696878"/>
                  </a:cubicBezTo>
                  <a:cubicBezTo>
                    <a:pt x="647559" y="628184"/>
                    <a:pt x="661600" y="558193"/>
                    <a:pt x="676938" y="488635"/>
                  </a:cubicBezTo>
                  <a:cubicBezTo>
                    <a:pt x="678018" y="484099"/>
                    <a:pt x="673697" y="478482"/>
                    <a:pt x="671105" y="471138"/>
                  </a:cubicBezTo>
                  <a:cubicBezTo>
                    <a:pt x="627037" y="481075"/>
                    <a:pt x="599819" y="512397"/>
                    <a:pt x="574977" y="544800"/>
                  </a:cubicBezTo>
                  <a:cubicBezTo>
                    <a:pt x="499154" y="643521"/>
                    <a:pt x="429596" y="745914"/>
                    <a:pt x="391792" y="866453"/>
                  </a:cubicBezTo>
                  <a:cubicBezTo>
                    <a:pt x="389848" y="872717"/>
                    <a:pt x="385744" y="878334"/>
                    <a:pt x="378615" y="883086"/>
                  </a:cubicBezTo>
                  <a:cubicBezTo>
                    <a:pt x="376023" y="793222"/>
                    <a:pt x="367814" y="703142"/>
                    <a:pt x="410370" y="620407"/>
                  </a:cubicBezTo>
                  <a:cubicBezTo>
                    <a:pt x="464375" y="515854"/>
                    <a:pt x="461351" y="406980"/>
                    <a:pt x="438236" y="296378"/>
                  </a:cubicBezTo>
                  <a:cubicBezTo>
                    <a:pt x="419227" y="206298"/>
                    <a:pt x="399137" y="116650"/>
                    <a:pt x="378831" y="26786"/>
                  </a:cubicBezTo>
                  <a:cubicBezTo>
                    <a:pt x="377319" y="20306"/>
                    <a:pt x="371487" y="14689"/>
                    <a:pt x="361982" y="0"/>
                  </a:cubicBezTo>
                  <a:cubicBezTo>
                    <a:pt x="346212" y="24842"/>
                    <a:pt x="329579" y="43204"/>
                    <a:pt x="322018" y="64374"/>
                  </a:cubicBezTo>
                  <a:cubicBezTo>
                    <a:pt x="282271" y="172167"/>
                    <a:pt x="246196" y="282769"/>
                    <a:pt x="259157" y="399203"/>
                  </a:cubicBezTo>
                  <a:cubicBezTo>
                    <a:pt x="271470" y="510453"/>
                    <a:pt x="277950" y="624511"/>
                    <a:pt x="331307" y="727336"/>
                  </a:cubicBezTo>
                  <a:cubicBezTo>
                    <a:pt x="350749" y="764924"/>
                    <a:pt x="354853" y="804887"/>
                    <a:pt x="349885" y="847443"/>
                  </a:cubicBezTo>
                  <a:cubicBezTo>
                    <a:pt x="343836" y="899504"/>
                    <a:pt x="343620" y="952212"/>
                    <a:pt x="341028" y="1004705"/>
                  </a:cubicBezTo>
                  <a:cubicBezTo>
                    <a:pt x="337140" y="1005569"/>
                    <a:pt x="333035" y="1006649"/>
                    <a:pt x="329147" y="1007513"/>
                  </a:cubicBezTo>
                  <a:cubicBezTo>
                    <a:pt x="288751" y="785445"/>
                    <a:pt x="202560" y="580443"/>
                    <a:pt x="98870" y="379546"/>
                  </a:cubicBezTo>
                  <a:cubicBezTo>
                    <a:pt x="76837" y="378898"/>
                    <a:pt x="71652" y="400499"/>
                    <a:pt x="70788" y="417565"/>
                  </a:cubicBezTo>
                  <a:cubicBezTo>
                    <a:pt x="67764" y="484963"/>
                    <a:pt x="57611" y="554089"/>
                    <a:pt x="68628" y="619327"/>
                  </a:cubicBezTo>
                  <a:cubicBezTo>
                    <a:pt x="94550" y="772052"/>
                    <a:pt x="146611" y="916569"/>
                    <a:pt x="230858" y="1049205"/>
                  </a:cubicBezTo>
                  <a:cubicBezTo>
                    <a:pt x="270822" y="1112066"/>
                    <a:pt x="304089" y="1180544"/>
                    <a:pt x="330875" y="1250319"/>
                  </a:cubicBezTo>
                  <a:cubicBezTo>
                    <a:pt x="346428" y="1290714"/>
                    <a:pt x="342972" y="1338454"/>
                    <a:pt x="347940" y="1381442"/>
                  </a:cubicBezTo>
                  <a:cubicBezTo>
                    <a:pt x="339948" y="1384250"/>
                    <a:pt x="338436" y="1385115"/>
                    <a:pt x="336708" y="1385330"/>
                  </a:cubicBezTo>
                  <a:cubicBezTo>
                    <a:pt x="335195" y="1385547"/>
                    <a:pt x="332603" y="1385115"/>
                    <a:pt x="331955" y="1384250"/>
                  </a:cubicBezTo>
                  <a:cubicBezTo>
                    <a:pt x="231506" y="1206251"/>
                    <a:pt x="131273" y="1028035"/>
                    <a:pt x="30176" y="847875"/>
                  </a:cubicBezTo>
                  <a:cubicBezTo>
                    <a:pt x="-2226" y="856732"/>
                    <a:pt x="2094" y="883518"/>
                    <a:pt x="798" y="906200"/>
                  </a:cubicBezTo>
                  <a:cubicBezTo>
                    <a:pt x="-4603" y="1011185"/>
                    <a:pt x="17863" y="1111634"/>
                    <a:pt x="54587" y="1209059"/>
                  </a:cubicBezTo>
                  <a:cubicBezTo>
                    <a:pt x="102975" y="1337374"/>
                    <a:pt x="177069" y="1450136"/>
                    <a:pt x="268445" y="1551449"/>
                  </a:cubicBezTo>
                  <a:cubicBezTo>
                    <a:pt x="298472" y="1584716"/>
                    <a:pt x="325042" y="1701798"/>
                    <a:pt x="325042" y="1701798"/>
                  </a:cubicBezTo>
                  <a:cubicBezTo>
                    <a:pt x="325042" y="1701798"/>
                    <a:pt x="434996" y="1730961"/>
                    <a:pt x="465455" y="1758396"/>
                  </a:cubicBezTo>
                  <a:cubicBezTo>
                    <a:pt x="566552" y="1849772"/>
                    <a:pt x="679530" y="1923650"/>
                    <a:pt x="807845" y="1972254"/>
                  </a:cubicBezTo>
                  <a:cubicBezTo>
                    <a:pt x="905486" y="2009194"/>
                    <a:pt x="1005719" y="2031660"/>
                    <a:pt x="1110704" y="2026043"/>
                  </a:cubicBezTo>
                  <a:cubicBezTo>
                    <a:pt x="1133386" y="2024963"/>
                    <a:pt x="1160172" y="2029284"/>
                    <a:pt x="1169029" y="1996665"/>
                  </a:cubicBezTo>
                  <a:cubicBezTo>
                    <a:pt x="989085" y="1895352"/>
                    <a:pt x="810869" y="1795119"/>
                    <a:pt x="632654" y="1694886"/>
                  </a:cubicBezTo>
                  <a:cubicBezTo>
                    <a:pt x="631574" y="1694238"/>
                    <a:pt x="631358" y="1691646"/>
                    <a:pt x="631574" y="1690134"/>
                  </a:cubicBezTo>
                  <a:cubicBezTo>
                    <a:pt x="631790" y="1688405"/>
                    <a:pt x="632654" y="1686893"/>
                    <a:pt x="635462" y="1678901"/>
                  </a:cubicBezTo>
                  <a:cubicBezTo>
                    <a:pt x="678450" y="1683869"/>
                    <a:pt x="725974" y="1680629"/>
                    <a:pt x="766586" y="1695966"/>
                  </a:cubicBezTo>
                  <a:cubicBezTo>
                    <a:pt x="836144" y="1722752"/>
                    <a:pt x="904622" y="1756019"/>
                    <a:pt x="967699" y="1795983"/>
                  </a:cubicBezTo>
                  <a:cubicBezTo>
                    <a:pt x="1100335" y="1880230"/>
                    <a:pt x="1244852" y="1932291"/>
                    <a:pt x="1397577" y="1958213"/>
                  </a:cubicBezTo>
                  <a:cubicBezTo>
                    <a:pt x="1462815" y="1969230"/>
                    <a:pt x="1532157" y="1959293"/>
                    <a:pt x="1599339" y="1956053"/>
                  </a:cubicBezTo>
                  <a:cubicBezTo>
                    <a:pt x="1616405" y="1955189"/>
                    <a:pt x="1638007" y="1950004"/>
                    <a:pt x="1637359" y="1927971"/>
                  </a:cubicBezTo>
                  <a:cubicBezTo>
                    <a:pt x="1436461" y="1824281"/>
                    <a:pt x="1231459" y="1738090"/>
                    <a:pt x="1009175" y="1697478"/>
                  </a:cubicBezTo>
                  <a:cubicBezTo>
                    <a:pt x="1010039" y="1693590"/>
                    <a:pt x="1011119" y="1689485"/>
                    <a:pt x="1011983" y="1685597"/>
                  </a:cubicBezTo>
                  <a:cubicBezTo>
                    <a:pt x="1064476" y="1683005"/>
                    <a:pt x="1117185" y="1682789"/>
                    <a:pt x="1169029" y="1676740"/>
                  </a:cubicBezTo>
                  <a:cubicBezTo>
                    <a:pt x="1211585" y="1671772"/>
                    <a:pt x="1251548" y="1675876"/>
                    <a:pt x="1289136" y="1695318"/>
                  </a:cubicBezTo>
                  <a:cubicBezTo>
                    <a:pt x="1392177" y="1748675"/>
                    <a:pt x="1506019" y="1755155"/>
                    <a:pt x="1617269" y="1767468"/>
                  </a:cubicBezTo>
                  <a:cubicBezTo>
                    <a:pt x="1733703" y="1780429"/>
                    <a:pt x="1844305" y="1744570"/>
                    <a:pt x="1952746" y="1705471"/>
                  </a:cubicBezTo>
                  <a:cubicBezTo>
                    <a:pt x="1974132" y="1697694"/>
                    <a:pt x="1992278" y="1681277"/>
                    <a:pt x="2017120" y="1665507"/>
                  </a:cubicBezTo>
                  <a:cubicBezTo>
                    <a:pt x="2003295" y="1656434"/>
                    <a:pt x="1997678" y="1650602"/>
                    <a:pt x="1991198" y="1649090"/>
                  </a:cubicBezTo>
                  <a:close/>
                  <a:moveTo>
                    <a:pt x="664408" y="974462"/>
                  </a:moveTo>
                  <a:cubicBezTo>
                    <a:pt x="626173" y="1181409"/>
                    <a:pt x="542358" y="1362865"/>
                    <a:pt x="375807" y="1507165"/>
                  </a:cubicBezTo>
                  <a:cubicBezTo>
                    <a:pt x="402377" y="1286826"/>
                    <a:pt x="505418" y="1115523"/>
                    <a:pt x="664408" y="974462"/>
                  </a:cubicBezTo>
                  <a:close/>
                  <a:moveTo>
                    <a:pt x="642591" y="519742"/>
                  </a:moveTo>
                  <a:cubicBezTo>
                    <a:pt x="638702" y="546744"/>
                    <a:pt x="636110" y="572667"/>
                    <a:pt x="631358" y="598157"/>
                  </a:cubicBezTo>
                  <a:cubicBezTo>
                    <a:pt x="613212" y="697310"/>
                    <a:pt x="581457" y="789982"/>
                    <a:pt x="510603" y="866021"/>
                  </a:cubicBezTo>
                  <a:cubicBezTo>
                    <a:pt x="465023" y="915057"/>
                    <a:pt x="423331" y="967766"/>
                    <a:pt x="377751" y="1021122"/>
                  </a:cubicBezTo>
                  <a:cubicBezTo>
                    <a:pt x="379479" y="894751"/>
                    <a:pt x="555751" y="561218"/>
                    <a:pt x="642591" y="519742"/>
                  </a:cubicBezTo>
                  <a:close/>
                  <a:moveTo>
                    <a:pt x="319642" y="1161751"/>
                  </a:moveTo>
                  <a:cubicBezTo>
                    <a:pt x="301712" y="1129996"/>
                    <a:pt x="286591" y="1096081"/>
                    <a:pt x="265421" y="1066486"/>
                  </a:cubicBezTo>
                  <a:cubicBezTo>
                    <a:pt x="171885" y="935579"/>
                    <a:pt x="123713" y="786526"/>
                    <a:pt x="89366" y="631856"/>
                  </a:cubicBezTo>
                  <a:cubicBezTo>
                    <a:pt x="75540" y="569426"/>
                    <a:pt x="82885" y="508293"/>
                    <a:pt x="98006" y="446728"/>
                  </a:cubicBezTo>
                  <a:cubicBezTo>
                    <a:pt x="225458" y="668147"/>
                    <a:pt x="299336" y="905552"/>
                    <a:pt x="331739" y="1156134"/>
                  </a:cubicBezTo>
                  <a:cubicBezTo>
                    <a:pt x="327635" y="1158079"/>
                    <a:pt x="323530" y="1160023"/>
                    <a:pt x="319642" y="1161751"/>
                  </a:cubicBezTo>
                  <a:close/>
                  <a:moveTo>
                    <a:pt x="329363" y="1583852"/>
                  </a:moveTo>
                  <a:cubicBezTo>
                    <a:pt x="160220" y="1435015"/>
                    <a:pt x="1878" y="1129780"/>
                    <a:pt x="27800" y="904904"/>
                  </a:cubicBezTo>
                  <a:cubicBezTo>
                    <a:pt x="36873" y="913113"/>
                    <a:pt x="41841" y="915921"/>
                    <a:pt x="44434" y="920241"/>
                  </a:cubicBezTo>
                  <a:cubicBezTo>
                    <a:pt x="109023" y="1030195"/>
                    <a:pt x="174909" y="1139069"/>
                    <a:pt x="236907" y="1250535"/>
                  </a:cubicBezTo>
                  <a:cubicBezTo>
                    <a:pt x="268661" y="1307780"/>
                    <a:pt x="294800" y="1368481"/>
                    <a:pt x="320506" y="1428750"/>
                  </a:cubicBezTo>
                  <a:cubicBezTo>
                    <a:pt x="341460" y="1477787"/>
                    <a:pt x="336492" y="1529199"/>
                    <a:pt x="329363" y="1583852"/>
                  </a:cubicBezTo>
                  <a:close/>
                  <a:moveTo>
                    <a:pt x="346428" y="706598"/>
                  </a:moveTo>
                  <a:cubicBezTo>
                    <a:pt x="269526" y="486907"/>
                    <a:pt x="253540" y="276072"/>
                    <a:pt x="350965" y="60485"/>
                  </a:cubicBezTo>
                  <a:cubicBezTo>
                    <a:pt x="358525" y="68694"/>
                    <a:pt x="362414" y="71070"/>
                    <a:pt x="363278" y="74095"/>
                  </a:cubicBezTo>
                  <a:cubicBezTo>
                    <a:pt x="381856" y="148405"/>
                    <a:pt x="402593" y="222500"/>
                    <a:pt x="417931" y="297674"/>
                  </a:cubicBezTo>
                  <a:cubicBezTo>
                    <a:pt x="449686" y="453424"/>
                    <a:pt x="431108" y="557761"/>
                    <a:pt x="346428" y="706598"/>
                  </a:cubicBezTo>
                  <a:close/>
                  <a:moveTo>
                    <a:pt x="766802" y="1790582"/>
                  </a:moveTo>
                  <a:cubicBezTo>
                    <a:pt x="878051" y="1852580"/>
                    <a:pt x="987141" y="1918466"/>
                    <a:pt x="1097095" y="1983055"/>
                  </a:cubicBezTo>
                  <a:cubicBezTo>
                    <a:pt x="1101415" y="1985648"/>
                    <a:pt x="1104223" y="1990616"/>
                    <a:pt x="1112432" y="1999689"/>
                  </a:cubicBezTo>
                  <a:cubicBezTo>
                    <a:pt x="887556" y="2025179"/>
                    <a:pt x="582321" y="1867053"/>
                    <a:pt x="433484" y="1697910"/>
                  </a:cubicBezTo>
                  <a:cubicBezTo>
                    <a:pt x="488137" y="1690782"/>
                    <a:pt x="539549" y="1685813"/>
                    <a:pt x="588802" y="1706767"/>
                  </a:cubicBezTo>
                  <a:cubicBezTo>
                    <a:pt x="649071" y="1732689"/>
                    <a:pt x="709772" y="1758612"/>
                    <a:pt x="766802" y="1790582"/>
                  </a:cubicBezTo>
                  <a:close/>
                  <a:moveTo>
                    <a:pt x="509955" y="1651466"/>
                  </a:moveTo>
                  <a:cubicBezTo>
                    <a:pt x="654256" y="1484915"/>
                    <a:pt x="835928" y="1401100"/>
                    <a:pt x="1042658" y="1362865"/>
                  </a:cubicBezTo>
                  <a:cubicBezTo>
                    <a:pt x="901813" y="1521855"/>
                    <a:pt x="730510" y="1624896"/>
                    <a:pt x="509955" y="1651466"/>
                  </a:cubicBezTo>
                  <a:close/>
                  <a:moveTo>
                    <a:pt x="1570609" y="1929267"/>
                  </a:moveTo>
                  <a:cubicBezTo>
                    <a:pt x="1509043" y="1944172"/>
                    <a:pt x="1447910" y="1951733"/>
                    <a:pt x="1385480" y="1937907"/>
                  </a:cubicBezTo>
                  <a:cubicBezTo>
                    <a:pt x="1230811" y="1903560"/>
                    <a:pt x="1081757" y="1855388"/>
                    <a:pt x="950850" y="1761852"/>
                  </a:cubicBezTo>
                  <a:cubicBezTo>
                    <a:pt x="921255" y="1740682"/>
                    <a:pt x="887556" y="1725561"/>
                    <a:pt x="855585" y="1707631"/>
                  </a:cubicBezTo>
                  <a:cubicBezTo>
                    <a:pt x="857530" y="1703527"/>
                    <a:pt x="859258" y="1699638"/>
                    <a:pt x="861202" y="1695534"/>
                  </a:cubicBezTo>
                  <a:cubicBezTo>
                    <a:pt x="1111784" y="1728153"/>
                    <a:pt x="1349189" y="1801815"/>
                    <a:pt x="1570609" y="1929267"/>
                  </a:cubicBezTo>
                  <a:close/>
                  <a:moveTo>
                    <a:pt x="996214" y="1649090"/>
                  </a:moveTo>
                  <a:cubicBezTo>
                    <a:pt x="1049787" y="1603510"/>
                    <a:pt x="1102279" y="1561818"/>
                    <a:pt x="1151316" y="1516238"/>
                  </a:cubicBezTo>
                  <a:cubicBezTo>
                    <a:pt x="1227570" y="1445600"/>
                    <a:pt x="1320027" y="1413629"/>
                    <a:pt x="1419179" y="1395483"/>
                  </a:cubicBezTo>
                  <a:cubicBezTo>
                    <a:pt x="1444669" y="1390731"/>
                    <a:pt x="1470592" y="1388139"/>
                    <a:pt x="1497594" y="1384250"/>
                  </a:cubicBezTo>
                  <a:cubicBezTo>
                    <a:pt x="1456335" y="1471522"/>
                    <a:pt x="1122585" y="1647794"/>
                    <a:pt x="996214" y="1649090"/>
                  </a:cubicBezTo>
                  <a:close/>
                  <a:moveTo>
                    <a:pt x="1310954" y="1680845"/>
                  </a:moveTo>
                  <a:cubicBezTo>
                    <a:pt x="1459575" y="1596165"/>
                    <a:pt x="1564128" y="1577587"/>
                    <a:pt x="1720094" y="1609342"/>
                  </a:cubicBezTo>
                  <a:cubicBezTo>
                    <a:pt x="1795269" y="1624680"/>
                    <a:pt x="1869147" y="1645418"/>
                    <a:pt x="1943674" y="1663995"/>
                  </a:cubicBezTo>
                  <a:cubicBezTo>
                    <a:pt x="1946914" y="1664859"/>
                    <a:pt x="1949290" y="1668748"/>
                    <a:pt x="1957283" y="1676308"/>
                  </a:cubicBezTo>
                  <a:cubicBezTo>
                    <a:pt x="1741480" y="1773733"/>
                    <a:pt x="1530429" y="1757747"/>
                    <a:pt x="1310954" y="1680845"/>
                  </a:cubicBezTo>
                  <a:close/>
                </a:path>
              </a:pathLst>
            </a:custGeom>
            <a:grpFill/>
            <a:ln w="21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图形 12">
              <a:extLst>
                <a:ext uri="{FF2B5EF4-FFF2-40B4-BE49-F238E27FC236}">
                  <a16:creationId xmlns:a16="http://schemas.microsoft.com/office/drawing/2014/main" id="{9E5F4F93-D6A2-B068-E5B6-D2A5EC43EBFD}"/>
                </a:ext>
              </a:extLst>
            </p:cNvPr>
            <p:cNvSpPr/>
            <p:nvPr/>
          </p:nvSpPr>
          <p:spPr>
            <a:xfrm rot="5400000">
              <a:off x="213624" y="228748"/>
              <a:ext cx="1078194" cy="1083421"/>
            </a:xfrm>
            <a:custGeom>
              <a:avLst/>
              <a:gdLst>
                <a:gd name="connsiteX0" fmla="*/ 1991198 w 2017120"/>
                <a:gd name="connsiteY0" fmla="*/ 1649090 h 2026899"/>
                <a:gd name="connsiteX1" fmla="*/ 1721606 w 2017120"/>
                <a:gd name="connsiteY1" fmla="*/ 1589685 h 2026899"/>
                <a:gd name="connsiteX2" fmla="*/ 1397577 w 2017120"/>
                <a:gd name="connsiteY2" fmla="*/ 1617551 h 2026899"/>
                <a:gd name="connsiteX3" fmla="*/ 1134898 w 2017120"/>
                <a:gd name="connsiteY3" fmla="*/ 1649306 h 2026899"/>
                <a:gd name="connsiteX4" fmla="*/ 1151532 w 2017120"/>
                <a:gd name="connsiteY4" fmla="*/ 1636129 h 2026899"/>
                <a:gd name="connsiteX5" fmla="*/ 1473184 w 2017120"/>
                <a:gd name="connsiteY5" fmla="*/ 1452945 h 2026899"/>
                <a:gd name="connsiteX6" fmla="*/ 1546847 w 2017120"/>
                <a:gd name="connsiteY6" fmla="*/ 1356816 h 2026899"/>
                <a:gd name="connsiteX7" fmla="*/ 1529349 w 2017120"/>
                <a:gd name="connsiteY7" fmla="*/ 1350984 h 2026899"/>
                <a:gd name="connsiteX8" fmla="*/ 1321107 w 2017120"/>
                <a:gd name="connsiteY8" fmla="*/ 1398940 h 2026899"/>
                <a:gd name="connsiteX9" fmla="*/ 1223466 w 2017120"/>
                <a:gd name="connsiteY9" fmla="*/ 1440415 h 2026899"/>
                <a:gd name="connsiteX10" fmla="*/ 1060155 w 2017120"/>
                <a:gd name="connsiteY10" fmla="*/ 1568515 h 2026899"/>
                <a:gd name="connsiteX11" fmla="*/ 891445 w 2017120"/>
                <a:gd name="connsiteY11" fmla="*/ 1654058 h 2026899"/>
                <a:gd name="connsiteX12" fmla="*/ 663112 w 2017120"/>
                <a:gd name="connsiteY12" fmla="*/ 1656003 h 2026899"/>
                <a:gd name="connsiteX13" fmla="*/ 670457 w 2017120"/>
                <a:gd name="connsiteY13" fmla="*/ 1647578 h 2026899"/>
                <a:gd name="connsiteX14" fmla="*/ 722302 w 2017120"/>
                <a:gd name="connsiteY14" fmla="*/ 1625760 h 2026899"/>
                <a:gd name="connsiteX15" fmla="*/ 1049355 w 2017120"/>
                <a:gd name="connsiteY15" fmla="*/ 1401316 h 2026899"/>
                <a:gd name="connsiteX16" fmla="*/ 1084566 w 2017120"/>
                <a:gd name="connsiteY16" fmla="*/ 1318365 h 2026899"/>
                <a:gd name="connsiteX17" fmla="*/ 1032721 w 2017120"/>
                <a:gd name="connsiteY17" fmla="*/ 1329166 h 2026899"/>
                <a:gd name="connsiteX18" fmla="*/ 818430 w 2017120"/>
                <a:gd name="connsiteY18" fmla="*/ 1399372 h 2026899"/>
                <a:gd name="connsiteX19" fmla="*/ 584913 w 2017120"/>
                <a:gd name="connsiteY19" fmla="*/ 1543889 h 2026899"/>
                <a:gd name="connsiteX20" fmla="*/ 365870 w 2017120"/>
                <a:gd name="connsiteY20" fmla="*/ 1661403 h 2026899"/>
                <a:gd name="connsiteX21" fmla="*/ 484033 w 2017120"/>
                <a:gd name="connsiteY21" fmla="*/ 1433071 h 2026899"/>
                <a:gd name="connsiteX22" fmla="*/ 628549 w 2017120"/>
                <a:gd name="connsiteY22" fmla="*/ 1199554 h 2026899"/>
                <a:gd name="connsiteX23" fmla="*/ 698756 w 2017120"/>
                <a:gd name="connsiteY23" fmla="*/ 985263 h 2026899"/>
                <a:gd name="connsiteX24" fmla="*/ 709556 w 2017120"/>
                <a:gd name="connsiteY24" fmla="*/ 933419 h 2026899"/>
                <a:gd name="connsiteX25" fmla="*/ 626605 w 2017120"/>
                <a:gd name="connsiteY25" fmla="*/ 968630 h 2026899"/>
                <a:gd name="connsiteX26" fmla="*/ 402161 w 2017120"/>
                <a:gd name="connsiteY26" fmla="*/ 1295683 h 2026899"/>
                <a:gd name="connsiteX27" fmla="*/ 380343 w 2017120"/>
                <a:gd name="connsiteY27" fmla="*/ 1347527 h 2026899"/>
                <a:gd name="connsiteX28" fmla="*/ 371919 w 2017120"/>
                <a:gd name="connsiteY28" fmla="*/ 1354872 h 2026899"/>
                <a:gd name="connsiteX29" fmla="*/ 373863 w 2017120"/>
                <a:gd name="connsiteY29" fmla="*/ 1126540 h 2026899"/>
                <a:gd name="connsiteX30" fmla="*/ 459406 w 2017120"/>
                <a:gd name="connsiteY30" fmla="*/ 957829 h 2026899"/>
                <a:gd name="connsiteX31" fmla="*/ 587506 w 2017120"/>
                <a:gd name="connsiteY31" fmla="*/ 794518 h 2026899"/>
                <a:gd name="connsiteX32" fmla="*/ 628981 w 2017120"/>
                <a:gd name="connsiteY32" fmla="*/ 696878 h 2026899"/>
                <a:gd name="connsiteX33" fmla="*/ 676938 w 2017120"/>
                <a:gd name="connsiteY33" fmla="*/ 488635 h 2026899"/>
                <a:gd name="connsiteX34" fmla="*/ 671105 w 2017120"/>
                <a:gd name="connsiteY34" fmla="*/ 471138 h 2026899"/>
                <a:gd name="connsiteX35" fmla="*/ 574977 w 2017120"/>
                <a:gd name="connsiteY35" fmla="*/ 544800 h 2026899"/>
                <a:gd name="connsiteX36" fmla="*/ 391792 w 2017120"/>
                <a:gd name="connsiteY36" fmla="*/ 866453 h 2026899"/>
                <a:gd name="connsiteX37" fmla="*/ 378615 w 2017120"/>
                <a:gd name="connsiteY37" fmla="*/ 883086 h 2026899"/>
                <a:gd name="connsiteX38" fmla="*/ 410370 w 2017120"/>
                <a:gd name="connsiteY38" fmla="*/ 620407 h 2026899"/>
                <a:gd name="connsiteX39" fmla="*/ 438236 w 2017120"/>
                <a:gd name="connsiteY39" fmla="*/ 296378 h 2026899"/>
                <a:gd name="connsiteX40" fmla="*/ 378831 w 2017120"/>
                <a:gd name="connsiteY40" fmla="*/ 26786 h 2026899"/>
                <a:gd name="connsiteX41" fmla="*/ 361982 w 2017120"/>
                <a:gd name="connsiteY41" fmla="*/ 0 h 2026899"/>
                <a:gd name="connsiteX42" fmla="*/ 322018 w 2017120"/>
                <a:gd name="connsiteY42" fmla="*/ 64374 h 2026899"/>
                <a:gd name="connsiteX43" fmla="*/ 259157 w 2017120"/>
                <a:gd name="connsiteY43" fmla="*/ 399203 h 2026899"/>
                <a:gd name="connsiteX44" fmla="*/ 331307 w 2017120"/>
                <a:gd name="connsiteY44" fmla="*/ 727336 h 2026899"/>
                <a:gd name="connsiteX45" fmla="*/ 349885 w 2017120"/>
                <a:gd name="connsiteY45" fmla="*/ 847443 h 2026899"/>
                <a:gd name="connsiteX46" fmla="*/ 341028 w 2017120"/>
                <a:gd name="connsiteY46" fmla="*/ 1004705 h 2026899"/>
                <a:gd name="connsiteX47" fmla="*/ 329147 w 2017120"/>
                <a:gd name="connsiteY47" fmla="*/ 1007513 h 2026899"/>
                <a:gd name="connsiteX48" fmla="*/ 98870 w 2017120"/>
                <a:gd name="connsiteY48" fmla="*/ 379546 h 2026899"/>
                <a:gd name="connsiteX49" fmla="*/ 70788 w 2017120"/>
                <a:gd name="connsiteY49" fmla="*/ 417565 h 2026899"/>
                <a:gd name="connsiteX50" fmla="*/ 68628 w 2017120"/>
                <a:gd name="connsiteY50" fmla="*/ 619327 h 2026899"/>
                <a:gd name="connsiteX51" fmla="*/ 230858 w 2017120"/>
                <a:gd name="connsiteY51" fmla="*/ 1049205 h 2026899"/>
                <a:gd name="connsiteX52" fmla="*/ 330875 w 2017120"/>
                <a:gd name="connsiteY52" fmla="*/ 1250319 h 2026899"/>
                <a:gd name="connsiteX53" fmla="*/ 347940 w 2017120"/>
                <a:gd name="connsiteY53" fmla="*/ 1381442 h 2026899"/>
                <a:gd name="connsiteX54" fmla="*/ 336708 w 2017120"/>
                <a:gd name="connsiteY54" fmla="*/ 1385330 h 2026899"/>
                <a:gd name="connsiteX55" fmla="*/ 331955 w 2017120"/>
                <a:gd name="connsiteY55" fmla="*/ 1384250 h 2026899"/>
                <a:gd name="connsiteX56" fmla="*/ 30176 w 2017120"/>
                <a:gd name="connsiteY56" fmla="*/ 847875 h 2026899"/>
                <a:gd name="connsiteX57" fmla="*/ 798 w 2017120"/>
                <a:gd name="connsiteY57" fmla="*/ 906200 h 2026899"/>
                <a:gd name="connsiteX58" fmla="*/ 54587 w 2017120"/>
                <a:gd name="connsiteY58" fmla="*/ 1209059 h 2026899"/>
                <a:gd name="connsiteX59" fmla="*/ 268445 w 2017120"/>
                <a:gd name="connsiteY59" fmla="*/ 1551449 h 2026899"/>
                <a:gd name="connsiteX60" fmla="*/ 325042 w 2017120"/>
                <a:gd name="connsiteY60" fmla="*/ 1701798 h 2026899"/>
                <a:gd name="connsiteX61" fmla="*/ 465455 w 2017120"/>
                <a:gd name="connsiteY61" fmla="*/ 1758396 h 2026899"/>
                <a:gd name="connsiteX62" fmla="*/ 807845 w 2017120"/>
                <a:gd name="connsiteY62" fmla="*/ 1972254 h 2026899"/>
                <a:gd name="connsiteX63" fmla="*/ 1110704 w 2017120"/>
                <a:gd name="connsiteY63" fmla="*/ 2026043 h 2026899"/>
                <a:gd name="connsiteX64" fmla="*/ 1169029 w 2017120"/>
                <a:gd name="connsiteY64" fmla="*/ 1996665 h 2026899"/>
                <a:gd name="connsiteX65" fmla="*/ 632654 w 2017120"/>
                <a:gd name="connsiteY65" fmla="*/ 1694886 h 2026899"/>
                <a:gd name="connsiteX66" fmla="*/ 631574 w 2017120"/>
                <a:gd name="connsiteY66" fmla="*/ 1690134 h 2026899"/>
                <a:gd name="connsiteX67" fmla="*/ 635462 w 2017120"/>
                <a:gd name="connsiteY67" fmla="*/ 1678901 h 2026899"/>
                <a:gd name="connsiteX68" fmla="*/ 766586 w 2017120"/>
                <a:gd name="connsiteY68" fmla="*/ 1695966 h 2026899"/>
                <a:gd name="connsiteX69" fmla="*/ 967699 w 2017120"/>
                <a:gd name="connsiteY69" fmla="*/ 1795983 h 2026899"/>
                <a:gd name="connsiteX70" fmla="*/ 1397577 w 2017120"/>
                <a:gd name="connsiteY70" fmla="*/ 1958213 h 2026899"/>
                <a:gd name="connsiteX71" fmla="*/ 1599339 w 2017120"/>
                <a:gd name="connsiteY71" fmla="*/ 1956053 h 2026899"/>
                <a:gd name="connsiteX72" fmla="*/ 1637359 w 2017120"/>
                <a:gd name="connsiteY72" fmla="*/ 1927971 h 2026899"/>
                <a:gd name="connsiteX73" fmla="*/ 1009175 w 2017120"/>
                <a:gd name="connsiteY73" fmla="*/ 1697478 h 2026899"/>
                <a:gd name="connsiteX74" fmla="*/ 1011983 w 2017120"/>
                <a:gd name="connsiteY74" fmla="*/ 1685597 h 2026899"/>
                <a:gd name="connsiteX75" fmla="*/ 1169029 w 2017120"/>
                <a:gd name="connsiteY75" fmla="*/ 1676740 h 2026899"/>
                <a:gd name="connsiteX76" fmla="*/ 1289136 w 2017120"/>
                <a:gd name="connsiteY76" fmla="*/ 1695318 h 2026899"/>
                <a:gd name="connsiteX77" fmla="*/ 1617269 w 2017120"/>
                <a:gd name="connsiteY77" fmla="*/ 1767468 h 2026899"/>
                <a:gd name="connsiteX78" fmla="*/ 1952746 w 2017120"/>
                <a:gd name="connsiteY78" fmla="*/ 1705471 h 2026899"/>
                <a:gd name="connsiteX79" fmla="*/ 2017120 w 2017120"/>
                <a:gd name="connsiteY79" fmla="*/ 1665507 h 2026899"/>
                <a:gd name="connsiteX80" fmla="*/ 1991198 w 2017120"/>
                <a:gd name="connsiteY80" fmla="*/ 1649090 h 2026899"/>
                <a:gd name="connsiteX81" fmla="*/ 664408 w 2017120"/>
                <a:gd name="connsiteY81" fmla="*/ 974462 h 2026899"/>
                <a:gd name="connsiteX82" fmla="*/ 375807 w 2017120"/>
                <a:gd name="connsiteY82" fmla="*/ 1507165 h 2026899"/>
                <a:gd name="connsiteX83" fmla="*/ 664408 w 2017120"/>
                <a:gd name="connsiteY83" fmla="*/ 974462 h 2026899"/>
                <a:gd name="connsiteX84" fmla="*/ 642591 w 2017120"/>
                <a:gd name="connsiteY84" fmla="*/ 519742 h 2026899"/>
                <a:gd name="connsiteX85" fmla="*/ 631358 w 2017120"/>
                <a:gd name="connsiteY85" fmla="*/ 598157 h 2026899"/>
                <a:gd name="connsiteX86" fmla="*/ 510603 w 2017120"/>
                <a:gd name="connsiteY86" fmla="*/ 866021 h 2026899"/>
                <a:gd name="connsiteX87" fmla="*/ 377751 w 2017120"/>
                <a:gd name="connsiteY87" fmla="*/ 1021122 h 2026899"/>
                <a:gd name="connsiteX88" fmla="*/ 642591 w 2017120"/>
                <a:gd name="connsiteY88" fmla="*/ 519742 h 2026899"/>
                <a:gd name="connsiteX89" fmla="*/ 319642 w 2017120"/>
                <a:gd name="connsiteY89" fmla="*/ 1161751 h 2026899"/>
                <a:gd name="connsiteX90" fmla="*/ 265421 w 2017120"/>
                <a:gd name="connsiteY90" fmla="*/ 1066486 h 2026899"/>
                <a:gd name="connsiteX91" fmla="*/ 89366 w 2017120"/>
                <a:gd name="connsiteY91" fmla="*/ 631856 h 2026899"/>
                <a:gd name="connsiteX92" fmla="*/ 98006 w 2017120"/>
                <a:gd name="connsiteY92" fmla="*/ 446728 h 2026899"/>
                <a:gd name="connsiteX93" fmla="*/ 331739 w 2017120"/>
                <a:gd name="connsiteY93" fmla="*/ 1156134 h 2026899"/>
                <a:gd name="connsiteX94" fmla="*/ 319642 w 2017120"/>
                <a:gd name="connsiteY94" fmla="*/ 1161751 h 2026899"/>
                <a:gd name="connsiteX95" fmla="*/ 329363 w 2017120"/>
                <a:gd name="connsiteY95" fmla="*/ 1583852 h 2026899"/>
                <a:gd name="connsiteX96" fmla="*/ 27800 w 2017120"/>
                <a:gd name="connsiteY96" fmla="*/ 904904 h 2026899"/>
                <a:gd name="connsiteX97" fmla="*/ 44434 w 2017120"/>
                <a:gd name="connsiteY97" fmla="*/ 920241 h 2026899"/>
                <a:gd name="connsiteX98" fmla="*/ 236907 w 2017120"/>
                <a:gd name="connsiteY98" fmla="*/ 1250535 h 2026899"/>
                <a:gd name="connsiteX99" fmla="*/ 320506 w 2017120"/>
                <a:gd name="connsiteY99" fmla="*/ 1428750 h 2026899"/>
                <a:gd name="connsiteX100" fmla="*/ 329363 w 2017120"/>
                <a:gd name="connsiteY100" fmla="*/ 1583852 h 2026899"/>
                <a:gd name="connsiteX101" fmla="*/ 346428 w 2017120"/>
                <a:gd name="connsiteY101" fmla="*/ 706598 h 2026899"/>
                <a:gd name="connsiteX102" fmla="*/ 350965 w 2017120"/>
                <a:gd name="connsiteY102" fmla="*/ 60485 h 2026899"/>
                <a:gd name="connsiteX103" fmla="*/ 363278 w 2017120"/>
                <a:gd name="connsiteY103" fmla="*/ 74095 h 2026899"/>
                <a:gd name="connsiteX104" fmla="*/ 417931 w 2017120"/>
                <a:gd name="connsiteY104" fmla="*/ 297674 h 2026899"/>
                <a:gd name="connsiteX105" fmla="*/ 346428 w 2017120"/>
                <a:gd name="connsiteY105" fmla="*/ 706598 h 2026899"/>
                <a:gd name="connsiteX106" fmla="*/ 766802 w 2017120"/>
                <a:gd name="connsiteY106" fmla="*/ 1790582 h 2026899"/>
                <a:gd name="connsiteX107" fmla="*/ 1097095 w 2017120"/>
                <a:gd name="connsiteY107" fmla="*/ 1983055 h 2026899"/>
                <a:gd name="connsiteX108" fmla="*/ 1112432 w 2017120"/>
                <a:gd name="connsiteY108" fmla="*/ 1999689 h 2026899"/>
                <a:gd name="connsiteX109" fmla="*/ 433484 w 2017120"/>
                <a:gd name="connsiteY109" fmla="*/ 1697910 h 2026899"/>
                <a:gd name="connsiteX110" fmla="*/ 588802 w 2017120"/>
                <a:gd name="connsiteY110" fmla="*/ 1706767 h 2026899"/>
                <a:gd name="connsiteX111" fmla="*/ 766802 w 2017120"/>
                <a:gd name="connsiteY111" fmla="*/ 1790582 h 2026899"/>
                <a:gd name="connsiteX112" fmla="*/ 509955 w 2017120"/>
                <a:gd name="connsiteY112" fmla="*/ 1651466 h 2026899"/>
                <a:gd name="connsiteX113" fmla="*/ 1042658 w 2017120"/>
                <a:gd name="connsiteY113" fmla="*/ 1362865 h 2026899"/>
                <a:gd name="connsiteX114" fmla="*/ 509955 w 2017120"/>
                <a:gd name="connsiteY114" fmla="*/ 1651466 h 2026899"/>
                <a:gd name="connsiteX115" fmla="*/ 1570609 w 2017120"/>
                <a:gd name="connsiteY115" fmla="*/ 1929267 h 2026899"/>
                <a:gd name="connsiteX116" fmla="*/ 1385480 w 2017120"/>
                <a:gd name="connsiteY116" fmla="*/ 1937907 h 2026899"/>
                <a:gd name="connsiteX117" fmla="*/ 950850 w 2017120"/>
                <a:gd name="connsiteY117" fmla="*/ 1761852 h 2026899"/>
                <a:gd name="connsiteX118" fmla="*/ 855585 w 2017120"/>
                <a:gd name="connsiteY118" fmla="*/ 1707631 h 2026899"/>
                <a:gd name="connsiteX119" fmla="*/ 861202 w 2017120"/>
                <a:gd name="connsiteY119" fmla="*/ 1695534 h 2026899"/>
                <a:gd name="connsiteX120" fmla="*/ 1570609 w 2017120"/>
                <a:gd name="connsiteY120" fmla="*/ 1929267 h 2026899"/>
                <a:gd name="connsiteX121" fmla="*/ 996214 w 2017120"/>
                <a:gd name="connsiteY121" fmla="*/ 1649090 h 2026899"/>
                <a:gd name="connsiteX122" fmla="*/ 1151316 w 2017120"/>
                <a:gd name="connsiteY122" fmla="*/ 1516238 h 2026899"/>
                <a:gd name="connsiteX123" fmla="*/ 1419179 w 2017120"/>
                <a:gd name="connsiteY123" fmla="*/ 1395483 h 2026899"/>
                <a:gd name="connsiteX124" fmla="*/ 1497594 w 2017120"/>
                <a:gd name="connsiteY124" fmla="*/ 1384250 h 2026899"/>
                <a:gd name="connsiteX125" fmla="*/ 996214 w 2017120"/>
                <a:gd name="connsiteY125" fmla="*/ 1649090 h 2026899"/>
                <a:gd name="connsiteX126" fmla="*/ 1310954 w 2017120"/>
                <a:gd name="connsiteY126" fmla="*/ 1680845 h 2026899"/>
                <a:gd name="connsiteX127" fmla="*/ 1720094 w 2017120"/>
                <a:gd name="connsiteY127" fmla="*/ 1609342 h 2026899"/>
                <a:gd name="connsiteX128" fmla="*/ 1943674 w 2017120"/>
                <a:gd name="connsiteY128" fmla="*/ 1663995 h 2026899"/>
                <a:gd name="connsiteX129" fmla="*/ 1957283 w 2017120"/>
                <a:gd name="connsiteY129" fmla="*/ 1676308 h 2026899"/>
                <a:gd name="connsiteX130" fmla="*/ 1310954 w 2017120"/>
                <a:gd name="connsiteY130" fmla="*/ 1680845 h 2026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</a:cxnLst>
              <a:rect l="l" t="t" r="r" b="b"/>
              <a:pathLst>
                <a:path w="2017120" h="2026899">
                  <a:moveTo>
                    <a:pt x="1991198" y="1649090"/>
                  </a:moveTo>
                  <a:cubicBezTo>
                    <a:pt x="1901550" y="1628784"/>
                    <a:pt x="1811686" y="1608694"/>
                    <a:pt x="1721606" y="1589685"/>
                  </a:cubicBezTo>
                  <a:cubicBezTo>
                    <a:pt x="1611004" y="1566355"/>
                    <a:pt x="1502347" y="1563546"/>
                    <a:pt x="1397577" y="1617551"/>
                  </a:cubicBezTo>
                  <a:cubicBezTo>
                    <a:pt x="1314626" y="1660323"/>
                    <a:pt x="1224546" y="1652114"/>
                    <a:pt x="1134898" y="1649306"/>
                  </a:cubicBezTo>
                  <a:cubicBezTo>
                    <a:pt x="1139435" y="1642177"/>
                    <a:pt x="1145267" y="1638073"/>
                    <a:pt x="1151532" y="1636129"/>
                  </a:cubicBezTo>
                  <a:cubicBezTo>
                    <a:pt x="1271854" y="1598325"/>
                    <a:pt x="1374463" y="1528767"/>
                    <a:pt x="1473184" y="1452945"/>
                  </a:cubicBezTo>
                  <a:cubicBezTo>
                    <a:pt x="1505587" y="1428102"/>
                    <a:pt x="1536694" y="1400884"/>
                    <a:pt x="1546847" y="1356816"/>
                  </a:cubicBezTo>
                  <a:cubicBezTo>
                    <a:pt x="1539286" y="1354224"/>
                    <a:pt x="1533669" y="1349903"/>
                    <a:pt x="1529349" y="1350984"/>
                  </a:cubicBezTo>
                  <a:cubicBezTo>
                    <a:pt x="1459791" y="1366321"/>
                    <a:pt x="1389801" y="1380362"/>
                    <a:pt x="1321107" y="1398940"/>
                  </a:cubicBezTo>
                  <a:cubicBezTo>
                    <a:pt x="1287192" y="1408013"/>
                    <a:pt x="1251764" y="1420542"/>
                    <a:pt x="1223466" y="1440415"/>
                  </a:cubicBezTo>
                  <a:cubicBezTo>
                    <a:pt x="1166869" y="1480163"/>
                    <a:pt x="1117617" y="1530279"/>
                    <a:pt x="1060155" y="1568515"/>
                  </a:cubicBezTo>
                  <a:cubicBezTo>
                    <a:pt x="1007663" y="1603510"/>
                    <a:pt x="951282" y="1642177"/>
                    <a:pt x="891445" y="1654058"/>
                  </a:cubicBezTo>
                  <a:cubicBezTo>
                    <a:pt x="818214" y="1668532"/>
                    <a:pt x="740015" y="1656651"/>
                    <a:pt x="663112" y="1656003"/>
                  </a:cubicBezTo>
                  <a:cubicBezTo>
                    <a:pt x="666137" y="1652546"/>
                    <a:pt x="667649" y="1648874"/>
                    <a:pt x="670457" y="1647578"/>
                  </a:cubicBezTo>
                  <a:cubicBezTo>
                    <a:pt x="687523" y="1640017"/>
                    <a:pt x="704804" y="1632672"/>
                    <a:pt x="722302" y="1625760"/>
                  </a:cubicBezTo>
                  <a:cubicBezTo>
                    <a:pt x="847809" y="1574995"/>
                    <a:pt x="957330" y="1500901"/>
                    <a:pt x="1049355" y="1401316"/>
                  </a:cubicBezTo>
                  <a:cubicBezTo>
                    <a:pt x="1069444" y="1379714"/>
                    <a:pt x="1086294" y="1356168"/>
                    <a:pt x="1084566" y="1318365"/>
                  </a:cubicBezTo>
                  <a:cubicBezTo>
                    <a:pt x="1064692" y="1322469"/>
                    <a:pt x="1048274" y="1324197"/>
                    <a:pt x="1032721" y="1329166"/>
                  </a:cubicBezTo>
                  <a:cubicBezTo>
                    <a:pt x="961219" y="1352064"/>
                    <a:pt x="889284" y="1374530"/>
                    <a:pt x="818430" y="1399372"/>
                  </a:cubicBezTo>
                  <a:cubicBezTo>
                    <a:pt x="730294" y="1430479"/>
                    <a:pt x="650799" y="1479083"/>
                    <a:pt x="584913" y="1543889"/>
                  </a:cubicBezTo>
                  <a:cubicBezTo>
                    <a:pt x="520324" y="1607182"/>
                    <a:pt x="452494" y="1654922"/>
                    <a:pt x="365870" y="1661403"/>
                  </a:cubicBezTo>
                  <a:cubicBezTo>
                    <a:pt x="369542" y="1570459"/>
                    <a:pt x="418579" y="1500037"/>
                    <a:pt x="484033" y="1433071"/>
                  </a:cubicBezTo>
                  <a:cubicBezTo>
                    <a:pt x="548622" y="1367185"/>
                    <a:pt x="597443" y="1287690"/>
                    <a:pt x="628549" y="1199554"/>
                  </a:cubicBezTo>
                  <a:cubicBezTo>
                    <a:pt x="653392" y="1128700"/>
                    <a:pt x="675858" y="1056981"/>
                    <a:pt x="698756" y="985263"/>
                  </a:cubicBezTo>
                  <a:cubicBezTo>
                    <a:pt x="703724" y="969710"/>
                    <a:pt x="705452" y="953292"/>
                    <a:pt x="709556" y="933419"/>
                  </a:cubicBezTo>
                  <a:cubicBezTo>
                    <a:pt x="671969" y="931690"/>
                    <a:pt x="648423" y="948540"/>
                    <a:pt x="626605" y="968630"/>
                  </a:cubicBezTo>
                  <a:cubicBezTo>
                    <a:pt x="527236" y="1060654"/>
                    <a:pt x="452926" y="1170176"/>
                    <a:pt x="402161" y="1295683"/>
                  </a:cubicBezTo>
                  <a:cubicBezTo>
                    <a:pt x="395033" y="1312964"/>
                    <a:pt x="387904" y="1330462"/>
                    <a:pt x="380343" y="1347527"/>
                  </a:cubicBezTo>
                  <a:cubicBezTo>
                    <a:pt x="379047" y="1350336"/>
                    <a:pt x="375375" y="1351848"/>
                    <a:pt x="371919" y="1354872"/>
                  </a:cubicBezTo>
                  <a:cubicBezTo>
                    <a:pt x="371487" y="1277969"/>
                    <a:pt x="359390" y="1199554"/>
                    <a:pt x="373863" y="1126540"/>
                  </a:cubicBezTo>
                  <a:cubicBezTo>
                    <a:pt x="385744" y="1066918"/>
                    <a:pt x="424411" y="1010321"/>
                    <a:pt x="459406" y="957829"/>
                  </a:cubicBezTo>
                  <a:cubicBezTo>
                    <a:pt x="497642" y="900368"/>
                    <a:pt x="547758" y="850899"/>
                    <a:pt x="587506" y="794518"/>
                  </a:cubicBezTo>
                  <a:cubicBezTo>
                    <a:pt x="607379" y="766220"/>
                    <a:pt x="619909" y="730793"/>
                    <a:pt x="628981" y="696878"/>
                  </a:cubicBezTo>
                  <a:cubicBezTo>
                    <a:pt x="647559" y="628184"/>
                    <a:pt x="661600" y="558193"/>
                    <a:pt x="676938" y="488635"/>
                  </a:cubicBezTo>
                  <a:cubicBezTo>
                    <a:pt x="678018" y="484099"/>
                    <a:pt x="673697" y="478482"/>
                    <a:pt x="671105" y="471138"/>
                  </a:cubicBezTo>
                  <a:cubicBezTo>
                    <a:pt x="627037" y="481075"/>
                    <a:pt x="599819" y="512397"/>
                    <a:pt x="574977" y="544800"/>
                  </a:cubicBezTo>
                  <a:cubicBezTo>
                    <a:pt x="499154" y="643521"/>
                    <a:pt x="429596" y="745914"/>
                    <a:pt x="391792" y="866453"/>
                  </a:cubicBezTo>
                  <a:cubicBezTo>
                    <a:pt x="389848" y="872717"/>
                    <a:pt x="385744" y="878334"/>
                    <a:pt x="378615" y="883086"/>
                  </a:cubicBezTo>
                  <a:cubicBezTo>
                    <a:pt x="376023" y="793222"/>
                    <a:pt x="367814" y="703142"/>
                    <a:pt x="410370" y="620407"/>
                  </a:cubicBezTo>
                  <a:cubicBezTo>
                    <a:pt x="464375" y="515854"/>
                    <a:pt x="461351" y="406980"/>
                    <a:pt x="438236" y="296378"/>
                  </a:cubicBezTo>
                  <a:cubicBezTo>
                    <a:pt x="419227" y="206298"/>
                    <a:pt x="399137" y="116650"/>
                    <a:pt x="378831" y="26786"/>
                  </a:cubicBezTo>
                  <a:cubicBezTo>
                    <a:pt x="377319" y="20306"/>
                    <a:pt x="371487" y="14689"/>
                    <a:pt x="361982" y="0"/>
                  </a:cubicBezTo>
                  <a:cubicBezTo>
                    <a:pt x="346212" y="24842"/>
                    <a:pt x="329579" y="43204"/>
                    <a:pt x="322018" y="64374"/>
                  </a:cubicBezTo>
                  <a:cubicBezTo>
                    <a:pt x="282271" y="172167"/>
                    <a:pt x="246196" y="282769"/>
                    <a:pt x="259157" y="399203"/>
                  </a:cubicBezTo>
                  <a:cubicBezTo>
                    <a:pt x="271470" y="510453"/>
                    <a:pt x="277950" y="624511"/>
                    <a:pt x="331307" y="727336"/>
                  </a:cubicBezTo>
                  <a:cubicBezTo>
                    <a:pt x="350749" y="764924"/>
                    <a:pt x="354853" y="804887"/>
                    <a:pt x="349885" y="847443"/>
                  </a:cubicBezTo>
                  <a:cubicBezTo>
                    <a:pt x="343836" y="899504"/>
                    <a:pt x="343620" y="952212"/>
                    <a:pt x="341028" y="1004705"/>
                  </a:cubicBezTo>
                  <a:cubicBezTo>
                    <a:pt x="337140" y="1005569"/>
                    <a:pt x="333035" y="1006649"/>
                    <a:pt x="329147" y="1007513"/>
                  </a:cubicBezTo>
                  <a:cubicBezTo>
                    <a:pt x="288751" y="785445"/>
                    <a:pt x="202560" y="580443"/>
                    <a:pt x="98870" y="379546"/>
                  </a:cubicBezTo>
                  <a:cubicBezTo>
                    <a:pt x="76837" y="378898"/>
                    <a:pt x="71652" y="400499"/>
                    <a:pt x="70788" y="417565"/>
                  </a:cubicBezTo>
                  <a:cubicBezTo>
                    <a:pt x="67764" y="484963"/>
                    <a:pt x="57611" y="554089"/>
                    <a:pt x="68628" y="619327"/>
                  </a:cubicBezTo>
                  <a:cubicBezTo>
                    <a:pt x="94550" y="772052"/>
                    <a:pt x="146611" y="916569"/>
                    <a:pt x="230858" y="1049205"/>
                  </a:cubicBezTo>
                  <a:cubicBezTo>
                    <a:pt x="270822" y="1112066"/>
                    <a:pt x="304089" y="1180544"/>
                    <a:pt x="330875" y="1250319"/>
                  </a:cubicBezTo>
                  <a:cubicBezTo>
                    <a:pt x="346428" y="1290714"/>
                    <a:pt x="342972" y="1338454"/>
                    <a:pt x="347940" y="1381442"/>
                  </a:cubicBezTo>
                  <a:cubicBezTo>
                    <a:pt x="339948" y="1384250"/>
                    <a:pt x="338436" y="1385115"/>
                    <a:pt x="336708" y="1385330"/>
                  </a:cubicBezTo>
                  <a:cubicBezTo>
                    <a:pt x="335195" y="1385547"/>
                    <a:pt x="332603" y="1385115"/>
                    <a:pt x="331955" y="1384250"/>
                  </a:cubicBezTo>
                  <a:cubicBezTo>
                    <a:pt x="231506" y="1206251"/>
                    <a:pt x="131273" y="1028035"/>
                    <a:pt x="30176" y="847875"/>
                  </a:cubicBezTo>
                  <a:cubicBezTo>
                    <a:pt x="-2226" y="856732"/>
                    <a:pt x="2094" y="883518"/>
                    <a:pt x="798" y="906200"/>
                  </a:cubicBezTo>
                  <a:cubicBezTo>
                    <a:pt x="-4603" y="1011185"/>
                    <a:pt x="17863" y="1111634"/>
                    <a:pt x="54587" y="1209059"/>
                  </a:cubicBezTo>
                  <a:cubicBezTo>
                    <a:pt x="102975" y="1337374"/>
                    <a:pt x="177069" y="1450136"/>
                    <a:pt x="268445" y="1551449"/>
                  </a:cubicBezTo>
                  <a:cubicBezTo>
                    <a:pt x="298472" y="1584716"/>
                    <a:pt x="325042" y="1701798"/>
                    <a:pt x="325042" y="1701798"/>
                  </a:cubicBezTo>
                  <a:cubicBezTo>
                    <a:pt x="325042" y="1701798"/>
                    <a:pt x="434996" y="1730961"/>
                    <a:pt x="465455" y="1758396"/>
                  </a:cubicBezTo>
                  <a:cubicBezTo>
                    <a:pt x="566552" y="1849772"/>
                    <a:pt x="679530" y="1923650"/>
                    <a:pt x="807845" y="1972254"/>
                  </a:cubicBezTo>
                  <a:cubicBezTo>
                    <a:pt x="905486" y="2009194"/>
                    <a:pt x="1005719" y="2031660"/>
                    <a:pt x="1110704" y="2026043"/>
                  </a:cubicBezTo>
                  <a:cubicBezTo>
                    <a:pt x="1133386" y="2024963"/>
                    <a:pt x="1160172" y="2029284"/>
                    <a:pt x="1169029" y="1996665"/>
                  </a:cubicBezTo>
                  <a:cubicBezTo>
                    <a:pt x="989085" y="1895352"/>
                    <a:pt x="810869" y="1795119"/>
                    <a:pt x="632654" y="1694886"/>
                  </a:cubicBezTo>
                  <a:cubicBezTo>
                    <a:pt x="631574" y="1694238"/>
                    <a:pt x="631358" y="1691646"/>
                    <a:pt x="631574" y="1690134"/>
                  </a:cubicBezTo>
                  <a:cubicBezTo>
                    <a:pt x="631790" y="1688405"/>
                    <a:pt x="632654" y="1686893"/>
                    <a:pt x="635462" y="1678901"/>
                  </a:cubicBezTo>
                  <a:cubicBezTo>
                    <a:pt x="678450" y="1683869"/>
                    <a:pt x="725974" y="1680629"/>
                    <a:pt x="766586" y="1695966"/>
                  </a:cubicBezTo>
                  <a:cubicBezTo>
                    <a:pt x="836144" y="1722752"/>
                    <a:pt x="904622" y="1756019"/>
                    <a:pt x="967699" y="1795983"/>
                  </a:cubicBezTo>
                  <a:cubicBezTo>
                    <a:pt x="1100335" y="1880230"/>
                    <a:pt x="1244852" y="1932291"/>
                    <a:pt x="1397577" y="1958213"/>
                  </a:cubicBezTo>
                  <a:cubicBezTo>
                    <a:pt x="1462815" y="1969230"/>
                    <a:pt x="1532157" y="1959293"/>
                    <a:pt x="1599339" y="1956053"/>
                  </a:cubicBezTo>
                  <a:cubicBezTo>
                    <a:pt x="1616405" y="1955189"/>
                    <a:pt x="1638007" y="1950004"/>
                    <a:pt x="1637359" y="1927971"/>
                  </a:cubicBezTo>
                  <a:cubicBezTo>
                    <a:pt x="1436461" y="1824281"/>
                    <a:pt x="1231459" y="1738090"/>
                    <a:pt x="1009175" y="1697478"/>
                  </a:cubicBezTo>
                  <a:cubicBezTo>
                    <a:pt x="1010039" y="1693590"/>
                    <a:pt x="1011119" y="1689485"/>
                    <a:pt x="1011983" y="1685597"/>
                  </a:cubicBezTo>
                  <a:cubicBezTo>
                    <a:pt x="1064476" y="1683005"/>
                    <a:pt x="1117185" y="1682789"/>
                    <a:pt x="1169029" y="1676740"/>
                  </a:cubicBezTo>
                  <a:cubicBezTo>
                    <a:pt x="1211585" y="1671772"/>
                    <a:pt x="1251548" y="1675876"/>
                    <a:pt x="1289136" y="1695318"/>
                  </a:cubicBezTo>
                  <a:cubicBezTo>
                    <a:pt x="1392177" y="1748675"/>
                    <a:pt x="1506019" y="1755155"/>
                    <a:pt x="1617269" y="1767468"/>
                  </a:cubicBezTo>
                  <a:cubicBezTo>
                    <a:pt x="1733703" y="1780429"/>
                    <a:pt x="1844305" y="1744570"/>
                    <a:pt x="1952746" y="1705471"/>
                  </a:cubicBezTo>
                  <a:cubicBezTo>
                    <a:pt x="1974132" y="1697694"/>
                    <a:pt x="1992278" y="1681277"/>
                    <a:pt x="2017120" y="1665507"/>
                  </a:cubicBezTo>
                  <a:cubicBezTo>
                    <a:pt x="2003295" y="1656434"/>
                    <a:pt x="1997678" y="1650602"/>
                    <a:pt x="1991198" y="1649090"/>
                  </a:cubicBezTo>
                  <a:close/>
                  <a:moveTo>
                    <a:pt x="664408" y="974462"/>
                  </a:moveTo>
                  <a:cubicBezTo>
                    <a:pt x="626173" y="1181409"/>
                    <a:pt x="542358" y="1362865"/>
                    <a:pt x="375807" y="1507165"/>
                  </a:cubicBezTo>
                  <a:cubicBezTo>
                    <a:pt x="402377" y="1286826"/>
                    <a:pt x="505418" y="1115523"/>
                    <a:pt x="664408" y="974462"/>
                  </a:cubicBezTo>
                  <a:close/>
                  <a:moveTo>
                    <a:pt x="642591" y="519742"/>
                  </a:moveTo>
                  <a:cubicBezTo>
                    <a:pt x="638702" y="546744"/>
                    <a:pt x="636110" y="572667"/>
                    <a:pt x="631358" y="598157"/>
                  </a:cubicBezTo>
                  <a:cubicBezTo>
                    <a:pt x="613212" y="697310"/>
                    <a:pt x="581457" y="789982"/>
                    <a:pt x="510603" y="866021"/>
                  </a:cubicBezTo>
                  <a:cubicBezTo>
                    <a:pt x="465023" y="915057"/>
                    <a:pt x="423331" y="967766"/>
                    <a:pt x="377751" y="1021122"/>
                  </a:cubicBezTo>
                  <a:cubicBezTo>
                    <a:pt x="379479" y="894751"/>
                    <a:pt x="555751" y="561218"/>
                    <a:pt x="642591" y="519742"/>
                  </a:cubicBezTo>
                  <a:close/>
                  <a:moveTo>
                    <a:pt x="319642" y="1161751"/>
                  </a:moveTo>
                  <a:cubicBezTo>
                    <a:pt x="301712" y="1129996"/>
                    <a:pt x="286591" y="1096081"/>
                    <a:pt x="265421" y="1066486"/>
                  </a:cubicBezTo>
                  <a:cubicBezTo>
                    <a:pt x="171885" y="935579"/>
                    <a:pt x="123713" y="786526"/>
                    <a:pt x="89366" y="631856"/>
                  </a:cubicBezTo>
                  <a:cubicBezTo>
                    <a:pt x="75540" y="569426"/>
                    <a:pt x="82885" y="508293"/>
                    <a:pt x="98006" y="446728"/>
                  </a:cubicBezTo>
                  <a:cubicBezTo>
                    <a:pt x="225458" y="668147"/>
                    <a:pt x="299336" y="905552"/>
                    <a:pt x="331739" y="1156134"/>
                  </a:cubicBezTo>
                  <a:cubicBezTo>
                    <a:pt x="327635" y="1158079"/>
                    <a:pt x="323530" y="1160023"/>
                    <a:pt x="319642" y="1161751"/>
                  </a:cubicBezTo>
                  <a:close/>
                  <a:moveTo>
                    <a:pt x="329363" y="1583852"/>
                  </a:moveTo>
                  <a:cubicBezTo>
                    <a:pt x="160220" y="1435015"/>
                    <a:pt x="1878" y="1129780"/>
                    <a:pt x="27800" y="904904"/>
                  </a:cubicBezTo>
                  <a:cubicBezTo>
                    <a:pt x="36873" y="913113"/>
                    <a:pt x="41841" y="915921"/>
                    <a:pt x="44434" y="920241"/>
                  </a:cubicBezTo>
                  <a:cubicBezTo>
                    <a:pt x="109023" y="1030195"/>
                    <a:pt x="174909" y="1139069"/>
                    <a:pt x="236907" y="1250535"/>
                  </a:cubicBezTo>
                  <a:cubicBezTo>
                    <a:pt x="268661" y="1307780"/>
                    <a:pt x="294800" y="1368481"/>
                    <a:pt x="320506" y="1428750"/>
                  </a:cubicBezTo>
                  <a:cubicBezTo>
                    <a:pt x="341460" y="1477787"/>
                    <a:pt x="336492" y="1529199"/>
                    <a:pt x="329363" y="1583852"/>
                  </a:cubicBezTo>
                  <a:close/>
                  <a:moveTo>
                    <a:pt x="346428" y="706598"/>
                  </a:moveTo>
                  <a:cubicBezTo>
                    <a:pt x="269526" y="486907"/>
                    <a:pt x="253540" y="276072"/>
                    <a:pt x="350965" y="60485"/>
                  </a:cubicBezTo>
                  <a:cubicBezTo>
                    <a:pt x="358525" y="68694"/>
                    <a:pt x="362414" y="71070"/>
                    <a:pt x="363278" y="74095"/>
                  </a:cubicBezTo>
                  <a:cubicBezTo>
                    <a:pt x="381856" y="148405"/>
                    <a:pt x="402593" y="222500"/>
                    <a:pt x="417931" y="297674"/>
                  </a:cubicBezTo>
                  <a:cubicBezTo>
                    <a:pt x="449686" y="453424"/>
                    <a:pt x="431108" y="557761"/>
                    <a:pt x="346428" y="706598"/>
                  </a:cubicBezTo>
                  <a:close/>
                  <a:moveTo>
                    <a:pt x="766802" y="1790582"/>
                  </a:moveTo>
                  <a:cubicBezTo>
                    <a:pt x="878051" y="1852580"/>
                    <a:pt x="987141" y="1918466"/>
                    <a:pt x="1097095" y="1983055"/>
                  </a:cubicBezTo>
                  <a:cubicBezTo>
                    <a:pt x="1101415" y="1985648"/>
                    <a:pt x="1104223" y="1990616"/>
                    <a:pt x="1112432" y="1999689"/>
                  </a:cubicBezTo>
                  <a:cubicBezTo>
                    <a:pt x="887556" y="2025179"/>
                    <a:pt x="582321" y="1867053"/>
                    <a:pt x="433484" y="1697910"/>
                  </a:cubicBezTo>
                  <a:cubicBezTo>
                    <a:pt x="488137" y="1690782"/>
                    <a:pt x="539549" y="1685813"/>
                    <a:pt x="588802" y="1706767"/>
                  </a:cubicBezTo>
                  <a:cubicBezTo>
                    <a:pt x="649071" y="1732689"/>
                    <a:pt x="709772" y="1758612"/>
                    <a:pt x="766802" y="1790582"/>
                  </a:cubicBezTo>
                  <a:close/>
                  <a:moveTo>
                    <a:pt x="509955" y="1651466"/>
                  </a:moveTo>
                  <a:cubicBezTo>
                    <a:pt x="654256" y="1484915"/>
                    <a:pt x="835928" y="1401100"/>
                    <a:pt x="1042658" y="1362865"/>
                  </a:cubicBezTo>
                  <a:cubicBezTo>
                    <a:pt x="901813" y="1521855"/>
                    <a:pt x="730510" y="1624896"/>
                    <a:pt x="509955" y="1651466"/>
                  </a:cubicBezTo>
                  <a:close/>
                  <a:moveTo>
                    <a:pt x="1570609" y="1929267"/>
                  </a:moveTo>
                  <a:cubicBezTo>
                    <a:pt x="1509043" y="1944172"/>
                    <a:pt x="1447910" y="1951733"/>
                    <a:pt x="1385480" y="1937907"/>
                  </a:cubicBezTo>
                  <a:cubicBezTo>
                    <a:pt x="1230811" y="1903560"/>
                    <a:pt x="1081757" y="1855388"/>
                    <a:pt x="950850" y="1761852"/>
                  </a:cubicBezTo>
                  <a:cubicBezTo>
                    <a:pt x="921255" y="1740682"/>
                    <a:pt x="887556" y="1725561"/>
                    <a:pt x="855585" y="1707631"/>
                  </a:cubicBezTo>
                  <a:cubicBezTo>
                    <a:pt x="857530" y="1703527"/>
                    <a:pt x="859258" y="1699638"/>
                    <a:pt x="861202" y="1695534"/>
                  </a:cubicBezTo>
                  <a:cubicBezTo>
                    <a:pt x="1111784" y="1728153"/>
                    <a:pt x="1349189" y="1801815"/>
                    <a:pt x="1570609" y="1929267"/>
                  </a:cubicBezTo>
                  <a:close/>
                  <a:moveTo>
                    <a:pt x="996214" y="1649090"/>
                  </a:moveTo>
                  <a:cubicBezTo>
                    <a:pt x="1049787" y="1603510"/>
                    <a:pt x="1102279" y="1561818"/>
                    <a:pt x="1151316" y="1516238"/>
                  </a:cubicBezTo>
                  <a:cubicBezTo>
                    <a:pt x="1227570" y="1445600"/>
                    <a:pt x="1320027" y="1413629"/>
                    <a:pt x="1419179" y="1395483"/>
                  </a:cubicBezTo>
                  <a:cubicBezTo>
                    <a:pt x="1444669" y="1390731"/>
                    <a:pt x="1470592" y="1388139"/>
                    <a:pt x="1497594" y="1384250"/>
                  </a:cubicBezTo>
                  <a:cubicBezTo>
                    <a:pt x="1456335" y="1471522"/>
                    <a:pt x="1122585" y="1647794"/>
                    <a:pt x="996214" y="1649090"/>
                  </a:cubicBezTo>
                  <a:close/>
                  <a:moveTo>
                    <a:pt x="1310954" y="1680845"/>
                  </a:moveTo>
                  <a:cubicBezTo>
                    <a:pt x="1459575" y="1596165"/>
                    <a:pt x="1564128" y="1577587"/>
                    <a:pt x="1720094" y="1609342"/>
                  </a:cubicBezTo>
                  <a:cubicBezTo>
                    <a:pt x="1795269" y="1624680"/>
                    <a:pt x="1869147" y="1645418"/>
                    <a:pt x="1943674" y="1663995"/>
                  </a:cubicBezTo>
                  <a:cubicBezTo>
                    <a:pt x="1946914" y="1664859"/>
                    <a:pt x="1949290" y="1668748"/>
                    <a:pt x="1957283" y="1676308"/>
                  </a:cubicBezTo>
                  <a:cubicBezTo>
                    <a:pt x="1741480" y="1773733"/>
                    <a:pt x="1530429" y="1757747"/>
                    <a:pt x="1310954" y="1680845"/>
                  </a:cubicBezTo>
                  <a:close/>
                </a:path>
              </a:pathLst>
            </a:custGeom>
            <a:grpFill/>
            <a:ln w="21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ACF08516-903B-975B-DAFC-C41AEBB09EF7}"/>
              </a:ext>
            </a:extLst>
          </p:cNvPr>
          <p:cNvGrpSpPr/>
          <p:nvPr/>
        </p:nvGrpSpPr>
        <p:grpSpPr>
          <a:xfrm>
            <a:off x="1808956" y="3392488"/>
            <a:ext cx="8574088" cy="581025"/>
            <a:chOff x="1808956" y="2977088"/>
            <a:chExt cx="8574088" cy="581025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ABBC035F-3A3B-2D24-988D-F5DFCFAF7670}"/>
                </a:ext>
              </a:extLst>
            </p:cNvPr>
            <p:cNvGrpSpPr/>
            <p:nvPr/>
          </p:nvGrpSpPr>
          <p:grpSpPr>
            <a:xfrm>
              <a:off x="1808956" y="2977088"/>
              <a:ext cx="8574088" cy="581025"/>
              <a:chOff x="1114425" y="8815389"/>
              <a:chExt cx="8574088" cy="581025"/>
            </a:xfrm>
            <a:gradFill>
              <a:gsLst>
                <a:gs pos="100000">
                  <a:srgbClr val="6C8B50">
                    <a:alpha val="52000"/>
                  </a:srgbClr>
                </a:gs>
                <a:gs pos="0">
                  <a:srgbClr val="6C8B5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</p:grpSpPr>
          <p:sp>
            <p:nvSpPr>
              <p:cNvPr id="30" name="Freeform 133">
                <a:extLst>
                  <a:ext uri="{FF2B5EF4-FFF2-40B4-BE49-F238E27FC236}">
                    <a16:creationId xmlns:a16="http://schemas.microsoft.com/office/drawing/2014/main" id="{F7E93F20-DB5E-02B1-BE6D-2DBF25AF5D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9525" y="9088439"/>
                <a:ext cx="3995738" cy="58738"/>
              </a:xfrm>
              <a:custGeom>
                <a:avLst/>
                <a:gdLst>
                  <a:gd name="T0" fmla="*/ 2004 w 2517"/>
                  <a:gd name="T1" fmla="*/ 0 h 37"/>
                  <a:gd name="T2" fmla="*/ 2161 w 2517"/>
                  <a:gd name="T3" fmla="*/ 1 h 37"/>
                  <a:gd name="T4" fmla="*/ 2404 w 2517"/>
                  <a:gd name="T5" fmla="*/ 1 h 37"/>
                  <a:gd name="T6" fmla="*/ 2476 w 2517"/>
                  <a:gd name="T7" fmla="*/ 1 h 37"/>
                  <a:gd name="T8" fmla="*/ 2502 w 2517"/>
                  <a:gd name="T9" fmla="*/ 1 h 37"/>
                  <a:gd name="T10" fmla="*/ 2513 w 2517"/>
                  <a:gd name="T11" fmla="*/ 4 h 37"/>
                  <a:gd name="T12" fmla="*/ 2517 w 2517"/>
                  <a:gd name="T13" fmla="*/ 11 h 37"/>
                  <a:gd name="T14" fmla="*/ 2506 w 2517"/>
                  <a:gd name="T15" fmla="*/ 21 h 37"/>
                  <a:gd name="T16" fmla="*/ 2502 w 2517"/>
                  <a:gd name="T17" fmla="*/ 21 h 37"/>
                  <a:gd name="T18" fmla="*/ 2476 w 2517"/>
                  <a:gd name="T19" fmla="*/ 21 h 37"/>
                  <a:gd name="T20" fmla="*/ 2404 w 2517"/>
                  <a:gd name="T21" fmla="*/ 22 h 37"/>
                  <a:gd name="T22" fmla="*/ 2161 w 2517"/>
                  <a:gd name="T23" fmla="*/ 24 h 37"/>
                  <a:gd name="T24" fmla="*/ 2004 w 2517"/>
                  <a:gd name="T25" fmla="*/ 26 h 37"/>
                  <a:gd name="T26" fmla="*/ 1835 w 2517"/>
                  <a:gd name="T27" fmla="*/ 28 h 37"/>
                  <a:gd name="T28" fmla="*/ 1620 w 2517"/>
                  <a:gd name="T29" fmla="*/ 29 h 37"/>
                  <a:gd name="T30" fmla="*/ 1412 w 2517"/>
                  <a:gd name="T31" fmla="*/ 31 h 37"/>
                  <a:gd name="T32" fmla="*/ 1200 w 2517"/>
                  <a:gd name="T33" fmla="*/ 32 h 37"/>
                  <a:gd name="T34" fmla="*/ 1005 w 2517"/>
                  <a:gd name="T35" fmla="*/ 34 h 37"/>
                  <a:gd name="T36" fmla="*/ 848 w 2517"/>
                  <a:gd name="T37" fmla="*/ 34 h 37"/>
                  <a:gd name="T38" fmla="*/ 587 w 2517"/>
                  <a:gd name="T39" fmla="*/ 36 h 37"/>
                  <a:gd name="T40" fmla="*/ 407 w 2517"/>
                  <a:gd name="T41" fmla="*/ 36 h 37"/>
                  <a:gd name="T42" fmla="*/ 249 w 2517"/>
                  <a:gd name="T43" fmla="*/ 36 h 37"/>
                  <a:gd name="T44" fmla="*/ 117 w 2517"/>
                  <a:gd name="T45" fmla="*/ 37 h 37"/>
                  <a:gd name="T46" fmla="*/ 61 w 2517"/>
                  <a:gd name="T47" fmla="*/ 37 h 37"/>
                  <a:gd name="T48" fmla="*/ 15 w 2517"/>
                  <a:gd name="T49" fmla="*/ 33 h 37"/>
                  <a:gd name="T50" fmla="*/ 4 w 2517"/>
                  <a:gd name="T51" fmla="*/ 29 h 37"/>
                  <a:gd name="T52" fmla="*/ 0 w 2517"/>
                  <a:gd name="T53" fmla="*/ 22 h 37"/>
                  <a:gd name="T54" fmla="*/ 4 w 2517"/>
                  <a:gd name="T55" fmla="*/ 15 h 37"/>
                  <a:gd name="T56" fmla="*/ 60 w 2517"/>
                  <a:gd name="T57" fmla="*/ 6 h 37"/>
                  <a:gd name="T58" fmla="*/ 91 w 2517"/>
                  <a:gd name="T59" fmla="*/ 6 h 37"/>
                  <a:gd name="T60" fmla="*/ 145 w 2517"/>
                  <a:gd name="T61" fmla="*/ 6 h 37"/>
                  <a:gd name="T62" fmla="*/ 294 w 2517"/>
                  <a:gd name="T63" fmla="*/ 5 h 37"/>
                  <a:gd name="T64" fmla="*/ 571 w 2517"/>
                  <a:gd name="T65" fmla="*/ 4 h 37"/>
                  <a:gd name="T66" fmla="*/ 782 w 2517"/>
                  <a:gd name="T67" fmla="*/ 3 h 37"/>
                  <a:gd name="T68" fmla="*/ 989 w 2517"/>
                  <a:gd name="T69" fmla="*/ 1 h 37"/>
                  <a:gd name="T70" fmla="*/ 1125 w 2517"/>
                  <a:gd name="T71" fmla="*/ 1 h 37"/>
                  <a:gd name="T72" fmla="*/ 1295 w 2517"/>
                  <a:gd name="T73" fmla="*/ 0 h 37"/>
                  <a:gd name="T74" fmla="*/ 1501 w 2517"/>
                  <a:gd name="T75" fmla="*/ 0 h 37"/>
                  <a:gd name="T76" fmla="*/ 1817 w 2517"/>
                  <a:gd name="T77" fmla="*/ 0 h 37"/>
                  <a:gd name="T78" fmla="*/ 1999 w 2517"/>
                  <a:gd name="T7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17" h="37">
                    <a:moveTo>
                      <a:pt x="1999" y="0"/>
                    </a:moveTo>
                    <a:lnTo>
                      <a:pt x="2004" y="0"/>
                    </a:lnTo>
                    <a:lnTo>
                      <a:pt x="2059" y="1"/>
                    </a:lnTo>
                    <a:lnTo>
                      <a:pt x="2161" y="1"/>
                    </a:lnTo>
                    <a:lnTo>
                      <a:pt x="2299" y="1"/>
                    </a:lnTo>
                    <a:lnTo>
                      <a:pt x="2404" y="1"/>
                    </a:lnTo>
                    <a:lnTo>
                      <a:pt x="2445" y="1"/>
                    </a:lnTo>
                    <a:lnTo>
                      <a:pt x="2476" y="1"/>
                    </a:lnTo>
                    <a:lnTo>
                      <a:pt x="2496" y="1"/>
                    </a:lnTo>
                    <a:lnTo>
                      <a:pt x="2502" y="1"/>
                    </a:lnTo>
                    <a:lnTo>
                      <a:pt x="2506" y="1"/>
                    </a:lnTo>
                    <a:lnTo>
                      <a:pt x="2513" y="4"/>
                    </a:lnTo>
                    <a:lnTo>
                      <a:pt x="2517" y="11"/>
                    </a:lnTo>
                    <a:lnTo>
                      <a:pt x="2517" y="11"/>
                    </a:lnTo>
                    <a:lnTo>
                      <a:pt x="2513" y="18"/>
                    </a:lnTo>
                    <a:lnTo>
                      <a:pt x="2506" y="21"/>
                    </a:lnTo>
                    <a:lnTo>
                      <a:pt x="2506" y="21"/>
                    </a:lnTo>
                    <a:lnTo>
                      <a:pt x="2502" y="21"/>
                    </a:lnTo>
                    <a:lnTo>
                      <a:pt x="2497" y="21"/>
                    </a:lnTo>
                    <a:lnTo>
                      <a:pt x="2476" y="21"/>
                    </a:lnTo>
                    <a:lnTo>
                      <a:pt x="2445" y="22"/>
                    </a:lnTo>
                    <a:lnTo>
                      <a:pt x="2404" y="22"/>
                    </a:lnTo>
                    <a:lnTo>
                      <a:pt x="2299" y="23"/>
                    </a:lnTo>
                    <a:lnTo>
                      <a:pt x="2161" y="24"/>
                    </a:lnTo>
                    <a:lnTo>
                      <a:pt x="2059" y="25"/>
                    </a:lnTo>
                    <a:lnTo>
                      <a:pt x="2004" y="26"/>
                    </a:lnTo>
                    <a:lnTo>
                      <a:pt x="1999" y="26"/>
                    </a:lnTo>
                    <a:lnTo>
                      <a:pt x="1835" y="28"/>
                    </a:lnTo>
                    <a:lnTo>
                      <a:pt x="1817" y="28"/>
                    </a:lnTo>
                    <a:lnTo>
                      <a:pt x="1620" y="29"/>
                    </a:lnTo>
                    <a:lnTo>
                      <a:pt x="1501" y="30"/>
                    </a:lnTo>
                    <a:lnTo>
                      <a:pt x="1412" y="31"/>
                    </a:lnTo>
                    <a:lnTo>
                      <a:pt x="1295" y="32"/>
                    </a:lnTo>
                    <a:lnTo>
                      <a:pt x="1200" y="32"/>
                    </a:lnTo>
                    <a:lnTo>
                      <a:pt x="1125" y="33"/>
                    </a:lnTo>
                    <a:lnTo>
                      <a:pt x="1005" y="34"/>
                    </a:lnTo>
                    <a:lnTo>
                      <a:pt x="989" y="34"/>
                    </a:lnTo>
                    <a:lnTo>
                      <a:pt x="848" y="34"/>
                    </a:lnTo>
                    <a:lnTo>
                      <a:pt x="782" y="35"/>
                    </a:lnTo>
                    <a:lnTo>
                      <a:pt x="587" y="36"/>
                    </a:lnTo>
                    <a:lnTo>
                      <a:pt x="571" y="36"/>
                    </a:lnTo>
                    <a:lnTo>
                      <a:pt x="407" y="36"/>
                    </a:lnTo>
                    <a:lnTo>
                      <a:pt x="294" y="36"/>
                    </a:lnTo>
                    <a:lnTo>
                      <a:pt x="249" y="36"/>
                    </a:lnTo>
                    <a:lnTo>
                      <a:pt x="146" y="37"/>
                    </a:lnTo>
                    <a:lnTo>
                      <a:pt x="117" y="37"/>
                    </a:lnTo>
                    <a:lnTo>
                      <a:pt x="91" y="37"/>
                    </a:lnTo>
                    <a:lnTo>
                      <a:pt x="61" y="37"/>
                    </a:lnTo>
                    <a:lnTo>
                      <a:pt x="60" y="37"/>
                    </a:lnTo>
                    <a:lnTo>
                      <a:pt x="15" y="33"/>
                    </a:lnTo>
                    <a:lnTo>
                      <a:pt x="15" y="33"/>
                    </a:lnTo>
                    <a:lnTo>
                      <a:pt x="4" y="29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4" y="15"/>
                    </a:lnTo>
                    <a:lnTo>
                      <a:pt x="15" y="10"/>
                    </a:lnTo>
                    <a:lnTo>
                      <a:pt x="60" y="6"/>
                    </a:lnTo>
                    <a:lnTo>
                      <a:pt x="61" y="6"/>
                    </a:lnTo>
                    <a:lnTo>
                      <a:pt x="91" y="6"/>
                    </a:lnTo>
                    <a:lnTo>
                      <a:pt x="117" y="6"/>
                    </a:lnTo>
                    <a:lnTo>
                      <a:pt x="145" y="6"/>
                    </a:lnTo>
                    <a:lnTo>
                      <a:pt x="249" y="5"/>
                    </a:lnTo>
                    <a:lnTo>
                      <a:pt x="294" y="5"/>
                    </a:lnTo>
                    <a:lnTo>
                      <a:pt x="407" y="4"/>
                    </a:lnTo>
                    <a:lnTo>
                      <a:pt x="571" y="4"/>
                    </a:lnTo>
                    <a:lnTo>
                      <a:pt x="587" y="4"/>
                    </a:lnTo>
                    <a:lnTo>
                      <a:pt x="782" y="3"/>
                    </a:lnTo>
                    <a:lnTo>
                      <a:pt x="848" y="2"/>
                    </a:lnTo>
                    <a:lnTo>
                      <a:pt x="989" y="1"/>
                    </a:lnTo>
                    <a:lnTo>
                      <a:pt x="1005" y="1"/>
                    </a:lnTo>
                    <a:lnTo>
                      <a:pt x="1125" y="1"/>
                    </a:lnTo>
                    <a:lnTo>
                      <a:pt x="1199" y="1"/>
                    </a:lnTo>
                    <a:lnTo>
                      <a:pt x="1295" y="0"/>
                    </a:lnTo>
                    <a:lnTo>
                      <a:pt x="1412" y="0"/>
                    </a:lnTo>
                    <a:lnTo>
                      <a:pt x="1501" y="0"/>
                    </a:lnTo>
                    <a:lnTo>
                      <a:pt x="1620" y="0"/>
                    </a:lnTo>
                    <a:lnTo>
                      <a:pt x="1817" y="0"/>
                    </a:lnTo>
                    <a:lnTo>
                      <a:pt x="1835" y="0"/>
                    </a:lnTo>
                    <a:lnTo>
                      <a:pt x="1999" y="0"/>
                    </a:lnTo>
                    <a:lnTo>
                      <a:pt x="1999" y="0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134">
                <a:extLst>
                  <a:ext uri="{FF2B5EF4-FFF2-40B4-BE49-F238E27FC236}">
                    <a16:creationId xmlns:a16="http://schemas.microsoft.com/office/drawing/2014/main" id="{0DF91286-E4D7-8157-B346-B713FDD1AA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08150" y="8815389"/>
                <a:ext cx="242888" cy="315913"/>
              </a:xfrm>
              <a:custGeom>
                <a:avLst/>
                <a:gdLst>
                  <a:gd name="T0" fmla="*/ 51 w 153"/>
                  <a:gd name="T1" fmla="*/ 1 h 199"/>
                  <a:gd name="T2" fmla="*/ 59 w 153"/>
                  <a:gd name="T3" fmla="*/ 4 h 199"/>
                  <a:gd name="T4" fmla="*/ 65 w 153"/>
                  <a:gd name="T5" fmla="*/ 7 h 199"/>
                  <a:gd name="T6" fmla="*/ 70 w 153"/>
                  <a:gd name="T7" fmla="*/ 13 h 199"/>
                  <a:gd name="T8" fmla="*/ 74 w 153"/>
                  <a:gd name="T9" fmla="*/ 17 h 199"/>
                  <a:gd name="T10" fmla="*/ 78 w 153"/>
                  <a:gd name="T11" fmla="*/ 24 h 199"/>
                  <a:gd name="T12" fmla="*/ 85 w 153"/>
                  <a:gd name="T13" fmla="*/ 33 h 199"/>
                  <a:gd name="T14" fmla="*/ 91 w 153"/>
                  <a:gd name="T15" fmla="*/ 45 h 199"/>
                  <a:gd name="T16" fmla="*/ 95 w 153"/>
                  <a:gd name="T17" fmla="*/ 51 h 199"/>
                  <a:gd name="T18" fmla="*/ 98 w 153"/>
                  <a:gd name="T19" fmla="*/ 60 h 199"/>
                  <a:gd name="T20" fmla="*/ 106 w 153"/>
                  <a:gd name="T21" fmla="*/ 77 h 199"/>
                  <a:gd name="T22" fmla="*/ 120 w 153"/>
                  <a:gd name="T23" fmla="*/ 110 h 199"/>
                  <a:gd name="T24" fmla="*/ 127 w 153"/>
                  <a:gd name="T25" fmla="*/ 126 h 199"/>
                  <a:gd name="T26" fmla="*/ 133 w 153"/>
                  <a:gd name="T27" fmla="*/ 138 h 199"/>
                  <a:gd name="T28" fmla="*/ 138 w 153"/>
                  <a:gd name="T29" fmla="*/ 149 h 199"/>
                  <a:gd name="T30" fmla="*/ 144 w 153"/>
                  <a:gd name="T31" fmla="*/ 157 h 199"/>
                  <a:gd name="T32" fmla="*/ 146 w 153"/>
                  <a:gd name="T33" fmla="*/ 160 h 199"/>
                  <a:gd name="T34" fmla="*/ 146 w 153"/>
                  <a:gd name="T35" fmla="*/ 165 h 199"/>
                  <a:gd name="T36" fmla="*/ 145 w 153"/>
                  <a:gd name="T37" fmla="*/ 169 h 199"/>
                  <a:gd name="T38" fmla="*/ 145 w 153"/>
                  <a:gd name="T39" fmla="*/ 172 h 199"/>
                  <a:gd name="T40" fmla="*/ 146 w 153"/>
                  <a:gd name="T41" fmla="*/ 174 h 199"/>
                  <a:gd name="T42" fmla="*/ 146 w 153"/>
                  <a:gd name="T43" fmla="*/ 174 h 199"/>
                  <a:gd name="T44" fmla="*/ 126 w 153"/>
                  <a:gd name="T45" fmla="*/ 199 h 199"/>
                  <a:gd name="T46" fmla="*/ 107 w 153"/>
                  <a:gd name="T47" fmla="*/ 190 h 199"/>
                  <a:gd name="T48" fmla="*/ 101 w 153"/>
                  <a:gd name="T49" fmla="*/ 188 h 199"/>
                  <a:gd name="T50" fmla="*/ 95 w 153"/>
                  <a:gd name="T51" fmla="*/ 185 h 199"/>
                  <a:gd name="T52" fmla="*/ 88 w 153"/>
                  <a:gd name="T53" fmla="*/ 180 h 199"/>
                  <a:gd name="T54" fmla="*/ 82 w 153"/>
                  <a:gd name="T55" fmla="*/ 176 h 199"/>
                  <a:gd name="T56" fmla="*/ 76 w 153"/>
                  <a:gd name="T57" fmla="*/ 170 h 199"/>
                  <a:gd name="T58" fmla="*/ 69 w 153"/>
                  <a:gd name="T59" fmla="*/ 165 h 199"/>
                  <a:gd name="T60" fmla="*/ 63 w 153"/>
                  <a:gd name="T61" fmla="*/ 158 h 199"/>
                  <a:gd name="T62" fmla="*/ 56 w 153"/>
                  <a:gd name="T63" fmla="*/ 151 h 199"/>
                  <a:gd name="T64" fmla="*/ 49 w 153"/>
                  <a:gd name="T65" fmla="*/ 144 h 199"/>
                  <a:gd name="T66" fmla="*/ 43 w 153"/>
                  <a:gd name="T67" fmla="*/ 136 h 199"/>
                  <a:gd name="T68" fmla="*/ 37 w 153"/>
                  <a:gd name="T69" fmla="*/ 128 h 199"/>
                  <a:gd name="T70" fmla="*/ 30 w 153"/>
                  <a:gd name="T71" fmla="*/ 120 h 199"/>
                  <a:gd name="T72" fmla="*/ 24 w 153"/>
                  <a:gd name="T73" fmla="*/ 112 h 199"/>
                  <a:gd name="T74" fmla="*/ 20 w 153"/>
                  <a:gd name="T75" fmla="*/ 104 h 199"/>
                  <a:gd name="T76" fmla="*/ 15 w 153"/>
                  <a:gd name="T77" fmla="*/ 96 h 199"/>
                  <a:gd name="T78" fmla="*/ 11 w 153"/>
                  <a:gd name="T79" fmla="*/ 87 h 199"/>
                  <a:gd name="T80" fmla="*/ 7 w 153"/>
                  <a:gd name="T81" fmla="*/ 79 h 199"/>
                  <a:gd name="T82" fmla="*/ 3 w 153"/>
                  <a:gd name="T83" fmla="*/ 71 h 199"/>
                  <a:gd name="T84" fmla="*/ 1 w 153"/>
                  <a:gd name="T85" fmla="*/ 64 h 199"/>
                  <a:gd name="T86" fmla="*/ 1 w 153"/>
                  <a:gd name="T87" fmla="*/ 55 h 199"/>
                  <a:gd name="T88" fmla="*/ 0 w 153"/>
                  <a:gd name="T89" fmla="*/ 48 h 199"/>
                  <a:gd name="T90" fmla="*/ 1 w 153"/>
                  <a:gd name="T91" fmla="*/ 42 h 199"/>
                  <a:gd name="T92" fmla="*/ 1 w 153"/>
                  <a:gd name="T93" fmla="*/ 38 h 199"/>
                  <a:gd name="T94" fmla="*/ 3 w 153"/>
                  <a:gd name="T95" fmla="*/ 32 h 199"/>
                  <a:gd name="T96" fmla="*/ 9 w 153"/>
                  <a:gd name="T97" fmla="*/ 25 h 199"/>
                  <a:gd name="T98" fmla="*/ 12 w 153"/>
                  <a:gd name="T99" fmla="*/ 22 h 199"/>
                  <a:gd name="T100" fmla="*/ 17 w 153"/>
                  <a:gd name="T101" fmla="*/ 20 h 199"/>
                  <a:gd name="T102" fmla="*/ 20 w 153"/>
                  <a:gd name="T103" fmla="*/ 18 h 199"/>
                  <a:gd name="T104" fmla="*/ 23 w 153"/>
                  <a:gd name="T105" fmla="*/ 13 h 199"/>
                  <a:gd name="T106" fmla="*/ 27 w 153"/>
                  <a:gd name="T107" fmla="*/ 8 h 199"/>
                  <a:gd name="T108" fmla="*/ 31 w 153"/>
                  <a:gd name="T109" fmla="*/ 5 h 199"/>
                  <a:gd name="T110" fmla="*/ 37 w 153"/>
                  <a:gd name="T111" fmla="*/ 2 h 199"/>
                  <a:gd name="T112" fmla="*/ 43 w 153"/>
                  <a:gd name="T113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53" h="199">
                    <a:moveTo>
                      <a:pt x="47" y="0"/>
                    </a:moveTo>
                    <a:lnTo>
                      <a:pt x="47" y="0"/>
                    </a:lnTo>
                    <a:lnTo>
                      <a:pt x="48" y="0"/>
                    </a:lnTo>
                    <a:lnTo>
                      <a:pt x="49" y="0"/>
                    </a:lnTo>
                    <a:lnTo>
                      <a:pt x="49" y="0"/>
                    </a:lnTo>
                    <a:lnTo>
                      <a:pt x="49" y="0"/>
                    </a:lnTo>
                    <a:lnTo>
                      <a:pt x="50" y="0"/>
                    </a:lnTo>
                    <a:lnTo>
                      <a:pt x="50" y="1"/>
                    </a:lnTo>
                    <a:lnTo>
                      <a:pt x="51" y="1"/>
                    </a:lnTo>
                    <a:lnTo>
                      <a:pt x="51" y="1"/>
                    </a:lnTo>
                    <a:lnTo>
                      <a:pt x="52" y="1"/>
                    </a:lnTo>
                    <a:lnTo>
                      <a:pt x="53" y="1"/>
                    </a:lnTo>
                    <a:lnTo>
                      <a:pt x="53" y="1"/>
                    </a:lnTo>
                    <a:lnTo>
                      <a:pt x="54" y="1"/>
                    </a:lnTo>
                    <a:lnTo>
                      <a:pt x="54" y="2"/>
                    </a:lnTo>
                    <a:lnTo>
                      <a:pt x="55" y="2"/>
                    </a:lnTo>
                    <a:lnTo>
                      <a:pt x="56" y="2"/>
                    </a:lnTo>
                    <a:lnTo>
                      <a:pt x="57" y="3"/>
                    </a:lnTo>
                    <a:lnTo>
                      <a:pt x="58" y="3"/>
                    </a:lnTo>
                    <a:lnTo>
                      <a:pt x="59" y="4"/>
                    </a:lnTo>
                    <a:lnTo>
                      <a:pt x="59" y="4"/>
                    </a:lnTo>
                    <a:lnTo>
                      <a:pt x="60" y="5"/>
                    </a:lnTo>
                    <a:lnTo>
                      <a:pt x="60" y="5"/>
                    </a:lnTo>
                    <a:lnTo>
                      <a:pt x="61" y="5"/>
                    </a:lnTo>
                    <a:lnTo>
                      <a:pt x="62" y="6"/>
                    </a:lnTo>
                    <a:lnTo>
                      <a:pt x="63" y="6"/>
                    </a:lnTo>
                    <a:lnTo>
                      <a:pt x="63" y="6"/>
                    </a:lnTo>
                    <a:lnTo>
                      <a:pt x="64" y="6"/>
                    </a:lnTo>
                    <a:lnTo>
                      <a:pt x="65" y="7"/>
                    </a:lnTo>
                    <a:lnTo>
                      <a:pt x="65" y="7"/>
                    </a:lnTo>
                    <a:lnTo>
                      <a:pt x="66" y="8"/>
                    </a:lnTo>
                    <a:lnTo>
                      <a:pt x="66" y="8"/>
                    </a:lnTo>
                    <a:lnTo>
                      <a:pt x="67" y="9"/>
                    </a:lnTo>
                    <a:lnTo>
                      <a:pt x="67" y="9"/>
                    </a:lnTo>
                    <a:lnTo>
                      <a:pt x="68" y="10"/>
                    </a:lnTo>
                    <a:lnTo>
                      <a:pt x="68" y="11"/>
                    </a:lnTo>
                    <a:lnTo>
                      <a:pt x="68" y="11"/>
                    </a:lnTo>
                    <a:lnTo>
                      <a:pt x="69" y="12"/>
                    </a:lnTo>
                    <a:lnTo>
                      <a:pt x="69" y="12"/>
                    </a:lnTo>
                    <a:lnTo>
                      <a:pt x="70" y="13"/>
                    </a:lnTo>
                    <a:lnTo>
                      <a:pt x="70" y="13"/>
                    </a:lnTo>
                    <a:lnTo>
                      <a:pt x="71" y="14"/>
                    </a:lnTo>
                    <a:lnTo>
                      <a:pt x="71" y="14"/>
                    </a:lnTo>
                    <a:lnTo>
                      <a:pt x="72" y="15"/>
                    </a:lnTo>
                    <a:lnTo>
                      <a:pt x="72" y="15"/>
                    </a:lnTo>
                    <a:lnTo>
                      <a:pt x="72" y="15"/>
                    </a:lnTo>
                    <a:lnTo>
                      <a:pt x="73" y="15"/>
                    </a:lnTo>
                    <a:lnTo>
                      <a:pt x="73" y="16"/>
                    </a:lnTo>
                    <a:lnTo>
                      <a:pt x="74" y="16"/>
                    </a:lnTo>
                    <a:lnTo>
                      <a:pt x="74" y="17"/>
                    </a:lnTo>
                    <a:lnTo>
                      <a:pt x="75" y="18"/>
                    </a:lnTo>
                    <a:lnTo>
                      <a:pt x="75" y="18"/>
                    </a:lnTo>
                    <a:lnTo>
                      <a:pt x="75" y="19"/>
                    </a:lnTo>
                    <a:lnTo>
                      <a:pt x="76" y="19"/>
                    </a:lnTo>
                    <a:lnTo>
                      <a:pt x="76" y="20"/>
                    </a:lnTo>
                    <a:lnTo>
                      <a:pt x="77" y="20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8" y="23"/>
                    </a:lnTo>
                    <a:lnTo>
                      <a:pt x="78" y="24"/>
                    </a:lnTo>
                    <a:lnTo>
                      <a:pt x="79" y="25"/>
                    </a:lnTo>
                    <a:lnTo>
                      <a:pt x="79" y="25"/>
                    </a:lnTo>
                    <a:lnTo>
                      <a:pt x="80" y="26"/>
                    </a:lnTo>
                    <a:lnTo>
                      <a:pt x="81" y="27"/>
                    </a:lnTo>
                    <a:lnTo>
                      <a:pt x="82" y="28"/>
                    </a:lnTo>
                    <a:lnTo>
                      <a:pt x="82" y="29"/>
                    </a:lnTo>
                    <a:lnTo>
                      <a:pt x="83" y="30"/>
                    </a:lnTo>
                    <a:lnTo>
                      <a:pt x="83" y="31"/>
                    </a:lnTo>
                    <a:lnTo>
                      <a:pt x="84" y="32"/>
                    </a:lnTo>
                    <a:lnTo>
                      <a:pt x="85" y="33"/>
                    </a:lnTo>
                    <a:lnTo>
                      <a:pt x="85" y="34"/>
                    </a:lnTo>
                    <a:lnTo>
                      <a:pt x="86" y="35"/>
                    </a:lnTo>
                    <a:lnTo>
                      <a:pt x="86" y="35"/>
                    </a:lnTo>
                    <a:lnTo>
                      <a:pt x="87" y="36"/>
                    </a:lnTo>
                    <a:lnTo>
                      <a:pt x="87" y="37"/>
                    </a:lnTo>
                    <a:lnTo>
                      <a:pt x="87" y="39"/>
                    </a:lnTo>
                    <a:lnTo>
                      <a:pt x="88" y="41"/>
                    </a:lnTo>
                    <a:lnTo>
                      <a:pt x="90" y="44"/>
                    </a:lnTo>
                    <a:lnTo>
                      <a:pt x="91" y="44"/>
                    </a:lnTo>
                    <a:lnTo>
                      <a:pt x="91" y="45"/>
                    </a:lnTo>
                    <a:lnTo>
                      <a:pt x="91" y="45"/>
                    </a:lnTo>
                    <a:lnTo>
                      <a:pt x="91" y="45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3" y="47"/>
                    </a:lnTo>
                    <a:lnTo>
                      <a:pt x="93" y="48"/>
                    </a:lnTo>
                    <a:lnTo>
                      <a:pt x="94" y="49"/>
                    </a:lnTo>
                    <a:lnTo>
                      <a:pt x="94" y="50"/>
                    </a:lnTo>
                    <a:lnTo>
                      <a:pt x="95" y="51"/>
                    </a:lnTo>
                    <a:lnTo>
                      <a:pt x="95" y="52"/>
                    </a:lnTo>
                    <a:lnTo>
                      <a:pt x="96" y="53"/>
                    </a:lnTo>
                    <a:lnTo>
                      <a:pt x="96" y="54"/>
                    </a:lnTo>
                    <a:lnTo>
                      <a:pt x="96" y="54"/>
                    </a:lnTo>
                    <a:lnTo>
                      <a:pt x="97" y="55"/>
                    </a:lnTo>
                    <a:lnTo>
                      <a:pt x="97" y="56"/>
                    </a:lnTo>
                    <a:lnTo>
                      <a:pt x="97" y="57"/>
                    </a:lnTo>
                    <a:lnTo>
                      <a:pt x="97" y="58"/>
                    </a:lnTo>
                    <a:lnTo>
                      <a:pt x="98" y="59"/>
                    </a:lnTo>
                    <a:lnTo>
                      <a:pt x="98" y="60"/>
                    </a:lnTo>
                    <a:lnTo>
                      <a:pt x="99" y="61"/>
                    </a:lnTo>
                    <a:lnTo>
                      <a:pt x="99" y="62"/>
                    </a:lnTo>
                    <a:lnTo>
                      <a:pt x="100" y="63"/>
                    </a:lnTo>
                    <a:lnTo>
                      <a:pt x="100" y="64"/>
                    </a:lnTo>
                    <a:lnTo>
                      <a:pt x="101" y="65"/>
                    </a:lnTo>
                    <a:lnTo>
                      <a:pt x="102" y="68"/>
                    </a:lnTo>
                    <a:lnTo>
                      <a:pt x="103" y="70"/>
                    </a:lnTo>
                    <a:lnTo>
                      <a:pt x="105" y="73"/>
                    </a:lnTo>
                    <a:lnTo>
                      <a:pt x="106" y="74"/>
                    </a:lnTo>
                    <a:lnTo>
                      <a:pt x="106" y="77"/>
                    </a:lnTo>
                    <a:lnTo>
                      <a:pt x="107" y="79"/>
                    </a:lnTo>
                    <a:lnTo>
                      <a:pt x="108" y="82"/>
                    </a:lnTo>
                    <a:lnTo>
                      <a:pt x="110" y="86"/>
                    </a:lnTo>
                    <a:lnTo>
                      <a:pt x="112" y="92"/>
                    </a:lnTo>
                    <a:lnTo>
                      <a:pt x="115" y="97"/>
                    </a:lnTo>
                    <a:lnTo>
                      <a:pt x="116" y="99"/>
                    </a:lnTo>
                    <a:lnTo>
                      <a:pt x="116" y="102"/>
                    </a:lnTo>
                    <a:lnTo>
                      <a:pt x="117" y="104"/>
                    </a:lnTo>
                    <a:lnTo>
                      <a:pt x="119" y="107"/>
                    </a:lnTo>
                    <a:lnTo>
                      <a:pt x="120" y="110"/>
                    </a:lnTo>
                    <a:lnTo>
                      <a:pt x="121" y="112"/>
                    </a:lnTo>
                    <a:lnTo>
                      <a:pt x="122" y="114"/>
                    </a:lnTo>
                    <a:lnTo>
                      <a:pt x="124" y="117"/>
                    </a:lnTo>
                    <a:lnTo>
                      <a:pt x="124" y="119"/>
                    </a:lnTo>
                    <a:lnTo>
                      <a:pt x="125" y="120"/>
                    </a:lnTo>
                    <a:lnTo>
                      <a:pt x="125" y="121"/>
                    </a:lnTo>
                    <a:lnTo>
                      <a:pt x="125" y="122"/>
                    </a:lnTo>
                    <a:lnTo>
                      <a:pt x="126" y="123"/>
                    </a:lnTo>
                    <a:lnTo>
                      <a:pt x="126" y="125"/>
                    </a:lnTo>
                    <a:lnTo>
                      <a:pt x="127" y="126"/>
                    </a:lnTo>
                    <a:lnTo>
                      <a:pt x="128" y="127"/>
                    </a:lnTo>
                    <a:lnTo>
                      <a:pt x="128" y="129"/>
                    </a:lnTo>
                    <a:lnTo>
                      <a:pt x="129" y="130"/>
                    </a:lnTo>
                    <a:lnTo>
                      <a:pt x="129" y="131"/>
                    </a:lnTo>
                    <a:lnTo>
                      <a:pt x="130" y="132"/>
                    </a:lnTo>
                    <a:lnTo>
                      <a:pt x="131" y="133"/>
                    </a:lnTo>
                    <a:lnTo>
                      <a:pt x="131" y="134"/>
                    </a:lnTo>
                    <a:lnTo>
                      <a:pt x="132" y="136"/>
                    </a:lnTo>
                    <a:lnTo>
                      <a:pt x="133" y="137"/>
                    </a:lnTo>
                    <a:lnTo>
                      <a:pt x="133" y="138"/>
                    </a:lnTo>
                    <a:lnTo>
                      <a:pt x="134" y="139"/>
                    </a:lnTo>
                    <a:lnTo>
                      <a:pt x="135" y="140"/>
                    </a:lnTo>
                    <a:lnTo>
                      <a:pt x="135" y="141"/>
                    </a:lnTo>
                    <a:lnTo>
                      <a:pt x="135" y="142"/>
                    </a:lnTo>
                    <a:lnTo>
                      <a:pt x="135" y="143"/>
                    </a:lnTo>
                    <a:lnTo>
                      <a:pt x="136" y="144"/>
                    </a:lnTo>
                    <a:lnTo>
                      <a:pt x="137" y="145"/>
                    </a:lnTo>
                    <a:lnTo>
                      <a:pt x="137" y="147"/>
                    </a:lnTo>
                    <a:lnTo>
                      <a:pt x="138" y="148"/>
                    </a:lnTo>
                    <a:lnTo>
                      <a:pt x="138" y="149"/>
                    </a:lnTo>
                    <a:lnTo>
                      <a:pt x="139" y="150"/>
                    </a:lnTo>
                    <a:lnTo>
                      <a:pt x="140" y="150"/>
                    </a:lnTo>
                    <a:lnTo>
                      <a:pt x="140" y="151"/>
                    </a:lnTo>
                    <a:lnTo>
                      <a:pt x="141" y="152"/>
                    </a:lnTo>
                    <a:lnTo>
                      <a:pt x="141" y="153"/>
                    </a:lnTo>
                    <a:lnTo>
                      <a:pt x="142" y="154"/>
                    </a:lnTo>
                    <a:lnTo>
                      <a:pt x="143" y="155"/>
                    </a:lnTo>
                    <a:lnTo>
                      <a:pt x="143" y="156"/>
                    </a:lnTo>
                    <a:lnTo>
                      <a:pt x="144" y="156"/>
                    </a:lnTo>
                    <a:lnTo>
                      <a:pt x="144" y="157"/>
                    </a:lnTo>
                    <a:lnTo>
                      <a:pt x="145" y="158"/>
                    </a:lnTo>
                    <a:lnTo>
                      <a:pt x="145" y="159"/>
                    </a:lnTo>
                    <a:lnTo>
                      <a:pt x="145" y="159"/>
                    </a:lnTo>
                    <a:lnTo>
                      <a:pt x="145" y="160"/>
                    </a:lnTo>
                    <a:lnTo>
                      <a:pt x="145" y="160"/>
                    </a:lnTo>
                    <a:lnTo>
                      <a:pt x="145" y="160"/>
                    </a:lnTo>
                    <a:lnTo>
                      <a:pt x="146" y="160"/>
                    </a:lnTo>
                    <a:lnTo>
                      <a:pt x="146" y="160"/>
                    </a:lnTo>
                    <a:lnTo>
                      <a:pt x="146" y="160"/>
                    </a:lnTo>
                    <a:lnTo>
                      <a:pt x="146" y="160"/>
                    </a:lnTo>
                    <a:lnTo>
                      <a:pt x="146" y="161"/>
                    </a:lnTo>
                    <a:lnTo>
                      <a:pt x="146" y="161"/>
                    </a:lnTo>
                    <a:lnTo>
                      <a:pt x="147" y="162"/>
                    </a:lnTo>
                    <a:lnTo>
                      <a:pt x="147" y="162"/>
                    </a:lnTo>
                    <a:lnTo>
                      <a:pt x="147" y="162"/>
                    </a:lnTo>
                    <a:lnTo>
                      <a:pt x="147" y="162"/>
                    </a:lnTo>
                    <a:lnTo>
                      <a:pt x="147" y="163"/>
                    </a:lnTo>
                    <a:lnTo>
                      <a:pt x="146" y="164"/>
                    </a:lnTo>
                    <a:lnTo>
                      <a:pt x="146" y="164"/>
                    </a:lnTo>
                    <a:lnTo>
                      <a:pt x="146" y="165"/>
                    </a:lnTo>
                    <a:lnTo>
                      <a:pt x="146" y="165"/>
                    </a:lnTo>
                    <a:lnTo>
                      <a:pt x="146" y="166"/>
                    </a:lnTo>
                    <a:lnTo>
                      <a:pt x="146" y="167"/>
                    </a:lnTo>
                    <a:lnTo>
                      <a:pt x="145" y="167"/>
                    </a:lnTo>
                    <a:lnTo>
                      <a:pt x="145" y="168"/>
                    </a:lnTo>
                    <a:lnTo>
                      <a:pt x="145" y="168"/>
                    </a:lnTo>
                    <a:lnTo>
                      <a:pt x="145" y="169"/>
                    </a:lnTo>
                    <a:lnTo>
                      <a:pt x="145" y="169"/>
                    </a:lnTo>
                    <a:lnTo>
                      <a:pt x="145" y="169"/>
                    </a:lnTo>
                    <a:lnTo>
                      <a:pt x="145" y="169"/>
                    </a:lnTo>
                    <a:lnTo>
                      <a:pt x="145" y="169"/>
                    </a:lnTo>
                    <a:lnTo>
                      <a:pt x="145" y="170"/>
                    </a:lnTo>
                    <a:lnTo>
                      <a:pt x="145" y="170"/>
                    </a:lnTo>
                    <a:lnTo>
                      <a:pt x="145" y="171"/>
                    </a:lnTo>
                    <a:lnTo>
                      <a:pt x="145" y="171"/>
                    </a:lnTo>
                    <a:lnTo>
                      <a:pt x="145" y="171"/>
                    </a:lnTo>
                    <a:lnTo>
                      <a:pt x="145" y="172"/>
                    </a:lnTo>
                    <a:lnTo>
                      <a:pt x="145" y="172"/>
                    </a:lnTo>
                    <a:lnTo>
                      <a:pt x="145" y="172"/>
                    </a:lnTo>
                    <a:lnTo>
                      <a:pt x="145" y="172"/>
                    </a:lnTo>
                    <a:lnTo>
                      <a:pt x="145" y="173"/>
                    </a:lnTo>
                    <a:lnTo>
                      <a:pt x="145" y="173"/>
                    </a:lnTo>
                    <a:lnTo>
                      <a:pt x="146" y="173"/>
                    </a:lnTo>
                    <a:lnTo>
                      <a:pt x="146" y="173"/>
                    </a:lnTo>
                    <a:lnTo>
                      <a:pt x="146" y="173"/>
                    </a:lnTo>
                    <a:lnTo>
                      <a:pt x="146" y="173"/>
                    </a:lnTo>
                    <a:lnTo>
                      <a:pt x="146" y="174"/>
                    </a:lnTo>
                    <a:lnTo>
                      <a:pt x="146" y="173"/>
                    </a:lnTo>
                    <a:lnTo>
                      <a:pt x="146" y="174"/>
                    </a:lnTo>
                    <a:lnTo>
                      <a:pt x="146" y="174"/>
                    </a:lnTo>
                    <a:lnTo>
                      <a:pt x="146" y="174"/>
                    </a:lnTo>
                    <a:lnTo>
                      <a:pt x="146" y="174"/>
                    </a:lnTo>
                    <a:lnTo>
                      <a:pt x="146" y="174"/>
                    </a:lnTo>
                    <a:lnTo>
                      <a:pt x="146" y="174"/>
                    </a:lnTo>
                    <a:lnTo>
                      <a:pt x="146" y="174"/>
                    </a:lnTo>
                    <a:lnTo>
                      <a:pt x="146" y="174"/>
                    </a:lnTo>
                    <a:lnTo>
                      <a:pt x="146" y="174"/>
                    </a:lnTo>
                    <a:lnTo>
                      <a:pt x="146" y="174"/>
                    </a:lnTo>
                    <a:lnTo>
                      <a:pt x="146" y="174"/>
                    </a:lnTo>
                    <a:lnTo>
                      <a:pt x="146" y="174"/>
                    </a:lnTo>
                    <a:lnTo>
                      <a:pt x="153" y="180"/>
                    </a:lnTo>
                    <a:lnTo>
                      <a:pt x="153" y="188"/>
                    </a:lnTo>
                    <a:lnTo>
                      <a:pt x="153" y="188"/>
                    </a:lnTo>
                    <a:lnTo>
                      <a:pt x="147" y="193"/>
                    </a:lnTo>
                    <a:lnTo>
                      <a:pt x="140" y="193"/>
                    </a:lnTo>
                    <a:lnTo>
                      <a:pt x="139" y="195"/>
                    </a:lnTo>
                    <a:lnTo>
                      <a:pt x="136" y="197"/>
                    </a:lnTo>
                    <a:lnTo>
                      <a:pt x="133" y="198"/>
                    </a:lnTo>
                    <a:lnTo>
                      <a:pt x="130" y="199"/>
                    </a:lnTo>
                    <a:lnTo>
                      <a:pt x="126" y="199"/>
                    </a:lnTo>
                    <a:lnTo>
                      <a:pt x="123" y="199"/>
                    </a:lnTo>
                    <a:lnTo>
                      <a:pt x="119" y="198"/>
                    </a:lnTo>
                    <a:lnTo>
                      <a:pt x="116" y="198"/>
                    </a:lnTo>
                    <a:lnTo>
                      <a:pt x="114" y="196"/>
                    </a:lnTo>
                    <a:lnTo>
                      <a:pt x="111" y="193"/>
                    </a:lnTo>
                    <a:lnTo>
                      <a:pt x="109" y="191"/>
                    </a:lnTo>
                    <a:lnTo>
                      <a:pt x="109" y="191"/>
                    </a:lnTo>
                    <a:lnTo>
                      <a:pt x="108" y="191"/>
                    </a:lnTo>
                    <a:lnTo>
                      <a:pt x="108" y="191"/>
                    </a:lnTo>
                    <a:lnTo>
                      <a:pt x="107" y="190"/>
                    </a:lnTo>
                    <a:lnTo>
                      <a:pt x="106" y="190"/>
                    </a:lnTo>
                    <a:lnTo>
                      <a:pt x="106" y="190"/>
                    </a:lnTo>
                    <a:lnTo>
                      <a:pt x="106" y="190"/>
                    </a:lnTo>
                    <a:lnTo>
                      <a:pt x="105" y="189"/>
                    </a:lnTo>
                    <a:lnTo>
                      <a:pt x="105" y="189"/>
                    </a:lnTo>
                    <a:lnTo>
                      <a:pt x="104" y="189"/>
                    </a:lnTo>
                    <a:lnTo>
                      <a:pt x="103" y="188"/>
                    </a:lnTo>
                    <a:lnTo>
                      <a:pt x="103" y="188"/>
                    </a:lnTo>
                    <a:lnTo>
                      <a:pt x="102" y="188"/>
                    </a:lnTo>
                    <a:lnTo>
                      <a:pt x="101" y="188"/>
                    </a:lnTo>
                    <a:lnTo>
                      <a:pt x="100" y="188"/>
                    </a:lnTo>
                    <a:lnTo>
                      <a:pt x="100" y="188"/>
                    </a:lnTo>
                    <a:lnTo>
                      <a:pt x="99" y="187"/>
                    </a:lnTo>
                    <a:lnTo>
                      <a:pt x="98" y="187"/>
                    </a:lnTo>
                    <a:lnTo>
                      <a:pt x="98" y="187"/>
                    </a:lnTo>
                    <a:lnTo>
                      <a:pt x="97" y="186"/>
                    </a:lnTo>
                    <a:lnTo>
                      <a:pt x="97" y="186"/>
                    </a:lnTo>
                    <a:lnTo>
                      <a:pt x="97" y="186"/>
                    </a:lnTo>
                    <a:lnTo>
                      <a:pt x="96" y="185"/>
                    </a:lnTo>
                    <a:lnTo>
                      <a:pt x="95" y="185"/>
                    </a:lnTo>
                    <a:lnTo>
                      <a:pt x="95" y="184"/>
                    </a:lnTo>
                    <a:lnTo>
                      <a:pt x="94" y="184"/>
                    </a:lnTo>
                    <a:lnTo>
                      <a:pt x="93" y="183"/>
                    </a:lnTo>
                    <a:lnTo>
                      <a:pt x="93" y="183"/>
                    </a:lnTo>
                    <a:lnTo>
                      <a:pt x="92" y="183"/>
                    </a:lnTo>
                    <a:lnTo>
                      <a:pt x="91" y="182"/>
                    </a:lnTo>
                    <a:lnTo>
                      <a:pt x="90" y="182"/>
                    </a:lnTo>
                    <a:lnTo>
                      <a:pt x="90" y="181"/>
                    </a:lnTo>
                    <a:lnTo>
                      <a:pt x="89" y="181"/>
                    </a:lnTo>
                    <a:lnTo>
                      <a:pt x="88" y="180"/>
                    </a:lnTo>
                    <a:lnTo>
                      <a:pt x="88" y="180"/>
                    </a:lnTo>
                    <a:lnTo>
                      <a:pt x="87" y="179"/>
                    </a:lnTo>
                    <a:lnTo>
                      <a:pt x="87" y="179"/>
                    </a:lnTo>
                    <a:lnTo>
                      <a:pt x="87" y="179"/>
                    </a:lnTo>
                    <a:lnTo>
                      <a:pt x="86" y="179"/>
                    </a:lnTo>
                    <a:lnTo>
                      <a:pt x="85" y="178"/>
                    </a:lnTo>
                    <a:lnTo>
                      <a:pt x="84" y="177"/>
                    </a:lnTo>
                    <a:lnTo>
                      <a:pt x="84" y="177"/>
                    </a:lnTo>
                    <a:lnTo>
                      <a:pt x="83" y="176"/>
                    </a:lnTo>
                    <a:lnTo>
                      <a:pt x="82" y="176"/>
                    </a:lnTo>
                    <a:lnTo>
                      <a:pt x="81" y="175"/>
                    </a:lnTo>
                    <a:lnTo>
                      <a:pt x="81" y="175"/>
                    </a:lnTo>
                    <a:lnTo>
                      <a:pt x="80" y="174"/>
                    </a:lnTo>
                    <a:lnTo>
                      <a:pt x="79" y="173"/>
                    </a:lnTo>
                    <a:lnTo>
                      <a:pt x="79" y="173"/>
                    </a:lnTo>
                    <a:lnTo>
                      <a:pt x="78" y="172"/>
                    </a:lnTo>
                    <a:lnTo>
                      <a:pt x="78" y="172"/>
                    </a:lnTo>
                    <a:lnTo>
                      <a:pt x="77" y="171"/>
                    </a:lnTo>
                    <a:lnTo>
                      <a:pt x="77" y="170"/>
                    </a:lnTo>
                    <a:lnTo>
                      <a:pt x="76" y="170"/>
                    </a:lnTo>
                    <a:lnTo>
                      <a:pt x="75" y="169"/>
                    </a:lnTo>
                    <a:lnTo>
                      <a:pt x="74" y="169"/>
                    </a:lnTo>
                    <a:lnTo>
                      <a:pt x="74" y="169"/>
                    </a:lnTo>
                    <a:lnTo>
                      <a:pt x="73" y="168"/>
                    </a:lnTo>
                    <a:lnTo>
                      <a:pt x="72" y="167"/>
                    </a:lnTo>
                    <a:lnTo>
                      <a:pt x="71" y="167"/>
                    </a:lnTo>
                    <a:lnTo>
                      <a:pt x="71" y="166"/>
                    </a:lnTo>
                    <a:lnTo>
                      <a:pt x="70" y="165"/>
                    </a:lnTo>
                    <a:lnTo>
                      <a:pt x="69" y="165"/>
                    </a:lnTo>
                    <a:lnTo>
                      <a:pt x="69" y="165"/>
                    </a:lnTo>
                    <a:lnTo>
                      <a:pt x="69" y="164"/>
                    </a:lnTo>
                    <a:lnTo>
                      <a:pt x="68" y="163"/>
                    </a:lnTo>
                    <a:lnTo>
                      <a:pt x="68" y="163"/>
                    </a:lnTo>
                    <a:lnTo>
                      <a:pt x="67" y="162"/>
                    </a:lnTo>
                    <a:lnTo>
                      <a:pt x="67" y="161"/>
                    </a:lnTo>
                    <a:lnTo>
                      <a:pt x="66" y="160"/>
                    </a:lnTo>
                    <a:lnTo>
                      <a:pt x="65" y="160"/>
                    </a:lnTo>
                    <a:lnTo>
                      <a:pt x="64" y="160"/>
                    </a:lnTo>
                    <a:lnTo>
                      <a:pt x="64" y="159"/>
                    </a:lnTo>
                    <a:lnTo>
                      <a:pt x="63" y="158"/>
                    </a:lnTo>
                    <a:lnTo>
                      <a:pt x="62" y="158"/>
                    </a:lnTo>
                    <a:lnTo>
                      <a:pt x="61" y="157"/>
                    </a:lnTo>
                    <a:lnTo>
                      <a:pt x="61" y="156"/>
                    </a:lnTo>
                    <a:lnTo>
                      <a:pt x="60" y="155"/>
                    </a:lnTo>
                    <a:lnTo>
                      <a:pt x="59" y="155"/>
                    </a:lnTo>
                    <a:lnTo>
                      <a:pt x="59" y="154"/>
                    </a:lnTo>
                    <a:lnTo>
                      <a:pt x="59" y="153"/>
                    </a:lnTo>
                    <a:lnTo>
                      <a:pt x="58" y="152"/>
                    </a:lnTo>
                    <a:lnTo>
                      <a:pt x="57" y="152"/>
                    </a:lnTo>
                    <a:lnTo>
                      <a:pt x="56" y="151"/>
                    </a:lnTo>
                    <a:lnTo>
                      <a:pt x="56" y="150"/>
                    </a:lnTo>
                    <a:lnTo>
                      <a:pt x="55" y="150"/>
                    </a:lnTo>
                    <a:lnTo>
                      <a:pt x="54" y="149"/>
                    </a:lnTo>
                    <a:lnTo>
                      <a:pt x="53" y="149"/>
                    </a:lnTo>
                    <a:lnTo>
                      <a:pt x="53" y="148"/>
                    </a:lnTo>
                    <a:lnTo>
                      <a:pt x="52" y="147"/>
                    </a:lnTo>
                    <a:lnTo>
                      <a:pt x="51" y="146"/>
                    </a:lnTo>
                    <a:lnTo>
                      <a:pt x="50" y="145"/>
                    </a:lnTo>
                    <a:lnTo>
                      <a:pt x="50" y="144"/>
                    </a:lnTo>
                    <a:lnTo>
                      <a:pt x="49" y="144"/>
                    </a:lnTo>
                    <a:lnTo>
                      <a:pt x="49" y="143"/>
                    </a:lnTo>
                    <a:lnTo>
                      <a:pt x="48" y="142"/>
                    </a:lnTo>
                    <a:lnTo>
                      <a:pt x="48" y="141"/>
                    </a:lnTo>
                    <a:lnTo>
                      <a:pt x="47" y="140"/>
                    </a:lnTo>
                    <a:lnTo>
                      <a:pt x="46" y="140"/>
                    </a:lnTo>
                    <a:lnTo>
                      <a:pt x="46" y="140"/>
                    </a:lnTo>
                    <a:lnTo>
                      <a:pt x="45" y="139"/>
                    </a:lnTo>
                    <a:lnTo>
                      <a:pt x="44" y="138"/>
                    </a:lnTo>
                    <a:lnTo>
                      <a:pt x="43" y="137"/>
                    </a:lnTo>
                    <a:lnTo>
                      <a:pt x="43" y="136"/>
                    </a:lnTo>
                    <a:lnTo>
                      <a:pt x="42" y="135"/>
                    </a:lnTo>
                    <a:lnTo>
                      <a:pt x="41" y="134"/>
                    </a:lnTo>
                    <a:lnTo>
                      <a:pt x="41" y="134"/>
                    </a:lnTo>
                    <a:lnTo>
                      <a:pt x="40" y="133"/>
                    </a:lnTo>
                    <a:lnTo>
                      <a:pt x="39" y="132"/>
                    </a:lnTo>
                    <a:lnTo>
                      <a:pt x="39" y="131"/>
                    </a:lnTo>
                    <a:lnTo>
                      <a:pt x="39" y="131"/>
                    </a:lnTo>
                    <a:lnTo>
                      <a:pt x="38" y="130"/>
                    </a:lnTo>
                    <a:lnTo>
                      <a:pt x="37" y="129"/>
                    </a:lnTo>
                    <a:lnTo>
                      <a:pt x="37" y="128"/>
                    </a:lnTo>
                    <a:lnTo>
                      <a:pt x="36" y="128"/>
                    </a:lnTo>
                    <a:lnTo>
                      <a:pt x="35" y="127"/>
                    </a:lnTo>
                    <a:lnTo>
                      <a:pt x="35" y="126"/>
                    </a:lnTo>
                    <a:lnTo>
                      <a:pt x="34" y="125"/>
                    </a:lnTo>
                    <a:lnTo>
                      <a:pt x="33" y="124"/>
                    </a:lnTo>
                    <a:lnTo>
                      <a:pt x="33" y="123"/>
                    </a:lnTo>
                    <a:lnTo>
                      <a:pt x="32" y="122"/>
                    </a:lnTo>
                    <a:lnTo>
                      <a:pt x="31" y="121"/>
                    </a:lnTo>
                    <a:lnTo>
                      <a:pt x="31" y="121"/>
                    </a:lnTo>
                    <a:lnTo>
                      <a:pt x="30" y="120"/>
                    </a:lnTo>
                    <a:lnTo>
                      <a:pt x="30" y="120"/>
                    </a:lnTo>
                    <a:lnTo>
                      <a:pt x="30" y="119"/>
                    </a:lnTo>
                    <a:lnTo>
                      <a:pt x="29" y="118"/>
                    </a:lnTo>
                    <a:lnTo>
                      <a:pt x="28" y="117"/>
                    </a:lnTo>
                    <a:lnTo>
                      <a:pt x="28" y="116"/>
                    </a:lnTo>
                    <a:lnTo>
                      <a:pt x="27" y="115"/>
                    </a:lnTo>
                    <a:lnTo>
                      <a:pt x="26" y="114"/>
                    </a:lnTo>
                    <a:lnTo>
                      <a:pt x="26" y="113"/>
                    </a:lnTo>
                    <a:lnTo>
                      <a:pt x="25" y="112"/>
                    </a:lnTo>
                    <a:lnTo>
                      <a:pt x="24" y="112"/>
                    </a:lnTo>
                    <a:lnTo>
                      <a:pt x="24" y="111"/>
                    </a:lnTo>
                    <a:lnTo>
                      <a:pt x="23" y="110"/>
                    </a:lnTo>
                    <a:lnTo>
                      <a:pt x="23" y="110"/>
                    </a:lnTo>
                    <a:lnTo>
                      <a:pt x="22" y="109"/>
                    </a:lnTo>
                    <a:lnTo>
                      <a:pt x="21" y="108"/>
                    </a:lnTo>
                    <a:lnTo>
                      <a:pt x="21" y="107"/>
                    </a:lnTo>
                    <a:lnTo>
                      <a:pt x="21" y="107"/>
                    </a:lnTo>
                    <a:lnTo>
                      <a:pt x="20" y="106"/>
                    </a:lnTo>
                    <a:lnTo>
                      <a:pt x="20" y="105"/>
                    </a:lnTo>
                    <a:lnTo>
                      <a:pt x="20" y="104"/>
                    </a:lnTo>
                    <a:lnTo>
                      <a:pt x="20" y="103"/>
                    </a:lnTo>
                    <a:lnTo>
                      <a:pt x="19" y="102"/>
                    </a:lnTo>
                    <a:lnTo>
                      <a:pt x="18" y="102"/>
                    </a:lnTo>
                    <a:lnTo>
                      <a:pt x="18" y="101"/>
                    </a:lnTo>
                    <a:lnTo>
                      <a:pt x="17" y="100"/>
                    </a:lnTo>
                    <a:lnTo>
                      <a:pt x="17" y="99"/>
                    </a:lnTo>
                    <a:lnTo>
                      <a:pt x="16" y="99"/>
                    </a:lnTo>
                    <a:lnTo>
                      <a:pt x="16" y="98"/>
                    </a:lnTo>
                    <a:lnTo>
                      <a:pt x="15" y="97"/>
                    </a:lnTo>
                    <a:lnTo>
                      <a:pt x="15" y="96"/>
                    </a:lnTo>
                    <a:lnTo>
                      <a:pt x="14" y="95"/>
                    </a:lnTo>
                    <a:lnTo>
                      <a:pt x="14" y="94"/>
                    </a:lnTo>
                    <a:lnTo>
                      <a:pt x="13" y="93"/>
                    </a:lnTo>
                    <a:lnTo>
                      <a:pt x="13" y="92"/>
                    </a:lnTo>
                    <a:lnTo>
                      <a:pt x="12" y="92"/>
                    </a:lnTo>
                    <a:lnTo>
                      <a:pt x="12" y="91"/>
                    </a:lnTo>
                    <a:lnTo>
                      <a:pt x="11" y="90"/>
                    </a:lnTo>
                    <a:lnTo>
                      <a:pt x="11" y="89"/>
                    </a:lnTo>
                    <a:lnTo>
                      <a:pt x="11" y="88"/>
                    </a:lnTo>
                    <a:lnTo>
                      <a:pt x="11" y="87"/>
                    </a:lnTo>
                    <a:lnTo>
                      <a:pt x="10" y="87"/>
                    </a:lnTo>
                    <a:lnTo>
                      <a:pt x="10" y="86"/>
                    </a:lnTo>
                    <a:lnTo>
                      <a:pt x="10" y="85"/>
                    </a:lnTo>
                    <a:lnTo>
                      <a:pt x="9" y="84"/>
                    </a:lnTo>
                    <a:lnTo>
                      <a:pt x="9" y="83"/>
                    </a:lnTo>
                    <a:lnTo>
                      <a:pt x="8" y="83"/>
                    </a:lnTo>
                    <a:lnTo>
                      <a:pt x="8" y="82"/>
                    </a:lnTo>
                    <a:lnTo>
                      <a:pt x="8" y="81"/>
                    </a:lnTo>
                    <a:lnTo>
                      <a:pt x="7" y="80"/>
                    </a:lnTo>
                    <a:lnTo>
                      <a:pt x="7" y="79"/>
                    </a:lnTo>
                    <a:lnTo>
                      <a:pt x="6" y="78"/>
                    </a:lnTo>
                    <a:lnTo>
                      <a:pt x="6" y="77"/>
                    </a:lnTo>
                    <a:lnTo>
                      <a:pt x="6" y="77"/>
                    </a:lnTo>
                    <a:lnTo>
                      <a:pt x="5" y="76"/>
                    </a:lnTo>
                    <a:lnTo>
                      <a:pt x="5" y="75"/>
                    </a:lnTo>
                    <a:lnTo>
                      <a:pt x="5" y="74"/>
                    </a:lnTo>
                    <a:lnTo>
                      <a:pt x="4" y="73"/>
                    </a:lnTo>
                    <a:lnTo>
                      <a:pt x="4" y="73"/>
                    </a:lnTo>
                    <a:lnTo>
                      <a:pt x="4" y="72"/>
                    </a:lnTo>
                    <a:lnTo>
                      <a:pt x="3" y="71"/>
                    </a:lnTo>
                    <a:lnTo>
                      <a:pt x="3" y="70"/>
                    </a:lnTo>
                    <a:lnTo>
                      <a:pt x="3" y="69"/>
                    </a:lnTo>
                    <a:lnTo>
                      <a:pt x="3" y="69"/>
                    </a:lnTo>
                    <a:lnTo>
                      <a:pt x="2" y="68"/>
                    </a:lnTo>
                    <a:lnTo>
                      <a:pt x="2" y="67"/>
                    </a:lnTo>
                    <a:lnTo>
                      <a:pt x="2" y="66"/>
                    </a:lnTo>
                    <a:lnTo>
                      <a:pt x="2" y="65"/>
                    </a:lnTo>
                    <a:lnTo>
                      <a:pt x="1" y="64"/>
                    </a:lnTo>
                    <a:lnTo>
                      <a:pt x="1" y="64"/>
                    </a:lnTo>
                    <a:lnTo>
                      <a:pt x="1" y="64"/>
                    </a:lnTo>
                    <a:lnTo>
                      <a:pt x="1" y="63"/>
                    </a:lnTo>
                    <a:lnTo>
                      <a:pt x="1" y="62"/>
                    </a:lnTo>
                    <a:lnTo>
                      <a:pt x="1" y="62"/>
                    </a:lnTo>
                    <a:lnTo>
                      <a:pt x="1" y="61"/>
                    </a:lnTo>
                    <a:lnTo>
                      <a:pt x="1" y="60"/>
                    </a:lnTo>
                    <a:lnTo>
                      <a:pt x="1" y="59"/>
                    </a:lnTo>
                    <a:lnTo>
                      <a:pt x="1" y="58"/>
                    </a:lnTo>
                    <a:lnTo>
                      <a:pt x="1" y="57"/>
                    </a:lnTo>
                    <a:lnTo>
                      <a:pt x="1" y="56"/>
                    </a:lnTo>
                    <a:lnTo>
                      <a:pt x="1" y="55"/>
                    </a:lnTo>
                    <a:lnTo>
                      <a:pt x="0" y="55"/>
                    </a:lnTo>
                    <a:lnTo>
                      <a:pt x="0" y="54"/>
                    </a:lnTo>
                    <a:lnTo>
                      <a:pt x="0" y="54"/>
                    </a:lnTo>
                    <a:lnTo>
                      <a:pt x="0" y="53"/>
                    </a:lnTo>
                    <a:lnTo>
                      <a:pt x="0" y="52"/>
                    </a:lnTo>
                    <a:lnTo>
                      <a:pt x="0" y="51"/>
                    </a:lnTo>
                    <a:lnTo>
                      <a:pt x="0" y="50"/>
                    </a:lnTo>
                    <a:lnTo>
                      <a:pt x="0" y="49"/>
                    </a:lnTo>
                    <a:lnTo>
                      <a:pt x="0" y="49"/>
                    </a:lnTo>
                    <a:lnTo>
                      <a:pt x="0" y="48"/>
                    </a:lnTo>
                    <a:lnTo>
                      <a:pt x="0" y="47"/>
                    </a:lnTo>
                    <a:lnTo>
                      <a:pt x="0" y="46"/>
                    </a:lnTo>
                    <a:lnTo>
                      <a:pt x="0" y="45"/>
                    </a:lnTo>
                    <a:lnTo>
                      <a:pt x="0" y="44"/>
                    </a:lnTo>
                    <a:lnTo>
                      <a:pt x="0" y="44"/>
                    </a:lnTo>
                    <a:lnTo>
                      <a:pt x="1" y="44"/>
                    </a:lnTo>
                    <a:lnTo>
                      <a:pt x="1" y="43"/>
                    </a:lnTo>
                    <a:lnTo>
                      <a:pt x="1" y="43"/>
                    </a:lnTo>
                    <a:lnTo>
                      <a:pt x="1" y="42"/>
                    </a:lnTo>
                    <a:lnTo>
                      <a:pt x="1" y="42"/>
                    </a:lnTo>
                    <a:lnTo>
                      <a:pt x="1" y="41"/>
                    </a:lnTo>
                    <a:lnTo>
                      <a:pt x="1" y="41"/>
                    </a:lnTo>
                    <a:lnTo>
                      <a:pt x="1" y="41"/>
                    </a:lnTo>
                    <a:lnTo>
                      <a:pt x="1" y="40"/>
                    </a:lnTo>
                    <a:lnTo>
                      <a:pt x="1" y="40"/>
                    </a:lnTo>
                    <a:lnTo>
                      <a:pt x="1" y="39"/>
                    </a:lnTo>
                    <a:lnTo>
                      <a:pt x="1" y="39"/>
                    </a:lnTo>
                    <a:lnTo>
                      <a:pt x="1" y="39"/>
                    </a:lnTo>
                    <a:lnTo>
                      <a:pt x="1" y="38"/>
                    </a:lnTo>
                    <a:lnTo>
                      <a:pt x="1" y="38"/>
                    </a:lnTo>
                    <a:lnTo>
                      <a:pt x="1" y="37"/>
                    </a:lnTo>
                    <a:lnTo>
                      <a:pt x="1" y="37"/>
                    </a:lnTo>
                    <a:lnTo>
                      <a:pt x="1" y="36"/>
                    </a:lnTo>
                    <a:lnTo>
                      <a:pt x="1" y="36"/>
                    </a:lnTo>
                    <a:lnTo>
                      <a:pt x="1" y="36"/>
                    </a:lnTo>
                    <a:lnTo>
                      <a:pt x="2" y="35"/>
                    </a:lnTo>
                    <a:lnTo>
                      <a:pt x="2" y="35"/>
                    </a:lnTo>
                    <a:lnTo>
                      <a:pt x="2" y="35"/>
                    </a:lnTo>
                    <a:lnTo>
                      <a:pt x="3" y="33"/>
                    </a:lnTo>
                    <a:lnTo>
                      <a:pt x="3" y="32"/>
                    </a:lnTo>
                    <a:lnTo>
                      <a:pt x="4" y="30"/>
                    </a:lnTo>
                    <a:lnTo>
                      <a:pt x="5" y="29"/>
                    </a:lnTo>
                    <a:lnTo>
                      <a:pt x="6" y="27"/>
                    </a:lnTo>
                    <a:lnTo>
                      <a:pt x="7" y="26"/>
                    </a:lnTo>
                    <a:lnTo>
                      <a:pt x="8" y="25"/>
                    </a:lnTo>
                    <a:lnTo>
                      <a:pt x="8" y="25"/>
                    </a:lnTo>
                    <a:lnTo>
                      <a:pt x="8" y="25"/>
                    </a:lnTo>
                    <a:lnTo>
                      <a:pt x="8" y="25"/>
                    </a:lnTo>
                    <a:lnTo>
                      <a:pt x="9" y="25"/>
                    </a:lnTo>
                    <a:lnTo>
                      <a:pt x="9" y="25"/>
                    </a:lnTo>
                    <a:lnTo>
                      <a:pt x="9" y="25"/>
                    </a:lnTo>
                    <a:lnTo>
                      <a:pt x="10" y="24"/>
                    </a:lnTo>
                    <a:lnTo>
                      <a:pt x="10" y="24"/>
                    </a:lnTo>
                    <a:lnTo>
                      <a:pt x="10" y="24"/>
                    </a:lnTo>
                    <a:lnTo>
                      <a:pt x="11" y="23"/>
                    </a:lnTo>
                    <a:lnTo>
                      <a:pt x="11" y="23"/>
                    </a:lnTo>
                    <a:lnTo>
                      <a:pt x="11" y="23"/>
                    </a:lnTo>
                    <a:lnTo>
                      <a:pt x="11" y="22"/>
                    </a:lnTo>
                    <a:lnTo>
                      <a:pt x="11" y="22"/>
                    </a:lnTo>
                    <a:lnTo>
                      <a:pt x="12" y="22"/>
                    </a:lnTo>
                    <a:lnTo>
                      <a:pt x="12" y="22"/>
                    </a:lnTo>
                    <a:lnTo>
                      <a:pt x="13" y="21"/>
                    </a:lnTo>
                    <a:lnTo>
                      <a:pt x="13" y="21"/>
                    </a:lnTo>
                    <a:lnTo>
                      <a:pt x="14" y="21"/>
                    </a:lnTo>
                    <a:lnTo>
                      <a:pt x="14" y="21"/>
                    </a:lnTo>
                    <a:lnTo>
                      <a:pt x="15" y="20"/>
                    </a:lnTo>
                    <a:lnTo>
                      <a:pt x="15" y="20"/>
                    </a:lnTo>
                    <a:lnTo>
                      <a:pt x="16" y="20"/>
                    </a:lnTo>
                    <a:lnTo>
                      <a:pt x="17" y="20"/>
                    </a:lnTo>
                    <a:lnTo>
                      <a:pt x="17" y="20"/>
                    </a:lnTo>
                    <a:lnTo>
                      <a:pt x="18" y="20"/>
                    </a:lnTo>
                    <a:lnTo>
                      <a:pt x="18" y="20"/>
                    </a:lnTo>
                    <a:lnTo>
                      <a:pt x="19" y="19"/>
                    </a:lnTo>
                    <a:lnTo>
                      <a:pt x="19" y="19"/>
                    </a:lnTo>
                    <a:lnTo>
                      <a:pt x="20" y="19"/>
                    </a:lnTo>
                    <a:lnTo>
                      <a:pt x="20" y="19"/>
                    </a:lnTo>
                    <a:lnTo>
                      <a:pt x="20" y="19"/>
                    </a:lnTo>
                    <a:lnTo>
                      <a:pt x="20" y="19"/>
                    </a:lnTo>
                    <a:lnTo>
                      <a:pt x="20" y="18"/>
                    </a:lnTo>
                    <a:lnTo>
                      <a:pt x="20" y="18"/>
                    </a:lnTo>
                    <a:lnTo>
                      <a:pt x="20" y="17"/>
                    </a:lnTo>
                    <a:lnTo>
                      <a:pt x="20" y="17"/>
                    </a:lnTo>
                    <a:lnTo>
                      <a:pt x="20" y="16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22" y="15"/>
                    </a:lnTo>
                    <a:lnTo>
                      <a:pt x="22" y="14"/>
                    </a:lnTo>
                    <a:lnTo>
                      <a:pt x="22" y="14"/>
                    </a:lnTo>
                    <a:lnTo>
                      <a:pt x="23" y="13"/>
                    </a:lnTo>
                    <a:lnTo>
                      <a:pt x="23" y="13"/>
                    </a:lnTo>
                    <a:lnTo>
                      <a:pt x="23" y="12"/>
                    </a:lnTo>
                    <a:lnTo>
                      <a:pt x="24" y="12"/>
                    </a:lnTo>
                    <a:lnTo>
                      <a:pt x="24" y="11"/>
                    </a:lnTo>
                    <a:lnTo>
                      <a:pt x="25" y="11"/>
                    </a:lnTo>
                    <a:lnTo>
                      <a:pt x="25" y="10"/>
                    </a:lnTo>
                    <a:lnTo>
                      <a:pt x="25" y="10"/>
                    </a:lnTo>
                    <a:lnTo>
                      <a:pt x="26" y="9"/>
                    </a:lnTo>
                    <a:lnTo>
                      <a:pt x="26" y="9"/>
                    </a:lnTo>
                    <a:lnTo>
                      <a:pt x="27" y="8"/>
                    </a:lnTo>
                    <a:lnTo>
                      <a:pt x="27" y="8"/>
                    </a:lnTo>
                    <a:lnTo>
                      <a:pt x="28" y="7"/>
                    </a:lnTo>
                    <a:lnTo>
                      <a:pt x="28" y="7"/>
                    </a:lnTo>
                    <a:lnTo>
                      <a:pt x="29" y="6"/>
                    </a:lnTo>
                    <a:lnTo>
                      <a:pt x="29" y="6"/>
                    </a:lnTo>
                    <a:lnTo>
                      <a:pt x="30" y="6"/>
                    </a:lnTo>
                    <a:lnTo>
                      <a:pt x="30" y="6"/>
                    </a:lnTo>
                    <a:lnTo>
                      <a:pt x="30" y="6"/>
                    </a:lnTo>
                    <a:lnTo>
                      <a:pt x="31" y="5"/>
                    </a:lnTo>
                    <a:lnTo>
                      <a:pt x="31" y="5"/>
                    </a:lnTo>
                    <a:lnTo>
                      <a:pt x="32" y="4"/>
                    </a:lnTo>
                    <a:lnTo>
                      <a:pt x="32" y="4"/>
                    </a:lnTo>
                    <a:lnTo>
                      <a:pt x="33" y="4"/>
                    </a:lnTo>
                    <a:lnTo>
                      <a:pt x="34" y="3"/>
                    </a:lnTo>
                    <a:lnTo>
                      <a:pt x="34" y="3"/>
                    </a:lnTo>
                    <a:lnTo>
                      <a:pt x="35" y="3"/>
                    </a:lnTo>
                    <a:lnTo>
                      <a:pt x="35" y="2"/>
                    </a:lnTo>
                    <a:lnTo>
                      <a:pt x="36" y="2"/>
                    </a:lnTo>
                    <a:lnTo>
                      <a:pt x="37" y="2"/>
                    </a:lnTo>
                    <a:lnTo>
                      <a:pt x="37" y="2"/>
                    </a:lnTo>
                    <a:lnTo>
                      <a:pt x="38" y="1"/>
                    </a:lnTo>
                    <a:lnTo>
                      <a:pt x="39" y="1"/>
                    </a:lnTo>
                    <a:lnTo>
                      <a:pt x="39" y="1"/>
                    </a:lnTo>
                    <a:lnTo>
                      <a:pt x="39" y="1"/>
                    </a:lnTo>
                    <a:lnTo>
                      <a:pt x="40" y="1"/>
                    </a:lnTo>
                    <a:lnTo>
                      <a:pt x="41" y="1"/>
                    </a:lnTo>
                    <a:lnTo>
                      <a:pt x="41" y="0"/>
                    </a:lnTo>
                    <a:lnTo>
                      <a:pt x="42" y="0"/>
                    </a:lnTo>
                    <a:lnTo>
                      <a:pt x="43" y="0"/>
                    </a:lnTo>
                    <a:lnTo>
                      <a:pt x="43" y="0"/>
                    </a:lnTo>
                    <a:lnTo>
                      <a:pt x="44" y="0"/>
                    </a:lnTo>
                    <a:lnTo>
                      <a:pt x="45" y="0"/>
                    </a:lnTo>
                    <a:lnTo>
                      <a:pt x="45" y="0"/>
                    </a:lnTo>
                    <a:lnTo>
                      <a:pt x="46" y="0"/>
                    </a:lnTo>
                    <a:lnTo>
                      <a:pt x="47" y="0"/>
                    </a:lnTo>
                    <a:lnTo>
                      <a:pt x="47" y="0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135">
                <a:extLst>
                  <a:ext uri="{FF2B5EF4-FFF2-40B4-BE49-F238E27FC236}">
                    <a16:creationId xmlns:a16="http://schemas.microsoft.com/office/drawing/2014/main" id="{4CC2808C-F134-0CE2-7FCE-5C9CF249331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28788" y="9115426"/>
                <a:ext cx="400050" cy="265113"/>
              </a:xfrm>
              <a:custGeom>
                <a:avLst/>
                <a:gdLst>
                  <a:gd name="T0" fmla="*/ 237 w 252"/>
                  <a:gd name="T1" fmla="*/ 0 h 167"/>
                  <a:gd name="T2" fmla="*/ 242 w 252"/>
                  <a:gd name="T3" fmla="*/ 21 h 167"/>
                  <a:gd name="T4" fmla="*/ 234 w 252"/>
                  <a:gd name="T5" fmla="*/ 27 h 167"/>
                  <a:gd name="T6" fmla="*/ 224 w 252"/>
                  <a:gd name="T7" fmla="*/ 34 h 167"/>
                  <a:gd name="T8" fmla="*/ 214 w 252"/>
                  <a:gd name="T9" fmla="*/ 42 h 167"/>
                  <a:gd name="T10" fmla="*/ 196 w 252"/>
                  <a:gd name="T11" fmla="*/ 59 h 167"/>
                  <a:gd name="T12" fmla="*/ 165 w 252"/>
                  <a:gd name="T13" fmla="*/ 89 h 167"/>
                  <a:gd name="T14" fmla="*/ 141 w 252"/>
                  <a:gd name="T15" fmla="*/ 112 h 167"/>
                  <a:gd name="T16" fmla="*/ 127 w 252"/>
                  <a:gd name="T17" fmla="*/ 124 h 167"/>
                  <a:gd name="T18" fmla="*/ 114 w 252"/>
                  <a:gd name="T19" fmla="*/ 134 h 167"/>
                  <a:gd name="T20" fmla="*/ 101 w 252"/>
                  <a:gd name="T21" fmla="*/ 143 h 167"/>
                  <a:gd name="T22" fmla="*/ 89 w 252"/>
                  <a:gd name="T23" fmla="*/ 151 h 167"/>
                  <a:gd name="T24" fmla="*/ 74 w 252"/>
                  <a:gd name="T25" fmla="*/ 157 h 167"/>
                  <a:gd name="T26" fmla="*/ 60 w 252"/>
                  <a:gd name="T27" fmla="*/ 163 h 167"/>
                  <a:gd name="T28" fmla="*/ 46 w 252"/>
                  <a:gd name="T29" fmla="*/ 166 h 167"/>
                  <a:gd name="T30" fmla="*/ 36 w 252"/>
                  <a:gd name="T31" fmla="*/ 167 h 167"/>
                  <a:gd name="T32" fmla="*/ 28 w 252"/>
                  <a:gd name="T33" fmla="*/ 167 h 167"/>
                  <a:gd name="T34" fmla="*/ 20 w 252"/>
                  <a:gd name="T35" fmla="*/ 166 h 167"/>
                  <a:gd name="T36" fmla="*/ 13 w 252"/>
                  <a:gd name="T37" fmla="*/ 164 h 167"/>
                  <a:gd name="T38" fmla="*/ 7 w 252"/>
                  <a:gd name="T39" fmla="*/ 160 h 167"/>
                  <a:gd name="T40" fmla="*/ 2 w 252"/>
                  <a:gd name="T41" fmla="*/ 153 h 167"/>
                  <a:gd name="T42" fmla="*/ 0 w 252"/>
                  <a:gd name="T43" fmla="*/ 147 h 167"/>
                  <a:gd name="T44" fmla="*/ 1 w 252"/>
                  <a:gd name="T45" fmla="*/ 140 h 167"/>
                  <a:gd name="T46" fmla="*/ 3 w 252"/>
                  <a:gd name="T47" fmla="*/ 134 h 167"/>
                  <a:gd name="T48" fmla="*/ 7 w 252"/>
                  <a:gd name="T49" fmla="*/ 128 h 167"/>
                  <a:gd name="T50" fmla="*/ 15 w 252"/>
                  <a:gd name="T51" fmla="*/ 117 h 167"/>
                  <a:gd name="T52" fmla="*/ 23 w 252"/>
                  <a:gd name="T53" fmla="*/ 107 h 167"/>
                  <a:gd name="T54" fmla="*/ 34 w 252"/>
                  <a:gd name="T55" fmla="*/ 96 h 167"/>
                  <a:gd name="T56" fmla="*/ 46 w 252"/>
                  <a:gd name="T57" fmla="*/ 86 h 167"/>
                  <a:gd name="T58" fmla="*/ 62 w 252"/>
                  <a:gd name="T59" fmla="*/ 74 h 167"/>
                  <a:gd name="T60" fmla="*/ 79 w 252"/>
                  <a:gd name="T61" fmla="*/ 62 h 167"/>
                  <a:gd name="T62" fmla="*/ 96 w 252"/>
                  <a:gd name="T63" fmla="*/ 52 h 167"/>
                  <a:gd name="T64" fmla="*/ 115 w 252"/>
                  <a:gd name="T65" fmla="*/ 43 h 167"/>
                  <a:gd name="T66" fmla="*/ 133 w 252"/>
                  <a:gd name="T67" fmla="*/ 34 h 167"/>
                  <a:gd name="T68" fmla="*/ 157 w 252"/>
                  <a:gd name="T69" fmla="*/ 25 h 167"/>
                  <a:gd name="T70" fmla="*/ 207 w 252"/>
                  <a:gd name="T71" fmla="*/ 6 h 167"/>
                  <a:gd name="T72" fmla="*/ 175 w 252"/>
                  <a:gd name="T73" fmla="*/ 39 h 167"/>
                  <a:gd name="T74" fmla="*/ 149 w 252"/>
                  <a:gd name="T75" fmla="*/ 50 h 167"/>
                  <a:gd name="T76" fmla="*/ 130 w 252"/>
                  <a:gd name="T77" fmla="*/ 58 h 167"/>
                  <a:gd name="T78" fmla="*/ 112 w 252"/>
                  <a:gd name="T79" fmla="*/ 67 h 167"/>
                  <a:gd name="T80" fmla="*/ 96 w 252"/>
                  <a:gd name="T81" fmla="*/ 76 h 167"/>
                  <a:gd name="T82" fmla="*/ 79 w 252"/>
                  <a:gd name="T83" fmla="*/ 86 h 167"/>
                  <a:gd name="T84" fmla="*/ 65 w 252"/>
                  <a:gd name="T85" fmla="*/ 97 h 167"/>
                  <a:gd name="T86" fmla="*/ 53 w 252"/>
                  <a:gd name="T87" fmla="*/ 107 h 167"/>
                  <a:gd name="T88" fmla="*/ 41 w 252"/>
                  <a:gd name="T89" fmla="*/ 119 h 167"/>
                  <a:gd name="T90" fmla="*/ 33 w 252"/>
                  <a:gd name="T91" fmla="*/ 127 h 167"/>
                  <a:gd name="T92" fmla="*/ 26 w 252"/>
                  <a:gd name="T93" fmla="*/ 136 h 167"/>
                  <a:gd name="T94" fmla="*/ 23 w 252"/>
                  <a:gd name="T95" fmla="*/ 142 h 167"/>
                  <a:gd name="T96" fmla="*/ 21 w 252"/>
                  <a:gd name="T97" fmla="*/ 144 h 167"/>
                  <a:gd name="T98" fmla="*/ 23 w 252"/>
                  <a:gd name="T99" fmla="*/ 145 h 167"/>
                  <a:gd name="T100" fmla="*/ 27 w 252"/>
                  <a:gd name="T101" fmla="*/ 146 h 167"/>
                  <a:gd name="T102" fmla="*/ 34 w 252"/>
                  <a:gd name="T103" fmla="*/ 146 h 167"/>
                  <a:gd name="T104" fmla="*/ 40 w 252"/>
                  <a:gd name="T105" fmla="*/ 146 h 167"/>
                  <a:gd name="T106" fmla="*/ 52 w 252"/>
                  <a:gd name="T107" fmla="*/ 144 h 167"/>
                  <a:gd name="T108" fmla="*/ 64 w 252"/>
                  <a:gd name="T109" fmla="*/ 140 h 167"/>
                  <a:gd name="T110" fmla="*/ 76 w 252"/>
                  <a:gd name="T111" fmla="*/ 134 h 167"/>
                  <a:gd name="T112" fmla="*/ 88 w 252"/>
                  <a:gd name="T113" fmla="*/ 126 h 167"/>
                  <a:gd name="T114" fmla="*/ 101 w 252"/>
                  <a:gd name="T115" fmla="*/ 118 h 167"/>
                  <a:gd name="T116" fmla="*/ 112 w 252"/>
                  <a:gd name="T117" fmla="*/ 109 h 167"/>
                  <a:gd name="T118" fmla="*/ 124 w 252"/>
                  <a:gd name="T119" fmla="*/ 99 h 167"/>
                  <a:gd name="T120" fmla="*/ 147 w 252"/>
                  <a:gd name="T121" fmla="*/ 77 h 167"/>
                  <a:gd name="T122" fmla="*/ 179 w 252"/>
                  <a:gd name="T123" fmla="*/ 48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52" h="167">
                    <a:moveTo>
                      <a:pt x="228" y="6"/>
                    </a:moveTo>
                    <a:lnTo>
                      <a:pt x="229" y="5"/>
                    </a:lnTo>
                    <a:lnTo>
                      <a:pt x="230" y="5"/>
                    </a:lnTo>
                    <a:lnTo>
                      <a:pt x="230" y="4"/>
                    </a:lnTo>
                    <a:lnTo>
                      <a:pt x="231" y="4"/>
                    </a:lnTo>
                    <a:lnTo>
                      <a:pt x="232" y="4"/>
                    </a:lnTo>
                    <a:lnTo>
                      <a:pt x="232" y="3"/>
                    </a:lnTo>
                    <a:lnTo>
                      <a:pt x="233" y="3"/>
                    </a:lnTo>
                    <a:lnTo>
                      <a:pt x="234" y="3"/>
                    </a:lnTo>
                    <a:lnTo>
                      <a:pt x="235" y="2"/>
                    </a:lnTo>
                    <a:lnTo>
                      <a:pt x="236" y="2"/>
                    </a:lnTo>
                    <a:lnTo>
                      <a:pt x="237" y="1"/>
                    </a:lnTo>
                    <a:lnTo>
                      <a:pt x="237" y="1"/>
                    </a:lnTo>
                    <a:lnTo>
                      <a:pt x="237" y="0"/>
                    </a:lnTo>
                    <a:lnTo>
                      <a:pt x="246" y="0"/>
                    </a:lnTo>
                    <a:lnTo>
                      <a:pt x="251" y="6"/>
                    </a:lnTo>
                    <a:lnTo>
                      <a:pt x="251" y="6"/>
                    </a:lnTo>
                    <a:lnTo>
                      <a:pt x="251" y="6"/>
                    </a:lnTo>
                    <a:lnTo>
                      <a:pt x="252" y="13"/>
                    </a:lnTo>
                    <a:lnTo>
                      <a:pt x="246" y="19"/>
                    </a:lnTo>
                    <a:lnTo>
                      <a:pt x="246" y="19"/>
                    </a:lnTo>
                    <a:lnTo>
                      <a:pt x="246" y="19"/>
                    </a:lnTo>
                    <a:lnTo>
                      <a:pt x="246" y="20"/>
                    </a:lnTo>
                    <a:lnTo>
                      <a:pt x="245" y="20"/>
                    </a:lnTo>
                    <a:lnTo>
                      <a:pt x="244" y="20"/>
                    </a:lnTo>
                    <a:lnTo>
                      <a:pt x="243" y="21"/>
                    </a:lnTo>
                    <a:lnTo>
                      <a:pt x="243" y="21"/>
                    </a:lnTo>
                    <a:lnTo>
                      <a:pt x="242" y="21"/>
                    </a:lnTo>
                    <a:lnTo>
                      <a:pt x="242" y="21"/>
                    </a:lnTo>
                    <a:lnTo>
                      <a:pt x="241" y="22"/>
                    </a:lnTo>
                    <a:lnTo>
                      <a:pt x="241" y="22"/>
                    </a:lnTo>
                    <a:lnTo>
                      <a:pt x="240" y="23"/>
                    </a:lnTo>
                    <a:lnTo>
                      <a:pt x="239" y="23"/>
                    </a:lnTo>
                    <a:lnTo>
                      <a:pt x="239" y="23"/>
                    </a:lnTo>
                    <a:lnTo>
                      <a:pt x="238" y="24"/>
                    </a:lnTo>
                    <a:lnTo>
                      <a:pt x="237" y="24"/>
                    </a:lnTo>
                    <a:lnTo>
                      <a:pt x="237" y="25"/>
                    </a:lnTo>
                    <a:lnTo>
                      <a:pt x="237" y="25"/>
                    </a:lnTo>
                    <a:lnTo>
                      <a:pt x="236" y="26"/>
                    </a:lnTo>
                    <a:lnTo>
                      <a:pt x="235" y="26"/>
                    </a:lnTo>
                    <a:lnTo>
                      <a:pt x="235" y="27"/>
                    </a:lnTo>
                    <a:lnTo>
                      <a:pt x="234" y="27"/>
                    </a:lnTo>
                    <a:lnTo>
                      <a:pt x="233" y="28"/>
                    </a:lnTo>
                    <a:lnTo>
                      <a:pt x="232" y="28"/>
                    </a:lnTo>
                    <a:lnTo>
                      <a:pt x="232" y="28"/>
                    </a:lnTo>
                    <a:lnTo>
                      <a:pt x="231" y="28"/>
                    </a:lnTo>
                    <a:lnTo>
                      <a:pt x="230" y="29"/>
                    </a:lnTo>
                    <a:lnTo>
                      <a:pt x="229" y="29"/>
                    </a:lnTo>
                    <a:lnTo>
                      <a:pt x="229" y="30"/>
                    </a:lnTo>
                    <a:lnTo>
                      <a:pt x="228" y="30"/>
                    </a:lnTo>
                    <a:lnTo>
                      <a:pt x="227" y="31"/>
                    </a:lnTo>
                    <a:lnTo>
                      <a:pt x="227" y="32"/>
                    </a:lnTo>
                    <a:lnTo>
                      <a:pt x="226" y="32"/>
                    </a:lnTo>
                    <a:lnTo>
                      <a:pt x="226" y="33"/>
                    </a:lnTo>
                    <a:lnTo>
                      <a:pt x="225" y="33"/>
                    </a:lnTo>
                    <a:lnTo>
                      <a:pt x="224" y="34"/>
                    </a:lnTo>
                    <a:lnTo>
                      <a:pt x="223" y="35"/>
                    </a:lnTo>
                    <a:lnTo>
                      <a:pt x="223" y="35"/>
                    </a:lnTo>
                    <a:lnTo>
                      <a:pt x="222" y="36"/>
                    </a:lnTo>
                    <a:lnTo>
                      <a:pt x="221" y="36"/>
                    </a:lnTo>
                    <a:lnTo>
                      <a:pt x="220" y="37"/>
                    </a:lnTo>
                    <a:lnTo>
                      <a:pt x="219" y="38"/>
                    </a:lnTo>
                    <a:lnTo>
                      <a:pt x="219" y="38"/>
                    </a:lnTo>
                    <a:lnTo>
                      <a:pt x="218" y="38"/>
                    </a:lnTo>
                    <a:lnTo>
                      <a:pt x="218" y="39"/>
                    </a:lnTo>
                    <a:lnTo>
                      <a:pt x="217" y="39"/>
                    </a:lnTo>
                    <a:lnTo>
                      <a:pt x="216" y="40"/>
                    </a:lnTo>
                    <a:lnTo>
                      <a:pt x="216" y="41"/>
                    </a:lnTo>
                    <a:lnTo>
                      <a:pt x="215" y="41"/>
                    </a:lnTo>
                    <a:lnTo>
                      <a:pt x="214" y="42"/>
                    </a:lnTo>
                    <a:lnTo>
                      <a:pt x="213" y="43"/>
                    </a:lnTo>
                    <a:lnTo>
                      <a:pt x="212" y="44"/>
                    </a:lnTo>
                    <a:lnTo>
                      <a:pt x="211" y="45"/>
                    </a:lnTo>
                    <a:lnTo>
                      <a:pt x="209" y="47"/>
                    </a:lnTo>
                    <a:lnTo>
                      <a:pt x="208" y="48"/>
                    </a:lnTo>
                    <a:lnTo>
                      <a:pt x="207" y="49"/>
                    </a:lnTo>
                    <a:lnTo>
                      <a:pt x="205" y="50"/>
                    </a:lnTo>
                    <a:lnTo>
                      <a:pt x="203" y="52"/>
                    </a:lnTo>
                    <a:lnTo>
                      <a:pt x="202" y="53"/>
                    </a:lnTo>
                    <a:lnTo>
                      <a:pt x="201" y="54"/>
                    </a:lnTo>
                    <a:lnTo>
                      <a:pt x="200" y="55"/>
                    </a:lnTo>
                    <a:lnTo>
                      <a:pt x="199" y="56"/>
                    </a:lnTo>
                    <a:lnTo>
                      <a:pt x="198" y="57"/>
                    </a:lnTo>
                    <a:lnTo>
                      <a:pt x="196" y="59"/>
                    </a:lnTo>
                    <a:lnTo>
                      <a:pt x="194" y="60"/>
                    </a:lnTo>
                    <a:lnTo>
                      <a:pt x="192" y="62"/>
                    </a:lnTo>
                    <a:lnTo>
                      <a:pt x="191" y="64"/>
                    </a:lnTo>
                    <a:lnTo>
                      <a:pt x="189" y="65"/>
                    </a:lnTo>
                    <a:lnTo>
                      <a:pt x="188" y="67"/>
                    </a:lnTo>
                    <a:lnTo>
                      <a:pt x="186" y="68"/>
                    </a:lnTo>
                    <a:lnTo>
                      <a:pt x="183" y="71"/>
                    </a:lnTo>
                    <a:lnTo>
                      <a:pt x="179" y="75"/>
                    </a:lnTo>
                    <a:lnTo>
                      <a:pt x="177" y="77"/>
                    </a:lnTo>
                    <a:lnTo>
                      <a:pt x="173" y="81"/>
                    </a:lnTo>
                    <a:lnTo>
                      <a:pt x="170" y="85"/>
                    </a:lnTo>
                    <a:lnTo>
                      <a:pt x="168" y="86"/>
                    </a:lnTo>
                    <a:lnTo>
                      <a:pt x="167" y="87"/>
                    </a:lnTo>
                    <a:lnTo>
                      <a:pt x="165" y="89"/>
                    </a:lnTo>
                    <a:lnTo>
                      <a:pt x="163" y="91"/>
                    </a:lnTo>
                    <a:lnTo>
                      <a:pt x="161" y="93"/>
                    </a:lnTo>
                    <a:lnTo>
                      <a:pt x="160" y="94"/>
                    </a:lnTo>
                    <a:lnTo>
                      <a:pt x="158" y="96"/>
                    </a:lnTo>
                    <a:lnTo>
                      <a:pt x="156" y="97"/>
                    </a:lnTo>
                    <a:lnTo>
                      <a:pt x="155" y="99"/>
                    </a:lnTo>
                    <a:lnTo>
                      <a:pt x="153" y="101"/>
                    </a:lnTo>
                    <a:lnTo>
                      <a:pt x="151" y="102"/>
                    </a:lnTo>
                    <a:lnTo>
                      <a:pt x="150" y="104"/>
                    </a:lnTo>
                    <a:lnTo>
                      <a:pt x="148" y="105"/>
                    </a:lnTo>
                    <a:lnTo>
                      <a:pt x="146" y="107"/>
                    </a:lnTo>
                    <a:lnTo>
                      <a:pt x="144" y="109"/>
                    </a:lnTo>
                    <a:lnTo>
                      <a:pt x="142" y="110"/>
                    </a:lnTo>
                    <a:lnTo>
                      <a:pt x="141" y="112"/>
                    </a:lnTo>
                    <a:lnTo>
                      <a:pt x="139" y="114"/>
                    </a:lnTo>
                    <a:lnTo>
                      <a:pt x="138" y="115"/>
                    </a:lnTo>
                    <a:lnTo>
                      <a:pt x="137" y="115"/>
                    </a:lnTo>
                    <a:lnTo>
                      <a:pt x="136" y="115"/>
                    </a:lnTo>
                    <a:lnTo>
                      <a:pt x="135" y="116"/>
                    </a:lnTo>
                    <a:lnTo>
                      <a:pt x="134" y="117"/>
                    </a:lnTo>
                    <a:lnTo>
                      <a:pt x="133" y="118"/>
                    </a:lnTo>
                    <a:lnTo>
                      <a:pt x="132" y="119"/>
                    </a:lnTo>
                    <a:lnTo>
                      <a:pt x="132" y="120"/>
                    </a:lnTo>
                    <a:lnTo>
                      <a:pt x="131" y="120"/>
                    </a:lnTo>
                    <a:lnTo>
                      <a:pt x="130" y="121"/>
                    </a:lnTo>
                    <a:lnTo>
                      <a:pt x="129" y="122"/>
                    </a:lnTo>
                    <a:lnTo>
                      <a:pt x="128" y="123"/>
                    </a:lnTo>
                    <a:lnTo>
                      <a:pt x="127" y="124"/>
                    </a:lnTo>
                    <a:lnTo>
                      <a:pt x="126" y="124"/>
                    </a:lnTo>
                    <a:lnTo>
                      <a:pt x="125" y="124"/>
                    </a:lnTo>
                    <a:lnTo>
                      <a:pt x="124" y="125"/>
                    </a:lnTo>
                    <a:lnTo>
                      <a:pt x="123" y="126"/>
                    </a:lnTo>
                    <a:lnTo>
                      <a:pt x="122" y="127"/>
                    </a:lnTo>
                    <a:lnTo>
                      <a:pt x="122" y="128"/>
                    </a:lnTo>
                    <a:lnTo>
                      <a:pt x="121" y="129"/>
                    </a:lnTo>
                    <a:lnTo>
                      <a:pt x="120" y="129"/>
                    </a:lnTo>
                    <a:lnTo>
                      <a:pt x="119" y="130"/>
                    </a:lnTo>
                    <a:lnTo>
                      <a:pt x="118" y="131"/>
                    </a:lnTo>
                    <a:lnTo>
                      <a:pt x="117" y="132"/>
                    </a:lnTo>
                    <a:lnTo>
                      <a:pt x="116" y="132"/>
                    </a:lnTo>
                    <a:lnTo>
                      <a:pt x="115" y="133"/>
                    </a:lnTo>
                    <a:lnTo>
                      <a:pt x="114" y="134"/>
                    </a:lnTo>
                    <a:lnTo>
                      <a:pt x="113" y="134"/>
                    </a:lnTo>
                    <a:lnTo>
                      <a:pt x="112" y="135"/>
                    </a:lnTo>
                    <a:lnTo>
                      <a:pt x="112" y="135"/>
                    </a:lnTo>
                    <a:lnTo>
                      <a:pt x="111" y="136"/>
                    </a:lnTo>
                    <a:lnTo>
                      <a:pt x="110" y="137"/>
                    </a:lnTo>
                    <a:lnTo>
                      <a:pt x="109" y="138"/>
                    </a:lnTo>
                    <a:lnTo>
                      <a:pt x="108" y="138"/>
                    </a:lnTo>
                    <a:lnTo>
                      <a:pt x="107" y="139"/>
                    </a:lnTo>
                    <a:lnTo>
                      <a:pt x="106" y="140"/>
                    </a:lnTo>
                    <a:lnTo>
                      <a:pt x="105" y="140"/>
                    </a:lnTo>
                    <a:lnTo>
                      <a:pt x="104" y="141"/>
                    </a:lnTo>
                    <a:lnTo>
                      <a:pt x="103" y="142"/>
                    </a:lnTo>
                    <a:lnTo>
                      <a:pt x="103" y="143"/>
                    </a:lnTo>
                    <a:lnTo>
                      <a:pt x="101" y="143"/>
                    </a:lnTo>
                    <a:lnTo>
                      <a:pt x="100" y="144"/>
                    </a:lnTo>
                    <a:lnTo>
                      <a:pt x="99" y="144"/>
                    </a:lnTo>
                    <a:lnTo>
                      <a:pt x="98" y="144"/>
                    </a:lnTo>
                    <a:lnTo>
                      <a:pt x="97" y="145"/>
                    </a:lnTo>
                    <a:lnTo>
                      <a:pt x="96" y="146"/>
                    </a:lnTo>
                    <a:lnTo>
                      <a:pt x="95" y="146"/>
                    </a:lnTo>
                    <a:lnTo>
                      <a:pt x="94" y="147"/>
                    </a:lnTo>
                    <a:lnTo>
                      <a:pt x="93" y="148"/>
                    </a:lnTo>
                    <a:lnTo>
                      <a:pt x="93" y="148"/>
                    </a:lnTo>
                    <a:lnTo>
                      <a:pt x="92" y="149"/>
                    </a:lnTo>
                    <a:lnTo>
                      <a:pt x="92" y="149"/>
                    </a:lnTo>
                    <a:lnTo>
                      <a:pt x="91" y="149"/>
                    </a:lnTo>
                    <a:lnTo>
                      <a:pt x="90" y="150"/>
                    </a:lnTo>
                    <a:lnTo>
                      <a:pt x="89" y="151"/>
                    </a:lnTo>
                    <a:lnTo>
                      <a:pt x="88" y="151"/>
                    </a:lnTo>
                    <a:lnTo>
                      <a:pt x="86" y="152"/>
                    </a:lnTo>
                    <a:lnTo>
                      <a:pt x="85" y="152"/>
                    </a:lnTo>
                    <a:lnTo>
                      <a:pt x="84" y="153"/>
                    </a:lnTo>
                    <a:lnTo>
                      <a:pt x="84" y="153"/>
                    </a:lnTo>
                    <a:lnTo>
                      <a:pt x="83" y="153"/>
                    </a:lnTo>
                    <a:lnTo>
                      <a:pt x="82" y="154"/>
                    </a:lnTo>
                    <a:lnTo>
                      <a:pt x="81" y="154"/>
                    </a:lnTo>
                    <a:lnTo>
                      <a:pt x="80" y="155"/>
                    </a:lnTo>
                    <a:lnTo>
                      <a:pt x="79" y="155"/>
                    </a:lnTo>
                    <a:lnTo>
                      <a:pt x="78" y="156"/>
                    </a:lnTo>
                    <a:lnTo>
                      <a:pt x="76" y="156"/>
                    </a:lnTo>
                    <a:lnTo>
                      <a:pt x="75" y="157"/>
                    </a:lnTo>
                    <a:lnTo>
                      <a:pt x="74" y="157"/>
                    </a:lnTo>
                    <a:lnTo>
                      <a:pt x="74" y="158"/>
                    </a:lnTo>
                    <a:lnTo>
                      <a:pt x="73" y="158"/>
                    </a:lnTo>
                    <a:lnTo>
                      <a:pt x="72" y="159"/>
                    </a:lnTo>
                    <a:lnTo>
                      <a:pt x="71" y="159"/>
                    </a:lnTo>
                    <a:lnTo>
                      <a:pt x="70" y="160"/>
                    </a:lnTo>
                    <a:lnTo>
                      <a:pt x="69" y="160"/>
                    </a:lnTo>
                    <a:lnTo>
                      <a:pt x="67" y="160"/>
                    </a:lnTo>
                    <a:lnTo>
                      <a:pt x="66" y="161"/>
                    </a:lnTo>
                    <a:lnTo>
                      <a:pt x="65" y="161"/>
                    </a:lnTo>
                    <a:lnTo>
                      <a:pt x="65" y="162"/>
                    </a:lnTo>
                    <a:lnTo>
                      <a:pt x="64" y="162"/>
                    </a:lnTo>
                    <a:lnTo>
                      <a:pt x="63" y="162"/>
                    </a:lnTo>
                    <a:lnTo>
                      <a:pt x="62" y="163"/>
                    </a:lnTo>
                    <a:lnTo>
                      <a:pt x="60" y="163"/>
                    </a:lnTo>
                    <a:lnTo>
                      <a:pt x="59" y="163"/>
                    </a:lnTo>
                    <a:lnTo>
                      <a:pt x="58" y="163"/>
                    </a:lnTo>
                    <a:lnTo>
                      <a:pt x="57" y="163"/>
                    </a:lnTo>
                    <a:lnTo>
                      <a:pt x="56" y="163"/>
                    </a:lnTo>
                    <a:lnTo>
                      <a:pt x="55" y="164"/>
                    </a:lnTo>
                    <a:lnTo>
                      <a:pt x="54" y="164"/>
                    </a:lnTo>
                    <a:lnTo>
                      <a:pt x="53" y="164"/>
                    </a:lnTo>
                    <a:lnTo>
                      <a:pt x="52" y="164"/>
                    </a:lnTo>
                    <a:lnTo>
                      <a:pt x="51" y="165"/>
                    </a:lnTo>
                    <a:lnTo>
                      <a:pt x="50" y="165"/>
                    </a:lnTo>
                    <a:lnTo>
                      <a:pt x="49" y="165"/>
                    </a:lnTo>
                    <a:lnTo>
                      <a:pt x="47" y="165"/>
                    </a:lnTo>
                    <a:lnTo>
                      <a:pt x="46" y="166"/>
                    </a:lnTo>
                    <a:lnTo>
                      <a:pt x="46" y="166"/>
                    </a:lnTo>
                    <a:lnTo>
                      <a:pt x="45" y="166"/>
                    </a:lnTo>
                    <a:lnTo>
                      <a:pt x="44" y="166"/>
                    </a:lnTo>
                    <a:lnTo>
                      <a:pt x="43" y="166"/>
                    </a:lnTo>
                    <a:lnTo>
                      <a:pt x="41" y="166"/>
                    </a:lnTo>
                    <a:lnTo>
                      <a:pt x="41" y="166"/>
                    </a:lnTo>
                    <a:lnTo>
                      <a:pt x="40" y="166"/>
                    </a:lnTo>
                    <a:lnTo>
                      <a:pt x="40" y="167"/>
                    </a:lnTo>
                    <a:lnTo>
                      <a:pt x="39" y="167"/>
                    </a:lnTo>
                    <a:lnTo>
                      <a:pt x="38" y="167"/>
                    </a:lnTo>
                    <a:lnTo>
                      <a:pt x="38" y="167"/>
                    </a:lnTo>
                    <a:lnTo>
                      <a:pt x="37" y="167"/>
                    </a:lnTo>
                    <a:lnTo>
                      <a:pt x="37" y="167"/>
                    </a:lnTo>
                    <a:lnTo>
                      <a:pt x="36" y="167"/>
                    </a:lnTo>
                    <a:lnTo>
                      <a:pt x="36" y="167"/>
                    </a:lnTo>
                    <a:lnTo>
                      <a:pt x="36" y="167"/>
                    </a:lnTo>
                    <a:lnTo>
                      <a:pt x="35" y="167"/>
                    </a:lnTo>
                    <a:lnTo>
                      <a:pt x="35" y="167"/>
                    </a:lnTo>
                    <a:lnTo>
                      <a:pt x="34" y="167"/>
                    </a:lnTo>
                    <a:lnTo>
                      <a:pt x="33" y="167"/>
                    </a:lnTo>
                    <a:lnTo>
                      <a:pt x="33" y="167"/>
                    </a:lnTo>
                    <a:lnTo>
                      <a:pt x="32" y="167"/>
                    </a:lnTo>
                    <a:lnTo>
                      <a:pt x="32" y="167"/>
                    </a:lnTo>
                    <a:lnTo>
                      <a:pt x="31" y="167"/>
                    </a:lnTo>
                    <a:lnTo>
                      <a:pt x="30" y="167"/>
                    </a:lnTo>
                    <a:lnTo>
                      <a:pt x="30" y="167"/>
                    </a:lnTo>
                    <a:lnTo>
                      <a:pt x="29" y="167"/>
                    </a:lnTo>
                    <a:lnTo>
                      <a:pt x="29" y="167"/>
                    </a:lnTo>
                    <a:lnTo>
                      <a:pt x="28" y="167"/>
                    </a:lnTo>
                    <a:lnTo>
                      <a:pt x="27" y="167"/>
                    </a:lnTo>
                    <a:lnTo>
                      <a:pt x="27" y="167"/>
                    </a:lnTo>
                    <a:lnTo>
                      <a:pt x="26" y="167"/>
                    </a:lnTo>
                    <a:lnTo>
                      <a:pt x="26" y="167"/>
                    </a:lnTo>
                    <a:lnTo>
                      <a:pt x="26" y="167"/>
                    </a:lnTo>
                    <a:lnTo>
                      <a:pt x="25" y="167"/>
                    </a:lnTo>
                    <a:lnTo>
                      <a:pt x="25" y="167"/>
                    </a:lnTo>
                    <a:lnTo>
                      <a:pt x="24" y="167"/>
                    </a:lnTo>
                    <a:lnTo>
                      <a:pt x="23" y="166"/>
                    </a:lnTo>
                    <a:lnTo>
                      <a:pt x="23" y="166"/>
                    </a:lnTo>
                    <a:lnTo>
                      <a:pt x="22" y="166"/>
                    </a:lnTo>
                    <a:lnTo>
                      <a:pt x="22" y="166"/>
                    </a:lnTo>
                    <a:lnTo>
                      <a:pt x="21" y="166"/>
                    </a:lnTo>
                    <a:lnTo>
                      <a:pt x="20" y="166"/>
                    </a:lnTo>
                    <a:lnTo>
                      <a:pt x="20" y="166"/>
                    </a:lnTo>
                    <a:lnTo>
                      <a:pt x="19" y="166"/>
                    </a:lnTo>
                    <a:lnTo>
                      <a:pt x="18" y="166"/>
                    </a:lnTo>
                    <a:lnTo>
                      <a:pt x="18" y="166"/>
                    </a:lnTo>
                    <a:lnTo>
                      <a:pt x="17" y="165"/>
                    </a:lnTo>
                    <a:lnTo>
                      <a:pt x="17" y="165"/>
                    </a:lnTo>
                    <a:lnTo>
                      <a:pt x="17" y="165"/>
                    </a:lnTo>
                    <a:lnTo>
                      <a:pt x="16" y="165"/>
                    </a:lnTo>
                    <a:lnTo>
                      <a:pt x="16" y="165"/>
                    </a:lnTo>
                    <a:lnTo>
                      <a:pt x="15" y="165"/>
                    </a:lnTo>
                    <a:lnTo>
                      <a:pt x="15" y="165"/>
                    </a:lnTo>
                    <a:lnTo>
                      <a:pt x="14" y="164"/>
                    </a:lnTo>
                    <a:lnTo>
                      <a:pt x="14" y="164"/>
                    </a:lnTo>
                    <a:lnTo>
                      <a:pt x="13" y="164"/>
                    </a:lnTo>
                    <a:lnTo>
                      <a:pt x="13" y="164"/>
                    </a:lnTo>
                    <a:lnTo>
                      <a:pt x="12" y="163"/>
                    </a:lnTo>
                    <a:lnTo>
                      <a:pt x="11" y="163"/>
                    </a:lnTo>
                    <a:lnTo>
                      <a:pt x="11" y="163"/>
                    </a:lnTo>
                    <a:lnTo>
                      <a:pt x="10" y="163"/>
                    </a:lnTo>
                    <a:lnTo>
                      <a:pt x="10" y="163"/>
                    </a:lnTo>
                    <a:lnTo>
                      <a:pt x="9" y="163"/>
                    </a:lnTo>
                    <a:lnTo>
                      <a:pt x="9" y="163"/>
                    </a:lnTo>
                    <a:lnTo>
                      <a:pt x="8" y="162"/>
                    </a:lnTo>
                    <a:lnTo>
                      <a:pt x="8" y="162"/>
                    </a:lnTo>
                    <a:lnTo>
                      <a:pt x="7" y="162"/>
                    </a:lnTo>
                    <a:lnTo>
                      <a:pt x="7" y="161"/>
                    </a:lnTo>
                    <a:lnTo>
                      <a:pt x="7" y="161"/>
                    </a:lnTo>
                    <a:lnTo>
                      <a:pt x="7" y="160"/>
                    </a:lnTo>
                    <a:lnTo>
                      <a:pt x="7" y="160"/>
                    </a:lnTo>
                    <a:lnTo>
                      <a:pt x="6" y="160"/>
                    </a:lnTo>
                    <a:lnTo>
                      <a:pt x="6" y="159"/>
                    </a:lnTo>
                    <a:lnTo>
                      <a:pt x="5" y="159"/>
                    </a:lnTo>
                    <a:lnTo>
                      <a:pt x="5" y="158"/>
                    </a:lnTo>
                    <a:lnTo>
                      <a:pt x="4" y="158"/>
                    </a:lnTo>
                    <a:lnTo>
                      <a:pt x="4" y="157"/>
                    </a:lnTo>
                    <a:lnTo>
                      <a:pt x="4" y="157"/>
                    </a:lnTo>
                    <a:lnTo>
                      <a:pt x="3" y="156"/>
                    </a:lnTo>
                    <a:lnTo>
                      <a:pt x="3" y="156"/>
                    </a:lnTo>
                    <a:lnTo>
                      <a:pt x="3" y="155"/>
                    </a:lnTo>
                    <a:lnTo>
                      <a:pt x="2" y="155"/>
                    </a:lnTo>
                    <a:lnTo>
                      <a:pt x="2" y="154"/>
                    </a:lnTo>
                    <a:lnTo>
                      <a:pt x="2" y="153"/>
                    </a:lnTo>
                    <a:lnTo>
                      <a:pt x="2" y="153"/>
                    </a:lnTo>
                    <a:lnTo>
                      <a:pt x="2" y="153"/>
                    </a:lnTo>
                    <a:lnTo>
                      <a:pt x="1" y="153"/>
                    </a:lnTo>
                    <a:lnTo>
                      <a:pt x="1" y="152"/>
                    </a:lnTo>
                    <a:lnTo>
                      <a:pt x="1" y="152"/>
                    </a:lnTo>
                    <a:lnTo>
                      <a:pt x="1" y="151"/>
                    </a:lnTo>
                    <a:lnTo>
                      <a:pt x="1" y="150"/>
                    </a:lnTo>
                    <a:lnTo>
                      <a:pt x="1" y="150"/>
                    </a:lnTo>
                    <a:lnTo>
                      <a:pt x="1" y="149"/>
                    </a:lnTo>
                    <a:lnTo>
                      <a:pt x="0" y="149"/>
                    </a:lnTo>
                    <a:lnTo>
                      <a:pt x="0" y="148"/>
                    </a:lnTo>
                    <a:lnTo>
                      <a:pt x="0" y="148"/>
                    </a:lnTo>
                    <a:lnTo>
                      <a:pt x="0" y="147"/>
                    </a:lnTo>
                    <a:lnTo>
                      <a:pt x="0" y="147"/>
                    </a:lnTo>
                    <a:lnTo>
                      <a:pt x="0" y="146"/>
                    </a:lnTo>
                    <a:lnTo>
                      <a:pt x="0" y="145"/>
                    </a:lnTo>
                    <a:lnTo>
                      <a:pt x="0" y="145"/>
                    </a:lnTo>
                    <a:lnTo>
                      <a:pt x="0" y="144"/>
                    </a:lnTo>
                    <a:lnTo>
                      <a:pt x="0" y="144"/>
                    </a:lnTo>
                    <a:lnTo>
                      <a:pt x="0" y="144"/>
                    </a:lnTo>
                    <a:lnTo>
                      <a:pt x="1" y="144"/>
                    </a:lnTo>
                    <a:lnTo>
                      <a:pt x="1" y="143"/>
                    </a:lnTo>
                    <a:lnTo>
                      <a:pt x="1" y="143"/>
                    </a:lnTo>
                    <a:lnTo>
                      <a:pt x="1" y="142"/>
                    </a:lnTo>
                    <a:lnTo>
                      <a:pt x="1" y="142"/>
                    </a:lnTo>
                    <a:lnTo>
                      <a:pt x="1" y="141"/>
                    </a:lnTo>
                    <a:lnTo>
                      <a:pt x="1" y="141"/>
                    </a:lnTo>
                    <a:lnTo>
                      <a:pt x="1" y="140"/>
                    </a:lnTo>
                    <a:lnTo>
                      <a:pt x="1" y="140"/>
                    </a:lnTo>
                    <a:lnTo>
                      <a:pt x="1" y="139"/>
                    </a:lnTo>
                    <a:lnTo>
                      <a:pt x="2" y="139"/>
                    </a:lnTo>
                    <a:lnTo>
                      <a:pt x="2" y="138"/>
                    </a:lnTo>
                    <a:lnTo>
                      <a:pt x="2" y="138"/>
                    </a:lnTo>
                    <a:lnTo>
                      <a:pt x="2" y="137"/>
                    </a:lnTo>
                    <a:lnTo>
                      <a:pt x="2" y="137"/>
                    </a:lnTo>
                    <a:lnTo>
                      <a:pt x="2" y="137"/>
                    </a:lnTo>
                    <a:lnTo>
                      <a:pt x="3" y="136"/>
                    </a:lnTo>
                    <a:lnTo>
                      <a:pt x="3" y="136"/>
                    </a:lnTo>
                    <a:lnTo>
                      <a:pt x="3" y="135"/>
                    </a:lnTo>
                    <a:lnTo>
                      <a:pt x="3" y="135"/>
                    </a:lnTo>
                    <a:lnTo>
                      <a:pt x="3" y="134"/>
                    </a:lnTo>
                    <a:lnTo>
                      <a:pt x="3" y="134"/>
                    </a:lnTo>
                    <a:lnTo>
                      <a:pt x="4" y="134"/>
                    </a:lnTo>
                    <a:lnTo>
                      <a:pt x="4" y="134"/>
                    </a:lnTo>
                    <a:lnTo>
                      <a:pt x="4" y="134"/>
                    </a:lnTo>
                    <a:lnTo>
                      <a:pt x="4" y="133"/>
                    </a:lnTo>
                    <a:lnTo>
                      <a:pt x="5" y="133"/>
                    </a:lnTo>
                    <a:lnTo>
                      <a:pt x="5" y="132"/>
                    </a:lnTo>
                    <a:lnTo>
                      <a:pt x="5" y="132"/>
                    </a:lnTo>
                    <a:lnTo>
                      <a:pt x="5" y="131"/>
                    </a:lnTo>
                    <a:lnTo>
                      <a:pt x="5" y="131"/>
                    </a:lnTo>
                    <a:lnTo>
                      <a:pt x="6" y="130"/>
                    </a:lnTo>
                    <a:lnTo>
                      <a:pt x="6" y="130"/>
                    </a:lnTo>
                    <a:lnTo>
                      <a:pt x="6" y="130"/>
                    </a:lnTo>
                    <a:lnTo>
                      <a:pt x="7" y="129"/>
                    </a:lnTo>
                    <a:lnTo>
                      <a:pt x="7" y="128"/>
                    </a:lnTo>
                    <a:lnTo>
                      <a:pt x="7" y="127"/>
                    </a:lnTo>
                    <a:lnTo>
                      <a:pt x="7" y="126"/>
                    </a:lnTo>
                    <a:lnTo>
                      <a:pt x="8" y="125"/>
                    </a:lnTo>
                    <a:lnTo>
                      <a:pt x="8" y="125"/>
                    </a:lnTo>
                    <a:lnTo>
                      <a:pt x="9" y="124"/>
                    </a:lnTo>
                    <a:lnTo>
                      <a:pt x="10" y="124"/>
                    </a:lnTo>
                    <a:lnTo>
                      <a:pt x="10" y="123"/>
                    </a:lnTo>
                    <a:lnTo>
                      <a:pt x="11" y="122"/>
                    </a:lnTo>
                    <a:lnTo>
                      <a:pt x="11" y="121"/>
                    </a:lnTo>
                    <a:lnTo>
                      <a:pt x="12" y="121"/>
                    </a:lnTo>
                    <a:lnTo>
                      <a:pt x="13" y="120"/>
                    </a:lnTo>
                    <a:lnTo>
                      <a:pt x="13" y="119"/>
                    </a:lnTo>
                    <a:lnTo>
                      <a:pt x="14" y="118"/>
                    </a:lnTo>
                    <a:lnTo>
                      <a:pt x="15" y="117"/>
                    </a:lnTo>
                    <a:lnTo>
                      <a:pt x="15" y="116"/>
                    </a:lnTo>
                    <a:lnTo>
                      <a:pt x="16" y="116"/>
                    </a:lnTo>
                    <a:lnTo>
                      <a:pt x="17" y="115"/>
                    </a:lnTo>
                    <a:lnTo>
                      <a:pt x="17" y="115"/>
                    </a:lnTo>
                    <a:lnTo>
                      <a:pt x="17" y="114"/>
                    </a:lnTo>
                    <a:lnTo>
                      <a:pt x="18" y="113"/>
                    </a:lnTo>
                    <a:lnTo>
                      <a:pt x="18" y="113"/>
                    </a:lnTo>
                    <a:lnTo>
                      <a:pt x="19" y="112"/>
                    </a:lnTo>
                    <a:lnTo>
                      <a:pt x="20" y="111"/>
                    </a:lnTo>
                    <a:lnTo>
                      <a:pt x="20" y="110"/>
                    </a:lnTo>
                    <a:lnTo>
                      <a:pt x="21" y="110"/>
                    </a:lnTo>
                    <a:lnTo>
                      <a:pt x="22" y="109"/>
                    </a:lnTo>
                    <a:lnTo>
                      <a:pt x="23" y="108"/>
                    </a:lnTo>
                    <a:lnTo>
                      <a:pt x="23" y="107"/>
                    </a:lnTo>
                    <a:lnTo>
                      <a:pt x="24" y="107"/>
                    </a:lnTo>
                    <a:lnTo>
                      <a:pt x="25" y="106"/>
                    </a:lnTo>
                    <a:lnTo>
                      <a:pt x="25" y="105"/>
                    </a:lnTo>
                    <a:lnTo>
                      <a:pt x="26" y="105"/>
                    </a:lnTo>
                    <a:lnTo>
                      <a:pt x="26" y="105"/>
                    </a:lnTo>
                    <a:lnTo>
                      <a:pt x="27" y="104"/>
                    </a:lnTo>
                    <a:lnTo>
                      <a:pt x="27" y="103"/>
                    </a:lnTo>
                    <a:lnTo>
                      <a:pt x="28" y="102"/>
                    </a:lnTo>
                    <a:lnTo>
                      <a:pt x="29" y="102"/>
                    </a:lnTo>
                    <a:lnTo>
                      <a:pt x="29" y="101"/>
                    </a:lnTo>
                    <a:lnTo>
                      <a:pt x="30" y="100"/>
                    </a:lnTo>
                    <a:lnTo>
                      <a:pt x="31" y="99"/>
                    </a:lnTo>
                    <a:lnTo>
                      <a:pt x="33" y="98"/>
                    </a:lnTo>
                    <a:lnTo>
                      <a:pt x="34" y="96"/>
                    </a:lnTo>
                    <a:lnTo>
                      <a:pt x="35" y="96"/>
                    </a:lnTo>
                    <a:lnTo>
                      <a:pt x="36" y="95"/>
                    </a:lnTo>
                    <a:lnTo>
                      <a:pt x="37" y="94"/>
                    </a:lnTo>
                    <a:lnTo>
                      <a:pt x="38" y="93"/>
                    </a:lnTo>
                    <a:lnTo>
                      <a:pt x="39" y="92"/>
                    </a:lnTo>
                    <a:lnTo>
                      <a:pt x="40" y="91"/>
                    </a:lnTo>
                    <a:lnTo>
                      <a:pt x="41" y="90"/>
                    </a:lnTo>
                    <a:lnTo>
                      <a:pt x="42" y="89"/>
                    </a:lnTo>
                    <a:lnTo>
                      <a:pt x="43" y="88"/>
                    </a:lnTo>
                    <a:lnTo>
                      <a:pt x="44" y="87"/>
                    </a:lnTo>
                    <a:lnTo>
                      <a:pt x="45" y="87"/>
                    </a:lnTo>
                    <a:lnTo>
                      <a:pt x="46" y="86"/>
                    </a:lnTo>
                    <a:lnTo>
                      <a:pt x="46" y="86"/>
                    </a:lnTo>
                    <a:lnTo>
                      <a:pt x="46" y="86"/>
                    </a:lnTo>
                    <a:lnTo>
                      <a:pt x="46" y="86"/>
                    </a:lnTo>
                    <a:lnTo>
                      <a:pt x="48" y="85"/>
                    </a:lnTo>
                    <a:lnTo>
                      <a:pt x="49" y="84"/>
                    </a:lnTo>
                    <a:lnTo>
                      <a:pt x="50" y="82"/>
                    </a:lnTo>
                    <a:lnTo>
                      <a:pt x="52" y="82"/>
                    </a:lnTo>
                    <a:lnTo>
                      <a:pt x="52" y="81"/>
                    </a:lnTo>
                    <a:lnTo>
                      <a:pt x="53" y="80"/>
                    </a:lnTo>
                    <a:lnTo>
                      <a:pt x="55" y="79"/>
                    </a:lnTo>
                    <a:lnTo>
                      <a:pt x="55" y="78"/>
                    </a:lnTo>
                    <a:lnTo>
                      <a:pt x="56" y="77"/>
                    </a:lnTo>
                    <a:lnTo>
                      <a:pt x="58" y="76"/>
                    </a:lnTo>
                    <a:lnTo>
                      <a:pt x="59" y="76"/>
                    </a:lnTo>
                    <a:lnTo>
                      <a:pt x="60" y="75"/>
                    </a:lnTo>
                    <a:lnTo>
                      <a:pt x="62" y="74"/>
                    </a:lnTo>
                    <a:lnTo>
                      <a:pt x="63" y="73"/>
                    </a:lnTo>
                    <a:lnTo>
                      <a:pt x="64" y="72"/>
                    </a:lnTo>
                    <a:lnTo>
                      <a:pt x="65" y="71"/>
                    </a:lnTo>
                    <a:lnTo>
                      <a:pt x="66" y="70"/>
                    </a:lnTo>
                    <a:lnTo>
                      <a:pt x="68" y="69"/>
                    </a:lnTo>
                    <a:lnTo>
                      <a:pt x="69" y="68"/>
                    </a:lnTo>
                    <a:lnTo>
                      <a:pt x="70" y="67"/>
                    </a:lnTo>
                    <a:lnTo>
                      <a:pt x="72" y="67"/>
                    </a:lnTo>
                    <a:lnTo>
                      <a:pt x="73" y="67"/>
                    </a:lnTo>
                    <a:lnTo>
                      <a:pt x="74" y="66"/>
                    </a:lnTo>
                    <a:lnTo>
                      <a:pt x="75" y="65"/>
                    </a:lnTo>
                    <a:lnTo>
                      <a:pt x="76" y="64"/>
                    </a:lnTo>
                    <a:lnTo>
                      <a:pt x="78" y="63"/>
                    </a:lnTo>
                    <a:lnTo>
                      <a:pt x="79" y="62"/>
                    </a:lnTo>
                    <a:lnTo>
                      <a:pt x="81" y="61"/>
                    </a:lnTo>
                    <a:lnTo>
                      <a:pt x="82" y="60"/>
                    </a:lnTo>
                    <a:lnTo>
                      <a:pt x="84" y="59"/>
                    </a:lnTo>
                    <a:lnTo>
                      <a:pt x="84" y="59"/>
                    </a:lnTo>
                    <a:lnTo>
                      <a:pt x="85" y="58"/>
                    </a:lnTo>
                    <a:lnTo>
                      <a:pt x="87" y="57"/>
                    </a:lnTo>
                    <a:lnTo>
                      <a:pt x="88" y="57"/>
                    </a:lnTo>
                    <a:lnTo>
                      <a:pt x="90" y="56"/>
                    </a:lnTo>
                    <a:lnTo>
                      <a:pt x="91" y="55"/>
                    </a:lnTo>
                    <a:lnTo>
                      <a:pt x="93" y="55"/>
                    </a:lnTo>
                    <a:lnTo>
                      <a:pt x="93" y="54"/>
                    </a:lnTo>
                    <a:lnTo>
                      <a:pt x="95" y="53"/>
                    </a:lnTo>
                    <a:lnTo>
                      <a:pt x="95" y="53"/>
                    </a:lnTo>
                    <a:lnTo>
                      <a:pt x="96" y="52"/>
                    </a:lnTo>
                    <a:lnTo>
                      <a:pt x="97" y="51"/>
                    </a:lnTo>
                    <a:lnTo>
                      <a:pt x="99" y="51"/>
                    </a:lnTo>
                    <a:lnTo>
                      <a:pt x="100" y="50"/>
                    </a:lnTo>
                    <a:lnTo>
                      <a:pt x="102" y="49"/>
                    </a:lnTo>
                    <a:lnTo>
                      <a:pt x="103" y="48"/>
                    </a:lnTo>
                    <a:lnTo>
                      <a:pt x="104" y="48"/>
                    </a:lnTo>
                    <a:lnTo>
                      <a:pt x="105" y="48"/>
                    </a:lnTo>
                    <a:lnTo>
                      <a:pt x="107" y="47"/>
                    </a:lnTo>
                    <a:lnTo>
                      <a:pt x="108" y="46"/>
                    </a:lnTo>
                    <a:lnTo>
                      <a:pt x="110" y="46"/>
                    </a:lnTo>
                    <a:lnTo>
                      <a:pt x="111" y="45"/>
                    </a:lnTo>
                    <a:lnTo>
                      <a:pt x="112" y="44"/>
                    </a:lnTo>
                    <a:lnTo>
                      <a:pt x="113" y="44"/>
                    </a:lnTo>
                    <a:lnTo>
                      <a:pt x="115" y="43"/>
                    </a:lnTo>
                    <a:lnTo>
                      <a:pt x="116" y="42"/>
                    </a:lnTo>
                    <a:lnTo>
                      <a:pt x="118" y="41"/>
                    </a:lnTo>
                    <a:lnTo>
                      <a:pt x="119" y="41"/>
                    </a:lnTo>
                    <a:lnTo>
                      <a:pt x="120" y="40"/>
                    </a:lnTo>
                    <a:lnTo>
                      <a:pt x="122" y="39"/>
                    </a:lnTo>
                    <a:lnTo>
                      <a:pt x="122" y="39"/>
                    </a:lnTo>
                    <a:lnTo>
                      <a:pt x="124" y="38"/>
                    </a:lnTo>
                    <a:lnTo>
                      <a:pt x="125" y="38"/>
                    </a:lnTo>
                    <a:lnTo>
                      <a:pt x="127" y="38"/>
                    </a:lnTo>
                    <a:lnTo>
                      <a:pt x="128" y="37"/>
                    </a:lnTo>
                    <a:lnTo>
                      <a:pt x="130" y="36"/>
                    </a:lnTo>
                    <a:lnTo>
                      <a:pt x="131" y="36"/>
                    </a:lnTo>
                    <a:lnTo>
                      <a:pt x="132" y="35"/>
                    </a:lnTo>
                    <a:lnTo>
                      <a:pt x="133" y="34"/>
                    </a:lnTo>
                    <a:lnTo>
                      <a:pt x="135" y="34"/>
                    </a:lnTo>
                    <a:lnTo>
                      <a:pt x="136" y="33"/>
                    </a:lnTo>
                    <a:lnTo>
                      <a:pt x="138" y="32"/>
                    </a:lnTo>
                    <a:lnTo>
                      <a:pt x="139" y="32"/>
                    </a:lnTo>
                    <a:lnTo>
                      <a:pt x="141" y="31"/>
                    </a:lnTo>
                    <a:lnTo>
                      <a:pt x="141" y="31"/>
                    </a:lnTo>
                    <a:lnTo>
                      <a:pt x="143" y="30"/>
                    </a:lnTo>
                    <a:lnTo>
                      <a:pt x="145" y="29"/>
                    </a:lnTo>
                    <a:lnTo>
                      <a:pt x="146" y="29"/>
                    </a:lnTo>
                    <a:lnTo>
                      <a:pt x="148" y="28"/>
                    </a:lnTo>
                    <a:lnTo>
                      <a:pt x="149" y="28"/>
                    </a:lnTo>
                    <a:lnTo>
                      <a:pt x="151" y="27"/>
                    </a:lnTo>
                    <a:lnTo>
                      <a:pt x="154" y="26"/>
                    </a:lnTo>
                    <a:lnTo>
                      <a:pt x="157" y="25"/>
                    </a:lnTo>
                    <a:lnTo>
                      <a:pt x="160" y="24"/>
                    </a:lnTo>
                    <a:lnTo>
                      <a:pt x="162" y="23"/>
                    </a:lnTo>
                    <a:lnTo>
                      <a:pt x="165" y="21"/>
                    </a:lnTo>
                    <a:lnTo>
                      <a:pt x="168" y="20"/>
                    </a:lnTo>
                    <a:lnTo>
                      <a:pt x="170" y="19"/>
                    </a:lnTo>
                    <a:lnTo>
                      <a:pt x="173" y="19"/>
                    </a:lnTo>
                    <a:lnTo>
                      <a:pt x="177" y="18"/>
                    </a:lnTo>
                    <a:lnTo>
                      <a:pt x="179" y="17"/>
                    </a:lnTo>
                    <a:lnTo>
                      <a:pt x="182" y="16"/>
                    </a:lnTo>
                    <a:lnTo>
                      <a:pt x="185" y="14"/>
                    </a:lnTo>
                    <a:lnTo>
                      <a:pt x="190" y="12"/>
                    </a:lnTo>
                    <a:lnTo>
                      <a:pt x="196" y="10"/>
                    </a:lnTo>
                    <a:lnTo>
                      <a:pt x="201" y="9"/>
                    </a:lnTo>
                    <a:lnTo>
                      <a:pt x="207" y="6"/>
                    </a:lnTo>
                    <a:lnTo>
                      <a:pt x="209" y="5"/>
                    </a:lnTo>
                    <a:lnTo>
                      <a:pt x="212" y="4"/>
                    </a:lnTo>
                    <a:lnTo>
                      <a:pt x="215" y="3"/>
                    </a:lnTo>
                    <a:lnTo>
                      <a:pt x="218" y="2"/>
                    </a:lnTo>
                    <a:lnTo>
                      <a:pt x="226" y="2"/>
                    </a:lnTo>
                    <a:lnTo>
                      <a:pt x="228" y="6"/>
                    </a:lnTo>
                    <a:lnTo>
                      <a:pt x="228" y="6"/>
                    </a:lnTo>
                    <a:close/>
                    <a:moveTo>
                      <a:pt x="192" y="34"/>
                    </a:moveTo>
                    <a:lnTo>
                      <a:pt x="189" y="35"/>
                    </a:lnTo>
                    <a:lnTo>
                      <a:pt x="186" y="36"/>
                    </a:lnTo>
                    <a:lnTo>
                      <a:pt x="183" y="37"/>
                    </a:lnTo>
                    <a:lnTo>
                      <a:pt x="180" y="38"/>
                    </a:lnTo>
                    <a:lnTo>
                      <a:pt x="178" y="38"/>
                    </a:lnTo>
                    <a:lnTo>
                      <a:pt x="175" y="39"/>
                    </a:lnTo>
                    <a:lnTo>
                      <a:pt x="172" y="41"/>
                    </a:lnTo>
                    <a:lnTo>
                      <a:pt x="170" y="42"/>
                    </a:lnTo>
                    <a:lnTo>
                      <a:pt x="167" y="43"/>
                    </a:lnTo>
                    <a:lnTo>
                      <a:pt x="164" y="44"/>
                    </a:lnTo>
                    <a:lnTo>
                      <a:pt x="161" y="45"/>
                    </a:lnTo>
                    <a:lnTo>
                      <a:pt x="159" y="46"/>
                    </a:lnTo>
                    <a:lnTo>
                      <a:pt x="156" y="48"/>
                    </a:lnTo>
                    <a:lnTo>
                      <a:pt x="155" y="48"/>
                    </a:lnTo>
                    <a:lnTo>
                      <a:pt x="154" y="48"/>
                    </a:lnTo>
                    <a:lnTo>
                      <a:pt x="152" y="48"/>
                    </a:lnTo>
                    <a:lnTo>
                      <a:pt x="152" y="48"/>
                    </a:lnTo>
                    <a:lnTo>
                      <a:pt x="151" y="49"/>
                    </a:lnTo>
                    <a:lnTo>
                      <a:pt x="150" y="49"/>
                    </a:lnTo>
                    <a:lnTo>
                      <a:pt x="149" y="50"/>
                    </a:lnTo>
                    <a:lnTo>
                      <a:pt x="147" y="51"/>
                    </a:lnTo>
                    <a:lnTo>
                      <a:pt x="146" y="51"/>
                    </a:lnTo>
                    <a:lnTo>
                      <a:pt x="144" y="52"/>
                    </a:lnTo>
                    <a:lnTo>
                      <a:pt x="143" y="53"/>
                    </a:lnTo>
                    <a:lnTo>
                      <a:pt x="141" y="53"/>
                    </a:lnTo>
                    <a:lnTo>
                      <a:pt x="141" y="54"/>
                    </a:lnTo>
                    <a:lnTo>
                      <a:pt x="139" y="54"/>
                    </a:lnTo>
                    <a:lnTo>
                      <a:pt x="138" y="55"/>
                    </a:lnTo>
                    <a:lnTo>
                      <a:pt x="137" y="56"/>
                    </a:lnTo>
                    <a:lnTo>
                      <a:pt x="135" y="56"/>
                    </a:lnTo>
                    <a:lnTo>
                      <a:pt x="134" y="57"/>
                    </a:lnTo>
                    <a:lnTo>
                      <a:pt x="132" y="57"/>
                    </a:lnTo>
                    <a:lnTo>
                      <a:pt x="132" y="57"/>
                    </a:lnTo>
                    <a:lnTo>
                      <a:pt x="130" y="58"/>
                    </a:lnTo>
                    <a:lnTo>
                      <a:pt x="129" y="59"/>
                    </a:lnTo>
                    <a:lnTo>
                      <a:pt x="128" y="59"/>
                    </a:lnTo>
                    <a:lnTo>
                      <a:pt x="126" y="60"/>
                    </a:lnTo>
                    <a:lnTo>
                      <a:pt x="125" y="61"/>
                    </a:lnTo>
                    <a:lnTo>
                      <a:pt x="123" y="61"/>
                    </a:lnTo>
                    <a:lnTo>
                      <a:pt x="122" y="62"/>
                    </a:lnTo>
                    <a:lnTo>
                      <a:pt x="122" y="63"/>
                    </a:lnTo>
                    <a:lnTo>
                      <a:pt x="120" y="63"/>
                    </a:lnTo>
                    <a:lnTo>
                      <a:pt x="119" y="64"/>
                    </a:lnTo>
                    <a:lnTo>
                      <a:pt x="117" y="65"/>
                    </a:lnTo>
                    <a:lnTo>
                      <a:pt x="116" y="65"/>
                    </a:lnTo>
                    <a:lnTo>
                      <a:pt x="115" y="66"/>
                    </a:lnTo>
                    <a:lnTo>
                      <a:pt x="113" y="67"/>
                    </a:lnTo>
                    <a:lnTo>
                      <a:pt x="112" y="67"/>
                    </a:lnTo>
                    <a:lnTo>
                      <a:pt x="111" y="67"/>
                    </a:lnTo>
                    <a:lnTo>
                      <a:pt x="110" y="68"/>
                    </a:lnTo>
                    <a:lnTo>
                      <a:pt x="109" y="69"/>
                    </a:lnTo>
                    <a:lnTo>
                      <a:pt x="107" y="69"/>
                    </a:lnTo>
                    <a:lnTo>
                      <a:pt x="106" y="70"/>
                    </a:lnTo>
                    <a:lnTo>
                      <a:pt x="105" y="71"/>
                    </a:lnTo>
                    <a:lnTo>
                      <a:pt x="104" y="71"/>
                    </a:lnTo>
                    <a:lnTo>
                      <a:pt x="103" y="72"/>
                    </a:lnTo>
                    <a:lnTo>
                      <a:pt x="103" y="72"/>
                    </a:lnTo>
                    <a:lnTo>
                      <a:pt x="101" y="73"/>
                    </a:lnTo>
                    <a:lnTo>
                      <a:pt x="100" y="74"/>
                    </a:lnTo>
                    <a:lnTo>
                      <a:pt x="99" y="75"/>
                    </a:lnTo>
                    <a:lnTo>
                      <a:pt x="97" y="76"/>
                    </a:lnTo>
                    <a:lnTo>
                      <a:pt x="96" y="76"/>
                    </a:lnTo>
                    <a:lnTo>
                      <a:pt x="95" y="76"/>
                    </a:lnTo>
                    <a:lnTo>
                      <a:pt x="93" y="77"/>
                    </a:lnTo>
                    <a:lnTo>
                      <a:pt x="93" y="78"/>
                    </a:lnTo>
                    <a:lnTo>
                      <a:pt x="92" y="79"/>
                    </a:lnTo>
                    <a:lnTo>
                      <a:pt x="90" y="79"/>
                    </a:lnTo>
                    <a:lnTo>
                      <a:pt x="89" y="80"/>
                    </a:lnTo>
                    <a:lnTo>
                      <a:pt x="88" y="81"/>
                    </a:lnTo>
                    <a:lnTo>
                      <a:pt x="86" y="82"/>
                    </a:lnTo>
                    <a:lnTo>
                      <a:pt x="85" y="83"/>
                    </a:lnTo>
                    <a:lnTo>
                      <a:pt x="84" y="84"/>
                    </a:lnTo>
                    <a:lnTo>
                      <a:pt x="83" y="84"/>
                    </a:lnTo>
                    <a:lnTo>
                      <a:pt x="82" y="85"/>
                    </a:lnTo>
                    <a:lnTo>
                      <a:pt x="81" y="86"/>
                    </a:lnTo>
                    <a:lnTo>
                      <a:pt x="79" y="86"/>
                    </a:lnTo>
                    <a:lnTo>
                      <a:pt x="78" y="87"/>
                    </a:lnTo>
                    <a:lnTo>
                      <a:pt x="77" y="88"/>
                    </a:lnTo>
                    <a:lnTo>
                      <a:pt x="76" y="89"/>
                    </a:lnTo>
                    <a:lnTo>
                      <a:pt x="74" y="90"/>
                    </a:lnTo>
                    <a:lnTo>
                      <a:pt x="74" y="91"/>
                    </a:lnTo>
                    <a:lnTo>
                      <a:pt x="73" y="91"/>
                    </a:lnTo>
                    <a:lnTo>
                      <a:pt x="71" y="92"/>
                    </a:lnTo>
                    <a:lnTo>
                      <a:pt x="70" y="93"/>
                    </a:lnTo>
                    <a:lnTo>
                      <a:pt x="69" y="94"/>
                    </a:lnTo>
                    <a:lnTo>
                      <a:pt x="68" y="95"/>
                    </a:lnTo>
                    <a:lnTo>
                      <a:pt x="66" y="96"/>
                    </a:lnTo>
                    <a:lnTo>
                      <a:pt x="65" y="96"/>
                    </a:lnTo>
                    <a:lnTo>
                      <a:pt x="65" y="97"/>
                    </a:lnTo>
                    <a:lnTo>
                      <a:pt x="65" y="97"/>
                    </a:lnTo>
                    <a:lnTo>
                      <a:pt x="64" y="98"/>
                    </a:lnTo>
                    <a:lnTo>
                      <a:pt x="62" y="99"/>
                    </a:lnTo>
                    <a:lnTo>
                      <a:pt x="61" y="100"/>
                    </a:lnTo>
                    <a:lnTo>
                      <a:pt x="60" y="101"/>
                    </a:lnTo>
                    <a:lnTo>
                      <a:pt x="59" y="102"/>
                    </a:lnTo>
                    <a:lnTo>
                      <a:pt x="59" y="102"/>
                    </a:lnTo>
                    <a:lnTo>
                      <a:pt x="58" y="102"/>
                    </a:lnTo>
                    <a:lnTo>
                      <a:pt x="58" y="103"/>
                    </a:lnTo>
                    <a:lnTo>
                      <a:pt x="57" y="104"/>
                    </a:lnTo>
                    <a:lnTo>
                      <a:pt x="56" y="104"/>
                    </a:lnTo>
                    <a:lnTo>
                      <a:pt x="55" y="105"/>
                    </a:lnTo>
                    <a:lnTo>
                      <a:pt x="55" y="105"/>
                    </a:lnTo>
                    <a:lnTo>
                      <a:pt x="54" y="106"/>
                    </a:lnTo>
                    <a:lnTo>
                      <a:pt x="53" y="107"/>
                    </a:lnTo>
                    <a:lnTo>
                      <a:pt x="52" y="108"/>
                    </a:lnTo>
                    <a:lnTo>
                      <a:pt x="51" y="109"/>
                    </a:lnTo>
                    <a:lnTo>
                      <a:pt x="50" y="110"/>
                    </a:lnTo>
                    <a:lnTo>
                      <a:pt x="49" y="111"/>
                    </a:lnTo>
                    <a:lnTo>
                      <a:pt x="48" y="112"/>
                    </a:lnTo>
                    <a:lnTo>
                      <a:pt x="46" y="113"/>
                    </a:lnTo>
                    <a:lnTo>
                      <a:pt x="46" y="114"/>
                    </a:lnTo>
                    <a:lnTo>
                      <a:pt x="45" y="115"/>
                    </a:lnTo>
                    <a:lnTo>
                      <a:pt x="44" y="115"/>
                    </a:lnTo>
                    <a:lnTo>
                      <a:pt x="44" y="116"/>
                    </a:lnTo>
                    <a:lnTo>
                      <a:pt x="43" y="117"/>
                    </a:lnTo>
                    <a:lnTo>
                      <a:pt x="42" y="117"/>
                    </a:lnTo>
                    <a:lnTo>
                      <a:pt x="42" y="118"/>
                    </a:lnTo>
                    <a:lnTo>
                      <a:pt x="41" y="119"/>
                    </a:lnTo>
                    <a:lnTo>
                      <a:pt x="40" y="119"/>
                    </a:lnTo>
                    <a:lnTo>
                      <a:pt x="40" y="120"/>
                    </a:lnTo>
                    <a:lnTo>
                      <a:pt x="39" y="121"/>
                    </a:lnTo>
                    <a:lnTo>
                      <a:pt x="38" y="121"/>
                    </a:lnTo>
                    <a:lnTo>
                      <a:pt x="38" y="122"/>
                    </a:lnTo>
                    <a:lnTo>
                      <a:pt x="37" y="123"/>
                    </a:lnTo>
                    <a:lnTo>
                      <a:pt x="36" y="123"/>
                    </a:lnTo>
                    <a:lnTo>
                      <a:pt x="36" y="124"/>
                    </a:lnTo>
                    <a:lnTo>
                      <a:pt x="36" y="124"/>
                    </a:lnTo>
                    <a:lnTo>
                      <a:pt x="36" y="124"/>
                    </a:lnTo>
                    <a:lnTo>
                      <a:pt x="35" y="125"/>
                    </a:lnTo>
                    <a:lnTo>
                      <a:pt x="34" y="126"/>
                    </a:lnTo>
                    <a:lnTo>
                      <a:pt x="34" y="126"/>
                    </a:lnTo>
                    <a:lnTo>
                      <a:pt x="33" y="127"/>
                    </a:lnTo>
                    <a:lnTo>
                      <a:pt x="32" y="128"/>
                    </a:lnTo>
                    <a:lnTo>
                      <a:pt x="32" y="129"/>
                    </a:lnTo>
                    <a:lnTo>
                      <a:pt x="31" y="129"/>
                    </a:lnTo>
                    <a:lnTo>
                      <a:pt x="31" y="130"/>
                    </a:lnTo>
                    <a:lnTo>
                      <a:pt x="30" y="131"/>
                    </a:lnTo>
                    <a:lnTo>
                      <a:pt x="30" y="131"/>
                    </a:lnTo>
                    <a:lnTo>
                      <a:pt x="29" y="132"/>
                    </a:lnTo>
                    <a:lnTo>
                      <a:pt x="29" y="133"/>
                    </a:lnTo>
                    <a:lnTo>
                      <a:pt x="28" y="133"/>
                    </a:lnTo>
                    <a:lnTo>
                      <a:pt x="28" y="134"/>
                    </a:lnTo>
                    <a:lnTo>
                      <a:pt x="27" y="134"/>
                    </a:lnTo>
                    <a:lnTo>
                      <a:pt x="27" y="134"/>
                    </a:lnTo>
                    <a:lnTo>
                      <a:pt x="26" y="135"/>
                    </a:lnTo>
                    <a:lnTo>
                      <a:pt x="26" y="136"/>
                    </a:lnTo>
                    <a:lnTo>
                      <a:pt x="26" y="136"/>
                    </a:lnTo>
                    <a:lnTo>
                      <a:pt x="26" y="137"/>
                    </a:lnTo>
                    <a:lnTo>
                      <a:pt x="25" y="138"/>
                    </a:lnTo>
                    <a:lnTo>
                      <a:pt x="25" y="138"/>
                    </a:lnTo>
                    <a:lnTo>
                      <a:pt x="25" y="139"/>
                    </a:lnTo>
                    <a:lnTo>
                      <a:pt x="24" y="139"/>
                    </a:lnTo>
                    <a:lnTo>
                      <a:pt x="24" y="140"/>
                    </a:lnTo>
                    <a:lnTo>
                      <a:pt x="24" y="140"/>
                    </a:lnTo>
                    <a:lnTo>
                      <a:pt x="24" y="141"/>
                    </a:lnTo>
                    <a:lnTo>
                      <a:pt x="23" y="141"/>
                    </a:lnTo>
                    <a:lnTo>
                      <a:pt x="23" y="141"/>
                    </a:lnTo>
                    <a:lnTo>
                      <a:pt x="23" y="141"/>
                    </a:lnTo>
                    <a:lnTo>
                      <a:pt x="23" y="142"/>
                    </a:lnTo>
                    <a:lnTo>
                      <a:pt x="23" y="142"/>
                    </a:lnTo>
                    <a:lnTo>
                      <a:pt x="23" y="142"/>
                    </a:lnTo>
                    <a:lnTo>
                      <a:pt x="23" y="142"/>
                    </a:lnTo>
                    <a:lnTo>
                      <a:pt x="22" y="143"/>
                    </a:lnTo>
                    <a:lnTo>
                      <a:pt x="22" y="143"/>
                    </a:lnTo>
                    <a:lnTo>
                      <a:pt x="22" y="143"/>
                    </a:lnTo>
                    <a:lnTo>
                      <a:pt x="22" y="143"/>
                    </a:lnTo>
                    <a:lnTo>
                      <a:pt x="22" y="144"/>
                    </a:lnTo>
                    <a:lnTo>
                      <a:pt x="22" y="144"/>
                    </a:lnTo>
                    <a:lnTo>
                      <a:pt x="22" y="144"/>
                    </a:lnTo>
                    <a:lnTo>
                      <a:pt x="22" y="144"/>
                    </a:lnTo>
                    <a:lnTo>
                      <a:pt x="22" y="144"/>
                    </a:lnTo>
                    <a:lnTo>
                      <a:pt x="22" y="144"/>
                    </a:lnTo>
                    <a:lnTo>
                      <a:pt x="22" y="144"/>
                    </a:lnTo>
                    <a:lnTo>
                      <a:pt x="21" y="144"/>
                    </a:lnTo>
                    <a:lnTo>
                      <a:pt x="21" y="144"/>
                    </a:lnTo>
                    <a:lnTo>
                      <a:pt x="21" y="144"/>
                    </a:lnTo>
                    <a:lnTo>
                      <a:pt x="21" y="145"/>
                    </a:lnTo>
                    <a:lnTo>
                      <a:pt x="21" y="145"/>
                    </a:lnTo>
                    <a:lnTo>
                      <a:pt x="21" y="145"/>
                    </a:lnTo>
                    <a:lnTo>
                      <a:pt x="21" y="145"/>
                    </a:lnTo>
                    <a:lnTo>
                      <a:pt x="21" y="145"/>
                    </a:lnTo>
                    <a:lnTo>
                      <a:pt x="22" y="145"/>
                    </a:lnTo>
                    <a:lnTo>
                      <a:pt x="22" y="145"/>
                    </a:lnTo>
                    <a:lnTo>
                      <a:pt x="22" y="145"/>
                    </a:lnTo>
                    <a:lnTo>
                      <a:pt x="22" y="145"/>
                    </a:lnTo>
                    <a:lnTo>
                      <a:pt x="22" y="145"/>
                    </a:lnTo>
                    <a:lnTo>
                      <a:pt x="23" y="145"/>
                    </a:lnTo>
                    <a:lnTo>
                      <a:pt x="23" y="145"/>
                    </a:lnTo>
                    <a:lnTo>
                      <a:pt x="23" y="146"/>
                    </a:lnTo>
                    <a:lnTo>
                      <a:pt x="24" y="146"/>
                    </a:lnTo>
                    <a:lnTo>
                      <a:pt x="24" y="146"/>
                    </a:lnTo>
                    <a:lnTo>
                      <a:pt x="24" y="146"/>
                    </a:lnTo>
                    <a:lnTo>
                      <a:pt x="24" y="146"/>
                    </a:lnTo>
                    <a:lnTo>
                      <a:pt x="25" y="146"/>
                    </a:lnTo>
                    <a:lnTo>
                      <a:pt x="25" y="146"/>
                    </a:lnTo>
                    <a:lnTo>
                      <a:pt x="26" y="146"/>
                    </a:lnTo>
                    <a:lnTo>
                      <a:pt x="26" y="146"/>
                    </a:lnTo>
                    <a:lnTo>
                      <a:pt x="26" y="146"/>
                    </a:lnTo>
                    <a:lnTo>
                      <a:pt x="26" y="146"/>
                    </a:lnTo>
                    <a:lnTo>
                      <a:pt x="26" y="146"/>
                    </a:lnTo>
                    <a:lnTo>
                      <a:pt x="27" y="146"/>
                    </a:lnTo>
                    <a:lnTo>
                      <a:pt x="27" y="146"/>
                    </a:lnTo>
                    <a:lnTo>
                      <a:pt x="28" y="146"/>
                    </a:lnTo>
                    <a:lnTo>
                      <a:pt x="28" y="146"/>
                    </a:lnTo>
                    <a:lnTo>
                      <a:pt x="29" y="146"/>
                    </a:lnTo>
                    <a:lnTo>
                      <a:pt x="29" y="146"/>
                    </a:lnTo>
                    <a:lnTo>
                      <a:pt x="30" y="146"/>
                    </a:lnTo>
                    <a:lnTo>
                      <a:pt x="30" y="146"/>
                    </a:lnTo>
                    <a:lnTo>
                      <a:pt x="31" y="146"/>
                    </a:lnTo>
                    <a:lnTo>
                      <a:pt x="31" y="146"/>
                    </a:lnTo>
                    <a:lnTo>
                      <a:pt x="32" y="146"/>
                    </a:lnTo>
                    <a:lnTo>
                      <a:pt x="32" y="146"/>
                    </a:lnTo>
                    <a:lnTo>
                      <a:pt x="32" y="146"/>
                    </a:lnTo>
                    <a:lnTo>
                      <a:pt x="33" y="146"/>
                    </a:lnTo>
                    <a:lnTo>
                      <a:pt x="33" y="146"/>
                    </a:lnTo>
                    <a:lnTo>
                      <a:pt x="34" y="146"/>
                    </a:lnTo>
                    <a:lnTo>
                      <a:pt x="34" y="146"/>
                    </a:lnTo>
                    <a:lnTo>
                      <a:pt x="35" y="146"/>
                    </a:lnTo>
                    <a:lnTo>
                      <a:pt x="35" y="146"/>
                    </a:lnTo>
                    <a:lnTo>
                      <a:pt x="36" y="146"/>
                    </a:lnTo>
                    <a:lnTo>
                      <a:pt x="36" y="146"/>
                    </a:lnTo>
                    <a:lnTo>
                      <a:pt x="36" y="146"/>
                    </a:lnTo>
                    <a:lnTo>
                      <a:pt x="36" y="146"/>
                    </a:lnTo>
                    <a:lnTo>
                      <a:pt x="37" y="146"/>
                    </a:lnTo>
                    <a:lnTo>
                      <a:pt x="37" y="146"/>
                    </a:lnTo>
                    <a:lnTo>
                      <a:pt x="38" y="146"/>
                    </a:lnTo>
                    <a:lnTo>
                      <a:pt x="38" y="146"/>
                    </a:lnTo>
                    <a:lnTo>
                      <a:pt x="39" y="146"/>
                    </a:lnTo>
                    <a:lnTo>
                      <a:pt x="39" y="146"/>
                    </a:lnTo>
                    <a:lnTo>
                      <a:pt x="40" y="146"/>
                    </a:lnTo>
                    <a:lnTo>
                      <a:pt x="41" y="146"/>
                    </a:lnTo>
                    <a:lnTo>
                      <a:pt x="42" y="145"/>
                    </a:lnTo>
                    <a:lnTo>
                      <a:pt x="43" y="145"/>
                    </a:lnTo>
                    <a:lnTo>
                      <a:pt x="44" y="145"/>
                    </a:lnTo>
                    <a:lnTo>
                      <a:pt x="45" y="145"/>
                    </a:lnTo>
                    <a:lnTo>
                      <a:pt x="46" y="145"/>
                    </a:lnTo>
                    <a:lnTo>
                      <a:pt x="46" y="145"/>
                    </a:lnTo>
                    <a:lnTo>
                      <a:pt x="46" y="144"/>
                    </a:lnTo>
                    <a:lnTo>
                      <a:pt x="47" y="144"/>
                    </a:lnTo>
                    <a:lnTo>
                      <a:pt x="48" y="144"/>
                    </a:lnTo>
                    <a:lnTo>
                      <a:pt x="49" y="144"/>
                    </a:lnTo>
                    <a:lnTo>
                      <a:pt x="50" y="144"/>
                    </a:lnTo>
                    <a:lnTo>
                      <a:pt x="51" y="144"/>
                    </a:lnTo>
                    <a:lnTo>
                      <a:pt x="52" y="144"/>
                    </a:lnTo>
                    <a:lnTo>
                      <a:pt x="53" y="144"/>
                    </a:lnTo>
                    <a:lnTo>
                      <a:pt x="54" y="144"/>
                    </a:lnTo>
                    <a:lnTo>
                      <a:pt x="55" y="143"/>
                    </a:lnTo>
                    <a:lnTo>
                      <a:pt x="55" y="143"/>
                    </a:lnTo>
                    <a:lnTo>
                      <a:pt x="56" y="143"/>
                    </a:lnTo>
                    <a:lnTo>
                      <a:pt x="57" y="142"/>
                    </a:lnTo>
                    <a:lnTo>
                      <a:pt x="58" y="142"/>
                    </a:lnTo>
                    <a:lnTo>
                      <a:pt x="59" y="142"/>
                    </a:lnTo>
                    <a:lnTo>
                      <a:pt x="60" y="141"/>
                    </a:lnTo>
                    <a:lnTo>
                      <a:pt x="61" y="141"/>
                    </a:lnTo>
                    <a:lnTo>
                      <a:pt x="61" y="141"/>
                    </a:lnTo>
                    <a:lnTo>
                      <a:pt x="62" y="140"/>
                    </a:lnTo>
                    <a:lnTo>
                      <a:pt x="63" y="140"/>
                    </a:lnTo>
                    <a:lnTo>
                      <a:pt x="64" y="140"/>
                    </a:lnTo>
                    <a:lnTo>
                      <a:pt x="65" y="139"/>
                    </a:lnTo>
                    <a:lnTo>
                      <a:pt x="65" y="139"/>
                    </a:lnTo>
                    <a:lnTo>
                      <a:pt x="66" y="138"/>
                    </a:lnTo>
                    <a:lnTo>
                      <a:pt x="67" y="138"/>
                    </a:lnTo>
                    <a:lnTo>
                      <a:pt x="68" y="138"/>
                    </a:lnTo>
                    <a:lnTo>
                      <a:pt x="69" y="137"/>
                    </a:lnTo>
                    <a:lnTo>
                      <a:pt x="70" y="137"/>
                    </a:lnTo>
                    <a:lnTo>
                      <a:pt x="71" y="136"/>
                    </a:lnTo>
                    <a:lnTo>
                      <a:pt x="72" y="136"/>
                    </a:lnTo>
                    <a:lnTo>
                      <a:pt x="73" y="135"/>
                    </a:lnTo>
                    <a:lnTo>
                      <a:pt x="74" y="135"/>
                    </a:lnTo>
                    <a:lnTo>
                      <a:pt x="74" y="134"/>
                    </a:lnTo>
                    <a:lnTo>
                      <a:pt x="75" y="134"/>
                    </a:lnTo>
                    <a:lnTo>
                      <a:pt x="76" y="134"/>
                    </a:lnTo>
                    <a:lnTo>
                      <a:pt x="77" y="134"/>
                    </a:lnTo>
                    <a:lnTo>
                      <a:pt x="78" y="133"/>
                    </a:lnTo>
                    <a:lnTo>
                      <a:pt x="79" y="133"/>
                    </a:lnTo>
                    <a:lnTo>
                      <a:pt x="80" y="132"/>
                    </a:lnTo>
                    <a:lnTo>
                      <a:pt x="80" y="132"/>
                    </a:lnTo>
                    <a:lnTo>
                      <a:pt x="81" y="131"/>
                    </a:lnTo>
                    <a:lnTo>
                      <a:pt x="82" y="131"/>
                    </a:lnTo>
                    <a:lnTo>
                      <a:pt x="83" y="130"/>
                    </a:lnTo>
                    <a:lnTo>
                      <a:pt x="84" y="129"/>
                    </a:lnTo>
                    <a:lnTo>
                      <a:pt x="84" y="129"/>
                    </a:lnTo>
                    <a:lnTo>
                      <a:pt x="85" y="128"/>
                    </a:lnTo>
                    <a:lnTo>
                      <a:pt x="86" y="128"/>
                    </a:lnTo>
                    <a:lnTo>
                      <a:pt x="87" y="127"/>
                    </a:lnTo>
                    <a:lnTo>
                      <a:pt x="88" y="126"/>
                    </a:lnTo>
                    <a:lnTo>
                      <a:pt x="89" y="126"/>
                    </a:lnTo>
                    <a:lnTo>
                      <a:pt x="90" y="125"/>
                    </a:lnTo>
                    <a:lnTo>
                      <a:pt x="91" y="125"/>
                    </a:lnTo>
                    <a:lnTo>
                      <a:pt x="92" y="124"/>
                    </a:lnTo>
                    <a:lnTo>
                      <a:pt x="93" y="124"/>
                    </a:lnTo>
                    <a:lnTo>
                      <a:pt x="93" y="124"/>
                    </a:lnTo>
                    <a:lnTo>
                      <a:pt x="94" y="123"/>
                    </a:lnTo>
                    <a:lnTo>
                      <a:pt x="95" y="122"/>
                    </a:lnTo>
                    <a:lnTo>
                      <a:pt x="96" y="122"/>
                    </a:lnTo>
                    <a:lnTo>
                      <a:pt x="97" y="121"/>
                    </a:lnTo>
                    <a:lnTo>
                      <a:pt x="98" y="120"/>
                    </a:lnTo>
                    <a:lnTo>
                      <a:pt x="99" y="120"/>
                    </a:lnTo>
                    <a:lnTo>
                      <a:pt x="100" y="119"/>
                    </a:lnTo>
                    <a:lnTo>
                      <a:pt x="101" y="118"/>
                    </a:lnTo>
                    <a:lnTo>
                      <a:pt x="101" y="118"/>
                    </a:lnTo>
                    <a:lnTo>
                      <a:pt x="102" y="117"/>
                    </a:lnTo>
                    <a:lnTo>
                      <a:pt x="103" y="116"/>
                    </a:lnTo>
                    <a:lnTo>
                      <a:pt x="103" y="115"/>
                    </a:lnTo>
                    <a:lnTo>
                      <a:pt x="104" y="115"/>
                    </a:lnTo>
                    <a:lnTo>
                      <a:pt x="105" y="115"/>
                    </a:lnTo>
                    <a:lnTo>
                      <a:pt x="106" y="114"/>
                    </a:lnTo>
                    <a:lnTo>
                      <a:pt x="107" y="113"/>
                    </a:lnTo>
                    <a:lnTo>
                      <a:pt x="108" y="113"/>
                    </a:lnTo>
                    <a:lnTo>
                      <a:pt x="109" y="112"/>
                    </a:lnTo>
                    <a:lnTo>
                      <a:pt x="110" y="111"/>
                    </a:lnTo>
                    <a:lnTo>
                      <a:pt x="111" y="110"/>
                    </a:lnTo>
                    <a:lnTo>
                      <a:pt x="112" y="110"/>
                    </a:lnTo>
                    <a:lnTo>
                      <a:pt x="112" y="109"/>
                    </a:lnTo>
                    <a:lnTo>
                      <a:pt x="113" y="108"/>
                    </a:lnTo>
                    <a:lnTo>
                      <a:pt x="114" y="107"/>
                    </a:lnTo>
                    <a:lnTo>
                      <a:pt x="115" y="107"/>
                    </a:lnTo>
                    <a:lnTo>
                      <a:pt x="116" y="106"/>
                    </a:lnTo>
                    <a:lnTo>
                      <a:pt x="117" y="105"/>
                    </a:lnTo>
                    <a:lnTo>
                      <a:pt x="118" y="105"/>
                    </a:lnTo>
                    <a:lnTo>
                      <a:pt x="118" y="104"/>
                    </a:lnTo>
                    <a:lnTo>
                      <a:pt x="119" y="104"/>
                    </a:lnTo>
                    <a:lnTo>
                      <a:pt x="120" y="103"/>
                    </a:lnTo>
                    <a:lnTo>
                      <a:pt x="121" y="102"/>
                    </a:lnTo>
                    <a:lnTo>
                      <a:pt x="122" y="101"/>
                    </a:lnTo>
                    <a:lnTo>
                      <a:pt x="122" y="100"/>
                    </a:lnTo>
                    <a:lnTo>
                      <a:pt x="123" y="99"/>
                    </a:lnTo>
                    <a:lnTo>
                      <a:pt x="124" y="99"/>
                    </a:lnTo>
                    <a:lnTo>
                      <a:pt x="125" y="98"/>
                    </a:lnTo>
                    <a:lnTo>
                      <a:pt x="127" y="96"/>
                    </a:lnTo>
                    <a:lnTo>
                      <a:pt x="129" y="95"/>
                    </a:lnTo>
                    <a:lnTo>
                      <a:pt x="131" y="94"/>
                    </a:lnTo>
                    <a:lnTo>
                      <a:pt x="132" y="92"/>
                    </a:lnTo>
                    <a:lnTo>
                      <a:pt x="133" y="90"/>
                    </a:lnTo>
                    <a:lnTo>
                      <a:pt x="135" y="89"/>
                    </a:lnTo>
                    <a:lnTo>
                      <a:pt x="137" y="87"/>
                    </a:lnTo>
                    <a:lnTo>
                      <a:pt x="139" y="86"/>
                    </a:lnTo>
                    <a:lnTo>
                      <a:pt x="141" y="84"/>
                    </a:lnTo>
                    <a:lnTo>
                      <a:pt x="142" y="83"/>
                    </a:lnTo>
                    <a:lnTo>
                      <a:pt x="144" y="81"/>
                    </a:lnTo>
                    <a:lnTo>
                      <a:pt x="145" y="79"/>
                    </a:lnTo>
                    <a:lnTo>
                      <a:pt x="147" y="77"/>
                    </a:lnTo>
                    <a:lnTo>
                      <a:pt x="149" y="76"/>
                    </a:lnTo>
                    <a:lnTo>
                      <a:pt x="151" y="75"/>
                    </a:lnTo>
                    <a:lnTo>
                      <a:pt x="152" y="73"/>
                    </a:lnTo>
                    <a:lnTo>
                      <a:pt x="154" y="71"/>
                    </a:lnTo>
                    <a:lnTo>
                      <a:pt x="155" y="69"/>
                    </a:lnTo>
                    <a:lnTo>
                      <a:pt x="159" y="67"/>
                    </a:lnTo>
                    <a:lnTo>
                      <a:pt x="162" y="63"/>
                    </a:lnTo>
                    <a:lnTo>
                      <a:pt x="165" y="60"/>
                    </a:lnTo>
                    <a:lnTo>
                      <a:pt x="169" y="57"/>
                    </a:lnTo>
                    <a:lnTo>
                      <a:pt x="171" y="54"/>
                    </a:lnTo>
                    <a:lnTo>
                      <a:pt x="173" y="52"/>
                    </a:lnTo>
                    <a:lnTo>
                      <a:pt x="175" y="50"/>
                    </a:lnTo>
                    <a:lnTo>
                      <a:pt x="177" y="48"/>
                    </a:lnTo>
                    <a:lnTo>
                      <a:pt x="179" y="48"/>
                    </a:lnTo>
                    <a:lnTo>
                      <a:pt x="179" y="46"/>
                    </a:lnTo>
                    <a:lnTo>
                      <a:pt x="181" y="44"/>
                    </a:lnTo>
                    <a:lnTo>
                      <a:pt x="183" y="43"/>
                    </a:lnTo>
                    <a:lnTo>
                      <a:pt x="185" y="41"/>
                    </a:lnTo>
                    <a:lnTo>
                      <a:pt x="186" y="39"/>
                    </a:lnTo>
                    <a:lnTo>
                      <a:pt x="188" y="38"/>
                    </a:lnTo>
                    <a:lnTo>
                      <a:pt x="188" y="38"/>
                    </a:lnTo>
                    <a:lnTo>
                      <a:pt x="189" y="37"/>
                    </a:lnTo>
                    <a:lnTo>
                      <a:pt x="191" y="35"/>
                    </a:lnTo>
                    <a:lnTo>
                      <a:pt x="192" y="34"/>
                    </a:lnTo>
                    <a:lnTo>
                      <a:pt x="193" y="33"/>
                    </a:lnTo>
                    <a:lnTo>
                      <a:pt x="192" y="34"/>
                    </a:lnTo>
                    <a:lnTo>
                      <a:pt x="192" y="34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136">
                <a:extLst>
                  <a:ext uri="{FF2B5EF4-FFF2-40B4-BE49-F238E27FC236}">
                    <a16:creationId xmlns:a16="http://schemas.microsoft.com/office/drawing/2014/main" id="{AF22B099-72BD-D960-7A6B-DDAA21E2052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159000" y="9117014"/>
                <a:ext cx="242888" cy="241300"/>
              </a:xfrm>
              <a:custGeom>
                <a:avLst/>
                <a:gdLst>
                  <a:gd name="T0" fmla="*/ 129 w 153"/>
                  <a:gd name="T1" fmla="*/ 0 h 152"/>
                  <a:gd name="T2" fmla="*/ 138 w 153"/>
                  <a:gd name="T3" fmla="*/ 5 h 152"/>
                  <a:gd name="T4" fmla="*/ 141 w 153"/>
                  <a:gd name="T5" fmla="*/ 6 h 152"/>
                  <a:gd name="T6" fmla="*/ 148 w 153"/>
                  <a:gd name="T7" fmla="*/ 8 h 152"/>
                  <a:gd name="T8" fmla="*/ 151 w 153"/>
                  <a:gd name="T9" fmla="*/ 13 h 152"/>
                  <a:gd name="T10" fmla="*/ 153 w 153"/>
                  <a:gd name="T11" fmla="*/ 18 h 152"/>
                  <a:gd name="T12" fmla="*/ 152 w 153"/>
                  <a:gd name="T13" fmla="*/ 26 h 152"/>
                  <a:gd name="T14" fmla="*/ 150 w 153"/>
                  <a:gd name="T15" fmla="*/ 29 h 152"/>
                  <a:gd name="T16" fmla="*/ 148 w 153"/>
                  <a:gd name="T17" fmla="*/ 32 h 152"/>
                  <a:gd name="T18" fmla="*/ 145 w 153"/>
                  <a:gd name="T19" fmla="*/ 37 h 152"/>
                  <a:gd name="T20" fmla="*/ 140 w 153"/>
                  <a:gd name="T21" fmla="*/ 41 h 152"/>
                  <a:gd name="T22" fmla="*/ 135 w 153"/>
                  <a:gd name="T23" fmla="*/ 46 h 152"/>
                  <a:gd name="T24" fmla="*/ 126 w 153"/>
                  <a:gd name="T25" fmla="*/ 54 h 152"/>
                  <a:gd name="T26" fmla="*/ 123 w 153"/>
                  <a:gd name="T27" fmla="*/ 56 h 152"/>
                  <a:gd name="T28" fmla="*/ 119 w 153"/>
                  <a:gd name="T29" fmla="*/ 60 h 152"/>
                  <a:gd name="T30" fmla="*/ 113 w 153"/>
                  <a:gd name="T31" fmla="*/ 66 h 152"/>
                  <a:gd name="T32" fmla="*/ 100 w 153"/>
                  <a:gd name="T33" fmla="*/ 83 h 152"/>
                  <a:gd name="T34" fmla="*/ 84 w 153"/>
                  <a:gd name="T35" fmla="*/ 101 h 152"/>
                  <a:gd name="T36" fmla="*/ 71 w 153"/>
                  <a:gd name="T37" fmla="*/ 115 h 152"/>
                  <a:gd name="T38" fmla="*/ 64 w 153"/>
                  <a:gd name="T39" fmla="*/ 123 h 152"/>
                  <a:gd name="T40" fmla="*/ 58 w 153"/>
                  <a:gd name="T41" fmla="*/ 130 h 152"/>
                  <a:gd name="T42" fmla="*/ 52 w 153"/>
                  <a:gd name="T43" fmla="*/ 136 h 152"/>
                  <a:gd name="T44" fmla="*/ 44 w 153"/>
                  <a:gd name="T45" fmla="*/ 143 h 152"/>
                  <a:gd name="T46" fmla="*/ 40 w 153"/>
                  <a:gd name="T47" fmla="*/ 145 h 152"/>
                  <a:gd name="T48" fmla="*/ 36 w 153"/>
                  <a:gd name="T49" fmla="*/ 148 h 152"/>
                  <a:gd name="T50" fmla="*/ 33 w 153"/>
                  <a:gd name="T51" fmla="*/ 150 h 152"/>
                  <a:gd name="T52" fmla="*/ 29 w 153"/>
                  <a:gd name="T53" fmla="*/ 151 h 152"/>
                  <a:gd name="T54" fmla="*/ 23 w 153"/>
                  <a:gd name="T55" fmla="*/ 152 h 152"/>
                  <a:gd name="T56" fmla="*/ 17 w 153"/>
                  <a:gd name="T57" fmla="*/ 152 h 152"/>
                  <a:gd name="T58" fmla="*/ 10 w 153"/>
                  <a:gd name="T59" fmla="*/ 148 h 152"/>
                  <a:gd name="T60" fmla="*/ 5 w 153"/>
                  <a:gd name="T61" fmla="*/ 143 h 152"/>
                  <a:gd name="T62" fmla="*/ 3 w 153"/>
                  <a:gd name="T63" fmla="*/ 138 h 152"/>
                  <a:gd name="T64" fmla="*/ 1 w 153"/>
                  <a:gd name="T65" fmla="*/ 133 h 152"/>
                  <a:gd name="T66" fmla="*/ 0 w 153"/>
                  <a:gd name="T67" fmla="*/ 127 h 152"/>
                  <a:gd name="T68" fmla="*/ 1 w 153"/>
                  <a:gd name="T69" fmla="*/ 123 h 152"/>
                  <a:gd name="T70" fmla="*/ 1 w 153"/>
                  <a:gd name="T71" fmla="*/ 119 h 152"/>
                  <a:gd name="T72" fmla="*/ 3 w 153"/>
                  <a:gd name="T73" fmla="*/ 114 h 152"/>
                  <a:gd name="T74" fmla="*/ 4 w 153"/>
                  <a:gd name="T75" fmla="*/ 110 h 152"/>
                  <a:gd name="T76" fmla="*/ 5 w 153"/>
                  <a:gd name="T77" fmla="*/ 105 h 152"/>
                  <a:gd name="T78" fmla="*/ 7 w 153"/>
                  <a:gd name="T79" fmla="*/ 101 h 152"/>
                  <a:gd name="T80" fmla="*/ 11 w 153"/>
                  <a:gd name="T81" fmla="*/ 94 h 152"/>
                  <a:gd name="T82" fmla="*/ 16 w 153"/>
                  <a:gd name="T83" fmla="*/ 85 h 152"/>
                  <a:gd name="T84" fmla="*/ 23 w 153"/>
                  <a:gd name="T85" fmla="*/ 75 h 152"/>
                  <a:gd name="T86" fmla="*/ 29 w 153"/>
                  <a:gd name="T87" fmla="*/ 66 h 152"/>
                  <a:gd name="T88" fmla="*/ 34 w 153"/>
                  <a:gd name="T89" fmla="*/ 59 h 152"/>
                  <a:gd name="T90" fmla="*/ 42 w 153"/>
                  <a:gd name="T91" fmla="*/ 51 h 152"/>
                  <a:gd name="T92" fmla="*/ 48 w 153"/>
                  <a:gd name="T93" fmla="*/ 44 h 152"/>
                  <a:gd name="T94" fmla="*/ 54 w 153"/>
                  <a:gd name="T95" fmla="*/ 37 h 152"/>
                  <a:gd name="T96" fmla="*/ 61 w 153"/>
                  <a:gd name="T97" fmla="*/ 31 h 152"/>
                  <a:gd name="T98" fmla="*/ 66 w 153"/>
                  <a:gd name="T99" fmla="*/ 27 h 152"/>
                  <a:gd name="T100" fmla="*/ 71 w 153"/>
                  <a:gd name="T101" fmla="*/ 23 h 152"/>
                  <a:gd name="T102" fmla="*/ 74 w 153"/>
                  <a:gd name="T103" fmla="*/ 22 h 152"/>
                  <a:gd name="T104" fmla="*/ 83 w 153"/>
                  <a:gd name="T105" fmla="*/ 18 h 152"/>
                  <a:gd name="T106" fmla="*/ 91 w 153"/>
                  <a:gd name="T107" fmla="*/ 14 h 152"/>
                  <a:gd name="T108" fmla="*/ 109 w 153"/>
                  <a:gd name="T109" fmla="*/ 7 h 152"/>
                  <a:gd name="T110" fmla="*/ 116 w 153"/>
                  <a:gd name="T111" fmla="*/ 4 h 152"/>
                  <a:gd name="T112" fmla="*/ 123 w 153"/>
                  <a:gd name="T113" fmla="*/ 2 h 152"/>
                  <a:gd name="T114" fmla="*/ 125 w 153"/>
                  <a:gd name="T115" fmla="*/ 1 h 152"/>
                  <a:gd name="T116" fmla="*/ 32 w 153"/>
                  <a:gd name="T117" fmla="*/ 126 h 152"/>
                  <a:gd name="T118" fmla="*/ 32 w 153"/>
                  <a:gd name="T119" fmla="*/ 126 h 152"/>
                  <a:gd name="T120" fmla="*/ 32 w 153"/>
                  <a:gd name="T121" fmla="*/ 126 h 152"/>
                  <a:gd name="T122" fmla="*/ 32 w 153"/>
                  <a:gd name="T123" fmla="*/ 126 h 152"/>
                  <a:gd name="T124" fmla="*/ 32 w 153"/>
                  <a:gd name="T125" fmla="*/ 126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53" h="152">
                    <a:moveTo>
                      <a:pt x="125" y="1"/>
                    </a:moveTo>
                    <a:lnTo>
                      <a:pt x="124" y="2"/>
                    </a:lnTo>
                    <a:lnTo>
                      <a:pt x="124" y="2"/>
                    </a:lnTo>
                    <a:lnTo>
                      <a:pt x="123" y="2"/>
                    </a:lnTo>
                    <a:lnTo>
                      <a:pt x="122" y="3"/>
                    </a:lnTo>
                    <a:lnTo>
                      <a:pt x="129" y="0"/>
                    </a:lnTo>
                    <a:lnTo>
                      <a:pt x="129" y="0"/>
                    </a:lnTo>
                    <a:lnTo>
                      <a:pt x="129" y="0"/>
                    </a:lnTo>
                    <a:lnTo>
                      <a:pt x="130" y="0"/>
                    </a:lnTo>
                    <a:lnTo>
                      <a:pt x="131" y="1"/>
                    </a:lnTo>
                    <a:lnTo>
                      <a:pt x="133" y="1"/>
                    </a:lnTo>
                    <a:lnTo>
                      <a:pt x="134" y="2"/>
                    </a:lnTo>
                    <a:lnTo>
                      <a:pt x="134" y="2"/>
                    </a:lnTo>
                    <a:lnTo>
                      <a:pt x="135" y="3"/>
                    </a:lnTo>
                    <a:lnTo>
                      <a:pt x="137" y="4"/>
                    </a:lnTo>
                    <a:lnTo>
                      <a:pt x="138" y="5"/>
                    </a:lnTo>
                    <a:lnTo>
                      <a:pt x="138" y="5"/>
                    </a:lnTo>
                    <a:lnTo>
                      <a:pt x="138" y="5"/>
                    </a:lnTo>
                    <a:lnTo>
                      <a:pt x="138" y="5"/>
                    </a:lnTo>
                    <a:lnTo>
                      <a:pt x="138" y="5"/>
                    </a:lnTo>
                    <a:lnTo>
                      <a:pt x="138" y="5"/>
                    </a:lnTo>
                    <a:lnTo>
                      <a:pt x="139" y="5"/>
                    </a:lnTo>
                    <a:lnTo>
                      <a:pt x="140" y="6"/>
                    </a:lnTo>
                    <a:lnTo>
                      <a:pt x="141" y="6"/>
                    </a:lnTo>
                    <a:lnTo>
                      <a:pt x="141" y="6"/>
                    </a:lnTo>
                    <a:lnTo>
                      <a:pt x="142" y="6"/>
                    </a:lnTo>
                    <a:lnTo>
                      <a:pt x="143" y="6"/>
                    </a:lnTo>
                    <a:lnTo>
                      <a:pt x="144" y="7"/>
                    </a:lnTo>
                    <a:lnTo>
                      <a:pt x="145" y="7"/>
                    </a:lnTo>
                    <a:lnTo>
                      <a:pt x="146" y="8"/>
                    </a:lnTo>
                    <a:lnTo>
                      <a:pt x="147" y="8"/>
                    </a:lnTo>
                    <a:lnTo>
                      <a:pt x="148" y="8"/>
                    </a:lnTo>
                    <a:lnTo>
                      <a:pt x="148" y="9"/>
                    </a:lnTo>
                    <a:lnTo>
                      <a:pt x="149" y="10"/>
                    </a:lnTo>
                    <a:lnTo>
                      <a:pt x="149" y="10"/>
                    </a:lnTo>
                    <a:lnTo>
                      <a:pt x="150" y="11"/>
                    </a:lnTo>
                    <a:lnTo>
                      <a:pt x="150" y="11"/>
                    </a:lnTo>
                    <a:lnTo>
                      <a:pt x="150" y="12"/>
                    </a:lnTo>
                    <a:lnTo>
                      <a:pt x="151" y="13"/>
                    </a:lnTo>
                    <a:lnTo>
                      <a:pt x="151" y="13"/>
                    </a:lnTo>
                    <a:lnTo>
                      <a:pt x="151" y="14"/>
                    </a:lnTo>
                    <a:lnTo>
                      <a:pt x="152" y="15"/>
                    </a:lnTo>
                    <a:lnTo>
                      <a:pt x="152" y="15"/>
                    </a:lnTo>
                    <a:lnTo>
                      <a:pt x="152" y="16"/>
                    </a:lnTo>
                    <a:lnTo>
                      <a:pt x="152" y="17"/>
                    </a:lnTo>
                    <a:lnTo>
                      <a:pt x="153" y="17"/>
                    </a:lnTo>
                    <a:lnTo>
                      <a:pt x="153" y="18"/>
                    </a:lnTo>
                    <a:lnTo>
                      <a:pt x="153" y="18"/>
                    </a:lnTo>
                    <a:lnTo>
                      <a:pt x="153" y="19"/>
                    </a:lnTo>
                    <a:lnTo>
                      <a:pt x="153" y="21"/>
                    </a:lnTo>
                    <a:lnTo>
                      <a:pt x="153" y="22"/>
                    </a:lnTo>
                    <a:lnTo>
                      <a:pt x="153" y="23"/>
                    </a:lnTo>
                    <a:lnTo>
                      <a:pt x="153" y="24"/>
                    </a:lnTo>
                    <a:lnTo>
                      <a:pt x="152" y="24"/>
                    </a:lnTo>
                    <a:lnTo>
                      <a:pt x="152" y="25"/>
                    </a:lnTo>
                    <a:lnTo>
                      <a:pt x="152" y="26"/>
                    </a:lnTo>
                    <a:lnTo>
                      <a:pt x="152" y="27"/>
                    </a:lnTo>
                    <a:lnTo>
                      <a:pt x="151" y="27"/>
                    </a:lnTo>
                    <a:lnTo>
                      <a:pt x="151" y="27"/>
                    </a:lnTo>
                    <a:lnTo>
                      <a:pt x="151" y="27"/>
                    </a:lnTo>
                    <a:lnTo>
                      <a:pt x="151" y="28"/>
                    </a:lnTo>
                    <a:lnTo>
                      <a:pt x="151" y="28"/>
                    </a:lnTo>
                    <a:lnTo>
                      <a:pt x="150" y="29"/>
                    </a:lnTo>
                    <a:lnTo>
                      <a:pt x="150" y="29"/>
                    </a:lnTo>
                    <a:lnTo>
                      <a:pt x="150" y="29"/>
                    </a:lnTo>
                    <a:lnTo>
                      <a:pt x="150" y="30"/>
                    </a:lnTo>
                    <a:lnTo>
                      <a:pt x="149" y="30"/>
                    </a:lnTo>
                    <a:lnTo>
                      <a:pt x="149" y="31"/>
                    </a:lnTo>
                    <a:lnTo>
                      <a:pt x="149" y="31"/>
                    </a:lnTo>
                    <a:lnTo>
                      <a:pt x="148" y="32"/>
                    </a:lnTo>
                    <a:lnTo>
                      <a:pt x="148" y="32"/>
                    </a:lnTo>
                    <a:lnTo>
                      <a:pt x="148" y="32"/>
                    </a:lnTo>
                    <a:lnTo>
                      <a:pt x="148" y="33"/>
                    </a:lnTo>
                    <a:lnTo>
                      <a:pt x="148" y="33"/>
                    </a:lnTo>
                    <a:lnTo>
                      <a:pt x="148" y="34"/>
                    </a:lnTo>
                    <a:lnTo>
                      <a:pt x="148" y="34"/>
                    </a:lnTo>
                    <a:lnTo>
                      <a:pt x="147" y="34"/>
                    </a:lnTo>
                    <a:lnTo>
                      <a:pt x="147" y="35"/>
                    </a:lnTo>
                    <a:lnTo>
                      <a:pt x="146" y="36"/>
                    </a:lnTo>
                    <a:lnTo>
                      <a:pt x="145" y="37"/>
                    </a:lnTo>
                    <a:lnTo>
                      <a:pt x="145" y="37"/>
                    </a:lnTo>
                    <a:lnTo>
                      <a:pt x="144" y="37"/>
                    </a:lnTo>
                    <a:lnTo>
                      <a:pt x="143" y="38"/>
                    </a:lnTo>
                    <a:lnTo>
                      <a:pt x="143" y="38"/>
                    </a:lnTo>
                    <a:lnTo>
                      <a:pt x="142" y="39"/>
                    </a:lnTo>
                    <a:lnTo>
                      <a:pt x="141" y="40"/>
                    </a:lnTo>
                    <a:lnTo>
                      <a:pt x="141" y="40"/>
                    </a:lnTo>
                    <a:lnTo>
                      <a:pt x="140" y="41"/>
                    </a:lnTo>
                    <a:lnTo>
                      <a:pt x="139" y="42"/>
                    </a:lnTo>
                    <a:lnTo>
                      <a:pt x="139" y="42"/>
                    </a:lnTo>
                    <a:lnTo>
                      <a:pt x="138" y="43"/>
                    </a:lnTo>
                    <a:lnTo>
                      <a:pt x="138" y="44"/>
                    </a:lnTo>
                    <a:lnTo>
                      <a:pt x="137" y="44"/>
                    </a:lnTo>
                    <a:lnTo>
                      <a:pt x="137" y="45"/>
                    </a:lnTo>
                    <a:lnTo>
                      <a:pt x="136" y="46"/>
                    </a:lnTo>
                    <a:lnTo>
                      <a:pt x="135" y="46"/>
                    </a:lnTo>
                    <a:lnTo>
                      <a:pt x="135" y="47"/>
                    </a:lnTo>
                    <a:lnTo>
                      <a:pt x="134" y="47"/>
                    </a:lnTo>
                    <a:lnTo>
                      <a:pt x="132" y="48"/>
                    </a:lnTo>
                    <a:lnTo>
                      <a:pt x="131" y="49"/>
                    </a:lnTo>
                    <a:lnTo>
                      <a:pt x="130" y="50"/>
                    </a:lnTo>
                    <a:lnTo>
                      <a:pt x="128" y="51"/>
                    </a:lnTo>
                    <a:lnTo>
                      <a:pt x="128" y="52"/>
                    </a:lnTo>
                    <a:lnTo>
                      <a:pt x="126" y="54"/>
                    </a:lnTo>
                    <a:lnTo>
                      <a:pt x="124" y="56"/>
                    </a:lnTo>
                    <a:lnTo>
                      <a:pt x="124" y="56"/>
                    </a:lnTo>
                    <a:lnTo>
                      <a:pt x="123" y="56"/>
                    </a:lnTo>
                    <a:lnTo>
                      <a:pt x="123" y="56"/>
                    </a:lnTo>
                    <a:lnTo>
                      <a:pt x="123" y="56"/>
                    </a:lnTo>
                    <a:lnTo>
                      <a:pt x="123" y="56"/>
                    </a:lnTo>
                    <a:lnTo>
                      <a:pt x="123" y="56"/>
                    </a:lnTo>
                    <a:lnTo>
                      <a:pt x="123" y="56"/>
                    </a:lnTo>
                    <a:lnTo>
                      <a:pt x="122" y="57"/>
                    </a:lnTo>
                    <a:lnTo>
                      <a:pt x="122" y="57"/>
                    </a:lnTo>
                    <a:lnTo>
                      <a:pt x="121" y="57"/>
                    </a:lnTo>
                    <a:lnTo>
                      <a:pt x="121" y="58"/>
                    </a:lnTo>
                    <a:lnTo>
                      <a:pt x="121" y="58"/>
                    </a:lnTo>
                    <a:lnTo>
                      <a:pt x="120" y="59"/>
                    </a:lnTo>
                    <a:lnTo>
                      <a:pt x="120" y="59"/>
                    </a:lnTo>
                    <a:lnTo>
                      <a:pt x="119" y="60"/>
                    </a:lnTo>
                    <a:lnTo>
                      <a:pt x="119" y="60"/>
                    </a:lnTo>
                    <a:lnTo>
                      <a:pt x="119" y="61"/>
                    </a:lnTo>
                    <a:lnTo>
                      <a:pt x="118" y="62"/>
                    </a:lnTo>
                    <a:lnTo>
                      <a:pt x="118" y="63"/>
                    </a:lnTo>
                    <a:lnTo>
                      <a:pt x="117" y="63"/>
                    </a:lnTo>
                    <a:lnTo>
                      <a:pt x="116" y="64"/>
                    </a:lnTo>
                    <a:lnTo>
                      <a:pt x="115" y="66"/>
                    </a:lnTo>
                    <a:lnTo>
                      <a:pt x="113" y="66"/>
                    </a:lnTo>
                    <a:lnTo>
                      <a:pt x="112" y="68"/>
                    </a:lnTo>
                    <a:lnTo>
                      <a:pt x="110" y="70"/>
                    </a:lnTo>
                    <a:lnTo>
                      <a:pt x="109" y="72"/>
                    </a:lnTo>
                    <a:lnTo>
                      <a:pt x="108" y="74"/>
                    </a:lnTo>
                    <a:lnTo>
                      <a:pt x="106" y="75"/>
                    </a:lnTo>
                    <a:lnTo>
                      <a:pt x="105" y="76"/>
                    </a:lnTo>
                    <a:lnTo>
                      <a:pt x="103" y="79"/>
                    </a:lnTo>
                    <a:lnTo>
                      <a:pt x="100" y="83"/>
                    </a:lnTo>
                    <a:lnTo>
                      <a:pt x="97" y="86"/>
                    </a:lnTo>
                    <a:lnTo>
                      <a:pt x="93" y="91"/>
                    </a:lnTo>
                    <a:lnTo>
                      <a:pt x="92" y="92"/>
                    </a:lnTo>
                    <a:lnTo>
                      <a:pt x="91" y="93"/>
                    </a:lnTo>
                    <a:lnTo>
                      <a:pt x="90" y="95"/>
                    </a:lnTo>
                    <a:lnTo>
                      <a:pt x="88" y="97"/>
                    </a:lnTo>
                    <a:lnTo>
                      <a:pt x="86" y="99"/>
                    </a:lnTo>
                    <a:lnTo>
                      <a:pt x="84" y="101"/>
                    </a:lnTo>
                    <a:lnTo>
                      <a:pt x="82" y="104"/>
                    </a:lnTo>
                    <a:lnTo>
                      <a:pt x="81" y="105"/>
                    </a:lnTo>
                    <a:lnTo>
                      <a:pt x="79" y="107"/>
                    </a:lnTo>
                    <a:lnTo>
                      <a:pt x="77" y="109"/>
                    </a:lnTo>
                    <a:lnTo>
                      <a:pt x="75" y="112"/>
                    </a:lnTo>
                    <a:lnTo>
                      <a:pt x="73" y="114"/>
                    </a:lnTo>
                    <a:lnTo>
                      <a:pt x="72" y="114"/>
                    </a:lnTo>
                    <a:lnTo>
                      <a:pt x="71" y="115"/>
                    </a:lnTo>
                    <a:lnTo>
                      <a:pt x="71" y="116"/>
                    </a:lnTo>
                    <a:lnTo>
                      <a:pt x="70" y="117"/>
                    </a:lnTo>
                    <a:lnTo>
                      <a:pt x="69" y="119"/>
                    </a:lnTo>
                    <a:lnTo>
                      <a:pt x="68" y="120"/>
                    </a:lnTo>
                    <a:lnTo>
                      <a:pt x="67" y="121"/>
                    </a:lnTo>
                    <a:lnTo>
                      <a:pt x="66" y="122"/>
                    </a:lnTo>
                    <a:lnTo>
                      <a:pt x="65" y="123"/>
                    </a:lnTo>
                    <a:lnTo>
                      <a:pt x="64" y="123"/>
                    </a:lnTo>
                    <a:lnTo>
                      <a:pt x="63" y="124"/>
                    </a:lnTo>
                    <a:lnTo>
                      <a:pt x="62" y="125"/>
                    </a:lnTo>
                    <a:lnTo>
                      <a:pt x="62" y="125"/>
                    </a:lnTo>
                    <a:lnTo>
                      <a:pt x="62" y="126"/>
                    </a:lnTo>
                    <a:lnTo>
                      <a:pt x="61" y="127"/>
                    </a:lnTo>
                    <a:lnTo>
                      <a:pt x="60" y="128"/>
                    </a:lnTo>
                    <a:lnTo>
                      <a:pt x="59" y="129"/>
                    </a:lnTo>
                    <a:lnTo>
                      <a:pt x="58" y="130"/>
                    </a:lnTo>
                    <a:lnTo>
                      <a:pt x="57" y="131"/>
                    </a:lnTo>
                    <a:lnTo>
                      <a:pt x="56" y="132"/>
                    </a:lnTo>
                    <a:lnTo>
                      <a:pt x="55" y="133"/>
                    </a:lnTo>
                    <a:lnTo>
                      <a:pt x="54" y="133"/>
                    </a:lnTo>
                    <a:lnTo>
                      <a:pt x="53" y="134"/>
                    </a:lnTo>
                    <a:lnTo>
                      <a:pt x="52" y="135"/>
                    </a:lnTo>
                    <a:lnTo>
                      <a:pt x="52" y="135"/>
                    </a:lnTo>
                    <a:lnTo>
                      <a:pt x="52" y="136"/>
                    </a:lnTo>
                    <a:lnTo>
                      <a:pt x="51" y="137"/>
                    </a:lnTo>
                    <a:lnTo>
                      <a:pt x="50" y="138"/>
                    </a:lnTo>
                    <a:lnTo>
                      <a:pt x="49" y="139"/>
                    </a:lnTo>
                    <a:lnTo>
                      <a:pt x="48" y="140"/>
                    </a:lnTo>
                    <a:lnTo>
                      <a:pt x="47" y="140"/>
                    </a:lnTo>
                    <a:lnTo>
                      <a:pt x="46" y="141"/>
                    </a:lnTo>
                    <a:lnTo>
                      <a:pt x="45" y="142"/>
                    </a:lnTo>
                    <a:lnTo>
                      <a:pt x="44" y="143"/>
                    </a:lnTo>
                    <a:lnTo>
                      <a:pt x="43" y="143"/>
                    </a:lnTo>
                    <a:lnTo>
                      <a:pt x="42" y="143"/>
                    </a:lnTo>
                    <a:lnTo>
                      <a:pt x="42" y="144"/>
                    </a:lnTo>
                    <a:lnTo>
                      <a:pt x="42" y="144"/>
                    </a:lnTo>
                    <a:lnTo>
                      <a:pt x="42" y="144"/>
                    </a:lnTo>
                    <a:lnTo>
                      <a:pt x="41" y="145"/>
                    </a:lnTo>
                    <a:lnTo>
                      <a:pt x="41" y="145"/>
                    </a:lnTo>
                    <a:lnTo>
                      <a:pt x="40" y="145"/>
                    </a:lnTo>
                    <a:lnTo>
                      <a:pt x="40" y="146"/>
                    </a:lnTo>
                    <a:lnTo>
                      <a:pt x="39" y="146"/>
                    </a:lnTo>
                    <a:lnTo>
                      <a:pt x="39" y="146"/>
                    </a:lnTo>
                    <a:lnTo>
                      <a:pt x="38" y="147"/>
                    </a:lnTo>
                    <a:lnTo>
                      <a:pt x="38" y="147"/>
                    </a:lnTo>
                    <a:lnTo>
                      <a:pt x="37" y="147"/>
                    </a:lnTo>
                    <a:lnTo>
                      <a:pt x="37" y="148"/>
                    </a:lnTo>
                    <a:lnTo>
                      <a:pt x="36" y="148"/>
                    </a:lnTo>
                    <a:lnTo>
                      <a:pt x="36" y="148"/>
                    </a:lnTo>
                    <a:lnTo>
                      <a:pt x="35" y="148"/>
                    </a:lnTo>
                    <a:lnTo>
                      <a:pt x="35" y="149"/>
                    </a:lnTo>
                    <a:lnTo>
                      <a:pt x="34" y="149"/>
                    </a:lnTo>
                    <a:lnTo>
                      <a:pt x="34" y="149"/>
                    </a:lnTo>
                    <a:lnTo>
                      <a:pt x="33" y="149"/>
                    </a:lnTo>
                    <a:lnTo>
                      <a:pt x="33" y="150"/>
                    </a:lnTo>
                    <a:lnTo>
                      <a:pt x="33" y="150"/>
                    </a:lnTo>
                    <a:lnTo>
                      <a:pt x="33" y="150"/>
                    </a:lnTo>
                    <a:lnTo>
                      <a:pt x="33" y="150"/>
                    </a:lnTo>
                    <a:lnTo>
                      <a:pt x="32" y="150"/>
                    </a:lnTo>
                    <a:lnTo>
                      <a:pt x="32" y="151"/>
                    </a:lnTo>
                    <a:lnTo>
                      <a:pt x="31" y="151"/>
                    </a:lnTo>
                    <a:lnTo>
                      <a:pt x="30" y="151"/>
                    </a:lnTo>
                    <a:lnTo>
                      <a:pt x="30" y="151"/>
                    </a:lnTo>
                    <a:lnTo>
                      <a:pt x="29" y="151"/>
                    </a:lnTo>
                    <a:lnTo>
                      <a:pt x="28" y="152"/>
                    </a:lnTo>
                    <a:lnTo>
                      <a:pt x="28" y="152"/>
                    </a:lnTo>
                    <a:lnTo>
                      <a:pt x="27" y="152"/>
                    </a:lnTo>
                    <a:lnTo>
                      <a:pt x="26" y="152"/>
                    </a:lnTo>
                    <a:lnTo>
                      <a:pt x="26" y="152"/>
                    </a:lnTo>
                    <a:lnTo>
                      <a:pt x="25" y="152"/>
                    </a:lnTo>
                    <a:lnTo>
                      <a:pt x="24" y="152"/>
                    </a:lnTo>
                    <a:lnTo>
                      <a:pt x="23" y="152"/>
                    </a:lnTo>
                    <a:lnTo>
                      <a:pt x="23" y="152"/>
                    </a:lnTo>
                    <a:lnTo>
                      <a:pt x="23" y="152"/>
                    </a:lnTo>
                    <a:lnTo>
                      <a:pt x="22" y="152"/>
                    </a:lnTo>
                    <a:lnTo>
                      <a:pt x="21" y="152"/>
                    </a:lnTo>
                    <a:lnTo>
                      <a:pt x="20" y="152"/>
                    </a:lnTo>
                    <a:lnTo>
                      <a:pt x="19" y="152"/>
                    </a:lnTo>
                    <a:lnTo>
                      <a:pt x="18" y="152"/>
                    </a:lnTo>
                    <a:lnTo>
                      <a:pt x="17" y="152"/>
                    </a:lnTo>
                    <a:lnTo>
                      <a:pt x="16" y="151"/>
                    </a:lnTo>
                    <a:lnTo>
                      <a:pt x="15" y="151"/>
                    </a:lnTo>
                    <a:lnTo>
                      <a:pt x="14" y="151"/>
                    </a:lnTo>
                    <a:lnTo>
                      <a:pt x="14" y="150"/>
                    </a:lnTo>
                    <a:lnTo>
                      <a:pt x="13" y="150"/>
                    </a:lnTo>
                    <a:lnTo>
                      <a:pt x="12" y="149"/>
                    </a:lnTo>
                    <a:lnTo>
                      <a:pt x="11" y="149"/>
                    </a:lnTo>
                    <a:lnTo>
                      <a:pt x="10" y="148"/>
                    </a:lnTo>
                    <a:lnTo>
                      <a:pt x="10" y="147"/>
                    </a:lnTo>
                    <a:lnTo>
                      <a:pt x="9" y="147"/>
                    </a:lnTo>
                    <a:lnTo>
                      <a:pt x="8" y="146"/>
                    </a:lnTo>
                    <a:lnTo>
                      <a:pt x="8" y="146"/>
                    </a:lnTo>
                    <a:lnTo>
                      <a:pt x="7" y="145"/>
                    </a:lnTo>
                    <a:lnTo>
                      <a:pt x="6" y="144"/>
                    </a:lnTo>
                    <a:lnTo>
                      <a:pt x="6" y="144"/>
                    </a:lnTo>
                    <a:lnTo>
                      <a:pt x="5" y="143"/>
                    </a:lnTo>
                    <a:lnTo>
                      <a:pt x="5" y="143"/>
                    </a:lnTo>
                    <a:lnTo>
                      <a:pt x="4" y="143"/>
                    </a:lnTo>
                    <a:lnTo>
                      <a:pt x="4" y="142"/>
                    </a:lnTo>
                    <a:lnTo>
                      <a:pt x="4" y="141"/>
                    </a:lnTo>
                    <a:lnTo>
                      <a:pt x="4" y="140"/>
                    </a:lnTo>
                    <a:lnTo>
                      <a:pt x="4" y="140"/>
                    </a:lnTo>
                    <a:lnTo>
                      <a:pt x="3" y="139"/>
                    </a:lnTo>
                    <a:lnTo>
                      <a:pt x="3" y="138"/>
                    </a:lnTo>
                    <a:lnTo>
                      <a:pt x="3" y="137"/>
                    </a:lnTo>
                    <a:lnTo>
                      <a:pt x="2" y="137"/>
                    </a:lnTo>
                    <a:lnTo>
                      <a:pt x="2" y="136"/>
                    </a:lnTo>
                    <a:lnTo>
                      <a:pt x="2" y="135"/>
                    </a:lnTo>
                    <a:lnTo>
                      <a:pt x="2" y="134"/>
                    </a:lnTo>
                    <a:lnTo>
                      <a:pt x="1" y="134"/>
                    </a:lnTo>
                    <a:lnTo>
                      <a:pt x="1" y="133"/>
                    </a:lnTo>
                    <a:lnTo>
                      <a:pt x="1" y="133"/>
                    </a:lnTo>
                    <a:lnTo>
                      <a:pt x="1" y="132"/>
                    </a:lnTo>
                    <a:lnTo>
                      <a:pt x="1" y="132"/>
                    </a:lnTo>
                    <a:lnTo>
                      <a:pt x="1" y="131"/>
                    </a:lnTo>
                    <a:lnTo>
                      <a:pt x="1" y="130"/>
                    </a:lnTo>
                    <a:lnTo>
                      <a:pt x="1" y="130"/>
                    </a:lnTo>
                    <a:lnTo>
                      <a:pt x="1" y="129"/>
                    </a:lnTo>
                    <a:lnTo>
                      <a:pt x="0" y="128"/>
                    </a:lnTo>
                    <a:lnTo>
                      <a:pt x="0" y="127"/>
                    </a:lnTo>
                    <a:lnTo>
                      <a:pt x="0" y="127"/>
                    </a:lnTo>
                    <a:lnTo>
                      <a:pt x="0" y="127"/>
                    </a:lnTo>
                    <a:lnTo>
                      <a:pt x="0" y="126"/>
                    </a:lnTo>
                    <a:lnTo>
                      <a:pt x="0" y="125"/>
                    </a:lnTo>
                    <a:lnTo>
                      <a:pt x="0" y="125"/>
                    </a:lnTo>
                    <a:lnTo>
                      <a:pt x="0" y="124"/>
                    </a:lnTo>
                    <a:lnTo>
                      <a:pt x="1" y="123"/>
                    </a:lnTo>
                    <a:lnTo>
                      <a:pt x="1" y="123"/>
                    </a:lnTo>
                    <a:lnTo>
                      <a:pt x="1" y="123"/>
                    </a:lnTo>
                    <a:lnTo>
                      <a:pt x="1" y="122"/>
                    </a:lnTo>
                    <a:lnTo>
                      <a:pt x="1" y="122"/>
                    </a:lnTo>
                    <a:lnTo>
                      <a:pt x="1" y="121"/>
                    </a:lnTo>
                    <a:lnTo>
                      <a:pt x="1" y="120"/>
                    </a:lnTo>
                    <a:lnTo>
                      <a:pt x="1" y="120"/>
                    </a:lnTo>
                    <a:lnTo>
                      <a:pt x="1" y="119"/>
                    </a:lnTo>
                    <a:lnTo>
                      <a:pt x="1" y="119"/>
                    </a:lnTo>
                    <a:lnTo>
                      <a:pt x="1" y="118"/>
                    </a:lnTo>
                    <a:lnTo>
                      <a:pt x="2" y="117"/>
                    </a:lnTo>
                    <a:lnTo>
                      <a:pt x="2" y="117"/>
                    </a:lnTo>
                    <a:lnTo>
                      <a:pt x="2" y="116"/>
                    </a:lnTo>
                    <a:lnTo>
                      <a:pt x="2" y="115"/>
                    </a:lnTo>
                    <a:lnTo>
                      <a:pt x="2" y="115"/>
                    </a:lnTo>
                    <a:lnTo>
                      <a:pt x="2" y="114"/>
                    </a:lnTo>
                    <a:lnTo>
                      <a:pt x="3" y="114"/>
                    </a:lnTo>
                    <a:lnTo>
                      <a:pt x="3" y="114"/>
                    </a:lnTo>
                    <a:lnTo>
                      <a:pt x="3" y="113"/>
                    </a:lnTo>
                    <a:lnTo>
                      <a:pt x="3" y="113"/>
                    </a:lnTo>
                    <a:lnTo>
                      <a:pt x="3" y="112"/>
                    </a:lnTo>
                    <a:lnTo>
                      <a:pt x="3" y="111"/>
                    </a:lnTo>
                    <a:lnTo>
                      <a:pt x="4" y="111"/>
                    </a:lnTo>
                    <a:lnTo>
                      <a:pt x="4" y="110"/>
                    </a:lnTo>
                    <a:lnTo>
                      <a:pt x="4" y="110"/>
                    </a:lnTo>
                    <a:lnTo>
                      <a:pt x="4" y="109"/>
                    </a:lnTo>
                    <a:lnTo>
                      <a:pt x="4" y="108"/>
                    </a:lnTo>
                    <a:lnTo>
                      <a:pt x="4" y="108"/>
                    </a:lnTo>
                    <a:lnTo>
                      <a:pt x="4" y="107"/>
                    </a:lnTo>
                    <a:lnTo>
                      <a:pt x="4" y="107"/>
                    </a:lnTo>
                    <a:lnTo>
                      <a:pt x="4" y="106"/>
                    </a:lnTo>
                    <a:lnTo>
                      <a:pt x="5" y="105"/>
                    </a:lnTo>
                    <a:lnTo>
                      <a:pt x="5" y="105"/>
                    </a:lnTo>
                    <a:lnTo>
                      <a:pt x="5" y="104"/>
                    </a:lnTo>
                    <a:lnTo>
                      <a:pt x="5" y="104"/>
                    </a:lnTo>
                    <a:lnTo>
                      <a:pt x="6" y="104"/>
                    </a:lnTo>
                    <a:lnTo>
                      <a:pt x="6" y="103"/>
                    </a:lnTo>
                    <a:lnTo>
                      <a:pt x="6" y="103"/>
                    </a:lnTo>
                    <a:lnTo>
                      <a:pt x="7" y="102"/>
                    </a:lnTo>
                    <a:lnTo>
                      <a:pt x="7" y="101"/>
                    </a:lnTo>
                    <a:lnTo>
                      <a:pt x="7" y="101"/>
                    </a:lnTo>
                    <a:lnTo>
                      <a:pt x="7" y="100"/>
                    </a:lnTo>
                    <a:lnTo>
                      <a:pt x="8" y="99"/>
                    </a:lnTo>
                    <a:lnTo>
                      <a:pt x="9" y="98"/>
                    </a:lnTo>
                    <a:lnTo>
                      <a:pt x="9" y="97"/>
                    </a:lnTo>
                    <a:lnTo>
                      <a:pt x="9" y="96"/>
                    </a:lnTo>
                    <a:lnTo>
                      <a:pt x="10" y="95"/>
                    </a:lnTo>
                    <a:lnTo>
                      <a:pt x="11" y="95"/>
                    </a:lnTo>
                    <a:lnTo>
                      <a:pt x="11" y="94"/>
                    </a:lnTo>
                    <a:lnTo>
                      <a:pt x="12" y="93"/>
                    </a:lnTo>
                    <a:lnTo>
                      <a:pt x="13" y="91"/>
                    </a:lnTo>
                    <a:lnTo>
                      <a:pt x="13" y="90"/>
                    </a:lnTo>
                    <a:lnTo>
                      <a:pt x="14" y="89"/>
                    </a:lnTo>
                    <a:lnTo>
                      <a:pt x="14" y="88"/>
                    </a:lnTo>
                    <a:lnTo>
                      <a:pt x="15" y="86"/>
                    </a:lnTo>
                    <a:lnTo>
                      <a:pt x="15" y="85"/>
                    </a:lnTo>
                    <a:lnTo>
                      <a:pt x="16" y="85"/>
                    </a:lnTo>
                    <a:lnTo>
                      <a:pt x="17" y="84"/>
                    </a:lnTo>
                    <a:lnTo>
                      <a:pt x="18" y="82"/>
                    </a:lnTo>
                    <a:lnTo>
                      <a:pt x="18" y="81"/>
                    </a:lnTo>
                    <a:lnTo>
                      <a:pt x="19" y="80"/>
                    </a:lnTo>
                    <a:lnTo>
                      <a:pt x="20" y="79"/>
                    </a:lnTo>
                    <a:lnTo>
                      <a:pt x="21" y="77"/>
                    </a:lnTo>
                    <a:lnTo>
                      <a:pt x="22" y="76"/>
                    </a:lnTo>
                    <a:lnTo>
                      <a:pt x="23" y="75"/>
                    </a:lnTo>
                    <a:lnTo>
                      <a:pt x="23" y="75"/>
                    </a:lnTo>
                    <a:lnTo>
                      <a:pt x="23" y="74"/>
                    </a:lnTo>
                    <a:lnTo>
                      <a:pt x="24" y="72"/>
                    </a:lnTo>
                    <a:lnTo>
                      <a:pt x="25" y="71"/>
                    </a:lnTo>
                    <a:lnTo>
                      <a:pt x="26" y="70"/>
                    </a:lnTo>
                    <a:lnTo>
                      <a:pt x="27" y="69"/>
                    </a:lnTo>
                    <a:lnTo>
                      <a:pt x="28" y="67"/>
                    </a:lnTo>
                    <a:lnTo>
                      <a:pt x="29" y="66"/>
                    </a:lnTo>
                    <a:lnTo>
                      <a:pt x="30" y="66"/>
                    </a:lnTo>
                    <a:lnTo>
                      <a:pt x="30" y="65"/>
                    </a:lnTo>
                    <a:lnTo>
                      <a:pt x="31" y="64"/>
                    </a:lnTo>
                    <a:lnTo>
                      <a:pt x="31" y="64"/>
                    </a:lnTo>
                    <a:lnTo>
                      <a:pt x="32" y="63"/>
                    </a:lnTo>
                    <a:lnTo>
                      <a:pt x="33" y="61"/>
                    </a:lnTo>
                    <a:lnTo>
                      <a:pt x="33" y="60"/>
                    </a:lnTo>
                    <a:lnTo>
                      <a:pt x="34" y="59"/>
                    </a:lnTo>
                    <a:lnTo>
                      <a:pt x="35" y="58"/>
                    </a:lnTo>
                    <a:lnTo>
                      <a:pt x="36" y="57"/>
                    </a:lnTo>
                    <a:lnTo>
                      <a:pt x="37" y="56"/>
                    </a:lnTo>
                    <a:lnTo>
                      <a:pt x="38" y="56"/>
                    </a:lnTo>
                    <a:lnTo>
                      <a:pt x="39" y="55"/>
                    </a:lnTo>
                    <a:lnTo>
                      <a:pt x="40" y="53"/>
                    </a:lnTo>
                    <a:lnTo>
                      <a:pt x="41" y="52"/>
                    </a:lnTo>
                    <a:lnTo>
                      <a:pt x="42" y="51"/>
                    </a:lnTo>
                    <a:lnTo>
                      <a:pt x="42" y="50"/>
                    </a:lnTo>
                    <a:lnTo>
                      <a:pt x="43" y="49"/>
                    </a:lnTo>
                    <a:lnTo>
                      <a:pt x="44" y="48"/>
                    </a:lnTo>
                    <a:lnTo>
                      <a:pt x="44" y="47"/>
                    </a:lnTo>
                    <a:lnTo>
                      <a:pt x="45" y="47"/>
                    </a:lnTo>
                    <a:lnTo>
                      <a:pt x="46" y="46"/>
                    </a:lnTo>
                    <a:lnTo>
                      <a:pt x="47" y="45"/>
                    </a:lnTo>
                    <a:lnTo>
                      <a:pt x="48" y="44"/>
                    </a:lnTo>
                    <a:lnTo>
                      <a:pt x="49" y="43"/>
                    </a:lnTo>
                    <a:lnTo>
                      <a:pt x="50" y="42"/>
                    </a:lnTo>
                    <a:lnTo>
                      <a:pt x="51" y="41"/>
                    </a:lnTo>
                    <a:lnTo>
                      <a:pt x="52" y="40"/>
                    </a:lnTo>
                    <a:lnTo>
                      <a:pt x="52" y="39"/>
                    </a:lnTo>
                    <a:lnTo>
                      <a:pt x="53" y="38"/>
                    </a:lnTo>
                    <a:lnTo>
                      <a:pt x="54" y="38"/>
                    </a:lnTo>
                    <a:lnTo>
                      <a:pt x="54" y="37"/>
                    </a:lnTo>
                    <a:lnTo>
                      <a:pt x="55" y="37"/>
                    </a:lnTo>
                    <a:lnTo>
                      <a:pt x="56" y="36"/>
                    </a:lnTo>
                    <a:lnTo>
                      <a:pt x="57" y="35"/>
                    </a:lnTo>
                    <a:lnTo>
                      <a:pt x="58" y="34"/>
                    </a:lnTo>
                    <a:lnTo>
                      <a:pt x="59" y="33"/>
                    </a:lnTo>
                    <a:lnTo>
                      <a:pt x="60" y="33"/>
                    </a:lnTo>
                    <a:lnTo>
                      <a:pt x="60" y="32"/>
                    </a:lnTo>
                    <a:lnTo>
                      <a:pt x="61" y="31"/>
                    </a:lnTo>
                    <a:lnTo>
                      <a:pt x="62" y="30"/>
                    </a:lnTo>
                    <a:lnTo>
                      <a:pt x="62" y="30"/>
                    </a:lnTo>
                    <a:lnTo>
                      <a:pt x="63" y="29"/>
                    </a:lnTo>
                    <a:lnTo>
                      <a:pt x="63" y="28"/>
                    </a:lnTo>
                    <a:lnTo>
                      <a:pt x="64" y="28"/>
                    </a:lnTo>
                    <a:lnTo>
                      <a:pt x="65" y="27"/>
                    </a:lnTo>
                    <a:lnTo>
                      <a:pt x="66" y="27"/>
                    </a:lnTo>
                    <a:lnTo>
                      <a:pt x="66" y="27"/>
                    </a:lnTo>
                    <a:lnTo>
                      <a:pt x="67" y="27"/>
                    </a:lnTo>
                    <a:lnTo>
                      <a:pt x="67" y="26"/>
                    </a:lnTo>
                    <a:lnTo>
                      <a:pt x="68" y="26"/>
                    </a:lnTo>
                    <a:lnTo>
                      <a:pt x="69" y="25"/>
                    </a:lnTo>
                    <a:lnTo>
                      <a:pt x="70" y="25"/>
                    </a:lnTo>
                    <a:lnTo>
                      <a:pt x="70" y="24"/>
                    </a:lnTo>
                    <a:lnTo>
                      <a:pt x="71" y="24"/>
                    </a:lnTo>
                    <a:lnTo>
                      <a:pt x="71" y="23"/>
                    </a:lnTo>
                    <a:lnTo>
                      <a:pt x="71" y="23"/>
                    </a:lnTo>
                    <a:lnTo>
                      <a:pt x="71" y="23"/>
                    </a:lnTo>
                    <a:lnTo>
                      <a:pt x="72" y="23"/>
                    </a:lnTo>
                    <a:lnTo>
                      <a:pt x="72" y="22"/>
                    </a:lnTo>
                    <a:lnTo>
                      <a:pt x="73" y="22"/>
                    </a:lnTo>
                    <a:lnTo>
                      <a:pt x="73" y="22"/>
                    </a:lnTo>
                    <a:lnTo>
                      <a:pt x="73" y="22"/>
                    </a:lnTo>
                    <a:lnTo>
                      <a:pt x="74" y="22"/>
                    </a:lnTo>
                    <a:lnTo>
                      <a:pt x="74" y="21"/>
                    </a:lnTo>
                    <a:lnTo>
                      <a:pt x="76" y="21"/>
                    </a:lnTo>
                    <a:lnTo>
                      <a:pt x="77" y="20"/>
                    </a:lnTo>
                    <a:lnTo>
                      <a:pt x="78" y="19"/>
                    </a:lnTo>
                    <a:lnTo>
                      <a:pt x="80" y="19"/>
                    </a:lnTo>
                    <a:lnTo>
                      <a:pt x="81" y="18"/>
                    </a:lnTo>
                    <a:lnTo>
                      <a:pt x="81" y="18"/>
                    </a:lnTo>
                    <a:lnTo>
                      <a:pt x="83" y="18"/>
                    </a:lnTo>
                    <a:lnTo>
                      <a:pt x="84" y="17"/>
                    </a:lnTo>
                    <a:lnTo>
                      <a:pt x="85" y="17"/>
                    </a:lnTo>
                    <a:lnTo>
                      <a:pt x="87" y="16"/>
                    </a:lnTo>
                    <a:lnTo>
                      <a:pt x="88" y="16"/>
                    </a:lnTo>
                    <a:lnTo>
                      <a:pt x="89" y="16"/>
                    </a:lnTo>
                    <a:lnTo>
                      <a:pt x="90" y="15"/>
                    </a:lnTo>
                    <a:lnTo>
                      <a:pt x="90" y="15"/>
                    </a:lnTo>
                    <a:lnTo>
                      <a:pt x="91" y="14"/>
                    </a:lnTo>
                    <a:lnTo>
                      <a:pt x="93" y="14"/>
                    </a:lnTo>
                    <a:lnTo>
                      <a:pt x="94" y="13"/>
                    </a:lnTo>
                    <a:lnTo>
                      <a:pt x="97" y="12"/>
                    </a:lnTo>
                    <a:lnTo>
                      <a:pt x="99" y="11"/>
                    </a:lnTo>
                    <a:lnTo>
                      <a:pt x="104" y="9"/>
                    </a:lnTo>
                    <a:lnTo>
                      <a:pt x="106" y="8"/>
                    </a:lnTo>
                    <a:lnTo>
                      <a:pt x="109" y="8"/>
                    </a:lnTo>
                    <a:lnTo>
                      <a:pt x="109" y="7"/>
                    </a:lnTo>
                    <a:lnTo>
                      <a:pt x="111" y="7"/>
                    </a:lnTo>
                    <a:lnTo>
                      <a:pt x="112" y="6"/>
                    </a:lnTo>
                    <a:lnTo>
                      <a:pt x="113" y="6"/>
                    </a:lnTo>
                    <a:lnTo>
                      <a:pt x="114" y="5"/>
                    </a:lnTo>
                    <a:lnTo>
                      <a:pt x="114" y="5"/>
                    </a:lnTo>
                    <a:lnTo>
                      <a:pt x="115" y="5"/>
                    </a:lnTo>
                    <a:lnTo>
                      <a:pt x="116" y="5"/>
                    </a:lnTo>
                    <a:lnTo>
                      <a:pt x="116" y="4"/>
                    </a:lnTo>
                    <a:lnTo>
                      <a:pt x="117" y="4"/>
                    </a:lnTo>
                    <a:lnTo>
                      <a:pt x="117" y="4"/>
                    </a:lnTo>
                    <a:lnTo>
                      <a:pt x="118" y="4"/>
                    </a:lnTo>
                    <a:lnTo>
                      <a:pt x="119" y="3"/>
                    </a:lnTo>
                    <a:lnTo>
                      <a:pt x="119" y="3"/>
                    </a:lnTo>
                    <a:lnTo>
                      <a:pt x="121" y="3"/>
                    </a:lnTo>
                    <a:lnTo>
                      <a:pt x="122" y="2"/>
                    </a:lnTo>
                    <a:lnTo>
                      <a:pt x="123" y="2"/>
                    </a:lnTo>
                    <a:lnTo>
                      <a:pt x="124" y="2"/>
                    </a:lnTo>
                    <a:lnTo>
                      <a:pt x="124" y="1"/>
                    </a:lnTo>
                    <a:lnTo>
                      <a:pt x="125" y="1"/>
                    </a:lnTo>
                    <a:lnTo>
                      <a:pt x="125" y="1"/>
                    </a:lnTo>
                    <a:lnTo>
                      <a:pt x="125" y="1"/>
                    </a:lnTo>
                    <a:lnTo>
                      <a:pt x="125" y="1"/>
                    </a:lnTo>
                    <a:lnTo>
                      <a:pt x="125" y="1"/>
                    </a:lnTo>
                    <a:lnTo>
                      <a:pt x="125" y="1"/>
                    </a:lnTo>
                    <a:lnTo>
                      <a:pt x="125" y="1"/>
                    </a:lnTo>
                    <a:lnTo>
                      <a:pt x="125" y="1"/>
                    </a:lnTo>
                    <a:lnTo>
                      <a:pt x="125" y="1"/>
                    </a:lnTo>
                    <a:close/>
                    <a:moveTo>
                      <a:pt x="32" y="126"/>
                    </a:move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close/>
                    <a:moveTo>
                      <a:pt x="32" y="126"/>
                    </a:move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close/>
                    <a:moveTo>
                      <a:pt x="32" y="126"/>
                    </a:move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close/>
                    <a:moveTo>
                      <a:pt x="32" y="126"/>
                    </a:move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close/>
                    <a:moveTo>
                      <a:pt x="121" y="4"/>
                    </a:moveTo>
                    <a:lnTo>
                      <a:pt x="120" y="6"/>
                    </a:lnTo>
                    <a:lnTo>
                      <a:pt x="119" y="8"/>
                    </a:lnTo>
                    <a:lnTo>
                      <a:pt x="119" y="9"/>
                    </a:lnTo>
                    <a:lnTo>
                      <a:pt x="121" y="4"/>
                    </a:lnTo>
                    <a:lnTo>
                      <a:pt x="121" y="4"/>
                    </a:lnTo>
                    <a:lnTo>
                      <a:pt x="121" y="4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137">
                <a:extLst>
                  <a:ext uri="{FF2B5EF4-FFF2-40B4-BE49-F238E27FC236}">
                    <a16:creationId xmlns:a16="http://schemas.microsoft.com/office/drawing/2014/main" id="{09E061CD-0BDA-A769-ED3E-B1C2EDC803C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270125" y="8828089"/>
                <a:ext cx="269875" cy="287338"/>
              </a:xfrm>
              <a:custGeom>
                <a:avLst/>
                <a:gdLst>
                  <a:gd name="T0" fmla="*/ 40 w 170"/>
                  <a:gd name="T1" fmla="*/ 2 h 181"/>
                  <a:gd name="T2" fmla="*/ 50 w 170"/>
                  <a:gd name="T3" fmla="*/ 7 h 181"/>
                  <a:gd name="T4" fmla="*/ 58 w 170"/>
                  <a:gd name="T5" fmla="*/ 14 h 181"/>
                  <a:gd name="T6" fmla="*/ 73 w 170"/>
                  <a:gd name="T7" fmla="*/ 29 h 181"/>
                  <a:gd name="T8" fmla="*/ 103 w 170"/>
                  <a:gd name="T9" fmla="*/ 60 h 181"/>
                  <a:gd name="T10" fmla="*/ 124 w 170"/>
                  <a:gd name="T11" fmla="*/ 83 h 181"/>
                  <a:gd name="T12" fmla="*/ 136 w 170"/>
                  <a:gd name="T13" fmla="*/ 98 h 181"/>
                  <a:gd name="T14" fmla="*/ 145 w 170"/>
                  <a:gd name="T15" fmla="*/ 112 h 181"/>
                  <a:gd name="T16" fmla="*/ 152 w 170"/>
                  <a:gd name="T17" fmla="*/ 123 h 181"/>
                  <a:gd name="T18" fmla="*/ 158 w 170"/>
                  <a:gd name="T19" fmla="*/ 142 h 181"/>
                  <a:gd name="T20" fmla="*/ 164 w 170"/>
                  <a:gd name="T21" fmla="*/ 156 h 181"/>
                  <a:gd name="T22" fmla="*/ 165 w 170"/>
                  <a:gd name="T23" fmla="*/ 161 h 181"/>
                  <a:gd name="T24" fmla="*/ 166 w 170"/>
                  <a:gd name="T25" fmla="*/ 161 h 181"/>
                  <a:gd name="T26" fmla="*/ 164 w 170"/>
                  <a:gd name="T27" fmla="*/ 179 h 181"/>
                  <a:gd name="T28" fmla="*/ 151 w 170"/>
                  <a:gd name="T29" fmla="*/ 181 h 181"/>
                  <a:gd name="T30" fmla="*/ 138 w 170"/>
                  <a:gd name="T31" fmla="*/ 178 h 181"/>
                  <a:gd name="T32" fmla="*/ 121 w 170"/>
                  <a:gd name="T33" fmla="*/ 173 h 181"/>
                  <a:gd name="T34" fmla="*/ 101 w 170"/>
                  <a:gd name="T35" fmla="*/ 170 h 181"/>
                  <a:gd name="T36" fmla="*/ 87 w 170"/>
                  <a:gd name="T37" fmla="*/ 164 h 181"/>
                  <a:gd name="T38" fmla="*/ 78 w 170"/>
                  <a:gd name="T39" fmla="*/ 159 h 181"/>
                  <a:gd name="T40" fmla="*/ 66 w 170"/>
                  <a:gd name="T41" fmla="*/ 150 h 181"/>
                  <a:gd name="T42" fmla="*/ 50 w 170"/>
                  <a:gd name="T43" fmla="*/ 133 h 181"/>
                  <a:gd name="T44" fmla="*/ 34 w 170"/>
                  <a:gd name="T45" fmla="*/ 113 h 181"/>
                  <a:gd name="T46" fmla="*/ 19 w 170"/>
                  <a:gd name="T47" fmla="*/ 90 h 181"/>
                  <a:gd name="T48" fmla="*/ 11 w 170"/>
                  <a:gd name="T49" fmla="*/ 77 h 181"/>
                  <a:gd name="T50" fmla="*/ 6 w 170"/>
                  <a:gd name="T51" fmla="*/ 64 h 181"/>
                  <a:gd name="T52" fmla="*/ 2 w 170"/>
                  <a:gd name="T53" fmla="*/ 52 h 181"/>
                  <a:gd name="T54" fmla="*/ 0 w 170"/>
                  <a:gd name="T55" fmla="*/ 39 h 181"/>
                  <a:gd name="T56" fmla="*/ 1 w 170"/>
                  <a:gd name="T57" fmla="*/ 27 h 181"/>
                  <a:gd name="T58" fmla="*/ 5 w 170"/>
                  <a:gd name="T59" fmla="*/ 16 h 181"/>
                  <a:gd name="T60" fmla="*/ 10 w 170"/>
                  <a:gd name="T61" fmla="*/ 8 h 181"/>
                  <a:gd name="T62" fmla="*/ 15 w 170"/>
                  <a:gd name="T63" fmla="*/ 5 h 181"/>
                  <a:gd name="T64" fmla="*/ 20 w 170"/>
                  <a:gd name="T65" fmla="*/ 1 h 181"/>
                  <a:gd name="T66" fmla="*/ 27 w 170"/>
                  <a:gd name="T67" fmla="*/ 0 h 181"/>
                  <a:gd name="T68" fmla="*/ 30 w 170"/>
                  <a:gd name="T69" fmla="*/ 20 h 181"/>
                  <a:gd name="T70" fmla="*/ 28 w 170"/>
                  <a:gd name="T71" fmla="*/ 21 h 181"/>
                  <a:gd name="T72" fmla="*/ 26 w 170"/>
                  <a:gd name="T73" fmla="*/ 22 h 181"/>
                  <a:gd name="T74" fmla="*/ 24 w 170"/>
                  <a:gd name="T75" fmla="*/ 24 h 181"/>
                  <a:gd name="T76" fmla="*/ 22 w 170"/>
                  <a:gd name="T77" fmla="*/ 26 h 181"/>
                  <a:gd name="T78" fmla="*/ 20 w 170"/>
                  <a:gd name="T79" fmla="*/ 31 h 181"/>
                  <a:gd name="T80" fmla="*/ 20 w 170"/>
                  <a:gd name="T81" fmla="*/ 37 h 181"/>
                  <a:gd name="T82" fmla="*/ 22 w 170"/>
                  <a:gd name="T83" fmla="*/ 46 h 181"/>
                  <a:gd name="T84" fmla="*/ 25 w 170"/>
                  <a:gd name="T85" fmla="*/ 56 h 181"/>
                  <a:gd name="T86" fmla="*/ 30 w 170"/>
                  <a:gd name="T87" fmla="*/ 67 h 181"/>
                  <a:gd name="T88" fmla="*/ 36 w 170"/>
                  <a:gd name="T89" fmla="*/ 78 h 181"/>
                  <a:gd name="T90" fmla="*/ 49 w 170"/>
                  <a:gd name="T91" fmla="*/ 99 h 181"/>
                  <a:gd name="T92" fmla="*/ 65 w 170"/>
                  <a:gd name="T93" fmla="*/ 119 h 181"/>
                  <a:gd name="T94" fmla="*/ 79 w 170"/>
                  <a:gd name="T95" fmla="*/ 134 h 181"/>
                  <a:gd name="T96" fmla="*/ 88 w 170"/>
                  <a:gd name="T97" fmla="*/ 142 h 181"/>
                  <a:gd name="T98" fmla="*/ 96 w 170"/>
                  <a:gd name="T99" fmla="*/ 146 h 181"/>
                  <a:gd name="T100" fmla="*/ 106 w 170"/>
                  <a:gd name="T101" fmla="*/ 150 h 181"/>
                  <a:gd name="T102" fmla="*/ 124 w 170"/>
                  <a:gd name="T103" fmla="*/ 153 h 181"/>
                  <a:gd name="T104" fmla="*/ 142 w 170"/>
                  <a:gd name="T105" fmla="*/ 158 h 181"/>
                  <a:gd name="T106" fmla="*/ 135 w 170"/>
                  <a:gd name="T107" fmla="*/ 137 h 181"/>
                  <a:gd name="T108" fmla="*/ 132 w 170"/>
                  <a:gd name="T109" fmla="*/ 130 h 181"/>
                  <a:gd name="T110" fmla="*/ 125 w 170"/>
                  <a:gd name="T111" fmla="*/ 117 h 181"/>
                  <a:gd name="T112" fmla="*/ 116 w 170"/>
                  <a:gd name="T113" fmla="*/ 105 h 181"/>
                  <a:gd name="T114" fmla="*/ 99 w 170"/>
                  <a:gd name="T115" fmla="*/ 86 h 181"/>
                  <a:gd name="T116" fmla="*/ 71 w 170"/>
                  <a:gd name="T117" fmla="*/ 56 h 181"/>
                  <a:gd name="T118" fmla="*/ 50 w 170"/>
                  <a:gd name="T119" fmla="*/ 35 h 181"/>
                  <a:gd name="T120" fmla="*/ 41 w 170"/>
                  <a:gd name="T121" fmla="*/ 27 h 181"/>
                  <a:gd name="T122" fmla="*/ 36 w 170"/>
                  <a:gd name="T123" fmla="*/ 22 h 181"/>
                  <a:gd name="T124" fmla="*/ 31 w 170"/>
                  <a:gd name="T125" fmla="*/ 2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70" h="181">
                    <a:moveTo>
                      <a:pt x="30" y="0"/>
                    </a:moveTo>
                    <a:lnTo>
                      <a:pt x="30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2" y="0"/>
                    </a:lnTo>
                    <a:lnTo>
                      <a:pt x="33" y="0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35" y="0"/>
                    </a:lnTo>
                    <a:lnTo>
                      <a:pt x="36" y="0"/>
                    </a:lnTo>
                    <a:lnTo>
                      <a:pt x="37" y="0"/>
                    </a:lnTo>
                    <a:lnTo>
                      <a:pt x="37" y="0"/>
                    </a:lnTo>
                    <a:lnTo>
                      <a:pt x="38" y="1"/>
                    </a:lnTo>
                    <a:lnTo>
                      <a:pt x="39" y="1"/>
                    </a:lnTo>
                    <a:lnTo>
                      <a:pt x="39" y="1"/>
                    </a:lnTo>
                    <a:lnTo>
                      <a:pt x="39" y="1"/>
                    </a:lnTo>
                    <a:lnTo>
                      <a:pt x="40" y="2"/>
                    </a:lnTo>
                    <a:lnTo>
                      <a:pt x="40" y="2"/>
                    </a:lnTo>
                    <a:lnTo>
                      <a:pt x="41" y="2"/>
                    </a:lnTo>
                    <a:lnTo>
                      <a:pt x="42" y="2"/>
                    </a:lnTo>
                    <a:lnTo>
                      <a:pt x="42" y="3"/>
                    </a:lnTo>
                    <a:lnTo>
                      <a:pt x="43" y="3"/>
                    </a:lnTo>
                    <a:lnTo>
                      <a:pt x="44" y="3"/>
                    </a:lnTo>
                    <a:lnTo>
                      <a:pt x="44" y="3"/>
                    </a:lnTo>
                    <a:lnTo>
                      <a:pt x="45" y="4"/>
                    </a:lnTo>
                    <a:lnTo>
                      <a:pt x="45" y="4"/>
                    </a:lnTo>
                    <a:lnTo>
                      <a:pt x="46" y="4"/>
                    </a:lnTo>
                    <a:lnTo>
                      <a:pt x="47" y="5"/>
                    </a:lnTo>
                    <a:lnTo>
                      <a:pt x="47" y="5"/>
                    </a:lnTo>
                    <a:lnTo>
                      <a:pt x="48" y="5"/>
                    </a:lnTo>
                    <a:lnTo>
                      <a:pt x="48" y="6"/>
                    </a:lnTo>
                    <a:lnTo>
                      <a:pt x="49" y="6"/>
                    </a:lnTo>
                    <a:lnTo>
                      <a:pt x="49" y="6"/>
                    </a:lnTo>
                    <a:lnTo>
                      <a:pt x="49" y="7"/>
                    </a:lnTo>
                    <a:lnTo>
                      <a:pt x="50" y="7"/>
                    </a:lnTo>
                    <a:lnTo>
                      <a:pt x="50" y="7"/>
                    </a:lnTo>
                    <a:lnTo>
                      <a:pt x="51" y="7"/>
                    </a:lnTo>
                    <a:lnTo>
                      <a:pt x="51" y="7"/>
                    </a:lnTo>
                    <a:lnTo>
                      <a:pt x="52" y="8"/>
                    </a:lnTo>
                    <a:lnTo>
                      <a:pt x="52" y="8"/>
                    </a:lnTo>
                    <a:lnTo>
                      <a:pt x="53" y="9"/>
                    </a:lnTo>
                    <a:lnTo>
                      <a:pt x="53" y="9"/>
                    </a:lnTo>
                    <a:lnTo>
                      <a:pt x="54" y="9"/>
                    </a:lnTo>
                    <a:lnTo>
                      <a:pt x="54" y="10"/>
                    </a:lnTo>
                    <a:lnTo>
                      <a:pt x="55" y="10"/>
                    </a:lnTo>
                    <a:lnTo>
                      <a:pt x="55" y="11"/>
                    </a:lnTo>
                    <a:lnTo>
                      <a:pt x="56" y="11"/>
                    </a:lnTo>
                    <a:lnTo>
                      <a:pt x="56" y="12"/>
                    </a:lnTo>
                    <a:lnTo>
                      <a:pt x="57" y="12"/>
                    </a:lnTo>
                    <a:lnTo>
                      <a:pt x="57" y="12"/>
                    </a:lnTo>
                    <a:lnTo>
                      <a:pt x="58" y="13"/>
                    </a:lnTo>
                    <a:lnTo>
                      <a:pt x="58" y="13"/>
                    </a:lnTo>
                    <a:lnTo>
                      <a:pt x="58" y="14"/>
                    </a:lnTo>
                    <a:lnTo>
                      <a:pt x="58" y="14"/>
                    </a:lnTo>
                    <a:lnTo>
                      <a:pt x="59" y="15"/>
                    </a:lnTo>
                    <a:lnTo>
                      <a:pt x="59" y="15"/>
                    </a:lnTo>
                    <a:lnTo>
                      <a:pt x="59" y="15"/>
                    </a:lnTo>
                    <a:lnTo>
                      <a:pt x="60" y="16"/>
                    </a:lnTo>
                    <a:lnTo>
                      <a:pt x="61" y="17"/>
                    </a:lnTo>
                    <a:lnTo>
                      <a:pt x="62" y="17"/>
                    </a:lnTo>
                    <a:lnTo>
                      <a:pt x="63" y="18"/>
                    </a:lnTo>
                    <a:lnTo>
                      <a:pt x="64" y="19"/>
                    </a:lnTo>
                    <a:lnTo>
                      <a:pt x="65" y="20"/>
                    </a:lnTo>
                    <a:lnTo>
                      <a:pt x="65" y="21"/>
                    </a:lnTo>
                    <a:lnTo>
                      <a:pt x="66" y="21"/>
                    </a:lnTo>
                    <a:lnTo>
                      <a:pt x="67" y="22"/>
                    </a:lnTo>
                    <a:lnTo>
                      <a:pt x="68" y="23"/>
                    </a:lnTo>
                    <a:lnTo>
                      <a:pt x="68" y="25"/>
                    </a:lnTo>
                    <a:lnTo>
                      <a:pt x="70" y="27"/>
                    </a:lnTo>
                    <a:lnTo>
                      <a:pt x="71" y="27"/>
                    </a:lnTo>
                    <a:lnTo>
                      <a:pt x="72" y="28"/>
                    </a:lnTo>
                    <a:lnTo>
                      <a:pt x="73" y="29"/>
                    </a:lnTo>
                    <a:lnTo>
                      <a:pt x="73" y="30"/>
                    </a:lnTo>
                    <a:lnTo>
                      <a:pt x="74" y="30"/>
                    </a:lnTo>
                    <a:lnTo>
                      <a:pt x="75" y="31"/>
                    </a:lnTo>
                    <a:lnTo>
                      <a:pt x="75" y="32"/>
                    </a:lnTo>
                    <a:lnTo>
                      <a:pt x="76" y="32"/>
                    </a:lnTo>
                    <a:lnTo>
                      <a:pt x="77" y="33"/>
                    </a:lnTo>
                    <a:lnTo>
                      <a:pt x="78" y="35"/>
                    </a:lnTo>
                    <a:lnTo>
                      <a:pt x="80" y="37"/>
                    </a:lnTo>
                    <a:lnTo>
                      <a:pt x="83" y="40"/>
                    </a:lnTo>
                    <a:lnTo>
                      <a:pt x="86" y="42"/>
                    </a:lnTo>
                    <a:lnTo>
                      <a:pt x="90" y="47"/>
                    </a:lnTo>
                    <a:lnTo>
                      <a:pt x="93" y="50"/>
                    </a:lnTo>
                    <a:lnTo>
                      <a:pt x="96" y="53"/>
                    </a:lnTo>
                    <a:lnTo>
                      <a:pt x="98" y="55"/>
                    </a:lnTo>
                    <a:lnTo>
                      <a:pt x="99" y="56"/>
                    </a:lnTo>
                    <a:lnTo>
                      <a:pt x="101" y="57"/>
                    </a:lnTo>
                    <a:lnTo>
                      <a:pt x="102" y="59"/>
                    </a:lnTo>
                    <a:lnTo>
                      <a:pt x="103" y="60"/>
                    </a:lnTo>
                    <a:lnTo>
                      <a:pt x="105" y="62"/>
                    </a:lnTo>
                    <a:lnTo>
                      <a:pt x="106" y="63"/>
                    </a:lnTo>
                    <a:lnTo>
                      <a:pt x="107" y="65"/>
                    </a:lnTo>
                    <a:lnTo>
                      <a:pt x="108" y="65"/>
                    </a:lnTo>
                    <a:lnTo>
                      <a:pt x="109" y="66"/>
                    </a:lnTo>
                    <a:lnTo>
                      <a:pt x="110" y="67"/>
                    </a:lnTo>
                    <a:lnTo>
                      <a:pt x="111" y="68"/>
                    </a:lnTo>
                    <a:lnTo>
                      <a:pt x="112" y="69"/>
                    </a:lnTo>
                    <a:lnTo>
                      <a:pt x="113" y="71"/>
                    </a:lnTo>
                    <a:lnTo>
                      <a:pt x="115" y="72"/>
                    </a:lnTo>
                    <a:lnTo>
                      <a:pt x="116" y="74"/>
                    </a:lnTo>
                    <a:lnTo>
                      <a:pt x="117" y="75"/>
                    </a:lnTo>
                    <a:lnTo>
                      <a:pt x="118" y="76"/>
                    </a:lnTo>
                    <a:lnTo>
                      <a:pt x="119" y="77"/>
                    </a:lnTo>
                    <a:lnTo>
                      <a:pt x="121" y="79"/>
                    </a:lnTo>
                    <a:lnTo>
                      <a:pt x="122" y="80"/>
                    </a:lnTo>
                    <a:lnTo>
                      <a:pt x="123" y="82"/>
                    </a:lnTo>
                    <a:lnTo>
                      <a:pt x="124" y="83"/>
                    </a:lnTo>
                    <a:lnTo>
                      <a:pt x="125" y="84"/>
                    </a:lnTo>
                    <a:lnTo>
                      <a:pt x="126" y="85"/>
                    </a:lnTo>
                    <a:lnTo>
                      <a:pt x="127" y="87"/>
                    </a:lnTo>
                    <a:lnTo>
                      <a:pt x="128" y="88"/>
                    </a:lnTo>
                    <a:lnTo>
                      <a:pt x="129" y="89"/>
                    </a:lnTo>
                    <a:lnTo>
                      <a:pt x="129" y="89"/>
                    </a:lnTo>
                    <a:lnTo>
                      <a:pt x="130" y="90"/>
                    </a:lnTo>
                    <a:lnTo>
                      <a:pt x="131" y="91"/>
                    </a:lnTo>
                    <a:lnTo>
                      <a:pt x="131" y="92"/>
                    </a:lnTo>
                    <a:lnTo>
                      <a:pt x="132" y="93"/>
                    </a:lnTo>
                    <a:lnTo>
                      <a:pt x="132" y="93"/>
                    </a:lnTo>
                    <a:lnTo>
                      <a:pt x="133" y="94"/>
                    </a:lnTo>
                    <a:lnTo>
                      <a:pt x="134" y="94"/>
                    </a:lnTo>
                    <a:lnTo>
                      <a:pt x="134" y="95"/>
                    </a:lnTo>
                    <a:lnTo>
                      <a:pt x="135" y="96"/>
                    </a:lnTo>
                    <a:lnTo>
                      <a:pt x="135" y="96"/>
                    </a:lnTo>
                    <a:lnTo>
                      <a:pt x="135" y="97"/>
                    </a:lnTo>
                    <a:lnTo>
                      <a:pt x="136" y="98"/>
                    </a:lnTo>
                    <a:lnTo>
                      <a:pt x="136" y="99"/>
                    </a:lnTo>
                    <a:lnTo>
                      <a:pt x="137" y="100"/>
                    </a:lnTo>
                    <a:lnTo>
                      <a:pt x="138" y="101"/>
                    </a:lnTo>
                    <a:lnTo>
                      <a:pt x="138" y="101"/>
                    </a:lnTo>
                    <a:lnTo>
                      <a:pt x="139" y="102"/>
                    </a:lnTo>
                    <a:lnTo>
                      <a:pt x="139" y="103"/>
                    </a:lnTo>
                    <a:lnTo>
                      <a:pt x="140" y="104"/>
                    </a:lnTo>
                    <a:lnTo>
                      <a:pt x="140" y="104"/>
                    </a:lnTo>
                    <a:lnTo>
                      <a:pt x="141" y="105"/>
                    </a:lnTo>
                    <a:lnTo>
                      <a:pt x="142" y="105"/>
                    </a:lnTo>
                    <a:lnTo>
                      <a:pt x="142" y="106"/>
                    </a:lnTo>
                    <a:lnTo>
                      <a:pt x="143" y="107"/>
                    </a:lnTo>
                    <a:lnTo>
                      <a:pt x="143" y="108"/>
                    </a:lnTo>
                    <a:lnTo>
                      <a:pt x="144" y="109"/>
                    </a:lnTo>
                    <a:lnTo>
                      <a:pt x="144" y="110"/>
                    </a:lnTo>
                    <a:lnTo>
                      <a:pt x="145" y="111"/>
                    </a:lnTo>
                    <a:lnTo>
                      <a:pt x="145" y="111"/>
                    </a:lnTo>
                    <a:lnTo>
                      <a:pt x="145" y="112"/>
                    </a:lnTo>
                    <a:lnTo>
                      <a:pt x="145" y="112"/>
                    </a:lnTo>
                    <a:lnTo>
                      <a:pt x="146" y="113"/>
                    </a:lnTo>
                    <a:lnTo>
                      <a:pt x="146" y="113"/>
                    </a:lnTo>
                    <a:lnTo>
                      <a:pt x="147" y="114"/>
                    </a:lnTo>
                    <a:lnTo>
                      <a:pt x="147" y="115"/>
                    </a:lnTo>
                    <a:lnTo>
                      <a:pt x="148" y="116"/>
                    </a:lnTo>
                    <a:lnTo>
                      <a:pt x="148" y="117"/>
                    </a:lnTo>
                    <a:lnTo>
                      <a:pt x="149" y="118"/>
                    </a:lnTo>
                    <a:lnTo>
                      <a:pt x="149" y="119"/>
                    </a:lnTo>
                    <a:lnTo>
                      <a:pt x="150" y="119"/>
                    </a:lnTo>
                    <a:lnTo>
                      <a:pt x="151" y="120"/>
                    </a:lnTo>
                    <a:lnTo>
                      <a:pt x="151" y="121"/>
                    </a:lnTo>
                    <a:lnTo>
                      <a:pt x="151" y="122"/>
                    </a:lnTo>
                    <a:lnTo>
                      <a:pt x="151" y="122"/>
                    </a:lnTo>
                    <a:lnTo>
                      <a:pt x="152" y="122"/>
                    </a:lnTo>
                    <a:lnTo>
                      <a:pt x="152" y="123"/>
                    </a:lnTo>
                    <a:lnTo>
                      <a:pt x="152" y="123"/>
                    </a:lnTo>
                    <a:lnTo>
                      <a:pt x="152" y="123"/>
                    </a:lnTo>
                    <a:lnTo>
                      <a:pt x="152" y="123"/>
                    </a:lnTo>
                    <a:lnTo>
                      <a:pt x="153" y="124"/>
                    </a:lnTo>
                    <a:lnTo>
                      <a:pt x="153" y="125"/>
                    </a:lnTo>
                    <a:lnTo>
                      <a:pt x="153" y="126"/>
                    </a:lnTo>
                    <a:lnTo>
                      <a:pt x="154" y="126"/>
                    </a:lnTo>
                    <a:lnTo>
                      <a:pt x="154" y="127"/>
                    </a:lnTo>
                    <a:lnTo>
                      <a:pt x="154" y="128"/>
                    </a:lnTo>
                    <a:lnTo>
                      <a:pt x="154" y="129"/>
                    </a:lnTo>
                    <a:lnTo>
                      <a:pt x="154" y="130"/>
                    </a:lnTo>
                    <a:lnTo>
                      <a:pt x="154" y="130"/>
                    </a:lnTo>
                    <a:lnTo>
                      <a:pt x="154" y="131"/>
                    </a:lnTo>
                    <a:lnTo>
                      <a:pt x="155" y="132"/>
                    </a:lnTo>
                    <a:lnTo>
                      <a:pt x="155" y="132"/>
                    </a:lnTo>
                    <a:lnTo>
                      <a:pt x="156" y="134"/>
                    </a:lnTo>
                    <a:lnTo>
                      <a:pt x="156" y="136"/>
                    </a:lnTo>
                    <a:lnTo>
                      <a:pt x="157" y="139"/>
                    </a:lnTo>
                    <a:lnTo>
                      <a:pt x="158" y="141"/>
                    </a:lnTo>
                    <a:lnTo>
                      <a:pt x="158" y="142"/>
                    </a:lnTo>
                    <a:lnTo>
                      <a:pt x="159" y="144"/>
                    </a:lnTo>
                    <a:lnTo>
                      <a:pt x="159" y="145"/>
                    </a:lnTo>
                    <a:lnTo>
                      <a:pt x="160" y="146"/>
                    </a:lnTo>
                    <a:lnTo>
                      <a:pt x="160" y="147"/>
                    </a:lnTo>
                    <a:lnTo>
                      <a:pt x="160" y="148"/>
                    </a:lnTo>
                    <a:lnTo>
                      <a:pt x="160" y="148"/>
                    </a:lnTo>
                    <a:lnTo>
                      <a:pt x="161" y="149"/>
                    </a:lnTo>
                    <a:lnTo>
                      <a:pt x="161" y="150"/>
                    </a:lnTo>
                    <a:lnTo>
                      <a:pt x="161" y="150"/>
                    </a:lnTo>
                    <a:lnTo>
                      <a:pt x="161" y="151"/>
                    </a:lnTo>
                    <a:lnTo>
                      <a:pt x="162" y="152"/>
                    </a:lnTo>
                    <a:lnTo>
                      <a:pt x="162" y="152"/>
                    </a:lnTo>
                    <a:lnTo>
                      <a:pt x="162" y="153"/>
                    </a:lnTo>
                    <a:lnTo>
                      <a:pt x="163" y="153"/>
                    </a:lnTo>
                    <a:lnTo>
                      <a:pt x="163" y="154"/>
                    </a:lnTo>
                    <a:lnTo>
                      <a:pt x="163" y="155"/>
                    </a:lnTo>
                    <a:lnTo>
                      <a:pt x="164" y="156"/>
                    </a:lnTo>
                    <a:lnTo>
                      <a:pt x="164" y="156"/>
                    </a:lnTo>
                    <a:lnTo>
                      <a:pt x="164" y="157"/>
                    </a:lnTo>
                    <a:lnTo>
                      <a:pt x="164" y="157"/>
                    </a:lnTo>
                    <a:lnTo>
                      <a:pt x="164" y="157"/>
                    </a:lnTo>
                    <a:lnTo>
                      <a:pt x="164" y="158"/>
                    </a:lnTo>
                    <a:lnTo>
                      <a:pt x="164" y="158"/>
                    </a:lnTo>
                    <a:lnTo>
                      <a:pt x="164" y="158"/>
                    </a:lnTo>
                    <a:lnTo>
                      <a:pt x="164" y="158"/>
                    </a:lnTo>
                    <a:lnTo>
                      <a:pt x="164" y="159"/>
                    </a:lnTo>
                    <a:lnTo>
                      <a:pt x="164" y="159"/>
                    </a:lnTo>
                    <a:lnTo>
                      <a:pt x="164" y="159"/>
                    </a:lnTo>
                    <a:lnTo>
                      <a:pt x="164" y="159"/>
                    </a:lnTo>
                    <a:lnTo>
                      <a:pt x="164" y="160"/>
                    </a:lnTo>
                    <a:lnTo>
                      <a:pt x="165" y="160"/>
                    </a:lnTo>
                    <a:lnTo>
                      <a:pt x="165" y="160"/>
                    </a:lnTo>
                    <a:lnTo>
                      <a:pt x="165" y="160"/>
                    </a:lnTo>
                    <a:lnTo>
                      <a:pt x="165" y="160"/>
                    </a:lnTo>
                    <a:lnTo>
                      <a:pt x="165" y="160"/>
                    </a:lnTo>
                    <a:lnTo>
                      <a:pt x="165" y="161"/>
                    </a:lnTo>
                    <a:lnTo>
                      <a:pt x="165" y="161"/>
                    </a:lnTo>
                    <a:lnTo>
                      <a:pt x="165" y="161"/>
                    </a:lnTo>
                    <a:lnTo>
                      <a:pt x="165" y="161"/>
                    </a:lnTo>
                    <a:lnTo>
                      <a:pt x="165" y="161"/>
                    </a:lnTo>
                    <a:lnTo>
                      <a:pt x="165" y="161"/>
                    </a:lnTo>
                    <a:lnTo>
                      <a:pt x="166" y="161"/>
                    </a:lnTo>
                    <a:lnTo>
                      <a:pt x="166" y="161"/>
                    </a:lnTo>
                    <a:lnTo>
                      <a:pt x="166" y="161"/>
                    </a:lnTo>
                    <a:lnTo>
                      <a:pt x="166" y="161"/>
                    </a:lnTo>
                    <a:lnTo>
                      <a:pt x="166" y="161"/>
                    </a:lnTo>
                    <a:lnTo>
                      <a:pt x="166" y="161"/>
                    </a:lnTo>
                    <a:lnTo>
                      <a:pt x="166" y="161"/>
                    </a:lnTo>
                    <a:lnTo>
                      <a:pt x="166" y="161"/>
                    </a:lnTo>
                    <a:lnTo>
                      <a:pt x="166" y="161"/>
                    </a:lnTo>
                    <a:lnTo>
                      <a:pt x="166" y="161"/>
                    </a:lnTo>
                    <a:lnTo>
                      <a:pt x="166" y="161"/>
                    </a:lnTo>
                    <a:lnTo>
                      <a:pt x="166" y="161"/>
                    </a:lnTo>
                    <a:lnTo>
                      <a:pt x="166" y="161"/>
                    </a:lnTo>
                    <a:lnTo>
                      <a:pt x="166" y="161"/>
                    </a:lnTo>
                    <a:lnTo>
                      <a:pt x="166" y="161"/>
                    </a:lnTo>
                    <a:lnTo>
                      <a:pt x="166" y="161"/>
                    </a:lnTo>
                    <a:lnTo>
                      <a:pt x="166" y="161"/>
                    </a:lnTo>
                    <a:lnTo>
                      <a:pt x="165" y="161"/>
                    </a:lnTo>
                    <a:lnTo>
                      <a:pt x="165" y="161"/>
                    </a:lnTo>
                    <a:lnTo>
                      <a:pt x="165" y="161"/>
                    </a:lnTo>
                    <a:lnTo>
                      <a:pt x="165" y="161"/>
                    </a:lnTo>
                    <a:lnTo>
                      <a:pt x="165" y="161"/>
                    </a:lnTo>
                    <a:lnTo>
                      <a:pt x="165" y="161"/>
                    </a:lnTo>
                    <a:lnTo>
                      <a:pt x="165" y="161"/>
                    </a:lnTo>
                    <a:lnTo>
                      <a:pt x="165" y="161"/>
                    </a:lnTo>
                    <a:lnTo>
                      <a:pt x="170" y="166"/>
                    </a:lnTo>
                    <a:lnTo>
                      <a:pt x="170" y="174"/>
                    </a:lnTo>
                    <a:lnTo>
                      <a:pt x="170" y="174"/>
                    </a:lnTo>
                    <a:lnTo>
                      <a:pt x="170" y="174"/>
                    </a:lnTo>
                    <a:lnTo>
                      <a:pt x="170" y="174"/>
                    </a:lnTo>
                    <a:lnTo>
                      <a:pt x="164" y="179"/>
                    </a:lnTo>
                    <a:lnTo>
                      <a:pt x="160" y="179"/>
                    </a:lnTo>
                    <a:lnTo>
                      <a:pt x="158" y="180"/>
                    </a:lnTo>
                    <a:lnTo>
                      <a:pt x="158" y="180"/>
                    </a:lnTo>
                    <a:lnTo>
                      <a:pt x="158" y="180"/>
                    </a:lnTo>
                    <a:lnTo>
                      <a:pt x="157" y="180"/>
                    </a:lnTo>
                    <a:lnTo>
                      <a:pt x="157" y="180"/>
                    </a:lnTo>
                    <a:lnTo>
                      <a:pt x="156" y="180"/>
                    </a:lnTo>
                    <a:lnTo>
                      <a:pt x="155" y="181"/>
                    </a:lnTo>
                    <a:lnTo>
                      <a:pt x="155" y="181"/>
                    </a:lnTo>
                    <a:lnTo>
                      <a:pt x="154" y="181"/>
                    </a:lnTo>
                    <a:lnTo>
                      <a:pt x="154" y="181"/>
                    </a:lnTo>
                    <a:lnTo>
                      <a:pt x="154" y="181"/>
                    </a:lnTo>
                    <a:lnTo>
                      <a:pt x="154" y="181"/>
                    </a:lnTo>
                    <a:lnTo>
                      <a:pt x="153" y="181"/>
                    </a:lnTo>
                    <a:lnTo>
                      <a:pt x="152" y="181"/>
                    </a:lnTo>
                    <a:lnTo>
                      <a:pt x="152" y="181"/>
                    </a:lnTo>
                    <a:lnTo>
                      <a:pt x="151" y="181"/>
                    </a:lnTo>
                    <a:lnTo>
                      <a:pt x="151" y="181"/>
                    </a:lnTo>
                    <a:lnTo>
                      <a:pt x="151" y="180"/>
                    </a:lnTo>
                    <a:lnTo>
                      <a:pt x="150" y="180"/>
                    </a:lnTo>
                    <a:lnTo>
                      <a:pt x="150" y="180"/>
                    </a:lnTo>
                    <a:lnTo>
                      <a:pt x="149" y="180"/>
                    </a:lnTo>
                    <a:lnTo>
                      <a:pt x="148" y="180"/>
                    </a:lnTo>
                    <a:lnTo>
                      <a:pt x="148" y="180"/>
                    </a:lnTo>
                    <a:lnTo>
                      <a:pt x="147" y="180"/>
                    </a:lnTo>
                    <a:lnTo>
                      <a:pt x="147" y="180"/>
                    </a:lnTo>
                    <a:lnTo>
                      <a:pt x="146" y="180"/>
                    </a:lnTo>
                    <a:lnTo>
                      <a:pt x="146" y="180"/>
                    </a:lnTo>
                    <a:lnTo>
                      <a:pt x="145" y="180"/>
                    </a:lnTo>
                    <a:lnTo>
                      <a:pt x="145" y="180"/>
                    </a:lnTo>
                    <a:lnTo>
                      <a:pt x="144" y="180"/>
                    </a:lnTo>
                    <a:lnTo>
                      <a:pt x="143" y="179"/>
                    </a:lnTo>
                    <a:lnTo>
                      <a:pt x="142" y="179"/>
                    </a:lnTo>
                    <a:lnTo>
                      <a:pt x="140" y="179"/>
                    </a:lnTo>
                    <a:lnTo>
                      <a:pt x="139" y="178"/>
                    </a:lnTo>
                    <a:lnTo>
                      <a:pt x="138" y="178"/>
                    </a:lnTo>
                    <a:lnTo>
                      <a:pt x="136" y="177"/>
                    </a:lnTo>
                    <a:lnTo>
                      <a:pt x="133" y="176"/>
                    </a:lnTo>
                    <a:lnTo>
                      <a:pt x="132" y="176"/>
                    </a:lnTo>
                    <a:lnTo>
                      <a:pt x="131" y="176"/>
                    </a:lnTo>
                    <a:lnTo>
                      <a:pt x="130" y="175"/>
                    </a:lnTo>
                    <a:lnTo>
                      <a:pt x="130" y="175"/>
                    </a:lnTo>
                    <a:lnTo>
                      <a:pt x="129" y="175"/>
                    </a:lnTo>
                    <a:lnTo>
                      <a:pt x="129" y="175"/>
                    </a:lnTo>
                    <a:lnTo>
                      <a:pt x="129" y="175"/>
                    </a:lnTo>
                    <a:lnTo>
                      <a:pt x="129" y="175"/>
                    </a:lnTo>
                    <a:lnTo>
                      <a:pt x="128" y="175"/>
                    </a:lnTo>
                    <a:lnTo>
                      <a:pt x="127" y="175"/>
                    </a:lnTo>
                    <a:lnTo>
                      <a:pt x="126" y="174"/>
                    </a:lnTo>
                    <a:lnTo>
                      <a:pt x="126" y="174"/>
                    </a:lnTo>
                    <a:lnTo>
                      <a:pt x="125" y="174"/>
                    </a:lnTo>
                    <a:lnTo>
                      <a:pt x="125" y="174"/>
                    </a:lnTo>
                    <a:lnTo>
                      <a:pt x="123" y="174"/>
                    </a:lnTo>
                    <a:lnTo>
                      <a:pt x="121" y="173"/>
                    </a:lnTo>
                    <a:lnTo>
                      <a:pt x="120" y="173"/>
                    </a:lnTo>
                    <a:lnTo>
                      <a:pt x="116" y="172"/>
                    </a:lnTo>
                    <a:lnTo>
                      <a:pt x="116" y="172"/>
                    </a:lnTo>
                    <a:lnTo>
                      <a:pt x="114" y="172"/>
                    </a:lnTo>
                    <a:lnTo>
                      <a:pt x="112" y="172"/>
                    </a:lnTo>
                    <a:lnTo>
                      <a:pt x="111" y="171"/>
                    </a:lnTo>
                    <a:lnTo>
                      <a:pt x="110" y="171"/>
                    </a:lnTo>
                    <a:lnTo>
                      <a:pt x="109" y="171"/>
                    </a:lnTo>
                    <a:lnTo>
                      <a:pt x="108" y="171"/>
                    </a:lnTo>
                    <a:lnTo>
                      <a:pt x="107" y="171"/>
                    </a:lnTo>
                    <a:lnTo>
                      <a:pt x="106" y="171"/>
                    </a:lnTo>
                    <a:lnTo>
                      <a:pt x="106" y="171"/>
                    </a:lnTo>
                    <a:lnTo>
                      <a:pt x="106" y="171"/>
                    </a:lnTo>
                    <a:lnTo>
                      <a:pt x="105" y="171"/>
                    </a:lnTo>
                    <a:lnTo>
                      <a:pt x="104" y="171"/>
                    </a:lnTo>
                    <a:lnTo>
                      <a:pt x="103" y="170"/>
                    </a:lnTo>
                    <a:lnTo>
                      <a:pt x="102" y="170"/>
                    </a:lnTo>
                    <a:lnTo>
                      <a:pt x="101" y="170"/>
                    </a:lnTo>
                    <a:lnTo>
                      <a:pt x="100" y="170"/>
                    </a:lnTo>
                    <a:lnTo>
                      <a:pt x="99" y="169"/>
                    </a:lnTo>
                    <a:lnTo>
                      <a:pt x="98" y="169"/>
                    </a:lnTo>
                    <a:lnTo>
                      <a:pt x="98" y="169"/>
                    </a:lnTo>
                    <a:lnTo>
                      <a:pt x="97" y="169"/>
                    </a:lnTo>
                    <a:lnTo>
                      <a:pt x="97" y="168"/>
                    </a:lnTo>
                    <a:lnTo>
                      <a:pt x="96" y="168"/>
                    </a:lnTo>
                    <a:lnTo>
                      <a:pt x="95" y="168"/>
                    </a:lnTo>
                    <a:lnTo>
                      <a:pt x="94" y="167"/>
                    </a:lnTo>
                    <a:lnTo>
                      <a:pt x="93" y="167"/>
                    </a:lnTo>
                    <a:lnTo>
                      <a:pt x="92" y="167"/>
                    </a:lnTo>
                    <a:lnTo>
                      <a:pt x="91" y="166"/>
                    </a:lnTo>
                    <a:lnTo>
                      <a:pt x="91" y="166"/>
                    </a:lnTo>
                    <a:lnTo>
                      <a:pt x="90" y="166"/>
                    </a:lnTo>
                    <a:lnTo>
                      <a:pt x="89" y="166"/>
                    </a:lnTo>
                    <a:lnTo>
                      <a:pt x="89" y="165"/>
                    </a:lnTo>
                    <a:lnTo>
                      <a:pt x="88" y="165"/>
                    </a:lnTo>
                    <a:lnTo>
                      <a:pt x="87" y="164"/>
                    </a:lnTo>
                    <a:lnTo>
                      <a:pt x="87" y="164"/>
                    </a:lnTo>
                    <a:lnTo>
                      <a:pt x="86" y="164"/>
                    </a:lnTo>
                    <a:lnTo>
                      <a:pt x="85" y="163"/>
                    </a:lnTo>
                    <a:lnTo>
                      <a:pt x="84" y="163"/>
                    </a:lnTo>
                    <a:lnTo>
                      <a:pt x="83" y="162"/>
                    </a:lnTo>
                    <a:lnTo>
                      <a:pt x="82" y="162"/>
                    </a:lnTo>
                    <a:lnTo>
                      <a:pt x="82" y="161"/>
                    </a:lnTo>
                    <a:lnTo>
                      <a:pt x="81" y="161"/>
                    </a:lnTo>
                    <a:lnTo>
                      <a:pt x="81" y="161"/>
                    </a:lnTo>
                    <a:lnTo>
                      <a:pt x="80" y="161"/>
                    </a:lnTo>
                    <a:lnTo>
                      <a:pt x="80" y="161"/>
                    </a:lnTo>
                    <a:lnTo>
                      <a:pt x="79" y="161"/>
                    </a:lnTo>
                    <a:lnTo>
                      <a:pt x="79" y="161"/>
                    </a:lnTo>
                    <a:lnTo>
                      <a:pt x="78" y="160"/>
                    </a:lnTo>
                    <a:lnTo>
                      <a:pt x="78" y="160"/>
                    </a:lnTo>
                    <a:lnTo>
                      <a:pt x="78" y="160"/>
                    </a:lnTo>
                    <a:lnTo>
                      <a:pt x="78" y="160"/>
                    </a:lnTo>
                    <a:lnTo>
                      <a:pt x="78" y="159"/>
                    </a:lnTo>
                    <a:lnTo>
                      <a:pt x="77" y="159"/>
                    </a:lnTo>
                    <a:lnTo>
                      <a:pt x="77" y="159"/>
                    </a:lnTo>
                    <a:lnTo>
                      <a:pt x="76" y="158"/>
                    </a:lnTo>
                    <a:lnTo>
                      <a:pt x="76" y="158"/>
                    </a:lnTo>
                    <a:lnTo>
                      <a:pt x="76" y="158"/>
                    </a:lnTo>
                    <a:lnTo>
                      <a:pt x="75" y="157"/>
                    </a:lnTo>
                    <a:lnTo>
                      <a:pt x="75" y="157"/>
                    </a:lnTo>
                    <a:lnTo>
                      <a:pt x="74" y="157"/>
                    </a:lnTo>
                    <a:lnTo>
                      <a:pt x="73" y="156"/>
                    </a:lnTo>
                    <a:lnTo>
                      <a:pt x="73" y="155"/>
                    </a:lnTo>
                    <a:lnTo>
                      <a:pt x="72" y="155"/>
                    </a:lnTo>
                    <a:lnTo>
                      <a:pt x="71" y="154"/>
                    </a:lnTo>
                    <a:lnTo>
                      <a:pt x="70" y="153"/>
                    </a:lnTo>
                    <a:lnTo>
                      <a:pt x="69" y="152"/>
                    </a:lnTo>
                    <a:lnTo>
                      <a:pt x="68" y="152"/>
                    </a:lnTo>
                    <a:lnTo>
                      <a:pt x="68" y="152"/>
                    </a:lnTo>
                    <a:lnTo>
                      <a:pt x="67" y="151"/>
                    </a:lnTo>
                    <a:lnTo>
                      <a:pt x="66" y="150"/>
                    </a:lnTo>
                    <a:lnTo>
                      <a:pt x="65" y="149"/>
                    </a:lnTo>
                    <a:lnTo>
                      <a:pt x="64" y="148"/>
                    </a:lnTo>
                    <a:lnTo>
                      <a:pt x="63" y="147"/>
                    </a:lnTo>
                    <a:lnTo>
                      <a:pt x="62" y="146"/>
                    </a:lnTo>
                    <a:lnTo>
                      <a:pt x="61" y="145"/>
                    </a:lnTo>
                    <a:lnTo>
                      <a:pt x="60" y="144"/>
                    </a:lnTo>
                    <a:lnTo>
                      <a:pt x="59" y="143"/>
                    </a:lnTo>
                    <a:lnTo>
                      <a:pt x="58" y="142"/>
                    </a:lnTo>
                    <a:lnTo>
                      <a:pt x="58" y="142"/>
                    </a:lnTo>
                    <a:lnTo>
                      <a:pt x="57" y="141"/>
                    </a:lnTo>
                    <a:lnTo>
                      <a:pt x="56" y="140"/>
                    </a:lnTo>
                    <a:lnTo>
                      <a:pt x="56" y="140"/>
                    </a:lnTo>
                    <a:lnTo>
                      <a:pt x="55" y="139"/>
                    </a:lnTo>
                    <a:lnTo>
                      <a:pt x="54" y="138"/>
                    </a:lnTo>
                    <a:lnTo>
                      <a:pt x="53" y="137"/>
                    </a:lnTo>
                    <a:lnTo>
                      <a:pt x="52" y="135"/>
                    </a:lnTo>
                    <a:lnTo>
                      <a:pt x="51" y="134"/>
                    </a:lnTo>
                    <a:lnTo>
                      <a:pt x="50" y="133"/>
                    </a:lnTo>
                    <a:lnTo>
                      <a:pt x="49" y="132"/>
                    </a:lnTo>
                    <a:lnTo>
                      <a:pt x="49" y="131"/>
                    </a:lnTo>
                    <a:lnTo>
                      <a:pt x="48" y="130"/>
                    </a:lnTo>
                    <a:lnTo>
                      <a:pt x="47" y="129"/>
                    </a:lnTo>
                    <a:lnTo>
                      <a:pt x="46" y="128"/>
                    </a:lnTo>
                    <a:lnTo>
                      <a:pt x="45" y="126"/>
                    </a:lnTo>
                    <a:lnTo>
                      <a:pt x="43" y="125"/>
                    </a:lnTo>
                    <a:lnTo>
                      <a:pt x="42" y="124"/>
                    </a:lnTo>
                    <a:lnTo>
                      <a:pt x="41" y="123"/>
                    </a:lnTo>
                    <a:lnTo>
                      <a:pt x="40" y="122"/>
                    </a:lnTo>
                    <a:lnTo>
                      <a:pt x="39" y="120"/>
                    </a:lnTo>
                    <a:lnTo>
                      <a:pt x="39" y="119"/>
                    </a:lnTo>
                    <a:lnTo>
                      <a:pt x="38" y="118"/>
                    </a:lnTo>
                    <a:lnTo>
                      <a:pt x="37" y="116"/>
                    </a:lnTo>
                    <a:lnTo>
                      <a:pt x="36" y="115"/>
                    </a:lnTo>
                    <a:lnTo>
                      <a:pt x="35" y="113"/>
                    </a:lnTo>
                    <a:lnTo>
                      <a:pt x="34" y="113"/>
                    </a:lnTo>
                    <a:lnTo>
                      <a:pt x="34" y="113"/>
                    </a:lnTo>
                    <a:lnTo>
                      <a:pt x="33" y="111"/>
                    </a:lnTo>
                    <a:lnTo>
                      <a:pt x="32" y="110"/>
                    </a:lnTo>
                    <a:lnTo>
                      <a:pt x="30" y="108"/>
                    </a:lnTo>
                    <a:lnTo>
                      <a:pt x="30" y="107"/>
                    </a:lnTo>
                    <a:lnTo>
                      <a:pt x="29" y="106"/>
                    </a:lnTo>
                    <a:lnTo>
                      <a:pt x="28" y="104"/>
                    </a:lnTo>
                    <a:lnTo>
                      <a:pt x="27" y="103"/>
                    </a:lnTo>
                    <a:lnTo>
                      <a:pt x="26" y="102"/>
                    </a:lnTo>
                    <a:lnTo>
                      <a:pt x="25" y="100"/>
                    </a:lnTo>
                    <a:lnTo>
                      <a:pt x="24" y="99"/>
                    </a:lnTo>
                    <a:lnTo>
                      <a:pt x="23" y="97"/>
                    </a:lnTo>
                    <a:lnTo>
                      <a:pt x="22" y="96"/>
                    </a:lnTo>
                    <a:lnTo>
                      <a:pt x="21" y="94"/>
                    </a:lnTo>
                    <a:lnTo>
                      <a:pt x="20" y="94"/>
                    </a:lnTo>
                    <a:lnTo>
                      <a:pt x="20" y="92"/>
                    </a:lnTo>
                    <a:lnTo>
                      <a:pt x="20" y="92"/>
                    </a:lnTo>
                    <a:lnTo>
                      <a:pt x="20" y="91"/>
                    </a:lnTo>
                    <a:lnTo>
                      <a:pt x="19" y="90"/>
                    </a:lnTo>
                    <a:lnTo>
                      <a:pt x="19" y="89"/>
                    </a:lnTo>
                    <a:lnTo>
                      <a:pt x="18" y="88"/>
                    </a:lnTo>
                    <a:lnTo>
                      <a:pt x="18" y="87"/>
                    </a:lnTo>
                    <a:lnTo>
                      <a:pt x="17" y="87"/>
                    </a:lnTo>
                    <a:lnTo>
                      <a:pt x="17" y="86"/>
                    </a:lnTo>
                    <a:lnTo>
                      <a:pt x="16" y="85"/>
                    </a:lnTo>
                    <a:lnTo>
                      <a:pt x="16" y="84"/>
                    </a:lnTo>
                    <a:lnTo>
                      <a:pt x="16" y="84"/>
                    </a:lnTo>
                    <a:lnTo>
                      <a:pt x="15" y="84"/>
                    </a:lnTo>
                    <a:lnTo>
                      <a:pt x="15" y="83"/>
                    </a:lnTo>
                    <a:lnTo>
                      <a:pt x="14" y="82"/>
                    </a:lnTo>
                    <a:lnTo>
                      <a:pt x="14" y="81"/>
                    </a:lnTo>
                    <a:lnTo>
                      <a:pt x="13" y="81"/>
                    </a:lnTo>
                    <a:lnTo>
                      <a:pt x="13" y="80"/>
                    </a:lnTo>
                    <a:lnTo>
                      <a:pt x="13" y="79"/>
                    </a:lnTo>
                    <a:lnTo>
                      <a:pt x="12" y="78"/>
                    </a:lnTo>
                    <a:lnTo>
                      <a:pt x="12" y="77"/>
                    </a:lnTo>
                    <a:lnTo>
                      <a:pt x="11" y="77"/>
                    </a:lnTo>
                    <a:lnTo>
                      <a:pt x="11" y="76"/>
                    </a:lnTo>
                    <a:lnTo>
                      <a:pt x="11" y="75"/>
                    </a:lnTo>
                    <a:lnTo>
                      <a:pt x="11" y="75"/>
                    </a:lnTo>
                    <a:lnTo>
                      <a:pt x="11" y="74"/>
                    </a:lnTo>
                    <a:lnTo>
                      <a:pt x="10" y="74"/>
                    </a:lnTo>
                    <a:lnTo>
                      <a:pt x="10" y="73"/>
                    </a:lnTo>
                    <a:lnTo>
                      <a:pt x="10" y="72"/>
                    </a:lnTo>
                    <a:lnTo>
                      <a:pt x="9" y="71"/>
                    </a:lnTo>
                    <a:lnTo>
                      <a:pt x="9" y="71"/>
                    </a:lnTo>
                    <a:lnTo>
                      <a:pt x="9" y="70"/>
                    </a:lnTo>
                    <a:lnTo>
                      <a:pt x="8" y="69"/>
                    </a:lnTo>
                    <a:lnTo>
                      <a:pt x="8" y="68"/>
                    </a:lnTo>
                    <a:lnTo>
                      <a:pt x="8" y="67"/>
                    </a:lnTo>
                    <a:lnTo>
                      <a:pt x="7" y="67"/>
                    </a:lnTo>
                    <a:lnTo>
                      <a:pt x="7" y="66"/>
                    </a:lnTo>
                    <a:lnTo>
                      <a:pt x="7" y="65"/>
                    </a:lnTo>
                    <a:lnTo>
                      <a:pt x="6" y="65"/>
                    </a:lnTo>
                    <a:lnTo>
                      <a:pt x="6" y="64"/>
                    </a:lnTo>
                    <a:lnTo>
                      <a:pt x="6" y="64"/>
                    </a:lnTo>
                    <a:lnTo>
                      <a:pt x="6" y="64"/>
                    </a:lnTo>
                    <a:lnTo>
                      <a:pt x="5" y="63"/>
                    </a:lnTo>
                    <a:lnTo>
                      <a:pt x="5" y="62"/>
                    </a:lnTo>
                    <a:lnTo>
                      <a:pt x="5" y="61"/>
                    </a:lnTo>
                    <a:lnTo>
                      <a:pt x="5" y="60"/>
                    </a:lnTo>
                    <a:lnTo>
                      <a:pt x="4" y="60"/>
                    </a:lnTo>
                    <a:lnTo>
                      <a:pt x="4" y="59"/>
                    </a:lnTo>
                    <a:lnTo>
                      <a:pt x="4" y="58"/>
                    </a:lnTo>
                    <a:lnTo>
                      <a:pt x="3" y="57"/>
                    </a:lnTo>
                    <a:lnTo>
                      <a:pt x="3" y="57"/>
                    </a:lnTo>
                    <a:lnTo>
                      <a:pt x="3" y="56"/>
                    </a:lnTo>
                    <a:lnTo>
                      <a:pt x="3" y="56"/>
                    </a:lnTo>
                    <a:lnTo>
                      <a:pt x="3" y="55"/>
                    </a:lnTo>
                    <a:lnTo>
                      <a:pt x="2" y="54"/>
                    </a:lnTo>
                    <a:lnTo>
                      <a:pt x="2" y="54"/>
                    </a:lnTo>
                    <a:lnTo>
                      <a:pt x="2" y="53"/>
                    </a:lnTo>
                    <a:lnTo>
                      <a:pt x="2" y="52"/>
                    </a:lnTo>
                    <a:lnTo>
                      <a:pt x="1" y="51"/>
                    </a:lnTo>
                    <a:lnTo>
                      <a:pt x="1" y="51"/>
                    </a:lnTo>
                    <a:lnTo>
                      <a:pt x="1" y="50"/>
                    </a:lnTo>
                    <a:lnTo>
                      <a:pt x="1" y="49"/>
                    </a:lnTo>
                    <a:lnTo>
                      <a:pt x="1" y="48"/>
                    </a:lnTo>
                    <a:lnTo>
                      <a:pt x="1" y="47"/>
                    </a:lnTo>
                    <a:lnTo>
                      <a:pt x="1" y="47"/>
                    </a:lnTo>
                    <a:lnTo>
                      <a:pt x="1" y="46"/>
                    </a:lnTo>
                    <a:lnTo>
                      <a:pt x="1" y="46"/>
                    </a:lnTo>
                    <a:lnTo>
                      <a:pt x="1" y="45"/>
                    </a:lnTo>
                    <a:lnTo>
                      <a:pt x="1" y="45"/>
                    </a:lnTo>
                    <a:lnTo>
                      <a:pt x="1" y="44"/>
                    </a:lnTo>
                    <a:lnTo>
                      <a:pt x="1" y="43"/>
                    </a:lnTo>
                    <a:lnTo>
                      <a:pt x="1" y="42"/>
                    </a:lnTo>
                    <a:lnTo>
                      <a:pt x="0" y="42"/>
                    </a:lnTo>
                    <a:lnTo>
                      <a:pt x="0" y="41"/>
                    </a:lnTo>
                    <a:lnTo>
                      <a:pt x="0" y="40"/>
                    </a:lnTo>
                    <a:lnTo>
                      <a:pt x="0" y="39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0" y="37"/>
                    </a:lnTo>
                    <a:lnTo>
                      <a:pt x="0" y="36"/>
                    </a:lnTo>
                    <a:lnTo>
                      <a:pt x="0" y="36"/>
                    </a:lnTo>
                    <a:lnTo>
                      <a:pt x="0" y="36"/>
                    </a:lnTo>
                    <a:lnTo>
                      <a:pt x="0" y="35"/>
                    </a:lnTo>
                    <a:lnTo>
                      <a:pt x="0" y="34"/>
                    </a:lnTo>
                    <a:lnTo>
                      <a:pt x="0" y="33"/>
                    </a:lnTo>
                    <a:lnTo>
                      <a:pt x="0" y="33"/>
                    </a:lnTo>
                    <a:lnTo>
                      <a:pt x="0" y="32"/>
                    </a:lnTo>
                    <a:lnTo>
                      <a:pt x="0" y="31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0" y="29"/>
                    </a:lnTo>
                    <a:lnTo>
                      <a:pt x="1" y="28"/>
                    </a:lnTo>
                    <a:lnTo>
                      <a:pt x="1" y="27"/>
                    </a:lnTo>
                    <a:lnTo>
                      <a:pt x="1" y="27"/>
                    </a:lnTo>
                    <a:lnTo>
                      <a:pt x="1" y="27"/>
                    </a:lnTo>
                    <a:lnTo>
                      <a:pt x="1" y="26"/>
                    </a:lnTo>
                    <a:lnTo>
                      <a:pt x="1" y="25"/>
                    </a:lnTo>
                    <a:lnTo>
                      <a:pt x="1" y="25"/>
                    </a:lnTo>
                    <a:lnTo>
                      <a:pt x="1" y="24"/>
                    </a:lnTo>
                    <a:lnTo>
                      <a:pt x="1" y="23"/>
                    </a:lnTo>
                    <a:lnTo>
                      <a:pt x="1" y="22"/>
                    </a:lnTo>
                    <a:lnTo>
                      <a:pt x="1" y="22"/>
                    </a:lnTo>
                    <a:lnTo>
                      <a:pt x="2" y="21"/>
                    </a:lnTo>
                    <a:lnTo>
                      <a:pt x="2" y="20"/>
                    </a:lnTo>
                    <a:lnTo>
                      <a:pt x="2" y="20"/>
                    </a:lnTo>
                    <a:lnTo>
                      <a:pt x="2" y="19"/>
                    </a:lnTo>
                    <a:lnTo>
                      <a:pt x="3" y="18"/>
                    </a:lnTo>
                    <a:lnTo>
                      <a:pt x="3" y="17"/>
                    </a:lnTo>
                    <a:lnTo>
                      <a:pt x="3" y="17"/>
                    </a:lnTo>
                    <a:lnTo>
                      <a:pt x="4" y="17"/>
                    </a:lnTo>
                    <a:lnTo>
                      <a:pt x="4" y="16"/>
                    </a:lnTo>
                    <a:lnTo>
                      <a:pt x="5" y="16"/>
                    </a:lnTo>
                    <a:lnTo>
                      <a:pt x="5" y="15"/>
                    </a:lnTo>
                    <a:lnTo>
                      <a:pt x="5" y="14"/>
                    </a:lnTo>
                    <a:lnTo>
                      <a:pt x="6" y="14"/>
                    </a:lnTo>
                    <a:lnTo>
                      <a:pt x="6" y="13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7" y="11"/>
                    </a:lnTo>
                    <a:lnTo>
                      <a:pt x="8" y="11"/>
                    </a:lnTo>
                    <a:lnTo>
                      <a:pt x="8" y="11"/>
                    </a:lnTo>
                    <a:lnTo>
                      <a:pt x="8" y="11"/>
                    </a:lnTo>
                    <a:lnTo>
                      <a:pt x="9" y="10"/>
                    </a:lnTo>
                    <a:lnTo>
                      <a:pt x="9" y="10"/>
                    </a:lnTo>
                    <a:lnTo>
                      <a:pt x="9" y="10"/>
                    </a:lnTo>
                    <a:lnTo>
                      <a:pt x="9" y="9"/>
                    </a:lnTo>
                    <a:lnTo>
                      <a:pt x="10" y="9"/>
                    </a:lnTo>
                    <a:lnTo>
                      <a:pt x="10" y="9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1" y="8"/>
                    </a:lnTo>
                    <a:lnTo>
                      <a:pt x="11" y="8"/>
                    </a:lnTo>
                    <a:lnTo>
                      <a:pt x="11" y="7"/>
                    </a:lnTo>
                    <a:lnTo>
                      <a:pt x="11" y="7"/>
                    </a:lnTo>
                    <a:lnTo>
                      <a:pt x="11" y="7"/>
                    </a:lnTo>
                    <a:lnTo>
                      <a:pt x="11" y="7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14" y="6"/>
                    </a:lnTo>
                    <a:lnTo>
                      <a:pt x="14" y="5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7" y="4"/>
                    </a:lnTo>
                    <a:lnTo>
                      <a:pt x="17" y="3"/>
                    </a:lnTo>
                    <a:lnTo>
                      <a:pt x="17" y="3"/>
                    </a:lnTo>
                    <a:lnTo>
                      <a:pt x="18" y="3"/>
                    </a:lnTo>
                    <a:lnTo>
                      <a:pt x="18" y="3"/>
                    </a:lnTo>
                    <a:lnTo>
                      <a:pt x="18" y="3"/>
                    </a:lnTo>
                    <a:lnTo>
                      <a:pt x="19" y="3"/>
                    </a:lnTo>
                    <a:lnTo>
                      <a:pt x="19" y="2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20" y="1"/>
                    </a:lnTo>
                    <a:lnTo>
                      <a:pt x="21" y="1"/>
                    </a:lnTo>
                    <a:lnTo>
                      <a:pt x="21" y="1"/>
                    </a:lnTo>
                    <a:lnTo>
                      <a:pt x="22" y="1"/>
                    </a:lnTo>
                    <a:lnTo>
                      <a:pt x="22" y="1"/>
                    </a:lnTo>
                    <a:lnTo>
                      <a:pt x="22" y="1"/>
                    </a:lnTo>
                    <a:lnTo>
                      <a:pt x="23" y="1"/>
                    </a:lnTo>
                    <a:lnTo>
                      <a:pt x="23" y="1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25" y="0"/>
                    </a:lnTo>
                    <a:lnTo>
                      <a:pt x="25" y="0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27" y="0"/>
                    </a:lnTo>
                    <a:lnTo>
                      <a:pt x="27" y="0"/>
                    </a:lnTo>
                    <a:lnTo>
                      <a:pt x="27" y="0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29" y="0"/>
                    </a:lnTo>
                    <a:lnTo>
                      <a:pt x="29" y="0"/>
                    </a:lnTo>
                    <a:lnTo>
                      <a:pt x="29" y="0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30" y="0"/>
                    </a:lnTo>
                    <a:close/>
                    <a:moveTo>
                      <a:pt x="30" y="20"/>
                    </a:moveTo>
                    <a:lnTo>
                      <a:pt x="30" y="20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29" y="20"/>
                    </a:lnTo>
                    <a:lnTo>
                      <a:pt x="29" y="20"/>
                    </a:lnTo>
                    <a:lnTo>
                      <a:pt x="29" y="20"/>
                    </a:lnTo>
                    <a:lnTo>
                      <a:pt x="29" y="20"/>
                    </a:lnTo>
                    <a:lnTo>
                      <a:pt x="29" y="20"/>
                    </a:lnTo>
                    <a:lnTo>
                      <a:pt x="29" y="20"/>
                    </a:lnTo>
                    <a:lnTo>
                      <a:pt x="29" y="21"/>
                    </a:lnTo>
                    <a:lnTo>
                      <a:pt x="29" y="21"/>
                    </a:lnTo>
                    <a:lnTo>
                      <a:pt x="29" y="21"/>
                    </a:lnTo>
                    <a:lnTo>
                      <a:pt x="29" y="21"/>
                    </a:lnTo>
                    <a:lnTo>
                      <a:pt x="29" y="21"/>
                    </a:lnTo>
                    <a:lnTo>
                      <a:pt x="28" y="21"/>
                    </a:lnTo>
                    <a:lnTo>
                      <a:pt x="28" y="21"/>
                    </a:lnTo>
                    <a:lnTo>
                      <a:pt x="28" y="21"/>
                    </a:lnTo>
                    <a:lnTo>
                      <a:pt x="28" y="21"/>
                    </a:lnTo>
                    <a:lnTo>
                      <a:pt x="28" y="21"/>
                    </a:lnTo>
                    <a:lnTo>
                      <a:pt x="28" y="21"/>
                    </a:lnTo>
                    <a:lnTo>
                      <a:pt x="28" y="21"/>
                    </a:lnTo>
                    <a:lnTo>
                      <a:pt x="28" y="21"/>
                    </a:lnTo>
                    <a:lnTo>
                      <a:pt x="28" y="21"/>
                    </a:lnTo>
                    <a:lnTo>
                      <a:pt x="28" y="21"/>
                    </a:lnTo>
                    <a:lnTo>
                      <a:pt x="27" y="21"/>
                    </a:lnTo>
                    <a:lnTo>
                      <a:pt x="27" y="21"/>
                    </a:lnTo>
                    <a:lnTo>
                      <a:pt x="27" y="21"/>
                    </a:lnTo>
                    <a:lnTo>
                      <a:pt x="27" y="21"/>
                    </a:lnTo>
                    <a:lnTo>
                      <a:pt x="27" y="21"/>
                    </a:lnTo>
                    <a:lnTo>
                      <a:pt x="27" y="21"/>
                    </a:lnTo>
                    <a:lnTo>
                      <a:pt x="27" y="22"/>
                    </a:lnTo>
                    <a:lnTo>
                      <a:pt x="27" y="22"/>
                    </a:lnTo>
                    <a:lnTo>
                      <a:pt x="26" y="22"/>
                    </a:lnTo>
                    <a:lnTo>
                      <a:pt x="26" y="22"/>
                    </a:lnTo>
                    <a:lnTo>
                      <a:pt x="26" y="22"/>
                    </a:lnTo>
                    <a:lnTo>
                      <a:pt x="26" y="22"/>
                    </a:lnTo>
                    <a:lnTo>
                      <a:pt x="26" y="22"/>
                    </a:lnTo>
                    <a:lnTo>
                      <a:pt x="26" y="22"/>
                    </a:lnTo>
                    <a:lnTo>
                      <a:pt x="26" y="22"/>
                    </a:lnTo>
                    <a:lnTo>
                      <a:pt x="26" y="22"/>
                    </a:lnTo>
                    <a:lnTo>
                      <a:pt x="25" y="22"/>
                    </a:lnTo>
                    <a:lnTo>
                      <a:pt x="25" y="23"/>
                    </a:lnTo>
                    <a:lnTo>
                      <a:pt x="25" y="23"/>
                    </a:lnTo>
                    <a:lnTo>
                      <a:pt x="25" y="23"/>
                    </a:lnTo>
                    <a:lnTo>
                      <a:pt x="25" y="23"/>
                    </a:lnTo>
                    <a:lnTo>
                      <a:pt x="25" y="23"/>
                    </a:lnTo>
                    <a:lnTo>
                      <a:pt x="25" y="23"/>
                    </a:lnTo>
                    <a:lnTo>
                      <a:pt x="25" y="23"/>
                    </a:lnTo>
                    <a:lnTo>
                      <a:pt x="24" y="23"/>
                    </a:lnTo>
                    <a:lnTo>
                      <a:pt x="24" y="23"/>
                    </a:lnTo>
                    <a:lnTo>
                      <a:pt x="24" y="24"/>
                    </a:lnTo>
                    <a:lnTo>
                      <a:pt x="24" y="24"/>
                    </a:lnTo>
                    <a:lnTo>
                      <a:pt x="24" y="24"/>
                    </a:lnTo>
                    <a:lnTo>
                      <a:pt x="24" y="24"/>
                    </a:lnTo>
                    <a:lnTo>
                      <a:pt x="24" y="24"/>
                    </a:lnTo>
                    <a:lnTo>
                      <a:pt x="24" y="24"/>
                    </a:lnTo>
                    <a:lnTo>
                      <a:pt x="24" y="24"/>
                    </a:lnTo>
                    <a:lnTo>
                      <a:pt x="23" y="24"/>
                    </a:lnTo>
                    <a:lnTo>
                      <a:pt x="23" y="24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2" y="26"/>
                    </a:lnTo>
                    <a:lnTo>
                      <a:pt x="22" y="26"/>
                    </a:lnTo>
                    <a:lnTo>
                      <a:pt x="22" y="26"/>
                    </a:lnTo>
                    <a:lnTo>
                      <a:pt x="22" y="26"/>
                    </a:lnTo>
                    <a:lnTo>
                      <a:pt x="22" y="27"/>
                    </a:lnTo>
                    <a:lnTo>
                      <a:pt x="22" y="27"/>
                    </a:lnTo>
                    <a:lnTo>
                      <a:pt x="22" y="27"/>
                    </a:lnTo>
                    <a:lnTo>
                      <a:pt x="21" y="27"/>
                    </a:lnTo>
                    <a:lnTo>
                      <a:pt x="21" y="27"/>
                    </a:lnTo>
                    <a:lnTo>
                      <a:pt x="21" y="27"/>
                    </a:lnTo>
                    <a:lnTo>
                      <a:pt x="21" y="27"/>
                    </a:lnTo>
                    <a:lnTo>
                      <a:pt x="21" y="28"/>
                    </a:lnTo>
                    <a:lnTo>
                      <a:pt x="21" y="28"/>
                    </a:lnTo>
                    <a:lnTo>
                      <a:pt x="21" y="28"/>
                    </a:lnTo>
                    <a:lnTo>
                      <a:pt x="21" y="29"/>
                    </a:lnTo>
                    <a:lnTo>
                      <a:pt x="21" y="29"/>
                    </a:lnTo>
                    <a:lnTo>
                      <a:pt x="20" y="29"/>
                    </a:lnTo>
                    <a:lnTo>
                      <a:pt x="20" y="30"/>
                    </a:lnTo>
                    <a:lnTo>
                      <a:pt x="20" y="30"/>
                    </a:lnTo>
                    <a:lnTo>
                      <a:pt x="20" y="30"/>
                    </a:lnTo>
                    <a:lnTo>
                      <a:pt x="20" y="31"/>
                    </a:lnTo>
                    <a:lnTo>
                      <a:pt x="20" y="31"/>
                    </a:lnTo>
                    <a:lnTo>
                      <a:pt x="20" y="31"/>
                    </a:lnTo>
                    <a:lnTo>
                      <a:pt x="20" y="31"/>
                    </a:lnTo>
                    <a:lnTo>
                      <a:pt x="20" y="32"/>
                    </a:lnTo>
                    <a:lnTo>
                      <a:pt x="20" y="32"/>
                    </a:lnTo>
                    <a:lnTo>
                      <a:pt x="20" y="33"/>
                    </a:lnTo>
                    <a:lnTo>
                      <a:pt x="20" y="33"/>
                    </a:lnTo>
                    <a:lnTo>
                      <a:pt x="20" y="33"/>
                    </a:lnTo>
                    <a:lnTo>
                      <a:pt x="20" y="34"/>
                    </a:lnTo>
                    <a:lnTo>
                      <a:pt x="20" y="34"/>
                    </a:lnTo>
                    <a:lnTo>
                      <a:pt x="20" y="35"/>
                    </a:lnTo>
                    <a:lnTo>
                      <a:pt x="20" y="35"/>
                    </a:lnTo>
                    <a:lnTo>
                      <a:pt x="20" y="36"/>
                    </a:lnTo>
                    <a:lnTo>
                      <a:pt x="20" y="36"/>
                    </a:lnTo>
                    <a:lnTo>
                      <a:pt x="20" y="36"/>
                    </a:lnTo>
                    <a:lnTo>
                      <a:pt x="20" y="36"/>
                    </a:lnTo>
                    <a:lnTo>
                      <a:pt x="20" y="36"/>
                    </a:lnTo>
                    <a:lnTo>
                      <a:pt x="20" y="37"/>
                    </a:lnTo>
                    <a:lnTo>
                      <a:pt x="20" y="37"/>
                    </a:lnTo>
                    <a:lnTo>
                      <a:pt x="20" y="38"/>
                    </a:lnTo>
                    <a:lnTo>
                      <a:pt x="20" y="38"/>
                    </a:lnTo>
                    <a:lnTo>
                      <a:pt x="20" y="39"/>
                    </a:lnTo>
                    <a:lnTo>
                      <a:pt x="20" y="39"/>
                    </a:lnTo>
                    <a:lnTo>
                      <a:pt x="20" y="40"/>
                    </a:lnTo>
                    <a:lnTo>
                      <a:pt x="20" y="41"/>
                    </a:lnTo>
                    <a:lnTo>
                      <a:pt x="20" y="41"/>
                    </a:lnTo>
                    <a:lnTo>
                      <a:pt x="20" y="42"/>
                    </a:lnTo>
                    <a:lnTo>
                      <a:pt x="21" y="42"/>
                    </a:lnTo>
                    <a:lnTo>
                      <a:pt x="21" y="43"/>
                    </a:lnTo>
                    <a:lnTo>
                      <a:pt x="21" y="43"/>
                    </a:lnTo>
                    <a:lnTo>
                      <a:pt x="21" y="44"/>
                    </a:lnTo>
                    <a:lnTo>
                      <a:pt x="21" y="44"/>
                    </a:lnTo>
                    <a:lnTo>
                      <a:pt x="21" y="45"/>
                    </a:lnTo>
                    <a:lnTo>
                      <a:pt x="21" y="46"/>
                    </a:lnTo>
                    <a:lnTo>
                      <a:pt x="21" y="46"/>
                    </a:lnTo>
                    <a:lnTo>
                      <a:pt x="22" y="46"/>
                    </a:lnTo>
                    <a:lnTo>
                      <a:pt x="22" y="46"/>
                    </a:lnTo>
                    <a:lnTo>
                      <a:pt x="22" y="47"/>
                    </a:lnTo>
                    <a:lnTo>
                      <a:pt x="22" y="48"/>
                    </a:lnTo>
                    <a:lnTo>
                      <a:pt x="22" y="48"/>
                    </a:lnTo>
                    <a:lnTo>
                      <a:pt x="22" y="49"/>
                    </a:lnTo>
                    <a:lnTo>
                      <a:pt x="23" y="49"/>
                    </a:lnTo>
                    <a:lnTo>
                      <a:pt x="23" y="50"/>
                    </a:lnTo>
                    <a:lnTo>
                      <a:pt x="23" y="51"/>
                    </a:lnTo>
                    <a:lnTo>
                      <a:pt x="23" y="51"/>
                    </a:lnTo>
                    <a:lnTo>
                      <a:pt x="23" y="52"/>
                    </a:lnTo>
                    <a:lnTo>
                      <a:pt x="24" y="53"/>
                    </a:lnTo>
                    <a:lnTo>
                      <a:pt x="24" y="53"/>
                    </a:lnTo>
                    <a:lnTo>
                      <a:pt x="24" y="54"/>
                    </a:lnTo>
                    <a:lnTo>
                      <a:pt x="24" y="54"/>
                    </a:lnTo>
                    <a:lnTo>
                      <a:pt x="25" y="55"/>
                    </a:lnTo>
                    <a:lnTo>
                      <a:pt x="25" y="56"/>
                    </a:lnTo>
                    <a:lnTo>
                      <a:pt x="25" y="56"/>
                    </a:lnTo>
                    <a:lnTo>
                      <a:pt x="25" y="56"/>
                    </a:lnTo>
                    <a:lnTo>
                      <a:pt x="25" y="56"/>
                    </a:lnTo>
                    <a:lnTo>
                      <a:pt x="26" y="57"/>
                    </a:lnTo>
                    <a:lnTo>
                      <a:pt x="26" y="57"/>
                    </a:lnTo>
                    <a:lnTo>
                      <a:pt x="26" y="58"/>
                    </a:lnTo>
                    <a:lnTo>
                      <a:pt x="26" y="59"/>
                    </a:lnTo>
                    <a:lnTo>
                      <a:pt x="27" y="59"/>
                    </a:lnTo>
                    <a:lnTo>
                      <a:pt x="27" y="60"/>
                    </a:lnTo>
                    <a:lnTo>
                      <a:pt x="27" y="61"/>
                    </a:lnTo>
                    <a:lnTo>
                      <a:pt x="28" y="61"/>
                    </a:lnTo>
                    <a:lnTo>
                      <a:pt x="28" y="62"/>
                    </a:lnTo>
                    <a:lnTo>
                      <a:pt x="28" y="63"/>
                    </a:lnTo>
                    <a:lnTo>
                      <a:pt x="28" y="64"/>
                    </a:lnTo>
                    <a:lnTo>
                      <a:pt x="29" y="64"/>
                    </a:lnTo>
                    <a:lnTo>
                      <a:pt x="29" y="65"/>
                    </a:lnTo>
                    <a:lnTo>
                      <a:pt x="29" y="65"/>
                    </a:lnTo>
                    <a:lnTo>
                      <a:pt x="30" y="65"/>
                    </a:lnTo>
                    <a:lnTo>
                      <a:pt x="30" y="66"/>
                    </a:lnTo>
                    <a:lnTo>
                      <a:pt x="30" y="67"/>
                    </a:lnTo>
                    <a:lnTo>
                      <a:pt x="30" y="67"/>
                    </a:lnTo>
                    <a:lnTo>
                      <a:pt x="30" y="68"/>
                    </a:lnTo>
                    <a:lnTo>
                      <a:pt x="31" y="69"/>
                    </a:lnTo>
                    <a:lnTo>
                      <a:pt x="31" y="70"/>
                    </a:lnTo>
                    <a:lnTo>
                      <a:pt x="31" y="70"/>
                    </a:lnTo>
                    <a:lnTo>
                      <a:pt x="32" y="71"/>
                    </a:lnTo>
                    <a:lnTo>
                      <a:pt x="32" y="72"/>
                    </a:lnTo>
                    <a:lnTo>
                      <a:pt x="32" y="72"/>
                    </a:lnTo>
                    <a:lnTo>
                      <a:pt x="33" y="73"/>
                    </a:lnTo>
                    <a:lnTo>
                      <a:pt x="33" y="74"/>
                    </a:lnTo>
                    <a:lnTo>
                      <a:pt x="34" y="74"/>
                    </a:lnTo>
                    <a:lnTo>
                      <a:pt x="34" y="75"/>
                    </a:lnTo>
                    <a:lnTo>
                      <a:pt x="34" y="75"/>
                    </a:lnTo>
                    <a:lnTo>
                      <a:pt x="35" y="76"/>
                    </a:lnTo>
                    <a:lnTo>
                      <a:pt x="35" y="76"/>
                    </a:lnTo>
                    <a:lnTo>
                      <a:pt x="36" y="77"/>
                    </a:lnTo>
                    <a:lnTo>
                      <a:pt x="36" y="78"/>
                    </a:lnTo>
                    <a:lnTo>
                      <a:pt x="36" y="78"/>
                    </a:lnTo>
                    <a:lnTo>
                      <a:pt x="37" y="79"/>
                    </a:lnTo>
                    <a:lnTo>
                      <a:pt x="37" y="80"/>
                    </a:lnTo>
                    <a:lnTo>
                      <a:pt x="38" y="81"/>
                    </a:lnTo>
                    <a:lnTo>
                      <a:pt x="38" y="81"/>
                    </a:lnTo>
                    <a:lnTo>
                      <a:pt x="39" y="83"/>
                    </a:lnTo>
                    <a:lnTo>
                      <a:pt x="39" y="84"/>
                    </a:lnTo>
                    <a:lnTo>
                      <a:pt x="40" y="85"/>
                    </a:lnTo>
                    <a:lnTo>
                      <a:pt x="41" y="86"/>
                    </a:lnTo>
                    <a:lnTo>
                      <a:pt x="42" y="87"/>
                    </a:lnTo>
                    <a:lnTo>
                      <a:pt x="42" y="89"/>
                    </a:lnTo>
                    <a:lnTo>
                      <a:pt x="43" y="90"/>
                    </a:lnTo>
                    <a:lnTo>
                      <a:pt x="44" y="92"/>
                    </a:lnTo>
                    <a:lnTo>
                      <a:pt x="45" y="93"/>
                    </a:lnTo>
                    <a:lnTo>
                      <a:pt x="46" y="94"/>
                    </a:lnTo>
                    <a:lnTo>
                      <a:pt x="47" y="95"/>
                    </a:lnTo>
                    <a:lnTo>
                      <a:pt x="48" y="96"/>
                    </a:lnTo>
                    <a:lnTo>
                      <a:pt x="49" y="98"/>
                    </a:lnTo>
                    <a:lnTo>
                      <a:pt x="49" y="99"/>
                    </a:lnTo>
                    <a:lnTo>
                      <a:pt x="50" y="100"/>
                    </a:lnTo>
                    <a:lnTo>
                      <a:pt x="51" y="101"/>
                    </a:lnTo>
                    <a:lnTo>
                      <a:pt x="51" y="102"/>
                    </a:lnTo>
                    <a:lnTo>
                      <a:pt x="52" y="103"/>
                    </a:lnTo>
                    <a:lnTo>
                      <a:pt x="53" y="104"/>
                    </a:lnTo>
                    <a:lnTo>
                      <a:pt x="54" y="105"/>
                    </a:lnTo>
                    <a:lnTo>
                      <a:pt x="55" y="106"/>
                    </a:lnTo>
                    <a:lnTo>
                      <a:pt x="56" y="107"/>
                    </a:lnTo>
                    <a:lnTo>
                      <a:pt x="57" y="109"/>
                    </a:lnTo>
                    <a:lnTo>
                      <a:pt x="58" y="110"/>
                    </a:lnTo>
                    <a:lnTo>
                      <a:pt x="58" y="111"/>
                    </a:lnTo>
                    <a:lnTo>
                      <a:pt x="59" y="112"/>
                    </a:lnTo>
                    <a:lnTo>
                      <a:pt x="60" y="113"/>
                    </a:lnTo>
                    <a:lnTo>
                      <a:pt x="61" y="114"/>
                    </a:lnTo>
                    <a:lnTo>
                      <a:pt x="62" y="115"/>
                    </a:lnTo>
                    <a:lnTo>
                      <a:pt x="63" y="116"/>
                    </a:lnTo>
                    <a:lnTo>
                      <a:pt x="64" y="118"/>
                    </a:lnTo>
                    <a:lnTo>
                      <a:pt x="65" y="119"/>
                    </a:lnTo>
                    <a:lnTo>
                      <a:pt x="66" y="120"/>
                    </a:lnTo>
                    <a:lnTo>
                      <a:pt x="67" y="121"/>
                    </a:lnTo>
                    <a:lnTo>
                      <a:pt x="68" y="122"/>
                    </a:lnTo>
                    <a:lnTo>
                      <a:pt x="68" y="123"/>
                    </a:lnTo>
                    <a:lnTo>
                      <a:pt x="69" y="123"/>
                    </a:lnTo>
                    <a:lnTo>
                      <a:pt x="70" y="124"/>
                    </a:lnTo>
                    <a:lnTo>
                      <a:pt x="71" y="125"/>
                    </a:lnTo>
                    <a:lnTo>
                      <a:pt x="71" y="125"/>
                    </a:lnTo>
                    <a:lnTo>
                      <a:pt x="72" y="126"/>
                    </a:lnTo>
                    <a:lnTo>
                      <a:pt x="73" y="127"/>
                    </a:lnTo>
                    <a:lnTo>
                      <a:pt x="74" y="128"/>
                    </a:lnTo>
                    <a:lnTo>
                      <a:pt x="75" y="129"/>
                    </a:lnTo>
                    <a:lnTo>
                      <a:pt x="76" y="130"/>
                    </a:lnTo>
                    <a:lnTo>
                      <a:pt x="77" y="131"/>
                    </a:lnTo>
                    <a:lnTo>
                      <a:pt x="78" y="132"/>
                    </a:lnTo>
                    <a:lnTo>
                      <a:pt x="78" y="132"/>
                    </a:lnTo>
                    <a:lnTo>
                      <a:pt x="78" y="133"/>
                    </a:lnTo>
                    <a:lnTo>
                      <a:pt x="79" y="134"/>
                    </a:lnTo>
                    <a:lnTo>
                      <a:pt x="80" y="134"/>
                    </a:lnTo>
                    <a:lnTo>
                      <a:pt x="81" y="135"/>
                    </a:lnTo>
                    <a:lnTo>
                      <a:pt x="82" y="136"/>
                    </a:lnTo>
                    <a:lnTo>
                      <a:pt x="82" y="137"/>
                    </a:lnTo>
                    <a:lnTo>
                      <a:pt x="83" y="137"/>
                    </a:lnTo>
                    <a:lnTo>
                      <a:pt x="84" y="138"/>
                    </a:lnTo>
                    <a:lnTo>
                      <a:pt x="85" y="139"/>
                    </a:lnTo>
                    <a:lnTo>
                      <a:pt x="85" y="139"/>
                    </a:lnTo>
                    <a:lnTo>
                      <a:pt x="86" y="140"/>
                    </a:lnTo>
                    <a:lnTo>
                      <a:pt x="87" y="140"/>
                    </a:lnTo>
                    <a:lnTo>
                      <a:pt x="87" y="141"/>
                    </a:lnTo>
                    <a:lnTo>
                      <a:pt x="87" y="141"/>
                    </a:lnTo>
                    <a:lnTo>
                      <a:pt x="87" y="141"/>
                    </a:lnTo>
                    <a:lnTo>
                      <a:pt x="87" y="141"/>
                    </a:lnTo>
                    <a:lnTo>
                      <a:pt x="87" y="142"/>
                    </a:lnTo>
                    <a:lnTo>
                      <a:pt x="88" y="142"/>
                    </a:lnTo>
                    <a:lnTo>
                      <a:pt x="88" y="142"/>
                    </a:lnTo>
                    <a:lnTo>
                      <a:pt x="88" y="142"/>
                    </a:lnTo>
                    <a:lnTo>
                      <a:pt x="88" y="142"/>
                    </a:lnTo>
                    <a:lnTo>
                      <a:pt x="89" y="142"/>
                    </a:lnTo>
                    <a:lnTo>
                      <a:pt x="89" y="142"/>
                    </a:lnTo>
                    <a:lnTo>
                      <a:pt x="89" y="142"/>
                    </a:lnTo>
                    <a:lnTo>
                      <a:pt x="90" y="142"/>
                    </a:lnTo>
                    <a:lnTo>
                      <a:pt x="90" y="142"/>
                    </a:lnTo>
                    <a:lnTo>
                      <a:pt x="90" y="143"/>
                    </a:lnTo>
                    <a:lnTo>
                      <a:pt x="91" y="143"/>
                    </a:lnTo>
                    <a:lnTo>
                      <a:pt x="91" y="143"/>
                    </a:lnTo>
                    <a:lnTo>
                      <a:pt x="91" y="143"/>
                    </a:lnTo>
                    <a:lnTo>
                      <a:pt x="92" y="143"/>
                    </a:lnTo>
                    <a:lnTo>
                      <a:pt x="92" y="144"/>
                    </a:lnTo>
                    <a:lnTo>
                      <a:pt x="92" y="144"/>
                    </a:lnTo>
                    <a:lnTo>
                      <a:pt x="93" y="144"/>
                    </a:lnTo>
                    <a:lnTo>
                      <a:pt x="94" y="145"/>
                    </a:lnTo>
                    <a:lnTo>
                      <a:pt x="94" y="145"/>
                    </a:lnTo>
                    <a:lnTo>
                      <a:pt x="95" y="145"/>
                    </a:lnTo>
                    <a:lnTo>
                      <a:pt x="96" y="146"/>
                    </a:lnTo>
                    <a:lnTo>
                      <a:pt x="96" y="146"/>
                    </a:lnTo>
                    <a:lnTo>
                      <a:pt x="97" y="146"/>
                    </a:lnTo>
                    <a:lnTo>
                      <a:pt x="97" y="146"/>
                    </a:lnTo>
                    <a:lnTo>
                      <a:pt x="97" y="147"/>
                    </a:lnTo>
                    <a:lnTo>
                      <a:pt x="98" y="147"/>
                    </a:lnTo>
                    <a:lnTo>
                      <a:pt x="98" y="147"/>
                    </a:lnTo>
                    <a:lnTo>
                      <a:pt x="99" y="147"/>
                    </a:lnTo>
                    <a:lnTo>
                      <a:pt x="99" y="148"/>
                    </a:lnTo>
                    <a:lnTo>
                      <a:pt x="100" y="148"/>
                    </a:lnTo>
                    <a:lnTo>
                      <a:pt x="101" y="148"/>
                    </a:lnTo>
                    <a:lnTo>
                      <a:pt x="101" y="148"/>
                    </a:lnTo>
                    <a:lnTo>
                      <a:pt x="102" y="148"/>
                    </a:lnTo>
                    <a:lnTo>
                      <a:pt x="103" y="149"/>
                    </a:lnTo>
                    <a:lnTo>
                      <a:pt x="103" y="149"/>
                    </a:lnTo>
                    <a:lnTo>
                      <a:pt x="104" y="149"/>
                    </a:lnTo>
                    <a:lnTo>
                      <a:pt x="105" y="149"/>
                    </a:lnTo>
                    <a:lnTo>
                      <a:pt x="105" y="150"/>
                    </a:lnTo>
                    <a:lnTo>
                      <a:pt x="106" y="150"/>
                    </a:lnTo>
                    <a:lnTo>
                      <a:pt x="106" y="150"/>
                    </a:lnTo>
                    <a:lnTo>
                      <a:pt x="107" y="150"/>
                    </a:lnTo>
                    <a:lnTo>
                      <a:pt x="107" y="150"/>
                    </a:lnTo>
                    <a:lnTo>
                      <a:pt x="108" y="150"/>
                    </a:lnTo>
                    <a:lnTo>
                      <a:pt x="109" y="151"/>
                    </a:lnTo>
                    <a:lnTo>
                      <a:pt x="109" y="151"/>
                    </a:lnTo>
                    <a:lnTo>
                      <a:pt x="110" y="151"/>
                    </a:lnTo>
                    <a:lnTo>
                      <a:pt x="111" y="151"/>
                    </a:lnTo>
                    <a:lnTo>
                      <a:pt x="112" y="151"/>
                    </a:lnTo>
                    <a:lnTo>
                      <a:pt x="112" y="151"/>
                    </a:lnTo>
                    <a:lnTo>
                      <a:pt x="113" y="152"/>
                    </a:lnTo>
                    <a:lnTo>
                      <a:pt x="114" y="152"/>
                    </a:lnTo>
                    <a:lnTo>
                      <a:pt x="115" y="152"/>
                    </a:lnTo>
                    <a:lnTo>
                      <a:pt x="116" y="152"/>
                    </a:lnTo>
                    <a:lnTo>
                      <a:pt x="117" y="152"/>
                    </a:lnTo>
                    <a:lnTo>
                      <a:pt x="119" y="152"/>
                    </a:lnTo>
                    <a:lnTo>
                      <a:pt x="120" y="152"/>
                    </a:lnTo>
                    <a:lnTo>
                      <a:pt x="124" y="153"/>
                    </a:lnTo>
                    <a:lnTo>
                      <a:pt x="125" y="153"/>
                    </a:lnTo>
                    <a:lnTo>
                      <a:pt x="126" y="153"/>
                    </a:lnTo>
                    <a:lnTo>
                      <a:pt x="128" y="154"/>
                    </a:lnTo>
                    <a:lnTo>
                      <a:pt x="129" y="154"/>
                    </a:lnTo>
                    <a:lnTo>
                      <a:pt x="130" y="154"/>
                    </a:lnTo>
                    <a:lnTo>
                      <a:pt x="131" y="154"/>
                    </a:lnTo>
                    <a:lnTo>
                      <a:pt x="132" y="154"/>
                    </a:lnTo>
                    <a:lnTo>
                      <a:pt x="133" y="155"/>
                    </a:lnTo>
                    <a:lnTo>
                      <a:pt x="134" y="155"/>
                    </a:lnTo>
                    <a:lnTo>
                      <a:pt x="134" y="155"/>
                    </a:lnTo>
                    <a:lnTo>
                      <a:pt x="135" y="155"/>
                    </a:lnTo>
                    <a:lnTo>
                      <a:pt x="135" y="155"/>
                    </a:lnTo>
                    <a:lnTo>
                      <a:pt x="135" y="155"/>
                    </a:lnTo>
                    <a:lnTo>
                      <a:pt x="136" y="156"/>
                    </a:lnTo>
                    <a:lnTo>
                      <a:pt x="137" y="156"/>
                    </a:lnTo>
                    <a:lnTo>
                      <a:pt x="137" y="156"/>
                    </a:lnTo>
                    <a:lnTo>
                      <a:pt x="139" y="157"/>
                    </a:lnTo>
                    <a:lnTo>
                      <a:pt x="142" y="158"/>
                    </a:lnTo>
                    <a:lnTo>
                      <a:pt x="142" y="157"/>
                    </a:lnTo>
                    <a:lnTo>
                      <a:pt x="141" y="156"/>
                    </a:lnTo>
                    <a:lnTo>
                      <a:pt x="141" y="155"/>
                    </a:lnTo>
                    <a:lnTo>
                      <a:pt x="141" y="155"/>
                    </a:lnTo>
                    <a:lnTo>
                      <a:pt x="141" y="154"/>
                    </a:lnTo>
                    <a:lnTo>
                      <a:pt x="140" y="153"/>
                    </a:lnTo>
                    <a:lnTo>
                      <a:pt x="140" y="152"/>
                    </a:lnTo>
                    <a:lnTo>
                      <a:pt x="140" y="152"/>
                    </a:lnTo>
                    <a:lnTo>
                      <a:pt x="139" y="151"/>
                    </a:lnTo>
                    <a:lnTo>
                      <a:pt x="139" y="149"/>
                    </a:lnTo>
                    <a:lnTo>
                      <a:pt x="138" y="147"/>
                    </a:lnTo>
                    <a:lnTo>
                      <a:pt x="137" y="145"/>
                    </a:lnTo>
                    <a:lnTo>
                      <a:pt x="136" y="142"/>
                    </a:lnTo>
                    <a:lnTo>
                      <a:pt x="136" y="141"/>
                    </a:lnTo>
                    <a:lnTo>
                      <a:pt x="135" y="139"/>
                    </a:lnTo>
                    <a:lnTo>
                      <a:pt x="135" y="138"/>
                    </a:lnTo>
                    <a:lnTo>
                      <a:pt x="135" y="137"/>
                    </a:lnTo>
                    <a:lnTo>
                      <a:pt x="135" y="137"/>
                    </a:lnTo>
                    <a:lnTo>
                      <a:pt x="135" y="136"/>
                    </a:lnTo>
                    <a:lnTo>
                      <a:pt x="135" y="135"/>
                    </a:lnTo>
                    <a:lnTo>
                      <a:pt x="135" y="135"/>
                    </a:lnTo>
                    <a:lnTo>
                      <a:pt x="135" y="134"/>
                    </a:lnTo>
                    <a:lnTo>
                      <a:pt x="134" y="133"/>
                    </a:lnTo>
                    <a:lnTo>
                      <a:pt x="134" y="133"/>
                    </a:lnTo>
                    <a:lnTo>
                      <a:pt x="134" y="132"/>
                    </a:lnTo>
                    <a:lnTo>
                      <a:pt x="134" y="132"/>
                    </a:lnTo>
                    <a:lnTo>
                      <a:pt x="134" y="132"/>
                    </a:lnTo>
                    <a:lnTo>
                      <a:pt x="133" y="132"/>
                    </a:lnTo>
                    <a:lnTo>
                      <a:pt x="133" y="132"/>
                    </a:lnTo>
                    <a:lnTo>
                      <a:pt x="133" y="132"/>
                    </a:lnTo>
                    <a:lnTo>
                      <a:pt x="133" y="132"/>
                    </a:lnTo>
                    <a:lnTo>
                      <a:pt x="133" y="132"/>
                    </a:lnTo>
                    <a:lnTo>
                      <a:pt x="133" y="131"/>
                    </a:lnTo>
                    <a:lnTo>
                      <a:pt x="133" y="131"/>
                    </a:lnTo>
                    <a:lnTo>
                      <a:pt x="133" y="131"/>
                    </a:lnTo>
                    <a:lnTo>
                      <a:pt x="132" y="130"/>
                    </a:lnTo>
                    <a:lnTo>
                      <a:pt x="132" y="129"/>
                    </a:lnTo>
                    <a:lnTo>
                      <a:pt x="131" y="128"/>
                    </a:lnTo>
                    <a:lnTo>
                      <a:pt x="131" y="127"/>
                    </a:lnTo>
                    <a:lnTo>
                      <a:pt x="130" y="127"/>
                    </a:lnTo>
                    <a:lnTo>
                      <a:pt x="130" y="126"/>
                    </a:lnTo>
                    <a:lnTo>
                      <a:pt x="129" y="125"/>
                    </a:lnTo>
                    <a:lnTo>
                      <a:pt x="129" y="124"/>
                    </a:lnTo>
                    <a:lnTo>
                      <a:pt x="128" y="123"/>
                    </a:lnTo>
                    <a:lnTo>
                      <a:pt x="128" y="123"/>
                    </a:lnTo>
                    <a:lnTo>
                      <a:pt x="127" y="123"/>
                    </a:lnTo>
                    <a:lnTo>
                      <a:pt x="127" y="122"/>
                    </a:lnTo>
                    <a:lnTo>
                      <a:pt x="127" y="122"/>
                    </a:lnTo>
                    <a:lnTo>
                      <a:pt x="126" y="121"/>
                    </a:lnTo>
                    <a:lnTo>
                      <a:pt x="126" y="120"/>
                    </a:lnTo>
                    <a:lnTo>
                      <a:pt x="125" y="120"/>
                    </a:lnTo>
                    <a:lnTo>
                      <a:pt x="125" y="119"/>
                    </a:lnTo>
                    <a:lnTo>
                      <a:pt x="125" y="118"/>
                    </a:lnTo>
                    <a:lnTo>
                      <a:pt x="125" y="117"/>
                    </a:lnTo>
                    <a:lnTo>
                      <a:pt x="124" y="116"/>
                    </a:lnTo>
                    <a:lnTo>
                      <a:pt x="124" y="116"/>
                    </a:lnTo>
                    <a:lnTo>
                      <a:pt x="123" y="115"/>
                    </a:lnTo>
                    <a:lnTo>
                      <a:pt x="123" y="114"/>
                    </a:lnTo>
                    <a:lnTo>
                      <a:pt x="122" y="113"/>
                    </a:lnTo>
                    <a:lnTo>
                      <a:pt x="122" y="113"/>
                    </a:lnTo>
                    <a:lnTo>
                      <a:pt x="121" y="113"/>
                    </a:lnTo>
                    <a:lnTo>
                      <a:pt x="120" y="112"/>
                    </a:lnTo>
                    <a:lnTo>
                      <a:pt x="120" y="111"/>
                    </a:lnTo>
                    <a:lnTo>
                      <a:pt x="119" y="111"/>
                    </a:lnTo>
                    <a:lnTo>
                      <a:pt x="119" y="110"/>
                    </a:lnTo>
                    <a:lnTo>
                      <a:pt x="118" y="109"/>
                    </a:lnTo>
                    <a:lnTo>
                      <a:pt x="118" y="108"/>
                    </a:lnTo>
                    <a:lnTo>
                      <a:pt x="117" y="108"/>
                    </a:lnTo>
                    <a:lnTo>
                      <a:pt x="117" y="107"/>
                    </a:lnTo>
                    <a:lnTo>
                      <a:pt x="116" y="106"/>
                    </a:lnTo>
                    <a:lnTo>
                      <a:pt x="116" y="105"/>
                    </a:lnTo>
                    <a:lnTo>
                      <a:pt x="116" y="105"/>
                    </a:lnTo>
                    <a:lnTo>
                      <a:pt x="115" y="104"/>
                    </a:lnTo>
                    <a:lnTo>
                      <a:pt x="115" y="104"/>
                    </a:lnTo>
                    <a:lnTo>
                      <a:pt x="114" y="103"/>
                    </a:lnTo>
                    <a:lnTo>
                      <a:pt x="114" y="103"/>
                    </a:lnTo>
                    <a:lnTo>
                      <a:pt x="113" y="102"/>
                    </a:lnTo>
                    <a:lnTo>
                      <a:pt x="112" y="101"/>
                    </a:lnTo>
                    <a:lnTo>
                      <a:pt x="112" y="100"/>
                    </a:lnTo>
                    <a:lnTo>
                      <a:pt x="111" y="99"/>
                    </a:lnTo>
                    <a:lnTo>
                      <a:pt x="109" y="98"/>
                    </a:lnTo>
                    <a:lnTo>
                      <a:pt x="108" y="96"/>
                    </a:lnTo>
                    <a:lnTo>
                      <a:pt x="107" y="95"/>
                    </a:lnTo>
                    <a:lnTo>
                      <a:pt x="106" y="94"/>
                    </a:lnTo>
                    <a:lnTo>
                      <a:pt x="105" y="93"/>
                    </a:lnTo>
                    <a:lnTo>
                      <a:pt x="104" y="91"/>
                    </a:lnTo>
                    <a:lnTo>
                      <a:pt x="103" y="90"/>
                    </a:lnTo>
                    <a:lnTo>
                      <a:pt x="102" y="88"/>
                    </a:lnTo>
                    <a:lnTo>
                      <a:pt x="100" y="87"/>
                    </a:lnTo>
                    <a:lnTo>
                      <a:pt x="99" y="86"/>
                    </a:lnTo>
                    <a:lnTo>
                      <a:pt x="98" y="84"/>
                    </a:lnTo>
                    <a:lnTo>
                      <a:pt x="97" y="84"/>
                    </a:lnTo>
                    <a:lnTo>
                      <a:pt x="96" y="82"/>
                    </a:lnTo>
                    <a:lnTo>
                      <a:pt x="95" y="81"/>
                    </a:lnTo>
                    <a:lnTo>
                      <a:pt x="95" y="81"/>
                    </a:lnTo>
                    <a:lnTo>
                      <a:pt x="93" y="80"/>
                    </a:lnTo>
                    <a:lnTo>
                      <a:pt x="92" y="78"/>
                    </a:lnTo>
                    <a:lnTo>
                      <a:pt x="91" y="77"/>
                    </a:lnTo>
                    <a:lnTo>
                      <a:pt x="89" y="75"/>
                    </a:lnTo>
                    <a:lnTo>
                      <a:pt x="88" y="75"/>
                    </a:lnTo>
                    <a:lnTo>
                      <a:pt x="87" y="74"/>
                    </a:lnTo>
                    <a:lnTo>
                      <a:pt x="86" y="72"/>
                    </a:lnTo>
                    <a:lnTo>
                      <a:pt x="85" y="71"/>
                    </a:lnTo>
                    <a:lnTo>
                      <a:pt x="84" y="69"/>
                    </a:lnTo>
                    <a:lnTo>
                      <a:pt x="81" y="67"/>
                    </a:lnTo>
                    <a:lnTo>
                      <a:pt x="78" y="65"/>
                    </a:lnTo>
                    <a:lnTo>
                      <a:pt x="76" y="62"/>
                    </a:lnTo>
                    <a:lnTo>
                      <a:pt x="71" y="56"/>
                    </a:lnTo>
                    <a:lnTo>
                      <a:pt x="68" y="55"/>
                    </a:lnTo>
                    <a:lnTo>
                      <a:pt x="66" y="52"/>
                    </a:lnTo>
                    <a:lnTo>
                      <a:pt x="63" y="49"/>
                    </a:lnTo>
                    <a:lnTo>
                      <a:pt x="62" y="47"/>
                    </a:lnTo>
                    <a:lnTo>
                      <a:pt x="60" y="46"/>
                    </a:lnTo>
                    <a:lnTo>
                      <a:pt x="60" y="46"/>
                    </a:lnTo>
                    <a:lnTo>
                      <a:pt x="59" y="46"/>
                    </a:lnTo>
                    <a:lnTo>
                      <a:pt x="58" y="45"/>
                    </a:lnTo>
                    <a:lnTo>
                      <a:pt x="58" y="44"/>
                    </a:lnTo>
                    <a:lnTo>
                      <a:pt x="58" y="43"/>
                    </a:lnTo>
                    <a:lnTo>
                      <a:pt x="57" y="43"/>
                    </a:lnTo>
                    <a:lnTo>
                      <a:pt x="56" y="41"/>
                    </a:lnTo>
                    <a:lnTo>
                      <a:pt x="55" y="40"/>
                    </a:lnTo>
                    <a:lnTo>
                      <a:pt x="53" y="38"/>
                    </a:lnTo>
                    <a:lnTo>
                      <a:pt x="52" y="36"/>
                    </a:lnTo>
                    <a:lnTo>
                      <a:pt x="51" y="36"/>
                    </a:lnTo>
                    <a:lnTo>
                      <a:pt x="50" y="36"/>
                    </a:lnTo>
                    <a:lnTo>
                      <a:pt x="50" y="35"/>
                    </a:lnTo>
                    <a:lnTo>
                      <a:pt x="49" y="34"/>
                    </a:lnTo>
                    <a:lnTo>
                      <a:pt x="49" y="33"/>
                    </a:lnTo>
                    <a:lnTo>
                      <a:pt x="48" y="33"/>
                    </a:lnTo>
                    <a:lnTo>
                      <a:pt x="48" y="32"/>
                    </a:lnTo>
                    <a:lnTo>
                      <a:pt x="47" y="31"/>
                    </a:lnTo>
                    <a:lnTo>
                      <a:pt x="46" y="30"/>
                    </a:lnTo>
                    <a:lnTo>
                      <a:pt x="46" y="30"/>
                    </a:lnTo>
                    <a:lnTo>
                      <a:pt x="45" y="29"/>
                    </a:lnTo>
                    <a:lnTo>
                      <a:pt x="45" y="29"/>
                    </a:lnTo>
                    <a:lnTo>
                      <a:pt x="44" y="29"/>
                    </a:lnTo>
                    <a:lnTo>
                      <a:pt x="44" y="28"/>
                    </a:lnTo>
                    <a:lnTo>
                      <a:pt x="44" y="28"/>
                    </a:lnTo>
                    <a:lnTo>
                      <a:pt x="43" y="28"/>
                    </a:lnTo>
                    <a:lnTo>
                      <a:pt x="43" y="27"/>
                    </a:lnTo>
                    <a:lnTo>
                      <a:pt x="43" y="27"/>
                    </a:lnTo>
                    <a:lnTo>
                      <a:pt x="42" y="27"/>
                    </a:lnTo>
                    <a:lnTo>
                      <a:pt x="42" y="27"/>
                    </a:lnTo>
                    <a:lnTo>
                      <a:pt x="41" y="27"/>
                    </a:lnTo>
                    <a:lnTo>
                      <a:pt x="41" y="27"/>
                    </a:lnTo>
                    <a:lnTo>
                      <a:pt x="41" y="26"/>
                    </a:lnTo>
                    <a:lnTo>
                      <a:pt x="40" y="26"/>
                    </a:lnTo>
                    <a:lnTo>
                      <a:pt x="40" y="26"/>
                    </a:lnTo>
                    <a:lnTo>
                      <a:pt x="40" y="25"/>
                    </a:lnTo>
                    <a:lnTo>
                      <a:pt x="39" y="25"/>
                    </a:lnTo>
                    <a:lnTo>
                      <a:pt x="39" y="25"/>
                    </a:lnTo>
                    <a:lnTo>
                      <a:pt x="39" y="25"/>
                    </a:lnTo>
                    <a:lnTo>
                      <a:pt x="39" y="24"/>
                    </a:lnTo>
                    <a:lnTo>
                      <a:pt x="39" y="24"/>
                    </a:lnTo>
                    <a:lnTo>
                      <a:pt x="39" y="24"/>
                    </a:lnTo>
                    <a:lnTo>
                      <a:pt x="38" y="24"/>
                    </a:lnTo>
                    <a:lnTo>
                      <a:pt x="38" y="23"/>
                    </a:lnTo>
                    <a:lnTo>
                      <a:pt x="38" y="23"/>
                    </a:lnTo>
                    <a:lnTo>
                      <a:pt x="37" y="23"/>
                    </a:lnTo>
                    <a:lnTo>
                      <a:pt x="37" y="23"/>
                    </a:lnTo>
                    <a:lnTo>
                      <a:pt x="37" y="23"/>
                    </a:lnTo>
                    <a:lnTo>
                      <a:pt x="36" y="22"/>
                    </a:lnTo>
                    <a:lnTo>
                      <a:pt x="36" y="22"/>
                    </a:lnTo>
                    <a:lnTo>
                      <a:pt x="36" y="22"/>
                    </a:lnTo>
                    <a:lnTo>
                      <a:pt x="35" y="22"/>
                    </a:lnTo>
                    <a:lnTo>
                      <a:pt x="35" y="22"/>
                    </a:lnTo>
                    <a:lnTo>
                      <a:pt x="35" y="22"/>
                    </a:lnTo>
                    <a:lnTo>
                      <a:pt x="34" y="21"/>
                    </a:lnTo>
                    <a:lnTo>
                      <a:pt x="34" y="21"/>
                    </a:lnTo>
                    <a:lnTo>
                      <a:pt x="34" y="21"/>
                    </a:lnTo>
                    <a:lnTo>
                      <a:pt x="34" y="21"/>
                    </a:lnTo>
                    <a:lnTo>
                      <a:pt x="33" y="21"/>
                    </a:lnTo>
                    <a:lnTo>
                      <a:pt x="33" y="21"/>
                    </a:lnTo>
                    <a:lnTo>
                      <a:pt x="33" y="21"/>
                    </a:lnTo>
                    <a:lnTo>
                      <a:pt x="33" y="21"/>
                    </a:lnTo>
                    <a:lnTo>
                      <a:pt x="32" y="21"/>
                    </a:lnTo>
                    <a:lnTo>
                      <a:pt x="32" y="21"/>
                    </a:lnTo>
                    <a:lnTo>
                      <a:pt x="32" y="21"/>
                    </a:lnTo>
                    <a:lnTo>
                      <a:pt x="32" y="20"/>
                    </a:lnTo>
                    <a:lnTo>
                      <a:pt x="31" y="20"/>
                    </a:lnTo>
                    <a:lnTo>
                      <a:pt x="31" y="20"/>
                    </a:lnTo>
                    <a:lnTo>
                      <a:pt x="31" y="20"/>
                    </a:lnTo>
                    <a:lnTo>
                      <a:pt x="31" y="20"/>
                    </a:lnTo>
                    <a:lnTo>
                      <a:pt x="31" y="20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20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138">
                <a:extLst>
                  <a:ext uri="{FF2B5EF4-FFF2-40B4-BE49-F238E27FC236}">
                    <a16:creationId xmlns:a16="http://schemas.microsoft.com/office/drawing/2014/main" id="{D1C557C0-7D31-F611-A96D-2956F1FD091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90788" y="9099551"/>
                <a:ext cx="336550" cy="296863"/>
              </a:xfrm>
              <a:custGeom>
                <a:avLst/>
                <a:gdLst>
                  <a:gd name="T0" fmla="*/ 210 w 212"/>
                  <a:gd name="T1" fmla="*/ 18 h 187"/>
                  <a:gd name="T2" fmla="*/ 201 w 212"/>
                  <a:gd name="T3" fmla="*/ 29 h 187"/>
                  <a:gd name="T4" fmla="*/ 190 w 212"/>
                  <a:gd name="T5" fmla="*/ 43 h 187"/>
                  <a:gd name="T6" fmla="*/ 178 w 212"/>
                  <a:gd name="T7" fmla="*/ 62 h 187"/>
                  <a:gd name="T8" fmla="*/ 169 w 212"/>
                  <a:gd name="T9" fmla="*/ 77 h 187"/>
                  <a:gd name="T10" fmla="*/ 156 w 212"/>
                  <a:gd name="T11" fmla="*/ 94 h 187"/>
                  <a:gd name="T12" fmla="*/ 136 w 212"/>
                  <a:gd name="T13" fmla="*/ 116 h 187"/>
                  <a:gd name="T14" fmla="*/ 112 w 212"/>
                  <a:gd name="T15" fmla="*/ 139 h 187"/>
                  <a:gd name="T16" fmla="*/ 88 w 212"/>
                  <a:gd name="T17" fmla="*/ 160 h 187"/>
                  <a:gd name="T18" fmla="*/ 74 w 212"/>
                  <a:gd name="T19" fmla="*/ 170 h 187"/>
                  <a:gd name="T20" fmla="*/ 61 w 212"/>
                  <a:gd name="T21" fmla="*/ 178 h 187"/>
                  <a:gd name="T22" fmla="*/ 48 w 212"/>
                  <a:gd name="T23" fmla="*/ 184 h 187"/>
                  <a:gd name="T24" fmla="*/ 34 w 212"/>
                  <a:gd name="T25" fmla="*/ 187 h 187"/>
                  <a:gd name="T26" fmla="*/ 23 w 212"/>
                  <a:gd name="T27" fmla="*/ 186 h 187"/>
                  <a:gd name="T28" fmla="*/ 15 w 212"/>
                  <a:gd name="T29" fmla="*/ 184 h 187"/>
                  <a:gd name="T30" fmla="*/ 10 w 212"/>
                  <a:gd name="T31" fmla="*/ 181 h 187"/>
                  <a:gd name="T32" fmla="*/ 5 w 212"/>
                  <a:gd name="T33" fmla="*/ 175 h 187"/>
                  <a:gd name="T34" fmla="*/ 2 w 212"/>
                  <a:gd name="T35" fmla="*/ 169 h 187"/>
                  <a:gd name="T36" fmla="*/ 0 w 212"/>
                  <a:gd name="T37" fmla="*/ 163 h 187"/>
                  <a:gd name="T38" fmla="*/ 2 w 212"/>
                  <a:gd name="T39" fmla="*/ 151 h 187"/>
                  <a:gd name="T40" fmla="*/ 7 w 212"/>
                  <a:gd name="T41" fmla="*/ 138 h 187"/>
                  <a:gd name="T42" fmla="*/ 15 w 212"/>
                  <a:gd name="T43" fmla="*/ 126 h 187"/>
                  <a:gd name="T44" fmla="*/ 25 w 212"/>
                  <a:gd name="T45" fmla="*/ 114 h 187"/>
                  <a:gd name="T46" fmla="*/ 45 w 212"/>
                  <a:gd name="T47" fmla="*/ 93 h 187"/>
                  <a:gd name="T48" fmla="*/ 71 w 212"/>
                  <a:gd name="T49" fmla="*/ 70 h 187"/>
                  <a:gd name="T50" fmla="*/ 107 w 212"/>
                  <a:gd name="T51" fmla="*/ 40 h 187"/>
                  <a:gd name="T52" fmla="*/ 117 w 212"/>
                  <a:gd name="T53" fmla="*/ 32 h 187"/>
                  <a:gd name="T54" fmla="*/ 130 w 212"/>
                  <a:gd name="T55" fmla="*/ 25 h 187"/>
                  <a:gd name="T56" fmla="*/ 148 w 212"/>
                  <a:gd name="T57" fmla="*/ 17 h 187"/>
                  <a:gd name="T58" fmla="*/ 159 w 212"/>
                  <a:gd name="T59" fmla="*/ 15 h 187"/>
                  <a:gd name="T60" fmla="*/ 175 w 212"/>
                  <a:gd name="T61" fmla="*/ 18 h 187"/>
                  <a:gd name="T62" fmla="*/ 187 w 212"/>
                  <a:gd name="T63" fmla="*/ 15 h 187"/>
                  <a:gd name="T64" fmla="*/ 192 w 212"/>
                  <a:gd name="T65" fmla="*/ 7 h 187"/>
                  <a:gd name="T66" fmla="*/ 204 w 212"/>
                  <a:gd name="T67" fmla="*/ 0 h 187"/>
                  <a:gd name="T68" fmla="*/ 163 w 212"/>
                  <a:gd name="T69" fmla="*/ 35 h 187"/>
                  <a:gd name="T70" fmla="*/ 153 w 212"/>
                  <a:gd name="T71" fmla="*/ 36 h 187"/>
                  <a:gd name="T72" fmla="*/ 139 w 212"/>
                  <a:gd name="T73" fmla="*/ 43 h 187"/>
                  <a:gd name="T74" fmla="*/ 128 w 212"/>
                  <a:gd name="T75" fmla="*/ 49 h 187"/>
                  <a:gd name="T76" fmla="*/ 120 w 212"/>
                  <a:gd name="T77" fmla="*/ 57 h 187"/>
                  <a:gd name="T78" fmla="*/ 82 w 212"/>
                  <a:gd name="T79" fmla="*/ 87 h 187"/>
                  <a:gd name="T80" fmla="*/ 59 w 212"/>
                  <a:gd name="T81" fmla="*/ 109 h 187"/>
                  <a:gd name="T82" fmla="*/ 40 w 212"/>
                  <a:gd name="T83" fmla="*/ 128 h 187"/>
                  <a:gd name="T84" fmla="*/ 31 w 212"/>
                  <a:gd name="T85" fmla="*/ 139 h 187"/>
                  <a:gd name="T86" fmla="*/ 25 w 212"/>
                  <a:gd name="T87" fmla="*/ 149 h 187"/>
                  <a:gd name="T88" fmla="*/ 22 w 212"/>
                  <a:gd name="T89" fmla="*/ 157 h 187"/>
                  <a:gd name="T90" fmla="*/ 21 w 212"/>
                  <a:gd name="T91" fmla="*/ 161 h 187"/>
                  <a:gd name="T92" fmla="*/ 21 w 212"/>
                  <a:gd name="T93" fmla="*/ 163 h 187"/>
                  <a:gd name="T94" fmla="*/ 22 w 212"/>
                  <a:gd name="T95" fmla="*/ 163 h 187"/>
                  <a:gd name="T96" fmla="*/ 23 w 212"/>
                  <a:gd name="T97" fmla="*/ 164 h 187"/>
                  <a:gd name="T98" fmla="*/ 25 w 212"/>
                  <a:gd name="T99" fmla="*/ 165 h 187"/>
                  <a:gd name="T100" fmla="*/ 27 w 212"/>
                  <a:gd name="T101" fmla="*/ 166 h 187"/>
                  <a:gd name="T102" fmla="*/ 33 w 212"/>
                  <a:gd name="T103" fmla="*/ 166 h 187"/>
                  <a:gd name="T104" fmla="*/ 42 w 212"/>
                  <a:gd name="T105" fmla="*/ 164 h 187"/>
                  <a:gd name="T106" fmla="*/ 52 w 212"/>
                  <a:gd name="T107" fmla="*/ 160 h 187"/>
                  <a:gd name="T108" fmla="*/ 63 w 212"/>
                  <a:gd name="T109" fmla="*/ 153 h 187"/>
                  <a:gd name="T110" fmla="*/ 76 w 212"/>
                  <a:gd name="T111" fmla="*/ 144 h 187"/>
                  <a:gd name="T112" fmla="*/ 100 w 212"/>
                  <a:gd name="T113" fmla="*/ 123 h 187"/>
                  <a:gd name="T114" fmla="*/ 122 w 212"/>
                  <a:gd name="T115" fmla="*/ 100 h 187"/>
                  <a:gd name="T116" fmla="*/ 141 w 212"/>
                  <a:gd name="T117" fmla="*/ 79 h 187"/>
                  <a:gd name="T118" fmla="*/ 153 w 212"/>
                  <a:gd name="T119" fmla="*/ 65 h 187"/>
                  <a:gd name="T120" fmla="*/ 161 w 212"/>
                  <a:gd name="T121" fmla="*/ 51 h 187"/>
                  <a:gd name="T122" fmla="*/ 197 w 212"/>
                  <a:gd name="T123" fmla="*/ 19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12" h="187">
                    <a:moveTo>
                      <a:pt x="208" y="3"/>
                    </a:moveTo>
                    <a:lnTo>
                      <a:pt x="208" y="3"/>
                    </a:lnTo>
                    <a:lnTo>
                      <a:pt x="208" y="3"/>
                    </a:lnTo>
                    <a:lnTo>
                      <a:pt x="209" y="4"/>
                    </a:lnTo>
                    <a:lnTo>
                      <a:pt x="210" y="5"/>
                    </a:lnTo>
                    <a:lnTo>
                      <a:pt x="211" y="7"/>
                    </a:lnTo>
                    <a:lnTo>
                      <a:pt x="212" y="9"/>
                    </a:lnTo>
                    <a:lnTo>
                      <a:pt x="212" y="10"/>
                    </a:lnTo>
                    <a:lnTo>
                      <a:pt x="212" y="11"/>
                    </a:lnTo>
                    <a:lnTo>
                      <a:pt x="212" y="12"/>
                    </a:lnTo>
                    <a:lnTo>
                      <a:pt x="212" y="13"/>
                    </a:lnTo>
                    <a:lnTo>
                      <a:pt x="212" y="14"/>
                    </a:lnTo>
                    <a:lnTo>
                      <a:pt x="211" y="14"/>
                    </a:lnTo>
                    <a:lnTo>
                      <a:pt x="211" y="15"/>
                    </a:lnTo>
                    <a:lnTo>
                      <a:pt x="211" y="15"/>
                    </a:lnTo>
                    <a:lnTo>
                      <a:pt x="211" y="16"/>
                    </a:lnTo>
                    <a:lnTo>
                      <a:pt x="210" y="17"/>
                    </a:lnTo>
                    <a:lnTo>
                      <a:pt x="210" y="17"/>
                    </a:lnTo>
                    <a:lnTo>
                      <a:pt x="210" y="18"/>
                    </a:lnTo>
                    <a:lnTo>
                      <a:pt x="209" y="18"/>
                    </a:lnTo>
                    <a:lnTo>
                      <a:pt x="209" y="19"/>
                    </a:lnTo>
                    <a:lnTo>
                      <a:pt x="209" y="19"/>
                    </a:lnTo>
                    <a:lnTo>
                      <a:pt x="209" y="19"/>
                    </a:lnTo>
                    <a:lnTo>
                      <a:pt x="208" y="19"/>
                    </a:lnTo>
                    <a:lnTo>
                      <a:pt x="208" y="19"/>
                    </a:lnTo>
                    <a:lnTo>
                      <a:pt x="208" y="20"/>
                    </a:lnTo>
                    <a:lnTo>
                      <a:pt x="207" y="20"/>
                    </a:lnTo>
                    <a:lnTo>
                      <a:pt x="207" y="21"/>
                    </a:lnTo>
                    <a:lnTo>
                      <a:pt x="206" y="22"/>
                    </a:lnTo>
                    <a:lnTo>
                      <a:pt x="206" y="23"/>
                    </a:lnTo>
                    <a:lnTo>
                      <a:pt x="206" y="24"/>
                    </a:lnTo>
                    <a:lnTo>
                      <a:pt x="205" y="25"/>
                    </a:lnTo>
                    <a:lnTo>
                      <a:pt x="204" y="26"/>
                    </a:lnTo>
                    <a:lnTo>
                      <a:pt x="203" y="27"/>
                    </a:lnTo>
                    <a:lnTo>
                      <a:pt x="203" y="28"/>
                    </a:lnTo>
                    <a:lnTo>
                      <a:pt x="202" y="29"/>
                    </a:lnTo>
                    <a:lnTo>
                      <a:pt x="202" y="29"/>
                    </a:lnTo>
                    <a:lnTo>
                      <a:pt x="201" y="29"/>
                    </a:lnTo>
                    <a:lnTo>
                      <a:pt x="200" y="30"/>
                    </a:lnTo>
                    <a:lnTo>
                      <a:pt x="198" y="32"/>
                    </a:lnTo>
                    <a:lnTo>
                      <a:pt x="197" y="34"/>
                    </a:lnTo>
                    <a:lnTo>
                      <a:pt x="197" y="35"/>
                    </a:lnTo>
                    <a:lnTo>
                      <a:pt x="196" y="36"/>
                    </a:lnTo>
                    <a:lnTo>
                      <a:pt x="195" y="37"/>
                    </a:lnTo>
                    <a:lnTo>
                      <a:pt x="195" y="37"/>
                    </a:lnTo>
                    <a:lnTo>
                      <a:pt x="195" y="37"/>
                    </a:lnTo>
                    <a:lnTo>
                      <a:pt x="194" y="38"/>
                    </a:lnTo>
                    <a:lnTo>
                      <a:pt x="194" y="38"/>
                    </a:lnTo>
                    <a:lnTo>
                      <a:pt x="194" y="38"/>
                    </a:lnTo>
                    <a:lnTo>
                      <a:pt x="193" y="39"/>
                    </a:lnTo>
                    <a:lnTo>
                      <a:pt x="193" y="39"/>
                    </a:lnTo>
                    <a:lnTo>
                      <a:pt x="192" y="40"/>
                    </a:lnTo>
                    <a:lnTo>
                      <a:pt x="192" y="41"/>
                    </a:lnTo>
                    <a:lnTo>
                      <a:pt x="191" y="41"/>
                    </a:lnTo>
                    <a:lnTo>
                      <a:pt x="191" y="42"/>
                    </a:lnTo>
                    <a:lnTo>
                      <a:pt x="191" y="42"/>
                    </a:lnTo>
                    <a:lnTo>
                      <a:pt x="190" y="43"/>
                    </a:lnTo>
                    <a:lnTo>
                      <a:pt x="190" y="44"/>
                    </a:lnTo>
                    <a:lnTo>
                      <a:pt x="189" y="44"/>
                    </a:lnTo>
                    <a:lnTo>
                      <a:pt x="189" y="45"/>
                    </a:lnTo>
                    <a:lnTo>
                      <a:pt x="188" y="46"/>
                    </a:lnTo>
                    <a:lnTo>
                      <a:pt x="188" y="46"/>
                    </a:lnTo>
                    <a:lnTo>
                      <a:pt x="188" y="47"/>
                    </a:lnTo>
                    <a:lnTo>
                      <a:pt x="187" y="48"/>
                    </a:lnTo>
                    <a:lnTo>
                      <a:pt x="187" y="48"/>
                    </a:lnTo>
                    <a:lnTo>
                      <a:pt x="187" y="48"/>
                    </a:lnTo>
                    <a:lnTo>
                      <a:pt x="187" y="49"/>
                    </a:lnTo>
                    <a:lnTo>
                      <a:pt x="186" y="51"/>
                    </a:lnTo>
                    <a:lnTo>
                      <a:pt x="185" y="52"/>
                    </a:lnTo>
                    <a:lnTo>
                      <a:pt x="184" y="53"/>
                    </a:lnTo>
                    <a:lnTo>
                      <a:pt x="183" y="55"/>
                    </a:lnTo>
                    <a:lnTo>
                      <a:pt x="183" y="56"/>
                    </a:lnTo>
                    <a:lnTo>
                      <a:pt x="181" y="58"/>
                    </a:lnTo>
                    <a:lnTo>
                      <a:pt x="179" y="61"/>
                    </a:lnTo>
                    <a:lnTo>
                      <a:pt x="179" y="62"/>
                    </a:lnTo>
                    <a:lnTo>
                      <a:pt x="178" y="62"/>
                    </a:lnTo>
                    <a:lnTo>
                      <a:pt x="178" y="64"/>
                    </a:lnTo>
                    <a:lnTo>
                      <a:pt x="178" y="65"/>
                    </a:lnTo>
                    <a:lnTo>
                      <a:pt x="177" y="67"/>
                    </a:lnTo>
                    <a:lnTo>
                      <a:pt x="176" y="67"/>
                    </a:lnTo>
                    <a:lnTo>
                      <a:pt x="176" y="68"/>
                    </a:lnTo>
                    <a:lnTo>
                      <a:pt x="175" y="68"/>
                    </a:lnTo>
                    <a:lnTo>
                      <a:pt x="175" y="69"/>
                    </a:lnTo>
                    <a:lnTo>
                      <a:pt x="174" y="70"/>
                    </a:lnTo>
                    <a:lnTo>
                      <a:pt x="174" y="71"/>
                    </a:lnTo>
                    <a:lnTo>
                      <a:pt x="173" y="71"/>
                    </a:lnTo>
                    <a:lnTo>
                      <a:pt x="173" y="72"/>
                    </a:lnTo>
                    <a:lnTo>
                      <a:pt x="172" y="73"/>
                    </a:lnTo>
                    <a:lnTo>
                      <a:pt x="172" y="74"/>
                    </a:lnTo>
                    <a:lnTo>
                      <a:pt x="171" y="74"/>
                    </a:lnTo>
                    <a:lnTo>
                      <a:pt x="171" y="75"/>
                    </a:lnTo>
                    <a:lnTo>
                      <a:pt x="170" y="76"/>
                    </a:lnTo>
                    <a:lnTo>
                      <a:pt x="170" y="77"/>
                    </a:lnTo>
                    <a:lnTo>
                      <a:pt x="169" y="77"/>
                    </a:lnTo>
                    <a:lnTo>
                      <a:pt x="169" y="77"/>
                    </a:lnTo>
                    <a:lnTo>
                      <a:pt x="168" y="78"/>
                    </a:lnTo>
                    <a:lnTo>
                      <a:pt x="168" y="78"/>
                    </a:lnTo>
                    <a:lnTo>
                      <a:pt x="168" y="79"/>
                    </a:lnTo>
                    <a:lnTo>
                      <a:pt x="167" y="80"/>
                    </a:lnTo>
                    <a:lnTo>
                      <a:pt x="167" y="81"/>
                    </a:lnTo>
                    <a:lnTo>
                      <a:pt x="166" y="82"/>
                    </a:lnTo>
                    <a:lnTo>
                      <a:pt x="165" y="83"/>
                    </a:lnTo>
                    <a:lnTo>
                      <a:pt x="165" y="84"/>
                    </a:lnTo>
                    <a:lnTo>
                      <a:pt x="164" y="84"/>
                    </a:lnTo>
                    <a:lnTo>
                      <a:pt x="163" y="85"/>
                    </a:lnTo>
                    <a:lnTo>
                      <a:pt x="162" y="86"/>
                    </a:lnTo>
                    <a:lnTo>
                      <a:pt x="162" y="86"/>
                    </a:lnTo>
                    <a:lnTo>
                      <a:pt x="161" y="87"/>
                    </a:lnTo>
                    <a:lnTo>
                      <a:pt x="160" y="88"/>
                    </a:lnTo>
                    <a:lnTo>
                      <a:pt x="159" y="90"/>
                    </a:lnTo>
                    <a:lnTo>
                      <a:pt x="159" y="91"/>
                    </a:lnTo>
                    <a:lnTo>
                      <a:pt x="158" y="92"/>
                    </a:lnTo>
                    <a:lnTo>
                      <a:pt x="157" y="93"/>
                    </a:lnTo>
                    <a:lnTo>
                      <a:pt x="156" y="94"/>
                    </a:lnTo>
                    <a:lnTo>
                      <a:pt x="155" y="95"/>
                    </a:lnTo>
                    <a:lnTo>
                      <a:pt x="154" y="96"/>
                    </a:lnTo>
                    <a:lnTo>
                      <a:pt x="153" y="97"/>
                    </a:lnTo>
                    <a:lnTo>
                      <a:pt x="152" y="98"/>
                    </a:lnTo>
                    <a:lnTo>
                      <a:pt x="151" y="99"/>
                    </a:lnTo>
                    <a:lnTo>
                      <a:pt x="150" y="100"/>
                    </a:lnTo>
                    <a:lnTo>
                      <a:pt x="149" y="101"/>
                    </a:lnTo>
                    <a:lnTo>
                      <a:pt x="149" y="103"/>
                    </a:lnTo>
                    <a:lnTo>
                      <a:pt x="147" y="104"/>
                    </a:lnTo>
                    <a:lnTo>
                      <a:pt x="146" y="105"/>
                    </a:lnTo>
                    <a:lnTo>
                      <a:pt x="145" y="106"/>
                    </a:lnTo>
                    <a:lnTo>
                      <a:pt x="144" y="107"/>
                    </a:lnTo>
                    <a:lnTo>
                      <a:pt x="143" y="108"/>
                    </a:lnTo>
                    <a:lnTo>
                      <a:pt x="141" y="110"/>
                    </a:lnTo>
                    <a:lnTo>
                      <a:pt x="140" y="111"/>
                    </a:lnTo>
                    <a:lnTo>
                      <a:pt x="139" y="112"/>
                    </a:lnTo>
                    <a:lnTo>
                      <a:pt x="139" y="114"/>
                    </a:lnTo>
                    <a:lnTo>
                      <a:pt x="137" y="115"/>
                    </a:lnTo>
                    <a:lnTo>
                      <a:pt x="136" y="116"/>
                    </a:lnTo>
                    <a:lnTo>
                      <a:pt x="135" y="117"/>
                    </a:lnTo>
                    <a:lnTo>
                      <a:pt x="133" y="118"/>
                    </a:lnTo>
                    <a:lnTo>
                      <a:pt x="132" y="120"/>
                    </a:lnTo>
                    <a:lnTo>
                      <a:pt x="131" y="121"/>
                    </a:lnTo>
                    <a:lnTo>
                      <a:pt x="131" y="121"/>
                    </a:lnTo>
                    <a:lnTo>
                      <a:pt x="130" y="123"/>
                    </a:lnTo>
                    <a:lnTo>
                      <a:pt x="129" y="124"/>
                    </a:lnTo>
                    <a:lnTo>
                      <a:pt x="127" y="125"/>
                    </a:lnTo>
                    <a:lnTo>
                      <a:pt x="126" y="126"/>
                    </a:lnTo>
                    <a:lnTo>
                      <a:pt x="125" y="127"/>
                    </a:lnTo>
                    <a:lnTo>
                      <a:pt x="123" y="129"/>
                    </a:lnTo>
                    <a:lnTo>
                      <a:pt x="122" y="130"/>
                    </a:lnTo>
                    <a:lnTo>
                      <a:pt x="120" y="131"/>
                    </a:lnTo>
                    <a:lnTo>
                      <a:pt x="120" y="133"/>
                    </a:lnTo>
                    <a:lnTo>
                      <a:pt x="118" y="134"/>
                    </a:lnTo>
                    <a:lnTo>
                      <a:pt x="117" y="135"/>
                    </a:lnTo>
                    <a:lnTo>
                      <a:pt x="115" y="136"/>
                    </a:lnTo>
                    <a:lnTo>
                      <a:pt x="114" y="138"/>
                    </a:lnTo>
                    <a:lnTo>
                      <a:pt x="112" y="139"/>
                    </a:lnTo>
                    <a:lnTo>
                      <a:pt x="111" y="140"/>
                    </a:lnTo>
                    <a:lnTo>
                      <a:pt x="110" y="142"/>
                    </a:lnTo>
                    <a:lnTo>
                      <a:pt x="109" y="143"/>
                    </a:lnTo>
                    <a:lnTo>
                      <a:pt x="107" y="144"/>
                    </a:lnTo>
                    <a:lnTo>
                      <a:pt x="106" y="145"/>
                    </a:lnTo>
                    <a:lnTo>
                      <a:pt x="104" y="146"/>
                    </a:lnTo>
                    <a:lnTo>
                      <a:pt x="103" y="148"/>
                    </a:lnTo>
                    <a:lnTo>
                      <a:pt x="101" y="149"/>
                    </a:lnTo>
                    <a:lnTo>
                      <a:pt x="101" y="150"/>
                    </a:lnTo>
                    <a:lnTo>
                      <a:pt x="99" y="152"/>
                    </a:lnTo>
                    <a:lnTo>
                      <a:pt x="97" y="153"/>
                    </a:lnTo>
                    <a:lnTo>
                      <a:pt x="96" y="154"/>
                    </a:lnTo>
                    <a:lnTo>
                      <a:pt x="94" y="155"/>
                    </a:lnTo>
                    <a:lnTo>
                      <a:pt x="93" y="156"/>
                    </a:lnTo>
                    <a:lnTo>
                      <a:pt x="92" y="157"/>
                    </a:lnTo>
                    <a:lnTo>
                      <a:pt x="90" y="158"/>
                    </a:lnTo>
                    <a:lnTo>
                      <a:pt x="90" y="159"/>
                    </a:lnTo>
                    <a:lnTo>
                      <a:pt x="89" y="160"/>
                    </a:lnTo>
                    <a:lnTo>
                      <a:pt x="88" y="160"/>
                    </a:lnTo>
                    <a:lnTo>
                      <a:pt x="87" y="161"/>
                    </a:lnTo>
                    <a:lnTo>
                      <a:pt x="87" y="162"/>
                    </a:lnTo>
                    <a:lnTo>
                      <a:pt x="86" y="162"/>
                    </a:lnTo>
                    <a:lnTo>
                      <a:pt x="85" y="163"/>
                    </a:lnTo>
                    <a:lnTo>
                      <a:pt x="84" y="163"/>
                    </a:lnTo>
                    <a:lnTo>
                      <a:pt x="83" y="163"/>
                    </a:lnTo>
                    <a:lnTo>
                      <a:pt x="83" y="164"/>
                    </a:lnTo>
                    <a:lnTo>
                      <a:pt x="82" y="164"/>
                    </a:lnTo>
                    <a:lnTo>
                      <a:pt x="82" y="165"/>
                    </a:lnTo>
                    <a:lnTo>
                      <a:pt x="81" y="165"/>
                    </a:lnTo>
                    <a:lnTo>
                      <a:pt x="80" y="166"/>
                    </a:lnTo>
                    <a:lnTo>
                      <a:pt x="80" y="166"/>
                    </a:lnTo>
                    <a:lnTo>
                      <a:pt x="79" y="167"/>
                    </a:lnTo>
                    <a:lnTo>
                      <a:pt x="78" y="168"/>
                    </a:lnTo>
                    <a:lnTo>
                      <a:pt x="77" y="168"/>
                    </a:lnTo>
                    <a:lnTo>
                      <a:pt x="76" y="169"/>
                    </a:lnTo>
                    <a:lnTo>
                      <a:pt x="76" y="169"/>
                    </a:lnTo>
                    <a:lnTo>
                      <a:pt x="75" y="170"/>
                    </a:lnTo>
                    <a:lnTo>
                      <a:pt x="74" y="170"/>
                    </a:lnTo>
                    <a:lnTo>
                      <a:pt x="73" y="171"/>
                    </a:lnTo>
                    <a:lnTo>
                      <a:pt x="73" y="171"/>
                    </a:lnTo>
                    <a:lnTo>
                      <a:pt x="73" y="172"/>
                    </a:lnTo>
                    <a:lnTo>
                      <a:pt x="72" y="172"/>
                    </a:lnTo>
                    <a:lnTo>
                      <a:pt x="71" y="173"/>
                    </a:lnTo>
                    <a:lnTo>
                      <a:pt x="70" y="173"/>
                    </a:lnTo>
                    <a:lnTo>
                      <a:pt x="69" y="173"/>
                    </a:lnTo>
                    <a:lnTo>
                      <a:pt x="69" y="173"/>
                    </a:lnTo>
                    <a:lnTo>
                      <a:pt x="68" y="174"/>
                    </a:lnTo>
                    <a:lnTo>
                      <a:pt x="67" y="174"/>
                    </a:lnTo>
                    <a:lnTo>
                      <a:pt x="66" y="175"/>
                    </a:lnTo>
                    <a:lnTo>
                      <a:pt x="65" y="175"/>
                    </a:lnTo>
                    <a:lnTo>
                      <a:pt x="65" y="176"/>
                    </a:lnTo>
                    <a:lnTo>
                      <a:pt x="64" y="176"/>
                    </a:lnTo>
                    <a:lnTo>
                      <a:pt x="63" y="177"/>
                    </a:lnTo>
                    <a:lnTo>
                      <a:pt x="63" y="177"/>
                    </a:lnTo>
                    <a:lnTo>
                      <a:pt x="63" y="177"/>
                    </a:lnTo>
                    <a:lnTo>
                      <a:pt x="62" y="178"/>
                    </a:lnTo>
                    <a:lnTo>
                      <a:pt x="61" y="178"/>
                    </a:lnTo>
                    <a:lnTo>
                      <a:pt x="61" y="179"/>
                    </a:lnTo>
                    <a:lnTo>
                      <a:pt x="60" y="179"/>
                    </a:lnTo>
                    <a:lnTo>
                      <a:pt x="59" y="179"/>
                    </a:lnTo>
                    <a:lnTo>
                      <a:pt x="59" y="179"/>
                    </a:lnTo>
                    <a:lnTo>
                      <a:pt x="58" y="180"/>
                    </a:lnTo>
                    <a:lnTo>
                      <a:pt x="57" y="180"/>
                    </a:lnTo>
                    <a:lnTo>
                      <a:pt x="56" y="181"/>
                    </a:lnTo>
                    <a:lnTo>
                      <a:pt x="55" y="181"/>
                    </a:lnTo>
                    <a:lnTo>
                      <a:pt x="55" y="181"/>
                    </a:lnTo>
                    <a:lnTo>
                      <a:pt x="54" y="182"/>
                    </a:lnTo>
                    <a:lnTo>
                      <a:pt x="53" y="182"/>
                    </a:lnTo>
                    <a:lnTo>
                      <a:pt x="53" y="182"/>
                    </a:lnTo>
                    <a:lnTo>
                      <a:pt x="53" y="182"/>
                    </a:lnTo>
                    <a:lnTo>
                      <a:pt x="52" y="182"/>
                    </a:lnTo>
                    <a:lnTo>
                      <a:pt x="51" y="182"/>
                    </a:lnTo>
                    <a:lnTo>
                      <a:pt x="50" y="183"/>
                    </a:lnTo>
                    <a:lnTo>
                      <a:pt x="49" y="183"/>
                    </a:lnTo>
                    <a:lnTo>
                      <a:pt x="49" y="183"/>
                    </a:lnTo>
                    <a:lnTo>
                      <a:pt x="48" y="184"/>
                    </a:lnTo>
                    <a:lnTo>
                      <a:pt x="47" y="184"/>
                    </a:lnTo>
                    <a:lnTo>
                      <a:pt x="46" y="184"/>
                    </a:lnTo>
                    <a:lnTo>
                      <a:pt x="46" y="184"/>
                    </a:lnTo>
                    <a:lnTo>
                      <a:pt x="45" y="185"/>
                    </a:lnTo>
                    <a:lnTo>
                      <a:pt x="44" y="185"/>
                    </a:lnTo>
                    <a:lnTo>
                      <a:pt x="44" y="185"/>
                    </a:lnTo>
                    <a:lnTo>
                      <a:pt x="43" y="185"/>
                    </a:lnTo>
                    <a:lnTo>
                      <a:pt x="43" y="185"/>
                    </a:lnTo>
                    <a:lnTo>
                      <a:pt x="42" y="186"/>
                    </a:lnTo>
                    <a:lnTo>
                      <a:pt x="41" y="186"/>
                    </a:lnTo>
                    <a:lnTo>
                      <a:pt x="40" y="186"/>
                    </a:lnTo>
                    <a:lnTo>
                      <a:pt x="39" y="186"/>
                    </a:lnTo>
                    <a:lnTo>
                      <a:pt x="39" y="186"/>
                    </a:lnTo>
                    <a:lnTo>
                      <a:pt x="38" y="187"/>
                    </a:lnTo>
                    <a:lnTo>
                      <a:pt x="37" y="187"/>
                    </a:lnTo>
                    <a:lnTo>
                      <a:pt x="36" y="187"/>
                    </a:lnTo>
                    <a:lnTo>
                      <a:pt x="36" y="187"/>
                    </a:lnTo>
                    <a:lnTo>
                      <a:pt x="35" y="187"/>
                    </a:lnTo>
                    <a:lnTo>
                      <a:pt x="34" y="187"/>
                    </a:lnTo>
                    <a:lnTo>
                      <a:pt x="34" y="187"/>
                    </a:lnTo>
                    <a:lnTo>
                      <a:pt x="33" y="187"/>
                    </a:lnTo>
                    <a:lnTo>
                      <a:pt x="33" y="187"/>
                    </a:lnTo>
                    <a:lnTo>
                      <a:pt x="32" y="187"/>
                    </a:lnTo>
                    <a:lnTo>
                      <a:pt x="31" y="187"/>
                    </a:lnTo>
                    <a:lnTo>
                      <a:pt x="30" y="187"/>
                    </a:lnTo>
                    <a:lnTo>
                      <a:pt x="29" y="187"/>
                    </a:lnTo>
                    <a:lnTo>
                      <a:pt x="29" y="187"/>
                    </a:lnTo>
                    <a:lnTo>
                      <a:pt x="28" y="187"/>
                    </a:lnTo>
                    <a:lnTo>
                      <a:pt x="27" y="187"/>
                    </a:lnTo>
                    <a:lnTo>
                      <a:pt x="26" y="187"/>
                    </a:lnTo>
                    <a:lnTo>
                      <a:pt x="25" y="187"/>
                    </a:lnTo>
                    <a:lnTo>
                      <a:pt x="25" y="187"/>
                    </a:lnTo>
                    <a:lnTo>
                      <a:pt x="25" y="187"/>
                    </a:lnTo>
                    <a:lnTo>
                      <a:pt x="24" y="187"/>
                    </a:lnTo>
                    <a:lnTo>
                      <a:pt x="24" y="187"/>
                    </a:lnTo>
                    <a:lnTo>
                      <a:pt x="23" y="187"/>
                    </a:lnTo>
                    <a:lnTo>
                      <a:pt x="23" y="187"/>
                    </a:lnTo>
                    <a:lnTo>
                      <a:pt x="23" y="186"/>
                    </a:lnTo>
                    <a:lnTo>
                      <a:pt x="22" y="186"/>
                    </a:lnTo>
                    <a:lnTo>
                      <a:pt x="22" y="186"/>
                    </a:lnTo>
                    <a:lnTo>
                      <a:pt x="21" y="186"/>
                    </a:lnTo>
                    <a:lnTo>
                      <a:pt x="21" y="186"/>
                    </a:lnTo>
                    <a:lnTo>
                      <a:pt x="21" y="186"/>
                    </a:lnTo>
                    <a:lnTo>
                      <a:pt x="20" y="186"/>
                    </a:lnTo>
                    <a:lnTo>
                      <a:pt x="20" y="186"/>
                    </a:lnTo>
                    <a:lnTo>
                      <a:pt x="19" y="186"/>
                    </a:lnTo>
                    <a:lnTo>
                      <a:pt x="19" y="185"/>
                    </a:lnTo>
                    <a:lnTo>
                      <a:pt x="19" y="185"/>
                    </a:lnTo>
                    <a:lnTo>
                      <a:pt x="18" y="185"/>
                    </a:lnTo>
                    <a:lnTo>
                      <a:pt x="18" y="185"/>
                    </a:lnTo>
                    <a:lnTo>
                      <a:pt x="18" y="185"/>
                    </a:lnTo>
                    <a:lnTo>
                      <a:pt x="17" y="185"/>
                    </a:lnTo>
                    <a:lnTo>
                      <a:pt x="17" y="185"/>
                    </a:lnTo>
                    <a:lnTo>
                      <a:pt x="16" y="184"/>
                    </a:lnTo>
                    <a:lnTo>
                      <a:pt x="16" y="184"/>
                    </a:lnTo>
                    <a:lnTo>
                      <a:pt x="16" y="184"/>
                    </a:lnTo>
                    <a:lnTo>
                      <a:pt x="15" y="184"/>
                    </a:lnTo>
                    <a:lnTo>
                      <a:pt x="15" y="184"/>
                    </a:lnTo>
                    <a:lnTo>
                      <a:pt x="15" y="184"/>
                    </a:lnTo>
                    <a:lnTo>
                      <a:pt x="15" y="183"/>
                    </a:lnTo>
                    <a:lnTo>
                      <a:pt x="15" y="183"/>
                    </a:lnTo>
                    <a:lnTo>
                      <a:pt x="14" y="183"/>
                    </a:lnTo>
                    <a:lnTo>
                      <a:pt x="14" y="183"/>
                    </a:lnTo>
                    <a:lnTo>
                      <a:pt x="14" y="183"/>
                    </a:lnTo>
                    <a:lnTo>
                      <a:pt x="13" y="182"/>
                    </a:lnTo>
                    <a:lnTo>
                      <a:pt x="13" y="182"/>
                    </a:lnTo>
                    <a:lnTo>
                      <a:pt x="13" y="182"/>
                    </a:lnTo>
                    <a:lnTo>
                      <a:pt x="12" y="182"/>
                    </a:lnTo>
                    <a:lnTo>
                      <a:pt x="12" y="182"/>
                    </a:lnTo>
                    <a:lnTo>
                      <a:pt x="12" y="182"/>
                    </a:lnTo>
                    <a:lnTo>
                      <a:pt x="11" y="182"/>
                    </a:lnTo>
                    <a:lnTo>
                      <a:pt x="11" y="182"/>
                    </a:lnTo>
                    <a:lnTo>
                      <a:pt x="11" y="181"/>
                    </a:lnTo>
                    <a:lnTo>
                      <a:pt x="10" y="181"/>
                    </a:lnTo>
                    <a:lnTo>
                      <a:pt x="10" y="181"/>
                    </a:lnTo>
                    <a:lnTo>
                      <a:pt x="10" y="181"/>
                    </a:lnTo>
                    <a:lnTo>
                      <a:pt x="9" y="180"/>
                    </a:lnTo>
                    <a:lnTo>
                      <a:pt x="9" y="180"/>
                    </a:lnTo>
                    <a:lnTo>
                      <a:pt x="9" y="180"/>
                    </a:lnTo>
                    <a:lnTo>
                      <a:pt x="8" y="180"/>
                    </a:lnTo>
                    <a:lnTo>
                      <a:pt x="8" y="179"/>
                    </a:lnTo>
                    <a:lnTo>
                      <a:pt x="8" y="179"/>
                    </a:lnTo>
                    <a:lnTo>
                      <a:pt x="7" y="179"/>
                    </a:lnTo>
                    <a:lnTo>
                      <a:pt x="7" y="178"/>
                    </a:lnTo>
                    <a:lnTo>
                      <a:pt x="7" y="178"/>
                    </a:lnTo>
                    <a:lnTo>
                      <a:pt x="7" y="178"/>
                    </a:lnTo>
                    <a:lnTo>
                      <a:pt x="6" y="178"/>
                    </a:lnTo>
                    <a:lnTo>
                      <a:pt x="6" y="177"/>
                    </a:lnTo>
                    <a:lnTo>
                      <a:pt x="6" y="177"/>
                    </a:lnTo>
                    <a:lnTo>
                      <a:pt x="6" y="177"/>
                    </a:lnTo>
                    <a:lnTo>
                      <a:pt x="6" y="176"/>
                    </a:lnTo>
                    <a:lnTo>
                      <a:pt x="6" y="176"/>
                    </a:lnTo>
                    <a:lnTo>
                      <a:pt x="6" y="176"/>
                    </a:lnTo>
                    <a:lnTo>
                      <a:pt x="5" y="175"/>
                    </a:lnTo>
                    <a:lnTo>
                      <a:pt x="5" y="175"/>
                    </a:lnTo>
                    <a:lnTo>
                      <a:pt x="5" y="175"/>
                    </a:lnTo>
                    <a:lnTo>
                      <a:pt x="5" y="174"/>
                    </a:lnTo>
                    <a:lnTo>
                      <a:pt x="5" y="174"/>
                    </a:lnTo>
                    <a:lnTo>
                      <a:pt x="4" y="174"/>
                    </a:lnTo>
                    <a:lnTo>
                      <a:pt x="4" y="173"/>
                    </a:lnTo>
                    <a:lnTo>
                      <a:pt x="4" y="173"/>
                    </a:lnTo>
                    <a:lnTo>
                      <a:pt x="4" y="173"/>
                    </a:lnTo>
                    <a:lnTo>
                      <a:pt x="3" y="173"/>
                    </a:lnTo>
                    <a:lnTo>
                      <a:pt x="3" y="173"/>
                    </a:lnTo>
                    <a:lnTo>
                      <a:pt x="3" y="173"/>
                    </a:lnTo>
                    <a:lnTo>
                      <a:pt x="3" y="172"/>
                    </a:lnTo>
                    <a:lnTo>
                      <a:pt x="3" y="172"/>
                    </a:lnTo>
                    <a:lnTo>
                      <a:pt x="3" y="171"/>
                    </a:lnTo>
                    <a:lnTo>
                      <a:pt x="2" y="171"/>
                    </a:lnTo>
                    <a:lnTo>
                      <a:pt x="2" y="171"/>
                    </a:lnTo>
                    <a:lnTo>
                      <a:pt x="2" y="170"/>
                    </a:lnTo>
                    <a:lnTo>
                      <a:pt x="2" y="170"/>
                    </a:lnTo>
                    <a:lnTo>
                      <a:pt x="2" y="170"/>
                    </a:lnTo>
                    <a:lnTo>
                      <a:pt x="2" y="169"/>
                    </a:lnTo>
                    <a:lnTo>
                      <a:pt x="2" y="169"/>
                    </a:lnTo>
                    <a:lnTo>
                      <a:pt x="1" y="168"/>
                    </a:lnTo>
                    <a:lnTo>
                      <a:pt x="1" y="168"/>
                    </a:lnTo>
                    <a:lnTo>
                      <a:pt x="1" y="168"/>
                    </a:lnTo>
                    <a:lnTo>
                      <a:pt x="1" y="167"/>
                    </a:lnTo>
                    <a:lnTo>
                      <a:pt x="1" y="167"/>
                    </a:lnTo>
                    <a:lnTo>
                      <a:pt x="1" y="166"/>
                    </a:lnTo>
                    <a:lnTo>
                      <a:pt x="1" y="166"/>
                    </a:lnTo>
                    <a:lnTo>
                      <a:pt x="1" y="166"/>
                    </a:lnTo>
                    <a:lnTo>
                      <a:pt x="1" y="165"/>
                    </a:lnTo>
                    <a:lnTo>
                      <a:pt x="1" y="165"/>
                    </a:lnTo>
                    <a:lnTo>
                      <a:pt x="1" y="164"/>
                    </a:lnTo>
                    <a:lnTo>
                      <a:pt x="0" y="164"/>
                    </a:lnTo>
                    <a:lnTo>
                      <a:pt x="0" y="164"/>
                    </a:lnTo>
                    <a:lnTo>
                      <a:pt x="0" y="163"/>
                    </a:lnTo>
                    <a:lnTo>
                      <a:pt x="0" y="163"/>
                    </a:lnTo>
                    <a:lnTo>
                      <a:pt x="0" y="163"/>
                    </a:lnTo>
                    <a:lnTo>
                      <a:pt x="0" y="163"/>
                    </a:lnTo>
                    <a:lnTo>
                      <a:pt x="0" y="163"/>
                    </a:lnTo>
                    <a:lnTo>
                      <a:pt x="0" y="162"/>
                    </a:lnTo>
                    <a:lnTo>
                      <a:pt x="0" y="162"/>
                    </a:lnTo>
                    <a:lnTo>
                      <a:pt x="0" y="162"/>
                    </a:lnTo>
                    <a:lnTo>
                      <a:pt x="0" y="161"/>
                    </a:lnTo>
                    <a:lnTo>
                      <a:pt x="0" y="160"/>
                    </a:lnTo>
                    <a:lnTo>
                      <a:pt x="0" y="159"/>
                    </a:lnTo>
                    <a:lnTo>
                      <a:pt x="0" y="159"/>
                    </a:lnTo>
                    <a:lnTo>
                      <a:pt x="0" y="158"/>
                    </a:lnTo>
                    <a:lnTo>
                      <a:pt x="0" y="157"/>
                    </a:lnTo>
                    <a:lnTo>
                      <a:pt x="0" y="156"/>
                    </a:lnTo>
                    <a:lnTo>
                      <a:pt x="1" y="156"/>
                    </a:lnTo>
                    <a:lnTo>
                      <a:pt x="1" y="155"/>
                    </a:lnTo>
                    <a:lnTo>
                      <a:pt x="1" y="154"/>
                    </a:lnTo>
                    <a:lnTo>
                      <a:pt x="1" y="154"/>
                    </a:lnTo>
                    <a:lnTo>
                      <a:pt x="1" y="154"/>
                    </a:lnTo>
                    <a:lnTo>
                      <a:pt x="1" y="153"/>
                    </a:lnTo>
                    <a:lnTo>
                      <a:pt x="1" y="152"/>
                    </a:lnTo>
                    <a:lnTo>
                      <a:pt x="2" y="151"/>
                    </a:lnTo>
                    <a:lnTo>
                      <a:pt x="2" y="151"/>
                    </a:lnTo>
                    <a:lnTo>
                      <a:pt x="2" y="150"/>
                    </a:lnTo>
                    <a:lnTo>
                      <a:pt x="2" y="149"/>
                    </a:lnTo>
                    <a:lnTo>
                      <a:pt x="3" y="148"/>
                    </a:lnTo>
                    <a:lnTo>
                      <a:pt x="3" y="148"/>
                    </a:lnTo>
                    <a:lnTo>
                      <a:pt x="3" y="147"/>
                    </a:lnTo>
                    <a:lnTo>
                      <a:pt x="3" y="146"/>
                    </a:lnTo>
                    <a:lnTo>
                      <a:pt x="4" y="146"/>
                    </a:lnTo>
                    <a:lnTo>
                      <a:pt x="4" y="145"/>
                    </a:lnTo>
                    <a:lnTo>
                      <a:pt x="4" y="144"/>
                    </a:lnTo>
                    <a:lnTo>
                      <a:pt x="5" y="144"/>
                    </a:lnTo>
                    <a:lnTo>
                      <a:pt x="5" y="144"/>
                    </a:lnTo>
                    <a:lnTo>
                      <a:pt x="5" y="143"/>
                    </a:lnTo>
                    <a:lnTo>
                      <a:pt x="6" y="142"/>
                    </a:lnTo>
                    <a:lnTo>
                      <a:pt x="6" y="142"/>
                    </a:lnTo>
                    <a:lnTo>
                      <a:pt x="6" y="141"/>
                    </a:lnTo>
                    <a:lnTo>
                      <a:pt x="6" y="140"/>
                    </a:lnTo>
                    <a:lnTo>
                      <a:pt x="6" y="140"/>
                    </a:lnTo>
                    <a:lnTo>
                      <a:pt x="6" y="139"/>
                    </a:lnTo>
                    <a:lnTo>
                      <a:pt x="7" y="138"/>
                    </a:lnTo>
                    <a:lnTo>
                      <a:pt x="7" y="137"/>
                    </a:lnTo>
                    <a:lnTo>
                      <a:pt x="8" y="137"/>
                    </a:lnTo>
                    <a:lnTo>
                      <a:pt x="8" y="136"/>
                    </a:lnTo>
                    <a:lnTo>
                      <a:pt x="8" y="135"/>
                    </a:lnTo>
                    <a:lnTo>
                      <a:pt x="9" y="135"/>
                    </a:lnTo>
                    <a:lnTo>
                      <a:pt x="9" y="134"/>
                    </a:lnTo>
                    <a:lnTo>
                      <a:pt x="10" y="134"/>
                    </a:lnTo>
                    <a:lnTo>
                      <a:pt x="10" y="134"/>
                    </a:lnTo>
                    <a:lnTo>
                      <a:pt x="11" y="133"/>
                    </a:lnTo>
                    <a:lnTo>
                      <a:pt x="11" y="132"/>
                    </a:lnTo>
                    <a:lnTo>
                      <a:pt x="12" y="131"/>
                    </a:lnTo>
                    <a:lnTo>
                      <a:pt x="12" y="131"/>
                    </a:lnTo>
                    <a:lnTo>
                      <a:pt x="13" y="130"/>
                    </a:lnTo>
                    <a:lnTo>
                      <a:pt x="13" y="129"/>
                    </a:lnTo>
                    <a:lnTo>
                      <a:pt x="14" y="129"/>
                    </a:lnTo>
                    <a:lnTo>
                      <a:pt x="14" y="128"/>
                    </a:lnTo>
                    <a:lnTo>
                      <a:pt x="15" y="127"/>
                    </a:lnTo>
                    <a:lnTo>
                      <a:pt x="15" y="126"/>
                    </a:lnTo>
                    <a:lnTo>
                      <a:pt x="15" y="126"/>
                    </a:lnTo>
                    <a:lnTo>
                      <a:pt x="15" y="125"/>
                    </a:lnTo>
                    <a:lnTo>
                      <a:pt x="16" y="125"/>
                    </a:lnTo>
                    <a:lnTo>
                      <a:pt x="16" y="125"/>
                    </a:lnTo>
                    <a:lnTo>
                      <a:pt x="17" y="124"/>
                    </a:lnTo>
                    <a:lnTo>
                      <a:pt x="17" y="123"/>
                    </a:lnTo>
                    <a:lnTo>
                      <a:pt x="18" y="123"/>
                    </a:lnTo>
                    <a:lnTo>
                      <a:pt x="18" y="122"/>
                    </a:lnTo>
                    <a:lnTo>
                      <a:pt x="19" y="121"/>
                    </a:lnTo>
                    <a:lnTo>
                      <a:pt x="20" y="120"/>
                    </a:lnTo>
                    <a:lnTo>
                      <a:pt x="20" y="120"/>
                    </a:lnTo>
                    <a:lnTo>
                      <a:pt x="21" y="119"/>
                    </a:lnTo>
                    <a:lnTo>
                      <a:pt x="21" y="118"/>
                    </a:lnTo>
                    <a:lnTo>
                      <a:pt x="22" y="118"/>
                    </a:lnTo>
                    <a:lnTo>
                      <a:pt x="23" y="117"/>
                    </a:lnTo>
                    <a:lnTo>
                      <a:pt x="23" y="116"/>
                    </a:lnTo>
                    <a:lnTo>
                      <a:pt x="24" y="115"/>
                    </a:lnTo>
                    <a:lnTo>
                      <a:pt x="24" y="115"/>
                    </a:lnTo>
                    <a:lnTo>
                      <a:pt x="25" y="115"/>
                    </a:lnTo>
                    <a:lnTo>
                      <a:pt x="25" y="114"/>
                    </a:lnTo>
                    <a:lnTo>
                      <a:pt x="25" y="114"/>
                    </a:lnTo>
                    <a:lnTo>
                      <a:pt x="26" y="113"/>
                    </a:lnTo>
                    <a:lnTo>
                      <a:pt x="27" y="112"/>
                    </a:lnTo>
                    <a:lnTo>
                      <a:pt x="28" y="111"/>
                    </a:lnTo>
                    <a:lnTo>
                      <a:pt x="29" y="109"/>
                    </a:lnTo>
                    <a:lnTo>
                      <a:pt x="30" y="108"/>
                    </a:lnTo>
                    <a:lnTo>
                      <a:pt x="32" y="106"/>
                    </a:lnTo>
                    <a:lnTo>
                      <a:pt x="33" y="106"/>
                    </a:lnTo>
                    <a:lnTo>
                      <a:pt x="34" y="105"/>
                    </a:lnTo>
                    <a:lnTo>
                      <a:pt x="35" y="103"/>
                    </a:lnTo>
                    <a:lnTo>
                      <a:pt x="36" y="102"/>
                    </a:lnTo>
                    <a:lnTo>
                      <a:pt x="38" y="100"/>
                    </a:lnTo>
                    <a:lnTo>
                      <a:pt x="39" y="99"/>
                    </a:lnTo>
                    <a:lnTo>
                      <a:pt x="40" y="98"/>
                    </a:lnTo>
                    <a:lnTo>
                      <a:pt x="42" y="96"/>
                    </a:lnTo>
                    <a:lnTo>
                      <a:pt x="43" y="96"/>
                    </a:lnTo>
                    <a:lnTo>
                      <a:pt x="43" y="96"/>
                    </a:lnTo>
                    <a:lnTo>
                      <a:pt x="44" y="94"/>
                    </a:lnTo>
                    <a:lnTo>
                      <a:pt x="45" y="93"/>
                    </a:lnTo>
                    <a:lnTo>
                      <a:pt x="47" y="92"/>
                    </a:lnTo>
                    <a:lnTo>
                      <a:pt x="48" y="90"/>
                    </a:lnTo>
                    <a:lnTo>
                      <a:pt x="50" y="89"/>
                    </a:lnTo>
                    <a:lnTo>
                      <a:pt x="51" y="88"/>
                    </a:lnTo>
                    <a:lnTo>
                      <a:pt x="53" y="86"/>
                    </a:lnTo>
                    <a:lnTo>
                      <a:pt x="53" y="86"/>
                    </a:lnTo>
                    <a:lnTo>
                      <a:pt x="54" y="85"/>
                    </a:lnTo>
                    <a:lnTo>
                      <a:pt x="56" y="83"/>
                    </a:lnTo>
                    <a:lnTo>
                      <a:pt x="57" y="82"/>
                    </a:lnTo>
                    <a:lnTo>
                      <a:pt x="59" y="81"/>
                    </a:lnTo>
                    <a:lnTo>
                      <a:pt x="60" y="79"/>
                    </a:lnTo>
                    <a:lnTo>
                      <a:pt x="62" y="78"/>
                    </a:lnTo>
                    <a:lnTo>
                      <a:pt x="63" y="77"/>
                    </a:lnTo>
                    <a:lnTo>
                      <a:pt x="64" y="76"/>
                    </a:lnTo>
                    <a:lnTo>
                      <a:pt x="65" y="75"/>
                    </a:lnTo>
                    <a:lnTo>
                      <a:pt x="67" y="74"/>
                    </a:lnTo>
                    <a:lnTo>
                      <a:pt x="68" y="73"/>
                    </a:lnTo>
                    <a:lnTo>
                      <a:pt x="70" y="71"/>
                    </a:lnTo>
                    <a:lnTo>
                      <a:pt x="71" y="70"/>
                    </a:lnTo>
                    <a:lnTo>
                      <a:pt x="72" y="69"/>
                    </a:lnTo>
                    <a:lnTo>
                      <a:pt x="73" y="68"/>
                    </a:lnTo>
                    <a:lnTo>
                      <a:pt x="74" y="67"/>
                    </a:lnTo>
                    <a:lnTo>
                      <a:pt x="77" y="65"/>
                    </a:lnTo>
                    <a:lnTo>
                      <a:pt x="80" y="63"/>
                    </a:lnTo>
                    <a:lnTo>
                      <a:pt x="82" y="61"/>
                    </a:lnTo>
                    <a:lnTo>
                      <a:pt x="84" y="59"/>
                    </a:lnTo>
                    <a:lnTo>
                      <a:pt x="86" y="57"/>
                    </a:lnTo>
                    <a:lnTo>
                      <a:pt x="89" y="55"/>
                    </a:lnTo>
                    <a:lnTo>
                      <a:pt x="91" y="53"/>
                    </a:lnTo>
                    <a:lnTo>
                      <a:pt x="93" y="52"/>
                    </a:lnTo>
                    <a:lnTo>
                      <a:pt x="97" y="48"/>
                    </a:lnTo>
                    <a:lnTo>
                      <a:pt x="101" y="46"/>
                    </a:lnTo>
                    <a:lnTo>
                      <a:pt x="101" y="45"/>
                    </a:lnTo>
                    <a:lnTo>
                      <a:pt x="103" y="43"/>
                    </a:lnTo>
                    <a:lnTo>
                      <a:pt x="105" y="42"/>
                    </a:lnTo>
                    <a:lnTo>
                      <a:pt x="106" y="41"/>
                    </a:lnTo>
                    <a:lnTo>
                      <a:pt x="106" y="40"/>
                    </a:lnTo>
                    <a:lnTo>
                      <a:pt x="107" y="40"/>
                    </a:lnTo>
                    <a:lnTo>
                      <a:pt x="108" y="39"/>
                    </a:lnTo>
                    <a:lnTo>
                      <a:pt x="108" y="39"/>
                    </a:lnTo>
                    <a:lnTo>
                      <a:pt x="109" y="38"/>
                    </a:lnTo>
                    <a:lnTo>
                      <a:pt x="109" y="38"/>
                    </a:lnTo>
                    <a:lnTo>
                      <a:pt x="110" y="38"/>
                    </a:lnTo>
                    <a:lnTo>
                      <a:pt x="110" y="38"/>
                    </a:lnTo>
                    <a:lnTo>
                      <a:pt x="111" y="38"/>
                    </a:lnTo>
                    <a:lnTo>
                      <a:pt x="111" y="37"/>
                    </a:lnTo>
                    <a:lnTo>
                      <a:pt x="111" y="37"/>
                    </a:lnTo>
                    <a:lnTo>
                      <a:pt x="112" y="36"/>
                    </a:lnTo>
                    <a:lnTo>
                      <a:pt x="112" y="36"/>
                    </a:lnTo>
                    <a:lnTo>
                      <a:pt x="113" y="35"/>
                    </a:lnTo>
                    <a:lnTo>
                      <a:pt x="113" y="35"/>
                    </a:lnTo>
                    <a:lnTo>
                      <a:pt x="114" y="34"/>
                    </a:lnTo>
                    <a:lnTo>
                      <a:pt x="115" y="34"/>
                    </a:lnTo>
                    <a:lnTo>
                      <a:pt x="115" y="33"/>
                    </a:lnTo>
                    <a:lnTo>
                      <a:pt x="116" y="33"/>
                    </a:lnTo>
                    <a:lnTo>
                      <a:pt x="117" y="33"/>
                    </a:lnTo>
                    <a:lnTo>
                      <a:pt x="117" y="32"/>
                    </a:lnTo>
                    <a:lnTo>
                      <a:pt x="118" y="32"/>
                    </a:lnTo>
                    <a:lnTo>
                      <a:pt x="118" y="31"/>
                    </a:lnTo>
                    <a:lnTo>
                      <a:pt x="119" y="31"/>
                    </a:lnTo>
                    <a:lnTo>
                      <a:pt x="120" y="30"/>
                    </a:lnTo>
                    <a:lnTo>
                      <a:pt x="120" y="30"/>
                    </a:lnTo>
                    <a:lnTo>
                      <a:pt x="120" y="30"/>
                    </a:lnTo>
                    <a:lnTo>
                      <a:pt x="121" y="29"/>
                    </a:lnTo>
                    <a:lnTo>
                      <a:pt x="121" y="29"/>
                    </a:lnTo>
                    <a:lnTo>
                      <a:pt x="122" y="29"/>
                    </a:lnTo>
                    <a:lnTo>
                      <a:pt x="122" y="29"/>
                    </a:lnTo>
                    <a:lnTo>
                      <a:pt x="123" y="29"/>
                    </a:lnTo>
                    <a:lnTo>
                      <a:pt x="124" y="28"/>
                    </a:lnTo>
                    <a:lnTo>
                      <a:pt x="124" y="28"/>
                    </a:lnTo>
                    <a:lnTo>
                      <a:pt x="125" y="28"/>
                    </a:lnTo>
                    <a:lnTo>
                      <a:pt x="126" y="27"/>
                    </a:lnTo>
                    <a:lnTo>
                      <a:pt x="127" y="27"/>
                    </a:lnTo>
                    <a:lnTo>
                      <a:pt x="128" y="26"/>
                    </a:lnTo>
                    <a:lnTo>
                      <a:pt x="129" y="25"/>
                    </a:lnTo>
                    <a:lnTo>
                      <a:pt x="130" y="25"/>
                    </a:lnTo>
                    <a:lnTo>
                      <a:pt x="130" y="24"/>
                    </a:lnTo>
                    <a:lnTo>
                      <a:pt x="131" y="24"/>
                    </a:lnTo>
                    <a:lnTo>
                      <a:pt x="132" y="23"/>
                    </a:lnTo>
                    <a:lnTo>
                      <a:pt x="133" y="23"/>
                    </a:lnTo>
                    <a:lnTo>
                      <a:pt x="135" y="22"/>
                    </a:lnTo>
                    <a:lnTo>
                      <a:pt x="136" y="21"/>
                    </a:lnTo>
                    <a:lnTo>
                      <a:pt x="137" y="21"/>
                    </a:lnTo>
                    <a:lnTo>
                      <a:pt x="138" y="20"/>
                    </a:lnTo>
                    <a:lnTo>
                      <a:pt x="139" y="19"/>
                    </a:lnTo>
                    <a:lnTo>
                      <a:pt x="140" y="19"/>
                    </a:lnTo>
                    <a:lnTo>
                      <a:pt x="141" y="19"/>
                    </a:lnTo>
                    <a:lnTo>
                      <a:pt x="144" y="18"/>
                    </a:lnTo>
                    <a:lnTo>
                      <a:pt x="144" y="18"/>
                    </a:lnTo>
                    <a:lnTo>
                      <a:pt x="145" y="18"/>
                    </a:lnTo>
                    <a:lnTo>
                      <a:pt x="145" y="18"/>
                    </a:lnTo>
                    <a:lnTo>
                      <a:pt x="146" y="17"/>
                    </a:lnTo>
                    <a:lnTo>
                      <a:pt x="146" y="17"/>
                    </a:lnTo>
                    <a:lnTo>
                      <a:pt x="147" y="17"/>
                    </a:lnTo>
                    <a:lnTo>
                      <a:pt x="148" y="17"/>
                    </a:lnTo>
                    <a:lnTo>
                      <a:pt x="148" y="17"/>
                    </a:lnTo>
                    <a:lnTo>
                      <a:pt x="149" y="16"/>
                    </a:lnTo>
                    <a:lnTo>
                      <a:pt x="149" y="16"/>
                    </a:lnTo>
                    <a:lnTo>
                      <a:pt x="149" y="16"/>
                    </a:lnTo>
                    <a:lnTo>
                      <a:pt x="150" y="16"/>
                    </a:lnTo>
                    <a:lnTo>
                      <a:pt x="150" y="16"/>
                    </a:lnTo>
                    <a:lnTo>
                      <a:pt x="151" y="16"/>
                    </a:lnTo>
                    <a:lnTo>
                      <a:pt x="151" y="16"/>
                    </a:lnTo>
                    <a:lnTo>
                      <a:pt x="152" y="16"/>
                    </a:lnTo>
                    <a:lnTo>
                      <a:pt x="153" y="16"/>
                    </a:lnTo>
                    <a:lnTo>
                      <a:pt x="153" y="15"/>
                    </a:lnTo>
                    <a:lnTo>
                      <a:pt x="154" y="15"/>
                    </a:lnTo>
                    <a:lnTo>
                      <a:pt x="154" y="15"/>
                    </a:lnTo>
                    <a:lnTo>
                      <a:pt x="155" y="15"/>
                    </a:lnTo>
                    <a:lnTo>
                      <a:pt x="155" y="15"/>
                    </a:lnTo>
                    <a:lnTo>
                      <a:pt x="156" y="15"/>
                    </a:lnTo>
                    <a:lnTo>
                      <a:pt x="157" y="15"/>
                    </a:lnTo>
                    <a:lnTo>
                      <a:pt x="158" y="15"/>
                    </a:lnTo>
                    <a:lnTo>
                      <a:pt x="159" y="15"/>
                    </a:lnTo>
                    <a:lnTo>
                      <a:pt x="160" y="15"/>
                    </a:lnTo>
                    <a:lnTo>
                      <a:pt x="161" y="15"/>
                    </a:lnTo>
                    <a:lnTo>
                      <a:pt x="162" y="15"/>
                    </a:lnTo>
                    <a:lnTo>
                      <a:pt x="162" y="15"/>
                    </a:lnTo>
                    <a:lnTo>
                      <a:pt x="163" y="15"/>
                    </a:lnTo>
                    <a:lnTo>
                      <a:pt x="164" y="15"/>
                    </a:lnTo>
                    <a:lnTo>
                      <a:pt x="165" y="15"/>
                    </a:lnTo>
                    <a:lnTo>
                      <a:pt x="166" y="15"/>
                    </a:lnTo>
                    <a:lnTo>
                      <a:pt x="166" y="15"/>
                    </a:lnTo>
                    <a:lnTo>
                      <a:pt x="166" y="15"/>
                    </a:lnTo>
                    <a:lnTo>
                      <a:pt x="167" y="14"/>
                    </a:lnTo>
                    <a:lnTo>
                      <a:pt x="168" y="14"/>
                    </a:lnTo>
                    <a:lnTo>
                      <a:pt x="168" y="14"/>
                    </a:lnTo>
                    <a:lnTo>
                      <a:pt x="168" y="14"/>
                    </a:lnTo>
                    <a:lnTo>
                      <a:pt x="169" y="15"/>
                    </a:lnTo>
                    <a:lnTo>
                      <a:pt x="170" y="15"/>
                    </a:lnTo>
                    <a:lnTo>
                      <a:pt x="172" y="16"/>
                    </a:lnTo>
                    <a:lnTo>
                      <a:pt x="174" y="17"/>
                    </a:lnTo>
                    <a:lnTo>
                      <a:pt x="175" y="18"/>
                    </a:lnTo>
                    <a:lnTo>
                      <a:pt x="176" y="19"/>
                    </a:lnTo>
                    <a:lnTo>
                      <a:pt x="177" y="21"/>
                    </a:lnTo>
                    <a:lnTo>
                      <a:pt x="178" y="23"/>
                    </a:lnTo>
                    <a:lnTo>
                      <a:pt x="178" y="25"/>
                    </a:lnTo>
                    <a:lnTo>
                      <a:pt x="178" y="26"/>
                    </a:lnTo>
                    <a:lnTo>
                      <a:pt x="178" y="26"/>
                    </a:lnTo>
                    <a:lnTo>
                      <a:pt x="178" y="25"/>
                    </a:lnTo>
                    <a:lnTo>
                      <a:pt x="178" y="24"/>
                    </a:lnTo>
                    <a:lnTo>
                      <a:pt x="178" y="24"/>
                    </a:lnTo>
                    <a:lnTo>
                      <a:pt x="179" y="24"/>
                    </a:lnTo>
                    <a:lnTo>
                      <a:pt x="179" y="23"/>
                    </a:lnTo>
                    <a:lnTo>
                      <a:pt x="180" y="22"/>
                    </a:lnTo>
                    <a:lnTo>
                      <a:pt x="182" y="20"/>
                    </a:lnTo>
                    <a:lnTo>
                      <a:pt x="183" y="19"/>
                    </a:lnTo>
                    <a:lnTo>
                      <a:pt x="184" y="18"/>
                    </a:lnTo>
                    <a:lnTo>
                      <a:pt x="185" y="17"/>
                    </a:lnTo>
                    <a:lnTo>
                      <a:pt x="186" y="16"/>
                    </a:lnTo>
                    <a:lnTo>
                      <a:pt x="186" y="15"/>
                    </a:lnTo>
                    <a:lnTo>
                      <a:pt x="187" y="15"/>
                    </a:lnTo>
                    <a:lnTo>
                      <a:pt x="187" y="14"/>
                    </a:lnTo>
                    <a:lnTo>
                      <a:pt x="187" y="13"/>
                    </a:lnTo>
                    <a:lnTo>
                      <a:pt x="188" y="12"/>
                    </a:lnTo>
                    <a:lnTo>
                      <a:pt x="189" y="11"/>
                    </a:lnTo>
                    <a:lnTo>
                      <a:pt x="190" y="10"/>
                    </a:lnTo>
                    <a:lnTo>
                      <a:pt x="190" y="9"/>
                    </a:lnTo>
                    <a:lnTo>
                      <a:pt x="191" y="9"/>
                    </a:lnTo>
                    <a:lnTo>
                      <a:pt x="191" y="9"/>
                    </a:lnTo>
                    <a:lnTo>
                      <a:pt x="191" y="9"/>
                    </a:lnTo>
                    <a:lnTo>
                      <a:pt x="192" y="8"/>
                    </a:lnTo>
                    <a:lnTo>
                      <a:pt x="192" y="8"/>
                    </a:lnTo>
                    <a:lnTo>
                      <a:pt x="192" y="8"/>
                    </a:lnTo>
                    <a:lnTo>
                      <a:pt x="192" y="8"/>
                    </a:lnTo>
                    <a:lnTo>
                      <a:pt x="192" y="7"/>
                    </a:lnTo>
                    <a:lnTo>
                      <a:pt x="192" y="7"/>
                    </a:lnTo>
                    <a:lnTo>
                      <a:pt x="192" y="7"/>
                    </a:lnTo>
                    <a:lnTo>
                      <a:pt x="192" y="7"/>
                    </a:lnTo>
                    <a:lnTo>
                      <a:pt x="192" y="7"/>
                    </a:lnTo>
                    <a:lnTo>
                      <a:pt x="192" y="7"/>
                    </a:lnTo>
                    <a:lnTo>
                      <a:pt x="192" y="7"/>
                    </a:lnTo>
                    <a:lnTo>
                      <a:pt x="192" y="7"/>
                    </a:lnTo>
                    <a:lnTo>
                      <a:pt x="192" y="7"/>
                    </a:lnTo>
                    <a:lnTo>
                      <a:pt x="192" y="7"/>
                    </a:lnTo>
                    <a:lnTo>
                      <a:pt x="192" y="7"/>
                    </a:lnTo>
                    <a:lnTo>
                      <a:pt x="192" y="7"/>
                    </a:lnTo>
                    <a:lnTo>
                      <a:pt x="192" y="7"/>
                    </a:lnTo>
                    <a:lnTo>
                      <a:pt x="192" y="7"/>
                    </a:lnTo>
                    <a:lnTo>
                      <a:pt x="192" y="7"/>
                    </a:lnTo>
                    <a:lnTo>
                      <a:pt x="192" y="8"/>
                    </a:lnTo>
                    <a:lnTo>
                      <a:pt x="192" y="8"/>
                    </a:lnTo>
                    <a:lnTo>
                      <a:pt x="192" y="8"/>
                    </a:lnTo>
                    <a:lnTo>
                      <a:pt x="192" y="9"/>
                    </a:lnTo>
                    <a:lnTo>
                      <a:pt x="192" y="9"/>
                    </a:lnTo>
                    <a:lnTo>
                      <a:pt x="192" y="9"/>
                    </a:lnTo>
                    <a:lnTo>
                      <a:pt x="195" y="3"/>
                    </a:lnTo>
                    <a:lnTo>
                      <a:pt x="202" y="0"/>
                    </a:lnTo>
                    <a:lnTo>
                      <a:pt x="202" y="0"/>
                    </a:lnTo>
                    <a:lnTo>
                      <a:pt x="204" y="0"/>
                    </a:lnTo>
                    <a:lnTo>
                      <a:pt x="205" y="0"/>
                    </a:lnTo>
                    <a:lnTo>
                      <a:pt x="206" y="1"/>
                    </a:lnTo>
                    <a:lnTo>
                      <a:pt x="206" y="1"/>
                    </a:lnTo>
                    <a:lnTo>
                      <a:pt x="206" y="1"/>
                    </a:lnTo>
                    <a:lnTo>
                      <a:pt x="206" y="1"/>
                    </a:lnTo>
                    <a:lnTo>
                      <a:pt x="207" y="2"/>
                    </a:lnTo>
                    <a:lnTo>
                      <a:pt x="208" y="3"/>
                    </a:lnTo>
                    <a:lnTo>
                      <a:pt x="208" y="3"/>
                    </a:lnTo>
                    <a:close/>
                    <a:moveTo>
                      <a:pt x="171" y="34"/>
                    </a:moveTo>
                    <a:lnTo>
                      <a:pt x="169" y="35"/>
                    </a:lnTo>
                    <a:lnTo>
                      <a:pt x="168" y="35"/>
                    </a:lnTo>
                    <a:lnTo>
                      <a:pt x="168" y="35"/>
                    </a:lnTo>
                    <a:lnTo>
                      <a:pt x="167" y="35"/>
                    </a:lnTo>
                    <a:lnTo>
                      <a:pt x="166" y="35"/>
                    </a:lnTo>
                    <a:lnTo>
                      <a:pt x="166" y="35"/>
                    </a:lnTo>
                    <a:lnTo>
                      <a:pt x="165" y="35"/>
                    </a:lnTo>
                    <a:lnTo>
                      <a:pt x="164" y="35"/>
                    </a:lnTo>
                    <a:lnTo>
                      <a:pt x="164" y="35"/>
                    </a:lnTo>
                    <a:lnTo>
                      <a:pt x="163" y="35"/>
                    </a:lnTo>
                    <a:lnTo>
                      <a:pt x="162" y="35"/>
                    </a:lnTo>
                    <a:lnTo>
                      <a:pt x="161" y="35"/>
                    </a:lnTo>
                    <a:lnTo>
                      <a:pt x="160" y="35"/>
                    </a:lnTo>
                    <a:lnTo>
                      <a:pt x="159" y="36"/>
                    </a:lnTo>
                    <a:lnTo>
                      <a:pt x="159" y="36"/>
                    </a:lnTo>
                    <a:lnTo>
                      <a:pt x="158" y="36"/>
                    </a:lnTo>
                    <a:lnTo>
                      <a:pt x="158" y="36"/>
                    </a:lnTo>
                    <a:lnTo>
                      <a:pt x="157" y="36"/>
                    </a:lnTo>
                    <a:lnTo>
                      <a:pt x="157" y="36"/>
                    </a:lnTo>
                    <a:lnTo>
                      <a:pt x="157" y="36"/>
                    </a:lnTo>
                    <a:lnTo>
                      <a:pt x="156" y="36"/>
                    </a:lnTo>
                    <a:lnTo>
                      <a:pt x="156" y="36"/>
                    </a:lnTo>
                    <a:lnTo>
                      <a:pt x="155" y="36"/>
                    </a:lnTo>
                    <a:lnTo>
                      <a:pt x="155" y="36"/>
                    </a:lnTo>
                    <a:lnTo>
                      <a:pt x="155" y="36"/>
                    </a:lnTo>
                    <a:lnTo>
                      <a:pt x="154" y="36"/>
                    </a:lnTo>
                    <a:lnTo>
                      <a:pt x="154" y="36"/>
                    </a:lnTo>
                    <a:lnTo>
                      <a:pt x="154" y="36"/>
                    </a:lnTo>
                    <a:lnTo>
                      <a:pt x="153" y="36"/>
                    </a:lnTo>
                    <a:lnTo>
                      <a:pt x="153" y="36"/>
                    </a:lnTo>
                    <a:lnTo>
                      <a:pt x="153" y="37"/>
                    </a:lnTo>
                    <a:lnTo>
                      <a:pt x="153" y="37"/>
                    </a:lnTo>
                    <a:lnTo>
                      <a:pt x="152" y="37"/>
                    </a:lnTo>
                    <a:lnTo>
                      <a:pt x="152" y="37"/>
                    </a:lnTo>
                    <a:lnTo>
                      <a:pt x="152" y="37"/>
                    </a:lnTo>
                    <a:lnTo>
                      <a:pt x="150" y="38"/>
                    </a:lnTo>
                    <a:lnTo>
                      <a:pt x="149" y="38"/>
                    </a:lnTo>
                    <a:lnTo>
                      <a:pt x="149" y="38"/>
                    </a:lnTo>
                    <a:lnTo>
                      <a:pt x="147" y="39"/>
                    </a:lnTo>
                    <a:lnTo>
                      <a:pt x="146" y="39"/>
                    </a:lnTo>
                    <a:lnTo>
                      <a:pt x="145" y="40"/>
                    </a:lnTo>
                    <a:lnTo>
                      <a:pt x="144" y="40"/>
                    </a:lnTo>
                    <a:lnTo>
                      <a:pt x="143" y="41"/>
                    </a:lnTo>
                    <a:lnTo>
                      <a:pt x="141" y="41"/>
                    </a:lnTo>
                    <a:lnTo>
                      <a:pt x="140" y="42"/>
                    </a:lnTo>
                    <a:lnTo>
                      <a:pt x="140" y="42"/>
                    </a:lnTo>
                    <a:lnTo>
                      <a:pt x="139" y="43"/>
                    </a:lnTo>
                    <a:lnTo>
                      <a:pt x="139" y="43"/>
                    </a:lnTo>
                    <a:lnTo>
                      <a:pt x="138" y="44"/>
                    </a:lnTo>
                    <a:lnTo>
                      <a:pt x="137" y="44"/>
                    </a:lnTo>
                    <a:lnTo>
                      <a:pt x="136" y="45"/>
                    </a:lnTo>
                    <a:lnTo>
                      <a:pt x="135" y="45"/>
                    </a:lnTo>
                    <a:lnTo>
                      <a:pt x="135" y="46"/>
                    </a:lnTo>
                    <a:lnTo>
                      <a:pt x="134" y="46"/>
                    </a:lnTo>
                    <a:lnTo>
                      <a:pt x="134" y="46"/>
                    </a:lnTo>
                    <a:lnTo>
                      <a:pt x="133" y="47"/>
                    </a:lnTo>
                    <a:lnTo>
                      <a:pt x="133" y="47"/>
                    </a:lnTo>
                    <a:lnTo>
                      <a:pt x="132" y="47"/>
                    </a:lnTo>
                    <a:lnTo>
                      <a:pt x="132" y="48"/>
                    </a:lnTo>
                    <a:lnTo>
                      <a:pt x="131" y="48"/>
                    </a:lnTo>
                    <a:lnTo>
                      <a:pt x="130" y="48"/>
                    </a:lnTo>
                    <a:lnTo>
                      <a:pt x="130" y="48"/>
                    </a:lnTo>
                    <a:lnTo>
                      <a:pt x="130" y="48"/>
                    </a:lnTo>
                    <a:lnTo>
                      <a:pt x="130" y="48"/>
                    </a:lnTo>
                    <a:lnTo>
                      <a:pt x="129" y="49"/>
                    </a:lnTo>
                    <a:lnTo>
                      <a:pt x="129" y="49"/>
                    </a:lnTo>
                    <a:lnTo>
                      <a:pt x="128" y="49"/>
                    </a:lnTo>
                    <a:lnTo>
                      <a:pt x="128" y="50"/>
                    </a:lnTo>
                    <a:lnTo>
                      <a:pt x="127" y="50"/>
                    </a:lnTo>
                    <a:lnTo>
                      <a:pt x="127" y="50"/>
                    </a:lnTo>
                    <a:lnTo>
                      <a:pt x="127" y="51"/>
                    </a:lnTo>
                    <a:lnTo>
                      <a:pt x="126" y="51"/>
                    </a:lnTo>
                    <a:lnTo>
                      <a:pt x="126" y="51"/>
                    </a:lnTo>
                    <a:lnTo>
                      <a:pt x="125" y="52"/>
                    </a:lnTo>
                    <a:lnTo>
                      <a:pt x="125" y="52"/>
                    </a:lnTo>
                    <a:lnTo>
                      <a:pt x="124" y="52"/>
                    </a:lnTo>
                    <a:lnTo>
                      <a:pt x="124" y="53"/>
                    </a:lnTo>
                    <a:lnTo>
                      <a:pt x="123" y="53"/>
                    </a:lnTo>
                    <a:lnTo>
                      <a:pt x="123" y="53"/>
                    </a:lnTo>
                    <a:lnTo>
                      <a:pt x="122" y="54"/>
                    </a:lnTo>
                    <a:lnTo>
                      <a:pt x="122" y="54"/>
                    </a:lnTo>
                    <a:lnTo>
                      <a:pt x="121" y="55"/>
                    </a:lnTo>
                    <a:lnTo>
                      <a:pt x="121" y="55"/>
                    </a:lnTo>
                    <a:lnTo>
                      <a:pt x="120" y="56"/>
                    </a:lnTo>
                    <a:lnTo>
                      <a:pt x="120" y="56"/>
                    </a:lnTo>
                    <a:lnTo>
                      <a:pt x="120" y="57"/>
                    </a:lnTo>
                    <a:lnTo>
                      <a:pt x="120" y="57"/>
                    </a:lnTo>
                    <a:lnTo>
                      <a:pt x="118" y="58"/>
                    </a:lnTo>
                    <a:lnTo>
                      <a:pt x="117" y="59"/>
                    </a:lnTo>
                    <a:lnTo>
                      <a:pt x="115" y="60"/>
                    </a:lnTo>
                    <a:lnTo>
                      <a:pt x="113" y="62"/>
                    </a:lnTo>
                    <a:lnTo>
                      <a:pt x="110" y="65"/>
                    </a:lnTo>
                    <a:lnTo>
                      <a:pt x="106" y="67"/>
                    </a:lnTo>
                    <a:lnTo>
                      <a:pt x="104" y="69"/>
                    </a:lnTo>
                    <a:lnTo>
                      <a:pt x="101" y="71"/>
                    </a:lnTo>
                    <a:lnTo>
                      <a:pt x="100" y="73"/>
                    </a:lnTo>
                    <a:lnTo>
                      <a:pt x="97" y="75"/>
                    </a:lnTo>
                    <a:lnTo>
                      <a:pt x="95" y="77"/>
                    </a:lnTo>
                    <a:lnTo>
                      <a:pt x="92" y="78"/>
                    </a:lnTo>
                    <a:lnTo>
                      <a:pt x="91" y="81"/>
                    </a:lnTo>
                    <a:lnTo>
                      <a:pt x="88" y="83"/>
                    </a:lnTo>
                    <a:lnTo>
                      <a:pt x="87" y="84"/>
                    </a:lnTo>
                    <a:lnTo>
                      <a:pt x="85" y="85"/>
                    </a:lnTo>
                    <a:lnTo>
                      <a:pt x="84" y="86"/>
                    </a:lnTo>
                    <a:lnTo>
                      <a:pt x="82" y="87"/>
                    </a:lnTo>
                    <a:lnTo>
                      <a:pt x="82" y="88"/>
                    </a:lnTo>
                    <a:lnTo>
                      <a:pt x="81" y="89"/>
                    </a:lnTo>
                    <a:lnTo>
                      <a:pt x="79" y="90"/>
                    </a:lnTo>
                    <a:lnTo>
                      <a:pt x="78" y="92"/>
                    </a:lnTo>
                    <a:lnTo>
                      <a:pt x="76" y="93"/>
                    </a:lnTo>
                    <a:lnTo>
                      <a:pt x="75" y="94"/>
                    </a:lnTo>
                    <a:lnTo>
                      <a:pt x="74" y="95"/>
                    </a:lnTo>
                    <a:lnTo>
                      <a:pt x="73" y="96"/>
                    </a:lnTo>
                    <a:lnTo>
                      <a:pt x="72" y="97"/>
                    </a:lnTo>
                    <a:lnTo>
                      <a:pt x="70" y="98"/>
                    </a:lnTo>
                    <a:lnTo>
                      <a:pt x="69" y="99"/>
                    </a:lnTo>
                    <a:lnTo>
                      <a:pt x="67" y="101"/>
                    </a:lnTo>
                    <a:lnTo>
                      <a:pt x="66" y="102"/>
                    </a:lnTo>
                    <a:lnTo>
                      <a:pt x="65" y="103"/>
                    </a:lnTo>
                    <a:lnTo>
                      <a:pt x="63" y="105"/>
                    </a:lnTo>
                    <a:lnTo>
                      <a:pt x="63" y="106"/>
                    </a:lnTo>
                    <a:lnTo>
                      <a:pt x="61" y="106"/>
                    </a:lnTo>
                    <a:lnTo>
                      <a:pt x="60" y="108"/>
                    </a:lnTo>
                    <a:lnTo>
                      <a:pt x="59" y="109"/>
                    </a:lnTo>
                    <a:lnTo>
                      <a:pt x="57" y="110"/>
                    </a:lnTo>
                    <a:lnTo>
                      <a:pt x="57" y="110"/>
                    </a:lnTo>
                    <a:lnTo>
                      <a:pt x="56" y="112"/>
                    </a:lnTo>
                    <a:lnTo>
                      <a:pt x="54" y="113"/>
                    </a:lnTo>
                    <a:lnTo>
                      <a:pt x="53" y="114"/>
                    </a:lnTo>
                    <a:lnTo>
                      <a:pt x="53" y="115"/>
                    </a:lnTo>
                    <a:lnTo>
                      <a:pt x="51" y="116"/>
                    </a:lnTo>
                    <a:lnTo>
                      <a:pt x="50" y="117"/>
                    </a:lnTo>
                    <a:lnTo>
                      <a:pt x="49" y="119"/>
                    </a:lnTo>
                    <a:lnTo>
                      <a:pt x="48" y="120"/>
                    </a:lnTo>
                    <a:lnTo>
                      <a:pt x="46" y="121"/>
                    </a:lnTo>
                    <a:lnTo>
                      <a:pt x="45" y="123"/>
                    </a:lnTo>
                    <a:lnTo>
                      <a:pt x="44" y="124"/>
                    </a:lnTo>
                    <a:lnTo>
                      <a:pt x="44" y="125"/>
                    </a:lnTo>
                    <a:lnTo>
                      <a:pt x="42" y="125"/>
                    </a:lnTo>
                    <a:lnTo>
                      <a:pt x="42" y="126"/>
                    </a:lnTo>
                    <a:lnTo>
                      <a:pt x="41" y="127"/>
                    </a:lnTo>
                    <a:lnTo>
                      <a:pt x="41" y="127"/>
                    </a:lnTo>
                    <a:lnTo>
                      <a:pt x="40" y="128"/>
                    </a:lnTo>
                    <a:lnTo>
                      <a:pt x="40" y="129"/>
                    </a:lnTo>
                    <a:lnTo>
                      <a:pt x="39" y="129"/>
                    </a:lnTo>
                    <a:lnTo>
                      <a:pt x="38" y="130"/>
                    </a:lnTo>
                    <a:lnTo>
                      <a:pt x="38" y="131"/>
                    </a:lnTo>
                    <a:lnTo>
                      <a:pt x="37" y="131"/>
                    </a:lnTo>
                    <a:lnTo>
                      <a:pt x="37" y="132"/>
                    </a:lnTo>
                    <a:lnTo>
                      <a:pt x="36" y="133"/>
                    </a:lnTo>
                    <a:lnTo>
                      <a:pt x="36" y="133"/>
                    </a:lnTo>
                    <a:lnTo>
                      <a:pt x="35" y="134"/>
                    </a:lnTo>
                    <a:lnTo>
                      <a:pt x="35" y="134"/>
                    </a:lnTo>
                    <a:lnTo>
                      <a:pt x="34" y="134"/>
                    </a:lnTo>
                    <a:lnTo>
                      <a:pt x="34" y="135"/>
                    </a:lnTo>
                    <a:lnTo>
                      <a:pt x="34" y="135"/>
                    </a:lnTo>
                    <a:lnTo>
                      <a:pt x="34" y="136"/>
                    </a:lnTo>
                    <a:lnTo>
                      <a:pt x="33" y="137"/>
                    </a:lnTo>
                    <a:lnTo>
                      <a:pt x="33" y="137"/>
                    </a:lnTo>
                    <a:lnTo>
                      <a:pt x="32" y="138"/>
                    </a:lnTo>
                    <a:lnTo>
                      <a:pt x="32" y="138"/>
                    </a:lnTo>
                    <a:lnTo>
                      <a:pt x="31" y="139"/>
                    </a:lnTo>
                    <a:lnTo>
                      <a:pt x="31" y="140"/>
                    </a:lnTo>
                    <a:lnTo>
                      <a:pt x="31" y="140"/>
                    </a:lnTo>
                    <a:lnTo>
                      <a:pt x="30" y="141"/>
                    </a:lnTo>
                    <a:lnTo>
                      <a:pt x="30" y="141"/>
                    </a:lnTo>
                    <a:lnTo>
                      <a:pt x="29" y="142"/>
                    </a:lnTo>
                    <a:lnTo>
                      <a:pt x="29" y="143"/>
                    </a:lnTo>
                    <a:lnTo>
                      <a:pt x="29" y="143"/>
                    </a:lnTo>
                    <a:lnTo>
                      <a:pt x="28" y="144"/>
                    </a:lnTo>
                    <a:lnTo>
                      <a:pt x="28" y="144"/>
                    </a:lnTo>
                    <a:lnTo>
                      <a:pt x="27" y="144"/>
                    </a:lnTo>
                    <a:lnTo>
                      <a:pt x="27" y="144"/>
                    </a:lnTo>
                    <a:lnTo>
                      <a:pt x="27" y="145"/>
                    </a:lnTo>
                    <a:lnTo>
                      <a:pt x="26" y="146"/>
                    </a:lnTo>
                    <a:lnTo>
                      <a:pt x="26" y="146"/>
                    </a:lnTo>
                    <a:lnTo>
                      <a:pt x="26" y="147"/>
                    </a:lnTo>
                    <a:lnTo>
                      <a:pt x="25" y="147"/>
                    </a:lnTo>
                    <a:lnTo>
                      <a:pt x="25" y="148"/>
                    </a:lnTo>
                    <a:lnTo>
                      <a:pt x="25" y="148"/>
                    </a:lnTo>
                    <a:lnTo>
                      <a:pt x="25" y="149"/>
                    </a:lnTo>
                    <a:lnTo>
                      <a:pt x="25" y="149"/>
                    </a:lnTo>
                    <a:lnTo>
                      <a:pt x="25" y="150"/>
                    </a:lnTo>
                    <a:lnTo>
                      <a:pt x="25" y="150"/>
                    </a:lnTo>
                    <a:lnTo>
                      <a:pt x="24" y="151"/>
                    </a:lnTo>
                    <a:lnTo>
                      <a:pt x="24" y="151"/>
                    </a:lnTo>
                    <a:lnTo>
                      <a:pt x="24" y="152"/>
                    </a:lnTo>
                    <a:lnTo>
                      <a:pt x="24" y="152"/>
                    </a:lnTo>
                    <a:lnTo>
                      <a:pt x="23" y="153"/>
                    </a:lnTo>
                    <a:lnTo>
                      <a:pt x="23" y="153"/>
                    </a:lnTo>
                    <a:lnTo>
                      <a:pt x="23" y="154"/>
                    </a:lnTo>
                    <a:lnTo>
                      <a:pt x="23" y="154"/>
                    </a:lnTo>
                    <a:lnTo>
                      <a:pt x="23" y="154"/>
                    </a:lnTo>
                    <a:lnTo>
                      <a:pt x="22" y="154"/>
                    </a:lnTo>
                    <a:lnTo>
                      <a:pt x="22" y="155"/>
                    </a:lnTo>
                    <a:lnTo>
                      <a:pt x="22" y="155"/>
                    </a:lnTo>
                    <a:lnTo>
                      <a:pt x="22" y="155"/>
                    </a:lnTo>
                    <a:lnTo>
                      <a:pt x="22" y="156"/>
                    </a:lnTo>
                    <a:lnTo>
                      <a:pt x="22" y="156"/>
                    </a:lnTo>
                    <a:lnTo>
                      <a:pt x="22" y="157"/>
                    </a:lnTo>
                    <a:lnTo>
                      <a:pt x="22" y="157"/>
                    </a:lnTo>
                    <a:lnTo>
                      <a:pt x="21" y="157"/>
                    </a:lnTo>
                    <a:lnTo>
                      <a:pt x="21" y="158"/>
                    </a:lnTo>
                    <a:lnTo>
                      <a:pt x="21" y="158"/>
                    </a:lnTo>
                    <a:lnTo>
                      <a:pt x="21" y="158"/>
                    </a:lnTo>
                    <a:lnTo>
                      <a:pt x="21" y="159"/>
                    </a:lnTo>
                    <a:lnTo>
                      <a:pt x="21" y="159"/>
                    </a:lnTo>
                    <a:lnTo>
                      <a:pt x="21" y="159"/>
                    </a:lnTo>
                    <a:lnTo>
                      <a:pt x="21" y="160"/>
                    </a:lnTo>
                    <a:lnTo>
                      <a:pt x="21" y="160"/>
                    </a:lnTo>
                    <a:lnTo>
                      <a:pt x="21" y="160"/>
                    </a:lnTo>
                    <a:lnTo>
                      <a:pt x="21" y="160"/>
                    </a:lnTo>
                    <a:lnTo>
                      <a:pt x="21" y="161"/>
                    </a:lnTo>
                    <a:lnTo>
                      <a:pt x="21" y="161"/>
                    </a:lnTo>
                    <a:lnTo>
                      <a:pt x="21" y="161"/>
                    </a:lnTo>
                    <a:lnTo>
                      <a:pt x="21" y="161"/>
                    </a:lnTo>
                    <a:lnTo>
                      <a:pt x="21" y="161"/>
                    </a:lnTo>
                    <a:lnTo>
                      <a:pt x="21" y="161"/>
                    </a:lnTo>
                    <a:lnTo>
                      <a:pt x="21" y="161"/>
                    </a:lnTo>
                    <a:lnTo>
                      <a:pt x="21" y="161"/>
                    </a:lnTo>
                    <a:lnTo>
                      <a:pt x="21" y="162"/>
                    </a:lnTo>
                    <a:lnTo>
                      <a:pt x="21" y="162"/>
                    </a:lnTo>
                    <a:lnTo>
                      <a:pt x="21" y="162"/>
                    </a:lnTo>
                    <a:lnTo>
                      <a:pt x="21" y="162"/>
                    </a:lnTo>
                    <a:lnTo>
                      <a:pt x="21" y="162"/>
                    </a:lnTo>
                    <a:lnTo>
                      <a:pt x="21" y="162"/>
                    </a:lnTo>
                    <a:lnTo>
                      <a:pt x="21" y="162"/>
                    </a:lnTo>
                    <a:lnTo>
                      <a:pt x="21" y="162"/>
                    </a:lnTo>
                    <a:lnTo>
                      <a:pt x="21" y="162"/>
                    </a:lnTo>
                    <a:lnTo>
                      <a:pt x="21" y="162"/>
                    </a:lnTo>
                    <a:lnTo>
                      <a:pt x="21" y="162"/>
                    </a:lnTo>
                    <a:lnTo>
                      <a:pt x="21" y="162"/>
                    </a:lnTo>
                    <a:lnTo>
                      <a:pt x="21" y="162"/>
                    </a:lnTo>
                    <a:lnTo>
                      <a:pt x="21" y="163"/>
                    </a:lnTo>
                    <a:lnTo>
                      <a:pt x="21" y="163"/>
                    </a:lnTo>
                    <a:lnTo>
                      <a:pt x="21" y="163"/>
                    </a:lnTo>
                    <a:lnTo>
                      <a:pt x="21" y="163"/>
                    </a:lnTo>
                    <a:lnTo>
                      <a:pt x="21" y="163"/>
                    </a:lnTo>
                    <a:lnTo>
                      <a:pt x="21" y="163"/>
                    </a:lnTo>
                    <a:lnTo>
                      <a:pt x="21" y="163"/>
                    </a:lnTo>
                    <a:lnTo>
                      <a:pt x="21" y="163"/>
                    </a:lnTo>
                    <a:lnTo>
                      <a:pt x="21" y="163"/>
                    </a:lnTo>
                    <a:lnTo>
                      <a:pt x="21" y="163"/>
                    </a:lnTo>
                    <a:lnTo>
                      <a:pt x="21" y="163"/>
                    </a:lnTo>
                    <a:lnTo>
                      <a:pt x="21" y="163"/>
                    </a:lnTo>
                    <a:lnTo>
                      <a:pt x="21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3" y="164"/>
                    </a:lnTo>
                    <a:lnTo>
                      <a:pt x="23" y="164"/>
                    </a:lnTo>
                    <a:lnTo>
                      <a:pt x="23" y="164"/>
                    </a:lnTo>
                    <a:lnTo>
                      <a:pt x="23" y="164"/>
                    </a:lnTo>
                    <a:lnTo>
                      <a:pt x="23" y="164"/>
                    </a:lnTo>
                    <a:lnTo>
                      <a:pt x="23" y="164"/>
                    </a:lnTo>
                    <a:lnTo>
                      <a:pt x="23" y="164"/>
                    </a:lnTo>
                    <a:lnTo>
                      <a:pt x="23" y="164"/>
                    </a:lnTo>
                    <a:lnTo>
                      <a:pt x="23" y="164"/>
                    </a:lnTo>
                    <a:lnTo>
                      <a:pt x="23" y="164"/>
                    </a:lnTo>
                    <a:lnTo>
                      <a:pt x="23" y="164"/>
                    </a:lnTo>
                    <a:lnTo>
                      <a:pt x="24" y="164"/>
                    </a:lnTo>
                    <a:lnTo>
                      <a:pt x="24" y="164"/>
                    </a:lnTo>
                    <a:lnTo>
                      <a:pt x="24" y="165"/>
                    </a:lnTo>
                    <a:lnTo>
                      <a:pt x="24" y="165"/>
                    </a:lnTo>
                    <a:lnTo>
                      <a:pt x="24" y="165"/>
                    </a:lnTo>
                    <a:lnTo>
                      <a:pt x="24" y="165"/>
                    </a:lnTo>
                    <a:lnTo>
                      <a:pt x="24" y="165"/>
                    </a:lnTo>
                    <a:lnTo>
                      <a:pt x="24" y="165"/>
                    </a:lnTo>
                    <a:lnTo>
                      <a:pt x="24" y="165"/>
                    </a:lnTo>
                    <a:lnTo>
                      <a:pt x="25" y="165"/>
                    </a:lnTo>
                    <a:lnTo>
                      <a:pt x="25" y="165"/>
                    </a:lnTo>
                    <a:lnTo>
                      <a:pt x="25" y="165"/>
                    </a:lnTo>
                    <a:lnTo>
                      <a:pt x="25" y="165"/>
                    </a:lnTo>
                    <a:lnTo>
                      <a:pt x="25" y="165"/>
                    </a:lnTo>
                    <a:lnTo>
                      <a:pt x="25" y="165"/>
                    </a:lnTo>
                    <a:lnTo>
                      <a:pt x="25" y="165"/>
                    </a:lnTo>
                    <a:lnTo>
                      <a:pt x="25" y="165"/>
                    </a:lnTo>
                    <a:lnTo>
                      <a:pt x="25" y="165"/>
                    </a:lnTo>
                    <a:lnTo>
                      <a:pt x="25" y="166"/>
                    </a:lnTo>
                    <a:lnTo>
                      <a:pt x="25" y="166"/>
                    </a:lnTo>
                    <a:lnTo>
                      <a:pt x="25" y="166"/>
                    </a:lnTo>
                    <a:lnTo>
                      <a:pt x="25" y="166"/>
                    </a:lnTo>
                    <a:lnTo>
                      <a:pt x="25" y="166"/>
                    </a:lnTo>
                    <a:lnTo>
                      <a:pt x="25" y="166"/>
                    </a:lnTo>
                    <a:lnTo>
                      <a:pt x="25" y="166"/>
                    </a:lnTo>
                    <a:lnTo>
                      <a:pt x="25" y="166"/>
                    </a:lnTo>
                    <a:lnTo>
                      <a:pt x="26" y="166"/>
                    </a:lnTo>
                    <a:lnTo>
                      <a:pt x="26" y="166"/>
                    </a:lnTo>
                    <a:lnTo>
                      <a:pt x="26" y="166"/>
                    </a:lnTo>
                    <a:lnTo>
                      <a:pt x="26" y="166"/>
                    </a:lnTo>
                    <a:lnTo>
                      <a:pt x="26" y="166"/>
                    </a:lnTo>
                    <a:lnTo>
                      <a:pt x="26" y="166"/>
                    </a:lnTo>
                    <a:lnTo>
                      <a:pt x="26" y="166"/>
                    </a:lnTo>
                    <a:lnTo>
                      <a:pt x="27" y="166"/>
                    </a:lnTo>
                    <a:lnTo>
                      <a:pt x="27" y="166"/>
                    </a:lnTo>
                    <a:lnTo>
                      <a:pt x="27" y="166"/>
                    </a:lnTo>
                    <a:lnTo>
                      <a:pt x="27" y="166"/>
                    </a:lnTo>
                    <a:lnTo>
                      <a:pt x="27" y="166"/>
                    </a:lnTo>
                    <a:lnTo>
                      <a:pt x="27" y="166"/>
                    </a:lnTo>
                    <a:lnTo>
                      <a:pt x="28" y="166"/>
                    </a:lnTo>
                    <a:lnTo>
                      <a:pt x="28" y="166"/>
                    </a:lnTo>
                    <a:lnTo>
                      <a:pt x="28" y="166"/>
                    </a:lnTo>
                    <a:lnTo>
                      <a:pt x="29" y="166"/>
                    </a:lnTo>
                    <a:lnTo>
                      <a:pt x="29" y="166"/>
                    </a:lnTo>
                    <a:lnTo>
                      <a:pt x="29" y="166"/>
                    </a:lnTo>
                    <a:lnTo>
                      <a:pt x="30" y="166"/>
                    </a:lnTo>
                    <a:lnTo>
                      <a:pt x="30" y="166"/>
                    </a:lnTo>
                    <a:lnTo>
                      <a:pt x="31" y="166"/>
                    </a:lnTo>
                    <a:lnTo>
                      <a:pt x="31" y="166"/>
                    </a:lnTo>
                    <a:lnTo>
                      <a:pt x="31" y="166"/>
                    </a:lnTo>
                    <a:lnTo>
                      <a:pt x="32" y="166"/>
                    </a:lnTo>
                    <a:lnTo>
                      <a:pt x="32" y="166"/>
                    </a:lnTo>
                    <a:lnTo>
                      <a:pt x="33" y="166"/>
                    </a:lnTo>
                    <a:lnTo>
                      <a:pt x="33" y="166"/>
                    </a:lnTo>
                    <a:lnTo>
                      <a:pt x="33" y="166"/>
                    </a:lnTo>
                    <a:lnTo>
                      <a:pt x="34" y="166"/>
                    </a:lnTo>
                    <a:lnTo>
                      <a:pt x="34" y="166"/>
                    </a:lnTo>
                    <a:lnTo>
                      <a:pt x="34" y="166"/>
                    </a:lnTo>
                    <a:lnTo>
                      <a:pt x="34" y="166"/>
                    </a:lnTo>
                    <a:lnTo>
                      <a:pt x="35" y="166"/>
                    </a:lnTo>
                    <a:lnTo>
                      <a:pt x="35" y="166"/>
                    </a:lnTo>
                    <a:lnTo>
                      <a:pt x="36" y="166"/>
                    </a:lnTo>
                    <a:lnTo>
                      <a:pt x="36" y="166"/>
                    </a:lnTo>
                    <a:lnTo>
                      <a:pt x="37" y="165"/>
                    </a:lnTo>
                    <a:lnTo>
                      <a:pt x="37" y="165"/>
                    </a:lnTo>
                    <a:lnTo>
                      <a:pt x="38" y="165"/>
                    </a:lnTo>
                    <a:lnTo>
                      <a:pt x="38" y="165"/>
                    </a:lnTo>
                    <a:lnTo>
                      <a:pt x="39" y="165"/>
                    </a:lnTo>
                    <a:lnTo>
                      <a:pt x="40" y="165"/>
                    </a:lnTo>
                    <a:lnTo>
                      <a:pt x="40" y="164"/>
                    </a:lnTo>
                    <a:lnTo>
                      <a:pt x="41" y="164"/>
                    </a:lnTo>
                    <a:lnTo>
                      <a:pt x="41" y="164"/>
                    </a:lnTo>
                    <a:lnTo>
                      <a:pt x="42" y="164"/>
                    </a:lnTo>
                    <a:lnTo>
                      <a:pt x="42" y="164"/>
                    </a:lnTo>
                    <a:lnTo>
                      <a:pt x="43" y="163"/>
                    </a:lnTo>
                    <a:lnTo>
                      <a:pt x="44" y="163"/>
                    </a:lnTo>
                    <a:lnTo>
                      <a:pt x="44" y="163"/>
                    </a:lnTo>
                    <a:lnTo>
                      <a:pt x="44" y="163"/>
                    </a:lnTo>
                    <a:lnTo>
                      <a:pt x="44" y="163"/>
                    </a:lnTo>
                    <a:lnTo>
                      <a:pt x="45" y="163"/>
                    </a:lnTo>
                    <a:lnTo>
                      <a:pt x="46" y="163"/>
                    </a:lnTo>
                    <a:lnTo>
                      <a:pt x="46" y="163"/>
                    </a:lnTo>
                    <a:lnTo>
                      <a:pt x="47" y="162"/>
                    </a:lnTo>
                    <a:lnTo>
                      <a:pt x="47" y="162"/>
                    </a:lnTo>
                    <a:lnTo>
                      <a:pt x="48" y="162"/>
                    </a:lnTo>
                    <a:lnTo>
                      <a:pt x="49" y="161"/>
                    </a:lnTo>
                    <a:lnTo>
                      <a:pt x="49" y="161"/>
                    </a:lnTo>
                    <a:lnTo>
                      <a:pt x="50" y="161"/>
                    </a:lnTo>
                    <a:lnTo>
                      <a:pt x="51" y="160"/>
                    </a:lnTo>
                    <a:lnTo>
                      <a:pt x="51" y="160"/>
                    </a:lnTo>
                    <a:lnTo>
                      <a:pt x="51" y="160"/>
                    </a:lnTo>
                    <a:lnTo>
                      <a:pt x="52" y="160"/>
                    </a:lnTo>
                    <a:lnTo>
                      <a:pt x="53" y="159"/>
                    </a:lnTo>
                    <a:lnTo>
                      <a:pt x="53" y="159"/>
                    </a:lnTo>
                    <a:lnTo>
                      <a:pt x="53" y="159"/>
                    </a:lnTo>
                    <a:lnTo>
                      <a:pt x="54" y="158"/>
                    </a:lnTo>
                    <a:lnTo>
                      <a:pt x="54" y="158"/>
                    </a:lnTo>
                    <a:lnTo>
                      <a:pt x="55" y="157"/>
                    </a:lnTo>
                    <a:lnTo>
                      <a:pt x="56" y="157"/>
                    </a:lnTo>
                    <a:lnTo>
                      <a:pt x="56" y="157"/>
                    </a:lnTo>
                    <a:lnTo>
                      <a:pt x="57" y="156"/>
                    </a:lnTo>
                    <a:lnTo>
                      <a:pt x="58" y="156"/>
                    </a:lnTo>
                    <a:lnTo>
                      <a:pt x="58" y="155"/>
                    </a:lnTo>
                    <a:lnTo>
                      <a:pt x="59" y="155"/>
                    </a:lnTo>
                    <a:lnTo>
                      <a:pt x="60" y="155"/>
                    </a:lnTo>
                    <a:lnTo>
                      <a:pt x="60" y="154"/>
                    </a:lnTo>
                    <a:lnTo>
                      <a:pt x="61" y="154"/>
                    </a:lnTo>
                    <a:lnTo>
                      <a:pt x="62" y="154"/>
                    </a:lnTo>
                    <a:lnTo>
                      <a:pt x="63" y="154"/>
                    </a:lnTo>
                    <a:lnTo>
                      <a:pt x="63" y="153"/>
                    </a:lnTo>
                    <a:lnTo>
                      <a:pt x="63" y="153"/>
                    </a:lnTo>
                    <a:lnTo>
                      <a:pt x="64" y="152"/>
                    </a:lnTo>
                    <a:lnTo>
                      <a:pt x="64" y="152"/>
                    </a:lnTo>
                    <a:lnTo>
                      <a:pt x="65" y="151"/>
                    </a:lnTo>
                    <a:lnTo>
                      <a:pt x="66" y="151"/>
                    </a:lnTo>
                    <a:lnTo>
                      <a:pt x="67" y="150"/>
                    </a:lnTo>
                    <a:lnTo>
                      <a:pt x="67" y="150"/>
                    </a:lnTo>
                    <a:lnTo>
                      <a:pt x="68" y="149"/>
                    </a:lnTo>
                    <a:lnTo>
                      <a:pt x="69" y="149"/>
                    </a:lnTo>
                    <a:lnTo>
                      <a:pt x="70" y="148"/>
                    </a:lnTo>
                    <a:lnTo>
                      <a:pt x="70" y="148"/>
                    </a:lnTo>
                    <a:lnTo>
                      <a:pt x="71" y="147"/>
                    </a:lnTo>
                    <a:lnTo>
                      <a:pt x="72" y="147"/>
                    </a:lnTo>
                    <a:lnTo>
                      <a:pt x="72" y="146"/>
                    </a:lnTo>
                    <a:lnTo>
                      <a:pt x="73" y="146"/>
                    </a:lnTo>
                    <a:lnTo>
                      <a:pt x="73" y="145"/>
                    </a:lnTo>
                    <a:lnTo>
                      <a:pt x="74" y="144"/>
                    </a:lnTo>
                    <a:lnTo>
                      <a:pt x="74" y="144"/>
                    </a:lnTo>
                    <a:lnTo>
                      <a:pt x="75" y="144"/>
                    </a:lnTo>
                    <a:lnTo>
                      <a:pt x="76" y="144"/>
                    </a:lnTo>
                    <a:lnTo>
                      <a:pt x="77" y="143"/>
                    </a:lnTo>
                    <a:lnTo>
                      <a:pt x="77" y="143"/>
                    </a:lnTo>
                    <a:lnTo>
                      <a:pt x="79" y="141"/>
                    </a:lnTo>
                    <a:lnTo>
                      <a:pt x="80" y="140"/>
                    </a:lnTo>
                    <a:lnTo>
                      <a:pt x="82" y="139"/>
                    </a:lnTo>
                    <a:lnTo>
                      <a:pt x="82" y="138"/>
                    </a:lnTo>
                    <a:lnTo>
                      <a:pt x="84" y="136"/>
                    </a:lnTo>
                    <a:lnTo>
                      <a:pt x="85" y="135"/>
                    </a:lnTo>
                    <a:lnTo>
                      <a:pt x="87" y="134"/>
                    </a:lnTo>
                    <a:lnTo>
                      <a:pt x="88" y="134"/>
                    </a:lnTo>
                    <a:lnTo>
                      <a:pt x="90" y="132"/>
                    </a:lnTo>
                    <a:lnTo>
                      <a:pt x="91" y="131"/>
                    </a:lnTo>
                    <a:lnTo>
                      <a:pt x="92" y="130"/>
                    </a:lnTo>
                    <a:lnTo>
                      <a:pt x="93" y="129"/>
                    </a:lnTo>
                    <a:lnTo>
                      <a:pt x="94" y="127"/>
                    </a:lnTo>
                    <a:lnTo>
                      <a:pt x="96" y="126"/>
                    </a:lnTo>
                    <a:lnTo>
                      <a:pt x="97" y="125"/>
                    </a:lnTo>
                    <a:lnTo>
                      <a:pt x="99" y="124"/>
                    </a:lnTo>
                    <a:lnTo>
                      <a:pt x="100" y="123"/>
                    </a:lnTo>
                    <a:lnTo>
                      <a:pt x="101" y="122"/>
                    </a:lnTo>
                    <a:lnTo>
                      <a:pt x="102" y="120"/>
                    </a:lnTo>
                    <a:lnTo>
                      <a:pt x="104" y="119"/>
                    </a:lnTo>
                    <a:lnTo>
                      <a:pt x="105" y="117"/>
                    </a:lnTo>
                    <a:lnTo>
                      <a:pt x="106" y="116"/>
                    </a:lnTo>
                    <a:lnTo>
                      <a:pt x="108" y="115"/>
                    </a:lnTo>
                    <a:lnTo>
                      <a:pt x="109" y="114"/>
                    </a:lnTo>
                    <a:lnTo>
                      <a:pt x="111" y="113"/>
                    </a:lnTo>
                    <a:lnTo>
                      <a:pt x="111" y="112"/>
                    </a:lnTo>
                    <a:lnTo>
                      <a:pt x="112" y="110"/>
                    </a:lnTo>
                    <a:lnTo>
                      <a:pt x="114" y="109"/>
                    </a:lnTo>
                    <a:lnTo>
                      <a:pt x="115" y="108"/>
                    </a:lnTo>
                    <a:lnTo>
                      <a:pt x="116" y="106"/>
                    </a:lnTo>
                    <a:lnTo>
                      <a:pt x="116" y="106"/>
                    </a:lnTo>
                    <a:lnTo>
                      <a:pt x="118" y="106"/>
                    </a:lnTo>
                    <a:lnTo>
                      <a:pt x="119" y="104"/>
                    </a:lnTo>
                    <a:lnTo>
                      <a:pt x="120" y="103"/>
                    </a:lnTo>
                    <a:lnTo>
                      <a:pt x="121" y="102"/>
                    </a:lnTo>
                    <a:lnTo>
                      <a:pt x="122" y="100"/>
                    </a:lnTo>
                    <a:lnTo>
                      <a:pt x="123" y="99"/>
                    </a:lnTo>
                    <a:lnTo>
                      <a:pt x="124" y="98"/>
                    </a:lnTo>
                    <a:lnTo>
                      <a:pt x="125" y="96"/>
                    </a:lnTo>
                    <a:lnTo>
                      <a:pt x="127" y="96"/>
                    </a:lnTo>
                    <a:lnTo>
                      <a:pt x="128" y="95"/>
                    </a:lnTo>
                    <a:lnTo>
                      <a:pt x="129" y="94"/>
                    </a:lnTo>
                    <a:lnTo>
                      <a:pt x="130" y="92"/>
                    </a:lnTo>
                    <a:lnTo>
                      <a:pt x="130" y="91"/>
                    </a:lnTo>
                    <a:lnTo>
                      <a:pt x="132" y="90"/>
                    </a:lnTo>
                    <a:lnTo>
                      <a:pt x="133" y="89"/>
                    </a:lnTo>
                    <a:lnTo>
                      <a:pt x="134" y="87"/>
                    </a:lnTo>
                    <a:lnTo>
                      <a:pt x="135" y="86"/>
                    </a:lnTo>
                    <a:lnTo>
                      <a:pt x="136" y="86"/>
                    </a:lnTo>
                    <a:lnTo>
                      <a:pt x="137" y="85"/>
                    </a:lnTo>
                    <a:lnTo>
                      <a:pt x="138" y="84"/>
                    </a:lnTo>
                    <a:lnTo>
                      <a:pt x="139" y="82"/>
                    </a:lnTo>
                    <a:lnTo>
                      <a:pt x="139" y="81"/>
                    </a:lnTo>
                    <a:lnTo>
                      <a:pt x="140" y="80"/>
                    </a:lnTo>
                    <a:lnTo>
                      <a:pt x="141" y="79"/>
                    </a:lnTo>
                    <a:lnTo>
                      <a:pt x="142" y="78"/>
                    </a:lnTo>
                    <a:lnTo>
                      <a:pt x="143" y="77"/>
                    </a:lnTo>
                    <a:lnTo>
                      <a:pt x="143" y="77"/>
                    </a:lnTo>
                    <a:lnTo>
                      <a:pt x="144" y="76"/>
                    </a:lnTo>
                    <a:lnTo>
                      <a:pt x="145" y="75"/>
                    </a:lnTo>
                    <a:lnTo>
                      <a:pt x="146" y="74"/>
                    </a:lnTo>
                    <a:lnTo>
                      <a:pt x="147" y="73"/>
                    </a:lnTo>
                    <a:lnTo>
                      <a:pt x="147" y="72"/>
                    </a:lnTo>
                    <a:lnTo>
                      <a:pt x="148" y="71"/>
                    </a:lnTo>
                    <a:lnTo>
                      <a:pt x="149" y="70"/>
                    </a:lnTo>
                    <a:lnTo>
                      <a:pt x="149" y="70"/>
                    </a:lnTo>
                    <a:lnTo>
                      <a:pt x="149" y="69"/>
                    </a:lnTo>
                    <a:lnTo>
                      <a:pt x="150" y="68"/>
                    </a:lnTo>
                    <a:lnTo>
                      <a:pt x="150" y="67"/>
                    </a:lnTo>
                    <a:lnTo>
                      <a:pt x="151" y="67"/>
                    </a:lnTo>
                    <a:lnTo>
                      <a:pt x="151" y="67"/>
                    </a:lnTo>
                    <a:lnTo>
                      <a:pt x="152" y="66"/>
                    </a:lnTo>
                    <a:lnTo>
                      <a:pt x="152" y="66"/>
                    </a:lnTo>
                    <a:lnTo>
                      <a:pt x="153" y="65"/>
                    </a:lnTo>
                    <a:lnTo>
                      <a:pt x="153" y="64"/>
                    </a:lnTo>
                    <a:lnTo>
                      <a:pt x="154" y="64"/>
                    </a:lnTo>
                    <a:lnTo>
                      <a:pt x="154" y="63"/>
                    </a:lnTo>
                    <a:lnTo>
                      <a:pt x="154" y="62"/>
                    </a:lnTo>
                    <a:lnTo>
                      <a:pt x="155" y="62"/>
                    </a:lnTo>
                    <a:lnTo>
                      <a:pt x="155" y="61"/>
                    </a:lnTo>
                    <a:lnTo>
                      <a:pt x="156" y="61"/>
                    </a:lnTo>
                    <a:lnTo>
                      <a:pt x="156" y="60"/>
                    </a:lnTo>
                    <a:lnTo>
                      <a:pt x="156" y="59"/>
                    </a:lnTo>
                    <a:lnTo>
                      <a:pt x="157" y="59"/>
                    </a:lnTo>
                    <a:lnTo>
                      <a:pt x="157" y="58"/>
                    </a:lnTo>
                    <a:lnTo>
                      <a:pt x="158" y="58"/>
                    </a:lnTo>
                    <a:lnTo>
                      <a:pt x="158" y="58"/>
                    </a:lnTo>
                    <a:lnTo>
                      <a:pt x="159" y="57"/>
                    </a:lnTo>
                    <a:lnTo>
                      <a:pt x="159" y="56"/>
                    </a:lnTo>
                    <a:lnTo>
                      <a:pt x="159" y="54"/>
                    </a:lnTo>
                    <a:lnTo>
                      <a:pt x="160" y="53"/>
                    </a:lnTo>
                    <a:lnTo>
                      <a:pt x="161" y="52"/>
                    </a:lnTo>
                    <a:lnTo>
                      <a:pt x="161" y="51"/>
                    </a:lnTo>
                    <a:lnTo>
                      <a:pt x="162" y="50"/>
                    </a:lnTo>
                    <a:lnTo>
                      <a:pt x="163" y="48"/>
                    </a:lnTo>
                    <a:lnTo>
                      <a:pt x="165" y="46"/>
                    </a:lnTo>
                    <a:lnTo>
                      <a:pt x="166" y="44"/>
                    </a:lnTo>
                    <a:lnTo>
                      <a:pt x="166" y="43"/>
                    </a:lnTo>
                    <a:lnTo>
                      <a:pt x="167" y="41"/>
                    </a:lnTo>
                    <a:lnTo>
                      <a:pt x="168" y="40"/>
                    </a:lnTo>
                    <a:lnTo>
                      <a:pt x="168" y="38"/>
                    </a:lnTo>
                    <a:lnTo>
                      <a:pt x="169" y="38"/>
                    </a:lnTo>
                    <a:lnTo>
                      <a:pt x="169" y="37"/>
                    </a:lnTo>
                    <a:lnTo>
                      <a:pt x="170" y="37"/>
                    </a:lnTo>
                    <a:lnTo>
                      <a:pt x="170" y="36"/>
                    </a:lnTo>
                    <a:lnTo>
                      <a:pt x="171" y="35"/>
                    </a:lnTo>
                    <a:lnTo>
                      <a:pt x="171" y="34"/>
                    </a:lnTo>
                    <a:lnTo>
                      <a:pt x="172" y="34"/>
                    </a:lnTo>
                    <a:lnTo>
                      <a:pt x="171" y="34"/>
                    </a:lnTo>
                    <a:lnTo>
                      <a:pt x="171" y="34"/>
                    </a:lnTo>
                    <a:close/>
                    <a:moveTo>
                      <a:pt x="195" y="19"/>
                    </a:moveTo>
                    <a:lnTo>
                      <a:pt x="197" y="19"/>
                    </a:lnTo>
                    <a:lnTo>
                      <a:pt x="199" y="20"/>
                    </a:lnTo>
                    <a:lnTo>
                      <a:pt x="201" y="21"/>
                    </a:lnTo>
                    <a:lnTo>
                      <a:pt x="194" y="18"/>
                    </a:lnTo>
                    <a:lnTo>
                      <a:pt x="195" y="19"/>
                    </a:lnTo>
                    <a:lnTo>
                      <a:pt x="195" y="19"/>
                    </a:lnTo>
                    <a:close/>
                    <a:moveTo>
                      <a:pt x="191" y="11"/>
                    </a:moveTo>
                    <a:lnTo>
                      <a:pt x="192" y="12"/>
                    </a:lnTo>
                    <a:lnTo>
                      <a:pt x="192" y="14"/>
                    </a:lnTo>
                    <a:lnTo>
                      <a:pt x="193" y="16"/>
                    </a:lnTo>
                    <a:lnTo>
                      <a:pt x="194" y="17"/>
                    </a:lnTo>
                    <a:lnTo>
                      <a:pt x="191" y="10"/>
                    </a:lnTo>
                    <a:lnTo>
                      <a:pt x="191" y="11"/>
                    </a:lnTo>
                    <a:lnTo>
                      <a:pt x="191" y="11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139">
                <a:extLst>
                  <a:ext uri="{FF2B5EF4-FFF2-40B4-BE49-F238E27FC236}">
                    <a16:creationId xmlns:a16="http://schemas.microsoft.com/office/drawing/2014/main" id="{15FC642C-01DB-8B39-461F-E85AFFDAD5F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24150" y="8890001"/>
                <a:ext cx="223838" cy="247650"/>
              </a:xfrm>
              <a:custGeom>
                <a:avLst/>
                <a:gdLst>
                  <a:gd name="T0" fmla="*/ 36 w 141"/>
                  <a:gd name="T1" fmla="*/ 5 h 156"/>
                  <a:gd name="T2" fmla="*/ 40 w 141"/>
                  <a:gd name="T3" fmla="*/ 7 h 156"/>
                  <a:gd name="T4" fmla="*/ 44 w 141"/>
                  <a:gd name="T5" fmla="*/ 10 h 156"/>
                  <a:gd name="T6" fmla="*/ 49 w 141"/>
                  <a:gd name="T7" fmla="*/ 13 h 156"/>
                  <a:gd name="T8" fmla="*/ 55 w 141"/>
                  <a:gd name="T9" fmla="*/ 19 h 156"/>
                  <a:gd name="T10" fmla="*/ 60 w 141"/>
                  <a:gd name="T11" fmla="*/ 26 h 156"/>
                  <a:gd name="T12" fmla="*/ 65 w 141"/>
                  <a:gd name="T13" fmla="*/ 32 h 156"/>
                  <a:gd name="T14" fmla="*/ 72 w 141"/>
                  <a:gd name="T15" fmla="*/ 39 h 156"/>
                  <a:gd name="T16" fmla="*/ 83 w 141"/>
                  <a:gd name="T17" fmla="*/ 51 h 156"/>
                  <a:gd name="T18" fmla="*/ 93 w 141"/>
                  <a:gd name="T19" fmla="*/ 61 h 156"/>
                  <a:gd name="T20" fmla="*/ 99 w 141"/>
                  <a:gd name="T21" fmla="*/ 72 h 156"/>
                  <a:gd name="T22" fmla="*/ 103 w 141"/>
                  <a:gd name="T23" fmla="*/ 77 h 156"/>
                  <a:gd name="T24" fmla="*/ 107 w 141"/>
                  <a:gd name="T25" fmla="*/ 84 h 156"/>
                  <a:gd name="T26" fmla="*/ 111 w 141"/>
                  <a:gd name="T27" fmla="*/ 91 h 156"/>
                  <a:gd name="T28" fmla="*/ 114 w 141"/>
                  <a:gd name="T29" fmla="*/ 98 h 156"/>
                  <a:gd name="T30" fmla="*/ 117 w 141"/>
                  <a:gd name="T31" fmla="*/ 104 h 156"/>
                  <a:gd name="T32" fmla="*/ 120 w 141"/>
                  <a:gd name="T33" fmla="*/ 112 h 156"/>
                  <a:gd name="T34" fmla="*/ 122 w 141"/>
                  <a:gd name="T35" fmla="*/ 117 h 156"/>
                  <a:gd name="T36" fmla="*/ 126 w 141"/>
                  <a:gd name="T37" fmla="*/ 122 h 156"/>
                  <a:gd name="T38" fmla="*/ 127 w 141"/>
                  <a:gd name="T39" fmla="*/ 128 h 156"/>
                  <a:gd name="T40" fmla="*/ 129 w 141"/>
                  <a:gd name="T41" fmla="*/ 135 h 156"/>
                  <a:gd name="T42" fmla="*/ 130 w 141"/>
                  <a:gd name="T43" fmla="*/ 135 h 156"/>
                  <a:gd name="T44" fmla="*/ 131 w 141"/>
                  <a:gd name="T45" fmla="*/ 156 h 156"/>
                  <a:gd name="T46" fmla="*/ 126 w 141"/>
                  <a:gd name="T47" fmla="*/ 156 h 156"/>
                  <a:gd name="T48" fmla="*/ 122 w 141"/>
                  <a:gd name="T49" fmla="*/ 154 h 156"/>
                  <a:gd name="T50" fmla="*/ 117 w 141"/>
                  <a:gd name="T51" fmla="*/ 153 h 156"/>
                  <a:gd name="T52" fmla="*/ 108 w 141"/>
                  <a:gd name="T53" fmla="*/ 155 h 156"/>
                  <a:gd name="T54" fmla="*/ 98 w 141"/>
                  <a:gd name="T55" fmla="*/ 152 h 156"/>
                  <a:gd name="T56" fmla="*/ 88 w 141"/>
                  <a:gd name="T57" fmla="*/ 144 h 156"/>
                  <a:gd name="T58" fmla="*/ 87 w 141"/>
                  <a:gd name="T59" fmla="*/ 139 h 156"/>
                  <a:gd name="T60" fmla="*/ 86 w 141"/>
                  <a:gd name="T61" fmla="*/ 135 h 156"/>
                  <a:gd name="T62" fmla="*/ 83 w 141"/>
                  <a:gd name="T63" fmla="*/ 132 h 156"/>
                  <a:gd name="T64" fmla="*/ 79 w 141"/>
                  <a:gd name="T65" fmla="*/ 128 h 156"/>
                  <a:gd name="T66" fmla="*/ 73 w 141"/>
                  <a:gd name="T67" fmla="*/ 123 h 156"/>
                  <a:gd name="T68" fmla="*/ 62 w 141"/>
                  <a:gd name="T69" fmla="*/ 113 h 156"/>
                  <a:gd name="T70" fmla="*/ 52 w 141"/>
                  <a:gd name="T71" fmla="*/ 104 h 156"/>
                  <a:gd name="T72" fmla="*/ 42 w 141"/>
                  <a:gd name="T73" fmla="*/ 93 h 156"/>
                  <a:gd name="T74" fmla="*/ 33 w 141"/>
                  <a:gd name="T75" fmla="*/ 83 h 156"/>
                  <a:gd name="T76" fmla="*/ 27 w 141"/>
                  <a:gd name="T77" fmla="*/ 75 h 156"/>
                  <a:gd name="T78" fmla="*/ 22 w 141"/>
                  <a:gd name="T79" fmla="*/ 69 h 156"/>
                  <a:gd name="T80" fmla="*/ 19 w 141"/>
                  <a:gd name="T81" fmla="*/ 64 h 156"/>
                  <a:gd name="T82" fmla="*/ 15 w 141"/>
                  <a:gd name="T83" fmla="*/ 58 h 156"/>
                  <a:gd name="T84" fmla="*/ 12 w 141"/>
                  <a:gd name="T85" fmla="*/ 52 h 156"/>
                  <a:gd name="T86" fmla="*/ 9 w 141"/>
                  <a:gd name="T87" fmla="*/ 47 h 156"/>
                  <a:gd name="T88" fmla="*/ 6 w 141"/>
                  <a:gd name="T89" fmla="*/ 42 h 156"/>
                  <a:gd name="T90" fmla="*/ 3 w 141"/>
                  <a:gd name="T91" fmla="*/ 36 h 156"/>
                  <a:gd name="T92" fmla="*/ 2 w 141"/>
                  <a:gd name="T93" fmla="*/ 32 h 156"/>
                  <a:gd name="T94" fmla="*/ 1 w 141"/>
                  <a:gd name="T95" fmla="*/ 26 h 156"/>
                  <a:gd name="T96" fmla="*/ 0 w 141"/>
                  <a:gd name="T97" fmla="*/ 21 h 156"/>
                  <a:gd name="T98" fmla="*/ 0 w 141"/>
                  <a:gd name="T99" fmla="*/ 16 h 156"/>
                  <a:gd name="T100" fmla="*/ 1 w 141"/>
                  <a:gd name="T101" fmla="*/ 13 h 156"/>
                  <a:gd name="T102" fmla="*/ 2 w 141"/>
                  <a:gd name="T103" fmla="*/ 10 h 156"/>
                  <a:gd name="T104" fmla="*/ 3 w 141"/>
                  <a:gd name="T105" fmla="*/ 7 h 156"/>
                  <a:gd name="T106" fmla="*/ 5 w 141"/>
                  <a:gd name="T107" fmla="*/ 6 h 156"/>
                  <a:gd name="T108" fmla="*/ 8 w 141"/>
                  <a:gd name="T109" fmla="*/ 3 h 156"/>
                  <a:gd name="T110" fmla="*/ 14 w 141"/>
                  <a:gd name="T111" fmla="*/ 1 h 156"/>
                  <a:gd name="T112" fmla="*/ 19 w 141"/>
                  <a:gd name="T113" fmla="*/ 1 h 156"/>
                  <a:gd name="T114" fmla="*/ 32 w 141"/>
                  <a:gd name="T115" fmla="*/ 3 h 156"/>
                  <a:gd name="T116" fmla="*/ 33 w 141"/>
                  <a:gd name="T117" fmla="*/ 4 h 156"/>
                  <a:gd name="T118" fmla="*/ 38 w 141"/>
                  <a:gd name="T119" fmla="*/ 9 h 156"/>
                  <a:gd name="T120" fmla="*/ 37 w 141"/>
                  <a:gd name="T121" fmla="*/ 8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1" h="156">
                    <a:moveTo>
                      <a:pt x="33" y="3"/>
                    </a:moveTo>
                    <a:lnTo>
                      <a:pt x="34" y="4"/>
                    </a:lnTo>
                    <a:lnTo>
                      <a:pt x="34" y="4"/>
                    </a:lnTo>
                    <a:lnTo>
                      <a:pt x="35" y="4"/>
                    </a:lnTo>
                    <a:lnTo>
                      <a:pt x="35" y="4"/>
                    </a:lnTo>
                    <a:lnTo>
                      <a:pt x="35" y="4"/>
                    </a:lnTo>
                    <a:lnTo>
                      <a:pt x="36" y="5"/>
                    </a:lnTo>
                    <a:lnTo>
                      <a:pt x="36" y="5"/>
                    </a:lnTo>
                    <a:lnTo>
                      <a:pt x="37" y="5"/>
                    </a:lnTo>
                    <a:lnTo>
                      <a:pt x="38" y="6"/>
                    </a:lnTo>
                    <a:lnTo>
                      <a:pt x="38" y="6"/>
                    </a:lnTo>
                    <a:lnTo>
                      <a:pt x="39" y="6"/>
                    </a:lnTo>
                    <a:lnTo>
                      <a:pt x="39" y="7"/>
                    </a:lnTo>
                    <a:lnTo>
                      <a:pt x="40" y="7"/>
                    </a:lnTo>
                    <a:lnTo>
                      <a:pt x="40" y="7"/>
                    </a:lnTo>
                    <a:lnTo>
                      <a:pt x="40" y="7"/>
                    </a:lnTo>
                    <a:lnTo>
                      <a:pt x="40" y="7"/>
                    </a:lnTo>
                    <a:lnTo>
                      <a:pt x="41" y="7"/>
                    </a:lnTo>
                    <a:lnTo>
                      <a:pt x="41" y="8"/>
                    </a:lnTo>
                    <a:lnTo>
                      <a:pt x="42" y="8"/>
                    </a:lnTo>
                    <a:lnTo>
                      <a:pt x="42" y="8"/>
                    </a:lnTo>
                    <a:lnTo>
                      <a:pt x="43" y="9"/>
                    </a:lnTo>
                    <a:lnTo>
                      <a:pt x="43" y="9"/>
                    </a:lnTo>
                    <a:lnTo>
                      <a:pt x="44" y="10"/>
                    </a:lnTo>
                    <a:lnTo>
                      <a:pt x="44" y="10"/>
                    </a:lnTo>
                    <a:lnTo>
                      <a:pt x="45" y="10"/>
                    </a:lnTo>
                    <a:lnTo>
                      <a:pt x="45" y="11"/>
                    </a:lnTo>
                    <a:lnTo>
                      <a:pt x="46" y="11"/>
                    </a:lnTo>
                    <a:lnTo>
                      <a:pt x="46" y="11"/>
                    </a:lnTo>
                    <a:lnTo>
                      <a:pt x="47" y="12"/>
                    </a:lnTo>
                    <a:lnTo>
                      <a:pt x="48" y="13"/>
                    </a:lnTo>
                    <a:lnTo>
                      <a:pt x="49" y="13"/>
                    </a:lnTo>
                    <a:lnTo>
                      <a:pt x="49" y="14"/>
                    </a:lnTo>
                    <a:lnTo>
                      <a:pt x="50" y="15"/>
                    </a:lnTo>
                    <a:lnTo>
                      <a:pt x="50" y="16"/>
                    </a:lnTo>
                    <a:lnTo>
                      <a:pt x="51" y="17"/>
                    </a:lnTo>
                    <a:lnTo>
                      <a:pt x="52" y="17"/>
                    </a:lnTo>
                    <a:lnTo>
                      <a:pt x="53" y="17"/>
                    </a:lnTo>
                    <a:lnTo>
                      <a:pt x="54" y="18"/>
                    </a:lnTo>
                    <a:lnTo>
                      <a:pt x="55" y="19"/>
                    </a:lnTo>
                    <a:lnTo>
                      <a:pt x="55" y="20"/>
                    </a:lnTo>
                    <a:lnTo>
                      <a:pt x="56" y="21"/>
                    </a:lnTo>
                    <a:lnTo>
                      <a:pt x="57" y="22"/>
                    </a:lnTo>
                    <a:lnTo>
                      <a:pt x="58" y="22"/>
                    </a:lnTo>
                    <a:lnTo>
                      <a:pt x="58" y="23"/>
                    </a:lnTo>
                    <a:lnTo>
                      <a:pt x="59" y="24"/>
                    </a:lnTo>
                    <a:lnTo>
                      <a:pt x="59" y="25"/>
                    </a:lnTo>
                    <a:lnTo>
                      <a:pt x="60" y="26"/>
                    </a:lnTo>
                    <a:lnTo>
                      <a:pt x="60" y="26"/>
                    </a:lnTo>
                    <a:lnTo>
                      <a:pt x="61" y="27"/>
                    </a:lnTo>
                    <a:lnTo>
                      <a:pt x="62" y="28"/>
                    </a:lnTo>
                    <a:lnTo>
                      <a:pt x="63" y="29"/>
                    </a:lnTo>
                    <a:lnTo>
                      <a:pt x="63" y="29"/>
                    </a:lnTo>
                    <a:lnTo>
                      <a:pt x="64" y="30"/>
                    </a:lnTo>
                    <a:lnTo>
                      <a:pt x="65" y="31"/>
                    </a:lnTo>
                    <a:lnTo>
                      <a:pt x="65" y="32"/>
                    </a:lnTo>
                    <a:lnTo>
                      <a:pt x="66" y="33"/>
                    </a:lnTo>
                    <a:lnTo>
                      <a:pt x="67" y="34"/>
                    </a:lnTo>
                    <a:lnTo>
                      <a:pt x="67" y="35"/>
                    </a:lnTo>
                    <a:lnTo>
                      <a:pt x="67" y="35"/>
                    </a:lnTo>
                    <a:lnTo>
                      <a:pt x="69" y="36"/>
                    </a:lnTo>
                    <a:lnTo>
                      <a:pt x="69" y="37"/>
                    </a:lnTo>
                    <a:lnTo>
                      <a:pt x="71" y="38"/>
                    </a:lnTo>
                    <a:lnTo>
                      <a:pt x="72" y="39"/>
                    </a:lnTo>
                    <a:lnTo>
                      <a:pt x="74" y="41"/>
                    </a:lnTo>
                    <a:lnTo>
                      <a:pt x="75" y="42"/>
                    </a:lnTo>
                    <a:lnTo>
                      <a:pt x="77" y="44"/>
                    </a:lnTo>
                    <a:lnTo>
                      <a:pt x="78" y="45"/>
                    </a:lnTo>
                    <a:lnTo>
                      <a:pt x="79" y="46"/>
                    </a:lnTo>
                    <a:lnTo>
                      <a:pt x="80" y="47"/>
                    </a:lnTo>
                    <a:lnTo>
                      <a:pt x="82" y="49"/>
                    </a:lnTo>
                    <a:lnTo>
                      <a:pt x="83" y="51"/>
                    </a:lnTo>
                    <a:lnTo>
                      <a:pt x="85" y="52"/>
                    </a:lnTo>
                    <a:lnTo>
                      <a:pt x="86" y="54"/>
                    </a:lnTo>
                    <a:lnTo>
                      <a:pt x="88" y="55"/>
                    </a:lnTo>
                    <a:lnTo>
                      <a:pt x="88" y="56"/>
                    </a:lnTo>
                    <a:lnTo>
                      <a:pt x="90" y="57"/>
                    </a:lnTo>
                    <a:lnTo>
                      <a:pt x="91" y="59"/>
                    </a:lnTo>
                    <a:lnTo>
                      <a:pt x="92" y="60"/>
                    </a:lnTo>
                    <a:lnTo>
                      <a:pt x="93" y="61"/>
                    </a:lnTo>
                    <a:lnTo>
                      <a:pt x="94" y="63"/>
                    </a:lnTo>
                    <a:lnTo>
                      <a:pt x="95" y="64"/>
                    </a:lnTo>
                    <a:lnTo>
                      <a:pt x="96" y="65"/>
                    </a:lnTo>
                    <a:lnTo>
                      <a:pt x="97" y="67"/>
                    </a:lnTo>
                    <a:lnTo>
                      <a:pt x="98" y="69"/>
                    </a:lnTo>
                    <a:lnTo>
                      <a:pt x="98" y="70"/>
                    </a:lnTo>
                    <a:lnTo>
                      <a:pt x="99" y="71"/>
                    </a:lnTo>
                    <a:lnTo>
                      <a:pt x="99" y="72"/>
                    </a:lnTo>
                    <a:lnTo>
                      <a:pt x="100" y="73"/>
                    </a:lnTo>
                    <a:lnTo>
                      <a:pt x="101" y="73"/>
                    </a:lnTo>
                    <a:lnTo>
                      <a:pt x="101" y="74"/>
                    </a:lnTo>
                    <a:lnTo>
                      <a:pt x="101" y="74"/>
                    </a:lnTo>
                    <a:lnTo>
                      <a:pt x="102" y="74"/>
                    </a:lnTo>
                    <a:lnTo>
                      <a:pt x="102" y="75"/>
                    </a:lnTo>
                    <a:lnTo>
                      <a:pt x="103" y="76"/>
                    </a:lnTo>
                    <a:lnTo>
                      <a:pt x="103" y="77"/>
                    </a:lnTo>
                    <a:lnTo>
                      <a:pt x="104" y="78"/>
                    </a:lnTo>
                    <a:lnTo>
                      <a:pt x="104" y="79"/>
                    </a:lnTo>
                    <a:lnTo>
                      <a:pt x="105" y="80"/>
                    </a:lnTo>
                    <a:lnTo>
                      <a:pt x="106" y="81"/>
                    </a:lnTo>
                    <a:lnTo>
                      <a:pt x="106" y="82"/>
                    </a:lnTo>
                    <a:lnTo>
                      <a:pt x="107" y="83"/>
                    </a:lnTo>
                    <a:lnTo>
                      <a:pt x="107" y="84"/>
                    </a:lnTo>
                    <a:lnTo>
                      <a:pt x="107" y="84"/>
                    </a:lnTo>
                    <a:lnTo>
                      <a:pt x="107" y="85"/>
                    </a:lnTo>
                    <a:lnTo>
                      <a:pt x="108" y="86"/>
                    </a:lnTo>
                    <a:lnTo>
                      <a:pt x="108" y="87"/>
                    </a:lnTo>
                    <a:lnTo>
                      <a:pt x="109" y="88"/>
                    </a:lnTo>
                    <a:lnTo>
                      <a:pt x="109" y="89"/>
                    </a:lnTo>
                    <a:lnTo>
                      <a:pt x="110" y="90"/>
                    </a:lnTo>
                    <a:lnTo>
                      <a:pt x="110" y="90"/>
                    </a:lnTo>
                    <a:lnTo>
                      <a:pt x="111" y="91"/>
                    </a:lnTo>
                    <a:lnTo>
                      <a:pt x="111" y="92"/>
                    </a:lnTo>
                    <a:lnTo>
                      <a:pt x="112" y="93"/>
                    </a:lnTo>
                    <a:lnTo>
                      <a:pt x="112" y="93"/>
                    </a:lnTo>
                    <a:lnTo>
                      <a:pt x="113" y="94"/>
                    </a:lnTo>
                    <a:lnTo>
                      <a:pt x="113" y="95"/>
                    </a:lnTo>
                    <a:lnTo>
                      <a:pt x="114" y="96"/>
                    </a:lnTo>
                    <a:lnTo>
                      <a:pt x="114" y="97"/>
                    </a:lnTo>
                    <a:lnTo>
                      <a:pt x="114" y="98"/>
                    </a:lnTo>
                    <a:lnTo>
                      <a:pt x="115" y="99"/>
                    </a:lnTo>
                    <a:lnTo>
                      <a:pt x="115" y="100"/>
                    </a:lnTo>
                    <a:lnTo>
                      <a:pt x="116" y="101"/>
                    </a:lnTo>
                    <a:lnTo>
                      <a:pt x="116" y="102"/>
                    </a:lnTo>
                    <a:lnTo>
                      <a:pt x="116" y="102"/>
                    </a:lnTo>
                    <a:lnTo>
                      <a:pt x="117" y="103"/>
                    </a:lnTo>
                    <a:lnTo>
                      <a:pt x="117" y="103"/>
                    </a:lnTo>
                    <a:lnTo>
                      <a:pt x="117" y="104"/>
                    </a:lnTo>
                    <a:lnTo>
                      <a:pt x="117" y="105"/>
                    </a:lnTo>
                    <a:lnTo>
                      <a:pt x="117" y="106"/>
                    </a:lnTo>
                    <a:lnTo>
                      <a:pt x="118" y="107"/>
                    </a:lnTo>
                    <a:lnTo>
                      <a:pt x="118" y="108"/>
                    </a:lnTo>
                    <a:lnTo>
                      <a:pt x="118" y="109"/>
                    </a:lnTo>
                    <a:lnTo>
                      <a:pt x="119" y="110"/>
                    </a:lnTo>
                    <a:lnTo>
                      <a:pt x="119" y="111"/>
                    </a:lnTo>
                    <a:lnTo>
                      <a:pt x="120" y="112"/>
                    </a:lnTo>
                    <a:lnTo>
                      <a:pt x="120" y="112"/>
                    </a:lnTo>
                    <a:lnTo>
                      <a:pt x="120" y="113"/>
                    </a:lnTo>
                    <a:lnTo>
                      <a:pt x="121" y="113"/>
                    </a:lnTo>
                    <a:lnTo>
                      <a:pt x="121" y="114"/>
                    </a:lnTo>
                    <a:lnTo>
                      <a:pt x="121" y="115"/>
                    </a:lnTo>
                    <a:lnTo>
                      <a:pt x="122" y="116"/>
                    </a:lnTo>
                    <a:lnTo>
                      <a:pt x="122" y="117"/>
                    </a:lnTo>
                    <a:lnTo>
                      <a:pt x="122" y="117"/>
                    </a:lnTo>
                    <a:lnTo>
                      <a:pt x="123" y="118"/>
                    </a:lnTo>
                    <a:lnTo>
                      <a:pt x="123" y="118"/>
                    </a:lnTo>
                    <a:lnTo>
                      <a:pt x="124" y="119"/>
                    </a:lnTo>
                    <a:lnTo>
                      <a:pt x="124" y="120"/>
                    </a:lnTo>
                    <a:lnTo>
                      <a:pt x="125" y="120"/>
                    </a:lnTo>
                    <a:lnTo>
                      <a:pt x="125" y="121"/>
                    </a:lnTo>
                    <a:lnTo>
                      <a:pt x="125" y="121"/>
                    </a:lnTo>
                    <a:lnTo>
                      <a:pt x="126" y="122"/>
                    </a:lnTo>
                    <a:lnTo>
                      <a:pt x="126" y="122"/>
                    </a:lnTo>
                    <a:lnTo>
                      <a:pt x="126" y="122"/>
                    </a:lnTo>
                    <a:lnTo>
                      <a:pt x="126" y="123"/>
                    </a:lnTo>
                    <a:lnTo>
                      <a:pt x="126" y="124"/>
                    </a:lnTo>
                    <a:lnTo>
                      <a:pt x="126" y="125"/>
                    </a:lnTo>
                    <a:lnTo>
                      <a:pt x="127" y="126"/>
                    </a:lnTo>
                    <a:lnTo>
                      <a:pt x="127" y="127"/>
                    </a:lnTo>
                    <a:lnTo>
                      <a:pt x="127" y="128"/>
                    </a:lnTo>
                    <a:lnTo>
                      <a:pt x="128" y="129"/>
                    </a:lnTo>
                    <a:lnTo>
                      <a:pt x="128" y="130"/>
                    </a:lnTo>
                    <a:lnTo>
                      <a:pt x="128" y="132"/>
                    </a:lnTo>
                    <a:lnTo>
                      <a:pt x="128" y="132"/>
                    </a:lnTo>
                    <a:lnTo>
                      <a:pt x="128" y="134"/>
                    </a:lnTo>
                    <a:lnTo>
                      <a:pt x="128" y="135"/>
                    </a:lnTo>
                    <a:lnTo>
                      <a:pt x="128" y="135"/>
                    </a:lnTo>
                    <a:lnTo>
                      <a:pt x="129" y="135"/>
                    </a:lnTo>
                    <a:lnTo>
                      <a:pt x="129" y="135"/>
                    </a:lnTo>
                    <a:lnTo>
                      <a:pt x="129" y="135"/>
                    </a:lnTo>
                    <a:lnTo>
                      <a:pt x="129" y="135"/>
                    </a:lnTo>
                    <a:lnTo>
                      <a:pt x="130" y="135"/>
                    </a:lnTo>
                    <a:lnTo>
                      <a:pt x="130" y="135"/>
                    </a:lnTo>
                    <a:lnTo>
                      <a:pt x="130" y="135"/>
                    </a:lnTo>
                    <a:lnTo>
                      <a:pt x="130" y="135"/>
                    </a:lnTo>
                    <a:lnTo>
                      <a:pt x="130" y="135"/>
                    </a:lnTo>
                    <a:lnTo>
                      <a:pt x="131" y="135"/>
                    </a:lnTo>
                    <a:lnTo>
                      <a:pt x="131" y="135"/>
                    </a:lnTo>
                    <a:lnTo>
                      <a:pt x="131" y="135"/>
                    </a:lnTo>
                    <a:lnTo>
                      <a:pt x="138" y="139"/>
                    </a:lnTo>
                    <a:lnTo>
                      <a:pt x="141" y="146"/>
                    </a:lnTo>
                    <a:lnTo>
                      <a:pt x="141" y="146"/>
                    </a:lnTo>
                    <a:lnTo>
                      <a:pt x="138" y="153"/>
                    </a:lnTo>
                    <a:lnTo>
                      <a:pt x="131" y="156"/>
                    </a:lnTo>
                    <a:lnTo>
                      <a:pt x="131" y="156"/>
                    </a:lnTo>
                    <a:lnTo>
                      <a:pt x="130" y="156"/>
                    </a:lnTo>
                    <a:lnTo>
                      <a:pt x="129" y="156"/>
                    </a:lnTo>
                    <a:lnTo>
                      <a:pt x="129" y="156"/>
                    </a:lnTo>
                    <a:lnTo>
                      <a:pt x="128" y="156"/>
                    </a:lnTo>
                    <a:lnTo>
                      <a:pt x="128" y="156"/>
                    </a:lnTo>
                    <a:lnTo>
                      <a:pt x="127" y="156"/>
                    </a:lnTo>
                    <a:lnTo>
                      <a:pt x="126" y="156"/>
                    </a:lnTo>
                    <a:lnTo>
                      <a:pt x="126" y="155"/>
                    </a:lnTo>
                    <a:lnTo>
                      <a:pt x="126" y="155"/>
                    </a:lnTo>
                    <a:lnTo>
                      <a:pt x="125" y="155"/>
                    </a:lnTo>
                    <a:lnTo>
                      <a:pt x="125" y="155"/>
                    </a:lnTo>
                    <a:lnTo>
                      <a:pt x="124" y="155"/>
                    </a:lnTo>
                    <a:lnTo>
                      <a:pt x="123" y="155"/>
                    </a:lnTo>
                    <a:lnTo>
                      <a:pt x="123" y="155"/>
                    </a:lnTo>
                    <a:lnTo>
                      <a:pt x="122" y="154"/>
                    </a:lnTo>
                    <a:lnTo>
                      <a:pt x="121" y="154"/>
                    </a:lnTo>
                    <a:lnTo>
                      <a:pt x="120" y="154"/>
                    </a:lnTo>
                    <a:lnTo>
                      <a:pt x="120" y="154"/>
                    </a:lnTo>
                    <a:lnTo>
                      <a:pt x="119" y="154"/>
                    </a:lnTo>
                    <a:lnTo>
                      <a:pt x="118" y="153"/>
                    </a:lnTo>
                    <a:lnTo>
                      <a:pt x="118" y="153"/>
                    </a:lnTo>
                    <a:lnTo>
                      <a:pt x="117" y="153"/>
                    </a:lnTo>
                    <a:lnTo>
                      <a:pt x="117" y="153"/>
                    </a:lnTo>
                    <a:lnTo>
                      <a:pt x="117" y="152"/>
                    </a:lnTo>
                    <a:lnTo>
                      <a:pt x="117" y="153"/>
                    </a:lnTo>
                    <a:lnTo>
                      <a:pt x="115" y="153"/>
                    </a:lnTo>
                    <a:lnTo>
                      <a:pt x="114" y="154"/>
                    </a:lnTo>
                    <a:lnTo>
                      <a:pt x="113" y="154"/>
                    </a:lnTo>
                    <a:lnTo>
                      <a:pt x="111" y="154"/>
                    </a:lnTo>
                    <a:lnTo>
                      <a:pt x="110" y="155"/>
                    </a:lnTo>
                    <a:lnTo>
                      <a:pt x="108" y="155"/>
                    </a:lnTo>
                    <a:lnTo>
                      <a:pt x="107" y="155"/>
                    </a:lnTo>
                    <a:lnTo>
                      <a:pt x="106" y="155"/>
                    </a:lnTo>
                    <a:lnTo>
                      <a:pt x="105" y="155"/>
                    </a:lnTo>
                    <a:lnTo>
                      <a:pt x="103" y="154"/>
                    </a:lnTo>
                    <a:lnTo>
                      <a:pt x="102" y="154"/>
                    </a:lnTo>
                    <a:lnTo>
                      <a:pt x="100" y="154"/>
                    </a:lnTo>
                    <a:lnTo>
                      <a:pt x="99" y="153"/>
                    </a:lnTo>
                    <a:lnTo>
                      <a:pt x="98" y="152"/>
                    </a:lnTo>
                    <a:lnTo>
                      <a:pt x="96" y="151"/>
                    </a:lnTo>
                    <a:lnTo>
                      <a:pt x="94" y="151"/>
                    </a:lnTo>
                    <a:lnTo>
                      <a:pt x="93" y="149"/>
                    </a:lnTo>
                    <a:lnTo>
                      <a:pt x="91" y="148"/>
                    </a:lnTo>
                    <a:lnTo>
                      <a:pt x="90" y="147"/>
                    </a:lnTo>
                    <a:lnTo>
                      <a:pt x="90" y="146"/>
                    </a:lnTo>
                    <a:lnTo>
                      <a:pt x="89" y="145"/>
                    </a:lnTo>
                    <a:lnTo>
                      <a:pt x="88" y="144"/>
                    </a:lnTo>
                    <a:lnTo>
                      <a:pt x="88" y="143"/>
                    </a:lnTo>
                    <a:lnTo>
                      <a:pt x="88" y="142"/>
                    </a:lnTo>
                    <a:lnTo>
                      <a:pt x="88" y="141"/>
                    </a:lnTo>
                    <a:lnTo>
                      <a:pt x="88" y="141"/>
                    </a:lnTo>
                    <a:lnTo>
                      <a:pt x="88" y="141"/>
                    </a:lnTo>
                    <a:lnTo>
                      <a:pt x="88" y="140"/>
                    </a:lnTo>
                    <a:lnTo>
                      <a:pt x="87" y="140"/>
                    </a:lnTo>
                    <a:lnTo>
                      <a:pt x="87" y="139"/>
                    </a:lnTo>
                    <a:lnTo>
                      <a:pt x="87" y="138"/>
                    </a:lnTo>
                    <a:lnTo>
                      <a:pt x="87" y="137"/>
                    </a:lnTo>
                    <a:lnTo>
                      <a:pt x="87" y="137"/>
                    </a:lnTo>
                    <a:lnTo>
                      <a:pt x="86" y="136"/>
                    </a:lnTo>
                    <a:lnTo>
                      <a:pt x="86" y="135"/>
                    </a:lnTo>
                    <a:lnTo>
                      <a:pt x="86" y="135"/>
                    </a:lnTo>
                    <a:lnTo>
                      <a:pt x="86" y="135"/>
                    </a:lnTo>
                    <a:lnTo>
                      <a:pt x="86" y="135"/>
                    </a:lnTo>
                    <a:lnTo>
                      <a:pt x="85" y="134"/>
                    </a:lnTo>
                    <a:lnTo>
                      <a:pt x="85" y="134"/>
                    </a:lnTo>
                    <a:lnTo>
                      <a:pt x="85" y="133"/>
                    </a:lnTo>
                    <a:lnTo>
                      <a:pt x="84" y="133"/>
                    </a:lnTo>
                    <a:lnTo>
                      <a:pt x="84" y="132"/>
                    </a:lnTo>
                    <a:lnTo>
                      <a:pt x="83" y="132"/>
                    </a:lnTo>
                    <a:lnTo>
                      <a:pt x="83" y="132"/>
                    </a:lnTo>
                    <a:lnTo>
                      <a:pt x="83" y="132"/>
                    </a:lnTo>
                    <a:lnTo>
                      <a:pt x="82" y="132"/>
                    </a:lnTo>
                    <a:lnTo>
                      <a:pt x="82" y="132"/>
                    </a:lnTo>
                    <a:lnTo>
                      <a:pt x="81" y="131"/>
                    </a:lnTo>
                    <a:lnTo>
                      <a:pt x="81" y="131"/>
                    </a:lnTo>
                    <a:lnTo>
                      <a:pt x="80" y="130"/>
                    </a:lnTo>
                    <a:lnTo>
                      <a:pt x="80" y="130"/>
                    </a:lnTo>
                    <a:lnTo>
                      <a:pt x="79" y="129"/>
                    </a:lnTo>
                    <a:lnTo>
                      <a:pt x="79" y="128"/>
                    </a:lnTo>
                    <a:lnTo>
                      <a:pt x="78" y="128"/>
                    </a:lnTo>
                    <a:lnTo>
                      <a:pt x="78" y="127"/>
                    </a:lnTo>
                    <a:lnTo>
                      <a:pt x="77" y="126"/>
                    </a:lnTo>
                    <a:lnTo>
                      <a:pt x="76" y="126"/>
                    </a:lnTo>
                    <a:lnTo>
                      <a:pt x="75" y="125"/>
                    </a:lnTo>
                    <a:lnTo>
                      <a:pt x="74" y="124"/>
                    </a:lnTo>
                    <a:lnTo>
                      <a:pt x="74" y="124"/>
                    </a:lnTo>
                    <a:lnTo>
                      <a:pt x="73" y="123"/>
                    </a:lnTo>
                    <a:lnTo>
                      <a:pt x="72" y="122"/>
                    </a:lnTo>
                    <a:lnTo>
                      <a:pt x="70" y="122"/>
                    </a:lnTo>
                    <a:lnTo>
                      <a:pt x="69" y="121"/>
                    </a:lnTo>
                    <a:lnTo>
                      <a:pt x="68" y="119"/>
                    </a:lnTo>
                    <a:lnTo>
                      <a:pt x="67" y="118"/>
                    </a:lnTo>
                    <a:lnTo>
                      <a:pt x="65" y="116"/>
                    </a:lnTo>
                    <a:lnTo>
                      <a:pt x="64" y="115"/>
                    </a:lnTo>
                    <a:lnTo>
                      <a:pt x="62" y="113"/>
                    </a:lnTo>
                    <a:lnTo>
                      <a:pt x="61" y="113"/>
                    </a:lnTo>
                    <a:lnTo>
                      <a:pt x="59" y="111"/>
                    </a:lnTo>
                    <a:lnTo>
                      <a:pt x="58" y="110"/>
                    </a:lnTo>
                    <a:lnTo>
                      <a:pt x="58" y="109"/>
                    </a:lnTo>
                    <a:lnTo>
                      <a:pt x="57" y="108"/>
                    </a:lnTo>
                    <a:lnTo>
                      <a:pt x="55" y="107"/>
                    </a:lnTo>
                    <a:lnTo>
                      <a:pt x="54" y="105"/>
                    </a:lnTo>
                    <a:lnTo>
                      <a:pt x="52" y="104"/>
                    </a:lnTo>
                    <a:lnTo>
                      <a:pt x="51" y="103"/>
                    </a:lnTo>
                    <a:lnTo>
                      <a:pt x="50" y="102"/>
                    </a:lnTo>
                    <a:lnTo>
                      <a:pt x="49" y="100"/>
                    </a:lnTo>
                    <a:lnTo>
                      <a:pt x="47" y="99"/>
                    </a:lnTo>
                    <a:lnTo>
                      <a:pt x="46" y="97"/>
                    </a:lnTo>
                    <a:lnTo>
                      <a:pt x="44" y="95"/>
                    </a:lnTo>
                    <a:lnTo>
                      <a:pt x="43" y="94"/>
                    </a:lnTo>
                    <a:lnTo>
                      <a:pt x="42" y="93"/>
                    </a:lnTo>
                    <a:lnTo>
                      <a:pt x="41" y="93"/>
                    </a:lnTo>
                    <a:lnTo>
                      <a:pt x="40" y="92"/>
                    </a:lnTo>
                    <a:lnTo>
                      <a:pt x="40" y="90"/>
                    </a:lnTo>
                    <a:lnTo>
                      <a:pt x="38" y="88"/>
                    </a:lnTo>
                    <a:lnTo>
                      <a:pt x="37" y="87"/>
                    </a:lnTo>
                    <a:lnTo>
                      <a:pt x="35" y="85"/>
                    </a:lnTo>
                    <a:lnTo>
                      <a:pt x="34" y="84"/>
                    </a:lnTo>
                    <a:lnTo>
                      <a:pt x="33" y="83"/>
                    </a:lnTo>
                    <a:lnTo>
                      <a:pt x="31" y="81"/>
                    </a:lnTo>
                    <a:lnTo>
                      <a:pt x="31" y="80"/>
                    </a:lnTo>
                    <a:lnTo>
                      <a:pt x="30" y="78"/>
                    </a:lnTo>
                    <a:lnTo>
                      <a:pt x="29" y="77"/>
                    </a:lnTo>
                    <a:lnTo>
                      <a:pt x="29" y="77"/>
                    </a:lnTo>
                    <a:lnTo>
                      <a:pt x="28" y="76"/>
                    </a:lnTo>
                    <a:lnTo>
                      <a:pt x="28" y="76"/>
                    </a:lnTo>
                    <a:lnTo>
                      <a:pt x="27" y="75"/>
                    </a:lnTo>
                    <a:lnTo>
                      <a:pt x="27" y="74"/>
                    </a:lnTo>
                    <a:lnTo>
                      <a:pt x="26" y="74"/>
                    </a:lnTo>
                    <a:lnTo>
                      <a:pt x="25" y="73"/>
                    </a:lnTo>
                    <a:lnTo>
                      <a:pt x="25" y="73"/>
                    </a:lnTo>
                    <a:lnTo>
                      <a:pt x="24" y="72"/>
                    </a:lnTo>
                    <a:lnTo>
                      <a:pt x="23" y="71"/>
                    </a:lnTo>
                    <a:lnTo>
                      <a:pt x="23" y="70"/>
                    </a:lnTo>
                    <a:lnTo>
                      <a:pt x="22" y="69"/>
                    </a:lnTo>
                    <a:lnTo>
                      <a:pt x="22" y="68"/>
                    </a:lnTo>
                    <a:lnTo>
                      <a:pt x="21" y="68"/>
                    </a:lnTo>
                    <a:lnTo>
                      <a:pt x="21" y="67"/>
                    </a:lnTo>
                    <a:lnTo>
                      <a:pt x="21" y="66"/>
                    </a:lnTo>
                    <a:lnTo>
                      <a:pt x="20" y="65"/>
                    </a:lnTo>
                    <a:lnTo>
                      <a:pt x="20" y="65"/>
                    </a:lnTo>
                    <a:lnTo>
                      <a:pt x="19" y="65"/>
                    </a:lnTo>
                    <a:lnTo>
                      <a:pt x="19" y="64"/>
                    </a:lnTo>
                    <a:lnTo>
                      <a:pt x="18" y="63"/>
                    </a:lnTo>
                    <a:lnTo>
                      <a:pt x="18" y="62"/>
                    </a:lnTo>
                    <a:lnTo>
                      <a:pt x="17" y="62"/>
                    </a:lnTo>
                    <a:lnTo>
                      <a:pt x="17" y="61"/>
                    </a:lnTo>
                    <a:lnTo>
                      <a:pt x="16" y="60"/>
                    </a:lnTo>
                    <a:lnTo>
                      <a:pt x="16" y="59"/>
                    </a:lnTo>
                    <a:lnTo>
                      <a:pt x="15" y="58"/>
                    </a:lnTo>
                    <a:lnTo>
                      <a:pt x="15" y="58"/>
                    </a:lnTo>
                    <a:lnTo>
                      <a:pt x="14" y="57"/>
                    </a:lnTo>
                    <a:lnTo>
                      <a:pt x="14" y="56"/>
                    </a:lnTo>
                    <a:lnTo>
                      <a:pt x="13" y="55"/>
                    </a:lnTo>
                    <a:lnTo>
                      <a:pt x="13" y="55"/>
                    </a:lnTo>
                    <a:lnTo>
                      <a:pt x="12" y="55"/>
                    </a:lnTo>
                    <a:lnTo>
                      <a:pt x="12" y="54"/>
                    </a:lnTo>
                    <a:lnTo>
                      <a:pt x="12" y="53"/>
                    </a:lnTo>
                    <a:lnTo>
                      <a:pt x="12" y="52"/>
                    </a:lnTo>
                    <a:lnTo>
                      <a:pt x="11" y="52"/>
                    </a:lnTo>
                    <a:lnTo>
                      <a:pt x="11" y="51"/>
                    </a:lnTo>
                    <a:lnTo>
                      <a:pt x="10" y="50"/>
                    </a:lnTo>
                    <a:lnTo>
                      <a:pt x="10" y="49"/>
                    </a:lnTo>
                    <a:lnTo>
                      <a:pt x="10" y="49"/>
                    </a:lnTo>
                    <a:lnTo>
                      <a:pt x="9" y="48"/>
                    </a:lnTo>
                    <a:lnTo>
                      <a:pt x="9" y="48"/>
                    </a:lnTo>
                    <a:lnTo>
                      <a:pt x="9" y="47"/>
                    </a:lnTo>
                    <a:lnTo>
                      <a:pt x="8" y="46"/>
                    </a:lnTo>
                    <a:lnTo>
                      <a:pt x="8" y="46"/>
                    </a:lnTo>
                    <a:lnTo>
                      <a:pt x="8" y="45"/>
                    </a:lnTo>
                    <a:lnTo>
                      <a:pt x="7" y="45"/>
                    </a:lnTo>
                    <a:lnTo>
                      <a:pt x="7" y="44"/>
                    </a:lnTo>
                    <a:lnTo>
                      <a:pt x="6" y="44"/>
                    </a:lnTo>
                    <a:lnTo>
                      <a:pt x="6" y="43"/>
                    </a:lnTo>
                    <a:lnTo>
                      <a:pt x="6" y="42"/>
                    </a:lnTo>
                    <a:lnTo>
                      <a:pt x="5" y="41"/>
                    </a:lnTo>
                    <a:lnTo>
                      <a:pt x="5" y="41"/>
                    </a:lnTo>
                    <a:lnTo>
                      <a:pt x="5" y="40"/>
                    </a:lnTo>
                    <a:lnTo>
                      <a:pt x="4" y="39"/>
                    </a:lnTo>
                    <a:lnTo>
                      <a:pt x="4" y="39"/>
                    </a:lnTo>
                    <a:lnTo>
                      <a:pt x="4" y="38"/>
                    </a:lnTo>
                    <a:lnTo>
                      <a:pt x="3" y="37"/>
                    </a:lnTo>
                    <a:lnTo>
                      <a:pt x="3" y="36"/>
                    </a:lnTo>
                    <a:lnTo>
                      <a:pt x="3" y="36"/>
                    </a:lnTo>
                    <a:lnTo>
                      <a:pt x="3" y="36"/>
                    </a:lnTo>
                    <a:lnTo>
                      <a:pt x="2" y="35"/>
                    </a:lnTo>
                    <a:lnTo>
                      <a:pt x="2" y="35"/>
                    </a:lnTo>
                    <a:lnTo>
                      <a:pt x="2" y="34"/>
                    </a:lnTo>
                    <a:lnTo>
                      <a:pt x="2" y="33"/>
                    </a:lnTo>
                    <a:lnTo>
                      <a:pt x="2" y="32"/>
                    </a:lnTo>
                    <a:lnTo>
                      <a:pt x="2" y="32"/>
                    </a:lnTo>
                    <a:lnTo>
                      <a:pt x="2" y="31"/>
                    </a:lnTo>
                    <a:lnTo>
                      <a:pt x="2" y="30"/>
                    </a:lnTo>
                    <a:lnTo>
                      <a:pt x="2" y="30"/>
                    </a:lnTo>
                    <a:lnTo>
                      <a:pt x="1" y="29"/>
                    </a:lnTo>
                    <a:lnTo>
                      <a:pt x="1" y="28"/>
                    </a:lnTo>
                    <a:lnTo>
                      <a:pt x="1" y="27"/>
                    </a:lnTo>
                    <a:lnTo>
                      <a:pt x="1" y="27"/>
                    </a:lnTo>
                    <a:lnTo>
                      <a:pt x="1" y="26"/>
                    </a:lnTo>
                    <a:lnTo>
                      <a:pt x="1" y="26"/>
                    </a:lnTo>
                    <a:lnTo>
                      <a:pt x="1" y="26"/>
                    </a:lnTo>
                    <a:lnTo>
                      <a:pt x="0" y="25"/>
                    </a:lnTo>
                    <a:lnTo>
                      <a:pt x="0" y="24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22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0" y="20"/>
                    </a:lnTo>
                    <a:lnTo>
                      <a:pt x="0" y="19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16"/>
                    </a:lnTo>
                    <a:lnTo>
                      <a:pt x="1" y="15"/>
                    </a:lnTo>
                    <a:lnTo>
                      <a:pt x="1" y="15"/>
                    </a:lnTo>
                    <a:lnTo>
                      <a:pt x="1" y="14"/>
                    </a:lnTo>
                    <a:lnTo>
                      <a:pt x="1" y="14"/>
                    </a:lnTo>
                    <a:lnTo>
                      <a:pt x="1" y="14"/>
                    </a:lnTo>
                    <a:lnTo>
                      <a:pt x="1" y="13"/>
                    </a:lnTo>
                    <a:lnTo>
                      <a:pt x="1" y="13"/>
                    </a:lnTo>
                    <a:lnTo>
                      <a:pt x="1" y="13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1"/>
                    </a:lnTo>
                    <a:lnTo>
                      <a:pt x="2" y="11"/>
                    </a:lnTo>
                    <a:lnTo>
                      <a:pt x="2" y="11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3" y="8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5" y="6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7" y="4"/>
                    </a:lnTo>
                    <a:lnTo>
                      <a:pt x="7" y="4"/>
                    </a:lnTo>
                    <a:lnTo>
                      <a:pt x="8" y="4"/>
                    </a:lnTo>
                    <a:lnTo>
                      <a:pt x="8" y="3"/>
                    </a:lnTo>
                    <a:lnTo>
                      <a:pt x="9" y="3"/>
                    </a:lnTo>
                    <a:lnTo>
                      <a:pt x="10" y="2"/>
                    </a:lnTo>
                    <a:lnTo>
                      <a:pt x="11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3" y="1"/>
                    </a:lnTo>
                    <a:lnTo>
                      <a:pt x="14" y="1"/>
                    </a:lnTo>
                    <a:lnTo>
                      <a:pt x="14" y="1"/>
                    </a:lnTo>
                    <a:lnTo>
                      <a:pt x="15" y="1"/>
                    </a:lnTo>
                    <a:lnTo>
                      <a:pt x="16" y="1"/>
                    </a:lnTo>
                    <a:lnTo>
                      <a:pt x="16" y="1"/>
                    </a:lnTo>
                    <a:lnTo>
                      <a:pt x="17" y="1"/>
                    </a:lnTo>
                    <a:lnTo>
                      <a:pt x="18" y="1"/>
                    </a:lnTo>
                    <a:lnTo>
                      <a:pt x="18" y="1"/>
                    </a:lnTo>
                    <a:lnTo>
                      <a:pt x="19" y="1"/>
                    </a:lnTo>
                    <a:lnTo>
                      <a:pt x="21" y="1"/>
                    </a:lnTo>
                    <a:lnTo>
                      <a:pt x="23" y="0"/>
                    </a:lnTo>
                    <a:lnTo>
                      <a:pt x="25" y="1"/>
                    </a:lnTo>
                    <a:lnTo>
                      <a:pt x="27" y="1"/>
                    </a:lnTo>
                    <a:lnTo>
                      <a:pt x="28" y="1"/>
                    </a:lnTo>
                    <a:lnTo>
                      <a:pt x="30" y="2"/>
                    </a:lnTo>
                    <a:lnTo>
                      <a:pt x="31" y="2"/>
                    </a:lnTo>
                    <a:lnTo>
                      <a:pt x="32" y="3"/>
                    </a:lnTo>
                    <a:lnTo>
                      <a:pt x="33" y="4"/>
                    </a:lnTo>
                    <a:lnTo>
                      <a:pt x="34" y="4"/>
                    </a:lnTo>
                    <a:lnTo>
                      <a:pt x="34" y="4"/>
                    </a:lnTo>
                    <a:lnTo>
                      <a:pt x="35" y="5"/>
                    </a:lnTo>
                    <a:lnTo>
                      <a:pt x="35" y="5"/>
                    </a:lnTo>
                    <a:lnTo>
                      <a:pt x="34" y="4"/>
                    </a:lnTo>
                    <a:lnTo>
                      <a:pt x="34" y="4"/>
                    </a:lnTo>
                    <a:lnTo>
                      <a:pt x="33" y="4"/>
                    </a:lnTo>
                    <a:lnTo>
                      <a:pt x="34" y="4"/>
                    </a:lnTo>
                    <a:lnTo>
                      <a:pt x="33" y="3"/>
                    </a:lnTo>
                    <a:lnTo>
                      <a:pt x="33" y="3"/>
                    </a:lnTo>
                    <a:close/>
                    <a:moveTo>
                      <a:pt x="37" y="8"/>
                    </a:moveTo>
                    <a:lnTo>
                      <a:pt x="37" y="8"/>
                    </a:lnTo>
                    <a:lnTo>
                      <a:pt x="37" y="8"/>
                    </a:lnTo>
                    <a:lnTo>
                      <a:pt x="38" y="9"/>
                    </a:lnTo>
                    <a:lnTo>
                      <a:pt x="38" y="9"/>
                    </a:lnTo>
                    <a:lnTo>
                      <a:pt x="38" y="10"/>
                    </a:lnTo>
                    <a:lnTo>
                      <a:pt x="39" y="10"/>
                    </a:lnTo>
                    <a:lnTo>
                      <a:pt x="39" y="11"/>
                    </a:lnTo>
                    <a:lnTo>
                      <a:pt x="38" y="9"/>
                    </a:lnTo>
                    <a:lnTo>
                      <a:pt x="38" y="9"/>
                    </a:lnTo>
                    <a:lnTo>
                      <a:pt x="38" y="8"/>
                    </a:lnTo>
                    <a:lnTo>
                      <a:pt x="38" y="8"/>
                    </a:lnTo>
                    <a:lnTo>
                      <a:pt x="37" y="8"/>
                    </a:lnTo>
                    <a:lnTo>
                      <a:pt x="37" y="8"/>
                    </a:lnTo>
                    <a:lnTo>
                      <a:pt x="37" y="8"/>
                    </a:lnTo>
                    <a:lnTo>
                      <a:pt x="37" y="8"/>
                    </a:lnTo>
                    <a:lnTo>
                      <a:pt x="37" y="8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140">
                <a:extLst>
                  <a:ext uri="{FF2B5EF4-FFF2-40B4-BE49-F238E27FC236}">
                    <a16:creationId xmlns:a16="http://schemas.microsoft.com/office/drawing/2014/main" id="{920AB5DC-4B8F-349F-A3EA-F8DA76BB3F1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73200" y="9002714"/>
                <a:ext cx="122238" cy="130175"/>
              </a:xfrm>
              <a:custGeom>
                <a:avLst/>
                <a:gdLst>
                  <a:gd name="T0" fmla="*/ 42 w 77"/>
                  <a:gd name="T1" fmla="*/ 1 h 82"/>
                  <a:gd name="T2" fmla="*/ 46 w 77"/>
                  <a:gd name="T3" fmla="*/ 2 h 82"/>
                  <a:gd name="T4" fmla="*/ 51 w 77"/>
                  <a:gd name="T5" fmla="*/ 3 h 82"/>
                  <a:gd name="T6" fmla="*/ 54 w 77"/>
                  <a:gd name="T7" fmla="*/ 6 h 82"/>
                  <a:gd name="T8" fmla="*/ 58 w 77"/>
                  <a:gd name="T9" fmla="*/ 9 h 82"/>
                  <a:gd name="T10" fmla="*/ 61 w 77"/>
                  <a:gd name="T11" fmla="*/ 12 h 82"/>
                  <a:gd name="T12" fmla="*/ 63 w 77"/>
                  <a:gd name="T13" fmla="*/ 14 h 82"/>
                  <a:gd name="T14" fmla="*/ 67 w 77"/>
                  <a:gd name="T15" fmla="*/ 20 h 82"/>
                  <a:gd name="T16" fmla="*/ 70 w 77"/>
                  <a:gd name="T17" fmla="*/ 28 h 82"/>
                  <a:gd name="T18" fmla="*/ 73 w 77"/>
                  <a:gd name="T19" fmla="*/ 35 h 82"/>
                  <a:gd name="T20" fmla="*/ 74 w 77"/>
                  <a:gd name="T21" fmla="*/ 41 h 82"/>
                  <a:gd name="T22" fmla="*/ 75 w 77"/>
                  <a:gd name="T23" fmla="*/ 45 h 82"/>
                  <a:gd name="T24" fmla="*/ 76 w 77"/>
                  <a:gd name="T25" fmla="*/ 50 h 82"/>
                  <a:gd name="T26" fmla="*/ 77 w 77"/>
                  <a:gd name="T27" fmla="*/ 55 h 82"/>
                  <a:gd name="T28" fmla="*/ 69 w 77"/>
                  <a:gd name="T29" fmla="*/ 70 h 82"/>
                  <a:gd name="T30" fmla="*/ 65 w 77"/>
                  <a:gd name="T31" fmla="*/ 74 h 82"/>
                  <a:gd name="T32" fmla="*/ 60 w 77"/>
                  <a:gd name="T33" fmla="*/ 78 h 82"/>
                  <a:gd name="T34" fmla="*/ 54 w 77"/>
                  <a:gd name="T35" fmla="*/ 80 h 82"/>
                  <a:gd name="T36" fmla="*/ 48 w 77"/>
                  <a:gd name="T37" fmla="*/ 81 h 82"/>
                  <a:gd name="T38" fmla="*/ 43 w 77"/>
                  <a:gd name="T39" fmla="*/ 82 h 82"/>
                  <a:gd name="T40" fmla="*/ 35 w 77"/>
                  <a:gd name="T41" fmla="*/ 80 h 82"/>
                  <a:gd name="T42" fmla="*/ 28 w 77"/>
                  <a:gd name="T43" fmla="*/ 77 h 82"/>
                  <a:gd name="T44" fmla="*/ 24 w 77"/>
                  <a:gd name="T45" fmla="*/ 71 h 82"/>
                  <a:gd name="T46" fmla="*/ 20 w 77"/>
                  <a:gd name="T47" fmla="*/ 66 h 82"/>
                  <a:gd name="T48" fmla="*/ 19 w 77"/>
                  <a:gd name="T49" fmla="*/ 61 h 82"/>
                  <a:gd name="T50" fmla="*/ 15 w 77"/>
                  <a:gd name="T51" fmla="*/ 55 h 82"/>
                  <a:gd name="T52" fmla="*/ 11 w 77"/>
                  <a:gd name="T53" fmla="*/ 52 h 82"/>
                  <a:gd name="T54" fmla="*/ 7 w 77"/>
                  <a:gd name="T55" fmla="*/ 50 h 82"/>
                  <a:gd name="T56" fmla="*/ 5 w 77"/>
                  <a:gd name="T57" fmla="*/ 46 h 82"/>
                  <a:gd name="T58" fmla="*/ 2 w 77"/>
                  <a:gd name="T59" fmla="*/ 42 h 82"/>
                  <a:gd name="T60" fmla="*/ 0 w 77"/>
                  <a:gd name="T61" fmla="*/ 37 h 82"/>
                  <a:gd name="T62" fmla="*/ 0 w 77"/>
                  <a:gd name="T63" fmla="*/ 32 h 82"/>
                  <a:gd name="T64" fmla="*/ 0 w 77"/>
                  <a:gd name="T65" fmla="*/ 26 h 82"/>
                  <a:gd name="T66" fmla="*/ 3 w 77"/>
                  <a:gd name="T67" fmla="*/ 21 h 82"/>
                  <a:gd name="T68" fmla="*/ 6 w 77"/>
                  <a:gd name="T69" fmla="*/ 16 h 82"/>
                  <a:gd name="T70" fmla="*/ 9 w 77"/>
                  <a:gd name="T71" fmla="*/ 13 h 82"/>
                  <a:gd name="T72" fmla="*/ 14 w 77"/>
                  <a:gd name="T73" fmla="*/ 9 h 82"/>
                  <a:gd name="T74" fmla="*/ 18 w 77"/>
                  <a:gd name="T75" fmla="*/ 5 h 82"/>
                  <a:gd name="T76" fmla="*/ 25 w 77"/>
                  <a:gd name="T77" fmla="*/ 3 h 82"/>
                  <a:gd name="T78" fmla="*/ 29 w 77"/>
                  <a:gd name="T79" fmla="*/ 1 h 82"/>
                  <a:gd name="T80" fmla="*/ 34 w 77"/>
                  <a:gd name="T81" fmla="*/ 0 h 82"/>
                  <a:gd name="T82" fmla="*/ 43 w 77"/>
                  <a:gd name="T83" fmla="*/ 42 h 82"/>
                  <a:gd name="T84" fmla="*/ 41 w 77"/>
                  <a:gd name="T85" fmla="*/ 42 h 82"/>
                  <a:gd name="T86" fmla="*/ 41 w 77"/>
                  <a:gd name="T87" fmla="*/ 42 h 82"/>
                  <a:gd name="T88" fmla="*/ 43 w 77"/>
                  <a:gd name="T89" fmla="*/ 43 h 82"/>
                  <a:gd name="T90" fmla="*/ 44 w 77"/>
                  <a:gd name="T91" fmla="*/ 42 h 82"/>
                  <a:gd name="T92" fmla="*/ 41 w 77"/>
                  <a:gd name="T93" fmla="*/ 42 h 82"/>
                  <a:gd name="T94" fmla="*/ 41 w 77"/>
                  <a:gd name="T95" fmla="*/ 42 h 82"/>
                  <a:gd name="T96" fmla="*/ 41 w 77"/>
                  <a:gd name="T97" fmla="*/ 42 h 82"/>
                  <a:gd name="T98" fmla="*/ 41 w 77"/>
                  <a:gd name="T99" fmla="*/ 42 h 82"/>
                  <a:gd name="T100" fmla="*/ 41 w 77"/>
                  <a:gd name="T101" fmla="*/ 42 h 82"/>
                  <a:gd name="T102" fmla="*/ 25 w 77"/>
                  <a:gd name="T103" fmla="*/ 31 h 82"/>
                  <a:gd name="T104" fmla="*/ 25 w 77"/>
                  <a:gd name="T105" fmla="*/ 31 h 82"/>
                  <a:gd name="T106" fmla="*/ 25 w 77"/>
                  <a:gd name="T107" fmla="*/ 31 h 82"/>
                  <a:gd name="T108" fmla="*/ 25 w 77"/>
                  <a:gd name="T109" fmla="*/ 31 h 82"/>
                  <a:gd name="T110" fmla="*/ 25 w 77"/>
                  <a:gd name="T111" fmla="*/ 31 h 82"/>
                  <a:gd name="T112" fmla="*/ 25 w 77"/>
                  <a:gd name="T113" fmla="*/ 31 h 82"/>
                  <a:gd name="T114" fmla="*/ 25 w 77"/>
                  <a:gd name="T115" fmla="*/ 31 h 82"/>
                  <a:gd name="T116" fmla="*/ 25 w 77"/>
                  <a:gd name="T117" fmla="*/ 31 h 82"/>
                  <a:gd name="T118" fmla="*/ 25 w 77"/>
                  <a:gd name="T119" fmla="*/ 31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7" h="82">
                    <a:moveTo>
                      <a:pt x="37" y="0"/>
                    </a:moveTo>
                    <a:lnTo>
                      <a:pt x="38" y="0"/>
                    </a:lnTo>
                    <a:lnTo>
                      <a:pt x="38" y="0"/>
                    </a:lnTo>
                    <a:lnTo>
                      <a:pt x="39" y="0"/>
                    </a:lnTo>
                    <a:lnTo>
                      <a:pt x="39" y="0"/>
                    </a:lnTo>
                    <a:lnTo>
                      <a:pt x="40" y="0"/>
                    </a:lnTo>
                    <a:lnTo>
                      <a:pt x="40" y="1"/>
                    </a:lnTo>
                    <a:lnTo>
                      <a:pt x="41" y="1"/>
                    </a:lnTo>
                    <a:lnTo>
                      <a:pt x="41" y="1"/>
                    </a:lnTo>
                    <a:lnTo>
                      <a:pt x="42" y="1"/>
                    </a:lnTo>
                    <a:lnTo>
                      <a:pt x="43" y="1"/>
                    </a:lnTo>
                    <a:lnTo>
                      <a:pt x="43" y="1"/>
                    </a:lnTo>
                    <a:lnTo>
                      <a:pt x="44" y="1"/>
                    </a:lnTo>
                    <a:lnTo>
                      <a:pt x="44" y="1"/>
                    </a:lnTo>
                    <a:lnTo>
                      <a:pt x="44" y="1"/>
                    </a:lnTo>
                    <a:lnTo>
                      <a:pt x="44" y="1"/>
                    </a:lnTo>
                    <a:lnTo>
                      <a:pt x="45" y="2"/>
                    </a:lnTo>
                    <a:lnTo>
                      <a:pt x="45" y="2"/>
                    </a:lnTo>
                    <a:lnTo>
                      <a:pt x="46" y="2"/>
                    </a:lnTo>
                    <a:lnTo>
                      <a:pt x="46" y="2"/>
                    </a:lnTo>
                    <a:lnTo>
                      <a:pt x="47" y="2"/>
                    </a:lnTo>
                    <a:lnTo>
                      <a:pt x="47" y="2"/>
                    </a:lnTo>
                    <a:lnTo>
                      <a:pt x="48" y="3"/>
                    </a:lnTo>
                    <a:lnTo>
                      <a:pt x="48" y="3"/>
                    </a:lnTo>
                    <a:lnTo>
                      <a:pt x="49" y="3"/>
                    </a:lnTo>
                    <a:lnTo>
                      <a:pt x="49" y="3"/>
                    </a:lnTo>
                    <a:lnTo>
                      <a:pt x="50" y="3"/>
                    </a:lnTo>
                    <a:lnTo>
                      <a:pt x="50" y="3"/>
                    </a:lnTo>
                    <a:lnTo>
                      <a:pt x="50" y="3"/>
                    </a:lnTo>
                    <a:lnTo>
                      <a:pt x="51" y="3"/>
                    </a:lnTo>
                    <a:lnTo>
                      <a:pt x="51" y="3"/>
                    </a:lnTo>
                    <a:lnTo>
                      <a:pt x="52" y="4"/>
                    </a:lnTo>
                    <a:lnTo>
                      <a:pt x="52" y="4"/>
                    </a:lnTo>
                    <a:lnTo>
                      <a:pt x="53" y="4"/>
                    </a:lnTo>
                    <a:lnTo>
                      <a:pt x="53" y="4"/>
                    </a:lnTo>
                    <a:lnTo>
                      <a:pt x="53" y="5"/>
                    </a:lnTo>
                    <a:lnTo>
                      <a:pt x="53" y="5"/>
                    </a:lnTo>
                    <a:lnTo>
                      <a:pt x="53" y="5"/>
                    </a:lnTo>
                    <a:lnTo>
                      <a:pt x="54" y="6"/>
                    </a:lnTo>
                    <a:lnTo>
                      <a:pt x="54" y="6"/>
                    </a:lnTo>
                    <a:lnTo>
                      <a:pt x="55" y="6"/>
                    </a:lnTo>
                    <a:lnTo>
                      <a:pt x="55" y="6"/>
                    </a:lnTo>
                    <a:lnTo>
                      <a:pt x="55" y="7"/>
                    </a:lnTo>
                    <a:lnTo>
                      <a:pt x="56" y="7"/>
                    </a:lnTo>
                    <a:lnTo>
                      <a:pt x="56" y="7"/>
                    </a:lnTo>
                    <a:lnTo>
                      <a:pt x="56" y="8"/>
                    </a:lnTo>
                    <a:lnTo>
                      <a:pt x="57" y="8"/>
                    </a:lnTo>
                    <a:lnTo>
                      <a:pt x="57" y="8"/>
                    </a:lnTo>
                    <a:lnTo>
                      <a:pt x="58" y="9"/>
                    </a:lnTo>
                    <a:lnTo>
                      <a:pt x="58" y="9"/>
                    </a:lnTo>
                    <a:lnTo>
                      <a:pt x="58" y="9"/>
                    </a:lnTo>
                    <a:lnTo>
                      <a:pt x="59" y="9"/>
                    </a:lnTo>
                    <a:lnTo>
                      <a:pt x="59" y="10"/>
                    </a:lnTo>
                    <a:lnTo>
                      <a:pt x="59" y="10"/>
                    </a:lnTo>
                    <a:lnTo>
                      <a:pt x="60" y="11"/>
                    </a:lnTo>
                    <a:lnTo>
                      <a:pt x="60" y="11"/>
                    </a:lnTo>
                    <a:lnTo>
                      <a:pt x="60" y="11"/>
                    </a:lnTo>
                    <a:lnTo>
                      <a:pt x="61" y="11"/>
                    </a:lnTo>
                    <a:lnTo>
                      <a:pt x="61" y="12"/>
                    </a:lnTo>
                    <a:lnTo>
                      <a:pt x="61" y="12"/>
                    </a:lnTo>
                    <a:lnTo>
                      <a:pt x="61" y="12"/>
                    </a:lnTo>
                    <a:lnTo>
                      <a:pt x="62" y="13"/>
                    </a:lnTo>
                    <a:lnTo>
                      <a:pt x="62" y="13"/>
                    </a:lnTo>
                    <a:lnTo>
                      <a:pt x="62" y="13"/>
                    </a:lnTo>
                    <a:lnTo>
                      <a:pt x="62" y="13"/>
                    </a:lnTo>
                    <a:lnTo>
                      <a:pt x="63" y="13"/>
                    </a:lnTo>
                    <a:lnTo>
                      <a:pt x="63" y="13"/>
                    </a:lnTo>
                    <a:lnTo>
                      <a:pt x="63" y="14"/>
                    </a:lnTo>
                    <a:lnTo>
                      <a:pt x="63" y="14"/>
                    </a:lnTo>
                    <a:lnTo>
                      <a:pt x="63" y="14"/>
                    </a:lnTo>
                    <a:lnTo>
                      <a:pt x="63" y="15"/>
                    </a:lnTo>
                    <a:lnTo>
                      <a:pt x="63" y="15"/>
                    </a:lnTo>
                    <a:lnTo>
                      <a:pt x="64" y="16"/>
                    </a:lnTo>
                    <a:lnTo>
                      <a:pt x="64" y="16"/>
                    </a:lnTo>
                    <a:lnTo>
                      <a:pt x="64" y="16"/>
                    </a:lnTo>
                    <a:lnTo>
                      <a:pt x="65" y="17"/>
                    </a:lnTo>
                    <a:lnTo>
                      <a:pt x="65" y="18"/>
                    </a:lnTo>
                    <a:lnTo>
                      <a:pt x="66" y="19"/>
                    </a:lnTo>
                    <a:lnTo>
                      <a:pt x="66" y="20"/>
                    </a:lnTo>
                    <a:lnTo>
                      <a:pt x="67" y="20"/>
                    </a:lnTo>
                    <a:lnTo>
                      <a:pt x="67" y="21"/>
                    </a:lnTo>
                    <a:lnTo>
                      <a:pt x="68" y="22"/>
                    </a:lnTo>
                    <a:lnTo>
                      <a:pt x="68" y="22"/>
                    </a:lnTo>
                    <a:lnTo>
                      <a:pt x="68" y="23"/>
                    </a:lnTo>
                    <a:lnTo>
                      <a:pt x="69" y="23"/>
                    </a:lnTo>
                    <a:lnTo>
                      <a:pt x="69" y="24"/>
                    </a:lnTo>
                    <a:lnTo>
                      <a:pt x="69" y="25"/>
                    </a:lnTo>
                    <a:lnTo>
                      <a:pt x="70" y="26"/>
                    </a:lnTo>
                    <a:lnTo>
                      <a:pt x="70" y="27"/>
                    </a:lnTo>
                    <a:lnTo>
                      <a:pt x="70" y="28"/>
                    </a:lnTo>
                    <a:lnTo>
                      <a:pt x="71" y="29"/>
                    </a:lnTo>
                    <a:lnTo>
                      <a:pt x="71" y="29"/>
                    </a:lnTo>
                    <a:lnTo>
                      <a:pt x="71" y="30"/>
                    </a:lnTo>
                    <a:lnTo>
                      <a:pt x="71" y="30"/>
                    </a:lnTo>
                    <a:lnTo>
                      <a:pt x="72" y="31"/>
                    </a:lnTo>
                    <a:lnTo>
                      <a:pt x="72" y="32"/>
                    </a:lnTo>
                    <a:lnTo>
                      <a:pt x="72" y="32"/>
                    </a:lnTo>
                    <a:lnTo>
                      <a:pt x="73" y="33"/>
                    </a:lnTo>
                    <a:lnTo>
                      <a:pt x="73" y="34"/>
                    </a:lnTo>
                    <a:lnTo>
                      <a:pt x="73" y="35"/>
                    </a:lnTo>
                    <a:lnTo>
                      <a:pt x="73" y="36"/>
                    </a:lnTo>
                    <a:lnTo>
                      <a:pt x="73" y="36"/>
                    </a:lnTo>
                    <a:lnTo>
                      <a:pt x="73" y="37"/>
                    </a:lnTo>
                    <a:lnTo>
                      <a:pt x="73" y="38"/>
                    </a:lnTo>
                    <a:lnTo>
                      <a:pt x="73" y="39"/>
                    </a:lnTo>
                    <a:lnTo>
                      <a:pt x="74" y="40"/>
                    </a:lnTo>
                    <a:lnTo>
                      <a:pt x="74" y="40"/>
                    </a:lnTo>
                    <a:lnTo>
                      <a:pt x="74" y="40"/>
                    </a:lnTo>
                    <a:lnTo>
                      <a:pt x="74" y="41"/>
                    </a:lnTo>
                    <a:lnTo>
                      <a:pt x="74" y="41"/>
                    </a:lnTo>
                    <a:lnTo>
                      <a:pt x="74" y="42"/>
                    </a:lnTo>
                    <a:lnTo>
                      <a:pt x="74" y="42"/>
                    </a:lnTo>
                    <a:lnTo>
                      <a:pt x="74" y="42"/>
                    </a:lnTo>
                    <a:lnTo>
                      <a:pt x="75" y="42"/>
                    </a:lnTo>
                    <a:lnTo>
                      <a:pt x="75" y="43"/>
                    </a:lnTo>
                    <a:lnTo>
                      <a:pt x="75" y="43"/>
                    </a:lnTo>
                    <a:lnTo>
                      <a:pt x="75" y="44"/>
                    </a:lnTo>
                    <a:lnTo>
                      <a:pt x="75" y="44"/>
                    </a:lnTo>
                    <a:lnTo>
                      <a:pt x="75" y="45"/>
                    </a:lnTo>
                    <a:lnTo>
                      <a:pt x="75" y="45"/>
                    </a:lnTo>
                    <a:lnTo>
                      <a:pt x="75" y="46"/>
                    </a:lnTo>
                    <a:lnTo>
                      <a:pt x="76" y="46"/>
                    </a:lnTo>
                    <a:lnTo>
                      <a:pt x="76" y="47"/>
                    </a:lnTo>
                    <a:lnTo>
                      <a:pt x="76" y="47"/>
                    </a:lnTo>
                    <a:lnTo>
                      <a:pt x="76" y="48"/>
                    </a:lnTo>
                    <a:lnTo>
                      <a:pt x="76" y="48"/>
                    </a:lnTo>
                    <a:lnTo>
                      <a:pt x="76" y="49"/>
                    </a:lnTo>
                    <a:lnTo>
                      <a:pt x="76" y="49"/>
                    </a:lnTo>
                    <a:lnTo>
                      <a:pt x="76" y="50"/>
                    </a:lnTo>
                    <a:lnTo>
                      <a:pt x="76" y="50"/>
                    </a:lnTo>
                    <a:lnTo>
                      <a:pt x="76" y="51"/>
                    </a:lnTo>
                    <a:lnTo>
                      <a:pt x="76" y="51"/>
                    </a:lnTo>
                    <a:lnTo>
                      <a:pt x="76" y="51"/>
                    </a:lnTo>
                    <a:lnTo>
                      <a:pt x="76" y="52"/>
                    </a:lnTo>
                    <a:lnTo>
                      <a:pt x="76" y="52"/>
                    </a:lnTo>
                    <a:lnTo>
                      <a:pt x="76" y="53"/>
                    </a:lnTo>
                    <a:lnTo>
                      <a:pt x="76" y="53"/>
                    </a:lnTo>
                    <a:lnTo>
                      <a:pt x="77" y="54"/>
                    </a:lnTo>
                    <a:lnTo>
                      <a:pt x="77" y="55"/>
                    </a:lnTo>
                    <a:lnTo>
                      <a:pt x="77" y="55"/>
                    </a:lnTo>
                    <a:lnTo>
                      <a:pt x="76" y="56"/>
                    </a:lnTo>
                    <a:lnTo>
                      <a:pt x="76" y="56"/>
                    </a:lnTo>
                    <a:lnTo>
                      <a:pt x="76" y="56"/>
                    </a:lnTo>
                    <a:lnTo>
                      <a:pt x="76" y="57"/>
                    </a:lnTo>
                    <a:lnTo>
                      <a:pt x="76" y="58"/>
                    </a:lnTo>
                    <a:lnTo>
                      <a:pt x="76" y="58"/>
                    </a:lnTo>
                    <a:lnTo>
                      <a:pt x="77" y="61"/>
                    </a:lnTo>
                    <a:lnTo>
                      <a:pt x="77" y="61"/>
                    </a:lnTo>
                    <a:lnTo>
                      <a:pt x="74" y="68"/>
                    </a:lnTo>
                    <a:lnTo>
                      <a:pt x="69" y="70"/>
                    </a:lnTo>
                    <a:lnTo>
                      <a:pt x="69" y="70"/>
                    </a:lnTo>
                    <a:lnTo>
                      <a:pt x="69" y="70"/>
                    </a:lnTo>
                    <a:lnTo>
                      <a:pt x="68" y="71"/>
                    </a:lnTo>
                    <a:lnTo>
                      <a:pt x="68" y="71"/>
                    </a:lnTo>
                    <a:lnTo>
                      <a:pt x="67" y="71"/>
                    </a:lnTo>
                    <a:lnTo>
                      <a:pt x="67" y="72"/>
                    </a:lnTo>
                    <a:lnTo>
                      <a:pt x="66" y="72"/>
                    </a:lnTo>
                    <a:lnTo>
                      <a:pt x="66" y="73"/>
                    </a:lnTo>
                    <a:lnTo>
                      <a:pt x="65" y="73"/>
                    </a:lnTo>
                    <a:lnTo>
                      <a:pt x="65" y="74"/>
                    </a:lnTo>
                    <a:lnTo>
                      <a:pt x="64" y="74"/>
                    </a:lnTo>
                    <a:lnTo>
                      <a:pt x="64" y="75"/>
                    </a:lnTo>
                    <a:lnTo>
                      <a:pt x="63" y="75"/>
                    </a:lnTo>
                    <a:lnTo>
                      <a:pt x="63" y="75"/>
                    </a:lnTo>
                    <a:lnTo>
                      <a:pt x="63" y="76"/>
                    </a:lnTo>
                    <a:lnTo>
                      <a:pt x="62" y="76"/>
                    </a:lnTo>
                    <a:lnTo>
                      <a:pt x="62" y="76"/>
                    </a:lnTo>
                    <a:lnTo>
                      <a:pt x="61" y="77"/>
                    </a:lnTo>
                    <a:lnTo>
                      <a:pt x="61" y="77"/>
                    </a:lnTo>
                    <a:lnTo>
                      <a:pt x="60" y="78"/>
                    </a:lnTo>
                    <a:lnTo>
                      <a:pt x="59" y="78"/>
                    </a:lnTo>
                    <a:lnTo>
                      <a:pt x="59" y="78"/>
                    </a:lnTo>
                    <a:lnTo>
                      <a:pt x="58" y="79"/>
                    </a:lnTo>
                    <a:lnTo>
                      <a:pt x="57" y="79"/>
                    </a:lnTo>
                    <a:lnTo>
                      <a:pt x="57" y="79"/>
                    </a:lnTo>
                    <a:lnTo>
                      <a:pt x="56" y="79"/>
                    </a:lnTo>
                    <a:lnTo>
                      <a:pt x="56" y="80"/>
                    </a:lnTo>
                    <a:lnTo>
                      <a:pt x="55" y="80"/>
                    </a:lnTo>
                    <a:lnTo>
                      <a:pt x="54" y="80"/>
                    </a:lnTo>
                    <a:lnTo>
                      <a:pt x="54" y="80"/>
                    </a:lnTo>
                    <a:lnTo>
                      <a:pt x="53" y="80"/>
                    </a:lnTo>
                    <a:lnTo>
                      <a:pt x="53" y="80"/>
                    </a:lnTo>
                    <a:lnTo>
                      <a:pt x="53" y="80"/>
                    </a:lnTo>
                    <a:lnTo>
                      <a:pt x="52" y="80"/>
                    </a:lnTo>
                    <a:lnTo>
                      <a:pt x="51" y="80"/>
                    </a:lnTo>
                    <a:lnTo>
                      <a:pt x="51" y="81"/>
                    </a:lnTo>
                    <a:lnTo>
                      <a:pt x="50" y="81"/>
                    </a:lnTo>
                    <a:lnTo>
                      <a:pt x="49" y="81"/>
                    </a:lnTo>
                    <a:lnTo>
                      <a:pt x="49" y="81"/>
                    </a:lnTo>
                    <a:lnTo>
                      <a:pt x="48" y="81"/>
                    </a:lnTo>
                    <a:lnTo>
                      <a:pt x="48" y="81"/>
                    </a:lnTo>
                    <a:lnTo>
                      <a:pt x="48" y="81"/>
                    </a:lnTo>
                    <a:lnTo>
                      <a:pt x="47" y="81"/>
                    </a:lnTo>
                    <a:lnTo>
                      <a:pt x="46" y="81"/>
                    </a:lnTo>
                    <a:lnTo>
                      <a:pt x="45" y="81"/>
                    </a:lnTo>
                    <a:lnTo>
                      <a:pt x="45" y="82"/>
                    </a:lnTo>
                    <a:lnTo>
                      <a:pt x="44" y="82"/>
                    </a:lnTo>
                    <a:lnTo>
                      <a:pt x="44" y="82"/>
                    </a:lnTo>
                    <a:lnTo>
                      <a:pt x="44" y="82"/>
                    </a:lnTo>
                    <a:lnTo>
                      <a:pt x="43" y="82"/>
                    </a:lnTo>
                    <a:lnTo>
                      <a:pt x="42" y="81"/>
                    </a:lnTo>
                    <a:lnTo>
                      <a:pt x="41" y="81"/>
                    </a:lnTo>
                    <a:lnTo>
                      <a:pt x="40" y="81"/>
                    </a:lnTo>
                    <a:lnTo>
                      <a:pt x="40" y="81"/>
                    </a:lnTo>
                    <a:lnTo>
                      <a:pt x="39" y="81"/>
                    </a:lnTo>
                    <a:lnTo>
                      <a:pt x="38" y="81"/>
                    </a:lnTo>
                    <a:lnTo>
                      <a:pt x="37" y="81"/>
                    </a:lnTo>
                    <a:lnTo>
                      <a:pt x="36" y="81"/>
                    </a:lnTo>
                    <a:lnTo>
                      <a:pt x="36" y="80"/>
                    </a:lnTo>
                    <a:lnTo>
                      <a:pt x="35" y="80"/>
                    </a:lnTo>
                    <a:lnTo>
                      <a:pt x="34" y="80"/>
                    </a:lnTo>
                    <a:lnTo>
                      <a:pt x="34" y="80"/>
                    </a:lnTo>
                    <a:lnTo>
                      <a:pt x="33" y="80"/>
                    </a:lnTo>
                    <a:lnTo>
                      <a:pt x="33" y="80"/>
                    </a:lnTo>
                    <a:lnTo>
                      <a:pt x="32" y="79"/>
                    </a:lnTo>
                    <a:lnTo>
                      <a:pt x="31" y="79"/>
                    </a:lnTo>
                    <a:lnTo>
                      <a:pt x="30" y="78"/>
                    </a:lnTo>
                    <a:lnTo>
                      <a:pt x="30" y="78"/>
                    </a:lnTo>
                    <a:lnTo>
                      <a:pt x="29" y="77"/>
                    </a:lnTo>
                    <a:lnTo>
                      <a:pt x="28" y="77"/>
                    </a:lnTo>
                    <a:lnTo>
                      <a:pt x="28" y="76"/>
                    </a:lnTo>
                    <a:lnTo>
                      <a:pt x="27" y="76"/>
                    </a:lnTo>
                    <a:lnTo>
                      <a:pt x="26" y="75"/>
                    </a:lnTo>
                    <a:lnTo>
                      <a:pt x="26" y="75"/>
                    </a:lnTo>
                    <a:lnTo>
                      <a:pt x="25" y="74"/>
                    </a:lnTo>
                    <a:lnTo>
                      <a:pt x="25" y="74"/>
                    </a:lnTo>
                    <a:lnTo>
                      <a:pt x="25" y="73"/>
                    </a:lnTo>
                    <a:lnTo>
                      <a:pt x="25" y="72"/>
                    </a:lnTo>
                    <a:lnTo>
                      <a:pt x="24" y="72"/>
                    </a:lnTo>
                    <a:lnTo>
                      <a:pt x="24" y="71"/>
                    </a:lnTo>
                    <a:lnTo>
                      <a:pt x="23" y="71"/>
                    </a:lnTo>
                    <a:lnTo>
                      <a:pt x="23" y="70"/>
                    </a:lnTo>
                    <a:lnTo>
                      <a:pt x="22" y="70"/>
                    </a:lnTo>
                    <a:lnTo>
                      <a:pt x="22" y="70"/>
                    </a:lnTo>
                    <a:lnTo>
                      <a:pt x="22" y="69"/>
                    </a:lnTo>
                    <a:lnTo>
                      <a:pt x="21" y="68"/>
                    </a:lnTo>
                    <a:lnTo>
                      <a:pt x="21" y="68"/>
                    </a:lnTo>
                    <a:lnTo>
                      <a:pt x="21" y="67"/>
                    </a:lnTo>
                    <a:lnTo>
                      <a:pt x="21" y="67"/>
                    </a:lnTo>
                    <a:lnTo>
                      <a:pt x="20" y="66"/>
                    </a:lnTo>
                    <a:lnTo>
                      <a:pt x="20" y="65"/>
                    </a:lnTo>
                    <a:lnTo>
                      <a:pt x="20" y="65"/>
                    </a:lnTo>
                    <a:lnTo>
                      <a:pt x="20" y="64"/>
                    </a:lnTo>
                    <a:lnTo>
                      <a:pt x="20" y="64"/>
                    </a:lnTo>
                    <a:lnTo>
                      <a:pt x="19" y="63"/>
                    </a:lnTo>
                    <a:lnTo>
                      <a:pt x="19" y="63"/>
                    </a:lnTo>
                    <a:lnTo>
                      <a:pt x="19" y="62"/>
                    </a:lnTo>
                    <a:lnTo>
                      <a:pt x="19" y="61"/>
                    </a:lnTo>
                    <a:lnTo>
                      <a:pt x="19" y="61"/>
                    </a:lnTo>
                    <a:lnTo>
                      <a:pt x="19" y="61"/>
                    </a:lnTo>
                    <a:lnTo>
                      <a:pt x="19" y="61"/>
                    </a:lnTo>
                    <a:lnTo>
                      <a:pt x="19" y="60"/>
                    </a:lnTo>
                    <a:lnTo>
                      <a:pt x="18" y="59"/>
                    </a:lnTo>
                    <a:lnTo>
                      <a:pt x="18" y="58"/>
                    </a:lnTo>
                    <a:lnTo>
                      <a:pt x="18" y="58"/>
                    </a:lnTo>
                    <a:lnTo>
                      <a:pt x="17" y="57"/>
                    </a:lnTo>
                    <a:lnTo>
                      <a:pt x="17" y="57"/>
                    </a:lnTo>
                    <a:lnTo>
                      <a:pt x="16" y="56"/>
                    </a:lnTo>
                    <a:lnTo>
                      <a:pt x="15" y="56"/>
                    </a:lnTo>
                    <a:lnTo>
                      <a:pt x="15" y="55"/>
                    </a:lnTo>
                    <a:lnTo>
                      <a:pt x="14" y="55"/>
                    </a:lnTo>
                    <a:lnTo>
                      <a:pt x="14" y="54"/>
                    </a:lnTo>
                    <a:lnTo>
                      <a:pt x="14" y="54"/>
                    </a:lnTo>
                    <a:lnTo>
                      <a:pt x="13" y="54"/>
                    </a:lnTo>
                    <a:lnTo>
                      <a:pt x="13" y="53"/>
                    </a:lnTo>
                    <a:lnTo>
                      <a:pt x="12" y="53"/>
                    </a:lnTo>
                    <a:lnTo>
                      <a:pt x="12" y="53"/>
                    </a:lnTo>
                    <a:lnTo>
                      <a:pt x="12" y="53"/>
                    </a:lnTo>
                    <a:lnTo>
                      <a:pt x="11" y="52"/>
                    </a:lnTo>
                    <a:lnTo>
                      <a:pt x="11" y="52"/>
                    </a:lnTo>
                    <a:lnTo>
                      <a:pt x="10" y="52"/>
                    </a:lnTo>
                    <a:lnTo>
                      <a:pt x="10" y="51"/>
                    </a:lnTo>
                    <a:lnTo>
                      <a:pt x="10" y="51"/>
                    </a:lnTo>
                    <a:lnTo>
                      <a:pt x="9" y="51"/>
                    </a:lnTo>
                    <a:lnTo>
                      <a:pt x="9" y="51"/>
                    </a:lnTo>
                    <a:lnTo>
                      <a:pt x="9" y="51"/>
                    </a:lnTo>
                    <a:lnTo>
                      <a:pt x="8" y="51"/>
                    </a:lnTo>
                    <a:lnTo>
                      <a:pt x="8" y="50"/>
                    </a:lnTo>
                    <a:lnTo>
                      <a:pt x="7" y="50"/>
                    </a:lnTo>
                    <a:lnTo>
                      <a:pt x="7" y="50"/>
                    </a:lnTo>
                    <a:lnTo>
                      <a:pt x="7" y="50"/>
                    </a:lnTo>
                    <a:lnTo>
                      <a:pt x="7" y="49"/>
                    </a:lnTo>
                    <a:lnTo>
                      <a:pt x="6" y="49"/>
                    </a:lnTo>
                    <a:lnTo>
                      <a:pt x="6" y="48"/>
                    </a:lnTo>
                    <a:lnTo>
                      <a:pt x="6" y="48"/>
                    </a:lnTo>
                    <a:lnTo>
                      <a:pt x="6" y="48"/>
                    </a:lnTo>
                    <a:lnTo>
                      <a:pt x="6" y="47"/>
                    </a:lnTo>
                    <a:lnTo>
                      <a:pt x="6" y="47"/>
                    </a:lnTo>
                    <a:lnTo>
                      <a:pt x="6" y="46"/>
                    </a:lnTo>
                    <a:lnTo>
                      <a:pt x="5" y="46"/>
                    </a:lnTo>
                    <a:lnTo>
                      <a:pt x="5" y="46"/>
                    </a:lnTo>
                    <a:lnTo>
                      <a:pt x="5" y="45"/>
                    </a:lnTo>
                    <a:lnTo>
                      <a:pt x="4" y="45"/>
                    </a:lnTo>
                    <a:lnTo>
                      <a:pt x="4" y="44"/>
                    </a:lnTo>
                    <a:lnTo>
                      <a:pt x="4" y="44"/>
                    </a:lnTo>
                    <a:lnTo>
                      <a:pt x="4" y="43"/>
                    </a:lnTo>
                    <a:lnTo>
                      <a:pt x="3" y="43"/>
                    </a:lnTo>
                    <a:lnTo>
                      <a:pt x="3" y="42"/>
                    </a:lnTo>
                    <a:lnTo>
                      <a:pt x="3" y="42"/>
                    </a:lnTo>
                    <a:lnTo>
                      <a:pt x="2" y="42"/>
                    </a:lnTo>
                    <a:lnTo>
                      <a:pt x="2" y="42"/>
                    </a:lnTo>
                    <a:lnTo>
                      <a:pt x="2" y="41"/>
                    </a:lnTo>
                    <a:lnTo>
                      <a:pt x="2" y="41"/>
                    </a:lnTo>
                    <a:lnTo>
                      <a:pt x="2" y="40"/>
                    </a:lnTo>
                    <a:lnTo>
                      <a:pt x="1" y="40"/>
                    </a:lnTo>
                    <a:lnTo>
                      <a:pt x="1" y="39"/>
                    </a:lnTo>
                    <a:lnTo>
                      <a:pt x="1" y="39"/>
                    </a:lnTo>
                    <a:lnTo>
                      <a:pt x="1" y="38"/>
                    </a:lnTo>
                    <a:lnTo>
                      <a:pt x="1" y="38"/>
                    </a:lnTo>
                    <a:lnTo>
                      <a:pt x="0" y="37"/>
                    </a:lnTo>
                    <a:lnTo>
                      <a:pt x="0" y="37"/>
                    </a:lnTo>
                    <a:lnTo>
                      <a:pt x="0" y="36"/>
                    </a:lnTo>
                    <a:lnTo>
                      <a:pt x="0" y="35"/>
                    </a:lnTo>
                    <a:lnTo>
                      <a:pt x="0" y="35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0" y="33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0" y="29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0" y="27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0" y="25"/>
                    </a:lnTo>
                    <a:lnTo>
                      <a:pt x="1" y="24"/>
                    </a:lnTo>
                    <a:lnTo>
                      <a:pt x="1" y="24"/>
                    </a:lnTo>
                    <a:lnTo>
                      <a:pt x="1" y="23"/>
                    </a:lnTo>
                    <a:lnTo>
                      <a:pt x="1" y="23"/>
                    </a:lnTo>
                    <a:lnTo>
                      <a:pt x="2" y="22"/>
                    </a:lnTo>
                    <a:lnTo>
                      <a:pt x="2" y="22"/>
                    </a:lnTo>
                    <a:lnTo>
                      <a:pt x="2" y="22"/>
                    </a:lnTo>
                    <a:lnTo>
                      <a:pt x="2" y="21"/>
                    </a:lnTo>
                    <a:lnTo>
                      <a:pt x="3" y="21"/>
                    </a:lnTo>
                    <a:lnTo>
                      <a:pt x="3" y="21"/>
                    </a:lnTo>
                    <a:lnTo>
                      <a:pt x="3" y="20"/>
                    </a:lnTo>
                    <a:lnTo>
                      <a:pt x="3" y="20"/>
                    </a:lnTo>
                    <a:lnTo>
                      <a:pt x="4" y="19"/>
                    </a:lnTo>
                    <a:lnTo>
                      <a:pt x="4" y="19"/>
                    </a:lnTo>
                    <a:lnTo>
                      <a:pt x="4" y="18"/>
                    </a:lnTo>
                    <a:lnTo>
                      <a:pt x="5" y="18"/>
                    </a:lnTo>
                    <a:lnTo>
                      <a:pt x="5" y="17"/>
                    </a:lnTo>
                    <a:lnTo>
                      <a:pt x="5" y="17"/>
                    </a:lnTo>
                    <a:lnTo>
                      <a:pt x="6" y="16"/>
                    </a:lnTo>
                    <a:lnTo>
                      <a:pt x="6" y="16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6" y="14"/>
                    </a:lnTo>
                    <a:lnTo>
                      <a:pt x="7" y="14"/>
                    </a:lnTo>
                    <a:lnTo>
                      <a:pt x="7" y="13"/>
                    </a:lnTo>
                    <a:lnTo>
                      <a:pt x="8" y="13"/>
                    </a:lnTo>
                    <a:lnTo>
                      <a:pt x="8" y="13"/>
                    </a:lnTo>
                    <a:lnTo>
                      <a:pt x="8" y="13"/>
                    </a:lnTo>
                    <a:lnTo>
                      <a:pt x="9" y="13"/>
                    </a:lnTo>
                    <a:lnTo>
                      <a:pt x="9" y="12"/>
                    </a:lnTo>
                    <a:lnTo>
                      <a:pt x="10" y="12"/>
                    </a:lnTo>
                    <a:lnTo>
                      <a:pt x="10" y="11"/>
                    </a:lnTo>
                    <a:lnTo>
                      <a:pt x="11" y="11"/>
                    </a:lnTo>
                    <a:lnTo>
                      <a:pt x="11" y="11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13" y="9"/>
                    </a:lnTo>
                    <a:lnTo>
                      <a:pt x="13" y="9"/>
                    </a:lnTo>
                    <a:lnTo>
                      <a:pt x="14" y="9"/>
                    </a:lnTo>
                    <a:lnTo>
                      <a:pt x="14" y="8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15" y="7"/>
                    </a:lnTo>
                    <a:lnTo>
                      <a:pt x="16" y="7"/>
                    </a:lnTo>
                    <a:lnTo>
                      <a:pt x="16" y="7"/>
                    </a:lnTo>
                    <a:lnTo>
                      <a:pt x="17" y="6"/>
                    </a:lnTo>
                    <a:lnTo>
                      <a:pt x="17" y="6"/>
                    </a:lnTo>
                    <a:lnTo>
                      <a:pt x="18" y="6"/>
                    </a:lnTo>
                    <a:lnTo>
                      <a:pt x="18" y="5"/>
                    </a:lnTo>
                    <a:lnTo>
                      <a:pt x="19" y="5"/>
                    </a:lnTo>
                    <a:lnTo>
                      <a:pt x="20" y="5"/>
                    </a:lnTo>
                    <a:lnTo>
                      <a:pt x="20" y="4"/>
                    </a:lnTo>
                    <a:lnTo>
                      <a:pt x="21" y="4"/>
                    </a:lnTo>
                    <a:lnTo>
                      <a:pt x="22" y="4"/>
                    </a:lnTo>
                    <a:lnTo>
                      <a:pt x="22" y="3"/>
                    </a:lnTo>
                    <a:lnTo>
                      <a:pt x="23" y="3"/>
                    </a:lnTo>
                    <a:lnTo>
                      <a:pt x="24" y="3"/>
                    </a:lnTo>
                    <a:lnTo>
                      <a:pt x="24" y="3"/>
                    </a:lnTo>
                    <a:lnTo>
                      <a:pt x="25" y="3"/>
                    </a:lnTo>
                    <a:lnTo>
                      <a:pt x="25" y="3"/>
                    </a:lnTo>
                    <a:lnTo>
                      <a:pt x="25" y="3"/>
                    </a:lnTo>
                    <a:lnTo>
                      <a:pt x="25" y="3"/>
                    </a:lnTo>
                    <a:lnTo>
                      <a:pt x="26" y="2"/>
                    </a:lnTo>
                    <a:lnTo>
                      <a:pt x="26" y="2"/>
                    </a:lnTo>
                    <a:lnTo>
                      <a:pt x="27" y="2"/>
                    </a:lnTo>
                    <a:lnTo>
                      <a:pt x="27" y="2"/>
                    </a:lnTo>
                    <a:lnTo>
                      <a:pt x="28" y="2"/>
                    </a:lnTo>
                    <a:lnTo>
                      <a:pt x="29" y="1"/>
                    </a:lnTo>
                    <a:lnTo>
                      <a:pt x="29" y="1"/>
                    </a:lnTo>
                    <a:lnTo>
                      <a:pt x="30" y="1"/>
                    </a:lnTo>
                    <a:lnTo>
                      <a:pt x="30" y="1"/>
                    </a:lnTo>
                    <a:lnTo>
                      <a:pt x="31" y="1"/>
                    </a:lnTo>
                    <a:lnTo>
                      <a:pt x="31" y="1"/>
                    </a:lnTo>
                    <a:lnTo>
                      <a:pt x="32" y="1"/>
                    </a:lnTo>
                    <a:lnTo>
                      <a:pt x="32" y="1"/>
                    </a:lnTo>
                    <a:lnTo>
                      <a:pt x="33" y="1"/>
                    </a:lnTo>
                    <a:lnTo>
                      <a:pt x="34" y="1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35" y="0"/>
                    </a:lnTo>
                    <a:lnTo>
                      <a:pt x="35" y="0"/>
                    </a:lnTo>
                    <a:lnTo>
                      <a:pt x="36" y="0"/>
                    </a:lnTo>
                    <a:lnTo>
                      <a:pt x="37" y="0"/>
                    </a:lnTo>
                    <a:lnTo>
                      <a:pt x="37" y="0"/>
                    </a:lnTo>
                    <a:lnTo>
                      <a:pt x="37" y="0"/>
                    </a:lnTo>
                    <a:close/>
                    <a:moveTo>
                      <a:pt x="44" y="42"/>
                    </a:moveTo>
                    <a:lnTo>
                      <a:pt x="43" y="42"/>
                    </a:lnTo>
                    <a:lnTo>
                      <a:pt x="43" y="42"/>
                    </a:lnTo>
                    <a:lnTo>
                      <a:pt x="43" y="42"/>
                    </a:lnTo>
                    <a:lnTo>
                      <a:pt x="42" y="42"/>
                    </a:lnTo>
                    <a:lnTo>
                      <a:pt x="42" y="42"/>
                    </a:lnTo>
                    <a:lnTo>
                      <a:pt x="42" y="42"/>
                    </a:lnTo>
                    <a:lnTo>
                      <a:pt x="42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3"/>
                    </a:lnTo>
                    <a:lnTo>
                      <a:pt x="42" y="43"/>
                    </a:lnTo>
                    <a:lnTo>
                      <a:pt x="43" y="43"/>
                    </a:lnTo>
                    <a:lnTo>
                      <a:pt x="43" y="43"/>
                    </a:lnTo>
                    <a:lnTo>
                      <a:pt x="43" y="43"/>
                    </a:lnTo>
                    <a:lnTo>
                      <a:pt x="43" y="43"/>
                    </a:lnTo>
                    <a:lnTo>
                      <a:pt x="43" y="43"/>
                    </a:lnTo>
                    <a:lnTo>
                      <a:pt x="43" y="43"/>
                    </a:lnTo>
                    <a:lnTo>
                      <a:pt x="43" y="43"/>
                    </a:lnTo>
                    <a:lnTo>
                      <a:pt x="43" y="42"/>
                    </a:lnTo>
                    <a:lnTo>
                      <a:pt x="44" y="42"/>
                    </a:lnTo>
                    <a:lnTo>
                      <a:pt x="44" y="42"/>
                    </a:lnTo>
                    <a:lnTo>
                      <a:pt x="44" y="42"/>
                    </a:lnTo>
                    <a:lnTo>
                      <a:pt x="44" y="42"/>
                    </a:lnTo>
                    <a:lnTo>
                      <a:pt x="44" y="42"/>
                    </a:lnTo>
                    <a:lnTo>
                      <a:pt x="44" y="42"/>
                    </a:lnTo>
                    <a:lnTo>
                      <a:pt x="44" y="42"/>
                    </a:lnTo>
                    <a:lnTo>
                      <a:pt x="44" y="42"/>
                    </a:lnTo>
                    <a:lnTo>
                      <a:pt x="44" y="42"/>
                    </a:lnTo>
                    <a:close/>
                    <a:moveTo>
                      <a:pt x="41" y="42"/>
                    </a:move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close/>
                    <a:moveTo>
                      <a:pt x="41" y="42"/>
                    </a:move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close/>
                    <a:moveTo>
                      <a:pt x="41" y="42"/>
                    </a:move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close/>
                    <a:moveTo>
                      <a:pt x="41" y="42"/>
                    </a:move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close/>
                    <a:moveTo>
                      <a:pt x="41" y="42"/>
                    </a:move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close/>
                    <a:moveTo>
                      <a:pt x="41" y="42"/>
                    </a:move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close/>
                    <a:moveTo>
                      <a:pt x="41" y="42"/>
                    </a:move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close/>
                    <a:moveTo>
                      <a:pt x="41" y="42"/>
                    </a:move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close/>
                    <a:moveTo>
                      <a:pt x="41" y="42"/>
                    </a:move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close/>
                    <a:moveTo>
                      <a:pt x="41" y="42"/>
                    </a:move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close/>
                    <a:moveTo>
                      <a:pt x="41" y="42"/>
                    </a:move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close/>
                    <a:moveTo>
                      <a:pt x="25" y="31"/>
                    </a:move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close/>
                    <a:moveTo>
                      <a:pt x="25" y="31"/>
                    </a:move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close/>
                    <a:moveTo>
                      <a:pt x="25" y="31"/>
                    </a:move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close/>
                    <a:moveTo>
                      <a:pt x="25" y="31"/>
                    </a:move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close/>
                    <a:moveTo>
                      <a:pt x="25" y="31"/>
                    </a:move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close/>
                    <a:moveTo>
                      <a:pt x="25" y="31"/>
                    </a:move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close/>
                    <a:moveTo>
                      <a:pt x="25" y="31"/>
                    </a:move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close/>
                    <a:moveTo>
                      <a:pt x="25" y="31"/>
                    </a:move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close/>
                    <a:moveTo>
                      <a:pt x="25" y="31"/>
                    </a:move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close/>
                    <a:moveTo>
                      <a:pt x="25" y="31"/>
                    </a:move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close/>
                    <a:moveTo>
                      <a:pt x="25" y="31"/>
                    </a:move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close/>
                    <a:moveTo>
                      <a:pt x="25" y="31"/>
                    </a:move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close/>
                    <a:moveTo>
                      <a:pt x="25" y="31"/>
                    </a:move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close/>
                    <a:moveTo>
                      <a:pt x="25" y="31"/>
                    </a:move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141">
                <a:extLst>
                  <a:ext uri="{FF2B5EF4-FFF2-40B4-BE49-F238E27FC236}">
                    <a16:creationId xmlns:a16="http://schemas.microsoft.com/office/drawing/2014/main" id="{8C780778-0083-0375-AD78-4171F3C5A24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68438" y="9101139"/>
                <a:ext cx="136525" cy="134938"/>
              </a:xfrm>
              <a:custGeom>
                <a:avLst/>
                <a:gdLst>
                  <a:gd name="T0" fmla="*/ 61 w 86"/>
                  <a:gd name="T1" fmla="*/ 1 h 85"/>
                  <a:gd name="T2" fmla="*/ 66 w 86"/>
                  <a:gd name="T3" fmla="*/ 2 h 85"/>
                  <a:gd name="T4" fmla="*/ 71 w 86"/>
                  <a:gd name="T5" fmla="*/ 5 h 85"/>
                  <a:gd name="T6" fmla="*/ 75 w 86"/>
                  <a:gd name="T7" fmla="*/ 8 h 85"/>
                  <a:gd name="T8" fmla="*/ 79 w 86"/>
                  <a:gd name="T9" fmla="*/ 11 h 85"/>
                  <a:gd name="T10" fmla="*/ 83 w 86"/>
                  <a:gd name="T11" fmla="*/ 17 h 85"/>
                  <a:gd name="T12" fmla="*/ 85 w 86"/>
                  <a:gd name="T13" fmla="*/ 22 h 85"/>
                  <a:gd name="T14" fmla="*/ 85 w 86"/>
                  <a:gd name="T15" fmla="*/ 28 h 85"/>
                  <a:gd name="T16" fmla="*/ 85 w 86"/>
                  <a:gd name="T17" fmla="*/ 33 h 85"/>
                  <a:gd name="T18" fmla="*/ 85 w 86"/>
                  <a:gd name="T19" fmla="*/ 37 h 85"/>
                  <a:gd name="T20" fmla="*/ 84 w 86"/>
                  <a:gd name="T21" fmla="*/ 43 h 85"/>
                  <a:gd name="T22" fmla="*/ 82 w 86"/>
                  <a:gd name="T23" fmla="*/ 47 h 85"/>
                  <a:gd name="T24" fmla="*/ 80 w 86"/>
                  <a:gd name="T25" fmla="*/ 52 h 85"/>
                  <a:gd name="T26" fmla="*/ 77 w 86"/>
                  <a:gd name="T27" fmla="*/ 57 h 85"/>
                  <a:gd name="T28" fmla="*/ 71 w 86"/>
                  <a:gd name="T29" fmla="*/ 66 h 85"/>
                  <a:gd name="T30" fmla="*/ 64 w 86"/>
                  <a:gd name="T31" fmla="*/ 73 h 85"/>
                  <a:gd name="T32" fmla="*/ 59 w 86"/>
                  <a:gd name="T33" fmla="*/ 76 h 85"/>
                  <a:gd name="T34" fmla="*/ 56 w 86"/>
                  <a:gd name="T35" fmla="*/ 78 h 85"/>
                  <a:gd name="T36" fmla="*/ 51 w 86"/>
                  <a:gd name="T37" fmla="*/ 81 h 85"/>
                  <a:gd name="T38" fmla="*/ 46 w 86"/>
                  <a:gd name="T39" fmla="*/ 83 h 85"/>
                  <a:gd name="T40" fmla="*/ 40 w 86"/>
                  <a:gd name="T41" fmla="*/ 85 h 85"/>
                  <a:gd name="T42" fmla="*/ 35 w 86"/>
                  <a:gd name="T43" fmla="*/ 85 h 85"/>
                  <a:gd name="T44" fmla="*/ 29 w 86"/>
                  <a:gd name="T45" fmla="*/ 85 h 85"/>
                  <a:gd name="T46" fmla="*/ 23 w 86"/>
                  <a:gd name="T47" fmla="*/ 83 h 85"/>
                  <a:gd name="T48" fmla="*/ 18 w 86"/>
                  <a:gd name="T49" fmla="*/ 80 h 85"/>
                  <a:gd name="T50" fmla="*/ 12 w 86"/>
                  <a:gd name="T51" fmla="*/ 76 h 85"/>
                  <a:gd name="T52" fmla="*/ 8 w 86"/>
                  <a:gd name="T53" fmla="*/ 70 h 85"/>
                  <a:gd name="T54" fmla="*/ 4 w 86"/>
                  <a:gd name="T55" fmla="*/ 64 h 85"/>
                  <a:gd name="T56" fmla="*/ 1 w 86"/>
                  <a:gd name="T57" fmla="*/ 57 h 85"/>
                  <a:gd name="T58" fmla="*/ 0 w 86"/>
                  <a:gd name="T59" fmla="*/ 51 h 85"/>
                  <a:gd name="T60" fmla="*/ 1 w 86"/>
                  <a:gd name="T61" fmla="*/ 44 h 85"/>
                  <a:gd name="T62" fmla="*/ 3 w 86"/>
                  <a:gd name="T63" fmla="*/ 37 h 85"/>
                  <a:gd name="T64" fmla="*/ 6 w 86"/>
                  <a:gd name="T65" fmla="*/ 33 h 85"/>
                  <a:gd name="T66" fmla="*/ 9 w 86"/>
                  <a:gd name="T67" fmla="*/ 28 h 85"/>
                  <a:gd name="T68" fmla="*/ 13 w 86"/>
                  <a:gd name="T69" fmla="*/ 25 h 85"/>
                  <a:gd name="T70" fmla="*/ 18 w 86"/>
                  <a:gd name="T71" fmla="*/ 21 h 85"/>
                  <a:gd name="T72" fmla="*/ 22 w 86"/>
                  <a:gd name="T73" fmla="*/ 18 h 85"/>
                  <a:gd name="T74" fmla="*/ 28 w 86"/>
                  <a:gd name="T75" fmla="*/ 13 h 85"/>
                  <a:gd name="T76" fmla="*/ 34 w 86"/>
                  <a:gd name="T77" fmla="*/ 8 h 85"/>
                  <a:gd name="T78" fmla="*/ 41 w 86"/>
                  <a:gd name="T79" fmla="*/ 4 h 85"/>
                  <a:gd name="T80" fmla="*/ 47 w 86"/>
                  <a:gd name="T81" fmla="*/ 2 h 85"/>
                  <a:gd name="T82" fmla="*/ 51 w 86"/>
                  <a:gd name="T83" fmla="*/ 1 h 85"/>
                  <a:gd name="T84" fmla="*/ 55 w 86"/>
                  <a:gd name="T85" fmla="*/ 0 h 85"/>
                  <a:gd name="T86" fmla="*/ 48 w 86"/>
                  <a:gd name="T87" fmla="*/ 43 h 85"/>
                  <a:gd name="T88" fmla="*/ 48 w 86"/>
                  <a:gd name="T89" fmla="*/ 43 h 85"/>
                  <a:gd name="T90" fmla="*/ 48 w 86"/>
                  <a:gd name="T91" fmla="*/ 43 h 85"/>
                  <a:gd name="T92" fmla="*/ 48 w 86"/>
                  <a:gd name="T93" fmla="*/ 43 h 85"/>
                  <a:gd name="T94" fmla="*/ 48 w 86"/>
                  <a:gd name="T95" fmla="*/ 43 h 85"/>
                  <a:gd name="T96" fmla="*/ 48 w 86"/>
                  <a:gd name="T97" fmla="*/ 43 h 85"/>
                  <a:gd name="T98" fmla="*/ 48 w 86"/>
                  <a:gd name="T99" fmla="*/ 43 h 85"/>
                  <a:gd name="T100" fmla="*/ 48 w 86"/>
                  <a:gd name="T101" fmla="*/ 43 h 85"/>
                  <a:gd name="T102" fmla="*/ 48 w 86"/>
                  <a:gd name="T103" fmla="*/ 42 h 85"/>
                  <a:gd name="T104" fmla="*/ 48 w 86"/>
                  <a:gd name="T105" fmla="*/ 43 h 85"/>
                  <a:gd name="T106" fmla="*/ 48 w 86"/>
                  <a:gd name="T107" fmla="*/ 42 h 85"/>
                  <a:gd name="T108" fmla="*/ 48 w 86"/>
                  <a:gd name="T109" fmla="*/ 43 h 85"/>
                  <a:gd name="T110" fmla="*/ 48 w 86"/>
                  <a:gd name="T111" fmla="*/ 42 h 85"/>
                  <a:gd name="T112" fmla="*/ 48 w 86"/>
                  <a:gd name="T113" fmla="*/ 42 h 85"/>
                  <a:gd name="T114" fmla="*/ 48 w 86"/>
                  <a:gd name="T115" fmla="*/ 42 h 85"/>
                  <a:gd name="T116" fmla="*/ 48 w 86"/>
                  <a:gd name="T117" fmla="*/ 42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86" h="85">
                    <a:moveTo>
                      <a:pt x="56" y="0"/>
                    </a:moveTo>
                    <a:lnTo>
                      <a:pt x="56" y="0"/>
                    </a:lnTo>
                    <a:lnTo>
                      <a:pt x="57" y="0"/>
                    </a:lnTo>
                    <a:lnTo>
                      <a:pt x="57" y="0"/>
                    </a:lnTo>
                    <a:lnTo>
                      <a:pt x="58" y="0"/>
                    </a:lnTo>
                    <a:lnTo>
                      <a:pt x="58" y="0"/>
                    </a:lnTo>
                    <a:lnTo>
                      <a:pt x="59" y="0"/>
                    </a:lnTo>
                    <a:lnTo>
                      <a:pt x="59" y="1"/>
                    </a:lnTo>
                    <a:lnTo>
                      <a:pt x="60" y="1"/>
                    </a:lnTo>
                    <a:lnTo>
                      <a:pt x="60" y="1"/>
                    </a:lnTo>
                    <a:lnTo>
                      <a:pt x="61" y="1"/>
                    </a:lnTo>
                    <a:lnTo>
                      <a:pt x="61" y="1"/>
                    </a:lnTo>
                    <a:lnTo>
                      <a:pt x="62" y="1"/>
                    </a:lnTo>
                    <a:lnTo>
                      <a:pt x="62" y="1"/>
                    </a:lnTo>
                    <a:lnTo>
                      <a:pt x="63" y="1"/>
                    </a:lnTo>
                    <a:lnTo>
                      <a:pt x="63" y="1"/>
                    </a:lnTo>
                    <a:lnTo>
                      <a:pt x="64" y="1"/>
                    </a:lnTo>
                    <a:lnTo>
                      <a:pt x="65" y="2"/>
                    </a:lnTo>
                    <a:lnTo>
                      <a:pt x="65" y="2"/>
                    </a:lnTo>
                    <a:lnTo>
                      <a:pt x="66" y="2"/>
                    </a:lnTo>
                    <a:lnTo>
                      <a:pt x="66" y="2"/>
                    </a:lnTo>
                    <a:lnTo>
                      <a:pt x="66" y="2"/>
                    </a:lnTo>
                    <a:lnTo>
                      <a:pt x="66" y="2"/>
                    </a:lnTo>
                    <a:lnTo>
                      <a:pt x="66" y="3"/>
                    </a:lnTo>
                    <a:lnTo>
                      <a:pt x="67" y="3"/>
                    </a:lnTo>
                    <a:lnTo>
                      <a:pt x="67" y="3"/>
                    </a:lnTo>
                    <a:lnTo>
                      <a:pt x="68" y="3"/>
                    </a:lnTo>
                    <a:lnTo>
                      <a:pt x="68" y="3"/>
                    </a:lnTo>
                    <a:lnTo>
                      <a:pt x="69" y="4"/>
                    </a:lnTo>
                    <a:lnTo>
                      <a:pt x="69" y="4"/>
                    </a:lnTo>
                    <a:lnTo>
                      <a:pt x="70" y="4"/>
                    </a:lnTo>
                    <a:lnTo>
                      <a:pt x="70" y="4"/>
                    </a:lnTo>
                    <a:lnTo>
                      <a:pt x="71" y="5"/>
                    </a:lnTo>
                    <a:lnTo>
                      <a:pt x="71" y="5"/>
                    </a:lnTo>
                    <a:lnTo>
                      <a:pt x="72" y="5"/>
                    </a:lnTo>
                    <a:lnTo>
                      <a:pt x="72" y="5"/>
                    </a:lnTo>
                    <a:lnTo>
                      <a:pt x="73" y="6"/>
                    </a:lnTo>
                    <a:lnTo>
                      <a:pt x="73" y="6"/>
                    </a:lnTo>
                    <a:lnTo>
                      <a:pt x="73" y="6"/>
                    </a:lnTo>
                    <a:lnTo>
                      <a:pt x="74" y="6"/>
                    </a:lnTo>
                    <a:lnTo>
                      <a:pt x="74" y="7"/>
                    </a:lnTo>
                    <a:lnTo>
                      <a:pt x="74" y="7"/>
                    </a:lnTo>
                    <a:lnTo>
                      <a:pt x="75" y="7"/>
                    </a:lnTo>
                    <a:lnTo>
                      <a:pt x="75" y="8"/>
                    </a:lnTo>
                    <a:lnTo>
                      <a:pt x="76" y="8"/>
                    </a:lnTo>
                    <a:lnTo>
                      <a:pt x="76" y="8"/>
                    </a:lnTo>
                    <a:lnTo>
                      <a:pt x="76" y="8"/>
                    </a:lnTo>
                    <a:lnTo>
                      <a:pt x="76" y="8"/>
                    </a:lnTo>
                    <a:lnTo>
                      <a:pt x="76" y="8"/>
                    </a:lnTo>
                    <a:lnTo>
                      <a:pt x="77" y="9"/>
                    </a:lnTo>
                    <a:lnTo>
                      <a:pt x="77" y="9"/>
                    </a:lnTo>
                    <a:lnTo>
                      <a:pt x="78" y="10"/>
                    </a:lnTo>
                    <a:lnTo>
                      <a:pt x="78" y="10"/>
                    </a:lnTo>
                    <a:lnTo>
                      <a:pt x="79" y="11"/>
                    </a:lnTo>
                    <a:lnTo>
                      <a:pt x="79" y="11"/>
                    </a:lnTo>
                    <a:lnTo>
                      <a:pt x="79" y="12"/>
                    </a:lnTo>
                    <a:lnTo>
                      <a:pt x="80" y="12"/>
                    </a:lnTo>
                    <a:lnTo>
                      <a:pt x="80" y="13"/>
                    </a:lnTo>
                    <a:lnTo>
                      <a:pt x="81" y="13"/>
                    </a:lnTo>
                    <a:lnTo>
                      <a:pt x="81" y="14"/>
                    </a:lnTo>
                    <a:lnTo>
                      <a:pt x="81" y="14"/>
                    </a:lnTo>
                    <a:lnTo>
                      <a:pt x="82" y="15"/>
                    </a:lnTo>
                    <a:lnTo>
                      <a:pt x="82" y="15"/>
                    </a:lnTo>
                    <a:lnTo>
                      <a:pt x="82" y="16"/>
                    </a:lnTo>
                    <a:lnTo>
                      <a:pt x="83" y="16"/>
                    </a:lnTo>
                    <a:lnTo>
                      <a:pt x="83" y="17"/>
                    </a:lnTo>
                    <a:lnTo>
                      <a:pt x="83" y="17"/>
                    </a:lnTo>
                    <a:lnTo>
                      <a:pt x="83" y="18"/>
                    </a:lnTo>
                    <a:lnTo>
                      <a:pt x="83" y="18"/>
                    </a:lnTo>
                    <a:lnTo>
                      <a:pt x="84" y="18"/>
                    </a:lnTo>
                    <a:lnTo>
                      <a:pt x="84" y="18"/>
                    </a:lnTo>
                    <a:lnTo>
                      <a:pt x="84" y="19"/>
                    </a:lnTo>
                    <a:lnTo>
                      <a:pt x="84" y="19"/>
                    </a:lnTo>
                    <a:lnTo>
                      <a:pt x="85" y="20"/>
                    </a:lnTo>
                    <a:lnTo>
                      <a:pt x="85" y="20"/>
                    </a:lnTo>
                    <a:lnTo>
                      <a:pt x="85" y="21"/>
                    </a:lnTo>
                    <a:lnTo>
                      <a:pt x="85" y="22"/>
                    </a:lnTo>
                    <a:lnTo>
                      <a:pt x="85" y="22"/>
                    </a:lnTo>
                    <a:lnTo>
                      <a:pt x="85" y="23"/>
                    </a:lnTo>
                    <a:lnTo>
                      <a:pt x="85" y="23"/>
                    </a:lnTo>
                    <a:lnTo>
                      <a:pt x="85" y="24"/>
                    </a:lnTo>
                    <a:lnTo>
                      <a:pt x="85" y="25"/>
                    </a:lnTo>
                    <a:lnTo>
                      <a:pt x="85" y="25"/>
                    </a:lnTo>
                    <a:lnTo>
                      <a:pt x="85" y="26"/>
                    </a:lnTo>
                    <a:lnTo>
                      <a:pt x="85" y="26"/>
                    </a:lnTo>
                    <a:lnTo>
                      <a:pt x="85" y="27"/>
                    </a:lnTo>
                    <a:lnTo>
                      <a:pt x="85" y="27"/>
                    </a:lnTo>
                    <a:lnTo>
                      <a:pt x="85" y="28"/>
                    </a:lnTo>
                    <a:lnTo>
                      <a:pt x="85" y="28"/>
                    </a:lnTo>
                    <a:lnTo>
                      <a:pt x="85" y="28"/>
                    </a:lnTo>
                    <a:lnTo>
                      <a:pt x="86" y="29"/>
                    </a:lnTo>
                    <a:lnTo>
                      <a:pt x="86" y="29"/>
                    </a:lnTo>
                    <a:lnTo>
                      <a:pt x="86" y="30"/>
                    </a:lnTo>
                    <a:lnTo>
                      <a:pt x="86" y="30"/>
                    </a:lnTo>
                    <a:lnTo>
                      <a:pt x="86" y="31"/>
                    </a:lnTo>
                    <a:lnTo>
                      <a:pt x="86" y="31"/>
                    </a:lnTo>
                    <a:lnTo>
                      <a:pt x="86" y="32"/>
                    </a:lnTo>
                    <a:lnTo>
                      <a:pt x="86" y="33"/>
                    </a:lnTo>
                    <a:lnTo>
                      <a:pt x="85" y="33"/>
                    </a:lnTo>
                    <a:lnTo>
                      <a:pt x="85" y="34"/>
                    </a:lnTo>
                    <a:lnTo>
                      <a:pt x="85" y="34"/>
                    </a:lnTo>
                    <a:lnTo>
                      <a:pt x="85" y="34"/>
                    </a:lnTo>
                    <a:lnTo>
                      <a:pt x="85" y="35"/>
                    </a:lnTo>
                    <a:lnTo>
                      <a:pt x="85" y="35"/>
                    </a:lnTo>
                    <a:lnTo>
                      <a:pt x="85" y="36"/>
                    </a:lnTo>
                    <a:lnTo>
                      <a:pt x="85" y="36"/>
                    </a:lnTo>
                    <a:lnTo>
                      <a:pt x="85" y="37"/>
                    </a:lnTo>
                    <a:lnTo>
                      <a:pt x="85" y="37"/>
                    </a:lnTo>
                    <a:lnTo>
                      <a:pt x="85" y="37"/>
                    </a:lnTo>
                    <a:lnTo>
                      <a:pt x="85" y="37"/>
                    </a:lnTo>
                    <a:lnTo>
                      <a:pt x="85" y="38"/>
                    </a:lnTo>
                    <a:lnTo>
                      <a:pt x="85" y="38"/>
                    </a:lnTo>
                    <a:lnTo>
                      <a:pt x="85" y="39"/>
                    </a:lnTo>
                    <a:lnTo>
                      <a:pt x="85" y="40"/>
                    </a:lnTo>
                    <a:lnTo>
                      <a:pt x="85" y="40"/>
                    </a:lnTo>
                    <a:lnTo>
                      <a:pt x="85" y="41"/>
                    </a:lnTo>
                    <a:lnTo>
                      <a:pt x="85" y="41"/>
                    </a:lnTo>
                    <a:lnTo>
                      <a:pt x="85" y="42"/>
                    </a:lnTo>
                    <a:lnTo>
                      <a:pt x="85" y="42"/>
                    </a:lnTo>
                    <a:lnTo>
                      <a:pt x="85" y="43"/>
                    </a:lnTo>
                    <a:lnTo>
                      <a:pt x="84" y="43"/>
                    </a:lnTo>
                    <a:lnTo>
                      <a:pt x="84" y="44"/>
                    </a:lnTo>
                    <a:lnTo>
                      <a:pt x="84" y="44"/>
                    </a:lnTo>
                    <a:lnTo>
                      <a:pt x="84" y="45"/>
                    </a:lnTo>
                    <a:lnTo>
                      <a:pt x="84" y="45"/>
                    </a:lnTo>
                    <a:lnTo>
                      <a:pt x="84" y="46"/>
                    </a:lnTo>
                    <a:lnTo>
                      <a:pt x="83" y="46"/>
                    </a:lnTo>
                    <a:lnTo>
                      <a:pt x="83" y="47"/>
                    </a:lnTo>
                    <a:lnTo>
                      <a:pt x="83" y="47"/>
                    </a:lnTo>
                    <a:lnTo>
                      <a:pt x="83" y="47"/>
                    </a:lnTo>
                    <a:lnTo>
                      <a:pt x="83" y="47"/>
                    </a:lnTo>
                    <a:lnTo>
                      <a:pt x="82" y="47"/>
                    </a:lnTo>
                    <a:lnTo>
                      <a:pt x="82" y="48"/>
                    </a:lnTo>
                    <a:lnTo>
                      <a:pt x="82" y="48"/>
                    </a:lnTo>
                    <a:lnTo>
                      <a:pt x="82" y="49"/>
                    </a:lnTo>
                    <a:lnTo>
                      <a:pt x="81" y="49"/>
                    </a:lnTo>
                    <a:lnTo>
                      <a:pt x="81" y="50"/>
                    </a:lnTo>
                    <a:lnTo>
                      <a:pt x="81" y="50"/>
                    </a:lnTo>
                    <a:lnTo>
                      <a:pt x="81" y="51"/>
                    </a:lnTo>
                    <a:lnTo>
                      <a:pt x="81" y="51"/>
                    </a:lnTo>
                    <a:lnTo>
                      <a:pt x="81" y="51"/>
                    </a:lnTo>
                    <a:lnTo>
                      <a:pt x="80" y="52"/>
                    </a:lnTo>
                    <a:lnTo>
                      <a:pt x="80" y="52"/>
                    </a:lnTo>
                    <a:lnTo>
                      <a:pt x="80" y="53"/>
                    </a:lnTo>
                    <a:lnTo>
                      <a:pt x="80" y="53"/>
                    </a:lnTo>
                    <a:lnTo>
                      <a:pt x="79" y="54"/>
                    </a:lnTo>
                    <a:lnTo>
                      <a:pt x="79" y="54"/>
                    </a:lnTo>
                    <a:lnTo>
                      <a:pt x="79" y="55"/>
                    </a:lnTo>
                    <a:lnTo>
                      <a:pt x="79" y="55"/>
                    </a:lnTo>
                    <a:lnTo>
                      <a:pt x="78" y="55"/>
                    </a:lnTo>
                    <a:lnTo>
                      <a:pt x="78" y="56"/>
                    </a:lnTo>
                    <a:lnTo>
                      <a:pt x="78" y="56"/>
                    </a:lnTo>
                    <a:lnTo>
                      <a:pt x="77" y="57"/>
                    </a:lnTo>
                    <a:lnTo>
                      <a:pt x="77" y="57"/>
                    </a:lnTo>
                    <a:lnTo>
                      <a:pt x="76" y="58"/>
                    </a:lnTo>
                    <a:lnTo>
                      <a:pt x="76" y="58"/>
                    </a:lnTo>
                    <a:lnTo>
                      <a:pt x="76" y="59"/>
                    </a:lnTo>
                    <a:lnTo>
                      <a:pt x="76" y="60"/>
                    </a:lnTo>
                    <a:lnTo>
                      <a:pt x="75" y="61"/>
                    </a:lnTo>
                    <a:lnTo>
                      <a:pt x="74" y="62"/>
                    </a:lnTo>
                    <a:lnTo>
                      <a:pt x="74" y="63"/>
                    </a:lnTo>
                    <a:lnTo>
                      <a:pt x="73" y="64"/>
                    </a:lnTo>
                    <a:lnTo>
                      <a:pt x="72" y="64"/>
                    </a:lnTo>
                    <a:lnTo>
                      <a:pt x="72" y="65"/>
                    </a:lnTo>
                    <a:lnTo>
                      <a:pt x="71" y="66"/>
                    </a:lnTo>
                    <a:lnTo>
                      <a:pt x="70" y="66"/>
                    </a:lnTo>
                    <a:lnTo>
                      <a:pt x="69" y="67"/>
                    </a:lnTo>
                    <a:lnTo>
                      <a:pt x="69" y="67"/>
                    </a:lnTo>
                    <a:lnTo>
                      <a:pt x="68" y="68"/>
                    </a:lnTo>
                    <a:lnTo>
                      <a:pt x="67" y="69"/>
                    </a:lnTo>
                    <a:lnTo>
                      <a:pt x="67" y="70"/>
                    </a:lnTo>
                    <a:lnTo>
                      <a:pt x="66" y="70"/>
                    </a:lnTo>
                    <a:lnTo>
                      <a:pt x="66" y="71"/>
                    </a:lnTo>
                    <a:lnTo>
                      <a:pt x="65" y="72"/>
                    </a:lnTo>
                    <a:lnTo>
                      <a:pt x="64" y="72"/>
                    </a:lnTo>
                    <a:lnTo>
                      <a:pt x="64" y="73"/>
                    </a:lnTo>
                    <a:lnTo>
                      <a:pt x="64" y="73"/>
                    </a:lnTo>
                    <a:lnTo>
                      <a:pt x="63" y="73"/>
                    </a:lnTo>
                    <a:lnTo>
                      <a:pt x="63" y="74"/>
                    </a:lnTo>
                    <a:lnTo>
                      <a:pt x="62" y="74"/>
                    </a:lnTo>
                    <a:lnTo>
                      <a:pt x="62" y="74"/>
                    </a:lnTo>
                    <a:lnTo>
                      <a:pt x="62" y="75"/>
                    </a:lnTo>
                    <a:lnTo>
                      <a:pt x="61" y="75"/>
                    </a:lnTo>
                    <a:lnTo>
                      <a:pt x="61" y="75"/>
                    </a:lnTo>
                    <a:lnTo>
                      <a:pt x="60" y="76"/>
                    </a:lnTo>
                    <a:lnTo>
                      <a:pt x="60" y="76"/>
                    </a:lnTo>
                    <a:lnTo>
                      <a:pt x="59" y="76"/>
                    </a:lnTo>
                    <a:lnTo>
                      <a:pt x="59" y="76"/>
                    </a:lnTo>
                    <a:lnTo>
                      <a:pt x="59" y="76"/>
                    </a:lnTo>
                    <a:lnTo>
                      <a:pt x="58" y="76"/>
                    </a:lnTo>
                    <a:lnTo>
                      <a:pt x="58" y="77"/>
                    </a:lnTo>
                    <a:lnTo>
                      <a:pt x="57" y="77"/>
                    </a:lnTo>
                    <a:lnTo>
                      <a:pt x="57" y="77"/>
                    </a:lnTo>
                    <a:lnTo>
                      <a:pt x="56" y="78"/>
                    </a:lnTo>
                    <a:lnTo>
                      <a:pt x="56" y="78"/>
                    </a:lnTo>
                    <a:lnTo>
                      <a:pt x="56" y="78"/>
                    </a:lnTo>
                    <a:lnTo>
                      <a:pt x="56" y="78"/>
                    </a:lnTo>
                    <a:lnTo>
                      <a:pt x="56" y="78"/>
                    </a:lnTo>
                    <a:lnTo>
                      <a:pt x="55" y="79"/>
                    </a:lnTo>
                    <a:lnTo>
                      <a:pt x="55" y="79"/>
                    </a:lnTo>
                    <a:lnTo>
                      <a:pt x="55" y="79"/>
                    </a:lnTo>
                    <a:lnTo>
                      <a:pt x="54" y="79"/>
                    </a:lnTo>
                    <a:lnTo>
                      <a:pt x="54" y="80"/>
                    </a:lnTo>
                    <a:lnTo>
                      <a:pt x="53" y="80"/>
                    </a:lnTo>
                    <a:lnTo>
                      <a:pt x="53" y="80"/>
                    </a:lnTo>
                    <a:lnTo>
                      <a:pt x="52" y="80"/>
                    </a:lnTo>
                    <a:lnTo>
                      <a:pt x="52" y="81"/>
                    </a:lnTo>
                    <a:lnTo>
                      <a:pt x="51" y="81"/>
                    </a:lnTo>
                    <a:lnTo>
                      <a:pt x="51" y="81"/>
                    </a:lnTo>
                    <a:lnTo>
                      <a:pt x="50" y="81"/>
                    </a:lnTo>
                    <a:lnTo>
                      <a:pt x="50" y="82"/>
                    </a:lnTo>
                    <a:lnTo>
                      <a:pt x="49" y="82"/>
                    </a:lnTo>
                    <a:lnTo>
                      <a:pt x="49" y="82"/>
                    </a:lnTo>
                    <a:lnTo>
                      <a:pt x="48" y="82"/>
                    </a:lnTo>
                    <a:lnTo>
                      <a:pt x="48" y="82"/>
                    </a:lnTo>
                    <a:lnTo>
                      <a:pt x="47" y="83"/>
                    </a:lnTo>
                    <a:lnTo>
                      <a:pt x="47" y="83"/>
                    </a:lnTo>
                    <a:lnTo>
                      <a:pt x="47" y="83"/>
                    </a:lnTo>
                    <a:lnTo>
                      <a:pt x="47" y="83"/>
                    </a:lnTo>
                    <a:lnTo>
                      <a:pt x="46" y="83"/>
                    </a:lnTo>
                    <a:lnTo>
                      <a:pt x="46" y="84"/>
                    </a:lnTo>
                    <a:lnTo>
                      <a:pt x="45" y="84"/>
                    </a:lnTo>
                    <a:lnTo>
                      <a:pt x="45" y="84"/>
                    </a:lnTo>
                    <a:lnTo>
                      <a:pt x="44" y="84"/>
                    </a:lnTo>
                    <a:lnTo>
                      <a:pt x="43" y="84"/>
                    </a:lnTo>
                    <a:lnTo>
                      <a:pt x="43" y="84"/>
                    </a:lnTo>
                    <a:lnTo>
                      <a:pt x="42" y="84"/>
                    </a:lnTo>
                    <a:lnTo>
                      <a:pt x="42" y="85"/>
                    </a:lnTo>
                    <a:lnTo>
                      <a:pt x="41" y="85"/>
                    </a:lnTo>
                    <a:lnTo>
                      <a:pt x="41" y="85"/>
                    </a:lnTo>
                    <a:lnTo>
                      <a:pt x="40" y="85"/>
                    </a:lnTo>
                    <a:lnTo>
                      <a:pt x="40" y="85"/>
                    </a:lnTo>
                    <a:lnTo>
                      <a:pt x="39" y="85"/>
                    </a:lnTo>
                    <a:lnTo>
                      <a:pt x="38" y="85"/>
                    </a:lnTo>
                    <a:lnTo>
                      <a:pt x="38" y="85"/>
                    </a:lnTo>
                    <a:lnTo>
                      <a:pt x="37" y="85"/>
                    </a:lnTo>
                    <a:lnTo>
                      <a:pt x="37" y="85"/>
                    </a:lnTo>
                    <a:lnTo>
                      <a:pt x="37" y="85"/>
                    </a:lnTo>
                    <a:lnTo>
                      <a:pt x="37" y="85"/>
                    </a:lnTo>
                    <a:lnTo>
                      <a:pt x="36" y="85"/>
                    </a:lnTo>
                    <a:lnTo>
                      <a:pt x="35" y="85"/>
                    </a:lnTo>
                    <a:lnTo>
                      <a:pt x="35" y="85"/>
                    </a:lnTo>
                    <a:lnTo>
                      <a:pt x="34" y="85"/>
                    </a:lnTo>
                    <a:lnTo>
                      <a:pt x="34" y="85"/>
                    </a:lnTo>
                    <a:lnTo>
                      <a:pt x="34" y="85"/>
                    </a:lnTo>
                    <a:lnTo>
                      <a:pt x="33" y="85"/>
                    </a:lnTo>
                    <a:lnTo>
                      <a:pt x="32" y="85"/>
                    </a:lnTo>
                    <a:lnTo>
                      <a:pt x="32" y="85"/>
                    </a:lnTo>
                    <a:lnTo>
                      <a:pt x="31" y="85"/>
                    </a:lnTo>
                    <a:lnTo>
                      <a:pt x="31" y="85"/>
                    </a:lnTo>
                    <a:lnTo>
                      <a:pt x="30" y="85"/>
                    </a:lnTo>
                    <a:lnTo>
                      <a:pt x="29" y="85"/>
                    </a:lnTo>
                    <a:lnTo>
                      <a:pt x="29" y="85"/>
                    </a:lnTo>
                    <a:lnTo>
                      <a:pt x="28" y="85"/>
                    </a:lnTo>
                    <a:lnTo>
                      <a:pt x="28" y="85"/>
                    </a:lnTo>
                    <a:lnTo>
                      <a:pt x="28" y="85"/>
                    </a:lnTo>
                    <a:lnTo>
                      <a:pt x="27" y="85"/>
                    </a:lnTo>
                    <a:lnTo>
                      <a:pt x="27" y="84"/>
                    </a:lnTo>
                    <a:lnTo>
                      <a:pt x="26" y="84"/>
                    </a:lnTo>
                    <a:lnTo>
                      <a:pt x="25" y="84"/>
                    </a:lnTo>
                    <a:lnTo>
                      <a:pt x="25" y="84"/>
                    </a:lnTo>
                    <a:lnTo>
                      <a:pt x="24" y="84"/>
                    </a:lnTo>
                    <a:lnTo>
                      <a:pt x="24" y="84"/>
                    </a:lnTo>
                    <a:lnTo>
                      <a:pt x="23" y="83"/>
                    </a:lnTo>
                    <a:lnTo>
                      <a:pt x="22" y="83"/>
                    </a:lnTo>
                    <a:lnTo>
                      <a:pt x="22" y="83"/>
                    </a:lnTo>
                    <a:lnTo>
                      <a:pt x="21" y="83"/>
                    </a:lnTo>
                    <a:lnTo>
                      <a:pt x="21" y="82"/>
                    </a:lnTo>
                    <a:lnTo>
                      <a:pt x="20" y="82"/>
                    </a:lnTo>
                    <a:lnTo>
                      <a:pt x="19" y="82"/>
                    </a:lnTo>
                    <a:lnTo>
                      <a:pt x="19" y="81"/>
                    </a:lnTo>
                    <a:lnTo>
                      <a:pt x="18" y="81"/>
                    </a:lnTo>
                    <a:lnTo>
                      <a:pt x="18" y="81"/>
                    </a:lnTo>
                    <a:lnTo>
                      <a:pt x="18" y="80"/>
                    </a:lnTo>
                    <a:lnTo>
                      <a:pt x="18" y="80"/>
                    </a:lnTo>
                    <a:lnTo>
                      <a:pt x="17" y="80"/>
                    </a:lnTo>
                    <a:lnTo>
                      <a:pt x="17" y="79"/>
                    </a:lnTo>
                    <a:lnTo>
                      <a:pt x="16" y="79"/>
                    </a:lnTo>
                    <a:lnTo>
                      <a:pt x="15" y="78"/>
                    </a:lnTo>
                    <a:lnTo>
                      <a:pt x="15" y="78"/>
                    </a:lnTo>
                    <a:lnTo>
                      <a:pt x="14" y="78"/>
                    </a:lnTo>
                    <a:lnTo>
                      <a:pt x="14" y="77"/>
                    </a:lnTo>
                    <a:lnTo>
                      <a:pt x="13" y="77"/>
                    </a:lnTo>
                    <a:lnTo>
                      <a:pt x="13" y="76"/>
                    </a:lnTo>
                    <a:lnTo>
                      <a:pt x="12" y="76"/>
                    </a:lnTo>
                    <a:lnTo>
                      <a:pt x="12" y="76"/>
                    </a:lnTo>
                    <a:lnTo>
                      <a:pt x="12" y="76"/>
                    </a:lnTo>
                    <a:lnTo>
                      <a:pt x="11" y="75"/>
                    </a:lnTo>
                    <a:lnTo>
                      <a:pt x="10" y="75"/>
                    </a:lnTo>
                    <a:lnTo>
                      <a:pt x="10" y="74"/>
                    </a:lnTo>
                    <a:lnTo>
                      <a:pt x="10" y="74"/>
                    </a:lnTo>
                    <a:lnTo>
                      <a:pt x="9" y="73"/>
                    </a:lnTo>
                    <a:lnTo>
                      <a:pt x="9" y="73"/>
                    </a:lnTo>
                    <a:lnTo>
                      <a:pt x="9" y="72"/>
                    </a:lnTo>
                    <a:lnTo>
                      <a:pt x="9" y="72"/>
                    </a:lnTo>
                    <a:lnTo>
                      <a:pt x="9" y="71"/>
                    </a:lnTo>
                    <a:lnTo>
                      <a:pt x="8" y="70"/>
                    </a:lnTo>
                    <a:lnTo>
                      <a:pt x="8" y="70"/>
                    </a:lnTo>
                    <a:lnTo>
                      <a:pt x="7" y="69"/>
                    </a:lnTo>
                    <a:lnTo>
                      <a:pt x="7" y="69"/>
                    </a:lnTo>
                    <a:lnTo>
                      <a:pt x="6" y="68"/>
                    </a:lnTo>
                    <a:lnTo>
                      <a:pt x="6" y="67"/>
                    </a:lnTo>
                    <a:lnTo>
                      <a:pt x="6" y="67"/>
                    </a:lnTo>
                    <a:lnTo>
                      <a:pt x="5" y="66"/>
                    </a:lnTo>
                    <a:lnTo>
                      <a:pt x="5" y="66"/>
                    </a:lnTo>
                    <a:lnTo>
                      <a:pt x="5" y="66"/>
                    </a:lnTo>
                    <a:lnTo>
                      <a:pt x="4" y="65"/>
                    </a:lnTo>
                    <a:lnTo>
                      <a:pt x="4" y="64"/>
                    </a:lnTo>
                    <a:lnTo>
                      <a:pt x="4" y="64"/>
                    </a:lnTo>
                    <a:lnTo>
                      <a:pt x="3" y="63"/>
                    </a:lnTo>
                    <a:lnTo>
                      <a:pt x="3" y="62"/>
                    </a:lnTo>
                    <a:lnTo>
                      <a:pt x="3" y="62"/>
                    </a:lnTo>
                    <a:lnTo>
                      <a:pt x="3" y="61"/>
                    </a:lnTo>
                    <a:lnTo>
                      <a:pt x="2" y="60"/>
                    </a:lnTo>
                    <a:lnTo>
                      <a:pt x="2" y="60"/>
                    </a:lnTo>
                    <a:lnTo>
                      <a:pt x="2" y="59"/>
                    </a:lnTo>
                    <a:lnTo>
                      <a:pt x="2" y="58"/>
                    </a:lnTo>
                    <a:lnTo>
                      <a:pt x="1" y="58"/>
                    </a:lnTo>
                    <a:lnTo>
                      <a:pt x="1" y="57"/>
                    </a:lnTo>
                    <a:lnTo>
                      <a:pt x="1" y="57"/>
                    </a:lnTo>
                    <a:lnTo>
                      <a:pt x="1" y="56"/>
                    </a:lnTo>
                    <a:lnTo>
                      <a:pt x="1" y="56"/>
                    </a:lnTo>
                    <a:lnTo>
                      <a:pt x="1" y="56"/>
                    </a:lnTo>
                    <a:lnTo>
                      <a:pt x="1" y="55"/>
                    </a:lnTo>
                    <a:lnTo>
                      <a:pt x="1" y="54"/>
                    </a:lnTo>
                    <a:lnTo>
                      <a:pt x="1" y="54"/>
                    </a:lnTo>
                    <a:lnTo>
                      <a:pt x="1" y="53"/>
                    </a:lnTo>
                    <a:lnTo>
                      <a:pt x="0" y="52"/>
                    </a:lnTo>
                    <a:lnTo>
                      <a:pt x="0" y="52"/>
                    </a:lnTo>
                    <a:lnTo>
                      <a:pt x="0" y="51"/>
                    </a:lnTo>
                    <a:lnTo>
                      <a:pt x="0" y="50"/>
                    </a:lnTo>
                    <a:lnTo>
                      <a:pt x="0" y="49"/>
                    </a:lnTo>
                    <a:lnTo>
                      <a:pt x="0" y="49"/>
                    </a:lnTo>
                    <a:lnTo>
                      <a:pt x="1" y="48"/>
                    </a:lnTo>
                    <a:lnTo>
                      <a:pt x="1" y="47"/>
                    </a:lnTo>
                    <a:lnTo>
                      <a:pt x="1" y="47"/>
                    </a:lnTo>
                    <a:lnTo>
                      <a:pt x="1" y="47"/>
                    </a:lnTo>
                    <a:lnTo>
                      <a:pt x="1" y="46"/>
                    </a:lnTo>
                    <a:lnTo>
                      <a:pt x="1" y="46"/>
                    </a:lnTo>
                    <a:lnTo>
                      <a:pt x="1" y="45"/>
                    </a:lnTo>
                    <a:lnTo>
                      <a:pt x="1" y="44"/>
                    </a:lnTo>
                    <a:lnTo>
                      <a:pt x="1" y="44"/>
                    </a:lnTo>
                    <a:lnTo>
                      <a:pt x="1" y="43"/>
                    </a:lnTo>
                    <a:lnTo>
                      <a:pt x="2" y="42"/>
                    </a:lnTo>
                    <a:lnTo>
                      <a:pt x="2" y="42"/>
                    </a:lnTo>
                    <a:lnTo>
                      <a:pt x="2" y="41"/>
                    </a:lnTo>
                    <a:lnTo>
                      <a:pt x="2" y="40"/>
                    </a:lnTo>
                    <a:lnTo>
                      <a:pt x="2" y="40"/>
                    </a:lnTo>
                    <a:lnTo>
                      <a:pt x="3" y="39"/>
                    </a:lnTo>
                    <a:lnTo>
                      <a:pt x="3" y="39"/>
                    </a:lnTo>
                    <a:lnTo>
                      <a:pt x="3" y="38"/>
                    </a:lnTo>
                    <a:lnTo>
                      <a:pt x="3" y="37"/>
                    </a:lnTo>
                    <a:lnTo>
                      <a:pt x="3" y="37"/>
                    </a:lnTo>
                    <a:lnTo>
                      <a:pt x="3" y="37"/>
                    </a:lnTo>
                    <a:lnTo>
                      <a:pt x="4" y="37"/>
                    </a:lnTo>
                    <a:lnTo>
                      <a:pt x="4" y="37"/>
                    </a:lnTo>
                    <a:lnTo>
                      <a:pt x="4" y="36"/>
                    </a:lnTo>
                    <a:lnTo>
                      <a:pt x="5" y="35"/>
                    </a:lnTo>
                    <a:lnTo>
                      <a:pt x="5" y="35"/>
                    </a:lnTo>
                    <a:lnTo>
                      <a:pt x="5" y="34"/>
                    </a:lnTo>
                    <a:lnTo>
                      <a:pt x="6" y="34"/>
                    </a:lnTo>
                    <a:lnTo>
                      <a:pt x="6" y="33"/>
                    </a:lnTo>
                    <a:lnTo>
                      <a:pt x="6" y="33"/>
                    </a:lnTo>
                    <a:lnTo>
                      <a:pt x="7" y="32"/>
                    </a:lnTo>
                    <a:lnTo>
                      <a:pt x="7" y="32"/>
                    </a:lnTo>
                    <a:lnTo>
                      <a:pt x="7" y="31"/>
                    </a:lnTo>
                    <a:lnTo>
                      <a:pt x="8" y="31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9" y="29"/>
                    </a:lnTo>
                    <a:lnTo>
                      <a:pt x="9" y="29"/>
                    </a:lnTo>
                    <a:lnTo>
                      <a:pt x="9" y="28"/>
                    </a:lnTo>
                    <a:lnTo>
                      <a:pt x="9" y="28"/>
                    </a:lnTo>
                    <a:lnTo>
                      <a:pt x="9" y="28"/>
                    </a:lnTo>
                    <a:lnTo>
                      <a:pt x="9" y="28"/>
                    </a:lnTo>
                    <a:lnTo>
                      <a:pt x="10" y="28"/>
                    </a:lnTo>
                    <a:lnTo>
                      <a:pt x="10" y="28"/>
                    </a:lnTo>
                    <a:lnTo>
                      <a:pt x="10" y="27"/>
                    </a:lnTo>
                    <a:lnTo>
                      <a:pt x="11" y="27"/>
                    </a:lnTo>
                    <a:lnTo>
                      <a:pt x="11" y="26"/>
                    </a:lnTo>
                    <a:lnTo>
                      <a:pt x="12" y="26"/>
                    </a:lnTo>
                    <a:lnTo>
                      <a:pt x="12" y="26"/>
                    </a:lnTo>
                    <a:lnTo>
                      <a:pt x="13" y="25"/>
                    </a:lnTo>
                    <a:lnTo>
                      <a:pt x="13" y="25"/>
                    </a:lnTo>
                    <a:lnTo>
                      <a:pt x="13" y="25"/>
                    </a:lnTo>
                    <a:lnTo>
                      <a:pt x="14" y="24"/>
                    </a:lnTo>
                    <a:lnTo>
                      <a:pt x="14" y="24"/>
                    </a:lnTo>
                    <a:lnTo>
                      <a:pt x="15" y="23"/>
                    </a:lnTo>
                    <a:lnTo>
                      <a:pt x="15" y="23"/>
                    </a:lnTo>
                    <a:lnTo>
                      <a:pt x="16" y="23"/>
                    </a:lnTo>
                    <a:lnTo>
                      <a:pt x="16" y="22"/>
                    </a:lnTo>
                    <a:lnTo>
                      <a:pt x="16" y="22"/>
                    </a:lnTo>
                    <a:lnTo>
                      <a:pt x="17" y="22"/>
                    </a:lnTo>
                    <a:lnTo>
                      <a:pt x="17" y="21"/>
                    </a:lnTo>
                    <a:lnTo>
                      <a:pt x="18" y="21"/>
                    </a:lnTo>
                    <a:lnTo>
                      <a:pt x="18" y="21"/>
                    </a:lnTo>
                    <a:lnTo>
                      <a:pt x="18" y="20"/>
                    </a:lnTo>
                    <a:lnTo>
                      <a:pt x="18" y="20"/>
                    </a:lnTo>
                    <a:lnTo>
                      <a:pt x="18" y="20"/>
                    </a:lnTo>
                    <a:lnTo>
                      <a:pt x="19" y="20"/>
                    </a:lnTo>
                    <a:lnTo>
                      <a:pt x="19" y="19"/>
                    </a:lnTo>
                    <a:lnTo>
                      <a:pt x="20" y="19"/>
                    </a:lnTo>
                    <a:lnTo>
                      <a:pt x="20" y="19"/>
                    </a:lnTo>
                    <a:lnTo>
                      <a:pt x="21" y="19"/>
                    </a:lnTo>
                    <a:lnTo>
                      <a:pt x="21" y="18"/>
                    </a:lnTo>
                    <a:lnTo>
                      <a:pt x="21" y="18"/>
                    </a:lnTo>
                    <a:lnTo>
                      <a:pt x="22" y="18"/>
                    </a:lnTo>
                    <a:lnTo>
                      <a:pt x="22" y="18"/>
                    </a:lnTo>
                    <a:lnTo>
                      <a:pt x="23" y="18"/>
                    </a:lnTo>
                    <a:lnTo>
                      <a:pt x="23" y="18"/>
                    </a:lnTo>
                    <a:lnTo>
                      <a:pt x="23" y="18"/>
                    </a:lnTo>
                    <a:lnTo>
                      <a:pt x="24" y="17"/>
                    </a:lnTo>
                    <a:lnTo>
                      <a:pt x="25" y="16"/>
                    </a:lnTo>
                    <a:lnTo>
                      <a:pt x="25" y="16"/>
                    </a:lnTo>
                    <a:lnTo>
                      <a:pt x="26" y="15"/>
                    </a:lnTo>
                    <a:lnTo>
                      <a:pt x="27" y="15"/>
                    </a:lnTo>
                    <a:lnTo>
                      <a:pt x="27" y="14"/>
                    </a:lnTo>
                    <a:lnTo>
                      <a:pt x="28" y="13"/>
                    </a:lnTo>
                    <a:lnTo>
                      <a:pt x="28" y="13"/>
                    </a:lnTo>
                    <a:lnTo>
                      <a:pt x="28" y="12"/>
                    </a:lnTo>
                    <a:lnTo>
                      <a:pt x="29" y="12"/>
                    </a:lnTo>
                    <a:lnTo>
                      <a:pt x="29" y="11"/>
                    </a:lnTo>
                    <a:lnTo>
                      <a:pt x="30" y="11"/>
                    </a:lnTo>
                    <a:lnTo>
                      <a:pt x="30" y="10"/>
                    </a:lnTo>
                    <a:lnTo>
                      <a:pt x="31" y="10"/>
                    </a:lnTo>
                    <a:lnTo>
                      <a:pt x="32" y="9"/>
                    </a:lnTo>
                    <a:lnTo>
                      <a:pt x="32" y="9"/>
                    </a:lnTo>
                    <a:lnTo>
                      <a:pt x="33" y="8"/>
                    </a:lnTo>
                    <a:lnTo>
                      <a:pt x="34" y="8"/>
                    </a:lnTo>
                    <a:lnTo>
                      <a:pt x="34" y="8"/>
                    </a:lnTo>
                    <a:lnTo>
                      <a:pt x="35" y="8"/>
                    </a:lnTo>
                    <a:lnTo>
                      <a:pt x="36" y="7"/>
                    </a:lnTo>
                    <a:lnTo>
                      <a:pt x="37" y="7"/>
                    </a:lnTo>
                    <a:lnTo>
                      <a:pt x="37" y="6"/>
                    </a:lnTo>
                    <a:lnTo>
                      <a:pt x="37" y="6"/>
                    </a:lnTo>
                    <a:lnTo>
                      <a:pt x="38" y="5"/>
                    </a:lnTo>
                    <a:lnTo>
                      <a:pt x="39" y="5"/>
                    </a:lnTo>
                    <a:lnTo>
                      <a:pt x="40" y="5"/>
                    </a:lnTo>
                    <a:lnTo>
                      <a:pt x="41" y="4"/>
                    </a:lnTo>
                    <a:lnTo>
                      <a:pt x="41" y="4"/>
                    </a:lnTo>
                    <a:lnTo>
                      <a:pt x="42" y="4"/>
                    </a:lnTo>
                    <a:lnTo>
                      <a:pt x="43" y="3"/>
                    </a:lnTo>
                    <a:lnTo>
                      <a:pt x="43" y="3"/>
                    </a:lnTo>
                    <a:lnTo>
                      <a:pt x="43" y="3"/>
                    </a:lnTo>
                    <a:lnTo>
                      <a:pt x="44" y="3"/>
                    </a:lnTo>
                    <a:lnTo>
                      <a:pt x="44" y="3"/>
                    </a:lnTo>
                    <a:lnTo>
                      <a:pt x="45" y="2"/>
                    </a:lnTo>
                    <a:lnTo>
                      <a:pt x="45" y="2"/>
                    </a:lnTo>
                    <a:lnTo>
                      <a:pt x="46" y="2"/>
                    </a:lnTo>
                    <a:lnTo>
                      <a:pt x="46" y="2"/>
                    </a:lnTo>
                    <a:lnTo>
                      <a:pt x="47" y="2"/>
                    </a:lnTo>
                    <a:lnTo>
                      <a:pt x="47" y="2"/>
                    </a:lnTo>
                    <a:lnTo>
                      <a:pt x="47" y="2"/>
                    </a:lnTo>
                    <a:lnTo>
                      <a:pt x="47" y="2"/>
                    </a:lnTo>
                    <a:lnTo>
                      <a:pt x="47" y="1"/>
                    </a:lnTo>
                    <a:lnTo>
                      <a:pt x="48" y="1"/>
                    </a:lnTo>
                    <a:lnTo>
                      <a:pt x="48" y="1"/>
                    </a:lnTo>
                    <a:lnTo>
                      <a:pt x="49" y="1"/>
                    </a:lnTo>
                    <a:lnTo>
                      <a:pt x="49" y="1"/>
                    </a:lnTo>
                    <a:lnTo>
                      <a:pt x="50" y="1"/>
                    </a:lnTo>
                    <a:lnTo>
                      <a:pt x="50" y="1"/>
                    </a:lnTo>
                    <a:lnTo>
                      <a:pt x="51" y="1"/>
                    </a:lnTo>
                    <a:lnTo>
                      <a:pt x="51" y="1"/>
                    </a:lnTo>
                    <a:lnTo>
                      <a:pt x="52" y="1"/>
                    </a:lnTo>
                    <a:lnTo>
                      <a:pt x="52" y="1"/>
                    </a:lnTo>
                    <a:lnTo>
                      <a:pt x="52" y="1"/>
                    </a:lnTo>
                    <a:lnTo>
                      <a:pt x="53" y="1"/>
                    </a:lnTo>
                    <a:lnTo>
                      <a:pt x="53" y="0"/>
                    </a:lnTo>
                    <a:lnTo>
                      <a:pt x="53" y="0"/>
                    </a:lnTo>
                    <a:lnTo>
                      <a:pt x="54" y="0"/>
                    </a:lnTo>
                    <a:lnTo>
                      <a:pt x="54" y="0"/>
                    </a:lnTo>
                    <a:lnTo>
                      <a:pt x="55" y="0"/>
                    </a:lnTo>
                    <a:lnTo>
                      <a:pt x="55" y="0"/>
                    </a:lnTo>
                    <a:lnTo>
                      <a:pt x="56" y="0"/>
                    </a:lnTo>
                    <a:lnTo>
                      <a:pt x="56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  <a:moveTo>
                      <a:pt x="48" y="43"/>
                    </a:move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close/>
                    <a:moveTo>
                      <a:pt x="48" y="43"/>
                    </a:move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close/>
                    <a:moveTo>
                      <a:pt x="48" y="43"/>
                    </a:move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close/>
                    <a:moveTo>
                      <a:pt x="48" y="43"/>
                    </a:move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close/>
                    <a:moveTo>
                      <a:pt x="48" y="43"/>
                    </a:move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close/>
                    <a:moveTo>
                      <a:pt x="48" y="43"/>
                    </a:move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close/>
                    <a:moveTo>
                      <a:pt x="48" y="43"/>
                    </a:move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close/>
                    <a:moveTo>
                      <a:pt x="48" y="43"/>
                    </a:move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close/>
                    <a:moveTo>
                      <a:pt x="48" y="43"/>
                    </a:move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close/>
                    <a:moveTo>
                      <a:pt x="48" y="43"/>
                    </a:move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close/>
                    <a:moveTo>
                      <a:pt x="48" y="43"/>
                    </a:move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close/>
                    <a:moveTo>
                      <a:pt x="48" y="43"/>
                    </a:move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close/>
                    <a:moveTo>
                      <a:pt x="48" y="43"/>
                    </a:move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close/>
                    <a:moveTo>
                      <a:pt x="48" y="43"/>
                    </a:move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close/>
                    <a:moveTo>
                      <a:pt x="48" y="43"/>
                    </a:move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close/>
                    <a:moveTo>
                      <a:pt x="48" y="42"/>
                    </a:move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close/>
                    <a:moveTo>
                      <a:pt x="48" y="43"/>
                    </a:move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close/>
                    <a:moveTo>
                      <a:pt x="48" y="43"/>
                    </a:move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close/>
                    <a:moveTo>
                      <a:pt x="48" y="43"/>
                    </a:move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close/>
                    <a:moveTo>
                      <a:pt x="48" y="42"/>
                    </a:moveTo>
                    <a:lnTo>
                      <a:pt x="48" y="43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close/>
                    <a:moveTo>
                      <a:pt x="48" y="42"/>
                    </a:move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close/>
                    <a:moveTo>
                      <a:pt x="48" y="42"/>
                    </a:move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close/>
                    <a:moveTo>
                      <a:pt x="48" y="42"/>
                    </a:move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close/>
                    <a:moveTo>
                      <a:pt x="48" y="42"/>
                    </a:move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close/>
                    <a:moveTo>
                      <a:pt x="48" y="42"/>
                    </a:move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close/>
                    <a:moveTo>
                      <a:pt x="48" y="42"/>
                    </a:move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close/>
                    <a:moveTo>
                      <a:pt x="48" y="42"/>
                    </a:move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142">
                <a:extLst>
                  <a:ext uri="{FF2B5EF4-FFF2-40B4-BE49-F238E27FC236}">
                    <a16:creationId xmlns:a16="http://schemas.microsoft.com/office/drawing/2014/main" id="{141DD240-3314-CB1D-A185-4E2CD54E9F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4425" y="8891589"/>
                <a:ext cx="481013" cy="300038"/>
              </a:xfrm>
              <a:custGeom>
                <a:avLst/>
                <a:gdLst>
                  <a:gd name="T0" fmla="*/ 9 w 303"/>
                  <a:gd name="T1" fmla="*/ 115 h 189"/>
                  <a:gd name="T2" fmla="*/ 18 w 303"/>
                  <a:gd name="T3" fmla="*/ 108 h 189"/>
                  <a:gd name="T4" fmla="*/ 28 w 303"/>
                  <a:gd name="T5" fmla="*/ 102 h 189"/>
                  <a:gd name="T6" fmla="*/ 40 w 303"/>
                  <a:gd name="T7" fmla="*/ 96 h 189"/>
                  <a:gd name="T8" fmla="*/ 58 w 303"/>
                  <a:gd name="T9" fmla="*/ 90 h 189"/>
                  <a:gd name="T10" fmla="*/ 71 w 303"/>
                  <a:gd name="T11" fmla="*/ 87 h 189"/>
                  <a:gd name="T12" fmla="*/ 87 w 303"/>
                  <a:gd name="T13" fmla="*/ 85 h 189"/>
                  <a:gd name="T14" fmla="*/ 112 w 303"/>
                  <a:gd name="T15" fmla="*/ 83 h 189"/>
                  <a:gd name="T16" fmla="*/ 145 w 303"/>
                  <a:gd name="T17" fmla="*/ 83 h 189"/>
                  <a:gd name="T18" fmla="*/ 177 w 303"/>
                  <a:gd name="T19" fmla="*/ 84 h 189"/>
                  <a:gd name="T20" fmla="*/ 196 w 303"/>
                  <a:gd name="T21" fmla="*/ 86 h 189"/>
                  <a:gd name="T22" fmla="*/ 213 w 303"/>
                  <a:gd name="T23" fmla="*/ 89 h 189"/>
                  <a:gd name="T24" fmla="*/ 230 w 303"/>
                  <a:gd name="T25" fmla="*/ 92 h 189"/>
                  <a:gd name="T26" fmla="*/ 216 w 303"/>
                  <a:gd name="T27" fmla="*/ 73 h 189"/>
                  <a:gd name="T28" fmla="*/ 207 w 303"/>
                  <a:gd name="T29" fmla="*/ 61 h 189"/>
                  <a:gd name="T30" fmla="*/ 203 w 303"/>
                  <a:gd name="T31" fmla="*/ 52 h 189"/>
                  <a:gd name="T32" fmla="*/ 199 w 303"/>
                  <a:gd name="T33" fmla="*/ 42 h 189"/>
                  <a:gd name="T34" fmla="*/ 197 w 303"/>
                  <a:gd name="T35" fmla="*/ 31 h 189"/>
                  <a:gd name="T36" fmla="*/ 199 w 303"/>
                  <a:gd name="T37" fmla="*/ 22 h 189"/>
                  <a:gd name="T38" fmla="*/ 202 w 303"/>
                  <a:gd name="T39" fmla="*/ 16 h 189"/>
                  <a:gd name="T40" fmla="*/ 206 w 303"/>
                  <a:gd name="T41" fmla="*/ 10 h 189"/>
                  <a:gd name="T42" fmla="*/ 211 w 303"/>
                  <a:gd name="T43" fmla="*/ 6 h 189"/>
                  <a:gd name="T44" fmla="*/ 218 w 303"/>
                  <a:gd name="T45" fmla="*/ 2 h 189"/>
                  <a:gd name="T46" fmla="*/ 225 w 303"/>
                  <a:gd name="T47" fmla="*/ 0 h 189"/>
                  <a:gd name="T48" fmla="*/ 234 w 303"/>
                  <a:gd name="T49" fmla="*/ 1 h 189"/>
                  <a:gd name="T50" fmla="*/ 244 w 303"/>
                  <a:gd name="T51" fmla="*/ 6 h 189"/>
                  <a:gd name="T52" fmla="*/ 251 w 303"/>
                  <a:gd name="T53" fmla="*/ 13 h 189"/>
                  <a:gd name="T54" fmla="*/ 258 w 303"/>
                  <a:gd name="T55" fmla="*/ 21 h 189"/>
                  <a:gd name="T56" fmla="*/ 263 w 303"/>
                  <a:gd name="T57" fmla="*/ 29 h 189"/>
                  <a:gd name="T58" fmla="*/ 274 w 303"/>
                  <a:gd name="T59" fmla="*/ 47 h 189"/>
                  <a:gd name="T60" fmla="*/ 285 w 303"/>
                  <a:gd name="T61" fmla="*/ 69 h 189"/>
                  <a:gd name="T62" fmla="*/ 294 w 303"/>
                  <a:gd name="T63" fmla="*/ 90 h 189"/>
                  <a:gd name="T64" fmla="*/ 301 w 303"/>
                  <a:gd name="T65" fmla="*/ 111 h 189"/>
                  <a:gd name="T66" fmla="*/ 301 w 303"/>
                  <a:gd name="T67" fmla="*/ 125 h 189"/>
                  <a:gd name="T68" fmla="*/ 300 w 303"/>
                  <a:gd name="T69" fmla="*/ 139 h 189"/>
                  <a:gd name="T70" fmla="*/ 289 w 303"/>
                  <a:gd name="T71" fmla="*/ 150 h 189"/>
                  <a:gd name="T72" fmla="*/ 286 w 303"/>
                  <a:gd name="T73" fmla="*/ 156 h 189"/>
                  <a:gd name="T74" fmla="*/ 283 w 303"/>
                  <a:gd name="T75" fmla="*/ 160 h 189"/>
                  <a:gd name="T76" fmla="*/ 275 w 303"/>
                  <a:gd name="T77" fmla="*/ 167 h 189"/>
                  <a:gd name="T78" fmla="*/ 266 w 303"/>
                  <a:gd name="T79" fmla="*/ 172 h 189"/>
                  <a:gd name="T80" fmla="*/ 256 w 303"/>
                  <a:gd name="T81" fmla="*/ 176 h 189"/>
                  <a:gd name="T82" fmla="*/ 244 w 303"/>
                  <a:gd name="T83" fmla="*/ 180 h 189"/>
                  <a:gd name="T84" fmla="*/ 230 w 303"/>
                  <a:gd name="T85" fmla="*/ 184 h 189"/>
                  <a:gd name="T86" fmla="*/ 205 w 303"/>
                  <a:gd name="T87" fmla="*/ 187 h 189"/>
                  <a:gd name="T88" fmla="*/ 177 w 303"/>
                  <a:gd name="T89" fmla="*/ 187 h 189"/>
                  <a:gd name="T90" fmla="*/ 156 w 303"/>
                  <a:gd name="T91" fmla="*/ 188 h 189"/>
                  <a:gd name="T92" fmla="*/ 136 w 303"/>
                  <a:gd name="T93" fmla="*/ 189 h 189"/>
                  <a:gd name="T94" fmla="*/ 115 w 303"/>
                  <a:gd name="T95" fmla="*/ 189 h 189"/>
                  <a:gd name="T96" fmla="*/ 94 w 303"/>
                  <a:gd name="T97" fmla="*/ 189 h 189"/>
                  <a:gd name="T98" fmla="*/ 76 w 303"/>
                  <a:gd name="T99" fmla="*/ 187 h 189"/>
                  <a:gd name="T100" fmla="*/ 58 w 303"/>
                  <a:gd name="T101" fmla="*/ 184 h 189"/>
                  <a:gd name="T102" fmla="*/ 41 w 303"/>
                  <a:gd name="T103" fmla="*/ 179 h 189"/>
                  <a:gd name="T104" fmla="*/ 26 w 303"/>
                  <a:gd name="T105" fmla="*/ 173 h 189"/>
                  <a:gd name="T106" fmla="*/ 20 w 303"/>
                  <a:gd name="T107" fmla="*/ 169 h 189"/>
                  <a:gd name="T108" fmla="*/ 13 w 303"/>
                  <a:gd name="T109" fmla="*/ 164 h 189"/>
                  <a:gd name="T110" fmla="*/ 8 w 303"/>
                  <a:gd name="T111" fmla="*/ 158 h 189"/>
                  <a:gd name="T112" fmla="*/ 2 w 303"/>
                  <a:gd name="T113" fmla="*/ 150 h 189"/>
                  <a:gd name="T114" fmla="*/ 0 w 303"/>
                  <a:gd name="T115" fmla="*/ 141 h 189"/>
                  <a:gd name="T116" fmla="*/ 0 w 303"/>
                  <a:gd name="T117" fmla="*/ 131 h 189"/>
                  <a:gd name="T118" fmla="*/ 2 w 303"/>
                  <a:gd name="T119" fmla="*/ 123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03" h="189">
                    <a:moveTo>
                      <a:pt x="3" y="123"/>
                    </a:moveTo>
                    <a:lnTo>
                      <a:pt x="3" y="122"/>
                    </a:lnTo>
                    <a:lnTo>
                      <a:pt x="3" y="122"/>
                    </a:lnTo>
                    <a:lnTo>
                      <a:pt x="3" y="122"/>
                    </a:lnTo>
                    <a:lnTo>
                      <a:pt x="4" y="121"/>
                    </a:lnTo>
                    <a:lnTo>
                      <a:pt x="4" y="121"/>
                    </a:lnTo>
                    <a:lnTo>
                      <a:pt x="4" y="121"/>
                    </a:lnTo>
                    <a:lnTo>
                      <a:pt x="5" y="120"/>
                    </a:lnTo>
                    <a:lnTo>
                      <a:pt x="5" y="120"/>
                    </a:lnTo>
                    <a:lnTo>
                      <a:pt x="6" y="119"/>
                    </a:lnTo>
                    <a:lnTo>
                      <a:pt x="7" y="118"/>
                    </a:lnTo>
                    <a:lnTo>
                      <a:pt x="7" y="117"/>
                    </a:lnTo>
                    <a:lnTo>
                      <a:pt x="8" y="117"/>
                    </a:lnTo>
                    <a:lnTo>
                      <a:pt x="9" y="116"/>
                    </a:lnTo>
                    <a:lnTo>
                      <a:pt x="9" y="115"/>
                    </a:lnTo>
                    <a:lnTo>
                      <a:pt x="10" y="115"/>
                    </a:lnTo>
                    <a:lnTo>
                      <a:pt x="10" y="114"/>
                    </a:lnTo>
                    <a:lnTo>
                      <a:pt x="11" y="114"/>
                    </a:lnTo>
                    <a:lnTo>
                      <a:pt x="12" y="113"/>
                    </a:lnTo>
                    <a:lnTo>
                      <a:pt x="12" y="112"/>
                    </a:lnTo>
                    <a:lnTo>
                      <a:pt x="12" y="112"/>
                    </a:lnTo>
                    <a:lnTo>
                      <a:pt x="13" y="112"/>
                    </a:lnTo>
                    <a:lnTo>
                      <a:pt x="13" y="112"/>
                    </a:lnTo>
                    <a:lnTo>
                      <a:pt x="14" y="111"/>
                    </a:lnTo>
                    <a:lnTo>
                      <a:pt x="15" y="111"/>
                    </a:lnTo>
                    <a:lnTo>
                      <a:pt x="15" y="110"/>
                    </a:lnTo>
                    <a:lnTo>
                      <a:pt x="16" y="110"/>
                    </a:lnTo>
                    <a:lnTo>
                      <a:pt x="17" y="109"/>
                    </a:lnTo>
                    <a:lnTo>
                      <a:pt x="17" y="109"/>
                    </a:lnTo>
                    <a:lnTo>
                      <a:pt x="18" y="108"/>
                    </a:lnTo>
                    <a:lnTo>
                      <a:pt x="19" y="108"/>
                    </a:lnTo>
                    <a:lnTo>
                      <a:pt x="19" y="107"/>
                    </a:lnTo>
                    <a:lnTo>
                      <a:pt x="20" y="107"/>
                    </a:lnTo>
                    <a:lnTo>
                      <a:pt x="21" y="107"/>
                    </a:lnTo>
                    <a:lnTo>
                      <a:pt x="21" y="106"/>
                    </a:lnTo>
                    <a:lnTo>
                      <a:pt x="21" y="106"/>
                    </a:lnTo>
                    <a:lnTo>
                      <a:pt x="22" y="105"/>
                    </a:lnTo>
                    <a:lnTo>
                      <a:pt x="23" y="105"/>
                    </a:lnTo>
                    <a:lnTo>
                      <a:pt x="23" y="104"/>
                    </a:lnTo>
                    <a:lnTo>
                      <a:pt x="24" y="104"/>
                    </a:lnTo>
                    <a:lnTo>
                      <a:pt x="25" y="104"/>
                    </a:lnTo>
                    <a:lnTo>
                      <a:pt x="25" y="103"/>
                    </a:lnTo>
                    <a:lnTo>
                      <a:pt x="26" y="103"/>
                    </a:lnTo>
                    <a:lnTo>
                      <a:pt x="27" y="102"/>
                    </a:lnTo>
                    <a:lnTo>
                      <a:pt x="28" y="102"/>
                    </a:lnTo>
                    <a:lnTo>
                      <a:pt x="28" y="102"/>
                    </a:lnTo>
                    <a:lnTo>
                      <a:pt x="29" y="102"/>
                    </a:lnTo>
                    <a:lnTo>
                      <a:pt x="30" y="102"/>
                    </a:lnTo>
                    <a:lnTo>
                      <a:pt x="31" y="102"/>
                    </a:lnTo>
                    <a:lnTo>
                      <a:pt x="31" y="101"/>
                    </a:lnTo>
                    <a:lnTo>
                      <a:pt x="31" y="101"/>
                    </a:lnTo>
                    <a:lnTo>
                      <a:pt x="32" y="100"/>
                    </a:lnTo>
                    <a:lnTo>
                      <a:pt x="33" y="100"/>
                    </a:lnTo>
                    <a:lnTo>
                      <a:pt x="33" y="100"/>
                    </a:lnTo>
                    <a:lnTo>
                      <a:pt x="34" y="99"/>
                    </a:lnTo>
                    <a:lnTo>
                      <a:pt x="35" y="99"/>
                    </a:lnTo>
                    <a:lnTo>
                      <a:pt x="36" y="98"/>
                    </a:lnTo>
                    <a:lnTo>
                      <a:pt x="38" y="98"/>
                    </a:lnTo>
                    <a:lnTo>
                      <a:pt x="39" y="97"/>
                    </a:lnTo>
                    <a:lnTo>
                      <a:pt x="40" y="96"/>
                    </a:lnTo>
                    <a:lnTo>
                      <a:pt x="41" y="96"/>
                    </a:lnTo>
                    <a:lnTo>
                      <a:pt x="43" y="95"/>
                    </a:lnTo>
                    <a:lnTo>
                      <a:pt x="44" y="95"/>
                    </a:lnTo>
                    <a:lnTo>
                      <a:pt x="46" y="94"/>
                    </a:lnTo>
                    <a:lnTo>
                      <a:pt x="47" y="93"/>
                    </a:lnTo>
                    <a:lnTo>
                      <a:pt x="48" y="93"/>
                    </a:lnTo>
                    <a:lnTo>
                      <a:pt x="50" y="92"/>
                    </a:lnTo>
                    <a:lnTo>
                      <a:pt x="50" y="92"/>
                    </a:lnTo>
                    <a:lnTo>
                      <a:pt x="52" y="92"/>
                    </a:lnTo>
                    <a:lnTo>
                      <a:pt x="53" y="92"/>
                    </a:lnTo>
                    <a:lnTo>
                      <a:pt x="54" y="91"/>
                    </a:lnTo>
                    <a:lnTo>
                      <a:pt x="55" y="91"/>
                    </a:lnTo>
                    <a:lnTo>
                      <a:pt x="56" y="91"/>
                    </a:lnTo>
                    <a:lnTo>
                      <a:pt x="57" y="91"/>
                    </a:lnTo>
                    <a:lnTo>
                      <a:pt x="58" y="90"/>
                    </a:lnTo>
                    <a:lnTo>
                      <a:pt x="59" y="90"/>
                    </a:lnTo>
                    <a:lnTo>
                      <a:pt x="60" y="89"/>
                    </a:lnTo>
                    <a:lnTo>
                      <a:pt x="61" y="89"/>
                    </a:lnTo>
                    <a:lnTo>
                      <a:pt x="62" y="89"/>
                    </a:lnTo>
                    <a:lnTo>
                      <a:pt x="63" y="88"/>
                    </a:lnTo>
                    <a:lnTo>
                      <a:pt x="65" y="88"/>
                    </a:lnTo>
                    <a:lnTo>
                      <a:pt x="66" y="88"/>
                    </a:lnTo>
                    <a:lnTo>
                      <a:pt x="67" y="88"/>
                    </a:lnTo>
                    <a:lnTo>
                      <a:pt x="68" y="87"/>
                    </a:lnTo>
                    <a:lnTo>
                      <a:pt x="69" y="87"/>
                    </a:lnTo>
                    <a:lnTo>
                      <a:pt x="69" y="87"/>
                    </a:lnTo>
                    <a:lnTo>
                      <a:pt x="69" y="87"/>
                    </a:lnTo>
                    <a:lnTo>
                      <a:pt x="69" y="87"/>
                    </a:lnTo>
                    <a:lnTo>
                      <a:pt x="70" y="87"/>
                    </a:lnTo>
                    <a:lnTo>
                      <a:pt x="71" y="87"/>
                    </a:lnTo>
                    <a:lnTo>
                      <a:pt x="71" y="87"/>
                    </a:lnTo>
                    <a:lnTo>
                      <a:pt x="72" y="87"/>
                    </a:lnTo>
                    <a:lnTo>
                      <a:pt x="73" y="86"/>
                    </a:lnTo>
                    <a:lnTo>
                      <a:pt x="74" y="86"/>
                    </a:lnTo>
                    <a:lnTo>
                      <a:pt x="75" y="86"/>
                    </a:lnTo>
                    <a:lnTo>
                      <a:pt x="76" y="86"/>
                    </a:lnTo>
                    <a:lnTo>
                      <a:pt x="77" y="86"/>
                    </a:lnTo>
                    <a:lnTo>
                      <a:pt x="78" y="86"/>
                    </a:lnTo>
                    <a:lnTo>
                      <a:pt x="79" y="86"/>
                    </a:lnTo>
                    <a:lnTo>
                      <a:pt x="80" y="86"/>
                    </a:lnTo>
                    <a:lnTo>
                      <a:pt x="81" y="85"/>
                    </a:lnTo>
                    <a:lnTo>
                      <a:pt x="83" y="85"/>
                    </a:lnTo>
                    <a:lnTo>
                      <a:pt x="84" y="85"/>
                    </a:lnTo>
                    <a:lnTo>
                      <a:pt x="86" y="85"/>
                    </a:lnTo>
                    <a:lnTo>
                      <a:pt x="87" y="85"/>
                    </a:lnTo>
                    <a:lnTo>
                      <a:pt x="88" y="85"/>
                    </a:lnTo>
                    <a:lnTo>
                      <a:pt x="89" y="85"/>
                    </a:lnTo>
                    <a:lnTo>
                      <a:pt x="91" y="85"/>
                    </a:lnTo>
                    <a:lnTo>
                      <a:pt x="93" y="85"/>
                    </a:lnTo>
                    <a:lnTo>
                      <a:pt x="94" y="84"/>
                    </a:lnTo>
                    <a:lnTo>
                      <a:pt x="96" y="84"/>
                    </a:lnTo>
                    <a:lnTo>
                      <a:pt x="98" y="84"/>
                    </a:lnTo>
                    <a:lnTo>
                      <a:pt x="99" y="84"/>
                    </a:lnTo>
                    <a:lnTo>
                      <a:pt x="101" y="84"/>
                    </a:lnTo>
                    <a:lnTo>
                      <a:pt x="103" y="84"/>
                    </a:lnTo>
                    <a:lnTo>
                      <a:pt x="105" y="84"/>
                    </a:lnTo>
                    <a:lnTo>
                      <a:pt x="107" y="84"/>
                    </a:lnTo>
                    <a:lnTo>
                      <a:pt x="108" y="84"/>
                    </a:lnTo>
                    <a:lnTo>
                      <a:pt x="110" y="83"/>
                    </a:lnTo>
                    <a:lnTo>
                      <a:pt x="112" y="83"/>
                    </a:lnTo>
                    <a:lnTo>
                      <a:pt x="114" y="83"/>
                    </a:lnTo>
                    <a:lnTo>
                      <a:pt x="117" y="83"/>
                    </a:lnTo>
                    <a:lnTo>
                      <a:pt x="118" y="83"/>
                    </a:lnTo>
                    <a:lnTo>
                      <a:pt x="120" y="83"/>
                    </a:lnTo>
                    <a:lnTo>
                      <a:pt x="122" y="83"/>
                    </a:lnTo>
                    <a:lnTo>
                      <a:pt x="125" y="83"/>
                    </a:lnTo>
                    <a:lnTo>
                      <a:pt x="126" y="83"/>
                    </a:lnTo>
                    <a:lnTo>
                      <a:pt x="128" y="83"/>
                    </a:lnTo>
                    <a:lnTo>
                      <a:pt x="131" y="83"/>
                    </a:lnTo>
                    <a:lnTo>
                      <a:pt x="133" y="83"/>
                    </a:lnTo>
                    <a:lnTo>
                      <a:pt x="136" y="83"/>
                    </a:lnTo>
                    <a:lnTo>
                      <a:pt x="137" y="83"/>
                    </a:lnTo>
                    <a:lnTo>
                      <a:pt x="140" y="83"/>
                    </a:lnTo>
                    <a:lnTo>
                      <a:pt x="142" y="83"/>
                    </a:lnTo>
                    <a:lnTo>
                      <a:pt x="145" y="83"/>
                    </a:lnTo>
                    <a:lnTo>
                      <a:pt x="146" y="83"/>
                    </a:lnTo>
                    <a:lnTo>
                      <a:pt x="149" y="83"/>
                    </a:lnTo>
                    <a:lnTo>
                      <a:pt x="151" y="83"/>
                    </a:lnTo>
                    <a:lnTo>
                      <a:pt x="154" y="83"/>
                    </a:lnTo>
                    <a:lnTo>
                      <a:pt x="155" y="83"/>
                    </a:lnTo>
                    <a:lnTo>
                      <a:pt x="158" y="83"/>
                    </a:lnTo>
                    <a:lnTo>
                      <a:pt x="160" y="83"/>
                    </a:lnTo>
                    <a:lnTo>
                      <a:pt x="163" y="83"/>
                    </a:lnTo>
                    <a:lnTo>
                      <a:pt x="165" y="83"/>
                    </a:lnTo>
                    <a:lnTo>
                      <a:pt x="167" y="83"/>
                    </a:lnTo>
                    <a:lnTo>
                      <a:pt x="170" y="83"/>
                    </a:lnTo>
                    <a:lnTo>
                      <a:pt x="172" y="83"/>
                    </a:lnTo>
                    <a:lnTo>
                      <a:pt x="174" y="83"/>
                    </a:lnTo>
                    <a:lnTo>
                      <a:pt x="174" y="83"/>
                    </a:lnTo>
                    <a:lnTo>
                      <a:pt x="177" y="84"/>
                    </a:lnTo>
                    <a:lnTo>
                      <a:pt x="179" y="84"/>
                    </a:lnTo>
                    <a:lnTo>
                      <a:pt x="181" y="84"/>
                    </a:lnTo>
                    <a:lnTo>
                      <a:pt x="182" y="84"/>
                    </a:lnTo>
                    <a:lnTo>
                      <a:pt x="183" y="84"/>
                    </a:lnTo>
                    <a:lnTo>
                      <a:pt x="184" y="84"/>
                    </a:lnTo>
                    <a:lnTo>
                      <a:pt x="185" y="85"/>
                    </a:lnTo>
                    <a:lnTo>
                      <a:pt x="186" y="85"/>
                    </a:lnTo>
                    <a:lnTo>
                      <a:pt x="187" y="85"/>
                    </a:lnTo>
                    <a:lnTo>
                      <a:pt x="189" y="85"/>
                    </a:lnTo>
                    <a:lnTo>
                      <a:pt x="190" y="85"/>
                    </a:lnTo>
                    <a:lnTo>
                      <a:pt x="191" y="85"/>
                    </a:lnTo>
                    <a:lnTo>
                      <a:pt x="193" y="86"/>
                    </a:lnTo>
                    <a:lnTo>
                      <a:pt x="193" y="86"/>
                    </a:lnTo>
                    <a:lnTo>
                      <a:pt x="194" y="86"/>
                    </a:lnTo>
                    <a:lnTo>
                      <a:pt x="196" y="86"/>
                    </a:lnTo>
                    <a:lnTo>
                      <a:pt x="197" y="86"/>
                    </a:lnTo>
                    <a:lnTo>
                      <a:pt x="198" y="86"/>
                    </a:lnTo>
                    <a:lnTo>
                      <a:pt x="199" y="87"/>
                    </a:lnTo>
                    <a:lnTo>
                      <a:pt x="201" y="87"/>
                    </a:lnTo>
                    <a:lnTo>
                      <a:pt x="202" y="87"/>
                    </a:lnTo>
                    <a:lnTo>
                      <a:pt x="203" y="87"/>
                    </a:lnTo>
                    <a:lnTo>
                      <a:pt x="204" y="87"/>
                    </a:lnTo>
                    <a:lnTo>
                      <a:pt x="205" y="87"/>
                    </a:lnTo>
                    <a:lnTo>
                      <a:pt x="206" y="88"/>
                    </a:lnTo>
                    <a:lnTo>
                      <a:pt x="207" y="88"/>
                    </a:lnTo>
                    <a:lnTo>
                      <a:pt x="209" y="88"/>
                    </a:lnTo>
                    <a:lnTo>
                      <a:pt x="210" y="88"/>
                    </a:lnTo>
                    <a:lnTo>
                      <a:pt x="211" y="88"/>
                    </a:lnTo>
                    <a:lnTo>
                      <a:pt x="212" y="89"/>
                    </a:lnTo>
                    <a:lnTo>
                      <a:pt x="213" y="89"/>
                    </a:lnTo>
                    <a:lnTo>
                      <a:pt x="214" y="89"/>
                    </a:lnTo>
                    <a:lnTo>
                      <a:pt x="215" y="89"/>
                    </a:lnTo>
                    <a:lnTo>
                      <a:pt x="216" y="90"/>
                    </a:lnTo>
                    <a:lnTo>
                      <a:pt x="218" y="90"/>
                    </a:lnTo>
                    <a:lnTo>
                      <a:pt x="219" y="90"/>
                    </a:lnTo>
                    <a:lnTo>
                      <a:pt x="220" y="90"/>
                    </a:lnTo>
                    <a:lnTo>
                      <a:pt x="221" y="90"/>
                    </a:lnTo>
                    <a:lnTo>
                      <a:pt x="222" y="91"/>
                    </a:lnTo>
                    <a:lnTo>
                      <a:pt x="223" y="91"/>
                    </a:lnTo>
                    <a:lnTo>
                      <a:pt x="224" y="91"/>
                    </a:lnTo>
                    <a:lnTo>
                      <a:pt x="225" y="91"/>
                    </a:lnTo>
                    <a:lnTo>
                      <a:pt x="226" y="92"/>
                    </a:lnTo>
                    <a:lnTo>
                      <a:pt x="228" y="92"/>
                    </a:lnTo>
                    <a:lnTo>
                      <a:pt x="229" y="92"/>
                    </a:lnTo>
                    <a:lnTo>
                      <a:pt x="230" y="92"/>
                    </a:lnTo>
                    <a:lnTo>
                      <a:pt x="231" y="92"/>
                    </a:lnTo>
                    <a:lnTo>
                      <a:pt x="229" y="90"/>
                    </a:lnTo>
                    <a:lnTo>
                      <a:pt x="226" y="88"/>
                    </a:lnTo>
                    <a:lnTo>
                      <a:pt x="226" y="87"/>
                    </a:lnTo>
                    <a:lnTo>
                      <a:pt x="224" y="85"/>
                    </a:lnTo>
                    <a:lnTo>
                      <a:pt x="223" y="84"/>
                    </a:lnTo>
                    <a:lnTo>
                      <a:pt x="222" y="83"/>
                    </a:lnTo>
                    <a:lnTo>
                      <a:pt x="222" y="82"/>
                    </a:lnTo>
                    <a:lnTo>
                      <a:pt x="221" y="81"/>
                    </a:lnTo>
                    <a:lnTo>
                      <a:pt x="220" y="80"/>
                    </a:lnTo>
                    <a:lnTo>
                      <a:pt x="219" y="78"/>
                    </a:lnTo>
                    <a:lnTo>
                      <a:pt x="219" y="77"/>
                    </a:lnTo>
                    <a:lnTo>
                      <a:pt x="218" y="76"/>
                    </a:lnTo>
                    <a:lnTo>
                      <a:pt x="217" y="75"/>
                    </a:lnTo>
                    <a:lnTo>
                      <a:pt x="216" y="73"/>
                    </a:lnTo>
                    <a:lnTo>
                      <a:pt x="215" y="73"/>
                    </a:lnTo>
                    <a:lnTo>
                      <a:pt x="214" y="72"/>
                    </a:lnTo>
                    <a:lnTo>
                      <a:pt x="213" y="70"/>
                    </a:lnTo>
                    <a:lnTo>
                      <a:pt x="213" y="69"/>
                    </a:lnTo>
                    <a:lnTo>
                      <a:pt x="212" y="68"/>
                    </a:lnTo>
                    <a:lnTo>
                      <a:pt x="211" y="66"/>
                    </a:lnTo>
                    <a:lnTo>
                      <a:pt x="211" y="66"/>
                    </a:lnTo>
                    <a:lnTo>
                      <a:pt x="210" y="65"/>
                    </a:lnTo>
                    <a:lnTo>
                      <a:pt x="210" y="64"/>
                    </a:lnTo>
                    <a:lnTo>
                      <a:pt x="209" y="64"/>
                    </a:lnTo>
                    <a:lnTo>
                      <a:pt x="209" y="64"/>
                    </a:lnTo>
                    <a:lnTo>
                      <a:pt x="209" y="63"/>
                    </a:lnTo>
                    <a:lnTo>
                      <a:pt x="208" y="63"/>
                    </a:lnTo>
                    <a:lnTo>
                      <a:pt x="208" y="62"/>
                    </a:lnTo>
                    <a:lnTo>
                      <a:pt x="207" y="61"/>
                    </a:lnTo>
                    <a:lnTo>
                      <a:pt x="207" y="61"/>
                    </a:lnTo>
                    <a:lnTo>
                      <a:pt x="207" y="60"/>
                    </a:lnTo>
                    <a:lnTo>
                      <a:pt x="206" y="59"/>
                    </a:lnTo>
                    <a:lnTo>
                      <a:pt x="206" y="59"/>
                    </a:lnTo>
                    <a:lnTo>
                      <a:pt x="205" y="58"/>
                    </a:lnTo>
                    <a:lnTo>
                      <a:pt x="205" y="57"/>
                    </a:lnTo>
                    <a:lnTo>
                      <a:pt x="205" y="56"/>
                    </a:lnTo>
                    <a:lnTo>
                      <a:pt x="204" y="56"/>
                    </a:lnTo>
                    <a:lnTo>
                      <a:pt x="204" y="55"/>
                    </a:lnTo>
                    <a:lnTo>
                      <a:pt x="204" y="54"/>
                    </a:lnTo>
                    <a:lnTo>
                      <a:pt x="203" y="54"/>
                    </a:lnTo>
                    <a:lnTo>
                      <a:pt x="203" y="54"/>
                    </a:lnTo>
                    <a:lnTo>
                      <a:pt x="203" y="53"/>
                    </a:lnTo>
                    <a:lnTo>
                      <a:pt x="203" y="53"/>
                    </a:lnTo>
                    <a:lnTo>
                      <a:pt x="203" y="52"/>
                    </a:lnTo>
                    <a:lnTo>
                      <a:pt x="203" y="51"/>
                    </a:lnTo>
                    <a:lnTo>
                      <a:pt x="202" y="51"/>
                    </a:lnTo>
                    <a:lnTo>
                      <a:pt x="202" y="50"/>
                    </a:lnTo>
                    <a:lnTo>
                      <a:pt x="202" y="49"/>
                    </a:lnTo>
                    <a:lnTo>
                      <a:pt x="201" y="48"/>
                    </a:lnTo>
                    <a:lnTo>
                      <a:pt x="201" y="48"/>
                    </a:lnTo>
                    <a:lnTo>
                      <a:pt x="201" y="47"/>
                    </a:lnTo>
                    <a:lnTo>
                      <a:pt x="201" y="46"/>
                    </a:lnTo>
                    <a:lnTo>
                      <a:pt x="200" y="45"/>
                    </a:lnTo>
                    <a:lnTo>
                      <a:pt x="200" y="45"/>
                    </a:lnTo>
                    <a:lnTo>
                      <a:pt x="200" y="44"/>
                    </a:lnTo>
                    <a:lnTo>
                      <a:pt x="200" y="44"/>
                    </a:lnTo>
                    <a:lnTo>
                      <a:pt x="199" y="44"/>
                    </a:lnTo>
                    <a:lnTo>
                      <a:pt x="199" y="43"/>
                    </a:lnTo>
                    <a:lnTo>
                      <a:pt x="199" y="42"/>
                    </a:lnTo>
                    <a:lnTo>
                      <a:pt x="199" y="41"/>
                    </a:lnTo>
                    <a:lnTo>
                      <a:pt x="199" y="40"/>
                    </a:lnTo>
                    <a:lnTo>
                      <a:pt x="198" y="40"/>
                    </a:lnTo>
                    <a:lnTo>
                      <a:pt x="198" y="39"/>
                    </a:lnTo>
                    <a:lnTo>
                      <a:pt x="198" y="38"/>
                    </a:lnTo>
                    <a:lnTo>
                      <a:pt x="198" y="37"/>
                    </a:lnTo>
                    <a:lnTo>
                      <a:pt x="198" y="36"/>
                    </a:lnTo>
                    <a:lnTo>
                      <a:pt x="198" y="36"/>
                    </a:lnTo>
                    <a:lnTo>
                      <a:pt x="198" y="35"/>
                    </a:lnTo>
                    <a:lnTo>
                      <a:pt x="198" y="35"/>
                    </a:lnTo>
                    <a:lnTo>
                      <a:pt x="197" y="34"/>
                    </a:lnTo>
                    <a:lnTo>
                      <a:pt x="197" y="33"/>
                    </a:lnTo>
                    <a:lnTo>
                      <a:pt x="197" y="32"/>
                    </a:lnTo>
                    <a:lnTo>
                      <a:pt x="197" y="31"/>
                    </a:lnTo>
                    <a:lnTo>
                      <a:pt x="197" y="31"/>
                    </a:lnTo>
                    <a:lnTo>
                      <a:pt x="197" y="30"/>
                    </a:lnTo>
                    <a:lnTo>
                      <a:pt x="197" y="29"/>
                    </a:lnTo>
                    <a:lnTo>
                      <a:pt x="198" y="28"/>
                    </a:lnTo>
                    <a:lnTo>
                      <a:pt x="198" y="27"/>
                    </a:lnTo>
                    <a:lnTo>
                      <a:pt x="198" y="26"/>
                    </a:lnTo>
                    <a:lnTo>
                      <a:pt x="198" y="25"/>
                    </a:lnTo>
                    <a:lnTo>
                      <a:pt x="198" y="25"/>
                    </a:lnTo>
                    <a:lnTo>
                      <a:pt x="198" y="25"/>
                    </a:lnTo>
                    <a:lnTo>
                      <a:pt x="198" y="24"/>
                    </a:lnTo>
                    <a:lnTo>
                      <a:pt x="198" y="24"/>
                    </a:lnTo>
                    <a:lnTo>
                      <a:pt x="199" y="23"/>
                    </a:lnTo>
                    <a:lnTo>
                      <a:pt x="199" y="23"/>
                    </a:lnTo>
                    <a:lnTo>
                      <a:pt x="199" y="23"/>
                    </a:lnTo>
                    <a:lnTo>
                      <a:pt x="199" y="22"/>
                    </a:lnTo>
                    <a:lnTo>
                      <a:pt x="199" y="22"/>
                    </a:lnTo>
                    <a:lnTo>
                      <a:pt x="199" y="21"/>
                    </a:lnTo>
                    <a:lnTo>
                      <a:pt x="199" y="21"/>
                    </a:lnTo>
                    <a:lnTo>
                      <a:pt x="200" y="20"/>
                    </a:lnTo>
                    <a:lnTo>
                      <a:pt x="200" y="20"/>
                    </a:lnTo>
                    <a:lnTo>
                      <a:pt x="200" y="19"/>
                    </a:lnTo>
                    <a:lnTo>
                      <a:pt x="200" y="19"/>
                    </a:lnTo>
                    <a:lnTo>
                      <a:pt x="200" y="19"/>
                    </a:lnTo>
                    <a:lnTo>
                      <a:pt x="201" y="18"/>
                    </a:lnTo>
                    <a:lnTo>
                      <a:pt x="201" y="18"/>
                    </a:lnTo>
                    <a:lnTo>
                      <a:pt x="201" y="17"/>
                    </a:lnTo>
                    <a:lnTo>
                      <a:pt x="201" y="17"/>
                    </a:lnTo>
                    <a:lnTo>
                      <a:pt x="201" y="16"/>
                    </a:lnTo>
                    <a:lnTo>
                      <a:pt x="202" y="16"/>
                    </a:lnTo>
                    <a:lnTo>
                      <a:pt x="202" y="16"/>
                    </a:lnTo>
                    <a:lnTo>
                      <a:pt x="202" y="16"/>
                    </a:lnTo>
                    <a:lnTo>
                      <a:pt x="202" y="16"/>
                    </a:lnTo>
                    <a:lnTo>
                      <a:pt x="203" y="15"/>
                    </a:lnTo>
                    <a:lnTo>
                      <a:pt x="203" y="15"/>
                    </a:lnTo>
                    <a:lnTo>
                      <a:pt x="203" y="14"/>
                    </a:lnTo>
                    <a:lnTo>
                      <a:pt x="203" y="14"/>
                    </a:lnTo>
                    <a:lnTo>
                      <a:pt x="203" y="14"/>
                    </a:lnTo>
                    <a:lnTo>
                      <a:pt x="203" y="13"/>
                    </a:lnTo>
                    <a:lnTo>
                      <a:pt x="203" y="13"/>
                    </a:lnTo>
                    <a:lnTo>
                      <a:pt x="204" y="12"/>
                    </a:lnTo>
                    <a:lnTo>
                      <a:pt x="204" y="12"/>
                    </a:lnTo>
                    <a:lnTo>
                      <a:pt x="204" y="12"/>
                    </a:lnTo>
                    <a:lnTo>
                      <a:pt x="205" y="11"/>
                    </a:lnTo>
                    <a:lnTo>
                      <a:pt x="205" y="11"/>
                    </a:lnTo>
                    <a:lnTo>
                      <a:pt x="205" y="11"/>
                    </a:lnTo>
                    <a:lnTo>
                      <a:pt x="206" y="10"/>
                    </a:lnTo>
                    <a:lnTo>
                      <a:pt x="206" y="10"/>
                    </a:lnTo>
                    <a:lnTo>
                      <a:pt x="206" y="9"/>
                    </a:lnTo>
                    <a:lnTo>
                      <a:pt x="207" y="9"/>
                    </a:lnTo>
                    <a:lnTo>
                      <a:pt x="207" y="9"/>
                    </a:lnTo>
                    <a:lnTo>
                      <a:pt x="207" y="8"/>
                    </a:lnTo>
                    <a:lnTo>
                      <a:pt x="208" y="8"/>
                    </a:lnTo>
                    <a:lnTo>
                      <a:pt x="208" y="8"/>
                    </a:lnTo>
                    <a:lnTo>
                      <a:pt x="208" y="8"/>
                    </a:lnTo>
                    <a:lnTo>
                      <a:pt x="209" y="7"/>
                    </a:lnTo>
                    <a:lnTo>
                      <a:pt x="209" y="7"/>
                    </a:lnTo>
                    <a:lnTo>
                      <a:pt x="210" y="7"/>
                    </a:lnTo>
                    <a:lnTo>
                      <a:pt x="210" y="6"/>
                    </a:lnTo>
                    <a:lnTo>
                      <a:pt x="210" y="6"/>
                    </a:lnTo>
                    <a:lnTo>
                      <a:pt x="211" y="6"/>
                    </a:lnTo>
                    <a:lnTo>
                      <a:pt x="211" y="6"/>
                    </a:lnTo>
                    <a:lnTo>
                      <a:pt x="211" y="6"/>
                    </a:lnTo>
                    <a:lnTo>
                      <a:pt x="212" y="6"/>
                    </a:lnTo>
                    <a:lnTo>
                      <a:pt x="212" y="6"/>
                    </a:lnTo>
                    <a:lnTo>
                      <a:pt x="213" y="5"/>
                    </a:lnTo>
                    <a:lnTo>
                      <a:pt x="213" y="5"/>
                    </a:lnTo>
                    <a:lnTo>
                      <a:pt x="213" y="5"/>
                    </a:lnTo>
                    <a:lnTo>
                      <a:pt x="213" y="5"/>
                    </a:lnTo>
                    <a:lnTo>
                      <a:pt x="213" y="4"/>
                    </a:lnTo>
                    <a:lnTo>
                      <a:pt x="214" y="4"/>
                    </a:lnTo>
                    <a:lnTo>
                      <a:pt x="214" y="4"/>
                    </a:lnTo>
                    <a:lnTo>
                      <a:pt x="215" y="3"/>
                    </a:lnTo>
                    <a:lnTo>
                      <a:pt x="216" y="3"/>
                    </a:lnTo>
                    <a:lnTo>
                      <a:pt x="217" y="2"/>
                    </a:lnTo>
                    <a:lnTo>
                      <a:pt x="218" y="2"/>
                    </a:lnTo>
                    <a:lnTo>
                      <a:pt x="218" y="2"/>
                    </a:lnTo>
                    <a:lnTo>
                      <a:pt x="218" y="2"/>
                    </a:lnTo>
                    <a:lnTo>
                      <a:pt x="219" y="2"/>
                    </a:lnTo>
                    <a:lnTo>
                      <a:pt x="219" y="1"/>
                    </a:lnTo>
                    <a:lnTo>
                      <a:pt x="220" y="1"/>
                    </a:lnTo>
                    <a:lnTo>
                      <a:pt x="220" y="1"/>
                    </a:lnTo>
                    <a:lnTo>
                      <a:pt x="221" y="1"/>
                    </a:lnTo>
                    <a:lnTo>
                      <a:pt x="221" y="1"/>
                    </a:lnTo>
                    <a:lnTo>
                      <a:pt x="222" y="1"/>
                    </a:lnTo>
                    <a:lnTo>
                      <a:pt x="222" y="1"/>
                    </a:lnTo>
                    <a:lnTo>
                      <a:pt x="222" y="0"/>
                    </a:lnTo>
                    <a:lnTo>
                      <a:pt x="222" y="0"/>
                    </a:lnTo>
                    <a:lnTo>
                      <a:pt x="223" y="0"/>
                    </a:lnTo>
                    <a:lnTo>
                      <a:pt x="223" y="0"/>
                    </a:lnTo>
                    <a:lnTo>
                      <a:pt x="224" y="0"/>
                    </a:lnTo>
                    <a:lnTo>
                      <a:pt x="225" y="0"/>
                    </a:lnTo>
                    <a:lnTo>
                      <a:pt x="225" y="0"/>
                    </a:lnTo>
                    <a:lnTo>
                      <a:pt x="226" y="0"/>
                    </a:lnTo>
                    <a:lnTo>
                      <a:pt x="226" y="0"/>
                    </a:lnTo>
                    <a:lnTo>
                      <a:pt x="227" y="0"/>
                    </a:lnTo>
                    <a:lnTo>
                      <a:pt x="227" y="0"/>
                    </a:lnTo>
                    <a:lnTo>
                      <a:pt x="228" y="0"/>
                    </a:lnTo>
                    <a:lnTo>
                      <a:pt x="228" y="0"/>
                    </a:lnTo>
                    <a:lnTo>
                      <a:pt x="229" y="0"/>
                    </a:lnTo>
                    <a:lnTo>
                      <a:pt x="230" y="0"/>
                    </a:lnTo>
                    <a:lnTo>
                      <a:pt x="231" y="0"/>
                    </a:lnTo>
                    <a:lnTo>
                      <a:pt x="232" y="0"/>
                    </a:lnTo>
                    <a:lnTo>
                      <a:pt x="232" y="0"/>
                    </a:lnTo>
                    <a:lnTo>
                      <a:pt x="233" y="1"/>
                    </a:lnTo>
                    <a:lnTo>
                      <a:pt x="234" y="1"/>
                    </a:lnTo>
                    <a:lnTo>
                      <a:pt x="234" y="1"/>
                    </a:lnTo>
                    <a:lnTo>
                      <a:pt x="235" y="1"/>
                    </a:lnTo>
                    <a:lnTo>
                      <a:pt x="236" y="2"/>
                    </a:lnTo>
                    <a:lnTo>
                      <a:pt x="237" y="2"/>
                    </a:lnTo>
                    <a:lnTo>
                      <a:pt x="238" y="2"/>
                    </a:lnTo>
                    <a:lnTo>
                      <a:pt x="238" y="3"/>
                    </a:lnTo>
                    <a:lnTo>
                      <a:pt x="239" y="3"/>
                    </a:lnTo>
                    <a:lnTo>
                      <a:pt x="240" y="3"/>
                    </a:lnTo>
                    <a:lnTo>
                      <a:pt x="241" y="4"/>
                    </a:lnTo>
                    <a:lnTo>
                      <a:pt x="241" y="4"/>
                    </a:lnTo>
                    <a:lnTo>
                      <a:pt x="241" y="5"/>
                    </a:lnTo>
                    <a:lnTo>
                      <a:pt x="242" y="5"/>
                    </a:lnTo>
                    <a:lnTo>
                      <a:pt x="242" y="5"/>
                    </a:lnTo>
                    <a:lnTo>
                      <a:pt x="243" y="6"/>
                    </a:lnTo>
                    <a:lnTo>
                      <a:pt x="243" y="6"/>
                    </a:lnTo>
                    <a:lnTo>
                      <a:pt x="244" y="6"/>
                    </a:lnTo>
                    <a:lnTo>
                      <a:pt x="245" y="6"/>
                    </a:lnTo>
                    <a:lnTo>
                      <a:pt x="245" y="7"/>
                    </a:lnTo>
                    <a:lnTo>
                      <a:pt x="246" y="7"/>
                    </a:lnTo>
                    <a:lnTo>
                      <a:pt x="246" y="8"/>
                    </a:lnTo>
                    <a:lnTo>
                      <a:pt x="247" y="8"/>
                    </a:lnTo>
                    <a:lnTo>
                      <a:pt x="247" y="8"/>
                    </a:lnTo>
                    <a:lnTo>
                      <a:pt x="248" y="9"/>
                    </a:lnTo>
                    <a:lnTo>
                      <a:pt x="249" y="9"/>
                    </a:lnTo>
                    <a:lnTo>
                      <a:pt x="249" y="10"/>
                    </a:lnTo>
                    <a:lnTo>
                      <a:pt x="250" y="10"/>
                    </a:lnTo>
                    <a:lnTo>
                      <a:pt x="250" y="11"/>
                    </a:lnTo>
                    <a:lnTo>
                      <a:pt x="251" y="11"/>
                    </a:lnTo>
                    <a:lnTo>
                      <a:pt x="251" y="12"/>
                    </a:lnTo>
                    <a:lnTo>
                      <a:pt x="251" y="12"/>
                    </a:lnTo>
                    <a:lnTo>
                      <a:pt x="251" y="13"/>
                    </a:lnTo>
                    <a:lnTo>
                      <a:pt x="252" y="14"/>
                    </a:lnTo>
                    <a:lnTo>
                      <a:pt x="252" y="14"/>
                    </a:lnTo>
                    <a:lnTo>
                      <a:pt x="253" y="15"/>
                    </a:lnTo>
                    <a:lnTo>
                      <a:pt x="253" y="15"/>
                    </a:lnTo>
                    <a:lnTo>
                      <a:pt x="253" y="16"/>
                    </a:lnTo>
                    <a:lnTo>
                      <a:pt x="254" y="16"/>
                    </a:lnTo>
                    <a:lnTo>
                      <a:pt x="254" y="16"/>
                    </a:lnTo>
                    <a:lnTo>
                      <a:pt x="255" y="16"/>
                    </a:lnTo>
                    <a:lnTo>
                      <a:pt x="255" y="17"/>
                    </a:lnTo>
                    <a:lnTo>
                      <a:pt x="256" y="18"/>
                    </a:lnTo>
                    <a:lnTo>
                      <a:pt x="256" y="18"/>
                    </a:lnTo>
                    <a:lnTo>
                      <a:pt x="257" y="19"/>
                    </a:lnTo>
                    <a:lnTo>
                      <a:pt x="257" y="19"/>
                    </a:lnTo>
                    <a:lnTo>
                      <a:pt x="258" y="20"/>
                    </a:lnTo>
                    <a:lnTo>
                      <a:pt x="258" y="21"/>
                    </a:lnTo>
                    <a:lnTo>
                      <a:pt x="258" y="21"/>
                    </a:lnTo>
                    <a:lnTo>
                      <a:pt x="259" y="22"/>
                    </a:lnTo>
                    <a:lnTo>
                      <a:pt x="259" y="22"/>
                    </a:lnTo>
                    <a:lnTo>
                      <a:pt x="260" y="23"/>
                    </a:lnTo>
                    <a:lnTo>
                      <a:pt x="260" y="24"/>
                    </a:lnTo>
                    <a:lnTo>
                      <a:pt x="260" y="24"/>
                    </a:lnTo>
                    <a:lnTo>
                      <a:pt x="260" y="25"/>
                    </a:lnTo>
                    <a:lnTo>
                      <a:pt x="260" y="25"/>
                    </a:lnTo>
                    <a:lnTo>
                      <a:pt x="261" y="25"/>
                    </a:lnTo>
                    <a:lnTo>
                      <a:pt x="261" y="26"/>
                    </a:lnTo>
                    <a:lnTo>
                      <a:pt x="262" y="26"/>
                    </a:lnTo>
                    <a:lnTo>
                      <a:pt x="262" y="27"/>
                    </a:lnTo>
                    <a:lnTo>
                      <a:pt x="263" y="28"/>
                    </a:lnTo>
                    <a:lnTo>
                      <a:pt x="263" y="28"/>
                    </a:lnTo>
                    <a:lnTo>
                      <a:pt x="263" y="29"/>
                    </a:lnTo>
                    <a:lnTo>
                      <a:pt x="264" y="30"/>
                    </a:lnTo>
                    <a:lnTo>
                      <a:pt x="264" y="31"/>
                    </a:lnTo>
                    <a:lnTo>
                      <a:pt x="265" y="32"/>
                    </a:lnTo>
                    <a:lnTo>
                      <a:pt x="266" y="33"/>
                    </a:lnTo>
                    <a:lnTo>
                      <a:pt x="267" y="35"/>
                    </a:lnTo>
                    <a:lnTo>
                      <a:pt x="268" y="35"/>
                    </a:lnTo>
                    <a:lnTo>
                      <a:pt x="269" y="37"/>
                    </a:lnTo>
                    <a:lnTo>
                      <a:pt x="269" y="38"/>
                    </a:lnTo>
                    <a:lnTo>
                      <a:pt x="270" y="39"/>
                    </a:lnTo>
                    <a:lnTo>
                      <a:pt x="270" y="41"/>
                    </a:lnTo>
                    <a:lnTo>
                      <a:pt x="271" y="42"/>
                    </a:lnTo>
                    <a:lnTo>
                      <a:pt x="272" y="44"/>
                    </a:lnTo>
                    <a:lnTo>
                      <a:pt x="273" y="44"/>
                    </a:lnTo>
                    <a:lnTo>
                      <a:pt x="274" y="46"/>
                    </a:lnTo>
                    <a:lnTo>
                      <a:pt x="274" y="47"/>
                    </a:lnTo>
                    <a:lnTo>
                      <a:pt x="275" y="49"/>
                    </a:lnTo>
                    <a:lnTo>
                      <a:pt x="276" y="51"/>
                    </a:lnTo>
                    <a:lnTo>
                      <a:pt x="277" y="52"/>
                    </a:lnTo>
                    <a:lnTo>
                      <a:pt x="278" y="54"/>
                    </a:lnTo>
                    <a:lnTo>
                      <a:pt x="278" y="54"/>
                    </a:lnTo>
                    <a:lnTo>
                      <a:pt x="279" y="56"/>
                    </a:lnTo>
                    <a:lnTo>
                      <a:pt x="279" y="57"/>
                    </a:lnTo>
                    <a:lnTo>
                      <a:pt x="280" y="59"/>
                    </a:lnTo>
                    <a:lnTo>
                      <a:pt x="281" y="61"/>
                    </a:lnTo>
                    <a:lnTo>
                      <a:pt x="281" y="62"/>
                    </a:lnTo>
                    <a:lnTo>
                      <a:pt x="282" y="64"/>
                    </a:lnTo>
                    <a:lnTo>
                      <a:pt x="283" y="64"/>
                    </a:lnTo>
                    <a:lnTo>
                      <a:pt x="284" y="66"/>
                    </a:lnTo>
                    <a:lnTo>
                      <a:pt x="284" y="68"/>
                    </a:lnTo>
                    <a:lnTo>
                      <a:pt x="285" y="69"/>
                    </a:lnTo>
                    <a:lnTo>
                      <a:pt x="286" y="71"/>
                    </a:lnTo>
                    <a:lnTo>
                      <a:pt x="287" y="73"/>
                    </a:lnTo>
                    <a:lnTo>
                      <a:pt x="287" y="73"/>
                    </a:lnTo>
                    <a:lnTo>
                      <a:pt x="288" y="75"/>
                    </a:lnTo>
                    <a:lnTo>
                      <a:pt x="289" y="77"/>
                    </a:lnTo>
                    <a:lnTo>
                      <a:pt x="289" y="78"/>
                    </a:lnTo>
                    <a:lnTo>
                      <a:pt x="289" y="80"/>
                    </a:lnTo>
                    <a:lnTo>
                      <a:pt x="290" y="81"/>
                    </a:lnTo>
                    <a:lnTo>
                      <a:pt x="291" y="83"/>
                    </a:lnTo>
                    <a:lnTo>
                      <a:pt x="291" y="83"/>
                    </a:lnTo>
                    <a:lnTo>
                      <a:pt x="291" y="84"/>
                    </a:lnTo>
                    <a:lnTo>
                      <a:pt x="292" y="85"/>
                    </a:lnTo>
                    <a:lnTo>
                      <a:pt x="293" y="87"/>
                    </a:lnTo>
                    <a:lnTo>
                      <a:pt x="293" y="88"/>
                    </a:lnTo>
                    <a:lnTo>
                      <a:pt x="294" y="90"/>
                    </a:lnTo>
                    <a:lnTo>
                      <a:pt x="294" y="92"/>
                    </a:lnTo>
                    <a:lnTo>
                      <a:pt x="295" y="92"/>
                    </a:lnTo>
                    <a:lnTo>
                      <a:pt x="296" y="94"/>
                    </a:lnTo>
                    <a:lnTo>
                      <a:pt x="296" y="95"/>
                    </a:lnTo>
                    <a:lnTo>
                      <a:pt x="297" y="97"/>
                    </a:lnTo>
                    <a:lnTo>
                      <a:pt x="297" y="98"/>
                    </a:lnTo>
                    <a:lnTo>
                      <a:pt x="298" y="100"/>
                    </a:lnTo>
                    <a:lnTo>
                      <a:pt x="298" y="102"/>
                    </a:lnTo>
                    <a:lnTo>
                      <a:pt x="299" y="102"/>
                    </a:lnTo>
                    <a:lnTo>
                      <a:pt x="299" y="103"/>
                    </a:lnTo>
                    <a:lnTo>
                      <a:pt x="299" y="105"/>
                    </a:lnTo>
                    <a:lnTo>
                      <a:pt x="299" y="106"/>
                    </a:lnTo>
                    <a:lnTo>
                      <a:pt x="300" y="108"/>
                    </a:lnTo>
                    <a:lnTo>
                      <a:pt x="300" y="109"/>
                    </a:lnTo>
                    <a:lnTo>
                      <a:pt x="301" y="111"/>
                    </a:lnTo>
                    <a:lnTo>
                      <a:pt x="301" y="112"/>
                    </a:lnTo>
                    <a:lnTo>
                      <a:pt x="302" y="112"/>
                    </a:lnTo>
                    <a:lnTo>
                      <a:pt x="302" y="114"/>
                    </a:lnTo>
                    <a:lnTo>
                      <a:pt x="303" y="115"/>
                    </a:lnTo>
                    <a:lnTo>
                      <a:pt x="303" y="115"/>
                    </a:lnTo>
                    <a:lnTo>
                      <a:pt x="303" y="116"/>
                    </a:lnTo>
                    <a:lnTo>
                      <a:pt x="303" y="118"/>
                    </a:lnTo>
                    <a:lnTo>
                      <a:pt x="303" y="119"/>
                    </a:lnTo>
                    <a:lnTo>
                      <a:pt x="303" y="119"/>
                    </a:lnTo>
                    <a:lnTo>
                      <a:pt x="303" y="121"/>
                    </a:lnTo>
                    <a:lnTo>
                      <a:pt x="302" y="121"/>
                    </a:lnTo>
                    <a:lnTo>
                      <a:pt x="302" y="122"/>
                    </a:lnTo>
                    <a:lnTo>
                      <a:pt x="302" y="124"/>
                    </a:lnTo>
                    <a:lnTo>
                      <a:pt x="302" y="124"/>
                    </a:lnTo>
                    <a:lnTo>
                      <a:pt x="301" y="125"/>
                    </a:lnTo>
                    <a:lnTo>
                      <a:pt x="301" y="126"/>
                    </a:lnTo>
                    <a:lnTo>
                      <a:pt x="301" y="128"/>
                    </a:lnTo>
                    <a:lnTo>
                      <a:pt x="300" y="129"/>
                    </a:lnTo>
                    <a:lnTo>
                      <a:pt x="300" y="130"/>
                    </a:lnTo>
                    <a:lnTo>
                      <a:pt x="300" y="131"/>
                    </a:lnTo>
                    <a:lnTo>
                      <a:pt x="300" y="131"/>
                    </a:lnTo>
                    <a:lnTo>
                      <a:pt x="300" y="132"/>
                    </a:lnTo>
                    <a:lnTo>
                      <a:pt x="300" y="133"/>
                    </a:lnTo>
                    <a:lnTo>
                      <a:pt x="300" y="134"/>
                    </a:lnTo>
                    <a:lnTo>
                      <a:pt x="300" y="135"/>
                    </a:lnTo>
                    <a:lnTo>
                      <a:pt x="300" y="136"/>
                    </a:lnTo>
                    <a:lnTo>
                      <a:pt x="300" y="137"/>
                    </a:lnTo>
                    <a:lnTo>
                      <a:pt x="300" y="138"/>
                    </a:lnTo>
                    <a:lnTo>
                      <a:pt x="300" y="138"/>
                    </a:lnTo>
                    <a:lnTo>
                      <a:pt x="300" y="139"/>
                    </a:lnTo>
                    <a:lnTo>
                      <a:pt x="300" y="139"/>
                    </a:lnTo>
                    <a:lnTo>
                      <a:pt x="300" y="140"/>
                    </a:lnTo>
                    <a:lnTo>
                      <a:pt x="300" y="140"/>
                    </a:lnTo>
                    <a:lnTo>
                      <a:pt x="300" y="140"/>
                    </a:lnTo>
                    <a:lnTo>
                      <a:pt x="300" y="140"/>
                    </a:lnTo>
                    <a:lnTo>
                      <a:pt x="300" y="140"/>
                    </a:lnTo>
                    <a:lnTo>
                      <a:pt x="300" y="141"/>
                    </a:lnTo>
                    <a:lnTo>
                      <a:pt x="300" y="141"/>
                    </a:lnTo>
                    <a:lnTo>
                      <a:pt x="298" y="149"/>
                    </a:lnTo>
                    <a:lnTo>
                      <a:pt x="290" y="151"/>
                    </a:lnTo>
                    <a:lnTo>
                      <a:pt x="290" y="151"/>
                    </a:lnTo>
                    <a:lnTo>
                      <a:pt x="290" y="151"/>
                    </a:lnTo>
                    <a:lnTo>
                      <a:pt x="290" y="151"/>
                    </a:lnTo>
                    <a:lnTo>
                      <a:pt x="289" y="150"/>
                    </a:lnTo>
                    <a:lnTo>
                      <a:pt x="289" y="150"/>
                    </a:lnTo>
                    <a:lnTo>
                      <a:pt x="289" y="151"/>
                    </a:lnTo>
                    <a:lnTo>
                      <a:pt x="288" y="151"/>
                    </a:lnTo>
                    <a:lnTo>
                      <a:pt x="288" y="152"/>
                    </a:lnTo>
                    <a:lnTo>
                      <a:pt x="288" y="152"/>
                    </a:lnTo>
                    <a:lnTo>
                      <a:pt x="288" y="152"/>
                    </a:lnTo>
                    <a:lnTo>
                      <a:pt x="288" y="153"/>
                    </a:lnTo>
                    <a:lnTo>
                      <a:pt x="288" y="153"/>
                    </a:lnTo>
                    <a:lnTo>
                      <a:pt x="288" y="154"/>
                    </a:lnTo>
                    <a:lnTo>
                      <a:pt x="287" y="154"/>
                    </a:lnTo>
                    <a:lnTo>
                      <a:pt x="287" y="154"/>
                    </a:lnTo>
                    <a:lnTo>
                      <a:pt x="287" y="155"/>
                    </a:lnTo>
                    <a:lnTo>
                      <a:pt x="287" y="155"/>
                    </a:lnTo>
                    <a:lnTo>
                      <a:pt x="287" y="156"/>
                    </a:lnTo>
                    <a:lnTo>
                      <a:pt x="286" y="156"/>
                    </a:lnTo>
                    <a:lnTo>
                      <a:pt x="286" y="156"/>
                    </a:lnTo>
                    <a:lnTo>
                      <a:pt x="286" y="157"/>
                    </a:lnTo>
                    <a:lnTo>
                      <a:pt x="286" y="157"/>
                    </a:lnTo>
                    <a:lnTo>
                      <a:pt x="286" y="157"/>
                    </a:lnTo>
                    <a:lnTo>
                      <a:pt x="285" y="158"/>
                    </a:lnTo>
                    <a:lnTo>
                      <a:pt x="285" y="158"/>
                    </a:lnTo>
                    <a:lnTo>
                      <a:pt x="285" y="158"/>
                    </a:lnTo>
                    <a:lnTo>
                      <a:pt x="285" y="159"/>
                    </a:lnTo>
                    <a:lnTo>
                      <a:pt x="284" y="159"/>
                    </a:lnTo>
                    <a:lnTo>
                      <a:pt x="284" y="159"/>
                    </a:lnTo>
                    <a:lnTo>
                      <a:pt x="284" y="160"/>
                    </a:lnTo>
                    <a:lnTo>
                      <a:pt x="284" y="160"/>
                    </a:lnTo>
                    <a:lnTo>
                      <a:pt x="283" y="160"/>
                    </a:lnTo>
                    <a:lnTo>
                      <a:pt x="283" y="160"/>
                    </a:lnTo>
                    <a:lnTo>
                      <a:pt x="283" y="160"/>
                    </a:lnTo>
                    <a:lnTo>
                      <a:pt x="283" y="160"/>
                    </a:lnTo>
                    <a:lnTo>
                      <a:pt x="282" y="161"/>
                    </a:lnTo>
                    <a:lnTo>
                      <a:pt x="282" y="161"/>
                    </a:lnTo>
                    <a:lnTo>
                      <a:pt x="281" y="162"/>
                    </a:lnTo>
                    <a:lnTo>
                      <a:pt x="281" y="162"/>
                    </a:lnTo>
                    <a:lnTo>
                      <a:pt x="280" y="163"/>
                    </a:lnTo>
                    <a:lnTo>
                      <a:pt x="279" y="163"/>
                    </a:lnTo>
                    <a:lnTo>
                      <a:pt x="279" y="164"/>
                    </a:lnTo>
                    <a:lnTo>
                      <a:pt x="279" y="164"/>
                    </a:lnTo>
                    <a:lnTo>
                      <a:pt x="279" y="165"/>
                    </a:lnTo>
                    <a:lnTo>
                      <a:pt x="278" y="165"/>
                    </a:lnTo>
                    <a:lnTo>
                      <a:pt x="277" y="166"/>
                    </a:lnTo>
                    <a:lnTo>
                      <a:pt x="277" y="166"/>
                    </a:lnTo>
                    <a:lnTo>
                      <a:pt x="277" y="166"/>
                    </a:lnTo>
                    <a:lnTo>
                      <a:pt x="276" y="167"/>
                    </a:lnTo>
                    <a:lnTo>
                      <a:pt x="275" y="167"/>
                    </a:lnTo>
                    <a:lnTo>
                      <a:pt x="275" y="167"/>
                    </a:lnTo>
                    <a:lnTo>
                      <a:pt x="274" y="168"/>
                    </a:lnTo>
                    <a:lnTo>
                      <a:pt x="274" y="168"/>
                    </a:lnTo>
                    <a:lnTo>
                      <a:pt x="273" y="169"/>
                    </a:lnTo>
                    <a:lnTo>
                      <a:pt x="272" y="169"/>
                    </a:lnTo>
                    <a:lnTo>
                      <a:pt x="272" y="169"/>
                    </a:lnTo>
                    <a:lnTo>
                      <a:pt x="271" y="169"/>
                    </a:lnTo>
                    <a:lnTo>
                      <a:pt x="270" y="169"/>
                    </a:lnTo>
                    <a:lnTo>
                      <a:pt x="270" y="169"/>
                    </a:lnTo>
                    <a:lnTo>
                      <a:pt x="270" y="170"/>
                    </a:lnTo>
                    <a:lnTo>
                      <a:pt x="269" y="170"/>
                    </a:lnTo>
                    <a:lnTo>
                      <a:pt x="269" y="171"/>
                    </a:lnTo>
                    <a:lnTo>
                      <a:pt x="268" y="171"/>
                    </a:lnTo>
                    <a:lnTo>
                      <a:pt x="267" y="171"/>
                    </a:lnTo>
                    <a:lnTo>
                      <a:pt x="266" y="172"/>
                    </a:lnTo>
                    <a:lnTo>
                      <a:pt x="266" y="172"/>
                    </a:lnTo>
                    <a:lnTo>
                      <a:pt x="265" y="172"/>
                    </a:lnTo>
                    <a:lnTo>
                      <a:pt x="264" y="173"/>
                    </a:lnTo>
                    <a:lnTo>
                      <a:pt x="263" y="173"/>
                    </a:lnTo>
                    <a:lnTo>
                      <a:pt x="263" y="173"/>
                    </a:lnTo>
                    <a:lnTo>
                      <a:pt x="262" y="174"/>
                    </a:lnTo>
                    <a:lnTo>
                      <a:pt x="261" y="174"/>
                    </a:lnTo>
                    <a:lnTo>
                      <a:pt x="260" y="174"/>
                    </a:lnTo>
                    <a:lnTo>
                      <a:pt x="260" y="174"/>
                    </a:lnTo>
                    <a:lnTo>
                      <a:pt x="260" y="175"/>
                    </a:lnTo>
                    <a:lnTo>
                      <a:pt x="259" y="175"/>
                    </a:lnTo>
                    <a:lnTo>
                      <a:pt x="258" y="175"/>
                    </a:lnTo>
                    <a:lnTo>
                      <a:pt x="258" y="176"/>
                    </a:lnTo>
                    <a:lnTo>
                      <a:pt x="257" y="176"/>
                    </a:lnTo>
                    <a:lnTo>
                      <a:pt x="256" y="176"/>
                    </a:lnTo>
                    <a:lnTo>
                      <a:pt x="255" y="177"/>
                    </a:lnTo>
                    <a:lnTo>
                      <a:pt x="254" y="177"/>
                    </a:lnTo>
                    <a:lnTo>
                      <a:pt x="253" y="177"/>
                    </a:lnTo>
                    <a:lnTo>
                      <a:pt x="253" y="177"/>
                    </a:lnTo>
                    <a:lnTo>
                      <a:pt x="252" y="178"/>
                    </a:lnTo>
                    <a:lnTo>
                      <a:pt x="251" y="178"/>
                    </a:lnTo>
                    <a:lnTo>
                      <a:pt x="251" y="178"/>
                    </a:lnTo>
                    <a:lnTo>
                      <a:pt x="250" y="179"/>
                    </a:lnTo>
                    <a:lnTo>
                      <a:pt x="249" y="179"/>
                    </a:lnTo>
                    <a:lnTo>
                      <a:pt x="248" y="179"/>
                    </a:lnTo>
                    <a:lnTo>
                      <a:pt x="248" y="179"/>
                    </a:lnTo>
                    <a:lnTo>
                      <a:pt x="247" y="179"/>
                    </a:lnTo>
                    <a:lnTo>
                      <a:pt x="246" y="179"/>
                    </a:lnTo>
                    <a:lnTo>
                      <a:pt x="245" y="179"/>
                    </a:lnTo>
                    <a:lnTo>
                      <a:pt x="244" y="180"/>
                    </a:lnTo>
                    <a:lnTo>
                      <a:pt x="243" y="180"/>
                    </a:lnTo>
                    <a:lnTo>
                      <a:pt x="242" y="180"/>
                    </a:lnTo>
                    <a:lnTo>
                      <a:pt x="241" y="180"/>
                    </a:lnTo>
                    <a:lnTo>
                      <a:pt x="241" y="181"/>
                    </a:lnTo>
                    <a:lnTo>
                      <a:pt x="241" y="181"/>
                    </a:lnTo>
                    <a:lnTo>
                      <a:pt x="240" y="181"/>
                    </a:lnTo>
                    <a:lnTo>
                      <a:pt x="239" y="182"/>
                    </a:lnTo>
                    <a:lnTo>
                      <a:pt x="238" y="182"/>
                    </a:lnTo>
                    <a:lnTo>
                      <a:pt x="237" y="182"/>
                    </a:lnTo>
                    <a:lnTo>
                      <a:pt x="236" y="182"/>
                    </a:lnTo>
                    <a:lnTo>
                      <a:pt x="235" y="183"/>
                    </a:lnTo>
                    <a:lnTo>
                      <a:pt x="234" y="183"/>
                    </a:lnTo>
                    <a:lnTo>
                      <a:pt x="233" y="183"/>
                    </a:lnTo>
                    <a:lnTo>
                      <a:pt x="232" y="184"/>
                    </a:lnTo>
                    <a:lnTo>
                      <a:pt x="230" y="184"/>
                    </a:lnTo>
                    <a:lnTo>
                      <a:pt x="230" y="185"/>
                    </a:lnTo>
                    <a:lnTo>
                      <a:pt x="228" y="185"/>
                    </a:lnTo>
                    <a:lnTo>
                      <a:pt x="226" y="185"/>
                    </a:lnTo>
                    <a:lnTo>
                      <a:pt x="224" y="185"/>
                    </a:lnTo>
                    <a:lnTo>
                      <a:pt x="222" y="185"/>
                    </a:lnTo>
                    <a:lnTo>
                      <a:pt x="221" y="186"/>
                    </a:lnTo>
                    <a:lnTo>
                      <a:pt x="219" y="186"/>
                    </a:lnTo>
                    <a:lnTo>
                      <a:pt x="217" y="186"/>
                    </a:lnTo>
                    <a:lnTo>
                      <a:pt x="215" y="186"/>
                    </a:lnTo>
                    <a:lnTo>
                      <a:pt x="213" y="187"/>
                    </a:lnTo>
                    <a:lnTo>
                      <a:pt x="212" y="187"/>
                    </a:lnTo>
                    <a:lnTo>
                      <a:pt x="212" y="187"/>
                    </a:lnTo>
                    <a:lnTo>
                      <a:pt x="210" y="187"/>
                    </a:lnTo>
                    <a:lnTo>
                      <a:pt x="207" y="187"/>
                    </a:lnTo>
                    <a:lnTo>
                      <a:pt x="205" y="187"/>
                    </a:lnTo>
                    <a:lnTo>
                      <a:pt x="203" y="187"/>
                    </a:lnTo>
                    <a:lnTo>
                      <a:pt x="202" y="187"/>
                    </a:lnTo>
                    <a:lnTo>
                      <a:pt x="200" y="187"/>
                    </a:lnTo>
                    <a:lnTo>
                      <a:pt x="198" y="187"/>
                    </a:lnTo>
                    <a:lnTo>
                      <a:pt x="196" y="187"/>
                    </a:lnTo>
                    <a:lnTo>
                      <a:pt x="194" y="187"/>
                    </a:lnTo>
                    <a:lnTo>
                      <a:pt x="193" y="187"/>
                    </a:lnTo>
                    <a:lnTo>
                      <a:pt x="190" y="187"/>
                    </a:lnTo>
                    <a:lnTo>
                      <a:pt x="188" y="187"/>
                    </a:lnTo>
                    <a:lnTo>
                      <a:pt x="186" y="187"/>
                    </a:lnTo>
                    <a:lnTo>
                      <a:pt x="184" y="187"/>
                    </a:lnTo>
                    <a:lnTo>
                      <a:pt x="183" y="187"/>
                    </a:lnTo>
                    <a:lnTo>
                      <a:pt x="181" y="187"/>
                    </a:lnTo>
                    <a:lnTo>
                      <a:pt x="179" y="187"/>
                    </a:lnTo>
                    <a:lnTo>
                      <a:pt x="177" y="187"/>
                    </a:lnTo>
                    <a:lnTo>
                      <a:pt x="175" y="187"/>
                    </a:lnTo>
                    <a:lnTo>
                      <a:pt x="174" y="187"/>
                    </a:lnTo>
                    <a:lnTo>
                      <a:pt x="173" y="187"/>
                    </a:lnTo>
                    <a:lnTo>
                      <a:pt x="172" y="187"/>
                    </a:lnTo>
                    <a:lnTo>
                      <a:pt x="170" y="187"/>
                    </a:lnTo>
                    <a:lnTo>
                      <a:pt x="169" y="187"/>
                    </a:lnTo>
                    <a:lnTo>
                      <a:pt x="167" y="187"/>
                    </a:lnTo>
                    <a:lnTo>
                      <a:pt x="166" y="188"/>
                    </a:lnTo>
                    <a:lnTo>
                      <a:pt x="165" y="188"/>
                    </a:lnTo>
                    <a:lnTo>
                      <a:pt x="164" y="188"/>
                    </a:lnTo>
                    <a:lnTo>
                      <a:pt x="162" y="188"/>
                    </a:lnTo>
                    <a:lnTo>
                      <a:pt x="161" y="188"/>
                    </a:lnTo>
                    <a:lnTo>
                      <a:pt x="159" y="188"/>
                    </a:lnTo>
                    <a:lnTo>
                      <a:pt x="158" y="188"/>
                    </a:lnTo>
                    <a:lnTo>
                      <a:pt x="156" y="188"/>
                    </a:lnTo>
                    <a:lnTo>
                      <a:pt x="155" y="189"/>
                    </a:lnTo>
                    <a:lnTo>
                      <a:pt x="154" y="189"/>
                    </a:lnTo>
                    <a:lnTo>
                      <a:pt x="152" y="189"/>
                    </a:lnTo>
                    <a:lnTo>
                      <a:pt x="151" y="189"/>
                    </a:lnTo>
                    <a:lnTo>
                      <a:pt x="149" y="189"/>
                    </a:lnTo>
                    <a:lnTo>
                      <a:pt x="148" y="189"/>
                    </a:lnTo>
                    <a:lnTo>
                      <a:pt x="146" y="189"/>
                    </a:lnTo>
                    <a:lnTo>
                      <a:pt x="146" y="189"/>
                    </a:lnTo>
                    <a:lnTo>
                      <a:pt x="144" y="189"/>
                    </a:lnTo>
                    <a:lnTo>
                      <a:pt x="143" y="189"/>
                    </a:lnTo>
                    <a:lnTo>
                      <a:pt x="141" y="189"/>
                    </a:lnTo>
                    <a:lnTo>
                      <a:pt x="139" y="189"/>
                    </a:lnTo>
                    <a:lnTo>
                      <a:pt x="138" y="189"/>
                    </a:lnTo>
                    <a:lnTo>
                      <a:pt x="136" y="189"/>
                    </a:lnTo>
                    <a:lnTo>
                      <a:pt x="136" y="189"/>
                    </a:lnTo>
                    <a:lnTo>
                      <a:pt x="134" y="189"/>
                    </a:lnTo>
                    <a:lnTo>
                      <a:pt x="133" y="189"/>
                    </a:lnTo>
                    <a:lnTo>
                      <a:pt x="131" y="189"/>
                    </a:lnTo>
                    <a:lnTo>
                      <a:pt x="130" y="189"/>
                    </a:lnTo>
                    <a:lnTo>
                      <a:pt x="128" y="189"/>
                    </a:lnTo>
                    <a:lnTo>
                      <a:pt x="126" y="189"/>
                    </a:lnTo>
                    <a:lnTo>
                      <a:pt x="126" y="189"/>
                    </a:lnTo>
                    <a:lnTo>
                      <a:pt x="124" y="189"/>
                    </a:lnTo>
                    <a:lnTo>
                      <a:pt x="123" y="189"/>
                    </a:lnTo>
                    <a:lnTo>
                      <a:pt x="121" y="189"/>
                    </a:lnTo>
                    <a:lnTo>
                      <a:pt x="120" y="189"/>
                    </a:lnTo>
                    <a:lnTo>
                      <a:pt x="118" y="189"/>
                    </a:lnTo>
                    <a:lnTo>
                      <a:pt x="117" y="189"/>
                    </a:lnTo>
                    <a:lnTo>
                      <a:pt x="116" y="189"/>
                    </a:lnTo>
                    <a:lnTo>
                      <a:pt x="115" y="189"/>
                    </a:lnTo>
                    <a:lnTo>
                      <a:pt x="113" y="189"/>
                    </a:lnTo>
                    <a:lnTo>
                      <a:pt x="112" y="189"/>
                    </a:lnTo>
                    <a:lnTo>
                      <a:pt x="110" y="189"/>
                    </a:lnTo>
                    <a:lnTo>
                      <a:pt x="109" y="189"/>
                    </a:lnTo>
                    <a:lnTo>
                      <a:pt x="107" y="189"/>
                    </a:lnTo>
                    <a:lnTo>
                      <a:pt x="107" y="189"/>
                    </a:lnTo>
                    <a:lnTo>
                      <a:pt x="105" y="189"/>
                    </a:lnTo>
                    <a:lnTo>
                      <a:pt x="104" y="189"/>
                    </a:lnTo>
                    <a:lnTo>
                      <a:pt x="102" y="189"/>
                    </a:lnTo>
                    <a:lnTo>
                      <a:pt x="101" y="189"/>
                    </a:lnTo>
                    <a:lnTo>
                      <a:pt x="99" y="189"/>
                    </a:lnTo>
                    <a:lnTo>
                      <a:pt x="98" y="189"/>
                    </a:lnTo>
                    <a:lnTo>
                      <a:pt x="97" y="189"/>
                    </a:lnTo>
                    <a:lnTo>
                      <a:pt x="96" y="189"/>
                    </a:lnTo>
                    <a:lnTo>
                      <a:pt x="94" y="189"/>
                    </a:lnTo>
                    <a:lnTo>
                      <a:pt x="93" y="189"/>
                    </a:lnTo>
                    <a:lnTo>
                      <a:pt x="91" y="189"/>
                    </a:lnTo>
                    <a:lnTo>
                      <a:pt x="90" y="189"/>
                    </a:lnTo>
                    <a:lnTo>
                      <a:pt x="88" y="188"/>
                    </a:lnTo>
                    <a:lnTo>
                      <a:pt x="88" y="188"/>
                    </a:lnTo>
                    <a:lnTo>
                      <a:pt x="86" y="188"/>
                    </a:lnTo>
                    <a:lnTo>
                      <a:pt x="85" y="188"/>
                    </a:lnTo>
                    <a:lnTo>
                      <a:pt x="84" y="188"/>
                    </a:lnTo>
                    <a:lnTo>
                      <a:pt x="82" y="188"/>
                    </a:lnTo>
                    <a:lnTo>
                      <a:pt x="81" y="188"/>
                    </a:lnTo>
                    <a:lnTo>
                      <a:pt x="79" y="188"/>
                    </a:lnTo>
                    <a:lnTo>
                      <a:pt x="79" y="187"/>
                    </a:lnTo>
                    <a:lnTo>
                      <a:pt x="78" y="187"/>
                    </a:lnTo>
                    <a:lnTo>
                      <a:pt x="77" y="187"/>
                    </a:lnTo>
                    <a:lnTo>
                      <a:pt x="76" y="187"/>
                    </a:lnTo>
                    <a:lnTo>
                      <a:pt x="75" y="187"/>
                    </a:lnTo>
                    <a:lnTo>
                      <a:pt x="73" y="187"/>
                    </a:lnTo>
                    <a:lnTo>
                      <a:pt x="72" y="186"/>
                    </a:lnTo>
                    <a:lnTo>
                      <a:pt x="71" y="186"/>
                    </a:lnTo>
                    <a:lnTo>
                      <a:pt x="69" y="186"/>
                    </a:lnTo>
                    <a:lnTo>
                      <a:pt x="69" y="186"/>
                    </a:lnTo>
                    <a:lnTo>
                      <a:pt x="68" y="186"/>
                    </a:lnTo>
                    <a:lnTo>
                      <a:pt x="66" y="185"/>
                    </a:lnTo>
                    <a:lnTo>
                      <a:pt x="65" y="185"/>
                    </a:lnTo>
                    <a:lnTo>
                      <a:pt x="64" y="185"/>
                    </a:lnTo>
                    <a:lnTo>
                      <a:pt x="62" y="185"/>
                    </a:lnTo>
                    <a:lnTo>
                      <a:pt x="61" y="184"/>
                    </a:lnTo>
                    <a:lnTo>
                      <a:pt x="60" y="184"/>
                    </a:lnTo>
                    <a:lnTo>
                      <a:pt x="59" y="184"/>
                    </a:lnTo>
                    <a:lnTo>
                      <a:pt x="58" y="184"/>
                    </a:lnTo>
                    <a:lnTo>
                      <a:pt x="57" y="183"/>
                    </a:lnTo>
                    <a:lnTo>
                      <a:pt x="55" y="183"/>
                    </a:lnTo>
                    <a:lnTo>
                      <a:pt x="54" y="183"/>
                    </a:lnTo>
                    <a:lnTo>
                      <a:pt x="53" y="183"/>
                    </a:lnTo>
                    <a:lnTo>
                      <a:pt x="52" y="182"/>
                    </a:lnTo>
                    <a:lnTo>
                      <a:pt x="50" y="182"/>
                    </a:lnTo>
                    <a:lnTo>
                      <a:pt x="50" y="182"/>
                    </a:lnTo>
                    <a:lnTo>
                      <a:pt x="49" y="181"/>
                    </a:lnTo>
                    <a:lnTo>
                      <a:pt x="48" y="181"/>
                    </a:lnTo>
                    <a:lnTo>
                      <a:pt x="47" y="181"/>
                    </a:lnTo>
                    <a:lnTo>
                      <a:pt x="45" y="180"/>
                    </a:lnTo>
                    <a:lnTo>
                      <a:pt x="44" y="180"/>
                    </a:lnTo>
                    <a:lnTo>
                      <a:pt x="43" y="179"/>
                    </a:lnTo>
                    <a:lnTo>
                      <a:pt x="42" y="179"/>
                    </a:lnTo>
                    <a:lnTo>
                      <a:pt x="41" y="179"/>
                    </a:lnTo>
                    <a:lnTo>
                      <a:pt x="40" y="179"/>
                    </a:lnTo>
                    <a:lnTo>
                      <a:pt x="39" y="179"/>
                    </a:lnTo>
                    <a:lnTo>
                      <a:pt x="38" y="179"/>
                    </a:lnTo>
                    <a:lnTo>
                      <a:pt x="37" y="178"/>
                    </a:lnTo>
                    <a:lnTo>
                      <a:pt x="36" y="178"/>
                    </a:lnTo>
                    <a:lnTo>
                      <a:pt x="35" y="177"/>
                    </a:lnTo>
                    <a:lnTo>
                      <a:pt x="34" y="177"/>
                    </a:lnTo>
                    <a:lnTo>
                      <a:pt x="32" y="176"/>
                    </a:lnTo>
                    <a:lnTo>
                      <a:pt x="31" y="176"/>
                    </a:lnTo>
                    <a:lnTo>
                      <a:pt x="31" y="175"/>
                    </a:lnTo>
                    <a:lnTo>
                      <a:pt x="30" y="175"/>
                    </a:lnTo>
                    <a:lnTo>
                      <a:pt x="29" y="174"/>
                    </a:lnTo>
                    <a:lnTo>
                      <a:pt x="28" y="174"/>
                    </a:lnTo>
                    <a:lnTo>
                      <a:pt x="27" y="173"/>
                    </a:lnTo>
                    <a:lnTo>
                      <a:pt x="26" y="173"/>
                    </a:lnTo>
                    <a:lnTo>
                      <a:pt x="26" y="173"/>
                    </a:lnTo>
                    <a:lnTo>
                      <a:pt x="25" y="172"/>
                    </a:lnTo>
                    <a:lnTo>
                      <a:pt x="25" y="172"/>
                    </a:lnTo>
                    <a:lnTo>
                      <a:pt x="24" y="172"/>
                    </a:lnTo>
                    <a:lnTo>
                      <a:pt x="24" y="172"/>
                    </a:lnTo>
                    <a:lnTo>
                      <a:pt x="23" y="171"/>
                    </a:lnTo>
                    <a:lnTo>
                      <a:pt x="23" y="171"/>
                    </a:lnTo>
                    <a:lnTo>
                      <a:pt x="22" y="171"/>
                    </a:lnTo>
                    <a:lnTo>
                      <a:pt x="22" y="170"/>
                    </a:lnTo>
                    <a:lnTo>
                      <a:pt x="21" y="170"/>
                    </a:lnTo>
                    <a:lnTo>
                      <a:pt x="21" y="170"/>
                    </a:lnTo>
                    <a:lnTo>
                      <a:pt x="21" y="169"/>
                    </a:lnTo>
                    <a:lnTo>
                      <a:pt x="21" y="169"/>
                    </a:lnTo>
                    <a:lnTo>
                      <a:pt x="20" y="169"/>
                    </a:lnTo>
                    <a:lnTo>
                      <a:pt x="20" y="169"/>
                    </a:lnTo>
                    <a:lnTo>
                      <a:pt x="19" y="169"/>
                    </a:lnTo>
                    <a:lnTo>
                      <a:pt x="19" y="169"/>
                    </a:lnTo>
                    <a:lnTo>
                      <a:pt x="18" y="168"/>
                    </a:lnTo>
                    <a:lnTo>
                      <a:pt x="18" y="168"/>
                    </a:lnTo>
                    <a:lnTo>
                      <a:pt x="17" y="168"/>
                    </a:lnTo>
                    <a:lnTo>
                      <a:pt x="17" y="167"/>
                    </a:lnTo>
                    <a:lnTo>
                      <a:pt x="16" y="167"/>
                    </a:lnTo>
                    <a:lnTo>
                      <a:pt x="16" y="167"/>
                    </a:lnTo>
                    <a:lnTo>
                      <a:pt x="16" y="166"/>
                    </a:lnTo>
                    <a:lnTo>
                      <a:pt x="15" y="166"/>
                    </a:lnTo>
                    <a:lnTo>
                      <a:pt x="15" y="166"/>
                    </a:lnTo>
                    <a:lnTo>
                      <a:pt x="14" y="165"/>
                    </a:lnTo>
                    <a:lnTo>
                      <a:pt x="14" y="165"/>
                    </a:lnTo>
                    <a:lnTo>
                      <a:pt x="13" y="164"/>
                    </a:lnTo>
                    <a:lnTo>
                      <a:pt x="13" y="164"/>
                    </a:lnTo>
                    <a:lnTo>
                      <a:pt x="12" y="164"/>
                    </a:lnTo>
                    <a:lnTo>
                      <a:pt x="12" y="163"/>
                    </a:lnTo>
                    <a:lnTo>
                      <a:pt x="12" y="163"/>
                    </a:lnTo>
                    <a:lnTo>
                      <a:pt x="12" y="162"/>
                    </a:lnTo>
                    <a:lnTo>
                      <a:pt x="12" y="162"/>
                    </a:lnTo>
                    <a:lnTo>
                      <a:pt x="11" y="161"/>
                    </a:lnTo>
                    <a:lnTo>
                      <a:pt x="11" y="161"/>
                    </a:lnTo>
                    <a:lnTo>
                      <a:pt x="10" y="161"/>
                    </a:lnTo>
                    <a:lnTo>
                      <a:pt x="10" y="160"/>
                    </a:lnTo>
                    <a:lnTo>
                      <a:pt x="9" y="160"/>
                    </a:lnTo>
                    <a:lnTo>
                      <a:pt x="9" y="160"/>
                    </a:lnTo>
                    <a:lnTo>
                      <a:pt x="9" y="160"/>
                    </a:lnTo>
                    <a:lnTo>
                      <a:pt x="8" y="159"/>
                    </a:lnTo>
                    <a:lnTo>
                      <a:pt x="8" y="159"/>
                    </a:lnTo>
                    <a:lnTo>
                      <a:pt x="8" y="158"/>
                    </a:lnTo>
                    <a:lnTo>
                      <a:pt x="7" y="158"/>
                    </a:lnTo>
                    <a:lnTo>
                      <a:pt x="7" y="157"/>
                    </a:lnTo>
                    <a:lnTo>
                      <a:pt x="6" y="157"/>
                    </a:lnTo>
                    <a:lnTo>
                      <a:pt x="6" y="156"/>
                    </a:lnTo>
                    <a:lnTo>
                      <a:pt x="6" y="156"/>
                    </a:lnTo>
                    <a:lnTo>
                      <a:pt x="5" y="155"/>
                    </a:lnTo>
                    <a:lnTo>
                      <a:pt x="5" y="154"/>
                    </a:lnTo>
                    <a:lnTo>
                      <a:pt x="5" y="154"/>
                    </a:lnTo>
                    <a:lnTo>
                      <a:pt x="4" y="153"/>
                    </a:lnTo>
                    <a:lnTo>
                      <a:pt x="4" y="153"/>
                    </a:lnTo>
                    <a:lnTo>
                      <a:pt x="4" y="152"/>
                    </a:lnTo>
                    <a:lnTo>
                      <a:pt x="3" y="152"/>
                    </a:lnTo>
                    <a:lnTo>
                      <a:pt x="3" y="151"/>
                    </a:lnTo>
                    <a:lnTo>
                      <a:pt x="3" y="150"/>
                    </a:lnTo>
                    <a:lnTo>
                      <a:pt x="2" y="150"/>
                    </a:lnTo>
                    <a:lnTo>
                      <a:pt x="2" y="150"/>
                    </a:lnTo>
                    <a:lnTo>
                      <a:pt x="2" y="150"/>
                    </a:lnTo>
                    <a:lnTo>
                      <a:pt x="2" y="149"/>
                    </a:lnTo>
                    <a:lnTo>
                      <a:pt x="2" y="148"/>
                    </a:lnTo>
                    <a:lnTo>
                      <a:pt x="2" y="148"/>
                    </a:lnTo>
                    <a:lnTo>
                      <a:pt x="2" y="147"/>
                    </a:lnTo>
                    <a:lnTo>
                      <a:pt x="2" y="147"/>
                    </a:lnTo>
                    <a:lnTo>
                      <a:pt x="2" y="146"/>
                    </a:lnTo>
                    <a:lnTo>
                      <a:pt x="1" y="145"/>
                    </a:lnTo>
                    <a:lnTo>
                      <a:pt x="1" y="145"/>
                    </a:lnTo>
                    <a:lnTo>
                      <a:pt x="1" y="144"/>
                    </a:lnTo>
                    <a:lnTo>
                      <a:pt x="1" y="143"/>
                    </a:lnTo>
                    <a:lnTo>
                      <a:pt x="1" y="143"/>
                    </a:lnTo>
                    <a:lnTo>
                      <a:pt x="0" y="142"/>
                    </a:lnTo>
                    <a:lnTo>
                      <a:pt x="0" y="141"/>
                    </a:lnTo>
                    <a:lnTo>
                      <a:pt x="0" y="141"/>
                    </a:lnTo>
                    <a:lnTo>
                      <a:pt x="0" y="140"/>
                    </a:lnTo>
                    <a:lnTo>
                      <a:pt x="0" y="140"/>
                    </a:lnTo>
                    <a:lnTo>
                      <a:pt x="0" y="139"/>
                    </a:lnTo>
                    <a:lnTo>
                      <a:pt x="0" y="139"/>
                    </a:lnTo>
                    <a:lnTo>
                      <a:pt x="0" y="138"/>
                    </a:lnTo>
                    <a:lnTo>
                      <a:pt x="0" y="137"/>
                    </a:lnTo>
                    <a:lnTo>
                      <a:pt x="0" y="136"/>
                    </a:lnTo>
                    <a:lnTo>
                      <a:pt x="0" y="135"/>
                    </a:lnTo>
                    <a:lnTo>
                      <a:pt x="0" y="135"/>
                    </a:lnTo>
                    <a:lnTo>
                      <a:pt x="0" y="134"/>
                    </a:lnTo>
                    <a:lnTo>
                      <a:pt x="0" y="133"/>
                    </a:lnTo>
                    <a:lnTo>
                      <a:pt x="0" y="132"/>
                    </a:lnTo>
                    <a:lnTo>
                      <a:pt x="0" y="132"/>
                    </a:lnTo>
                    <a:lnTo>
                      <a:pt x="0" y="131"/>
                    </a:lnTo>
                    <a:lnTo>
                      <a:pt x="0" y="131"/>
                    </a:lnTo>
                    <a:lnTo>
                      <a:pt x="1" y="131"/>
                    </a:lnTo>
                    <a:lnTo>
                      <a:pt x="1" y="130"/>
                    </a:lnTo>
                    <a:lnTo>
                      <a:pt x="1" y="129"/>
                    </a:lnTo>
                    <a:lnTo>
                      <a:pt x="1" y="129"/>
                    </a:lnTo>
                    <a:lnTo>
                      <a:pt x="1" y="128"/>
                    </a:lnTo>
                    <a:lnTo>
                      <a:pt x="2" y="127"/>
                    </a:lnTo>
                    <a:lnTo>
                      <a:pt x="2" y="127"/>
                    </a:lnTo>
                    <a:lnTo>
                      <a:pt x="2" y="126"/>
                    </a:lnTo>
                    <a:lnTo>
                      <a:pt x="2" y="126"/>
                    </a:lnTo>
                    <a:lnTo>
                      <a:pt x="2" y="125"/>
                    </a:lnTo>
                    <a:lnTo>
                      <a:pt x="2" y="125"/>
                    </a:lnTo>
                    <a:lnTo>
                      <a:pt x="2" y="124"/>
                    </a:lnTo>
                    <a:lnTo>
                      <a:pt x="2" y="123"/>
                    </a:lnTo>
                    <a:lnTo>
                      <a:pt x="2" y="123"/>
                    </a:lnTo>
                    <a:lnTo>
                      <a:pt x="3" y="123"/>
                    </a:lnTo>
                    <a:lnTo>
                      <a:pt x="3" y="123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143">
                <a:extLst>
                  <a:ext uri="{FF2B5EF4-FFF2-40B4-BE49-F238E27FC236}">
                    <a16:creationId xmlns:a16="http://schemas.microsoft.com/office/drawing/2014/main" id="{5D9516D6-980B-50F9-7451-4660EB905C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41450" y="9090026"/>
                <a:ext cx="171450" cy="211138"/>
              </a:xfrm>
              <a:custGeom>
                <a:avLst/>
                <a:gdLst>
                  <a:gd name="T0" fmla="*/ 85 w 108"/>
                  <a:gd name="T1" fmla="*/ 18 h 133"/>
                  <a:gd name="T2" fmla="*/ 88 w 108"/>
                  <a:gd name="T3" fmla="*/ 9 h 133"/>
                  <a:gd name="T4" fmla="*/ 102 w 108"/>
                  <a:gd name="T5" fmla="*/ 1 h 133"/>
                  <a:gd name="T6" fmla="*/ 108 w 108"/>
                  <a:gd name="T7" fmla="*/ 15 h 133"/>
                  <a:gd name="T8" fmla="*/ 105 w 108"/>
                  <a:gd name="T9" fmla="*/ 27 h 133"/>
                  <a:gd name="T10" fmla="*/ 102 w 108"/>
                  <a:gd name="T11" fmla="*/ 43 h 133"/>
                  <a:gd name="T12" fmla="*/ 101 w 108"/>
                  <a:gd name="T13" fmla="*/ 52 h 133"/>
                  <a:gd name="T14" fmla="*/ 98 w 108"/>
                  <a:gd name="T15" fmla="*/ 61 h 133"/>
                  <a:gd name="T16" fmla="*/ 95 w 108"/>
                  <a:gd name="T17" fmla="*/ 68 h 133"/>
                  <a:gd name="T18" fmla="*/ 92 w 108"/>
                  <a:gd name="T19" fmla="*/ 77 h 133"/>
                  <a:gd name="T20" fmla="*/ 89 w 108"/>
                  <a:gd name="T21" fmla="*/ 84 h 133"/>
                  <a:gd name="T22" fmla="*/ 85 w 108"/>
                  <a:gd name="T23" fmla="*/ 93 h 133"/>
                  <a:gd name="T24" fmla="*/ 83 w 108"/>
                  <a:gd name="T25" fmla="*/ 99 h 133"/>
                  <a:gd name="T26" fmla="*/ 81 w 108"/>
                  <a:gd name="T27" fmla="*/ 102 h 133"/>
                  <a:gd name="T28" fmla="*/ 79 w 108"/>
                  <a:gd name="T29" fmla="*/ 107 h 133"/>
                  <a:gd name="T30" fmla="*/ 76 w 108"/>
                  <a:gd name="T31" fmla="*/ 111 h 133"/>
                  <a:gd name="T32" fmla="*/ 74 w 108"/>
                  <a:gd name="T33" fmla="*/ 114 h 133"/>
                  <a:gd name="T34" fmla="*/ 72 w 108"/>
                  <a:gd name="T35" fmla="*/ 118 h 133"/>
                  <a:gd name="T36" fmla="*/ 68 w 108"/>
                  <a:gd name="T37" fmla="*/ 121 h 133"/>
                  <a:gd name="T38" fmla="*/ 64 w 108"/>
                  <a:gd name="T39" fmla="*/ 124 h 133"/>
                  <a:gd name="T40" fmla="*/ 62 w 108"/>
                  <a:gd name="T41" fmla="*/ 127 h 133"/>
                  <a:gd name="T42" fmla="*/ 57 w 108"/>
                  <a:gd name="T43" fmla="*/ 130 h 133"/>
                  <a:gd name="T44" fmla="*/ 53 w 108"/>
                  <a:gd name="T45" fmla="*/ 131 h 133"/>
                  <a:gd name="T46" fmla="*/ 47 w 108"/>
                  <a:gd name="T47" fmla="*/ 132 h 133"/>
                  <a:gd name="T48" fmla="*/ 42 w 108"/>
                  <a:gd name="T49" fmla="*/ 133 h 133"/>
                  <a:gd name="T50" fmla="*/ 36 w 108"/>
                  <a:gd name="T51" fmla="*/ 132 h 133"/>
                  <a:gd name="T52" fmla="*/ 31 w 108"/>
                  <a:gd name="T53" fmla="*/ 131 h 133"/>
                  <a:gd name="T54" fmla="*/ 26 w 108"/>
                  <a:gd name="T55" fmla="*/ 130 h 133"/>
                  <a:gd name="T56" fmla="*/ 22 w 108"/>
                  <a:gd name="T57" fmla="*/ 126 h 133"/>
                  <a:gd name="T58" fmla="*/ 19 w 108"/>
                  <a:gd name="T59" fmla="*/ 122 h 133"/>
                  <a:gd name="T60" fmla="*/ 17 w 108"/>
                  <a:gd name="T61" fmla="*/ 118 h 133"/>
                  <a:gd name="T62" fmla="*/ 14 w 108"/>
                  <a:gd name="T63" fmla="*/ 116 h 133"/>
                  <a:gd name="T64" fmla="*/ 10 w 108"/>
                  <a:gd name="T65" fmla="*/ 113 h 133"/>
                  <a:gd name="T66" fmla="*/ 6 w 108"/>
                  <a:gd name="T67" fmla="*/ 110 h 133"/>
                  <a:gd name="T68" fmla="*/ 3 w 108"/>
                  <a:gd name="T69" fmla="*/ 105 h 133"/>
                  <a:gd name="T70" fmla="*/ 1 w 108"/>
                  <a:gd name="T71" fmla="*/ 102 h 133"/>
                  <a:gd name="T72" fmla="*/ 0 w 108"/>
                  <a:gd name="T73" fmla="*/ 97 h 133"/>
                  <a:gd name="T74" fmla="*/ 0 w 108"/>
                  <a:gd name="T75" fmla="*/ 92 h 133"/>
                  <a:gd name="T76" fmla="*/ 1 w 108"/>
                  <a:gd name="T77" fmla="*/ 88 h 133"/>
                  <a:gd name="T78" fmla="*/ 2 w 108"/>
                  <a:gd name="T79" fmla="*/ 84 h 133"/>
                  <a:gd name="T80" fmla="*/ 3 w 108"/>
                  <a:gd name="T81" fmla="*/ 81 h 133"/>
                  <a:gd name="T82" fmla="*/ 5 w 108"/>
                  <a:gd name="T83" fmla="*/ 77 h 133"/>
                  <a:gd name="T84" fmla="*/ 7 w 108"/>
                  <a:gd name="T85" fmla="*/ 73 h 133"/>
                  <a:gd name="T86" fmla="*/ 12 w 108"/>
                  <a:gd name="T87" fmla="*/ 66 h 133"/>
                  <a:gd name="T88" fmla="*/ 18 w 108"/>
                  <a:gd name="T89" fmla="*/ 57 h 133"/>
                  <a:gd name="T90" fmla="*/ 23 w 108"/>
                  <a:gd name="T91" fmla="*/ 51 h 133"/>
                  <a:gd name="T92" fmla="*/ 27 w 108"/>
                  <a:gd name="T93" fmla="*/ 46 h 133"/>
                  <a:gd name="T94" fmla="*/ 30 w 108"/>
                  <a:gd name="T95" fmla="*/ 42 h 133"/>
                  <a:gd name="T96" fmla="*/ 33 w 108"/>
                  <a:gd name="T97" fmla="*/ 39 h 133"/>
                  <a:gd name="T98" fmla="*/ 35 w 108"/>
                  <a:gd name="T99" fmla="*/ 36 h 133"/>
                  <a:gd name="T100" fmla="*/ 38 w 108"/>
                  <a:gd name="T101" fmla="*/ 34 h 133"/>
                  <a:gd name="T102" fmla="*/ 41 w 108"/>
                  <a:gd name="T103" fmla="*/ 32 h 133"/>
                  <a:gd name="T104" fmla="*/ 45 w 108"/>
                  <a:gd name="T105" fmla="*/ 29 h 133"/>
                  <a:gd name="T106" fmla="*/ 51 w 108"/>
                  <a:gd name="T107" fmla="*/ 26 h 133"/>
                  <a:gd name="T108" fmla="*/ 54 w 108"/>
                  <a:gd name="T109" fmla="*/ 24 h 133"/>
                  <a:gd name="T110" fmla="*/ 55 w 108"/>
                  <a:gd name="T111" fmla="*/ 21 h 133"/>
                  <a:gd name="T112" fmla="*/ 59 w 108"/>
                  <a:gd name="T113" fmla="*/ 17 h 133"/>
                  <a:gd name="T114" fmla="*/ 65 w 108"/>
                  <a:gd name="T115" fmla="*/ 14 h 133"/>
                  <a:gd name="T116" fmla="*/ 75 w 108"/>
                  <a:gd name="T117" fmla="*/ 13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08" h="133">
                    <a:moveTo>
                      <a:pt x="75" y="13"/>
                    </a:moveTo>
                    <a:lnTo>
                      <a:pt x="76" y="13"/>
                    </a:lnTo>
                    <a:lnTo>
                      <a:pt x="77" y="13"/>
                    </a:lnTo>
                    <a:lnTo>
                      <a:pt x="84" y="15"/>
                    </a:lnTo>
                    <a:lnTo>
                      <a:pt x="84" y="15"/>
                    </a:lnTo>
                    <a:lnTo>
                      <a:pt x="85" y="18"/>
                    </a:lnTo>
                    <a:lnTo>
                      <a:pt x="85" y="18"/>
                    </a:lnTo>
                    <a:lnTo>
                      <a:pt x="86" y="16"/>
                    </a:lnTo>
                    <a:lnTo>
                      <a:pt x="86" y="15"/>
                    </a:lnTo>
                    <a:lnTo>
                      <a:pt x="87" y="14"/>
                    </a:lnTo>
                    <a:lnTo>
                      <a:pt x="87" y="12"/>
                    </a:lnTo>
                    <a:lnTo>
                      <a:pt x="88" y="11"/>
                    </a:lnTo>
                    <a:lnTo>
                      <a:pt x="88" y="9"/>
                    </a:lnTo>
                    <a:lnTo>
                      <a:pt x="88" y="9"/>
                    </a:lnTo>
                    <a:lnTo>
                      <a:pt x="89" y="8"/>
                    </a:lnTo>
                    <a:lnTo>
                      <a:pt x="89" y="7"/>
                    </a:lnTo>
                    <a:lnTo>
                      <a:pt x="89" y="7"/>
                    </a:lnTo>
                    <a:lnTo>
                      <a:pt x="93" y="1"/>
                    </a:lnTo>
                    <a:lnTo>
                      <a:pt x="102" y="0"/>
                    </a:lnTo>
                    <a:lnTo>
                      <a:pt x="102" y="0"/>
                    </a:lnTo>
                    <a:lnTo>
                      <a:pt x="102" y="1"/>
                    </a:lnTo>
                    <a:lnTo>
                      <a:pt x="108" y="6"/>
                    </a:lnTo>
                    <a:lnTo>
                      <a:pt x="108" y="14"/>
                    </a:lnTo>
                    <a:lnTo>
                      <a:pt x="108" y="14"/>
                    </a:lnTo>
                    <a:lnTo>
                      <a:pt x="108" y="14"/>
                    </a:lnTo>
                    <a:lnTo>
                      <a:pt x="108" y="15"/>
                    </a:lnTo>
                    <a:lnTo>
                      <a:pt x="108" y="15"/>
                    </a:lnTo>
                    <a:lnTo>
                      <a:pt x="108" y="15"/>
                    </a:lnTo>
                    <a:lnTo>
                      <a:pt x="107" y="16"/>
                    </a:lnTo>
                    <a:lnTo>
                      <a:pt x="107" y="17"/>
                    </a:lnTo>
                    <a:lnTo>
                      <a:pt x="107" y="19"/>
                    </a:lnTo>
                    <a:lnTo>
                      <a:pt x="106" y="21"/>
                    </a:lnTo>
                    <a:lnTo>
                      <a:pt x="106" y="22"/>
                    </a:lnTo>
                    <a:lnTo>
                      <a:pt x="106" y="24"/>
                    </a:lnTo>
                    <a:lnTo>
                      <a:pt x="105" y="27"/>
                    </a:lnTo>
                    <a:lnTo>
                      <a:pt x="104" y="29"/>
                    </a:lnTo>
                    <a:lnTo>
                      <a:pt x="104" y="32"/>
                    </a:lnTo>
                    <a:lnTo>
                      <a:pt x="104" y="34"/>
                    </a:lnTo>
                    <a:lnTo>
                      <a:pt x="103" y="35"/>
                    </a:lnTo>
                    <a:lnTo>
                      <a:pt x="103" y="38"/>
                    </a:lnTo>
                    <a:lnTo>
                      <a:pt x="102" y="40"/>
                    </a:lnTo>
                    <a:lnTo>
                      <a:pt x="102" y="43"/>
                    </a:lnTo>
                    <a:lnTo>
                      <a:pt x="102" y="44"/>
                    </a:lnTo>
                    <a:lnTo>
                      <a:pt x="102" y="45"/>
                    </a:lnTo>
                    <a:lnTo>
                      <a:pt x="102" y="47"/>
                    </a:lnTo>
                    <a:lnTo>
                      <a:pt x="102" y="48"/>
                    </a:lnTo>
                    <a:lnTo>
                      <a:pt x="101" y="50"/>
                    </a:lnTo>
                    <a:lnTo>
                      <a:pt x="101" y="51"/>
                    </a:lnTo>
                    <a:lnTo>
                      <a:pt x="101" y="52"/>
                    </a:lnTo>
                    <a:lnTo>
                      <a:pt x="100" y="53"/>
                    </a:lnTo>
                    <a:lnTo>
                      <a:pt x="100" y="54"/>
                    </a:lnTo>
                    <a:lnTo>
                      <a:pt x="99" y="55"/>
                    </a:lnTo>
                    <a:lnTo>
                      <a:pt x="99" y="57"/>
                    </a:lnTo>
                    <a:lnTo>
                      <a:pt x="98" y="58"/>
                    </a:lnTo>
                    <a:lnTo>
                      <a:pt x="98" y="59"/>
                    </a:lnTo>
                    <a:lnTo>
                      <a:pt x="98" y="61"/>
                    </a:lnTo>
                    <a:lnTo>
                      <a:pt x="97" y="62"/>
                    </a:lnTo>
                    <a:lnTo>
                      <a:pt x="97" y="63"/>
                    </a:lnTo>
                    <a:lnTo>
                      <a:pt x="96" y="64"/>
                    </a:lnTo>
                    <a:lnTo>
                      <a:pt x="96" y="64"/>
                    </a:lnTo>
                    <a:lnTo>
                      <a:pt x="96" y="65"/>
                    </a:lnTo>
                    <a:lnTo>
                      <a:pt x="95" y="67"/>
                    </a:lnTo>
                    <a:lnTo>
                      <a:pt x="95" y="68"/>
                    </a:lnTo>
                    <a:lnTo>
                      <a:pt x="94" y="69"/>
                    </a:lnTo>
                    <a:lnTo>
                      <a:pt x="94" y="71"/>
                    </a:lnTo>
                    <a:lnTo>
                      <a:pt x="93" y="72"/>
                    </a:lnTo>
                    <a:lnTo>
                      <a:pt x="93" y="73"/>
                    </a:lnTo>
                    <a:lnTo>
                      <a:pt x="93" y="74"/>
                    </a:lnTo>
                    <a:lnTo>
                      <a:pt x="93" y="75"/>
                    </a:lnTo>
                    <a:lnTo>
                      <a:pt x="92" y="77"/>
                    </a:lnTo>
                    <a:lnTo>
                      <a:pt x="92" y="78"/>
                    </a:lnTo>
                    <a:lnTo>
                      <a:pt x="91" y="79"/>
                    </a:lnTo>
                    <a:lnTo>
                      <a:pt x="91" y="81"/>
                    </a:lnTo>
                    <a:lnTo>
                      <a:pt x="90" y="82"/>
                    </a:lnTo>
                    <a:lnTo>
                      <a:pt x="90" y="83"/>
                    </a:lnTo>
                    <a:lnTo>
                      <a:pt x="89" y="83"/>
                    </a:lnTo>
                    <a:lnTo>
                      <a:pt x="89" y="84"/>
                    </a:lnTo>
                    <a:lnTo>
                      <a:pt x="88" y="85"/>
                    </a:lnTo>
                    <a:lnTo>
                      <a:pt x="88" y="87"/>
                    </a:lnTo>
                    <a:lnTo>
                      <a:pt x="87" y="88"/>
                    </a:lnTo>
                    <a:lnTo>
                      <a:pt x="87" y="89"/>
                    </a:lnTo>
                    <a:lnTo>
                      <a:pt x="86" y="91"/>
                    </a:lnTo>
                    <a:lnTo>
                      <a:pt x="86" y="92"/>
                    </a:lnTo>
                    <a:lnTo>
                      <a:pt x="85" y="93"/>
                    </a:lnTo>
                    <a:lnTo>
                      <a:pt x="85" y="94"/>
                    </a:lnTo>
                    <a:lnTo>
                      <a:pt x="84" y="95"/>
                    </a:lnTo>
                    <a:lnTo>
                      <a:pt x="84" y="96"/>
                    </a:lnTo>
                    <a:lnTo>
                      <a:pt x="84" y="97"/>
                    </a:lnTo>
                    <a:lnTo>
                      <a:pt x="83" y="97"/>
                    </a:lnTo>
                    <a:lnTo>
                      <a:pt x="83" y="98"/>
                    </a:lnTo>
                    <a:lnTo>
                      <a:pt x="83" y="99"/>
                    </a:lnTo>
                    <a:lnTo>
                      <a:pt x="83" y="99"/>
                    </a:lnTo>
                    <a:lnTo>
                      <a:pt x="83" y="100"/>
                    </a:lnTo>
                    <a:lnTo>
                      <a:pt x="83" y="101"/>
                    </a:lnTo>
                    <a:lnTo>
                      <a:pt x="82" y="101"/>
                    </a:lnTo>
                    <a:lnTo>
                      <a:pt x="82" y="102"/>
                    </a:lnTo>
                    <a:lnTo>
                      <a:pt x="82" y="102"/>
                    </a:lnTo>
                    <a:lnTo>
                      <a:pt x="81" y="102"/>
                    </a:lnTo>
                    <a:lnTo>
                      <a:pt x="81" y="103"/>
                    </a:lnTo>
                    <a:lnTo>
                      <a:pt x="81" y="103"/>
                    </a:lnTo>
                    <a:lnTo>
                      <a:pt x="80" y="104"/>
                    </a:lnTo>
                    <a:lnTo>
                      <a:pt x="80" y="105"/>
                    </a:lnTo>
                    <a:lnTo>
                      <a:pt x="80" y="105"/>
                    </a:lnTo>
                    <a:lnTo>
                      <a:pt x="79" y="106"/>
                    </a:lnTo>
                    <a:lnTo>
                      <a:pt x="79" y="107"/>
                    </a:lnTo>
                    <a:lnTo>
                      <a:pt x="79" y="107"/>
                    </a:lnTo>
                    <a:lnTo>
                      <a:pt x="78" y="108"/>
                    </a:lnTo>
                    <a:lnTo>
                      <a:pt x="78" y="108"/>
                    </a:lnTo>
                    <a:lnTo>
                      <a:pt x="78" y="109"/>
                    </a:lnTo>
                    <a:lnTo>
                      <a:pt x="77" y="110"/>
                    </a:lnTo>
                    <a:lnTo>
                      <a:pt x="77" y="110"/>
                    </a:lnTo>
                    <a:lnTo>
                      <a:pt x="76" y="111"/>
                    </a:lnTo>
                    <a:lnTo>
                      <a:pt x="76" y="111"/>
                    </a:lnTo>
                    <a:lnTo>
                      <a:pt x="76" y="112"/>
                    </a:lnTo>
                    <a:lnTo>
                      <a:pt x="75" y="112"/>
                    </a:lnTo>
                    <a:lnTo>
                      <a:pt x="75" y="112"/>
                    </a:lnTo>
                    <a:lnTo>
                      <a:pt x="74" y="113"/>
                    </a:lnTo>
                    <a:lnTo>
                      <a:pt x="74" y="113"/>
                    </a:lnTo>
                    <a:lnTo>
                      <a:pt x="74" y="114"/>
                    </a:lnTo>
                    <a:lnTo>
                      <a:pt x="73" y="115"/>
                    </a:lnTo>
                    <a:lnTo>
                      <a:pt x="73" y="115"/>
                    </a:lnTo>
                    <a:lnTo>
                      <a:pt x="73" y="116"/>
                    </a:lnTo>
                    <a:lnTo>
                      <a:pt x="73" y="116"/>
                    </a:lnTo>
                    <a:lnTo>
                      <a:pt x="73" y="117"/>
                    </a:lnTo>
                    <a:lnTo>
                      <a:pt x="72" y="118"/>
                    </a:lnTo>
                    <a:lnTo>
                      <a:pt x="72" y="118"/>
                    </a:lnTo>
                    <a:lnTo>
                      <a:pt x="71" y="119"/>
                    </a:lnTo>
                    <a:lnTo>
                      <a:pt x="71" y="119"/>
                    </a:lnTo>
                    <a:lnTo>
                      <a:pt x="70" y="120"/>
                    </a:lnTo>
                    <a:lnTo>
                      <a:pt x="70" y="120"/>
                    </a:lnTo>
                    <a:lnTo>
                      <a:pt x="69" y="121"/>
                    </a:lnTo>
                    <a:lnTo>
                      <a:pt x="69" y="121"/>
                    </a:lnTo>
                    <a:lnTo>
                      <a:pt x="68" y="121"/>
                    </a:lnTo>
                    <a:lnTo>
                      <a:pt x="68" y="121"/>
                    </a:lnTo>
                    <a:lnTo>
                      <a:pt x="67" y="122"/>
                    </a:lnTo>
                    <a:lnTo>
                      <a:pt x="67" y="122"/>
                    </a:lnTo>
                    <a:lnTo>
                      <a:pt x="66" y="123"/>
                    </a:lnTo>
                    <a:lnTo>
                      <a:pt x="66" y="123"/>
                    </a:lnTo>
                    <a:lnTo>
                      <a:pt x="65" y="124"/>
                    </a:lnTo>
                    <a:lnTo>
                      <a:pt x="64" y="124"/>
                    </a:lnTo>
                    <a:lnTo>
                      <a:pt x="64" y="125"/>
                    </a:lnTo>
                    <a:lnTo>
                      <a:pt x="64" y="125"/>
                    </a:lnTo>
                    <a:lnTo>
                      <a:pt x="64" y="125"/>
                    </a:lnTo>
                    <a:lnTo>
                      <a:pt x="64" y="126"/>
                    </a:lnTo>
                    <a:lnTo>
                      <a:pt x="63" y="126"/>
                    </a:lnTo>
                    <a:lnTo>
                      <a:pt x="62" y="127"/>
                    </a:lnTo>
                    <a:lnTo>
                      <a:pt x="62" y="127"/>
                    </a:lnTo>
                    <a:lnTo>
                      <a:pt x="61" y="127"/>
                    </a:lnTo>
                    <a:lnTo>
                      <a:pt x="60" y="128"/>
                    </a:lnTo>
                    <a:lnTo>
                      <a:pt x="60" y="128"/>
                    </a:lnTo>
                    <a:lnTo>
                      <a:pt x="59" y="129"/>
                    </a:lnTo>
                    <a:lnTo>
                      <a:pt x="58" y="129"/>
                    </a:lnTo>
                    <a:lnTo>
                      <a:pt x="58" y="129"/>
                    </a:lnTo>
                    <a:lnTo>
                      <a:pt x="57" y="130"/>
                    </a:lnTo>
                    <a:lnTo>
                      <a:pt x="56" y="130"/>
                    </a:lnTo>
                    <a:lnTo>
                      <a:pt x="56" y="130"/>
                    </a:lnTo>
                    <a:lnTo>
                      <a:pt x="55" y="131"/>
                    </a:lnTo>
                    <a:lnTo>
                      <a:pt x="54" y="131"/>
                    </a:lnTo>
                    <a:lnTo>
                      <a:pt x="54" y="131"/>
                    </a:lnTo>
                    <a:lnTo>
                      <a:pt x="54" y="131"/>
                    </a:lnTo>
                    <a:lnTo>
                      <a:pt x="53" y="131"/>
                    </a:lnTo>
                    <a:lnTo>
                      <a:pt x="52" y="131"/>
                    </a:lnTo>
                    <a:lnTo>
                      <a:pt x="51" y="131"/>
                    </a:lnTo>
                    <a:lnTo>
                      <a:pt x="50" y="131"/>
                    </a:lnTo>
                    <a:lnTo>
                      <a:pt x="50" y="132"/>
                    </a:lnTo>
                    <a:lnTo>
                      <a:pt x="49" y="132"/>
                    </a:lnTo>
                    <a:lnTo>
                      <a:pt x="48" y="132"/>
                    </a:lnTo>
                    <a:lnTo>
                      <a:pt x="47" y="132"/>
                    </a:lnTo>
                    <a:lnTo>
                      <a:pt x="46" y="132"/>
                    </a:lnTo>
                    <a:lnTo>
                      <a:pt x="46" y="132"/>
                    </a:lnTo>
                    <a:lnTo>
                      <a:pt x="45" y="132"/>
                    </a:lnTo>
                    <a:lnTo>
                      <a:pt x="45" y="132"/>
                    </a:lnTo>
                    <a:lnTo>
                      <a:pt x="44" y="133"/>
                    </a:lnTo>
                    <a:lnTo>
                      <a:pt x="43" y="133"/>
                    </a:lnTo>
                    <a:lnTo>
                      <a:pt x="42" y="133"/>
                    </a:lnTo>
                    <a:lnTo>
                      <a:pt x="41" y="133"/>
                    </a:lnTo>
                    <a:lnTo>
                      <a:pt x="41" y="133"/>
                    </a:lnTo>
                    <a:lnTo>
                      <a:pt x="40" y="133"/>
                    </a:lnTo>
                    <a:lnTo>
                      <a:pt x="39" y="133"/>
                    </a:lnTo>
                    <a:lnTo>
                      <a:pt x="38" y="133"/>
                    </a:lnTo>
                    <a:lnTo>
                      <a:pt x="37" y="132"/>
                    </a:lnTo>
                    <a:lnTo>
                      <a:pt x="36" y="132"/>
                    </a:lnTo>
                    <a:lnTo>
                      <a:pt x="36" y="132"/>
                    </a:lnTo>
                    <a:lnTo>
                      <a:pt x="35" y="132"/>
                    </a:lnTo>
                    <a:lnTo>
                      <a:pt x="35" y="132"/>
                    </a:lnTo>
                    <a:lnTo>
                      <a:pt x="34" y="132"/>
                    </a:lnTo>
                    <a:lnTo>
                      <a:pt x="33" y="132"/>
                    </a:lnTo>
                    <a:lnTo>
                      <a:pt x="32" y="131"/>
                    </a:lnTo>
                    <a:lnTo>
                      <a:pt x="31" y="131"/>
                    </a:lnTo>
                    <a:lnTo>
                      <a:pt x="31" y="131"/>
                    </a:lnTo>
                    <a:lnTo>
                      <a:pt x="30" y="131"/>
                    </a:lnTo>
                    <a:lnTo>
                      <a:pt x="29" y="131"/>
                    </a:lnTo>
                    <a:lnTo>
                      <a:pt x="28" y="131"/>
                    </a:lnTo>
                    <a:lnTo>
                      <a:pt x="27" y="131"/>
                    </a:lnTo>
                    <a:lnTo>
                      <a:pt x="27" y="130"/>
                    </a:lnTo>
                    <a:lnTo>
                      <a:pt x="26" y="130"/>
                    </a:lnTo>
                    <a:lnTo>
                      <a:pt x="26" y="129"/>
                    </a:lnTo>
                    <a:lnTo>
                      <a:pt x="25" y="129"/>
                    </a:lnTo>
                    <a:lnTo>
                      <a:pt x="25" y="128"/>
                    </a:lnTo>
                    <a:lnTo>
                      <a:pt x="24" y="128"/>
                    </a:lnTo>
                    <a:lnTo>
                      <a:pt x="23" y="127"/>
                    </a:lnTo>
                    <a:lnTo>
                      <a:pt x="23" y="127"/>
                    </a:lnTo>
                    <a:lnTo>
                      <a:pt x="22" y="126"/>
                    </a:lnTo>
                    <a:lnTo>
                      <a:pt x="21" y="125"/>
                    </a:lnTo>
                    <a:lnTo>
                      <a:pt x="21" y="125"/>
                    </a:lnTo>
                    <a:lnTo>
                      <a:pt x="20" y="124"/>
                    </a:lnTo>
                    <a:lnTo>
                      <a:pt x="20" y="123"/>
                    </a:lnTo>
                    <a:lnTo>
                      <a:pt x="19" y="123"/>
                    </a:lnTo>
                    <a:lnTo>
                      <a:pt x="19" y="122"/>
                    </a:lnTo>
                    <a:lnTo>
                      <a:pt x="19" y="122"/>
                    </a:lnTo>
                    <a:lnTo>
                      <a:pt x="18" y="121"/>
                    </a:lnTo>
                    <a:lnTo>
                      <a:pt x="18" y="121"/>
                    </a:lnTo>
                    <a:lnTo>
                      <a:pt x="18" y="121"/>
                    </a:lnTo>
                    <a:lnTo>
                      <a:pt x="18" y="120"/>
                    </a:lnTo>
                    <a:lnTo>
                      <a:pt x="17" y="120"/>
                    </a:lnTo>
                    <a:lnTo>
                      <a:pt x="17" y="119"/>
                    </a:lnTo>
                    <a:lnTo>
                      <a:pt x="17" y="118"/>
                    </a:lnTo>
                    <a:lnTo>
                      <a:pt x="17" y="118"/>
                    </a:lnTo>
                    <a:lnTo>
                      <a:pt x="17" y="118"/>
                    </a:lnTo>
                    <a:lnTo>
                      <a:pt x="16" y="117"/>
                    </a:lnTo>
                    <a:lnTo>
                      <a:pt x="16" y="117"/>
                    </a:lnTo>
                    <a:lnTo>
                      <a:pt x="16" y="117"/>
                    </a:lnTo>
                    <a:lnTo>
                      <a:pt x="15" y="117"/>
                    </a:lnTo>
                    <a:lnTo>
                      <a:pt x="14" y="116"/>
                    </a:lnTo>
                    <a:lnTo>
                      <a:pt x="14" y="116"/>
                    </a:lnTo>
                    <a:lnTo>
                      <a:pt x="13" y="116"/>
                    </a:lnTo>
                    <a:lnTo>
                      <a:pt x="12" y="115"/>
                    </a:lnTo>
                    <a:lnTo>
                      <a:pt x="12" y="115"/>
                    </a:lnTo>
                    <a:lnTo>
                      <a:pt x="11" y="114"/>
                    </a:lnTo>
                    <a:lnTo>
                      <a:pt x="10" y="114"/>
                    </a:lnTo>
                    <a:lnTo>
                      <a:pt x="10" y="113"/>
                    </a:lnTo>
                    <a:lnTo>
                      <a:pt x="9" y="113"/>
                    </a:lnTo>
                    <a:lnTo>
                      <a:pt x="8" y="112"/>
                    </a:lnTo>
                    <a:lnTo>
                      <a:pt x="8" y="112"/>
                    </a:lnTo>
                    <a:lnTo>
                      <a:pt x="7" y="112"/>
                    </a:lnTo>
                    <a:lnTo>
                      <a:pt x="7" y="112"/>
                    </a:lnTo>
                    <a:lnTo>
                      <a:pt x="7" y="111"/>
                    </a:lnTo>
                    <a:lnTo>
                      <a:pt x="6" y="110"/>
                    </a:lnTo>
                    <a:lnTo>
                      <a:pt x="6" y="110"/>
                    </a:lnTo>
                    <a:lnTo>
                      <a:pt x="5" y="109"/>
                    </a:lnTo>
                    <a:lnTo>
                      <a:pt x="5" y="108"/>
                    </a:lnTo>
                    <a:lnTo>
                      <a:pt x="4" y="107"/>
                    </a:lnTo>
                    <a:lnTo>
                      <a:pt x="4" y="107"/>
                    </a:lnTo>
                    <a:lnTo>
                      <a:pt x="3" y="106"/>
                    </a:lnTo>
                    <a:lnTo>
                      <a:pt x="3" y="105"/>
                    </a:lnTo>
                    <a:lnTo>
                      <a:pt x="3" y="105"/>
                    </a:lnTo>
                    <a:lnTo>
                      <a:pt x="2" y="104"/>
                    </a:lnTo>
                    <a:lnTo>
                      <a:pt x="2" y="103"/>
                    </a:lnTo>
                    <a:lnTo>
                      <a:pt x="2" y="102"/>
                    </a:lnTo>
                    <a:lnTo>
                      <a:pt x="2" y="102"/>
                    </a:lnTo>
                    <a:lnTo>
                      <a:pt x="2" y="102"/>
                    </a:lnTo>
                    <a:lnTo>
                      <a:pt x="1" y="102"/>
                    </a:lnTo>
                    <a:lnTo>
                      <a:pt x="1" y="101"/>
                    </a:lnTo>
                    <a:lnTo>
                      <a:pt x="1" y="100"/>
                    </a:lnTo>
                    <a:lnTo>
                      <a:pt x="1" y="100"/>
                    </a:lnTo>
                    <a:lnTo>
                      <a:pt x="1" y="99"/>
                    </a:lnTo>
                    <a:lnTo>
                      <a:pt x="1" y="98"/>
                    </a:lnTo>
                    <a:lnTo>
                      <a:pt x="1" y="97"/>
                    </a:lnTo>
                    <a:lnTo>
                      <a:pt x="0" y="97"/>
                    </a:lnTo>
                    <a:lnTo>
                      <a:pt x="0" y="96"/>
                    </a:lnTo>
                    <a:lnTo>
                      <a:pt x="0" y="95"/>
                    </a:lnTo>
                    <a:lnTo>
                      <a:pt x="0" y="95"/>
                    </a:lnTo>
                    <a:lnTo>
                      <a:pt x="0" y="94"/>
                    </a:lnTo>
                    <a:lnTo>
                      <a:pt x="0" y="93"/>
                    </a:lnTo>
                    <a:lnTo>
                      <a:pt x="0" y="92"/>
                    </a:lnTo>
                    <a:lnTo>
                      <a:pt x="0" y="92"/>
                    </a:lnTo>
                    <a:lnTo>
                      <a:pt x="0" y="92"/>
                    </a:lnTo>
                    <a:lnTo>
                      <a:pt x="0" y="91"/>
                    </a:lnTo>
                    <a:lnTo>
                      <a:pt x="1" y="91"/>
                    </a:lnTo>
                    <a:lnTo>
                      <a:pt x="1" y="90"/>
                    </a:lnTo>
                    <a:lnTo>
                      <a:pt x="1" y="90"/>
                    </a:lnTo>
                    <a:lnTo>
                      <a:pt x="1" y="89"/>
                    </a:lnTo>
                    <a:lnTo>
                      <a:pt x="1" y="88"/>
                    </a:lnTo>
                    <a:lnTo>
                      <a:pt x="1" y="88"/>
                    </a:lnTo>
                    <a:lnTo>
                      <a:pt x="1" y="87"/>
                    </a:lnTo>
                    <a:lnTo>
                      <a:pt x="1" y="86"/>
                    </a:lnTo>
                    <a:lnTo>
                      <a:pt x="1" y="86"/>
                    </a:lnTo>
                    <a:lnTo>
                      <a:pt x="2" y="85"/>
                    </a:lnTo>
                    <a:lnTo>
                      <a:pt x="2" y="84"/>
                    </a:lnTo>
                    <a:lnTo>
                      <a:pt x="2" y="84"/>
                    </a:lnTo>
                    <a:lnTo>
                      <a:pt x="2" y="83"/>
                    </a:lnTo>
                    <a:lnTo>
                      <a:pt x="2" y="83"/>
                    </a:lnTo>
                    <a:lnTo>
                      <a:pt x="2" y="83"/>
                    </a:lnTo>
                    <a:lnTo>
                      <a:pt x="3" y="83"/>
                    </a:lnTo>
                    <a:lnTo>
                      <a:pt x="3" y="82"/>
                    </a:lnTo>
                    <a:lnTo>
                      <a:pt x="3" y="82"/>
                    </a:lnTo>
                    <a:lnTo>
                      <a:pt x="3" y="81"/>
                    </a:lnTo>
                    <a:lnTo>
                      <a:pt x="4" y="81"/>
                    </a:lnTo>
                    <a:lnTo>
                      <a:pt x="4" y="80"/>
                    </a:lnTo>
                    <a:lnTo>
                      <a:pt x="4" y="80"/>
                    </a:lnTo>
                    <a:lnTo>
                      <a:pt x="4" y="79"/>
                    </a:lnTo>
                    <a:lnTo>
                      <a:pt x="5" y="78"/>
                    </a:lnTo>
                    <a:lnTo>
                      <a:pt x="5" y="78"/>
                    </a:lnTo>
                    <a:lnTo>
                      <a:pt x="5" y="77"/>
                    </a:lnTo>
                    <a:lnTo>
                      <a:pt x="6" y="77"/>
                    </a:lnTo>
                    <a:lnTo>
                      <a:pt x="6" y="76"/>
                    </a:lnTo>
                    <a:lnTo>
                      <a:pt x="6" y="75"/>
                    </a:lnTo>
                    <a:lnTo>
                      <a:pt x="7" y="75"/>
                    </a:lnTo>
                    <a:lnTo>
                      <a:pt x="7" y="74"/>
                    </a:lnTo>
                    <a:lnTo>
                      <a:pt x="7" y="74"/>
                    </a:lnTo>
                    <a:lnTo>
                      <a:pt x="7" y="73"/>
                    </a:lnTo>
                    <a:lnTo>
                      <a:pt x="7" y="73"/>
                    </a:lnTo>
                    <a:lnTo>
                      <a:pt x="7" y="73"/>
                    </a:lnTo>
                    <a:lnTo>
                      <a:pt x="8" y="72"/>
                    </a:lnTo>
                    <a:lnTo>
                      <a:pt x="8" y="72"/>
                    </a:lnTo>
                    <a:lnTo>
                      <a:pt x="8" y="71"/>
                    </a:lnTo>
                    <a:lnTo>
                      <a:pt x="11" y="67"/>
                    </a:lnTo>
                    <a:lnTo>
                      <a:pt x="12" y="66"/>
                    </a:lnTo>
                    <a:lnTo>
                      <a:pt x="12" y="66"/>
                    </a:lnTo>
                    <a:lnTo>
                      <a:pt x="14" y="64"/>
                    </a:lnTo>
                    <a:lnTo>
                      <a:pt x="15" y="63"/>
                    </a:lnTo>
                    <a:lnTo>
                      <a:pt x="16" y="61"/>
                    </a:lnTo>
                    <a:lnTo>
                      <a:pt x="17" y="59"/>
                    </a:lnTo>
                    <a:lnTo>
                      <a:pt x="17" y="58"/>
                    </a:lnTo>
                    <a:lnTo>
                      <a:pt x="18" y="57"/>
                    </a:lnTo>
                    <a:lnTo>
                      <a:pt x="19" y="56"/>
                    </a:lnTo>
                    <a:lnTo>
                      <a:pt x="19" y="55"/>
                    </a:lnTo>
                    <a:lnTo>
                      <a:pt x="20" y="54"/>
                    </a:lnTo>
                    <a:lnTo>
                      <a:pt x="21" y="54"/>
                    </a:lnTo>
                    <a:lnTo>
                      <a:pt x="22" y="53"/>
                    </a:lnTo>
                    <a:lnTo>
                      <a:pt x="22" y="52"/>
                    </a:lnTo>
                    <a:lnTo>
                      <a:pt x="23" y="51"/>
                    </a:lnTo>
                    <a:lnTo>
                      <a:pt x="24" y="50"/>
                    </a:lnTo>
                    <a:lnTo>
                      <a:pt x="25" y="49"/>
                    </a:lnTo>
                    <a:lnTo>
                      <a:pt x="25" y="48"/>
                    </a:lnTo>
                    <a:lnTo>
                      <a:pt x="26" y="47"/>
                    </a:lnTo>
                    <a:lnTo>
                      <a:pt x="26" y="47"/>
                    </a:lnTo>
                    <a:lnTo>
                      <a:pt x="26" y="47"/>
                    </a:lnTo>
                    <a:lnTo>
                      <a:pt x="27" y="46"/>
                    </a:lnTo>
                    <a:lnTo>
                      <a:pt x="27" y="45"/>
                    </a:lnTo>
                    <a:lnTo>
                      <a:pt x="28" y="44"/>
                    </a:lnTo>
                    <a:lnTo>
                      <a:pt x="29" y="44"/>
                    </a:lnTo>
                    <a:lnTo>
                      <a:pt x="29" y="43"/>
                    </a:lnTo>
                    <a:lnTo>
                      <a:pt x="30" y="43"/>
                    </a:lnTo>
                    <a:lnTo>
                      <a:pt x="30" y="42"/>
                    </a:lnTo>
                    <a:lnTo>
                      <a:pt x="30" y="42"/>
                    </a:lnTo>
                    <a:lnTo>
                      <a:pt x="31" y="41"/>
                    </a:lnTo>
                    <a:lnTo>
                      <a:pt x="31" y="41"/>
                    </a:lnTo>
                    <a:lnTo>
                      <a:pt x="32" y="40"/>
                    </a:lnTo>
                    <a:lnTo>
                      <a:pt x="32" y="40"/>
                    </a:lnTo>
                    <a:lnTo>
                      <a:pt x="33" y="40"/>
                    </a:lnTo>
                    <a:lnTo>
                      <a:pt x="33" y="39"/>
                    </a:lnTo>
                    <a:lnTo>
                      <a:pt x="33" y="39"/>
                    </a:lnTo>
                    <a:lnTo>
                      <a:pt x="34" y="38"/>
                    </a:lnTo>
                    <a:lnTo>
                      <a:pt x="34" y="38"/>
                    </a:lnTo>
                    <a:lnTo>
                      <a:pt x="35" y="37"/>
                    </a:lnTo>
                    <a:lnTo>
                      <a:pt x="35" y="37"/>
                    </a:lnTo>
                    <a:lnTo>
                      <a:pt x="35" y="37"/>
                    </a:lnTo>
                    <a:lnTo>
                      <a:pt x="35" y="36"/>
                    </a:lnTo>
                    <a:lnTo>
                      <a:pt x="35" y="36"/>
                    </a:lnTo>
                    <a:lnTo>
                      <a:pt x="36" y="36"/>
                    </a:lnTo>
                    <a:lnTo>
                      <a:pt x="36" y="35"/>
                    </a:lnTo>
                    <a:lnTo>
                      <a:pt x="37" y="35"/>
                    </a:lnTo>
                    <a:lnTo>
                      <a:pt x="37" y="35"/>
                    </a:lnTo>
                    <a:lnTo>
                      <a:pt x="37" y="35"/>
                    </a:lnTo>
                    <a:lnTo>
                      <a:pt x="38" y="35"/>
                    </a:lnTo>
                    <a:lnTo>
                      <a:pt x="38" y="34"/>
                    </a:lnTo>
                    <a:lnTo>
                      <a:pt x="39" y="34"/>
                    </a:lnTo>
                    <a:lnTo>
                      <a:pt x="39" y="34"/>
                    </a:lnTo>
                    <a:lnTo>
                      <a:pt x="40" y="33"/>
                    </a:lnTo>
                    <a:lnTo>
                      <a:pt x="40" y="33"/>
                    </a:lnTo>
                    <a:lnTo>
                      <a:pt x="40" y="33"/>
                    </a:lnTo>
                    <a:lnTo>
                      <a:pt x="41" y="32"/>
                    </a:lnTo>
                    <a:lnTo>
                      <a:pt x="41" y="32"/>
                    </a:lnTo>
                    <a:lnTo>
                      <a:pt x="42" y="32"/>
                    </a:lnTo>
                    <a:lnTo>
                      <a:pt x="42" y="31"/>
                    </a:lnTo>
                    <a:lnTo>
                      <a:pt x="43" y="31"/>
                    </a:lnTo>
                    <a:lnTo>
                      <a:pt x="44" y="30"/>
                    </a:lnTo>
                    <a:lnTo>
                      <a:pt x="45" y="30"/>
                    </a:lnTo>
                    <a:lnTo>
                      <a:pt x="45" y="29"/>
                    </a:lnTo>
                    <a:lnTo>
                      <a:pt x="45" y="29"/>
                    </a:lnTo>
                    <a:lnTo>
                      <a:pt x="46" y="28"/>
                    </a:lnTo>
                    <a:lnTo>
                      <a:pt x="47" y="28"/>
                    </a:lnTo>
                    <a:lnTo>
                      <a:pt x="48" y="27"/>
                    </a:lnTo>
                    <a:lnTo>
                      <a:pt x="49" y="27"/>
                    </a:lnTo>
                    <a:lnTo>
                      <a:pt x="49" y="26"/>
                    </a:lnTo>
                    <a:lnTo>
                      <a:pt x="50" y="26"/>
                    </a:lnTo>
                    <a:lnTo>
                      <a:pt x="51" y="26"/>
                    </a:lnTo>
                    <a:lnTo>
                      <a:pt x="52" y="25"/>
                    </a:lnTo>
                    <a:lnTo>
                      <a:pt x="53" y="25"/>
                    </a:lnTo>
                    <a:lnTo>
                      <a:pt x="53" y="25"/>
                    </a:lnTo>
                    <a:lnTo>
                      <a:pt x="53" y="25"/>
                    </a:lnTo>
                    <a:lnTo>
                      <a:pt x="53" y="25"/>
                    </a:lnTo>
                    <a:lnTo>
                      <a:pt x="54" y="24"/>
                    </a:lnTo>
                    <a:lnTo>
                      <a:pt x="54" y="24"/>
                    </a:lnTo>
                    <a:lnTo>
                      <a:pt x="54" y="23"/>
                    </a:lnTo>
                    <a:lnTo>
                      <a:pt x="54" y="23"/>
                    </a:lnTo>
                    <a:lnTo>
                      <a:pt x="54" y="23"/>
                    </a:lnTo>
                    <a:lnTo>
                      <a:pt x="54" y="22"/>
                    </a:lnTo>
                    <a:lnTo>
                      <a:pt x="54" y="22"/>
                    </a:lnTo>
                    <a:lnTo>
                      <a:pt x="55" y="21"/>
                    </a:lnTo>
                    <a:lnTo>
                      <a:pt x="55" y="21"/>
                    </a:lnTo>
                    <a:lnTo>
                      <a:pt x="55" y="20"/>
                    </a:lnTo>
                    <a:lnTo>
                      <a:pt x="56" y="20"/>
                    </a:lnTo>
                    <a:lnTo>
                      <a:pt x="56" y="19"/>
                    </a:lnTo>
                    <a:lnTo>
                      <a:pt x="57" y="18"/>
                    </a:lnTo>
                    <a:lnTo>
                      <a:pt x="57" y="18"/>
                    </a:lnTo>
                    <a:lnTo>
                      <a:pt x="58" y="17"/>
                    </a:lnTo>
                    <a:lnTo>
                      <a:pt x="59" y="17"/>
                    </a:lnTo>
                    <a:lnTo>
                      <a:pt x="59" y="16"/>
                    </a:lnTo>
                    <a:lnTo>
                      <a:pt x="60" y="16"/>
                    </a:lnTo>
                    <a:lnTo>
                      <a:pt x="61" y="15"/>
                    </a:lnTo>
                    <a:lnTo>
                      <a:pt x="62" y="15"/>
                    </a:lnTo>
                    <a:lnTo>
                      <a:pt x="63" y="15"/>
                    </a:lnTo>
                    <a:lnTo>
                      <a:pt x="64" y="14"/>
                    </a:lnTo>
                    <a:lnTo>
                      <a:pt x="65" y="14"/>
                    </a:lnTo>
                    <a:lnTo>
                      <a:pt x="66" y="13"/>
                    </a:lnTo>
                    <a:lnTo>
                      <a:pt x="68" y="13"/>
                    </a:lnTo>
                    <a:lnTo>
                      <a:pt x="69" y="13"/>
                    </a:lnTo>
                    <a:lnTo>
                      <a:pt x="71" y="13"/>
                    </a:lnTo>
                    <a:lnTo>
                      <a:pt x="72" y="13"/>
                    </a:lnTo>
                    <a:lnTo>
                      <a:pt x="73" y="13"/>
                    </a:lnTo>
                    <a:lnTo>
                      <a:pt x="75" y="13"/>
                    </a:lnTo>
                    <a:lnTo>
                      <a:pt x="75" y="13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144">
                <a:extLst>
                  <a:ext uri="{FF2B5EF4-FFF2-40B4-BE49-F238E27FC236}">
                    <a16:creationId xmlns:a16="http://schemas.microsoft.com/office/drawing/2014/main" id="{2BDA5F28-9EE1-C4EF-11E6-7142E160D9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27676" y="9088439"/>
                <a:ext cx="3995738" cy="58738"/>
              </a:xfrm>
              <a:custGeom>
                <a:avLst/>
                <a:gdLst>
                  <a:gd name="T0" fmla="*/ 897 w 2517"/>
                  <a:gd name="T1" fmla="*/ 0 h 37"/>
                  <a:gd name="T2" fmla="*/ 1105 w 2517"/>
                  <a:gd name="T3" fmla="*/ 0 h 37"/>
                  <a:gd name="T4" fmla="*/ 1316 w 2517"/>
                  <a:gd name="T5" fmla="*/ 1 h 37"/>
                  <a:gd name="T6" fmla="*/ 1511 w 2517"/>
                  <a:gd name="T7" fmla="*/ 1 h 37"/>
                  <a:gd name="T8" fmla="*/ 1669 w 2517"/>
                  <a:gd name="T9" fmla="*/ 2 h 37"/>
                  <a:gd name="T10" fmla="*/ 1929 w 2517"/>
                  <a:gd name="T11" fmla="*/ 4 h 37"/>
                  <a:gd name="T12" fmla="*/ 2109 w 2517"/>
                  <a:gd name="T13" fmla="*/ 4 h 37"/>
                  <a:gd name="T14" fmla="*/ 2267 w 2517"/>
                  <a:gd name="T15" fmla="*/ 5 h 37"/>
                  <a:gd name="T16" fmla="*/ 2399 w 2517"/>
                  <a:gd name="T17" fmla="*/ 6 h 37"/>
                  <a:gd name="T18" fmla="*/ 2455 w 2517"/>
                  <a:gd name="T19" fmla="*/ 6 h 37"/>
                  <a:gd name="T20" fmla="*/ 2501 w 2517"/>
                  <a:gd name="T21" fmla="*/ 10 h 37"/>
                  <a:gd name="T22" fmla="*/ 2512 w 2517"/>
                  <a:gd name="T23" fmla="*/ 15 h 37"/>
                  <a:gd name="T24" fmla="*/ 2517 w 2517"/>
                  <a:gd name="T25" fmla="*/ 22 h 37"/>
                  <a:gd name="T26" fmla="*/ 2501 w 2517"/>
                  <a:gd name="T27" fmla="*/ 33 h 37"/>
                  <a:gd name="T28" fmla="*/ 2457 w 2517"/>
                  <a:gd name="T29" fmla="*/ 37 h 37"/>
                  <a:gd name="T30" fmla="*/ 2426 w 2517"/>
                  <a:gd name="T31" fmla="*/ 37 h 37"/>
                  <a:gd name="T32" fmla="*/ 2371 w 2517"/>
                  <a:gd name="T33" fmla="*/ 37 h 37"/>
                  <a:gd name="T34" fmla="*/ 2222 w 2517"/>
                  <a:gd name="T35" fmla="*/ 36 h 37"/>
                  <a:gd name="T36" fmla="*/ 1945 w 2517"/>
                  <a:gd name="T37" fmla="*/ 36 h 37"/>
                  <a:gd name="T38" fmla="*/ 1734 w 2517"/>
                  <a:gd name="T39" fmla="*/ 35 h 37"/>
                  <a:gd name="T40" fmla="*/ 1527 w 2517"/>
                  <a:gd name="T41" fmla="*/ 34 h 37"/>
                  <a:gd name="T42" fmla="*/ 1391 w 2517"/>
                  <a:gd name="T43" fmla="*/ 33 h 37"/>
                  <a:gd name="T44" fmla="*/ 1221 w 2517"/>
                  <a:gd name="T45" fmla="*/ 32 h 37"/>
                  <a:gd name="T46" fmla="*/ 1015 w 2517"/>
                  <a:gd name="T47" fmla="*/ 30 h 37"/>
                  <a:gd name="T48" fmla="*/ 700 w 2517"/>
                  <a:gd name="T49" fmla="*/ 28 h 37"/>
                  <a:gd name="T50" fmla="*/ 517 w 2517"/>
                  <a:gd name="T51" fmla="*/ 26 h 37"/>
                  <a:gd name="T52" fmla="*/ 458 w 2517"/>
                  <a:gd name="T53" fmla="*/ 25 h 37"/>
                  <a:gd name="T54" fmla="*/ 218 w 2517"/>
                  <a:gd name="T55" fmla="*/ 23 h 37"/>
                  <a:gd name="T56" fmla="*/ 71 w 2517"/>
                  <a:gd name="T57" fmla="*/ 22 h 37"/>
                  <a:gd name="T58" fmla="*/ 20 w 2517"/>
                  <a:gd name="T59" fmla="*/ 21 h 37"/>
                  <a:gd name="T60" fmla="*/ 10 w 2517"/>
                  <a:gd name="T61" fmla="*/ 21 h 37"/>
                  <a:gd name="T62" fmla="*/ 3 w 2517"/>
                  <a:gd name="T63" fmla="*/ 18 h 37"/>
                  <a:gd name="T64" fmla="*/ 0 w 2517"/>
                  <a:gd name="T65" fmla="*/ 11 h 37"/>
                  <a:gd name="T66" fmla="*/ 10 w 2517"/>
                  <a:gd name="T67" fmla="*/ 1 h 37"/>
                  <a:gd name="T68" fmla="*/ 14 w 2517"/>
                  <a:gd name="T69" fmla="*/ 1 h 37"/>
                  <a:gd name="T70" fmla="*/ 41 w 2517"/>
                  <a:gd name="T71" fmla="*/ 1 h 37"/>
                  <a:gd name="T72" fmla="*/ 111 w 2517"/>
                  <a:gd name="T73" fmla="*/ 1 h 37"/>
                  <a:gd name="T74" fmla="*/ 355 w 2517"/>
                  <a:gd name="T75" fmla="*/ 1 h 37"/>
                  <a:gd name="T76" fmla="*/ 513 w 2517"/>
                  <a:gd name="T77" fmla="*/ 0 h 37"/>
                  <a:gd name="T78" fmla="*/ 681 w 2517"/>
                  <a:gd name="T79" fmla="*/ 0 h 37"/>
                  <a:gd name="T80" fmla="*/ 700 w 2517"/>
                  <a:gd name="T8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517" h="37">
                    <a:moveTo>
                      <a:pt x="700" y="0"/>
                    </a:moveTo>
                    <a:lnTo>
                      <a:pt x="897" y="0"/>
                    </a:lnTo>
                    <a:lnTo>
                      <a:pt x="1015" y="0"/>
                    </a:lnTo>
                    <a:lnTo>
                      <a:pt x="1105" y="0"/>
                    </a:lnTo>
                    <a:lnTo>
                      <a:pt x="1221" y="0"/>
                    </a:lnTo>
                    <a:lnTo>
                      <a:pt x="1316" y="1"/>
                    </a:lnTo>
                    <a:lnTo>
                      <a:pt x="1391" y="1"/>
                    </a:lnTo>
                    <a:lnTo>
                      <a:pt x="1511" y="1"/>
                    </a:lnTo>
                    <a:lnTo>
                      <a:pt x="1528" y="1"/>
                    </a:lnTo>
                    <a:lnTo>
                      <a:pt x="1669" y="2"/>
                    </a:lnTo>
                    <a:lnTo>
                      <a:pt x="1734" y="3"/>
                    </a:lnTo>
                    <a:lnTo>
                      <a:pt x="1929" y="4"/>
                    </a:lnTo>
                    <a:lnTo>
                      <a:pt x="1945" y="4"/>
                    </a:lnTo>
                    <a:lnTo>
                      <a:pt x="2109" y="4"/>
                    </a:lnTo>
                    <a:lnTo>
                      <a:pt x="2222" y="5"/>
                    </a:lnTo>
                    <a:lnTo>
                      <a:pt x="2267" y="5"/>
                    </a:lnTo>
                    <a:lnTo>
                      <a:pt x="2371" y="6"/>
                    </a:lnTo>
                    <a:lnTo>
                      <a:pt x="2399" y="6"/>
                    </a:lnTo>
                    <a:lnTo>
                      <a:pt x="2426" y="6"/>
                    </a:lnTo>
                    <a:lnTo>
                      <a:pt x="2455" y="6"/>
                    </a:lnTo>
                    <a:lnTo>
                      <a:pt x="2457" y="6"/>
                    </a:lnTo>
                    <a:lnTo>
                      <a:pt x="2501" y="10"/>
                    </a:lnTo>
                    <a:lnTo>
                      <a:pt x="2501" y="10"/>
                    </a:lnTo>
                    <a:lnTo>
                      <a:pt x="2512" y="15"/>
                    </a:lnTo>
                    <a:lnTo>
                      <a:pt x="2517" y="22"/>
                    </a:lnTo>
                    <a:lnTo>
                      <a:pt x="2517" y="22"/>
                    </a:lnTo>
                    <a:lnTo>
                      <a:pt x="2512" y="29"/>
                    </a:lnTo>
                    <a:lnTo>
                      <a:pt x="2501" y="33"/>
                    </a:lnTo>
                    <a:lnTo>
                      <a:pt x="2501" y="33"/>
                    </a:lnTo>
                    <a:lnTo>
                      <a:pt x="2457" y="37"/>
                    </a:lnTo>
                    <a:lnTo>
                      <a:pt x="2455" y="37"/>
                    </a:lnTo>
                    <a:lnTo>
                      <a:pt x="2426" y="37"/>
                    </a:lnTo>
                    <a:lnTo>
                      <a:pt x="2399" y="37"/>
                    </a:lnTo>
                    <a:lnTo>
                      <a:pt x="2371" y="37"/>
                    </a:lnTo>
                    <a:lnTo>
                      <a:pt x="2267" y="36"/>
                    </a:lnTo>
                    <a:lnTo>
                      <a:pt x="2222" y="36"/>
                    </a:lnTo>
                    <a:lnTo>
                      <a:pt x="2109" y="36"/>
                    </a:lnTo>
                    <a:lnTo>
                      <a:pt x="1945" y="36"/>
                    </a:lnTo>
                    <a:lnTo>
                      <a:pt x="1929" y="36"/>
                    </a:lnTo>
                    <a:lnTo>
                      <a:pt x="1734" y="35"/>
                    </a:lnTo>
                    <a:lnTo>
                      <a:pt x="1669" y="34"/>
                    </a:lnTo>
                    <a:lnTo>
                      <a:pt x="1527" y="34"/>
                    </a:lnTo>
                    <a:lnTo>
                      <a:pt x="1511" y="34"/>
                    </a:lnTo>
                    <a:lnTo>
                      <a:pt x="1391" y="33"/>
                    </a:lnTo>
                    <a:lnTo>
                      <a:pt x="1316" y="32"/>
                    </a:lnTo>
                    <a:lnTo>
                      <a:pt x="1221" y="32"/>
                    </a:lnTo>
                    <a:lnTo>
                      <a:pt x="1105" y="31"/>
                    </a:lnTo>
                    <a:lnTo>
                      <a:pt x="1015" y="30"/>
                    </a:lnTo>
                    <a:lnTo>
                      <a:pt x="897" y="29"/>
                    </a:lnTo>
                    <a:lnTo>
                      <a:pt x="700" y="28"/>
                    </a:lnTo>
                    <a:lnTo>
                      <a:pt x="681" y="28"/>
                    </a:lnTo>
                    <a:lnTo>
                      <a:pt x="517" y="26"/>
                    </a:lnTo>
                    <a:lnTo>
                      <a:pt x="513" y="26"/>
                    </a:lnTo>
                    <a:lnTo>
                      <a:pt x="458" y="25"/>
                    </a:lnTo>
                    <a:lnTo>
                      <a:pt x="355" y="24"/>
                    </a:lnTo>
                    <a:lnTo>
                      <a:pt x="218" y="23"/>
                    </a:lnTo>
                    <a:lnTo>
                      <a:pt x="111" y="22"/>
                    </a:lnTo>
                    <a:lnTo>
                      <a:pt x="71" y="22"/>
                    </a:lnTo>
                    <a:lnTo>
                      <a:pt x="40" y="21"/>
                    </a:lnTo>
                    <a:lnTo>
                      <a:pt x="20" y="21"/>
                    </a:lnTo>
                    <a:lnTo>
                      <a:pt x="14" y="21"/>
                    </a:lnTo>
                    <a:lnTo>
                      <a:pt x="10" y="21"/>
                    </a:lnTo>
                    <a:lnTo>
                      <a:pt x="10" y="21"/>
                    </a:lnTo>
                    <a:lnTo>
                      <a:pt x="3" y="18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3" y="4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14" y="1"/>
                    </a:lnTo>
                    <a:lnTo>
                      <a:pt x="20" y="1"/>
                    </a:lnTo>
                    <a:lnTo>
                      <a:pt x="41" y="1"/>
                    </a:lnTo>
                    <a:lnTo>
                      <a:pt x="71" y="1"/>
                    </a:lnTo>
                    <a:lnTo>
                      <a:pt x="111" y="1"/>
                    </a:lnTo>
                    <a:lnTo>
                      <a:pt x="218" y="1"/>
                    </a:lnTo>
                    <a:lnTo>
                      <a:pt x="355" y="1"/>
                    </a:lnTo>
                    <a:lnTo>
                      <a:pt x="458" y="1"/>
                    </a:lnTo>
                    <a:lnTo>
                      <a:pt x="513" y="0"/>
                    </a:lnTo>
                    <a:lnTo>
                      <a:pt x="517" y="0"/>
                    </a:lnTo>
                    <a:lnTo>
                      <a:pt x="681" y="0"/>
                    </a:lnTo>
                    <a:lnTo>
                      <a:pt x="700" y="0"/>
                    </a:lnTo>
                    <a:lnTo>
                      <a:pt x="700" y="0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145">
                <a:extLst>
                  <a:ext uri="{FF2B5EF4-FFF2-40B4-BE49-F238E27FC236}">
                    <a16:creationId xmlns:a16="http://schemas.microsoft.com/office/drawing/2014/main" id="{A17CBC52-6E80-7AA4-0701-6293A76946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50313" y="8815389"/>
                <a:ext cx="242888" cy="315913"/>
              </a:xfrm>
              <a:custGeom>
                <a:avLst/>
                <a:gdLst>
                  <a:gd name="T0" fmla="*/ 113 w 153"/>
                  <a:gd name="T1" fmla="*/ 1 h 199"/>
                  <a:gd name="T2" fmla="*/ 118 w 153"/>
                  <a:gd name="T3" fmla="*/ 3 h 199"/>
                  <a:gd name="T4" fmla="*/ 123 w 153"/>
                  <a:gd name="T5" fmla="*/ 6 h 199"/>
                  <a:gd name="T6" fmla="*/ 127 w 153"/>
                  <a:gd name="T7" fmla="*/ 9 h 199"/>
                  <a:gd name="T8" fmla="*/ 131 w 153"/>
                  <a:gd name="T9" fmla="*/ 14 h 199"/>
                  <a:gd name="T10" fmla="*/ 133 w 153"/>
                  <a:gd name="T11" fmla="*/ 18 h 199"/>
                  <a:gd name="T12" fmla="*/ 136 w 153"/>
                  <a:gd name="T13" fmla="*/ 20 h 199"/>
                  <a:gd name="T14" fmla="*/ 140 w 153"/>
                  <a:gd name="T15" fmla="*/ 21 h 199"/>
                  <a:gd name="T16" fmla="*/ 143 w 153"/>
                  <a:gd name="T17" fmla="*/ 24 h 199"/>
                  <a:gd name="T18" fmla="*/ 146 w 153"/>
                  <a:gd name="T19" fmla="*/ 26 h 199"/>
                  <a:gd name="T20" fmla="*/ 151 w 153"/>
                  <a:gd name="T21" fmla="*/ 36 h 199"/>
                  <a:gd name="T22" fmla="*/ 152 w 153"/>
                  <a:gd name="T23" fmla="*/ 39 h 199"/>
                  <a:gd name="T24" fmla="*/ 153 w 153"/>
                  <a:gd name="T25" fmla="*/ 43 h 199"/>
                  <a:gd name="T26" fmla="*/ 153 w 153"/>
                  <a:gd name="T27" fmla="*/ 49 h 199"/>
                  <a:gd name="T28" fmla="*/ 153 w 153"/>
                  <a:gd name="T29" fmla="*/ 56 h 199"/>
                  <a:gd name="T30" fmla="*/ 151 w 153"/>
                  <a:gd name="T31" fmla="*/ 64 h 199"/>
                  <a:gd name="T32" fmla="*/ 150 w 153"/>
                  <a:gd name="T33" fmla="*/ 70 h 199"/>
                  <a:gd name="T34" fmla="*/ 147 w 153"/>
                  <a:gd name="T35" fmla="*/ 77 h 199"/>
                  <a:gd name="T36" fmla="*/ 144 w 153"/>
                  <a:gd name="T37" fmla="*/ 85 h 199"/>
                  <a:gd name="T38" fmla="*/ 141 w 153"/>
                  <a:gd name="T39" fmla="*/ 92 h 199"/>
                  <a:gd name="T40" fmla="*/ 136 w 153"/>
                  <a:gd name="T41" fmla="*/ 100 h 199"/>
                  <a:gd name="T42" fmla="*/ 132 w 153"/>
                  <a:gd name="T43" fmla="*/ 107 h 199"/>
                  <a:gd name="T44" fmla="*/ 127 w 153"/>
                  <a:gd name="T45" fmla="*/ 114 h 199"/>
                  <a:gd name="T46" fmla="*/ 122 w 153"/>
                  <a:gd name="T47" fmla="*/ 121 h 199"/>
                  <a:gd name="T48" fmla="*/ 116 w 153"/>
                  <a:gd name="T49" fmla="*/ 129 h 199"/>
                  <a:gd name="T50" fmla="*/ 111 w 153"/>
                  <a:gd name="T51" fmla="*/ 136 h 199"/>
                  <a:gd name="T52" fmla="*/ 104 w 153"/>
                  <a:gd name="T53" fmla="*/ 143 h 199"/>
                  <a:gd name="T54" fmla="*/ 98 w 153"/>
                  <a:gd name="T55" fmla="*/ 150 h 199"/>
                  <a:gd name="T56" fmla="*/ 93 w 153"/>
                  <a:gd name="T57" fmla="*/ 156 h 199"/>
                  <a:gd name="T58" fmla="*/ 86 w 153"/>
                  <a:gd name="T59" fmla="*/ 162 h 199"/>
                  <a:gd name="T60" fmla="*/ 81 w 153"/>
                  <a:gd name="T61" fmla="*/ 167 h 199"/>
                  <a:gd name="T62" fmla="*/ 75 w 153"/>
                  <a:gd name="T63" fmla="*/ 172 h 199"/>
                  <a:gd name="T64" fmla="*/ 69 w 153"/>
                  <a:gd name="T65" fmla="*/ 177 h 199"/>
                  <a:gd name="T66" fmla="*/ 64 w 153"/>
                  <a:gd name="T67" fmla="*/ 181 h 199"/>
                  <a:gd name="T68" fmla="*/ 57 w 153"/>
                  <a:gd name="T69" fmla="*/ 185 h 199"/>
                  <a:gd name="T70" fmla="*/ 52 w 153"/>
                  <a:gd name="T71" fmla="*/ 188 h 199"/>
                  <a:gd name="T72" fmla="*/ 46 w 153"/>
                  <a:gd name="T73" fmla="*/ 190 h 199"/>
                  <a:gd name="T74" fmla="*/ 34 w 153"/>
                  <a:gd name="T75" fmla="*/ 198 h 199"/>
                  <a:gd name="T76" fmla="*/ 0 w 153"/>
                  <a:gd name="T77" fmla="*/ 188 h 199"/>
                  <a:gd name="T78" fmla="*/ 7 w 153"/>
                  <a:gd name="T79" fmla="*/ 174 h 199"/>
                  <a:gd name="T80" fmla="*/ 8 w 153"/>
                  <a:gd name="T81" fmla="*/ 173 h 199"/>
                  <a:gd name="T82" fmla="*/ 8 w 153"/>
                  <a:gd name="T83" fmla="*/ 171 h 199"/>
                  <a:gd name="T84" fmla="*/ 8 w 153"/>
                  <a:gd name="T85" fmla="*/ 168 h 199"/>
                  <a:gd name="T86" fmla="*/ 7 w 153"/>
                  <a:gd name="T87" fmla="*/ 163 h 199"/>
                  <a:gd name="T88" fmla="*/ 7 w 153"/>
                  <a:gd name="T89" fmla="*/ 160 h 199"/>
                  <a:gd name="T90" fmla="*/ 10 w 153"/>
                  <a:gd name="T91" fmla="*/ 156 h 199"/>
                  <a:gd name="T92" fmla="*/ 15 w 153"/>
                  <a:gd name="T93" fmla="*/ 149 h 199"/>
                  <a:gd name="T94" fmla="*/ 19 w 153"/>
                  <a:gd name="T95" fmla="*/ 139 h 199"/>
                  <a:gd name="T96" fmla="*/ 25 w 153"/>
                  <a:gd name="T97" fmla="*/ 129 h 199"/>
                  <a:gd name="T98" fmla="*/ 30 w 153"/>
                  <a:gd name="T99" fmla="*/ 117 h 199"/>
                  <a:gd name="T100" fmla="*/ 41 w 153"/>
                  <a:gd name="T101" fmla="*/ 92 h 199"/>
                  <a:gd name="T102" fmla="*/ 52 w 153"/>
                  <a:gd name="T103" fmla="*/ 65 h 199"/>
                  <a:gd name="T104" fmla="*/ 56 w 153"/>
                  <a:gd name="T105" fmla="*/ 56 h 199"/>
                  <a:gd name="T106" fmla="*/ 60 w 153"/>
                  <a:gd name="T107" fmla="*/ 48 h 199"/>
                  <a:gd name="T108" fmla="*/ 63 w 153"/>
                  <a:gd name="T109" fmla="*/ 44 h 199"/>
                  <a:gd name="T110" fmla="*/ 69 w 153"/>
                  <a:gd name="T111" fmla="*/ 32 h 199"/>
                  <a:gd name="T112" fmla="*/ 75 w 153"/>
                  <a:gd name="T113" fmla="*/ 24 h 199"/>
                  <a:gd name="T114" fmla="*/ 79 w 153"/>
                  <a:gd name="T115" fmla="*/ 18 h 199"/>
                  <a:gd name="T116" fmla="*/ 83 w 153"/>
                  <a:gd name="T117" fmla="*/ 14 h 199"/>
                  <a:gd name="T118" fmla="*/ 86 w 153"/>
                  <a:gd name="T119" fmla="*/ 9 h 199"/>
                  <a:gd name="T120" fmla="*/ 92 w 153"/>
                  <a:gd name="T121" fmla="*/ 5 h 199"/>
                  <a:gd name="T122" fmla="*/ 99 w 153"/>
                  <a:gd name="T123" fmla="*/ 2 h 199"/>
                  <a:gd name="T124" fmla="*/ 103 w 153"/>
                  <a:gd name="T125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53" h="199">
                    <a:moveTo>
                      <a:pt x="108" y="0"/>
                    </a:moveTo>
                    <a:lnTo>
                      <a:pt x="109" y="0"/>
                    </a:lnTo>
                    <a:lnTo>
                      <a:pt x="109" y="0"/>
                    </a:lnTo>
                    <a:lnTo>
                      <a:pt x="110" y="0"/>
                    </a:lnTo>
                    <a:lnTo>
                      <a:pt x="111" y="0"/>
                    </a:lnTo>
                    <a:lnTo>
                      <a:pt x="111" y="0"/>
                    </a:lnTo>
                    <a:lnTo>
                      <a:pt x="112" y="0"/>
                    </a:lnTo>
                    <a:lnTo>
                      <a:pt x="113" y="1"/>
                    </a:lnTo>
                    <a:lnTo>
                      <a:pt x="113" y="1"/>
                    </a:lnTo>
                    <a:lnTo>
                      <a:pt x="113" y="1"/>
                    </a:lnTo>
                    <a:lnTo>
                      <a:pt x="114" y="1"/>
                    </a:lnTo>
                    <a:lnTo>
                      <a:pt x="114" y="1"/>
                    </a:lnTo>
                    <a:lnTo>
                      <a:pt x="115" y="1"/>
                    </a:lnTo>
                    <a:lnTo>
                      <a:pt x="116" y="2"/>
                    </a:lnTo>
                    <a:lnTo>
                      <a:pt x="117" y="2"/>
                    </a:lnTo>
                    <a:lnTo>
                      <a:pt x="117" y="2"/>
                    </a:lnTo>
                    <a:lnTo>
                      <a:pt x="118" y="2"/>
                    </a:lnTo>
                    <a:lnTo>
                      <a:pt x="118" y="3"/>
                    </a:lnTo>
                    <a:lnTo>
                      <a:pt x="119" y="3"/>
                    </a:lnTo>
                    <a:lnTo>
                      <a:pt x="120" y="3"/>
                    </a:lnTo>
                    <a:lnTo>
                      <a:pt x="120" y="4"/>
                    </a:lnTo>
                    <a:lnTo>
                      <a:pt x="121" y="4"/>
                    </a:lnTo>
                    <a:lnTo>
                      <a:pt x="122" y="4"/>
                    </a:lnTo>
                    <a:lnTo>
                      <a:pt x="122" y="5"/>
                    </a:lnTo>
                    <a:lnTo>
                      <a:pt x="122" y="5"/>
                    </a:lnTo>
                    <a:lnTo>
                      <a:pt x="122" y="6"/>
                    </a:lnTo>
                    <a:lnTo>
                      <a:pt x="123" y="6"/>
                    </a:lnTo>
                    <a:lnTo>
                      <a:pt x="123" y="6"/>
                    </a:lnTo>
                    <a:lnTo>
                      <a:pt x="124" y="6"/>
                    </a:lnTo>
                    <a:lnTo>
                      <a:pt x="124" y="6"/>
                    </a:lnTo>
                    <a:lnTo>
                      <a:pt x="125" y="7"/>
                    </a:lnTo>
                    <a:lnTo>
                      <a:pt x="125" y="7"/>
                    </a:lnTo>
                    <a:lnTo>
                      <a:pt x="126" y="8"/>
                    </a:lnTo>
                    <a:lnTo>
                      <a:pt x="126" y="8"/>
                    </a:lnTo>
                    <a:lnTo>
                      <a:pt x="127" y="9"/>
                    </a:lnTo>
                    <a:lnTo>
                      <a:pt x="127" y="9"/>
                    </a:lnTo>
                    <a:lnTo>
                      <a:pt x="128" y="10"/>
                    </a:lnTo>
                    <a:lnTo>
                      <a:pt x="128" y="10"/>
                    </a:lnTo>
                    <a:lnTo>
                      <a:pt x="129" y="11"/>
                    </a:lnTo>
                    <a:lnTo>
                      <a:pt x="129" y="11"/>
                    </a:lnTo>
                    <a:lnTo>
                      <a:pt x="130" y="12"/>
                    </a:lnTo>
                    <a:lnTo>
                      <a:pt x="130" y="12"/>
                    </a:lnTo>
                    <a:lnTo>
                      <a:pt x="130" y="13"/>
                    </a:lnTo>
                    <a:lnTo>
                      <a:pt x="131" y="13"/>
                    </a:lnTo>
                    <a:lnTo>
                      <a:pt x="131" y="14"/>
                    </a:lnTo>
                    <a:lnTo>
                      <a:pt x="131" y="14"/>
                    </a:lnTo>
                    <a:lnTo>
                      <a:pt x="132" y="15"/>
                    </a:lnTo>
                    <a:lnTo>
                      <a:pt x="132" y="15"/>
                    </a:lnTo>
                    <a:lnTo>
                      <a:pt x="132" y="15"/>
                    </a:lnTo>
                    <a:lnTo>
                      <a:pt x="132" y="15"/>
                    </a:lnTo>
                    <a:lnTo>
                      <a:pt x="132" y="16"/>
                    </a:lnTo>
                    <a:lnTo>
                      <a:pt x="132" y="17"/>
                    </a:lnTo>
                    <a:lnTo>
                      <a:pt x="132" y="17"/>
                    </a:lnTo>
                    <a:lnTo>
                      <a:pt x="133" y="18"/>
                    </a:lnTo>
                    <a:lnTo>
                      <a:pt x="133" y="18"/>
                    </a:lnTo>
                    <a:lnTo>
                      <a:pt x="133" y="19"/>
                    </a:lnTo>
                    <a:lnTo>
                      <a:pt x="133" y="19"/>
                    </a:lnTo>
                    <a:lnTo>
                      <a:pt x="133" y="19"/>
                    </a:lnTo>
                    <a:lnTo>
                      <a:pt x="133" y="19"/>
                    </a:lnTo>
                    <a:lnTo>
                      <a:pt x="134" y="19"/>
                    </a:lnTo>
                    <a:lnTo>
                      <a:pt x="135" y="19"/>
                    </a:lnTo>
                    <a:lnTo>
                      <a:pt x="135" y="20"/>
                    </a:lnTo>
                    <a:lnTo>
                      <a:pt x="136" y="20"/>
                    </a:lnTo>
                    <a:lnTo>
                      <a:pt x="136" y="20"/>
                    </a:lnTo>
                    <a:lnTo>
                      <a:pt x="137" y="20"/>
                    </a:lnTo>
                    <a:lnTo>
                      <a:pt x="137" y="20"/>
                    </a:lnTo>
                    <a:lnTo>
                      <a:pt x="138" y="20"/>
                    </a:lnTo>
                    <a:lnTo>
                      <a:pt x="138" y="20"/>
                    </a:lnTo>
                    <a:lnTo>
                      <a:pt x="139" y="21"/>
                    </a:lnTo>
                    <a:lnTo>
                      <a:pt x="139" y="21"/>
                    </a:lnTo>
                    <a:lnTo>
                      <a:pt x="140" y="21"/>
                    </a:lnTo>
                    <a:lnTo>
                      <a:pt x="140" y="21"/>
                    </a:lnTo>
                    <a:lnTo>
                      <a:pt x="141" y="22"/>
                    </a:lnTo>
                    <a:lnTo>
                      <a:pt x="141" y="22"/>
                    </a:lnTo>
                    <a:lnTo>
                      <a:pt x="142" y="22"/>
                    </a:lnTo>
                    <a:lnTo>
                      <a:pt x="142" y="22"/>
                    </a:lnTo>
                    <a:lnTo>
                      <a:pt x="142" y="23"/>
                    </a:lnTo>
                    <a:lnTo>
                      <a:pt x="142" y="23"/>
                    </a:lnTo>
                    <a:lnTo>
                      <a:pt x="142" y="23"/>
                    </a:lnTo>
                    <a:lnTo>
                      <a:pt x="143" y="24"/>
                    </a:lnTo>
                    <a:lnTo>
                      <a:pt x="143" y="24"/>
                    </a:lnTo>
                    <a:lnTo>
                      <a:pt x="144" y="24"/>
                    </a:lnTo>
                    <a:lnTo>
                      <a:pt x="144" y="25"/>
                    </a:lnTo>
                    <a:lnTo>
                      <a:pt x="144" y="25"/>
                    </a:lnTo>
                    <a:lnTo>
                      <a:pt x="144" y="25"/>
                    </a:lnTo>
                    <a:lnTo>
                      <a:pt x="145" y="25"/>
                    </a:lnTo>
                    <a:lnTo>
                      <a:pt x="145" y="25"/>
                    </a:lnTo>
                    <a:lnTo>
                      <a:pt x="145" y="25"/>
                    </a:lnTo>
                    <a:lnTo>
                      <a:pt x="145" y="25"/>
                    </a:lnTo>
                    <a:lnTo>
                      <a:pt x="146" y="26"/>
                    </a:lnTo>
                    <a:lnTo>
                      <a:pt x="147" y="27"/>
                    </a:lnTo>
                    <a:lnTo>
                      <a:pt x="148" y="29"/>
                    </a:lnTo>
                    <a:lnTo>
                      <a:pt x="149" y="30"/>
                    </a:lnTo>
                    <a:lnTo>
                      <a:pt x="150" y="32"/>
                    </a:lnTo>
                    <a:lnTo>
                      <a:pt x="151" y="33"/>
                    </a:lnTo>
                    <a:lnTo>
                      <a:pt x="151" y="35"/>
                    </a:lnTo>
                    <a:lnTo>
                      <a:pt x="151" y="35"/>
                    </a:lnTo>
                    <a:lnTo>
                      <a:pt x="151" y="35"/>
                    </a:lnTo>
                    <a:lnTo>
                      <a:pt x="151" y="36"/>
                    </a:lnTo>
                    <a:lnTo>
                      <a:pt x="151" y="36"/>
                    </a:lnTo>
                    <a:lnTo>
                      <a:pt x="151" y="36"/>
                    </a:lnTo>
                    <a:lnTo>
                      <a:pt x="151" y="37"/>
                    </a:lnTo>
                    <a:lnTo>
                      <a:pt x="151" y="37"/>
                    </a:lnTo>
                    <a:lnTo>
                      <a:pt x="151" y="38"/>
                    </a:lnTo>
                    <a:lnTo>
                      <a:pt x="152" y="38"/>
                    </a:lnTo>
                    <a:lnTo>
                      <a:pt x="152" y="39"/>
                    </a:lnTo>
                    <a:lnTo>
                      <a:pt x="152" y="39"/>
                    </a:lnTo>
                    <a:lnTo>
                      <a:pt x="152" y="39"/>
                    </a:lnTo>
                    <a:lnTo>
                      <a:pt x="152" y="40"/>
                    </a:lnTo>
                    <a:lnTo>
                      <a:pt x="152" y="40"/>
                    </a:lnTo>
                    <a:lnTo>
                      <a:pt x="152" y="41"/>
                    </a:lnTo>
                    <a:lnTo>
                      <a:pt x="152" y="41"/>
                    </a:lnTo>
                    <a:lnTo>
                      <a:pt x="152" y="41"/>
                    </a:lnTo>
                    <a:lnTo>
                      <a:pt x="152" y="42"/>
                    </a:lnTo>
                    <a:lnTo>
                      <a:pt x="153" y="42"/>
                    </a:lnTo>
                    <a:lnTo>
                      <a:pt x="153" y="43"/>
                    </a:lnTo>
                    <a:lnTo>
                      <a:pt x="153" y="43"/>
                    </a:lnTo>
                    <a:lnTo>
                      <a:pt x="153" y="44"/>
                    </a:lnTo>
                    <a:lnTo>
                      <a:pt x="153" y="44"/>
                    </a:lnTo>
                    <a:lnTo>
                      <a:pt x="153" y="44"/>
                    </a:lnTo>
                    <a:lnTo>
                      <a:pt x="153" y="45"/>
                    </a:lnTo>
                    <a:lnTo>
                      <a:pt x="153" y="46"/>
                    </a:lnTo>
                    <a:lnTo>
                      <a:pt x="153" y="47"/>
                    </a:lnTo>
                    <a:lnTo>
                      <a:pt x="153" y="48"/>
                    </a:lnTo>
                    <a:lnTo>
                      <a:pt x="153" y="49"/>
                    </a:lnTo>
                    <a:lnTo>
                      <a:pt x="153" y="49"/>
                    </a:lnTo>
                    <a:lnTo>
                      <a:pt x="153" y="50"/>
                    </a:lnTo>
                    <a:lnTo>
                      <a:pt x="153" y="51"/>
                    </a:lnTo>
                    <a:lnTo>
                      <a:pt x="153" y="52"/>
                    </a:lnTo>
                    <a:lnTo>
                      <a:pt x="153" y="53"/>
                    </a:lnTo>
                    <a:lnTo>
                      <a:pt x="153" y="54"/>
                    </a:lnTo>
                    <a:lnTo>
                      <a:pt x="153" y="54"/>
                    </a:lnTo>
                    <a:lnTo>
                      <a:pt x="153" y="55"/>
                    </a:lnTo>
                    <a:lnTo>
                      <a:pt x="153" y="55"/>
                    </a:lnTo>
                    <a:lnTo>
                      <a:pt x="153" y="56"/>
                    </a:lnTo>
                    <a:lnTo>
                      <a:pt x="152" y="57"/>
                    </a:lnTo>
                    <a:lnTo>
                      <a:pt x="152" y="58"/>
                    </a:lnTo>
                    <a:lnTo>
                      <a:pt x="152" y="59"/>
                    </a:lnTo>
                    <a:lnTo>
                      <a:pt x="152" y="60"/>
                    </a:lnTo>
                    <a:lnTo>
                      <a:pt x="152" y="61"/>
                    </a:lnTo>
                    <a:lnTo>
                      <a:pt x="152" y="62"/>
                    </a:lnTo>
                    <a:lnTo>
                      <a:pt x="152" y="62"/>
                    </a:lnTo>
                    <a:lnTo>
                      <a:pt x="151" y="63"/>
                    </a:lnTo>
                    <a:lnTo>
                      <a:pt x="151" y="64"/>
                    </a:lnTo>
                    <a:lnTo>
                      <a:pt x="151" y="64"/>
                    </a:lnTo>
                    <a:lnTo>
                      <a:pt x="151" y="64"/>
                    </a:lnTo>
                    <a:lnTo>
                      <a:pt x="151" y="65"/>
                    </a:lnTo>
                    <a:lnTo>
                      <a:pt x="151" y="66"/>
                    </a:lnTo>
                    <a:lnTo>
                      <a:pt x="151" y="67"/>
                    </a:lnTo>
                    <a:lnTo>
                      <a:pt x="151" y="68"/>
                    </a:lnTo>
                    <a:lnTo>
                      <a:pt x="151" y="69"/>
                    </a:lnTo>
                    <a:lnTo>
                      <a:pt x="150" y="69"/>
                    </a:lnTo>
                    <a:lnTo>
                      <a:pt x="150" y="70"/>
                    </a:lnTo>
                    <a:lnTo>
                      <a:pt x="150" y="71"/>
                    </a:lnTo>
                    <a:lnTo>
                      <a:pt x="150" y="72"/>
                    </a:lnTo>
                    <a:lnTo>
                      <a:pt x="149" y="73"/>
                    </a:lnTo>
                    <a:lnTo>
                      <a:pt x="149" y="73"/>
                    </a:lnTo>
                    <a:lnTo>
                      <a:pt x="149" y="74"/>
                    </a:lnTo>
                    <a:lnTo>
                      <a:pt x="148" y="75"/>
                    </a:lnTo>
                    <a:lnTo>
                      <a:pt x="148" y="76"/>
                    </a:lnTo>
                    <a:lnTo>
                      <a:pt x="148" y="77"/>
                    </a:lnTo>
                    <a:lnTo>
                      <a:pt x="147" y="77"/>
                    </a:lnTo>
                    <a:lnTo>
                      <a:pt x="147" y="78"/>
                    </a:lnTo>
                    <a:lnTo>
                      <a:pt x="146" y="79"/>
                    </a:lnTo>
                    <a:lnTo>
                      <a:pt x="146" y="80"/>
                    </a:lnTo>
                    <a:lnTo>
                      <a:pt x="146" y="81"/>
                    </a:lnTo>
                    <a:lnTo>
                      <a:pt x="145" y="82"/>
                    </a:lnTo>
                    <a:lnTo>
                      <a:pt x="145" y="83"/>
                    </a:lnTo>
                    <a:lnTo>
                      <a:pt x="145" y="83"/>
                    </a:lnTo>
                    <a:lnTo>
                      <a:pt x="144" y="84"/>
                    </a:lnTo>
                    <a:lnTo>
                      <a:pt x="144" y="85"/>
                    </a:lnTo>
                    <a:lnTo>
                      <a:pt x="143" y="86"/>
                    </a:lnTo>
                    <a:lnTo>
                      <a:pt x="143" y="87"/>
                    </a:lnTo>
                    <a:lnTo>
                      <a:pt x="142" y="87"/>
                    </a:lnTo>
                    <a:lnTo>
                      <a:pt x="142" y="88"/>
                    </a:lnTo>
                    <a:lnTo>
                      <a:pt x="142" y="89"/>
                    </a:lnTo>
                    <a:lnTo>
                      <a:pt x="142" y="90"/>
                    </a:lnTo>
                    <a:lnTo>
                      <a:pt x="142" y="91"/>
                    </a:lnTo>
                    <a:lnTo>
                      <a:pt x="141" y="92"/>
                    </a:lnTo>
                    <a:lnTo>
                      <a:pt x="141" y="92"/>
                    </a:lnTo>
                    <a:lnTo>
                      <a:pt x="140" y="93"/>
                    </a:lnTo>
                    <a:lnTo>
                      <a:pt x="140" y="94"/>
                    </a:lnTo>
                    <a:lnTo>
                      <a:pt x="139" y="95"/>
                    </a:lnTo>
                    <a:lnTo>
                      <a:pt x="139" y="96"/>
                    </a:lnTo>
                    <a:lnTo>
                      <a:pt x="138" y="97"/>
                    </a:lnTo>
                    <a:lnTo>
                      <a:pt x="138" y="98"/>
                    </a:lnTo>
                    <a:lnTo>
                      <a:pt x="137" y="99"/>
                    </a:lnTo>
                    <a:lnTo>
                      <a:pt x="137" y="99"/>
                    </a:lnTo>
                    <a:lnTo>
                      <a:pt x="136" y="100"/>
                    </a:lnTo>
                    <a:lnTo>
                      <a:pt x="135" y="101"/>
                    </a:lnTo>
                    <a:lnTo>
                      <a:pt x="135" y="102"/>
                    </a:lnTo>
                    <a:lnTo>
                      <a:pt x="134" y="102"/>
                    </a:lnTo>
                    <a:lnTo>
                      <a:pt x="134" y="103"/>
                    </a:lnTo>
                    <a:lnTo>
                      <a:pt x="133" y="104"/>
                    </a:lnTo>
                    <a:lnTo>
                      <a:pt x="133" y="105"/>
                    </a:lnTo>
                    <a:lnTo>
                      <a:pt x="132" y="106"/>
                    </a:lnTo>
                    <a:lnTo>
                      <a:pt x="132" y="107"/>
                    </a:lnTo>
                    <a:lnTo>
                      <a:pt x="132" y="107"/>
                    </a:lnTo>
                    <a:lnTo>
                      <a:pt x="132" y="108"/>
                    </a:lnTo>
                    <a:lnTo>
                      <a:pt x="131" y="109"/>
                    </a:lnTo>
                    <a:lnTo>
                      <a:pt x="131" y="110"/>
                    </a:lnTo>
                    <a:lnTo>
                      <a:pt x="130" y="110"/>
                    </a:lnTo>
                    <a:lnTo>
                      <a:pt x="129" y="111"/>
                    </a:lnTo>
                    <a:lnTo>
                      <a:pt x="129" y="112"/>
                    </a:lnTo>
                    <a:lnTo>
                      <a:pt x="128" y="112"/>
                    </a:lnTo>
                    <a:lnTo>
                      <a:pt x="128" y="113"/>
                    </a:lnTo>
                    <a:lnTo>
                      <a:pt x="127" y="114"/>
                    </a:lnTo>
                    <a:lnTo>
                      <a:pt x="126" y="115"/>
                    </a:lnTo>
                    <a:lnTo>
                      <a:pt x="126" y="116"/>
                    </a:lnTo>
                    <a:lnTo>
                      <a:pt x="125" y="117"/>
                    </a:lnTo>
                    <a:lnTo>
                      <a:pt x="124" y="118"/>
                    </a:lnTo>
                    <a:lnTo>
                      <a:pt x="124" y="119"/>
                    </a:lnTo>
                    <a:lnTo>
                      <a:pt x="123" y="120"/>
                    </a:lnTo>
                    <a:lnTo>
                      <a:pt x="122" y="120"/>
                    </a:lnTo>
                    <a:lnTo>
                      <a:pt x="122" y="121"/>
                    </a:lnTo>
                    <a:lnTo>
                      <a:pt x="122" y="121"/>
                    </a:lnTo>
                    <a:lnTo>
                      <a:pt x="121" y="122"/>
                    </a:lnTo>
                    <a:lnTo>
                      <a:pt x="121" y="123"/>
                    </a:lnTo>
                    <a:lnTo>
                      <a:pt x="120" y="124"/>
                    </a:lnTo>
                    <a:lnTo>
                      <a:pt x="119" y="125"/>
                    </a:lnTo>
                    <a:lnTo>
                      <a:pt x="119" y="126"/>
                    </a:lnTo>
                    <a:lnTo>
                      <a:pt x="118" y="127"/>
                    </a:lnTo>
                    <a:lnTo>
                      <a:pt x="117" y="128"/>
                    </a:lnTo>
                    <a:lnTo>
                      <a:pt x="117" y="128"/>
                    </a:lnTo>
                    <a:lnTo>
                      <a:pt x="116" y="129"/>
                    </a:lnTo>
                    <a:lnTo>
                      <a:pt x="115" y="130"/>
                    </a:lnTo>
                    <a:lnTo>
                      <a:pt x="115" y="131"/>
                    </a:lnTo>
                    <a:lnTo>
                      <a:pt x="114" y="131"/>
                    </a:lnTo>
                    <a:lnTo>
                      <a:pt x="113" y="132"/>
                    </a:lnTo>
                    <a:lnTo>
                      <a:pt x="113" y="133"/>
                    </a:lnTo>
                    <a:lnTo>
                      <a:pt x="113" y="134"/>
                    </a:lnTo>
                    <a:lnTo>
                      <a:pt x="112" y="134"/>
                    </a:lnTo>
                    <a:lnTo>
                      <a:pt x="111" y="135"/>
                    </a:lnTo>
                    <a:lnTo>
                      <a:pt x="111" y="136"/>
                    </a:lnTo>
                    <a:lnTo>
                      <a:pt x="110" y="137"/>
                    </a:lnTo>
                    <a:lnTo>
                      <a:pt x="109" y="138"/>
                    </a:lnTo>
                    <a:lnTo>
                      <a:pt x="108" y="139"/>
                    </a:lnTo>
                    <a:lnTo>
                      <a:pt x="108" y="140"/>
                    </a:lnTo>
                    <a:lnTo>
                      <a:pt x="107" y="140"/>
                    </a:lnTo>
                    <a:lnTo>
                      <a:pt x="106" y="140"/>
                    </a:lnTo>
                    <a:lnTo>
                      <a:pt x="106" y="141"/>
                    </a:lnTo>
                    <a:lnTo>
                      <a:pt x="105" y="142"/>
                    </a:lnTo>
                    <a:lnTo>
                      <a:pt x="104" y="143"/>
                    </a:lnTo>
                    <a:lnTo>
                      <a:pt x="103" y="144"/>
                    </a:lnTo>
                    <a:lnTo>
                      <a:pt x="103" y="144"/>
                    </a:lnTo>
                    <a:lnTo>
                      <a:pt x="103" y="145"/>
                    </a:lnTo>
                    <a:lnTo>
                      <a:pt x="102" y="146"/>
                    </a:lnTo>
                    <a:lnTo>
                      <a:pt x="101" y="147"/>
                    </a:lnTo>
                    <a:lnTo>
                      <a:pt x="101" y="148"/>
                    </a:lnTo>
                    <a:lnTo>
                      <a:pt x="100" y="149"/>
                    </a:lnTo>
                    <a:lnTo>
                      <a:pt x="99" y="149"/>
                    </a:lnTo>
                    <a:lnTo>
                      <a:pt x="98" y="150"/>
                    </a:lnTo>
                    <a:lnTo>
                      <a:pt x="98" y="150"/>
                    </a:lnTo>
                    <a:lnTo>
                      <a:pt x="97" y="151"/>
                    </a:lnTo>
                    <a:lnTo>
                      <a:pt x="96" y="152"/>
                    </a:lnTo>
                    <a:lnTo>
                      <a:pt x="95" y="152"/>
                    </a:lnTo>
                    <a:lnTo>
                      <a:pt x="95" y="153"/>
                    </a:lnTo>
                    <a:lnTo>
                      <a:pt x="94" y="154"/>
                    </a:lnTo>
                    <a:lnTo>
                      <a:pt x="94" y="155"/>
                    </a:lnTo>
                    <a:lnTo>
                      <a:pt x="93" y="155"/>
                    </a:lnTo>
                    <a:lnTo>
                      <a:pt x="93" y="156"/>
                    </a:lnTo>
                    <a:lnTo>
                      <a:pt x="92" y="157"/>
                    </a:lnTo>
                    <a:lnTo>
                      <a:pt x="91" y="158"/>
                    </a:lnTo>
                    <a:lnTo>
                      <a:pt x="90" y="158"/>
                    </a:lnTo>
                    <a:lnTo>
                      <a:pt x="90" y="159"/>
                    </a:lnTo>
                    <a:lnTo>
                      <a:pt x="89" y="160"/>
                    </a:lnTo>
                    <a:lnTo>
                      <a:pt x="88" y="160"/>
                    </a:lnTo>
                    <a:lnTo>
                      <a:pt x="88" y="160"/>
                    </a:lnTo>
                    <a:lnTo>
                      <a:pt x="87" y="161"/>
                    </a:lnTo>
                    <a:lnTo>
                      <a:pt x="86" y="162"/>
                    </a:lnTo>
                    <a:lnTo>
                      <a:pt x="85" y="163"/>
                    </a:lnTo>
                    <a:lnTo>
                      <a:pt x="85" y="163"/>
                    </a:lnTo>
                    <a:lnTo>
                      <a:pt x="84" y="164"/>
                    </a:lnTo>
                    <a:lnTo>
                      <a:pt x="84" y="165"/>
                    </a:lnTo>
                    <a:lnTo>
                      <a:pt x="84" y="165"/>
                    </a:lnTo>
                    <a:lnTo>
                      <a:pt x="83" y="165"/>
                    </a:lnTo>
                    <a:lnTo>
                      <a:pt x="83" y="166"/>
                    </a:lnTo>
                    <a:lnTo>
                      <a:pt x="82" y="167"/>
                    </a:lnTo>
                    <a:lnTo>
                      <a:pt x="81" y="167"/>
                    </a:lnTo>
                    <a:lnTo>
                      <a:pt x="80" y="168"/>
                    </a:lnTo>
                    <a:lnTo>
                      <a:pt x="80" y="169"/>
                    </a:lnTo>
                    <a:lnTo>
                      <a:pt x="79" y="169"/>
                    </a:lnTo>
                    <a:lnTo>
                      <a:pt x="78" y="169"/>
                    </a:lnTo>
                    <a:lnTo>
                      <a:pt x="77" y="170"/>
                    </a:lnTo>
                    <a:lnTo>
                      <a:pt x="77" y="170"/>
                    </a:lnTo>
                    <a:lnTo>
                      <a:pt x="76" y="171"/>
                    </a:lnTo>
                    <a:lnTo>
                      <a:pt x="75" y="172"/>
                    </a:lnTo>
                    <a:lnTo>
                      <a:pt x="75" y="172"/>
                    </a:lnTo>
                    <a:lnTo>
                      <a:pt x="75" y="173"/>
                    </a:lnTo>
                    <a:lnTo>
                      <a:pt x="74" y="173"/>
                    </a:lnTo>
                    <a:lnTo>
                      <a:pt x="73" y="174"/>
                    </a:lnTo>
                    <a:lnTo>
                      <a:pt x="73" y="175"/>
                    </a:lnTo>
                    <a:lnTo>
                      <a:pt x="72" y="175"/>
                    </a:lnTo>
                    <a:lnTo>
                      <a:pt x="71" y="176"/>
                    </a:lnTo>
                    <a:lnTo>
                      <a:pt x="70" y="176"/>
                    </a:lnTo>
                    <a:lnTo>
                      <a:pt x="70" y="177"/>
                    </a:lnTo>
                    <a:lnTo>
                      <a:pt x="69" y="177"/>
                    </a:lnTo>
                    <a:lnTo>
                      <a:pt x="68" y="178"/>
                    </a:lnTo>
                    <a:lnTo>
                      <a:pt x="67" y="179"/>
                    </a:lnTo>
                    <a:lnTo>
                      <a:pt x="67" y="179"/>
                    </a:lnTo>
                    <a:lnTo>
                      <a:pt x="66" y="179"/>
                    </a:lnTo>
                    <a:lnTo>
                      <a:pt x="65" y="179"/>
                    </a:lnTo>
                    <a:lnTo>
                      <a:pt x="65" y="180"/>
                    </a:lnTo>
                    <a:lnTo>
                      <a:pt x="65" y="180"/>
                    </a:lnTo>
                    <a:lnTo>
                      <a:pt x="64" y="181"/>
                    </a:lnTo>
                    <a:lnTo>
                      <a:pt x="64" y="181"/>
                    </a:lnTo>
                    <a:lnTo>
                      <a:pt x="63" y="182"/>
                    </a:lnTo>
                    <a:lnTo>
                      <a:pt x="62" y="182"/>
                    </a:lnTo>
                    <a:lnTo>
                      <a:pt x="61" y="183"/>
                    </a:lnTo>
                    <a:lnTo>
                      <a:pt x="61" y="183"/>
                    </a:lnTo>
                    <a:lnTo>
                      <a:pt x="60" y="183"/>
                    </a:lnTo>
                    <a:lnTo>
                      <a:pt x="59" y="184"/>
                    </a:lnTo>
                    <a:lnTo>
                      <a:pt x="59" y="184"/>
                    </a:lnTo>
                    <a:lnTo>
                      <a:pt x="58" y="185"/>
                    </a:lnTo>
                    <a:lnTo>
                      <a:pt x="57" y="185"/>
                    </a:lnTo>
                    <a:lnTo>
                      <a:pt x="57" y="186"/>
                    </a:lnTo>
                    <a:lnTo>
                      <a:pt x="56" y="186"/>
                    </a:lnTo>
                    <a:lnTo>
                      <a:pt x="56" y="186"/>
                    </a:lnTo>
                    <a:lnTo>
                      <a:pt x="56" y="187"/>
                    </a:lnTo>
                    <a:lnTo>
                      <a:pt x="55" y="187"/>
                    </a:lnTo>
                    <a:lnTo>
                      <a:pt x="54" y="187"/>
                    </a:lnTo>
                    <a:lnTo>
                      <a:pt x="53" y="188"/>
                    </a:lnTo>
                    <a:lnTo>
                      <a:pt x="53" y="188"/>
                    </a:lnTo>
                    <a:lnTo>
                      <a:pt x="52" y="188"/>
                    </a:lnTo>
                    <a:lnTo>
                      <a:pt x="51" y="188"/>
                    </a:lnTo>
                    <a:lnTo>
                      <a:pt x="51" y="188"/>
                    </a:lnTo>
                    <a:lnTo>
                      <a:pt x="50" y="188"/>
                    </a:lnTo>
                    <a:lnTo>
                      <a:pt x="49" y="189"/>
                    </a:lnTo>
                    <a:lnTo>
                      <a:pt x="49" y="189"/>
                    </a:lnTo>
                    <a:lnTo>
                      <a:pt x="48" y="189"/>
                    </a:lnTo>
                    <a:lnTo>
                      <a:pt x="47" y="190"/>
                    </a:lnTo>
                    <a:lnTo>
                      <a:pt x="47" y="190"/>
                    </a:lnTo>
                    <a:lnTo>
                      <a:pt x="46" y="190"/>
                    </a:lnTo>
                    <a:lnTo>
                      <a:pt x="46" y="190"/>
                    </a:lnTo>
                    <a:lnTo>
                      <a:pt x="46" y="191"/>
                    </a:lnTo>
                    <a:lnTo>
                      <a:pt x="45" y="191"/>
                    </a:lnTo>
                    <a:lnTo>
                      <a:pt x="44" y="191"/>
                    </a:lnTo>
                    <a:lnTo>
                      <a:pt x="44" y="191"/>
                    </a:lnTo>
                    <a:lnTo>
                      <a:pt x="42" y="193"/>
                    </a:lnTo>
                    <a:lnTo>
                      <a:pt x="39" y="196"/>
                    </a:lnTo>
                    <a:lnTo>
                      <a:pt x="36" y="198"/>
                    </a:lnTo>
                    <a:lnTo>
                      <a:pt x="34" y="198"/>
                    </a:lnTo>
                    <a:lnTo>
                      <a:pt x="30" y="199"/>
                    </a:lnTo>
                    <a:lnTo>
                      <a:pt x="27" y="199"/>
                    </a:lnTo>
                    <a:lnTo>
                      <a:pt x="24" y="199"/>
                    </a:lnTo>
                    <a:lnTo>
                      <a:pt x="20" y="198"/>
                    </a:lnTo>
                    <a:lnTo>
                      <a:pt x="17" y="197"/>
                    </a:lnTo>
                    <a:lnTo>
                      <a:pt x="15" y="195"/>
                    </a:lnTo>
                    <a:lnTo>
                      <a:pt x="13" y="193"/>
                    </a:lnTo>
                    <a:lnTo>
                      <a:pt x="6" y="193"/>
                    </a:lnTo>
                    <a:lnTo>
                      <a:pt x="0" y="188"/>
                    </a:lnTo>
                    <a:lnTo>
                      <a:pt x="0" y="188"/>
                    </a:lnTo>
                    <a:lnTo>
                      <a:pt x="1" y="180"/>
                    </a:lnTo>
                    <a:lnTo>
                      <a:pt x="7" y="174"/>
                    </a:lnTo>
                    <a:lnTo>
                      <a:pt x="7" y="174"/>
                    </a:lnTo>
                    <a:lnTo>
                      <a:pt x="7" y="174"/>
                    </a:lnTo>
                    <a:lnTo>
                      <a:pt x="7" y="174"/>
                    </a:lnTo>
                    <a:lnTo>
                      <a:pt x="7" y="174"/>
                    </a:lnTo>
                    <a:lnTo>
                      <a:pt x="7" y="174"/>
                    </a:lnTo>
                    <a:lnTo>
                      <a:pt x="7" y="174"/>
                    </a:lnTo>
                    <a:lnTo>
                      <a:pt x="7" y="174"/>
                    </a:lnTo>
                    <a:lnTo>
                      <a:pt x="7" y="174"/>
                    </a:lnTo>
                    <a:lnTo>
                      <a:pt x="7" y="174"/>
                    </a:lnTo>
                    <a:lnTo>
                      <a:pt x="7" y="174"/>
                    </a:lnTo>
                    <a:lnTo>
                      <a:pt x="8" y="173"/>
                    </a:lnTo>
                    <a:lnTo>
                      <a:pt x="7" y="174"/>
                    </a:lnTo>
                    <a:lnTo>
                      <a:pt x="8" y="173"/>
                    </a:lnTo>
                    <a:lnTo>
                      <a:pt x="8" y="173"/>
                    </a:lnTo>
                    <a:lnTo>
                      <a:pt x="8" y="173"/>
                    </a:lnTo>
                    <a:lnTo>
                      <a:pt x="8" y="173"/>
                    </a:lnTo>
                    <a:lnTo>
                      <a:pt x="8" y="173"/>
                    </a:lnTo>
                    <a:lnTo>
                      <a:pt x="8" y="173"/>
                    </a:lnTo>
                    <a:lnTo>
                      <a:pt x="8" y="172"/>
                    </a:lnTo>
                    <a:lnTo>
                      <a:pt x="8" y="172"/>
                    </a:lnTo>
                    <a:lnTo>
                      <a:pt x="8" y="172"/>
                    </a:lnTo>
                    <a:lnTo>
                      <a:pt x="8" y="172"/>
                    </a:lnTo>
                    <a:lnTo>
                      <a:pt x="8" y="171"/>
                    </a:lnTo>
                    <a:lnTo>
                      <a:pt x="8" y="171"/>
                    </a:lnTo>
                    <a:lnTo>
                      <a:pt x="8" y="171"/>
                    </a:lnTo>
                    <a:lnTo>
                      <a:pt x="8" y="170"/>
                    </a:lnTo>
                    <a:lnTo>
                      <a:pt x="8" y="170"/>
                    </a:lnTo>
                    <a:lnTo>
                      <a:pt x="8" y="169"/>
                    </a:lnTo>
                    <a:lnTo>
                      <a:pt x="8" y="169"/>
                    </a:lnTo>
                    <a:lnTo>
                      <a:pt x="8" y="169"/>
                    </a:lnTo>
                    <a:lnTo>
                      <a:pt x="8" y="169"/>
                    </a:lnTo>
                    <a:lnTo>
                      <a:pt x="8" y="169"/>
                    </a:lnTo>
                    <a:lnTo>
                      <a:pt x="8" y="168"/>
                    </a:lnTo>
                    <a:lnTo>
                      <a:pt x="8" y="168"/>
                    </a:lnTo>
                    <a:lnTo>
                      <a:pt x="8" y="167"/>
                    </a:lnTo>
                    <a:lnTo>
                      <a:pt x="8" y="167"/>
                    </a:lnTo>
                    <a:lnTo>
                      <a:pt x="8" y="166"/>
                    </a:lnTo>
                    <a:lnTo>
                      <a:pt x="7" y="165"/>
                    </a:lnTo>
                    <a:lnTo>
                      <a:pt x="7" y="165"/>
                    </a:lnTo>
                    <a:lnTo>
                      <a:pt x="7" y="164"/>
                    </a:lnTo>
                    <a:lnTo>
                      <a:pt x="7" y="164"/>
                    </a:lnTo>
                    <a:lnTo>
                      <a:pt x="7" y="163"/>
                    </a:lnTo>
                    <a:lnTo>
                      <a:pt x="6" y="162"/>
                    </a:lnTo>
                    <a:lnTo>
                      <a:pt x="6" y="162"/>
                    </a:lnTo>
                    <a:lnTo>
                      <a:pt x="7" y="162"/>
                    </a:lnTo>
                    <a:lnTo>
                      <a:pt x="7" y="162"/>
                    </a:lnTo>
                    <a:lnTo>
                      <a:pt x="7" y="161"/>
                    </a:lnTo>
                    <a:lnTo>
                      <a:pt x="7" y="161"/>
                    </a:lnTo>
                    <a:lnTo>
                      <a:pt x="7" y="160"/>
                    </a:lnTo>
                    <a:lnTo>
                      <a:pt x="7" y="160"/>
                    </a:lnTo>
                    <a:lnTo>
                      <a:pt x="7" y="160"/>
                    </a:lnTo>
                    <a:lnTo>
                      <a:pt x="8" y="160"/>
                    </a:lnTo>
                    <a:lnTo>
                      <a:pt x="8" y="160"/>
                    </a:lnTo>
                    <a:lnTo>
                      <a:pt x="8" y="160"/>
                    </a:lnTo>
                    <a:lnTo>
                      <a:pt x="8" y="160"/>
                    </a:lnTo>
                    <a:lnTo>
                      <a:pt x="8" y="159"/>
                    </a:lnTo>
                    <a:lnTo>
                      <a:pt x="8" y="159"/>
                    </a:lnTo>
                    <a:lnTo>
                      <a:pt x="9" y="158"/>
                    </a:lnTo>
                    <a:lnTo>
                      <a:pt x="9" y="157"/>
                    </a:lnTo>
                    <a:lnTo>
                      <a:pt x="10" y="156"/>
                    </a:lnTo>
                    <a:lnTo>
                      <a:pt x="10" y="156"/>
                    </a:lnTo>
                    <a:lnTo>
                      <a:pt x="11" y="155"/>
                    </a:lnTo>
                    <a:lnTo>
                      <a:pt x="11" y="154"/>
                    </a:lnTo>
                    <a:lnTo>
                      <a:pt x="12" y="153"/>
                    </a:lnTo>
                    <a:lnTo>
                      <a:pt x="12" y="152"/>
                    </a:lnTo>
                    <a:lnTo>
                      <a:pt x="13" y="151"/>
                    </a:lnTo>
                    <a:lnTo>
                      <a:pt x="14" y="150"/>
                    </a:lnTo>
                    <a:lnTo>
                      <a:pt x="14" y="150"/>
                    </a:lnTo>
                    <a:lnTo>
                      <a:pt x="15" y="149"/>
                    </a:lnTo>
                    <a:lnTo>
                      <a:pt x="15" y="148"/>
                    </a:lnTo>
                    <a:lnTo>
                      <a:pt x="16" y="147"/>
                    </a:lnTo>
                    <a:lnTo>
                      <a:pt x="17" y="145"/>
                    </a:lnTo>
                    <a:lnTo>
                      <a:pt x="17" y="144"/>
                    </a:lnTo>
                    <a:lnTo>
                      <a:pt x="17" y="143"/>
                    </a:lnTo>
                    <a:lnTo>
                      <a:pt x="18" y="142"/>
                    </a:lnTo>
                    <a:lnTo>
                      <a:pt x="18" y="141"/>
                    </a:lnTo>
                    <a:lnTo>
                      <a:pt x="19" y="140"/>
                    </a:lnTo>
                    <a:lnTo>
                      <a:pt x="19" y="139"/>
                    </a:lnTo>
                    <a:lnTo>
                      <a:pt x="20" y="138"/>
                    </a:lnTo>
                    <a:lnTo>
                      <a:pt x="21" y="137"/>
                    </a:lnTo>
                    <a:lnTo>
                      <a:pt x="21" y="136"/>
                    </a:lnTo>
                    <a:lnTo>
                      <a:pt x="22" y="134"/>
                    </a:lnTo>
                    <a:lnTo>
                      <a:pt x="23" y="133"/>
                    </a:lnTo>
                    <a:lnTo>
                      <a:pt x="23" y="132"/>
                    </a:lnTo>
                    <a:lnTo>
                      <a:pt x="24" y="131"/>
                    </a:lnTo>
                    <a:lnTo>
                      <a:pt x="24" y="130"/>
                    </a:lnTo>
                    <a:lnTo>
                      <a:pt x="25" y="129"/>
                    </a:lnTo>
                    <a:lnTo>
                      <a:pt x="26" y="127"/>
                    </a:lnTo>
                    <a:lnTo>
                      <a:pt x="26" y="126"/>
                    </a:lnTo>
                    <a:lnTo>
                      <a:pt x="27" y="125"/>
                    </a:lnTo>
                    <a:lnTo>
                      <a:pt x="27" y="123"/>
                    </a:lnTo>
                    <a:lnTo>
                      <a:pt x="27" y="122"/>
                    </a:lnTo>
                    <a:lnTo>
                      <a:pt x="28" y="121"/>
                    </a:lnTo>
                    <a:lnTo>
                      <a:pt x="28" y="120"/>
                    </a:lnTo>
                    <a:lnTo>
                      <a:pt x="29" y="119"/>
                    </a:lnTo>
                    <a:lnTo>
                      <a:pt x="30" y="117"/>
                    </a:lnTo>
                    <a:lnTo>
                      <a:pt x="31" y="114"/>
                    </a:lnTo>
                    <a:lnTo>
                      <a:pt x="32" y="112"/>
                    </a:lnTo>
                    <a:lnTo>
                      <a:pt x="33" y="110"/>
                    </a:lnTo>
                    <a:lnTo>
                      <a:pt x="35" y="107"/>
                    </a:lnTo>
                    <a:lnTo>
                      <a:pt x="36" y="104"/>
                    </a:lnTo>
                    <a:lnTo>
                      <a:pt x="36" y="102"/>
                    </a:lnTo>
                    <a:lnTo>
                      <a:pt x="37" y="99"/>
                    </a:lnTo>
                    <a:lnTo>
                      <a:pt x="38" y="97"/>
                    </a:lnTo>
                    <a:lnTo>
                      <a:pt x="41" y="92"/>
                    </a:lnTo>
                    <a:lnTo>
                      <a:pt x="43" y="86"/>
                    </a:lnTo>
                    <a:lnTo>
                      <a:pt x="45" y="82"/>
                    </a:lnTo>
                    <a:lnTo>
                      <a:pt x="46" y="79"/>
                    </a:lnTo>
                    <a:lnTo>
                      <a:pt x="47" y="77"/>
                    </a:lnTo>
                    <a:lnTo>
                      <a:pt x="48" y="74"/>
                    </a:lnTo>
                    <a:lnTo>
                      <a:pt x="49" y="73"/>
                    </a:lnTo>
                    <a:lnTo>
                      <a:pt x="50" y="70"/>
                    </a:lnTo>
                    <a:lnTo>
                      <a:pt x="51" y="68"/>
                    </a:lnTo>
                    <a:lnTo>
                      <a:pt x="52" y="65"/>
                    </a:lnTo>
                    <a:lnTo>
                      <a:pt x="53" y="64"/>
                    </a:lnTo>
                    <a:lnTo>
                      <a:pt x="53" y="63"/>
                    </a:lnTo>
                    <a:lnTo>
                      <a:pt x="54" y="62"/>
                    </a:lnTo>
                    <a:lnTo>
                      <a:pt x="54" y="61"/>
                    </a:lnTo>
                    <a:lnTo>
                      <a:pt x="55" y="60"/>
                    </a:lnTo>
                    <a:lnTo>
                      <a:pt x="55" y="59"/>
                    </a:lnTo>
                    <a:lnTo>
                      <a:pt x="56" y="58"/>
                    </a:lnTo>
                    <a:lnTo>
                      <a:pt x="56" y="57"/>
                    </a:lnTo>
                    <a:lnTo>
                      <a:pt x="56" y="56"/>
                    </a:lnTo>
                    <a:lnTo>
                      <a:pt x="56" y="55"/>
                    </a:lnTo>
                    <a:lnTo>
                      <a:pt x="57" y="54"/>
                    </a:lnTo>
                    <a:lnTo>
                      <a:pt x="57" y="54"/>
                    </a:lnTo>
                    <a:lnTo>
                      <a:pt x="58" y="53"/>
                    </a:lnTo>
                    <a:lnTo>
                      <a:pt x="58" y="52"/>
                    </a:lnTo>
                    <a:lnTo>
                      <a:pt x="59" y="51"/>
                    </a:lnTo>
                    <a:lnTo>
                      <a:pt x="59" y="50"/>
                    </a:lnTo>
                    <a:lnTo>
                      <a:pt x="60" y="49"/>
                    </a:lnTo>
                    <a:lnTo>
                      <a:pt x="60" y="48"/>
                    </a:lnTo>
                    <a:lnTo>
                      <a:pt x="61" y="47"/>
                    </a:lnTo>
                    <a:lnTo>
                      <a:pt x="61" y="46"/>
                    </a:lnTo>
                    <a:lnTo>
                      <a:pt x="62" y="46"/>
                    </a:lnTo>
                    <a:lnTo>
                      <a:pt x="62" y="46"/>
                    </a:lnTo>
                    <a:lnTo>
                      <a:pt x="62" y="45"/>
                    </a:lnTo>
                    <a:lnTo>
                      <a:pt x="62" y="45"/>
                    </a:lnTo>
                    <a:lnTo>
                      <a:pt x="62" y="45"/>
                    </a:lnTo>
                    <a:lnTo>
                      <a:pt x="63" y="44"/>
                    </a:lnTo>
                    <a:lnTo>
                      <a:pt x="63" y="44"/>
                    </a:lnTo>
                    <a:lnTo>
                      <a:pt x="65" y="41"/>
                    </a:lnTo>
                    <a:lnTo>
                      <a:pt x="65" y="39"/>
                    </a:lnTo>
                    <a:lnTo>
                      <a:pt x="66" y="37"/>
                    </a:lnTo>
                    <a:lnTo>
                      <a:pt x="66" y="36"/>
                    </a:lnTo>
                    <a:lnTo>
                      <a:pt x="67" y="35"/>
                    </a:lnTo>
                    <a:lnTo>
                      <a:pt x="67" y="35"/>
                    </a:lnTo>
                    <a:lnTo>
                      <a:pt x="68" y="34"/>
                    </a:lnTo>
                    <a:lnTo>
                      <a:pt x="69" y="33"/>
                    </a:lnTo>
                    <a:lnTo>
                      <a:pt x="69" y="32"/>
                    </a:lnTo>
                    <a:lnTo>
                      <a:pt x="70" y="31"/>
                    </a:lnTo>
                    <a:lnTo>
                      <a:pt x="70" y="30"/>
                    </a:lnTo>
                    <a:lnTo>
                      <a:pt x="71" y="29"/>
                    </a:lnTo>
                    <a:lnTo>
                      <a:pt x="72" y="28"/>
                    </a:lnTo>
                    <a:lnTo>
                      <a:pt x="72" y="27"/>
                    </a:lnTo>
                    <a:lnTo>
                      <a:pt x="73" y="26"/>
                    </a:lnTo>
                    <a:lnTo>
                      <a:pt x="74" y="25"/>
                    </a:lnTo>
                    <a:lnTo>
                      <a:pt x="75" y="25"/>
                    </a:lnTo>
                    <a:lnTo>
                      <a:pt x="75" y="24"/>
                    </a:lnTo>
                    <a:lnTo>
                      <a:pt x="75" y="23"/>
                    </a:lnTo>
                    <a:lnTo>
                      <a:pt x="76" y="21"/>
                    </a:lnTo>
                    <a:lnTo>
                      <a:pt x="76" y="21"/>
                    </a:lnTo>
                    <a:lnTo>
                      <a:pt x="77" y="20"/>
                    </a:lnTo>
                    <a:lnTo>
                      <a:pt x="77" y="20"/>
                    </a:lnTo>
                    <a:lnTo>
                      <a:pt x="77" y="19"/>
                    </a:lnTo>
                    <a:lnTo>
                      <a:pt x="78" y="19"/>
                    </a:lnTo>
                    <a:lnTo>
                      <a:pt x="78" y="18"/>
                    </a:lnTo>
                    <a:lnTo>
                      <a:pt x="79" y="18"/>
                    </a:lnTo>
                    <a:lnTo>
                      <a:pt x="79" y="17"/>
                    </a:lnTo>
                    <a:lnTo>
                      <a:pt x="80" y="16"/>
                    </a:lnTo>
                    <a:lnTo>
                      <a:pt x="80" y="16"/>
                    </a:lnTo>
                    <a:lnTo>
                      <a:pt x="80" y="15"/>
                    </a:lnTo>
                    <a:lnTo>
                      <a:pt x="81" y="15"/>
                    </a:lnTo>
                    <a:lnTo>
                      <a:pt x="81" y="15"/>
                    </a:lnTo>
                    <a:lnTo>
                      <a:pt x="82" y="15"/>
                    </a:lnTo>
                    <a:lnTo>
                      <a:pt x="82" y="14"/>
                    </a:lnTo>
                    <a:lnTo>
                      <a:pt x="83" y="14"/>
                    </a:lnTo>
                    <a:lnTo>
                      <a:pt x="83" y="13"/>
                    </a:lnTo>
                    <a:lnTo>
                      <a:pt x="84" y="13"/>
                    </a:lnTo>
                    <a:lnTo>
                      <a:pt x="84" y="12"/>
                    </a:lnTo>
                    <a:lnTo>
                      <a:pt x="84" y="12"/>
                    </a:lnTo>
                    <a:lnTo>
                      <a:pt x="84" y="11"/>
                    </a:lnTo>
                    <a:lnTo>
                      <a:pt x="85" y="11"/>
                    </a:lnTo>
                    <a:lnTo>
                      <a:pt x="85" y="10"/>
                    </a:lnTo>
                    <a:lnTo>
                      <a:pt x="86" y="9"/>
                    </a:lnTo>
                    <a:lnTo>
                      <a:pt x="86" y="9"/>
                    </a:lnTo>
                    <a:lnTo>
                      <a:pt x="87" y="8"/>
                    </a:lnTo>
                    <a:lnTo>
                      <a:pt x="88" y="8"/>
                    </a:lnTo>
                    <a:lnTo>
                      <a:pt x="88" y="7"/>
                    </a:lnTo>
                    <a:lnTo>
                      <a:pt x="89" y="7"/>
                    </a:lnTo>
                    <a:lnTo>
                      <a:pt x="89" y="6"/>
                    </a:lnTo>
                    <a:lnTo>
                      <a:pt x="90" y="6"/>
                    </a:lnTo>
                    <a:lnTo>
                      <a:pt x="91" y="6"/>
                    </a:lnTo>
                    <a:lnTo>
                      <a:pt x="91" y="6"/>
                    </a:lnTo>
                    <a:lnTo>
                      <a:pt x="92" y="5"/>
                    </a:lnTo>
                    <a:lnTo>
                      <a:pt x="93" y="5"/>
                    </a:lnTo>
                    <a:lnTo>
                      <a:pt x="94" y="5"/>
                    </a:lnTo>
                    <a:lnTo>
                      <a:pt x="94" y="4"/>
                    </a:lnTo>
                    <a:lnTo>
                      <a:pt x="94" y="4"/>
                    </a:lnTo>
                    <a:lnTo>
                      <a:pt x="95" y="3"/>
                    </a:lnTo>
                    <a:lnTo>
                      <a:pt x="96" y="3"/>
                    </a:lnTo>
                    <a:lnTo>
                      <a:pt x="97" y="2"/>
                    </a:lnTo>
                    <a:lnTo>
                      <a:pt x="98" y="2"/>
                    </a:lnTo>
                    <a:lnTo>
                      <a:pt x="99" y="2"/>
                    </a:lnTo>
                    <a:lnTo>
                      <a:pt x="100" y="1"/>
                    </a:lnTo>
                    <a:lnTo>
                      <a:pt x="100" y="1"/>
                    </a:lnTo>
                    <a:lnTo>
                      <a:pt x="101" y="1"/>
                    </a:lnTo>
                    <a:lnTo>
                      <a:pt x="101" y="1"/>
                    </a:lnTo>
                    <a:lnTo>
                      <a:pt x="102" y="1"/>
                    </a:lnTo>
                    <a:lnTo>
                      <a:pt x="103" y="1"/>
                    </a:lnTo>
                    <a:lnTo>
                      <a:pt x="103" y="1"/>
                    </a:lnTo>
                    <a:lnTo>
                      <a:pt x="103" y="0"/>
                    </a:lnTo>
                    <a:lnTo>
                      <a:pt x="103" y="0"/>
                    </a:lnTo>
                    <a:lnTo>
                      <a:pt x="104" y="0"/>
                    </a:lnTo>
                    <a:lnTo>
                      <a:pt x="105" y="0"/>
                    </a:lnTo>
                    <a:lnTo>
                      <a:pt x="105" y="0"/>
                    </a:lnTo>
                    <a:lnTo>
                      <a:pt x="106" y="0"/>
                    </a:lnTo>
                    <a:lnTo>
                      <a:pt x="107" y="0"/>
                    </a:lnTo>
                    <a:lnTo>
                      <a:pt x="107" y="0"/>
                    </a:lnTo>
                    <a:lnTo>
                      <a:pt x="108" y="0"/>
                    </a:lnTo>
                    <a:lnTo>
                      <a:pt x="108" y="0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146">
                <a:extLst>
                  <a:ext uri="{FF2B5EF4-FFF2-40B4-BE49-F238E27FC236}">
                    <a16:creationId xmlns:a16="http://schemas.microsoft.com/office/drawing/2014/main" id="{A6B175A8-9A82-8469-FE14-7AFE5921C94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674101" y="9115426"/>
                <a:ext cx="398463" cy="265113"/>
              </a:xfrm>
              <a:custGeom>
                <a:avLst/>
                <a:gdLst>
                  <a:gd name="T0" fmla="*/ 80 w 251"/>
                  <a:gd name="T1" fmla="*/ 19 h 167"/>
                  <a:gd name="T2" fmla="*/ 109 w 251"/>
                  <a:gd name="T3" fmla="*/ 31 h 167"/>
                  <a:gd name="T4" fmla="*/ 128 w 251"/>
                  <a:gd name="T5" fmla="*/ 39 h 167"/>
                  <a:gd name="T6" fmla="*/ 147 w 251"/>
                  <a:gd name="T7" fmla="*/ 48 h 167"/>
                  <a:gd name="T8" fmla="*/ 164 w 251"/>
                  <a:gd name="T9" fmla="*/ 57 h 167"/>
                  <a:gd name="T10" fmla="*/ 182 w 251"/>
                  <a:gd name="T11" fmla="*/ 68 h 167"/>
                  <a:gd name="T12" fmla="*/ 199 w 251"/>
                  <a:gd name="T13" fmla="*/ 81 h 167"/>
                  <a:gd name="T14" fmla="*/ 211 w 251"/>
                  <a:gd name="T15" fmla="*/ 91 h 167"/>
                  <a:gd name="T16" fmla="*/ 224 w 251"/>
                  <a:gd name="T17" fmla="*/ 104 h 167"/>
                  <a:gd name="T18" fmla="*/ 233 w 251"/>
                  <a:gd name="T19" fmla="*/ 113 h 167"/>
                  <a:gd name="T20" fmla="*/ 242 w 251"/>
                  <a:gd name="T21" fmla="*/ 124 h 167"/>
                  <a:gd name="T22" fmla="*/ 247 w 251"/>
                  <a:gd name="T23" fmla="*/ 132 h 167"/>
                  <a:gd name="T24" fmla="*/ 249 w 251"/>
                  <a:gd name="T25" fmla="*/ 137 h 167"/>
                  <a:gd name="T26" fmla="*/ 251 w 251"/>
                  <a:gd name="T27" fmla="*/ 144 h 167"/>
                  <a:gd name="T28" fmla="*/ 250 w 251"/>
                  <a:gd name="T29" fmla="*/ 151 h 167"/>
                  <a:gd name="T30" fmla="*/ 247 w 251"/>
                  <a:gd name="T31" fmla="*/ 158 h 167"/>
                  <a:gd name="T32" fmla="*/ 241 w 251"/>
                  <a:gd name="T33" fmla="*/ 163 h 167"/>
                  <a:gd name="T34" fmla="*/ 234 w 251"/>
                  <a:gd name="T35" fmla="*/ 165 h 167"/>
                  <a:gd name="T36" fmla="*/ 226 w 251"/>
                  <a:gd name="T37" fmla="*/ 167 h 167"/>
                  <a:gd name="T38" fmla="*/ 219 w 251"/>
                  <a:gd name="T39" fmla="*/ 167 h 167"/>
                  <a:gd name="T40" fmla="*/ 211 w 251"/>
                  <a:gd name="T41" fmla="*/ 166 h 167"/>
                  <a:gd name="T42" fmla="*/ 197 w 251"/>
                  <a:gd name="T43" fmla="*/ 164 h 167"/>
                  <a:gd name="T44" fmla="*/ 183 w 251"/>
                  <a:gd name="T45" fmla="*/ 160 h 167"/>
                  <a:gd name="T46" fmla="*/ 168 w 251"/>
                  <a:gd name="T47" fmla="*/ 153 h 167"/>
                  <a:gd name="T48" fmla="*/ 156 w 251"/>
                  <a:gd name="T49" fmla="*/ 146 h 167"/>
                  <a:gd name="T50" fmla="*/ 142 w 251"/>
                  <a:gd name="T51" fmla="*/ 138 h 167"/>
                  <a:gd name="T52" fmla="*/ 129 w 251"/>
                  <a:gd name="T53" fmla="*/ 128 h 167"/>
                  <a:gd name="T54" fmla="*/ 117 w 251"/>
                  <a:gd name="T55" fmla="*/ 117 h 167"/>
                  <a:gd name="T56" fmla="*/ 97 w 251"/>
                  <a:gd name="T57" fmla="*/ 99 h 167"/>
                  <a:gd name="T58" fmla="*/ 65 w 251"/>
                  <a:gd name="T59" fmla="*/ 68 h 167"/>
                  <a:gd name="T60" fmla="*/ 45 w 251"/>
                  <a:gd name="T61" fmla="*/ 49 h 167"/>
                  <a:gd name="T62" fmla="*/ 32 w 251"/>
                  <a:gd name="T63" fmla="*/ 38 h 167"/>
                  <a:gd name="T64" fmla="*/ 22 w 251"/>
                  <a:gd name="T65" fmla="*/ 29 h 167"/>
                  <a:gd name="T66" fmla="*/ 13 w 251"/>
                  <a:gd name="T67" fmla="*/ 23 h 167"/>
                  <a:gd name="T68" fmla="*/ 4 w 251"/>
                  <a:gd name="T69" fmla="*/ 19 h 167"/>
                  <a:gd name="T70" fmla="*/ 19 w 251"/>
                  <a:gd name="T71" fmla="*/ 4 h 167"/>
                  <a:gd name="T72" fmla="*/ 63 w 251"/>
                  <a:gd name="T73" fmla="*/ 38 h 167"/>
                  <a:gd name="T74" fmla="*/ 90 w 251"/>
                  <a:gd name="T75" fmla="*/ 63 h 167"/>
                  <a:gd name="T76" fmla="*/ 116 w 251"/>
                  <a:gd name="T77" fmla="*/ 89 h 167"/>
                  <a:gd name="T78" fmla="*/ 133 w 251"/>
                  <a:gd name="T79" fmla="*/ 104 h 167"/>
                  <a:gd name="T80" fmla="*/ 145 w 251"/>
                  <a:gd name="T81" fmla="*/ 114 h 167"/>
                  <a:gd name="T82" fmla="*/ 157 w 251"/>
                  <a:gd name="T83" fmla="*/ 123 h 167"/>
                  <a:gd name="T84" fmla="*/ 169 w 251"/>
                  <a:gd name="T85" fmla="*/ 131 h 167"/>
                  <a:gd name="T86" fmla="*/ 180 w 251"/>
                  <a:gd name="T87" fmla="*/ 136 h 167"/>
                  <a:gd name="T88" fmla="*/ 193 w 251"/>
                  <a:gd name="T89" fmla="*/ 142 h 167"/>
                  <a:gd name="T90" fmla="*/ 205 w 251"/>
                  <a:gd name="T91" fmla="*/ 144 h 167"/>
                  <a:gd name="T92" fmla="*/ 214 w 251"/>
                  <a:gd name="T93" fmla="*/ 146 h 167"/>
                  <a:gd name="T94" fmla="*/ 220 w 251"/>
                  <a:gd name="T95" fmla="*/ 146 h 167"/>
                  <a:gd name="T96" fmla="*/ 226 w 251"/>
                  <a:gd name="T97" fmla="*/ 146 h 167"/>
                  <a:gd name="T98" fmla="*/ 230 w 251"/>
                  <a:gd name="T99" fmla="*/ 145 h 167"/>
                  <a:gd name="T100" fmla="*/ 229 w 251"/>
                  <a:gd name="T101" fmla="*/ 144 h 167"/>
                  <a:gd name="T102" fmla="*/ 228 w 251"/>
                  <a:gd name="T103" fmla="*/ 140 h 167"/>
                  <a:gd name="T104" fmla="*/ 223 w 251"/>
                  <a:gd name="T105" fmla="*/ 133 h 167"/>
                  <a:gd name="T106" fmla="*/ 214 w 251"/>
                  <a:gd name="T107" fmla="*/ 124 h 167"/>
                  <a:gd name="T108" fmla="*/ 206 w 251"/>
                  <a:gd name="T109" fmla="*/ 115 h 167"/>
                  <a:gd name="T110" fmla="*/ 194 w 251"/>
                  <a:gd name="T111" fmla="*/ 103 h 167"/>
                  <a:gd name="T112" fmla="*/ 181 w 251"/>
                  <a:gd name="T113" fmla="*/ 93 h 167"/>
                  <a:gd name="T114" fmla="*/ 165 w 251"/>
                  <a:gd name="T115" fmla="*/ 82 h 167"/>
                  <a:gd name="T116" fmla="*/ 147 w 251"/>
                  <a:gd name="T117" fmla="*/ 72 h 167"/>
                  <a:gd name="T118" fmla="*/ 131 w 251"/>
                  <a:gd name="T119" fmla="*/ 63 h 167"/>
                  <a:gd name="T120" fmla="*/ 113 w 251"/>
                  <a:gd name="T121" fmla="*/ 55 h 167"/>
                  <a:gd name="T122" fmla="*/ 96 w 251"/>
                  <a:gd name="T123" fmla="*/ 48 h 167"/>
                  <a:gd name="T124" fmla="*/ 60 w 251"/>
                  <a:gd name="T125" fmla="*/ 34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51" h="167">
                    <a:moveTo>
                      <a:pt x="36" y="3"/>
                    </a:moveTo>
                    <a:lnTo>
                      <a:pt x="36" y="3"/>
                    </a:lnTo>
                    <a:lnTo>
                      <a:pt x="39" y="4"/>
                    </a:lnTo>
                    <a:lnTo>
                      <a:pt x="42" y="5"/>
                    </a:lnTo>
                    <a:lnTo>
                      <a:pt x="44" y="6"/>
                    </a:lnTo>
                    <a:lnTo>
                      <a:pt x="50" y="9"/>
                    </a:lnTo>
                    <a:lnTo>
                      <a:pt x="55" y="10"/>
                    </a:lnTo>
                    <a:lnTo>
                      <a:pt x="61" y="12"/>
                    </a:lnTo>
                    <a:lnTo>
                      <a:pt x="67" y="14"/>
                    </a:lnTo>
                    <a:lnTo>
                      <a:pt x="70" y="16"/>
                    </a:lnTo>
                    <a:lnTo>
                      <a:pt x="72" y="17"/>
                    </a:lnTo>
                    <a:lnTo>
                      <a:pt x="75" y="18"/>
                    </a:lnTo>
                    <a:lnTo>
                      <a:pt x="78" y="19"/>
                    </a:lnTo>
                    <a:lnTo>
                      <a:pt x="80" y="19"/>
                    </a:lnTo>
                    <a:lnTo>
                      <a:pt x="83" y="20"/>
                    </a:lnTo>
                    <a:lnTo>
                      <a:pt x="86" y="21"/>
                    </a:lnTo>
                    <a:lnTo>
                      <a:pt x="89" y="23"/>
                    </a:lnTo>
                    <a:lnTo>
                      <a:pt x="91" y="24"/>
                    </a:lnTo>
                    <a:lnTo>
                      <a:pt x="94" y="25"/>
                    </a:lnTo>
                    <a:lnTo>
                      <a:pt x="97" y="26"/>
                    </a:lnTo>
                    <a:lnTo>
                      <a:pt x="100" y="27"/>
                    </a:lnTo>
                    <a:lnTo>
                      <a:pt x="102" y="28"/>
                    </a:lnTo>
                    <a:lnTo>
                      <a:pt x="104" y="28"/>
                    </a:lnTo>
                    <a:lnTo>
                      <a:pt x="105" y="29"/>
                    </a:lnTo>
                    <a:lnTo>
                      <a:pt x="107" y="29"/>
                    </a:lnTo>
                    <a:lnTo>
                      <a:pt x="107" y="29"/>
                    </a:lnTo>
                    <a:lnTo>
                      <a:pt x="108" y="30"/>
                    </a:lnTo>
                    <a:lnTo>
                      <a:pt x="109" y="31"/>
                    </a:lnTo>
                    <a:lnTo>
                      <a:pt x="110" y="31"/>
                    </a:lnTo>
                    <a:lnTo>
                      <a:pt x="112" y="32"/>
                    </a:lnTo>
                    <a:lnTo>
                      <a:pt x="113" y="32"/>
                    </a:lnTo>
                    <a:lnTo>
                      <a:pt x="115" y="33"/>
                    </a:lnTo>
                    <a:lnTo>
                      <a:pt x="116" y="34"/>
                    </a:lnTo>
                    <a:lnTo>
                      <a:pt x="118" y="34"/>
                    </a:lnTo>
                    <a:lnTo>
                      <a:pt x="119" y="35"/>
                    </a:lnTo>
                    <a:lnTo>
                      <a:pt x="120" y="36"/>
                    </a:lnTo>
                    <a:lnTo>
                      <a:pt x="121" y="36"/>
                    </a:lnTo>
                    <a:lnTo>
                      <a:pt x="123" y="37"/>
                    </a:lnTo>
                    <a:lnTo>
                      <a:pt x="124" y="38"/>
                    </a:lnTo>
                    <a:lnTo>
                      <a:pt x="126" y="38"/>
                    </a:lnTo>
                    <a:lnTo>
                      <a:pt x="127" y="38"/>
                    </a:lnTo>
                    <a:lnTo>
                      <a:pt x="128" y="39"/>
                    </a:lnTo>
                    <a:lnTo>
                      <a:pt x="129" y="39"/>
                    </a:lnTo>
                    <a:lnTo>
                      <a:pt x="131" y="40"/>
                    </a:lnTo>
                    <a:lnTo>
                      <a:pt x="132" y="41"/>
                    </a:lnTo>
                    <a:lnTo>
                      <a:pt x="134" y="41"/>
                    </a:lnTo>
                    <a:lnTo>
                      <a:pt x="135" y="42"/>
                    </a:lnTo>
                    <a:lnTo>
                      <a:pt x="137" y="43"/>
                    </a:lnTo>
                    <a:lnTo>
                      <a:pt x="138" y="44"/>
                    </a:lnTo>
                    <a:lnTo>
                      <a:pt x="139" y="44"/>
                    </a:lnTo>
                    <a:lnTo>
                      <a:pt x="140" y="45"/>
                    </a:lnTo>
                    <a:lnTo>
                      <a:pt x="142" y="46"/>
                    </a:lnTo>
                    <a:lnTo>
                      <a:pt x="143" y="46"/>
                    </a:lnTo>
                    <a:lnTo>
                      <a:pt x="145" y="47"/>
                    </a:lnTo>
                    <a:lnTo>
                      <a:pt x="146" y="48"/>
                    </a:lnTo>
                    <a:lnTo>
                      <a:pt x="147" y="48"/>
                    </a:lnTo>
                    <a:lnTo>
                      <a:pt x="148" y="48"/>
                    </a:lnTo>
                    <a:lnTo>
                      <a:pt x="149" y="49"/>
                    </a:lnTo>
                    <a:lnTo>
                      <a:pt x="151" y="50"/>
                    </a:lnTo>
                    <a:lnTo>
                      <a:pt x="152" y="51"/>
                    </a:lnTo>
                    <a:lnTo>
                      <a:pt x="154" y="51"/>
                    </a:lnTo>
                    <a:lnTo>
                      <a:pt x="155" y="52"/>
                    </a:lnTo>
                    <a:lnTo>
                      <a:pt x="156" y="53"/>
                    </a:lnTo>
                    <a:lnTo>
                      <a:pt x="157" y="53"/>
                    </a:lnTo>
                    <a:lnTo>
                      <a:pt x="157" y="54"/>
                    </a:lnTo>
                    <a:lnTo>
                      <a:pt x="159" y="55"/>
                    </a:lnTo>
                    <a:lnTo>
                      <a:pt x="160" y="55"/>
                    </a:lnTo>
                    <a:lnTo>
                      <a:pt x="162" y="56"/>
                    </a:lnTo>
                    <a:lnTo>
                      <a:pt x="163" y="57"/>
                    </a:lnTo>
                    <a:lnTo>
                      <a:pt x="164" y="57"/>
                    </a:lnTo>
                    <a:lnTo>
                      <a:pt x="166" y="58"/>
                    </a:lnTo>
                    <a:lnTo>
                      <a:pt x="167" y="59"/>
                    </a:lnTo>
                    <a:lnTo>
                      <a:pt x="168" y="59"/>
                    </a:lnTo>
                    <a:lnTo>
                      <a:pt x="169" y="60"/>
                    </a:lnTo>
                    <a:lnTo>
                      <a:pt x="171" y="61"/>
                    </a:lnTo>
                    <a:lnTo>
                      <a:pt x="172" y="62"/>
                    </a:lnTo>
                    <a:lnTo>
                      <a:pt x="173" y="63"/>
                    </a:lnTo>
                    <a:lnTo>
                      <a:pt x="175" y="64"/>
                    </a:lnTo>
                    <a:lnTo>
                      <a:pt x="176" y="65"/>
                    </a:lnTo>
                    <a:lnTo>
                      <a:pt x="177" y="66"/>
                    </a:lnTo>
                    <a:lnTo>
                      <a:pt x="178" y="67"/>
                    </a:lnTo>
                    <a:lnTo>
                      <a:pt x="179" y="67"/>
                    </a:lnTo>
                    <a:lnTo>
                      <a:pt x="181" y="67"/>
                    </a:lnTo>
                    <a:lnTo>
                      <a:pt x="182" y="68"/>
                    </a:lnTo>
                    <a:lnTo>
                      <a:pt x="184" y="69"/>
                    </a:lnTo>
                    <a:lnTo>
                      <a:pt x="185" y="70"/>
                    </a:lnTo>
                    <a:lnTo>
                      <a:pt x="186" y="71"/>
                    </a:lnTo>
                    <a:lnTo>
                      <a:pt x="187" y="72"/>
                    </a:lnTo>
                    <a:lnTo>
                      <a:pt x="188" y="73"/>
                    </a:lnTo>
                    <a:lnTo>
                      <a:pt x="190" y="74"/>
                    </a:lnTo>
                    <a:lnTo>
                      <a:pt x="191" y="75"/>
                    </a:lnTo>
                    <a:lnTo>
                      <a:pt x="192" y="76"/>
                    </a:lnTo>
                    <a:lnTo>
                      <a:pt x="194" y="76"/>
                    </a:lnTo>
                    <a:lnTo>
                      <a:pt x="195" y="77"/>
                    </a:lnTo>
                    <a:lnTo>
                      <a:pt x="195" y="78"/>
                    </a:lnTo>
                    <a:lnTo>
                      <a:pt x="197" y="79"/>
                    </a:lnTo>
                    <a:lnTo>
                      <a:pt x="198" y="80"/>
                    </a:lnTo>
                    <a:lnTo>
                      <a:pt x="199" y="81"/>
                    </a:lnTo>
                    <a:lnTo>
                      <a:pt x="200" y="82"/>
                    </a:lnTo>
                    <a:lnTo>
                      <a:pt x="201" y="82"/>
                    </a:lnTo>
                    <a:lnTo>
                      <a:pt x="202" y="84"/>
                    </a:lnTo>
                    <a:lnTo>
                      <a:pt x="204" y="85"/>
                    </a:lnTo>
                    <a:lnTo>
                      <a:pt x="205" y="86"/>
                    </a:lnTo>
                    <a:lnTo>
                      <a:pt x="205" y="86"/>
                    </a:lnTo>
                    <a:lnTo>
                      <a:pt x="205" y="86"/>
                    </a:lnTo>
                    <a:lnTo>
                      <a:pt x="206" y="86"/>
                    </a:lnTo>
                    <a:lnTo>
                      <a:pt x="206" y="87"/>
                    </a:lnTo>
                    <a:lnTo>
                      <a:pt x="207" y="87"/>
                    </a:lnTo>
                    <a:lnTo>
                      <a:pt x="208" y="88"/>
                    </a:lnTo>
                    <a:lnTo>
                      <a:pt x="209" y="89"/>
                    </a:lnTo>
                    <a:lnTo>
                      <a:pt x="210" y="90"/>
                    </a:lnTo>
                    <a:lnTo>
                      <a:pt x="211" y="91"/>
                    </a:lnTo>
                    <a:lnTo>
                      <a:pt x="212" y="92"/>
                    </a:lnTo>
                    <a:lnTo>
                      <a:pt x="213" y="93"/>
                    </a:lnTo>
                    <a:lnTo>
                      <a:pt x="214" y="94"/>
                    </a:lnTo>
                    <a:lnTo>
                      <a:pt x="215" y="95"/>
                    </a:lnTo>
                    <a:lnTo>
                      <a:pt x="216" y="96"/>
                    </a:lnTo>
                    <a:lnTo>
                      <a:pt x="217" y="96"/>
                    </a:lnTo>
                    <a:lnTo>
                      <a:pt x="219" y="98"/>
                    </a:lnTo>
                    <a:lnTo>
                      <a:pt x="220" y="99"/>
                    </a:lnTo>
                    <a:lnTo>
                      <a:pt x="221" y="100"/>
                    </a:lnTo>
                    <a:lnTo>
                      <a:pt x="222" y="101"/>
                    </a:lnTo>
                    <a:lnTo>
                      <a:pt x="223" y="102"/>
                    </a:lnTo>
                    <a:lnTo>
                      <a:pt x="223" y="102"/>
                    </a:lnTo>
                    <a:lnTo>
                      <a:pt x="224" y="103"/>
                    </a:lnTo>
                    <a:lnTo>
                      <a:pt x="224" y="104"/>
                    </a:lnTo>
                    <a:lnTo>
                      <a:pt x="224" y="105"/>
                    </a:lnTo>
                    <a:lnTo>
                      <a:pt x="225" y="105"/>
                    </a:lnTo>
                    <a:lnTo>
                      <a:pt x="226" y="105"/>
                    </a:lnTo>
                    <a:lnTo>
                      <a:pt x="227" y="106"/>
                    </a:lnTo>
                    <a:lnTo>
                      <a:pt x="227" y="107"/>
                    </a:lnTo>
                    <a:lnTo>
                      <a:pt x="228" y="107"/>
                    </a:lnTo>
                    <a:lnTo>
                      <a:pt x="229" y="108"/>
                    </a:lnTo>
                    <a:lnTo>
                      <a:pt x="229" y="109"/>
                    </a:lnTo>
                    <a:lnTo>
                      <a:pt x="230" y="110"/>
                    </a:lnTo>
                    <a:lnTo>
                      <a:pt x="231" y="110"/>
                    </a:lnTo>
                    <a:lnTo>
                      <a:pt x="232" y="111"/>
                    </a:lnTo>
                    <a:lnTo>
                      <a:pt x="232" y="112"/>
                    </a:lnTo>
                    <a:lnTo>
                      <a:pt x="233" y="113"/>
                    </a:lnTo>
                    <a:lnTo>
                      <a:pt x="233" y="113"/>
                    </a:lnTo>
                    <a:lnTo>
                      <a:pt x="233" y="114"/>
                    </a:lnTo>
                    <a:lnTo>
                      <a:pt x="234" y="115"/>
                    </a:lnTo>
                    <a:lnTo>
                      <a:pt x="235" y="115"/>
                    </a:lnTo>
                    <a:lnTo>
                      <a:pt x="235" y="116"/>
                    </a:lnTo>
                    <a:lnTo>
                      <a:pt x="236" y="116"/>
                    </a:lnTo>
                    <a:lnTo>
                      <a:pt x="237" y="117"/>
                    </a:lnTo>
                    <a:lnTo>
                      <a:pt x="237" y="118"/>
                    </a:lnTo>
                    <a:lnTo>
                      <a:pt x="238" y="119"/>
                    </a:lnTo>
                    <a:lnTo>
                      <a:pt x="239" y="120"/>
                    </a:lnTo>
                    <a:lnTo>
                      <a:pt x="239" y="121"/>
                    </a:lnTo>
                    <a:lnTo>
                      <a:pt x="240" y="121"/>
                    </a:lnTo>
                    <a:lnTo>
                      <a:pt x="241" y="122"/>
                    </a:lnTo>
                    <a:lnTo>
                      <a:pt x="241" y="123"/>
                    </a:lnTo>
                    <a:lnTo>
                      <a:pt x="242" y="124"/>
                    </a:lnTo>
                    <a:lnTo>
                      <a:pt x="242" y="124"/>
                    </a:lnTo>
                    <a:lnTo>
                      <a:pt x="243" y="125"/>
                    </a:lnTo>
                    <a:lnTo>
                      <a:pt x="243" y="125"/>
                    </a:lnTo>
                    <a:lnTo>
                      <a:pt x="243" y="126"/>
                    </a:lnTo>
                    <a:lnTo>
                      <a:pt x="244" y="127"/>
                    </a:lnTo>
                    <a:lnTo>
                      <a:pt x="244" y="128"/>
                    </a:lnTo>
                    <a:lnTo>
                      <a:pt x="245" y="129"/>
                    </a:lnTo>
                    <a:lnTo>
                      <a:pt x="245" y="130"/>
                    </a:lnTo>
                    <a:lnTo>
                      <a:pt x="245" y="130"/>
                    </a:lnTo>
                    <a:lnTo>
                      <a:pt x="246" y="130"/>
                    </a:lnTo>
                    <a:lnTo>
                      <a:pt x="246" y="131"/>
                    </a:lnTo>
                    <a:lnTo>
                      <a:pt x="246" y="131"/>
                    </a:lnTo>
                    <a:lnTo>
                      <a:pt x="246" y="132"/>
                    </a:lnTo>
                    <a:lnTo>
                      <a:pt x="247" y="132"/>
                    </a:lnTo>
                    <a:lnTo>
                      <a:pt x="247" y="133"/>
                    </a:lnTo>
                    <a:lnTo>
                      <a:pt x="247" y="133"/>
                    </a:lnTo>
                    <a:lnTo>
                      <a:pt x="247" y="134"/>
                    </a:lnTo>
                    <a:lnTo>
                      <a:pt x="247" y="134"/>
                    </a:lnTo>
                    <a:lnTo>
                      <a:pt x="248" y="134"/>
                    </a:lnTo>
                    <a:lnTo>
                      <a:pt x="248" y="134"/>
                    </a:lnTo>
                    <a:lnTo>
                      <a:pt x="248" y="134"/>
                    </a:lnTo>
                    <a:lnTo>
                      <a:pt x="248" y="135"/>
                    </a:lnTo>
                    <a:lnTo>
                      <a:pt x="248" y="135"/>
                    </a:lnTo>
                    <a:lnTo>
                      <a:pt x="249" y="136"/>
                    </a:lnTo>
                    <a:lnTo>
                      <a:pt x="249" y="136"/>
                    </a:lnTo>
                    <a:lnTo>
                      <a:pt x="249" y="137"/>
                    </a:lnTo>
                    <a:lnTo>
                      <a:pt x="249" y="137"/>
                    </a:lnTo>
                    <a:lnTo>
                      <a:pt x="249" y="137"/>
                    </a:lnTo>
                    <a:lnTo>
                      <a:pt x="249" y="138"/>
                    </a:lnTo>
                    <a:lnTo>
                      <a:pt x="250" y="138"/>
                    </a:lnTo>
                    <a:lnTo>
                      <a:pt x="250" y="139"/>
                    </a:lnTo>
                    <a:lnTo>
                      <a:pt x="250" y="139"/>
                    </a:lnTo>
                    <a:lnTo>
                      <a:pt x="250" y="140"/>
                    </a:lnTo>
                    <a:lnTo>
                      <a:pt x="250" y="140"/>
                    </a:lnTo>
                    <a:lnTo>
                      <a:pt x="250" y="141"/>
                    </a:lnTo>
                    <a:lnTo>
                      <a:pt x="250" y="141"/>
                    </a:lnTo>
                    <a:lnTo>
                      <a:pt x="250" y="142"/>
                    </a:lnTo>
                    <a:lnTo>
                      <a:pt x="251" y="142"/>
                    </a:lnTo>
                    <a:lnTo>
                      <a:pt x="251" y="143"/>
                    </a:lnTo>
                    <a:lnTo>
                      <a:pt x="251" y="143"/>
                    </a:lnTo>
                    <a:lnTo>
                      <a:pt x="251" y="144"/>
                    </a:lnTo>
                    <a:lnTo>
                      <a:pt x="251" y="144"/>
                    </a:lnTo>
                    <a:lnTo>
                      <a:pt x="251" y="144"/>
                    </a:lnTo>
                    <a:lnTo>
                      <a:pt x="251" y="144"/>
                    </a:lnTo>
                    <a:lnTo>
                      <a:pt x="251" y="145"/>
                    </a:lnTo>
                    <a:lnTo>
                      <a:pt x="251" y="145"/>
                    </a:lnTo>
                    <a:lnTo>
                      <a:pt x="251" y="146"/>
                    </a:lnTo>
                    <a:lnTo>
                      <a:pt x="251" y="147"/>
                    </a:lnTo>
                    <a:lnTo>
                      <a:pt x="251" y="147"/>
                    </a:lnTo>
                    <a:lnTo>
                      <a:pt x="251" y="148"/>
                    </a:lnTo>
                    <a:lnTo>
                      <a:pt x="251" y="148"/>
                    </a:lnTo>
                    <a:lnTo>
                      <a:pt x="251" y="149"/>
                    </a:lnTo>
                    <a:lnTo>
                      <a:pt x="251" y="149"/>
                    </a:lnTo>
                    <a:lnTo>
                      <a:pt x="251" y="150"/>
                    </a:lnTo>
                    <a:lnTo>
                      <a:pt x="251" y="150"/>
                    </a:lnTo>
                    <a:lnTo>
                      <a:pt x="250" y="151"/>
                    </a:lnTo>
                    <a:lnTo>
                      <a:pt x="250" y="152"/>
                    </a:lnTo>
                    <a:lnTo>
                      <a:pt x="250" y="152"/>
                    </a:lnTo>
                    <a:lnTo>
                      <a:pt x="250" y="153"/>
                    </a:lnTo>
                    <a:lnTo>
                      <a:pt x="250" y="153"/>
                    </a:lnTo>
                    <a:lnTo>
                      <a:pt x="250" y="153"/>
                    </a:lnTo>
                    <a:lnTo>
                      <a:pt x="249" y="153"/>
                    </a:lnTo>
                    <a:lnTo>
                      <a:pt x="249" y="154"/>
                    </a:lnTo>
                    <a:lnTo>
                      <a:pt x="249" y="155"/>
                    </a:lnTo>
                    <a:lnTo>
                      <a:pt x="249" y="155"/>
                    </a:lnTo>
                    <a:lnTo>
                      <a:pt x="248" y="156"/>
                    </a:lnTo>
                    <a:lnTo>
                      <a:pt x="248" y="156"/>
                    </a:lnTo>
                    <a:lnTo>
                      <a:pt x="248" y="157"/>
                    </a:lnTo>
                    <a:lnTo>
                      <a:pt x="247" y="157"/>
                    </a:lnTo>
                    <a:lnTo>
                      <a:pt x="247" y="158"/>
                    </a:lnTo>
                    <a:lnTo>
                      <a:pt x="246" y="158"/>
                    </a:lnTo>
                    <a:lnTo>
                      <a:pt x="246" y="159"/>
                    </a:lnTo>
                    <a:lnTo>
                      <a:pt x="246" y="159"/>
                    </a:lnTo>
                    <a:lnTo>
                      <a:pt x="245" y="160"/>
                    </a:lnTo>
                    <a:lnTo>
                      <a:pt x="245" y="160"/>
                    </a:lnTo>
                    <a:lnTo>
                      <a:pt x="244" y="160"/>
                    </a:lnTo>
                    <a:lnTo>
                      <a:pt x="244" y="161"/>
                    </a:lnTo>
                    <a:lnTo>
                      <a:pt x="243" y="161"/>
                    </a:lnTo>
                    <a:lnTo>
                      <a:pt x="243" y="162"/>
                    </a:lnTo>
                    <a:lnTo>
                      <a:pt x="243" y="162"/>
                    </a:lnTo>
                    <a:lnTo>
                      <a:pt x="243" y="162"/>
                    </a:lnTo>
                    <a:lnTo>
                      <a:pt x="242" y="163"/>
                    </a:lnTo>
                    <a:lnTo>
                      <a:pt x="242" y="163"/>
                    </a:lnTo>
                    <a:lnTo>
                      <a:pt x="241" y="163"/>
                    </a:lnTo>
                    <a:lnTo>
                      <a:pt x="241" y="163"/>
                    </a:lnTo>
                    <a:lnTo>
                      <a:pt x="240" y="163"/>
                    </a:lnTo>
                    <a:lnTo>
                      <a:pt x="240" y="163"/>
                    </a:lnTo>
                    <a:lnTo>
                      <a:pt x="239" y="163"/>
                    </a:lnTo>
                    <a:lnTo>
                      <a:pt x="239" y="164"/>
                    </a:lnTo>
                    <a:lnTo>
                      <a:pt x="238" y="164"/>
                    </a:lnTo>
                    <a:lnTo>
                      <a:pt x="238" y="164"/>
                    </a:lnTo>
                    <a:lnTo>
                      <a:pt x="237" y="164"/>
                    </a:lnTo>
                    <a:lnTo>
                      <a:pt x="236" y="165"/>
                    </a:lnTo>
                    <a:lnTo>
                      <a:pt x="236" y="165"/>
                    </a:lnTo>
                    <a:lnTo>
                      <a:pt x="235" y="165"/>
                    </a:lnTo>
                    <a:lnTo>
                      <a:pt x="235" y="165"/>
                    </a:lnTo>
                    <a:lnTo>
                      <a:pt x="234" y="165"/>
                    </a:lnTo>
                    <a:lnTo>
                      <a:pt x="234" y="165"/>
                    </a:lnTo>
                    <a:lnTo>
                      <a:pt x="233" y="165"/>
                    </a:lnTo>
                    <a:lnTo>
                      <a:pt x="233" y="166"/>
                    </a:lnTo>
                    <a:lnTo>
                      <a:pt x="233" y="166"/>
                    </a:lnTo>
                    <a:lnTo>
                      <a:pt x="232" y="166"/>
                    </a:lnTo>
                    <a:lnTo>
                      <a:pt x="232" y="166"/>
                    </a:lnTo>
                    <a:lnTo>
                      <a:pt x="231" y="166"/>
                    </a:lnTo>
                    <a:lnTo>
                      <a:pt x="230" y="166"/>
                    </a:lnTo>
                    <a:lnTo>
                      <a:pt x="230" y="166"/>
                    </a:lnTo>
                    <a:lnTo>
                      <a:pt x="229" y="166"/>
                    </a:lnTo>
                    <a:lnTo>
                      <a:pt x="229" y="166"/>
                    </a:lnTo>
                    <a:lnTo>
                      <a:pt x="228" y="166"/>
                    </a:lnTo>
                    <a:lnTo>
                      <a:pt x="227" y="167"/>
                    </a:lnTo>
                    <a:lnTo>
                      <a:pt x="227" y="167"/>
                    </a:lnTo>
                    <a:lnTo>
                      <a:pt x="226" y="167"/>
                    </a:lnTo>
                    <a:lnTo>
                      <a:pt x="225" y="167"/>
                    </a:lnTo>
                    <a:lnTo>
                      <a:pt x="225" y="167"/>
                    </a:lnTo>
                    <a:lnTo>
                      <a:pt x="224" y="167"/>
                    </a:lnTo>
                    <a:lnTo>
                      <a:pt x="224" y="167"/>
                    </a:lnTo>
                    <a:lnTo>
                      <a:pt x="224" y="167"/>
                    </a:lnTo>
                    <a:lnTo>
                      <a:pt x="223" y="167"/>
                    </a:lnTo>
                    <a:lnTo>
                      <a:pt x="223" y="167"/>
                    </a:lnTo>
                    <a:lnTo>
                      <a:pt x="222" y="167"/>
                    </a:lnTo>
                    <a:lnTo>
                      <a:pt x="222" y="167"/>
                    </a:lnTo>
                    <a:lnTo>
                      <a:pt x="221" y="167"/>
                    </a:lnTo>
                    <a:lnTo>
                      <a:pt x="220" y="167"/>
                    </a:lnTo>
                    <a:lnTo>
                      <a:pt x="220" y="167"/>
                    </a:lnTo>
                    <a:lnTo>
                      <a:pt x="219" y="167"/>
                    </a:lnTo>
                    <a:lnTo>
                      <a:pt x="219" y="167"/>
                    </a:lnTo>
                    <a:lnTo>
                      <a:pt x="218" y="167"/>
                    </a:lnTo>
                    <a:lnTo>
                      <a:pt x="217" y="167"/>
                    </a:lnTo>
                    <a:lnTo>
                      <a:pt x="217" y="167"/>
                    </a:lnTo>
                    <a:lnTo>
                      <a:pt x="216" y="167"/>
                    </a:lnTo>
                    <a:lnTo>
                      <a:pt x="216" y="167"/>
                    </a:lnTo>
                    <a:lnTo>
                      <a:pt x="215" y="167"/>
                    </a:lnTo>
                    <a:lnTo>
                      <a:pt x="214" y="167"/>
                    </a:lnTo>
                    <a:lnTo>
                      <a:pt x="214" y="167"/>
                    </a:lnTo>
                    <a:lnTo>
                      <a:pt x="214" y="167"/>
                    </a:lnTo>
                    <a:lnTo>
                      <a:pt x="214" y="167"/>
                    </a:lnTo>
                    <a:lnTo>
                      <a:pt x="213" y="167"/>
                    </a:lnTo>
                    <a:lnTo>
                      <a:pt x="212" y="167"/>
                    </a:lnTo>
                    <a:lnTo>
                      <a:pt x="212" y="167"/>
                    </a:lnTo>
                    <a:lnTo>
                      <a:pt x="211" y="166"/>
                    </a:lnTo>
                    <a:lnTo>
                      <a:pt x="211" y="166"/>
                    </a:lnTo>
                    <a:lnTo>
                      <a:pt x="210" y="166"/>
                    </a:lnTo>
                    <a:lnTo>
                      <a:pt x="209" y="166"/>
                    </a:lnTo>
                    <a:lnTo>
                      <a:pt x="208" y="166"/>
                    </a:lnTo>
                    <a:lnTo>
                      <a:pt x="206" y="166"/>
                    </a:lnTo>
                    <a:lnTo>
                      <a:pt x="205" y="166"/>
                    </a:lnTo>
                    <a:lnTo>
                      <a:pt x="205" y="166"/>
                    </a:lnTo>
                    <a:lnTo>
                      <a:pt x="204" y="165"/>
                    </a:lnTo>
                    <a:lnTo>
                      <a:pt x="203" y="165"/>
                    </a:lnTo>
                    <a:lnTo>
                      <a:pt x="201" y="165"/>
                    </a:lnTo>
                    <a:lnTo>
                      <a:pt x="200" y="165"/>
                    </a:lnTo>
                    <a:lnTo>
                      <a:pt x="199" y="164"/>
                    </a:lnTo>
                    <a:lnTo>
                      <a:pt x="198" y="164"/>
                    </a:lnTo>
                    <a:lnTo>
                      <a:pt x="197" y="164"/>
                    </a:lnTo>
                    <a:lnTo>
                      <a:pt x="196" y="164"/>
                    </a:lnTo>
                    <a:lnTo>
                      <a:pt x="195" y="163"/>
                    </a:lnTo>
                    <a:lnTo>
                      <a:pt x="194" y="163"/>
                    </a:lnTo>
                    <a:lnTo>
                      <a:pt x="193" y="163"/>
                    </a:lnTo>
                    <a:lnTo>
                      <a:pt x="192" y="163"/>
                    </a:lnTo>
                    <a:lnTo>
                      <a:pt x="191" y="163"/>
                    </a:lnTo>
                    <a:lnTo>
                      <a:pt x="190" y="163"/>
                    </a:lnTo>
                    <a:lnTo>
                      <a:pt x="189" y="162"/>
                    </a:lnTo>
                    <a:lnTo>
                      <a:pt x="187" y="162"/>
                    </a:lnTo>
                    <a:lnTo>
                      <a:pt x="186" y="162"/>
                    </a:lnTo>
                    <a:lnTo>
                      <a:pt x="186" y="161"/>
                    </a:lnTo>
                    <a:lnTo>
                      <a:pt x="185" y="161"/>
                    </a:lnTo>
                    <a:lnTo>
                      <a:pt x="184" y="160"/>
                    </a:lnTo>
                    <a:lnTo>
                      <a:pt x="183" y="160"/>
                    </a:lnTo>
                    <a:lnTo>
                      <a:pt x="182" y="160"/>
                    </a:lnTo>
                    <a:lnTo>
                      <a:pt x="181" y="159"/>
                    </a:lnTo>
                    <a:lnTo>
                      <a:pt x="179" y="159"/>
                    </a:lnTo>
                    <a:lnTo>
                      <a:pt x="178" y="158"/>
                    </a:lnTo>
                    <a:lnTo>
                      <a:pt x="177" y="158"/>
                    </a:lnTo>
                    <a:lnTo>
                      <a:pt x="176" y="157"/>
                    </a:lnTo>
                    <a:lnTo>
                      <a:pt x="176" y="157"/>
                    </a:lnTo>
                    <a:lnTo>
                      <a:pt x="175" y="156"/>
                    </a:lnTo>
                    <a:lnTo>
                      <a:pt x="174" y="156"/>
                    </a:lnTo>
                    <a:lnTo>
                      <a:pt x="173" y="155"/>
                    </a:lnTo>
                    <a:lnTo>
                      <a:pt x="172" y="155"/>
                    </a:lnTo>
                    <a:lnTo>
                      <a:pt x="170" y="154"/>
                    </a:lnTo>
                    <a:lnTo>
                      <a:pt x="169" y="154"/>
                    </a:lnTo>
                    <a:lnTo>
                      <a:pt x="168" y="153"/>
                    </a:lnTo>
                    <a:lnTo>
                      <a:pt x="167" y="153"/>
                    </a:lnTo>
                    <a:lnTo>
                      <a:pt x="167" y="153"/>
                    </a:lnTo>
                    <a:lnTo>
                      <a:pt x="166" y="152"/>
                    </a:lnTo>
                    <a:lnTo>
                      <a:pt x="165" y="152"/>
                    </a:lnTo>
                    <a:lnTo>
                      <a:pt x="164" y="151"/>
                    </a:lnTo>
                    <a:lnTo>
                      <a:pt x="163" y="151"/>
                    </a:lnTo>
                    <a:lnTo>
                      <a:pt x="162" y="150"/>
                    </a:lnTo>
                    <a:lnTo>
                      <a:pt x="161" y="149"/>
                    </a:lnTo>
                    <a:lnTo>
                      <a:pt x="159" y="149"/>
                    </a:lnTo>
                    <a:lnTo>
                      <a:pt x="159" y="149"/>
                    </a:lnTo>
                    <a:lnTo>
                      <a:pt x="158" y="148"/>
                    </a:lnTo>
                    <a:lnTo>
                      <a:pt x="157" y="148"/>
                    </a:lnTo>
                    <a:lnTo>
                      <a:pt x="157" y="147"/>
                    </a:lnTo>
                    <a:lnTo>
                      <a:pt x="156" y="146"/>
                    </a:lnTo>
                    <a:lnTo>
                      <a:pt x="155" y="146"/>
                    </a:lnTo>
                    <a:lnTo>
                      <a:pt x="154" y="145"/>
                    </a:lnTo>
                    <a:lnTo>
                      <a:pt x="153" y="144"/>
                    </a:lnTo>
                    <a:lnTo>
                      <a:pt x="152" y="144"/>
                    </a:lnTo>
                    <a:lnTo>
                      <a:pt x="151" y="144"/>
                    </a:lnTo>
                    <a:lnTo>
                      <a:pt x="150" y="143"/>
                    </a:lnTo>
                    <a:lnTo>
                      <a:pt x="149" y="143"/>
                    </a:lnTo>
                    <a:lnTo>
                      <a:pt x="148" y="142"/>
                    </a:lnTo>
                    <a:lnTo>
                      <a:pt x="147" y="141"/>
                    </a:lnTo>
                    <a:lnTo>
                      <a:pt x="147" y="140"/>
                    </a:lnTo>
                    <a:lnTo>
                      <a:pt x="146" y="140"/>
                    </a:lnTo>
                    <a:lnTo>
                      <a:pt x="145" y="139"/>
                    </a:lnTo>
                    <a:lnTo>
                      <a:pt x="143" y="138"/>
                    </a:lnTo>
                    <a:lnTo>
                      <a:pt x="142" y="138"/>
                    </a:lnTo>
                    <a:lnTo>
                      <a:pt x="141" y="137"/>
                    </a:lnTo>
                    <a:lnTo>
                      <a:pt x="140" y="136"/>
                    </a:lnTo>
                    <a:lnTo>
                      <a:pt x="139" y="135"/>
                    </a:lnTo>
                    <a:lnTo>
                      <a:pt x="138" y="135"/>
                    </a:lnTo>
                    <a:lnTo>
                      <a:pt x="138" y="134"/>
                    </a:lnTo>
                    <a:lnTo>
                      <a:pt x="137" y="134"/>
                    </a:lnTo>
                    <a:lnTo>
                      <a:pt x="136" y="133"/>
                    </a:lnTo>
                    <a:lnTo>
                      <a:pt x="135" y="132"/>
                    </a:lnTo>
                    <a:lnTo>
                      <a:pt x="134" y="132"/>
                    </a:lnTo>
                    <a:lnTo>
                      <a:pt x="133" y="131"/>
                    </a:lnTo>
                    <a:lnTo>
                      <a:pt x="132" y="130"/>
                    </a:lnTo>
                    <a:lnTo>
                      <a:pt x="131" y="129"/>
                    </a:lnTo>
                    <a:lnTo>
                      <a:pt x="130" y="129"/>
                    </a:lnTo>
                    <a:lnTo>
                      <a:pt x="129" y="128"/>
                    </a:lnTo>
                    <a:lnTo>
                      <a:pt x="128" y="127"/>
                    </a:lnTo>
                    <a:lnTo>
                      <a:pt x="128" y="126"/>
                    </a:lnTo>
                    <a:lnTo>
                      <a:pt x="127" y="125"/>
                    </a:lnTo>
                    <a:lnTo>
                      <a:pt x="126" y="124"/>
                    </a:lnTo>
                    <a:lnTo>
                      <a:pt x="125" y="124"/>
                    </a:lnTo>
                    <a:lnTo>
                      <a:pt x="124" y="124"/>
                    </a:lnTo>
                    <a:lnTo>
                      <a:pt x="123" y="123"/>
                    </a:lnTo>
                    <a:lnTo>
                      <a:pt x="122" y="122"/>
                    </a:lnTo>
                    <a:lnTo>
                      <a:pt x="121" y="121"/>
                    </a:lnTo>
                    <a:lnTo>
                      <a:pt x="120" y="120"/>
                    </a:lnTo>
                    <a:lnTo>
                      <a:pt x="119" y="120"/>
                    </a:lnTo>
                    <a:lnTo>
                      <a:pt x="119" y="119"/>
                    </a:lnTo>
                    <a:lnTo>
                      <a:pt x="118" y="118"/>
                    </a:lnTo>
                    <a:lnTo>
                      <a:pt x="117" y="117"/>
                    </a:lnTo>
                    <a:lnTo>
                      <a:pt x="116" y="116"/>
                    </a:lnTo>
                    <a:lnTo>
                      <a:pt x="115" y="115"/>
                    </a:lnTo>
                    <a:lnTo>
                      <a:pt x="114" y="115"/>
                    </a:lnTo>
                    <a:lnTo>
                      <a:pt x="113" y="115"/>
                    </a:lnTo>
                    <a:lnTo>
                      <a:pt x="112" y="114"/>
                    </a:lnTo>
                    <a:lnTo>
                      <a:pt x="110" y="112"/>
                    </a:lnTo>
                    <a:lnTo>
                      <a:pt x="109" y="110"/>
                    </a:lnTo>
                    <a:lnTo>
                      <a:pt x="107" y="109"/>
                    </a:lnTo>
                    <a:lnTo>
                      <a:pt x="105" y="107"/>
                    </a:lnTo>
                    <a:lnTo>
                      <a:pt x="103" y="105"/>
                    </a:lnTo>
                    <a:lnTo>
                      <a:pt x="102" y="104"/>
                    </a:lnTo>
                    <a:lnTo>
                      <a:pt x="100" y="102"/>
                    </a:lnTo>
                    <a:lnTo>
                      <a:pt x="99" y="101"/>
                    </a:lnTo>
                    <a:lnTo>
                      <a:pt x="97" y="99"/>
                    </a:lnTo>
                    <a:lnTo>
                      <a:pt x="95" y="97"/>
                    </a:lnTo>
                    <a:lnTo>
                      <a:pt x="93" y="96"/>
                    </a:lnTo>
                    <a:lnTo>
                      <a:pt x="91" y="94"/>
                    </a:lnTo>
                    <a:lnTo>
                      <a:pt x="90" y="93"/>
                    </a:lnTo>
                    <a:lnTo>
                      <a:pt x="88" y="91"/>
                    </a:lnTo>
                    <a:lnTo>
                      <a:pt x="86" y="89"/>
                    </a:lnTo>
                    <a:lnTo>
                      <a:pt x="85" y="87"/>
                    </a:lnTo>
                    <a:lnTo>
                      <a:pt x="83" y="86"/>
                    </a:lnTo>
                    <a:lnTo>
                      <a:pt x="81" y="85"/>
                    </a:lnTo>
                    <a:lnTo>
                      <a:pt x="78" y="81"/>
                    </a:lnTo>
                    <a:lnTo>
                      <a:pt x="75" y="77"/>
                    </a:lnTo>
                    <a:lnTo>
                      <a:pt x="71" y="75"/>
                    </a:lnTo>
                    <a:lnTo>
                      <a:pt x="68" y="71"/>
                    </a:lnTo>
                    <a:lnTo>
                      <a:pt x="65" y="68"/>
                    </a:lnTo>
                    <a:lnTo>
                      <a:pt x="63" y="67"/>
                    </a:lnTo>
                    <a:lnTo>
                      <a:pt x="61" y="65"/>
                    </a:lnTo>
                    <a:lnTo>
                      <a:pt x="61" y="64"/>
                    </a:lnTo>
                    <a:lnTo>
                      <a:pt x="59" y="62"/>
                    </a:lnTo>
                    <a:lnTo>
                      <a:pt x="57" y="60"/>
                    </a:lnTo>
                    <a:lnTo>
                      <a:pt x="55" y="59"/>
                    </a:lnTo>
                    <a:lnTo>
                      <a:pt x="54" y="57"/>
                    </a:lnTo>
                    <a:lnTo>
                      <a:pt x="52" y="56"/>
                    </a:lnTo>
                    <a:lnTo>
                      <a:pt x="51" y="55"/>
                    </a:lnTo>
                    <a:lnTo>
                      <a:pt x="50" y="54"/>
                    </a:lnTo>
                    <a:lnTo>
                      <a:pt x="50" y="53"/>
                    </a:lnTo>
                    <a:lnTo>
                      <a:pt x="48" y="52"/>
                    </a:lnTo>
                    <a:lnTo>
                      <a:pt x="46" y="50"/>
                    </a:lnTo>
                    <a:lnTo>
                      <a:pt x="45" y="49"/>
                    </a:lnTo>
                    <a:lnTo>
                      <a:pt x="43" y="48"/>
                    </a:lnTo>
                    <a:lnTo>
                      <a:pt x="42" y="47"/>
                    </a:lnTo>
                    <a:lnTo>
                      <a:pt x="41" y="45"/>
                    </a:lnTo>
                    <a:lnTo>
                      <a:pt x="39" y="44"/>
                    </a:lnTo>
                    <a:lnTo>
                      <a:pt x="38" y="43"/>
                    </a:lnTo>
                    <a:lnTo>
                      <a:pt x="37" y="42"/>
                    </a:lnTo>
                    <a:lnTo>
                      <a:pt x="36" y="41"/>
                    </a:lnTo>
                    <a:lnTo>
                      <a:pt x="36" y="41"/>
                    </a:lnTo>
                    <a:lnTo>
                      <a:pt x="35" y="40"/>
                    </a:lnTo>
                    <a:lnTo>
                      <a:pt x="34" y="39"/>
                    </a:lnTo>
                    <a:lnTo>
                      <a:pt x="33" y="39"/>
                    </a:lnTo>
                    <a:lnTo>
                      <a:pt x="33" y="38"/>
                    </a:lnTo>
                    <a:lnTo>
                      <a:pt x="33" y="38"/>
                    </a:lnTo>
                    <a:lnTo>
                      <a:pt x="32" y="38"/>
                    </a:lnTo>
                    <a:lnTo>
                      <a:pt x="31" y="37"/>
                    </a:lnTo>
                    <a:lnTo>
                      <a:pt x="30" y="36"/>
                    </a:lnTo>
                    <a:lnTo>
                      <a:pt x="29" y="36"/>
                    </a:lnTo>
                    <a:lnTo>
                      <a:pt x="29" y="35"/>
                    </a:lnTo>
                    <a:lnTo>
                      <a:pt x="28" y="35"/>
                    </a:lnTo>
                    <a:lnTo>
                      <a:pt x="27" y="34"/>
                    </a:lnTo>
                    <a:lnTo>
                      <a:pt x="26" y="33"/>
                    </a:lnTo>
                    <a:lnTo>
                      <a:pt x="26" y="33"/>
                    </a:lnTo>
                    <a:lnTo>
                      <a:pt x="25" y="32"/>
                    </a:lnTo>
                    <a:lnTo>
                      <a:pt x="24" y="32"/>
                    </a:lnTo>
                    <a:lnTo>
                      <a:pt x="23" y="31"/>
                    </a:lnTo>
                    <a:lnTo>
                      <a:pt x="23" y="30"/>
                    </a:lnTo>
                    <a:lnTo>
                      <a:pt x="23" y="30"/>
                    </a:lnTo>
                    <a:lnTo>
                      <a:pt x="22" y="29"/>
                    </a:lnTo>
                    <a:lnTo>
                      <a:pt x="21" y="29"/>
                    </a:lnTo>
                    <a:lnTo>
                      <a:pt x="20" y="28"/>
                    </a:lnTo>
                    <a:lnTo>
                      <a:pt x="20" y="28"/>
                    </a:lnTo>
                    <a:lnTo>
                      <a:pt x="19" y="28"/>
                    </a:lnTo>
                    <a:lnTo>
                      <a:pt x="18" y="28"/>
                    </a:lnTo>
                    <a:lnTo>
                      <a:pt x="17" y="27"/>
                    </a:lnTo>
                    <a:lnTo>
                      <a:pt x="17" y="27"/>
                    </a:lnTo>
                    <a:lnTo>
                      <a:pt x="16" y="26"/>
                    </a:lnTo>
                    <a:lnTo>
                      <a:pt x="15" y="26"/>
                    </a:lnTo>
                    <a:lnTo>
                      <a:pt x="15" y="25"/>
                    </a:lnTo>
                    <a:lnTo>
                      <a:pt x="14" y="25"/>
                    </a:lnTo>
                    <a:lnTo>
                      <a:pt x="13" y="24"/>
                    </a:lnTo>
                    <a:lnTo>
                      <a:pt x="13" y="24"/>
                    </a:lnTo>
                    <a:lnTo>
                      <a:pt x="13" y="23"/>
                    </a:lnTo>
                    <a:lnTo>
                      <a:pt x="12" y="23"/>
                    </a:lnTo>
                    <a:lnTo>
                      <a:pt x="11" y="23"/>
                    </a:lnTo>
                    <a:lnTo>
                      <a:pt x="11" y="22"/>
                    </a:lnTo>
                    <a:lnTo>
                      <a:pt x="10" y="22"/>
                    </a:lnTo>
                    <a:lnTo>
                      <a:pt x="9" y="21"/>
                    </a:lnTo>
                    <a:lnTo>
                      <a:pt x="9" y="21"/>
                    </a:lnTo>
                    <a:lnTo>
                      <a:pt x="8" y="21"/>
                    </a:lnTo>
                    <a:lnTo>
                      <a:pt x="8" y="21"/>
                    </a:lnTo>
                    <a:lnTo>
                      <a:pt x="7" y="20"/>
                    </a:lnTo>
                    <a:lnTo>
                      <a:pt x="6" y="20"/>
                    </a:lnTo>
                    <a:lnTo>
                      <a:pt x="6" y="20"/>
                    </a:lnTo>
                    <a:lnTo>
                      <a:pt x="5" y="19"/>
                    </a:lnTo>
                    <a:lnTo>
                      <a:pt x="4" y="19"/>
                    </a:lnTo>
                    <a:lnTo>
                      <a:pt x="4" y="19"/>
                    </a:lnTo>
                    <a:lnTo>
                      <a:pt x="0" y="13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5" y="0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14" y="1"/>
                    </a:lnTo>
                    <a:lnTo>
                      <a:pt x="15" y="1"/>
                    </a:lnTo>
                    <a:lnTo>
                      <a:pt x="16" y="2"/>
                    </a:lnTo>
                    <a:lnTo>
                      <a:pt x="17" y="2"/>
                    </a:lnTo>
                    <a:lnTo>
                      <a:pt x="17" y="3"/>
                    </a:lnTo>
                    <a:lnTo>
                      <a:pt x="18" y="3"/>
                    </a:lnTo>
                    <a:lnTo>
                      <a:pt x="19" y="3"/>
                    </a:lnTo>
                    <a:lnTo>
                      <a:pt x="19" y="4"/>
                    </a:lnTo>
                    <a:lnTo>
                      <a:pt x="20" y="4"/>
                    </a:lnTo>
                    <a:lnTo>
                      <a:pt x="21" y="4"/>
                    </a:lnTo>
                    <a:lnTo>
                      <a:pt x="22" y="5"/>
                    </a:lnTo>
                    <a:lnTo>
                      <a:pt x="23" y="5"/>
                    </a:lnTo>
                    <a:lnTo>
                      <a:pt x="23" y="6"/>
                    </a:lnTo>
                    <a:lnTo>
                      <a:pt x="25" y="2"/>
                    </a:lnTo>
                    <a:lnTo>
                      <a:pt x="33" y="2"/>
                    </a:lnTo>
                    <a:lnTo>
                      <a:pt x="33" y="2"/>
                    </a:lnTo>
                    <a:lnTo>
                      <a:pt x="36" y="3"/>
                    </a:lnTo>
                    <a:lnTo>
                      <a:pt x="36" y="3"/>
                    </a:lnTo>
                    <a:close/>
                    <a:moveTo>
                      <a:pt x="59" y="34"/>
                    </a:moveTo>
                    <a:lnTo>
                      <a:pt x="61" y="35"/>
                    </a:lnTo>
                    <a:lnTo>
                      <a:pt x="61" y="37"/>
                    </a:lnTo>
                    <a:lnTo>
                      <a:pt x="63" y="38"/>
                    </a:lnTo>
                    <a:lnTo>
                      <a:pt x="64" y="38"/>
                    </a:lnTo>
                    <a:lnTo>
                      <a:pt x="65" y="39"/>
                    </a:lnTo>
                    <a:lnTo>
                      <a:pt x="67" y="41"/>
                    </a:lnTo>
                    <a:lnTo>
                      <a:pt x="68" y="43"/>
                    </a:lnTo>
                    <a:lnTo>
                      <a:pt x="70" y="44"/>
                    </a:lnTo>
                    <a:lnTo>
                      <a:pt x="71" y="46"/>
                    </a:lnTo>
                    <a:lnTo>
                      <a:pt x="73" y="48"/>
                    </a:lnTo>
                    <a:lnTo>
                      <a:pt x="74" y="48"/>
                    </a:lnTo>
                    <a:lnTo>
                      <a:pt x="76" y="50"/>
                    </a:lnTo>
                    <a:lnTo>
                      <a:pt x="78" y="52"/>
                    </a:lnTo>
                    <a:lnTo>
                      <a:pt x="80" y="54"/>
                    </a:lnTo>
                    <a:lnTo>
                      <a:pt x="82" y="57"/>
                    </a:lnTo>
                    <a:lnTo>
                      <a:pt x="86" y="60"/>
                    </a:lnTo>
                    <a:lnTo>
                      <a:pt x="90" y="63"/>
                    </a:lnTo>
                    <a:lnTo>
                      <a:pt x="92" y="67"/>
                    </a:lnTo>
                    <a:lnTo>
                      <a:pt x="96" y="69"/>
                    </a:lnTo>
                    <a:lnTo>
                      <a:pt x="98" y="71"/>
                    </a:lnTo>
                    <a:lnTo>
                      <a:pt x="100" y="73"/>
                    </a:lnTo>
                    <a:lnTo>
                      <a:pt x="100" y="75"/>
                    </a:lnTo>
                    <a:lnTo>
                      <a:pt x="102" y="76"/>
                    </a:lnTo>
                    <a:lnTo>
                      <a:pt x="104" y="77"/>
                    </a:lnTo>
                    <a:lnTo>
                      <a:pt x="106" y="79"/>
                    </a:lnTo>
                    <a:lnTo>
                      <a:pt x="108" y="81"/>
                    </a:lnTo>
                    <a:lnTo>
                      <a:pt x="109" y="83"/>
                    </a:lnTo>
                    <a:lnTo>
                      <a:pt x="110" y="84"/>
                    </a:lnTo>
                    <a:lnTo>
                      <a:pt x="112" y="86"/>
                    </a:lnTo>
                    <a:lnTo>
                      <a:pt x="114" y="87"/>
                    </a:lnTo>
                    <a:lnTo>
                      <a:pt x="116" y="89"/>
                    </a:lnTo>
                    <a:lnTo>
                      <a:pt x="118" y="90"/>
                    </a:lnTo>
                    <a:lnTo>
                      <a:pt x="119" y="92"/>
                    </a:lnTo>
                    <a:lnTo>
                      <a:pt x="121" y="94"/>
                    </a:lnTo>
                    <a:lnTo>
                      <a:pt x="122" y="95"/>
                    </a:lnTo>
                    <a:lnTo>
                      <a:pt x="124" y="96"/>
                    </a:lnTo>
                    <a:lnTo>
                      <a:pt x="126" y="98"/>
                    </a:lnTo>
                    <a:lnTo>
                      <a:pt x="127" y="99"/>
                    </a:lnTo>
                    <a:lnTo>
                      <a:pt x="128" y="99"/>
                    </a:lnTo>
                    <a:lnTo>
                      <a:pt x="128" y="100"/>
                    </a:lnTo>
                    <a:lnTo>
                      <a:pt x="129" y="101"/>
                    </a:lnTo>
                    <a:lnTo>
                      <a:pt x="130" y="102"/>
                    </a:lnTo>
                    <a:lnTo>
                      <a:pt x="131" y="103"/>
                    </a:lnTo>
                    <a:lnTo>
                      <a:pt x="132" y="104"/>
                    </a:lnTo>
                    <a:lnTo>
                      <a:pt x="133" y="104"/>
                    </a:lnTo>
                    <a:lnTo>
                      <a:pt x="134" y="105"/>
                    </a:lnTo>
                    <a:lnTo>
                      <a:pt x="135" y="105"/>
                    </a:lnTo>
                    <a:lnTo>
                      <a:pt x="136" y="106"/>
                    </a:lnTo>
                    <a:lnTo>
                      <a:pt x="137" y="107"/>
                    </a:lnTo>
                    <a:lnTo>
                      <a:pt x="138" y="107"/>
                    </a:lnTo>
                    <a:lnTo>
                      <a:pt x="138" y="108"/>
                    </a:lnTo>
                    <a:lnTo>
                      <a:pt x="138" y="109"/>
                    </a:lnTo>
                    <a:lnTo>
                      <a:pt x="139" y="110"/>
                    </a:lnTo>
                    <a:lnTo>
                      <a:pt x="140" y="110"/>
                    </a:lnTo>
                    <a:lnTo>
                      <a:pt x="141" y="111"/>
                    </a:lnTo>
                    <a:lnTo>
                      <a:pt x="142" y="112"/>
                    </a:lnTo>
                    <a:lnTo>
                      <a:pt x="143" y="113"/>
                    </a:lnTo>
                    <a:lnTo>
                      <a:pt x="144" y="113"/>
                    </a:lnTo>
                    <a:lnTo>
                      <a:pt x="145" y="114"/>
                    </a:lnTo>
                    <a:lnTo>
                      <a:pt x="146" y="115"/>
                    </a:lnTo>
                    <a:lnTo>
                      <a:pt x="147" y="115"/>
                    </a:lnTo>
                    <a:lnTo>
                      <a:pt x="147" y="115"/>
                    </a:lnTo>
                    <a:lnTo>
                      <a:pt x="148" y="116"/>
                    </a:lnTo>
                    <a:lnTo>
                      <a:pt x="149" y="117"/>
                    </a:lnTo>
                    <a:lnTo>
                      <a:pt x="150" y="118"/>
                    </a:lnTo>
                    <a:lnTo>
                      <a:pt x="151" y="118"/>
                    </a:lnTo>
                    <a:lnTo>
                      <a:pt x="152" y="119"/>
                    </a:lnTo>
                    <a:lnTo>
                      <a:pt x="153" y="120"/>
                    </a:lnTo>
                    <a:lnTo>
                      <a:pt x="154" y="120"/>
                    </a:lnTo>
                    <a:lnTo>
                      <a:pt x="155" y="121"/>
                    </a:lnTo>
                    <a:lnTo>
                      <a:pt x="156" y="122"/>
                    </a:lnTo>
                    <a:lnTo>
                      <a:pt x="157" y="122"/>
                    </a:lnTo>
                    <a:lnTo>
                      <a:pt x="157" y="123"/>
                    </a:lnTo>
                    <a:lnTo>
                      <a:pt x="157" y="124"/>
                    </a:lnTo>
                    <a:lnTo>
                      <a:pt x="158" y="124"/>
                    </a:lnTo>
                    <a:lnTo>
                      <a:pt x="159" y="124"/>
                    </a:lnTo>
                    <a:lnTo>
                      <a:pt x="160" y="125"/>
                    </a:lnTo>
                    <a:lnTo>
                      <a:pt x="161" y="125"/>
                    </a:lnTo>
                    <a:lnTo>
                      <a:pt x="162" y="126"/>
                    </a:lnTo>
                    <a:lnTo>
                      <a:pt x="163" y="126"/>
                    </a:lnTo>
                    <a:lnTo>
                      <a:pt x="164" y="127"/>
                    </a:lnTo>
                    <a:lnTo>
                      <a:pt x="165" y="128"/>
                    </a:lnTo>
                    <a:lnTo>
                      <a:pt x="166" y="128"/>
                    </a:lnTo>
                    <a:lnTo>
                      <a:pt x="167" y="129"/>
                    </a:lnTo>
                    <a:lnTo>
                      <a:pt x="167" y="129"/>
                    </a:lnTo>
                    <a:lnTo>
                      <a:pt x="168" y="130"/>
                    </a:lnTo>
                    <a:lnTo>
                      <a:pt x="169" y="131"/>
                    </a:lnTo>
                    <a:lnTo>
                      <a:pt x="170" y="131"/>
                    </a:lnTo>
                    <a:lnTo>
                      <a:pt x="170" y="131"/>
                    </a:lnTo>
                    <a:lnTo>
                      <a:pt x="171" y="132"/>
                    </a:lnTo>
                    <a:lnTo>
                      <a:pt x="172" y="132"/>
                    </a:lnTo>
                    <a:lnTo>
                      <a:pt x="173" y="133"/>
                    </a:lnTo>
                    <a:lnTo>
                      <a:pt x="174" y="133"/>
                    </a:lnTo>
                    <a:lnTo>
                      <a:pt x="175" y="134"/>
                    </a:lnTo>
                    <a:lnTo>
                      <a:pt x="176" y="134"/>
                    </a:lnTo>
                    <a:lnTo>
                      <a:pt x="176" y="134"/>
                    </a:lnTo>
                    <a:lnTo>
                      <a:pt x="176" y="134"/>
                    </a:lnTo>
                    <a:lnTo>
                      <a:pt x="177" y="135"/>
                    </a:lnTo>
                    <a:lnTo>
                      <a:pt x="178" y="135"/>
                    </a:lnTo>
                    <a:lnTo>
                      <a:pt x="179" y="136"/>
                    </a:lnTo>
                    <a:lnTo>
                      <a:pt x="180" y="136"/>
                    </a:lnTo>
                    <a:lnTo>
                      <a:pt x="181" y="137"/>
                    </a:lnTo>
                    <a:lnTo>
                      <a:pt x="182" y="137"/>
                    </a:lnTo>
                    <a:lnTo>
                      <a:pt x="183" y="138"/>
                    </a:lnTo>
                    <a:lnTo>
                      <a:pt x="184" y="138"/>
                    </a:lnTo>
                    <a:lnTo>
                      <a:pt x="185" y="138"/>
                    </a:lnTo>
                    <a:lnTo>
                      <a:pt x="186" y="139"/>
                    </a:lnTo>
                    <a:lnTo>
                      <a:pt x="186" y="139"/>
                    </a:lnTo>
                    <a:lnTo>
                      <a:pt x="187" y="140"/>
                    </a:lnTo>
                    <a:lnTo>
                      <a:pt x="188" y="140"/>
                    </a:lnTo>
                    <a:lnTo>
                      <a:pt x="189" y="140"/>
                    </a:lnTo>
                    <a:lnTo>
                      <a:pt x="190" y="141"/>
                    </a:lnTo>
                    <a:lnTo>
                      <a:pt x="191" y="141"/>
                    </a:lnTo>
                    <a:lnTo>
                      <a:pt x="192" y="141"/>
                    </a:lnTo>
                    <a:lnTo>
                      <a:pt x="193" y="142"/>
                    </a:lnTo>
                    <a:lnTo>
                      <a:pt x="194" y="142"/>
                    </a:lnTo>
                    <a:lnTo>
                      <a:pt x="195" y="142"/>
                    </a:lnTo>
                    <a:lnTo>
                      <a:pt x="195" y="143"/>
                    </a:lnTo>
                    <a:lnTo>
                      <a:pt x="195" y="143"/>
                    </a:lnTo>
                    <a:lnTo>
                      <a:pt x="196" y="143"/>
                    </a:lnTo>
                    <a:lnTo>
                      <a:pt x="197" y="144"/>
                    </a:lnTo>
                    <a:lnTo>
                      <a:pt x="198" y="144"/>
                    </a:lnTo>
                    <a:lnTo>
                      <a:pt x="199" y="144"/>
                    </a:lnTo>
                    <a:lnTo>
                      <a:pt x="200" y="144"/>
                    </a:lnTo>
                    <a:lnTo>
                      <a:pt x="201" y="144"/>
                    </a:lnTo>
                    <a:lnTo>
                      <a:pt x="202" y="144"/>
                    </a:lnTo>
                    <a:lnTo>
                      <a:pt x="203" y="144"/>
                    </a:lnTo>
                    <a:lnTo>
                      <a:pt x="204" y="144"/>
                    </a:lnTo>
                    <a:lnTo>
                      <a:pt x="205" y="144"/>
                    </a:lnTo>
                    <a:lnTo>
                      <a:pt x="205" y="145"/>
                    </a:lnTo>
                    <a:lnTo>
                      <a:pt x="206" y="145"/>
                    </a:lnTo>
                    <a:lnTo>
                      <a:pt x="207" y="145"/>
                    </a:lnTo>
                    <a:lnTo>
                      <a:pt x="208" y="145"/>
                    </a:lnTo>
                    <a:lnTo>
                      <a:pt x="209" y="145"/>
                    </a:lnTo>
                    <a:lnTo>
                      <a:pt x="210" y="145"/>
                    </a:lnTo>
                    <a:lnTo>
                      <a:pt x="210" y="146"/>
                    </a:lnTo>
                    <a:lnTo>
                      <a:pt x="211" y="146"/>
                    </a:lnTo>
                    <a:lnTo>
                      <a:pt x="212" y="146"/>
                    </a:lnTo>
                    <a:lnTo>
                      <a:pt x="213" y="146"/>
                    </a:lnTo>
                    <a:lnTo>
                      <a:pt x="213" y="146"/>
                    </a:lnTo>
                    <a:lnTo>
                      <a:pt x="214" y="146"/>
                    </a:lnTo>
                    <a:lnTo>
                      <a:pt x="214" y="146"/>
                    </a:lnTo>
                    <a:lnTo>
                      <a:pt x="214" y="146"/>
                    </a:lnTo>
                    <a:lnTo>
                      <a:pt x="214" y="146"/>
                    </a:lnTo>
                    <a:lnTo>
                      <a:pt x="215" y="146"/>
                    </a:lnTo>
                    <a:lnTo>
                      <a:pt x="215" y="146"/>
                    </a:lnTo>
                    <a:lnTo>
                      <a:pt x="216" y="146"/>
                    </a:lnTo>
                    <a:lnTo>
                      <a:pt x="216" y="146"/>
                    </a:lnTo>
                    <a:lnTo>
                      <a:pt x="216" y="146"/>
                    </a:lnTo>
                    <a:lnTo>
                      <a:pt x="217" y="146"/>
                    </a:lnTo>
                    <a:lnTo>
                      <a:pt x="217" y="146"/>
                    </a:lnTo>
                    <a:lnTo>
                      <a:pt x="218" y="146"/>
                    </a:lnTo>
                    <a:lnTo>
                      <a:pt x="218" y="146"/>
                    </a:lnTo>
                    <a:lnTo>
                      <a:pt x="219" y="146"/>
                    </a:lnTo>
                    <a:lnTo>
                      <a:pt x="219" y="146"/>
                    </a:lnTo>
                    <a:lnTo>
                      <a:pt x="220" y="146"/>
                    </a:lnTo>
                    <a:lnTo>
                      <a:pt x="220" y="146"/>
                    </a:lnTo>
                    <a:lnTo>
                      <a:pt x="221" y="146"/>
                    </a:lnTo>
                    <a:lnTo>
                      <a:pt x="221" y="146"/>
                    </a:lnTo>
                    <a:lnTo>
                      <a:pt x="222" y="146"/>
                    </a:lnTo>
                    <a:lnTo>
                      <a:pt x="222" y="146"/>
                    </a:lnTo>
                    <a:lnTo>
                      <a:pt x="223" y="146"/>
                    </a:lnTo>
                    <a:lnTo>
                      <a:pt x="223" y="146"/>
                    </a:lnTo>
                    <a:lnTo>
                      <a:pt x="223" y="146"/>
                    </a:lnTo>
                    <a:lnTo>
                      <a:pt x="224" y="146"/>
                    </a:lnTo>
                    <a:lnTo>
                      <a:pt x="224" y="146"/>
                    </a:lnTo>
                    <a:lnTo>
                      <a:pt x="224" y="146"/>
                    </a:lnTo>
                    <a:lnTo>
                      <a:pt x="224" y="146"/>
                    </a:lnTo>
                    <a:lnTo>
                      <a:pt x="225" y="146"/>
                    </a:lnTo>
                    <a:lnTo>
                      <a:pt x="225" y="146"/>
                    </a:lnTo>
                    <a:lnTo>
                      <a:pt x="226" y="146"/>
                    </a:lnTo>
                    <a:lnTo>
                      <a:pt x="226" y="146"/>
                    </a:lnTo>
                    <a:lnTo>
                      <a:pt x="226" y="146"/>
                    </a:lnTo>
                    <a:lnTo>
                      <a:pt x="227" y="146"/>
                    </a:lnTo>
                    <a:lnTo>
                      <a:pt x="227" y="146"/>
                    </a:lnTo>
                    <a:lnTo>
                      <a:pt x="227" y="146"/>
                    </a:lnTo>
                    <a:lnTo>
                      <a:pt x="228" y="146"/>
                    </a:lnTo>
                    <a:lnTo>
                      <a:pt x="228" y="146"/>
                    </a:lnTo>
                    <a:lnTo>
                      <a:pt x="228" y="145"/>
                    </a:lnTo>
                    <a:lnTo>
                      <a:pt x="229" y="145"/>
                    </a:lnTo>
                    <a:lnTo>
                      <a:pt x="229" y="145"/>
                    </a:lnTo>
                    <a:lnTo>
                      <a:pt x="229" y="145"/>
                    </a:lnTo>
                    <a:lnTo>
                      <a:pt x="229" y="145"/>
                    </a:lnTo>
                    <a:lnTo>
                      <a:pt x="230" y="145"/>
                    </a:lnTo>
                    <a:lnTo>
                      <a:pt x="230" y="145"/>
                    </a:lnTo>
                    <a:lnTo>
                      <a:pt x="230" y="145"/>
                    </a:lnTo>
                    <a:lnTo>
                      <a:pt x="230" y="145"/>
                    </a:lnTo>
                    <a:lnTo>
                      <a:pt x="230" y="145"/>
                    </a:lnTo>
                    <a:lnTo>
                      <a:pt x="230" y="145"/>
                    </a:lnTo>
                    <a:lnTo>
                      <a:pt x="230" y="145"/>
                    </a:lnTo>
                    <a:lnTo>
                      <a:pt x="230" y="144"/>
                    </a:lnTo>
                    <a:lnTo>
                      <a:pt x="230" y="144"/>
                    </a:lnTo>
                    <a:lnTo>
                      <a:pt x="230" y="144"/>
                    </a:lnTo>
                    <a:lnTo>
                      <a:pt x="230" y="144"/>
                    </a:lnTo>
                    <a:lnTo>
                      <a:pt x="230" y="144"/>
                    </a:lnTo>
                    <a:lnTo>
                      <a:pt x="230" y="144"/>
                    </a:lnTo>
                    <a:lnTo>
                      <a:pt x="230" y="144"/>
                    </a:lnTo>
                    <a:lnTo>
                      <a:pt x="229" y="144"/>
                    </a:lnTo>
                    <a:lnTo>
                      <a:pt x="229" y="144"/>
                    </a:lnTo>
                    <a:lnTo>
                      <a:pt x="229" y="144"/>
                    </a:lnTo>
                    <a:lnTo>
                      <a:pt x="229" y="143"/>
                    </a:lnTo>
                    <a:lnTo>
                      <a:pt x="229" y="143"/>
                    </a:lnTo>
                    <a:lnTo>
                      <a:pt x="229" y="143"/>
                    </a:lnTo>
                    <a:lnTo>
                      <a:pt x="229" y="143"/>
                    </a:lnTo>
                    <a:lnTo>
                      <a:pt x="229" y="142"/>
                    </a:lnTo>
                    <a:lnTo>
                      <a:pt x="229" y="142"/>
                    </a:lnTo>
                    <a:lnTo>
                      <a:pt x="228" y="142"/>
                    </a:lnTo>
                    <a:lnTo>
                      <a:pt x="228" y="142"/>
                    </a:lnTo>
                    <a:lnTo>
                      <a:pt x="228" y="141"/>
                    </a:lnTo>
                    <a:lnTo>
                      <a:pt x="228" y="141"/>
                    </a:lnTo>
                    <a:lnTo>
                      <a:pt x="228" y="141"/>
                    </a:lnTo>
                    <a:lnTo>
                      <a:pt x="228" y="141"/>
                    </a:lnTo>
                    <a:lnTo>
                      <a:pt x="228" y="140"/>
                    </a:lnTo>
                    <a:lnTo>
                      <a:pt x="227" y="140"/>
                    </a:lnTo>
                    <a:lnTo>
                      <a:pt x="227" y="139"/>
                    </a:lnTo>
                    <a:lnTo>
                      <a:pt x="227" y="139"/>
                    </a:lnTo>
                    <a:lnTo>
                      <a:pt x="226" y="138"/>
                    </a:lnTo>
                    <a:lnTo>
                      <a:pt x="226" y="138"/>
                    </a:lnTo>
                    <a:lnTo>
                      <a:pt x="226" y="137"/>
                    </a:lnTo>
                    <a:lnTo>
                      <a:pt x="225" y="136"/>
                    </a:lnTo>
                    <a:lnTo>
                      <a:pt x="225" y="136"/>
                    </a:lnTo>
                    <a:lnTo>
                      <a:pt x="224" y="135"/>
                    </a:lnTo>
                    <a:lnTo>
                      <a:pt x="224" y="134"/>
                    </a:lnTo>
                    <a:lnTo>
                      <a:pt x="224" y="134"/>
                    </a:lnTo>
                    <a:lnTo>
                      <a:pt x="224" y="134"/>
                    </a:lnTo>
                    <a:lnTo>
                      <a:pt x="223" y="133"/>
                    </a:lnTo>
                    <a:lnTo>
                      <a:pt x="223" y="133"/>
                    </a:lnTo>
                    <a:lnTo>
                      <a:pt x="222" y="132"/>
                    </a:lnTo>
                    <a:lnTo>
                      <a:pt x="222" y="131"/>
                    </a:lnTo>
                    <a:lnTo>
                      <a:pt x="221" y="131"/>
                    </a:lnTo>
                    <a:lnTo>
                      <a:pt x="221" y="130"/>
                    </a:lnTo>
                    <a:lnTo>
                      <a:pt x="220" y="129"/>
                    </a:lnTo>
                    <a:lnTo>
                      <a:pt x="219" y="129"/>
                    </a:lnTo>
                    <a:lnTo>
                      <a:pt x="219" y="128"/>
                    </a:lnTo>
                    <a:lnTo>
                      <a:pt x="218" y="127"/>
                    </a:lnTo>
                    <a:lnTo>
                      <a:pt x="218" y="126"/>
                    </a:lnTo>
                    <a:lnTo>
                      <a:pt x="217" y="126"/>
                    </a:lnTo>
                    <a:lnTo>
                      <a:pt x="216" y="125"/>
                    </a:lnTo>
                    <a:lnTo>
                      <a:pt x="216" y="124"/>
                    </a:lnTo>
                    <a:lnTo>
                      <a:pt x="215" y="124"/>
                    </a:lnTo>
                    <a:lnTo>
                      <a:pt x="214" y="124"/>
                    </a:lnTo>
                    <a:lnTo>
                      <a:pt x="214" y="123"/>
                    </a:lnTo>
                    <a:lnTo>
                      <a:pt x="214" y="123"/>
                    </a:lnTo>
                    <a:lnTo>
                      <a:pt x="214" y="122"/>
                    </a:lnTo>
                    <a:lnTo>
                      <a:pt x="213" y="121"/>
                    </a:lnTo>
                    <a:lnTo>
                      <a:pt x="212" y="121"/>
                    </a:lnTo>
                    <a:lnTo>
                      <a:pt x="212" y="120"/>
                    </a:lnTo>
                    <a:lnTo>
                      <a:pt x="211" y="119"/>
                    </a:lnTo>
                    <a:lnTo>
                      <a:pt x="210" y="119"/>
                    </a:lnTo>
                    <a:lnTo>
                      <a:pt x="210" y="118"/>
                    </a:lnTo>
                    <a:lnTo>
                      <a:pt x="209" y="117"/>
                    </a:lnTo>
                    <a:lnTo>
                      <a:pt x="208" y="117"/>
                    </a:lnTo>
                    <a:lnTo>
                      <a:pt x="208" y="116"/>
                    </a:lnTo>
                    <a:lnTo>
                      <a:pt x="207" y="115"/>
                    </a:lnTo>
                    <a:lnTo>
                      <a:pt x="206" y="115"/>
                    </a:lnTo>
                    <a:lnTo>
                      <a:pt x="205" y="114"/>
                    </a:lnTo>
                    <a:lnTo>
                      <a:pt x="205" y="113"/>
                    </a:lnTo>
                    <a:lnTo>
                      <a:pt x="204" y="112"/>
                    </a:lnTo>
                    <a:lnTo>
                      <a:pt x="202" y="111"/>
                    </a:lnTo>
                    <a:lnTo>
                      <a:pt x="201" y="110"/>
                    </a:lnTo>
                    <a:lnTo>
                      <a:pt x="200" y="109"/>
                    </a:lnTo>
                    <a:lnTo>
                      <a:pt x="199" y="108"/>
                    </a:lnTo>
                    <a:lnTo>
                      <a:pt x="198" y="107"/>
                    </a:lnTo>
                    <a:lnTo>
                      <a:pt x="197" y="106"/>
                    </a:lnTo>
                    <a:lnTo>
                      <a:pt x="196" y="105"/>
                    </a:lnTo>
                    <a:lnTo>
                      <a:pt x="195" y="105"/>
                    </a:lnTo>
                    <a:lnTo>
                      <a:pt x="195" y="104"/>
                    </a:lnTo>
                    <a:lnTo>
                      <a:pt x="194" y="104"/>
                    </a:lnTo>
                    <a:lnTo>
                      <a:pt x="194" y="103"/>
                    </a:lnTo>
                    <a:lnTo>
                      <a:pt x="193" y="102"/>
                    </a:lnTo>
                    <a:lnTo>
                      <a:pt x="192" y="102"/>
                    </a:lnTo>
                    <a:lnTo>
                      <a:pt x="192" y="102"/>
                    </a:lnTo>
                    <a:lnTo>
                      <a:pt x="191" y="101"/>
                    </a:lnTo>
                    <a:lnTo>
                      <a:pt x="190" y="100"/>
                    </a:lnTo>
                    <a:lnTo>
                      <a:pt x="189" y="99"/>
                    </a:lnTo>
                    <a:lnTo>
                      <a:pt x="188" y="98"/>
                    </a:lnTo>
                    <a:lnTo>
                      <a:pt x="187" y="97"/>
                    </a:lnTo>
                    <a:lnTo>
                      <a:pt x="186" y="97"/>
                    </a:lnTo>
                    <a:lnTo>
                      <a:pt x="186" y="96"/>
                    </a:lnTo>
                    <a:lnTo>
                      <a:pt x="185" y="96"/>
                    </a:lnTo>
                    <a:lnTo>
                      <a:pt x="184" y="95"/>
                    </a:lnTo>
                    <a:lnTo>
                      <a:pt x="182" y="94"/>
                    </a:lnTo>
                    <a:lnTo>
                      <a:pt x="181" y="93"/>
                    </a:lnTo>
                    <a:lnTo>
                      <a:pt x="180" y="92"/>
                    </a:lnTo>
                    <a:lnTo>
                      <a:pt x="179" y="91"/>
                    </a:lnTo>
                    <a:lnTo>
                      <a:pt x="177" y="91"/>
                    </a:lnTo>
                    <a:lnTo>
                      <a:pt x="176" y="90"/>
                    </a:lnTo>
                    <a:lnTo>
                      <a:pt x="176" y="89"/>
                    </a:lnTo>
                    <a:lnTo>
                      <a:pt x="174" y="88"/>
                    </a:lnTo>
                    <a:lnTo>
                      <a:pt x="173" y="87"/>
                    </a:lnTo>
                    <a:lnTo>
                      <a:pt x="172" y="86"/>
                    </a:lnTo>
                    <a:lnTo>
                      <a:pt x="171" y="86"/>
                    </a:lnTo>
                    <a:lnTo>
                      <a:pt x="169" y="85"/>
                    </a:lnTo>
                    <a:lnTo>
                      <a:pt x="168" y="84"/>
                    </a:lnTo>
                    <a:lnTo>
                      <a:pt x="167" y="84"/>
                    </a:lnTo>
                    <a:lnTo>
                      <a:pt x="166" y="83"/>
                    </a:lnTo>
                    <a:lnTo>
                      <a:pt x="165" y="82"/>
                    </a:lnTo>
                    <a:lnTo>
                      <a:pt x="164" y="81"/>
                    </a:lnTo>
                    <a:lnTo>
                      <a:pt x="162" y="80"/>
                    </a:lnTo>
                    <a:lnTo>
                      <a:pt x="161" y="79"/>
                    </a:lnTo>
                    <a:lnTo>
                      <a:pt x="160" y="79"/>
                    </a:lnTo>
                    <a:lnTo>
                      <a:pt x="158" y="78"/>
                    </a:lnTo>
                    <a:lnTo>
                      <a:pt x="157" y="77"/>
                    </a:lnTo>
                    <a:lnTo>
                      <a:pt x="157" y="76"/>
                    </a:lnTo>
                    <a:lnTo>
                      <a:pt x="155" y="76"/>
                    </a:lnTo>
                    <a:lnTo>
                      <a:pt x="154" y="76"/>
                    </a:lnTo>
                    <a:lnTo>
                      <a:pt x="153" y="75"/>
                    </a:lnTo>
                    <a:lnTo>
                      <a:pt x="151" y="74"/>
                    </a:lnTo>
                    <a:lnTo>
                      <a:pt x="150" y="73"/>
                    </a:lnTo>
                    <a:lnTo>
                      <a:pt x="149" y="72"/>
                    </a:lnTo>
                    <a:lnTo>
                      <a:pt x="147" y="72"/>
                    </a:lnTo>
                    <a:lnTo>
                      <a:pt x="147" y="71"/>
                    </a:lnTo>
                    <a:lnTo>
                      <a:pt x="146" y="71"/>
                    </a:lnTo>
                    <a:lnTo>
                      <a:pt x="145" y="70"/>
                    </a:lnTo>
                    <a:lnTo>
                      <a:pt x="144" y="69"/>
                    </a:lnTo>
                    <a:lnTo>
                      <a:pt x="143" y="69"/>
                    </a:lnTo>
                    <a:lnTo>
                      <a:pt x="141" y="68"/>
                    </a:lnTo>
                    <a:lnTo>
                      <a:pt x="140" y="67"/>
                    </a:lnTo>
                    <a:lnTo>
                      <a:pt x="139" y="67"/>
                    </a:lnTo>
                    <a:lnTo>
                      <a:pt x="138" y="67"/>
                    </a:lnTo>
                    <a:lnTo>
                      <a:pt x="137" y="66"/>
                    </a:lnTo>
                    <a:lnTo>
                      <a:pt x="135" y="65"/>
                    </a:lnTo>
                    <a:lnTo>
                      <a:pt x="134" y="65"/>
                    </a:lnTo>
                    <a:lnTo>
                      <a:pt x="133" y="64"/>
                    </a:lnTo>
                    <a:lnTo>
                      <a:pt x="131" y="63"/>
                    </a:lnTo>
                    <a:lnTo>
                      <a:pt x="130" y="63"/>
                    </a:lnTo>
                    <a:lnTo>
                      <a:pt x="128" y="62"/>
                    </a:lnTo>
                    <a:lnTo>
                      <a:pt x="128" y="61"/>
                    </a:lnTo>
                    <a:lnTo>
                      <a:pt x="127" y="61"/>
                    </a:lnTo>
                    <a:lnTo>
                      <a:pt x="125" y="60"/>
                    </a:lnTo>
                    <a:lnTo>
                      <a:pt x="124" y="59"/>
                    </a:lnTo>
                    <a:lnTo>
                      <a:pt x="122" y="59"/>
                    </a:lnTo>
                    <a:lnTo>
                      <a:pt x="121" y="58"/>
                    </a:lnTo>
                    <a:lnTo>
                      <a:pt x="119" y="57"/>
                    </a:lnTo>
                    <a:lnTo>
                      <a:pt x="119" y="57"/>
                    </a:lnTo>
                    <a:lnTo>
                      <a:pt x="118" y="57"/>
                    </a:lnTo>
                    <a:lnTo>
                      <a:pt x="116" y="56"/>
                    </a:lnTo>
                    <a:lnTo>
                      <a:pt x="115" y="56"/>
                    </a:lnTo>
                    <a:lnTo>
                      <a:pt x="113" y="55"/>
                    </a:lnTo>
                    <a:lnTo>
                      <a:pt x="112" y="54"/>
                    </a:lnTo>
                    <a:lnTo>
                      <a:pt x="110" y="54"/>
                    </a:lnTo>
                    <a:lnTo>
                      <a:pt x="109" y="53"/>
                    </a:lnTo>
                    <a:lnTo>
                      <a:pt x="108" y="53"/>
                    </a:lnTo>
                    <a:lnTo>
                      <a:pt x="107" y="52"/>
                    </a:lnTo>
                    <a:lnTo>
                      <a:pt x="106" y="51"/>
                    </a:lnTo>
                    <a:lnTo>
                      <a:pt x="104" y="51"/>
                    </a:lnTo>
                    <a:lnTo>
                      <a:pt x="103" y="50"/>
                    </a:lnTo>
                    <a:lnTo>
                      <a:pt x="101" y="49"/>
                    </a:lnTo>
                    <a:lnTo>
                      <a:pt x="100" y="49"/>
                    </a:lnTo>
                    <a:lnTo>
                      <a:pt x="99" y="48"/>
                    </a:lnTo>
                    <a:lnTo>
                      <a:pt x="99" y="48"/>
                    </a:lnTo>
                    <a:lnTo>
                      <a:pt x="98" y="48"/>
                    </a:lnTo>
                    <a:lnTo>
                      <a:pt x="96" y="48"/>
                    </a:lnTo>
                    <a:lnTo>
                      <a:pt x="95" y="48"/>
                    </a:lnTo>
                    <a:lnTo>
                      <a:pt x="92" y="46"/>
                    </a:lnTo>
                    <a:lnTo>
                      <a:pt x="90" y="45"/>
                    </a:lnTo>
                    <a:lnTo>
                      <a:pt x="87" y="44"/>
                    </a:lnTo>
                    <a:lnTo>
                      <a:pt x="84" y="43"/>
                    </a:lnTo>
                    <a:lnTo>
                      <a:pt x="81" y="42"/>
                    </a:lnTo>
                    <a:lnTo>
                      <a:pt x="79" y="41"/>
                    </a:lnTo>
                    <a:lnTo>
                      <a:pt x="76" y="39"/>
                    </a:lnTo>
                    <a:lnTo>
                      <a:pt x="73" y="38"/>
                    </a:lnTo>
                    <a:lnTo>
                      <a:pt x="71" y="38"/>
                    </a:lnTo>
                    <a:lnTo>
                      <a:pt x="68" y="37"/>
                    </a:lnTo>
                    <a:lnTo>
                      <a:pt x="65" y="36"/>
                    </a:lnTo>
                    <a:lnTo>
                      <a:pt x="62" y="35"/>
                    </a:lnTo>
                    <a:lnTo>
                      <a:pt x="60" y="34"/>
                    </a:lnTo>
                    <a:lnTo>
                      <a:pt x="58" y="33"/>
                    </a:lnTo>
                    <a:lnTo>
                      <a:pt x="59" y="34"/>
                    </a:lnTo>
                    <a:lnTo>
                      <a:pt x="59" y="34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147">
                <a:extLst>
                  <a:ext uri="{FF2B5EF4-FFF2-40B4-BE49-F238E27FC236}">
                    <a16:creationId xmlns:a16="http://schemas.microsoft.com/office/drawing/2014/main" id="{B41C858C-F0B8-DE87-4FF8-3E8EFA2E0EA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399463" y="9117014"/>
                <a:ext cx="242888" cy="241300"/>
              </a:xfrm>
              <a:custGeom>
                <a:avLst/>
                <a:gdLst>
                  <a:gd name="T0" fmla="*/ 24 w 153"/>
                  <a:gd name="T1" fmla="*/ 50 h 152"/>
                  <a:gd name="T2" fmla="*/ 16 w 153"/>
                  <a:gd name="T3" fmla="*/ 44 h 152"/>
                  <a:gd name="T4" fmla="*/ 11 w 153"/>
                  <a:gd name="T5" fmla="*/ 39 h 152"/>
                  <a:gd name="T6" fmla="*/ 6 w 153"/>
                  <a:gd name="T7" fmla="*/ 34 h 152"/>
                  <a:gd name="T8" fmla="*/ 5 w 153"/>
                  <a:gd name="T9" fmla="*/ 31 h 152"/>
                  <a:gd name="T10" fmla="*/ 3 w 153"/>
                  <a:gd name="T11" fmla="*/ 28 h 152"/>
                  <a:gd name="T12" fmla="*/ 1 w 153"/>
                  <a:gd name="T13" fmla="*/ 24 h 152"/>
                  <a:gd name="T14" fmla="*/ 1 w 153"/>
                  <a:gd name="T15" fmla="*/ 17 h 152"/>
                  <a:gd name="T16" fmla="*/ 3 w 153"/>
                  <a:gd name="T17" fmla="*/ 11 h 152"/>
                  <a:gd name="T18" fmla="*/ 8 w 153"/>
                  <a:gd name="T19" fmla="*/ 7 h 152"/>
                  <a:gd name="T20" fmla="*/ 14 w 153"/>
                  <a:gd name="T21" fmla="*/ 5 h 152"/>
                  <a:gd name="T22" fmla="*/ 19 w 153"/>
                  <a:gd name="T23" fmla="*/ 2 h 152"/>
                  <a:gd name="T24" fmla="*/ 31 w 153"/>
                  <a:gd name="T25" fmla="*/ 3 h 152"/>
                  <a:gd name="T26" fmla="*/ 28 w 153"/>
                  <a:gd name="T27" fmla="*/ 1 h 152"/>
                  <a:gd name="T28" fmla="*/ 33 w 153"/>
                  <a:gd name="T29" fmla="*/ 3 h 152"/>
                  <a:gd name="T30" fmla="*/ 38 w 153"/>
                  <a:gd name="T31" fmla="*/ 5 h 152"/>
                  <a:gd name="T32" fmla="*/ 47 w 153"/>
                  <a:gd name="T33" fmla="*/ 8 h 152"/>
                  <a:gd name="T34" fmla="*/ 64 w 153"/>
                  <a:gd name="T35" fmla="*/ 15 h 152"/>
                  <a:gd name="T36" fmla="*/ 72 w 153"/>
                  <a:gd name="T37" fmla="*/ 18 h 152"/>
                  <a:gd name="T38" fmla="*/ 80 w 153"/>
                  <a:gd name="T39" fmla="*/ 22 h 152"/>
                  <a:gd name="T40" fmla="*/ 83 w 153"/>
                  <a:gd name="T41" fmla="*/ 24 h 152"/>
                  <a:gd name="T42" fmla="*/ 88 w 153"/>
                  <a:gd name="T43" fmla="*/ 27 h 152"/>
                  <a:gd name="T44" fmla="*/ 94 w 153"/>
                  <a:gd name="T45" fmla="*/ 33 h 152"/>
                  <a:gd name="T46" fmla="*/ 100 w 153"/>
                  <a:gd name="T47" fmla="*/ 38 h 152"/>
                  <a:gd name="T48" fmla="*/ 107 w 153"/>
                  <a:gd name="T49" fmla="*/ 46 h 152"/>
                  <a:gd name="T50" fmla="*/ 113 w 153"/>
                  <a:gd name="T51" fmla="*/ 53 h 152"/>
                  <a:gd name="T52" fmla="*/ 120 w 153"/>
                  <a:gd name="T53" fmla="*/ 61 h 152"/>
                  <a:gd name="T54" fmla="*/ 126 w 153"/>
                  <a:gd name="T55" fmla="*/ 69 h 152"/>
                  <a:gd name="T56" fmla="*/ 132 w 153"/>
                  <a:gd name="T57" fmla="*/ 77 h 152"/>
                  <a:gd name="T58" fmla="*/ 139 w 153"/>
                  <a:gd name="T59" fmla="*/ 86 h 152"/>
                  <a:gd name="T60" fmla="*/ 143 w 153"/>
                  <a:gd name="T61" fmla="*/ 95 h 152"/>
                  <a:gd name="T62" fmla="*/ 147 w 153"/>
                  <a:gd name="T63" fmla="*/ 102 h 152"/>
                  <a:gd name="T64" fmla="*/ 148 w 153"/>
                  <a:gd name="T65" fmla="*/ 106 h 152"/>
                  <a:gd name="T66" fmla="*/ 150 w 153"/>
                  <a:gd name="T67" fmla="*/ 111 h 152"/>
                  <a:gd name="T68" fmla="*/ 151 w 153"/>
                  <a:gd name="T69" fmla="*/ 115 h 152"/>
                  <a:gd name="T70" fmla="*/ 152 w 153"/>
                  <a:gd name="T71" fmla="*/ 120 h 152"/>
                  <a:gd name="T72" fmla="*/ 153 w 153"/>
                  <a:gd name="T73" fmla="*/ 124 h 152"/>
                  <a:gd name="T74" fmla="*/ 153 w 153"/>
                  <a:gd name="T75" fmla="*/ 129 h 152"/>
                  <a:gd name="T76" fmla="*/ 152 w 153"/>
                  <a:gd name="T77" fmla="*/ 134 h 152"/>
                  <a:gd name="T78" fmla="*/ 150 w 153"/>
                  <a:gd name="T79" fmla="*/ 140 h 152"/>
                  <a:gd name="T80" fmla="*/ 147 w 153"/>
                  <a:gd name="T81" fmla="*/ 144 h 152"/>
                  <a:gd name="T82" fmla="*/ 141 w 153"/>
                  <a:gd name="T83" fmla="*/ 149 h 152"/>
                  <a:gd name="T84" fmla="*/ 134 w 153"/>
                  <a:gd name="T85" fmla="*/ 152 h 152"/>
                  <a:gd name="T86" fmla="*/ 128 w 153"/>
                  <a:gd name="T87" fmla="*/ 152 h 152"/>
                  <a:gd name="T88" fmla="*/ 123 w 153"/>
                  <a:gd name="T89" fmla="*/ 151 h 152"/>
                  <a:gd name="T90" fmla="*/ 119 w 153"/>
                  <a:gd name="T91" fmla="*/ 149 h 152"/>
                  <a:gd name="T92" fmla="*/ 116 w 153"/>
                  <a:gd name="T93" fmla="*/ 147 h 152"/>
                  <a:gd name="T94" fmla="*/ 112 w 153"/>
                  <a:gd name="T95" fmla="*/ 145 h 152"/>
                  <a:gd name="T96" fmla="*/ 107 w 153"/>
                  <a:gd name="T97" fmla="*/ 141 h 152"/>
                  <a:gd name="T98" fmla="*/ 100 w 153"/>
                  <a:gd name="T99" fmla="*/ 135 h 152"/>
                  <a:gd name="T100" fmla="*/ 93 w 153"/>
                  <a:gd name="T101" fmla="*/ 128 h 152"/>
                  <a:gd name="T102" fmla="*/ 87 w 153"/>
                  <a:gd name="T103" fmla="*/ 122 h 152"/>
                  <a:gd name="T104" fmla="*/ 80 w 153"/>
                  <a:gd name="T105" fmla="*/ 114 h 152"/>
                  <a:gd name="T106" fmla="*/ 65 w 153"/>
                  <a:gd name="T107" fmla="*/ 97 h 152"/>
                  <a:gd name="T108" fmla="*/ 49 w 153"/>
                  <a:gd name="T109" fmla="*/ 76 h 152"/>
                  <a:gd name="T110" fmla="*/ 37 w 153"/>
                  <a:gd name="T111" fmla="*/ 64 h 152"/>
                  <a:gd name="T112" fmla="*/ 33 w 153"/>
                  <a:gd name="T113" fmla="*/ 59 h 152"/>
                  <a:gd name="T114" fmla="*/ 30 w 153"/>
                  <a:gd name="T115" fmla="*/ 56 h 152"/>
                  <a:gd name="T116" fmla="*/ 121 w 153"/>
                  <a:gd name="T117" fmla="*/ 126 h 152"/>
                  <a:gd name="T118" fmla="*/ 121 w 153"/>
                  <a:gd name="T119" fmla="*/ 126 h 152"/>
                  <a:gd name="T120" fmla="*/ 121 w 153"/>
                  <a:gd name="T121" fmla="*/ 126 h 152"/>
                  <a:gd name="T122" fmla="*/ 121 w 153"/>
                  <a:gd name="T123" fmla="*/ 126 h 152"/>
                  <a:gd name="T124" fmla="*/ 121 w 153"/>
                  <a:gd name="T125" fmla="*/ 126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53" h="152">
                    <a:moveTo>
                      <a:pt x="30" y="56"/>
                    </a:moveTo>
                    <a:lnTo>
                      <a:pt x="30" y="56"/>
                    </a:lnTo>
                    <a:lnTo>
                      <a:pt x="30" y="56"/>
                    </a:lnTo>
                    <a:lnTo>
                      <a:pt x="29" y="56"/>
                    </a:lnTo>
                    <a:lnTo>
                      <a:pt x="27" y="54"/>
                    </a:lnTo>
                    <a:lnTo>
                      <a:pt x="25" y="52"/>
                    </a:lnTo>
                    <a:lnTo>
                      <a:pt x="24" y="51"/>
                    </a:lnTo>
                    <a:lnTo>
                      <a:pt x="24" y="50"/>
                    </a:lnTo>
                    <a:lnTo>
                      <a:pt x="22" y="49"/>
                    </a:lnTo>
                    <a:lnTo>
                      <a:pt x="21" y="48"/>
                    </a:lnTo>
                    <a:lnTo>
                      <a:pt x="19" y="47"/>
                    </a:lnTo>
                    <a:lnTo>
                      <a:pt x="19" y="47"/>
                    </a:lnTo>
                    <a:lnTo>
                      <a:pt x="18" y="46"/>
                    </a:lnTo>
                    <a:lnTo>
                      <a:pt x="17" y="46"/>
                    </a:lnTo>
                    <a:lnTo>
                      <a:pt x="17" y="45"/>
                    </a:lnTo>
                    <a:lnTo>
                      <a:pt x="16" y="44"/>
                    </a:lnTo>
                    <a:lnTo>
                      <a:pt x="15" y="44"/>
                    </a:lnTo>
                    <a:lnTo>
                      <a:pt x="14" y="43"/>
                    </a:lnTo>
                    <a:lnTo>
                      <a:pt x="14" y="42"/>
                    </a:lnTo>
                    <a:lnTo>
                      <a:pt x="14" y="42"/>
                    </a:lnTo>
                    <a:lnTo>
                      <a:pt x="13" y="41"/>
                    </a:lnTo>
                    <a:lnTo>
                      <a:pt x="13" y="40"/>
                    </a:lnTo>
                    <a:lnTo>
                      <a:pt x="12" y="40"/>
                    </a:lnTo>
                    <a:lnTo>
                      <a:pt x="11" y="39"/>
                    </a:lnTo>
                    <a:lnTo>
                      <a:pt x="11" y="38"/>
                    </a:lnTo>
                    <a:lnTo>
                      <a:pt x="10" y="38"/>
                    </a:lnTo>
                    <a:lnTo>
                      <a:pt x="9" y="37"/>
                    </a:lnTo>
                    <a:lnTo>
                      <a:pt x="9" y="37"/>
                    </a:lnTo>
                    <a:lnTo>
                      <a:pt x="8" y="37"/>
                    </a:lnTo>
                    <a:lnTo>
                      <a:pt x="7" y="36"/>
                    </a:lnTo>
                    <a:lnTo>
                      <a:pt x="7" y="35"/>
                    </a:lnTo>
                    <a:lnTo>
                      <a:pt x="6" y="34"/>
                    </a:lnTo>
                    <a:lnTo>
                      <a:pt x="6" y="34"/>
                    </a:lnTo>
                    <a:lnTo>
                      <a:pt x="5" y="34"/>
                    </a:lnTo>
                    <a:lnTo>
                      <a:pt x="5" y="33"/>
                    </a:lnTo>
                    <a:lnTo>
                      <a:pt x="5" y="33"/>
                    </a:lnTo>
                    <a:lnTo>
                      <a:pt x="5" y="32"/>
                    </a:lnTo>
                    <a:lnTo>
                      <a:pt x="5" y="32"/>
                    </a:lnTo>
                    <a:lnTo>
                      <a:pt x="5" y="32"/>
                    </a:lnTo>
                    <a:lnTo>
                      <a:pt x="5" y="31"/>
                    </a:lnTo>
                    <a:lnTo>
                      <a:pt x="4" y="31"/>
                    </a:lnTo>
                    <a:lnTo>
                      <a:pt x="4" y="30"/>
                    </a:lnTo>
                    <a:lnTo>
                      <a:pt x="4" y="30"/>
                    </a:lnTo>
                    <a:lnTo>
                      <a:pt x="3" y="29"/>
                    </a:lnTo>
                    <a:lnTo>
                      <a:pt x="3" y="29"/>
                    </a:lnTo>
                    <a:lnTo>
                      <a:pt x="3" y="29"/>
                    </a:lnTo>
                    <a:lnTo>
                      <a:pt x="3" y="28"/>
                    </a:lnTo>
                    <a:lnTo>
                      <a:pt x="3" y="28"/>
                    </a:lnTo>
                    <a:lnTo>
                      <a:pt x="2" y="27"/>
                    </a:lnTo>
                    <a:lnTo>
                      <a:pt x="2" y="27"/>
                    </a:lnTo>
                    <a:lnTo>
                      <a:pt x="2" y="27"/>
                    </a:lnTo>
                    <a:lnTo>
                      <a:pt x="2" y="27"/>
                    </a:lnTo>
                    <a:lnTo>
                      <a:pt x="1" y="26"/>
                    </a:lnTo>
                    <a:lnTo>
                      <a:pt x="1" y="25"/>
                    </a:lnTo>
                    <a:lnTo>
                      <a:pt x="1" y="24"/>
                    </a:lnTo>
                    <a:lnTo>
                      <a:pt x="1" y="24"/>
                    </a:lnTo>
                    <a:lnTo>
                      <a:pt x="1" y="23"/>
                    </a:lnTo>
                    <a:lnTo>
                      <a:pt x="0" y="22"/>
                    </a:lnTo>
                    <a:lnTo>
                      <a:pt x="0" y="21"/>
                    </a:lnTo>
                    <a:lnTo>
                      <a:pt x="0" y="19"/>
                    </a:lnTo>
                    <a:lnTo>
                      <a:pt x="0" y="18"/>
                    </a:lnTo>
                    <a:lnTo>
                      <a:pt x="1" y="18"/>
                    </a:lnTo>
                    <a:lnTo>
                      <a:pt x="1" y="17"/>
                    </a:lnTo>
                    <a:lnTo>
                      <a:pt x="1" y="17"/>
                    </a:lnTo>
                    <a:lnTo>
                      <a:pt x="1" y="16"/>
                    </a:lnTo>
                    <a:lnTo>
                      <a:pt x="1" y="15"/>
                    </a:lnTo>
                    <a:lnTo>
                      <a:pt x="2" y="15"/>
                    </a:lnTo>
                    <a:lnTo>
                      <a:pt x="2" y="14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3" y="12"/>
                    </a:lnTo>
                    <a:lnTo>
                      <a:pt x="3" y="11"/>
                    </a:lnTo>
                    <a:lnTo>
                      <a:pt x="4" y="11"/>
                    </a:lnTo>
                    <a:lnTo>
                      <a:pt x="4" y="10"/>
                    </a:lnTo>
                    <a:lnTo>
                      <a:pt x="5" y="10"/>
                    </a:lnTo>
                    <a:lnTo>
                      <a:pt x="5" y="9"/>
                    </a:lnTo>
                    <a:lnTo>
                      <a:pt x="5" y="8"/>
                    </a:lnTo>
                    <a:lnTo>
                      <a:pt x="6" y="8"/>
                    </a:lnTo>
                    <a:lnTo>
                      <a:pt x="7" y="8"/>
                    </a:lnTo>
                    <a:lnTo>
                      <a:pt x="8" y="7"/>
                    </a:lnTo>
                    <a:lnTo>
                      <a:pt x="9" y="7"/>
                    </a:lnTo>
                    <a:lnTo>
                      <a:pt x="10" y="6"/>
                    </a:lnTo>
                    <a:lnTo>
                      <a:pt x="11" y="6"/>
                    </a:lnTo>
                    <a:lnTo>
                      <a:pt x="12" y="6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7" y="4"/>
                    </a:lnTo>
                    <a:lnTo>
                      <a:pt x="18" y="3"/>
                    </a:lnTo>
                    <a:lnTo>
                      <a:pt x="19" y="2"/>
                    </a:lnTo>
                    <a:lnTo>
                      <a:pt x="19" y="2"/>
                    </a:lnTo>
                    <a:lnTo>
                      <a:pt x="21" y="1"/>
                    </a:lnTo>
                    <a:lnTo>
                      <a:pt x="21" y="1"/>
                    </a:lnTo>
                    <a:lnTo>
                      <a:pt x="22" y="1"/>
                    </a:lnTo>
                    <a:lnTo>
                      <a:pt x="23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31" y="3"/>
                    </a:lnTo>
                    <a:lnTo>
                      <a:pt x="31" y="2"/>
                    </a:lnTo>
                    <a:lnTo>
                      <a:pt x="30" y="2"/>
                    </a:lnTo>
                    <a:lnTo>
                      <a:pt x="29" y="2"/>
                    </a:lnTo>
                    <a:lnTo>
                      <a:pt x="29" y="1"/>
                    </a:lnTo>
                    <a:lnTo>
                      <a:pt x="28" y="1"/>
                    </a:lnTo>
                    <a:lnTo>
                      <a:pt x="28" y="1"/>
                    </a:lnTo>
                    <a:lnTo>
                      <a:pt x="28" y="1"/>
                    </a:lnTo>
                    <a:lnTo>
                      <a:pt x="28" y="1"/>
                    </a:lnTo>
                    <a:lnTo>
                      <a:pt x="28" y="1"/>
                    </a:lnTo>
                    <a:lnTo>
                      <a:pt x="29" y="1"/>
                    </a:lnTo>
                    <a:lnTo>
                      <a:pt x="29" y="1"/>
                    </a:lnTo>
                    <a:lnTo>
                      <a:pt x="29" y="1"/>
                    </a:lnTo>
                    <a:lnTo>
                      <a:pt x="30" y="2"/>
                    </a:lnTo>
                    <a:lnTo>
                      <a:pt x="30" y="2"/>
                    </a:lnTo>
                    <a:lnTo>
                      <a:pt x="32" y="2"/>
                    </a:lnTo>
                    <a:lnTo>
                      <a:pt x="33" y="3"/>
                    </a:lnTo>
                    <a:lnTo>
                      <a:pt x="33" y="3"/>
                    </a:lnTo>
                    <a:lnTo>
                      <a:pt x="34" y="3"/>
                    </a:lnTo>
                    <a:lnTo>
                      <a:pt x="35" y="4"/>
                    </a:lnTo>
                    <a:lnTo>
                      <a:pt x="36" y="4"/>
                    </a:lnTo>
                    <a:lnTo>
                      <a:pt x="36" y="4"/>
                    </a:lnTo>
                    <a:lnTo>
                      <a:pt x="37" y="4"/>
                    </a:lnTo>
                    <a:lnTo>
                      <a:pt x="38" y="5"/>
                    </a:lnTo>
                    <a:lnTo>
                      <a:pt x="38" y="5"/>
                    </a:lnTo>
                    <a:lnTo>
                      <a:pt x="39" y="5"/>
                    </a:lnTo>
                    <a:lnTo>
                      <a:pt x="39" y="5"/>
                    </a:lnTo>
                    <a:lnTo>
                      <a:pt x="40" y="6"/>
                    </a:lnTo>
                    <a:lnTo>
                      <a:pt x="41" y="6"/>
                    </a:lnTo>
                    <a:lnTo>
                      <a:pt x="43" y="7"/>
                    </a:lnTo>
                    <a:lnTo>
                      <a:pt x="43" y="7"/>
                    </a:lnTo>
                    <a:lnTo>
                      <a:pt x="44" y="8"/>
                    </a:lnTo>
                    <a:lnTo>
                      <a:pt x="47" y="8"/>
                    </a:lnTo>
                    <a:lnTo>
                      <a:pt x="50" y="9"/>
                    </a:lnTo>
                    <a:lnTo>
                      <a:pt x="54" y="11"/>
                    </a:lnTo>
                    <a:lnTo>
                      <a:pt x="57" y="12"/>
                    </a:lnTo>
                    <a:lnTo>
                      <a:pt x="59" y="13"/>
                    </a:lnTo>
                    <a:lnTo>
                      <a:pt x="61" y="14"/>
                    </a:lnTo>
                    <a:lnTo>
                      <a:pt x="62" y="14"/>
                    </a:lnTo>
                    <a:lnTo>
                      <a:pt x="62" y="15"/>
                    </a:lnTo>
                    <a:lnTo>
                      <a:pt x="64" y="15"/>
                    </a:lnTo>
                    <a:lnTo>
                      <a:pt x="65" y="16"/>
                    </a:lnTo>
                    <a:lnTo>
                      <a:pt x="65" y="16"/>
                    </a:lnTo>
                    <a:lnTo>
                      <a:pt x="66" y="16"/>
                    </a:lnTo>
                    <a:lnTo>
                      <a:pt x="68" y="17"/>
                    </a:lnTo>
                    <a:lnTo>
                      <a:pt x="69" y="17"/>
                    </a:lnTo>
                    <a:lnTo>
                      <a:pt x="71" y="18"/>
                    </a:lnTo>
                    <a:lnTo>
                      <a:pt x="72" y="18"/>
                    </a:lnTo>
                    <a:lnTo>
                      <a:pt x="72" y="18"/>
                    </a:lnTo>
                    <a:lnTo>
                      <a:pt x="74" y="19"/>
                    </a:lnTo>
                    <a:lnTo>
                      <a:pt x="75" y="19"/>
                    </a:lnTo>
                    <a:lnTo>
                      <a:pt x="76" y="20"/>
                    </a:lnTo>
                    <a:lnTo>
                      <a:pt x="78" y="21"/>
                    </a:lnTo>
                    <a:lnTo>
                      <a:pt x="79" y="21"/>
                    </a:lnTo>
                    <a:lnTo>
                      <a:pt x="80" y="22"/>
                    </a:lnTo>
                    <a:lnTo>
                      <a:pt x="80" y="22"/>
                    </a:lnTo>
                    <a:lnTo>
                      <a:pt x="80" y="22"/>
                    </a:lnTo>
                    <a:lnTo>
                      <a:pt x="81" y="22"/>
                    </a:lnTo>
                    <a:lnTo>
                      <a:pt x="81" y="22"/>
                    </a:lnTo>
                    <a:lnTo>
                      <a:pt x="81" y="23"/>
                    </a:lnTo>
                    <a:lnTo>
                      <a:pt x="81" y="23"/>
                    </a:lnTo>
                    <a:lnTo>
                      <a:pt x="81" y="23"/>
                    </a:lnTo>
                    <a:lnTo>
                      <a:pt x="82" y="23"/>
                    </a:lnTo>
                    <a:lnTo>
                      <a:pt x="82" y="24"/>
                    </a:lnTo>
                    <a:lnTo>
                      <a:pt x="83" y="24"/>
                    </a:lnTo>
                    <a:lnTo>
                      <a:pt x="84" y="25"/>
                    </a:lnTo>
                    <a:lnTo>
                      <a:pt x="84" y="25"/>
                    </a:lnTo>
                    <a:lnTo>
                      <a:pt x="85" y="26"/>
                    </a:lnTo>
                    <a:lnTo>
                      <a:pt x="86" y="26"/>
                    </a:lnTo>
                    <a:lnTo>
                      <a:pt x="87" y="27"/>
                    </a:lnTo>
                    <a:lnTo>
                      <a:pt x="87" y="27"/>
                    </a:lnTo>
                    <a:lnTo>
                      <a:pt x="87" y="27"/>
                    </a:lnTo>
                    <a:lnTo>
                      <a:pt x="88" y="27"/>
                    </a:lnTo>
                    <a:lnTo>
                      <a:pt x="89" y="28"/>
                    </a:lnTo>
                    <a:lnTo>
                      <a:pt x="90" y="28"/>
                    </a:lnTo>
                    <a:lnTo>
                      <a:pt x="91" y="29"/>
                    </a:lnTo>
                    <a:lnTo>
                      <a:pt x="91" y="30"/>
                    </a:lnTo>
                    <a:lnTo>
                      <a:pt x="91" y="30"/>
                    </a:lnTo>
                    <a:lnTo>
                      <a:pt x="92" y="31"/>
                    </a:lnTo>
                    <a:lnTo>
                      <a:pt x="93" y="32"/>
                    </a:lnTo>
                    <a:lnTo>
                      <a:pt x="94" y="33"/>
                    </a:lnTo>
                    <a:lnTo>
                      <a:pt x="95" y="33"/>
                    </a:lnTo>
                    <a:lnTo>
                      <a:pt x="95" y="34"/>
                    </a:lnTo>
                    <a:lnTo>
                      <a:pt x="96" y="35"/>
                    </a:lnTo>
                    <a:lnTo>
                      <a:pt x="97" y="36"/>
                    </a:lnTo>
                    <a:lnTo>
                      <a:pt x="98" y="37"/>
                    </a:lnTo>
                    <a:lnTo>
                      <a:pt x="99" y="37"/>
                    </a:lnTo>
                    <a:lnTo>
                      <a:pt x="100" y="38"/>
                    </a:lnTo>
                    <a:lnTo>
                      <a:pt x="100" y="38"/>
                    </a:lnTo>
                    <a:lnTo>
                      <a:pt x="101" y="39"/>
                    </a:lnTo>
                    <a:lnTo>
                      <a:pt x="101" y="40"/>
                    </a:lnTo>
                    <a:lnTo>
                      <a:pt x="102" y="41"/>
                    </a:lnTo>
                    <a:lnTo>
                      <a:pt x="103" y="42"/>
                    </a:lnTo>
                    <a:lnTo>
                      <a:pt x="104" y="43"/>
                    </a:lnTo>
                    <a:lnTo>
                      <a:pt x="105" y="44"/>
                    </a:lnTo>
                    <a:lnTo>
                      <a:pt x="106" y="45"/>
                    </a:lnTo>
                    <a:lnTo>
                      <a:pt x="107" y="46"/>
                    </a:lnTo>
                    <a:lnTo>
                      <a:pt x="108" y="47"/>
                    </a:lnTo>
                    <a:lnTo>
                      <a:pt x="109" y="47"/>
                    </a:lnTo>
                    <a:lnTo>
                      <a:pt x="110" y="48"/>
                    </a:lnTo>
                    <a:lnTo>
                      <a:pt x="110" y="49"/>
                    </a:lnTo>
                    <a:lnTo>
                      <a:pt x="111" y="50"/>
                    </a:lnTo>
                    <a:lnTo>
                      <a:pt x="112" y="51"/>
                    </a:lnTo>
                    <a:lnTo>
                      <a:pt x="113" y="52"/>
                    </a:lnTo>
                    <a:lnTo>
                      <a:pt x="113" y="53"/>
                    </a:lnTo>
                    <a:lnTo>
                      <a:pt x="114" y="55"/>
                    </a:lnTo>
                    <a:lnTo>
                      <a:pt x="115" y="56"/>
                    </a:lnTo>
                    <a:lnTo>
                      <a:pt x="116" y="56"/>
                    </a:lnTo>
                    <a:lnTo>
                      <a:pt x="117" y="57"/>
                    </a:lnTo>
                    <a:lnTo>
                      <a:pt x="118" y="58"/>
                    </a:lnTo>
                    <a:lnTo>
                      <a:pt x="119" y="59"/>
                    </a:lnTo>
                    <a:lnTo>
                      <a:pt x="119" y="60"/>
                    </a:lnTo>
                    <a:lnTo>
                      <a:pt x="120" y="61"/>
                    </a:lnTo>
                    <a:lnTo>
                      <a:pt x="121" y="63"/>
                    </a:lnTo>
                    <a:lnTo>
                      <a:pt x="122" y="64"/>
                    </a:lnTo>
                    <a:lnTo>
                      <a:pt x="123" y="64"/>
                    </a:lnTo>
                    <a:lnTo>
                      <a:pt x="123" y="65"/>
                    </a:lnTo>
                    <a:lnTo>
                      <a:pt x="124" y="66"/>
                    </a:lnTo>
                    <a:lnTo>
                      <a:pt x="125" y="66"/>
                    </a:lnTo>
                    <a:lnTo>
                      <a:pt x="126" y="67"/>
                    </a:lnTo>
                    <a:lnTo>
                      <a:pt x="126" y="69"/>
                    </a:lnTo>
                    <a:lnTo>
                      <a:pt x="127" y="70"/>
                    </a:lnTo>
                    <a:lnTo>
                      <a:pt x="128" y="71"/>
                    </a:lnTo>
                    <a:lnTo>
                      <a:pt x="129" y="72"/>
                    </a:lnTo>
                    <a:lnTo>
                      <a:pt x="129" y="74"/>
                    </a:lnTo>
                    <a:lnTo>
                      <a:pt x="130" y="75"/>
                    </a:lnTo>
                    <a:lnTo>
                      <a:pt x="131" y="75"/>
                    </a:lnTo>
                    <a:lnTo>
                      <a:pt x="132" y="76"/>
                    </a:lnTo>
                    <a:lnTo>
                      <a:pt x="132" y="77"/>
                    </a:lnTo>
                    <a:lnTo>
                      <a:pt x="133" y="79"/>
                    </a:lnTo>
                    <a:lnTo>
                      <a:pt x="134" y="80"/>
                    </a:lnTo>
                    <a:lnTo>
                      <a:pt x="135" y="81"/>
                    </a:lnTo>
                    <a:lnTo>
                      <a:pt x="136" y="82"/>
                    </a:lnTo>
                    <a:lnTo>
                      <a:pt x="136" y="84"/>
                    </a:lnTo>
                    <a:lnTo>
                      <a:pt x="137" y="85"/>
                    </a:lnTo>
                    <a:lnTo>
                      <a:pt x="138" y="85"/>
                    </a:lnTo>
                    <a:lnTo>
                      <a:pt x="139" y="86"/>
                    </a:lnTo>
                    <a:lnTo>
                      <a:pt x="139" y="88"/>
                    </a:lnTo>
                    <a:lnTo>
                      <a:pt x="139" y="89"/>
                    </a:lnTo>
                    <a:lnTo>
                      <a:pt x="140" y="90"/>
                    </a:lnTo>
                    <a:lnTo>
                      <a:pt x="141" y="91"/>
                    </a:lnTo>
                    <a:lnTo>
                      <a:pt x="141" y="93"/>
                    </a:lnTo>
                    <a:lnTo>
                      <a:pt x="142" y="94"/>
                    </a:lnTo>
                    <a:lnTo>
                      <a:pt x="143" y="95"/>
                    </a:lnTo>
                    <a:lnTo>
                      <a:pt x="143" y="95"/>
                    </a:lnTo>
                    <a:lnTo>
                      <a:pt x="144" y="96"/>
                    </a:lnTo>
                    <a:lnTo>
                      <a:pt x="144" y="97"/>
                    </a:lnTo>
                    <a:lnTo>
                      <a:pt x="145" y="98"/>
                    </a:lnTo>
                    <a:lnTo>
                      <a:pt x="145" y="99"/>
                    </a:lnTo>
                    <a:lnTo>
                      <a:pt x="146" y="100"/>
                    </a:lnTo>
                    <a:lnTo>
                      <a:pt x="146" y="101"/>
                    </a:lnTo>
                    <a:lnTo>
                      <a:pt x="146" y="101"/>
                    </a:lnTo>
                    <a:lnTo>
                      <a:pt x="147" y="102"/>
                    </a:lnTo>
                    <a:lnTo>
                      <a:pt x="147" y="103"/>
                    </a:lnTo>
                    <a:lnTo>
                      <a:pt x="147" y="103"/>
                    </a:lnTo>
                    <a:lnTo>
                      <a:pt x="148" y="104"/>
                    </a:lnTo>
                    <a:lnTo>
                      <a:pt x="148" y="104"/>
                    </a:lnTo>
                    <a:lnTo>
                      <a:pt x="148" y="104"/>
                    </a:lnTo>
                    <a:lnTo>
                      <a:pt x="148" y="105"/>
                    </a:lnTo>
                    <a:lnTo>
                      <a:pt x="148" y="105"/>
                    </a:lnTo>
                    <a:lnTo>
                      <a:pt x="148" y="106"/>
                    </a:lnTo>
                    <a:lnTo>
                      <a:pt x="148" y="107"/>
                    </a:lnTo>
                    <a:lnTo>
                      <a:pt x="148" y="107"/>
                    </a:lnTo>
                    <a:lnTo>
                      <a:pt x="149" y="108"/>
                    </a:lnTo>
                    <a:lnTo>
                      <a:pt x="149" y="108"/>
                    </a:lnTo>
                    <a:lnTo>
                      <a:pt x="149" y="109"/>
                    </a:lnTo>
                    <a:lnTo>
                      <a:pt x="149" y="110"/>
                    </a:lnTo>
                    <a:lnTo>
                      <a:pt x="149" y="110"/>
                    </a:lnTo>
                    <a:lnTo>
                      <a:pt x="150" y="111"/>
                    </a:lnTo>
                    <a:lnTo>
                      <a:pt x="150" y="111"/>
                    </a:lnTo>
                    <a:lnTo>
                      <a:pt x="150" y="112"/>
                    </a:lnTo>
                    <a:lnTo>
                      <a:pt x="150" y="113"/>
                    </a:lnTo>
                    <a:lnTo>
                      <a:pt x="150" y="113"/>
                    </a:lnTo>
                    <a:lnTo>
                      <a:pt x="151" y="114"/>
                    </a:lnTo>
                    <a:lnTo>
                      <a:pt x="151" y="114"/>
                    </a:lnTo>
                    <a:lnTo>
                      <a:pt x="151" y="114"/>
                    </a:lnTo>
                    <a:lnTo>
                      <a:pt x="151" y="115"/>
                    </a:lnTo>
                    <a:lnTo>
                      <a:pt x="151" y="115"/>
                    </a:lnTo>
                    <a:lnTo>
                      <a:pt x="151" y="116"/>
                    </a:lnTo>
                    <a:lnTo>
                      <a:pt x="152" y="117"/>
                    </a:lnTo>
                    <a:lnTo>
                      <a:pt x="152" y="117"/>
                    </a:lnTo>
                    <a:lnTo>
                      <a:pt x="152" y="118"/>
                    </a:lnTo>
                    <a:lnTo>
                      <a:pt x="152" y="119"/>
                    </a:lnTo>
                    <a:lnTo>
                      <a:pt x="152" y="119"/>
                    </a:lnTo>
                    <a:lnTo>
                      <a:pt x="152" y="120"/>
                    </a:lnTo>
                    <a:lnTo>
                      <a:pt x="152" y="120"/>
                    </a:lnTo>
                    <a:lnTo>
                      <a:pt x="152" y="121"/>
                    </a:lnTo>
                    <a:lnTo>
                      <a:pt x="153" y="122"/>
                    </a:lnTo>
                    <a:lnTo>
                      <a:pt x="153" y="122"/>
                    </a:lnTo>
                    <a:lnTo>
                      <a:pt x="153" y="123"/>
                    </a:lnTo>
                    <a:lnTo>
                      <a:pt x="153" y="123"/>
                    </a:lnTo>
                    <a:lnTo>
                      <a:pt x="153" y="123"/>
                    </a:lnTo>
                    <a:lnTo>
                      <a:pt x="153" y="124"/>
                    </a:lnTo>
                    <a:lnTo>
                      <a:pt x="153" y="125"/>
                    </a:lnTo>
                    <a:lnTo>
                      <a:pt x="153" y="125"/>
                    </a:lnTo>
                    <a:lnTo>
                      <a:pt x="153" y="126"/>
                    </a:lnTo>
                    <a:lnTo>
                      <a:pt x="153" y="127"/>
                    </a:lnTo>
                    <a:lnTo>
                      <a:pt x="153" y="127"/>
                    </a:lnTo>
                    <a:lnTo>
                      <a:pt x="153" y="127"/>
                    </a:lnTo>
                    <a:lnTo>
                      <a:pt x="153" y="128"/>
                    </a:lnTo>
                    <a:lnTo>
                      <a:pt x="153" y="129"/>
                    </a:lnTo>
                    <a:lnTo>
                      <a:pt x="153" y="130"/>
                    </a:lnTo>
                    <a:lnTo>
                      <a:pt x="153" y="130"/>
                    </a:lnTo>
                    <a:lnTo>
                      <a:pt x="153" y="131"/>
                    </a:lnTo>
                    <a:lnTo>
                      <a:pt x="152" y="132"/>
                    </a:lnTo>
                    <a:lnTo>
                      <a:pt x="152" y="132"/>
                    </a:lnTo>
                    <a:lnTo>
                      <a:pt x="152" y="133"/>
                    </a:lnTo>
                    <a:lnTo>
                      <a:pt x="152" y="133"/>
                    </a:lnTo>
                    <a:lnTo>
                      <a:pt x="152" y="134"/>
                    </a:lnTo>
                    <a:lnTo>
                      <a:pt x="152" y="134"/>
                    </a:lnTo>
                    <a:lnTo>
                      <a:pt x="151" y="135"/>
                    </a:lnTo>
                    <a:lnTo>
                      <a:pt x="151" y="136"/>
                    </a:lnTo>
                    <a:lnTo>
                      <a:pt x="151" y="137"/>
                    </a:lnTo>
                    <a:lnTo>
                      <a:pt x="151" y="137"/>
                    </a:lnTo>
                    <a:lnTo>
                      <a:pt x="150" y="138"/>
                    </a:lnTo>
                    <a:lnTo>
                      <a:pt x="150" y="139"/>
                    </a:lnTo>
                    <a:lnTo>
                      <a:pt x="150" y="140"/>
                    </a:lnTo>
                    <a:lnTo>
                      <a:pt x="149" y="140"/>
                    </a:lnTo>
                    <a:lnTo>
                      <a:pt x="149" y="141"/>
                    </a:lnTo>
                    <a:lnTo>
                      <a:pt x="148" y="142"/>
                    </a:lnTo>
                    <a:lnTo>
                      <a:pt x="148" y="143"/>
                    </a:lnTo>
                    <a:lnTo>
                      <a:pt x="148" y="143"/>
                    </a:lnTo>
                    <a:lnTo>
                      <a:pt x="148" y="143"/>
                    </a:lnTo>
                    <a:lnTo>
                      <a:pt x="147" y="144"/>
                    </a:lnTo>
                    <a:lnTo>
                      <a:pt x="147" y="144"/>
                    </a:lnTo>
                    <a:lnTo>
                      <a:pt x="146" y="145"/>
                    </a:lnTo>
                    <a:lnTo>
                      <a:pt x="146" y="146"/>
                    </a:lnTo>
                    <a:lnTo>
                      <a:pt x="145" y="146"/>
                    </a:lnTo>
                    <a:lnTo>
                      <a:pt x="144" y="147"/>
                    </a:lnTo>
                    <a:lnTo>
                      <a:pt x="144" y="147"/>
                    </a:lnTo>
                    <a:lnTo>
                      <a:pt x="143" y="148"/>
                    </a:lnTo>
                    <a:lnTo>
                      <a:pt x="142" y="149"/>
                    </a:lnTo>
                    <a:lnTo>
                      <a:pt x="141" y="149"/>
                    </a:lnTo>
                    <a:lnTo>
                      <a:pt x="140" y="150"/>
                    </a:lnTo>
                    <a:lnTo>
                      <a:pt x="139" y="150"/>
                    </a:lnTo>
                    <a:lnTo>
                      <a:pt x="139" y="151"/>
                    </a:lnTo>
                    <a:lnTo>
                      <a:pt x="138" y="151"/>
                    </a:lnTo>
                    <a:lnTo>
                      <a:pt x="137" y="151"/>
                    </a:lnTo>
                    <a:lnTo>
                      <a:pt x="136" y="152"/>
                    </a:lnTo>
                    <a:lnTo>
                      <a:pt x="135" y="152"/>
                    </a:lnTo>
                    <a:lnTo>
                      <a:pt x="134" y="152"/>
                    </a:lnTo>
                    <a:lnTo>
                      <a:pt x="133" y="152"/>
                    </a:lnTo>
                    <a:lnTo>
                      <a:pt x="132" y="152"/>
                    </a:lnTo>
                    <a:lnTo>
                      <a:pt x="132" y="152"/>
                    </a:lnTo>
                    <a:lnTo>
                      <a:pt x="131" y="152"/>
                    </a:lnTo>
                    <a:lnTo>
                      <a:pt x="130" y="152"/>
                    </a:lnTo>
                    <a:lnTo>
                      <a:pt x="129" y="152"/>
                    </a:lnTo>
                    <a:lnTo>
                      <a:pt x="129" y="152"/>
                    </a:lnTo>
                    <a:lnTo>
                      <a:pt x="128" y="152"/>
                    </a:lnTo>
                    <a:lnTo>
                      <a:pt x="128" y="152"/>
                    </a:lnTo>
                    <a:lnTo>
                      <a:pt x="127" y="152"/>
                    </a:lnTo>
                    <a:lnTo>
                      <a:pt x="126" y="152"/>
                    </a:lnTo>
                    <a:lnTo>
                      <a:pt x="125" y="152"/>
                    </a:lnTo>
                    <a:lnTo>
                      <a:pt x="125" y="152"/>
                    </a:lnTo>
                    <a:lnTo>
                      <a:pt x="124" y="151"/>
                    </a:lnTo>
                    <a:lnTo>
                      <a:pt x="124" y="151"/>
                    </a:lnTo>
                    <a:lnTo>
                      <a:pt x="123" y="151"/>
                    </a:lnTo>
                    <a:lnTo>
                      <a:pt x="122" y="151"/>
                    </a:lnTo>
                    <a:lnTo>
                      <a:pt x="122" y="151"/>
                    </a:lnTo>
                    <a:lnTo>
                      <a:pt x="121" y="150"/>
                    </a:lnTo>
                    <a:lnTo>
                      <a:pt x="121" y="150"/>
                    </a:lnTo>
                    <a:lnTo>
                      <a:pt x="120" y="150"/>
                    </a:lnTo>
                    <a:lnTo>
                      <a:pt x="120" y="150"/>
                    </a:lnTo>
                    <a:lnTo>
                      <a:pt x="120" y="150"/>
                    </a:lnTo>
                    <a:lnTo>
                      <a:pt x="119" y="149"/>
                    </a:lnTo>
                    <a:lnTo>
                      <a:pt x="119" y="149"/>
                    </a:lnTo>
                    <a:lnTo>
                      <a:pt x="119" y="149"/>
                    </a:lnTo>
                    <a:lnTo>
                      <a:pt x="118" y="149"/>
                    </a:lnTo>
                    <a:lnTo>
                      <a:pt x="118" y="148"/>
                    </a:lnTo>
                    <a:lnTo>
                      <a:pt x="117" y="148"/>
                    </a:lnTo>
                    <a:lnTo>
                      <a:pt x="117" y="148"/>
                    </a:lnTo>
                    <a:lnTo>
                      <a:pt x="116" y="148"/>
                    </a:lnTo>
                    <a:lnTo>
                      <a:pt x="116" y="147"/>
                    </a:lnTo>
                    <a:lnTo>
                      <a:pt x="115" y="147"/>
                    </a:lnTo>
                    <a:lnTo>
                      <a:pt x="115" y="147"/>
                    </a:lnTo>
                    <a:lnTo>
                      <a:pt x="115" y="146"/>
                    </a:lnTo>
                    <a:lnTo>
                      <a:pt x="114" y="146"/>
                    </a:lnTo>
                    <a:lnTo>
                      <a:pt x="114" y="146"/>
                    </a:lnTo>
                    <a:lnTo>
                      <a:pt x="113" y="145"/>
                    </a:lnTo>
                    <a:lnTo>
                      <a:pt x="113" y="145"/>
                    </a:lnTo>
                    <a:lnTo>
                      <a:pt x="112" y="145"/>
                    </a:lnTo>
                    <a:lnTo>
                      <a:pt x="112" y="144"/>
                    </a:lnTo>
                    <a:lnTo>
                      <a:pt x="111" y="144"/>
                    </a:lnTo>
                    <a:lnTo>
                      <a:pt x="111" y="144"/>
                    </a:lnTo>
                    <a:lnTo>
                      <a:pt x="110" y="143"/>
                    </a:lnTo>
                    <a:lnTo>
                      <a:pt x="110" y="143"/>
                    </a:lnTo>
                    <a:lnTo>
                      <a:pt x="109" y="143"/>
                    </a:lnTo>
                    <a:lnTo>
                      <a:pt x="108" y="142"/>
                    </a:lnTo>
                    <a:lnTo>
                      <a:pt x="107" y="141"/>
                    </a:lnTo>
                    <a:lnTo>
                      <a:pt x="106" y="140"/>
                    </a:lnTo>
                    <a:lnTo>
                      <a:pt x="105" y="140"/>
                    </a:lnTo>
                    <a:lnTo>
                      <a:pt x="105" y="139"/>
                    </a:lnTo>
                    <a:lnTo>
                      <a:pt x="104" y="138"/>
                    </a:lnTo>
                    <a:lnTo>
                      <a:pt x="103" y="137"/>
                    </a:lnTo>
                    <a:lnTo>
                      <a:pt x="102" y="136"/>
                    </a:lnTo>
                    <a:lnTo>
                      <a:pt x="101" y="135"/>
                    </a:lnTo>
                    <a:lnTo>
                      <a:pt x="100" y="135"/>
                    </a:lnTo>
                    <a:lnTo>
                      <a:pt x="100" y="134"/>
                    </a:lnTo>
                    <a:lnTo>
                      <a:pt x="99" y="133"/>
                    </a:lnTo>
                    <a:lnTo>
                      <a:pt x="98" y="133"/>
                    </a:lnTo>
                    <a:lnTo>
                      <a:pt x="97" y="132"/>
                    </a:lnTo>
                    <a:lnTo>
                      <a:pt x="96" y="131"/>
                    </a:lnTo>
                    <a:lnTo>
                      <a:pt x="95" y="130"/>
                    </a:lnTo>
                    <a:lnTo>
                      <a:pt x="94" y="129"/>
                    </a:lnTo>
                    <a:lnTo>
                      <a:pt x="93" y="128"/>
                    </a:lnTo>
                    <a:lnTo>
                      <a:pt x="92" y="127"/>
                    </a:lnTo>
                    <a:lnTo>
                      <a:pt x="91" y="126"/>
                    </a:lnTo>
                    <a:lnTo>
                      <a:pt x="91" y="125"/>
                    </a:lnTo>
                    <a:lnTo>
                      <a:pt x="91" y="125"/>
                    </a:lnTo>
                    <a:lnTo>
                      <a:pt x="90" y="124"/>
                    </a:lnTo>
                    <a:lnTo>
                      <a:pt x="89" y="123"/>
                    </a:lnTo>
                    <a:lnTo>
                      <a:pt x="88" y="123"/>
                    </a:lnTo>
                    <a:lnTo>
                      <a:pt x="87" y="122"/>
                    </a:lnTo>
                    <a:lnTo>
                      <a:pt x="86" y="121"/>
                    </a:lnTo>
                    <a:lnTo>
                      <a:pt x="85" y="120"/>
                    </a:lnTo>
                    <a:lnTo>
                      <a:pt x="84" y="119"/>
                    </a:lnTo>
                    <a:lnTo>
                      <a:pt x="83" y="117"/>
                    </a:lnTo>
                    <a:lnTo>
                      <a:pt x="82" y="116"/>
                    </a:lnTo>
                    <a:lnTo>
                      <a:pt x="81" y="115"/>
                    </a:lnTo>
                    <a:lnTo>
                      <a:pt x="81" y="114"/>
                    </a:lnTo>
                    <a:lnTo>
                      <a:pt x="80" y="114"/>
                    </a:lnTo>
                    <a:lnTo>
                      <a:pt x="78" y="112"/>
                    </a:lnTo>
                    <a:lnTo>
                      <a:pt x="76" y="109"/>
                    </a:lnTo>
                    <a:lnTo>
                      <a:pt x="74" y="107"/>
                    </a:lnTo>
                    <a:lnTo>
                      <a:pt x="72" y="105"/>
                    </a:lnTo>
                    <a:lnTo>
                      <a:pt x="71" y="104"/>
                    </a:lnTo>
                    <a:lnTo>
                      <a:pt x="69" y="101"/>
                    </a:lnTo>
                    <a:lnTo>
                      <a:pt x="67" y="99"/>
                    </a:lnTo>
                    <a:lnTo>
                      <a:pt x="65" y="97"/>
                    </a:lnTo>
                    <a:lnTo>
                      <a:pt x="63" y="95"/>
                    </a:lnTo>
                    <a:lnTo>
                      <a:pt x="62" y="93"/>
                    </a:lnTo>
                    <a:lnTo>
                      <a:pt x="61" y="92"/>
                    </a:lnTo>
                    <a:lnTo>
                      <a:pt x="60" y="91"/>
                    </a:lnTo>
                    <a:lnTo>
                      <a:pt x="57" y="86"/>
                    </a:lnTo>
                    <a:lnTo>
                      <a:pt x="53" y="83"/>
                    </a:lnTo>
                    <a:lnTo>
                      <a:pt x="50" y="79"/>
                    </a:lnTo>
                    <a:lnTo>
                      <a:pt x="49" y="76"/>
                    </a:lnTo>
                    <a:lnTo>
                      <a:pt x="47" y="75"/>
                    </a:lnTo>
                    <a:lnTo>
                      <a:pt x="45" y="74"/>
                    </a:lnTo>
                    <a:lnTo>
                      <a:pt x="44" y="72"/>
                    </a:lnTo>
                    <a:lnTo>
                      <a:pt x="43" y="70"/>
                    </a:lnTo>
                    <a:lnTo>
                      <a:pt x="41" y="68"/>
                    </a:lnTo>
                    <a:lnTo>
                      <a:pt x="40" y="66"/>
                    </a:lnTo>
                    <a:lnTo>
                      <a:pt x="38" y="66"/>
                    </a:lnTo>
                    <a:lnTo>
                      <a:pt x="37" y="64"/>
                    </a:lnTo>
                    <a:lnTo>
                      <a:pt x="36" y="63"/>
                    </a:lnTo>
                    <a:lnTo>
                      <a:pt x="36" y="63"/>
                    </a:lnTo>
                    <a:lnTo>
                      <a:pt x="35" y="62"/>
                    </a:lnTo>
                    <a:lnTo>
                      <a:pt x="34" y="61"/>
                    </a:lnTo>
                    <a:lnTo>
                      <a:pt x="34" y="60"/>
                    </a:lnTo>
                    <a:lnTo>
                      <a:pt x="33" y="60"/>
                    </a:lnTo>
                    <a:lnTo>
                      <a:pt x="33" y="59"/>
                    </a:lnTo>
                    <a:lnTo>
                      <a:pt x="33" y="59"/>
                    </a:lnTo>
                    <a:lnTo>
                      <a:pt x="33" y="58"/>
                    </a:lnTo>
                    <a:lnTo>
                      <a:pt x="32" y="58"/>
                    </a:lnTo>
                    <a:lnTo>
                      <a:pt x="32" y="57"/>
                    </a:lnTo>
                    <a:lnTo>
                      <a:pt x="32" y="57"/>
                    </a:lnTo>
                    <a:lnTo>
                      <a:pt x="31" y="57"/>
                    </a:lnTo>
                    <a:lnTo>
                      <a:pt x="31" y="56"/>
                    </a:lnTo>
                    <a:lnTo>
                      <a:pt x="30" y="56"/>
                    </a:lnTo>
                    <a:lnTo>
                      <a:pt x="30" y="56"/>
                    </a:lnTo>
                    <a:lnTo>
                      <a:pt x="31" y="56"/>
                    </a:lnTo>
                    <a:lnTo>
                      <a:pt x="30" y="56"/>
                    </a:lnTo>
                    <a:lnTo>
                      <a:pt x="30" y="56"/>
                    </a:lnTo>
                    <a:close/>
                    <a:moveTo>
                      <a:pt x="121" y="126"/>
                    </a:move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close/>
                    <a:moveTo>
                      <a:pt x="121" y="126"/>
                    </a:move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close/>
                    <a:moveTo>
                      <a:pt x="121" y="126"/>
                    </a:move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close/>
                    <a:moveTo>
                      <a:pt x="121" y="126"/>
                    </a:move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close/>
                    <a:moveTo>
                      <a:pt x="34" y="9"/>
                    </a:moveTo>
                    <a:lnTo>
                      <a:pt x="34" y="8"/>
                    </a:lnTo>
                    <a:lnTo>
                      <a:pt x="33" y="6"/>
                    </a:lnTo>
                    <a:lnTo>
                      <a:pt x="32" y="4"/>
                    </a:lnTo>
                    <a:lnTo>
                      <a:pt x="32" y="4"/>
                    </a:lnTo>
                    <a:lnTo>
                      <a:pt x="34" y="9"/>
                    </a:lnTo>
                    <a:lnTo>
                      <a:pt x="34" y="9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148">
                <a:extLst>
                  <a:ext uri="{FF2B5EF4-FFF2-40B4-BE49-F238E27FC236}">
                    <a16:creationId xmlns:a16="http://schemas.microsoft.com/office/drawing/2014/main" id="{39488A4B-66A9-D8B6-709C-EE55D549CDF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261351" y="8828089"/>
                <a:ext cx="269875" cy="287338"/>
              </a:xfrm>
              <a:custGeom>
                <a:avLst/>
                <a:gdLst>
                  <a:gd name="T0" fmla="*/ 147 w 170"/>
                  <a:gd name="T1" fmla="*/ 0 h 181"/>
                  <a:gd name="T2" fmla="*/ 152 w 170"/>
                  <a:gd name="T3" fmla="*/ 3 h 181"/>
                  <a:gd name="T4" fmla="*/ 158 w 170"/>
                  <a:gd name="T5" fmla="*/ 7 h 181"/>
                  <a:gd name="T6" fmla="*/ 163 w 170"/>
                  <a:gd name="T7" fmla="*/ 11 h 181"/>
                  <a:gd name="T8" fmla="*/ 168 w 170"/>
                  <a:gd name="T9" fmla="*/ 21 h 181"/>
                  <a:gd name="T10" fmla="*/ 170 w 170"/>
                  <a:gd name="T11" fmla="*/ 33 h 181"/>
                  <a:gd name="T12" fmla="*/ 169 w 170"/>
                  <a:gd name="T13" fmla="*/ 45 h 181"/>
                  <a:gd name="T14" fmla="*/ 167 w 170"/>
                  <a:gd name="T15" fmla="*/ 57 h 181"/>
                  <a:gd name="T16" fmla="*/ 162 w 170"/>
                  <a:gd name="T17" fmla="*/ 70 h 181"/>
                  <a:gd name="T18" fmla="*/ 156 w 170"/>
                  <a:gd name="T19" fmla="*/ 83 h 181"/>
                  <a:gd name="T20" fmla="*/ 146 w 170"/>
                  <a:gd name="T21" fmla="*/ 99 h 181"/>
                  <a:gd name="T22" fmla="*/ 130 w 170"/>
                  <a:gd name="T23" fmla="*/ 122 h 181"/>
                  <a:gd name="T24" fmla="*/ 113 w 170"/>
                  <a:gd name="T25" fmla="*/ 141 h 181"/>
                  <a:gd name="T26" fmla="*/ 98 w 170"/>
                  <a:gd name="T27" fmla="*/ 155 h 181"/>
                  <a:gd name="T28" fmla="*/ 90 w 170"/>
                  <a:gd name="T29" fmla="*/ 161 h 181"/>
                  <a:gd name="T30" fmla="*/ 77 w 170"/>
                  <a:gd name="T31" fmla="*/ 167 h 181"/>
                  <a:gd name="T32" fmla="*/ 63 w 170"/>
                  <a:gd name="T33" fmla="*/ 171 h 181"/>
                  <a:gd name="T34" fmla="*/ 41 w 170"/>
                  <a:gd name="T35" fmla="*/ 175 h 181"/>
                  <a:gd name="T36" fmla="*/ 24 w 170"/>
                  <a:gd name="T37" fmla="*/ 180 h 181"/>
                  <a:gd name="T38" fmla="*/ 15 w 170"/>
                  <a:gd name="T39" fmla="*/ 181 h 181"/>
                  <a:gd name="T40" fmla="*/ 5 w 170"/>
                  <a:gd name="T41" fmla="*/ 161 h 181"/>
                  <a:gd name="T42" fmla="*/ 5 w 170"/>
                  <a:gd name="T43" fmla="*/ 161 h 181"/>
                  <a:gd name="T44" fmla="*/ 6 w 170"/>
                  <a:gd name="T45" fmla="*/ 159 h 181"/>
                  <a:gd name="T46" fmla="*/ 9 w 170"/>
                  <a:gd name="T47" fmla="*/ 150 h 181"/>
                  <a:gd name="T48" fmla="*/ 16 w 170"/>
                  <a:gd name="T49" fmla="*/ 129 h 181"/>
                  <a:gd name="T50" fmla="*/ 21 w 170"/>
                  <a:gd name="T51" fmla="*/ 118 h 181"/>
                  <a:gd name="T52" fmla="*/ 30 w 170"/>
                  <a:gd name="T53" fmla="*/ 104 h 181"/>
                  <a:gd name="T54" fmla="*/ 40 w 170"/>
                  <a:gd name="T55" fmla="*/ 90 h 181"/>
                  <a:gd name="T56" fmla="*/ 60 w 170"/>
                  <a:gd name="T57" fmla="*/ 68 h 181"/>
                  <a:gd name="T58" fmla="*/ 93 w 170"/>
                  <a:gd name="T59" fmla="*/ 33 h 181"/>
                  <a:gd name="T60" fmla="*/ 108 w 170"/>
                  <a:gd name="T61" fmla="*/ 17 h 181"/>
                  <a:gd name="T62" fmla="*/ 117 w 170"/>
                  <a:gd name="T63" fmla="*/ 9 h 181"/>
                  <a:gd name="T64" fmla="*/ 126 w 170"/>
                  <a:gd name="T65" fmla="*/ 3 h 181"/>
                  <a:gd name="T66" fmla="*/ 137 w 170"/>
                  <a:gd name="T67" fmla="*/ 0 h 181"/>
                  <a:gd name="T68" fmla="*/ 139 w 170"/>
                  <a:gd name="T69" fmla="*/ 20 h 181"/>
                  <a:gd name="T70" fmla="*/ 134 w 170"/>
                  <a:gd name="T71" fmla="*/ 22 h 181"/>
                  <a:gd name="T72" fmla="*/ 129 w 170"/>
                  <a:gd name="T73" fmla="*/ 27 h 181"/>
                  <a:gd name="T74" fmla="*/ 120 w 170"/>
                  <a:gd name="T75" fmla="*/ 35 h 181"/>
                  <a:gd name="T76" fmla="*/ 100 w 170"/>
                  <a:gd name="T77" fmla="*/ 56 h 181"/>
                  <a:gd name="T78" fmla="*/ 71 w 170"/>
                  <a:gd name="T79" fmla="*/ 86 h 181"/>
                  <a:gd name="T80" fmla="*/ 54 w 170"/>
                  <a:gd name="T81" fmla="*/ 105 h 181"/>
                  <a:gd name="T82" fmla="*/ 46 w 170"/>
                  <a:gd name="T83" fmla="*/ 117 h 181"/>
                  <a:gd name="T84" fmla="*/ 38 w 170"/>
                  <a:gd name="T85" fmla="*/ 130 h 181"/>
                  <a:gd name="T86" fmla="*/ 35 w 170"/>
                  <a:gd name="T87" fmla="*/ 137 h 181"/>
                  <a:gd name="T88" fmla="*/ 28 w 170"/>
                  <a:gd name="T89" fmla="*/ 158 h 181"/>
                  <a:gd name="T90" fmla="*/ 47 w 170"/>
                  <a:gd name="T91" fmla="*/ 153 h 181"/>
                  <a:gd name="T92" fmla="*/ 64 w 170"/>
                  <a:gd name="T93" fmla="*/ 150 h 181"/>
                  <a:gd name="T94" fmla="*/ 75 w 170"/>
                  <a:gd name="T95" fmla="*/ 145 h 181"/>
                  <a:gd name="T96" fmla="*/ 82 w 170"/>
                  <a:gd name="T97" fmla="*/ 142 h 181"/>
                  <a:gd name="T98" fmla="*/ 92 w 170"/>
                  <a:gd name="T99" fmla="*/ 133 h 181"/>
                  <a:gd name="T100" fmla="*/ 107 w 170"/>
                  <a:gd name="T101" fmla="*/ 116 h 181"/>
                  <a:gd name="T102" fmla="*/ 122 w 170"/>
                  <a:gd name="T103" fmla="*/ 96 h 181"/>
                  <a:gd name="T104" fmla="*/ 135 w 170"/>
                  <a:gd name="T105" fmla="*/ 77 h 181"/>
                  <a:gd name="T106" fmla="*/ 141 w 170"/>
                  <a:gd name="T107" fmla="*/ 65 h 181"/>
                  <a:gd name="T108" fmla="*/ 146 w 170"/>
                  <a:gd name="T109" fmla="*/ 55 h 181"/>
                  <a:gd name="T110" fmla="*/ 149 w 170"/>
                  <a:gd name="T111" fmla="*/ 45 h 181"/>
                  <a:gd name="T112" fmla="*/ 149 w 170"/>
                  <a:gd name="T113" fmla="*/ 36 h 181"/>
                  <a:gd name="T114" fmla="*/ 149 w 170"/>
                  <a:gd name="T115" fmla="*/ 30 h 181"/>
                  <a:gd name="T116" fmla="*/ 148 w 170"/>
                  <a:gd name="T117" fmla="*/ 25 h 181"/>
                  <a:gd name="T118" fmla="*/ 146 w 170"/>
                  <a:gd name="T119" fmla="*/ 23 h 181"/>
                  <a:gd name="T120" fmla="*/ 143 w 170"/>
                  <a:gd name="T121" fmla="*/ 21 h 181"/>
                  <a:gd name="T122" fmla="*/ 142 w 170"/>
                  <a:gd name="T123" fmla="*/ 21 h 181"/>
                  <a:gd name="T124" fmla="*/ 140 w 170"/>
                  <a:gd name="T125" fmla="*/ 2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70" h="181">
                    <a:moveTo>
                      <a:pt x="140" y="0"/>
                    </a:moveTo>
                    <a:lnTo>
                      <a:pt x="140" y="0"/>
                    </a:lnTo>
                    <a:lnTo>
                      <a:pt x="141" y="0"/>
                    </a:lnTo>
                    <a:lnTo>
                      <a:pt x="141" y="0"/>
                    </a:lnTo>
                    <a:lnTo>
                      <a:pt x="142" y="0"/>
                    </a:lnTo>
                    <a:lnTo>
                      <a:pt x="142" y="0"/>
                    </a:lnTo>
                    <a:lnTo>
                      <a:pt x="142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44" y="0"/>
                    </a:lnTo>
                    <a:lnTo>
                      <a:pt x="144" y="0"/>
                    </a:lnTo>
                    <a:lnTo>
                      <a:pt x="144" y="0"/>
                    </a:lnTo>
                    <a:lnTo>
                      <a:pt x="145" y="0"/>
                    </a:lnTo>
                    <a:lnTo>
                      <a:pt x="1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47" y="0"/>
                    </a:lnTo>
                    <a:lnTo>
                      <a:pt x="147" y="1"/>
                    </a:lnTo>
                    <a:lnTo>
                      <a:pt x="147" y="1"/>
                    </a:lnTo>
                    <a:lnTo>
                      <a:pt x="148" y="1"/>
                    </a:lnTo>
                    <a:lnTo>
                      <a:pt x="148" y="1"/>
                    </a:lnTo>
                    <a:lnTo>
                      <a:pt x="149" y="1"/>
                    </a:lnTo>
                    <a:lnTo>
                      <a:pt x="149" y="1"/>
                    </a:lnTo>
                    <a:lnTo>
                      <a:pt x="149" y="1"/>
                    </a:lnTo>
                    <a:lnTo>
                      <a:pt x="149" y="1"/>
                    </a:lnTo>
                    <a:lnTo>
                      <a:pt x="149" y="1"/>
                    </a:lnTo>
                    <a:lnTo>
                      <a:pt x="149" y="2"/>
                    </a:lnTo>
                    <a:lnTo>
                      <a:pt x="150" y="2"/>
                    </a:lnTo>
                    <a:lnTo>
                      <a:pt x="150" y="2"/>
                    </a:lnTo>
                    <a:lnTo>
                      <a:pt x="150" y="2"/>
                    </a:lnTo>
                    <a:lnTo>
                      <a:pt x="151" y="2"/>
                    </a:lnTo>
                    <a:lnTo>
                      <a:pt x="151" y="2"/>
                    </a:lnTo>
                    <a:lnTo>
                      <a:pt x="151" y="3"/>
                    </a:lnTo>
                    <a:lnTo>
                      <a:pt x="152" y="3"/>
                    </a:lnTo>
                    <a:lnTo>
                      <a:pt x="152" y="3"/>
                    </a:lnTo>
                    <a:lnTo>
                      <a:pt x="153" y="3"/>
                    </a:lnTo>
                    <a:lnTo>
                      <a:pt x="153" y="3"/>
                    </a:lnTo>
                    <a:lnTo>
                      <a:pt x="153" y="3"/>
                    </a:lnTo>
                    <a:lnTo>
                      <a:pt x="154" y="4"/>
                    </a:lnTo>
                    <a:lnTo>
                      <a:pt x="154" y="4"/>
                    </a:lnTo>
                    <a:lnTo>
                      <a:pt x="154" y="4"/>
                    </a:lnTo>
                    <a:lnTo>
                      <a:pt x="155" y="4"/>
                    </a:lnTo>
                    <a:lnTo>
                      <a:pt x="155" y="5"/>
                    </a:lnTo>
                    <a:lnTo>
                      <a:pt x="155" y="5"/>
                    </a:lnTo>
                    <a:lnTo>
                      <a:pt x="156" y="5"/>
                    </a:lnTo>
                    <a:lnTo>
                      <a:pt x="156" y="5"/>
                    </a:lnTo>
                    <a:lnTo>
                      <a:pt x="156" y="6"/>
                    </a:lnTo>
                    <a:lnTo>
                      <a:pt x="157" y="6"/>
                    </a:lnTo>
                    <a:lnTo>
                      <a:pt x="157" y="6"/>
                    </a:lnTo>
                    <a:lnTo>
                      <a:pt x="157" y="6"/>
                    </a:lnTo>
                    <a:lnTo>
                      <a:pt x="158" y="7"/>
                    </a:lnTo>
                    <a:lnTo>
                      <a:pt x="158" y="7"/>
                    </a:lnTo>
                    <a:lnTo>
                      <a:pt x="158" y="7"/>
                    </a:lnTo>
                    <a:lnTo>
                      <a:pt x="159" y="7"/>
                    </a:lnTo>
                    <a:lnTo>
                      <a:pt x="159" y="7"/>
                    </a:lnTo>
                    <a:lnTo>
                      <a:pt x="159" y="7"/>
                    </a:lnTo>
                    <a:lnTo>
                      <a:pt x="159" y="7"/>
                    </a:lnTo>
                    <a:lnTo>
                      <a:pt x="159" y="7"/>
                    </a:lnTo>
                    <a:lnTo>
                      <a:pt x="159" y="8"/>
                    </a:lnTo>
                    <a:lnTo>
                      <a:pt x="160" y="8"/>
                    </a:lnTo>
                    <a:lnTo>
                      <a:pt x="160" y="8"/>
                    </a:lnTo>
                    <a:lnTo>
                      <a:pt x="160" y="8"/>
                    </a:lnTo>
                    <a:lnTo>
                      <a:pt x="160" y="9"/>
                    </a:lnTo>
                    <a:lnTo>
                      <a:pt x="161" y="9"/>
                    </a:lnTo>
                    <a:lnTo>
                      <a:pt x="161" y="9"/>
                    </a:lnTo>
                    <a:lnTo>
                      <a:pt x="161" y="10"/>
                    </a:lnTo>
                    <a:lnTo>
                      <a:pt x="162" y="10"/>
                    </a:lnTo>
                    <a:lnTo>
                      <a:pt x="162" y="10"/>
                    </a:lnTo>
                    <a:lnTo>
                      <a:pt x="162" y="11"/>
                    </a:lnTo>
                    <a:lnTo>
                      <a:pt x="162" y="11"/>
                    </a:lnTo>
                    <a:lnTo>
                      <a:pt x="163" y="11"/>
                    </a:lnTo>
                    <a:lnTo>
                      <a:pt x="163" y="11"/>
                    </a:lnTo>
                    <a:lnTo>
                      <a:pt x="163" y="12"/>
                    </a:lnTo>
                    <a:lnTo>
                      <a:pt x="163" y="12"/>
                    </a:lnTo>
                    <a:lnTo>
                      <a:pt x="164" y="12"/>
                    </a:lnTo>
                    <a:lnTo>
                      <a:pt x="164" y="13"/>
                    </a:lnTo>
                    <a:lnTo>
                      <a:pt x="164" y="14"/>
                    </a:lnTo>
                    <a:lnTo>
                      <a:pt x="165" y="14"/>
                    </a:lnTo>
                    <a:lnTo>
                      <a:pt x="165" y="15"/>
                    </a:lnTo>
                    <a:lnTo>
                      <a:pt x="166" y="16"/>
                    </a:lnTo>
                    <a:lnTo>
                      <a:pt x="166" y="16"/>
                    </a:lnTo>
                    <a:lnTo>
                      <a:pt x="166" y="17"/>
                    </a:lnTo>
                    <a:lnTo>
                      <a:pt x="167" y="17"/>
                    </a:lnTo>
                    <a:lnTo>
                      <a:pt x="167" y="17"/>
                    </a:lnTo>
                    <a:lnTo>
                      <a:pt x="168" y="18"/>
                    </a:lnTo>
                    <a:lnTo>
                      <a:pt x="168" y="19"/>
                    </a:lnTo>
                    <a:lnTo>
                      <a:pt x="168" y="20"/>
                    </a:lnTo>
                    <a:lnTo>
                      <a:pt x="168" y="20"/>
                    </a:lnTo>
                    <a:lnTo>
                      <a:pt x="168" y="21"/>
                    </a:lnTo>
                    <a:lnTo>
                      <a:pt x="168" y="22"/>
                    </a:lnTo>
                    <a:lnTo>
                      <a:pt x="168" y="22"/>
                    </a:lnTo>
                    <a:lnTo>
                      <a:pt x="168" y="23"/>
                    </a:lnTo>
                    <a:lnTo>
                      <a:pt x="169" y="24"/>
                    </a:lnTo>
                    <a:lnTo>
                      <a:pt x="169" y="25"/>
                    </a:lnTo>
                    <a:lnTo>
                      <a:pt x="169" y="25"/>
                    </a:lnTo>
                    <a:lnTo>
                      <a:pt x="169" y="26"/>
                    </a:lnTo>
                    <a:lnTo>
                      <a:pt x="169" y="27"/>
                    </a:lnTo>
                    <a:lnTo>
                      <a:pt x="169" y="27"/>
                    </a:lnTo>
                    <a:lnTo>
                      <a:pt x="170" y="27"/>
                    </a:lnTo>
                    <a:lnTo>
                      <a:pt x="170" y="28"/>
                    </a:lnTo>
                    <a:lnTo>
                      <a:pt x="170" y="28"/>
                    </a:lnTo>
                    <a:lnTo>
                      <a:pt x="170" y="29"/>
                    </a:lnTo>
                    <a:lnTo>
                      <a:pt x="170" y="30"/>
                    </a:lnTo>
                    <a:lnTo>
                      <a:pt x="170" y="30"/>
                    </a:lnTo>
                    <a:lnTo>
                      <a:pt x="170" y="31"/>
                    </a:lnTo>
                    <a:lnTo>
                      <a:pt x="170" y="32"/>
                    </a:lnTo>
                    <a:lnTo>
                      <a:pt x="170" y="33"/>
                    </a:lnTo>
                    <a:lnTo>
                      <a:pt x="170" y="33"/>
                    </a:lnTo>
                    <a:lnTo>
                      <a:pt x="170" y="34"/>
                    </a:lnTo>
                    <a:lnTo>
                      <a:pt x="170" y="35"/>
                    </a:lnTo>
                    <a:lnTo>
                      <a:pt x="170" y="36"/>
                    </a:lnTo>
                    <a:lnTo>
                      <a:pt x="170" y="36"/>
                    </a:lnTo>
                    <a:lnTo>
                      <a:pt x="170" y="36"/>
                    </a:lnTo>
                    <a:lnTo>
                      <a:pt x="170" y="37"/>
                    </a:lnTo>
                    <a:lnTo>
                      <a:pt x="170" y="38"/>
                    </a:lnTo>
                    <a:lnTo>
                      <a:pt x="170" y="38"/>
                    </a:lnTo>
                    <a:lnTo>
                      <a:pt x="170" y="39"/>
                    </a:lnTo>
                    <a:lnTo>
                      <a:pt x="170" y="40"/>
                    </a:lnTo>
                    <a:lnTo>
                      <a:pt x="170" y="41"/>
                    </a:lnTo>
                    <a:lnTo>
                      <a:pt x="170" y="42"/>
                    </a:lnTo>
                    <a:lnTo>
                      <a:pt x="170" y="42"/>
                    </a:lnTo>
                    <a:lnTo>
                      <a:pt x="170" y="43"/>
                    </a:lnTo>
                    <a:lnTo>
                      <a:pt x="170" y="44"/>
                    </a:lnTo>
                    <a:lnTo>
                      <a:pt x="169" y="45"/>
                    </a:lnTo>
                    <a:lnTo>
                      <a:pt x="169" y="45"/>
                    </a:lnTo>
                    <a:lnTo>
                      <a:pt x="169" y="46"/>
                    </a:lnTo>
                    <a:lnTo>
                      <a:pt x="169" y="46"/>
                    </a:lnTo>
                    <a:lnTo>
                      <a:pt x="169" y="47"/>
                    </a:lnTo>
                    <a:lnTo>
                      <a:pt x="169" y="47"/>
                    </a:lnTo>
                    <a:lnTo>
                      <a:pt x="169" y="48"/>
                    </a:lnTo>
                    <a:lnTo>
                      <a:pt x="168" y="49"/>
                    </a:lnTo>
                    <a:lnTo>
                      <a:pt x="168" y="50"/>
                    </a:lnTo>
                    <a:lnTo>
                      <a:pt x="168" y="51"/>
                    </a:lnTo>
                    <a:lnTo>
                      <a:pt x="168" y="51"/>
                    </a:lnTo>
                    <a:lnTo>
                      <a:pt x="168" y="52"/>
                    </a:lnTo>
                    <a:lnTo>
                      <a:pt x="168" y="53"/>
                    </a:lnTo>
                    <a:lnTo>
                      <a:pt x="168" y="54"/>
                    </a:lnTo>
                    <a:lnTo>
                      <a:pt x="168" y="54"/>
                    </a:lnTo>
                    <a:lnTo>
                      <a:pt x="168" y="55"/>
                    </a:lnTo>
                    <a:lnTo>
                      <a:pt x="168" y="56"/>
                    </a:lnTo>
                    <a:lnTo>
                      <a:pt x="167" y="56"/>
                    </a:lnTo>
                    <a:lnTo>
                      <a:pt x="167" y="57"/>
                    </a:lnTo>
                    <a:lnTo>
                      <a:pt x="167" y="57"/>
                    </a:lnTo>
                    <a:lnTo>
                      <a:pt x="167" y="58"/>
                    </a:lnTo>
                    <a:lnTo>
                      <a:pt x="166" y="59"/>
                    </a:lnTo>
                    <a:lnTo>
                      <a:pt x="166" y="60"/>
                    </a:lnTo>
                    <a:lnTo>
                      <a:pt x="166" y="60"/>
                    </a:lnTo>
                    <a:lnTo>
                      <a:pt x="165" y="61"/>
                    </a:lnTo>
                    <a:lnTo>
                      <a:pt x="165" y="62"/>
                    </a:lnTo>
                    <a:lnTo>
                      <a:pt x="165" y="63"/>
                    </a:lnTo>
                    <a:lnTo>
                      <a:pt x="165" y="64"/>
                    </a:lnTo>
                    <a:lnTo>
                      <a:pt x="165" y="64"/>
                    </a:lnTo>
                    <a:lnTo>
                      <a:pt x="164" y="64"/>
                    </a:lnTo>
                    <a:lnTo>
                      <a:pt x="164" y="65"/>
                    </a:lnTo>
                    <a:lnTo>
                      <a:pt x="164" y="65"/>
                    </a:lnTo>
                    <a:lnTo>
                      <a:pt x="163" y="66"/>
                    </a:lnTo>
                    <a:lnTo>
                      <a:pt x="163" y="67"/>
                    </a:lnTo>
                    <a:lnTo>
                      <a:pt x="163" y="67"/>
                    </a:lnTo>
                    <a:lnTo>
                      <a:pt x="162" y="68"/>
                    </a:lnTo>
                    <a:lnTo>
                      <a:pt x="162" y="69"/>
                    </a:lnTo>
                    <a:lnTo>
                      <a:pt x="162" y="70"/>
                    </a:lnTo>
                    <a:lnTo>
                      <a:pt x="161" y="71"/>
                    </a:lnTo>
                    <a:lnTo>
                      <a:pt x="161" y="71"/>
                    </a:lnTo>
                    <a:lnTo>
                      <a:pt x="161" y="72"/>
                    </a:lnTo>
                    <a:lnTo>
                      <a:pt x="160" y="73"/>
                    </a:lnTo>
                    <a:lnTo>
                      <a:pt x="160" y="74"/>
                    </a:lnTo>
                    <a:lnTo>
                      <a:pt x="159" y="74"/>
                    </a:lnTo>
                    <a:lnTo>
                      <a:pt x="159" y="75"/>
                    </a:lnTo>
                    <a:lnTo>
                      <a:pt x="159" y="75"/>
                    </a:lnTo>
                    <a:lnTo>
                      <a:pt x="159" y="76"/>
                    </a:lnTo>
                    <a:lnTo>
                      <a:pt x="159" y="77"/>
                    </a:lnTo>
                    <a:lnTo>
                      <a:pt x="159" y="77"/>
                    </a:lnTo>
                    <a:lnTo>
                      <a:pt x="158" y="78"/>
                    </a:lnTo>
                    <a:lnTo>
                      <a:pt x="158" y="79"/>
                    </a:lnTo>
                    <a:lnTo>
                      <a:pt x="157" y="80"/>
                    </a:lnTo>
                    <a:lnTo>
                      <a:pt x="157" y="81"/>
                    </a:lnTo>
                    <a:lnTo>
                      <a:pt x="156" y="81"/>
                    </a:lnTo>
                    <a:lnTo>
                      <a:pt x="156" y="82"/>
                    </a:lnTo>
                    <a:lnTo>
                      <a:pt x="156" y="83"/>
                    </a:lnTo>
                    <a:lnTo>
                      <a:pt x="155" y="84"/>
                    </a:lnTo>
                    <a:lnTo>
                      <a:pt x="155" y="84"/>
                    </a:lnTo>
                    <a:lnTo>
                      <a:pt x="154" y="84"/>
                    </a:lnTo>
                    <a:lnTo>
                      <a:pt x="154" y="85"/>
                    </a:lnTo>
                    <a:lnTo>
                      <a:pt x="153" y="86"/>
                    </a:lnTo>
                    <a:lnTo>
                      <a:pt x="153" y="87"/>
                    </a:lnTo>
                    <a:lnTo>
                      <a:pt x="153" y="87"/>
                    </a:lnTo>
                    <a:lnTo>
                      <a:pt x="152" y="88"/>
                    </a:lnTo>
                    <a:lnTo>
                      <a:pt x="152" y="89"/>
                    </a:lnTo>
                    <a:lnTo>
                      <a:pt x="151" y="90"/>
                    </a:lnTo>
                    <a:lnTo>
                      <a:pt x="151" y="91"/>
                    </a:lnTo>
                    <a:lnTo>
                      <a:pt x="150" y="92"/>
                    </a:lnTo>
                    <a:lnTo>
                      <a:pt x="150" y="92"/>
                    </a:lnTo>
                    <a:lnTo>
                      <a:pt x="149" y="94"/>
                    </a:lnTo>
                    <a:lnTo>
                      <a:pt x="149" y="94"/>
                    </a:lnTo>
                    <a:lnTo>
                      <a:pt x="148" y="96"/>
                    </a:lnTo>
                    <a:lnTo>
                      <a:pt x="147" y="97"/>
                    </a:lnTo>
                    <a:lnTo>
                      <a:pt x="146" y="99"/>
                    </a:lnTo>
                    <a:lnTo>
                      <a:pt x="145" y="100"/>
                    </a:lnTo>
                    <a:lnTo>
                      <a:pt x="144" y="102"/>
                    </a:lnTo>
                    <a:lnTo>
                      <a:pt x="143" y="103"/>
                    </a:lnTo>
                    <a:lnTo>
                      <a:pt x="142" y="104"/>
                    </a:lnTo>
                    <a:lnTo>
                      <a:pt x="141" y="106"/>
                    </a:lnTo>
                    <a:lnTo>
                      <a:pt x="140" y="107"/>
                    </a:lnTo>
                    <a:lnTo>
                      <a:pt x="140" y="108"/>
                    </a:lnTo>
                    <a:lnTo>
                      <a:pt x="139" y="110"/>
                    </a:lnTo>
                    <a:lnTo>
                      <a:pt x="138" y="111"/>
                    </a:lnTo>
                    <a:lnTo>
                      <a:pt x="137" y="113"/>
                    </a:lnTo>
                    <a:lnTo>
                      <a:pt x="136" y="113"/>
                    </a:lnTo>
                    <a:lnTo>
                      <a:pt x="136" y="113"/>
                    </a:lnTo>
                    <a:lnTo>
                      <a:pt x="134" y="115"/>
                    </a:lnTo>
                    <a:lnTo>
                      <a:pt x="133" y="116"/>
                    </a:lnTo>
                    <a:lnTo>
                      <a:pt x="132" y="118"/>
                    </a:lnTo>
                    <a:lnTo>
                      <a:pt x="131" y="119"/>
                    </a:lnTo>
                    <a:lnTo>
                      <a:pt x="130" y="120"/>
                    </a:lnTo>
                    <a:lnTo>
                      <a:pt x="130" y="122"/>
                    </a:lnTo>
                    <a:lnTo>
                      <a:pt x="129" y="123"/>
                    </a:lnTo>
                    <a:lnTo>
                      <a:pt x="128" y="124"/>
                    </a:lnTo>
                    <a:lnTo>
                      <a:pt x="127" y="125"/>
                    </a:lnTo>
                    <a:lnTo>
                      <a:pt x="126" y="126"/>
                    </a:lnTo>
                    <a:lnTo>
                      <a:pt x="125" y="128"/>
                    </a:lnTo>
                    <a:lnTo>
                      <a:pt x="124" y="129"/>
                    </a:lnTo>
                    <a:lnTo>
                      <a:pt x="122" y="130"/>
                    </a:lnTo>
                    <a:lnTo>
                      <a:pt x="121" y="131"/>
                    </a:lnTo>
                    <a:lnTo>
                      <a:pt x="120" y="132"/>
                    </a:lnTo>
                    <a:lnTo>
                      <a:pt x="120" y="133"/>
                    </a:lnTo>
                    <a:lnTo>
                      <a:pt x="119" y="134"/>
                    </a:lnTo>
                    <a:lnTo>
                      <a:pt x="118" y="135"/>
                    </a:lnTo>
                    <a:lnTo>
                      <a:pt x="117" y="137"/>
                    </a:lnTo>
                    <a:lnTo>
                      <a:pt x="116" y="138"/>
                    </a:lnTo>
                    <a:lnTo>
                      <a:pt x="115" y="139"/>
                    </a:lnTo>
                    <a:lnTo>
                      <a:pt x="114" y="140"/>
                    </a:lnTo>
                    <a:lnTo>
                      <a:pt x="114" y="140"/>
                    </a:lnTo>
                    <a:lnTo>
                      <a:pt x="113" y="141"/>
                    </a:lnTo>
                    <a:lnTo>
                      <a:pt x="112" y="142"/>
                    </a:lnTo>
                    <a:lnTo>
                      <a:pt x="111" y="142"/>
                    </a:lnTo>
                    <a:lnTo>
                      <a:pt x="111" y="143"/>
                    </a:lnTo>
                    <a:lnTo>
                      <a:pt x="110" y="144"/>
                    </a:lnTo>
                    <a:lnTo>
                      <a:pt x="109" y="145"/>
                    </a:lnTo>
                    <a:lnTo>
                      <a:pt x="108" y="146"/>
                    </a:lnTo>
                    <a:lnTo>
                      <a:pt x="107" y="147"/>
                    </a:lnTo>
                    <a:lnTo>
                      <a:pt x="106" y="148"/>
                    </a:lnTo>
                    <a:lnTo>
                      <a:pt x="105" y="149"/>
                    </a:lnTo>
                    <a:lnTo>
                      <a:pt x="104" y="150"/>
                    </a:lnTo>
                    <a:lnTo>
                      <a:pt x="103" y="151"/>
                    </a:lnTo>
                    <a:lnTo>
                      <a:pt x="102" y="152"/>
                    </a:lnTo>
                    <a:lnTo>
                      <a:pt x="101" y="152"/>
                    </a:lnTo>
                    <a:lnTo>
                      <a:pt x="101" y="152"/>
                    </a:lnTo>
                    <a:lnTo>
                      <a:pt x="100" y="153"/>
                    </a:lnTo>
                    <a:lnTo>
                      <a:pt x="99" y="154"/>
                    </a:lnTo>
                    <a:lnTo>
                      <a:pt x="99" y="155"/>
                    </a:lnTo>
                    <a:lnTo>
                      <a:pt x="98" y="155"/>
                    </a:lnTo>
                    <a:lnTo>
                      <a:pt x="97" y="156"/>
                    </a:lnTo>
                    <a:lnTo>
                      <a:pt x="96" y="157"/>
                    </a:lnTo>
                    <a:lnTo>
                      <a:pt x="96" y="157"/>
                    </a:lnTo>
                    <a:lnTo>
                      <a:pt x="95" y="157"/>
                    </a:lnTo>
                    <a:lnTo>
                      <a:pt x="95" y="158"/>
                    </a:lnTo>
                    <a:lnTo>
                      <a:pt x="94" y="158"/>
                    </a:lnTo>
                    <a:lnTo>
                      <a:pt x="94" y="158"/>
                    </a:lnTo>
                    <a:lnTo>
                      <a:pt x="93" y="159"/>
                    </a:lnTo>
                    <a:lnTo>
                      <a:pt x="93" y="159"/>
                    </a:lnTo>
                    <a:lnTo>
                      <a:pt x="93" y="159"/>
                    </a:lnTo>
                    <a:lnTo>
                      <a:pt x="92" y="160"/>
                    </a:lnTo>
                    <a:lnTo>
                      <a:pt x="92" y="160"/>
                    </a:lnTo>
                    <a:lnTo>
                      <a:pt x="92" y="160"/>
                    </a:lnTo>
                    <a:lnTo>
                      <a:pt x="92" y="160"/>
                    </a:lnTo>
                    <a:lnTo>
                      <a:pt x="91" y="161"/>
                    </a:lnTo>
                    <a:lnTo>
                      <a:pt x="91" y="161"/>
                    </a:lnTo>
                    <a:lnTo>
                      <a:pt x="90" y="161"/>
                    </a:lnTo>
                    <a:lnTo>
                      <a:pt x="90" y="161"/>
                    </a:lnTo>
                    <a:lnTo>
                      <a:pt x="90" y="161"/>
                    </a:lnTo>
                    <a:lnTo>
                      <a:pt x="89" y="161"/>
                    </a:lnTo>
                    <a:lnTo>
                      <a:pt x="89" y="161"/>
                    </a:lnTo>
                    <a:lnTo>
                      <a:pt x="88" y="162"/>
                    </a:lnTo>
                    <a:lnTo>
                      <a:pt x="87" y="162"/>
                    </a:lnTo>
                    <a:lnTo>
                      <a:pt x="86" y="163"/>
                    </a:lnTo>
                    <a:lnTo>
                      <a:pt x="85" y="163"/>
                    </a:lnTo>
                    <a:lnTo>
                      <a:pt x="84" y="164"/>
                    </a:lnTo>
                    <a:lnTo>
                      <a:pt x="84" y="164"/>
                    </a:lnTo>
                    <a:lnTo>
                      <a:pt x="83" y="164"/>
                    </a:lnTo>
                    <a:lnTo>
                      <a:pt x="82" y="165"/>
                    </a:lnTo>
                    <a:lnTo>
                      <a:pt x="82" y="165"/>
                    </a:lnTo>
                    <a:lnTo>
                      <a:pt x="81" y="166"/>
                    </a:lnTo>
                    <a:lnTo>
                      <a:pt x="80" y="166"/>
                    </a:lnTo>
                    <a:lnTo>
                      <a:pt x="80" y="166"/>
                    </a:lnTo>
                    <a:lnTo>
                      <a:pt x="79" y="166"/>
                    </a:lnTo>
                    <a:lnTo>
                      <a:pt x="78" y="167"/>
                    </a:lnTo>
                    <a:lnTo>
                      <a:pt x="77" y="167"/>
                    </a:lnTo>
                    <a:lnTo>
                      <a:pt x="76" y="167"/>
                    </a:lnTo>
                    <a:lnTo>
                      <a:pt x="75" y="168"/>
                    </a:lnTo>
                    <a:lnTo>
                      <a:pt x="74" y="168"/>
                    </a:lnTo>
                    <a:lnTo>
                      <a:pt x="74" y="168"/>
                    </a:lnTo>
                    <a:lnTo>
                      <a:pt x="73" y="169"/>
                    </a:lnTo>
                    <a:lnTo>
                      <a:pt x="73" y="169"/>
                    </a:lnTo>
                    <a:lnTo>
                      <a:pt x="72" y="169"/>
                    </a:lnTo>
                    <a:lnTo>
                      <a:pt x="71" y="169"/>
                    </a:lnTo>
                    <a:lnTo>
                      <a:pt x="70" y="170"/>
                    </a:lnTo>
                    <a:lnTo>
                      <a:pt x="69" y="170"/>
                    </a:lnTo>
                    <a:lnTo>
                      <a:pt x="68" y="170"/>
                    </a:lnTo>
                    <a:lnTo>
                      <a:pt x="67" y="170"/>
                    </a:lnTo>
                    <a:lnTo>
                      <a:pt x="67" y="171"/>
                    </a:lnTo>
                    <a:lnTo>
                      <a:pt x="66" y="171"/>
                    </a:lnTo>
                    <a:lnTo>
                      <a:pt x="65" y="171"/>
                    </a:lnTo>
                    <a:lnTo>
                      <a:pt x="64" y="171"/>
                    </a:lnTo>
                    <a:lnTo>
                      <a:pt x="63" y="171"/>
                    </a:lnTo>
                    <a:lnTo>
                      <a:pt x="63" y="171"/>
                    </a:lnTo>
                    <a:lnTo>
                      <a:pt x="62" y="171"/>
                    </a:lnTo>
                    <a:lnTo>
                      <a:pt x="61" y="171"/>
                    </a:lnTo>
                    <a:lnTo>
                      <a:pt x="61" y="171"/>
                    </a:lnTo>
                    <a:lnTo>
                      <a:pt x="60" y="171"/>
                    </a:lnTo>
                    <a:lnTo>
                      <a:pt x="58" y="172"/>
                    </a:lnTo>
                    <a:lnTo>
                      <a:pt x="56" y="172"/>
                    </a:lnTo>
                    <a:lnTo>
                      <a:pt x="55" y="172"/>
                    </a:lnTo>
                    <a:lnTo>
                      <a:pt x="53" y="172"/>
                    </a:lnTo>
                    <a:lnTo>
                      <a:pt x="50" y="173"/>
                    </a:lnTo>
                    <a:lnTo>
                      <a:pt x="49" y="173"/>
                    </a:lnTo>
                    <a:lnTo>
                      <a:pt x="47" y="174"/>
                    </a:lnTo>
                    <a:lnTo>
                      <a:pt x="45" y="174"/>
                    </a:lnTo>
                    <a:lnTo>
                      <a:pt x="45" y="174"/>
                    </a:lnTo>
                    <a:lnTo>
                      <a:pt x="44" y="174"/>
                    </a:lnTo>
                    <a:lnTo>
                      <a:pt x="44" y="174"/>
                    </a:lnTo>
                    <a:lnTo>
                      <a:pt x="43" y="175"/>
                    </a:lnTo>
                    <a:lnTo>
                      <a:pt x="42" y="175"/>
                    </a:lnTo>
                    <a:lnTo>
                      <a:pt x="41" y="175"/>
                    </a:lnTo>
                    <a:lnTo>
                      <a:pt x="41" y="175"/>
                    </a:lnTo>
                    <a:lnTo>
                      <a:pt x="41" y="175"/>
                    </a:lnTo>
                    <a:lnTo>
                      <a:pt x="41" y="175"/>
                    </a:lnTo>
                    <a:lnTo>
                      <a:pt x="40" y="175"/>
                    </a:lnTo>
                    <a:lnTo>
                      <a:pt x="40" y="175"/>
                    </a:lnTo>
                    <a:lnTo>
                      <a:pt x="39" y="176"/>
                    </a:lnTo>
                    <a:lnTo>
                      <a:pt x="39" y="176"/>
                    </a:lnTo>
                    <a:lnTo>
                      <a:pt x="37" y="176"/>
                    </a:lnTo>
                    <a:lnTo>
                      <a:pt x="34" y="177"/>
                    </a:lnTo>
                    <a:lnTo>
                      <a:pt x="32" y="178"/>
                    </a:lnTo>
                    <a:lnTo>
                      <a:pt x="31" y="178"/>
                    </a:lnTo>
                    <a:lnTo>
                      <a:pt x="30" y="179"/>
                    </a:lnTo>
                    <a:lnTo>
                      <a:pt x="29" y="179"/>
                    </a:lnTo>
                    <a:lnTo>
                      <a:pt x="28" y="179"/>
                    </a:lnTo>
                    <a:lnTo>
                      <a:pt x="27" y="180"/>
                    </a:lnTo>
                    <a:lnTo>
                      <a:pt x="26" y="180"/>
                    </a:lnTo>
                    <a:lnTo>
                      <a:pt x="25" y="180"/>
                    </a:lnTo>
                    <a:lnTo>
                      <a:pt x="24" y="180"/>
                    </a:lnTo>
                    <a:lnTo>
                      <a:pt x="24" y="180"/>
                    </a:lnTo>
                    <a:lnTo>
                      <a:pt x="23" y="180"/>
                    </a:lnTo>
                    <a:lnTo>
                      <a:pt x="23" y="180"/>
                    </a:lnTo>
                    <a:lnTo>
                      <a:pt x="22" y="180"/>
                    </a:lnTo>
                    <a:lnTo>
                      <a:pt x="22" y="180"/>
                    </a:lnTo>
                    <a:lnTo>
                      <a:pt x="21" y="180"/>
                    </a:lnTo>
                    <a:lnTo>
                      <a:pt x="21" y="180"/>
                    </a:lnTo>
                    <a:lnTo>
                      <a:pt x="20" y="180"/>
                    </a:lnTo>
                    <a:lnTo>
                      <a:pt x="20" y="180"/>
                    </a:lnTo>
                    <a:lnTo>
                      <a:pt x="19" y="181"/>
                    </a:lnTo>
                    <a:lnTo>
                      <a:pt x="19" y="181"/>
                    </a:lnTo>
                    <a:lnTo>
                      <a:pt x="19" y="181"/>
                    </a:lnTo>
                    <a:lnTo>
                      <a:pt x="18" y="181"/>
                    </a:lnTo>
                    <a:lnTo>
                      <a:pt x="17" y="181"/>
                    </a:lnTo>
                    <a:lnTo>
                      <a:pt x="17" y="181"/>
                    </a:lnTo>
                    <a:lnTo>
                      <a:pt x="16" y="181"/>
                    </a:lnTo>
                    <a:lnTo>
                      <a:pt x="15" y="181"/>
                    </a:lnTo>
                    <a:lnTo>
                      <a:pt x="15" y="181"/>
                    </a:lnTo>
                    <a:lnTo>
                      <a:pt x="15" y="181"/>
                    </a:lnTo>
                    <a:lnTo>
                      <a:pt x="15" y="181"/>
                    </a:lnTo>
                    <a:lnTo>
                      <a:pt x="14" y="180"/>
                    </a:lnTo>
                    <a:lnTo>
                      <a:pt x="14" y="180"/>
                    </a:lnTo>
                    <a:lnTo>
                      <a:pt x="13" y="180"/>
                    </a:lnTo>
                    <a:lnTo>
                      <a:pt x="12" y="180"/>
                    </a:lnTo>
                    <a:lnTo>
                      <a:pt x="12" y="180"/>
                    </a:lnTo>
                    <a:lnTo>
                      <a:pt x="12" y="180"/>
                    </a:lnTo>
                    <a:lnTo>
                      <a:pt x="10" y="179"/>
                    </a:lnTo>
                    <a:lnTo>
                      <a:pt x="6" y="179"/>
                    </a:lnTo>
                    <a:lnTo>
                      <a:pt x="0" y="174"/>
                    </a:lnTo>
                    <a:lnTo>
                      <a:pt x="0" y="174"/>
                    </a:lnTo>
                    <a:lnTo>
                      <a:pt x="0" y="174"/>
                    </a:lnTo>
                    <a:lnTo>
                      <a:pt x="0" y="174"/>
                    </a:lnTo>
                    <a:lnTo>
                      <a:pt x="0" y="166"/>
                    </a:lnTo>
                    <a:lnTo>
                      <a:pt x="6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0"/>
                    </a:lnTo>
                    <a:lnTo>
                      <a:pt x="5" y="160"/>
                    </a:lnTo>
                    <a:lnTo>
                      <a:pt x="5" y="160"/>
                    </a:lnTo>
                    <a:lnTo>
                      <a:pt x="6" y="160"/>
                    </a:lnTo>
                    <a:lnTo>
                      <a:pt x="6" y="160"/>
                    </a:lnTo>
                    <a:lnTo>
                      <a:pt x="6" y="160"/>
                    </a:lnTo>
                    <a:lnTo>
                      <a:pt x="6" y="159"/>
                    </a:lnTo>
                    <a:lnTo>
                      <a:pt x="6" y="159"/>
                    </a:lnTo>
                    <a:lnTo>
                      <a:pt x="6" y="159"/>
                    </a:lnTo>
                    <a:lnTo>
                      <a:pt x="6" y="159"/>
                    </a:lnTo>
                    <a:lnTo>
                      <a:pt x="6" y="158"/>
                    </a:lnTo>
                    <a:lnTo>
                      <a:pt x="6" y="158"/>
                    </a:lnTo>
                    <a:lnTo>
                      <a:pt x="6" y="158"/>
                    </a:lnTo>
                    <a:lnTo>
                      <a:pt x="6" y="158"/>
                    </a:lnTo>
                    <a:lnTo>
                      <a:pt x="6" y="157"/>
                    </a:lnTo>
                    <a:lnTo>
                      <a:pt x="6" y="157"/>
                    </a:lnTo>
                    <a:lnTo>
                      <a:pt x="6" y="157"/>
                    </a:lnTo>
                    <a:lnTo>
                      <a:pt x="6" y="156"/>
                    </a:lnTo>
                    <a:lnTo>
                      <a:pt x="7" y="156"/>
                    </a:lnTo>
                    <a:lnTo>
                      <a:pt x="7" y="155"/>
                    </a:lnTo>
                    <a:lnTo>
                      <a:pt x="7" y="154"/>
                    </a:lnTo>
                    <a:lnTo>
                      <a:pt x="8" y="153"/>
                    </a:lnTo>
                    <a:lnTo>
                      <a:pt x="8" y="153"/>
                    </a:lnTo>
                    <a:lnTo>
                      <a:pt x="8" y="152"/>
                    </a:lnTo>
                    <a:lnTo>
                      <a:pt x="9" y="152"/>
                    </a:lnTo>
                    <a:lnTo>
                      <a:pt x="9" y="151"/>
                    </a:lnTo>
                    <a:lnTo>
                      <a:pt x="9" y="150"/>
                    </a:lnTo>
                    <a:lnTo>
                      <a:pt x="9" y="150"/>
                    </a:lnTo>
                    <a:lnTo>
                      <a:pt x="10" y="149"/>
                    </a:lnTo>
                    <a:lnTo>
                      <a:pt x="10" y="148"/>
                    </a:lnTo>
                    <a:lnTo>
                      <a:pt x="10" y="148"/>
                    </a:lnTo>
                    <a:lnTo>
                      <a:pt x="10" y="147"/>
                    </a:lnTo>
                    <a:lnTo>
                      <a:pt x="11" y="146"/>
                    </a:lnTo>
                    <a:lnTo>
                      <a:pt x="11" y="145"/>
                    </a:lnTo>
                    <a:lnTo>
                      <a:pt x="11" y="144"/>
                    </a:lnTo>
                    <a:lnTo>
                      <a:pt x="12" y="142"/>
                    </a:lnTo>
                    <a:lnTo>
                      <a:pt x="12" y="141"/>
                    </a:lnTo>
                    <a:lnTo>
                      <a:pt x="13" y="139"/>
                    </a:lnTo>
                    <a:lnTo>
                      <a:pt x="14" y="136"/>
                    </a:lnTo>
                    <a:lnTo>
                      <a:pt x="15" y="134"/>
                    </a:lnTo>
                    <a:lnTo>
                      <a:pt x="15" y="132"/>
                    </a:lnTo>
                    <a:lnTo>
                      <a:pt x="15" y="132"/>
                    </a:lnTo>
                    <a:lnTo>
                      <a:pt x="15" y="131"/>
                    </a:lnTo>
                    <a:lnTo>
                      <a:pt x="15" y="130"/>
                    </a:lnTo>
                    <a:lnTo>
                      <a:pt x="15" y="130"/>
                    </a:lnTo>
                    <a:lnTo>
                      <a:pt x="16" y="129"/>
                    </a:lnTo>
                    <a:lnTo>
                      <a:pt x="16" y="128"/>
                    </a:lnTo>
                    <a:lnTo>
                      <a:pt x="16" y="127"/>
                    </a:lnTo>
                    <a:lnTo>
                      <a:pt x="17" y="126"/>
                    </a:lnTo>
                    <a:lnTo>
                      <a:pt x="17" y="126"/>
                    </a:lnTo>
                    <a:lnTo>
                      <a:pt x="17" y="125"/>
                    </a:lnTo>
                    <a:lnTo>
                      <a:pt x="17" y="124"/>
                    </a:lnTo>
                    <a:lnTo>
                      <a:pt x="18" y="123"/>
                    </a:lnTo>
                    <a:lnTo>
                      <a:pt x="18" y="123"/>
                    </a:lnTo>
                    <a:lnTo>
                      <a:pt x="18" y="123"/>
                    </a:lnTo>
                    <a:lnTo>
                      <a:pt x="18" y="123"/>
                    </a:lnTo>
                    <a:lnTo>
                      <a:pt x="19" y="122"/>
                    </a:lnTo>
                    <a:lnTo>
                      <a:pt x="19" y="122"/>
                    </a:lnTo>
                    <a:lnTo>
                      <a:pt x="19" y="122"/>
                    </a:lnTo>
                    <a:lnTo>
                      <a:pt x="19" y="121"/>
                    </a:lnTo>
                    <a:lnTo>
                      <a:pt x="20" y="120"/>
                    </a:lnTo>
                    <a:lnTo>
                      <a:pt x="20" y="119"/>
                    </a:lnTo>
                    <a:lnTo>
                      <a:pt x="21" y="119"/>
                    </a:lnTo>
                    <a:lnTo>
                      <a:pt x="21" y="118"/>
                    </a:lnTo>
                    <a:lnTo>
                      <a:pt x="22" y="117"/>
                    </a:lnTo>
                    <a:lnTo>
                      <a:pt x="22" y="116"/>
                    </a:lnTo>
                    <a:lnTo>
                      <a:pt x="23" y="115"/>
                    </a:lnTo>
                    <a:lnTo>
                      <a:pt x="23" y="114"/>
                    </a:lnTo>
                    <a:lnTo>
                      <a:pt x="24" y="113"/>
                    </a:lnTo>
                    <a:lnTo>
                      <a:pt x="25" y="113"/>
                    </a:lnTo>
                    <a:lnTo>
                      <a:pt x="25" y="112"/>
                    </a:lnTo>
                    <a:lnTo>
                      <a:pt x="25" y="112"/>
                    </a:lnTo>
                    <a:lnTo>
                      <a:pt x="25" y="111"/>
                    </a:lnTo>
                    <a:lnTo>
                      <a:pt x="26" y="110"/>
                    </a:lnTo>
                    <a:lnTo>
                      <a:pt x="26" y="109"/>
                    </a:lnTo>
                    <a:lnTo>
                      <a:pt x="27" y="108"/>
                    </a:lnTo>
                    <a:lnTo>
                      <a:pt x="28" y="107"/>
                    </a:lnTo>
                    <a:lnTo>
                      <a:pt x="28" y="106"/>
                    </a:lnTo>
                    <a:lnTo>
                      <a:pt x="29" y="105"/>
                    </a:lnTo>
                    <a:lnTo>
                      <a:pt x="29" y="105"/>
                    </a:lnTo>
                    <a:lnTo>
                      <a:pt x="30" y="104"/>
                    </a:lnTo>
                    <a:lnTo>
                      <a:pt x="30" y="104"/>
                    </a:lnTo>
                    <a:lnTo>
                      <a:pt x="31" y="103"/>
                    </a:lnTo>
                    <a:lnTo>
                      <a:pt x="32" y="102"/>
                    </a:lnTo>
                    <a:lnTo>
                      <a:pt x="32" y="101"/>
                    </a:lnTo>
                    <a:lnTo>
                      <a:pt x="33" y="101"/>
                    </a:lnTo>
                    <a:lnTo>
                      <a:pt x="33" y="100"/>
                    </a:lnTo>
                    <a:lnTo>
                      <a:pt x="34" y="99"/>
                    </a:lnTo>
                    <a:lnTo>
                      <a:pt x="34" y="98"/>
                    </a:lnTo>
                    <a:lnTo>
                      <a:pt x="34" y="97"/>
                    </a:lnTo>
                    <a:lnTo>
                      <a:pt x="35" y="96"/>
                    </a:lnTo>
                    <a:lnTo>
                      <a:pt x="35" y="96"/>
                    </a:lnTo>
                    <a:lnTo>
                      <a:pt x="36" y="95"/>
                    </a:lnTo>
                    <a:lnTo>
                      <a:pt x="37" y="94"/>
                    </a:lnTo>
                    <a:lnTo>
                      <a:pt x="37" y="94"/>
                    </a:lnTo>
                    <a:lnTo>
                      <a:pt x="38" y="93"/>
                    </a:lnTo>
                    <a:lnTo>
                      <a:pt x="39" y="93"/>
                    </a:lnTo>
                    <a:lnTo>
                      <a:pt x="39" y="92"/>
                    </a:lnTo>
                    <a:lnTo>
                      <a:pt x="40" y="91"/>
                    </a:lnTo>
                    <a:lnTo>
                      <a:pt x="40" y="90"/>
                    </a:lnTo>
                    <a:lnTo>
                      <a:pt x="41" y="89"/>
                    </a:lnTo>
                    <a:lnTo>
                      <a:pt x="42" y="89"/>
                    </a:lnTo>
                    <a:lnTo>
                      <a:pt x="42" y="88"/>
                    </a:lnTo>
                    <a:lnTo>
                      <a:pt x="43" y="87"/>
                    </a:lnTo>
                    <a:lnTo>
                      <a:pt x="44" y="85"/>
                    </a:lnTo>
                    <a:lnTo>
                      <a:pt x="45" y="84"/>
                    </a:lnTo>
                    <a:lnTo>
                      <a:pt x="46" y="83"/>
                    </a:lnTo>
                    <a:lnTo>
                      <a:pt x="47" y="82"/>
                    </a:lnTo>
                    <a:lnTo>
                      <a:pt x="48" y="80"/>
                    </a:lnTo>
                    <a:lnTo>
                      <a:pt x="50" y="79"/>
                    </a:lnTo>
                    <a:lnTo>
                      <a:pt x="51" y="77"/>
                    </a:lnTo>
                    <a:lnTo>
                      <a:pt x="52" y="76"/>
                    </a:lnTo>
                    <a:lnTo>
                      <a:pt x="53" y="75"/>
                    </a:lnTo>
                    <a:lnTo>
                      <a:pt x="54" y="74"/>
                    </a:lnTo>
                    <a:lnTo>
                      <a:pt x="55" y="72"/>
                    </a:lnTo>
                    <a:lnTo>
                      <a:pt x="57" y="71"/>
                    </a:lnTo>
                    <a:lnTo>
                      <a:pt x="58" y="69"/>
                    </a:lnTo>
                    <a:lnTo>
                      <a:pt x="60" y="68"/>
                    </a:lnTo>
                    <a:lnTo>
                      <a:pt x="61" y="66"/>
                    </a:lnTo>
                    <a:lnTo>
                      <a:pt x="62" y="65"/>
                    </a:lnTo>
                    <a:lnTo>
                      <a:pt x="63" y="65"/>
                    </a:lnTo>
                    <a:lnTo>
                      <a:pt x="64" y="63"/>
                    </a:lnTo>
                    <a:lnTo>
                      <a:pt x="65" y="62"/>
                    </a:lnTo>
                    <a:lnTo>
                      <a:pt x="67" y="60"/>
                    </a:lnTo>
                    <a:lnTo>
                      <a:pt x="68" y="59"/>
                    </a:lnTo>
                    <a:lnTo>
                      <a:pt x="70" y="57"/>
                    </a:lnTo>
                    <a:lnTo>
                      <a:pt x="71" y="56"/>
                    </a:lnTo>
                    <a:lnTo>
                      <a:pt x="72" y="55"/>
                    </a:lnTo>
                    <a:lnTo>
                      <a:pt x="74" y="53"/>
                    </a:lnTo>
                    <a:lnTo>
                      <a:pt x="77" y="50"/>
                    </a:lnTo>
                    <a:lnTo>
                      <a:pt x="80" y="47"/>
                    </a:lnTo>
                    <a:lnTo>
                      <a:pt x="84" y="42"/>
                    </a:lnTo>
                    <a:lnTo>
                      <a:pt x="87" y="40"/>
                    </a:lnTo>
                    <a:lnTo>
                      <a:pt x="90" y="37"/>
                    </a:lnTo>
                    <a:lnTo>
                      <a:pt x="92" y="35"/>
                    </a:lnTo>
                    <a:lnTo>
                      <a:pt x="93" y="33"/>
                    </a:lnTo>
                    <a:lnTo>
                      <a:pt x="95" y="32"/>
                    </a:lnTo>
                    <a:lnTo>
                      <a:pt x="95" y="32"/>
                    </a:lnTo>
                    <a:lnTo>
                      <a:pt x="96" y="31"/>
                    </a:lnTo>
                    <a:lnTo>
                      <a:pt x="96" y="30"/>
                    </a:lnTo>
                    <a:lnTo>
                      <a:pt x="97" y="30"/>
                    </a:lnTo>
                    <a:lnTo>
                      <a:pt x="97" y="29"/>
                    </a:lnTo>
                    <a:lnTo>
                      <a:pt x="98" y="28"/>
                    </a:lnTo>
                    <a:lnTo>
                      <a:pt x="99" y="27"/>
                    </a:lnTo>
                    <a:lnTo>
                      <a:pt x="100" y="27"/>
                    </a:lnTo>
                    <a:lnTo>
                      <a:pt x="101" y="25"/>
                    </a:lnTo>
                    <a:lnTo>
                      <a:pt x="103" y="23"/>
                    </a:lnTo>
                    <a:lnTo>
                      <a:pt x="103" y="22"/>
                    </a:lnTo>
                    <a:lnTo>
                      <a:pt x="104" y="21"/>
                    </a:lnTo>
                    <a:lnTo>
                      <a:pt x="105" y="21"/>
                    </a:lnTo>
                    <a:lnTo>
                      <a:pt x="106" y="20"/>
                    </a:lnTo>
                    <a:lnTo>
                      <a:pt x="107" y="19"/>
                    </a:lnTo>
                    <a:lnTo>
                      <a:pt x="107" y="18"/>
                    </a:lnTo>
                    <a:lnTo>
                      <a:pt x="108" y="17"/>
                    </a:lnTo>
                    <a:lnTo>
                      <a:pt x="109" y="17"/>
                    </a:lnTo>
                    <a:lnTo>
                      <a:pt x="110" y="16"/>
                    </a:lnTo>
                    <a:lnTo>
                      <a:pt x="111" y="15"/>
                    </a:lnTo>
                    <a:lnTo>
                      <a:pt x="111" y="15"/>
                    </a:lnTo>
                    <a:lnTo>
                      <a:pt x="111" y="15"/>
                    </a:lnTo>
                    <a:lnTo>
                      <a:pt x="111" y="14"/>
                    </a:lnTo>
                    <a:lnTo>
                      <a:pt x="112" y="14"/>
                    </a:lnTo>
                    <a:lnTo>
                      <a:pt x="112" y="13"/>
                    </a:lnTo>
                    <a:lnTo>
                      <a:pt x="113" y="13"/>
                    </a:lnTo>
                    <a:lnTo>
                      <a:pt x="113" y="12"/>
                    </a:lnTo>
                    <a:lnTo>
                      <a:pt x="114" y="12"/>
                    </a:lnTo>
                    <a:lnTo>
                      <a:pt x="114" y="12"/>
                    </a:lnTo>
                    <a:lnTo>
                      <a:pt x="115" y="11"/>
                    </a:lnTo>
                    <a:lnTo>
                      <a:pt x="115" y="11"/>
                    </a:lnTo>
                    <a:lnTo>
                      <a:pt x="116" y="10"/>
                    </a:lnTo>
                    <a:lnTo>
                      <a:pt x="116" y="10"/>
                    </a:lnTo>
                    <a:lnTo>
                      <a:pt x="117" y="9"/>
                    </a:lnTo>
                    <a:lnTo>
                      <a:pt x="117" y="9"/>
                    </a:lnTo>
                    <a:lnTo>
                      <a:pt x="118" y="9"/>
                    </a:lnTo>
                    <a:lnTo>
                      <a:pt x="118" y="8"/>
                    </a:lnTo>
                    <a:lnTo>
                      <a:pt x="119" y="8"/>
                    </a:lnTo>
                    <a:lnTo>
                      <a:pt x="119" y="7"/>
                    </a:lnTo>
                    <a:lnTo>
                      <a:pt x="120" y="7"/>
                    </a:lnTo>
                    <a:lnTo>
                      <a:pt x="120" y="7"/>
                    </a:lnTo>
                    <a:lnTo>
                      <a:pt x="120" y="7"/>
                    </a:lnTo>
                    <a:lnTo>
                      <a:pt x="120" y="7"/>
                    </a:lnTo>
                    <a:lnTo>
                      <a:pt x="121" y="6"/>
                    </a:lnTo>
                    <a:lnTo>
                      <a:pt x="121" y="6"/>
                    </a:lnTo>
                    <a:lnTo>
                      <a:pt x="122" y="6"/>
                    </a:lnTo>
                    <a:lnTo>
                      <a:pt x="123" y="5"/>
                    </a:lnTo>
                    <a:lnTo>
                      <a:pt x="123" y="5"/>
                    </a:lnTo>
                    <a:lnTo>
                      <a:pt x="124" y="5"/>
                    </a:lnTo>
                    <a:lnTo>
                      <a:pt x="124" y="4"/>
                    </a:lnTo>
                    <a:lnTo>
                      <a:pt x="125" y="4"/>
                    </a:lnTo>
                    <a:lnTo>
                      <a:pt x="125" y="4"/>
                    </a:lnTo>
                    <a:lnTo>
                      <a:pt x="126" y="3"/>
                    </a:lnTo>
                    <a:lnTo>
                      <a:pt x="127" y="3"/>
                    </a:lnTo>
                    <a:lnTo>
                      <a:pt x="127" y="3"/>
                    </a:lnTo>
                    <a:lnTo>
                      <a:pt x="128" y="3"/>
                    </a:lnTo>
                    <a:lnTo>
                      <a:pt x="129" y="2"/>
                    </a:lnTo>
                    <a:lnTo>
                      <a:pt x="129" y="2"/>
                    </a:lnTo>
                    <a:lnTo>
                      <a:pt x="130" y="2"/>
                    </a:lnTo>
                    <a:lnTo>
                      <a:pt x="130" y="2"/>
                    </a:lnTo>
                    <a:lnTo>
                      <a:pt x="130" y="1"/>
                    </a:lnTo>
                    <a:lnTo>
                      <a:pt x="131" y="1"/>
                    </a:lnTo>
                    <a:lnTo>
                      <a:pt x="132" y="1"/>
                    </a:lnTo>
                    <a:lnTo>
                      <a:pt x="132" y="1"/>
                    </a:lnTo>
                    <a:lnTo>
                      <a:pt x="133" y="0"/>
                    </a:lnTo>
                    <a:lnTo>
                      <a:pt x="134" y="0"/>
                    </a:lnTo>
                    <a:lnTo>
                      <a:pt x="134" y="0"/>
                    </a:lnTo>
                    <a:lnTo>
                      <a:pt x="135" y="0"/>
                    </a:lnTo>
                    <a:lnTo>
                      <a:pt x="136" y="0"/>
                    </a:lnTo>
                    <a:lnTo>
                      <a:pt x="137" y="0"/>
                    </a:lnTo>
                    <a:lnTo>
                      <a:pt x="137" y="0"/>
                    </a:lnTo>
                    <a:lnTo>
                      <a:pt x="138" y="0"/>
                    </a:lnTo>
                    <a:lnTo>
                      <a:pt x="139" y="0"/>
                    </a:lnTo>
                    <a:lnTo>
                      <a:pt x="140" y="0"/>
                    </a:lnTo>
                    <a:lnTo>
                      <a:pt x="140" y="0"/>
                    </a:lnTo>
                    <a:lnTo>
                      <a:pt x="140" y="0"/>
                    </a:lnTo>
                    <a:lnTo>
                      <a:pt x="140" y="0"/>
                    </a:lnTo>
                    <a:lnTo>
                      <a:pt x="140" y="0"/>
                    </a:lnTo>
                    <a:lnTo>
                      <a:pt x="140" y="0"/>
                    </a:lnTo>
                    <a:close/>
                    <a:moveTo>
                      <a:pt x="140" y="20"/>
                    </a:moveTo>
                    <a:lnTo>
                      <a:pt x="140" y="20"/>
                    </a:lnTo>
                    <a:lnTo>
                      <a:pt x="140" y="20"/>
                    </a:lnTo>
                    <a:lnTo>
                      <a:pt x="140" y="20"/>
                    </a:lnTo>
                    <a:lnTo>
                      <a:pt x="140" y="20"/>
                    </a:lnTo>
                    <a:lnTo>
                      <a:pt x="140" y="20"/>
                    </a:lnTo>
                    <a:lnTo>
                      <a:pt x="140" y="20"/>
                    </a:lnTo>
                    <a:lnTo>
                      <a:pt x="139" y="20"/>
                    </a:lnTo>
                    <a:lnTo>
                      <a:pt x="139" y="20"/>
                    </a:lnTo>
                    <a:lnTo>
                      <a:pt x="139" y="20"/>
                    </a:lnTo>
                    <a:lnTo>
                      <a:pt x="139" y="20"/>
                    </a:lnTo>
                    <a:lnTo>
                      <a:pt x="138" y="21"/>
                    </a:lnTo>
                    <a:lnTo>
                      <a:pt x="138" y="21"/>
                    </a:lnTo>
                    <a:lnTo>
                      <a:pt x="138" y="21"/>
                    </a:lnTo>
                    <a:lnTo>
                      <a:pt x="138" y="21"/>
                    </a:lnTo>
                    <a:lnTo>
                      <a:pt x="137" y="21"/>
                    </a:lnTo>
                    <a:lnTo>
                      <a:pt x="137" y="21"/>
                    </a:lnTo>
                    <a:lnTo>
                      <a:pt x="137" y="21"/>
                    </a:lnTo>
                    <a:lnTo>
                      <a:pt x="137" y="21"/>
                    </a:lnTo>
                    <a:lnTo>
                      <a:pt x="136" y="21"/>
                    </a:lnTo>
                    <a:lnTo>
                      <a:pt x="136" y="21"/>
                    </a:lnTo>
                    <a:lnTo>
                      <a:pt x="136" y="21"/>
                    </a:lnTo>
                    <a:lnTo>
                      <a:pt x="136" y="22"/>
                    </a:lnTo>
                    <a:lnTo>
                      <a:pt x="135" y="22"/>
                    </a:lnTo>
                    <a:lnTo>
                      <a:pt x="135" y="22"/>
                    </a:lnTo>
                    <a:lnTo>
                      <a:pt x="135" y="22"/>
                    </a:lnTo>
                    <a:lnTo>
                      <a:pt x="134" y="22"/>
                    </a:lnTo>
                    <a:lnTo>
                      <a:pt x="134" y="22"/>
                    </a:lnTo>
                    <a:lnTo>
                      <a:pt x="134" y="23"/>
                    </a:lnTo>
                    <a:lnTo>
                      <a:pt x="133" y="23"/>
                    </a:lnTo>
                    <a:lnTo>
                      <a:pt x="133" y="23"/>
                    </a:lnTo>
                    <a:lnTo>
                      <a:pt x="133" y="23"/>
                    </a:lnTo>
                    <a:lnTo>
                      <a:pt x="132" y="23"/>
                    </a:lnTo>
                    <a:lnTo>
                      <a:pt x="132" y="24"/>
                    </a:lnTo>
                    <a:lnTo>
                      <a:pt x="132" y="24"/>
                    </a:lnTo>
                    <a:lnTo>
                      <a:pt x="131" y="24"/>
                    </a:lnTo>
                    <a:lnTo>
                      <a:pt x="131" y="24"/>
                    </a:lnTo>
                    <a:lnTo>
                      <a:pt x="131" y="25"/>
                    </a:lnTo>
                    <a:lnTo>
                      <a:pt x="130" y="25"/>
                    </a:lnTo>
                    <a:lnTo>
                      <a:pt x="130" y="25"/>
                    </a:lnTo>
                    <a:lnTo>
                      <a:pt x="130" y="25"/>
                    </a:lnTo>
                    <a:lnTo>
                      <a:pt x="130" y="26"/>
                    </a:lnTo>
                    <a:lnTo>
                      <a:pt x="130" y="26"/>
                    </a:lnTo>
                    <a:lnTo>
                      <a:pt x="130" y="26"/>
                    </a:lnTo>
                    <a:lnTo>
                      <a:pt x="129" y="27"/>
                    </a:lnTo>
                    <a:lnTo>
                      <a:pt x="129" y="27"/>
                    </a:lnTo>
                    <a:lnTo>
                      <a:pt x="128" y="27"/>
                    </a:lnTo>
                    <a:lnTo>
                      <a:pt x="128" y="27"/>
                    </a:lnTo>
                    <a:lnTo>
                      <a:pt x="128" y="27"/>
                    </a:lnTo>
                    <a:lnTo>
                      <a:pt x="127" y="27"/>
                    </a:lnTo>
                    <a:lnTo>
                      <a:pt x="127" y="28"/>
                    </a:lnTo>
                    <a:lnTo>
                      <a:pt x="127" y="28"/>
                    </a:lnTo>
                    <a:lnTo>
                      <a:pt x="126" y="28"/>
                    </a:lnTo>
                    <a:lnTo>
                      <a:pt x="126" y="29"/>
                    </a:lnTo>
                    <a:lnTo>
                      <a:pt x="125" y="29"/>
                    </a:lnTo>
                    <a:lnTo>
                      <a:pt x="125" y="29"/>
                    </a:lnTo>
                    <a:lnTo>
                      <a:pt x="125" y="30"/>
                    </a:lnTo>
                    <a:lnTo>
                      <a:pt x="124" y="30"/>
                    </a:lnTo>
                    <a:lnTo>
                      <a:pt x="123" y="31"/>
                    </a:lnTo>
                    <a:lnTo>
                      <a:pt x="123" y="32"/>
                    </a:lnTo>
                    <a:lnTo>
                      <a:pt x="122" y="33"/>
                    </a:lnTo>
                    <a:lnTo>
                      <a:pt x="121" y="33"/>
                    </a:lnTo>
                    <a:lnTo>
                      <a:pt x="120" y="34"/>
                    </a:lnTo>
                    <a:lnTo>
                      <a:pt x="120" y="35"/>
                    </a:lnTo>
                    <a:lnTo>
                      <a:pt x="120" y="36"/>
                    </a:lnTo>
                    <a:lnTo>
                      <a:pt x="119" y="36"/>
                    </a:lnTo>
                    <a:lnTo>
                      <a:pt x="118" y="36"/>
                    </a:lnTo>
                    <a:lnTo>
                      <a:pt x="117" y="38"/>
                    </a:lnTo>
                    <a:lnTo>
                      <a:pt x="115" y="40"/>
                    </a:lnTo>
                    <a:lnTo>
                      <a:pt x="114" y="41"/>
                    </a:lnTo>
                    <a:lnTo>
                      <a:pt x="113" y="43"/>
                    </a:lnTo>
                    <a:lnTo>
                      <a:pt x="112" y="43"/>
                    </a:lnTo>
                    <a:lnTo>
                      <a:pt x="112" y="44"/>
                    </a:lnTo>
                    <a:lnTo>
                      <a:pt x="111" y="45"/>
                    </a:lnTo>
                    <a:lnTo>
                      <a:pt x="111" y="46"/>
                    </a:lnTo>
                    <a:lnTo>
                      <a:pt x="111" y="46"/>
                    </a:lnTo>
                    <a:lnTo>
                      <a:pt x="110" y="46"/>
                    </a:lnTo>
                    <a:lnTo>
                      <a:pt x="108" y="47"/>
                    </a:lnTo>
                    <a:lnTo>
                      <a:pt x="107" y="49"/>
                    </a:lnTo>
                    <a:lnTo>
                      <a:pt x="104" y="52"/>
                    </a:lnTo>
                    <a:lnTo>
                      <a:pt x="101" y="55"/>
                    </a:lnTo>
                    <a:lnTo>
                      <a:pt x="100" y="56"/>
                    </a:lnTo>
                    <a:lnTo>
                      <a:pt x="94" y="62"/>
                    </a:lnTo>
                    <a:lnTo>
                      <a:pt x="92" y="65"/>
                    </a:lnTo>
                    <a:lnTo>
                      <a:pt x="89" y="67"/>
                    </a:lnTo>
                    <a:lnTo>
                      <a:pt x="87" y="69"/>
                    </a:lnTo>
                    <a:lnTo>
                      <a:pt x="85" y="71"/>
                    </a:lnTo>
                    <a:lnTo>
                      <a:pt x="84" y="72"/>
                    </a:lnTo>
                    <a:lnTo>
                      <a:pt x="83" y="74"/>
                    </a:lnTo>
                    <a:lnTo>
                      <a:pt x="82" y="75"/>
                    </a:lnTo>
                    <a:lnTo>
                      <a:pt x="81" y="75"/>
                    </a:lnTo>
                    <a:lnTo>
                      <a:pt x="79" y="77"/>
                    </a:lnTo>
                    <a:lnTo>
                      <a:pt x="78" y="78"/>
                    </a:lnTo>
                    <a:lnTo>
                      <a:pt x="77" y="80"/>
                    </a:lnTo>
                    <a:lnTo>
                      <a:pt x="75" y="81"/>
                    </a:lnTo>
                    <a:lnTo>
                      <a:pt x="75" y="81"/>
                    </a:lnTo>
                    <a:lnTo>
                      <a:pt x="74" y="82"/>
                    </a:lnTo>
                    <a:lnTo>
                      <a:pt x="73" y="84"/>
                    </a:lnTo>
                    <a:lnTo>
                      <a:pt x="73" y="84"/>
                    </a:lnTo>
                    <a:lnTo>
                      <a:pt x="71" y="86"/>
                    </a:lnTo>
                    <a:lnTo>
                      <a:pt x="70" y="87"/>
                    </a:lnTo>
                    <a:lnTo>
                      <a:pt x="69" y="88"/>
                    </a:lnTo>
                    <a:lnTo>
                      <a:pt x="67" y="90"/>
                    </a:lnTo>
                    <a:lnTo>
                      <a:pt x="66" y="91"/>
                    </a:lnTo>
                    <a:lnTo>
                      <a:pt x="65" y="93"/>
                    </a:lnTo>
                    <a:lnTo>
                      <a:pt x="64" y="94"/>
                    </a:lnTo>
                    <a:lnTo>
                      <a:pt x="63" y="95"/>
                    </a:lnTo>
                    <a:lnTo>
                      <a:pt x="62" y="96"/>
                    </a:lnTo>
                    <a:lnTo>
                      <a:pt x="61" y="98"/>
                    </a:lnTo>
                    <a:lnTo>
                      <a:pt x="60" y="99"/>
                    </a:lnTo>
                    <a:lnTo>
                      <a:pt x="59" y="100"/>
                    </a:lnTo>
                    <a:lnTo>
                      <a:pt x="58" y="101"/>
                    </a:lnTo>
                    <a:lnTo>
                      <a:pt x="57" y="102"/>
                    </a:lnTo>
                    <a:lnTo>
                      <a:pt x="57" y="103"/>
                    </a:lnTo>
                    <a:lnTo>
                      <a:pt x="56" y="103"/>
                    </a:lnTo>
                    <a:lnTo>
                      <a:pt x="56" y="104"/>
                    </a:lnTo>
                    <a:lnTo>
                      <a:pt x="55" y="104"/>
                    </a:lnTo>
                    <a:lnTo>
                      <a:pt x="54" y="105"/>
                    </a:lnTo>
                    <a:lnTo>
                      <a:pt x="54" y="105"/>
                    </a:lnTo>
                    <a:lnTo>
                      <a:pt x="53" y="106"/>
                    </a:lnTo>
                    <a:lnTo>
                      <a:pt x="53" y="107"/>
                    </a:lnTo>
                    <a:lnTo>
                      <a:pt x="53" y="108"/>
                    </a:lnTo>
                    <a:lnTo>
                      <a:pt x="53" y="108"/>
                    </a:lnTo>
                    <a:lnTo>
                      <a:pt x="52" y="109"/>
                    </a:lnTo>
                    <a:lnTo>
                      <a:pt x="51" y="110"/>
                    </a:lnTo>
                    <a:lnTo>
                      <a:pt x="51" y="111"/>
                    </a:lnTo>
                    <a:lnTo>
                      <a:pt x="50" y="111"/>
                    </a:lnTo>
                    <a:lnTo>
                      <a:pt x="50" y="112"/>
                    </a:lnTo>
                    <a:lnTo>
                      <a:pt x="49" y="113"/>
                    </a:lnTo>
                    <a:lnTo>
                      <a:pt x="49" y="113"/>
                    </a:lnTo>
                    <a:lnTo>
                      <a:pt x="48" y="113"/>
                    </a:lnTo>
                    <a:lnTo>
                      <a:pt x="48" y="114"/>
                    </a:lnTo>
                    <a:lnTo>
                      <a:pt x="47" y="115"/>
                    </a:lnTo>
                    <a:lnTo>
                      <a:pt x="47" y="116"/>
                    </a:lnTo>
                    <a:lnTo>
                      <a:pt x="46" y="116"/>
                    </a:lnTo>
                    <a:lnTo>
                      <a:pt x="46" y="117"/>
                    </a:lnTo>
                    <a:lnTo>
                      <a:pt x="45" y="118"/>
                    </a:lnTo>
                    <a:lnTo>
                      <a:pt x="44" y="119"/>
                    </a:lnTo>
                    <a:lnTo>
                      <a:pt x="44" y="120"/>
                    </a:lnTo>
                    <a:lnTo>
                      <a:pt x="44" y="120"/>
                    </a:lnTo>
                    <a:lnTo>
                      <a:pt x="44" y="121"/>
                    </a:lnTo>
                    <a:lnTo>
                      <a:pt x="43" y="122"/>
                    </a:lnTo>
                    <a:lnTo>
                      <a:pt x="43" y="122"/>
                    </a:lnTo>
                    <a:lnTo>
                      <a:pt x="43" y="123"/>
                    </a:lnTo>
                    <a:lnTo>
                      <a:pt x="42" y="123"/>
                    </a:lnTo>
                    <a:lnTo>
                      <a:pt x="42" y="123"/>
                    </a:lnTo>
                    <a:lnTo>
                      <a:pt x="41" y="124"/>
                    </a:lnTo>
                    <a:lnTo>
                      <a:pt x="41" y="125"/>
                    </a:lnTo>
                    <a:lnTo>
                      <a:pt x="40" y="126"/>
                    </a:lnTo>
                    <a:lnTo>
                      <a:pt x="40" y="127"/>
                    </a:lnTo>
                    <a:lnTo>
                      <a:pt x="39" y="127"/>
                    </a:lnTo>
                    <a:lnTo>
                      <a:pt x="39" y="128"/>
                    </a:lnTo>
                    <a:lnTo>
                      <a:pt x="39" y="129"/>
                    </a:lnTo>
                    <a:lnTo>
                      <a:pt x="38" y="130"/>
                    </a:lnTo>
                    <a:lnTo>
                      <a:pt x="38" y="131"/>
                    </a:lnTo>
                    <a:lnTo>
                      <a:pt x="37" y="131"/>
                    </a:lnTo>
                    <a:lnTo>
                      <a:pt x="37" y="131"/>
                    </a:lnTo>
                    <a:lnTo>
                      <a:pt x="37" y="132"/>
                    </a:lnTo>
                    <a:lnTo>
                      <a:pt x="37" y="132"/>
                    </a:lnTo>
                    <a:lnTo>
                      <a:pt x="37" y="132"/>
                    </a:lnTo>
                    <a:lnTo>
                      <a:pt x="37" y="132"/>
                    </a:lnTo>
                    <a:lnTo>
                      <a:pt x="37" y="132"/>
                    </a:lnTo>
                    <a:lnTo>
                      <a:pt x="37" y="132"/>
                    </a:lnTo>
                    <a:lnTo>
                      <a:pt x="37" y="132"/>
                    </a:lnTo>
                    <a:lnTo>
                      <a:pt x="36" y="132"/>
                    </a:lnTo>
                    <a:lnTo>
                      <a:pt x="36" y="133"/>
                    </a:lnTo>
                    <a:lnTo>
                      <a:pt x="36" y="133"/>
                    </a:lnTo>
                    <a:lnTo>
                      <a:pt x="36" y="134"/>
                    </a:lnTo>
                    <a:lnTo>
                      <a:pt x="35" y="135"/>
                    </a:lnTo>
                    <a:lnTo>
                      <a:pt x="35" y="135"/>
                    </a:lnTo>
                    <a:lnTo>
                      <a:pt x="35" y="136"/>
                    </a:lnTo>
                    <a:lnTo>
                      <a:pt x="35" y="137"/>
                    </a:lnTo>
                    <a:lnTo>
                      <a:pt x="35" y="137"/>
                    </a:lnTo>
                    <a:lnTo>
                      <a:pt x="34" y="138"/>
                    </a:lnTo>
                    <a:lnTo>
                      <a:pt x="34" y="139"/>
                    </a:lnTo>
                    <a:lnTo>
                      <a:pt x="34" y="141"/>
                    </a:lnTo>
                    <a:lnTo>
                      <a:pt x="34" y="142"/>
                    </a:lnTo>
                    <a:lnTo>
                      <a:pt x="33" y="145"/>
                    </a:lnTo>
                    <a:lnTo>
                      <a:pt x="32" y="147"/>
                    </a:lnTo>
                    <a:lnTo>
                      <a:pt x="32" y="149"/>
                    </a:lnTo>
                    <a:lnTo>
                      <a:pt x="31" y="151"/>
                    </a:lnTo>
                    <a:lnTo>
                      <a:pt x="31" y="152"/>
                    </a:lnTo>
                    <a:lnTo>
                      <a:pt x="30" y="152"/>
                    </a:lnTo>
                    <a:lnTo>
                      <a:pt x="30" y="153"/>
                    </a:lnTo>
                    <a:lnTo>
                      <a:pt x="30" y="154"/>
                    </a:lnTo>
                    <a:lnTo>
                      <a:pt x="29" y="155"/>
                    </a:lnTo>
                    <a:lnTo>
                      <a:pt x="29" y="155"/>
                    </a:lnTo>
                    <a:lnTo>
                      <a:pt x="29" y="156"/>
                    </a:lnTo>
                    <a:lnTo>
                      <a:pt x="29" y="157"/>
                    </a:lnTo>
                    <a:lnTo>
                      <a:pt x="28" y="158"/>
                    </a:lnTo>
                    <a:lnTo>
                      <a:pt x="31" y="157"/>
                    </a:lnTo>
                    <a:lnTo>
                      <a:pt x="33" y="156"/>
                    </a:lnTo>
                    <a:lnTo>
                      <a:pt x="34" y="156"/>
                    </a:lnTo>
                    <a:lnTo>
                      <a:pt x="34" y="156"/>
                    </a:lnTo>
                    <a:lnTo>
                      <a:pt x="34" y="155"/>
                    </a:lnTo>
                    <a:lnTo>
                      <a:pt x="35" y="155"/>
                    </a:lnTo>
                    <a:lnTo>
                      <a:pt x="36" y="155"/>
                    </a:lnTo>
                    <a:lnTo>
                      <a:pt x="36" y="155"/>
                    </a:lnTo>
                    <a:lnTo>
                      <a:pt x="37" y="155"/>
                    </a:lnTo>
                    <a:lnTo>
                      <a:pt x="38" y="155"/>
                    </a:lnTo>
                    <a:lnTo>
                      <a:pt x="38" y="154"/>
                    </a:lnTo>
                    <a:lnTo>
                      <a:pt x="39" y="154"/>
                    </a:lnTo>
                    <a:lnTo>
                      <a:pt x="40" y="154"/>
                    </a:lnTo>
                    <a:lnTo>
                      <a:pt x="41" y="154"/>
                    </a:lnTo>
                    <a:lnTo>
                      <a:pt x="42" y="154"/>
                    </a:lnTo>
                    <a:lnTo>
                      <a:pt x="44" y="153"/>
                    </a:lnTo>
                    <a:lnTo>
                      <a:pt x="45" y="153"/>
                    </a:lnTo>
                    <a:lnTo>
                      <a:pt x="47" y="153"/>
                    </a:lnTo>
                    <a:lnTo>
                      <a:pt x="50" y="152"/>
                    </a:lnTo>
                    <a:lnTo>
                      <a:pt x="52" y="152"/>
                    </a:lnTo>
                    <a:lnTo>
                      <a:pt x="53" y="152"/>
                    </a:lnTo>
                    <a:lnTo>
                      <a:pt x="54" y="152"/>
                    </a:lnTo>
                    <a:lnTo>
                      <a:pt x="55" y="152"/>
                    </a:lnTo>
                    <a:lnTo>
                      <a:pt x="56" y="152"/>
                    </a:lnTo>
                    <a:lnTo>
                      <a:pt x="57" y="152"/>
                    </a:lnTo>
                    <a:lnTo>
                      <a:pt x="58" y="151"/>
                    </a:lnTo>
                    <a:lnTo>
                      <a:pt x="59" y="151"/>
                    </a:lnTo>
                    <a:lnTo>
                      <a:pt x="59" y="151"/>
                    </a:lnTo>
                    <a:lnTo>
                      <a:pt x="60" y="151"/>
                    </a:lnTo>
                    <a:lnTo>
                      <a:pt x="61" y="151"/>
                    </a:lnTo>
                    <a:lnTo>
                      <a:pt x="62" y="151"/>
                    </a:lnTo>
                    <a:lnTo>
                      <a:pt x="62" y="150"/>
                    </a:lnTo>
                    <a:lnTo>
                      <a:pt x="63" y="150"/>
                    </a:lnTo>
                    <a:lnTo>
                      <a:pt x="63" y="150"/>
                    </a:lnTo>
                    <a:lnTo>
                      <a:pt x="63" y="150"/>
                    </a:lnTo>
                    <a:lnTo>
                      <a:pt x="64" y="150"/>
                    </a:lnTo>
                    <a:lnTo>
                      <a:pt x="65" y="150"/>
                    </a:lnTo>
                    <a:lnTo>
                      <a:pt x="66" y="149"/>
                    </a:lnTo>
                    <a:lnTo>
                      <a:pt x="66" y="149"/>
                    </a:lnTo>
                    <a:lnTo>
                      <a:pt x="67" y="149"/>
                    </a:lnTo>
                    <a:lnTo>
                      <a:pt x="68" y="149"/>
                    </a:lnTo>
                    <a:lnTo>
                      <a:pt x="68" y="148"/>
                    </a:lnTo>
                    <a:lnTo>
                      <a:pt x="69" y="148"/>
                    </a:lnTo>
                    <a:lnTo>
                      <a:pt x="70" y="148"/>
                    </a:lnTo>
                    <a:lnTo>
                      <a:pt x="70" y="148"/>
                    </a:lnTo>
                    <a:lnTo>
                      <a:pt x="71" y="148"/>
                    </a:lnTo>
                    <a:lnTo>
                      <a:pt x="72" y="147"/>
                    </a:lnTo>
                    <a:lnTo>
                      <a:pt x="72" y="147"/>
                    </a:lnTo>
                    <a:lnTo>
                      <a:pt x="73" y="147"/>
                    </a:lnTo>
                    <a:lnTo>
                      <a:pt x="73" y="146"/>
                    </a:lnTo>
                    <a:lnTo>
                      <a:pt x="73" y="146"/>
                    </a:lnTo>
                    <a:lnTo>
                      <a:pt x="74" y="146"/>
                    </a:lnTo>
                    <a:lnTo>
                      <a:pt x="75" y="146"/>
                    </a:lnTo>
                    <a:lnTo>
                      <a:pt x="75" y="145"/>
                    </a:lnTo>
                    <a:lnTo>
                      <a:pt x="76" y="145"/>
                    </a:lnTo>
                    <a:lnTo>
                      <a:pt x="77" y="145"/>
                    </a:lnTo>
                    <a:lnTo>
                      <a:pt x="77" y="144"/>
                    </a:lnTo>
                    <a:lnTo>
                      <a:pt x="78" y="144"/>
                    </a:lnTo>
                    <a:lnTo>
                      <a:pt x="78" y="144"/>
                    </a:lnTo>
                    <a:lnTo>
                      <a:pt x="79" y="143"/>
                    </a:lnTo>
                    <a:lnTo>
                      <a:pt x="79" y="143"/>
                    </a:lnTo>
                    <a:lnTo>
                      <a:pt x="79" y="143"/>
                    </a:lnTo>
                    <a:lnTo>
                      <a:pt x="80" y="143"/>
                    </a:lnTo>
                    <a:lnTo>
                      <a:pt x="80" y="143"/>
                    </a:lnTo>
                    <a:lnTo>
                      <a:pt x="80" y="142"/>
                    </a:lnTo>
                    <a:lnTo>
                      <a:pt x="81" y="142"/>
                    </a:lnTo>
                    <a:lnTo>
                      <a:pt x="81" y="142"/>
                    </a:lnTo>
                    <a:lnTo>
                      <a:pt x="81" y="142"/>
                    </a:lnTo>
                    <a:lnTo>
                      <a:pt x="82" y="142"/>
                    </a:lnTo>
                    <a:lnTo>
                      <a:pt x="82" y="142"/>
                    </a:lnTo>
                    <a:lnTo>
                      <a:pt x="82" y="142"/>
                    </a:lnTo>
                    <a:lnTo>
                      <a:pt x="82" y="142"/>
                    </a:lnTo>
                    <a:lnTo>
                      <a:pt x="82" y="142"/>
                    </a:lnTo>
                    <a:lnTo>
                      <a:pt x="82" y="142"/>
                    </a:lnTo>
                    <a:lnTo>
                      <a:pt x="82" y="141"/>
                    </a:lnTo>
                    <a:lnTo>
                      <a:pt x="82" y="141"/>
                    </a:lnTo>
                    <a:lnTo>
                      <a:pt x="83" y="141"/>
                    </a:lnTo>
                    <a:lnTo>
                      <a:pt x="83" y="141"/>
                    </a:lnTo>
                    <a:lnTo>
                      <a:pt x="84" y="140"/>
                    </a:lnTo>
                    <a:lnTo>
                      <a:pt x="84" y="140"/>
                    </a:lnTo>
                    <a:lnTo>
                      <a:pt x="85" y="139"/>
                    </a:lnTo>
                    <a:lnTo>
                      <a:pt x="86" y="139"/>
                    </a:lnTo>
                    <a:lnTo>
                      <a:pt x="86" y="138"/>
                    </a:lnTo>
                    <a:lnTo>
                      <a:pt x="87" y="137"/>
                    </a:lnTo>
                    <a:lnTo>
                      <a:pt x="88" y="137"/>
                    </a:lnTo>
                    <a:lnTo>
                      <a:pt x="89" y="136"/>
                    </a:lnTo>
                    <a:lnTo>
                      <a:pt x="89" y="135"/>
                    </a:lnTo>
                    <a:lnTo>
                      <a:pt x="90" y="134"/>
                    </a:lnTo>
                    <a:lnTo>
                      <a:pt x="91" y="134"/>
                    </a:lnTo>
                    <a:lnTo>
                      <a:pt x="92" y="133"/>
                    </a:lnTo>
                    <a:lnTo>
                      <a:pt x="92" y="132"/>
                    </a:lnTo>
                    <a:lnTo>
                      <a:pt x="93" y="132"/>
                    </a:lnTo>
                    <a:lnTo>
                      <a:pt x="94" y="131"/>
                    </a:lnTo>
                    <a:lnTo>
                      <a:pt x="94" y="130"/>
                    </a:lnTo>
                    <a:lnTo>
                      <a:pt x="95" y="129"/>
                    </a:lnTo>
                    <a:lnTo>
                      <a:pt x="96" y="128"/>
                    </a:lnTo>
                    <a:lnTo>
                      <a:pt x="97" y="127"/>
                    </a:lnTo>
                    <a:lnTo>
                      <a:pt x="98" y="126"/>
                    </a:lnTo>
                    <a:lnTo>
                      <a:pt x="99" y="125"/>
                    </a:lnTo>
                    <a:lnTo>
                      <a:pt x="100" y="124"/>
                    </a:lnTo>
                    <a:lnTo>
                      <a:pt x="101" y="123"/>
                    </a:lnTo>
                    <a:lnTo>
                      <a:pt x="101" y="123"/>
                    </a:lnTo>
                    <a:lnTo>
                      <a:pt x="102" y="122"/>
                    </a:lnTo>
                    <a:lnTo>
                      <a:pt x="103" y="121"/>
                    </a:lnTo>
                    <a:lnTo>
                      <a:pt x="104" y="120"/>
                    </a:lnTo>
                    <a:lnTo>
                      <a:pt x="105" y="119"/>
                    </a:lnTo>
                    <a:lnTo>
                      <a:pt x="106" y="118"/>
                    </a:lnTo>
                    <a:lnTo>
                      <a:pt x="107" y="116"/>
                    </a:lnTo>
                    <a:lnTo>
                      <a:pt x="108" y="115"/>
                    </a:lnTo>
                    <a:lnTo>
                      <a:pt x="109" y="114"/>
                    </a:lnTo>
                    <a:lnTo>
                      <a:pt x="110" y="113"/>
                    </a:lnTo>
                    <a:lnTo>
                      <a:pt x="111" y="112"/>
                    </a:lnTo>
                    <a:lnTo>
                      <a:pt x="111" y="111"/>
                    </a:lnTo>
                    <a:lnTo>
                      <a:pt x="112" y="110"/>
                    </a:lnTo>
                    <a:lnTo>
                      <a:pt x="113" y="109"/>
                    </a:lnTo>
                    <a:lnTo>
                      <a:pt x="114" y="107"/>
                    </a:lnTo>
                    <a:lnTo>
                      <a:pt x="115" y="106"/>
                    </a:lnTo>
                    <a:lnTo>
                      <a:pt x="116" y="105"/>
                    </a:lnTo>
                    <a:lnTo>
                      <a:pt x="117" y="104"/>
                    </a:lnTo>
                    <a:lnTo>
                      <a:pt x="118" y="103"/>
                    </a:lnTo>
                    <a:lnTo>
                      <a:pt x="119" y="102"/>
                    </a:lnTo>
                    <a:lnTo>
                      <a:pt x="119" y="101"/>
                    </a:lnTo>
                    <a:lnTo>
                      <a:pt x="120" y="100"/>
                    </a:lnTo>
                    <a:lnTo>
                      <a:pt x="120" y="99"/>
                    </a:lnTo>
                    <a:lnTo>
                      <a:pt x="121" y="98"/>
                    </a:lnTo>
                    <a:lnTo>
                      <a:pt x="122" y="96"/>
                    </a:lnTo>
                    <a:lnTo>
                      <a:pt x="123" y="95"/>
                    </a:lnTo>
                    <a:lnTo>
                      <a:pt x="124" y="94"/>
                    </a:lnTo>
                    <a:lnTo>
                      <a:pt x="125" y="93"/>
                    </a:lnTo>
                    <a:lnTo>
                      <a:pt x="126" y="92"/>
                    </a:lnTo>
                    <a:lnTo>
                      <a:pt x="127" y="90"/>
                    </a:lnTo>
                    <a:lnTo>
                      <a:pt x="128" y="89"/>
                    </a:lnTo>
                    <a:lnTo>
                      <a:pt x="129" y="87"/>
                    </a:lnTo>
                    <a:lnTo>
                      <a:pt x="130" y="86"/>
                    </a:lnTo>
                    <a:lnTo>
                      <a:pt x="130" y="85"/>
                    </a:lnTo>
                    <a:lnTo>
                      <a:pt x="130" y="84"/>
                    </a:lnTo>
                    <a:lnTo>
                      <a:pt x="131" y="83"/>
                    </a:lnTo>
                    <a:lnTo>
                      <a:pt x="132" y="81"/>
                    </a:lnTo>
                    <a:lnTo>
                      <a:pt x="132" y="81"/>
                    </a:lnTo>
                    <a:lnTo>
                      <a:pt x="133" y="80"/>
                    </a:lnTo>
                    <a:lnTo>
                      <a:pt x="133" y="79"/>
                    </a:lnTo>
                    <a:lnTo>
                      <a:pt x="134" y="78"/>
                    </a:lnTo>
                    <a:lnTo>
                      <a:pt x="134" y="78"/>
                    </a:lnTo>
                    <a:lnTo>
                      <a:pt x="135" y="77"/>
                    </a:lnTo>
                    <a:lnTo>
                      <a:pt x="135" y="76"/>
                    </a:lnTo>
                    <a:lnTo>
                      <a:pt x="136" y="76"/>
                    </a:lnTo>
                    <a:lnTo>
                      <a:pt x="136" y="75"/>
                    </a:lnTo>
                    <a:lnTo>
                      <a:pt x="136" y="75"/>
                    </a:lnTo>
                    <a:lnTo>
                      <a:pt x="137" y="74"/>
                    </a:lnTo>
                    <a:lnTo>
                      <a:pt x="137" y="74"/>
                    </a:lnTo>
                    <a:lnTo>
                      <a:pt x="138" y="73"/>
                    </a:lnTo>
                    <a:lnTo>
                      <a:pt x="138" y="72"/>
                    </a:lnTo>
                    <a:lnTo>
                      <a:pt x="138" y="72"/>
                    </a:lnTo>
                    <a:lnTo>
                      <a:pt x="139" y="71"/>
                    </a:lnTo>
                    <a:lnTo>
                      <a:pt x="139" y="70"/>
                    </a:lnTo>
                    <a:lnTo>
                      <a:pt x="139" y="70"/>
                    </a:lnTo>
                    <a:lnTo>
                      <a:pt x="140" y="69"/>
                    </a:lnTo>
                    <a:lnTo>
                      <a:pt x="140" y="68"/>
                    </a:lnTo>
                    <a:lnTo>
                      <a:pt x="140" y="67"/>
                    </a:lnTo>
                    <a:lnTo>
                      <a:pt x="140" y="67"/>
                    </a:lnTo>
                    <a:lnTo>
                      <a:pt x="140" y="66"/>
                    </a:lnTo>
                    <a:lnTo>
                      <a:pt x="141" y="65"/>
                    </a:lnTo>
                    <a:lnTo>
                      <a:pt x="141" y="65"/>
                    </a:lnTo>
                    <a:lnTo>
                      <a:pt x="141" y="65"/>
                    </a:lnTo>
                    <a:lnTo>
                      <a:pt x="142" y="64"/>
                    </a:lnTo>
                    <a:lnTo>
                      <a:pt x="142" y="64"/>
                    </a:lnTo>
                    <a:lnTo>
                      <a:pt x="142" y="63"/>
                    </a:lnTo>
                    <a:lnTo>
                      <a:pt x="142" y="62"/>
                    </a:lnTo>
                    <a:lnTo>
                      <a:pt x="143" y="61"/>
                    </a:lnTo>
                    <a:lnTo>
                      <a:pt x="143" y="61"/>
                    </a:lnTo>
                    <a:lnTo>
                      <a:pt x="143" y="60"/>
                    </a:lnTo>
                    <a:lnTo>
                      <a:pt x="144" y="59"/>
                    </a:lnTo>
                    <a:lnTo>
                      <a:pt x="144" y="59"/>
                    </a:lnTo>
                    <a:lnTo>
                      <a:pt x="144" y="58"/>
                    </a:lnTo>
                    <a:lnTo>
                      <a:pt x="144" y="57"/>
                    </a:lnTo>
                    <a:lnTo>
                      <a:pt x="145" y="57"/>
                    </a:lnTo>
                    <a:lnTo>
                      <a:pt x="145" y="56"/>
                    </a:lnTo>
                    <a:lnTo>
                      <a:pt x="145" y="56"/>
                    </a:lnTo>
                    <a:lnTo>
                      <a:pt x="146" y="56"/>
                    </a:lnTo>
                    <a:lnTo>
                      <a:pt x="146" y="55"/>
                    </a:lnTo>
                    <a:lnTo>
                      <a:pt x="146" y="54"/>
                    </a:lnTo>
                    <a:lnTo>
                      <a:pt x="146" y="54"/>
                    </a:lnTo>
                    <a:lnTo>
                      <a:pt x="146" y="53"/>
                    </a:lnTo>
                    <a:lnTo>
                      <a:pt x="147" y="53"/>
                    </a:lnTo>
                    <a:lnTo>
                      <a:pt x="147" y="52"/>
                    </a:lnTo>
                    <a:lnTo>
                      <a:pt x="147" y="51"/>
                    </a:lnTo>
                    <a:lnTo>
                      <a:pt x="147" y="51"/>
                    </a:lnTo>
                    <a:lnTo>
                      <a:pt x="148" y="50"/>
                    </a:lnTo>
                    <a:lnTo>
                      <a:pt x="148" y="49"/>
                    </a:lnTo>
                    <a:lnTo>
                      <a:pt x="148" y="49"/>
                    </a:lnTo>
                    <a:lnTo>
                      <a:pt x="148" y="48"/>
                    </a:lnTo>
                    <a:lnTo>
                      <a:pt x="148" y="48"/>
                    </a:lnTo>
                    <a:lnTo>
                      <a:pt x="148" y="47"/>
                    </a:lnTo>
                    <a:lnTo>
                      <a:pt x="149" y="46"/>
                    </a:lnTo>
                    <a:lnTo>
                      <a:pt x="149" y="46"/>
                    </a:lnTo>
                    <a:lnTo>
                      <a:pt x="149" y="46"/>
                    </a:lnTo>
                    <a:lnTo>
                      <a:pt x="149" y="46"/>
                    </a:lnTo>
                    <a:lnTo>
                      <a:pt x="149" y="45"/>
                    </a:lnTo>
                    <a:lnTo>
                      <a:pt x="149" y="44"/>
                    </a:lnTo>
                    <a:lnTo>
                      <a:pt x="149" y="44"/>
                    </a:lnTo>
                    <a:lnTo>
                      <a:pt x="149" y="43"/>
                    </a:lnTo>
                    <a:lnTo>
                      <a:pt x="149" y="43"/>
                    </a:lnTo>
                    <a:lnTo>
                      <a:pt x="149" y="42"/>
                    </a:lnTo>
                    <a:lnTo>
                      <a:pt x="149" y="42"/>
                    </a:lnTo>
                    <a:lnTo>
                      <a:pt x="149" y="41"/>
                    </a:lnTo>
                    <a:lnTo>
                      <a:pt x="149" y="41"/>
                    </a:lnTo>
                    <a:lnTo>
                      <a:pt x="149" y="40"/>
                    </a:lnTo>
                    <a:lnTo>
                      <a:pt x="149" y="39"/>
                    </a:lnTo>
                    <a:lnTo>
                      <a:pt x="149" y="39"/>
                    </a:lnTo>
                    <a:lnTo>
                      <a:pt x="149" y="38"/>
                    </a:lnTo>
                    <a:lnTo>
                      <a:pt x="149" y="38"/>
                    </a:lnTo>
                    <a:lnTo>
                      <a:pt x="149" y="37"/>
                    </a:lnTo>
                    <a:lnTo>
                      <a:pt x="149" y="37"/>
                    </a:lnTo>
                    <a:lnTo>
                      <a:pt x="149" y="36"/>
                    </a:lnTo>
                    <a:lnTo>
                      <a:pt x="149" y="36"/>
                    </a:lnTo>
                    <a:lnTo>
                      <a:pt x="149" y="36"/>
                    </a:lnTo>
                    <a:lnTo>
                      <a:pt x="149" y="36"/>
                    </a:lnTo>
                    <a:lnTo>
                      <a:pt x="149" y="36"/>
                    </a:lnTo>
                    <a:lnTo>
                      <a:pt x="149" y="35"/>
                    </a:lnTo>
                    <a:lnTo>
                      <a:pt x="149" y="35"/>
                    </a:lnTo>
                    <a:lnTo>
                      <a:pt x="149" y="34"/>
                    </a:lnTo>
                    <a:lnTo>
                      <a:pt x="149" y="34"/>
                    </a:lnTo>
                    <a:lnTo>
                      <a:pt x="149" y="33"/>
                    </a:lnTo>
                    <a:lnTo>
                      <a:pt x="149" y="33"/>
                    </a:lnTo>
                    <a:lnTo>
                      <a:pt x="149" y="33"/>
                    </a:lnTo>
                    <a:lnTo>
                      <a:pt x="149" y="32"/>
                    </a:lnTo>
                    <a:lnTo>
                      <a:pt x="149" y="32"/>
                    </a:lnTo>
                    <a:lnTo>
                      <a:pt x="149" y="31"/>
                    </a:lnTo>
                    <a:lnTo>
                      <a:pt x="149" y="31"/>
                    </a:lnTo>
                    <a:lnTo>
                      <a:pt x="149" y="31"/>
                    </a:lnTo>
                    <a:lnTo>
                      <a:pt x="149" y="31"/>
                    </a:lnTo>
                    <a:lnTo>
                      <a:pt x="149" y="30"/>
                    </a:lnTo>
                    <a:lnTo>
                      <a:pt x="149" y="30"/>
                    </a:lnTo>
                    <a:lnTo>
                      <a:pt x="149" y="30"/>
                    </a:lnTo>
                    <a:lnTo>
                      <a:pt x="149" y="29"/>
                    </a:lnTo>
                    <a:lnTo>
                      <a:pt x="149" y="29"/>
                    </a:lnTo>
                    <a:lnTo>
                      <a:pt x="149" y="29"/>
                    </a:lnTo>
                    <a:lnTo>
                      <a:pt x="149" y="28"/>
                    </a:lnTo>
                    <a:lnTo>
                      <a:pt x="149" y="28"/>
                    </a:lnTo>
                    <a:lnTo>
                      <a:pt x="149" y="28"/>
                    </a:lnTo>
                    <a:lnTo>
                      <a:pt x="149" y="27"/>
                    </a:lnTo>
                    <a:lnTo>
                      <a:pt x="149" y="27"/>
                    </a:lnTo>
                    <a:lnTo>
                      <a:pt x="149" y="27"/>
                    </a:lnTo>
                    <a:lnTo>
                      <a:pt x="149" y="27"/>
                    </a:lnTo>
                    <a:lnTo>
                      <a:pt x="149" y="27"/>
                    </a:lnTo>
                    <a:lnTo>
                      <a:pt x="149" y="27"/>
                    </a:lnTo>
                    <a:lnTo>
                      <a:pt x="148" y="27"/>
                    </a:lnTo>
                    <a:lnTo>
                      <a:pt x="148" y="26"/>
                    </a:lnTo>
                    <a:lnTo>
                      <a:pt x="148" y="26"/>
                    </a:lnTo>
                    <a:lnTo>
                      <a:pt x="148" y="26"/>
                    </a:lnTo>
                    <a:lnTo>
                      <a:pt x="148" y="26"/>
                    </a:lnTo>
                    <a:lnTo>
                      <a:pt x="148" y="25"/>
                    </a:lnTo>
                    <a:lnTo>
                      <a:pt x="148" y="25"/>
                    </a:lnTo>
                    <a:lnTo>
                      <a:pt x="147" y="25"/>
                    </a:lnTo>
                    <a:lnTo>
                      <a:pt x="147" y="25"/>
                    </a:lnTo>
                    <a:lnTo>
                      <a:pt x="147" y="25"/>
                    </a:lnTo>
                    <a:lnTo>
                      <a:pt x="147" y="25"/>
                    </a:lnTo>
                    <a:lnTo>
                      <a:pt x="147" y="25"/>
                    </a:lnTo>
                    <a:lnTo>
                      <a:pt x="147" y="24"/>
                    </a:lnTo>
                    <a:lnTo>
                      <a:pt x="147" y="24"/>
                    </a:lnTo>
                    <a:lnTo>
                      <a:pt x="147" y="24"/>
                    </a:lnTo>
                    <a:lnTo>
                      <a:pt x="147" y="24"/>
                    </a:lnTo>
                    <a:lnTo>
                      <a:pt x="147" y="24"/>
                    </a:lnTo>
                    <a:lnTo>
                      <a:pt x="146" y="24"/>
                    </a:lnTo>
                    <a:lnTo>
                      <a:pt x="146" y="24"/>
                    </a:lnTo>
                    <a:lnTo>
                      <a:pt x="146" y="24"/>
                    </a:lnTo>
                    <a:lnTo>
                      <a:pt x="146" y="24"/>
                    </a:lnTo>
                    <a:lnTo>
                      <a:pt x="146" y="23"/>
                    </a:lnTo>
                    <a:lnTo>
                      <a:pt x="146" y="23"/>
                    </a:lnTo>
                    <a:lnTo>
                      <a:pt x="146" y="23"/>
                    </a:lnTo>
                    <a:lnTo>
                      <a:pt x="146" y="23"/>
                    </a:lnTo>
                    <a:lnTo>
                      <a:pt x="146" y="23"/>
                    </a:lnTo>
                    <a:lnTo>
                      <a:pt x="145" y="23"/>
                    </a:lnTo>
                    <a:lnTo>
                      <a:pt x="145" y="23"/>
                    </a:lnTo>
                    <a:lnTo>
                      <a:pt x="145" y="23"/>
                    </a:lnTo>
                    <a:lnTo>
                      <a:pt x="145" y="23"/>
                    </a:lnTo>
                    <a:lnTo>
                      <a:pt x="145" y="22"/>
                    </a:lnTo>
                    <a:lnTo>
                      <a:pt x="145" y="22"/>
                    </a:lnTo>
                    <a:lnTo>
                      <a:pt x="145" y="22"/>
                    </a:lnTo>
                    <a:lnTo>
                      <a:pt x="145" y="22"/>
                    </a:lnTo>
                    <a:lnTo>
                      <a:pt x="144" y="22"/>
                    </a:lnTo>
                    <a:lnTo>
                      <a:pt x="144" y="22"/>
                    </a:lnTo>
                    <a:lnTo>
                      <a:pt x="144" y="22"/>
                    </a:lnTo>
                    <a:lnTo>
                      <a:pt x="144" y="22"/>
                    </a:lnTo>
                    <a:lnTo>
                      <a:pt x="144" y="22"/>
                    </a:lnTo>
                    <a:lnTo>
                      <a:pt x="144" y="22"/>
                    </a:lnTo>
                    <a:lnTo>
                      <a:pt x="144" y="22"/>
                    </a:lnTo>
                    <a:lnTo>
                      <a:pt x="143" y="21"/>
                    </a:lnTo>
                    <a:lnTo>
                      <a:pt x="143" y="21"/>
                    </a:lnTo>
                    <a:lnTo>
                      <a:pt x="143" y="21"/>
                    </a:lnTo>
                    <a:lnTo>
                      <a:pt x="143" y="21"/>
                    </a:lnTo>
                    <a:lnTo>
                      <a:pt x="143" y="21"/>
                    </a:lnTo>
                    <a:lnTo>
                      <a:pt x="143" y="21"/>
                    </a:lnTo>
                    <a:lnTo>
                      <a:pt x="143" y="21"/>
                    </a:lnTo>
                    <a:lnTo>
                      <a:pt x="143" y="21"/>
                    </a:lnTo>
                    <a:lnTo>
                      <a:pt x="143" y="21"/>
                    </a:lnTo>
                    <a:lnTo>
                      <a:pt x="142" y="21"/>
                    </a:lnTo>
                    <a:lnTo>
                      <a:pt x="142" y="21"/>
                    </a:lnTo>
                    <a:lnTo>
                      <a:pt x="142" y="21"/>
                    </a:lnTo>
                    <a:lnTo>
                      <a:pt x="142" y="21"/>
                    </a:lnTo>
                    <a:lnTo>
                      <a:pt x="142" y="21"/>
                    </a:lnTo>
                    <a:lnTo>
                      <a:pt x="142" y="21"/>
                    </a:lnTo>
                    <a:lnTo>
                      <a:pt x="142" y="21"/>
                    </a:lnTo>
                    <a:lnTo>
                      <a:pt x="142" y="21"/>
                    </a:lnTo>
                    <a:lnTo>
                      <a:pt x="142" y="21"/>
                    </a:lnTo>
                    <a:lnTo>
                      <a:pt x="142" y="21"/>
                    </a:lnTo>
                    <a:lnTo>
                      <a:pt x="141" y="21"/>
                    </a:lnTo>
                    <a:lnTo>
                      <a:pt x="141" y="21"/>
                    </a:lnTo>
                    <a:lnTo>
                      <a:pt x="141" y="20"/>
                    </a:lnTo>
                    <a:lnTo>
                      <a:pt x="141" y="20"/>
                    </a:lnTo>
                    <a:lnTo>
                      <a:pt x="141" y="20"/>
                    </a:lnTo>
                    <a:lnTo>
                      <a:pt x="141" y="20"/>
                    </a:lnTo>
                    <a:lnTo>
                      <a:pt x="141" y="20"/>
                    </a:lnTo>
                    <a:lnTo>
                      <a:pt x="141" y="20"/>
                    </a:lnTo>
                    <a:lnTo>
                      <a:pt x="141" y="20"/>
                    </a:lnTo>
                    <a:lnTo>
                      <a:pt x="141" y="20"/>
                    </a:lnTo>
                    <a:lnTo>
                      <a:pt x="141" y="20"/>
                    </a:lnTo>
                    <a:lnTo>
                      <a:pt x="141" y="20"/>
                    </a:lnTo>
                    <a:lnTo>
                      <a:pt x="140" y="20"/>
                    </a:lnTo>
                    <a:lnTo>
                      <a:pt x="140" y="20"/>
                    </a:lnTo>
                    <a:lnTo>
                      <a:pt x="140" y="20"/>
                    </a:lnTo>
                    <a:lnTo>
                      <a:pt x="140" y="20"/>
                    </a:lnTo>
                    <a:lnTo>
                      <a:pt x="140" y="20"/>
                    </a:lnTo>
                    <a:lnTo>
                      <a:pt x="140" y="20"/>
                    </a:lnTo>
                    <a:lnTo>
                      <a:pt x="140" y="20"/>
                    </a:lnTo>
                    <a:lnTo>
                      <a:pt x="140" y="20"/>
                    </a:lnTo>
                    <a:lnTo>
                      <a:pt x="140" y="20"/>
                    </a:lnTo>
                    <a:lnTo>
                      <a:pt x="140" y="20"/>
                    </a:lnTo>
                    <a:lnTo>
                      <a:pt x="140" y="20"/>
                    </a:lnTo>
                    <a:lnTo>
                      <a:pt x="140" y="20"/>
                    </a:lnTo>
                    <a:lnTo>
                      <a:pt x="140" y="20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149">
                <a:extLst>
                  <a:ext uri="{FF2B5EF4-FFF2-40B4-BE49-F238E27FC236}">
                    <a16:creationId xmlns:a16="http://schemas.microsoft.com/office/drawing/2014/main" id="{71848CFC-A142-EC8F-F3EC-1E19CCDF892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974013" y="9099551"/>
                <a:ext cx="336550" cy="296863"/>
              </a:xfrm>
              <a:custGeom>
                <a:avLst/>
                <a:gdLst>
                  <a:gd name="T0" fmla="*/ 23 w 212"/>
                  <a:gd name="T1" fmla="*/ 10 h 187"/>
                  <a:gd name="T2" fmla="*/ 34 w 212"/>
                  <a:gd name="T3" fmla="*/ 26 h 187"/>
                  <a:gd name="T4" fmla="*/ 47 w 212"/>
                  <a:gd name="T5" fmla="*/ 15 h 187"/>
                  <a:gd name="T6" fmla="*/ 61 w 212"/>
                  <a:gd name="T7" fmla="*/ 16 h 187"/>
                  <a:gd name="T8" fmla="*/ 75 w 212"/>
                  <a:gd name="T9" fmla="*/ 21 h 187"/>
                  <a:gd name="T10" fmla="*/ 91 w 212"/>
                  <a:gd name="T11" fmla="*/ 29 h 187"/>
                  <a:gd name="T12" fmla="*/ 101 w 212"/>
                  <a:gd name="T13" fmla="*/ 38 h 187"/>
                  <a:gd name="T14" fmla="*/ 128 w 212"/>
                  <a:gd name="T15" fmla="*/ 59 h 187"/>
                  <a:gd name="T16" fmla="*/ 158 w 212"/>
                  <a:gd name="T17" fmla="*/ 85 h 187"/>
                  <a:gd name="T18" fmla="*/ 180 w 212"/>
                  <a:gd name="T19" fmla="*/ 106 h 187"/>
                  <a:gd name="T20" fmla="*/ 194 w 212"/>
                  <a:gd name="T21" fmla="*/ 122 h 187"/>
                  <a:gd name="T22" fmla="*/ 203 w 212"/>
                  <a:gd name="T23" fmla="*/ 134 h 187"/>
                  <a:gd name="T24" fmla="*/ 209 w 212"/>
                  <a:gd name="T25" fmla="*/ 146 h 187"/>
                  <a:gd name="T26" fmla="*/ 212 w 212"/>
                  <a:gd name="T27" fmla="*/ 159 h 187"/>
                  <a:gd name="T28" fmla="*/ 211 w 212"/>
                  <a:gd name="T29" fmla="*/ 166 h 187"/>
                  <a:gd name="T30" fmla="*/ 209 w 212"/>
                  <a:gd name="T31" fmla="*/ 173 h 187"/>
                  <a:gd name="T32" fmla="*/ 205 w 212"/>
                  <a:gd name="T33" fmla="*/ 179 h 187"/>
                  <a:gd name="T34" fmla="*/ 199 w 212"/>
                  <a:gd name="T35" fmla="*/ 183 h 187"/>
                  <a:gd name="T36" fmla="*/ 192 w 212"/>
                  <a:gd name="T37" fmla="*/ 186 h 187"/>
                  <a:gd name="T38" fmla="*/ 183 w 212"/>
                  <a:gd name="T39" fmla="*/ 187 h 187"/>
                  <a:gd name="T40" fmla="*/ 169 w 212"/>
                  <a:gd name="T41" fmla="*/ 185 h 187"/>
                  <a:gd name="T42" fmla="*/ 156 w 212"/>
                  <a:gd name="T43" fmla="*/ 181 h 187"/>
                  <a:gd name="T44" fmla="*/ 143 w 212"/>
                  <a:gd name="T45" fmla="*/ 173 h 187"/>
                  <a:gd name="T46" fmla="*/ 129 w 212"/>
                  <a:gd name="T47" fmla="*/ 164 h 187"/>
                  <a:gd name="T48" fmla="*/ 110 w 212"/>
                  <a:gd name="T49" fmla="*/ 148 h 187"/>
                  <a:gd name="T50" fmla="*/ 83 w 212"/>
                  <a:gd name="T51" fmla="*/ 124 h 187"/>
                  <a:gd name="T52" fmla="*/ 63 w 212"/>
                  <a:gd name="T53" fmla="*/ 101 h 187"/>
                  <a:gd name="T54" fmla="*/ 47 w 212"/>
                  <a:gd name="T55" fmla="*/ 83 h 187"/>
                  <a:gd name="T56" fmla="*/ 38 w 212"/>
                  <a:gd name="T57" fmla="*/ 69 h 187"/>
                  <a:gd name="T58" fmla="*/ 24 w 212"/>
                  <a:gd name="T59" fmla="*/ 48 h 187"/>
                  <a:gd name="T60" fmla="*/ 17 w 212"/>
                  <a:gd name="T61" fmla="*/ 37 h 187"/>
                  <a:gd name="T62" fmla="*/ 5 w 212"/>
                  <a:gd name="T63" fmla="*/ 20 h 187"/>
                  <a:gd name="T64" fmla="*/ 1 w 212"/>
                  <a:gd name="T65" fmla="*/ 9 h 187"/>
                  <a:gd name="T66" fmla="*/ 20 w 212"/>
                  <a:gd name="T67" fmla="*/ 8 h 187"/>
                  <a:gd name="T68" fmla="*/ 47 w 212"/>
                  <a:gd name="T69" fmla="*/ 44 h 187"/>
                  <a:gd name="T70" fmla="*/ 58 w 212"/>
                  <a:gd name="T71" fmla="*/ 62 h 187"/>
                  <a:gd name="T72" fmla="*/ 68 w 212"/>
                  <a:gd name="T73" fmla="*/ 76 h 187"/>
                  <a:gd name="T74" fmla="*/ 86 w 212"/>
                  <a:gd name="T75" fmla="*/ 96 h 187"/>
                  <a:gd name="T76" fmla="*/ 107 w 212"/>
                  <a:gd name="T77" fmla="*/ 117 h 187"/>
                  <a:gd name="T78" fmla="*/ 132 w 212"/>
                  <a:gd name="T79" fmla="*/ 140 h 187"/>
                  <a:gd name="T80" fmla="*/ 146 w 212"/>
                  <a:gd name="T81" fmla="*/ 151 h 187"/>
                  <a:gd name="T82" fmla="*/ 158 w 212"/>
                  <a:gd name="T83" fmla="*/ 158 h 187"/>
                  <a:gd name="T84" fmla="*/ 168 w 212"/>
                  <a:gd name="T85" fmla="*/ 163 h 187"/>
                  <a:gd name="T86" fmla="*/ 177 w 212"/>
                  <a:gd name="T87" fmla="*/ 166 h 187"/>
                  <a:gd name="T88" fmla="*/ 185 w 212"/>
                  <a:gd name="T89" fmla="*/ 166 h 187"/>
                  <a:gd name="T90" fmla="*/ 187 w 212"/>
                  <a:gd name="T91" fmla="*/ 166 h 187"/>
                  <a:gd name="T92" fmla="*/ 189 w 212"/>
                  <a:gd name="T93" fmla="*/ 164 h 187"/>
                  <a:gd name="T94" fmla="*/ 190 w 212"/>
                  <a:gd name="T95" fmla="*/ 163 h 187"/>
                  <a:gd name="T96" fmla="*/ 191 w 212"/>
                  <a:gd name="T97" fmla="*/ 163 h 187"/>
                  <a:gd name="T98" fmla="*/ 191 w 212"/>
                  <a:gd name="T99" fmla="*/ 162 h 187"/>
                  <a:gd name="T100" fmla="*/ 191 w 212"/>
                  <a:gd name="T101" fmla="*/ 158 h 187"/>
                  <a:gd name="T102" fmla="*/ 188 w 212"/>
                  <a:gd name="T103" fmla="*/ 151 h 187"/>
                  <a:gd name="T104" fmla="*/ 183 w 212"/>
                  <a:gd name="T105" fmla="*/ 141 h 187"/>
                  <a:gd name="T106" fmla="*/ 174 w 212"/>
                  <a:gd name="T107" fmla="*/ 131 h 187"/>
                  <a:gd name="T108" fmla="*/ 158 w 212"/>
                  <a:gd name="T109" fmla="*/ 113 h 187"/>
                  <a:gd name="T110" fmla="*/ 135 w 212"/>
                  <a:gd name="T111" fmla="*/ 92 h 187"/>
                  <a:gd name="T112" fmla="*/ 97 w 212"/>
                  <a:gd name="T113" fmla="*/ 60 h 187"/>
                  <a:gd name="T114" fmla="*/ 86 w 212"/>
                  <a:gd name="T115" fmla="*/ 51 h 187"/>
                  <a:gd name="T116" fmla="*/ 77 w 212"/>
                  <a:gd name="T117" fmla="*/ 45 h 187"/>
                  <a:gd name="T118" fmla="*/ 60 w 212"/>
                  <a:gd name="T119" fmla="*/ 37 h 187"/>
                  <a:gd name="T120" fmla="*/ 53 w 212"/>
                  <a:gd name="T121" fmla="*/ 36 h 187"/>
                  <a:gd name="T122" fmla="*/ 14 w 212"/>
                  <a:gd name="T123" fmla="*/ 20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12" h="187">
                    <a:moveTo>
                      <a:pt x="20" y="7"/>
                    </a:moveTo>
                    <a:lnTo>
                      <a:pt x="20" y="7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21" y="8"/>
                    </a:lnTo>
                    <a:lnTo>
                      <a:pt x="21" y="8"/>
                    </a:lnTo>
                    <a:lnTo>
                      <a:pt x="21" y="9"/>
                    </a:lnTo>
                    <a:lnTo>
                      <a:pt x="21" y="9"/>
                    </a:lnTo>
                    <a:lnTo>
                      <a:pt x="22" y="9"/>
                    </a:lnTo>
                    <a:lnTo>
                      <a:pt x="22" y="9"/>
                    </a:lnTo>
                    <a:lnTo>
                      <a:pt x="23" y="10"/>
                    </a:lnTo>
                    <a:lnTo>
                      <a:pt x="23" y="11"/>
                    </a:lnTo>
                    <a:lnTo>
                      <a:pt x="24" y="12"/>
                    </a:lnTo>
                    <a:lnTo>
                      <a:pt x="24" y="13"/>
                    </a:lnTo>
                    <a:lnTo>
                      <a:pt x="25" y="14"/>
                    </a:lnTo>
                    <a:lnTo>
                      <a:pt x="25" y="15"/>
                    </a:lnTo>
                    <a:lnTo>
                      <a:pt x="26" y="15"/>
                    </a:lnTo>
                    <a:lnTo>
                      <a:pt x="26" y="16"/>
                    </a:lnTo>
                    <a:lnTo>
                      <a:pt x="27" y="17"/>
                    </a:lnTo>
                    <a:lnTo>
                      <a:pt x="28" y="18"/>
                    </a:lnTo>
                    <a:lnTo>
                      <a:pt x="29" y="19"/>
                    </a:lnTo>
                    <a:lnTo>
                      <a:pt x="31" y="20"/>
                    </a:lnTo>
                    <a:lnTo>
                      <a:pt x="32" y="22"/>
                    </a:lnTo>
                    <a:lnTo>
                      <a:pt x="33" y="23"/>
                    </a:lnTo>
                    <a:lnTo>
                      <a:pt x="34" y="24"/>
                    </a:lnTo>
                    <a:lnTo>
                      <a:pt x="34" y="24"/>
                    </a:lnTo>
                    <a:lnTo>
                      <a:pt x="34" y="24"/>
                    </a:lnTo>
                    <a:lnTo>
                      <a:pt x="34" y="25"/>
                    </a:lnTo>
                    <a:lnTo>
                      <a:pt x="34" y="26"/>
                    </a:lnTo>
                    <a:lnTo>
                      <a:pt x="34" y="26"/>
                    </a:lnTo>
                    <a:lnTo>
                      <a:pt x="34" y="25"/>
                    </a:lnTo>
                    <a:lnTo>
                      <a:pt x="34" y="23"/>
                    </a:lnTo>
                    <a:lnTo>
                      <a:pt x="35" y="21"/>
                    </a:lnTo>
                    <a:lnTo>
                      <a:pt x="36" y="19"/>
                    </a:lnTo>
                    <a:lnTo>
                      <a:pt x="37" y="18"/>
                    </a:lnTo>
                    <a:lnTo>
                      <a:pt x="38" y="17"/>
                    </a:lnTo>
                    <a:lnTo>
                      <a:pt x="40" y="16"/>
                    </a:lnTo>
                    <a:lnTo>
                      <a:pt x="42" y="15"/>
                    </a:lnTo>
                    <a:lnTo>
                      <a:pt x="43" y="15"/>
                    </a:lnTo>
                    <a:lnTo>
                      <a:pt x="45" y="14"/>
                    </a:lnTo>
                    <a:lnTo>
                      <a:pt x="45" y="14"/>
                    </a:lnTo>
                    <a:lnTo>
                      <a:pt x="45" y="14"/>
                    </a:lnTo>
                    <a:lnTo>
                      <a:pt x="45" y="14"/>
                    </a:lnTo>
                    <a:lnTo>
                      <a:pt x="45" y="14"/>
                    </a:lnTo>
                    <a:lnTo>
                      <a:pt x="46" y="15"/>
                    </a:lnTo>
                    <a:lnTo>
                      <a:pt x="46" y="15"/>
                    </a:lnTo>
                    <a:lnTo>
                      <a:pt x="46" y="15"/>
                    </a:lnTo>
                    <a:lnTo>
                      <a:pt x="47" y="15"/>
                    </a:lnTo>
                    <a:lnTo>
                      <a:pt x="47" y="15"/>
                    </a:lnTo>
                    <a:lnTo>
                      <a:pt x="48" y="15"/>
                    </a:lnTo>
                    <a:lnTo>
                      <a:pt x="49" y="15"/>
                    </a:lnTo>
                    <a:lnTo>
                      <a:pt x="50" y="15"/>
                    </a:lnTo>
                    <a:lnTo>
                      <a:pt x="51" y="15"/>
                    </a:lnTo>
                    <a:lnTo>
                      <a:pt x="52" y="15"/>
                    </a:lnTo>
                    <a:lnTo>
                      <a:pt x="53" y="15"/>
                    </a:lnTo>
                    <a:lnTo>
                      <a:pt x="53" y="15"/>
                    </a:lnTo>
                    <a:lnTo>
                      <a:pt x="54" y="15"/>
                    </a:lnTo>
                    <a:lnTo>
                      <a:pt x="55" y="15"/>
                    </a:lnTo>
                    <a:lnTo>
                      <a:pt x="56" y="15"/>
                    </a:lnTo>
                    <a:lnTo>
                      <a:pt x="57" y="15"/>
                    </a:lnTo>
                    <a:lnTo>
                      <a:pt x="57" y="15"/>
                    </a:lnTo>
                    <a:lnTo>
                      <a:pt x="58" y="15"/>
                    </a:lnTo>
                    <a:lnTo>
                      <a:pt x="59" y="15"/>
                    </a:lnTo>
                    <a:lnTo>
                      <a:pt x="59" y="15"/>
                    </a:lnTo>
                    <a:lnTo>
                      <a:pt x="60" y="16"/>
                    </a:lnTo>
                    <a:lnTo>
                      <a:pt x="60" y="16"/>
                    </a:lnTo>
                    <a:lnTo>
                      <a:pt x="61" y="16"/>
                    </a:lnTo>
                    <a:lnTo>
                      <a:pt x="61" y="16"/>
                    </a:lnTo>
                    <a:lnTo>
                      <a:pt x="62" y="16"/>
                    </a:lnTo>
                    <a:lnTo>
                      <a:pt x="62" y="16"/>
                    </a:lnTo>
                    <a:lnTo>
                      <a:pt x="62" y="16"/>
                    </a:lnTo>
                    <a:lnTo>
                      <a:pt x="63" y="16"/>
                    </a:lnTo>
                    <a:lnTo>
                      <a:pt x="63" y="16"/>
                    </a:lnTo>
                    <a:lnTo>
                      <a:pt x="64" y="17"/>
                    </a:lnTo>
                    <a:lnTo>
                      <a:pt x="65" y="17"/>
                    </a:lnTo>
                    <a:lnTo>
                      <a:pt x="65" y="17"/>
                    </a:lnTo>
                    <a:lnTo>
                      <a:pt x="66" y="17"/>
                    </a:lnTo>
                    <a:lnTo>
                      <a:pt x="66" y="17"/>
                    </a:lnTo>
                    <a:lnTo>
                      <a:pt x="67" y="18"/>
                    </a:lnTo>
                    <a:lnTo>
                      <a:pt x="68" y="18"/>
                    </a:lnTo>
                    <a:lnTo>
                      <a:pt x="68" y="18"/>
                    </a:lnTo>
                    <a:lnTo>
                      <a:pt x="68" y="18"/>
                    </a:lnTo>
                    <a:lnTo>
                      <a:pt x="71" y="19"/>
                    </a:lnTo>
                    <a:lnTo>
                      <a:pt x="72" y="19"/>
                    </a:lnTo>
                    <a:lnTo>
                      <a:pt x="73" y="19"/>
                    </a:lnTo>
                    <a:lnTo>
                      <a:pt x="74" y="20"/>
                    </a:lnTo>
                    <a:lnTo>
                      <a:pt x="75" y="21"/>
                    </a:lnTo>
                    <a:lnTo>
                      <a:pt x="76" y="21"/>
                    </a:lnTo>
                    <a:lnTo>
                      <a:pt x="78" y="22"/>
                    </a:lnTo>
                    <a:lnTo>
                      <a:pt x="79" y="23"/>
                    </a:lnTo>
                    <a:lnTo>
                      <a:pt x="80" y="23"/>
                    </a:lnTo>
                    <a:lnTo>
                      <a:pt x="81" y="24"/>
                    </a:lnTo>
                    <a:lnTo>
                      <a:pt x="81" y="24"/>
                    </a:lnTo>
                    <a:lnTo>
                      <a:pt x="82" y="25"/>
                    </a:lnTo>
                    <a:lnTo>
                      <a:pt x="83" y="25"/>
                    </a:lnTo>
                    <a:lnTo>
                      <a:pt x="84" y="26"/>
                    </a:lnTo>
                    <a:lnTo>
                      <a:pt x="85" y="27"/>
                    </a:lnTo>
                    <a:lnTo>
                      <a:pt x="87" y="27"/>
                    </a:lnTo>
                    <a:lnTo>
                      <a:pt x="87" y="28"/>
                    </a:lnTo>
                    <a:lnTo>
                      <a:pt x="88" y="28"/>
                    </a:lnTo>
                    <a:lnTo>
                      <a:pt x="89" y="28"/>
                    </a:lnTo>
                    <a:lnTo>
                      <a:pt x="89" y="29"/>
                    </a:lnTo>
                    <a:lnTo>
                      <a:pt x="90" y="29"/>
                    </a:lnTo>
                    <a:lnTo>
                      <a:pt x="91" y="29"/>
                    </a:lnTo>
                    <a:lnTo>
                      <a:pt x="91" y="29"/>
                    </a:lnTo>
                    <a:lnTo>
                      <a:pt x="91" y="29"/>
                    </a:lnTo>
                    <a:lnTo>
                      <a:pt x="91" y="30"/>
                    </a:lnTo>
                    <a:lnTo>
                      <a:pt x="92" y="30"/>
                    </a:lnTo>
                    <a:lnTo>
                      <a:pt x="93" y="30"/>
                    </a:lnTo>
                    <a:lnTo>
                      <a:pt x="93" y="31"/>
                    </a:lnTo>
                    <a:lnTo>
                      <a:pt x="94" y="31"/>
                    </a:lnTo>
                    <a:lnTo>
                      <a:pt x="95" y="32"/>
                    </a:lnTo>
                    <a:lnTo>
                      <a:pt x="95" y="32"/>
                    </a:lnTo>
                    <a:lnTo>
                      <a:pt x="96" y="33"/>
                    </a:lnTo>
                    <a:lnTo>
                      <a:pt x="96" y="33"/>
                    </a:lnTo>
                    <a:lnTo>
                      <a:pt x="97" y="33"/>
                    </a:lnTo>
                    <a:lnTo>
                      <a:pt x="98" y="34"/>
                    </a:lnTo>
                    <a:lnTo>
                      <a:pt x="98" y="34"/>
                    </a:lnTo>
                    <a:lnTo>
                      <a:pt x="99" y="35"/>
                    </a:lnTo>
                    <a:lnTo>
                      <a:pt x="99" y="35"/>
                    </a:lnTo>
                    <a:lnTo>
                      <a:pt x="100" y="36"/>
                    </a:lnTo>
                    <a:lnTo>
                      <a:pt x="101" y="36"/>
                    </a:lnTo>
                    <a:lnTo>
                      <a:pt x="101" y="37"/>
                    </a:lnTo>
                    <a:lnTo>
                      <a:pt x="101" y="37"/>
                    </a:lnTo>
                    <a:lnTo>
                      <a:pt x="101" y="38"/>
                    </a:lnTo>
                    <a:lnTo>
                      <a:pt x="102" y="38"/>
                    </a:lnTo>
                    <a:lnTo>
                      <a:pt x="103" y="38"/>
                    </a:lnTo>
                    <a:lnTo>
                      <a:pt x="103" y="38"/>
                    </a:lnTo>
                    <a:lnTo>
                      <a:pt x="104" y="38"/>
                    </a:lnTo>
                    <a:lnTo>
                      <a:pt x="104" y="39"/>
                    </a:lnTo>
                    <a:lnTo>
                      <a:pt x="105" y="39"/>
                    </a:lnTo>
                    <a:lnTo>
                      <a:pt x="105" y="40"/>
                    </a:lnTo>
                    <a:lnTo>
                      <a:pt x="106" y="40"/>
                    </a:lnTo>
                    <a:lnTo>
                      <a:pt x="106" y="41"/>
                    </a:lnTo>
                    <a:lnTo>
                      <a:pt x="108" y="42"/>
                    </a:lnTo>
                    <a:lnTo>
                      <a:pt x="109" y="43"/>
                    </a:lnTo>
                    <a:lnTo>
                      <a:pt x="110" y="45"/>
                    </a:lnTo>
                    <a:lnTo>
                      <a:pt x="112" y="46"/>
                    </a:lnTo>
                    <a:lnTo>
                      <a:pt x="115" y="48"/>
                    </a:lnTo>
                    <a:lnTo>
                      <a:pt x="120" y="52"/>
                    </a:lnTo>
                    <a:lnTo>
                      <a:pt x="121" y="53"/>
                    </a:lnTo>
                    <a:lnTo>
                      <a:pt x="123" y="55"/>
                    </a:lnTo>
                    <a:lnTo>
                      <a:pt x="126" y="57"/>
                    </a:lnTo>
                    <a:lnTo>
                      <a:pt x="128" y="59"/>
                    </a:lnTo>
                    <a:lnTo>
                      <a:pt x="130" y="61"/>
                    </a:lnTo>
                    <a:lnTo>
                      <a:pt x="133" y="63"/>
                    </a:lnTo>
                    <a:lnTo>
                      <a:pt x="135" y="65"/>
                    </a:lnTo>
                    <a:lnTo>
                      <a:pt x="138" y="67"/>
                    </a:lnTo>
                    <a:lnTo>
                      <a:pt x="139" y="68"/>
                    </a:lnTo>
                    <a:lnTo>
                      <a:pt x="140" y="69"/>
                    </a:lnTo>
                    <a:lnTo>
                      <a:pt x="141" y="70"/>
                    </a:lnTo>
                    <a:lnTo>
                      <a:pt x="143" y="71"/>
                    </a:lnTo>
                    <a:lnTo>
                      <a:pt x="144" y="73"/>
                    </a:lnTo>
                    <a:lnTo>
                      <a:pt x="146" y="74"/>
                    </a:lnTo>
                    <a:lnTo>
                      <a:pt x="147" y="75"/>
                    </a:lnTo>
                    <a:lnTo>
                      <a:pt x="148" y="76"/>
                    </a:lnTo>
                    <a:lnTo>
                      <a:pt x="149" y="77"/>
                    </a:lnTo>
                    <a:lnTo>
                      <a:pt x="150" y="78"/>
                    </a:lnTo>
                    <a:lnTo>
                      <a:pt x="152" y="79"/>
                    </a:lnTo>
                    <a:lnTo>
                      <a:pt x="153" y="81"/>
                    </a:lnTo>
                    <a:lnTo>
                      <a:pt x="155" y="82"/>
                    </a:lnTo>
                    <a:lnTo>
                      <a:pt x="156" y="83"/>
                    </a:lnTo>
                    <a:lnTo>
                      <a:pt x="158" y="85"/>
                    </a:lnTo>
                    <a:lnTo>
                      <a:pt x="158" y="86"/>
                    </a:lnTo>
                    <a:lnTo>
                      <a:pt x="160" y="86"/>
                    </a:lnTo>
                    <a:lnTo>
                      <a:pt x="161" y="88"/>
                    </a:lnTo>
                    <a:lnTo>
                      <a:pt x="163" y="89"/>
                    </a:lnTo>
                    <a:lnTo>
                      <a:pt x="164" y="90"/>
                    </a:lnTo>
                    <a:lnTo>
                      <a:pt x="166" y="92"/>
                    </a:lnTo>
                    <a:lnTo>
                      <a:pt x="167" y="93"/>
                    </a:lnTo>
                    <a:lnTo>
                      <a:pt x="168" y="94"/>
                    </a:lnTo>
                    <a:lnTo>
                      <a:pt x="169" y="96"/>
                    </a:lnTo>
                    <a:lnTo>
                      <a:pt x="169" y="96"/>
                    </a:lnTo>
                    <a:lnTo>
                      <a:pt x="170" y="96"/>
                    </a:lnTo>
                    <a:lnTo>
                      <a:pt x="172" y="98"/>
                    </a:lnTo>
                    <a:lnTo>
                      <a:pt x="173" y="99"/>
                    </a:lnTo>
                    <a:lnTo>
                      <a:pt x="175" y="100"/>
                    </a:lnTo>
                    <a:lnTo>
                      <a:pt x="176" y="102"/>
                    </a:lnTo>
                    <a:lnTo>
                      <a:pt x="177" y="103"/>
                    </a:lnTo>
                    <a:lnTo>
                      <a:pt x="178" y="105"/>
                    </a:lnTo>
                    <a:lnTo>
                      <a:pt x="179" y="106"/>
                    </a:lnTo>
                    <a:lnTo>
                      <a:pt x="180" y="106"/>
                    </a:lnTo>
                    <a:lnTo>
                      <a:pt x="182" y="108"/>
                    </a:lnTo>
                    <a:lnTo>
                      <a:pt x="183" y="109"/>
                    </a:lnTo>
                    <a:lnTo>
                      <a:pt x="184" y="111"/>
                    </a:lnTo>
                    <a:lnTo>
                      <a:pt x="186" y="112"/>
                    </a:lnTo>
                    <a:lnTo>
                      <a:pt x="186" y="113"/>
                    </a:lnTo>
                    <a:lnTo>
                      <a:pt x="187" y="114"/>
                    </a:lnTo>
                    <a:lnTo>
                      <a:pt x="187" y="114"/>
                    </a:lnTo>
                    <a:lnTo>
                      <a:pt x="187" y="115"/>
                    </a:lnTo>
                    <a:lnTo>
                      <a:pt x="188" y="115"/>
                    </a:lnTo>
                    <a:lnTo>
                      <a:pt x="189" y="115"/>
                    </a:lnTo>
                    <a:lnTo>
                      <a:pt x="189" y="116"/>
                    </a:lnTo>
                    <a:lnTo>
                      <a:pt x="190" y="117"/>
                    </a:lnTo>
                    <a:lnTo>
                      <a:pt x="190" y="118"/>
                    </a:lnTo>
                    <a:lnTo>
                      <a:pt x="191" y="118"/>
                    </a:lnTo>
                    <a:lnTo>
                      <a:pt x="192" y="119"/>
                    </a:lnTo>
                    <a:lnTo>
                      <a:pt x="192" y="120"/>
                    </a:lnTo>
                    <a:lnTo>
                      <a:pt x="193" y="120"/>
                    </a:lnTo>
                    <a:lnTo>
                      <a:pt x="193" y="121"/>
                    </a:lnTo>
                    <a:lnTo>
                      <a:pt x="194" y="122"/>
                    </a:lnTo>
                    <a:lnTo>
                      <a:pt x="194" y="123"/>
                    </a:lnTo>
                    <a:lnTo>
                      <a:pt x="195" y="123"/>
                    </a:lnTo>
                    <a:lnTo>
                      <a:pt x="196" y="124"/>
                    </a:lnTo>
                    <a:lnTo>
                      <a:pt x="196" y="125"/>
                    </a:lnTo>
                    <a:lnTo>
                      <a:pt x="196" y="125"/>
                    </a:lnTo>
                    <a:lnTo>
                      <a:pt x="196" y="125"/>
                    </a:lnTo>
                    <a:lnTo>
                      <a:pt x="197" y="126"/>
                    </a:lnTo>
                    <a:lnTo>
                      <a:pt x="197" y="126"/>
                    </a:lnTo>
                    <a:lnTo>
                      <a:pt x="198" y="127"/>
                    </a:lnTo>
                    <a:lnTo>
                      <a:pt x="198" y="128"/>
                    </a:lnTo>
                    <a:lnTo>
                      <a:pt x="199" y="129"/>
                    </a:lnTo>
                    <a:lnTo>
                      <a:pt x="199" y="129"/>
                    </a:lnTo>
                    <a:lnTo>
                      <a:pt x="200" y="130"/>
                    </a:lnTo>
                    <a:lnTo>
                      <a:pt x="200" y="131"/>
                    </a:lnTo>
                    <a:lnTo>
                      <a:pt x="201" y="131"/>
                    </a:lnTo>
                    <a:lnTo>
                      <a:pt x="201" y="132"/>
                    </a:lnTo>
                    <a:lnTo>
                      <a:pt x="202" y="133"/>
                    </a:lnTo>
                    <a:lnTo>
                      <a:pt x="202" y="134"/>
                    </a:lnTo>
                    <a:lnTo>
                      <a:pt x="203" y="134"/>
                    </a:lnTo>
                    <a:lnTo>
                      <a:pt x="203" y="134"/>
                    </a:lnTo>
                    <a:lnTo>
                      <a:pt x="203" y="135"/>
                    </a:lnTo>
                    <a:lnTo>
                      <a:pt x="204" y="135"/>
                    </a:lnTo>
                    <a:lnTo>
                      <a:pt x="204" y="136"/>
                    </a:lnTo>
                    <a:lnTo>
                      <a:pt x="205" y="137"/>
                    </a:lnTo>
                    <a:lnTo>
                      <a:pt x="205" y="137"/>
                    </a:lnTo>
                    <a:lnTo>
                      <a:pt x="205" y="138"/>
                    </a:lnTo>
                    <a:lnTo>
                      <a:pt x="206" y="139"/>
                    </a:lnTo>
                    <a:lnTo>
                      <a:pt x="206" y="140"/>
                    </a:lnTo>
                    <a:lnTo>
                      <a:pt x="206" y="140"/>
                    </a:lnTo>
                    <a:lnTo>
                      <a:pt x="206" y="141"/>
                    </a:lnTo>
                    <a:lnTo>
                      <a:pt x="206" y="142"/>
                    </a:lnTo>
                    <a:lnTo>
                      <a:pt x="207" y="142"/>
                    </a:lnTo>
                    <a:lnTo>
                      <a:pt x="207" y="143"/>
                    </a:lnTo>
                    <a:lnTo>
                      <a:pt x="207" y="144"/>
                    </a:lnTo>
                    <a:lnTo>
                      <a:pt x="208" y="144"/>
                    </a:lnTo>
                    <a:lnTo>
                      <a:pt x="208" y="144"/>
                    </a:lnTo>
                    <a:lnTo>
                      <a:pt x="208" y="145"/>
                    </a:lnTo>
                    <a:lnTo>
                      <a:pt x="209" y="146"/>
                    </a:lnTo>
                    <a:lnTo>
                      <a:pt x="209" y="146"/>
                    </a:lnTo>
                    <a:lnTo>
                      <a:pt x="209" y="147"/>
                    </a:lnTo>
                    <a:lnTo>
                      <a:pt x="209" y="148"/>
                    </a:lnTo>
                    <a:lnTo>
                      <a:pt x="210" y="148"/>
                    </a:lnTo>
                    <a:lnTo>
                      <a:pt x="210" y="149"/>
                    </a:lnTo>
                    <a:lnTo>
                      <a:pt x="210" y="150"/>
                    </a:lnTo>
                    <a:lnTo>
                      <a:pt x="210" y="151"/>
                    </a:lnTo>
                    <a:lnTo>
                      <a:pt x="211" y="151"/>
                    </a:lnTo>
                    <a:lnTo>
                      <a:pt x="211" y="152"/>
                    </a:lnTo>
                    <a:lnTo>
                      <a:pt x="211" y="153"/>
                    </a:lnTo>
                    <a:lnTo>
                      <a:pt x="211" y="154"/>
                    </a:lnTo>
                    <a:lnTo>
                      <a:pt x="211" y="154"/>
                    </a:lnTo>
                    <a:lnTo>
                      <a:pt x="211" y="154"/>
                    </a:lnTo>
                    <a:lnTo>
                      <a:pt x="212" y="155"/>
                    </a:lnTo>
                    <a:lnTo>
                      <a:pt x="212" y="156"/>
                    </a:lnTo>
                    <a:lnTo>
                      <a:pt x="212" y="156"/>
                    </a:lnTo>
                    <a:lnTo>
                      <a:pt x="212" y="157"/>
                    </a:lnTo>
                    <a:lnTo>
                      <a:pt x="212" y="158"/>
                    </a:lnTo>
                    <a:lnTo>
                      <a:pt x="212" y="159"/>
                    </a:lnTo>
                    <a:lnTo>
                      <a:pt x="212" y="159"/>
                    </a:lnTo>
                    <a:lnTo>
                      <a:pt x="212" y="160"/>
                    </a:lnTo>
                    <a:lnTo>
                      <a:pt x="212" y="161"/>
                    </a:lnTo>
                    <a:lnTo>
                      <a:pt x="212" y="162"/>
                    </a:lnTo>
                    <a:lnTo>
                      <a:pt x="212" y="162"/>
                    </a:lnTo>
                    <a:lnTo>
                      <a:pt x="212" y="162"/>
                    </a:lnTo>
                    <a:lnTo>
                      <a:pt x="212" y="163"/>
                    </a:lnTo>
                    <a:lnTo>
                      <a:pt x="212" y="163"/>
                    </a:lnTo>
                    <a:lnTo>
                      <a:pt x="212" y="163"/>
                    </a:lnTo>
                    <a:lnTo>
                      <a:pt x="212" y="163"/>
                    </a:lnTo>
                    <a:lnTo>
                      <a:pt x="212" y="163"/>
                    </a:lnTo>
                    <a:lnTo>
                      <a:pt x="212" y="164"/>
                    </a:lnTo>
                    <a:lnTo>
                      <a:pt x="212" y="164"/>
                    </a:lnTo>
                    <a:lnTo>
                      <a:pt x="212" y="164"/>
                    </a:lnTo>
                    <a:lnTo>
                      <a:pt x="212" y="165"/>
                    </a:lnTo>
                    <a:lnTo>
                      <a:pt x="212" y="165"/>
                    </a:lnTo>
                    <a:lnTo>
                      <a:pt x="212" y="166"/>
                    </a:lnTo>
                    <a:lnTo>
                      <a:pt x="211" y="166"/>
                    </a:lnTo>
                    <a:lnTo>
                      <a:pt x="211" y="166"/>
                    </a:lnTo>
                    <a:lnTo>
                      <a:pt x="211" y="167"/>
                    </a:lnTo>
                    <a:lnTo>
                      <a:pt x="211" y="167"/>
                    </a:lnTo>
                    <a:lnTo>
                      <a:pt x="211" y="168"/>
                    </a:lnTo>
                    <a:lnTo>
                      <a:pt x="211" y="168"/>
                    </a:lnTo>
                    <a:lnTo>
                      <a:pt x="211" y="168"/>
                    </a:lnTo>
                    <a:lnTo>
                      <a:pt x="211" y="169"/>
                    </a:lnTo>
                    <a:lnTo>
                      <a:pt x="211" y="169"/>
                    </a:lnTo>
                    <a:lnTo>
                      <a:pt x="210" y="170"/>
                    </a:lnTo>
                    <a:lnTo>
                      <a:pt x="210" y="170"/>
                    </a:lnTo>
                    <a:lnTo>
                      <a:pt x="210" y="170"/>
                    </a:lnTo>
                    <a:lnTo>
                      <a:pt x="210" y="171"/>
                    </a:lnTo>
                    <a:lnTo>
                      <a:pt x="210" y="171"/>
                    </a:lnTo>
                    <a:lnTo>
                      <a:pt x="210" y="171"/>
                    </a:lnTo>
                    <a:lnTo>
                      <a:pt x="210" y="172"/>
                    </a:lnTo>
                    <a:lnTo>
                      <a:pt x="209" y="172"/>
                    </a:lnTo>
                    <a:lnTo>
                      <a:pt x="209" y="173"/>
                    </a:lnTo>
                    <a:lnTo>
                      <a:pt x="209" y="173"/>
                    </a:lnTo>
                    <a:lnTo>
                      <a:pt x="209" y="173"/>
                    </a:lnTo>
                    <a:lnTo>
                      <a:pt x="209" y="173"/>
                    </a:lnTo>
                    <a:lnTo>
                      <a:pt x="208" y="173"/>
                    </a:lnTo>
                    <a:lnTo>
                      <a:pt x="208" y="173"/>
                    </a:lnTo>
                    <a:lnTo>
                      <a:pt x="208" y="174"/>
                    </a:lnTo>
                    <a:lnTo>
                      <a:pt x="208" y="174"/>
                    </a:lnTo>
                    <a:lnTo>
                      <a:pt x="208" y="174"/>
                    </a:lnTo>
                    <a:lnTo>
                      <a:pt x="207" y="175"/>
                    </a:lnTo>
                    <a:lnTo>
                      <a:pt x="207" y="175"/>
                    </a:lnTo>
                    <a:lnTo>
                      <a:pt x="207" y="175"/>
                    </a:lnTo>
                    <a:lnTo>
                      <a:pt x="207" y="176"/>
                    </a:lnTo>
                    <a:lnTo>
                      <a:pt x="206" y="176"/>
                    </a:lnTo>
                    <a:lnTo>
                      <a:pt x="206" y="176"/>
                    </a:lnTo>
                    <a:lnTo>
                      <a:pt x="206" y="177"/>
                    </a:lnTo>
                    <a:lnTo>
                      <a:pt x="206" y="177"/>
                    </a:lnTo>
                    <a:lnTo>
                      <a:pt x="206" y="177"/>
                    </a:lnTo>
                    <a:lnTo>
                      <a:pt x="206" y="178"/>
                    </a:lnTo>
                    <a:lnTo>
                      <a:pt x="206" y="178"/>
                    </a:lnTo>
                    <a:lnTo>
                      <a:pt x="205" y="178"/>
                    </a:lnTo>
                    <a:lnTo>
                      <a:pt x="205" y="178"/>
                    </a:lnTo>
                    <a:lnTo>
                      <a:pt x="205" y="179"/>
                    </a:lnTo>
                    <a:lnTo>
                      <a:pt x="205" y="179"/>
                    </a:lnTo>
                    <a:lnTo>
                      <a:pt x="204" y="179"/>
                    </a:lnTo>
                    <a:lnTo>
                      <a:pt x="204" y="180"/>
                    </a:lnTo>
                    <a:lnTo>
                      <a:pt x="204" y="180"/>
                    </a:lnTo>
                    <a:lnTo>
                      <a:pt x="203" y="180"/>
                    </a:lnTo>
                    <a:lnTo>
                      <a:pt x="203" y="180"/>
                    </a:lnTo>
                    <a:lnTo>
                      <a:pt x="203" y="181"/>
                    </a:lnTo>
                    <a:lnTo>
                      <a:pt x="202" y="181"/>
                    </a:lnTo>
                    <a:lnTo>
                      <a:pt x="202" y="181"/>
                    </a:lnTo>
                    <a:lnTo>
                      <a:pt x="202" y="181"/>
                    </a:lnTo>
                    <a:lnTo>
                      <a:pt x="201" y="182"/>
                    </a:lnTo>
                    <a:lnTo>
                      <a:pt x="201" y="182"/>
                    </a:lnTo>
                    <a:lnTo>
                      <a:pt x="201" y="182"/>
                    </a:lnTo>
                    <a:lnTo>
                      <a:pt x="200" y="182"/>
                    </a:lnTo>
                    <a:lnTo>
                      <a:pt x="200" y="182"/>
                    </a:lnTo>
                    <a:lnTo>
                      <a:pt x="200" y="182"/>
                    </a:lnTo>
                    <a:lnTo>
                      <a:pt x="199" y="182"/>
                    </a:lnTo>
                    <a:lnTo>
                      <a:pt x="199" y="182"/>
                    </a:lnTo>
                    <a:lnTo>
                      <a:pt x="199" y="183"/>
                    </a:lnTo>
                    <a:lnTo>
                      <a:pt x="198" y="183"/>
                    </a:lnTo>
                    <a:lnTo>
                      <a:pt x="198" y="183"/>
                    </a:lnTo>
                    <a:lnTo>
                      <a:pt x="197" y="183"/>
                    </a:lnTo>
                    <a:lnTo>
                      <a:pt x="197" y="183"/>
                    </a:lnTo>
                    <a:lnTo>
                      <a:pt x="197" y="184"/>
                    </a:lnTo>
                    <a:lnTo>
                      <a:pt x="196" y="184"/>
                    </a:lnTo>
                    <a:lnTo>
                      <a:pt x="196" y="184"/>
                    </a:lnTo>
                    <a:lnTo>
                      <a:pt x="196" y="184"/>
                    </a:lnTo>
                    <a:lnTo>
                      <a:pt x="196" y="184"/>
                    </a:lnTo>
                    <a:lnTo>
                      <a:pt x="196" y="184"/>
                    </a:lnTo>
                    <a:lnTo>
                      <a:pt x="196" y="185"/>
                    </a:lnTo>
                    <a:lnTo>
                      <a:pt x="195" y="185"/>
                    </a:lnTo>
                    <a:lnTo>
                      <a:pt x="195" y="185"/>
                    </a:lnTo>
                    <a:lnTo>
                      <a:pt x="194" y="185"/>
                    </a:lnTo>
                    <a:lnTo>
                      <a:pt x="194" y="185"/>
                    </a:lnTo>
                    <a:lnTo>
                      <a:pt x="194" y="185"/>
                    </a:lnTo>
                    <a:lnTo>
                      <a:pt x="193" y="185"/>
                    </a:lnTo>
                    <a:lnTo>
                      <a:pt x="193" y="186"/>
                    </a:lnTo>
                    <a:lnTo>
                      <a:pt x="192" y="186"/>
                    </a:lnTo>
                    <a:lnTo>
                      <a:pt x="192" y="186"/>
                    </a:lnTo>
                    <a:lnTo>
                      <a:pt x="192" y="186"/>
                    </a:lnTo>
                    <a:lnTo>
                      <a:pt x="191" y="186"/>
                    </a:lnTo>
                    <a:lnTo>
                      <a:pt x="191" y="186"/>
                    </a:lnTo>
                    <a:lnTo>
                      <a:pt x="191" y="186"/>
                    </a:lnTo>
                    <a:lnTo>
                      <a:pt x="190" y="186"/>
                    </a:lnTo>
                    <a:lnTo>
                      <a:pt x="190" y="186"/>
                    </a:lnTo>
                    <a:lnTo>
                      <a:pt x="189" y="187"/>
                    </a:lnTo>
                    <a:lnTo>
                      <a:pt x="189" y="187"/>
                    </a:lnTo>
                    <a:lnTo>
                      <a:pt x="189" y="187"/>
                    </a:lnTo>
                    <a:lnTo>
                      <a:pt x="188" y="187"/>
                    </a:lnTo>
                    <a:lnTo>
                      <a:pt x="187" y="187"/>
                    </a:lnTo>
                    <a:lnTo>
                      <a:pt x="187" y="187"/>
                    </a:lnTo>
                    <a:lnTo>
                      <a:pt x="187" y="187"/>
                    </a:lnTo>
                    <a:lnTo>
                      <a:pt x="186" y="187"/>
                    </a:lnTo>
                    <a:lnTo>
                      <a:pt x="185" y="187"/>
                    </a:lnTo>
                    <a:lnTo>
                      <a:pt x="184" y="187"/>
                    </a:lnTo>
                    <a:lnTo>
                      <a:pt x="184" y="187"/>
                    </a:lnTo>
                    <a:lnTo>
                      <a:pt x="183" y="187"/>
                    </a:lnTo>
                    <a:lnTo>
                      <a:pt x="182" y="187"/>
                    </a:lnTo>
                    <a:lnTo>
                      <a:pt x="181" y="187"/>
                    </a:lnTo>
                    <a:lnTo>
                      <a:pt x="180" y="187"/>
                    </a:lnTo>
                    <a:lnTo>
                      <a:pt x="180" y="187"/>
                    </a:lnTo>
                    <a:lnTo>
                      <a:pt x="179" y="187"/>
                    </a:lnTo>
                    <a:lnTo>
                      <a:pt x="178" y="187"/>
                    </a:lnTo>
                    <a:lnTo>
                      <a:pt x="177" y="187"/>
                    </a:lnTo>
                    <a:lnTo>
                      <a:pt x="177" y="187"/>
                    </a:lnTo>
                    <a:lnTo>
                      <a:pt x="177" y="187"/>
                    </a:lnTo>
                    <a:lnTo>
                      <a:pt x="176" y="187"/>
                    </a:lnTo>
                    <a:lnTo>
                      <a:pt x="175" y="187"/>
                    </a:lnTo>
                    <a:lnTo>
                      <a:pt x="174" y="187"/>
                    </a:lnTo>
                    <a:lnTo>
                      <a:pt x="174" y="186"/>
                    </a:lnTo>
                    <a:lnTo>
                      <a:pt x="173" y="186"/>
                    </a:lnTo>
                    <a:lnTo>
                      <a:pt x="172" y="186"/>
                    </a:lnTo>
                    <a:lnTo>
                      <a:pt x="171" y="186"/>
                    </a:lnTo>
                    <a:lnTo>
                      <a:pt x="170" y="186"/>
                    </a:lnTo>
                    <a:lnTo>
                      <a:pt x="170" y="185"/>
                    </a:lnTo>
                    <a:lnTo>
                      <a:pt x="169" y="185"/>
                    </a:lnTo>
                    <a:lnTo>
                      <a:pt x="168" y="185"/>
                    </a:lnTo>
                    <a:lnTo>
                      <a:pt x="167" y="185"/>
                    </a:lnTo>
                    <a:lnTo>
                      <a:pt x="167" y="185"/>
                    </a:lnTo>
                    <a:lnTo>
                      <a:pt x="167" y="184"/>
                    </a:lnTo>
                    <a:lnTo>
                      <a:pt x="166" y="184"/>
                    </a:lnTo>
                    <a:lnTo>
                      <a:pt x="165" y="184"/>
                    </a:lnTo>
                    <a:lnTo>
                      <a:pt x="164" y="184"/>
                    </a:lnTo>
                    <a:lnTo>
                      <a:pt x="164" y="183"/>
                    </a:lnTo>
                    <a:lnTo>
                      <a:pt x="163" y="183"/>
                    </a:lnTo>
                    <a:lnTo>
                      <a:pt x="162" y="183"/>
                    </a:lnTo>
                    <a:lnTo>
                      <a:pt x="161" y="182"/>
                    </a:lnTo>
                    <a:lnTo>
                      <a:pt x="161" y="182"/>
                    </a:lnTo>
                    <a:lnTo>
                      <a:pt x="160" y="182"/>
                    </a:lnTo>
                    <a:lnTo>
                      <a:pt x="159" y="182"/>
                    </a:lnTo>
                    <a:lnTo>
                      <a:pt x="158" y="182"/>
                    </a:lnTo>
                    <a:lnTo>
                      <a:pt x="158" y="182"/>
                    </a:lnTo>
                    <a:lnTo>
                      <a:pt x="158" y="181"/>
                    </a:lnTo>
                    <a:lnTo>
                      <a:pt x="157" y="181"/>
                    </a:lnTo>
                    <a:lnTo>
                      <a:pt x="156" y="181"/>
                    </a:lnTo>
                    <a:lnTo>
                      <a:pt x="155" y="180"/>
                    </a:lnTo>
                    <a:lnTo>
                      <a:pt x="154" y="180"/>
                    </a:lnTo>
                    <a:lnTo>
                      <a:pt x="154" y="179"/>
                    </a:lnTo>
                    <a:lnTo>
                      <a:pt x="153" y="179"/>
                    </a:lnTo>
                    <a:lnTo>
                      <a:pt x="152" y="179"/>
                    </a:lnTo>
                    <a:lnTo>
                      <a:pt x="152" y="179"/>
                    </a:lnTo>
                    <a:lnTo>
                      <a:pt x="151" y="178"/>
                    </a:lnTo>
                    <a:lnTo>
                      <a:pt x="151" y="178"/>
                    </a:lnTo>
                    <a:lnTo>
                      <a:pt x="150" y="177"/>
                    </a:lnTo>
                    <a:lnTo>
                      <a:pt x="149" y="177"/>
                    </a:lnTo>
                    <a:lnTo>
                      <a:pt x="148" y="177"/>
                    </a:lnTo>
                    <a:lnTo>
                      <a:pt x="148" y="176"/>
                    </a:lnTo>
                    <a:lnTo>
                      <a:pt x="148" y="176"/>
                    </a:lnTo>
                    <a:lnTo>
                      <a:pt x="147" y="175"/>
                    </a:lnTo>
                    <a:lnTo>
                      <a:pt x="146" y="175"/>
                    </a:lnTo>
                    <a:lnTo>
                      <a:pt x="145" y="174"/>
                    </a:lnTo>
                    <a:lnTo>
                      <a:pt x="144" y="174"/>
                    </a:lnTo>
                    <a:lnTo>
                      <a:pt x="144" y="173"/>
                    </a:lnTo>
                    <a:lnTo>
                      <a:pt x="143" y="173"/>
                    </a:lnTo>
                    <a:lnTo>
                      <a:pt x="142" y="173"/>
                    </a:lnTo>
                    <a:lnTo>
                      <a:pt x="141" y="173"/>
                    </a:lnTo>
                    <a:lnTo>
                      <a:pt x="140" y="172"/>
                    </a:lnTo>
                    <a:lnTo>
                      <a:pt x="140" y="172"/>
                    </a:lnTo>
                    <a:lnTo>
                      <a:pt x="139" y="171"/>
                    </a:lnTo>
                    <a:lnTo>
                      <a:pt x="139" y="171"/>
                    </a:lnTo>
                    <a:lnTo>
                      <a:pt x="138" y="170"/>
                    </a:lnTo>
                    <a:lnTo>
                      <a:pt x="137" y="170"/>
                    </a:lnTo>
                    <a:lnTo>
                      <a:pt x="137" y="169"/>
                    </a:lnTo>
                    <a:lnTo>
                      <a:pt x="136" y="169"/>
                    </a:lnTo>
                    <a:lnTo>
                      <a:pt x="135" y="168"/>
                    </a:lnTo>
                    <a:lnTo>
                      <a:pt x="134" y="168"/>
                    </a:lnTo>
                    <a:lnTo>
                      <a:pt x="134" y="167"/>
                    </a:lnTo>
                    <a:lnTo>
                      <a:pt x="133" y="166"/>
                    </a:lnTo>
                    <a:lnTo>
                      <a:pt x="132" y="166"/>
                    </a:lnTo>
                    <a:lnTo>
                      <a:pt x="131" y="165"/>
                    </a:lnTo>
                    <a:lnTo>
                      <a:pt x="130" y="165"/>
                    </a:lnTo>
                    <a:lnTo>
                      <a:pt x="130" y="164"/>
                    </a:lnTo>
                    <a:lnTo>
                      <a:pt x="129" y="164"/>
                    </a:lnTo>
                    <a:lnTo>
                      <a:pt x="129" y="163"/>
                    </a:lnTo>
                    <a:lnTo>
                      <a:pt x="128" y="163"/>
                    </a:lnTo>
                    <a:lnTo>
                      <a:pt x="127" y="163"/>
                    </a:lnTo>
                    <a:lnTo>
                      <a:pt x="127" y="162"/>
                    </a:lnTo>
                    <a:lnTo>
                      <a:pt x="126" y="162"/>
                    </a:lnTo>
                    <a:lnTo>
                      <a:pt x="125" y="161"/>
                    </a:lnTo>
                    <a:lnTo>
                      <a:pt x="124" y="160"/>
                    </a:lnTo>
                    <a:lnTo>
                      <a:pt x="123" y="160"/>
                    </a:lnTo>
                    <a:lnTo>
                      <a:pt x="123" y="159"/>
                    </a:lnTo>
                    <a:lnTo>
                      <a:pt x="122" y="158"/>
                    </a:lnTo>
                    <a:lnTo>
                      <a:pt x="120" y="157"/>
                    </a:lnTo>
                    <a:lnTo>
                      <a:pt x="120" y="156"/>
                    </a:lnTo>
                    <a:lnTo>
                      <a:pt x="118" y="155"/>
                    </a:lnTo>
                    <a:lnTo>
                      <a:pt x="116" y="154"/>
                    </a:lnTo>
                    <a:lnTo>
                      <a:pt x="115" y="153"/>
                    </a:lnTo>
                    <a:lnTo>
                      <a:pt x="113" y="152"/>
                    </a:lnTo>
                    <a:lnTo>
                      <a:pt x="112" y="150"/>
                    </a:lnTo>
                    <a:lnTo>
                      <a:pt x="110" y="149"/>
                    </a:lnTo>
                    <a:lnTo>
                      <a:pt x="110" y="148"/>
                    </a:lnTo>
                    <a:lnTo>
                      <a:pt x="108" y="146"/>
                    </a:lnTo>
                    <a:lnTo>
                      <a:pt x="107" y="145"/>
                    </a:lnTo>
                    <a:lnTo>
                      <a:pt x="105" y="144"/>
                    </a:lnTo>
                    <a:lnTo>
                      <a:pt x="103" y="143"/>
                    </a:lnTo>
                    <a:lnTo>
                      <a:pt x="102" y="142"/>
                    </a:lnTo>
                    <a:lnTo>
                      <a:pt x="101" y="140"/>
                    </a:lnTo>
                    <a:lnTo>
                      <a:pt x="100" y="139"/>
                    </a:lnTo>
                    <a:lnTo>
                      <a:pt x="98" y="138"/>
                    </a:lnTo>
                    <a:lnTo>
                      <a:pt x="97" y="136"/>
                    </a:lnTo>
                    <a:lnTo>
                      <a:pt x="95" y="135"/>
                    </a:lnTo>
                    <a:lnTo>
                      <a:pt x="94" y="134"/>
                    </a:lnTo>
                    <a:lnTo>
                      <a:pt x="92" y="133"/>
                    </a:lnTo>
                    <a:lnTo>
                      <a:pt x="91" y="131"/>
                    </a:lnTo>
                    <a:lnTo>
                      <a:pt x="91" y="130"/>
                    </a:lnTo>
                    <a:lnTo>
                      <a:pt x="89" y="129"/>
                    </a:lnTo>
                    <a:lnTo>
                      <a:pt x="88" y="127"/>
                    </a:lnTo>
                    <a:lnTo>
                      <a:pt x="86" y="126"/>
                    </a:lnTo>
                    <a:lnTo>
                      <a:pt x="85" y="125"/>
                    </a:lnTo>
                    <a:lnTo>
                      <a:pt x="83" y="124"/>
                    </a:lnTo>
                    <a:lnTo>
                      <a:pt x="82" y="123"/>
                    </a:lnTo>
                    <a:lnTo>
                      <a:pt x="81" y="121"/>
                    </a:lnTo>
                    <a:lnTo>
                      <a:pt x="81" y="121"/>
                    </a:lnTo>
                    <a:lnTo>
                      <a:pt x="80" y="120"/>
                    </a:lnTo>
                    <a:lnTo>
                      <a:pt x="79" y="118"/>
                    </a:lnTo>
                    <a:lnTo>
                      <a:pt x="78" y="117"/>
                    </a:lnTo>
                    <a:lnTo>
                      <a:pt x="76" y="116"/>
                    </a:lnTo>
                    <a:lnTo>
                      <a:pt x="75" y="115"/>
                    </a:lnTo>
                    <a:lnTo>
                      <a:pt x="74" y="114"/>
                    </a:lnTo>
                    <a:lnTo>
                      <a:pt x="72" y="112"/>
                    </a:lnTo>
                    <a:lnTo>
                      <a:pt x="72" y="111"/>
                    </a:lnTo>
                    <a:lnTo>
                      <a:pt x="71" y="110"/>
                    </a:lnTo>
                    <a:lnTo>
                      <a:pt x="70" y="108"/>
                    </a:lnTo>
                    <a:lnTo>
                      <a:pt x="68" y="107"/>
                    </a:lnTo>
                    <a:lnTo>
                      <a:pt x="67" y="106"/>
                    </a:lnTo>
                    <a:lnTo>
                      <a:pt x="66" y="105"/>
                    </a:lnTo>
                    <a:lnTo>
                      <a:pt x="65" y="104"/>
                    </a:lnTo>
                    <a:lnTo>
                      <a:pt x="64" y="103"/>
                    </a:lnTo>
                    <a:lnTo>
                      <a:pt x="63" y="101"/>
                    </a:lnTo>
                    <a:lnTo>
                      <a:pt x="62" y="100"/>
                    </a:lnTo>
                    <a:lnTo>
                      <a:pt x="61" y="99"/>
                    </a:lnTo>
                    <a:lnTo>
                      <a:pt x="60" y="98"/>
                    </a:lnTo>
                    <a:lnTo>
                      <a:pt x="59" y="97"/>
                    </a:lnTo>
                    <a:lnTo>
                      <a:pt x="58" y="96"/>
                    </a:lnTo>
                    <a:lnTo>
                      <a:pt x="57" y="95"/>
                    </a:lnTo>
                    <a:lnTo>
                      <a:pt x="56" y="94"/>
                    </a:lnTo>
                    <a:lnTo>
                      <a:pt x="55" y="93"/>
                    </a:lnTo>
                    <a:lnTo>
                      <a:pt x="54" y="92"/>
                    </a:lnTo>
                    <a:lnTo>
                      <a:pt x="53" y="91"/>
                    </a:lnTo>
                    <a:lnTo>
                      <a:pt x="53" y="90"/>
                    </a:lnTo>
                    <a:lnTo>
                      <a:pt x="52" y="88"/>
                    </a:lnTo>
                    <a:lnTo>
                      <a:pt x="52" y="87"/>
                    </a:lnTo>
                    <a:lnTo>
                      <a:pt x="51" y="86"/>
                    </a:lnTo>
                    <a:lnTo>
                      <a:pt x="50" y="86"/>
                    </a:lnTo>
                    <a:lnTo>
                      <a:pt x="49" y="85"/>
                    </a:lnTo>
                    <a:lnTo>
                      <a:pt x="48" y="84"/>
                    </a:lnTo>
                    <a:lnTo>
                      <a:pt x="48" y="84"/>
                    </a:lnTo>
                    <a:lnTo>
                      <a:pt x="47" y="83"/>
                    </a:lnTo>
                    <a:lnTo>
                      <a:pt x="46" y="82"/>
                    </a:lnTo>
                    <a:lnTo>
                      <a:pt x="46" y="81"/>
                    </a:lnTo>
                    <a:lnTo>
                      <a:pt x="45" y="80"/>
                    </a:lnTo>
                    <a:lnTo>
                      <a:pt x="44" y="79"/>
                    </a:lnTo>
                    <a:lnTo>
                      <a:pt x="44" y="78"/>
                    </a:lnTo>
                    <a:lnTo>
                      <a:pt x="43" y="78"/>
                    </a:lnTo>
                    <a:lnTo>
                      <a:pt x="43" y="77"/>
                    </a:lnTo>
                    <a:lnTo>
                      <a:pt x="43" y="77"/>
                    </a:lnTo>
                    <a:lnTo>
                      <a:pt x="43" y="77"/>
                    </a:lnTo>
                    <a:lnTo>
                      <a:pt x="42" y="76"/>
                    </a:lnTo>
                    <a:lnTo>
                      <a:pt x="42" y="75"/>
                    </a:lnTo>
                    <a:lnTo>
                      <a:pt x="41" y="74"/>
                    </a:lnTo>
                    <a:lnTo>
                      <a:pt x="41" y="74"/>
                    </a:lnTo>
                    <a:lnTo>
                      <a:pt x="40" y="73"/>
                    </a:lnTo>
                    <a:lnTo>
                      <a:pt x="40" y="72"/>
                    </a:lnTo>
                    <a:lnTo>
                      <a:pt x="39" y="71"/>
                    </a:lnTo>
                    <a:lnTo>
                      <a:pt x="39" y="71"/>
                    </a:lnTo>
                    <a:lnTo>
                      <a:pt x="38" y="70"/>
                    </a:lnTo>
                    <a:lnTo>
                      <a:pt x="38" y="69"/>
                    </a:lnTo>
                    <a:lnTo>
                      <a:pt x="37" y="68"/>
                    </a:lnTo>
                    <a:lnTo>
                      <a:pt x="37" y="68"/>
                    </a:lnTo>
                    <a:lnTo>
                      <a:pt x="36" y="67"/>
                    </a:lnTo>
                    <a:lnTo>
                      <a:pt x="35" y="67"/>
                    </a:lnTo>
                    <a:lnTo>
                      <a:pt x="35" y="65"/>
                    </a:lnTo>
                    <a:lnTo>
                      <a:pt x="34" y="64"/>
                    </a:lnTo>
                    <a:lnTo>
                      <a:pt x="34" y="62"/>
                    </a:lnTo>
                    <a:lnTo>
                      <a:pt x="34" y="62"/>
                    </a:lnTo>
                    <a:lnTo>
                      <a:pt x="33" y="61"/>
                    </a:lnTo>
                    <a:lnTo>
                      <a:pt x="31" y="58"/>
                    </a:lnTo>
                    <a:lnTo>
                      <a:pt x="30" y="56"/>
                    </a:lnTo>
                    <a:lnTo>
                      <a:pt x="29" y="55"/>
                    </a:lnTo>
                    <a:lnTo>
                      <a:pt x="28" y="53"/>
                    </a:lnTo>
                    <a:lnTo>
                      <a:pt x="27" y="52"/>
                    </a:lnTo>
                    <a:lnTo>
                      <a:pt x="27" y="51"/>
                    </a:lnTo>
                    <a:lnTo>
                      <a:pt x="26" y="49"/>
                    </a:lnTo>
                    <a:lnTo>
                      <a:pt x="25" y="48"/>
                    </a:lnTo>
                    <a:lnTo>
                      <a:pt x="25" y="48"/>
                    </a:lnTo>
                    <a:lnTo>
                      <a:pt x="24" y="48"/>
                    </a:lnTo>
                    <a:lnTo>
                      <a:pt x="24" y="47"/>
                    </a:lnTo>
                    <a:lnTo>
                      <a:pt x="24" y="46"/>
                    </a:lnTo>
                    <a:lnTo>
                      <a:pt x="24" y="46"/>
                    </a:lnTo>
                    <a:lnTo>
                      <a:pt x="23" y="45"/>
                    </a:lnTo>
                    <a:lnTo>
                      <a:pt x="23" y="44"/>
                    </a:lnTo>
                    <a:lnTo>
                      <a:pt x="23" y="44"/>
                    </a:lnTo>
                    <a:lnTo>
                      <a:pt x="22" y="43"/>
                    </a:lnTo>
                    <a:lnTo>
                      <a:pt x="22" y="42"/>
                    </a:lnTo>
                    <a:lnTo>
                      <a:pt x="21" y="42"/>
                    </a:lnTo>
                    <a:lnTo>
                      <a:pt x="21" y="41"/>
                    </a:lnTo>
                    <a:lnTo>
                      <a:pt x="20" y="41"/>
                    </a:lnTo>
                    <a:lnTo>
                      <a:pt x="20" y="40"/>
                    </a:lnTo>
                    <a:lnTo>
                      <a:pt x="20" y="39"/>
                    </a:lnTo>
                    <a:lnTo>
                      <a:pt x="19" y="39"/>
                    </a:lnTo>
                    <a:lnTo>
                      <a:pt x="19" y="38"/>
                    </a:lnTo>
                    <a:lnTo>
                      <a:pt x="18" y="38"/>
                    </a:lnTo>
                    <a:lnTo>
                      <a:pt x="18" y="38"/>
                    </a:lnTo>
                    <a:lnTo>
                      <a:pt x="17" y="37"/>
                    </a:lnTo>
                    <a:lnTo>
                      <a:pt x="17" y="37"/>
                    </a:lnTo>
                    <a:lnTo>
                      <a:pt x="17" y="37"/>
                    </a:lnTo>
                    <a:lnTo>
                      <a:pt x="16" y="36"/>
                    </a:lnTo>
                    <a:lnTo>
                      <a:pt x="15" y="35"/>
                    </a:lnTo>
                    <a:lnTo>
                      <a:pt x="14" y="34"/>
                    </a:lnTo>
                    <a:lnTo>
                      <a:pt x="14" y="32"/>
                    </a:lnTo>
                    <a:lnTo>
                      <a:pt x="12" y="30"/>
                    </a:lnTo>
                    <a:lnTo>
                      <a:pt x="11" y="29"/>
                    </a:lnTo>
                    <a:lnTo>
                      <a:pt x="11" y="29"/>
                    </a:lnTo>
                    <a:lnTo>
                      <a:pt x="10" y="29"/>
                    </a:lnTo>
                    <a:lnTo>
                      <a:pt x="10" y="28"/>
                    </a:lnTo>
                    <a:lnTo>
                      <a:pt x="9" y="27"/>
                    </a:lnTo>
                    <a:lnTo>
                      <a:pt x="8" y="26"/>
                    </a:lnTo>
                    <a:lnTo>
                      <a:pt x="7" y="25"/>
                    </a:lnTo>
                    <a:lnTo>
                      <a:pt x="7" y="24"/>
                    </a:lnTo>
                    <a:lnTo>
                      <a:pt x="6" y="23"/>
                    </a:lnTo>
                    <a:lnTo>
                      <a:pt x="5" y="22"/>
                    </a:lnTo>
                    <a:lnTo>
                      <a:pt x="5" y="21"/>
                    </a:lnTo>
                    <a:lnTo>
                      <a:pt x="5" y="20"/>
                    </a:lnTo>
                    <a:lnTo>
                      <a:pt x="5" y="20"/>
                    </a:lnTo>
                    <a:lnTo>
                      <a:pt x="4" y="19"/>
                    </a:lnTo>
                    <a:lnTo>
                      <a:pt x="4" y="19"/>
                    </a:lnTo>
                    <a:lnTo>
                      <a:pt x="4" y="19"/>
                    </a:lnTo>
                    <a:lnTo>
                      <a:pt x="3" y="19"/>
                    </a:lnTo>
                    <a:lnTo>
                      <a:pt x="3" y="19"/>
                    </a:lnTo>
                    <a:lnTo>
                      <a:pt x="3" y="18"/>
                    </a:lnTo>
                    <a:lnTo>
                      <a:pt x="3" y="18"/>
                    </a:lnTo>
                    <a:lnTo>
                      <a:pt x="2" y="17"/>
                    </a:lnTo>
                    <a:lnTo>
                      <a:pt x="2" y="17"/>
                    </a:lnTo>
                    <a:lnTo>
                      <a:pt x="2" y="16"/>
                    </a:lnTo>
                    <a:lnTo>
                      <a:pt x="1" y="15"/>
                    </a:lnTo>
                    <a:lnTo>
                      <a:pt x="1" y="15"/>
                    </a:lnTo>
                    <a:lnTo>
                      <a:pt x="1" y="14"/>
                    </a:lnTo>
                    <a:lnTo>
                      <a:pt x="1" y="14"/>
                    </a:lnTo>
                    <a:lnTo>
                      <a:pt x="1" y="13"/>
                    </a:lnTo>
                    <a:lnTo>
                      <a:pt x="0" y="12"/>
                    </a:lnTo>
                    <a:lnTo>
                      <a:pt x="0" y="11"/>
                    </a:lnTo>
                    <a:lnTo>
                      <a:pt x="0" y="10"/>
                    </a:lnTo>
                    <a:lnTo>
                      <a:pt x="1" y="9"/>
                    </a:lnTo>
                    <a:lnTo>
                      <a:pt x="1" y="7"/>
                    </a:lnTo>
                    <a:lnTo>
                      <a:pt x="2" y="5"/>
                    </a:lnTo>
                    <a:lnTo>
                      <a:pt x="3" y="4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5" y="2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6" y="1"/>
                    </a:lnTo>
                    <a:lnTo>
                      <a:pt x="8" y="0"/>
                    </a:lnTo>
                    <a:lnTo>
                      <a:pt x="9" y="0"/>
                    </a:lnTo>
                    <a:lnTo>
                      <a:pt x="10" y="0"/>
                    </a:lnTo>
                    <a:lnTo>
                      <a:pt x="17" y="3"/>
                    </a:lnTo>
                    <a:lnTo>
                      <a:pt x="21" y="9"/>
                    </a:lnTo>
                    <a:lnTo>
                      <a:pt x="21" y="9"/>
                    </a:lnTo>
                    <a:lnTo>
                      <a:pt x="21" y="9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0" y="7"/>
                    </a:lnTo>
                    <a:close/>
                    <a:moveTo>
                      <a:pt x="41" y="34"/>
                    </a:moveTo>
                    <a:lnTo>
                      <a:pt x="41" y="35"/>
                    </a:lnTo>
                    <a:lnTo>
                      <a:pt x="42" y="36"/>
                    </a:lnTo>
                    <a:lnTo>
                      <a:pt x="42" y="37"/>
                    </a:lnTo>
                    <a:lnTo>
                      <a:pt x="43" y="37"/>
                    </a:lnTo>
                    <a:lnTo>
                      <a:pt x="43" y="38"/>
                    </a:lnTo>
                    <a:lnTo>
                      <a:pt x="43" y="38"/>
                    </a:lnTo>
                    <a:lnTo>
                      <a:pt x="44" y="40"/>
                    </a:lnTo>
                    <a:lnTo>
                      <a:pt x="45" y="41"/>
                    </a:lnTo>
                    <a:lnTo>
                      <a:pt x="46" y="43"/>
                    </a:lnTo>
                    <a:lnTo>
                      <a:pt x="47" y="44"/>
                    </a:lnTo>
                    <a:lnTo>
                      <a:pt x="47" y="46"/>
                    </a:lnTo>
                    <a:lnTo>
                      <a:pt x="49" y="48"/>
                    </a:lnTo>
                    <a:lnTo>
                      <a:pt x="51" y="50"/>
                    </a:lnTo>
                    <a:lnTo>
                      <a:pt x="51" y="51"/>
                    </a:lnTo>
                    <a:lnTo>
                      <a:pt x="52" y="52"/>
                    </a:lnTo>
                    <a:lnTo>
                      <a:pt x="52" y="53"/>
                    </a:lnTo>
                    <a:lnTo>
                      <a:pt x="53" y="54"/>
                    </a:lnTo>
                    <a:lnTo>
                      <a:pt x="53" y="56"/>
                    </a:lnTo>
                    <a:lnTo>
                      <a:pt x="54" y="57"/>
                    </a:lnTo>
                    <a:lnTo>
                      <a:pt x="54" y="58"/>
                    </a:lnTo>
                    <a:lnTo>
                      <a:pt x="55" y="58"/>
                    </a:lnTo>
                    <a:lnTo>
                      <a:pt x="55" y="58"/>
                    </a:lnTo>
                    <a:lnTo>
                      <a:pt x="55" y="59"/>
                    </a:lnTo>
                    <a:lnTo>
                      <a:pt x="56" y="59"/>
                    </a:lnTo>
                    <a:lnTo>
                      <a:pt x="56" y="60"/>
                    </a:lnTo>
                    <a:lnTo>
                      <a:pt x="57" y="61"/>
                    </a:lnTo>
                    <a:lnTo>
                      <a:pt x="57" y="61"/>
                    </a:lnTo>
                    <a:lnTo>
                      <a:pt x="57" y="62"/>
                    </a:lnTo>
                    <a:lnTo>
                      <a:pt x="58" y="62"/>
                    </a:lnTo>
                    <a:lnTo>
                      <a:pt x="58" y="63"/>
                    </a:lnTo>
                    <a:lnTo>
                      <a:pt x="59" y="64"/>
                    </a:lnTo>
                    <a:lnTo>
                      <a:pt x="59" y="64"/>
                    </a:lnTo>
                    <a:lnTo>
                      <a:pt x="60" y="65"/>
                    </a:lnTo>
                    <a:lnTo>
                      <a:pt x="60" y="66"/>
                    </a:lnTo>
                    <a:lnTo>
                      <a:pt x="61" y="66"/>
                    </a:lnTo>
                    <a:lnTo>
                      <a:pt x="61" y="67"/>
                    </a:lnTo>
                    <a:lnTo>
                      <a:pt x="62" y="67"/>
                    </a:lnTo>
                    <a:lnTo>
                      <a:pt x="62" y="67"/>
                    </a:lnTo>
                    <a:lnTo>
                      <a:pt x="62" y="68"/>
                    </a:lnTo>
                    <a:lnTo>
                      <a:pt x="62" y="69"/>
                    </a:lnTo>
                    <a:lnTo>
                      <a:pt x="63" y="70"/>
                    </a:lnTo>
                    <a:lnTo>
                      <a:pt x="64" y="70"/>
                    </a:lnTo>
                    <a:lnTo>
                      <a:pt x="64" y="71"/>
                    </a:lnTo>
                    <a:lnTo>
                      <a:pt x="65" y="72"/>
                    </a:lnTo>
                    <a:lnTo>
                      <a:pt x="66" y="73"/>
                    </a:lnTo>
                    <a:lnTo>
                      <a:pt x="66" y="74"/>
                    </a:lnTo>
                    <a:lnTo>
                      <a:pt x="67" y="75"/>
                    </a:lnTo>
                    <a:lnTo>
                      <a:pt x="68" y="76"/>
                    </a:lnTo>
                    <a:lnTo>
                      <a:pt x="69" y="77"/>
                    </a:lnTo>
                    <a:lnTo>
                      <a:pt x="70" y="77"/>
                    </a:lnTo>
                    <a:lnTo>
                      <a:pt x="71" y="78"/>
                    </a:lnTo>
                    <a:lnTo>
                      <a:pt x="72" y="79"/>
                    </a:lnTo>
                    <a:lnTo>
                      <a:pt x="72" y="80"/>
                    </a:lnTo>
                    <a:lnTo>
                      <a:pt x="72" y="81"/>
                    </a:lnTo>
                    <a:lnTo>
                      <a:pt x="73" y="82"/>
                    </a:lnTo>
                    <a:lnTo>
                      <a:pt x="74" y="84"/>
                    </a:lnTo>
                    <a:lnTo>
                      <a:pt x="75" y="85"/>
                    </a:lnTo>
                    <a:lnTo>
                      <a:pt x="76" y="86"/>
                    </a:lnTo>
                    <a:lnTo>
                      <a:pt x="77" y="86"/>
                    </a:lnTo>
                    <a:lnTo>
                      <a:pt x="79" y="87"/>
                    </a:lnTo>
                    <a:lnTo>
                      <a:pt x="80" y="89"/>
                    </a:lnTo>
                    <a:lnTo>
                      <a:pt x="81" y="90"/>
                    </a:lnTo>
                    <a:lnTo>
                      <a:pt x="81" y="91"/>
                    </a:lnTo>
                    <a:lnTo>
                      <a:pt x="82" y="92"/>
                    </a:lnTo>
                    <a:lnTo>
                      <a:pt x="83" y="94"/>
                    </a:lnTo>
                    <a:lnTo>
                      <a:pt x="84" y="95"/>
                    </a:lnTo>
                    <a:lnTo>
                      <a:pt x="86" y="96"/>
                    </a:lnTo>
                    <a:lnTo>
                      <a:pt x="87" y="96"/>
                    </a:lnTo>
                    <a:lnTo>
                      <a:pt x="88" y="98"/>
                    </a:lnTo>
                    <a:lnTo>
                      <a:pt x="89" y="99"/>
                    </a:lnTo>
                    <a:lnTo>
                      <a:pt x="91" y="100"/>
                    </a:lnTo>
                    <a:lnTo>
                      <a:pt x="91" y="102"/>
                    </a:lnTo>
                    <a:lnTo>
                      <a:pt x="92" y="103"/>
                    </a:lnTo>
                    <a:lnTo>
                      <a:pt x="93" y="104"/>
                    </a:lnTo>
                    <a:lnTo>
                      <a:pt x="95" y="106"/>
                    </a:lnTo>
                    <a:lnTo>
                      <a:pt x="96" y="106"/>
                    </a:lnTo>
                    <a:lnTo>
                      <a:pt x="96" y="106"/>
                    </a:lnTo>
                    <a:lnTo>
                      <a:pt x="97" y="108"/>
                    </a:lnTo>
                    <a:lnTo>
                      <a:pt x="99" y="109"/>
                    </a:lnTo>
                    <a:lnTo>
                      <a:pt x="100" y="110"/>
                    </a:lnTo>
                    <a:lnTo>
                      <a:pt x="101" y="112"/>
                    </a:lnTo>
                    <a:lnTo>
                      <a:pt x="102" y="113"/>
                    </a:lnTo>
                    <a:lnTo>
                      <a:pt x="103" y="114"/>
                    </a:lnTo>
                    <a:lnTo>
                      <a:pt x="105" y="115"/>
                    </a:lnTo>
                    <a:lnTo>
                      <a:pt x="106" y="116"/>
                    </a:lnTo>
                    <a:lnTo>
                      <a:pt x="107" y="117"/>
                    </a:lnTo>
                    <a:lnTo>
                      <a:pt x="109" y="119"/>
                    </a:lnTo>
                    <a:lnTo>
                      <a:pt x="110" y="120"/>
                    </a:lnTo>
                    <a:lnTo>
                      <a:pt x="111" y="122"/>
                    </a:lnTo>
                    <a:lnTo>
                      <a:pt x="112" y="123"/>
                    </a:lnTo>
                    <a:lnTo>
                      <a:pt x="113" y="124"/>
                    </a:lnTo>
                    <a:lnTo>
                      <a:pt x="115" y="125"/>
                    </a:lnTo>
                    <a:lnTo>
                      <a:pt x="116" y="126"/>
                    </a:lnTo>
                    <a:lnTo>
                      <a:pt x="118" y="127"/>
                    </a:lnTo>
                    <a:lnTo>
                      <a:pt x="119" y="129"/>
                    </a:lnTo>
                    <a:lnTo>
                      <a:pt x="120" y="130"/>
                    </a:lnTo>
                    <a:lnTo>
                      <a:pt x="121" y="131"/>
                    </a:lnTo>
                    <a:lnTo>
                      <a:pt x="123" y="132"/>
                    </a:lnTo>
                    <a:lnTo>
                      <a:pt x="124" y="134"/>
                    </a:lnTo>
                    <a:lnTo>
                      <a:pt x="126" y="134"/>
                    </a:lnTo>
                    <a:lnTo>
                      <a:pt x="127" y="135"/>
                    </a:lnTo>
                    <a:lnTo>
                      <a:pt x="129" y="136"/>
                    </a:lnTo>
                    <a:lnTo>
                      <a:pt x="129" y="138"/>
                    </a:lnTo>
                    <a:lnTo>
                      <a:pt x="131" y="139"/>
                    </a:lnTo>
                    <a:lnTo>
                      <a:pt x="132" y="140"/>
                    </a:lnTo>
                    <a:lnTo>
                      <a:pt x="134" y="141"/>
                    </a:lnTo>
                    <a:lnTo>
                      <a:pt x="135" y="143"/>
                    </a:lnTo>
                    <a:lnTo>
                      <a:pt x="136" y="143"/>
                    </a:lnTo>
                    <a:lnTo>
                      <a:pt x="136" y="144"/>
                    </a:lnTo>
                    <a:lnTo>
                      <a:pt x="137" y="144"/>
                    </a:lnTo>
                    <a:lnTo>
                      <a:pt x="138" y="144"/>
                    </a:lnTo>
                    <a:lnTo>
                      <a:pt x="139" y="144"/>
                    </a:lnTo>
                    <a:lnTo>
                      <a:pt x="139" y="145"/>
                    </a:lnTo>
                    <a:lnTo>
                      <a:pt x="139" y="146"/>
                    </a:lnTo>
                    <a:lnTo>
                      <a:pt x="140" y="146"/>
                    </a:lnTo>
                    <a:lnTo>
                      <a:pt x="141" y="147"/>
                    </a:lnTo>
                    <a:lnTo>
                      <a:pt x="141" y="147"/>
                    </a:lnTo>
                    <a:lnTo>
                      <a:pt x="142" y="148"/>
                    </a:lnTo>
                    <a:lnTo>
                      <a:pt x="143" y="148"/>
                    </a:lnTo>
                    <a:lnTo>
                      <a:pt x="144" y="149"/>
                    </a:lnTo>
                    <a:lnTo>
                      <a:pt x="144" y="149"/>
                    </a:lnTo>
                    <a:lnTo>
                      <a:pt x="145" y="150"/>
                    </a:lnTo>
                    <a:lnTo>
                      <a:pt x="146" y="150"/>
                    </a:lnTo>
                    <a:lnTo>
                      <a:pt x="146" y="151"/>
                    </a:lnTo>
                    <a:lnTo>
                      <a:pt x="147" y="151"/>
                    </a:lnTo>
                    <a:lnTo>
                      <a:pt x="148" y="152"/>
                    </a:lnTo>
                    <a:lnTo>
                      <a:pt x="148" y="152"/>
                    </a:lnTo>
                    <a:lnTo>
                      <a:pt x="148" y="153"/>
                    </a:lnTo>
                    <a:lnTo>
                      <a:pt x="149" y="153"/>
                    </a:lnTo>
                    <a:lnTo>
                      <a:pt x="150" y="154"/>
                    </a:lnTo>
                    <a:lnTo>
                      <a:pt x="150" y="154"/>
                    </a:lnTo>
                    <a:lnTo>
                      <a:pt x="151" y="154"/>
                    </a:lnTo>
                    <a:lnTo>
                      <a:pt x="152" y="154"/>
                    </a:lnTo>
                    <a:lnTo>
                      <a:pt x="152" y="155"/>
                    </a:lnTo>
                    <a:lnTo>
                      <a:pt x="153" y="155"/>
                    </a:lnTo>
                    <a:lnTo>
                      <a:pt x="154" y="155"/>
                    </a:lnTo>
                    <a:lnTo>
                      <a:pt x="155" y="156"/>
                    </a:lnTo>
                    <a:lnTo>
                      <a:pt x="155" y="156"/>
                    </a:lnTo>
                    <a:lnTo>
                      <a:pt x="156" y="157"/>
                    </a:lnTo>
                    <a:lnTo>
                      <a:pt x="157" y="157"/>
                    </a:lnTo>
                    <a:lnTo>
                      <a:pt x="157" y="157"/>
                    </a:lnTo>
                    <a:lnTo>
                      <a:pt x="158" y="158"/>
                    </a:lnTo>
                    <a:lnTo>
                      <a:pt x="158" y="158"/>
                    </a:lnTo>
                    <a:lnTo>
                      <a:pt x="158" y="159"/>
                    </a:lnTo>
                    <a:lnTo>
                      <a:pt x="159" y="159"/>
                    </a:lnTo>
                    <a:lnTo>
                      <a:pt x="160" y="159"/>
                    </a:lnTo>
                    <a:lnTo>
                      <a:pt x="160" y="160"/>
                    </a:lnTo>
                    <a:lnTo>
                      <a:pt x="161" y="160"/>
                    </a:lnTo>
                    <a:lnTo>
                      <a:pt x="161" y="160"/>
                    </a:lnTo>
                    <a:lnTo>
                      <a:pt x="162" y="160"/>
                    </a:lnTo>
                    <a:lnTo>
                      <a:pt x="162" y="161"/>
                    </a:lnTo>
                    <a:lnTo>
                      <a:pt x="163" y="161"/>
                    </a:lnTo>
                    <a:lnTo>
                      <a:pt x="164" y="161"/>
                    </a:lnTo>
                    <a:lnTo>
                      <a:pt x="164" y="162"/>
                    </a:lnTo>
                    <a:lnTo>
                      <a:pt x="165" y="162"/>
                    </a:lnTo>
                    <a:lnTo>
                      <a:pt x="165" y="162"/>
                    </a:lnTo>
                    <a:lnTo>
                      <a:pt x="166" y="163"/>
                    </a:lnTo>
                    <a:lnTo>
                      <a:pt x="167" y="163"/>
                    </a:lnTo>
                    <a:lnTo>
                      <a:pt x="167" y="163"/>
                    </a:lnTo>
                    <a:lnTo>
                      <a:pt x="167" y="163"/>
                    </a:lnTo>
                    <a:lnTo>
                      <a:pt x="168" y="163"/>
                    </a:lnTo>
                    <a:lnTo>
                      <a:pt x="168" y="163"/>
                    </a:lnTo>
                    <a:lnTo>
                      <a:pt x="169" y="163"/>
                    </a:lnTo>
                    <a:lnTo>
                      <a:pt x="169" y="163"/>
                    </a:lnTo>
                    <a:lnTo>
                      <a:pt x="170" y="164"/>
                    </a:lnTo>
                    <a:lnTo>
                      <a:pt x="171" y="164"/>
                    </a:lnTo>
                    <a:lnTo>
                      <a:pt x="171" y="164"/>
                    </a:lnTo>
                    <a:lnTo>
                      <a:pt x="172" y="164"/>
                    </a:lnTo>
                    <a:lnTo>
                      <a:pt x="172" y="164"/>
                    </a:lnTo>
                    <a:lnTo>
                      <a:pt x="173" y="165"/>
                    </a:lnTo>
                    <a:lnTo>
                      <a:pt x="173" y="165"/>
                    </a:lnTo>
                    <a:lnTo>
                      <a:pt x="174" y="165"/>
                    </a:lnTo>
                    <a:lnTo>
                      <a:pt x="174" y="165"/>
                    </a:lnTo>
                    <a:lnTo>
                      <a:pt x="175" y="165"/>
                    </a:lnTo>
                    <a:lnTo>
                      <a:pt x="175" y="165"/>
                    </a:lnTo>
                    <a:lnTo>
                      <a:pt x="176" y="166"/>
                    </a:lnTo>
                    <a:lnTo>
                      <a:pt x="176" y="166"/>
                    </a:lnTo>
                    <a:lnTo>
                      <a:pt x="177" y="166"/>
                    </a:lnTo>
                    <a:lnTo>
                      <a:pt x="177" y="166"/>
                    </a:lnTo>
                    <a:lnTo>
                      <a:pt x="177" y="166"/>
                    </a:lnTo>
                    <a:lnTo>
                      <a:pt x="177" y="166"/>
                    </a:lnTo>
                    <a:lnTo>
                      <a:pt x="178" y="166"/>
                    </a:lnTo>
                    <a:lnTo>
                      <a:pt x="178" y="166"/>
                    </a:lnTo>
                    <a:lnTo>
                      <a:pt x="179" y="166"/>
                    </a:lnTo>
                    <a:lnTo>
                      <a:pt x="179" y="166"/>
                    </a:lnTo>
                    <a:lnTo>
                      <a:pt x="180" y="166"/>
                    </a:lnTo>
                    <a:lnTo>
                      <a:pt x="180" y="166"/>
                    </a:lnTo>
                    <a:lnTo>
                      <a:pt x="181" y="166"/>
                    </a:lnTo>
                    <a:lnTo>
                      <a:pt x="181" y="166"/>
                    </a:lnTo>
                    <a:lnTo>
                      <a:pt x="181" y="166"/>
                    </a:lnTo>
                    <a:lnTo>
                      <a:pt x="182" y="166"/>
                    </a:lnTo>
                    <a:lnTo>
                      <a:pt x="182" y="166"/>
                    </a:lnTo>
                    <a:lnTo>
                      <a:pt x="182" y="166"/>
                    </a:lnTo>
                    <a:lnTo>
                      <a:pt x="183" y="166"/>
                    </a:lnTo>
                    <a:lnTo>
                      <a:pt x="183" y="166"/>
                    </a:lnTo>
                    <a:lnTo>
                      <a:pt x="184" y="166"/>
                    </a:lnTo>
                    <a:lnTo>
                      <a:pt x="184" y="166"/>
                    </a:lnTo>
                    <a:lnTo>
                      <a:pt x="184" y="166"/>
                    </a:lnTo>
                    <a:lnTo>
                      <a:pt x="185" y="166"/>
                    </a:lnTo>
                    <a:lnTo>
                      <a:pt x="185" y="166"/>
                    </a:lnTo>
                    <a:lnTo>
                      <a:pt x="185" y="166"/>
                    </a:lnTo>
                    <a:lnTo>
                      <a:pt x="185" y="166"/>
                    </a:lnTo>
                    <a:lnTo>
                      <a:pt x="185" y="166"/>
                    </a:lnTo>
                    <a:lnTo>
                      <a:pt x="186" y="166"/>
                    </a:lnTo>
                    <a:lnTo>
                      <a:pt x="186" y="166"/>
                    </a:lnTo>
                    <a:lnTo>
                      <a:pt x="186" y="166"/>
                    </a:lnTo>
                    <a:lnTo>
                      <a:pt x="186" y="166"/>
                    </a:lnTo>
                    <a:lnTo>
                      <a:pt x="186" y="166"/>
                    </a:lnTo>
                    <a:lnTo>
                      <a:pt x="186" y="166"/>
                    </a:lnTo>
                    <a:lnTo>
                      <a:pt x="186" y="166"/>
                    </a:lnTo>
                    <a:lnTo>
                      <a:pt x="187" y="166"/>
                    </a:lnTo>
                    <a:lnTo>
                      <a:pt x="187" y="166"/>
                    </a:lnTo>
                    <a:lnTo>
                      <a:pt x="187" y="166"/>
                    </a:lnTo>
                    <a:lnTo>
                      <a:pt x="187" y="166"/>
                    </a:lnTo>
                    <a:lnTo>
                      <a:pt x="187" y="166"/>
                    </a:lnTo>
                    <a:lnTo>
                      <a:pt x="187" y="166"/>
                    </a:lnTo>
                    <a:lnTo>
                      <a:pt x="187" y="166"/>
                    </a:lnTo>
                    <a:lnTo>
                      <a:pt x="187" y="166"/>
                    </a:lnTo>
                    <a:lnTo>
                      <a:pt x="187" y="166"/>
                    </a:lnTo>
                    <a:lnTo>
                      <a:pt x="187" y="166"/>
                    </a:lnTo>
                    <a:lnTo>
                      <a:pt x="187" y="165"/>
                    </a:lnTo>
                    <a:lnTo>
                      <a:pt x="187" y="165"/>
                    </a:lnTo>
                    <a:lnTo>
                      <a:pt x="187" y="165"/>
                    </a:lnTo>
                    <a:lnTo>
                      <a:pt x="187" y="165"/>
                    </a:lnTo>
                    <a:lnTo>
                      <a:pt x="187" y="165"/>
                    </a:lnTo>
                    <a:lnTo>
                      <a:pt x="187" y="165"/>
                    </a:lnTo>
                    <a:lnTo>
                      <a:pt x="188" y="165"/>
                    </a:lnTo>
                    <a:lnTo>
                      <a:pt x="188" y="165"/>
                    </a:lnTo>
                    <a:lnTo>
                      <a:pt x="188" y="165"/>
                    </a:lnTo>
                    <a:lnTo>
                      <a:pt x="188" y="165"/>
                    </a:lnTo>
                    <a:lnTo>
                      <a:pt x="188" y="165"/>
                    </a:lnTo>
                    <a:lnTo>
                      <a:pt x="188" y="165"/>
                    </a:lnTo>
                    <a:lnTo>
                      <a:pt x="188" y="165"/>
                    </a:lnTo>
                    <a:lnTo>
                      <a:pt x="188" y="165"/>
                    </a:lnTo>
                    <a:lnTo>
                      <a:pt x="188" y="165"/>
                    </a:lnTo>
                    <a:lnTo>
                      <a:pt x="189" y="165"/>
                    </a:lnTo>
                    <a:lnTo>
                      <a:pt x="189" y="164"/>
                    </a:lnTo>
                    <a:lnTo>
                      <a:pt x="189" y="164"/>
                    </a:lnTo>
                    <a:lnTo>
                      <a:pt x="189" y="164"/>
                    </a:lnTo>
                    <a:lnTo>
                      <a:pt x="189" y="164"/>
                    </a:lnTo>
                    <a:lnTo>
                      <a:pt x="189" y="164"/>
                    </a:lnTo>
                    <a:lnTo>
                      <a:pt x="189" y="164"/>
                    </a:lnTo>
                    <a:lnTo>
                      <a:pt x="189" y="164"/>
                    </a:lnTo>
                    <a:lnTo>
                      <a:pt x="189" y="164"/>
                    </a:lnTo>
                    <a:lnTo>
                      <a:pt x="189" y="164"/>
                    </a:lnTo>
                    <a:lnTo>
                      <a:pt x="190" y="164"/>
                    </a:lnTo>
                    <a:lnTo>
                      <a:pt x="190" y="164"/>
                    </a:lnTo>
                    <a:lnTo>
                      <a:pt x="190" y="164"/>
                    </a:lnTo>
                    <a:lnTo>
                      <a:pt x="190" y="164"/>
                    </a:lnTo>
                    <a:lnTo>
                      <a:pt x="190" y="163"/>
                    </a:lnTo>
                    <a:lnTo>
                      <a:pt x="190" y="163"/>
                    </a:lnTo>
                    <a:lnTo>
                      <a:pt x="190" y="163"/>
                    </a:lnTo>
                    <a:lnTo>
                      <a:pt x="190" y="163"/>
                    </a:lnTo>
                    <a:lnTo>
                      <a:pt x="190" y="163"/>
                    </a:lnTo>
                    <a:lnTo>
                      <a:pt x="190" y="163"/>
                    </a:lnTo>
                    <a:lnTo>
                      <a:pt x="190" y="163"/>
                    </a:lnTo>
                    <a:lnTo>
                      <a:pt x="190" y="163"/>
                    </a:lnTo>
                    <a:lnTo>
                      <a:pt x="190" y="163"/>
                    </a:lnTo>
                    <a:lnTo>
                      <a:pt x="190" y="163"/>
                    </a:lnTo>
                    <a:lnTo>
                      <a:pt x="190" y="163"/>
                    </a:lnTo>
                    <a:lnTo>
                      <a:pt x="190" y="163"/>
                    </a:lnTo>
                    <a:lnTo>
                      <a:pt x="190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2"/>
                    </a:lnTo>
                    <a:lnTo>
                      <a:pt x="191" y="162"/>
                    </a:lnTo>
                    <a:lnTo>
                      <a:pt x="191" y="162"/>
                    </a:lnTo>
                    <a:lnTo>
                      <a:pt x="191" y="162"/>
                    </a:lnTo>
                    <a:lnTo>
                      <a:pt x="191" y="162"/>
                    </a:lnTo>
                    <a:lnTo>
                      <a:pt x="191" y="162"/>
                    </a:lnTo>
                    <a:lnTo>
                      <a:pt x="191" y="162"/>
                    </a:lnTo>
                    <a:lnTo>
                      <a:pt x="191" y="162"/>
                    </a:lnTo>
                    <a:lnTo>
                      <a:pt x="191" y="162"/>
                    </a:lnTo>
                    <a:lnTo>
                      <a:pt x="191" y="162"/>
                    </a:lnTo>
                    <a:lnTo>
                      <a:pt x="191" y="162"/>
                    </a:lnTo>
                    <a:lnTo>
                      <a:pt x="191" y="162"/>
                    </a:lnTo>
                    <a:lnTo>
                      <a:pt x="191" y="162"/>
                    </a:lnTo>
                    <a:lnTo>
                      <a:pt x="191" y="161"/>
                    </a:lnTo>
                    <a:lnTo>
                      <a:pt x="191" y="161"/>
                    </a:lnTo>
                    <a:lnTo>
                      <a:pt x="191" y="161"/>
                    </a:lnTo>
                    <a:lnTo>
                      <a:pt x="191" y="161"/>
                    </a:lnTo>
                    <a:lnTo>
                      <a:pt x="191" y="161"/>
                    </a:lnTo>
                    <a:lnTo>
                      <a:pt x="191" y="161"/>
                    </a:lnTo>
                    <a:lnTo>
                      <a:pt x="191" y="161"/>
                    </a:lnTo>
                    <a:lnTo>
                      <a:pt x="191" y="161"/>
                    </a:lnTo>
                    <a:lnTo>
                      <a:pt x="191" y="160"/>
                    </a:lnTo>
                    <a:lnTo>
                      <a:pt x="191" y="160"/>
                    </a:lnTo>
                    <a:lnTo>
                      <a:pt x="191" y="160"/>
                    </a:lnTo>
                    <a:lnTo>
                      <a:pt x="191" y="160"/>
                    </a:lnTo>
                    <a:lnTo>
                      <a:pt x="191" y="159"/>
                    </a:lnTo>
                    <a:lnTo>
                      <a:pt x="191" y="159"/>
                    </a:lnTo>
                    <a:lnTo>
                      <a:pt x="191" y="159"/>
                    </a:lnTo>
                    <a:lnTo>
                      <a:pt x="191" y="158"/>
                    </a:lnTo>
                    <a:lnTo>
                      <a:pt x="191" y="158"/>
                    </a:lnTo>
                    <a:lnTo>
                      <a:pt x="191" y="158"/>
                    </a:lnTo>
                    <a:lnTo>
                      <a:pt x="191" y="157"/>
                    </a:lnTo>
                    <a:lnTo>
                      <a:pt x="191" y="157"/>
                    </a:lnTo>
                    <a:lnTo>
                      <a:pt x="191" y="157"/>
                    </a:lnTo>
                    <a:lnTo>
                      <a:pt x="190" y="156"/>
                    </a:lnTo>
                    <a:lnTo>
                      <a:pt x="190" y="156"/>
                    </a:lnTo>
                    <a:lnTo>
                      <a:pt x="190" y="155"/>
                    </a:lnTo>
                    <a:lnTo>
                      <a:pt x="190" y="155"/>
                    </a:lnTo>
                    <a:lnTo>
                      <a:pt x="190" y="155"/>
                    </a:lnTo>
                    <a:lnTo>
                      <a:pt x="190" y="154"/>
                    </a:lnTo>
                    <a:lnTo>
                      <a:pt x="190" y="154"/>
                    </a:lnTo>
                    <a:lnTo>
                      <a:pt x="189" y="154"/>
                    </a:lnTo>
                    <a:lnTo>
                      <a:pt x="189" y="154"/>
                    </a:lnTo>
                    <a:lnTo>
                      <a:pt x="189" y="153"/>
                    </a:lnTo>
                    <a:lnTo>
                      <a:pt x="189" y="153"/>
                    </a:lnTo>
                    <a:lnTo>
                      <a:pt x="189" y="152"/>
                    </a:lnTo>
                    <a:lnTo>
                      <a:pt x="188" y="152"/>
                    </a:lnTo>
                    <a:lnTo>
                      <a:pt x="188" y="151"/>
                    </a:lnTo>
                    <a:lnTo>
                      <a:pt x="188" y="151"/>
                    </a:lnTo>
                    <a:lnTo>
                      <a:pt x="188" y="150"/>
                    </a:lnTo>
                    <a:lnTo>
                      <a:pt x="187" y="150"/>
                    </a:lnTo>
                    <a:lnTo>
                      <a:pt x="187" y="149"/>
                    </a:lnTo>
                    <a:lnTo>
                      <a:pt x="187" y="149"/>
                    </a:lnTo>
                    <a:lnTo>
                      <a:pt x="187" y="148"/>
                    </a:lnTo>
                    <a:lnTo>
                      <a:pt x="187" y="148"/>
                    </a:lnTo>
                    <a:lnTo>
                      <a:pt x="187" y="147"/>
                    </a:lnTo>
                    <a:lnTo>
                      <a:pt x="187" y="147"/>
                    </a:lnTo>
                    <a:lnTo>
                      <a:pt x="186" y="146"/>
                    </a:lnTo>
                    <a:lnTo>
                      <a:pt x="186" y="146"/>
                    </a:lnTo>
                    <a:lnTo>
                      <a:pt x="186" y="145"/>
                    </a:lnTo>
                    <a:lnTo>
                      <a:pt x="185" y="144"/>
                    </a:lnTo>
                    <a:lnTo>
                      <a:pt x="185" y="144"/>
                    </a:lnTo>
                    <a:lnTo>
                      <a:pt x="185" y="144"/>
                    </a:lnTo>
                    <a:lnTo>
                      <a:pt x="184" y="144"/>
                    </a:lnTo>
                    <a:lnTo>
                      <a:pt x="184" y="143"/>
                    </a:lnTo>
                    <a:lnTo>
                      <a:pt x="183" y="143"/>
                    </a:lnTo>
                    <a:lnTo>
                      <a:pt x="183" y="142"/>
                    </a:lnTo>
                    <a:lnTo>
                      <a:pt x="183" y="141"/>
                    </a:lnTo>
                    <a:lnTo>
                      <a:pt x="182" y="141"/>
                    </a:lnTo>
                    <a:lnTo>
                      <a:pt x="182" y="140"/>
                    </a:lnTo>
                    <a:lnTo>
                      <a:pt x="181" y="140"/>
                    </a:lnTo>
                    <a:lnTo>
                      <a:pt x="181" y="139"/>
                    </a:lnTo>
                    <a:lnTo>
                      <a:pt x="180" y="138"/>
                    </a:lnTo>
                    <a:lnTo>
                      <a:pt x="180" y="138"/>
                    </a:lnTo>
                    <a:lnTo>
                      <a:pt x="179" y="137"/>
                    </a:lnTo>
                    <a:lnTo>
                      <a:pt x="179" y="137"/>
                    </a:lnTo>
                    <a:lnTo>
                      <a:pt x="179" y="136"/>
                    </a:lnTo>
                    <a:lnTo>
                      <a:pt x="178" y="135"/>
                    </a:lnTo>
                    <a:lnTo>
                      <a:pt x="178" y="135"/>
                    </a:lnTo>
                    <a:lnTo>
                      <a:pt x="177" y="134"/>
                    </a:lnTo>
                    <a:lnTo>
                      <a:pt x="177" y="134"/>
                    </a:lnTo>
                    <a:lnTo>
                      <a:pt x="177" y="134"/>
                    </a:lnTo>
                    <a:lnTo>
                      <a:pt x="176" y="133"/>
                    </a:lnTo>
                    <a:lnTo>
                      <a:pt x="176" y="133"/>
                    </a:lnTo>
                    <a:lnTo>
                      <a:pt x="175" y="132"/>
                    </a:lnTo>
                    <a:lnTo>
                      <a:pt x="175" y="131"/>
                    </a:lnTo>
                    <a:lnTo>
                      <a:pt x="174" y="131"/>
                    </a:lnTo>
                    <a:lnTo>
                      <a:pt x="174" y="130"/>
                    </a:lnTo>
                    <a:lnTo>
                      <a:pt x="173" y="129"/>
                    </a:lnTo>
                    <a:lnTo>
                      <a:pt x="173" y="129"/>
                    </a:lnTo>
                    <a:lnTo>
                      <a:pt x="172" y="128"/>
                    </a:lnTo>
                    <a:lnTo>
                      <a:pt x="172" y="127"/>
                    </a:lnTo>
                    <a:lnTo>
                      <a:pt x="171" y="127"/>
                    </a:lnTo>
                    <a:lnTo>
                      <a:pt x="170" y="126"/>
                    </a:lnTo>
                    <a:lnTo>
                      <a:pt x="170" y="125"/>
                    </a:lnTo>
                    <a:lnTo>
                      <a:pt x="169" y="125"/>
                    </a:lnTo>
                    <a:lnTo>
                      <a:pt x="167" y="124"/>
                    </a:lnTo>
                    <a:lnTo>
                      <a:pt x="167" y="123"/>
                    </a:lnTo>
                    <a:lnTo>
                      <a:pt x="166" y="121"/>
                    </a:lnTo>
                    <a:lnTo>
                      <a:pt x="165" y="120"/>
                    </a:lnTo>
                    <a:lnTo>
                      <a:pt x="163" y="119"/>
                    </a:lnTo>
                    <a:lnTo>
                      <a:pt x="162" y="117"/>
                    </a:lnTo>
                    <a:lnTo>
                      <a:pt x="161" y="116"/>
                    </a:lnTo>
                    <a:lnTo>
                      <a:pt x="159" y="115"/>
                    </a:lnTo>
                    <a:lnTo>
                      <a:pt x="158" y="114"/>
                    </a:lnTo>
                    <a:lnTo>
                      <a:pt x="158" y="113"/>
                    </a:lnTo>
                    <a:lnTo>
                      <a:pt x="156" y="112"/>
                    </a:lnTo>
                    <a:lnTo>
                      <a:pt x="155" y="110"/>
                    </a:lnTo>
                    <a:lnTo>
                      <a:pt x="155" y="110"/>
                    </a:lnTo>
                    <a:lnTo>
                      <a:pt x="154" y="109"/>
                    </a:lnTo>
                    <a:lnTo>
                      <a:pt x="152" y="108"/>
                    </a:lnTo>
                    <a:lnTo>
                      <a:pt x="151" y="106"/>
                    </a:lnTo>
                    <a:lnTo>
                      <a:pt x="150" y="106"/>
                    </a:lnTo>
                    <a:lnTo>
                      <a:pt x="148" y="105"/>
                    </a:lnTo>
                    <a:lnTo>
                      <a:pt x="148" y="103"/>
                    </a:lnTo>
                    <a:lnTo>
                      <a:pt x="146" y="102"/>
                    </a:lnTo>
                    <a:lnTo>
                      <a:pt x="145" y="101"/>
                    </a:lnTo>
                    <a:lnTo>
                      <a:pt x="143" y="99"/>
                    </a:lnTo>
                    <a:lnTo>
                      <a:pt x="142" y="98"/>
                    </a:lnTo>
                    <a:lnTo>
                      <a:pt x="141" y="97"/>
                    </a:lnTo>
                    <a:lnTo>
                      <a:pt x="139" y="96"/>
                    </a:lnTo>
                    <a:lnTo>
                      <a:pt x="139" y="95"/>
                    </a:lnTo>
                    <a:lnTo>
                      <a:pt x="137" y="94"/>
                    </a:lnTo>
                    <a:lnTo>
                      <a:pt x="136" y="93"/>
                    </a:lnTo>
                    <a:lnTo>
                      <a:pt x="135" y="92"/>
                    </a:lnTo>
                    <a:lnTo>
                      <a:pt x="133" y="90"/>
                    </a:lnTo>
                    <a:lnTo>
                      <a:pt x="132" y="89"/>
                    </a:lnTo>
                    <a:lnTo>
                      <a:pt x="130" y="88"/>
                    </a:lnTo>
                    <a:lnTo>
                      <a:pt x="129" y="87"/>
                    </a:lnTo>
                    <a:lnTo>
                      <a:pt x="128" y="86"/>
                    </a:lnTo>
                    <a:lnTo>
                      <a:pt x="127" y="85"/>
                    </a:lnTo>
                    <a:lnTo>
                      <a:pt x="126" y="84"/>
                    </a:lnTo>
                    <a:lnTo>
                      <a:pt x="124" y="83"/>
                    </a:lnTo>
                    <a:lnTo>
                      <a:pt x="122" y="81"/>
                    </a:lnTo>
                    <a:lnTo>
                      <a:pt x="120" y="78"/>
                    </a:lnTo>
                    <a:lnTo>
                      <a:pt x="117" y="77"/>
                    </a:lnTo>
                    <a:lnTo>
                      <a:pt x="115" y="75"/>
                    </a:lnTo>
                    <a:lnTo>
                      <a:pt x="112" y="73"/>
                    </a:lnTo>
                    <a:lnTo>
                      <a:pt x="110" y="71"/>
                    </a:lnTo>
                    <a:lnTo>
                      <a:pt x="109" y="69"/>
                    </a:lnTo>
                    <a:lnTo>
                      <a:pt x="106" y="67"/>
                    </a:lnTo>
                    <a:lnTo>
                      <a:pt x="102" y="65"/>
                    </a:lnTo>
                    <a:lnTo>
                      <a:pt x="99" y="62"/>
                    </a:lnTo>
                    <a:lnTo>
                      <a:pt x="97" y="60"/>
                    </a:lnTo>
                    <a:lnTo>
                      <a:pt x="96" y="59"/>
                    </a:lnTo>
                    <a:lnTo>
                      <a:pt x="94" y="58"/>
                    </a:lnTo>
                    <a:lnTo>
                      <a:pt x="93" y="57"/>
                    </a:lnTo>
                    <a:lnTo>
                      <a:pt x="92" y="57"/>
                    </a:lnTo>
                    <a:lnTo>
                      <a:pt x="91" y="56"/>
                    </a:lnTo>
                    <a:lnTo>
                      <a:pt x="91" y="56"/>
                    </a:lnTo>
                    <a:lnTo>
                      <a:pt x="91" y="55"/>
                    </a:lnTo>
                    <a:lnTo>
                      <a:pt x="91" y="55"/>
                    </a:lnTo>
                    <a:lnTo>
                      <a:pt x="90" y="54"/>
                    </a:lnTo>
                    <a:lnTo>
                      <a:pt x="90" y="54"/>
                    </a:lnTo>
                    <a:lnTo>
                      <a:pt x="89" y="53"/>
                    </a:lnTo>
                    <a:lnTo>
                      <a:pt x="89" y="53"/>
                    </a:lnTo>
                    <a:lnTo>
                      <a:pt x="89" y="53"/>
                    </a:lnTo>
                    <a:lnTo>
                      <a:pt x="88" y="52"/>
                    </a:lnTo>
                    <a:lnTo>
                      <a:pt x="88" y="52"/>
                    </a:lnTo>
                    <a:lnTo>
                      <a:pt x="87" y="52"/>
                    </a:lnTo>
                    <a:lnTo>
                      <a:pt x="87" y="51"/>
                    </a:lnTo>
                    <a:lnTo>
                      <a:pt x="86" y="51"/>
                    </a:lnTo>
                    <a:lnTo>
                      <a:pt x="86" y="51"/>
                    </a:lnTo>
                    <a:lnTo>
                      <a:pt x="85" y="50"/>
                    </a:lnTo>
                    <a:lnTo>
                      <a:pt x="85" y="50"/>
                    </a:lnTo>
                    <a:lnTo>
                      <a:pt x="84" y="50"/>
                    </a:lnTo>
                    <a:lnTo>
                      <a:pt x="84" y="49"/>
                    </a:lnTo>
                    <a:lnTo>
                      <a:pt x="83" y="49"/>
                    </a:lnTo>
                    <a:lnTo>
                      <a:pt x="83" y="49"/>
                    </a:lnTo>
                    <a:lnTo>
                      <a:pt x="82" y="48"/>
                    </a:lnTo>
                    <a:lnTo>
                      <a:pt x="82" y="48"/>
                    </a:lnTo>
                    <a:lnTo>
                      <a:pt x="81" y="48"/>
                    </a:lnTo>
                    <a:lnTo>
                      <a:pt x="81" y="48"/>
                    </a:lnTo>
                    <a:lnTo>
                      <a:pt x="81" y="48"/>
                    </a:lnTo>
                    <a:lnTo>
                      <a:pt x="81" y="48"/>
                    </a:lnTo>
                    <a:lnTo>
                      <a:pt x="80" y="47"/>
                    </a:lnTo>
                    <a:lnTo>
                      <a:pt x="80" y="47"/>
                    </a:lnTo>
                    <a:lnTo>
                      <a:pt x="79" y="47"/>
                    </a:lnTo>
                    <a:lnTo>
                      <a:pt x="79" y="46"/>
                    </a:lnTo>
                    <a:lnTo>
                      <a:pt x="78" y="46"/>
                    </a:lnTo>
                    <a:lnTo>
                      <a:pt x="78" y="46"/>
                    </a:lnTo>
                    <a:lnTo>
                      <a:pt x="77" y="45"/>
                    </a:lnTo>
                    <a:lnTo>
                      <a:pt x="77" y="45"/>
                    </a:lnTo>
                    <a:lnTo>
                      <a:pt x="75" y="44"/>
                    </a:lnTo>
                    <a:lnTo>
                      <a:pt x="74" y="44"/>
                    </a:lnTo>
                    <a:lnTo>
                      <a:pt x="73" y="43"/>
                    </a:lnTo>
                    <a:lnTo>
                      <a:pt x="72" y="43"/>
                    </a:lnTo>
                    <a:lnTo>
                      <a:pt x="72" y="42"/>
                    </a:lnTo>
                    <a:lnTo>
                      <a:pt x="72" y="42"/>
                    </a:lnTo>
                    <a:lnTo>
                      <a:pt x="71" y="41"/>
                    </a:lnTo>
                    <a:lnTo>
                      <a:pt x="70" y="41"/>
                    </a:lnTo>
                    <a:lnTo>
                      <a:pt x="68" y="40"/>
                    </a:lnTo>
                    <a:lnTo>
                      <a:pt x="67" y="40"/>
                    </a:lnTo>
                    <a:lnTo>
                      <a:pt x="66" y="39"/>
                    </a:lnTo>
                    <a:lnTo>
                      <a:pt x="65" y="39"/>
                    </a:lnTo>
                    <a:lnTo>
                      <a:pt x="64" y="38"/>
                    </a:lnTo>
                    <a:lnTo>
                      <a:pt x="63" y="38"/>
                    </a:lnTo>
                    <a:lnTo>
                      <a:pt x="62" y="38"/>
                    </a:lnTo>
                    <a:lnTo>
                      <a:pt x="60" y="37"/>
                    </a:lnTo>
                    <a:lnTo>
                      <a:pt x="60" y="37"/>
                    </a:lnTo>
                    <a:lnTo>
                      <a:pt x="60" y="37"/>
                    </a:lnTo>
                    <a:lnTo>
                      <a:pt x="60" y="37"/>
                    </a:lnTo>
                    <a:lnTo>
                      <a:pt x="60" y="37"/>
                    </a:lnTo>
                    <a:lnTo>
                      <a:pt x="59" y="36"/>
                    </a:lnTo>
                    <a:lnTo>
                      <a:pt x="59" y="36"/>
                    </a:lnTo>
                    <a:lnTo>
                      <a:pt x="59" y="36"/>
                    </a:lnTo>
                    <a:lnTo>
                      <a:pt x="58" y="36"/>
                    </a:lnTo>
                    <a:lnTo>
                      <a:pt x="58" y="36"/>
                    </a:lnTo>
                    <a:lnTo>
                      <a:pt x="58" y="36"/>
                    </a:lnTo>
                    <a:lnTo>
                      <a:pt x="57" y="36"/>
                    </a:lnTo>
                    <a:lnTo>
                      <a:pt x="57" y="36"/>
                    </a:lnTo>
                    <a:lnTo>
                      <a:pt x="57" y="36"/>
                    </a:lnTo>
                    <a:lnTo>
                      <a:pt x="56" y="36"/>
                    </a:lnTo>
                    <a:lnTo>
                      <a:pt x="56" y="36"/>
                    </a:lnTo>
                    <a:lnTo>
                      <a:pt x="55" y="36"/>
                    </a:lnTo>
                    <a:lnTo>
                      <a:pt x="55" y="36"/>
                    </a:lnTo>
                    <a:lnTo>
                      <a:pt x="54" y="36"/>
                    </a:lnTo>
                    <a:lnTo>
                      <a:pt x="54" y="36"/>
                    </a:lnTo>
                    <a:lnTo>
                      <a:pt x="53" y="36"/>
                    </a:lnTo>
                    <a:lnTo>
                      <a:pt x="53" y="36"/>
                    </a:lnTo>
                    <a:lnTo>
                      <a:pt x="52" y="35"/>
                    </a:lnTo>
                    <a:lnTo>
                      <a:pt x="51" y="35"/>
                    </a:lnTo>
                    <a:lnTo>
                      <a:pt x="50" y="35"/>
                    </a:lnTo>
                    <a:lnTo>
                      <a:pt x="50" y="35"/>
                    </a:lnTo>
                    <a:lnTo>
                      <a:pt x="49" y="35"/>
                    </a:lnTo>
                    <a:lnTo>
                      <a:pt x="48" y="35"/>
                    </a:lnTo>
                    <a:lnTo>
                      <a:pt x="47" y="35"/>
                    </a:lnTo>
                    <a:lnTo>
                      <a:pt x="47" y="35"/>
                    </a:lnTo>
                    <a:lnTo>
                      <a:pt x="46" y="35"/>
                    </a:lnTo>
                    <a:lnTo>
                      <a:pt x="45" y="35"/>
                    </a:lnTo>
                    <a:lnTo>
                      <a:pt x="45" y="35"/>
                    </a:lnTo>
                    <a:lnTo>
                      <a:pt x="44" y="35"/>
                    </a:lnTo>
                    <a:lnTo>
                      <a:pt x="43" y="35"/>
                    </a:lnTo>
                    <a:lnTo>
                      <a:pt x="42" y="34"/>
                    </a:lnTo>
                    <a:lnTo>
                      <a:pt x="41" y="34"/>
                    </a:lnTo>
                    <a:lnTo>
                      <a:pt x="41" y="34"/>
                    </a:lnTo>
                    <a:lnTo>
                      <a:pt x="41" y="34"/>
                    </a:lnTo>
                    <a:close/>
                    <a:moveTo>
                      <a:pt x="12" y="21"/>
                    </a:moveTo>
                    <a:lnTo>
                      <a:pt x="14" y="20"/>
                    </a:lnTo>
                    <a:lnTo>
                      <a:pt x="15" y="19"/>
                    </a:lnTo>
                    <a:lnTo>
                      <a:pt x="17" y="19"/>
                    </a:lnTo>
                    <a:lnTo>
                      <a:pt x="18" y="18"/>
                    </a:lnTo>
                    <a:lnTo>
                      <a:pt x="12" y="21"/>
                    </a:lnTo>
                    <a:lnTo>
                      <a:pt x="12" y="21"/>
                    </a:lnTo>
                    <a:close/>
                    <a:moveTo>
                      <a:pt x="18" y="17"/>
                    </a:moveTo>
                    <a:lnTo>
                      <a:pt x="19" y="16"/>
                    </a:lnTo>
                    <a:lnTo>
                      <a:pt x="20" y="14"/>
                    </a:lnTo>
                    <a:lnTo>
                      <a:pt x="21" y="12"/>
                    </a:lnTo>
                    <a:lnTo>
                      <a:pt x="21" y="11"/>
                    </a:lnTo>
                    <a:lnTo>
                      <a:pt x="21" y="10"/>
                    </a:lnTo>
                    <a:lnTo>
                      <a:pt x="18" y="17"/>
                    </a:lnTo>
                    <a:lnTo>
                      <a:pt x="18" y="17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150">
                <a:extLst>
                  <a:ext uri="{FF2B5EF4-FFF2-40B4-BE49-F238E27FC236}">
                    <a16:creationId xmlns:a16="http://schemas.microsoft.com/office/drawing/2014/main" id="{BEAB2DA5-6E4F-91CF-B1B8-FB573314502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853363" y="8890001"/>
                <a:ext cx="223838" cy="247650"/>
              </a:xfrm>
              <a:custGeom>
                <a:avLst/>
                <a:gdLst>
                  <a:gd name="T0" fmla="*/ 132 w 141"/>
                  <a:gd name="T1" fmla="*/ 3 h 156"/>
                  <a:gd name="T2" fmla="*/ 136 w 141"/>
                  <a:gd name="T3" fmla="*/ 5 h 156"/>
                  <a:gd name="T4" fmla="*/ 138 w 141"/>
                  <a:gd name="T5" fmla="*/ 7 h 156"/>
                  <a:gd name="T6" fmla="*/ 139 w 141"/>
                  <a:gd name="T7" fmla="*/ 10 h 156"/>
                  <a:gd name="T8" fmla="*/ 140 w 141"/>
                  <a:gd name="T9" fmla="*/ 13 h 156"/>
                  <a:gd name="T10" fmla="*/ 141 w 141"/>
                  <a:gd name="T11" fmla="*/ 16 h 156"/>
                  <a:gd name="T12" fmla="*/ 141 w 141"/>
                  <a:gd name="T13" fmla="*/ 21 h 156"/>
                  <a:gd name="T14" fmla="*/ 141 w 141"/>
                  <a:gd name="T15" fmla="*/ 26 h 156"/>
                  <a:gd name="T16" fmla="*/ 139 w 141"/>
                  <a:gd name="T17" fmla="*/ 31 h 156"/>
                  <a:gd name="T18" fmla="*/ 138 w 141"/>
                  <a:gd name="T19" fmla="*/ 36 h 156"/>
                  <a:gd name="T20" fmla="*/ 136 w 141"/>
                  <a:gd name="T21" fmla="*/ 41 h 156"/>
                  <a:gd name="T22" fmla="*/ 133 w 141"/>
                  <a:gd name="T23" fmla="*/ 46 h 156"/>
                  <a:gd name="T24" fmla="*/ 130 w 141"/>
                  <a:gd name="T25" fmla="*/ 52 h 156"/>
                  <a:gd name="T26" fmla="*/ 127 w 141"/>
                  <a:gd name="T27" fmla="*/ 57 h 156"/>
                  <a:gd name="T28" fmla="*/ 123 w 141"/>
                  <a:gd name="T29" fmla="*/ 63 h 156"/>
                  <a:gd name="T30" fmla="*/ 119 w 141"/>
                  <a:gd name="T31" fmla="*/ 68 h 156"/>
                  <a:gd name="T32" fmla="*/ 115 w 141"/>
                  <a:gd name="T33" fmla="*/ 74 h 156"/>
                  <a:gd name="T34" fmla="*/ 110 w 141"/>
                  <a:gd name="T35" fmla="*/ 81 h 156"/>
                  <a:gd name="T36" fmla="*/ 100 w 141"/>
                  <a:gd name="T37" fmla="*/ 93 h 156"/>
                  <a:gd name="T38" fmla="*/ 90 w 141"/>
                  <a:gd name="T39" fmla="*/ 103 h 156"/>
                  <a:gd name="T40" fmla="*/ 81 w 141"/>
                  <a:gd name="T41" fmla="*/ 113 h 156"/>
                  <a:gd name="T42" fmla="*/ 69 w 141"/>
                  <a:gd name="T43" fmla="*/ 122 h 156"/>
                  <a:gd name="T44" fmla="*/ 63 w 141"/>
                  <a:gd name="T45" fmla="*/ 128 h 156"/>
                  <a:gd name="T46" fmla="*/ 59 w 141"/>
                  <a:gd name="T47" fmla="*/ 132 h 156"/>
                  <a:gd name="T48" fmla="*/ 56 w 141"/>
                  <a:gd name="T49" fmla="*/ 134 h 156"/>
                  <a:gd name="T50" fmla="*/ 54 w 141"/>
                  <a:gd name="T51" fmla="*/ 138 h 156"/>
                  <a:gd name="T52" fmla="*/ 52 w 141"/>
                  <a:gd name="T53" fmla="*/ 143 h 156"/>
                  <a:gd name="T54" fmla="*/ 45 w 141"/>
                  <a:gd name="T55" fmla="*/ 151 h 156"/>
                  <a:gd name="T56" fmla="*/ 33 w 141"/>
                  <a:gd name="T57" fmla="*/ 155 h 156"/>
                  <a:gd name="T58" fmla="*/ 24 w 141"/>
                  <a:gd name="T59" fmla="*/ 152 h 156"/>
                  <a:gd name="T60" fmla="*/ 20 w 141"/>
                  <a:gd name="T61" fmla="*/ 154 h 156"/>
                  <a:gd name="T62" fmla="*/ 15 w 141"/>
                  <a:gd name="T63" fmla="*/ 155 h 156"/>
                  <a:gd name="T64" fmla="*/ 11 w 141"/>
                  <a:gd name="T65" fmla="*/ 156 h 156"/>
                  <a:gd name="T66" fmla="*/ 11 w 141"/>
                  <a:gd name="T67" fmla="*/ 135 h 156"/>
                  <a:gd name="T68" fmla="*/ 13 w 141"/>
                  <a:gd name="T69" fmla="*/ 135 h 156"/>
                  <a:gd name="T70" fmla="*/ 14 w 141"/>
                  <a:gd name="T71" fmla="*/ 127 h 156"/>
                  <a:gd name="T72" fmla="*/ 16 w 141"/>
                  <a:gd name="T73" fmla="*/ 121 h 156"/>
                  <a:gd name="T74" fmla="*/ 20 w 141"/>
                  <a:gd name="T75" fmla="*/ 117 h 156"/>
                  <a:gd name="T76" fmla="*/ 22 w 141"/>
                  <a:gd name="T77" fmla="*/ 111 h 156"/>
                  <a:gd name="T78" fmla="*/ 24 w 141"/>
                  <a:gd name="T79" fmla="*/ 103 h 156"/>
                  <a:gd name="T80" fmla="*/ 27 w 141"/>
                  <a:gd name="T81" fmla="*/ 97 h 156"/>
                  <a:gd name="T82" fmla="*/ 31 w 141"/>
                  <a:gd name="T83" fmla="*/ 90 h 156"/>
                  <a:gd name="T84" fmla="*/ 34 w 141"/>
                  <a:gd name="T85" fmla="*/ 84 h 156"/>
                  <a:gd name="T86" fmla="*/ 38 w 141"/>
                  <a:gd name="T87" fmla="*/ 76 h 156"/>
                  <a:gd name="T88" fmla="*/ 42 w 141"/>
                  <a:gd name="T89" fmla="*/ 71 h 156"/>
                  <a:gd name="T90" fmla="*/ 49 w 141"/>
                  <a:gd name="T91" fmla="*/ 60 h 156"/>
                  <a:gd name="T92" fmla="*/ 60 w 141"/>
                  <a:gd name="T93" fmla="*/ 49 h 156"/>
                  <a:gd name="T94" fmla="*/ 71 w 141"/>
                  <a:gd name="T95" fmla="*/ 38 h 156"/>
                  <a:gd name="T96" fmla="*/ 77 w 141"/>
                  <a:gd name="T97" fmla="*/ 31 h 156"/>
                  <a:gd name="T98" fmla="*/ 81 w 141"/>
                  <a:gd name="T99" fmla="*/ 25 h 156"/>
                  <a:gd name="T100" fmla="*/ 88 w 141"/>
                  <a:gd name="T101" fmla="*/ 18 h 156"/>
                  <a:gd name="T102" fmla="*/ 94 w 141"/>
                  <a:gd name="T103" fmla="*/ 13 h 156"/>
                  <a:gd name="T104" fmla="*/ 98 w 141"/>
                  <a:gd name="T105" fmla="*/ 9 h 156"/>
                  <a:gd name="T106" fmla="*/ 101 w 141"/>
                  <a:gd name="T107" fmla="*/ 7 h 156"/>
                  <a:gd name="T108" fmla="*/ 105 w 141"/>
                  <a:gd name="T109" fmla="*/ 5 h 156"/>
                  <a:gd name="T110" fmla="*/ 107 w 141"/>
                  <a:gd name="T111" fmla="*/ 4 h 156"/>
                  <a:gd name="T112" fmla="*/ 110 w 141"/>
                  <a:gd name="T113" fmla="*/ 2 h 156"/>
                  <a:gd name="T114" fmla="*/ 123 w 141"/>
                  <a:gd name="T115" fmla="*/ 1 h 156"/>
                  <a:gd name="T116" fmla="*/ 128 w 141"/>
                  <a:gd name="T117" fmla="*/ 1 h 156"/>
                  <a:gd name="T118" fmla="*/ 102 w 141"/>
                  <a:gd name="T119" fmla="*/ 10 h 156"/>
                  <a:gd name="T120" fmla="*/ 104 w 141"/>
                  <a:gd name="T121" fmla="*/ 8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1" h="156">
                    <a:moveTo>
                      <a:pt x="128" y="1"/>
                    </a:moveTo>
                    <a:lnTo>
                      <a:pt x="128" y="1"/>
                    </a:lnTo>
                    <a:lnTo>
                      <a:pt x="129" y="2"/>
                    </a:lnTo>
                    <a:lnTo>
                      <a:pt x="129" y="2"/>
                    </a:lnTo>
                    <a:lnTo>
                      <a:pt x="130" y="2"/>
                    </a:lnTo>
                    <a:lnTo>
                      <a:pt x="130" y="2"/>
                    </a:lnTo>
                    <a:lnTo>
                      <a:pt x="131" y="2"/>
                    </a:lnTo>
                    <a:lnTo>
                      <a:pt x="132" y="3"/>
                    </a:lnTo>
                    <a:lnTo>
                      <a:pt x="133" y="3"/>
                    </a:lnTo>
                    <a:lnTo>
                      <a:pt x="134" y="4"/>
                    </a:lnTo>
                    <a:lnTo>
                      <a:pt x="134" y="4"/>
                    </a:lnTo>
                    <a:lnTo>
                      <a:pt x="134" y="4"/>
                    </a:lnTo>
                    <a:lnTo>
                      <a:pt x="135" y="5"/>
                    </a:lnTo>
                    <a:lnTo>
                      <a:pt x="135" y="5"/>
                    </a:lnTo>
                    <a:lnTo>
                      <a:pt x="136" y="5"/>
                    </a:lnTo>
                    <a:lnTo>
                      <a:pt x="136" y="5"/>
                    </a:lnTo>
                    <a:lnTo>
                      <a:pt x="136" y="6"/>
                    </a:lnTo>
                    <a:lnTo>
                      <a:pt x="137" y="6"/>
                    </a:lnTo>
                    <a:lnTo>
                      <a:pt x="137" y="7"/>
                    </a:lnTo>
                    <a:lnTo>
                      <a:pt x="137" y="7"/>
                    </a:lnTo>
                    <a:lnTo>
                      <a:pt x="138" y="7"/>
                    </a:lnTo>
                    <a:lnTo>
                      <a:pt x="138" y="7"/>
                    </a:lnTo>
                    <a:lnTo>
                      <a:pt x="138" y="7"/>
                    </a:lnTo>
                    <a:lnTo>
                      <a:pt x="138" y="7"/>
                    </a:lnTo>
                    <a:lnTo>
                      <a:pt x="138" y="7"/>
                    </a:lnTo>
                    <a:lnTo>
                      <a:pt x="138" y="8"/>
                    </a:lnTo>
                    <a:lnTo>
                      <a:pt x="138" y="8"/>
                    </a:lnTo>
                    <a:lnTo>
                      <a:pt x="138" y="8"/>
                    </a:lnTo>
                    <a:lnTo>
                      <a:pt x="138" y="9"/>
                    </a:lnTo>
                    <a:lnTo>
                      <a:pt x="138" y="9"/>
                    </a:lnTo>
                    <a:lnTo>
                      <a:pt x="139" y="10"/>
                    </a:lnTo>
                    <a:lnTo>
                      <a:pt x="139" y="10"/>
                    </a:lnTo>
                    <a:lnTo>
                      <a:pt x="139" y="10"/>
                    </a:lnTo>
                    <a:lnTo>
                      <a:pt x="139" y="11"/>
                    </a:lnTo>
                    <a:lnTo>
                      <a:pt x="139" y="11"/>
                    </a:lnTo>
                    <a:lnTo>
                      <a:pt x="139" y="11"/>
                    </a:lnTo>
                    <a:lnTo>
                      <a:pt x="140" y="12"/>
                    </a:lnTo>
                    <a:lnTo>
                      <a:pt x="140" y="12"/>
                    </a:lnTo>
                    <a:lnTo>
                      <a:pt x="140" y="13"/>
                    </a:lnTo>
                    <a:lnTo>
                      <a:pt x="140" y="13"/>
                    </a:lnTo>
                    <a:lnTo>
                      <a:pt x="140" y="13"/>
                    </a:lnTo>
                    <a:lnTo>
                      <a:pt x="140" y="14"/>
                    </a:lnTo>
                    <a:lnTo>
                      <a:pt x="140" y="14"/>
                    </a:lnTo>
                    <a:lnTo>
                      <a:pt x="140" y="14"/>
                    </a:lnTo>
                    <a:lnTo>
                      <a:pt x="140" y="15"/>
                    </a:lnTo>
                    <a:lnTo>
                      <a:pt x="141" y="15"/>
                    </a:lnTo>
                    <a:lnTo>
                      <a:pt x="141" y="16"/>
                    </a:lnTo>
                    <a:lnTo>
                      <a:pt x="141" y="16"/>
                    </a:lnTo>
                    <a:lnTo>
                      <a:pt x="141" y="16"/>
                    </a:lnTo>
                    <a:lnTo>
                      <a:pt x="141" y="17"/>
                    </a:lnTo>
                    <a:lnTo>
                      <a:pt x="141" y="17"/>
                    </a:lnTo>
                    <a:lnTo>
                      <a:pt x="141" y="18"/>
                    </a:lnTo>
                    <a:lnTo>
                      <a:pt x="141" y="18"/>
                    </a:lnTo>
                    <a:lnTo>
                      <a:pt x="141" y="19"/>
                    </a:lnTo>
                    <a:lnTo>
                      <a:pt x="141" y="20"/>
                    </a:lnTo>
                    <a:lnTo>
                      <a:pt x="141" y="21"/>
                    </a:lnTo>
                    <a:lnTo>
                      <a:pt x="141" y="21"/>
                    </a:lnTo>
                    <a:lnTo>
                      <a:pt x="141" y="22"/>
                    </a:lnTo>
                    <a:lnTo>
                      <a:pt x="141" y="23"/>
                    </a:lnTo>
                    <a:lnTo>
                      <a:pt x="141" y="23"/>
                    </a:lnTo>
                    <a:lnTo>
                      <a:pt x="141" y="24"/>
                    </a:lnTo>
                    <a:lnTo>
                      <a:pt x="141" y="25"/>
                    </a:lnTo>
                    <a:lnTo>
                      <a:pt x="141" y="26"/>
                    </a:lnTo>
                    <a:lnTo>
                      <a:pt x="141" y="26"/>
                    </a:lnTo>
                    <a:lnTo>
                      <a:pt x="141" y="26"/>
                    </a:lnTo>
                    <a:lnTo>
                      <a:pt x="140" y="27"/>
                    </a:lnTo>
                    <a:lnTo>
                      <a:pt x="140" y="27"/>
                    </a:lnTo>
                    <a:lnTo>
                      <a:pt x="140" y="28"/>
                    </a:lnTo>
                    <a:lnTo>
                      <a:pt x="140" y="29"/>
                    </a:lnTo>
                    <a:lnTo>
                      <a:pt x="140" y="30"/>
                    </a:lnTo>
                    <a:lnTo>
                      <a:pt x="140" y="30"/>
                    </a:lnTo>
                    <a:lnTo>
                      <a:pt x="139" y="31"/>
                    </a:lnTo>
                    <a:lnTo>
                      <a:pt x="139" y="32"/>
                    </a:lnTo>
                    <a:lnTo>
                      <a:pt x="139" y="32"/>
                    </a:lnTo>
                    <a:lnTo>
                      <a:pt x="139" y="33"/>
                    </a:lnTo>
                    <a:lnTo>
                      <a:pt x="138" y="34"/>
                    </a:lnTo>
                    <a:lnTo>
                      <a:pt x="138" y="35"/>
                    </a:lnTo>
                    <a:lnTo>
                      <a:pt x="138" y="35"/>
                    </a:lnTo>
                    <a:lnTo>
                      <a:pt x="138" y="36"/>
                    </a:lnTo>
                    <a:lnTo>
                      <a:pt x="138" y="36"/>
                    </a:lnTo>
                    <a:lnTo>
                      <a:pt x="138" y="36"/>
                    </a:lnTo>
                    <a:lnTo>
                      <a:pt x="138" y="37"/>
                    </a:lnTo>
                    <a:lnTo>
                      <a:pt x="138" y="38"/>
                    </a:lnTo>
                    <a:lnTo>
                      <a:pt x="137" y="39"/>
                    </a:lnTo>
                    <a:lnTo>
                      <a:pt x="137" y="39"/>
                    </a:lnTo>
                    <a:lnTo>
                      <a:pt x="137" y="40"/>
                    </a:lnTo>
                    <a:lnTo>
                      <a:pt x="136" y="41"/>
                    </a:lnTo>
                    <a:lnTo>
                      <a:pt x="136" y="41"/>
                    </a:lnTo>
                    <a:lnTo>
                      <a:pt x="136" y="42"/>
                    </a:lnTo>
                    <a:lnTo>
                      <a:pt x="135" y="43"/>
                    </a:lnTo>
                    <a:lnTo>
                      <a:pt x="135" y="44"/>
                    </a:lnTo>
                    <a:lnTo>
                      <a:pt x="135" y="44"/>
                    </a:lnTo>
                    <a:lnTo>
                      <a:pt x="134" y="45"/>
                    </a:lnTo>
                    <a:lnTo>
                      <a:pt x="134" y="45"/>
                    </a:lnTo>
                    <a:lnTo>
                      <a:pt x="133" y="46"/>
                    </a:lnTo>
                    <a:lnTo>
                      <a:pt x="133" y="46"/>
                    </a:lnTo>
                    <a:lnTo>
                      <a:pt x="133" y="47"/>
                    </a:lnTo>
                    <a:lnTo>
                      <a:pt x="132" y="48"/>
                    </a:lnTo>
                    <a:lnTo>
                      <a:pt x="132" y="48"/>
                    </a:lnTo>
                    <a:lnTo>
                      <a:pt x="132" y="49"/>
                    </a:lnTo>
                    <a:lnTo>
                      <a:pt x="131" y="49"/>
                    </a:lnTo>
                    <a:lnTo>
                      <a:pt x="131" y="50"/>
                    </a:lnTo>
                    <a:lnTo>
                      <a:pt x="130" y="51"/>
                    </a:lnTo>
                    <a:lnTo>
                      <a:pt x="130" y="52"/>
                    </a:lnTo>
                    <a:lnTo>
                      <a:pt x="130" y="52"/>
                    </a:lnTo>
                    <a:lnTo>
                      <a:pt x="129" y="53"/>
                    </a:lnTo>
                    <a:lnTo>
                      <a:pt x="129" y="54"/>
                    </a:lnTo>
                    <a:lnTo>
                      <a:pt x="129" y="55"/>
                    </a:lnTo>
                    <a:lnTo>
                      <a:pt x="129" y="55"/>
                    </a:lnTo>
                    <a:lnTo>
                      <a:pt x="128" y="55"/>
                    </a:lnTo>
                    <a:lnTo>
                      <a:pt x="128" y="56"/>
                    </a:lnTo>
                    <a:lnTo>
                      <a:pt x="127" y="57"/>
                    </a:lnTo>
                    <a:lnTo>
                      <a:pt x="127" y="58"/>
                    </a:lnTo>
                    <a:lnTo>
                      <a:pt x="126" y="58"/>
                    </a:lnTo>
                    <a:lnTo>
                      <a:pt x="126" y="59"/>
                    </a:lnTo>
                    <a:lnTo>
                      <a:pt x="125" y="60"/>
                    </a:lnTo>
                    <a:lnTo>
                      <a:pt x="125" y="61"/>
                    </a:lnTo>
                    <a:lnTo>
                      <a:pt x="124" y="62"/>
                    </a:lnTo>
                    <a:lnTo>
                      <a:pt x="124" y="62"/>
                    </a:lnTo>
                    <a:lnTo>
                      <a:pt x="123" y="63"/>
                    </a:lnTo>
                    <a:lnTo>
                      <a:pt x="123" y="64"/>
                    </a:lnTo>
                    <a:lnTo>
                      <a:pt x="122" y="65"/>
                    </a:lnTo>
                    <a:lnTo>
                      <a:pt x="121" y="65"/>
                    </a:lnTo>
                    <a:lnTo>
                      <a:pt x="121" y="65"/>
                    </a:lnTo>
                    <a:lnTo>
                      <a:pt x="120" y="66"/>
                    </a:lnTo>
                    <a:lnTo>
                      <a:pt x="120" y="67"/>
                    </a:lnTo>
                    <a:lnTo>
                      <a:pt x="119" y="68"/>
                    </a:lnTo>
                    <a:lnTo>
                      <a:pt x="119" y="68"/>
                    </a:lnTo>
                    <a:lnTo>
                      <a:pt x="119" y="69"/>
                    </a:lnTo>
                    <a:lnTo>
                      <a:pt x="118" y="70"/>
                    </a:lnTo>
                    <a:lnTo>
                      <a:pt x="118" y="71"/>
                    </a:lnTo>
                    <a:lnTo>
                      <a:pt x="117" y="72"/>
                    </a:lnTo>
                    <a:lnTo>
                      <a:pt x="117" y="73"/>
                    </a:lnTo>
                    <a:lnTo>
                      <a:pt x="116" y="73"/>
                    </a:lnTo>
                    <a:lnTo>
                      <a:pt x="115" y="74"/>
                    </a:lnTo>
                    <a:lnTo>
                      <a:pt x="115" y="74"/>
                    </a:lnTo>
                    <a:lnTo>
                      <a:pt x="114" y="75"/>
                    </a:lnTo>
                    <a:lnTo>
                      <a:pt x="114" y="76"/>
                    </a:lnTo>
                    <a:lnTo>
                      <a:pt x="113" y="76"/>
                    </a:lnTo>
                    <a:lnTo>
                      <a:pt x="113" y="77"/>
                    </a:lnTo>
                    <a:lnTo>
                      <a:pt x="112" y="77"/>
                    </a:lnTo>
                    <a:lnTo>
                      <a:pt x="112" y="78"/>
                    </a:lnTo>
                    <a:lnTo>
                      <a:pt x="110" y="80"/>
                    </a:lnTo>
                    <a:lnTo>
                      <a:pt x="110" y="81"/>
                    </a:lnTo>
                    <a:lnTo>
                      <a:pt x="109" y="83"/>
                    </a:lnTo>
                    <a:lnTo>
                      <a:pt x="107" y="84"/>
                    </a:lnTo>
                    <a:lnTo>
                      <a:pt x="106" y="85"/>
                    </a:lnTo>
                    <a:lnTo>
                      <a:pt x="105" y="87"/>
                    </a:lnTo>
                    <a:lnTo>
                      <a:pt x="103" y="88"/>
                    </a:lnTo>
                    <a:lnTo>
                      <a:pt x="102" y="90"/>
                    </a:lnTo>
                    <a:lnTo>
                      <a:pt x="100" y="92"/>
                    </a:lnTo>
                    <a:lnTo>
                      <a:pt x="100" y="93"/>
                    </a:lnTo>
                    <a:lnTo>
                      <a:pt x="100" y="93"/>
                    </a:lnTo>
                    <a:lnTo>
                      <a:pt x="98" y="94"/>
                    </a:lnTo>
                    <a:lnTo>
                      <a:pt x="97" y="95"/>
                    </a:lnTo>
                    <a:lnTo>
                      <a:pt x="96" y="97"/>
                    </a:lnTo>
                    <a:lnTo>
                      <a:pt x="94" y="99"/>
                    </a:lnTo>
                    <a:lnTo>
                      <a:pt x="93" y="100"/>
                    </a:lnTo>
                    <a:lnTo>
                      <a:pt x="91" y="102"/>
                    </a:lnTo>
                    <a:lnTo>
                      <a:pt x="90" y="103"/>
                    </a:lnTo>
                    <a:lnTo>
                      <a:pt x="89" y="104"/>
                    </a:lnTo>
                    <a:lnTo>
                      <a:pt x="87" y="105"/>
                    </a:lnTo>
                    <a:lnTo>
                      <a:pt x="86" y="107"/>
                    </a:lnTo>
                    <a:lnTo>
                      <a:pt x="84" y="108"/>
                    </a:lnTo>
                    <a:lnTo>
                      <a:pt x="84" y="109"/>
                    </a:lnTo>
                    <a:lnTo>
                      <a:pt x="83" y="110"/>
                    </a:lnTo>
                    <a:lnTo>
                      <a:pt x="81" y="111"/>
                    </a:lnTo>
                    <a:lnTo>
                      <a:pt x="81" y="113"/>
                    </a:lnTo>
                    <a:lnTo>
                      <a:pt x="79" y="113"/>
                    </a:lnTo>
                    <a:lnTo>
                      <a:pt x="78" y="115"/>
                    </a:lnTo>
                    <a:lnTo>
                      <a:pt x="76" y="116"/>
                    </a:lnTo>
                    <a:lnTo>
                      <a:pt x="75" y="118"/>
                    </a:lnTo>
                    <a:lnTo>
                      <a:pt x="73" y="119"/>
                    </a:lnTo>
                    <a:lnTo>
                      <a:pt x="71" y="121"/>
                    </a:lnTo>
                    <a:lnTo>
                      <a:pt x="71" y="122"/>
                    </a:lnTo>
                    <a:lnTo>
                      <a:pt x="69" y="122"/>
                    </a:lnTo>
                    <a:lnTo>
                      <a:pt x="68" y="123"/>
                    </a:lnTo>
                    <a:lnTo>
                      <a:pt x="68" y="124"/>
                    </a:lnTo>
                    <a:lnTo>
                      <a:pt x="67" y="124"/>
                    </a:lnTo>
                    <a:lnTo>
                      <a:pt x="66" y="125"/>
                    </a:lnTo>
                    <a:lnTo>
                      <a:pt x="65" y="126"/>
                    </a:lnTo>
                    <a:lnTo>
                      <a:pt x="65" y="126"/>
                    </a:lnTo>
                    <a:lnTo>
                      <a:pt x="64" y="127"/>
                    </a:lnTo>
                    <a:lnTo>
                      <a:pt x="63" y="128"/>
                    </a:lnTo>
                    <a:lnTo>
                      <a:pt x="62" y="128"/>
                    </a:lnTo>
                    <a:lnTo>
                      <a:pt x="62" y="129"/>
                    </a:lnTo>
                    <a:lnTo>
                      <a:pt x="62" y="130"/>
                    </a:lnTo>
                    <a:lnTo>
                      <a:pt x="61" y="130"/>
                    </a:lnTo>
                    <a:lnTo>
                      <a:pt x="60" y="131"/>
                    </a:lnTo>
                    <a:lnTo>
                      <a:pt x="60" y="131"/>
                    </a:lnTo>
                    <a:lnTo>
                      <a:pt x="59" y="132"/>
                    </a:lnTo>
                    <a:lnTo>
                      <a:pt x="59" y="132"/>
                    </a:lnTo>
                    <a:lnTo>
                      <a:pt x="59" y="132"/>
                    </a:lnTo>
                    <a:lnTo>
                      <a:pt x="58" y="132"/>
                    </a:lnTo>
                    <a:lnTo>
                      <a:pt x="58" y="132"/>
                    </a:lnTo>
                    <a:lnTo>
                      <a:pt x="57" y="132"/>
                    </a:lnTo>
                    <a:lnTo>
                      <a:pt x="57" y="133"/>
                    </a:lnTo>
                    <a:lnTo>
                      <a:pt x="57" y="133"/>
                    </a:lnTo>
                    <a:lnTo>
                      <a:pt x="56" y="134"/>
                    </a:lnTo>
                    <a:lnTo>
                      <a:pt x="56" y="134"/>
                    </a:lnTo>
                    <a:lnTo>
                      <a:pt x="56" y="135"/>
                    </a:lnTo>
                    <a:lnTo>
                      <a:pt x="55" y="135"/>
                    </a:lnTo>
                    <a:lnTo>
                      <a:pt x="55" y="135"/>
                    </a:lnTo>
                    <a:lnTo>
                      <a:pt x="55" y="135"/>
                    </a:lnTo>
                    <a:lnTo>
                      <a:pt x="55" y="136"/>
                    </a:lnTo>
                    <a:lnTo>
                      <a:pt x="55" y="137"/>
                    </a:lnTo>
                    <a:lnTo>
                      <a:pt x="55" y="137"/>
                    </a:lnTo>
                    <a:lnTo>
                      <a:pt x="54" y="138"/>
                    </a:lnTo>
                    <a:lnTo>
                      <a:pt x="54" y="139"/>
                    </a:lnTo>
                    <a:lnTo>
                      <a:pt x="54" y="140"/>
                    </a:lnTo>
                    <a:lnTo>
                      <a:pt x="54" y="140"/>
                    </a:lnTo>
                    <a:lnTo>
                      <a:pt x="53" y="141"/>
                    </a:lnTo>
                    <a:lnTo>
                      <a:pt x="53" y="141"/>
                    </a:lnTo>
                    <a:lnTo>
                      <a:pt x="53" y="141"/>
                    </a:lnTo>
                    <a:lnTo>
                      <a:pt x="53" y="142"/>
                    </a:lnTo>
                    <a:lnTo>
                      <a:pt x="52" y="143"/>
                    </a:lnTo>
                    <a:lnTo>
                      <a:pt x="52" y="144"/>
                    </a:lnTo>
                    <a:lnTo>
                      <a:pt x="52" y="145"/>
                    </a:lnTo>
                    <a:lnTo>
                      <a:pt x="52" y="146"/>
                    </a:lnTo>
                    <a:lnTo>
                      <a:pt x="51" y="147"/>
                    </a:lnTo>
                    <a:lnTo>
                      <a:pt x="50" y="148"/>
                    </a:lnTo>
                    <a:lnTo>
                      <a:pt x="49" y="149"/>
                    </a:lnTo>
                    <a:lnTo>
                      <a:pt x="47" y="151"/>
                    </a:lnTo>
                    <a:lnTo>
                      <a:pt x="45" y="151"/>
                    </a:lnTo>
                    <a:lnTo>
                      <a:pt x="43" y="152"/>
                    </a:lnTo>
                    <a:lnTo>
                      <a:pt x="43" y="153"/>
                    </a:lnTo>
                    <a:lnTo>
                      <a:pt x="41" y="154"/>
                    </a:lnTo>
                    <a:lnTo>
                      <a:pt x="40" y="154"/>
                    </a:lnTo>
                    <a:lnTo>
                      <a:pt x="38" y="154"/>
                    </a:lnTo>
                    <a:lnTo>
                      <a:pt x="37" y="155"/>
                    </a:lnTo>
                    <a:lnTo>
                      <a:pt x="35" y="155"/>
                    </a:lnTo>
                    <a:lnTo>
                      <a:pt x="33" y="155"/>
                    </a:lnTo>
                    <a:lnTo>
                      <a:pt x="33" y="155"/>
                    </a:lnTo>
                    <a:lnTo>
                      <a:pt x="31" y="155"/>
                    </a:lnTo>
                    <a:lnTo>
                      <a:pt x="30" y="154"/>
                    </a:lnTo>
                    <a:lnTo>
                      <a:pt x="29" y="154"/>
                    </a:lnTo>
                    <a:lnTo>
                      <a:pt x="27" y="154"/>
                    </a:lnTo>
                    <a:lnTo>
                      <a:pt x="26" y="153"/>
                    </a:lnTo>
                    <a:lnTo>
                      <a:pt x="25" y="153"/>
                    </a:lnTo>
                    <a:lnTo>
                      <a:pt x="24" y="152"/>
                    </a:lnTo>
                    <a:lnTo>
                      <a:pt x="24" y="153"/>
                    </a:lnTo>
                    <a:lnTo>
                      <a:pt x="23" y="153"/>
                    </a:lnTo>
                    <a:lnTo>
                      <a:pt x="23" y="153"/>
                    </a:lnTo>
                    <a:lnTo>
                      <a:pt x="23" y="153"/>
                    </a:lnTo>
                    <a:lnTo>
                      <a:pt x="22" y="154"/>
                    </a:lnTo>
                    <a:lnTo>
                      <a:pt x="21" y="154"/>
                    </a:lnTo>
                    <a:lnTo>
                      <a:pt x="21" y="154"/>
                    </a:lnTo>
                    <a:lnTo>
                      <a:pt x="20" y="154"/>
                    </a:lnTo>
                    <a:lnTo>
                      <a:pt x="19" y="154"/>
                    </a:lnTo>
                    <a:lnTo>
                      <a:pt x="19" y="155"/>
                    </a:lnTo>
                    <a:lnTo>
                      <a:pt x="18" y="155"/>
                    </a:lnTo>
                    <a:lnTo>
                      <a:pt x="17" y="155"/>
                    </a:lnTo>
                    <a:lnTo>
                      <a:pt x="17" y="155"/>
                    </a:lnTo>
                    <a:lnTo>
                      <a:pt x="16" y="155"/>
                    </a:lnTo>
                    <a:lnTo>
                      <a:pt x="15" y="155"/>
                    </a:lnTo>
                    <a:lnTo>
                      <a:pt x="15" y="155"/>
                    </a:lnTo>
                    <a:lnTo>
                      <a:pt x="14" y="156"/>
                    </a:lnTo>
                    <a:lnTo>
                      <a:pt x="14" y="156"/>
                    </a:lnTo>
                    <a:lnTo>
                      <a:pt x="13" y="156"/>
                    </a:lnTo>
                    <a:lnTo>
                      <a:pt x="13" y="156"/>
                    </a:lnTo>
                    <a:lnTo>
                      <a:pt x="13" y="156"/>
                    </a:lnTo>
                    <a:lnTo>
                      <a:pt x="12" y="156"/>
                    </a:lnTo>
                    <a:lnTo>
                      <a:pt x="11" y="156"/>
                    </a:lnTo>
                    <a:lnTo>
                      <a:pt x="11" y="156"/>
                    </a:lnTo>
                    <a:lnTo>
                      <a:pt x="11" y="156"/>
                    </a:lnTo>
                    <a:lnTo>
                      <a:pt x="4" y="153"/>
                    </a:lnTo>
                    <a:lnTo>
                      <a:pt x="0" y="146"/>
                    </a:lnTo>
                    <a:lnTo>
                      <a:pt x="0" y="146"/>
                    </a:lnTo>
                    <a:lnTo>
                      <a:pt x="3" y="139"/>
                    </a:lnTo>
                    <a:lnTo>
                      <a:pt x="10" y="135"/>
                    </a:lnTo>
                    <a:lnTo>
                      <a:pt x="11" y="135"/>
                    </a:lnTo>
                    <a:lnTo>
                      <a:pt x="11" y="135"/>
                    </a:lnTo>
                    <a:lnTo>
                      <a:pt x="11" y="135"/>
                    </a:lnTo>
                    <a:lnTo>
                      <a:pt x="11" y="135"/>
                    </a:lnTo>
                    <a:lnTo>
                      <a:pt x="12" y="135"/>
                    </a:lnTo>
                    <a:lnTo>
                      <a:pt x="12" y="135"/>
                    </a:lnTo>
                    <a:lnTo>
                      <a:pt x="12" y="135"/>
                    </a:lnTo>
                    <a:lnTo>
                      <a:pt x="12" y="135"/>
                    </a:lnTo>
                    <a:lnTo>
                      <a:pt x="13" y="135"/>
                    </a:lnTo>
                    <a:lnTo>
                      <a:pt x="13" y="135"/>
                    </a:lnTo>
                    <a:lnTo>
                      <a:pt x="13" y="135"/>
                    </a:lnTo>
                    <a:lnTo>
                      <a:pt x="13" y="134"/>
                    </a:lnTo>
                    <a:lnTo>
                      <a:pt x="13" y="132"/>
                    </a:lnTo>
                    <a:lnTo>
                      <a:pt x="13" y="132"/>
                    </a:lnTo>
                    <a:lnTo>
                      <a:pt x="13" y="130"/>
                    </a:lnTo>
                    <a:lnTo>
                      <a:pt x="14" y="129"/>
                    </a:lnTo>
                    <a:lnTo>
                      <a:pt x="14" y="128"/>
                    </a:lnTo>
                    <a:lnTo>
                      <a:pt x="14" y="127"/>
                    </a:lnTo>
                    <a:lnTo>
                      <a:pt x="14" y="126"/>
                    </a:lnTo>
                    <a:lnTo>
                      <a:pt x="14" y="125"/>
                    </a:lnTo>
                    <a:lnTo>
                      <a:pt x="14" y="124"/>
                    </a:lnTo>
                    <a:lnTo>
                      <a:pt x="15" y="123"/>
                    </a:lnTo>
                    <a:lnTo>
                      <a:pt x="15" y="122"/>
                    </a:lnTo>
                    <a:lnTo>
                      <a:pt x="15" y="122"/>
                    </a:lnTo>
                    <a:lnTo>
                      <a:pt x="16" y="122"/>
                    </a:lnTo>
                    <a:lnTo>
                      <a:pt x="16" y="121"/>
                    </a:lnTo>
                    <a:lnTo>
                      <a:pt x="16" y="121"/>
                    </a:lnTo>
                    <a:lnTo>
                      <a:pt x="17" y="120"/>
                    </a:lnTo>
                    <a:lnTo>
                      <a:pt x="17" y="120"/>
                    </a:lnTo>
                    <a:lnTo>
                      <a:pt x="18" y="119"/>
                    </a:lnTo>
                    <a:lnTo>
                      <a:pt x="18" y="118"/>
                    </a:lnTo>
                    <a:lnTo>
                      <a:pt x="19" y="118"/>
                    </a:lnTo>
                    <a:lnTo>
                      <a:pt x="19" y="117"/>
                    </a:lnTo>
                    <a:lnTo>
                      <a:pt x="20" y="117"/>
                    </a:lnTo>
                    <a:lnTo>
                      <a:pt x="20" y="116"/>
                    </a:lnTo>
                    <a:lnTo>
                      <a:pt x="20" y="115"/>
                    </a:lnTo>
                    <a:lnTo>
                      <a:pt x="20" y="114"/>
                    </a:lnTo>
                    <a:lnTo>
                      <a:pt x="21" y="113"/>
                    </a:lnTo>
                    <a:lnTo>
                      <a:pt x="21" y="113"/>
                    </a:lnTo>
                    <a:lnTo>
                      <a:pt x="21" y="112"/>
                    </a:lnTo>
                    <a:lnTo>
                      <a:pt x="22" y="112"/>
                    </a:lnTo>
                    <a:lnTo>
                      <a:pt x="22" y="111"/>
                    </a:lnTo>
                    <a:lnTo>
                      <a:pt x="22" y="110"/>
                    </a:lnTo>
                    <a:lnTo>
                      <a:pt x="23" y="109"/>
                    </a:lnTo>
                    <a:lnTo>
                      <a:pt x="23" y="108"/>
                    </a:lnTo>
                    <a:lnTo>
                      <a:pt x="23" y="107"/>
                    </a:lnTo>
                    <a:lnTo>
                      <a:pt x="23" y="106"/>
                    </a:lnTo>
                    <a:lnTo>
                      <a:pt x="23" y="105"/>
                    </a:lnTo>
                    <a:lnTo>
                      <a:pt x="24" y="104"/>
                    </a:lnTo>
                    <a:lnTo>
                      <a:pt x="24" y="103"/>
                    </a:lnTo>
                    <a:lnTo>
                      <a:pt x="25" y="103"/>
                    </a:lnTo>
                    <a:lnTo>
                      <a:pt x="25" y="102"/>
                    </a:lnTo>
                    <a:lnTo>
                      <a:pt x="25" y="102"/>
                    </a:lnTo>
                    <a:lnTo>
                      <a:pt x="26" y="101"/>
                    </a:lnTo>
                    <a:lnTo>
                      <a:pt x="26" y="100"/>
                    </a:lnTo>
                    <a:lnTo>
                      <a:pt x="26" y="99"/>
                    </a:lnTo>
                    <a:lnTo>
                      <a:pt x="27" y="98"/>
                    </a:lnTo>
                    <a:lnTo>
                      <a:pt x="27" y="97"/>
                    </a:lnTo>
                    <a:lnTo>
                      <a:pt x="28" y="96"/>
                    </a:lnTo>
                    <a:lnTo>
                      <a:pt x="28" y="95"/>
                    </a:lnTo>
                    <a:lnTo>
                      <a:pt x="29" y="94"/>
                    </a:lnTo>
                    <a:lnTo>
                      <a:pt x="29" y="93"/>
                    </a:lnTo>
                    <a:lnTo>
                      <a:pt x="30" y="93"/>
                    </a:lnTo>
                    <a:lnTo>
                      <a:pt x="30" y="92"/>
                    </a:lnTo>
                    <a:lnTo>
                      <a:pt x="31" y="91"/>
                    </a:lnTo>
                    <a:lnTo>
                      <a:pt x="31" y="90"/>
                    </a:lnTo>
                    <a:lnTo>
                      <a:pt x="32" y="90"/>
                    </a:lnTo>
                    <a:lnTo>
                      <a:pt x="32" y="89"/>
                    </a:lnTo>
                    <a:lnTo>
                      <a:pt x="33" y="88"/>
                    </a:lnTo>
                    <a:lnTo>
                      <a:pt x="33" y="87"/>
                    </a:lnTo>
                    <a:lnTo>
                      <a:pt x="33" y="86"/>
                    </a:lnTo>
                    <a:lnTo>
                      <a:pt x="33" y="85"/>
                    </a:lnTo>
                    <a:lnTo>
                      <a:pt x="34" y="84"/>
                    </a:lnTo>
                    <a:lnTo>
                      <a:pt x="34" y="84"/>
                    </a:lnTo>
                    <a:lnTo>
                      <a:pt x="35" y="83"/>
                    </a:lnTo>
                    <a:lnTo>
                      <a:pt x="35" y="82"/>
                    </a:lnTo>
                    <a:lnTo>
                      <a:pt x="36" y="81"/>
                    </a:lnTo>
                    <a:lnTo>
                      <a:pt x="36" y="80"/>
                    </a:lnTo>
                    <a:lnTo>
                      <a:pt x="37" y="79"/>
                    </a:lnTo>
                    <a:lnTo>
                      <a:pt x="37" y="78"/>
                    </a:lnTo>
                    <a:lnTo>
                      <a:pt x="38" y="77"/>
                    </a:lnTo>
                    <a:lnTo>
                      <a:pt x="38" y="76"/>
                    </a:lnTo>
                    <a:lnTo>
                      <a:pt x="39" y="75"/>
                    </a:lnTo>
                    <a:lnTo>
                      <a:pt x="40" y="74"/>
                    </a:lnTo>
                    <a:lnTo>
                      <a:pt x="40" y="74"/>
                    </a:lnTo>
                    <a:lnTo>
                      <a:pt x="40" y="74"/>
                    </a:lnTo>
                    <a:lnTo>
                      <a:pt x="41" y="73"/>
                    </a:lnTo>
                    <a:lnTo>
                      <a:pt x="41" y="73"/>
                    </a:lnTo>
                    <a:lnTo>
                      <a:pt x="42" y="72"/>
                    </a:lnTo>
                    <a:lnTo>
                      <a:pt x="42" y="71"/>
                    </a:lnTo>
                    <a:lnTo>
                      <a:pt x="43" y="70"/>
                    </a:lnTo>
                    <a:lnTo>
                      <a:pt x="43" y="69"/>
                    </a:lnTo>
                    <a:lnTo>
                      <a:pt x="44" y="67"/>
                    </a:lnTo>
                    <a:lnTo>
                      <a:pt x="45" y="65"/>
                    </a:lnTo>
                    <a:lnTo>
                      <a:pt x="46" y="64"/>
                    </a:lnTo>
                    <a:lnTo>
                      <a:pt x="47" y="63"/>
                    </a:lnTo>
                    <a:lnTo>
                      <a:pt x="49" y="61"/>
                    </a:lnTo>
                    <a:lnTo>
                      <a:pt x="49" y="60"/>
                    </a:lnTo>
                    <a:lnTo>
                      <a:pt x="50" y="59"/>
                    </a:lnTo>
                    <a:lnTo>
                      <a:pt x="52" y="57"/>
                    </a:lnTo>
                    <a:lnTo>
                      <a:pt x="52" y="56"/>
                    </a:lnTo>
                    <a:lnTo>
                      <a:pt x="54" y="55"/>
                    </a:lnTo>
                    <a:lnTo>
                      <a:pt x="55" y="54"/>
                    </a:lnTo>
                    <a:lnTo>
                      <a:pt x="57" y="52"/>
                    </a:lnTo>
                    <a:lnTo>
                      <a:pt x="58" y="51"/>
                    </a:lnTo>
                    <a:lnTo>
                      <a:pt x="60" y="49"/>
                    </a:lnTo>
                    <a:lnTo>
                      <a:pt x="61" y="47"/>
                    </a:lnTo>
                    <a:lnTo>
                      <a:pt x="62" y="46"/>
                    </a:lnTo>
                    <a:lnTo>
                      <a:pt x="63" y="45"/>
                    </a:lnTo>
                    <a:lnTo>
                      <a:pt x="65" y="44"/>
                    </a:lnTo>
                    <a:lnTo>
                      <a:pt x="66" y="42"/>
                    </a:lnTo>
                    <a:lnTo>
                      <a:pt x="68" y="41"/>
                    </a:lnTo>
                    <a:lnTo>
                      <a:pt x="69" y="39"/>
                    </a:lnTo>
                    <a:lnTo>
                      <a:pt x="71" y="38"/>
                    </a:lnTo>
                    <a:lnTo>
                      <a:pt x="71" y="37"/>
                    </a:lnTo>
                    <a:lnTo>
                      <a:pt x="73" y="36"/>
                    </a:lnTo>
                    <a:lnTo>
                      <a:pt x="74" y="35"/>
                    </a:lnTo>
                    <a:lnTo>
                      <a:pt x="74" y="35"/>
                    </a:lnTo>
                    <a:lnTo>
                      <a:pt x="75" y="34"/>
                    </a:lnTo>
                    <a:lnTo>
                      <a:pt x="75" y="33"/>
                    </a:lnTo>
                    <a:lnTo>
                      <a:pt x="76" y="32"/>
                    </a:lnTo>
                    <a:lnTo>
                      <a:pt x="77" y="31"/>
                    </a:lnTo>
                    <a:lnTo>
                      <a:pt x="77" y="30"/>
                    </a:lnTo>
                    <a:lnTo>
                      <a:pt x="78" y="29"/>
                    </a:lnTo>
                    <a:lnTo>
                      <a:pt x="79" y="29"/>
                    </a:lnTo>
                    <a:lnTo>
                      <a:pt x="79" y="28"/>
                    </a:lnTo>
                    <a:lnTo>
                      <a:pt x="80" y="27"/>
                    </a:lnTo>
                    <a:lnTo>
                      <a:pt x="81" y="26"/>
                    </a:lnTo>
                    <a:lnTo>
                      <a:pt x="81" y="26"/>
                    </a:lnTo>
                    <a:lnTo>
                      <a:pt x="81" y="25"/>
                    </a:lnTo>
                    <a:lnTo>
                      <a:pt x="82" y="24"/>
                    </a:lnTo>
                    <a:lnTo>
                      <a:pt x="83" y="23"/>
                    </a:lnTo>
                    <a:lnTo>
                      <a:pt x="84" y="22"/>
                    </a:lnTo>
                    <a:lnTo>
                      <a:pt x="84" y="22"/>
                    </a:lnTo>
                    <a:lnTo>
                      <a:pt x="85" y="21"/>
                    </a:lnTo>
                    <a:lnTo>
                      <a:pt x="86" y="20"/>
                    </a:lnTo>
                    <a:lnTo>
                      <a:pt x="87" y="19"/>
                    </a:lnTo>
                    <a:lnTo>
                      <a:pt x="88" y="18"/>
                    </a:lnTo>
                    <a:lnTo>
                      <a:pt x="88" y="17"/>
                    </a:lnTo>
                    <a:lnTo>
                      <a:pt x="89" y="17"/>
                    </a:lnTo>
                    <a:lnTo>
                      <a:pt x="90" y="17"/>
                    </a:lnTo>
                    <a:lnTo>
                      <a:pt x="90" y="16"/>
                    </a:lnTo>
                    <a:lnTo>
                      <a:pt x="91" y="15"/>
                    </a:lnTo>
                    <a:lnTo>
                      <a:pt x="92" y="14"/>
                    </a:lnTo>
                    <a:lnTo>
                      <a:pt x="93" y="13"/>
                    </a:lnTo>
                    <a:lnTo>
                      <a:pt x="94" y="13"/>
                    </a:lnTo>
                    <a:lnTo>
                      <a:pt x="95" y="12"/>
                    </a:lnTo>
                    <a:lnTo>
                      <a:pt x="95" y="11"/>
                    </a:lnTo>
                    <a:lnTo>
                      <a:pt x="96" y="11"/>
                    </a:lnTo>
                    <a:lnTo>
                      <a:pt x="96" y="11"/>
                    </a:lnTo>
                    <a:lnTo>
                      <a:pt x="97" y="10"/>
                    </a:lnTo>
                    <a:lnTo>
                      <a:pt x="97" y="10"/>
                    </a:lnTo>
                    <a:lnTo>
                      <a:pt x="98" y="10"/>
                    </a:lnTo>
                    <a:lnTo>
                      <a:pt x="98" y="9"/>
                    </a:lnTo>
                    <a:lnTo>
                      <a:pt x="98" y="9"/>
                    </a:lnTo>
                    <a:lnTo>
                      <a:pt x="99" y="8"/>
                    </a:lnTo>
                    <a:lnTo>
                      <a:pt x="100" y="8"/>
                    </a:lnTo>
                    <a:lnTo>
                      <a:pt x="100" y="8"/>
                    </a:lnTo>
                    <a:lnTo>
                      <a:pt x="100" y="7"/>
                    </a:lnTo>
                    <a:lnTo>
                      <a:pt x="100" y="7"/>
                    </a:lnTo>
                    <a:lnTo>
                      <a:pt x="101" y="7"/>
                    </a:lnTo>
                    <a:lnTo>
                      <a:pt x="101" y="7"/>
                    </a:lnTo>
                    <a:lnTo>
                      <a:pt x="102" y="7"/>
                    </a:lnTo>
                    <a:lnTo>
                      <a:pt x="102" y="7"/>
                    </a:lnTo>
                    <a:lnTo>
                      <a:pt x="103" y="6"/>
                    </a:lnTo>
                    <a:lnTo>
                      <a:pt x="103" y="6"/>
                    </a:lnTo>
                    <a:lnTo>
                      <a:pt x="104" y="6"/>
                    </a:lnTo>
                    <a:lnTo>
                      <a:pt x="104" y="5"/>
                    </a:lnTo>
                    <a:lnTo>
                      <a:pt x="105" y="5"/>
                    </a:lnTo>
                    <a:lnTo>
                      <a:pt x="105" y="5"/>
                    </a:lnTo>
                    <a:lnTo>
                      <a:pt x="106" y="4"/>
                    </a:lnTo>
                    <a:lnTo>
                      <a:pt x="106" y="4"/>
                    </a:lnTo>
                    <a:lnTo>
                      <a:pt x="107" y="4"/>
                    </a:lnTo>
                    <a:lnTo>
                      <a:pt x="108" y="4"/>
                    </a:lnTo>
                    <a:lnTo>
                      <a:pt x="108" y="3"/>
                    </a:lnTo>
                    <a:lnTo>
                      <a:pt x="108" y="4"/>
                    </a:lnTo>
                    <a:lnTo>
                      <a:pt x="108" y="4"/>
                    </a:lnTo>
                    <a:lnTo>
                      <a:pt x="107" y="4"/>
                    </a:lnTo>
                    <a:lnTo>
                      <a:pt x="107" y="4"/>
                    </a:lnTo>
                    <a:lnTo>
                      <a:pt x="106" y="5"/>
                    </a:lnTo>
                    <a:lnTo>
                      <a:pt x="107" y="5"/>
                    </a:lnTo>
                    <a:lnTo>
                      <a:pt x="107" y="4"/>
                    </a:lnTo>
                    <a:lnTo>
                      <a:pt x="108" y="4"/>
                    </a:lnTo>
                    <a:lnTo>
                      <a:pt x="108" y="4"/>
                    </a:lnTo>
                    <a:lnTo>
                      <a:pt x="109" y="3"/>
                    </a:lnTo>
                    <a:lnTo>
                      <a:pt x="110" y="2"/>
                    </a:lnTo>
                    <a:lnTo>
                      <a:pt x="112" y="2"/>
                    </a:lnTo>
                    <a:lnTo>
                      <a:pt x="113" y="1"/>
                    </a:lnTo>
                    <a:lnTo>
                      <a:pt x="115" y="1"/>
                    </a:lnTo>
                    <a:lnTo>
                      <a:pt x="117" y="1"/>
                    </a:lnTo>
                    <a:lnTo>
                      <a:pt x="119" y="0"/>
                    </a:lnTo>
                    <a:lnTo>
                      <a:pt x="120" y="1"/>
                    </a:lnTo>
                    <a:lnTo>
                      <a:pt x="122" y="1"/>
                    </a:lnTo>
                    <a:lnTo>
                      <a:pt x="123" y="1"/>
                    </a:lnTo>
                    <a:lnTo>
                      <a:pt x="124" y="1"/>
                    </a:lnTo>
                    <a:lnTo>
                      <a:pt x="124" y="1"/>
                    </a:lnTo>
                    <a:lnTo>
                      <a:pt x="125" y="1"/>
                    </a:lnTo>
                    <a:lnTo>
                      <a:pt x="126" y="1"/>
                    </a:lnTo>
                    <a:lnTo>
                      <a:pt x="126" y="1"/>
                    </a:lnTo>
                    <a:lnTo>
                      <a:pt x="127" y="1"/>
                    </a:lnTo>
                    <a:lnTo>
                      <a:pt x="128" y="1"/>
                    </a:lnTo>
                    <a:lnTo>
                      <a:pt x="128" y="1"/>
                    </a:lnTo>
                    <a:close/>
                    <a:moveTo>
                      <a:pt x="104" y="8"/>
                    </a:moveTo>
                    <a:lnTo>
                      <a:pt x="104" y="8"/>
                    </a:lnTo>
                    <a:lnTo>
                      <a:pt x="104" y="8"/>
                    </a:lnTo>
                    <a:lnTo>
                      <a:pt x="104" y="8"/>
                    </a:lnTo>
                    <a:lnTo>
                      <a:pt x="103" y="9"/>
                    </a:lnTo>
                    <a:lnTo>
                      <a:pt x="103" y="9"/>
                    </a:lnTo>
                    <a:lnTo>
                      <a:pt x="102" y="11"/>
                    </a:lnTo>
                    <a:lnTo>
                      <a:pt x="102" y="10"/>
                    </a:lnTo>
                    <a:lnTo>
                      <a:pt x="103" y="10"/>
                    </a:lnTo>
                    <a:lnTo>
                      <a:pt x="104" y="9"/>
                    </a:lnTo>
                    <a:lnTo>
                      <a:pt x="104" y="9"/>
                    </a:lnTo>
                    <a:lnTo>
                      <a:pt x="104" y="8"/>
                    </a:lnTo>
                    <a:lnTo>
                      <a:pt x="104" y="8"/>
                    </a:lnTo>
                    <a:lnTo>
                      <a:pt x="104" y="8"/>
                    </a:lnTo>
                    <a:lnTo>
                      <a:pt x="104" y="8"/>
                    </a:lnTo>
                    <a:lnTo>
                      <a:pt x="104" y="8"/>
                    </a:lnTo>
                    <a:lnTo>
                      <a:pt x="104" y="8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151">
                <a:extLst>
                  <a:ext uri="{FF2B5EF4-FFF2-40B4-BE49-F238E27FC236}">
                    <a16:creationId xmlns:a16="http://schemas.microsoft.com/office/drawing/2014/main" id="{465A6FF1-AFFD-837E-605F-BEA23030429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205913" y="9002714"/>
                <a:ext cx="123825" cy="130175"/>
              </a:xfrm>
              <a:custGeom>
                <a:avLst/>
                <a:gdLst>
                  <a:gd name="T0" fmla="*/ 45 w 78"/>
                  <a:gd name="T1" fmla="*/ 1 h 82"/>
                  <a:gd name="T2" fmla="*/ 50 w 78"/>
                  <a:gd name="T3" fmla="*/ 2 h 82"/>
                  <a:gd name="T4" fmla="*/ 55 w 78"/>
                  <a:gd name="T5" fmla="*/ 3 h 82"/>
                  <a:gd name="T6" fmla="*/ 61 w 78"/>
                  <a:gd name="T7" fmla="*/ 7 h 82"/>
                  <a:gd name="T8" fmla="*/ 66 w 78"/>
                  <a:gd name="T9" fmla="*/ 10 h 82"/>
                  <a:gd name="T10" fmla="*/ 70 w 78"/>
                  <a:gd name="T11" fmla="*/ 13 h 82"/>
                  <a:gd name="T12" fmla="*/ 73 w 78"/>
                  <a:gd name="T13" fmla="*/ 18 h 82"/>
                  <a:gd name="T14" fmla="*/ 76 w 78"/>
                  <a:gd name="T15" fmla="*/ 22 h 82"/>
                  <a:gd name="T16" fmla="*/ 77 w 78"/>
                  <a:gd name="T17" fmla="*/ 28 h 82"/>
                  <a:gd name="T18" fmla="*/ 77 w 78"/>
                  <a:gd name="T19" fmla="*/ 34 h 82"/>
                  <a:gd name="T20" fmla="*/ 76 w 78"/>
                  <a:gd name="T21" fmla="*/ 39 h 82"/>
                  <a:gd name="T22" fmla="*/ 74 w 78"/>
                  <a:gd name="T23" fmla="*/ 43 h 82"/>
                  <a:gd name="T24" fmla="*/ 71 w 78"/>
                  <a:gd name="T25" fmla="*/ 48 h 82"/>
                  <a:gd name="T26" fmla="*/ 69 w 78"/>
                  <a:gd name="T27" fmla="*/ 51 h 82"/>
                  <a:gd name="T28" fmla="*/ 65 w 78"/>
                  <a:gd name="T29" fmla="*/ 53 h 82"/>
                  <a:gd name="T30" fmla="*/ 60 w 78"/>
                  <a:gd name="T31" fmla="*/ 57 h 82"/>
                  <a:gd name="T32" fmla="*/ 58 w 78"/>
                  <a:gd name="T33" fmla="*/ 63 h 82"/>
                  <a:gd name="T34" fmla="*/ 56 w 78"/>
                  <a:gd name="T35" fmla="*/ 68 h 82"/>
                  <a:gd name="T36" fmla="*/ 52 w 78"/>
                  <a:gd name="T37" fmla="*/ 74 h 82"/>
                  <a:gd name="T38" fmla="*/ 46 w 78"/>
                  <a:gd name="T39" fmla="*/ 79 h 82"/>
                  <a:gd name="T40" fmla="*/ 39 w 78"/>
                  <a:gd name="T41" fmla="*/ 81 h 82"/>
                  <a:gd name="T42" fmla="*/ 32 w 78"/>
                  <a:gd name="T43" fmla="*/ 82 h 82"/>
                  <a:gd name="T44" fmla="*/ 27 w 78"/>
                  <a:gd name="T45" fmla="*/ 81 h 82"/>
                  <a:gd name="T46" fmla="*/ 21 w 78"/>
                  <a:gd name="T47" fmla="*/ 79 h 82"/>
                  <a:gd name="T48" fmla="*/ 15 w 78"/>
                  <a:gd name="T49" fmla="*/ 76 h 82"/>
                  <a:gd name="T50" fmla="*/ 11 w 78"/>
                  <a:gd name="T51" fmla="*/ 72 h 82"/>
                  <a:gd name="T52" fmla="*/ 1 w 78"/>
                  <a:gd name="T53" fmla="*/ 58 h 82"/>
                  <a:gd name="T54" fmla="*/ 1 w 78"/>
                  <a:gd name="T55" fmla="*/ 53 h 82"/>
                  <a:gd name="T56" fmla="*/ 1 w 78"/>
                  <a:gd name="T57" fmla="*/ 48 h 82"/>
                  <a:gd name="T58" fmla="*/ 2 w 78"/>
                  <a:gd name="T59" fmla="*/ 43 h 82"/>
                  <a:gd name="T60" fmla="*/ 4 w 78"/>
                  <a:gd name="T61" fmla="*/ 40 h 82"/>
                  <a:gd name="T62" fmla="*/ 5 w 78"/>
                  <a:gd name="T63" fmla="*/ 32 h 82"/>
                  <a:gd name="T64" fmla="*/ 8 w 78"/>
                  <a:gd name="T65" fmla="*/ 24 h 82"/>
                  <a:gd name="T66" fmla="*/ 13 w 78"/>
                  <a:gd name="T67" fmla="*/ 17 h 82"/>
                  <a:gd name="T68" fmla="*/ 15 w 78"/>
                  <a:gd name="T69" fmla="*/ 13 h 82"/>
                  <a:gd name="T70" fmla="*/ 17 w 78"/>
                  <a:gd name="T71" fmla="*/ 11 h 82"/>
                  <a:gd name="T72" fmla="*/ 21 w 78"/>
                  <a:gd name="T73" fmla="*/ 8 h 82"/>
                  <a:gd name="T74" fmla="*/ 24 w 78"/>
                  <a:gd name="T75" fmla="*/ 5 h 82"/>
                  <a:gd name="T76" fmla="*/ 28 w 78"/>
                  <a:gd name="T77" fmla="*/ 3 h 82"/>
                  <a:gd name="T78" fmla="*/ 32 w 78"/>
                  <a:gd name="T79" fmla="*/ 1 h 82"/>
                  <a:gd name="T80" fmla="*/ 37 w 78"/>
                  <a:gd name="T81" fmla="*/ 0 h 82"/>
                  <a:gd name="T82" fmla="*/ 33 w 78"/>
                  <a:gd name="T83" fmla="*/ 42 h 82"/>
                  <a:gd name="T84" fmla="*/ 35 w 78"/>
                  <a:gd name="T85" fmla="*/ 43 h 82"/>
                  <a:gd name="T86" fmla="*/ 36 w 78"/>
                  <a:gd name="T87" fmla="*/ 42 h 82"/>
                  <a:gd name="T88" fmla="*/ 36 w 78"/>
                  <a:gd name="T89" fmla="*/ 42 h 82"/>
                  <a:gd name="T90" fmla="*/ 33 w 78"/>
                  <a:gd name="T91" fmla="*/ 42 h 82"/>
                  <a:gd name="T92" fmla="*/ 37 w 78"/>
                  <a:gd name="T93" fmla="*/ 42 h 82"/>
                  <a:gd name="T94" fmla="*/ 37 w 78"/>
                  <a:gd name="T95" fmla="*/ 42 h 82"/>
                  <a:gd name="T96" fmla="*/ 36 w 78"/>
                  <a:gd name="T97" fmla="*/ 42 h 82"/>
                  <a:gd name="T98" fmla="*/ 36 w 78"/>
                  <a:gd name="T99" fmla="*/ 42 h 82"/>
                  <a:gd name="T100" fmla="*/ 36 w 78"/>
                  <a:gd name="T101" fmla="*/ 42 h 82"/>
                  <a:gd name="T102" fmla="*/ 36 w 78"/>
                  <a:gd name="T103" fmla="*/ 42 h 82"/>
                  <a:gd name="T104" fmla="*/ 52 w 78"/>
                  <a:gd name="T105" fmla="*/ 31 h 82"/>
                  <a:gd name="T106" fmla="*/ 52 w 78"/>
                  <a:gd name="T107" fmla="*/ 31 h 82"/>
                  <a:gd name="T108" fmla="*/ 52 w 78"/>
                  <a:gd name="T109" fmla="*/ 31 h 82"/>
                  <a:gd name="T110" fmla="*/ 52 w 78"/>
                  <a:gd name="T111" fmla="*/ 31 h 82"/>
                  <a:gd name="T112" fmla="*/ 52 w 78"/>
                  <a:gd name="T113" fmla="*/ 31 h 82"/>
                  <a:gd name="T114" fmla="*/ 52 w 78"/>
                  <a:gd name="T115" fmla="*/ 31 h 82"/>
                  <a:gd name="T116" fmla="*/ 52 w 78"/>
                  <a:gd name="T117" fmla="*/ 31 h 82"/>
                  <a:gd name="T118" fmla="*/ 52 w 78"/>
                  <a:gd name="T119" fmla="*/ 31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8" h="82">
                    <a:moveTo>
                      <a:pt x="41" y="0"/>
                    </a:moveTo>
                    <a:lnTo>
                      <a:pt x="42" y="0"/>
                    </a:lnTo>
                    <a:lnTo>
                      <a:pt x="42" y="0"/>
                    </a:lnTo>
                    <a:lnTo>
                      <a:pt x="42" y="0"/>
                    </a:lnTo>
                    <a:lnTo>
                      <a:pt x="43" y="0"/>
                    </a:lnTo>
                    <a:lnTo>
                      <a:pt x="43" y="0"/>
                    </a:lnTo>
                    <a:lnTo>
                      <a:pt x="44" y="1"/>
                    </a:lnTo>
                    <a:lnTo>
                      <a:pt x="44" y="1"/>
                    </a:lnTo>
                    <a:lnTo>
                      <a:pt x="45" y="1"/>
                    </a:lnTo>
                    <a:lnTo>
                      <a:pt x="45" y="1"/>
                    </a:lnTo>
                    <a:lnTo>
                      <a:pt x="46" y="1"/>
                    </a:lnTo>
                    <a:lnTo>
                      <a:pt x="46" y="1"/>
                    </a:lnTo>
                    <a:lnTo>
                      <a:pt x="47" y="1"/>
                    </a:lnTo>
                    <a:lnTo>
                      <a:pt x="48" y="1"/>
                    </a:lnTo>
                    <a:lnTo>
                      <a:pt x="48" y="1"/>
                    </a:lnTo>
                    <a:lnTo>
                      <a:pt x="49" y="1"/>
                    </a:lnTo>
                    <a:lnTo>
                      <a:pt x="49" y="2"/>
                    </a:lnTo>
                    <a:lnTo>
                      <a:pt x="50" y="2"/>
                    </a:lnTo>
                    <a:lnTo>
                      <a:pt x="50" y="2"/>
                    </a:lnTo>
                    <a:lnTo>
                      <a:pt x="50" y="2"/>
                    </a:lnTo>
                    <a:lnTo>
                      <a:pt x="51" y="2"/>
                    </a:lnTo>
                    <a:lnTo>
                      <a:pt x="51" y="2"/>
                    </a:lnTo>
                    <a:lnTo>
                      <a:pt x="52" y="3"/>
                    </a:lnTo>
                    <a:lnTo>
                      <a:pt x="52" y="3"/>
                    </a:lnTo>
                    <a:lnTo>
                      <a:pt x="52" y="3"/>
                    </a:lnTo>
                    <a:lnTo>
                      <a:pt x="53" y="3"/>
                    </a:lnTo>
                    <a:lnTo>
                      <a:pt x="53" y="3"/>
                    </a:lnTo>
                    <a:lnTo>
                      <a:pt x="54" y="3"/>
                    </a:lnTo>
                    <a:lnTo>
                      <a:pt x="54" y="3"/>
                    </a:lnTo>
                    <a:lnTo>
                      <a:pt x="55" y="3"/>
                    </a:lnTo>
                    <a:lnTo>
                      <a:pt x="56" y="4"/>
                    </a:lnTo>
                    <a:lnTo>
                      <a:pt x="56" y="4"/>
                    </a:lnTo>
                    <a:lnTo>
                      <a:pt x="57" y="4"/>
                    </a:lnTo>
                    <a:lnTo>
                      <a:pt x="58" y="5"/>
                    </a:lnTo>
                    <a:lnTo>
                      <a:pt x="58" y="5"/>
                    </a:lnTo>
                    <a:lnTo>
                      <a:pt x="59" y="5"/>
                    </a:lnTo>
                    <a:lnTo>
                      <a:pt x="59" y="6"/>
                    </a:lnTo>
                    <a:lnTo>
                      <a:pt x="60" y="6"/>
                    </a:lnTo>
                    <a:lnTo>
                      <a:pt x="61" y="6"/>
                    </a:lnTo>
                    <a:lnTo>
                      <a:pt x="61" y="7"/>
                    </a:lnTo>
                    <a:lnTo>
                      <a:pt x="61" y="7"/>
                    </a:lnTo>
                    <a:lnTo>
                      <a:pt x="61" y="7"/>
                    </a:lnTo>
                    <a:lnTo>
                      <a:pt x="62" y="8"/>
                    </a:lnTo>
                    <a:lnTo>
                      <a:pt x="62" y="8"/>
                    </a:lnTo>
                    <a:lnTo>
                      <a:pt x="63" y="8"/>
                    </a:lnTo>
                    <a:lnTo>
                      <a:pt x="63" y="9"/>
                    </a:lnTo>
                    <a:lnTo>
                      <a:pt x="64" y="9"/>
                    </a:lnTo>
                    <a:lnTo>
                      <a:pt x="65" y="9"/>
                    </a:lnTo>
                    <a:lnTo>
                      <a:pt x="65" y="10"/>
                    </a:lnTo>
                    <a:lnTo>
                      <a:pt x="66" y="10"/>
                    </a:lnTo>
                    <a:lnTo>
                      <a:pt x="66" y="11"/>
                    </a:lnTo>
                    <a:lnTo>
                      <a:pt x="67" y="11"/>
                    </a:lnTo>
                    <a:lnTo>
                      <a:pt x="67" y="11"/>
                    </a:lnTo>
                    <a:lnTo>
                      <a:pt x="67" y="12"/>
                    </a:lnTo>
                    <a:lnTo>
                      <a:pt x="68" y="12"/>
                    </a:lnTo>
                    <a:lnTo>
                      <a:pt x="68" y="13"/>
                    </a:lnTo>
                    <a:lnTo>
                      <a:pt x="69" y="13"/>
                    </a:lnTo>
                    <a:lnTo>
                      <a:pt x="69" y="13"/>
                    </a:lnTo>
                    <a:lnTo>
                      <a:pt x="70" y="13"/>
                    </a:lnTo>
                    <a:lnTo>
                      <a:pt x="70" y="13"/>
                    </a:lnTo>
                    <a:lnTo>
                      <a:pt x="71" y="14"/>
                    </a:lnTo>
                    <a:lnTo>
                      <a:pt x="71" y="14"/>
                    </a:lnTo>
                    <a:lnTo>
                      <a:pt x="71" y="15"/>
                    </a:lnTo>
                    <a:lnTo>
                      <a:pt x="71" y="15"/>
                    </a:lnTo>
                    <a:lnTo>
                      <a:pt x="71" y="16"/>
                    </a:lnTo>
                    <a:lnTo>
                      <a:pt x="72" y="16"/>
                    </a:lnTo>
                    <a:lnTo>
                      <a:pt x="72" y="17"/>
                    </a:lnTo>
                    <a:lnTo>
                      <a:pt x="72" y="17"/>
                    </a:lnTo>
                    <a:lnTo>
                      <a:pt x="73" y="18"/>
                    </a:lnTo>
                    <a:lnTo>
                      <a:pt x="73" y="18"/>
                    </a:lnTo>
                    <a:lnTo>
                      <a:pt x="73" y="19"/>
                    </a:lnTo>
                    <a:lnTo>
                      <a:pt x="74" y="19"/>
                    </a:lnTo>
                    <a:lnTo>
                      <a:pt x="74" y="20"/>
                    </a:lnTo>
                    <a:lnTo>
                      <a:pt x="74" y="20"/>
                    </a:lnTo>
                    <a:lnTo>
                      <a:pt x="75" y="21"/>
                    </a:lnTo>
                    <a:lnTo>
                      <a:pt x="75" y="21"/>
                    </a:lnTo>
                    <a:lnTo>
                      <a:pt x="75" y="21"/>
                    </a:lnTo>
                    <a:lnTo>
                      <a:pt x="75" y="22"/>
                    </a:lnTo>
                    <a:lnTo>
                      <a:pt x="76" y="22"/>
                    </a:lnTo>
                    <a:lnTo>
                      <a:pt x="76" y="22"/>
                    </a:lnTo>
                    <a:lnTo>
                      <a:pt x="76" y="23"/>
                    </a:lnTo>
                    <a:lnTo>
                      <a:pt x="76" y="23"/>
                    </a:lnTo>
                    <a:lnTo>
                      <a:pt x="76" y="24"/>
                    </a:lnTo>
                    <a:lnTo>
                      <a:pt x="77" y="24"/>
                    </a:lnTo>
                    <a:lnTo>
                      <a:pt x="77" y="25"/>
                    </a:lnTo>
                    <a:lnTo>
                      <a:pt x="77" y="26"/>
                    </a:lnTo>
                    <a:lnTo>
                      <a:pt x="77" y="26"/>
                    </a:lnTo>
                    <a:lnTo>
                      <a:pt x="77" y="27"/>
                    </a:lnTo>
                    <a:lnTo>
                      <a:pt x="77" y="28"/>
                    </a:lnTo>
                    <a:lnTo>
                      <a:pt x="77" y="28"/>
                    </a:lnTo>
                    <a:lnTo>
                      <a:pt x="78" y="29"/>
                    </a:lnTo>
                    <a:lnTo>
                      <a:pt x="78" y="30"/>
                    </a:lnTo>
                    <a:lnTo>
                      <a:pt x="78" y="30"/>
                    </a:lnTo>
                    <a:lnTo>
                      <a:pt x="78" y="31"/>
                    </a:lnTo>
                    <a:lnTo>
                      <a:pt x="78" y="31"/>
                    </a:lnTo>
                    <a:lnTo>
                      <a:pt x="78" y="32"/>
                    </a:lnTo>
                    <a:lnTo>
                      <a:pt x="78" y="32"/>
                    </a:lnTo>
                    <a:lnTo>
                      <a:pt x="78" y="32"/>
                    </a:lnTo>
                    <a:lnTo>
                      <a:pt x="78" y="33"/>
                    </a:lnTo>
                    <a:lnTo>
                      <a:pt x="77" y="34"/>
                    </a:lnTo>
                    <a:lnTo>
                      <a:pt x="77" y="34"/>
                    </a:lnTo>
                    <a:lnTo>
                      <a:pt x="77" y="35"/>
                    </a:lnTo>
                    <a:lnTo>
                      <a:pt x="77" y="35"/>
                    </a:lnTo>
                    <a:lnTo>
                      <a:pt x="77" y="36"/>
                    </a:lnTo>
                    <a:lnTo>
                      <a:pt x="77" y="37"/>
                    </a:lnTo>
                    <a:lnTo>
                      <a:pt x="77" y="37"/>
                    </a:lnTo>
                    <a:lnTo>
                      <a:pt x="77" y="38"/>
                    </a:lnTo>
                    <a:lnTo>
                      <a:pt x="77" y="38"/>
                    </a:lnTo>
                    <a:lnTo>
                      <a:pt x="76" y="39"/>
                    </a:lnTo>
                    <a:lnTo>
                      <a:pt x="76" y="39"/>
                    </a:lnTo>
                    <a:lnTo>
                      <a:pt x="76" y="40"/>
                    </a:lnTo>
                    <a:lnTo>
                      <a:pt x="76" y="40"/>
                    </a:lnTo>
                    <a:lnTo>
                      <a:pt x="76" y="41"/>
                    </a:lnTo>
                    <a:lnTo>
                      <a:pt x="75" y="41"/>
                    </a:lnTo>
                    <a:lnTo>
                      <a:pt x="75" y="42"/>
                    </a:lnTo>
                    <a:lnTo>
                      <a:pt x="75" y="42"/>
                    </a:lnTo>
                    <a:lnTo>
                      <a:pt x="75" y="42"/>
                    </a:lnTo>
                    <a:lnTo>
                      <a:pt x="74" y="42"/>
                    </a:lnTo>
                    <a:lnTo>
                      <a:pt x="74" y="43"/>
                    </a:lnTo>
                    <a:lnTo>
                      <a:pt x="74" y="43"/>
                    </a:lnTo>
                    <a:lnTo>
                      <a:pt x="74" y="44"/>
                    </a:lnTo>
                    <a:lnTo>
                      <a:pt x="73" y="44"/>
                    </a:lnTo>
                    <a:lnTo>
                      <a:pt x="73" y="45"/>
                    </a:lnTo>
                    <a:lnTo>
                      <a:pt x="73" y="45"/>
                    </a:lnTo>
                    <a:lnTo>
                      <a:pt x="72" y="46"/>
                    </a:lnTo>
                    <a:lnTo>
                      <a:pt x="72" y="46"/>
                    </a:lnTo>
                    <a:lnTo>
                      <a:pt x="72" y="46"/>
                    </a:lnTo>
                    <a:lnTo>
                      <a:pt x="71" y="47"/>
                    </a:lnTo>
                    <a:lnTo>
                      <a:pt x="71" y="47"/>
                    </a:lnTo>
                    <a:lnTo>
                      <a:pt x="71" y="48"/>
                    </a:lnTo>
                    <a:lnTo>
                      <a:pt x="71" y="48"/>
                    </a:lnTo>
                    <a:lnTo>
                      <a:pt x="71" y="48"/>
                    </a:lnTo>
                    <a:lnTo>
                      <a:pt x="71" y="49"/>
                    </a:lnTo>
                    <a:lnTo>
                      <a:pt x="70" y="49"/>
                    </a:lnTo>
                    <a:lnTo>
                      <a:pt x="70" y="50"/>
                    </a:lnTo>
                    <a:lnTo>
                      <a:pt x="70" y="50"/>
                    </a:lnTo>
                    <a:lnTo>
                      <a:pt x="70" y="50"/>
                    </a:lnTo>
                    <a:lnTo>
                      <a:pt x="69" y="50"/>
                    </a:lnTo>
                    <a:lnTo>
                      <a:pt x="69" y="51"/>
                    </a:lnTo>
                    <a:lnTo>
                      <a:pt x="69" y="51"/>
                    </a:lnTo>
                    <a:lnTo>
                      <a:pt x="68" y="51"/>
                    </a:lnTo>
                    <a:lnTo>
                      <a:pt x="68" y="51"/>
                    </a:lnTo>
                    <a:lnTo>
                      <a:pt x="68" y="51"/>
                    </a:lnTo>
                    <a:lnTo>
                      <a:pt x="67" y="51"/>
                    </a:lnTo>
                    <a:lnTo>
                      <a:pt x="67" y="52"/>
                    </a:lnTo>
                    <a:lnTo>
                      <a:pt x="67" y="52"/>
                    </a:lnTo>
                    <a:lnTo>
                      <a:pt x="66" y="52"/>
                    </a:lnTo>
                    <a:lnTo>
                      <a:pt x="66" y="53"/>
                    </a:lnTo>
                    <a:lnTo>
                      <a:pt x="65" y="53"/>
                    </a:lnTo>
                    <a:lnTo>
                      <a:pt x="65" y="53"/>
                    </a:lnTo>
                    <a:lnTo>
                      <a:pt x="65" y="53"/>
                    </a:lnTo>
                    <a:lnTo>
                      <a:pt x="64" y="54"/>
                    </a:lnTo>
                    <a:lnTo>
                      <a:pt x="64" y="54"/>
                    </a:lnTo>
                    <a:lnTo>
                      <a:pt x="63" y="54"/>
                    </a:lnTo>
                    <a:lnTo>
                      <a:pt x="63" y="55"/>
                    </a:lnTo>
                    <a:lnTo>
                      <a:pt x="62" y="55"/>
                    </a:lnTo>
                    <a:lnTo>
                      <a:pt x="61" y="56"/>
                    </a:lnTo>
                    <a:lnTo>
                      <a:pt x="61" y="56"/>
                    </a:lnTo>
                    <a:lnTo>
                      <a:pt x="61" y="57"/>
                    </a:lnTo>
                    <a:lnTo>
                      <a:pt x="60" y="57"/>
                    </a:lnTo>
                    <a:lnTo>
                      <a:pt x="59" y="58"/>
                    </a:lnTo>
                    <a:lnTo>
                      <a:pt x="59" y="58"/>
                    </a:lnTo>
                    <a:lnTo>
                      <a:pt x="59" y="59"/>
                    </a:lnTo>
                    <a:lnTo>
                      <a:pt x="59" y="60"/>
                    </a:lnTo>
                    <a:lnTo>
                      <a:pt x="59" y="61"/>
                    </a:lnTo>
                    <a:lnTo>
                      <a:pt x="59" y="61"/>
                    </a:lnTo>
                    <a:lnTo>
                      <a:pt x="58" y="61"/>
                    </a:lnTo>
                    <a:lnTo>
                      <a:pt x="58" y="61"/>
                    </a:lnTo>
                    <a:lnTo>
                      <a:pt x="58" y="62"/>
                    </a:lnTo>
                    <a:lnTo>
                      <a:pt x="58" y="63"/>
                    </a:lnTo>
                    <a:lnTo>
                      <a:pt x="58" y="63"/>
                    </a:lnTo>
                    <a:lnTo>
                      <a:pt x="58" y="64"/>
                    </a:lnTo>
                    <a:lnTo>
                      <a:pt x="58" y="64"/>
                    </a:lnTo>
                    <a:lnTo>
                      <a:pt x="57" y="65"/>
                    </a:lnTo>
                    <a:lnTo>
                      <a:pt x="57" y="65"/>
                    </a:lnTo>
                    <a:lnTo>
                      <a:pt x="57" y="66"/>
                    </a:lnTo>
                    <a:lnTo>
                      <a:pt x="57" y="67"/>
                    </a:lnTo>
                    <a:lnTo>
                      <a:pt x="56" y="67"/>
                    </a:lnTo>
                    <a:lnTo>
                      <a:pt x="56" y="68"/>
                    </a:lnTo>
                    <a:lnTo>
                      <a:pt x="56" y="68"/>
                    </a:lnTo>
                    <a:lnTo>
                      <a:pt x="56" y="69"/>
                    </a:lnTo>
                    <a:lnTo>
                      <a:pt x="55" y="70"/>
                    </a:lnTo>
                    <a:lnTo>
                      <a:pt x="55" y="70"/>
                    </a:lnTo>
                    <a:lnTo>
                      <a:pt x="54" y="70"/>
                    </a:lnTo>
                    <a:lnTo>
                      <a:pt x="54" y="71"/>
                    </a:lnTo>
                    <a:lnTo>
                      <a:pt x="54" y="71"/>
                    </a:lnTo>
                    <a:lnTo>
                      <a:pt x="53" y="72"/>
                    </a:lnTo>
                    <a:lnTo>
                      <a:pt x="53" y="72"/>
                    </a:lnTo>
                    <a:lnTo>
                      <a:pt x="52" y="73"/>
                    </a:lnTo>
                    <a:lnTo>
                      <a:pt x="52" y="74"/>
                    </a:lnTo>
                    <a:lnTo>
                      <a:pt x="52" y="74"/>
                    </a:lnTo>
                    <a:lnTo>
                      <a:pt x="52" y="75"/>
                    </a:lnTo>
                    <a:lnTo>
                      <a:pt x="51" y="75"/>
                    </a:lnTo>
                    <a:lnTo>
                      <a:pt x="50" y="76"/>
                    </a:lnTo>
                    <a:lnTo>
                      <a:pt x="50" y="76"/>
                    </a:lnTo>
                    <a:lnTo>
                      <a:pt x="49" y="77"/>
                    </a:lnTo>
                    <a:lnTo>
                      <a:pt x="48" y="77"/>
                    </a:lnTo>
                    <a:lnTo>
                      <a:pt x="48" y="78"/>
                    </a:lnTo>
                    <a:lnTo>
                      <a:pt x="47" y="78"/>
                    </a:lnTo>
                    <a:lnTo>
                      <a:pt x="46" y="79"/>
                    </a:lnTo>
                    <a:lnTo>
                      <a:pt x="45" y="79"/>
                    </a:lnTo>
                    <a:lnTo>
                      <a:pt x="45" y="80"/>
                    </a:lnTo>
                    <a:lnTo>
                      <a:pt x="44" y="80"/>
                    </a:lnTo>
                    <a:lnTo>
                      <a:pt x="43" y="80"/>
                    </a:lnTo>
                    <a:lnTo>
                      <a:pt x="42" y="80"/>
                    </a:lnTo>
                    <a:lnTo>
                      <a:pt x="42" y="80"/>
                    </a:lnTo>
                    <a:lnTo>
                      <a:pt x="42" y="80"/>
                    </a:lnTo>
                    <a:lnTo>
                      <a:pt x="41" y="81"/>
                    </a:lnTo>
                    <a:lnTo>
                      <a:pt x="40" y="81"/>
                    </a:lnTo>
                    <a:lnTo>
                      <a:pt x="39" y="81"/>
                    </a:lnTo>
                    <a:lnTo>
                      <a:pt x="38" y="81"/>
                    </a:lnTo>
                    <a:lnTo>
                      <a:pt x="38" y="81"/>
                    </a:lnTo>
                    <a:lnTo>
                      <a:pt x="37" y="81"/>
                    </a:lnTo>
                    <a:lnTo>
                      <a:pt x="36" y="81"/>
                    </a:lnTo>
                    <a:lnTo>
                      <a:pt x="35" y="81"/>
                    </a:lnTo>
                    <a:lnTo>
                      <a:pt x="35" y="82"/>
                    </a:lnTo>
                    <a:lnTo>
                      <a:pt x="34" y="82"/>
                    </a:lnTo>
                    <a:lnTo>
                      <a:pt x="33" y="82"/>
                    </a:lnTo>
                    <a:lnTo>
                      <a:pt x="32" y="82"/>
                    </a:lnTo>
                    <a:lnTo>
                      <a:pt x="32" y="82"/>
                    </a:lnTo>
                    <a:lnTo>
                      <a:pt x="32" y="81"/>
                    </a:lnTo>
                    <a:lnTo>
                      <a:pt x="31" y="81"/>
                    </a:lnTo>
                    <a:lnTo>
                      <a:pt x="30" y="81"/>
                    </a:lnTo>
                    <a:lnTo>
                      <a:pt x="30" y="81"/>
                    </a:lnTo>
                    <a:lnTo>
                      <a:pt x="29" y="81"/>
                    </a:lnTo>
                    <a:lnTo>
                      <a:pt x="29" y="81"/>
                    </a:lnTo>
                    <a:lnTo>
                      <a:pt x="28" y="81"/>
                    </a:lnTo>
                    <a:lnTo>
                      <a:pt x="28" y="81"/>
                    </a:lnTo>
                    <a:lnTo>
                      <a:pt x="27" y="81"/>
                    </a:lnTo>
                    <a:lnTo>
                      <a:pt x="27" y="81"/>
                    </a:lnTo>
                    <a:lnTo>
                      <a:pt x="26" y="80"/>
                    </a:lnTo>
                    <a:lnTo>
                      <a:pt x="25" y="80"/>
                    </a:lnTo>
                    <a:lnTo>
                      <a:pt x="25" y="80"/>
                    </a:lnTo>
                    <a:lnTo>
                      <a:pt x="24" y="80"/>
                    </a:lnTo>
                    <a:lnTo>
                      <a:pt x="23" y="80"/>
                    </a:lnTo>
                    <a:lnTo>
                      <a:pt x="23" y="80"/>
                    </a:lnTo>
                    <a:lnTo>
                      <a:pt x="23" y="80"/>
                    </a:lnTo>
                    <a:lnTo>
                      <a:pt x="22" y="80"/>
                    </a:lnTo>
                    <a:lnTo>
                      <a:pt x="22" y="80"/>
                    </a:lnTo>
                    <a:lnTo>
                      <a:pt x="21" y="79"/>
                    </a:lnTo>
                    <a:lnTo>
                      <a:pt x="20" y="79"/>
                    </a:lnTo>
                    <a:lnTo>
                      <a:pt x="20" y="79"/>
                    </a:lnTo>
                    <a:lnTo>
                      <a:pt x="19" y="79"/>
                    </a:lnTo>
                    <a:lnTo>
                      <a:pt x="19" y="78"/>
                    </a:lnTo>
                    <a:lnTo>
                      <a:pt x="18" y="78"/>
                    </a:lnTo>
                    <a:lnTo>
                      <a:pt x="17" y="78"/>
                    </a:lnTo>
                    <a:lnTo>
                      <a:pt x="17" y="77"/>
                    </a:lnTo>
                    <a:lnTo>
                      <a:pt x="16" y="77"/>
                    </a:lnTo>
                    <a:lnTo>
                      <a:pt x="16" y="76"/>
                    </a:lnTo>
                    <a:lnTo>
                      <a:pt x="15" y="76"/>
                    </a:lnTo>
                    <a:lnTo>
                      <a:pt x="14" y="76"/>
                    </a:lnTo>
                    <a:lnTo>
                      <a:pt x="14" y="75"/>
                    </a:lnTo>
                    <a:lnTo>
                      <a:pt x="13" y="75"/>
                    </a:lnTo>
                    <a:lnTo>
                      <a:pt x="13" y="75"/>
                    </a:lnTo>
                    <a:lnTo>
                      <a:pt x="13" y="74"/>
                    </a:lnTo>
                    <a:lnTo>
                      <a:pt x="13" y="74"/>
                    </a:lnTo>
                    <a:lnTo>
                      <a:pt x="12" y="73"/>
                    </a:lnTo>
                    <a:lnTo>
                      <a:pt x="12" y="73"/>
                    </a:lnTo>
                    <a:lnTo>
                      <a:pt x="11" y="72"/>
                    </a:lnTo>
                    <a:lnTo>
                      <a:pt x="11" y="72"/>
                    </a:lnTo>
                    <a:lnTo>
                      <a:pt x="10" y="71"/>
                    </a:lnTo>
                    <a:lnTo>
                      <a:pt x="10" y="71"/>
                    </a:lnTo>
                    <a:lnTo>
                      <a:pt x="9" y="71"/>
                    </a:lnTo>
                    <a:lnTo>
                      <a:pt x="9" y="70"/>
                    </a:lnTo>
                    <a:lnTo>
                      <a:pt x="8" y="70"/>
                    </a:lnTo>
                    <a:lnTo>
                      <a:pt x="8" y="70"/>
                    </a:lnTo>
                    <a:lnTo>
                      <a:pt x="3" y="68"/>
                    </a:lnTo>
                    <a:lnTo>
                      <a:pt x="0" y="61"/>
                    </a:lnTo>
                    <a:lnTo>
                      <a:pt x="0" y="61"/>
                    </a:lnTo>
                    <a:lnTo>
                      <a:pt x="1" y="58"/>
                    </a:lnTo>
                    <a:lnTo>
                      <a:pt x="1" y="58"/>
                    </a:lnTo>
                    <a:lnTo>
                      <a:pt x="1" y="57"/>
                    </a:lnTo>
                    <a:lnTo>
                      <a:pt x="1" y="56"/>
                    </a:lnTo>
                    <a:lnTo>
                      <a:pt x="1" y="56"/>
                    </a:lnTo>
                    <a:lnTo>
                      <a:pt x="1" y="56"/>
                    </a:lnTo>
                    <a:lnTo>
                      <a:pt x="1" y="55"/>
                    </a:lnTo>
                    <a:lnTo>
                      <a:pt x="1" y="55"/>
                    </a:lnTo>
                    <a:lnTo>
                      <a:pt x="1" y="54"/>
                    </a:lnTo>
                    <a:lnTo>
                      <a:pt x="1" y="53"/>
                    </a:lnTo>
                    <a:lnTo>
                      <a:pt x="1" y="53"/>
                    </a:lnTo>
                    <a:lnTo>
                      <a:pt x="1" y="52"/>
                    </a:lnTo>
                    <a:lnTo>
                      <a:pt x="1" y="52"/>
                    </a:lnTo>
                    <a:lnTo>
                      <a:pt x="1" y="51"/>
                    </a:lnTo>
                    <a:lnTo>
                      <a:pt x="1" y="51"/>
                    </a:lnTo>
                    <a:lnTo>
                      <a:pt x="1" y="51"/>
                    </a:lnTo>
                    <a:lnTo>
                      <a:pt x="1" y="50"/>
                    </a:lnTo>
                    <a:lnTo>
                      <a:pt x="1" y="50"/>
                    </a:lnTo>
                    <a:lnTo>
                      <a:pt x="1" y="49"/>
                    </a:lnTo>
                    <a:lnTo>
                      <a:pt x="1" y="49"/>
                    </a:lnTo>
                    <a:lnTo>
                      <a:pt x="1" y="48"/>
                    </a:lnTo>
                    <a:lnTo>
                      <a:pt x="1" y="48"/>
                    </a:lnTo>
                    <a:lnTo>
                      <a:pt x="2" y="47"/>
                    </a:lnTo>
                    <a:lnTo>
                      <a:pt x="2" y="47"/>
                    </a:lnTo>
                    <a:lnTo>
                      <a:pt x="2" y="46"/>
                    </a:lnTo>
                    <a:lnTo>
                      <a:pt x="2" y="46"/>
                    </a:lnTo>
                    <a:lnTo>
                      <a:pt x="2" y="45"/>
                    </a:lnTo>
                    <a:lnTo>
                      <a:pt x="2" y="45"/>
                    </a:lnTo>
                    <a:lnTo>
                      <a:pt x="2" y="44"/>
                    </a:lnTo>
                    <a:lnTo>
                      <a:pt x="2" y="44"/>
                    </a:lnTo>
                    <a:lnTo>
                      <a:pt x="2" y="43"/>
                    </a:lnTo>
                    <a:lnTo>
                      <a:pt x="3" y="43"/>
                    </a:lnTo>
                    <a:lnTo>
                      <a:pt x="3" y="42"/>
                    </a:lnTo>
                    <a:lnTo>
                      <a:pt x="3" y="42"/>
                    </a:lnTo>
                    <a:lnTo>
                      <a:pt x="3" y="42"/>
                    </a:lnTo>
                    <a:lnTo>
                      <a:pt x="3" y="42"/>
                    </a:lnTo>
                    <a:lnTo>
                      <a:pt x="3" y="41"/>
                    </a:lnTo>
                    <a:lnTo>
                      <a:pt x="3" y="41"/>
                    </a:lnTo>
                    <a:lnTo>
                      <a:pt x="4" y="40"/>
                    </a:lnTo>
                    <a:lnTo>
                      <a:pt x="4" y="40"/>
                    </a:lnTo>
                    <a:lnTo>
                      <a:pt x="4" y="40"/>
                    </a:lnTo>
                    <a:lnTo>
                      <a:pt x="4" y="39"/>
                    </a:lnTo>
                    <a:lnTo>
                      <a:pt x="4" y="38"/>
                    </a:lnTo>
                    <a:lnTo>
                      <a:pt x="4" y="37"/>
                    </a:lnTo>
                    <a:lnTo>
                      <a:pt x="4" y="36"/>
                    </a:lnTo>
                    <a:lnTo>
                      <a:pt x="4" y="36"/>
                    </a:lnTo>
                    <a:lnTo>
                      <a:pt x="4" y="35"/>
                    </a:lnTo>
                    <a:lnTo>
                      <a:pt x="4" y="34"/>
                    </a:lnTo>
                    <a:lnTo>
                      <a:pt x="5" y="33"/>
                    </a:lnTo>
                    <a:lnTo>
                      <a:pt x="5" y="32"/>
                    </a:lnTo>
                    <a:lnTo>
                      <a:pt x="5" y="32"/>
                    </a:lnTo>
                    <a:lnTo>
                      <a:pt x="6" y="31"/>
                    </a:lnTo>
                    <a:lnTo>
                      <a:pt x="6" y="30"/>
                    </a:lnTo>
                    <a:lnTo>
                      <a:pt x="6" y="30"/>
                    </a:lnTo>
                    <a:lnTo>
                      <a:pt x="6" y="29"/>
                    </a:lnTo>
                    <a:lnTo>
                      <a:pt x="7" y="29"/>
                    </a:lnTo>
                    <a:lnTo>
                      <a:pt x="7" y="28"/>
                    </a:lnTo>
                    <a:lnTo>
                      <a:pt x="7" y="27"/>
                    </a:lnTo>
                    <a:lnTo>
                      <a:pt x="7" y="26"/>
                    </a:lnTo>
                    <a:lnTo>
                      <a:pt x="8" y="25"/>
                    </a:lnTo>
                    <a:lnTo>
                      <a:pt x="8" y="24"/>
                    </a:lnTo>
                    <a:lnTo>
                      <a:pt x="9" y="23"/>
                    </a:lnTo>
                    <a:lnTo>
                      <a:pt x="9" y="23"/>
                    </a:lnTo>
                    <a:lnTo>
                      <a:pt x="9" y="22"/>
                    </a:lnTo>
                    <a:lnTo>
                      <a:pt x="10" y="22"/>
                    </a:lnTo>
                    <a:lnTo>
                      <a:pt x="10" y="21"/>
                    </a:lnTo>
                    <a:lnTo>
                      <a:pt x="11" y="20"/>
                    </a:lnTo>
                    <a:lnTo>
                      <a:pt x="11" y="20"/>
                    </a:lnTo>
                    <a:lnTo>
                      <a:pt x="12" y="19"/>
                    </a:lnTo>
                    <a:lnTo>
                      <a:pt x="12" y="18"/>
                    </a:lnTo>
                    <a:lnTo>
                      <a:pt x="13" y="17"/>
                    </a:lnTo>
                    <a:lnTo>
                      <a:pt x="13" y="16"/>
                    </a:lnTo>
                    <a:lnTo>
                      <a:pt x="13" y="16"/>
                    </a:lnTo>
                    <a:lnTo>
                      <a:pt x="13" y="16"/>
                    </a:lnTo>
                    <a:lnTo>
                      <a:pt x="13" y="15"/>
                    </a:lnTo>
                    <a:lnTo>
                      <a:pt x="13" y="15"/>
                    </a:lnTo>
                    <a:lnTo>
                      <a:pt x="13" y="14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14" y="13"/>
                    </a:lnTo>
                    <a:lnTo>
                      <a:pt x="15" y="13"/>
                    </a:lnTo>
                    <a:lnTo>
                      <a:pt x="15" y="13"/>
                    </a:lnTo>
                    <a:lnTo>
                      <a:pt x="15" y="13"/>
                    </a:lnTo>
                    <a:lnTo>
                      <a:pt x="15" y="13"/>
                    </a:lnTo>
                    <a:lnTo>
                      <a:pt x="16" y="13"/>
                    </a:lnTo>
                    <a:lnTo>
                      <a:pt x="16" y="12"/>
                    </a:lnTo>
                    <a:lnTo>
                      <a:pt x="16" y="12"/>
                    </a:lnTo>
                    <a:lnTo>
                      <a:pt x="17" y="12"/>
                    </a:lnTo>
                    <a:lnTo>
                      <a:pt x="17" y="11"/>
                    </a:lnTo>
                    <a:lnTo>
                      <a:pt x="17" y="11"/>
                    </a:lnTo>
                    <a:lnTo>
                      <a:pt x="17" y="11"/>
                    </a:lnTo>
                    <a:lnTo>
                      <a:pt x="18" y="11"/>
                    </a:lnTo>
                    <a:lnTo>
                      <a:pt x="18" y="10"/>
                    </a:lnTo>
                    <a:lnTo>
                      <a:pt x="18" y="10"/>
                    </a:lnTo>
                    <a:lnTo>
                      <a:pt x="19" y="9"/>
                    </a:lnTo>
                    <a:lnTo>
                      <a:pt x="19" y="9"/>
                    </a:lnTo>
                    <a:lnTo>
                      <a:pt x="19" y="9"/>
                    </a:lnTo>
                    <a:lnTo>
                      <a:pt x="20" y="9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21" y="8"/>
                    </a:lnTo>
                    <a:lnTo>
                      <a:pt x="21" y="7"/>
                    </a:lnTo>
                    <a:lnTo>
                      <a:pt x="22" y="7"/>
                    </a:lnTo>
                    <a:lnTo>
                      <a:pt x="22" y="7"/>
                    </a:lnTo>
                    <a:lnTo>
                      <a:pt x="22" y="6"/>
                    </a:lnTo>
                    <a:lnTo>
                      <a:pt x="23" y="6"/>
                    </a:lnTo>
                    <a:lnTo>
                      <a:pt x="23" y="6"/>
                    </a:lnTo>
                    <a:lnTo>
                      <a:pt x="23" y="6"/>
                    </a:lnTo>
                    <a:lnTo>
                      <a:pt x="23" y="5"/>
                    </a:lnTo>
                    <a:lnTo>
                      <a:pt x="23" y="5"/>
                    </a:lnTo>
                    <a:lnTo>
                      <a:pt x="24" y="5"/>
                    </a:lnTo>
                    <a:lnTo>
                      <a:pt x="24" y="4"/>
                    </a:lnTo>
                    <a:lnTo>
                      <a:pt x="25" y="4"/>
                    </a:lnTo>
                    <a:lnTo>
                      <a:pt x="25" y="4"/>
                    </a:lnTo>
                    <a:lnTo>
                      <a:pt x="26" y="4"/>
                    </a:lnTo>
                    <a:lnTo>
                      <a:pt x="26" y="3"/>
                    </a:lnTo>
                    <a:lnTo>
                      <a:pt x="26" y="3"/>
                    </a:lnTo>
                    <a:lnTo>
                      <a:pt x="27" y="3"/>
                    </a:lnTo>
                    <a:lnTo>
                      <a:pt x="27" y="3"/>
                    </a:lnTo>
                    <a:lnTo>
                      <a:pt x="28" y="3"/>
                    </a:lnTo>
                    <a:lnTo>
                      <a:pt x="28" y="3"/>
                    </a:lnTo>
                    <a:lnTo>
                      <a:pt x="29" y="3"/>
                    </a:lnTo>
                    <a:lnTo>
                      <a:pt x="29" y="3"/>
                    </a:lnTo>
                    <a:lnTo>
                      <a:pt x="30" y="3"/>
                    </a:lnTo>
                    <a:lnTo>
                      <a:pt x="30" y="2"/>
                    </a:lnTo>
                    <a:lnTo>
                      <a:pt x="31" y="2"/>
                    </a:lnTo>
                    <a:lnTo>
                      <a:pt x="31" y="2"/>
                    </a:lnTo>
                    <a:lnTo>
                      <a:pt x="32" y="2"/>
                    </a:lnTo>
                    <a:lnTo>
                      <a:pt x="32" y="2"/>
                    </a:lnTo>
                    <a:lnTo>
                      <a:pt x="32" y="2"/>
                    </a:lnTo>
                    <a:lnTo>
                      <a:pt x="32" y="1"/>
                    </a:lnTo>
                    <a:lnTo>
                      <a:pt x="33" y="1"/>
                    </a:lnTo>
                    <a:lnTo>
                      <a:pt x="33" y="1"/>
                    </a:lnTo>
                    <a:lnTo>
                      <a:pt x="34" y="1"/>
                    </a:lnTo>
                    <a:lnTo>
                      <a:pt x="34" y="1"/>
                    </a:lnTo>
                    <a:lnTo>
                      <a:pt x="35" y="1"/>
                    </a:lnTo>
                    <a:lnTo>
                      <a:pt x="35" y="1"/>
                    </a:lnTo>
                    <a:lnTo>
                      <a:pt x="36" y="1"/>
                    </a:lnTo>
                    <a:lnTo>
                      <a:pt x="36" y="1"/>
                    </a:lnTo>
                    <a:lnTo>
                      <a:pt x="37" y="1"/>
                    </a:lnTo>
                    <a:lnTo>
                      <a:pt x="37" y="0"/>
                    </a:lnTo>
                    <a:lnTo>
                      <a:pt x="38" y="0"/>
                    </a:lnTo>
                    <a:lnTo>
                      <a:pt x="39" y="0"/>
                    </a:lnTo>
                    <a:lnTo>
                      <a:pt x="39" y="0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41" y="0"/>
                    </a:lnTo>
                    <a:lnTo>
                      <a:pt x="41" y="0"/>
                    </a:lnTo>
                    <a:lnTo>
                      <a:pt x="41" y="0"/>
                    </a:lnTo>
                    <a:close/>
                    <a:moveTo>
                      <a:pt x="33" y="42"/>
                    </a:moveTo>
                    <a:lnTo>
                      <a:pt x="33" y="42"/>
                    </a:lnTo>
                    <a:lnTo>
                      <a:pt x="33" y="42"/>
                    </a:lnTo>
                    <a:lnTo>
                      <a:pt x="33" y="42"/>
                    </a:lnTo>
                    <a:lnTo>
                      <a:pt x="34" y="42"/>
                    </a:lnTo>
                    <a:lnTo>
                      <a:pt x="34" y="42"/>
                    </a:lnTo>
                    <a:lnTo>
                      <a:pt x="34" y="42"/>
                    </a:lnTo>
                    <a:lnTo>
                      <a:pt x="34" y="43"/>
                    </a:lnTo>
                    <a:lnTo>
                      <a:pt x="34" y="43"/>
                    </a:lnTo>
                    <a:lnTo>
                      <a:pt x="34" y="43"/>
                    </a:lnTo>
                    <a:lnTo>
                      <a:pt x="34" y="43"/>
                    </a:lnTo>
                    <a:lnTo>
                      <a:pt x="35" y="43"/>
                    </a:lnTo>
                    <a:lnTo>
                      <a:pt x="35" y="43"/>
                    </a:lnTo>
                    <a:lnTo>
                      <a:pt x="35" y="43"/>
                    </a:lnTo>
                    <a:lnTo>
                      <a:pt x="35" y="43"/>
                    </a:lnTo>
                    <a:lnTo>
                      <a:pt x="36" y="43"/>
                    </a:lnTo>
                    <a:lnTo>
                      <a:pt x="37" y="42"/>
                    </a:lnTo>
                    <a:lnTo>
                      <a:pt x="37" y="42"/>
                    </a:lnTo>
                    <a:lnTo>
                      <a:pt x="37" y="42"/>
                    </a:lnTo>
                    <a:lnTo>
                      <a:pt x="37" y="42"/>
                    </a:lnTo>
                    <a:lnTo>
                      <a:pt x="37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5" y="42"/>
                    </a:lnTo>
                    <a:lnTo>
                      <a:pt x="35" y="42"/>
                    </a:lnTo>
                    <a:lnTo>
                      <a:pt x="35" y="42"/>
                    </a:lnTo>
                    <a:lnTo>
                      <a:pt x="35" y="42"/>
                    </a:lnTo>
                    <a:lnTo>
                      <a:pt x="35" y="42"/>
                    </a:lnTo>
                    <a:lnTo>
                      <a:pt x="34" y="42"/>
                    </a:lnTo>
                    <a:lnTo>
                      <a:pt x="34" y="42"/>
                    </a:lnTo>
                    <a:lnTo>
                      <a:pt x="34" y="42"/>
                    </a:lnTo>
                    <a:lnTo>
                      <a:pt x="33" y="42"/>
                    </a:lnTo>
                    <a:lnTo>
                      <a:pt x="33" y="42"/>
                    </a:lnTo>
                    <a:lnTo>
                      <a:pt x="33" y="42"/>
                    </a:lnTo>
                    <a:close/>
                    <a:moveTo>
                      <a:pt x="37" y="42"/>
                    </a:moveTo>
                    <a:lnTo>
                      <a:pt x="37" y="42"/>
                    </a:lnTo>
                    <a:lnTo>
                      <a:pt x="37" y="42"/>
                    </a:lnTo>
                    <a:lnTo>
                      <a:pt x="37" y="42"/>
                    </a:lnTo>
                    <a:lnTo>
                      <a:pt x="37" y="42"/>
                    </a:lnTo>
                    <a:lnTo>
                      <a:pt x="37" y="42"/>
                    </a:lnTo>
                    <a:close/>
                    <a:moveTo>
                      <a:pt x="37" y="42"/>
                    </a:moveTo>
                    <a:lnTo>
                      <a:pt x="37" y="42"/>
                    </a:lnTo>
                    <a:lnTo>
                      <a:pt x="37" y="42"/>
                    </a:lnTo>
                    <a:lnTo>
                      <a:pt x="37" y="42"/>
                    </a:lnTo>
                    <a:lnTo>
                      <a:pt x="37" y="42"/>
                    </a:lnTo>
                    <a:close/>
                    <a:moveTo>
                      <a:pt x="37" y="42"/>
                    </a:moveTo>
                    <a:lnTo>
                      <a:pt x="37" y="42"/>
                    </a:lnTo>
                    <a:lnTo>
                      <a:pt x="36" y="42"/>
                    </a:lnTo>
                    <a:lnTo>
                      <a:pt x="37" y="42"/>
                    </a:lnTo>
                    <a:lnTo>
                      <a:pt x="37" y="42"/>
                    </a:lnTo>
                    <a:close/>
                    <a:moveTo>
                      <a:pt x="36" y="42"/>
                    </a:moveTo>
                    <a:lnTo>
                      <a:pt x="37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close/>
                    <a:moveTo>
                      <a:pt x="36" y="42"/>
                    </a:moveTo>
                    <a:lnTo>
                      <a:pt x="37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close/>
                    <a:moveTo>
                      <a:pt x="36" y="42"/>
                    </a:move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close/>
                    <a:moveTo>
                      <a:pt x="36" y="42"/>
                    </a:move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close/>
                    <a:moveTo>
                      <a:pt x="36" y="42"/>
                    </a:move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close/>
                    <a:moveTo>
                      <a:pt x="36" y="42"/>
                    </a:move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close/>
                    <a:moveTo>
                      <a:pt x="36" y="42"/>
                    </a:move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close/>
                    <a:moveTo>
                      <a:pt x="36" y="42"/>
                    </a:move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close/>
                    <a:moveTo>
                      <a:pt x="52" y="31"/>
                    </a:move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close/>
                    <a:moveTo>
                      <a:pt x="52" y="31"/>
                    </a:move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close/>
                    <a:moveTo>
                      <a:pt x="52" y="31"/>
                    </a:move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close/>
                    <a:moveTo>
                      <a:pt x="52" y="31"/>
                    </a:move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close/>
                    <a:moveTo>
                      <a:pt x="52" y="31"/>
                    </a:move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close/>
                    <a:moveTo>
                      <a:pt x="52" y="31"/>
                    </a:move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close/>
                    <a:moveTo>
                      <a:pt x="52" y="31"/>
                    </a:move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close/>
                    <a:moveTo>
                      <a:pt x="52" y="31"/>
                    </a:move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close/>
                    <a:moveTo>
                      <a:pt x="52" y="31"/>
                    </a:move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close/>
                    <a:moveTo>
                      <a:pt x="52" y="31"/>
                    </a:move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close/>
                    <a:moveTo>
                      <a:pt x="52" y="31"/>
                    </a:move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close/>
                    <a:moveTo>
                      <a:pt x="52" y="31"/>
                    </a:move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close/>
                    <a:moveTo>
                      <a:pt x="52" y="31"/>
                    </a:move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close/>
                    <a:moveTo>
                      <a:pt x="52" y="31"/>
                    </a:move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152">
                <a:extLst>
                  <a:ext uri="{FF2B5EF4-FFF2-40B4-BE49-F238E27FC236}">
                    <a16:creationId xmlns:a16="http://schemas.microsoft.com/office/drawing/2014/main" id="{F7981BE5-2423-4F67-8DC2-34103751B70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196388" y="9101139"/>
                <a:ext cx="136525" cy="134938"/>
              </a:xfrm>
              <a:custGeom>
                <a:avLst/>
                <a:gdLst>
                  <a:gd name="T0" fmla="*/ 35 w 86"/>
                  <a:gd name="T1" fmla="*/ 1 h 85"/>
                  <a:gd name="T2" fmla="*/ 39 w 86"/>
                  <a:gd name="T3" fmla="*/ 2 h 85"/>
                  <a:gd name="T4" fmla="*/ 44 w 86"/>
                  <a:gd name="T5" fmla="*/ 3 h 85"/>
                  <a:gd name="T6" fmla="*/ 51 w 86"/>
                  <a:gd name="T7" fmla="*/ 8 h 85"/>
                  <a:gd name="T8" fmla="*/ 58 w 86"/>
                  <a:gd name="T9" fmla="*/ 12 h 85"/>
                  <a:gd name="T10" fmla="*/ 63 w 86"/>
                  <a:gd name="T11" fmla="*/ 18 h 85"/>
                  <a:gd name="T12" fmla="*/ 68 w 86"/>
                  <a:gd name="T13" fmla="*/ 20 h 85"/>
                  <a:gd name="T14" fmla="*/ 72 w 86"/>
                  <a:gd name="T15" fmla="*/ 24 h 85"/>
                  <a:gd name="T16" fmla="*/ 77 w 86"/>
                  <a:gd name="T17" fmla="*/ 28 h 85"/>
                  <a:gd name="T18" fmla="*/ 79 w 86"/>
                  <a:gd name="T19" fmla="*/ 32 h 85"/>
                  <a:gd name="T20" fmla="*/ 83 w 86"/>
                  <a:gd name="T21" fmla="*/ 37 h 85"/>
                  <a:gd name="T22" fmla="*/ 85 w 86"/>
                  <a:gd name="T23" fmla="*/ 43 h 85"/>
                  <a:gd name="T24" fmla="*/ 86 w 86"/>
                  <a:gd name="T25" fmla="*/ 49 h 85"/>
                  <a:gd name="T26" fmla="*/ 85 w 86"/>
                  <a:gd name="T27" fmla="*/ 56 h 85"/>
                  <a:gd name="T28" fmla="*/ 83 w 86"/>
                  <a:gd name="T29" fmla="*/ 63 h 85"/>
                  <a:gd name="T30" fmla="*/ 79 w 86"/>
                  <a:gd name="T31" fmla="*/ 69 h 85"/>
                  <a:gd name="T32" fmla="*/ 75 w 86"/>
                  <a:gd name="T33" fmla="*/ 75 h 85"/>
                  <a:gd name="T34" fmla="*/ 70 w 86"/>
                  <a:gd name="T35" fmla="*/ 79 h 85"/>
                  <a:gd name="T36" fmla="*/ 64 w 86"/>
                  <a:gd name="T37" fmla="*/ 83 h 85"/>
                  <a:gd name="T38" fmla="*/ 58 w 86"/>
                  <a:gd name="T39" fmla="*/ 85 h 85"/>
                  <a:gd name="T40" fmla="*/ 52 w 86"/>
                  <a:gd name="T41" fmla="*/ 85 h 85"/>
                  <a:gd name="T42" fmla="*/ 47 w 86"/>
                  <a:gd name="T43" fmla="*/ 85 h 85"/>
                  <a:gd name="T44" fmla="*/ 41 w 86"/>
                  <a:gd name="T45" fmla="*/ 84 h 85"/>
                  <a:gd name="T46" fmla="*/ 37 w 86"/>
                  <a:gd name="T47" fmla="*/ 82 h 85"/>
                  <a:gd name="T48" fmla="*/ 31 w 86"/>
                  <a:gd name="T49" fmla="*/ 79 h 85"/>
                  <a:gd name="T50" fmla="*/ 28 w 86"/>
                  <a:gd name="T51" fmla="*/ 76 h 85"/>
                  <a:gd name="T52" fmla="*/ 23 w 86"/>
                  <a:gd name="T53" fmla="*/ 73 h 85"/>
                  <a:gd name="T54" fmla="*/ 17 w 86"/>
                  <a:gd name="T55" fmla="*/ 67 h 85"/>
                  <a:gd name="T56" fmla="*/ 10 w 86"/>
                  <a:gd name="T57" fmla="*/ 58 h 85"/>
                  <a:gd name="T58" fmla="*/ 7 w 86"/>
                  <a:gd name="T59" fmla="*/ 53 h 85"/>
                  <a:gd name="T60" fmla="*/ 4 w 86"/>
                  <a:gd name="T61" fmla="*/ 48 h 85"/>
                  <a:gd name="T62" fmla="*/ 2 w 86"/>
                  <a:gd name="T63" fmla="*/ 44 h 85"/>
                  <a:gd name="T64" fmla="*/ 1 w 86"/>
                  <a:gd name="T65" fmla="*/ 38 h 85"/>
                  <a:gd name="T66" fmla="*/ 0 w 86"/>
                  <a:gd name="T67" fmla="*/ 34 h 85"/>
                  <a:gd name="T68" fmla="*/ 0 w 86"/>
                  <a:gd name="T69" fmla="*/ 28 h 85"/>
                  <a:gd name="T70" fmla="*/ 1 w 86"/>
                  <a:gd name="T71" fmla="*/ 23 h 85"/>
                  <a:gd name="T72" fmla="*/ 3 w 86"/>
                  <a:gd name="T73" fmla="*/ 18 h 85"/>
                  <a:gd name="T74" fmla="*/ 6 w 86"/>
                  <a:gd name="T75" fmla="*/ 12 h 85"/>
                  <a:gd name="T76" fmla="*/ 10 w 86"/>
                  <a:gd name="T77" fmla="*/ 8 h 85"/>
                  <a:gd name="T78" fmla="*/ 15 w 86"/>
                  <a:gd name="T79" fmla="*/ 5 h 85"/>
                  <a:gd name="T80" fmla="*/ 19 w 86"/>
                  <a:gd name="T81" fmla="*/ 3 h 85"/>
                  <a:gd name="T82" fmla="*/ 24 w 86"/>
                  <a:gd name="T83" fmla="*/ 1 h 85"/>
                  <a:gd name="T84" fmla="*/ 29 w 86"/>
                  <a:gd name="T85" fmla="*/ 0 h 85"/>
                  <a:gd name="T86" fmla="*/ 38 w 86"/>
                  <a:gd name="T87" fmla="*/ 43 h 85"/>
                  <a:gd name="T88" fmla="*/ 38 w 86"/>
                  <a:gd name="T89" fmla="*/ 43 h 85"/>
                  <a:gd name="T90" fmla="*/ 38 w 86"/>
                  <a:gd name="T91" fmla="*/ 43 h 85"/>
                  <a:gd name="T92" fmla="*/ 38 w 86"/>
                  <a:gd name="T93" fmla="*/ 43 h 85"/>
                  <a:gd name="T94" fmla="*/ 38 w 86"/>
                  <a:gd name="T95" fmla="*/ 43 h 85"/>
                  <a:gd name="T96" fmla="*/ 38 w 86"/>
                  <a:gd name="T97" fmla="*/ 43 h 85"/>
                  <a:gd name="T98" fmla="*/ 38 w 86"/>
                  <a:gd name="T99" fmla="*/ 43 h 85"/>
                  <a:gd name="T100" fmla="*/ 38 w 86"/>
                  <a:gd name="T101" fmla="*/ 43 h 85"/>
                  <a:gd name="T102" fmla="*/ 38 w 86"/>
                  <a:gd name="T103" fmla="*/ 43 h 85"/>
                  <a:gd name="T104" fmla="*/ 38 w 86"/>
                  <a:gd name="T105" fmla="*/ 43 h 85"/>
                  <a:gd name="T106" fmla="*/ 38 w 86"/>
                  <a:gd name="T107" fmla="*/ 43 h 85"/>
                  <a:gd name="T108" fmla="*/ 38 w 86"/>
                  <a:gd name="T109" fmla="*/ 43 h 85"/>
                  <a:gd name="T110" fmla="*/ 38 w 86"/>
                  <a:gd name="T111" fmla="*/ 42 h 85"/>
                  <a:gd name="T112" fmla="*/ 38 w 86"/>
                  <a:gd name="T113" fmla="*/ 42 h 85"/>
                  <a:gd name="T114" fmla="*/ 38 w 86"/>
                  <a:gd name="T115" fmla="*/ 42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86" h="85">
                    <a:moveTo>
                      <a:pt x="30" y="0"/>
                    </a:moveTo>
                    <a:lnTo>
                      <a:pt x="31" y="0"/>
                    </a:lnTo>
                    <a:lnTo>
                      <a:pt x="31" y="0"/>
                    </a:lnTo>
                    <a:lnTo>
                      <a:pt x="32" y="0"/>
                    </a:lnTo>
                    <a:lnTo>
                      <a:pt x="32" y="0"/>
                    </a:lnTo>
                    <a:lnTo>
                      <a:pt x="33" y="0"/>
                    </a:lnTo>
                    <a:lnTo>
                      <a:pt x="33" y="0"/>
                    </a:lnTo>
                    <a:lnTo>
                      <a:pt x="34" y="1"/>
                    </a:lnTo>
                    <a:lnTo>
                      <a:pt x="34" y="1"/>
                    </a:lnTo>
                    <a:lnTo>
                      <a:pt x="34" y="1"/>
                    </a:lnTo>
                    <a:lnTo>
                      <a:pt x="35" y="1"/>
                    </a:lnTo>
                    <a:lnTo>
                      <a:pt x="35" y="1"/>
                    </a:lnTo>
                    <a:lnTo>
                      <a:pt x="36" y="1"/>
                    </a:lnTo>
                    <a:lnTo>
                      <a:pt x="36" y="1"/>
                    </a:lnTo>
                    <a:lnTo>
                      <a:pt x="37" y="1"/>
                    </a:lnTo>
                    <a:lnTo>
                      <a:pt x="37" y="1"/>
                    </a:lnTo>
                    <a:lnTo>
                      <a:pt x="38" y="1"/>
                    </a:lnTo>
                    <a:lnTo>
                      <a:pt x="38" y="1"/>
                    </a:lnTo>
                    <a:lnTo>
                      <a:pt x="38" y="1"/>
                    </a:lnTo>
                    <a:lnTo>
                      <a:pt x="38" y="1"/>
                    </a:lnTo>
                    <a:lnTo>
                      <a:pt x="38" y="2"/>
                    </a:lnTo>
                    <a:lnTo>
                      <a:pt x="39" y="2"/>
                    </a:lnTo>
                    <a:lnTo>
                      <a:pt x="39" y="2"/>
                    </a:lnTo>
                    <a:lnTo>
                      <a:pt x="40" y="2"/>
                    </a:lnTo>
                    <a:lnTo>
                      <a:pt x="40" y="2"/>
                    </a:lnTo>
                    <a:lnTo>
                      <a:pt x="41" y="2"/>
                    </a:lnTo>
                    <a:lnTo>
                      <a:pt x="41" y="2"/>
                    </a:lnTo>
                    <a:lnTo>
                      <a:pt x="42" y="2"/>
                    </a:lnTo>
                    <a:lnTo>
                      <a:pt x="42" y="3"/>
                    </a:lnTo>
                    <a:lnTo>
                      <a:pt x="42" y="3"/>
                    </a:lnTo>
                    <a:lnTo>
                      <a:pt x="43" y="3"/>
                    </a:lnTo>
                    <a:lnTo>
                      <a:pt x="43" y="3"/>
                    </a:lnTo>
                    <a:lnTo>
                      <a:pt x="44" y="3"/>
                    </a:lnTo>
                    <a:lnTo>
                      <a:pt x="44" y="4"/>
                    </a:lnTo>
                    <a:lnTo>
                      <a:pt x="45" y="4"/>
                    </a:lnTo>
                    <a:lnTo>
                      <a:pt x="46" y="4"/>
                    </a:lnTo>
                    <a:lnTo>
                      <a:pt x="47" y="5"/>
                    </a:lnTo>
                    <a:lnTo>
                      <a:pt x="47" y="5"/>
                    </a:lnTo>
                    <a:lnTo>
                      <a:pt x="48" y="5"/>
                    </a:lnTo>
                    <a:lnTo>
                      <a:pt x="48" y="6"/>
                    </a:lnTo>
                    <a:lnTo>
                      <a:pt x="49" y="6"/>
                    </a:lnTo>
                    <a:lnTo>
                      <a:pt x="50" y="7"/>
                    </a:lnTo>
                    <a:lnTo>
                      <a:pt x="50" y="7"/>
                    </a:lnTo>
                    <a:lnTo>
                      <a:pt x="51" y="8"/>
                    </a:lnTo>
                    <a:lnTo>
                      <a:pt x="52" y="8"/>
                    </a:lnTo>
                    <a:lnTo>
                      <a:pt x="53" y="8"/>
                    </a:lnTo>
                    <a:lnTo>
                      <a:pt x="53" y="8"/>
                    </a:lnTo>
                    <a:lnTo>
                      <a:pt x="54" y="9"/>
                    </a:lnTo>
                    <a:lnTo>
                      <a:pt x="55" y="9"/>
                    </a:lnTo>
                    <a:lnTo>
                      <a:pt x="55" y="10"/>
                    </a:lnTo>
                    <a:lnTo>
                      <a:pt x="56" y="10"/>
                    </a:lnTo>
                    <a:lnTo>
                      <a:pt x="57" y="11"/>
                    </a:lnTo>
                    <a:lnTo>
                      <a:pt x="57" y="11"/>
                    </a:lnTo>
                    <a:lnTo>
                      <a:pt x="57" y="12"/>
                    </a:lnTo>
                    <a:lnTo>
                      <a:pt x="58" y="12"/>
                    </a:lnTo>
                    <a:lnTo>
                      <a:pt x="58" y="13"/>
                    </a:lnTo>
                    <a:lnTo>
                      <a:pt x="58" y="13"/>
                    </a:lnTo>
                    <a:lnTo>
                      <a:pt x="59" y="14"/>
                    </a:lnTo>
                    <a:lnTo>
                      <a:pt x="60" y="15"/>
                    </a:lnTo>
                    <a:lnTo>
                      <a:pt x="60" y="15"/>
                    </a:lnTo>
                    <a:lnTo>
                      <a:pt x="61" y="16"/>
                    </a:lnTo>
                    <a:lnTo>
                      <a:pt x="62" y="16"/>
                    </a:lnTo>
                    <a:lnTo>
                      <a:pt x="62" y="17"/>
                    </a:lnTo>
                    <a:lnTo>
                      <a:pt x="63" y="18"/>
                    </a:lnTo>
                    <a:lnTo>
                      <a:pt x="63" y="18"/>
                    </a:lnTo>
                    <a:lnTo>
                      <a:pt x="63" y="18"/>
                    </a:lnTo>
                    <a:lnTo>
                      <a:pt x="64" y="18"/>
                    </a:lnTo>
                    <a:lnTo>
                      <a:pt x="64" y="18"/>
                    </a:lnTo>
                    <a:lnTo>
                      <a:pt x="65" y="18"/>
                    </a:lnTo>
                    <a:lnTo>
                      <a:pt x="65" y="18"/>
                    </a:lnTo>
                    <a:lnTo>
                      <a:pt x="66" y="19"/>
                    </a:lnTo>
                    <a:lnTo>
                      <a:pt x="66" y="19"/>
                    </a:lnTo>
                    <a:lnTo>
                      <a:pt x="67" y="19"/>
                    </a:lnTo>
                    <a:lnTo>
                      <a:pt x="67" y="19"/>
                    </a:lnTo>
                    <a:lnTo>
                      <a:pt x="67" y="20"/>
                    </a:lnTo>
                    <a:lnTo>
                      <a:pt x="67" y="20"/>
                    </a:lnTo>
                    <a:lnTo>
                      <a:pt x="68" y="20"/>
                    </a:lnTo>
                    <a:lnTo>
                      <a:pt x="68" y="20"/>
                    </a:lnTo>
                    <a:lnTo>
                      <a:pt x="68" y="21"/>
                    </a:lnTo>
                    <a:lnTo>
                      <a:pt x="68" y="21"/>
                    </a:lnTo>
                    <a:lnTo>
                      <a:pt x="69" y="21"/>
                    </a:lnTo>
                    <a:lnTo>
                      <a:pt x="69" y="22"/>
                    </a:lnTo>
                    <a:lnTo>
                      <a:pt x="70" y="22"/>
                    </a:lnTo>
                    <a:lnTo>
                      <a:pt x="70" y="22"/>
                    </a:lnTo>
                    <a:lnTo>
                      <a:pt x="71" y="23"/>
                    </a:lnTo>
                    <a:lnTo>
                      <a:pt x="71" y="23"/>
                    </a:lnTo>
                    <a:lnTo>
                      <a:pt x="72" y="23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3" y="25"/>
                    </a:lnTo>
                    <a:lnTo>
                      <a:pt x="73" y="25"/>
                    </a:lnTo>
                    <a:lnTo>
                      <a:pt x="74" y="25"/>
                    </a:lnTo>
                    <a:lnTo>
                      <a:pt x="74" y="26"/>
                    </a:lnTo>
                    <a:lnTo>
                      <a:pt x="75" y="26"/>
                    </a:lnTo>
                    <a:lnTo>
                      <a:pt x="75" y="26"/>
                    </a:lnTo>
                    <a:lnTo>
                      <a:pt x="75" y="27"/>
                    </a:lnTo>
                    <a:lnTo>
                      <a:pt x="76" y="27"/>
                    </a:lnTo>
                    <a:lnTo>
                      <a:pt x="76" y="28"/>
                    </a:lnTo>
                    <a:lnTo>
                      <a:pt x="77" y="28"/>
                    </a:lnTo>
                    <a:lnTo>
                      <a:pt x="77" y="28"/>
                    </a:lnTo>
                    <a:lnTo>
                      <a:pt x="77" y="28"/>
                    </a:lnTo>
                    <a:lnTo>
                      <a:pt x="77" y="28"/>
                    </a:lnTo>
                    <a:lnTo>
                      <a:pt x="77" y="28"/>
                    </a:lnTo>
                    <a:lnTo>
                      <a:pt x="77" y="29"/>
                    </a:lnTo>
                    <a:lnTo>
                      <a:pt x="78" y="29"/>
                    </a:lnTo>
                    <a:lnTo>
                      <a:pt x="78" y="30"/>
                    </a:lnTo>
                    <a:lnTo>
                      <a:pt x="78" y="30"/>
                    </a:lnTo>
                    <a:lnTo>
                      <a:pt x="79" y="31"/>
                    </a:lnTo>
                    <a:lnTo>
                      <a:pt x="79" y="31"/>
                    </a:lnTo>
                    <a:lnTo>
                      <a:pt x="79" y="32"/>
                    </a:lnTo>
                    <a:lnTo>
                      <a:pt x="80" y="32"/>
                    </a:lnTo>
                    <a:lnTo>
                      <a:pt x="80" y="33"/>
                    </a:lnTo>
                    <a:lnTo>
                      <a:pt x="80" y="33"/>
                    </a:lnTo>
                    <a:lnTo>
                      <a:pt x="81" y="34"/>
                    </a:lnTo>
                    <a:lnTo>
                      <a:pt x="81" y="34"/>
                    </a:lnTo>
                    <a:lnTo>
                      <a:pt x="81" y="35"/>
                    </a:lnTo>
                    <a:lnTo>
                      <a:pt x="82" y="35"/>
                    </a:lnTo>
                    <a:lnTo>
                      <a:pt x="82" y="36"/>
                    </a:lnTo>
                    <a:lnTo>
                      <a:pt x="82" y="37"/>
                    </a:lnTo>
                    <a:lnTo>
                      <a:pt x="83" y="37"/>
                    </a:lnTo>
                    <a:lnTo>
                      <a:pt x="83" y="37"/>
                    </a:lnTo>
                    <a:lnTo>
                      <a:pt x="83" y="37"/>
                    </a:lnTo>
                    <a:lnTo>
                      <a:pt x="83" y="37"/>
                    </a:lnTo>
                    <a:lnTo>
                      <a:pt x="83" y="38"/>
                    </a:lnTo>
                    <a:lnTo>
                      <a:pt x="84" y="39"/>
                    </a:lnTo>
                    <a:lnTo>
                      <a:pt x="84" y="39"/>
                    </a:lnTo>
                    <a:lnTo>
                      <a:pt x="84" y="40"/>
                    </a:lnTo>
                    <a:lnTo>
                      <a:pt x="84" y="40"/>
                    </a:lnTo>
                    <a:lnTo>
                      <a:pt x="84" y="41"/>
                    </a:lnTo>
                    <a:lnTo>
                      <a:pt x="85" y="42"/>
                    </a:lnTo>
                    <a:lnTo>
                      <a:pt x="85" y="42"/>
                    </a:lnTo>
                    <a:lnTo>
                      <a:pt x="85" y="43"/>
                    </a:lnTo>
                    <a:lnTo>
                      <a:pt x="85" y="44"/>
                    </a:lnTo>
                    <a:lnTo>
                      <a:pt x="85" y="44"/>
                    </a:lnTo>
                    <a:lnTo>
                      <a:pt x="85" y="45"/>
                    </a:lnTo>
                    <a:lnTo>
                      <a:pt x="85" y="46"/>
                    </a:lnTo>
                    <a:lnTo>
                      <a:pt x="86" y="46"/>
                    </a:lnTo>
                    <a:lnTo>
                      <a:pt x="86" y="47"/>
                    </a:lnTo>
                    <a:lnTo>
                      <a:pt x="86" y="47"/>
                    </a:lnTo>
                    <a:lnTo>
                      <a:pt x="86" y="47"/>
                    </a:lnTo>
                    <a:lnTo>
                      <a:pt x="86" y="48"/>
                    </a:lnTo>
                    <a:lnTo>
                      <a:pt x="86" y="49"/>
                    </a:lnTo>
                    <a:lnTo>
                      <a:pt x="86" y="49"/>
                    </a:lnTo>
                    <a:lnTo>
                      <a:pt x="86" y="50"/>
                    </a:lnTo>
                    <a:lnTo>
                      <a:pt x="86" y="51"/>
                    </a:lnTo>
                    <a:lnTo>
                      <a:pt x="86" y="52"/>
                    </a:lnTo>
                    <a:lnTo>
                      <a:pt x="86" y="52"/>
                    </a:lnTo>
                    <a:lnTo>
                      <a:pt x="86" y="53"/>
                    </a:lnTo>
                    <a:lnTo>
                      <a:pt x="86" y="54"/>
                    </a:lnTo>
                    <a:lnTo>
                      <a:pt x="86" y="54"/>
                    </a:lnTo>
                    <a:lnTo>
                      <a:pt x="86" y="55"/>
                    </a:lnTo>
                    <a:lnTo>
                      <a:pt x="85" y="56"/>
                    </a:lnTo>
                    <a:lnTo>
                      <a:pt x="85" y="56"/>
                    </a:lnTo>
                    <a:lnTo>
                      <a:pt x="85" y="56"/>
                    </a:lnTo>
                    <a:lnTo>
                      <a:pt x="85" y="57"/>
                    </a:lnTo>
                    <a:lnTo>
                      <a:pt x="85" y="57"/>
                    </a:lnTo>
                    <a:lnTo>
                      <a:pt x="85" y="58"/>
                    </a:lnTo>
                    <a:lnTo>
                      <a:pt x="85" y="58"/>
                    </a:lnTo>
                    <a:lnTo>
                      <a:pt x="84" y="59"/>
                    </a:lnTo>
                    <a:lnTo>
                      <a:pt x="84" y="60"/>
                    </a:lnTo>
                    <a:lnTo>
                      <a:pt x="84" y="60"/>
                    </a:lnTo>
                    <a:lnTo>
                      <a:pt x="84" y="61"/>
                    </a:lnTo>
                    <a:lnTo>
                      <a:pt x="83" y="62"/>
                    </a:lnTo>
                    <a:lnTo>
                      <a:pt x="83" y="62"/>
                    </a:lnTo>
                    <a:lnTo>
                      <a:pt x="83" y="63"/>
                    </a:lnTo>
                    <a:lnTo>
                      <a:pt x="83" y="64"/>
                    </a:lnTo>
                    <a:lnTo>
                      <a:pt x="82" y="64"/>
                    </a:lnTo>
                    <a:lnTo>
                      <a:pt x="82" y="65"/>
                    </a:lnTo>
                    <a:lnTo>
                      <a:pt x="82" y="66"/>
                    </a:lnTo>
                    <a:lnTo>
                      <a:pt x="81" y="66"/>
                    </a:lnTo>
                    <a:lnTo>
                      <a:pt x="81" y="66"/>
                    </a:lnTo>
                    <a:lnTo>
                      <a:pt x="81" y="67"/>
                    </a:lnTo>
                    <a:lnTo>
                      <a:pt x="80" y="67"/>
                    </a:lnTo>
                    <a:lnTo>
                      <a:pt x="80" y="68"/>
                    </a:lnTo>
                    <a:lnTo>
                      <a:pt x="79" y="69"/>
                    </a:lnTo>
                    <a:lnTo>
                      <a:pt x="79" y="69"/>
                    </a:lnTo>
                    <a:lnTo>
                      <a:pt x="79" y="70"/>
                    </a:lnTo>
                    <a:lnTo>
                      <a:pt x="78" y="70"/>
                    </a:lnTo>
                    <a:lnTo>
                      <a:pt x="78" y="71"/>
                    </a:lnTo>
                    <a:lnTo>
                      <a:pt x="77" y="72"/>
                    </a:lnTo>
                    <a:lnTo>
                      <a:pt x="77" y="72"/>
                    </a:lnTo>
                    <a:lnTo>
                      <a:pt x="77" y="73"/>
                    </a:lnTo>
                    <a:lnTo>
                      <a:pt x="77" y="73"/>
                    </a:lnTo>
                    <a:lnTo>
                      <a:pt x="76" y="74"/>
                    </a:lnTo>
                    <a:lnTo>
                      <a:pt x="76" y="74"/>
                    </a:lnTo>
                    <a:lnTo>
                      <a:pt x="76" y="75"/>
                    </a:lnTo>
                    <a:lnTo>
                      <a:pt x="75" y="75"/>
                    </a:lnTo>
                    <a:lnTo>
                      <a:pt x="75" y="76"/>
                    </a:lnTo>
                    <a:lnTo>
                      <a:pt x="74" y="76"/>
                    </a:lnTo>
                    <a:lnTo>
                      <a:pt x="74" y="76"/>
                    </a:lnTo>
                    <a:lnTo>
                      <a:pt x="73" y="76"/>
                    </a:lnTo>
                    <a:lnTo>
                      <a:pt x="73" y="77"/>
                    </a:lnTo>
                    <a:lnTo>
                      <a:pt x="72" y="77"/>
                    </a:lnTo>
                    <a:lnTo>
                      <a:pt x="72" y="78"/>
                    </a:lnTo>
                    <a:lnTo>
                      <a:pt x="71" y="78"/>
                    </a:lnTo>
                    <a:lnTo>
                      <a:pt x="71" y="78"/>
                    </a:lnTo>
                    <a:lnTo>
                      <a:pt x="70" y="79"/>
                    </a:lnTo>
                    <a:lnTo>
                      <a:pt x="70" y="79"/>
                    </a:lnTo>
                    <a:lnTo>
                      <a:pt x="69" y="80"/>
                    </a:lnTo>
                    <a:lnTo>
                      <a:pt x="69" y="80"/>
                    </a:lnTo>
                    <a:lnTo>
                      <a:pt x="68" y="80"/>
                    </a:lnTo>
                    <a:lnTo>
                      <a:pt x="68" y="81"/>
                    </a:lnTo>
                    <a:lnTo>
                      <a:pt x="67" y="81"/>
                    </a:lnTo>
                    <a:lnTo>
                      <a:pt x="67" y="81"/>
                    </a:lnTo>
                    <a:lnTo>
                      <a:pt x="67" y="82"/>
                    </a:lnTo>
                    <a:lnTo>
                      <a:pt x="66" y="82"/>
                    </a:lnTo>
                    <a:lnTo>
                      <a:pt x="66" y="82"/>
                    </a:lnTo>
                    <a:lnTo>
                      <a:pt x="65" y="83"/>
                    </a:lnTo>
                    <a:lnTo>
                      <a:pt x="64" y="83"/>
                    </a:lnTo>
                    <a:lnTo>
                      <a:pt x="64" y="83"/>
                    </a:lnTo>
                    <a:lnTo>
                      <a:pt x="63" y="83"/>
                    </a:lnTo>
                    <a:lnTo>
                      <a:pt x="63" y="84"/>
                    </a:lnTo>
                    <a:lnTo>
                      <a:pt x="62" y="84"/>
                    </a:lnTo>
                    <a:lnTo>
                      <a:pt x="61" y="84"/>
                    </a:lnTo>
                    <a:lnTo>
                      <a:pt x="61" y="84"/>
                    </a:lnTo>
                    <a:lnTo>
                      <a:pt x="60" y="84"/>
                    </a:lnTo>
                    <a:lnTo>
                      <a:pt x="60" y="84"/>
                    </a:lnTo>
                    <a:lnTo>
                      <a:pt x="59" y="85"/>
                    </a:lnTo>
                    <a:lnTo>
                      <a:pt x="58" y="85"/>
                    </a:lnTo>
                    <a:lnTo>
                      <a:pt x="58" y="85"/>
                    </a:lnTo>
                    <a:lnTo>
                      <a:pt x="58" y="85"/>
                    </a:lnTo>
                    <a:lnTo>
                      <a:pt x="58" y="85"/>
                    </a:lnTo>
                    <a:lnTo>
                      <a:pt x="57" y="85"/>
                    </a:lnTo>
                    <a:lnTo>
                      <a:pt x="56" y="85"/>
                    </a:lnTo>
                    <a:lnTo>
                      <a:pt x="56" y="85"/>
                    </a:lnTo>
                    <a:lnTo>
                      <a:pt x="55" y="85"/>
                    </a:lnTo>
                    <a:lnTo>
                      <a:pt x="54" y="85"/>
                    </a:lnTo>
                    <a:lnTo>
                      <a:pt x="54" y="85"/>
                    </a:lnTo>
                    <a:lnTo>
                      <a:pt x="53" y="85"/>
                    </a:lnTo>
                    <a:lnTo>
                      <a:pt x="53" y="85"/>
                    </a:lnTo>
                    <a:lnTo>
                      <a:pt x="52" y="85"/>
                    </a:lnTo>
                    <a:lnTo>
                      <a:pt x="52" y="85"/>
                    </a:lnTo>
                    <a:lnTo>
                      <a:pt x="51" y="85"/>
                    </a:lnTo>
                    <a:lnTo>
                      <a:pt x="51" y="85"/>
                    </a:lnTo>
                    <a:lnTo>
                      <a:pt x="50" y="85"/>
                    </a:lnTo>
                    <a:lnTo>
                      <a:pt x="50" y="85"/>
                    </a:lnTo>
                    <a:lnTo>
                      <a:pt x="49" y="85"/>
                    </a:lnTo>
                    <a:lnTo>
                      <a:pt x="49" y="85"/>
                    </a:lnTo>
                    <a:lnTo>
                      <a:pt x="48" y="85"/>
                    </a:lnTo>
                    <a:lnTo>
                      <a:pt x="48" y="85"/>
                    </a:lnTo>
                    <a:lnTo>
                      <a:pt x="48" y="85"/>
                    </a:lnTo>
                    <a:lnTo>
                      <a:pt x="47" y="85"/>
                    </a:lnTo>
                    <a:lnTo>
                      <a:pt x="47" y="85"/>
                    </a:lnTo>
                    <a:lnTo>
                      <a:pt x="46" y="85"/>
                    </a:lnTo>
                    <a:lnTo>
                      <a:pt x="46" y="85"/>
                    </a:lnTo>
                    <a:lnTo>
                      <a:pt x="45" y="85"/>
                    </a:lnTo>
                    <a:lnTo>
                      <a:pt x="44" y="85"/>
                    </a:lnTo>
                    <a:lnTo>
                      <a:pt x="44" y="84"/>
                    </a:lnTo>
                    <a:lnTo>
                      <a:pt x="43" y="84"/>
                    </a:lnTo>
                    <a:lnTo>
                      <a:pt x="43" y="84"/>
                    </a:lnTo>
                    <a:lnTo>
                      <a:pt x="42" y="84"/>
                    </a:lnTo>
                    <a:lnTo>
                      <a:pt x="42" y="84"/>
                    </a:lnTo>
                    <a:lnTo>
                      <a:pt x="41" y="84"/>
                    </a:lnTo>
                    <a:lnTo>
                      <a:pt x="41" y="84"/>
                    </a:lnTo>
                    <a:lnTo>
                      <a:pt x="40" y="83"/>
                    </a:lnTo>
                    <a:lnTo>
                      <a:pt x="40" y="83"/>
                    </a:lnTo>
                    <a:lnTo>
                      <a:pt x="39" y="83"/>
                    </a:lnTo>
                    <a:lnTo>
                      <a:pt x="39" y="83"/>
                    </a:lnTo>
                    <a:lnTo>
                      <a:pt x="38" y="83"/>
                    </a:lnTo>
                    <a:lnTo>
                      <a:pt x="38" y="82"/>
                    </a:lnTo>
                    <a:lnTo>
                      <a:pt x="38" y="82"/>
                    </a:lnTo>
                    <a:lnTo>
                      <a:pt x="38" y="82"/>
                    </a:lnTo>
                    <a:lnTo>
                      <a:pt x="37" y="82"/>
                    </a:lnTo>
                    <a:lnTo>
                      <a:pt x="37" y="82"/>
                    </a:lnTo>
                    <a:lnTo>
                      <a:pt x="36" y="81"/>
                    </a:lnTo>
                    <a:lnTo>
                      <a:pt x="36" y="81"/>
                    </a:lnTo>
                    <a:lnTo>
                      <a:pt x="35" y="81"/>
                    </a:lnTo>
                    <a:lnTo>
                      <a:pt x="35" y="81"/>
                    </a:lnTo>
                    <a:lnTo>
                      <a:pt x="34" y="80"/>
                    </a:lnTo>
                    <a:lnTo>
                      <a:pt x="34" y="80"/>
                    </a:lnTo>
                    <a:lnTo>
                      <a:pt x="33" y="80"/>
                    </a:lnTo>
                    <a:lnTo>
                      <a:pt x="33" y="80"/>
                    </a:lnTo>
                    <a:lnTo>
                      <a:pt x="32" y="79"/>
                    </a:lnTo>
                    <a:lnTo>
                      <a:pt x="32" y="79"/>
                    </a:lnTo>
                    <a:lnTo>
                      <a:pt x="31" y="79"/>
                    </a:lnTo>
                    <a:lnTo>
                      <a:pt x="31" y="79"/>
                    </a:lnTo>
                    <a:lnTo>
                      <a:pt x="30" y="78"/>
                    </a:lnTo>
                    <a:lnTo>
                      <a:pt x="30" y="78"/>
                    </a:lnTo>
                    <a:lnTo>
                      <a:pt x="30" y="78"/>
                    </a:lnTo>
                    <a:lnTo>
                      <a:pt x="29" y="78"/>
                    </a:lnTo>
                    <a:lnTo>
                      <a:pt x="29" y="78"/>
                    </a:lnTo>
                    <a:lnTo>
                      <a:pt x="29" y="77"/>
                    </a:lnTo>
                    <a:lnTo>
                      <a:pt x="29" y="77"/>
                    </a:lnTo>
                    <a:lnTo>
                      <a:pt x="29" y="77"/>
                    </a:lnTo>
                    <a:lnTo>
                      <a:pt x="28" y="76"/>
                    </a:lnTo>
                    <a:lnTo>
                      <a:pt x="28" y="76"/>
                    </a:lnTo>
                    <a:lnTo>
                      <a:pt x="27" y="76"/>
                    </a:lnTo>
                    <a:lnTo>
                      <a:pt x="27" y="76"/>
                    </a:lnTo>
                    <a:lnTo>
                      <a:pt x="26" y="76"/>
                    </a:lnTo>
                    <a:lnTo>
                      <a:pt x="26" y="76"/>
                    </a:lnTo>
                    <a:lnTo>
                      <a:pt x="26" y="75"/>
                    </a:lnTo>
                    <a:lnTo>
                      <a:pt x="25" y="75"/>
                    </a:lnTo>
                    <a:lnTo>
                      <a:pt x="25" y="75"/>
                    </a:lnTo>
                    <a:lnTo>
                      <a:pt x="24" y="74"/>
                    </a:lnTo>
                    <a:lnTo>
                      <a:pt x="24" y="74"/>
                    </a:lnTo>
                    <a:lnTo>
                      <a:pt x="24" y="74"/>
                    </a:lnTo>
                    <a:lnTo>
                      <a:pt x="23" y="73"/>
                    </a:lnTo>
                    <a:lnTo>
                      <a:pt x="23" y="73"/>
                    </a:lnTo>
                    <a:lnTo>
                      <a:pt x="22" y="73"/>
                    </a:lnTo>
                    <a:lnTo>
                      <a:pt x="22" y="72"/>
                    </a:lnTo>
                    <a:lnTo>
                      <a:pt x="21" y="72"/>
                    </a:lnTo>
                    <a:lnTo>
                      <a:pt x="20" y="71"/>
                    </a:lnTo>
                    <a:lnTo>
                      <a:pt x="20" y="70"/>
                    </a:lnTo>
                    <a:lnTo>
                      <a:pt x="19" y="70"/>
                    </a:lnTo>
                    <a:lnTo>
                      <a:pt x="19" y="69"/>
                    </a:lnTo>
                    <a:lnTo>
                      <a:pt x="18" y="68"/>
                    </a:lnTo>
                    <a:lnTo>
                      <a:pt x="18" y="67"/>
                    </a:lnTo>
                    <a:lnTo>
                      <a:pt x="17" y="67"/>
                    </a:lnTo>
                    <a:lnTo>
                      <a:pt x="16" y="66"/>
                    </a:lnTo>
                    <a:lnTo>
                      <a:pt x="15" y="66"/>
                    </a:lnTo>
                    <a:lnTo>
                      <a:pt x="15" y="65"/>
                    </a:lnTo>
                    <a:lnTo>
                      <a:pt x="14" y="64"/>
                    </a:lnTo>
                    <a:lnTo>
                      <a:pt x="13" y="64"/>
                    </a:lnTo>
                    <a:lnTo>
                      <a:pt x="13" y="63"/>
                    </a:lnTo>
                    <a:lnTo>
                      <a:pt x="12" y="62"/>
                    </a:lnTo>
                    <a:lnTo>
                      <a:pt x="11" y="61"/>
                    </a:lnTo>
                    <a:lnTo>
                      <a:pt x="11" y="60"/>
                    </a:lnTo>
                    <a:lnTo>
                      <a:pt x="10" y="59"/>
                    </a:lnTo>
                    <a:lnTo>
                      <a:pt x="10" y="58"/>
                    </a:lnTo>
                    <a:lnTo>
                      <a:pt x="10" y="58"/>
                    </a:lnTo>
                    <a:lnTo>
                      <a:pt x="9" y="57"/>
                    </a:lnTo>
                    <a:lnTo>
                      <a:pt x="9" y="57"/>
                    </a:lnTo>
                    <a:lnTo>
                      <a:pt x="9" y="56"/>
                    </a:lnTo>
                    <a:lnTo>
                      <a:pt x="8" y="56"/>
                    </a:lnTo>
                    <a:lnTo>
                      <a:pt x="8" y="55"/>
                    </a:lnTo>
                    <a:lnTo>
                      <a:pt x="8" y="55"/>
                    </a:lnTo>
                    <a:lnTo>
                      <a:pt x="7" y="55"/>
                    </a:lnTo>
                    <a:lnTo>
                      <a:pt x="7" y="54"/>
                    </a:lnTo>
                    <a:lnTo>
                      <a:pt x="7" y="54"/>
                    </a:lnTo>
                    <a:lnTo>
                      <a:pt x="7" y="53"/>
                    </a:lnTo>
                    <a:lnTo>
                      <a:pt x="6" y="53"/>
                    </a:lnTo>
                    <a:lnTo>
                      <a:pt x="6" y="52"/>
                    </a:lnTo>
                    <a:lnTo>
                      <a:pt x="6" y="52"/>
                    </a:lnTo>
                    <a:lnTo>
                      <a:pt x="6" y="51"/>
                    </a:lnTo>
                    <a:lnTo>
                      <a:pt x="5" y="51"/>
                    </a:lnTo>
                    <a:lnTo>
                      <a:pt x="5" y="51"/>
                    </a:lnTo>
                    <a:lnTo>
                      <a:pt x="5" y="50"/>
                    </a:lnTo>
                    <a:lnTo>
                      <a:pt x="5" y="50"/>
                    </a:lnTo>
                    <a:lnTo>
                      <a:pt x="5" y="49"/>
                    </a:lnTo>
                    <a:lnTo>
                      <a:pt x="5" y="49"/>
                    </a:lnTo>
                    <a:lnTo>
                      <a:pt x="4" y="48"/>
                    </a:lnTo>
                    <a:lnTo>
                      <a:pt x="4" y="48"/>
                    </a:lnTo>
                    <a:lnTo>
                      <a:pt x="4" y="47"/>
                    </a:lnTo>
                    <a:lnTo>
                      <a:pt x="4" y="47"/>
                    </a:lnTo>
                    <a:lnTo>
                      <a:pt x="4" y="47"/>
                    </a:lnTo>
                    <a:lnTo>
                      <a:pt x="3" y="47"/>
                    </a:lnTo>
                    <a:lnTo>
                      <a:pt x="3" y="47"/>
                    </a:lnTo>
                    <a:lnTo>
                      <a:pt x="3" y="46"/>
                    </a:lnTo>
                    <a:lnTo>
                      <a:pt x="3" y="46"/>
                    </a:lnTo>
                    <a:lnTo>
                      <a:pt x="3" y="45"/>
                    </a:lnTo>
                    <a:lnTo>
                      <a:pt x="2" y="45"/>
                    </a:lnTo>
                    <a:lnTo>
                      <a:pt x="2" y="44"/>
                    </a:lnTo>
                    <a:lnTo>
                      <a:pt x="2" y="44"/>
                    </a:lnTo>
                    <a:lnTo>
                      <a:pt x="2" y="43"/>
                    </a:lnTo>
                    <a:lnTo>
                      <a:pt x="2" y="43"/>
                    </a:lnTo>
                    <a:lnTo>
                      <a:pt x="2" y="42"/>
                    </a:lnTo>
                    <a:lnTo>
                      <a:pt x="1" y="42"/>
                    </a:lnTo>
                    <a:lnTo>
                      <a:pt x="1" y="41"/>
                    </a:lnTo>
                    <a:lnTo>
                      <a:pt x="1" y="41"/>
                    </a:lnTo>
                    <a:lnTo>
                      <a:pt x="1" y="40"/>
                    </a:lnTo>
                    <a:lnTo>
                      <a:pt x="1" y="40"/>
                    </a:lnTo>
                    <a:lnTo>
                      <a:pt x="1" y="39"/>
                    </a:lnTo>
                    <a:lnTo>
                      <a:pt x="1" y="38"/>
                    </a:lnTo>
                    <a:lnTo>
                      <a:pt x="1" y="38"/>
                    </a:lnTo>
                    <a:lnTo>
                      <a:pt x="0" y="37"/>
                    </a:lnTo>
                    <a:lnTo>
                      <a:pt x="0" y="37"/>
                    </a:lnTo>
                    <a:lnTo>
                      <a:pt x="0" y="37"/>
                    </a:lnTo>
                    <a:lnTo>
                      <a:pt x="0" y="37"/>
                    </a:lnTo>
                    <a:lnTo>
                      <a:pt x="0" y="36"/>
                    </a:lnTo>
                    <a:lnTo>
                      <a:pt x="0" y="36"/>
                    </a:lnTo>
                    <a:lnTo>
                      <a:pt x="0" y="35"/>
                    </a:lnTo>
                    <a:lnTo>
                      <a:pt x="0" y="35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0" y="33"/>
                    </a:lnTo>
                    <a:lnTo>
                      <a:pt x="0" y="33"/>
                    </a:lnTo>
                    <a:lnTo>
                      <a:pt x="0" y="32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0" y="29"/>
                    </a:lnTo>
                    <a:lnTo>
                      <a:pt x="0" y="29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0" y="25"/>
                    </a:lnTo>
                    <a:lnTo>
                      <a:pt x="0" y="25"/>
                    </a:lnTo>
                    <a:lnTo>
                      <a:pt x="1" y="24"/>
                    </a:lnTo>
                    <a:lnTo>
                      <a:pt x="1" y="23"/>
                    </a:lnTo>
                    <a:lnTo>
                      <a:pt x="1" y="23"/>
                    </a:lnTo>
                    <a:lnTo>
                      <a:pt x="1" y="22"/>
                    </a:lnTo>
                    <a:lnTo>
                      <a:pt x="1" y="22"/>
                    </a:lnTo>
                    <a:lnTo>
                      <a:pt x="1" y="21"/>
                    </a:lnTo>
                    <a:lnTo>
                      <a:pt x="1" y="20"/>
                    </a:lnTo>
                    <a:lnTo>
                      <a:pt x="2" y="20"/>
                    </a:lnTo>
                    <a:lnTo>
                      <a:pt x="2" y="19"/>
                    </a:lnTo>
                    <a:lnTo>
                      <a:pt x="2" y="19"/>
                    </a:lnTo>
                    <a:lnTo>
                      <a:pt x="2" y="18"/>
                    </a:lnTo>
                    <a:lnTo>
                      <a:pt x="3" y="18"/>
                    </a:lnTo>
                    <a:lnTo>
                      <a:pt x="3" y="18"/>
                    </a:lnTo>
                    <a:lnTo>
                      <a:pt x="3" y="18"/>
                    </a:lnTo>
                    <a:lnTo>
                      <a:pt x="3" y="17"/>
                    </a:lnTo>
                    <a:lnTo>
                      <a:pt x="4" y="17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4" y="15"/>
                    </a:lnTo>
                    <a:lnTo>
                      <a:pt x="5" y="15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6" y="13"/>
                    </a:lnTo>
                    <a:lnTo>
                      <a:pt x="6" y="13"/>
                    </a:lnTo>
                    <a:lnTo>
                      <a:pt x="6" y="12"/>
                    </a:lnTo>
                    <a:lnTo>
                      <a:pt x="7" y="12"/>
                    </a:lnTo>
                    <a:lnTo>
                      <a:pt x="7" y="11"/>
                    </a:lnTo>
                    <a:lnTo>
                      <a:pt x="8" y="11"/>
                    </a:lnTo>
                    <a:lnTo>
                      <a:pt x="8" y="10"/>
                    </a:lnTo>
                    <a:lnTo>
                      <a:pt x="9" y="10"/>
                    </a:lnTo>
                    <a:lnTo>
                      <a:pt x="9" y="9"/>
                    </a:lnTo>
                    <a:lnTo>
                      <a:pt x="9" y="9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1" y="8"/>
                    </a:lnTo>
                    <a:lnTo>
                      <a:pt x="11" y="8"/>
                    </a:lnTo>
                    <a:lnTo>
                      <a:pt x="11" y="7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5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7" y="4"/>
                    </a:lnTo>
                    <a:lnTo>
                      <a:pt x="17" y="4"/>
                    </a:lnTo>
                    <a:lnTo>
                      <a:pt x="18" y="3"/>
                    </a:lnTo>
                    <a:lnTo>
                      <a:pt x="18" y="3"/>
                    </a:lnTo>
                    <a:lnTo>
                      <a:pt x="19" y="3"/>
                    </a:lnTo>
                    <a:lnTo>
                      <a:pt x="19" y="3"/>
                    </a:lnTo>
                    <a:lnTo>
                      <a:pt x="19" y="3"/>
                    </a:lnTo>
                    <a:lnTo>
                      <a:pt x="19" y="2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21" y="2"/>
                    </a:lnTo>
                    <a:lnTo>
                      <a:pt x="21" y="2"/>
                    </a:lnTo>
                    <a:lnTo>
                      <a:pt x="22" y="2"/>
                    </a:lnTo>
                    <a:lnTo>
                      <a:pt x="22" y="1"/>
                    </a:lnTo>
                    <a:lnTo>
                      <a:pt x="23" y="1"/>
                    </a:lnTo>
                    <a:lnTo>
                      <a:pt x="23" y="1"/>
                    </a:lnTo>
                    <a:lnTo>
                      <a:pt x="24" y="1"/>
                    </a:lnTo>
                    <a:lnTo>
                      <a:pt x="24" y="1"/>
                    </a:lnTo>
                    <a:lnTo>
                      <a:pt x="25" y="1"/>
                    </a:lnTo>
                    <a:lnTo>
                      <a:pt x="25" y="1"/>
                    </a:lnTo>
                    <a:lnTo>
                      <a:pt x="26" y="1"/>
                    </a:lnTo>
                    <a:lnTo>
                      <a:pt x="26" y="1"/>
                    </a:lnTo>
                    <a:lnTo>
                      <a:pt x="27" y="1"/>
                    </a:lnTo>
                    <a:lnTo>
                      <a:pt x="27" y="0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29" y="0"/>
                    </a:lnTo>
                    <a:lnTo>
                      <a:pt x="29" y="0"/>
                    </a:lnTo>
                    <a:lnTo>
                      <a:pt x="29" y="0"/>
                    </a:lnTo>
                    <a:lnTo>
                      <a:pt x="29" y="0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30" y="0"/>
                    </a:lnTo>
                    <a:close/>
                    <a:moveTo>
                      <a:pt x="38" y="43"/>
                    </a:move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close/>
                    <a:moveTo>
                      <a:pt x="38" y="43"/>
                    </a:move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close/>
                    <a:moveTo>
                      <a:pt x="38" y="43"/>
                    </a:move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close/>
                    <a:moveTo>
                      <a:pt x="38" y="43"/>
                    </a:move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close/>
                    <a:moveTo>
                      <a:pt x="38" y="43"/>
                    </a:move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close/>
                    <a:moveTo>
                      <a:pt x="38" y="43"/>
                    </a:move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close/>
                    <a:moveTo>
                      <a:pt x="38" y="43"/>
                    </a:move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close/>
                    <a:moveTo>
                      <a:pt x="38" y="43"/>
                    </a:move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close/>
                    <a:moveTo>
                      <a:pt x="38" y="43"/>
                    </a:move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close/>
                    <a:moveTo>
                      <a:pt x="38" y="43"/>
                    </a:move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close/>
                    <a:moveTo>
                      <a:pt x="38" y="43"/>
                    </a:move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close/>
                    <a:moveTo>
                      <a:pt x="38" y="43"/>
                    </a:move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close/>
                    <a:moveTo>
                      <a:pt x="38" y="43"/>
                    </a:move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close/>
                    <a:moveTo>
                      <a:pt x="38" y="43"/>
                    </a:move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close/>
                    <a:moveTo>
                      <a:pt x="38" y="43"/>
                    </a:move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close/>
                    <a:moveTo>
                      <a:pt x="38" y="42"/>
                    </a:move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close/>
                    <a:moveTo>
                      <a:pt x="38" y="43"/>
                    </a:move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close/>
                    <a:moveTo>
                      <a:pt x="38" y="43"/>
                    </a:move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close/>
                    <a:moveTo>
                      <a:pt x="38" y="43"/>
                    </a:move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close/>
                    <a:moveTo>
                      <a:pt x="38" y="43"/>
                    </a:moveTo>
                    <a:lnTo>
                      <a:pt x="38" y="42"/>
                    </a:lnTo>
                    <a:lnTo>
                      <a:pt x="38" y="42"/>
                    </a:lnTo>
                    <a:lnTo>
                      <a:pt x="38" y="43"/>
                    </a:lnTo>
                    <a:lnTo>
                      <a:pt x="38" y="43"/>
                    </a:lnTo>
                    <a:close/>
                    <a:moveTo>
                      <a:pt x="38" y="42"/>
                    </a:move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close/>
                    <a:moveTo>
                      <a:pt x="38" y="42"/>
                    </a:move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close/>
                    <a:moveTo>
                      <a:pt x="38" y="42"/>
                    </a:move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close/>
                    <a:moveTo>
                      <a:pt x="38" y="42"/>
                    </a:move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close/>
                    <a:moveTo>
                      <a:pt x="38" y="42"/>
                    </a:move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close/>
                    <a:moveTo>
                      <a:pt x="38" y="42"/>
                    </a:move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close/>
                    <a:moveTo>
                      <a:pt x="38" y="42"/>
                    </a:move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153">
                <a:extLst>
                  <a:ext uri="{FF2B5EF4-FFF2-40B4-BE49-F238E27FC236}">
                    <a16:creationId xmlns:a16="http://schemas.microsoft.com/office/drawing/2014/main" id="{27505FBF-6AA1-E6F1-21DC-694AC33050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05913" y="8891589"/>
                <a:ext cx="482600" cy="300038"/>
              </a:xfrm>
              <a:custGeom>
                <a:avLst/>
                <a:gdLst>
                  <a:gd name="T0" fmla="*/ 193 w 304"/>
                  <a:gd name="T1" fmla="*/ 83 h 189"/>
                  <a:gd name="T2" fmla="*/ 218 w 304"/>
                  <a:gd name="T3" fmla="*/ 85 h 189"/>
                  <a:gd name="T4" fmla="*/ 233 w 304"/>
                  <a:gd name="T5" fmla="*/ 87 h 189"/>
                  <a:gd name="T6" fmla="*/ 246 w 304"/>
                  <a:gd name="T7" fmla="*/ 91 h 189"/>
                  <a:gd name="T8" fmla="*/ 264 w 304"/>
                  <a:gd name="T9" fmla="*/ 97 h 189"/>
                  <a:gd name="T10" fmla="*/ 276 w 304"/>
                  <a:gd name="T11" fmla="*/ 102 h 189"/>
                  <a:gd name="T12" fmla="*/ 286 w 304"/>
                  <a:gd name="T13" fmla="*/ 109 h 189"/>
                  <a:gd name="T14" fmla="*/ 295 w 304"/>
                  <a:gd name="T15" fmla="*/ 116 h 189"/>
                  <a:gd name="T16" fmla="*/ 300 w 304"/>
                  <a:gd name="T17" fmla="*/ 123 h 189"/>
                  <a:gd name="T18" fmla="*/ 303 w 304"/>
                  <a:gd name="T19" fmla="*/ 132 h 189"/>
                  <a:gd name="T20" fmla="*/ 303 w 304"/>
                  <a:gd name="T21" fmla="*/ 142 h 189"/>
                  <a:gd name="T22" fmla="*/ 300 w 304"/>
                  <a:gd name="T23" fmla="*/ 150 h 189"/>
                  <a:gd name="T24" fmla="*/ 295 w 304"/>
                  <a:gd name="T25" fmla="*/ 159 h 189"/>
                  <a:gd name="T26" fmla="*/ 290 w 304"/>
                  <a:gd name="T27" fmla="*/ 164 h 189"/>
                  <a:gd name="T28" fmla="*/ 283 w 304"/>
                  <a:gd name="T29" fmla="*/ 169 h 189"/>
                  <a:gd name="T30" fmla="*/ 276 w 304"/>
                  <a:gd name="T31" fmla="*/ 173 h 189"/>
                  <a:gd name="T32" fmla="*/ 262 w 304"/>
                  <a:gd name="T33" fmla="*/ 179 h 189"/>
                  <a:gd name="T34" fmla="*/ 244 w 304"/>
                  <a:gd name="T35" fmla="*/ 184 h 189"/>
                  <a:gd name="T36" fmla="*/ 227 w 304"/>
                  <a:gd name="T37" fmla="*/ 187 h 189"/>
                  <a:gd name="T38" fmla="*/ 208 w 304"/>
                  <a:gd name="T39" fmla="*/ 189 h 189"/>
                  <a:gd name="T40" fmla="*/ 187 w 304"/>
                  <a:gd name="T41" fmla="*/ 189 h 189"/>
                  <a:gd name="T42" fmla="*/ 166 w 304"/>
                  <a:gd name="T43" fmla="*/ 189 h 189"/>
                  <a:gd name="T44" fmla="*/ 146 w 304"/>
                  <a:gd name="T45" fmla="*/ 188 h 189"/>
                  <a:gd name="T46" fmla="*/ 124 w 304"/>
                  <a:gd name="T47" fmla="*/ 187 h 189"/>
                  <a:gd name="T48" fmla="*/ 96 w 304"/>
                  <a:gd name="T49" fmla="*/ 187 h 189"/>
                  <a:gd name="T50" fmla="*/ 71 w 304"/>
                  <a:gd name="T51" fmla="*/ 184 h 189"/>
                  <a:gd name="T52" fmla="*/ 58 w 304"/>
                  <a:gd name="T53" fmla="*/ 179 h 189"/>
                  <a:gd name="T54" fmla="*/ 47 w 304"/>
                  <a:gd name="T55" fmla="*/ 176 h 189"/>
                  <a:gd name="T56" fmla="*/ 36 w 304"/>
                  <a:gd name="T57" fmla="*/ 171 h 189"/>
                  <a:gd name="T58" fmla="*/ 27 w 304"/>
                  <a:gd name="T59" fmla="*/ 167 h 189"/>
                  <a:gd name="T60" fmla="*/ 20 w 304"/>
                  <a:gd name="T61" fmla="*/ 160 h 189"/>
                  <a:gd name="T62" fmla="*/ 17 w 304"/>
                  <a:gd name="T63" fmla="*/ 156 h 189"/>
                  <a:gd name="T64" fmla="*/ 15 w 304"/>
                  <a:gd name="T65" fmla="*/ 150 h 189"/>
                  <a:gd name="T66" fmla="*/ 4 w 304"/>
                  <a:gd name="T67" fmla="*/ 138 h 189"/>
                  <a:gd name="T68" fmla="*/ 1 w 304"/>
                  <a:gd name="T69" fmla="*/ 124 h 189"/>
                  <a:gd name="T70" fmla="*/ 3 w 304"/>
                  <a:gd name="T71" fmla="*/ 109 h 189"/>
                  <a:gd name="T72" fmla="*/ 10 w 304"/>
                  <a:gd name="T73" fmla="*/ 88 h 189"/>
                  <a:gd name="T74" fmla="*/ 19 w 304"/>
                  <a:gd name="T75" fmla="*/ 68 h 189"/>
                  <a:gd name="T76" fmla="*/ 30 w 304"/>
                  <a:gd name="T77" fmla="*/ 46 h 189"/>
                  <a:gd name="T78" fmla="*/ 40 w 304"/>
                  <a:gd name="T79" fmla="*/ 28 h 189"/>
                  <a:gd name="T80" fmla="*/ 46 w 304"/>
                  <a:gd name="T81" fmla="*/ 20 h 189"/>
                  <a:gd name="T82" fmla="*/ 52 w 304"/>
                  <a:gd name="T83" fmla="*/ 12 h 189"/>
                  <a:gd name="T84" fmla="*/ 60 w 304"/>
                  <a:gd name="T85" fmla="*/ 6 h 189"/>
                  <a:gd name="T86" fmla="*/ 70 w 304"/>
                  <a:gd name="T87" fmla="*/ 1 h 189"/>
                  <a:gd name="T88" fmla="*/ 79 w 304"/>
                  <a:gd name="T89" fmla="*/ 0 h 189"/>
                  <a:gd name="T90" fmla="*/ 86 w 304"/>
                  <a:gd name="T91" fmla="*/ 2 h 189"/>
                  <a:gd name="T92" fmla="*/ 93 w 304"/>
                  <a:gd name="T93" fmla="*/ 6 h 189"/>
                  <a:gd name="T94" fmla="*/ 98 w 304"/>
                  <a:gd name="T95" fmla="*/ 11 h 189"/>
                  <a:gd name="T96" fmla="*/ 101 w 304"/>
                  <a:gd name="T97" fmla="*/ 16 h 189"/>
                  <a:gd name="T98" fmla="*/ 104 w 304"/>
                  <a:gd name="T99" fmla="*/ 22 h 189"/>
                  <a:gd name="T100" fmla="*/ 106 w 304"/>
                  <a:gd name="T101" fmla="*/ 31 h 189"/>
                  <a:gd name="T102" fmla="*/ 104 w 304"/>
                  <a:gd name="T103" fmla="*/ 43 h 189"/>
                  <a:gd name="T104" fmla="*/ 100 w 304"/>
                  <a:gd name="T105" fmla="*/ 53 h 189"/>
                  <a:gd name="T106" fmla="*/ 95 w 304"/>
                  <a:gd name="T107" fmla="*/ 62 h 189"/>
                  <a:gd name="T108" fmla="*/ 87 w 304"/>
                  <a:gd name="T109" fmla="*/ 75 h 189"/>
                  <a:gd name="T110" fmla="*/ 75 w 304"/>
                  <a:gd name="T111" fmla="*/ 92 h 189"/>
                  <a:gd name="T112" fmla="*/ 91 w 304"/>
                  <a:gd name="T113" fmla="*/ 89 h 189"/>
                  <a:gd name="T114" fmla="*/ 109 w 304"/>
                  <a:gd name="T115" fmla="*/ 86 h 189"/>
                  <a:gd name="T116" fmla="*/ 128 w 304"/>
                  <a:gd name="T117" fmla="*/ 83 h 189"/>
                  <a:gd name="T118" fmla="*/ 161 w 304"/>
                  <a:gd name="T119" fmla="*/ 83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04" h="189">
                    <a:moveTo>
                      <a:pt x="164" y="83"/>
                    </a:moveTo>
                    <a:lnTo>
                      <a:pt x="166" y="83"/>
                    </a:lnTo>
                    <a:lnTo>
                      <a:pt x="168" y="83"/>
                    </a:lnTo>
                    <a:lnTo>
                      <a:pt x="170" y="83"/>
                    </a:lnTo>
                    <a:lnTo>
                      <a:pt x="172" y="83"/>
                    </a:lnTo>
                    <a:lnTo>
                      <a:pt x="175" y="83"/>
                    </a:lnTo>
                    <a:lnTo>
                      <a:pt x="176" y="83"/>
                    </a:lnTo>
                    <a:lnTo>
                      <a:pt x="179" y="83"/>
                    </a:lnTo>
                    <a:lnTo>
                      <a:pt x="181" y="83"/>
                    </a:lnTo>
                    <a:lnTo>
                      <a:pt x="183" y="83"/>
                    </a:lnTo>
                    <a:lnTo>
                      <a:pt x="185" y="83"/>
                    </a:lnTo>
                    <a:lnTo>
                      <a:pt x="187" y="83"/>
                    </a:lnTo>
                    <a:lnTo>
                      <a:pt x="189" y="83"/>
                    </a:lnTo>
                    <a:lnTo>
                      <a:pt x="191" y="83"/>
                    </a:lnTo>
                    <a:lnTo>
                      <a:pt x="193" y="83"/>
                    </a:lnTo>
                    <a:lnTo>
                      <a:pt x="195" y="84"/>
                    </a:lnTo>
                    <a:lnTo>
                      <a:pt x="196" y="84"/>
                    </a:lnTo>
                    <a:lnTo>
                      <a:pt x="198" y="84"/>
                    </a:lnTo>
                    <a:lnTo>
                      <a:pt x="200" y="84"/>
                    </a:lnTo>
                    <a:lnTo>
                      <a:pt x="202" y="84"/>
                    </a:lnTo>
                    <a:lnTo>
                      <a:pt x="204" y="84"/>
                    </a:lnTo>
                    <a:lnTo>
                      <a:pt x="205" y="84"/>
                    </a:lnTo>
                    <a:lnTo>
                      <a:pt x="207" y="84"/>
                    </a:lnTo>
                    <a:lnTo>
                      <a:pt x="209" y="84"/>
                    </a:lnTo>
                    <a:lnTo>
                      <a:pt x="211" y="85"/>
                    </a:lnTo>
                    <a:lnTo>
                      <a:pt x="212" y="85"/>
                    </a:lnTo>
                    <a:lnTo>
                      <a:pt x="214" y="85"/>
                    </a:lnTo>
                    <a:lnTo>
                      <a:pt x="215" y="85"/>
                    </a:lnTo>
                    <a:lnTo>
                      <a:pt x="216" y="85"/>
                    </a:lnTo>
                    <a:lnTo>
                      <a:pt x="218" y="85"/>
                    </a:lnTo>
                    <a:lnTo>
                      <a:pt x="219" y="85"/>
                    </a:lnTo>
                    <a:lnTo>
                      <a:pt x="221" y="85"/>
                    </a:lnTo>
                    <a:lnTo>
                      <a:pt x="222" y="85"/>
                    </a:lnTo>
                    <a:lnTo>
                      <a:pt x="223" y="86"/>
                    </a:lnTo>
                    <a:lnTo>
                      <a:pt x="224" y="86"/>
                    </a:lnTo>
                    <a:lnTo>
                      <a:pt x="225" y="86"/>
                    </a:lnTo>
                    <a:lnTo>
                      <a:pt x="226" y="86"/>
                    </a:lnTo>
                    <a:lnTo>
                      <a:pt x="227" y="86"/>
                    </a:lnTo>
                    <a:lnTo>
                      <a:pt x="228" y="86"/>
                    </a:lnTo>
                    <a:lnTo>
                      <a:pt x="229" y="86"/>
                    </a:lnTo>
                    <a:lnTo>
                      <a:pt x="230" y="86"/>
                    </a:lnTo>
                    <a:lnTo>
                      <a:pt x="231" y="87"/>
                    </a:lnTo>
                    <a:lnTo>
                      <a:pt x="232" y="87"/>
                    </a:lnTo>
                    <a:lnTo>
                      <a:pt x="233" y="87"/>
                    </a:lnTo>
                    <a:lnTo>
                      <a:pt x="233" y="87"/>
                    </a:lnTo>
                    <a:lnTo>
                      <a:pt x="233" y="87"/>
                    </a:lnTo>
                    <a:lnTo>
                      <a:pt x="233" y="87"/>
                    </a:lnTo>
                    <a:lnTo>
                      <a:pt x="234" y="87"/>
                    </a:lnTo>
                    <a:lnTo>
                      <a:pt x="235" y="87"/>
                    </a:lnTo>
                    <a:lnTo>
                      <a:pt x="236" y="87"/>
                    </a:lnTo>
                    <a:lnTo>
                      <a:pt x="237" y="88"/>
                    </a:lnTo>
                    <a:lnTo>
                      <a:pt x="238" y="88"/>
                    </a:lnTo>
                    <a:lnTo>
                      <a:pt x="239" y="88"/>
                    </a:lnTo>
                    <a:lnTo>
                      <a:pt x="240" y="88"/>
                    </a:lnTo>
                    <a:lnTo>
                      <a:pt x="241" y="89"/>
                    </a:lnTo>
                    <a:lnTo>
                      <a:pt x="242" y="89"/>
                    </a:lnTo>
                    <a:lnTo>
                      <a:pt x="243" y="89"/>
                    </a:lnTo>
                    <a:lnTo>
                      <a:pt x="244" y="90"/>
                    </a:lnTo>
                    <a:lnTo>
                      <a:pt x="245" y="90"/>
                    </a:lnTo>
                    <a:lnTo>
                      <a:pt x="246" y="91"/>
                    </a:lnTo>
                    <a:lnTo>
                      <a:pt x="248" y="91"/>
                    </a:lnTo>
                    <a:lnTo>
                      <a:pt x="248" y="91"/>
                    </a:lnTo>
                    <a:lnTo>
                      <a:pt x="249" y="91"/>
                    </a:lnTo>
                    <a:lnTo>
                      <a:pt x="250" y="92"/>
                    </a:lnTo>
                    <a:lnTo>
                      <a:pt x="252" y="92"/>
                    </a:lnTo>
                    <a:lnTo>
                      <a:pt x="252" y="92"/>
                    </a:lnTo>
                    <a:lnTo>
                      <a:pt x="253" y="92"/>
                    </a:lnTo>
                    <a:lnTo>
                      <a:pt x="255" y="93"/>
                    </a:lnTo>
                    <a:lnTo>
                      <a:pt x="256" y="93"/>
                    </a:lnTo>
                    <a:lnTo>
                      <a:pt x="258" y="94"/>
                    </a:lnTo>
                    <a:lnTo>
                      <a:pt x="259" y="95"/>
                    </a:lnTo>
                    <a:lnTo>
                      <a:pt x="261" y="95"/>
                    </a:lnTo>
                    <a:lnTo>
                      <a:pt x="262" y="96"/>
                    </a:lnTo>
                    <a:lnTo>
                      <a:pt x="263" y="96"/>
                    </a:lnTo>
                    <a:lnTo>
                      <a:pt x="264" y="97"/>
                    </a:lnTo>
                    <a:lnTo>
                      <a:pt x="266" y="98"/>
                    </a:lnTo>
                    <a:lnTo>
                      <a:pt x="267" y="98"/>
                    </a:lnTo>
                    <a:lnTo>
                      <a:pt x="268" y="99"/>
                    </a:lnTo>
                    <a:lnTo>
                      <a:pt x="269" y="99"/>
                    </a:lnTo>
                    <a:lnTo>
                      <a:pt x="270" y="100"/>
                    </a:lnTo>
                    <a:lnTo>
                      <a:pt x="271" y="100"/>
                    </a:lnTo>
                    <a:lnTo>
                      <a:pt x="271" y="100"/>
                    </a:lnTo>
                    <a:lnTo>
                      <a:pt x="272" y="101"/>
                    </a:lnTo>
                    <a:lnTo>
                      <a:pt x="272" y="101"/>
                    </a:lnTo>
                    <a:lnTo>
                      <a:pt x="273" y="102"/>
                    </a:lnTo>
                    <a:lnTo>
                      <a:pt x="273" y="102"/>
                    </a:lnTo>
                    <a:lnTo>
                      <a:pt x="274" y="102"/>
                    </a:lnTo>
                    <a:lnTo>
                      <a:pt x="275" y="102"/>
                    </a:lnTo>
                    <a:lnTo>
                      <a:pt x="276" y="102"/>
                    </a:lnTo>
                    <a:lnTo>
                      <a:pt x="276" y="102"/>
                    </a:lnTo>
                    <a:lnTo>
                      <a:pt x="277" y="103"/>
                    </a:lnTo>
                    <a:lnTo>
                      <a:pt x="278" y="103"/>
                    </a:lnTo>
                    <a:lnTo>
                      <a:pt x="279" y="104"/>
                    </a:lnTo>
                    <a:lnTo>
                      <a:pt x="279" y="104"/>
                    </a:lnTo>
                    <a:lnTo>
                      <a:pt x="280" y="104"/>
                    </a:lnTo>
                    <a:lnTo>
                      <a:pt x="281" y="105"/>
                    </a:lnTo>
                    <a:lnTo>
                      <a:pt x="281" y="105"/>
                    </a:lnTo>
                    <a:lnTo>
                      <a:pt x="281" y="106"/>
                    </a:lnTo>
                    <a:lnTo>
                      <a:pt x="282" y="106"/>
                    </a:lnTo>
                    <a:lnTo>
                      <a:pt x="282" y="107"/>
                    </a:lnTo>
                    <a:lnTo>
                      <a:pt x="283" y="107"/>
                    </a:lnTo>
                    <a:lnTo>
                      <a:pt x="284" y="107"/>
                    </a:lnTo>
                    <a:lnTo>
                      <a:pt x="285" y="108"/>
                    </a:lnTo>
                    <a:lnTo>
                      <a:pt x="285" y="108"/>
                    </a:lnTo>
                    <a:lnTo>
                      <a:pt x="286" y="109"/>
                    </a:lnTo>
                    <a:lnTo>
                      <a:pt x="287" y="109"/>
                    </a:lnTo>
                    <a:lnTo>
                      <a:pt x="287" y="110"/>
                    </a:lnTo>
                    <a:lnTo>
                      <a:pt x="288" y="110"/>
                    </a:lnTo>
                    <a:lnTo>
                      <a:pt x="289" y="111"/>
                    </a:lnTo>
                    <a:lnTo>
                      <a:pt x="289" y="111"/>
                    </a:lnTo>
                    <a:lnTo>
                      <a:pt x="290" y="112"/>
                    </a:lnTo>
                    <a:lnTo>
                      <a:pt x="291" y="112"/>
                    </a:lnTo>
                    <a:lnTo>
                      <a:pt x="291" y="112"/>
                    </a:lnTo>
                    <a:lnTo>
                      <a:pt x="291" y="112"/>
                    </a:lnTo>
                    <a:lnTo>
                      <a:pt x="292" y="113"/>
                    </a:lnTo>
                    <a:lnTo>
                      <a:pt x="292" y="114"/>
                    </a:lnTo>
                    <a:lnTo>
                      <a:pt x="293" y="114"/>
                    </a:lnTo>
                    <a:lnTo>
                      <a:pt x="293" y="115"/>
                    </a:lnTo>
                    <a:lnTo>
                      <a:pt x="294" y="115"/>
                    </a:lnTo>
                    <a:lnTo>
                      <a:pt x="295" y="116"/>
                    </a:lnTo>
                    <a:lnTo>
                      <a:pt x="295" y="117"/>
                    </a:lnTo>
                    <a:lnTo>
                      <a:pt x="296" y="117"/>
                    </a:lnTo>
                    <a:lnTo>
                      <a:pt x="297" y="118"/>
                    </a:lnTo>
                    <a:lnTo>
                      <a:pt x="297" y="119"/>
                    </a:lnTo>
                    <a:lnTo>
                      <a:pt x="298" y="120"/>
                    </a:lnTo>
                    <a:lnTo>
                      <a:pt x="298" y="120"/>
                    </a:lnTo>
                    <a:lnTo>
                      <a:pt x="299" y="121"/>
                    </a:lnTo>
                    <a:lnTo>
                      <a:pt x="299" y="121"/>
                    </a:lnTo>
                    <a:lnTo>
                      <a:pt x="300" y="121"/>
                    </a:lnTo>
                    <a:lnTo>
                      <a:pt x="300" y="122"/>
                    </a:lnTo>
                    <a:lnTo>
                      <a:pt x="300" y="122"/>
                    </a:lnTo>
                    <a:lnTo>
                      <a:pt x="300" y="122"/>
                    </a:lnTo>
                    <a:lnTo>
                      <a:pt x="300" y="123"/>
                    </a:lnTo>
                    <a:lnTo>
                      <a:pt x="300" y="123"/>
                    </a:lnTo>
                    <a:lnTo>
                      <a:pt x="300" y="123"/>
                    </a:lnTo>
                    <a:lnTo>
                      <a:pt x="300" y="124"/>
                    </a:lnTo>
                    <a:lnTo>
                      <a:pt x="301" y="125"/>
                    </a:lnTo>
                    <a:lnTo>
                      <a:pt x="301" y="125"/>
                    </a:lnTo>
                    <a:lnTo>
                      <a:pt x="301" y="126"/>
                    </a:lnTo>
                    <a:lnTo>
                      <a:pt x="301" y="126"/>
                    </a:lnTo>
                    <a:lnTo>
                      <a:pt x="302" y="127"/>
                    </a:lnTo>
                    <a:lnTo>
                      <a:pt x="302" y="127"/>
                    </a:lnTo>
                    <a:lnTo>
                      <a:pt x="302" y="128"/>
                    </a:lnTo>
                    <a:lnTo>
                      <a:pt x="302" y="129"/>
                    </a:lnTo>
                    <a:lnTo>
                      <a:pt x="302" y="129"/>
                    </a:lnTo>
                    <a:lnTo>
                      <a:pt x="303" y="130"/>
                    </a:lnTo>
                    <a:lnTo>
                      <a:pt x="303" y="131"/>
                    </a:lnTo>
                    <a:lnTo>
                      <a:pt x="303" y="131"/>
                    </a:lnTo>
                    <a:lnTo>
                      <a:pt x="303" y="131"/>
                    </a:lnTo>
                    <a:lnTo>
                      <a:pt x="303" y="132"/>
                    </a:lnTo>
                    <a:lnTo>
                      <a:pt x="303" y="132"/>
                    </a:lnTo>
                    <a:lnTo>
                      <a:pt x="303" y="133"/>
                    </a:lnTo>
                    <a:lnTo>
                      <a:pt x="303" y="134"/>
                    </a:lnTo>
                    <a:lnTo>
                      <a:pt x="304" y="135"/>
                    </a:lnTo>
                    <a:lnTo>
                      <a:pt x="304" y="135"/>
                    </a:lnTo>
                    <a:lnTo>
                      <a:pt x="304" y="136"/>
                    </a:lnTo>
                    <a:lnTo>
                      <a:pt x="304" y="137"/>
                    </a:lnTo>
                    <a:lnTo>
                      <a:pt x="304" y="138"/>
                    </a:lnTo>
                    <a:lnTo>
                      <a:pt x="304" y="139"/>
                    </a:lnTo>
                    <a:lnTo>
                      <a:pt x="303" y="139"/>
                    </a:lnTo>
                    <a:lnTo>
                      <a:pt x="303" y="140"/>
                    </a:lnTo>
                    <a:lnTo>
                      <a:pt x="303" y="140"/>
                    </a:lnTo>
                    <a:lnTo>
                      <a:pt x="303" y="141"/>
                    </a:lnTo>
                    <a:lnTo>
                      <a:pt x="303" y="141"/>
                    </a:lnTo>
                    <a:lnTo>
                      <a:pt x="303" y="142"/>
                    </a:lnTo>
                    <a:lnTo>
                      <a:pt x="303" y="143"/>
                    </a:lnTo>
                    <a:lnTo>
                      <a:pt x="303" y="143"/>
                    </a:lnTo>
                    <a:lnTo>
                      <a:pt x="302" y="144"/>
                    </a:lnTo>
                    <a:lnTo>
                      <a:pt x="302" y="145"/>
                    </a:lnTo>
                    <a:lnTo>
                      <a:pt x="302" y="145"/>
                    </a:lnTo>
                    <a:lnTo>
                      <a:pt x="302" y="146"/>
                    </a:lnTo>
                    <a:lnTo>
                      <a:pt x="302" y="147"/>
                    </a:lnTo>
                    <a:lnTo>
                      <a:pt x="301" y="147"/>
                    </a:lnTo>
                    <a:lnTo>
                      <a:pt x="301" y="148"/>
                    </a:lnTo>
                    <a:lnTo>
                      <a:pt x="301" y="148"/>
                    </a:lnTo>
                    <a:lnTo>
                      <a:pt x="301" y="149"/>
                    </a:lnTo>
                    <a:lnTo>
                      <a:pt x="300" y="150"/>
                    </a:lnTo>
                    <a:lnTo>
                      <a:pt x="300" y="150"/>
                    </a:lnTo>
                    <a:lnTo>
                      <a:pt x="300" y="150"/>
                    </a:lnTo>
                    <a:lnTo>
                      <a:pt x="300" y="150"/>
                    </a:lnTo>
                    <a:lnTo>
                      <a:pt x="300" y="151"/>
                    </a:lnTo>
                    <a:lnTo>
                      <a:pt x="300" y="152"/>
                    </a:lnTo>
                    <a:lnTo>
                      <a:pt x="300" y="152"/>
                    </a:lnTo>
                    <a:lnTo>
                      <a:pt x="299" y="153"/>
                    </a:lnTo>
                    <a:lnTo>
                      <a:pt x="299" y="153"/>
                    </a:lnTo>
                    <a:lnTo>
                      <a:pt x="299" y="154"/>
                    </a:lnTo>
                    <a:lnTo>
                      <a:pt x="298" y="154"/>
                    </a:lnTo>
                    <a:lnTo>
                      <a:pt x="298" y="155"/>
                    </a:lnTo>
                    <a:lnTo>
                      <a:pt x="298" y="156"/>
                    </a:lnTo>
                    <a:lnTo>
                      <a:pt x="297" y="156"/>
                    </a:lnTo>
                    <a:lnTo>
                      <a:pt x="297" y="157"/>
                    </a:lnTo>
                    <a:lnTo>
                      <a:pt x="297" y="157"/>
                    </a:lnTo>
                    <a:lnTo>
                      <a:pt x="296" y="158"/>
                    </a:lnTo>
                    <a:lnTo>
                      <a:pt x="296" y="158"/>
                    </a:lnTo>
                    <a:lnTo>
                      <a:pt x="295" y="159"/>
                    </a:lnTo>
                    <a:lnTo>
                      <a:pt x="295" y="159"/>
                    </a:lnTo>
                    <a:lnTo>
                      <a:pt x="295" y="160"/>
                    </a:lnTo>
                    <a:lnTo>
                      <a:pt x="294" y="160"/>
                    </a:lnTo>
                    <a:lnTo>
                      <a:pt x="294" y="160"/>
                    </a:lnTo>
                    <a:lnTo>
                      <a:pt x="293" y="160"/>
                    </a:lnTo>
                    <a:lnTo>
                      <a:pt x="293" y="161"/>
                    </a:lnTo>
                    <a:lnTo>
                      <a:pt x="293" y="161"/>
                    </a:lnTo>
                    <a:lnTo>
                      <a:pt x="292" y="161"/>
                    </a:lnTo>
                    <a:lnTo>
                      <a:pt x="292" y="162"/>
                    </a:lnTo>
                    <a:lnTo>
                      <a:pt x="291" y="162"/>
                    </a:lnTo>
                    <a:lnTo>
                      <a:pt x="291" y="163"/>
                    </a:lnTo>
                    <a:lnTo>
                      <a:pt x="291" y="163"/>
                    </a:lnTo>
                    <a:lnTo>
                      <a:pt x="291" y="164"/>
                    </a:lnTo>
                    <a:lnTo>
                      <a:pt x="290" y="164"/>
                    </a:lnTo>
                    <a:lnTo>
                      <a:pt x="290" y="164"/>
                    </a:lnTo>
                    <a:lnTo>
                      <a:pt x="290" y="165"/>
                    </a:lnTo>
                    <a:lnTo>
                      <a:pt x="289" y="165"/>
                    </a:lnTo>
                    <a:lnTo>
                      <a:pt x="289" y="166"/>
                    </a:lnTo>
                    <a:lnTo>
                      <a:pt x="288" y="166"/>
                    </a:lnTo>
                    <a:lnTo>
                      <a:pt x="288" y="166"/>
                    </a:lnTo>
                    <a:lnTo>
                      <a:pt x="287" y="167"/>
                    </a:lnTo>
                    <a:lnTo>
                      <a:pt x="287" y="167"/>
                    </a:lnTo>
                    <a:lnTo>
                      <a:pt x="286" y="167"/>
                    </a:lnTo>
                    <a:lnTo>
                      <a:pt x="286" y="168"/>
                    </a:lnTo>
                    <a:lnTo>
                      <a:pt x="285" y="168"/>
                    </a:lnTo>
                    <a:lnTo>
                      <a:pt x="285" y="168"/>
                    </a:lnTo>
                    <a:lnTo>
                      <a:pt x="284" y="169"/>
                    </a:lnTo>
                    <a:lnTo>
                      <a:pt x="284" y="169"/>
                    </a:lnTo>
                    <a:lnTo>
                      <a:pt x="283" y="169"/>
                    </a:lnTo>
                    <a:lnTo>
                      <a:pt x="283" y="169"/>
                    </a:lnTo>
                    <a:lnTo>
                      <a:pt x="282" y="169"/>
                    </a:lnTo>
                    <a:lnTo>
                      <a:pt x="282" y="169"/>
                    </a:lnTo>
                    <a:lnTo>
                      <a:pt x="281" y="170"/>
                    </a:lnTo>
                    <a:lnTo>
                      <a:pt x="281" y="170"/>
                    </a:lnTo>
                    <a:lnTo>
                      <a:pt x="281" y="170"/>
                    </a:lnTo>
                    <a:lnTo>
                      <a:pt x="281" y="171"/>
                    </a:lnTo>
                    <a:lnTo>
                      <a:pt x="280" y="171"/>
                    </a:lnTo>
                    <a:lnTo>
                      <a:pt x="280" y="171"/>
                    </a:lnTo>
                    <a:lnTo>
                      <a:pt x="279" y="172"/>
                    </a:lnTo>
                    <a:lnTo>
                      <a:pt x="279" y="172"/>
                    </a:lnTo>
                    <a:lnTo>
                      <a:pt x="278" y="172"/>
                    </a:lnTo>
                    <a:lnTo>
                      <a:pt x="278" y="172"/>
                    </a:lnTo>
                    <a:lnTo>
                      <a:pt x="277" y="173"/>
                    </a:lnTo>
                    <a:lnTo>
                      <a:pt x="277" y="173"/>
                    </a:lnTo>
                    <a:lnTo>
                      <a:pt x="276" y="173"/>
                    </a:lnTo>
                    <a:lnTo>
                      <a:pt x="275" y="174"/>
                    </a:lnTo>
                    <a:lnTo>
                      <a:pt x="274" y="174"/>
                    </a:lnTo>
                    <a:lnTo>
                      <a:pt x="273" y="175"/>
                    </a:lnTo>
                    <a:lnTo>
                      <a:pt x="272" y="175"/>
                    </a:lnTo>
                    <a:lnTo>
                      <a:pt x="272" y="176"/>
                    </a:lnTo>
                    <a:lnTo>
                      <a:pt x="271" y="176"/>
                    </a:lnTo>
                    <a:lnTo>
                      <a:pt x="270" y="177"/>
                    </a:lnTo>
                    <a:lnTo>
                      <a:pt x="269" y="177"/>
                    </a:lnTo>
                    <a:lnTo>
                      <a:pt x="267" y="178"/>
                    </a:lnTo>
                    <a:lnTo>
                      <a:pt x="266" y="178"/>
                    </a:lnTo>
                    <a:lnTo>
                      <a:pt x="265" y="179"/>
                    </a:lnTo>
                    <a:lnTo>
                      <a:pt x="264" y="179"/>
                    </a:lnTo>
                    <a:lnTo>
                      <a:pt x="263" y="179"/>
                    </a:lnTo>
                    <a:lnTo>
                      <a:pt x="262" y="179"/>
                    </a:lnTo>
                    <a:lnTo>
                      <a:pt x="262" y="179"/>
                    </a:lnTo>
                    <a:lnTo>
                      <a:pt x="260" y="179"/>
                    </a:lnTo>
                    <a:lnTo>
                      <a:pt x="259" y="180"/>
                    </a:lnTo>
                    <a:lnTo>
                      <a:pt x="258" y="180"/>
                    </a:lnTo>
                    <a:lnTo>
                      <a:pt x="257" y="181"/>
                    </a:lnTo>
                    <a:lnTo>
                      <a:pt x="256" y="181"/>
                    </a:lnTo>
                    <a:lnTo>
                      <a:pt x="254" y="181"/>
                    </a:lnTo>
                    <a:lnTo>
                      <a:pt x="253" y="182"/>
                    </a:lnTo>
                    <a:lnTo>
                      <a:pt x="252" y="182"/>
                    </a:lnTo>
                    <a:lnTo>
                      <a:pt x="252" y="182"/>
                    </a:lnTo>
                    <a:lnTo>
                      <a:pt x="250" y="183"/>
                    </a:lnTo>
                    <a:lnTo>
                      <a:pt x="249" y="183"/>
                    </a:lnTo>
                    <a:lnTo>
                      <a:pt x="248" y="183"/>
                    </a:lnTo>
                    <a:lnTo>
                      <a:pt x="247" y="183"/>
                    </a:lnTo>
                    <a:lnTo>
                      <a:pt x="245" y="184"/>
                    </a:lnTo>
                    <a:lnTo>
                      <a:pt x="244" y="184"/>
                    </a:lnTo>
                    <a:lnTo>
                      <a:pt x="243" y="184"/>
                    </a:lnTo>
                    <a:lnTo>
                      <a:pt x="242" y="184"/>
                    </a:lnTo>
                    <a:lnTo>
                      <a:pt x="241" y="185"/>
                    </a:lnTo>
                    <a:lnTo>
                      <a:pt x="240" y="185"/>
                    </a:lnTo>
                    <a:lnTo>
                      <a:pt x="238" y="185"/>
                    </a:lnTo>
                    <a:lnTo>
                      <a:pt x="237" y="185"/>
                    </a:lnTo>
                    <a:lnTo>
                      <a:pt x="236" y="186"/>
                    </a:lnTo>
                    <a:lnTo>
                      <a:pt x="234" y="186"/>
                    </a:lnTo>
                    <a:lnTo>
                      <a:pt x="233" y="186"/>
                    </a:lnTo>
                    <a:lnTo>
                      <a:pt x="233" y="186"/>
                    </a:lnTo>
                    <a:lnTo>
                      <a:pt x="231" y="186"/>
                    </a:lnTo>
                    <a:lnTo>
                      <a:pt x="230" y="187"/>
                    </a:lnTo>
                    <a:lnTo>
                      <a:pt x="228" y="187"/>
                    </a:lnTo>
                    <a:lnTo>
                      <a:pt x="227" y="187"/>
                    </a:lnTo>
                    <a:lnTo>
                      <a:pt x="227" y="187"/>
                    </a:lnTo>
                    <a:lnTo>
                      <a:pt x="226" y="187"/>
                    </a:lnTo>
                    <a:lnTo>
                      <a:pt x="224" y="187"/>
                    </a:lnTo>
                    <a:lnTo>
                      <a:pt x="224" y="188"/>
                    </a:lnTo>
                    <a:lnTo>
                      <a:pt x="222" y="188"/>
                    </a:lnTo>
                    <a:lnTo>
                      <a:pt x="221" y="188"/>
                    </a:lnTo>
                    <a:lnTo>
                      <a:pt x="220" y="188"/>
                    </a:lnTo>
                    <a:lnTo>
                      <a:pt x="218" y="188"/>
                    </a:lnTo>
                    <a:lnTo>
                      <a:pt x="217" y="188"/>
                    </a:lnTo>
                    <a:lnTo>
                      <a:pt x="215" y="188"/>
                    </a:lnTo>
                    <a:lnTo>
                      <a:pt x="214" y="188"/>
                    </a:lnTo>
                    <a:lnTo>
                      <a:pt x="213" y="189"/>
                    </a:lnTo>
                    <a:lnTo>
                      <a:pt x="212" y="189"/>
                    </a:lnTo>
                    <a:lnTo>
                      <a:pt x="211" y="189"/>
                    </a:lnTo>
                    <a:lnTo>
                      <a:pt x="209" y="189"/>
                    </a:lnTo>
                    <a:lnTo>
                      <a:pt x="208" y="189"/>
                    </a:lnTo>
                    <a:lnTo>
                      <a:pt x="206" y="189"/>
                    </a:lnTo>
                    <a:lnTo>
                      <a:pt x="205" y="189"/>
                    </a:lnTo>
                    <a:lnTo>
                      <a:pt x="204" y="189"/>
                    </a:lnTo>
                    <a:lnTo>
                      <a:pt x="203" y="189"/>
                    </a:lnTo>
                    <a:lnTo>
                      <a:pt x="201" y="189"/>
                    </a:lnTo>
                    <a:lnTo>
                      <a:pt x="200" y="189"/>
                    </a:lnTo>
                    <a:lnTo>
                      <a:pt x="198" y="189"/>
                    </a:lnTo>
                    <a:lnTo>
                      <a:pt x="197" y="189"/>
                    </a:lnTo>
                    <a:lnTo>
                      <a:pt x="195" y="189"/>
                    </a:lnTo>
                    <a:lnTo>
                      <a:pt x="195" y="189"/>
                    </a:lnTo>
                    <a:lnTo>
                      <a:pt x="193" y="189"/>
                    </a:lnTo>
                    <a:lnTo>
                      <a:pt x="192" y="189"/>
                    </a:lnTo>
                    <a:lnTo>
                      <a:pt x="190" y="189"/>
                    </a:lnTo>
                    <a:lnTo>
                      <a:pt x="189" y="189"/>
                    </a:lnTo>
                    <a:lnTo>
                      <a:pt x="187" y="189"/>
                    </a:lnTo>
                    <a:lnTo>
                      <a:pt x="186" y="189"/>
                    </a:lnTo>
                    <a:lnTo>
                      <a:pt x="185" y="189"/>
                    </a:lnTo>
                    <a:lnTo>
                      <a:pt x="183" y="189"/>
                    </a:lnTo>
                    <a:lnTo>
                      <a:pt x="182" y="189"/>
                    </a:lnTo>
                    <a:lnTo>
                      <a:pt x="180" y="189"/>
                    </a:lnTo>
                    <a:lnTo>
                      <a:pt x="179" y="189"/>
                    </a:lnTo>
                    <a:lnTo>
                      <a:pt x="177" y="189"/>
                    </a:lnTo>
                    <a:lnTo>
                      <a:pt x="176" y="189"/>
                    </a:lnTo>
                    <a:lnTo>
                      <a:pt x="175" y="189"/>
                    </a:lnTo>
                    <a:lnTo>
                      <a:pt x="174" y="189"/>
                    </a:lnTo>
                    <a:lnTo>
                      <a:pt x="172" y="189"/>
                    </a:lnTo>
                    <a:lnTo>
                      <a:pt x="171" y="189"/>
                    </a:lnTo>
                    <a:lnTo>
                      <a:pt x="169" y="189"/>
                    </a:lnTo>
                    <a:lnTo>
                      <a:pt x="168" y="189"/>
                    </a:lnTo>
                    <a:lnTo>
                      <a:pt x="166" y="189"/>
                    </a:lnTo>
                    <a:lnTo>
                      <a:pt x="165" y="189"/>
                    </a:lnTo>
                    <a:lnTo>
                      <a:pt x="164" y="189"/>
                    </a:lnTo>
                    <a:lnTo>
                      <a:pt x="162" y="189"/>
                    </a:lnTo>
                    <a:lnTo>
                      <a:pt x="161" y="189"/>
                    </a:lnTo>
                    <a:lnTo>
                      <a:pt x="159" y="189"/>
                    </a:lnTo>
                    <a:lnTo>
                      <a:pt x="158" y="189"/>
                    </a:lnTo>
                    <a:lnTo>
                      <a:pt x="157" y="189"/>
                    </a:lnTo>
                    <a:lnTo>
                      <a:pt x="156" y="189"/>
                    </a:lnTo>
                    <a:lnTo>
                      <a:pt x="154" y="189"/>
                    </a:lnTo>
                    <a:lnTo>
                      <a:pt x="152" y="189"/>
                    </a:lnTo>
                    <a:lnTo>
                      <a:pt x="151" y="189"/>
                    </a:lnTo>
                    <a:lnTo>
                      <a:pt x="149" y="189"/>
                    </a:lnTo>
                    <a:lnTo>
                      <a:pt x="148" y="189"/>
                    </a:lnTo>
                    <a:lnTo>
                      <a:pt x="147" y="188"/>
                    </a:lnTo>
                    <a:lnTo>
                      <a:pt x="146" y="188"/>
                    </a:lnTo>
                    <a:lnTo>
                      <a:pt x="144" y="188"/>
                    </a:lnTo>
                    <a:lnTo>
                      <a:pt x="143" y="188"/>
                    </a:lnTo>
                    <a:lnTo>
                      <a:pt x="141" y="188"/>
                    </a:lnTo>
                    <a:lnTo>
                      <a:pt x="140" y="188"/>
                    </a:lnTo>
                    <a:lnTo>
                      <a:pt x="138" y="188"/>
                    </a:lnTo>
                    <a:lnTo>
                      <a:pt x="137" y="188"/>
                    </a:lnTo>
                    <a:lnTo>
                      <a:pt x="136" y="187"/>
                    </a:lnTo>
                    <a:lnTo>
                      <a:pt x="134" y="187"/>
                    </a:lnTo>
                    <a:lnTo>
                      <a:pt x="133" y="187"/>
                    </a:lnTo>
                    <a:lnTo>
                      <a:pt x="131" y="187"/>
                    </a:lnTo>
                    <a:lnTo>
                      <a:pt x="130" y="187"/>
                    </a:lnTo>
                    <a:lnTo>
                      <a:pt x="128" y="187"/>
                    </a:lnTo>
                    <a:lnTo>
                      <a:pt x="128" y="187"/>
                    </a:lnTo>
                    <a:lnTo>
                      <a:pt x="127" y="187"/>
                    </a:lnTo>
                    <a:lnTo>
                      <a:pt x="124" y="187"/>
                    </a:lnTo>
                    <a:lnTo>
                      <a:pt x="122" y="187"/>
                    </a:lnTo>
                    <a:lnTo>
                      <a:pt x="120" y="187"/>
                    </a:lnTo>
                    <a:lnTo>
                      <a:pt x="118" y="187"/>
                    </a:lnTo>
                    <a:lnTo>
                      <a:pt x="117" y="187"/>
                    </a:lnTo>
                    <a:lnTo>
                      <a:pt x="115" y="187"/>
                    </a:lnTo>
                    <a:lnTo>
                      <a:pt x="113" y="187"/>
                    </a:lnTo>
                    <a:lnTo>
                      <a:pt x="111" y="187"/>
                    </a:lnTo>
                    <a:lnTo>
                      <a:pt x="109" y="187"/>
                    </a:lnTo>
                    <a:lnTo>
                      <a:pt x="107" y="187"/>
                    </a:lnTo>
                    <a:lnTo>
                      <a:pt x="105" y="187"/>
                    </a:lnTo>
                    <a:lnTo>
                      <a:pt x="103" y="187"/>
                    </a:lnTo>
                    <a:lnTo>
                      <a:pt x="101" y="187"/>
                    </a:lnTo>
                    <a:lnTo>
                      <a:pt x="99" y="187"/>
                    </a:lnTo>
                    <a:lnTo>
                      <a:pt x="98" y="187"/>
                    </a:lnTo>
                    <a:lnTo>
                      <a:pt x="96" y="187"/>
                    </a:lnTo>
                    <a:lnTo>
                      <a:pt x="94" y="187"/>
                    </a:lnTo>
                    <a:lnTo>
                      <a:pt x="92" y="187"/>
                    </a:lnTo>
                    <a:lnTo>
                      <a:pt x="91" y="187"/>
                    </a:lnTo>
                    <a:lnTo>
                      <a:pt x="90" y="187"/>
                    </a:lnTo>
                    <a:lnTo>
                      <a:pt x="88" y="186"/>
                    </a:lnTo>
                    <a:lnTo>
                      <a:pt x="86" y="186"/>
                    </a:lnTo>
                    <a:lnTo>
                      <a:pt x="84" y="186"/>
                    </a:lnTo>
                    <a:lnTo>
                      <a:pt x="82" y="186"/>
                    </a:lnTo>
                    <a:lnTo>
                      <a:pt x="80" y="185"/>
                    </a:lnTo>
                    <a:lnTo>
                      <a:pt x="79" y="185"/>
                    </a:lnTo>
                    <a:lnTo>
                      <a:pt x="77" y="185"/>
                    </a:lnTo>
                    <a:lnTo>
                      <a:pt x="75" y="185"/>
                    </a:lnTo>
                    <a:lnTo>
                      <a:pt x="74" y="185"/>
                    </a:lnTo>
                    <a:lnTo>
                      <a:pt x="73" y="184"/>
                    </a:lnTo>
                    <a:lnTo>
                      <a:pt x="71" y="184"/>
                    </a:lnTo>
                    <a:lnTo>
                      <a:pt x="70" y="183"/>
                    </a:lnTo>
                    <a:lnTo>
                      <a:pt x="69" y="183"/>
                    </a:lnTo>
                    <a:lnTo>
                      <a:pt x="68" y="183"/>
                    </a:lnTo>
                    <a:lnTo>
                      <a:pt x="67" y="182"/>
                    </a:lnTo>
                    <a:lnTo>
                      <a:pt x="67" y="182"/>
                    </a:lnTo>
                    <a:lnTo>
                      <a:pt x="66" y="182"/>
                    </a:lnTo>
                    <a:lnTo>
                      <a:pt x="65" y="182"/>
                    </a:lnTo>
                    <a:lnTo>
                      <a:pt x="64" y="181"/>
                    </a:lnTo>
                    <a:lnTo>
                      <a:pt x="63" y="181"/>
                    </a:lnTo>
                    <a:lnTo>
                      <a:pt x="62" y="181"/>
                    </a:lnTo>
                    <a:lnTo>
                      <a:pt x="61" y="180"/>
                    </a:lnTo>
                    <a:lnTo>
                      <a:pt x="61" y="180"/>
                    </a:lnTo>
                    <a:lnTo>
                      <a:pt x="60" y="180"/>
                    </a:lnTo>
                    <a:lnTo>
                      <a:pt x="59" y="180"/>
                    </a:lnTo>
                    <a:lnTo>
                      <a:pt x="58" y="179"/>
                    </a:lnTo>
                    <a:lnTo>
                      <a:pt x="57" y="179"/>
                    </a:lnTo>
                    <a:lnTo>
                      <a:pt x="57" y="179"/>
                    </a:lnTo>
                    <a:lnTo>
                      <a:pt x="56" y="179"/>
                    </a:lnTo>
                    <a:lnTo>
                      <a:pt x="55" y="179"/>
                    </a:lnTo>
                    <a:lnTo>
                      <a:pt x="54" y="179"/>
                    </a:lnTo>
                    <a:lnTo>
                      <a:pt x="53" y="179"/>
                    </a:lnTo>
                    <a:lnTo>
                      <a:pt x="52" y="178"/>
                    </a:lnTo>
                    <a:lnTo>
                      <a:pt x="52" y="178"/>
                    </a:lnTo>
                    <a:lnTo>
                      <a:pt x="52" y="178"/>
                    </a:lnTo>
                    <a:lnTo>
                      <a:pt x="51" y="177"/>
                    </a:lnTo>
                    <a:lnTo>
                      <a:pt x="50" y="177"/>
                    </a:lnTo>
                    <a:lnTo>
                      <a:pt x="49" y="177"/>
                    </a:lnTo>
                    <a:lnTo>
                      <a:pt x="48" y="177"/>
                    </a:lnTo>
                    <a:lnTo>
                      <a:pt x="47" y="176"/>
                    </a:lnTo>
                    <a:lnTo>
                      <a:pt x="47" y="176"/>
                    </a:lnTo>
                    <a:lnTo>
                      <a:pt x="46" y="176"/>
                    </a:lnTo>
                    <a:lnTo>
                      <a:pt x="45" y="175"/>
                    </a:lnTo>
                    <a:lnTo>
                      <a:pt x="44" y="175"/>
                    </a:lnTo>
                    <a:lnTo>
                      <a:pt x="43" y="175"/>
                    </a:lnTo>
                    <a:lnTo>
                      <a:pt x="43" y="174"/>
                    </a:lnTo>
                    <a:lnTo>
                      <a:pt x="42" y="174"/>
                    </a:lnTo>
                    <a:lnTo>
                      <a:pt x="42" y="174"/>
                    </a:lnTo>
                    <a:lnTo>
                      <a:pt x="41" y="174"/>
                    </a:lnTo>
                    <a:lnTo>
                      <a:pt x="41" y="173"/>
                    </a:lnTo>
                    <a:lnTo>
                      <a:pt x="40" y="173"/>
                    </a:lnTo>
                    <a:lnTo>
                      <a:pt x="39" y="173"/>
                    </a:lnTo>
                    <a:lnTo>
                      <a:pt x="38" y="172"/>
                    </a:lnTo>
                    <a:lnTo>
                      <a:pt x="38" y="172"/>
                    </a:lnTo>
                    <a:lnTo>
                      <a:pt x="37" y="172"/>
                    </a:lnTo>
                    <a:lnTo>
                      <a:pt x="36" y="171"/>
                    </a:lnTo>
                    <a:lnTo>
                      <a:pt x="35" y="171"/>
                    </a:lnTo>
                    <a:lnTo>
                      <a:pt x="35" y="171"/>
                    </a:lnTo>
                    <a:lnTo>
                      <a:pt x="34" y="170"/>
                    </a:lnTo>
                    <a:lnTo>
                      <a:pt x="33" y="170"/>
                    </a:lnTo>
                    <a:lnTo>
                      <a:pt x="33" y="169"/>
                    </a:lnTo>
                    <a:lnTo>
                      <a:pt x="32" y="169"/>
                    </a:lnTo>
                    <a:lnTo>
                      <a:pt x="32" y="169"/>
                    </a:lnTo>
                    <a:lnTo>
                      <a:pt x="32" y="169"/>
                    </a:lnTo>
                    <a:lnTo>
                      <a:pt x="31" y="169"/>
                    </a:lnTo>
                    <a:lnTo>
                      <a:pt x="30" y="169"/>
                    </a:lnTo>
                    <a:lnTo>
                      <a:pt x="30" y="168"/>
                    </a:lnTo>
                    <a:lnTo>
                      <a:pt x="29" y="168"/>
                    </a:lnTo>
                    <a:lnTo>
                      <a:pt x="28" y="167"/>
                    </a:lnTo>
                    <a:lnTo>
                      <a:pt x="28" y="167"/>
                    </a:lnTo>
                    <a:lnTo>
                      <a:pt x="27" y="167"/>
                    </a:lnTo>
                    <a:lnTo>
                      <a:pt x="27" y="166"/>
                    </a:lnTo>
                    <a:lnTo>
                      <a:pt x="27" y="166"/>
                    </a:lnTo>
                    <a:lnTo>
                      <a:pt x="26" y="166"/>
                    </a:lnTo>
                    <a:lnTo>
                      <a:pt x="25" y="165"/>
                    </a:lnTo>
                    <a:lnTo>
                      <a:pt x="25" y="165"/>
                    </a:lnTo>
                    <a:lnTo>
                      <a:pt x="24" y="164"/>
                    </a:lnTo>
                    <a:lnTo>
                      <a:pt x="24" y="164"/>
                    </a:lnTo>
                    <a:lnTo>
                      <a:pt x="23" y="163"/>
                    </a:lnTo>
                    <a:lnTo>
                      <a:pt x="23" y="163"/>
                    </a:lnTo>
                    <a:lnTo>
                      <a:pt x="23" y="162"/>
                    </a:lnTo>
                    <a:lnTo>
                      <a:pt x="22" y="162"/>
                    </a:lnTo>
                    <a:lnTo>
                      <a:pt x="22" y="161"/>
                    </a:lnTo>
                    <a:lnTo>
                      <a:pt x="21" y="161"/>
                    </a:lnTo>
                    <a:lnTo>
                      <a:pt x="21" y="160"/>
                    </a:lnTo>
                    <a:lnTo>
                      <a:pt x="20" y="160"/>
                    </a:lnTo>
                    <a:lnTo>
                      <a:pt x="20" y="160"/>
                    </a:lnTo>
                    <a:lnTo>
                      <a:pt x="20" y="160"/>
                    </a:lnTo>
                    <a:lnTo>
                      <a:pt x="20" y="160"/>
                    </a:lnTo>
                    <a:lnTo>
                      <a:pt x="19" y="160"/>
                    </a:lnTo>
                    <a:lnTo>
                      <a:pt x="19" y="159"/>
                    </a:lnTo>
                    <a:lnTo>
                      <a:pt x="19" y="159"/>
                    </a:lnTo>
                    <a:lnTo>
                      <a:pt x="19" y="159"/>
                    </a:lnTo>
                    <a:lnTo>
                      <a:pt x="18" y="158"/>
                    </a:lnTo>
                    <a:lnTo>
                      <a:pt x="18" y="158"/>
                    </a:lnTo>
                    <a:lnTo>
                      <a:pt x="18" y="158"/>
                    </a:lnTo>
                    <a:lnTo>
                      <a:pt x="18" y="157"/>
                    </a:lnTo>
                    <a:lnTo>
                      <a:pt x="17" y="157"/>
                    </a:lnTo>
                    <a:lnTo>
                      <a:pt x="17" y="157"/>
                    </a:lnTo>
                    <a:lnTo>
                      <a:pt x="17" y="156"/>
                    </a:lnTo>
                    <a:lnTo>
                      <a:pt x="17" y="156"/>
                    </a:lnTo>
                    <a:lnTo>
                      <a:pt x="17" y="156"/>
                    </a:lnTo>
                    <a:lnTo>
                      <a:pt x="16" y="155"/>
                    </a:lnTo>
                    <a:lnTo>
                      <a:pt x="16" y="155"/>
                    </a:lnTo>
                    <a:lnTo>
                      <a:pt x="16" y="154"/>
                    </a:lnTo>
                    <a:lnTo>
                      <a:pt x="16" y="154"/>
                    </a:lnTo>
                    <a:lnTo>
                      <a:pt x="16" y="154"/>
                    </a:lnTo>
                    <a:lnTo>
                      <a:pt x="16" y="153"/>
                    </a:lnTo>
                    <a:lnTo>
                      <a:pt x="15" y="153"/>
                    </a:lnTo>
                    <a:lnTo>
                      <a:pt x="15" y="152"/>
                    </a:lnTo>
                    <a:lnTo>
                      <a:pt x="15" y="152"/>
                    </a:lnTo>
                    <a:lnTo>
                      <a:pt x="15" y="152"/>
                    </a:lnTo>
                    <a:lnTo>
                      <a:pt x="15" y="151"/>
                    </a:lnTo>
                    <a:lnTo>
                      <a:pt x="15" y="151"/>
                    </a:lnTo>
                    <a:lnTo>
                      <a:pt x="15" y="150"/>
                    </a:lnTo>
                    <a:lnTo>
                      <a:pt x="15" y="150"/>
                    </a:lnTo>
                    <a:lnTo>
                      <a:pt x="13" y="151"/>
                    </a:lnTo>
                    <a:lnTo>
                      <a:pt x="13" y="151"/>
                    </a:lnTo>
                    <a:lnTo>
                      <a:pt x="13" y="151"/>
                    </a:lnTo>
                    <a:lnTo>
                      <a:pt x="13" y="151"/>
                    </a:lnTo>
                    <a:lnTo>
                      <a:pt x="6" y="149"/>
                    </a:lnTo>
                    <a:lnTo>
                      <a:pt x="3" y="141"/>
                    </a:lnTo>
                    <a:lnTo>
                      <a:pt x="3" y="141"/>
                    </a:lnTo>
                    <a:lnTo>
                      <a:pt x="3" y="140"/>
                    </a:lnTo>
                    <a:lnTo>
                      <a:pt x="3" y="140"/>
                    </a:lnTo>
                    <a:lnTo>
                      <a:pt x="3" y="140"/>
                    </a:lnTo>
                    <a:lnTo>
                      <a:pt x="3" y="140"/>
                    </a:lnTo>
                    <a:lnTo>
                      <a:pt x="3" y="140"/>
                    </a:lnTo>
                    <a:lnTo>
                      <a:pt x="3" y="139"/>
                    </a:lnTo>
                    <a:lnTo>
                      <a:pt x="4" y="139"/>
                    </a:lnTo>
                    <a:lnTo>
                      <a:pt x="4" y="138"/>
                    </a:lnTo>
                    <a:lnTo>
                      <a:pt x="4" y="138"/>
                    </a:lnTo>
                    <a:lnTo>
                      <a:pt x="4" y="137"/>
                    </a:lnTo>
                    <a:lnTo>
                      <a:pt x="4" y="136"/>
                    </a:lnTo>
                    <a:lnTo>
                      <a:pt x="4" y="135"/>
                    </a:lnTo>
                    <a:lnTo>
                      <a:pt x="4" y="134"/>
                    </a:lnTo>
                    <a:lnTo>
                      <a:pt x="4" y="133"/>
                    </a:lnTo>
                    <a:lnTo>
                      <a:pt x="3" y="132"/>
                    </a:lnTo>
                    <a:lnTo>
                      <a:pt x="3" y="131"/>
                    </a:lnTo>
                    <a:lnTo>
                      <a:pt x="3" y="131"/>
                    </a:lnTo>
                    <a:lnTo>
                      <a:pt x="3" y="130"/>
                    </a:lnTo>
                    <a:lnTo>
                      <a:pt x="3" y="129"/>
                    </a:lnTo>
                    <a:lnTo>
                      <a:pt x="3" y="128"/>
                    </a:lnTo>
                    <a:lnTo>
                      <a:pt x="2" y="126"/>
                    </a:lnTo>
                    <a:lnTo>
                      <a:pt x="2" y="125"/>
                    </a:lnTo>
                    <a:lnTo>
                      <a:pt x="1" y="124"/>
                    </a:lnTo>
                    <a:lnTo>
                      <a:pt x="1" y="124"/>
                    </a:lnTo>
                    <a:lnTo>
                      <a:pt x="1" y="122"/>
                    </a:lnTo>
                    <a:lnTo>
                      <a:pt x="1" y="121"/>
                    </a:lnTo>
                    <a:lnTo>
                      <a:pt x="1" y="121"/>
                    </a:lnTo>
                    <a:lnTo>
                      <a:pt x="0" y="119"/>
                    </a:lnTo>
                    <a:lnTo>
                      <a:pt x="0" y="119"/>
                    </a:lnTo>
                    <a:lnTo>
                      <a:pt x="0" y="118"/>
                    </a:lnTo>
                    <a:lnTo>
                      <a:pt x="1" y="116"/>
                    </a:lnTo>
                    <a:lnTo>
                      <a:pt x="1" y="115"/>
                    </a:lnTo>
                    <a:lnTo>
                      <a:pt x="1" y="115"/>
                    </a:lnTo>
                    <a:lnTo>
                      <a:pt x="1" y="114"/>
                    </a:lnTo>
                    <a:lnTo>
                      <a:pt x="2" y="112"/>
                    </a:lnTo>
                    <a:lnTo>
                      <a:pt x="2" y="112"/>
                    </a:lnTo>
                    <a:lnTo>
                      <a:pt x="2" y="111"/>
                    </a:lnTo>
                    <a:lnTo>
                      <a:pt x="3" y="109"/>
                    </a:lnTo>
                    <a:lnTo>
                      <a:pt x="3" y="108"/>
                    </a:lnTo>
                    <a:lnTo>
                      <a:pt x="4" y="106"/>
                    </a:lnTo>
                    <a:lnTo>
                      <a:pt x="4" y="105"/>
                    </a:lnTo>
                    <a:lnTo>
                      <a:pt x="4" y="103"/>
                    </a:lnTo>
                    <a:lnTo>
                      <a:pt x="4" y="102"/>
                    </a:lnTo>
                    <a:lnTo>
                      <a:pt x="5" y="102"/>
                    </a:lnTo>
                    <a:lnTo>
                      <a:pt x="5" y="100"/>
                    </a:lnTo>
                    <a:lnTo>
                      <a:pt x="6" y="98"/>
                    </a:lnTo>
                    <a:lnTo>
                      <a:pt x="6" y="97"/>
                    </a:lnTo>
                    <a:lnTo>
                      <a:pt x="7" y="95"/>
                    </a:lnTo>
                    <a:lnTo>
                      <a:pt x="8" y="94"/>
                    </a:lnTo>
                    <a:lnTo>
                      <a:pt x="8" y="92"/>
                    </a:lnTo>
                    <a:lnTo>
                      <a:pt x="9" y="92"/>
                    </a:lnTo>
                    <a:lnTo>
                      <a:pt x="9" y="90"/>
                    </a:lnTo>
                    <a:lnTo>
                      <a:pt x="10" y="88"/>
                    </a:lnTo>
                    <a:lnTo>
                      <a:pt x="11" y="87"/>
                    </a:lnTo>
                    <a:lnTo>
                      <a:pt x="11" y="85"/>
                    </a:lnTo>
                    <a:lnTo>
                      <a:pt x="12" y="84"/>
                    </a:lnTo>
                    <a:lnTo>
                      <a:pt x="12" y="83"/>
                    </a:lnTo>
                    <a:lnTo>
                      <a:pt x="13" y="83"/>
                    </a:lnTo>
                    <a:lnTo>
                      <a:pt x="13" y="81"/>
                    </a:lnTo>
                    <a:lnTo>
                      <a:pt x="13" y="80"/>
                    </a:lnTo>
                    <a:lnTo>
                      <a:pt x="14" y="78"/>
                    </a:lnTo>
                    <a:lnTo>
                      <a:pt x="14" y="77"/>
                    </a:lnTo>
                    <a:lnTo>
                      <a:pt x="15" y="75"/>
                    </a:lnTo>
                    <a:lnTo>
                      <a:pt x="16" y="73"/>
                    </a:lnTo>
                    <a:lnTo>
                      <a:pt x="17" y="73"/>
                    </a:lnTo>
                    <a:lnTo>
                      <a:pt x="17" y="71"/>
                    </a:lnTo>
                    <a:lnTo>
                      <a:pt x="18" y="69"/>
                    </a:lnTo>
                    <a:lnTo>
                      <a:pt x="19" y="68"/>
                    </a:lnTo>
                    <a:lnTo>
                      <a:pt x="20" y="66"/>
                    </a:lnTo>
                    <a:lnTo>
                      <a:pt x="20" y="64"/>
                    </a:lnTo>
                    <a:lnTo>
                      <a:pt x="21" y="64"/>
                    </a:lnTo>
                    <a:lnTo>
                      <a:pt x="22" y="62"/>
                    </a:lnTo>
                    <a:lnTo>
                      <a:pt x="23" y="61"/>
                    </a:lnTo>
                    <a:lnTo>
                      <a:pt x="23" y="59"/>
                    </a:lnTo>
                    <a:lnTo>
                      <a:pt x="23" y="57"/>
                    </a:lnTo>
                    <a:lnTo>
                      <a:pt x="24" y="56"/>
                    </a:lnTo>
                    <a:lnTo>
                      <a:pt x="25" y="54"/>
                    </a:lnTo>
                    <a:lnTo>
                      <a:pt x="26" y="54"/>
                    </a:lnTo>
                    <a:lnTo>
                      <a:pt x="26" y="52"/>
                    </a:lnTo>
                    <a:lnTo>
                      <a:pt x="27" y="51"/>
                    </a:lnTo>
                    <a:lnTo>
                      <a:pt x="28" y="49"/>
                    </a:lnTo>
                    <a:lnTo>
                      <a:pt x="29" y="47"/>
                    </a:lnTo>
                    <a:lnTo>
                      <a:pt x="30" y="46"/>
                    </a:lnTo>
                    <a:lnTo>
                      <a:pt x="31" y="44"/>
                    </a:lnTo>
                    <a:lnTo>
                      <a:pt x="31" y="44"/>
                    </a:lnTo>
                    <a:lnTo>
                      <a:pt x="32" y="42"/>
                    </a:lnTo>
                    <a:lnTo>
                      <a:pt x="32" y="41"/>
                    </a:lnTo>
                    <a:lnTo>
                      <a:pt x="33" y="39"/>
                    </a:lnTo>
                    <a:lnTo>
                      <a:pt x="34" y="38"/>
                    </a:lnTo>
                    <a:lnTo>
                      <a:pt x="35" y="37"/>
                    </a:lnTo>
                    <a:lnTo>
                      <a:pt x="36" y="35"/>
                    </a:lnTo>
                    <a:lnTo>
                      <a:pt x="36" y="35"/>
                    </a:lnTo>
                    <a:lnTo>
                      <a:pt x="37" y="33"/>
                    </a:lnTo>
                    <a:lnTo>
                      <a:pt x="38" y="32"/>
                    </a:lnTo>
                    <a:lnTo>
                      <a:pt x="39" y="31"/>
                    </a:lnTo>
                    <a:lnTo>
                      <a:pt x="40" y="30"/>
                    </a:lnTo>
                    <a:lnTo>
                      <a:pt x="40" y="29"/>
                    </a:lnTo>
                    <a:lnTo>
                      <a:pt x="40" y="28"/>
                    </a:lnTo>
                    <a:lnTo>
                      <a:pt x="41" y="28"/>
                    </a:lnTo>
                    <a:lnTo>
                      <a:pt x="41" y="27"/>
                    </a:lnTo>
                    <a:lnTo>
                      <a:pt x="42" y="26"/>
                    </a:lnTo>
                    <a:lnTo>
                      <a:pt x="42" y="26"/>
                    </a:lnTo>
                    <a:lnTo>
                      <a:pt x="42" y="25"/>
                    </a:lnTo>
                    <a:lnTo>
                      <a:pt x="42" y="25"/>
                    </a:lnTo>
                    <a:lnTo>
                      <a:pt x="42" y="25"/>
                    </a:lnTo>
                    <a:lnTo>
                      <a:pt x="43" y="24"/>
                    </a:lnTo>
                    <a:lnTo>
                      <a:pt x="43" y="24"/>
                    </a:lnTo>
                    <a:lnTo>
                      <a:pt x="44" y="23"/>
                    </a:lnTo>
                    <a:lnTo>
                      <a:pt x="44" y="22"/>
                    </a:lnTo>
                    <a:lnTo>
                      <a:pt x="44" y="22"/>
                    </a:lnTo>
                    <a:lnTo>
                      <a:pt x="45" y="21"/>
                    </a:lnTo>
                    <a:lnTo>
                      <a:pt x="45" y="21"/>
                    </a:lnTo>
                    <a:lnTo>
                      <a:pt x="46" y="20"/>
                    </a:lnTo>
                    <a:lnTo>
                      <a:pt x="46" y="19"/>
                    </a:lnTo>
                    <a:lnTo>
                      <a:pt x="47" y="19"/>
                    </a:lnTo>
                    <a:lnTo>
                      <a:pt x="47" y="18"/>
                    </a:lnTo>
                    <a:lnTo>
                      <a:pt x="48" y="18"/>
                    </a:lnTo>
                    <a:lnTo>
                      <a:pt x="48" y="17"/>
                    </a:lnTo>
                    <a:lnTo>
                      <a:pt x="48" y="16"/>
                    </a:lnTo>
                    <a:lnTo>
                      <a:pt x="49" y="16"/>
                    </a:lnTo>
                    <a:lnTo>
                      <a:pt x="49" y="16"/>
                    </a:lnTo>
                    <a:lnTo>
                      <a:pt x="50" y="16"/>
                    </a:lnTo>
                    <a:lnTo>
                      <a:pt x="50" y="15"/>
                    </a:lnTo>
                    <a:lnTo>
                      <a:pt x="51" y="15"/>
                    </a:lnTo>
                    <a:lnTo>
                      <a:pt x="51" y="14"/>
                    </a:lnTo>
                    <a:lnTo>
                      <a:pt x="52" y="14"/>
                    </a:lnTo>
                    <a:lnTo>
                      <a:pt x="52" y="13"/>
                    </a:lnTo>
                    <a:lnTo>
                      <a:pt x="52" y="12"/>
                    </a:lnTo>
                    <a:lnTo>
                      <a:pt x="52" y="12"/>
                    </a:lnTo>
                    <a:lnTo>
                      <a:pt x="53" y="11"/>
                    </a:lnTo>
                    <a:lnTo>
                      <a:pt x="53" y="11"/>
                    </a:lnTo>
                    <a:lnTo>
                      <a:pt x="54" y="10"/>
                    </a:lnTo>
                    <a:lnTo>
                      <a:pt x="54" y="10"/>
                    </a:lnTo>
                    <a:lnTo>
                      <a:pt x="55" y="9"/>
                    </a:lnTo>
                    <a:lnTo>
                      <a:pt x="55" y="9"/>
                    </a:lnTo>
                    <a:lnTo>
                      <a:pt x="56" y="8"/>
                    </a:lnTo>
                    <a:lnTo>
                      <a:pt x="56" y="8"/>
                    </a:lnTo>
                    <a:lnTo>
                      <a:pt x="57" y="8"/>
                    </a:lnTo>
                    <a:lnTo>
                      <a:pt x="57" y="7"/>
                    </a:lnTo>
                    <a:lnTo>
                      <a:pt x="58" y="7"/>
                    </a:lnTo>
                    <a:lnTo>
                      <a:pt x="59" y="6"/>
                    </a:lnTo>
                    <a:lnTo>
                      <a:pt x="59" y="6"/>
                    </a:lnTo>
                    <a:lnTo>
                      <a:pt x="60" y="6"/>
                    </a:lnTo>
                    <a:lnTo>
                      <a:pt x="60" y="6"/>
                    </a:lnTo>
                    <a:lnTo>
                      <a:pt x="61" y="5"/>
                    </a:lnTo>
                    <a:lnTo>
                      <a:pt x="61" y="5"/>
                    </a:lnTo>
                    <a:lnTo>
                      <a:pt x="61" y="5"/>
                    </a:lnTo>
                    <a:lnTo>
                      <a:pt x="62" y="4"/>
                    </a:lnTo>
                    <a:lnTo>
                      <a:pt x="63" y="4"/>
                    </a:lnTo>
                    <a:lnTo>
                      <a:pt x="63" y="3"/>
                    </a:lnTo>
                    <a:lnTo>
                      <a:pt x="64" y="3"/>
                    </a:lnTo>
                    <a:lnTo>
                      <a:pt x="65" y="3"/>
                    </a:lnTo>
                    <a:lnTo>
                      <a:pt x="66" y="2"/>
                    </a:lnTo>
                    <a:lnTo>
                      <a:pt x="66" y="2"/>
                    </a:lnTo>
                    <a:lnTo>
                      <a:pt x="67" y="2"/>
                    </a:lnTo>
                    <a:lnTo>
                      <a:pt x="68" y="1"/>
                    </a:lnTo>
                    <a:lnTo>
                      <a:pt x="69" y="1"/>
                    </a:lnTo>
                    <a:lnTo>
                      <a:pt x="70" y="1"/>
                    </a:lnTo>
                    <a:lnTo>
                      <a:pt x="71" y="1"/>
                    </a:lnTo>
                    <a:lnTo>
                      <a:pt x="71" y="0"/>
                    </a:lnTo>
                    <a:lnTo>
                      <a:pt x="71" y="0"/>
                    </a:lnTo>
                    <a:lnTo>
                      <a:pt x="72" y="0"/>
                    </a:lnTo>
                    <a:lnTo>
                      <a:pt x="73" y="0"/>
                    </a:lnTo>
                    <a:lnTo>
                      <a:pt x="74" y="0"/>
                    </a:lnTo>
                    <a:lnTo>
                      <a:pt x="75" y="0"/>
                    </a:lnTo>
                    <a:lnTo>
                      <a:pt x="76" y="0"/>
                    </a:lnTo>
                    <a:lnTo>
                      <a:pt x="76" y="0"/>
                    </a:lnTo>
                    <a:lnTo>
                      <a:pt x="77" y="0"/>
                    </a:lnTo>
                    <a:lnTo>
                      <a:pt x="77" y="0"/>
                    </a:lnTo>
                    <a:lnTo>
                      <a:pt x="78" y="0"/>
                    </a:lnTo>
                    <a:lnTo>
                      <a:pt x="78" y="0"/>
                    </a:lnTo>
                    <a:lnTo>
                      <a:pt x="79" y="0"/>
                    </a:lnTo>
                    <a:lnTo>
                      <a:pt x="79" y="0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81" y="1"/>
                    </a:lnTo>
                    <a:lnTo>
                      <a:pt x="81" y="1"/>
                    </a:lnTo>
                    <a:lnTo>
                      <a:pt x="82" y="1"/>
                    </a:lnTo>
                    <a:lnTo>
                      <a:pt x="82" y="1"/>
                    </a:lnTo>
                    <a:lnTo>
                      <a:pt x="83" y="1"/>
                    </a:lnTo>
                    <a:lnTo>
                      <a:pt x="83" y="1"/>
                    </a:lnTo>
                    <a:lnTo>
                      <a:pt x="84" y="1"/>
                    </a:lnTo>
                    <a:lnTo>
                      <a:pt x="84" y="2"/>
                    </a:lnTo>
                    <a:lnTo>
                      <a:pt x="85" y="2"/>
                    </a:lnTo>
                    <a:lnTo>
                      <a:pt x="85" y="2"/>
                    </a:lnTo>
                    <a:lnTo>
                      <a:pt x="86" y="2"/>
                    </a:lnTo>
                    <a:lnTo>
                      <a:pt x="86" y="2"/>
                    </a:lnTo>
                    <a:lnTo>
                      <a:pt x="87" y="3"/>
                    </a:lnTo>
                    <a:lnTo>
                      <a:pt x="88" y="3"/>
                    </a:lnTo>
                    <a:lnTo>
                      <a:pt x="89" y="4"/>
                    </a:lnTo>
                    <a:lnTo>
                      <a:pt x="90" y="4"/>
                    </a:lnTo>
                    <a:lnTo>
                      <a:pt x="90" y="4"/>
                    </a:lnTo>
                    <a:lnTo>
                      <a:pt x="90" y="5"/>
                    </a:lnTo>
                    <a:lnTo>
                      <a:pt x="90" y="5"/>
                    </a:lnTo>
                    <a:lnTo>
                      <a:pt x="90" y="5"/>
                    </a:lnTo>
                    <a:lnTo>
                      <a:pt x="91" y="5"/>
                    </a:lnTo>
                    <a:lnTo>
                      <a:pt x="91" y="6"/>
                    </a:lnTo>
                    <a:lnTo>
                      <a:pt x="91" y="6"/>
                    </a:lnTo>
                    <a:lnTo>
                      <a:pt x="92" y="6"/>
                    </a:lnTo>
                    <a:lnTo>
                      <a:pt x="92" y="6"/>
                    </a:lnTo>
                    <a:lnTo>
                      <a:pt x="93" y="6"/>
                    </a:lnTo>
                    <a:lnTo>
                      <a:pt x="93" y="6"/>
                    </a:lnTo>
                    <a:lnTo>
                      <a:pt x="93" y="6"/>
                    </a:lnTo>
                    <a:lnTo>
                      <a:pt x="94" y="7"/>
                    </a:lnTo>
                    <a:lnTo>
                      <a:pt x="94" y="7"/>
                    </a:lnTo>
                    <a:lnTo>
                      <a:pt x="95" y="7"/>
                    </a:lnTo>
                    <a:lnTo>
                      <a:pt x="95" y="8"/>
                    </a:lnTo>
                    <a:lnTo>
                      <a:pt x="95" y="8"/>
                    </a:lnTo>
                    <a:lnTo>
                      <a:pt x="96" y="8"/>
                    </a:lnTo>
                    <a:lnTo>
                      <a:pt x="96" y="8"/>
                    </a:lnTo>
                    <a:lnTo>
                      <a:pt x="96" y="9"/>
                    </a:lnTo>
                    <a:lnTo>
                      <a:pt x="97" y="9"/>
                    </a:lnTo>
                    <a:lnTo>
                      <a:pt x="97" y="9"/>
                    </a:lnTo>
                    <a:lnTo>
                      <a:pt x="97" y="10"/>
                    </a:lnTo>
                    <a:lnTo>
                      <a:pt x="98" y="10"/>
                    </a:lnTo>
                    <a:lnTo>
                      <a:pt x="98" y="11"/>
                    </a:lnTo>
                    <a:lnTo>
                      <a:pt x="98" y="11"/>
                    </a:lnTo>
                    <a:lnTo>
                      <a:pt x="99" y="11"/>
                    </a:lnTo>
                    <a:lnTo>
                      <a:pt x="99" y="12"/>
                    </a:lnTo>
                    <a:lnTo>
                      <a:pt x="99" y="12"/>
                    </a:lnTo>
                    <a:lnTo>
                      <a:pt x="99" y="12"/>
                    </a:lnTo>
                    <a:lnTo>
                      <a:pt x="99" y="13"/>
                    </a:lnTo>
                    <a:lnTo>
                      <a:pt x="99" y="13"/>
                    </a:lnTo>
                    <a:lnTo>
                      <a:pt x="100" y="14"/>
                    </a:lnTo>
                    <a:lnTo>
                      <a:pt x="100" y="14"/>
                    </a:lnTo>
                    <a:lnTo>
                      <a:pt x="100" y="14"/>
                    </a:lnTo>
                    <a:lnTo>
                      <a:pt x="100" y="15"/>
                    </a:lnTo>
                    <a:lnTo>
                      <a:pt x="101" y="15"/>
                    </a:lnTo>
                    <a:lnTo>
                      <a:pt x="101" y="16"/>
                    </a:lnTo>
                    <a:lnTo>
                      <a:pt x="101" y="16"/>
                    </a:lnTo>
                    <a:lnTo>
                      <a:pt x="101" y="16"/>
                    </a:lnTo>
                    <a:lnTo>
                      <a:pt x="102" y="16"/>
                    </a:lnTo>
                    <a:lnTo>
                      <a:pt x="102" y="16"/>
                    </a:lnTo>
                    <a:lnTo>
                      <a:pt x="102" y="17"/>
                    </a:lnTo>
                    <a:lnTo>
                      <a:pt x="102" y="17"/>
                    </a:lnTo>
                    <a:lnTo>
                      <a:pt x="103" y="18"/>
                    </a:lnTo>
                    <a:lnTo>
                      <a:pt x="103" y="18"/>
                    </a:lnTo>
                    <a:lnTo>
                      <a:pt x="103" y="19"/>
                    </a:lnTo>
                    <a:lnTo>
                      <a:pt x="103" y="19"/>
                    </a:lnTo>
                    <a:lnTo>
                      <a:pt x="103" y="19"/>
                    </a:lnTo>
                    <a:lnTo>
                      <a:pt x="104" y="20"/>
                    </a:lnTo>
                    <a:lnTo>
                      <a:pt x="104" y="20"/>
                    </a:lnTo>
                    <a:lnTo>
                      <a:pt x="104" y="21"/>
                    </a:lnTo>
                    <a:lnTo>
                      <a:pt x="104" y="21"/>
                    </a:lnTo>
                    <a:lnTo>
                      <a:pt x="104" y="22"/>
                    </a:lnTo>
                    <a:lnTo>
                      <a:pt x="104" y="22"/>
                    </a:lnTo>
                    <a:lnTo>
                      <a:pt x="104" y="23"/>
                    </a:lnTo>
                    <a:lnTo>
                      <a:pt x="105" y="23"/>
                    </a:lnTo>
                    <a:lnTo>
                      <a:pt x="105" y="23"/>
                    </a:lnTo>
                    <a:lnTo>
                      <a:pt x="105" y="24"/>
                    </a:lnTo>
                    <a:lnTo>
                      <a:pt x="105" y="24"/>
                    </a:lnTo>
                    <a:lnTo>
                      <a:pt x="105" y="25"/>
                    </a:lnTo>
                    <a:lnTo>
                      <a:pt x="105" y="25"/>
                    </a:lnTo>
                    <a:lnTo>
                      <a:pt x="105" y="25"/>
                    </a:lnTo>
                    <a:lnTo>
                      <a:pt x="106" y="26"/>
                    </a:lnTo>
                    <a:lnTo>
                      <a:pt x="106" y="27"/>
                    </a:lnTo>
                    <a:lnTo>
                      <a:pt x="106" y="28"/>
                    </a:lnTo>
                    <a:lnTo>
                      <a:pt x="106" y="29"/>
                    </a:lnTo>
                    <a:lnTo>
                      <a:pt x="106" y="30"/>
                    </a:lnTo>
                    <a:lnTo>
                      <a:pt x="106" y="31"/>
                    </a:lnTo>
                    <a:lnTo>
                      <a:pt x="106" y="31"/>
                    </a:lnTo>
                    <a:lnTo>
                      <a:pt x="106" y="32"/>
                    </a:lnTo>
                    <a:lnTo>
                      <a:pt x="106" y="33"/>
                    </a:lnTo>
                    <a:lnTo>
                      <a:pt x="106" y="34"/>
                    </a:lnTo>
                    <a:lnTo>
                      <a:pt x="106" y="35"/>
                    </a:lnTo>
                    <a:lnTo>
                      <a:pt x="106" y="35"/>
                    </a:lnTo>
                    <a:lnTo>
                      <a:pt x="106" y="36"/>
                    </a:lnTo>
                    <a:lnTo>
                      <a:pt x="106" y="36"/>
                    </a:lnTo>
                    <a:lnTo>
                      <a:pt x="105" y="37"/>
                    </a:lnTo>
                    <a:lnTo>
                      <a:pt x="105" y="38"/>
                    </a:lnTo>
                    <a:lnTo>
                      <a:pt x="105" y="39"/>
                    </a:lnTo>
                    <a:lnTo>
                      <a:pt x="105" y="40"/>
                    </a:lnTo>
                    <a:lnTo>
                      <a:pt x="105" y="40"/>
                    </a:lnTo>
                    <a:lnTo>
                      <a:pt x="105" y="41"/>
                    </a:lnTo>
                    <a:lnTo>
                      <a:pt x="104" y="42"/>
                    </a:lnTo>
                    <a:lnTo>
                      <a:pt x="104" y="43"/>
                    </a:lnTo>
                    <a:lnTo>
                      <a:pt x="104" y="44"/>
                    </a:lnTo>
                    <a:lnTo>
                      <a:pt x="104" y="44"/>
                    </a:lnTo>
                    <a:lnTo>
                      <a:pt x="103" y="44"/>
                    </a:lnTo>
                    <a:lnTo>
                      <a:pt x="103" y="45"/>
                    </a:lnTo>
                    <a:lnTo>
                      <a:pt x="103" y="45"/>
                    </a:lnTo>
                    <a:lnTo>
                      <a:pt x="103" y="46"/>
                    </a:lnTo>
                    <a:lnTo>
                      <a:pt x="102" y="47"/>
                    </a:lnTo>
                    <a:lnTo>
                      <a:pt x="102" y="48"/>
                    </a:lnTo>
                    <a:lnTo>
                      <a:pt x="102" y="48"/>
                    </a:lnTo>
                    <a:lnTo>
                      <a:pt x="102" y="49"/>
                    </a:lnTo>
                    <a:lnTo>
                      <a:pt x="101" y="50"/>
                    </a:lnTo>
                    <a:lnTo>
                      <a:pt x="101" y="51"/>
                    </a:lnTo>
                    <a:lnTo>
                      <a:pt x="101" y="51"/>
                    </a:lnTo>
                    <a:lnTo>
                      <a:pt x="100" y="52"/>
                    </a:lnTo>
                    <a:lnTo>
                      <a:pt x="100" y="53"/>
                    </a:lnTo>
                    <a:lnTo>
                      <a:pt x="100" y="53"/>
                    </a:lnTo>
                    <a:lnTo>
                      <a:pt x="99" y="54"/>
                    </a:lnTo>
                    <a:lnTo>
                      <a:pt x="99" y="54"/>
                    </a:lnTo>
                    <a:lnTo>
                      <a:pt x="99" y="54"/>
                    </a:lnTo>
                    <a:lnTo>
                      <a:pt x="99" y="55"/>
                    </a:lnTo>
                    <a:lnTo>
                      <a:pt x="99" y="56"/>
                    </a:lnTo>
                    <a:lnTo>
                      <a:pt x="99" y="56"/>
                    </a:lnTo>
                    <a:lnTo>
                      <a:pt x="98" y="57"/>
                    </a:lnTo>
                    <a:lnTo>
                      <a:pt x="98" y="58"/>
                    </a:lnTo>
                    <a:lnTo>
                      <a:pt x="97" y="59"/>
                    </a:lnTo>
                    <a:lnTo>
                      <a:pt x="97" y="59"/>
                    </a:lnTo>
                    <a:lnTo>
                      <a:pt x="97" y="60"/>
                    </a:lnTo>
                    <a:lnTo>
                      <a:pt x="96" y="61"/>
                    </a:lnTo>
                    <a:lnTo>
                      <a:pt x="96" y="61"/>
                    </a:lnTo>
                    <a:lnTo>
                      <a:pt x="95" y="62"/>
                    </a:lnTo>
                    <a:lnTo>
                      <a:pt x="95" y="63"/>
                    </a:lnTo>
                    <a:lnTo>
                      <a:pt x="95" y="63"/>
                    </a:lnTo>
                    <a:lnTo>
                      <a:pt x="94" y="64"/>
                    </a:lnTo>
                    <a:lnTo>
                      <a:pt x="94" y="64"/>
                    </a:lnTo>
                    <a:lnTo>
                      <a:pt x="93" y="64"/>
                    </a:lnTo>
                    <a:lnTo>
                      <a:pt x="93" y="65"/>
                    </a:lnTo>
                    <a:lnTo>
                      <a:pt x="93" y="66"/>
                    </a:lnTo>
                    <a:lnTo>
                      <a:pt x="92" y="66"/>
                    </a:lnTo>
                    <a:lnTo>
                      <a:pt x="91" y="68"/>
                    </a:lnTo>
                    <a:lnTo>
                      <a:pt x="90" y="69"/>
                    </a:lnTo>
                    <a:lnTo>
                      <a:pt x="90" y="70"/>
                    </a:lnTo>
                    <a:lnTo>
                      <a:pt x="90" y="72"/>
                    </a:lnTo>
                    <a:lnTo>
                      <a:pt x="89" y="73"/>
                    </a:lnTo>
                    <a:lnTo>
                      <a:pt x="88" y="73"/>
                    </a:lnTo>
                    <a:lnTo>
                      <a:pt x="87" y="75"/>
                    </a:lnTo>
                    <a:lnTo>
                      <a:pt x="86" y="76"/>
                    </a:lnTo>
                    <a:lnTo>
                      <a:pt x="85" y="77"/>
                    </a:lnTo>
                    <a:lnTo>
                      <a:pt x="84" y="78"/>
                    </a:lnTo>
                    <a:lnTo>
                      <a:pt x="83" y="80"/>
                    </a:lnTo>
                    <a:lnTo>
                      <a:pt x="82" y="81"/>
                    </a:lnTo>
                    <a:lnTo>
                      <a:pt x="81" y="82"/>
                    </a:lnTo>
                    <a:lnTo>
                      <a:pt x="80" y="83"/>
                    </a:lnTo>
                    <a:lnTo>
                      <a:pt x="80" y="84"/>
                    </a:lnTo>
                    <a:lnTo>
                      <a:pt x="79" y="85"/>
                    </a:lnTo>
                    <a:lnTo>
                      <a:pt x="77" y="87"/>
                    </a:lnTo>
                    <a:lnTo>
                      <a:pt x="77" y="88"/>
                    </a:lnTo>
                    <a:lnTo>
                      <a:pt x="75" y="90"/>
                    </a:lnTo>
                    <a:lnTo>
                      <a:pt x="73" y="92"/>
                    </a:lnTo>
                    <a:lnTo>
                      <a:pt x="73" y="92"/>
                    </a:lnTo>
                    <a:lnTo>
                      <a:pt x="75" y="92"/>
                    </a:lnTo>
                    <a:lnTo>
                      <a:pt x="76" y="92"/>
                    </a:lnTo>
                    <a:lnTo>
                      <a:pt x="77" y="92"/>
                    </a:lnTo>
                    <a:lnTo>
                      <a:pt x="78" y="91"/>
                    </a:lnTo>
                    <a:lnTo>
                      <a:pt x="79" y="91"/>
                    </a:lnTo>
                    <a:lnTo>
                      <a:pt x="80" y="91"/>
                    </a:lnTo>
                    <a:lnTo>
                      <a:pt x="81" y="91"/>
                    </a:lnTo>
                    <a:lnTo>
                      <a:pt x="82" y="90"/>
                    </a:lnTo>
                    <a:lnTo>
                      <a:pt x="83" y="90"/>
                    </a:lnTo>
                    <a:lnTo>
                      <a:pt x="84" y="90"/>
                    </a:lnTo>
                    <a:lnTo>
                      <a:pt x="86" y="90"/>
                    </a:lnTo>
                    <a:lnTo>
                      <a:pt x="87" y="90"/>
                    </a:lnTo>
                    <a:lnTo>
                      <a:pt x="88" y="89"/>
                    </a:lnTo>
                    <a:lnTo>
                      <a:pt x="89" y="89"/>
                    </a:lnTo>
                    <a:lnTo>
                      <a:pt x="90" y="89"/>
                    </a:lnTo>
                    <a:lnTo>
                      <a:pt x="91" y="89"/>
                    </a:lnTo>
                    <a:lnTo>
                      <a:pt x="92" y="88"/>
                    </a:lnTo>
                    <a:lnTo>
                      <a:pt x="93" y="88"/>
                    </a:lnTo>
                    <a:lnTo>
                      <a:pt x="95" y="88"/>
                    </a:lnTo>
                    <a:lnTo>
                      <a:pt x="96" y="88"/>
                    </a:lnTo>
                    <a:lnTo>
                      <a:pt x="97" y="88"/>
                    </a:lnTo>
                    <a:lnTo>
                      <a:pt x="98" y="87"/>
                    </a:lnTo>
                    <a:lnTo>
                      <a:pt x="99" y="87"/>
                    </a:lnTo>
                    <a:lnTo>
                      <a:pt x="100" y="87"/>
                    </a:lnTo>
                    <a:lnTo>
                      <a:pt x="101" y="87"/>
                    </a:lnTo>
                    <a:lnTo>
                      <a:pt x="103" y="87"/>
                    </a:lnTo>
                    <a:lnTo>
                      <a:pt x="104" y="87"/>
                    </a:lnTo>
                    <a:lnTo>
                      <a:pt x="105" y="86"/>
                    </a:lnTo>
                    <a:lnTo>
                      <a:pt x="106" y="86"/>
                    </a:lnTo>
                    <a:lnTo>
                      <a:pt x="108" y="86"/>
                    </a:lnTo>
                    <a:lnTo>
                      <a:pt x="109" y="86"/>
                    </a:lnTo>
                    <a:lnTo>
                      <a:pt x="109" y="86"/>
                    </a:lnTo>
                    <a:lnTo>
                      <a:pt x="111" y="86"/>
                    </a:lnTo>
                    <a:lnTo>
                      <a:pt x="112" y="85"/>
                    </a:lnTo>
                    <a:lnTo>
                      <a:pt x="113" y="85"/>
                    </a:lnTo>
                    <a:lnTo>
                      <a:pt x="115" y="85"/>
                    </a:lnTo>
                    <a:lnTo>
                      <a:pt x="116" y="85"/>
                    </a:lnTo>
                    <a:lnTo>
                      <a:pt x="117" y="85"/>
                    </a:lnTo>
                    <a:lnTo>
                      <a:pt x="118" y="85"/>
                    </a:lnTo>
                    <a:lnTo>
                      <a:pt x="119" y="84"/>
                    </a:lnTo>
                    <a:lnTo>
                      <a:pt x="120" y="84"/>
                    </a:lnTo>
                    <a:lnTo>
                      <a:pt x="121" y="84"/>
                    </a:lnTo>
                    <a:lnTo>
                      <a:pt x="123" y="84"/>
                    </a:lnTo>
                    <a:lnTo>
                      <a:pt x="124" y="84"/>
                    </a:lnTo>
                    <a:lnTo>
                      <a:pt x="127" y="84"/>
                    </a:lnTo>
                    <a:lnTo>
                      <a:pt x="128" y="83"/>
                    </a:lnTo>
                    <a:lnTo>
                      <a:pt x="129" y="83"/>
                    </a:lnTo>
                    <a:lnTo>
                      <a:pt x="131" y="83"/>
                    </a:lnTo>
                    <a:lnTo>
                      <a:pt x="133" y="83"/>
                    </a:lnTo>
                    <a:lnTo>
                      <a:pt x="136" y="83"/>
                    </a:lnTo>
                    <a:lnTo>
                      <a:pt x="138" y="83"/>
                    </a:lnTo>
                    <a:lnTo>
                      <a:pt x="140" y="83"/>
                    </a:lnTo>
                    <a:lnTo>
                      <a:pt x="143" y="83"/>
                    </a:lnTo>
                    <a:lnTo>
                      <a:pt x="145" y="83"/>
                    </a:lnTo>
                    <a:lnTo>
                      <a:pt x="147" y="83"/>
                    </a:lnTo>
                    <a:lnTo>
                      <a:pt x="150" y="83"/>
                    </a:lnTo>
                    <a:lnTo>
                      <a:pt x="152" y="83"/>
                    </a:lnTo>
                    <a:lnTo>
                      <a:pt x="155" y="83"/>
                    </a:lnTo>
                    <a:lnTo>
                      <a:pt x="157" y="83"/>
                    </a:lnTo>
                    <a:lnTo>
                      <a:pt x="159" y="83"/>
                    </a:lnTo>
                    <a:lnTo>
                      <a:pt x="161" y="83"/>
                    </a:lnTo>
                    <a:lnTo>
                      <a:pt x="164" y="83"/>
                    </a:lnTo>
                    <a:lnTo>
                      <a:pt x="164" y="83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154">
                <a:extLst>
                  <a:ext uri="{FF2B5EF4-FFF2-40B4-BE49-F238E27FC236}">
                    <a16:creationId xmlns:a16="http://schemas.microsoft.com/office/drawing/2014/main" id="{B056DD12-D532-6620-7BB9-56709586C0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88451" y="9090026"/>
                <a:ext cx="171450" cy="211138"/>
              </a:xfrm>
              <a:custGeom>
                <a:avLst/>
                <a:gdLst>
                  <a:gd name="T0" fmla="*/ 20 w 108"/>
                  <a:gd name="T1" fmla="*/ 9 h 133"/>
                  <a:gd name="T2" fmla="*/ 23 w 108"/>
                  <a:gd name="T3" fmla="*/ 18 h 133"/>
                  <a:gd name="T4" fmla="*/ 36 w 108"/>
                  <a:gd name="T5" fmla="*/ 13 h 133"/>
                  <a:gd name="T6" fmla="*/ 45 w 108"/>
                  <a:gd name="T7" fmla="*/ 15 h 133"/>
                  <a:gd name="T8" fmla="*/ 51 w 108"/>
                  <a:gd name="T9" fmla="*/ 18 h 133"/>
                  <a:gd name="T10" fmla="*/ 53 w 108"/>
                  <a:gd name="T11" fmla="*/ 22 h 133"/>
                  <a:gd name="T12" fmla="*/ 55 w 108"/>
                  <a:gd name="T13" fmla="*/ 25 h 133"/>
                  <a:gd name="T14" fmla="*/ 59 w 108"/>
                  <a:gd name="T15" fmla="*/ 26 h 133"/>
                  <a:gd name="T16" fmla="*/ 64 w 108"/>
                  <a:gd name="T17" fmla="*/ 30 h 133"/>
                  <a:gd name="T18" fmla="*/ 68 w 108"/>
                  <a:gd name="T19" fmla="*/ 33 h 133"/>
                  <a:gd name="T20" fmla="*/ 71 w 108"/>
                  <a:gd name="T21" fmla="*/ 35 h 133"/>
                  <a:gd name="T22" fmla="*/ 73 w 108"/>
                  <a:gd name="T23" fmla="*/ 37 h 133"/>
                  <a:gd name="T24" fmla="*/ 76 w 108"/>
                  <a:gd name="T25" fmla="*/ 40 h 133"/>
                  <a:gd name="T26" fmla="*/ 79 w 108"/>
                  <a:gd name="T27" fmla="*/ 43 h 133"/>
                  <a:gd name="T28" fmla="*/ 82 w 108"/>
                  <a:gd name="T29" fmla="*/ 47 h 133"/>
                  <a:gd name="T30" fmla="*/ 87 w 108"/>
                  <a:gd name="T31" fmla="*/ 53 h 133"/>
                  <a:gd name="T32" fmla="*/ 91 w 108"/>
                  <a:gd name="T33" fmla="*/ 59 h 133"/>
                  <a:gd name="T34" fmla="*/ 100 w 108"/>
                  <a:gd name="T35" fmla="*/ 71 h 133"/>
                  <a:gd name="T36" fmla="*/ 101 w 108"/>
                  <a:gd name="T37" fmla="*/ 74 h 133"/>
                  <a:gd name="T38" fmla="*/ 104 w 108"/>
                  <a:gd name="T39" fmla="*/ 78 h 133"/>
                  <a:gd name="T40" fmla="*/ 105 w 108"/>
                  <a:gd name="T41" fmla="*/ 82 h 133"/>
                  <a:gd name="T42" fmla="*/ 107 w 108"/>
                  <a:gd name="T43" fmla="*/ 85 h 133"/>
                  <a:gd name="T44" fmla="*/ 108 w 108"/>
                  <a:gd name="T45" fmla="*/ 90 h 133"/>
                  <a:gd name="T46" fmla="*/ 108 w 108"/>
                  <a:gd name="T47" fmla="*/ 93 h 133"/>
                  <a:gd name="T48" fmla="*/ 108 w 108"/>
                  <a:gd name="T49" fmla="*/ 98 h 133"/>
                  <a:gd name="T50" fmla="*/ 107 w 108"/>
                  <a:gd name="T51" fmla="*/ 102 h 133"/>
                  <a:gd name="T52" fmla="*/ 104 w 108"/>
                  <a:gd name="T53" fmla="*/ 107 h 133"/>
                  <a:gd name="T54" fmla="*/ 101 w 108"/>
                  <a:gd name="T55" fmla="*/ 112 h 133"/>
                  <a:gd name="T56" fmla="*/ 97 w 108"/>
                  <a:gd name="T57" fmla="*/ 114 h 133"/>
                  <a:gd name="T58" fmla="*/ 92 w 108"/>
                  <a:gd name="T59" fmla="*/ 117 h 133"/>
                  <a:gd name="T60" fmla="*/ 91 w 108"/>
                  <a:gd name="T61" fmla="*/ 120 h 133"/>
                  <a:gd name="T62" fmla="*/ 89 w 108"/>
                  <a:gd name="T63" fmla="*/ 123 h 133"/>
                  <a:gd name="T64" fmla="*/ 85 w 108"/>
                  <a:gd name="T65" fmla="*/ 127 h 133"/>
                  <a:gd name="T66" fmla="*/ 81 w 108"/>
                  <a:gd name="T67" fmla="*/ 131 h 133"/>
                  <a:gd name="T68" fmla="*/ 75 w 108"/>
                  <a:gd name="T69" fmla="*/ 132 h 133"/>
                  <a:gd name="T70" fmla="*/ 70 w 108"/>
                  <a:gd name="T71" fmla="*/ 133 h 133"/>
                  <a:gd name="T72" fmla="*/ 64 w 108"/>
                  <a:gd name="T73" fmla="*/ 133 h 133"/>
                  <a:gd name="T74" fmla="*/ 59 w 108"/>
                  <a:gd name="T75" fmla="*/ 132 h 133"/>
                  <a:gd name="T76" fmla="*/ 54 w 108"/>
                  <a:gd name="T77" fmla="*/ 131 h 133"/>
                  <a:gd name="T78" fmla="*/ 50 w 108"/>
                  <a:gd name="T79" fmla="*/ 129 h 133"/>
                  <a:gd name="T80" fmla="*/ 45 w 108"/>
                  <a:gd name="T81" fmla="*/ 126 h 133"/>
                  <a:gd name="T82" fmla="*/ 43 w 108"/>
                  <a:gd name="T83" fmla="*/ 123 h 133"/>
                  <a:gd name="T84" fmla="*/ 39 w 108"/>
                  <a:gd name="T85" fmla="*/ 121 h 133"/>
                  <a:gd name="T86" fmla="*/ 36 w 108"/>
                  <a:gd name="T87" fmla="*/ 117 h 133"/>
                  <a:gd name="T88" fmla="*/ 34 w 108"/>
                  <a:gd name="T89" fmla="*/ 113 h 133"/>
                  <a:gd name="T90" fmla="*/ 31 w 108"/>
                  <a:gd name="T91" fmla="*/ 110 h 133"/>
                  <a:gd name="T92" fmla="*/ 29 w 108"/>
                  <a:gd name="T93" fmla="*/ 105 h 133"/>
                  <a:gd name="T94" fmla="*/ 26 w 108"/>
                  <a:gd name="T95" fmla="*/ 102 h 133"/>
                  <a:gd name="T96" fmla="*/ 24 w 108"/>
                  <a:gd name="T97" fmla="*/ 97 h 133"/>
                  <a:gd name="T98" fmla="*/ 22 w 108"/>
                  <a:gd name="T99" fmla="*/ 91 h 133"/>
                  <a:gd name="T100" fmla="*/ 19 w 108"/>
                  <a:gd name="T101" fmla="*/ 83 h 133"/>
                  <a:gd name="T102" fmla="*/ 15 w 108"/>
                  <a:gd name="T103" fmla="*/ 74 h 133"/>
                  <a:gd name="T104" fmla="*/ 12 w 108"/>
                  <a:gd name="T105" fmla="*/ 65 h 133"/>
                  <a:gd name="T106" fmla="*/ 10 w 108"/>
                  <a:gd name="T107" fmla="*/ 58 h 133"/>
                  <a:gd name="T108" fmla="*/ 7 w 108"/>
                  <a:gd name="T109" fmla="*/ 50 h 133"/>
                  <a:gd name="T110" fmla="*/ 5 w 108"/>
                  <a:gd name="T111" fmla="*/ 38 h 133"/>
                  <a:gd name="T112" fmla="*/ 2 w 108"/>
                  <a:gd name="T113" fmla="*/ 22 h 133"/>
                  <a:gd name="T114" fmla="*/ 0 w 108"/>
                  <a:gd name="T115" fmla="*/ 15 h 133"/>
                  <a:gd name="T116" fmla="*/ 15 w 108"/>
                  <a:gd name="T117" fmla="*/ 1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08" h="133">
                    <a:moveTo>
                      <a:pt x="15" y="1"/>
                    </a:moveTo>
                    <a:lnTo>
                      <a:pt x="19" y="7"/>
                    </a:lnTo>
                    <a:lnTo>
                      <a:pt x="19" y="7"/>
                    </a:lnTo>
                    <a:lnTo>
                      <a:pt x="20" y="7"/>
                    </a:lnTo>
                    <a:lnTo>
                      <a:pt x="20" y="8"/>
                    </a:lnTo>
                    <a:lnTo>
                      <a:pt x="20" y="9"/>
                    </a:lnTo>
                    <a:lnTo>
                      <a:pt x="20" y="9"/>
                    </a:lnTo>
                    <a:lnTo>
                      <a:pt x="21" y="11"/>
                    </a:lnTo>
                    <a:lnTo>
                      <a:pt x="21" y="12"/>
                    </a:lnTo>
                    <a:lnTo>
                      <a:pt x="22" y="14"/>
                    </a:lnTo>
                    <a:lnTo>
                      <a:pt x="22" y="15"/>
                    </a:lnTo>
                    <a:lnTo>
                      <a:pt x="23" y="16"/>
                    </a:lnTo>
                    <a:lnTo>
                      <a:pt x="23" y="18"/>
                    </a:lnTo>
                    <a:lnTo>
                      <a:pt x="23" y="18"/>
                    </a:lnTo>
                    <a:lnTo>
                      <a:pt x="24" y="15"/>
                    </a:lnTo>
                    <a:lnTo>
                      <a:pt x="24" y="15"/>
                    </a:lnTo>
                    <a:lnTo>
                      <a:pt x="31" y="13"/>
                    </a:lnTo>
                    <a:lnTo>
                      <a:pt x="32" y="13"/>
                    </a:lnTo>
                    <a:lnTo>
                      <a:pt x="34" y="13"/>
                    </a:lnTo>
                    <a:lnTo>
                      <a:pt x="34" y="13"/>
                    </a:lnTo>
                    <a:lnTo>
                      <a:pt x="36" y="13"/>
                    </a:lnTo>
                    <a:lnTo>
                      <a:pt x="38" y="13"/>
                    </a:lnTo>
                    <a:lnTo>
                      <a:pt x="39" y="13"/>
                    </a:lnTo>
                    <a:lnTo>
                      <a:pt x="41" y="13"/>
                    </a:lnTo>
                    <a:lnTo>
                      <a:pt x="42" y="13"/>
                    </a:lnTo>
                    <a:lnTo>
                      <a:pt x="43" y="14"/>
                    </a:lnTo>
                    <a:lnTo>
                      <a:pt x="44" y="14"/>
                    </a:lnTo>
                    <a:lnTo>
                      <a:pt x="45" y="15"/>
                    </a:lnTo>
                    <a:lnTo>
                      <a:pt x="46" y="15"/>
                    </a:lnTo>
                    <a:lnTo>
                      <a:pt x="47" y="15"/>
                    </a:lnTo>
                    <a:lnTo>
                      <a:pt x="48" y="16"/>
                    </a:lnTo>
                    <a:lnTo>
                      <a:pt x="49" y="16"/>
                    </a:lnTo>
                    <a:lnTo>
                      <a:pt x="50" y="17"/>
                    </a:lnTo>
                    <a:lnTo>
                      <a:pt x="50" y="17"/>
                    </a:lnTo>
                    <a:lnTo>
                      <a:pt x="51" y="18"/>
                    </a:lnTo>
                    <a:lnTo>
                      <a:pt x="51" y="18"/>
                    </a:lnTo>
                    <a:lnTo>
                      <a:pt x="52" y="19"/>
                    </a:lnTo>
                    <a:lnTo>
                      <a:pt x="52" y="20"/>
                    </a:lnTo>
                    <a:lnTo>
                      <a:pt x="53" y="20"/>
                    </a:lnTo>
                    <a:lnTo>
                      <a:pt x="53" y="21"/>
                    </a:lnTo>
                    <a:lnTo>
                      <a:pt x="53" y="21"/>
                    </a:lnTo>
                    <a:lnTo>
                      <a:pt x="53" y="22"/>
                    </a:lnTo>
                    <a:lnTo>
                      <a:pt x="53" y="22"/>
                    </a:lnTo>
                    <a:lnTo>
                      <a:pt x="54" y="23"/>
                    </a:lnTo>
                    <a:lnTo>
                      <a:pt x="54" y="23"/>
                    </a:lnTo>
                    <a:lnTo>
                      <a:pt x="54" y="23"/>
                    </a:lnTo>
                    <a:lnTo>
                      <a:pt x="54" y="24"/>
                    </a:lnTo>
                    <a:lnTo>
                      <a:pt x="55" y="24"/>
                    </a:lnTo>
                    <a:lnTo>
                      <a:pt x="55" y="25"/>
                    </a:lnTo>
                    <a:lnTo>
                      <a:pt x="55" y="25"/>
                    </a:lnTo>
                    <a:lnTo>
                      <a:pt x="55" y="25"/>
                    </a:lnTo>
                    <a:lnTo>
                      <a:pt x="56" y="25"/>
                    </a:lnTo>
                    <a:lnTo>
                      <a:pt x="56" y="25"/>
                    </a:lnTo>
                    <a:lnTo>
                      <a:pt x="57" y="26"/>
                    </a:lnTo>
                    <a:lnTo>
                      <a:pt x="58" y="26"/>
                    </a:lnTo>
                    <a:lnTo>
                      <a:pt x="59" y="26"/>
                    </a:lnTo>
                    <a:lnTo>
                      <a:pt x="60" y="27"/>
                    </a:lnTo>
                    <a:lnTo>
                      <a:pt x="60" y="27"/>
                    </a:lnTo>
                    <a:lnTo>
                      <a:pt x="61" y="28"/>
                    </a:lnTo>
                    <a:lnTo>
                      <a:pt x="62" y="28"/>
                    </a:lnTo>
                    <a:lnTo>
                      <a:pt x="63" y="29"/>
                    </a:lnTo>
                    <a:lnTo>
                      <a:pt x="63" y="29"/>
                    </a:lnTo>
                    <a:lnTo>
                      <a:pt x="64" y="30"/>
                    </a:lnTo>
                    <a:lnTo>
                      <a:pt x="64" y="30"/>
                    </a:lnTo>
                    <a:lnTo>
                      <a:pt x="65" y="31"/>
                    </a:lnTo>
                    <a:lnTo>
                      <a:pt x="66" y="31"/>
                    </a:lnTo>
                    <a:lnTo>
                      <a:pt x="67" y="32"/>
                    </a:lnTo>
                    <a:lnTo>
                      <a:pt x="67" y="32"/>
                    </a:lnTo>
                    <a:lnTo>
                      <a:pt x="67" y="32"/>
                    </a:lnTo>
                    <a:lnTo>
                      <a:pt x="68" y="33"/>
                    </a:lnTo>
                    <a:lnTo>
                      <a:pt x="68" y="33"/>
                    </a:lnTo>
                    <a:lnTo>
                      <a:pt x="69" y="33"/>
                    </a:lnTo>
                    <a:lnTo>
                      <a:pt x="69" y="34"/>
                    </a:lnTo>
                    <a:lnTo>
                      <a:pt x="70" y="34"/>
                    </a:lnTo>
                    <a:lnTo>
                      <a:pt x="70" y="34"/>
                    </a:lnTo>
                    <a:lnTo>
                      <a:pt x="70" y="35"/>
                    </a:lnTo>
                    <a:lnTo>
                      <a:pt x="71" y="35"/>
                    </a:lnTo>
                    <a:lnTo>
                      <a:pt x="71" y="35"/>
                    </a:lnTo>
                    <a:lnTo>
                      <a:pt x="72" y="35"/>
                    </a:lnTo>
                    <a:lnTo>
                      <a:pt x="72" y="35"/>
                    </a:lnTo>
                    <a:lnTo>
                      <a:pt x="72" y="36"/>
                    </a:lnTo>
                    <a:lnTo>
                      <a:pt x="72" y="36"/>
                    </a:lnTo>
                    <a:lnTo>
                      <a:pt x="72" y="36"/>
                    </a:lnTo>
                    <a:lnTo>
                      <a:pt x="73" y="37"/>
                    </a:lnTo>
                    <a:lnTo>
                      <a:pt x="73" y="37"/>
                    </a:lnTo>
                    <a:lnTo>
                      <a:pt x="74" y="37"/>
                    </a:lnTo>
                    <a:lnTo>
                      <a:pt x="74" y="38"/>
                    </a:lnTo>
                    <a:lnTo>
                      <a:pt x="74" y="38"/>
                    </a:lnTo>
                    <a:lnTo>
                      <a:pt x="75" y="39"/>
                    </a:lnTo>
                    <a:lnTo>
                      <a:pt x="75" y="39"/>
                    </a:lnTo>
                    <a:lnTo>
                      <a:pt x="76" y="40"/>
                    </a:lnTo>
                    <a:lnTo>
                      <a:pt x="76" y="40"/>
                    </a:lnTo>
                    <a:lnTo>
                      <a:pt x="77" y="40"/>
                    </a:lnTo>
                    <a:lnTo>
                      <a:pt x="77" y="41"/>
                    </a:lnTo>
                    <a:lnTo>
                      <a:pt x="77" y="41"/>
                    </a:lnTo>
                    <a:lnTo>
                      <a:pt x="78" y="42"/>
                    </a:lnTo>
                    <a:lnTo>
                      <a:pt x="78" y="42"/>
                    </a:lnTo>
                    <a:lnTo>
                      <a:pt x="79" y="43"/>
                    </a:lnTo>
                    <a:lnTo>
                      <a:pt x="79" y="43"/>
                    </a:lnTo>
                    <a:lnTo>
                      <a:pt x="79" y="44"/>
                    </a:lnTo>
                    <a:lnTo>
                      <a:pt x="80" y="44"/>
                    </a:lnTo>
                    <a:lnTo>
                      <a:pt x="81" y="45"/>
                    </a:lnTo>
                    <a:lnTo>
                      <a:pt x="82" y="46"/>
                    </a:lnTo>
                    <a:lnTo>
                      <a:pt x="82" y="47"/>
                    </a:lnTo>
                    <a:lnTo>
                      <a:pt x="82" y="47"/>
                    </a:lnTo>
                    <a:lnTo>
                      <a:pt x="82" y="47"/>
                    </a:lnTo>
                    <a:lnTo>
                      <a:pt x="83" y="48"/>
                    </a:lnTo>
                    <a:lnTo>
                      <a:pt x="84" y="49"/>
                    </a:lnTo>
                    <a:lnTo>
                      <a:pt x="84" y="50"/>
                    </a:lnTo>
                    <a:lnTo>
                      <a:pt x="85" y="51"/>
                    </a:lnTo>
                    <a:lnTo>
                      <a:pt x="86" y="52"/>
                    </a:lnTo>
                    <a:lnTo>
                      <a:pt x="87" y="53"/>
                    </a:lnTo>
                    <a:lnTo>
                      <a:pt x="87" y="54"/>
                    </a:lnTo>
                    <a:lnTo>
                      <a:pt x="88" y="54"/>
                    </a:lnTo>
                    <a:lnTo>
                      <a:pt x="89" y="55"/>
                    </a:lnTo>
                    <a:lnTo>
                      <a:pt x="89" y="56"/>
                    </a:lnTo>
                    <a:lnTo>
                      <a:pt x="90" y="57"/>
                    </a:lnTo>
                    <a:lnTo>
                      <a:pt x="91" y="58"/>
                    </a:lnTo>
                    <a:lnTo>
                      <a:pt x="91" y="59"/>
                    </a:lnTo>
                    <a:lnTo>
                      <a:pt x="92" y="61"/>
                    </a:lnTo>
                    <a:lnTo>
                      <a:pt x="93" y="63"/>
                    </a:lnTo>
                    <a:lnTo>
                      <a:pt x="95" y="64"/>
                    </a:lnTo>
                    <a:lnTo>
                      <a:pt x="96" y="66"/>
                    </a:lnTo>
                    <a:lnTo>
                      <a:pt x="96" y="66"/>
                    </a:lnTo>
                    <a:lnTo>
                      <a:pt x="97" y="67"/>
                    </a:lnTo>
                    <a:lnTo>
                      <a:pt x="100" y="71"/>
                    </a:lnTo>
                    <a:lnTo>
                      <a:pt x="100" y="72"/>
                    </a:lnTo>
                    <a:lnTo>
                      <a:pt x="101" y="72"/>
                    </a:lnTo>
                    <a:lnTo>
                      <a:pt x="101" y="73"/>
                    </a:lnTo>
                    <a:lnTo>
                      <a:pt x="101" y="73"/>
                    </a:lnTo>
                    <a:lnTo>
                      <a:pt x="101" y="73"/>
                    </a:lnTo>
                    <a:lnTo>
                      <a:pt x="101" y="74"/>
                    </a:lnTo>
                    <a:lnTo>
                      <a:pt x="101" y="74"/>
                    </a:lnTo>
                    <a:lnTo>
                      <a:pt x="102" y="75"/>
                    </a:lnTo>
                    <a:lnTo>
                      <a:pt x="102" y="75"/>
                    </a:lnTo>
                    <a:lnTo>
                      <a:pt x="102" y="76"/>
                    </a:lnTo>
                    <a:lnTo>
                      <a:pt x="103" y="77"/>
                    </a:lnTo>
                    <a:lnTo>
                      <a:pt x="103" y="77"/>
                    </a:lnTo>
                    <a:lnTo>
                      <a:pt x="103" y="78"/>
                    </a:lnTo>
                    <a:lnTo>
                      <a:pt x="104" y="78"/>
                    </a:lnTo>
                    <a:lnTo>
                      <a:pt x="104" y="79"/>
                    </a:lnTo>
                    <a:lnTo>
                      <a:pt x="104" y="80"/>
                    </a:lnTo>
                    <a:lnTo>
                      <a:pt x="104" y="80"/>
                    </a:lnTo>
                    <a:lnTo>
                      <a:pt x="105" y="81"/>
                    </a:lnTo>
                    <a:lnTo>
                      <a:pt x="105" y="81"/>
                    </a:lnTo>
                    <a:lnTo>
                      <a:pt x="105" y="82"/>
                    </a:lnTo>
                    <a:lnTo>
                      <a:pt x="105" y="82"/>
                    </a:lnTo>
                    <a:lnTo>
                      <a:pt x="106" y="83"/>
                    </a:lnTo>
                    <a:lnTo>
                      <a:pt x="106" y="83"/>
                    </a:lnTo>
                    <a:lnTo>
                      <a:pt x="106" y="83"/>
                    </a:lnTo>
                    <a:lnTo>
                      <a:pt x="106" y="83"/>
                    </a:lnTo>
                    <a:lnTo>
                      <a:pt x="106" y="84"/>
                    </a:lnTo>
                    <a:lnTo>
                      <a:pt x="106" y="84"/>
                    </a:lnTo>
                    <a:lnTo>
                      <a:pt x="107" y="85"/>
                    </a:lnTo>
                    <a:lnTo>
                      <a:pt x="107" y="86"/>
                    </a:lnTo>
                    <a:lnTo>
                      <a:pt x="107" y="86"/>
                    </a:lnTo>
                    <a:lnTo>
                      <a:pt x="107" y="87"/>
                    </a:lnTo>
                    <a:lnTo>
                      <a:pt x="107" y="88"/>
                    </a:lnTo>
                    <a:lnTo>
                      <a:pt x="107" y="88"/>
                    </a:lnTo>
                    <a:lnTo>
                      <a:pt x="107" y="89"/>
                    </a:lnTo>
                    <a:lnTo>
                      <a:pt x="108" y="90"/>
                    </a:lnTo>
                    <a:lnTo>
                      <a:pt x="108" y="90"/>
                    </a:lnTo>
                    <a:lnTo>
                      <a:pt x="108" y="91"/>
                    </a:lnTo>
                    <a:lnTo>
                      <a:pt x="108" y="91"/>
                    </a:lnTo>
                    <a:lnTo>
                      <a:pt x="108" y="92"/>
                    </a:lnTo>
                    <a:lnTo>
                      <a:pt x="108" y="92"/>
                    </a:lnTo>
                    <a:lnTo>
                      <a:pt x="108" y="92"/>
                    </a:lnTo>
                    <a:lnTo>
                      <a:pt x="108" y="93"/>
                    </a:lnTo>
                    <a:lnTo>
                      <a:pt x="108" y="94"/>
                    </a:lnTo>
                    <a:lnTo>
                      <a:pt x="108" y="95"/>
                    </a:lnTo>
                    <a:lnTo>
                      <a:pt x="108" y="95"/>
                    </a:lnTo>
                    <a:lnTo>
                      <a:pt x="108" y="96"/>
                    </a:lnTo>
                    <a:lnTo>
                      <a:pt x="108" y="97"/>
                    </a:lnTo>
                    <a:lnTo>
                      <a:pt x="108" y="97"/>
                    </a:lnTo>
                    <a:lnTo>
                      <a:pt x="108" y="98"/>
                    </a:lnTo>
                    <a:lnTo>
                      <a:pt x="108" y="99"/>
                    </a:lnTo>
                    <a:lnTo>
                      <a:pt x="107" y="100"/>
                    </a:lnTo>
                    <a:lnTo>
                      <a:pt x="107" y="100"/>
                    </a:lnTo>
                    <a:lnTo>
                      <a:pt x="107" y="101"/>
                    </a:lnTo>
                    <a:lnTo>
                      <a:pt x="107" y="102"/>
                    </a:lnTo>
                    <a:lnTo>
                      <a:pt x="107" y="102"/>
                    </a:lnTo>
                    <a:lnTo>
                      <a:pt x="107" y="102"/>
                    </a:lnTo>
                    <a:lnTo>
                      <a:pt x="106" y="102"/>
                    </a:lnTo>
                    <a:lnTo>
                      <a:pt x="106" y="103"/>
                    </a:lnTo>
                    <a:lnTo>
                      <a:pt x="106" y="104"/>
                    </a:lnTo>
                    <a:lnTo>
                      <a:pt x="106" y="105"/>
                    </a:lnTo>
                    <a:lnTo>
                      <a:pt x="105" y="105"/>
                    </a:lnTo>
                    <a:lnTo>
                      <a:pt x="105" y="106"/>
                    </a:lnTo>
                    <a:lnTo>
                      <a:pt x="104" y="107"/>
                    </a:lnTo>
                    <a:lnTo>
                      <a:pt x="104" y="107"/>
                    </a:lnTo>
                    <a:lnTo>
                      <a:pt x="104" y="108"/>
                    </a:lnTo>
                    <a:lnTo>
                      <a:pt x="103" y="109"/>
                    </a:lnTo>
                    <a:lnTo>
                      <a:pt x="103" y="110"/>
                    </a:lnTo>
                    <a:lnTo>
                      <a:pt x="102" y="110"/>
                    </a:lnTo>
                    <a:lnTo>
                      <a:pt x="101" y="111"/>
                    </a:lnTo>
                    <a:lnTo>
                      <a:pt x="101" y="112"/>
                    </a:lnTo>
                    <a:lnTo>
                      <a:pt x="101" y="112"/>
                    </a:lnTo>
                    <a:lnTo>
                      <a:pt x="101" y="112"/>
                    </a:lnTo>
                    <a:lnTo>
                      <a:pt x="100" y="112"/>
                    </a:lnTo>
                    <a:lnTo>
                      <a:pt x="99" y="113"/>
                    </a:lnTo>
                    <a:lnTo>
                      <a:pt x="99" y="113"/>
                    </a:lnTo>
                    <a:lnTo>
                      <a:pt x="98" y="114"/>
                    </a:lnTo>
                    <a:lnTo>
                      <a:pt x="97" y="114"/>
                    </a:lnTo>
                    <a:lnTo>
                      <a:pt x="97" y="115"/>
                    </a:lnTo>
                    <a:lnTo>
                      <a:pt x="96" y="115"/>
                    </a:lnTo>
                    <a:lnTo>
                      <a:pt x="95" y="116"/>
                    </a:lnTo>
                    <a:lnTo>
                      <a:pt x="95" y="116"/>
                    </a:lnTo>
                    <a:lnTo>
                      <a:pt x="94" y="116"/>
                    </a:lnTo>
                    <a:lnTo>
                      <a:pt x="93" y="117"/>
                    </a:lnTo>
                    <a:lnTo>
                      <a:pt x="92" y="117"/>
                    </a:lnTo>
                    <a:lnTo>
                      <a:pt x="92" y="117"/>
                    </a:lnTo>
                    <a:lnTo>
                      <a:pt x="91" y="117"/>
                    </a:lnTo>
                    <a:lnTo>
                      <a:pt x="91" y="118"/>
                    </a:lnTo>
                    <a:lnTo>
                      <a:pt x="91" y="118"/>
                    </a:lnTo>
                    <a:lnTo>
                      <a:pt x="91" y="118"/>
                    </a:lnTo>
                    <a:lnTo>
                      <a:pt x="91" y="119"/>
                    </a:lnTo>
                    <a:lnTo>
                      <a:pt x="91" y="120"/>
                    </a:lnTo>
                    <a:lnTo>
                      <a:pt x="91" y="120"/>
                    </a:lnTo>
                    <a:lnTo>
                      <a:pt x="90" y="121"/>
                    </a:lnTo>
                    <a:lnTo>
                      <a:pt x="90" y="121"/>
                    </a:lnTo>
                    <a:lnTo>
                      <a:pt x="90" y="121"/>
                    </a:lnTo>
                    <a:lnTo>
                      <a:pt x="90" y="122"/>
                    </a:lnTo>
                    <a:lnTo>
                      <a:pt x="89" y="122"/>
                    </a:lnTo>
                    <a:lnTo>
                      <a:pt x="89" y="123"/>
                    </a:lnTo>
                    <a:lnTo>
                      <a:pt x="89" y="123"/>
                    </a:lnTo>
                    <a:lnTo>
                      <a:pt x="88" y="124"/>
                    </a:lnTo>
                    <a:lnTo>
                      <a:pt x="87" y="125"/>
                    </a:lnTo>
                    <a:lnTo>
                      <a:pt x="87" y="125"/>
                    </a:lnTo>
                    <a:lnTo>
                      <a:pt x="86" y="126"/>
                    </a:lnTo>
                    <a:lnTo>
                      <a:pt x="86" y="127"/>
                    </a:lnTo>
                    <a:lnTo>
                      <a:pt x="85" y="127"/>
                    </a:lnTo>
                    <a:lnTo>
                      <a:pt x="84" y="128"/>
                    </a:lnTo>
                    <a:lnTo>
                      <a:pt x="84" y="128"/>
                    </a:lnTo>
                    <a:lnTo>
                      <a:pt x="83" y="129"/>
                    </a:lnTo>
                    <a:lnTo>
                      <a:pt x="82" y="129"/>
                    </a:lnTo>
                    <a:lnTo>
                      <a:pt x="82" y="130"/>
                    </a:lnTo>
                    <a:lnTo>
                      <a:pt x="82" y="130"/>
                    </a:lnTo>
                    <a:lnTo>
                      <a:pt x="81" y="131"/>
                    </a:lnTo>
                    <a:lnTo>
                      <a:pt x="80" y="131"/>
                    </a:lnTo>
                    <a:lnTo>
                      <a:pt x="79" y="131"/>
                    </a:lnTo>
                    <a:lnTo>
                      <a:pt x="78" y="131"/>
                    </a:lnTo>
                    <a:lnTo>
                      <a:pt x="78" y="131"/>
                    </a:lnTo>
                    <a:lnTo>
                      <a:pt x="77" y="131"/>
                    </a:lnTo>
                    <a:lnTo>
                      <a:pt x="76" y="131"/>
                    </a:lnTo>
                    <a:lnTo>
                      <a:pt x="75" y="132"/>
                    </a:lnTo>
                    <a:lnTo>
                      <a:pt x="74" y="132"/>
                    </a:lnTo>
                    <a:lnTo>
                      <a:pt x="73" y="132"/>
                    </a:lnTo>
                    <a:lnTo>
                      <a:pt x="73" y="132"/>
                    </a:lnTo>
                    <a:lnTo>
                      <a:pt x="72" y="132"/>
                    </a:lnTo>
                    <a:lnTo>
                      <a:pt x="72" y="132"/>
                    </a:lnTo>
                    <a:lnTo>
                      <a:pt x="71" y="132"/>
                    </a:lnTo>
                    <a:lnTo>
                      <a:pt x="70" y="133"/>
                    </a:lnTo>
                    <a:lnTo>
                      <a:pt x="69" y="133"/>
                    </a:lnTo>
                    <a:lnTo>
                      <a:pt x="69" y="133"/>
                    </a:lnTo>
                    <a:lnTo>
                      <a:pt x="68" y="133"/>
                    </a:lnTo>
                    <a:lnTo>
                      <a:pt x="67" y="133"/>
                    </a:lnTo>
                    <a:lnTo>
                      <a:pt x="66" y="133"/>
                    </a:lnTo>
                    <a:lnTo>
                      <a:pt x="65" y="133"/>
                    </a:lnTo>
                    <a:lnTo>
                      <a:pt x="64" y="133"/>
                    </a:lnTo>
                    <a:lnTo>
                      <a:pt x="63" y="132"/>
                    </a:lnTo>
                    <a:lnTo>
                      <a:pt x="63" y="132"/>
                    </a:lnTo>
                    <a:lnTo>
                      <a:pt x="63" y="132"/>
                    </a:lnTo>
                    <a:lnTo>
                      <a:pt x="62" y="132"/>
                    </a:lnTo>
                    <a:lnTo>
                      <a:pt x="61" y="132"/>
                    </a:lnTo>
                    <a:lnTo>
                      <a:pt x="60" y="132"/>
                    </a:lnTo>
                    <a:lnTo>
                      <a:pt x="59" y="132"/>
                    </a:lnTo>
                    <a:lnTo>
                      <a:pt x="59" y="132"/>
                    </a:lnTo>
                    <a:lnTo>
                      <a:pt x="58" y="131"/>
                    </a:lnTo>
                    <a:lnTo>
                      <a:pt x="57" y="131"/>
                    </a:lnTo>
                    <a:lnTo>
                      <a:pt x="56" y="131"/>
                    </a:lnTo>
                    <a:lnTo>
                      <a:pt x="56" y="131"/>
                    </a:lnTo>
                    <a:lnTo>
                      <a:pt x="55" y="131"/>
                    </a:lnTo>
                    <a:lnTo>
                      <a:pt x="54" y="131"/>
                    </a:lnTo>
                    <a:lnTo>
                      <a:pt x="53" y="131"/>
                    </a:lnTo>
                    <a:lnTo>
                      <a:pt x="53" y="131"/>
                    </a:lnTo>
                    <a:lnTo>
                      <a:pt x="53" y="130"/>
                    </a:lnTo>
                    <a:lnTo>
                      <a:pt x="52" y="130"/>
                    </a:lnTo>
                    <a:lnTo>
                      <a:pt x="51" y="130"/>
                    </a:lnTo>
                    <a:lnTo>
                      <a:pt x="51" y="129"/>
                    </a:lnTo>
                    <a:lnTo>
                      <a:pt x="50" y="129"/>
                    </a:lnTo>
                    <a:lnTo>
                      <a:pt x="49" y="129"/>
                    </a:lnTo>
                    <a:lnTo>
                      <a:pt x="49" y="128"/>
                    </a:lnTo>
                    <a:lnTo>
                      <a:pt x="48" y="128"/>
                    </a:lnTo>
                    <a:lnTo>
                      <a:pt x="47" y="127"/>
                    </a:lnTo>
                    <a:lnTo>
                      <a:pt x="47" y="127"/>
                    </a:lnTo>
                    <a:lnTo>
                      <a:pt x="46" y="127"/>
                    </a:lnTo>
                    <a:lnTo>
                      <a:pt x="45" y="126"/>
                    </a:lnTo>
                    <a:lnTo>
                      <a:pt x="45" y="126"/>
                    </a:lnTo>
                    <a:lnTo>
                      <a:pt x="44" y="125"/>
                    </a:lnTo>
                    <a:lnTo>
                      <a:pt x="43" y="125"/>
                    </a:lnTo>
                    <a:lnTo>
                      <a:pt x="43" y="125"/>
                    </a:lnTo>
                    <a:lnTo>
                      <a:pt x="43" y="124"/>
                    </a:lnTo>
                    <a:lnTo>
                      <a:pt x="43" y="124"/>
                    </a:lnTo>
                    <a:lnTo>
                      <a:pt x="43" y="123"/>
                    </a:lnTo>
                    <a:lnTo>
                      <a:pt x="42" y="123"/>
                    </a:lnTo>
                    <a:lnTo>
                      <a:pt x="42" y="122"/>
                    </a:lnTo>
                    <a:lnTo>
                      <a:pt x="41" y="122"/>
                    </a:lnTo>
                    <a:lnTo>
                      <a:pt x="41" y="121"/>
                    </a:lnTo>
                    <a:lnTo>
                      <a:pt x="40" y="121"/>
                    </a:lnTo>
                    <a:lnTo>
                      <a:pt x="40" y="121"/>
                    </a:lnTo>
                    <a:lnTo>
                      <a:pt x="39" y="121"/>
                    </a:lnTo>
                    <a:lnTo>
                      <a:pt x="39" y="120"/>
                    </a:lnTo>
                    <a:lnTo>
                      <a:pt x="38" y="120"/>
                    </a:lnTo>
                    <a:lnTo>
                      <a:pt x="38" y="119"/>
                    </a:lnTo>
                    <a:lnTo>
                      <a:pt x="37" y="119"/>
                    </a:lnTo>
                    <a:lnTo>
                      <a:pt x="37" y="118"/>
                    </a:lnTo>
                    <a:lnTo>
                      <a:pt x="36" y="118"/>
                    </a:lnTo>
                    <a:lnTo>
                      <a:pt x="36" y="117"/>
                    </a:lnTo>
                    <a:lnTo>
                      <a:pt x="35" y="116"/>
                    </a:lnTo>
                    <a:lnTo>
                      <a:pt x="35" y="116"/>
                    </a:lnTo>
                    <a:lnTo>
                      <a:pt x="34" y="115"/>
                    </a:lnTo>
                    <a:lnTo>
                      <a:pt x="34" y="115"/>
                    </a:lnTo>
                    <a:lnTo>
                      <a:pt x="34" y="114"/>
                    </a:lnTo>
                    <a:lnTo>
                      <a:pt x="34" y="113"/>
                    </a:lnTo>
                    <a:lnTo>
                      <a:pt x="34" y="113"/>
                    </a:lnTo>
                    <a:lnTo>
                      <a:pt x="33" y="112"/>
                    </a:lnTo>
                    <a:lnTo>
                      <a:pt x="33" y="112"/>
                    </a:lnTo>
                    <a:lnTo>
                      <a:pt x="33" y="112"/>
                    </a:lnTo>
                    <a:lnTo>
                      <a:pt x="32" y="111"/>
                    </a:lnTo>
                    <a:lnTo>
                      <a:pt x="32" y="111"/>
                    </a:lnTo>
                    <a:lnTo>
                      <a:pt x="31" y="110"/>
                    </a:lnTo>
                    <a:lnTo>
                      <a:pt x="31" y="110"/>
                    </a:lnTo>
                    <a:lnTo>
                      <a:pt x="31" y="109"/>
                    </a:lnTo>
                    <a:lnTo>
                      <a:pt x="30" y="108"/>
                    </a:lnTo>
                    <a:lnTo>
                      <a:pt x="30" y="108"/>
                    </a:lnTo>
                    <a:lnTo>
                      <a:pt x="30" y="107"/>
                    </a:lnTo>
                    <a:lnTo>
                      <a:pt x="29" y="107"/>
                    </a:lnTo>
                    <a:lnTo>
                      <a:pt x="29" y="106"/>
                    </a:lnTo>
                    <a:lnTo>
                      <a:pt x="29" y="105"/>
                    </a:lnTo>
                    <a:lnTo>
                      <a:pt x="28" y="105"/>
                    </a:lnTo>
                    <a:lnTo>
                      <a:pt x="28" y="104"/>
                    </a:lnTo>
                    <a:lnTo>
                      <a:pt x="28" y="103"/>
                    </a:lnTo>
                    <a:lnTo>
                      <a:pt x="27" y="103"/>
                    </a:lnTo>
                    <a:lnTo>
                      <a:pt x="27" y="102"/>
                    </a:lnTo>
                    <a:lnTo>
                      <a:pt x="27" y="102"/>
                    </a:lnTo>
                    <a:lnTo>
                      <a:pt x="26" y="102"/>
                    </a:lnTo>
                    <a:lnTo>
                      <a:pt x="26" y="101"/>
                    </a:lnTo>
                    <a:lnTo>
                      <a:pt x="26" y="101"/>
                    </a:lnTo>
                    <a:lnTo>
                      <a:pt x="25" y="100"/>
                    </a:lnTo>
                    <a:lnTo>
                      <a:pt x="25" y="99"/>
                    </a:lnTo>
                    <a:lnTo>
                      <a:pt x="25" y="99"/>
                    </a:lnTo>
                    <a:lnTo>
                      <a:pt x="24" y="98"/>
                    </a:lnTo>
                    <a:lnTo>
                      <a:pt x="24" y="97"/>
                    </a:lnTo>
                    <a:lnTo>
                      <a:pt x="24" y="97"/>
                    </a:lnTo>
                    <a:lnTo>
                      <a:pt x="24" y="96"/>
                    </a:lnTo>
                    <a:lnTo>
                      <a:pt x="24" y="95"/>
                    </a:lnTo>
                    <a:lnTo>
                      <a:pt x="24" y="94"/>
                    </a:lnTo>
                    <a:lnTo>
                      <a:pt x="23" y="93"/>
                    </a:lnTo>
                    <a:lnTo>
                      <a:pt x="22" y="92"/>
                    </a:lnTo>
                    <a:lnTo>
                      <a:pt x="22" y="91"/>
                    </a:lnTo>
                    <a:lnTo>
                      <a:pt x="21" y="89"/>
                    </a:lnTo>
                    <a:lnTo>
                      <a:pt x="21" y="88"/>
                    </a:lnTo>
                    <a:lnTo>
                      <a:pt x="20" y="87"/>
                    </a:lnTo>
                    <a:lnTo>
                      <a:pt x="20" y="85"/>
                    </a:lnTo>
                    <a:lnTo>
                      <a:pt x="19" y="84"/>
                    </a:lnTo>
                    <a:lnTo>
                      <a:pt x="19" y="83"/>
                    </a:lnTo>
                    <a:lnTo>
                      <a:pt x="19" y="83"/>
                    </a:lnTo>
                    <a:lnTo>
                      <a:pt x="18" y="82"/>
                    </a:lnTo>
                    <a:lnTo>
                      <a:pt x="18" y="81"/>
                    </a:lnTo>
                    <a:lnTo>
                      <a:pt x="17" y="79"/>
                    </a:lnTo>
                    <a:lnTo>
                      <a:pt x="17" y="78"/>
                    </a:lnTo>
                    <a:lnTo>
                      <a:pt x="16" y="77"/>
                    </a:lnTo>
                    <a:lnTo>
                      <a:pt x="15" y="75"/>
                    </a:lnTo>
                    <a:lnTo>
                      <a:pt x="15" y="74"/>
                    </a:lnTo>
                    <a:lnTo>
                      <a:pt x="15" y="73"/>
                    </a:lnTo>
                    <a:lnTo>
                      <a:pt x="15" y="72"/>
                    </a:lnTo>
                    <a:lnTo>
                      <a:pt x="14" y="71"/>
                    </a:lnTo>
                    <a:lnTo>
                      <a:pt x="14" y="69"/>
                    </a:lnTo>
                    <a:lnTo>
                      <a:pt x="13" y="68"/>
                    </a:lnTo>
                    <a:lnTo>
                      <a:pt x="13" y="67"/>
                    </a:lnTo>
                    <a:lnTo>
                      <a:pt x="12" y="65"/>
                    </a:lnTo>
                    <a:lnTo>
                      <a:pt x="12" y="64"/>
                    </a:lnTo>
                    <a:lnTo>
                      <a:pt x="12" y="64"/>
                    </a:lnTo>
                    <a:lnTo>
                      <a:pt x="12" y="63"/>
                    </a:lnTo>
                    <a:lnTo>
                      <a:pt x="11" y="62"/>
                    </a:lnTo>
                    <a:lnTo>
                      <a:pt x="11" y="61"/>
                    </a:lnTo>
                    <a:lnTo>
                      <a:pt x="10" y="59"/>
                    </a:lnTo>
                    <a:lnTo>
                      <a:pt x="10" y="58"/>
                    </a:lnTo>
                    <a:lnTo>
                      <a:pt x="9" y="57"/>
                    </a:lnTo>
                    <a:lnTo>
                      <a:pt x="9" y="55"/>
                    </a:lnTo>
                    <a:lnTo>
                      <a:pt x="9" y="54"/>
                    </a:lnTo>
                    <a:lnTo>
                      <a:pt x="8" y="53"/>
                    </a:lnTo>
                    <a:lnTo>
                      <a:pt x="8" y="52"/>
                    </a:lnTo>
                    <a:lnTo>
                      <a:pt x="7" y="51"/>
                    </a:lnTo>
                    <a:lnTo>
                      <a:pt x="7" y="50"/>
                    </a:lnTo>
                    <a:lnTo>
                      <a:pt x="7" y="48"/>
                    </a:lnTo>
                    <a:lnTo>
                      <a:pt x="6" y="47"/>
                    </a:lnTo>
                    <a:lnTo>
                      <a:pt x="6" y="45"/>
                    </a:lnTo>
                    <a:lnTo>
                      <a:pt x="6" y="44"/>
                    </a:lnTo>
                    <a:lnTo>
                      <a:pt x="5" y="43"/>
                    </a:lnTo>
                    <a:lnTo>
                      <a:pt x="5" y="40"/>
                    </a:lnTo>
                    <a:lnTo>
                      <a:pt x="5" y="38"/>
                    </a:lnTo>
                    <a:lnTo>
                      <a:pt x="5" y="35"/>
                    </a:lnTo>
                    <a:lnTo>
                      <a:pt x="5" y="34"/>
                    </a:lnTo>
                    <a:lnTo>
                      <a:pt x="4" y="32"/>
                    </a:lnTo>
                    <a:lnTo>
                      <a:pt x="4" y="29"/>
                    </a:lnTo>
                    <a:lnTo>
                      <a:pt x="4" y="27"/>
                    </a:lnTo>
                    <a:lnTo>
                      <a:pt x="3" y="24"/>
                    </a:lnTo>
                    <a:lnTo>
                      <a:pt x="2" y="22"/>
                    </a:lnTo>
                    <a:lnTo>
                      <a:pt x="2" y="21"/>
                    </a:lnTo>
                    <a:lnTo>
                      <a:pt x="2" y="19"/>
                    </a:lnTo>
                    <a:lnTo>
                      <a:pt x="1" y="17"/>
                    </a:lnTo>
                    <a:lnTo>
                      <a:pt x="1" y="16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1" y="6"/>
                    </a:lnTo>
                    <a:lnTo>
                      <a:pt x="6" y="1"/>
                    </a:lnTo>
                    <a:lnTo>
                      <a:pt x="6" y="0"/>
                    </a:lnTo>
                    <a:lnTo>
                      <a:pt x="15" y="1"/>
                    </a:lnTo>
                    <a:lnTo>
                      <a:pt x="15" y="1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C8EF5C42-233A-A150-840D-AB6ACABD3FFF}"/>
                </a:ext>
              </a:extLst>
            </p:cNvPr>
            <p:cNvGrpSpPr/>
            <p:nvPr/>
          </p:nvGrpSpPr>
          <p:grpSpPr>
            <a:xfrm>
              <a:off x="5700713" y="3195369"/>
              <a:ext cx="789782" cy="163512"/>
              <a:chOff x="5700713" y="3195369"/>
              <a:chExt cx="789782" cy="163512"/>
            </a:xfrm>
          </p:grpSpPr>
          <p:sp>
            <p:nvSpPr>
              <p:cNvPr id="78" name="椭圆 77">
                <a:extLst>
                  <a:ext uri="{FF2B5EF4-FFF2-40B4-BE49-F238E27FC236}">
                    <a16:creationId xmlns:a16="http://schemas.microsoft.com/office/drawing/2014/main" id="{16E850E9-D5A0-26E6-7A16-C0EFDD1DB13D}"/>
                  </a:ext>
                </a:extLst>
              </p:cNvPr>
              <p:cNvSpPr/>
              <p:nvPr/>
            </p:nvSpPr>
            <p:spPr>
              <a:xfrm>
                <a:off x="6014244" y="3195369"/>
                <a:ext cx="163512" cy="163512"/>
              </a:xfrm>
              <a:prstGeom prst="ellipse">
                <a:avLst/>
              </a:prstGeom>
              <a:noFill/>
              <a:ln w="38100">
                <a:solidFill>
                  <a:srgbClr val="6C8B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id="{D326693C-37ED-A4C9-E535-164DB603B5B2}"/>
                  </a:ext>
                </a:extLst>
              </p:cNvPr>
              <p:cNvSpPr/>
              <p:nvPr/>
            </p:nvSpPr>
            <p:spPr>
              <a:xfrm>
                <a:off x="5700713" y="3239026"/>
                <a:ext cx="76198" cy="76198"/>
              </a:xfrm>
              <a:prstGeom prst="ellipse">
                <a:avLst/>
              </a:prstGeom>
              <a:solidFill>
                <a:srgbClr val="6C8B5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椭圆 81">
                <a:extLst>
                  <a:ext uri="{FF2B5EF4-FFF2-40B4-BE49-F238E27FC236}">
                    <a16:creationId xmlns:a16="http://schemas.microsoft.com/office/drawing/2014/main" id="{18CE1900-B86E-3A1C-2422-9F4AE5DCA502}"/>
                  </a:ext>
                </a:extLst>
              </p:cNvPr>
              <p:cNvSpPr/>
              <p:nvPr/>
            </p:nvSpPr>
            <p:spPr>
              <a:xfrm>
                <a:off x="6414297" y="3239026"/>
                <a:ext cx="76198" cy="76198"/>
              </a:xfrm>
              <a:prstGeom prst="ellipse">
                <a:avLst/>
              </a:prstGeom>
              <a:solidFill>
                <a:srgbClr val="6C8B5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A53F1192-B86E-A93C-CCD5-82F2316E9695}"/>
              </a:ext>
            </a:extLst>
          </p:cNvPr>
          <p:cNvGrpSpPr/>
          <p:nvPr/>
        </p:nvGrpSpPr>
        <p:grpSpPr>
          <a:xfrm>
            <a:off x="3557791" y="1311972"/>
            <a:ext cx="5073244" cy="1148830"/>
            <a:chOff x="3530600" y="908293"/>
            <a:chExt cx="5073244" cy="1148830"/>
          </a:xfrm>
        </p:grpSpPr>
        <p:pic>
          <p:nvPicPr>
            <p:cNvPr id="90" name="图片 89">
              <a:extLst>
                <a:ext uri="{FF2B5EF4-FFF2-40B4-BE49-F238E27FC236}">
                  <a16:creationId xmlns:a16="http://schemas.microsoft.com/office/drawing/2014/main" id="{495A5576-129B-061F-0CA6-6FB2363DA85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067263" y="908293"/>
              <a:ext cx="1536581" cy="1148830"/>
            </a:xfrm>
            <a:prstGeom prst="rect">
              <a:avLst/>
            </a:prstGeom>
          </p:spPr>
        </p:pic>
        <p:pic>
          <p:nvPicPr>
            <p:cNvPr id="91" name="图片 90">
              <a:extLst>
                <a:ext uri="{FF2B5EF4-FFF2-40B4-BE49-F238E27FC236}">
                  <a16:creationId xmlns:a16="http://schemas.microsoft.com/office/drawing/2014/main" id="{BB099A18-A751-341E-A8F5-82FEB4D5516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3530600" y="908293"/>
              <a:ext cx="1536582" cy="1148830"/>
            </a:xfrm>
            <a:prstGeom prst="rect">
              <a:avLst/>
            </a:prstGeom>
          </p:spPr>
        </p:pic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FF12305D-D2D4-1473-ED8D-88F7C929D35B}"/>
              </a:ext>
            </a:extLst>
          </p:cNvPr>
          <p:cNvGrpSpPr/>
          <p:nvPr/>
        </p:nvGrpSpPr>
        <p:grpSpPr>
          <a:xfrm>
            <a:off x="4397375" y="2781668"/>
            <a:ext cx="3397250" cy="469900"/>
            <a:chOff x="2379661" y="2333993"/>
            <a:chExt cx="3397250" cy="469900"/>
          </a:xfrm>
        </p:grpSpPr>
        <p:sp>
          <p:nvSpPr>
            <p:cNvPr id="93" name="矩形: 圆角 92">
              <a:extLst>
                <a:ext uri="{FF2B5EF4-FFF2-40B4-BE49-F238E27FC236}">
                  <a16:creationId xmlns:a16="http://schemas.microsoft.com/office/drawing/2014/main" id="{34C99B92-A78A-389C-54F5-C5E5C67BFB63}"/>
                </a:ext>
              </a:extLst>
            </p:cNvPr>
            <p:cNvSpPr/>
            <p:nvPr/>
          </p:nvSpPr>
          <p:spPr>
            <a:xfrm>
              <a:off x="2379661" y="2333993"/>
              <a:ext cx="3397250" cy="469900"/>
            </a:xfrm>
            <a:prstGeom prst="roundRect">
              <a:avLst>
                <a:gd name="adj" fmla="val 50000"/>
              </a:avLst>
            </a:prstGeom>
            <a:blipFill dpi="0" rotWithShape="1">
              <a:blip r:embed="rId4">
                <a:alphaModFix amt="41000"/>
              </a:blip>
              <a:srcRect/>
              <a:tile tx="0" ty="0" sx="100000" sy="100000" flip="none" algn="tl"/>
            </a:blipFill>
            <a:ln>
              <a:solidFill>
                <a:srgbClr val="6C8B5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20FCFCCD-1CD1-7BE8-93A4-76C4B691F842}"/>
                </a:ext>
              </a:extLst>
            </p:cNvPr>
            <p:cNvSpPr txBox="1"/>
            <p:nvPr/>
          </p:nvSpPr>
          <p:spPr>
            <a:xfrm>
              <a:off x="2813111" y="2414491"/>
              <a:ext cx="25303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r>
                <a:rPr lang="zh-CN" altLang="en-US" sz="1600" dirty="0">
                  <a:solidFill>
                    <a:srgbClr val="6C8B5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单击此处添加标题文本</a:t>
              </a:r>
            </a:p>
          </p:txBody>
        </p:sp>
      </p:grpSp>
      <p:sp>
        <p:nvSpPr>
          <p:cNvPr id="53" name="文本框 52">
            <a:extLst>
              <a:ext uri="{FF2B5EF4-FFF2-40B4-BE49-F238E27FC236}">
                <a16:creationId xmlns:a16="http://schemas.microsoft.com/office/drawing/2014/main" id="{A0FD02D2-B0FC-E790-BE3C-5B128A55B945}"/>
              </a:ext>
            </a:extLst>
          </p:cNvPr>
          <p:cNvSpPr txBox="1"/>
          <p:nvPr/>
        </p:nvSpPr>
        <p:spPr>
          <a:xfrm>
            <a:off x="5499100" y="2066175"/>
            <a:ext cx="11938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dirty="0">
                <a:solidFill>
                  <a:srgbClr val="6C8B50"/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</a:rPr>
              <a:t>PART</a:t>
            </a:r>
            <a:endParaRPr lang="zh-CN" altLang="en-US" dirty="0">
              <a:solidFill>
                <a:srgbClr val="6C8B50"/>
              </a:solidFill>
              <a:latin typeface="HarmonyOS Sans SC Light" panose="00000400000000000000" pitchFamily="2" charset="-122"/>
              <a:ea typeface="HarmonyOS Sans SC Light" panose="00000400000000000000" pitchFamily="2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59494A1A-F37C-7A85-3ABB-FAEB2E5E30E9}"/>
              </a:ext>
            </a:extLst>
          </p:cNvPr>
          <p:cNvSpPr txBox="1"/>
          <p:nvPr/>
        </p:nvSpPr>
        <p:spPr>
          <a:xfrm>
            <a:off x="2501103" y="4213368"/>
            <a:ext cx="7189794" cy="89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rgbClr val="6C8B5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 </a:t>
            </a:r>
            <a:r>
              <a:rPr lang="en-US" altLang="zh-CN" sz="1200" dirty="0">
                <a:solidFill>
                  <a:srgbClr val="6C8B5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 </a:t>
            </a:r>
            <a:r>
              <a:rPr lang="zh-CN" altLang="en-US" sz="1200" dirty="0">
                <a:solidFill>
                  <a:srgbClr val="6C8B5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模板网，幻灯片演 示模板及素材 免费下载！</a:t>
            </a:r>
            <a:r>
              <a:rPr lang="en-US" altLang="zh-CN" sz="1200" dirty="0">
                <a:solidFill>
                  <a:srgbClr val="6C8B5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1200" dirty="0">
                <a:solidFill>
                  <a:srgbClr val="6C8B5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唯一访问网址：</a:t>
            </a:r>
            <a:r>
              <a:rPr lang="en-US" altLang="zh-CN" sz="1200" dirty="0">
                <a:solidFill>
                  <a:srgbClr val="6C8B5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 oban.com</a:t>
            </a:r>
            <a:endParaRPr lang="zh-CN" altLang="en-US" sz="1200" dirty="0">
              <a:solidFill>
                <a:srgbClr val="6C8B50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49126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" name="组合 91">
            <a:extLst>
              <a:ext uri="{FF2B5EF4-FFF2-40B4-BE49-F238E27FC236}">
                <a16:creationId xmlns:a16="http://schemas.microsoft.com/office/drawing/2014/main" id="{A53F1192-B86E-A93C-CCD5-82F2316E9695}"/>
              </a:ext>
            </a:extLst>
          </p:cNvPr>
          <p:cNvGrpSpPr/>
          <p:nvPr/>
        </p:nvGrpSpPr>
        <p:grpSpPr>
          <a:xfrm>
            <a:off x="2383493" y="-267676"/>
            <a:ext cx="7307404" cy="1148830"/>
            <a:chOff x="3530600" y="908293"/>
            <a:chExt cx="7307404" cy="1148830"/>
          </a:xfrm>
        </p:grpSpPr>
        <p:pic>
          <p:nvPicPr>
            <p:cNvPr id="90" name="图片 89">
              <a:extLst>
                <a:ext uri="{FF2B5EF4-FFF2-40B4-BE49-F238E27FC236}">
                  <a16:creationId xmlns:a16="http://schemas.microsoft.com/office/drawing/2014/main" id="{495A5576-129B-061F-0CA6-6FB2363DA85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301423" y="908293"/>
              <a:ext cx="1536581" cy="1148830"/>
            </a:xfrm>
            <a:prstGeom prst="rect">
              <a:avLst/>
            </a:prstGeom>
          </p:spPr>
        </p:pic>
        <p:pic>
          <p:nvPicPr>
            <p:cNvPr id="91" name="图片 90">
              <a:extLst>
                <a:ext uri="{FF2B5EF4-FFF2-40B4-BE49-F238E27FC236}">
                  <a16:creationId xmlns:a16="http://schemas.microsoft.com/office/drawing/2014/main" id="{BB099A18-A751-341E-A8F5-82FEB4D5516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3530600" y="908293"/>
              <a:ext cx="1536582" cy="1148830"/>
            </a:xfrm>
            <a:prstGeom prst="rect">
              <a:avLst/>
            </a:prstGeom>
          </p:spPr>
        </p:pic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FF12305D-D2D4-1473-ED8D-88F7C929D35B}"/>
              </a:ext>
            </a:extLst>
          </p:cNvPr>
          <p:cNvGrpSpPr/>
          <p:nvPr/>
        </p:nvGrpSpPr>
        <p:grpSpPr>
          <a:xfrm>
            <a:off x="4397375" y="309641"/>
            <a:ext cx="3397250" cy="646331"/>
            <a:chOff x="2379661" y="2236938"/>
            <a:chExt cx="3397250" cy="646331"/>
          </a:xfrm>
        </p:grpSpPr>
        <p:sp>
          <p:nvSpPr>
            <p:cNvPr id="93" name="矩形: 圆角 92">
              <a:extLst>
                <a:ext uri="{FF2B5EF4-FFF2-40B4-BE49-F238E27FC236}">
                  <a16:creationId xmlns:a16="http://schemas.microsoft.com/office/drawing/2014/main" id="{34C99B92-A78A-389C-54F5-C5E5C67BFB63}"/>
                </a:ext>
              </a:extLst>
            </p:cNvPr>
            <p:cNvSpPr/>
            <p:nvPr/>
          </p:nvSpPr>
          <p:spPr>
            <a:xfrm>
              <a:off x="2379661" y="2333993"/>
              <a:ext cx="3397250" cy="469900"/>
            </a:xfrm>
            <a:prstGeom prst="roundRect">
              <a:avLst>
                <a:gd name="adj" fmla="val 50000"/>
              </a:avLst>
            </a:prstGeom>
            <a:blipFill dpi="0" rotWithShape="1">
              <a:blip r:embed="rId4">
                <a:alphaModFix amt="41000"/>
              </a:blip>
              <a:srcRect/>
              <a:tile tx="0" ty="0" sx="100000" sy="100000" flip="none" algn="tl"/>
            </a:blipFill>
            <a:ln>
              <a:solidFill>
                <a:srgbClr val="6C8B5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20FCFCCD-1CD1-7BE8-93A4-76C4B691F842}"/>
                </a:ext>
              </a:extLst>
            </p:cNvPr>
            <p:cNvSpPr txBox="1"/>
            <p:nvPr/>
          </p:nvSpPr>
          <p:spPr>
            <a:xfrm>
              <a:off x="3208463" y="2420841"/>
              <a:ext cx="25303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rgbClr val="6C8B50"/>
                  </a:solidFill>
                  <a:latin typeface="+mn-lt"/>
                  <a:sym typeface="+mn-lt"/>
                </a:rPr>
                <a:t>单击此处添加标题文本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11544BF7-1169-7392-00EC-2C3945540086}"/>
                </a:ext>
              </a:extLst>
            </p:cNvPr>
            <p:cNvSpPr txBox="1"/>
            <p:nvPr/>
          </p:nvSpPr>
          <p:spPr>
            <a:xfrm>
              <a:off x="2626625" y="2236938"/>
              <a:ext cx="69442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rgbClr val="6C8B50"/>
                  </a:solidFill>
                  <a:cs typeface="+mn-ea"/>
                  <a:sym typeface="+mn-lt"/>
                </a:rPr>
                <a:t>03</a:t>
              </a:r>
              <a:endParaRPr lang="zh-CN" altLang="en-US" sz="3600" dirty="0">
                <a:solidFill>
                  <a:srgbClr val="6C8B5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椭圆 1">
            <a:extLst>
              <a:ext uri="{FF2B5EF4-FFF2-40B4-BE49-F238E27FC236}">
                <a16:creationId xmlns:a16="http://schemas.microsoft.com/office/drawing/2014/main" id="{3E0BF216-CAA3-28A3-7F94-7E85C19E2D6C}"/>
              </a:ext>
            </a:extLst>
          </p:cNvPr>
          <p:cNvSpPr/>
          <p:nvPr/>
        </p:nvSpPr>
        <p:spPr>
          <a:xfrm>
            <a:off x="4002833" y="2764922"/>
            <a:ext cx="4151483" cy="1880468"/>
          </a:xfrm>
          <a:prstGeom prst="ellipse">
            <a:avLst/>
          </a:prstGeom>
          <a:blipFill dpi="0" rotWithShape="1">
            <a:blip r:embed="rId4">
              <a:alphaModFix amt="41000"/>
            </a:blip>
            <a:srcRect/>
            <a:stretch>
              <a:fillRect/>
            </a:stretch>
          </a:blipFill>
          <a:ln>
            <a:solidFill>
              <a:srgbClr val="6C8B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sym typeface="+mn-lt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38549FAC-E5BD-B7E2-D2D8-19551A2C09B0}"/>
              </a:ext>
            </a:extLst>
          </p:cNvPr>
          <p:cNvSpPr/>
          <p:nvPr/>
        </p:nvSpPr>
        <p:spPr>
          <a:xfrm rot="5400000">
            <a:off x="3998018" y="2764922"/>
            <a:ext cx="4151483" cy="1880468"/>
          </a:xfrm>
          <a:prstGeom prst="ellipse">
            <a:avLst/>
          </a:prstGeom>
          <a:blipFill dpi="0" rotWithShape="1">
            <a:blip r:embed="rId4">
              <a:alphaModFix amt="41000"/>
            </a:blip>
            <a:srcRect/>
            <a:stretch>
              <a:fillRect/>
            </a:stretch>
          </a:blipFill>
          <a:ln>
            <a:solidFill>
              <a:srgbClr val="6C8B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sym typeface="+mn-lt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3A29C8F4-9816-D925-69E4-D0BE0A433491}"/>
              </a:ext>
            </a:extLst>
          </p:cNvPr>
          <p:cNvSpPr/>
          <p:nvPr/>
        </p:nvSpPr>
        <p:spPr>
          <a:xfrm>
            <a:off x="4510370" y="2148461"/>
            <a:ext cx="1433829" cy="1433829"/>
          </a:xfrm>
          <a:prstGeom prst="ellipse">
            <a:avLst/>
          </a:prstGeom>
          <a:solidFill>
            <a:srgbClr val="637E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8524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0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7D4EA83D-2A77-AB31-2C48-6CDB294D6973}"/>
              </a:ext>
            </a:extLst>
          </p:cNvPr>
          <p:cNvSpPr/>
          <p:nvPr/>
        </p:nvSpPr>
        <p:spPr>
          <a:xfrm>
            <a:off x="6279397" y="2148461"/>
            <a:ext cx="1433829" cy="1433829"/>
          </a:xfrm>
          <a:prstGeom prst="ellipse">
            <a:avLst/>
          </a:prstGeom>
          <a:solidFill>
            <a:srgbClr val="6C8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8524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0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74E2DCF1-C416-337D-531E-7362A968F1FD}"/>
              </a:ext>
            </a:extLst>
          </p:cNvPr>
          <p:cNvSpPr/>
          <p:nvPr/>
        </p:nvSpPr>
        <p:spPr>
          <a:xfrm>
            <a:off x="6279397" y="3857495"/>
            <a:ext cx="1433829" cy="1433829"/>
          </a:xfrm>
          <a:prstGeom prst="ellipse">
            <a:avLst/>
          </a:prstGeom>
          <a:solidFill>
            <a:srgbClr val="637E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8524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0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48FA0EC6-859A-11AF-8EB7-52BE30186CE7}"/>
              </a:ext>
            </a:extLst>
          </p:cNvPr>
          <p:cNvSpPr/>
          <p:nvPr/>
        </p:nvSpPr>
        <p:spPr>
          <a:xfrm>
            <a:off x="4510370" y="3872214"/>
            <a:ext cx="1433829" cy="1433829"/>
          </a:xfrm>
          <a:prstGeom prst="ellipse">
            <a:avLst/>
          </a:prstGeom>
          <a:solidFill>
            <a:srgbClr val="6C8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8524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0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21379B12-CB4F-1A29-5365-6DBC2EDBD7DB}"/>
              </a:ext>
            </a:extLst>
          </p:cNvPr>
          <p:cNvSpPr/>
          <p:nvPr/>
        </p:nvSpPr>
        <p:spPr>
          <a:xfrm>
            <a:off x="4833012" y="2502869"/>
            <a:ext cx="778590" cy="73789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 defTabSz="128524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C6003E2C-91A6-4907-44E2-FDB65DF0E85A}"/>
              </a:ext>
            </a:extLst>
          </p:cNvPr>
          <p:cNvSpPr/>
          <p:nvPr/>
        </p:nvSpPr>
        <p:spPr>
          <a:xfrm>
            <a:off x="6601242" y="2525689"/>
            <a:ext cx="807666" cy="73789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 defTabSz="128524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D9EFC2AF-2761-E207-D2F0-8DA0785070A9}"/>
              </a:ext>
            </a:extLst>
          </p:cNvPr>
          <p:cNvSpPr/>
          <p:nvPr/>
        </p:nvSpPr>
        <p:spPr>
          <a:xfrm>
            <a:off x="4851889" y="4240015"/>
            <a:ext cx="740837" cy="73789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 defTabSz="128524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4ED0D098-C468-6976-DE7E-34A79B71343B}"/>
              </a:ext>
            </a:extLst>
          </p:cNvPr>
          <p:cNvSpPr/>
          <p:nvPr/>
        </p:nvSpPr>
        <p:spPr>
          <a:xfrm>
            <a:off x="6608112" y="4240017"/>
            <a:ext cx="793926" cy="73789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 defTabSz="128524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0503588D-C3C0-F723-65F7-3B930E5B0A1F}"/>
              </a:ext>
            </a:extLst>
          </p:cNvPr>
          <p:cNvGrpSpPr/>
          <p:nvPr/>
        </p:nvGrpSpPr>
        <p:grpSpPr>
          <a:xfrm>
            <a:off x="7956716" y="2137376"/>
            <a:ext cx="3156418" cy="837889"/>
            <a:chOff x="-9088" y="1807430"/>
            <a:chExt cx="3156418" cy="837889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66FCC631-97A3-6522-430D-99FCED6B2A54}"/>
                </a:ext>
              </a:extLst>
            </p:cNvPr>
            <p:cNvSpPr txBox="1"/>
            <p:nvPr/>
          </p:nvSpPr>
          <p:spPr>
            <a:xfrm>
              <a:off x="-9087" y="2112866"/>
              <a:ext cx="31564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0FE7E01-B186-6C8B-539D-0475F5EEFEDE}"/>
                </a:ext>
              </a:extLst>
            </p:cNvPr>
            <p:cNvSpPr txBox="1"/>
            <p:nvPr/>
          </p:nvSpPr>
          <p:spPr>
            <a:xfrm>
              <a:off x="-9088" y="1807430"/>
              <a:ext cx="19445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solidFill>
                    <a:srgbClr val="6C8B50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41701C62-E182-B155-F4A9-31749AA63FA0}"/>
              </a:ext>
            </a:extLst>
          </p:cNvPr>
          <p:cNvGrpSpPr/>
          <p:nvPr/>
        </p:nvGrpSpPr>
        <p:grpSpPr>
          <a:xfrm>
            <a:off x="1042413" y="2181713"/>
            <a:ext cx="3165628" cy="837889"/>
            <a:chOff x="-9087" y="1807430"/>
            <a:chExt cx="3165628" cy="837889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CF6B2835-1750-92F7-78CB-7D00F4BED8EF}"/>
                </a:ext>
              </a:extLst>
            </p:cNvPr>
            <p:cNvSpPr txBox="1"/>
            <p:nvPr/>
          </p:nvSpPr>
          <p:spPr>
            <a:xfrm>
              <a:off x="-9087" y="2112866"/>
              <a:ext cx="31564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2CEFCBC-CB53-FB1D-6660-B0018DC5C22F}"/>
                </a:ext>
              </a:extLst>
            </p:cNvPr>
            <p:cNvSpPr txBox="1"/>
            <p:nvPr/>
          </p:nvSpPr>
          <p:spPr>
            <a:xfrm>
              <a:off x="1211998" y="1807430"/>
              <a:ext cx="19445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800" dirty="0">
                  <a:solidFill>
                    <a:srgbClr val="6C8B50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36F00142-3C67-2BC0-0B49-DED694FF46B6}"/>
              </a:ext>
            </a:extLst>
          </p:cNvPr>
          <p:cNvGrpSpPr/>
          <p:nvPr/>
        </p:nvGrpSpPr>
        <p:grpSpPr>
          <a:xfrm>
            <a:off x="7956716" y="4343486"/>
            <a:ext cx="3156418" cy="1064618"/>
            <a:chOff x="-9088" y="1807430"/>
            <a:chExt cx="3156418" cy="1064618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C1F93089-7719-4301-D6FC-36AA0FA943FE}"/>
                </a:ext>
              </a:extLst>
            </p:cNvPr>
            <p:cNvSpPr txBox="1"/>
            <p:nvPr/>
          </p:nvSpPr>
          <p:spPr>
            <a:xfrm>
              <a:off x="-9087" y="2112866"/>
              <a:ext cx="3156417" cy="7591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模板网，幻灯 片演示模板及 素材免费下载！</a:t>
              </a:r>
            </a:p>
            <a:p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www.51 pptmoban.com 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0A166D13-ECDA-87C3-BA74-19792FC21F39}"/>
                </a:ext>
              </a:extLst>
            </p:cNvPr>
            <p:cNvSpPr txBox="1"/>
            <p:nvPr/>
          </p:nvSpPr>
          <p:spPr>
            <a:xfrm>
              <a:off x="-9088" y="1807430"/>
              <a:ext cx="19445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solidFill>
                    <a:srgbClr val="6C8B50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08A1D7AD-3241-3E79-0DA0-0C3B094E8F1D}"/>
              </a:ext>
            </a:extLst>
          </p:cNvPr>
          <p:cNvGrpSpPr/>
          <p:nvPr/>
        </p:nvGrpSpPr>
        <p:grpSpPr>
          <a:xfrm>
            <a:off x="1042413" y="4387823"/>
            <a:ext cx="3165628" cy="837889"/>
            <a:chOff x="-9087" y="1807430"/>
            <a:chExt cx="3165628" cy="837889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D08BF6B3-4139-7AC8-8606-33EB9DEF4EFA}"/>
                </a:ext>
              </a:extLst>
            </p:cNvPr>
            <p:cNvSpPr txBox="1"/>
            <p:nvPr/>
          </p:nvSpPr>
          <p:spPr>
            <a:xfrm>
              <a:off x="-9087" y="2112866"/>
              <a:ext cx="31564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2ECB6A87-8F1B-6AE4-FADD-76696B6E6D61}"/>
                </a:ext>
              </a:extLst>
            </p:cNvPr>
            <p:cNvSpPr txBox="1"/>
            <p:nvPr/>
          </p:nvSpPr>
          <p:spPr>
            <a:xfrm>
              <a:off x="1211998" y="1807430"/>
              <a:ext cx="19445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800" dirty="0">
                  <a:solidFill>
                    <a:srgbClr val="6C8B50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180704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" name="组合 91">
            <a:extLst>
              <a:ext uri="{FF2B5EF4-FFF2-40B4-BE49-F238E27FC236}">
                <a16:creationId xmlns:a16="http://schemas.microsoft.com/office/drawing/2014/main" id="{A53F1192-B86E-A93C-CCD5-82F2316E9695}"/>
              </a:ext>
            </a:extLst>
          </p:cNvPr>
          <p:cNvGrpSpPr/>
          <p:nvPr/>
        </p:nvGrpSpPr>
        <p:grpSpPr>
          <a:xfrm>
            <a:off x="2383493" y="-267676"/>
            <a:ext cx="7307404" cy="1148830"/>
            <a:chOff x="3530600" y="908293"/>
            <a:chExt cx="7307404" cy="1148830"/>
          </a:xfrm>
        </p:grpSpPr>
        <p:pic>
          <p:nvPicPr>
            <p:cNvPr id="90" name="图片 89">
              <a:extLst>
                <a:ext uri="{FF2B5EF4-FFF2-40B4-BE49-F238E27FC236}">
                  <a16:creationId xmlns:a16="http://schemas.microsoft.com/office/drawing/2014/main" id="{495A5576-129B-061F-0CA6-6FB2363DA85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301423" y="908293"/>
              <a:ext cx="1536581" cy="1148830"/>
            </a:xfrm>
            <a:prstGeom prst="rect">
              <a:avLst/>
            </a:prstGeom>
          </p:spPr>
        </p:pic>
        <p:pic>
          <p:nvPicPr>
            <p:cNvPr id="91" name="图片 90">
              <a:extLst>
                <a:ext uri="{FF2B5EF4-FFF2-40B4-BE49-F238E27FC236}">
                  <a16:creationId xmlns:a16="http://schemas.microsoft.com/office/drawing/2014/main" id="{BB099A18-A751-341E-A8F5-82FEB4D5516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3530600" y="908293"/>
              <a:ext cx="1536582" cy="1148830"/>
            </a:xfrm>
            <a:prstGeom prst="rect">
              <a:avLst/>
            </a:prstGeom>
          </p:spPr>
        </p:pic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FF12305D-D2D4-1473-ED8D-88F7C929D35B}"/>
              </a:ext>
            </a:extLst>
          </p:cNvPr>
          <p:cNvGrpSpPr/>
          <p:nvPr/>
        </p:nvGrpSpPr>
        <p:grpSpPr>
          <a:xfrm>
            <a:off x="4397375" y="309641"/>
            <a:ext cx="3397250" cy="646331"/>
            <a:chOff x="2379661" y="2236938"/>
            <a:chExt cx="3397250" cy="646331"/>
          </a:xfrm>
        </p:grpSpPr>
        <p:sp>
          <p:nvSpPr>
            <p:cNvPr id="93" name="矩形: 圆角 92">
              <a:extLst>
                <a:ext uri="{FF2B5EF4-FFF2-40B4-BE49-F238E27FC236}">
                  <a16:creationId xmlns:a16="http://schemas.microsoft.com/office/drawing/2014/main" id="{34C99B92-A78A-389C-54F5-C5E5C67BFB63}"/>
                </a:ext>
              </a:extLst>
            </p:cNvPr>
            <p:cNvSpPr/>
            <p:nvPr/>
          </p:nvSpPr>
          <p:spPr>
            <a:xfrm>
              <a:off x="2379661" y="2333993"/>
              <a:ext cx="3397250" cy="469900"/>
            </a:xfrm>
            <a:prstGeom prst="roundRect">
              <a:avLst>
                <a:gd name="adj" fmla="val 50000"/>
              </a:avLst>
            </a:prstGeom>
            <a:blipFill dpi="0" rotWithShape="1">
              <a:blip r:embed="rId4">
                <a:alphaModFix amt="41000"/>
              </a:blip>
              <a:srcRect/>
              <a:tile tx="0" ty="0" sx="100000" sy="100000" flip="none" algn="tl"/>
            </a:blipFill>
            <a:ln>
              <a:solidFill>
                <a:srgbClr val="6C8B5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20FCFCCD-1CD1-7BE8-93A4-76C4B691F842}"/>
                </a:ext>
              </a:extLst>
            </p:cNvPr>
            <p:cNvSpPr txBox="1"/>
            <p:nvPr/>
          </p:nvSpPr>
          <p:spPr>
            <a:xfrm>
              <a:off x="3208463" y="2420841"/>
              <a:ext cx="25303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rgbClr val="6C8B50"/>
                  </a:solidFill>
                  <a:latin typeface="+mn-lt"/>
                  <a:sym typeface="+mn-lt"/>
                </a:rPr>
                <a:t>单击此处添加标题文本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11544BF7-1169-7392-00EC-2C3945540086}"/>
                </a:ext>
              </a:extLst>
            </p:cNvPr>
            <p:cNvSpPr txBox="1"/>
            <p:nvPr/>
          </p:nvSpPr>
          <p:spPr>
            <a:xfrm>
              <a:off x="2626625" y="2236938"/>
              <a:ext cx="69442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rgbClr val="6C8B50"/>
                  </a:solidFill>
                  <a:cs typeface="+mn-ea"/>
                  <a:sym typeface="+mn-lt"/>
                </a:rPr>
                <a:t>03</a:t>
              </a:r>
              <a:endParaRPr lang="zh-CN" altLang="en-US" sz="3600" dirty="0">
                <a:solidFill>
                  <a:srgbClr val="6C8B5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AutoShape 25">
            <a:extLst>
              <a:ext uri="{FF2B5EF4-FFF2-40B4-BE49-F238E27FC236}">
                <a16:creationId xmlns:a16="http://schemas.microsoft.com/office/drawing/2014/main" id="{85B3E8C7-4B35-365A-B4EA-97B1D5D18FF6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3158689" y="2365543"/>
            <a:ext cx="3518232" cy="1678054"/>
          </a:xfrm>
          <a:custGeom>
            <a:avLst/>
            <a:gdLst>
              <a:gd name="G0" fmla="+- 4378 0 0"/>
              <a:gd name="G1" fmla="+- 21600 0 4378"/>
              <a:gd name="G2" fmla="*/ 4378 1 2"/>
              <a:gd name="G3" fmla="+- 21600 0 G2"/>
              <a:gd name="G4" fmla="+/ 4378 21600 2"/>
              <a:gd name="G5" fmla="+/ G1 0 2"/>
              <a:gd name="G6" fmla="*/ 21600 21600 4378"/>
              <a:gd name="G7" fmla="*/ G6 1 2"/>
              <a:gd name="G8" fmla="+- 21600 0 G7"/>
              <a:gd name="G9" fmla="*/ 21600 1 2"/>
              <a:gd name="G10" fmla="+- 4378 0 G9"/>
              <a:gd name="G11" fmla="?: G10 G8 0"/>
              <a:gd name="G12" fmla="?: G10 G7 21600"/>
              <a:gd name="T0" fmla="*/ 19411 w 21600"/>
              <a:gd name="T1" fmla="*/ 10800 h 21600"/>
              <a:gd name="T2" fmla="*/ 10800 w 21600"/>
              <a:gd name="T3" fmla="*/ 21600 h 21600"/>
              <a:gd name="T4" fmla="*/ 2189 w 21600"/>
              <a:gd name="T5" fmla="*/ 10800 h 21600"/>
              <a:gd name="T6" fmla="*/ 10800 w 21600"/>
              <a:gd name="T7" fmla="*/ 0 h 21600"/>
              <a:gd name="T8" fmla="*/ 3989 w 21600"/>
              <a:gd name="T9" fmla="*/ 3989 h 21600"/>
              <a:gd name="T10" fmla="*/ 17611 w 21600"/>
              <a:gd name="T11" fmla="*/ 17611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4378" y="21600"/>
                </a:lnTo>
                <a:lnTo>
                  <a:pt x="17222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637E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85240">
              <a:lnSpc>
                <a:spcPct val="120000"/>
              </a:lnSpc>
            </a:pPr>
            <a:endParaRPr lang="zh-CN" altLang="en-US" sz="2000">
              <a:solidFill>
                <a:prstClr val="white"/>
              </a:solidFill>
              <a:cs typeface="+mn-ea"/>
            </a:endParaRPr>
          </a:p>
        </p:txBody>
      </p:sp>
      <p:sp>
        <p:nvSpPr>
          <p:cNvPr id="3" name="AutoShape 26">
            <a:extLst>
              <a:ext uri="{FF2B5EF4-FFF2-40B4-BE49-F238E27FC236}">
                <a16:creationId xmlns:a16="http://schemas.microsoft.com/office/drawing/2014/main" id="{F6EADF6C-CD14-4752-B083-A9D4F893CFD1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5644016" y="2377243"/>
            <a:ext cx="3518230" cy="1678054"/>
          </a:xfrm>
          <a:custGeom>
            <a:avLst/>
            <a:gdLst>
              <a:gd name="G0" fmla="+- 4378 0 0"/>
              <a:gd name="G1" fmla="+- 21600 0 4378"/>
              <a:gd name="G2" fmla="*/ 4378 1 2"/>
              <a:gd name="G3" fmla="+- 21600 0 G2"/>
              <a:gd name="G4" fmla="+/ 4378 21600 2"/>
              <a:gd name="G5" fmla="+/ G1 0 2"/>
              <a:gd name="G6" fmla="*/ 21600 21600 4378"/>
              <a:gd name="G7" fmla="*/ G6 1 2"/>
              <a:gd name="G8" fmla="+- 21600 0 G7"/>
              <a:gd name="G9" fmla="*/ 21600 1 2"/>
              <a:gd name="G10" fmla="+- 4378 0 G9"/>
              <a:gd name="G11" fmla="?: G10 G8 0"/>
              <a:gd name="G12" fmla="?: G10 G7 21600"/>
              <a:gd name="T0" fmla="*/ 19411 w 21600"/>
              <a:gd name="T1" fmla="*/ 10800 h 21600"/>
              <a:gd name="T2" fmla="*/ 10800 w 21600"/>
              <a:gd name="T3" fmla="*/ 21600 h 21600"/>
              <a:gd name="T4" fmla="*/ 2189 w 21600"/>
              <a:gd name="T5" fmla="*/ 10800 h 21600"/>
              <a:gd name="T6" fmla="*/ 10800 w 21600"/>
              <a:gd name="T7" fmla="*/ 0 h 21600"/>
              <a:gd name="T8" fmla="*/ 3989 w 21600"/>
              <a:gd name="T9" fmla="*/ 3989 h 21600"/>
              <a:gd name="T10" fmla="*/ 17611 w 21600"/>
              <a:gd name="T11" fmla="*/ 17611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4378" y="21600"/>
                </a:lnTo>
                <a:lnTo>
                  <a:pt x="17222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6C8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85240">
              <a:lnSpc>
                <a:spcPct val="120000"/>
              </a:lnSpc>
            </a:pPr>
            <a:endParaRPr lang="zh-CN" altLang="en-US" sz="2000">
              <a:solidFill>
                <a:prstClr val="white"/>
              </a:solidFill>
              <a:cs typeface="+mn-ea"/>
            </a:endParaRPr>
          </a:p>
        </p:txBody>
      </p:sp>
      <p:sp>
        <p:nvSpPr>
          <p:cNvPr id="6" name="AutoShape 27">
            <a:extLst>
              <a:ext uri="{FF2B5EF4-FFF2-40B4-BE49-F238E27FC236}">
                <a16:creationId xmlns:a16="http://schemas.microsoft.com/office/drawing/2014/main" id="{EEEC033D-FC07-F085-8D19-CA679FFD885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146053" y="2405656"/>
            <a:ext cx="3518232" cy="1678054"/>
          </a:xfrm>
          <a:custGeom>
            <a:avLst/>
            <a:gdLst>
              <a:gd name="G0" fmla="+- 4378 0 0"/>
              <a:gd name="G1" fmla="+- 21600 0 4378"/>
              <a:gd name="G2" fmla="*/ 4378 1 2"/>
              <a:gd name="G3" fmla="+- 21600 0 G2"/>
              <a:gd name="G4" fmla="+/ 4378 21600 2"/>
              <a:gd name="G5" fmla="+/ G1 0 2"/>
              <a:gd name="G6" fmla="*/ 21600 21600 4378"/>
              <a:gd name="G7" fmla="*/ G6 1 2"/>
              <a:gd name="G8" fmla="+- 21600 0 G7"/>
              <a:gd name="G9" fmla="*/ 21600 1 2"/>
              <a:gd name="G10" fmla="+- 4378 0 G9"/>
              <a:gd name="G11" fmla="?: G10 G8 0"/>
              <a:gd name="G12" fmla="?: G10 G7 21600"/>
              <a:gd name="T0" fmla="*/ 19411 w 21600"/>
              <a:gd name="T1" fmla="*/ 10800 h 21600"/>
              <a:gd name="T2" fmla="*/ 10800 w 21600"/>
              <a:gd name="T3" fmla="*/ 21600 h 21600"/>
              <a:gd name="T4" fmla="*/ 2189 w 21600"/>
              <a:gd name="T5" fmla="*/ 10800 h 21600"/>
              <a:gd name="T6" fmla="*/ 10800 w 21600"/>
              <a:gd name="T7" fmla="*/ 0 h 21600"/>
              <a:gd name="T8" fmla="*/ 3989 w 21600"/>
              <a:gd name="T9" fmla="*/ 3989 h 21600"/>
              <a:gd name="T10" fmla="*/ 17611 w 21600"/>
              <a:gd name="T11" fmla="*/ 17611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4378" y="21600"/>
                </a:lnTo>
                <a:lnTo>
                  <a:pt x="17222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637E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85240">
              <a:lnSpc>
                <a:spcPct val="120000"/>
              </a:lnSpc>
            </a:pPr>
            <a:endParaRPr lang="zh-CN" altLang="en-US" sz="2000">
              <a:solidFill>
                <a:prstClr val="white"/>
              </a:solidFill>
              <a:cs typeface="+mn-ea"/>
            </a:endParaRPr>
          </a:p>
        </p:txBody>
      </p:sp>
      <p:sp>
        <p:nvSpPr>
          <p:cNvPr id="7" name="AutoShape 21">
            <a:extLst>
              <a:ext uri="{FF2B5EF4-FFF2-40B4-BE49-F238E27FC236}">
                <a16:creationId xmlns:a16="http://schemas.microsoft.com/office/drawing/2014/main" id="{D65DA4E0-D442-1F43-8F8B-1DAB773311E6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656651" y="2387271"/>
            <a:ext cx="3518230" cy="1678054"/>
          </a:xfrm>
          <a:custGeom>
            <a:avLst/>
            <a:gdLst>
              <a:gd name="G0" fmla="+- 4378 0 0"/>
              <a:gd name="G1" fmla="+- 21600 0 4378"/>
              <a:gd name="G2" fmla="*/ 4378 1 2"/>
              <a:gd name="G3" fmla="+- 21600 0 G2"/>
              <a:gd name="G4" fmla="+/ 4378 21600 2"/>
              <a:gd name="G5" fmla="+/ G1 0 2"/>
              <a:gd name="G6" fmla="*/ 21600 21600 4378"/>
              <a:gd name="G7" fmla="*/ G6 1 2"/>
              <a:gd name="G8" fmla="+- 21600 0 G7"/>
              <a:gd name="G9" fmla="*/ 21600 1 2"/>
              <a:gd name="G10" fmla="+- 4378 0 G9"/>
              <a:gd name="G11" fmla="?: G10 G8 0"/>
              <a:gd name="G12" fmla="?: G10 G7 21600"/>
              <a:gd name="T0" fmla="*/ 19411 w 21600"/>
              <a:gd name="T1" fmla="*/ 10800 h 21600"/>
              <a:gd name="T2" fmla="*/ 10800 w 21600"/>
              <a:gd name="T3" fmla="*/ 21600 h 21600"/>
              <a:gd name="T4" fmla="*/ 2189 w 21600"/>
              <a:gd name="T5" fmla="*/ 10800 h 21600"/>
              <a:gd name="T6" fmla="*/ 10800 w 21600"/>
              <a:gd name="T7" fmla="*/ 0 h 21600"/>
              <a:gd name="T8" fmla="*/ 3989 w 21600"/>
              <a:gd name="T9" fmla="*/ 3989 h 21600"/>
              <a:gd name="T10" fmla="*/ 17611 w 21600"/>
              <a:gd name="T11" fmla="*/ 17611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4378" y="21600"/>
                </a:lnTo>
                <a:lnTo>
                  <a:pt x="17222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6C8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85240">
              <a:lnSpc>
                <a:spcPct val="120000"/>
              </a:lnSpc>
            </a:pPr>
            <a:endParaRPr lang="zh-CN" altLang="en-US" sz="2000">
              <a:solidFill>
                <a:prstClr val="white"/>
              </a:solidFill>
              <a:cs typeface="+mn-ea"/>
            </a:endParaRPr>
          </a:p>
        </p:txBody>
      </p:sp>
      <p:sp>
        <p:nvSpPr>
          <p:cNvPr id="8" name="KSO_Shape">
            <a:extLst>
              <a:ext uri="{FF2B5EF4-FFF2-40B4-BE49-F238E27FC236}">
                <a16:creationId xmlns:a16="http://schemas.microsoft.com/office/drawing/2014/main" id="{7FC13A60-89FE-02B8-FB2F-3A8FAC9491F2}"/>
              </a:ext>
            </a:extLst>
          </p:cNvPr>
          <p:cNvSpPr/>
          <p:nvPr/>
        </p:nvSpPr>
        <p:spPr bwMode="auto">
          <a:xfrm>
            <a:off x="2043050" y="2282811"/>
            <a:ext cx="615064" cy="606706"/>
          </a:xfrm>
          <a:custGeom>
            <a:avLst/>
            <a:gdLst>
              <a:gd name="T0" fmla="*/ 2147483647 w 6140"/>
              <a:gd name="T1" fmla="*/ 2147483647 h 6040"/>
              <a:gd name="T2" fmla="*/ 2147483647 w 6140"/>
              <a:gd name="T3" fmla="*/ 2147483647 h 6040"/>
              <a:gd name="T4" fmla="*/ 2147483647 w 6140"/>
              <a:gd name="T5" fmla="*/ 2147483647 h 6040"/>
              <a:gd name="T6" fmla="*/ 2147483647 w 6140"/>
              <a:gd name="T7" fmla="*/ 2147483647 h 6040"/>
              <a:gd name="T8" fmla="*/ 2147483647 w 6140"/>
              <a:gd name="T9" fmla="*/ 2147483647 h 6040"/>
              <a:gd name="T10" fmla="*/ 2147483647 w 6140"/>
              <a:gd name="T11" fmla="*/ 2147483647 h 6040"/>
              <a:gd name="T12" fmla="*/ 2147483647 w 6140"/>
              <a:gd name="T13" fmla="*/ 2147483647 h 6040"/>
              <a:gd name="T14" fmla="*/ 2147483647 w 6140"/>
              <a:gd name="T15" fmla="*/ 2147483647 h 6040"/>
              <a:gd name="T16" fmla="*/ 2147483647 w 6140"/>
              <a:gd name="T17" fmla="*/ 2147483647 h 6040"/>
              <a:gd name="T18" fmla="*/ 2147483647 w 6140"/>
              <a:gd name="T19" fmla="*/ 2147483647 h 6040"/>
              <a:gd name="T20" fmla="*/ 2147483647 w 6140"/>
              <a:gd name="T21" fmla="*/ 2147483647 h 6040"/>
              <a:gd name="T22" fmla="*/ 2147483647 w 6140"/>
              <a:gd name="T23" fmla="*/ 2147483647 h 6040"/>
              <a:gd name="T24" fmla="*/ 2147483647 w 6140"/>
              <a:gd name="T25" fmla="*/ 2147483647 h 6040"/>
              <a:gd name="T26" fmla="*/ 2147483647 w 6140"/>
              <a:gd name="T27" fmla="*/ 2147483647 h 6040"/>
              <a:gd name="T28" fmla="*/ 2147483647 w 6140"/>
              <a:gd name="T29" fmla="*/ 2147483647 h 6040"/>
              <a:gd name="T30" fmla="*/ 2147483647 w 6140"/>
              <a:gd name="T31" fmla="*/ 2147483647 h 6040"/>
              <a:gd name="T32" fmla="*/ 2147483647 w 6140"/>
              <a:gd name="T33" fmla="*/ 2147483647 h 6040"/>
              <a:gd name="T34" fmla="*/ 2147483647 w 6140"/>
              <a:gd name="T35" fmla="*/ 2147483647 h 6040"/>
              <a:gd name="T36" fmla="*/ 2147483647 w 6140"/>
              <a:gd name="T37" fmla="*/ 2147483647 h 6040"/>
              <a:gd name="T38" fmla="*/ 2147483647 w 6140"/>
              <a:gd name="T39" fmla="*/ 2147483647 h 6040"/>
              <a:gd name="T40" fmla="*/ 2147483647 w 6140"/>
              <a:gd name="T41" fmla="*/ 2147483647 h 6040"/>
              <a:gd name="T42" fmla="*/ 2147483647 w 6140"/>
              <a:gd name="T43" fmla="*/ 2147483647 h 6040"/>
              <a:gd name="T44" fmla="*/ 2147483647 w 6140"/>
              <a:gd name="T45" fmla="*/ 2147483647 h 6040"/>
              <a:gd name="T46" fmla="*/ 2147483647 w 6140"/>
              <a:gd name="T47" fmla="*/ 2147483647 h 6040"/>
              <a:gd name="T48" fmla="*/ 2147483647 w 6140"/>
              <a:gd name="T49" fmla="*/ 2147483647 h 6040"/>
              <a:gd name="T50" fmla="*/ 2147483647 w 6140"/>
              <a:gd name="T51" fmla="*/ 2147483647 h 6040"/>
              <a:gd name="T52" fmla="*/ 2147483647 w 6140"/>
              <a:gd name="T53" fmla="*/ 2147483647 h 6040"/>
              <a:gd name="T54" fmla="*/ 2147483647 w 6140"/>
              <a:gd name="T55" fmla="*/ 2147483647 h 6040"/>
              <a:gd name="T56" fmla="*/ 2147483647 w 6140"/>
              <a:gd name="T57" fmla="*/ 2147483647 h 6040"/>
              <a:gd name="T58" fmla="*/ 2147483647 w 6140"/>
              <a:gd name="T59" fmla="*/ 2147483647 h 6040"/>
              <a:gd name="T60" fmla="*/ 2147483647 w 6140"/>
              <a:gd name="T61" fmla="*/ 2147483647 h 6040"/>
              <a:gd name="T62" fmla="*/ 2147483647 w 6140"/>
              <a:gd name="T63" fmla="*/ 2147483647 h 6040"/>
              <a:gd name="T64" fmla="*/ 2147483647 w 6140"/>
              <a:gd name="T65" fmla="*/ 2147483647 h 6040"/>
              <a:gd name="T66" fmla="*/ 2147483647 w 6140"/>
              <a:gd name="T67" fmla="*/ 2147483647 h 6040"/>
              <a:gd name="T68" fmla="*/ 2147483647 w 6140"/>
              <a:gd name="T69" fmla="*/ 2147483647 h 6040"/>
              <a:gd name="T70" fmla="*/ 2147483647 w 6140"/>
              <a:gd name="T71" fmla="*/ 2147483647 h 6040"/>
              <a:gd name="T72" fmla="*/ 2147483647 w 6140"/>
              <a:gd name="T73" fmla="*/ 2147483647 h 6040"/>
              <a:gd name="T74" fmla="*/ 2147483647 w 6140"/>
              <a:gd name="T75" fmla="*/ 2147483647 h 6040"/>
              <a:gd name="T76" fmla="*/ 2147483647 w 6140"/>
              <a:gd name="T77" fmla="*/ 2147483647 h 6040"/>
              <a:gd name="T78" fmla="*/ 2147483647 w 6140"/>
              <a:gd name="T79" fmla="*/ 2147483647 h 6040"/>
              <a:gd name="T80" fmla="*/ 2147483647 w 6140"/>
              <a:gd name="T81" fmla="*/ 2147483647 h 6040"/>
              <a:gd name="T82" fmla="*/ 2147483647 w 6140"/>
              <a:gd name="T83" fmla="*/ 2147483647 h 6040"/>
              <a:gd name="T84" fmla="*/ 2147483647 w 6140"/>
              <a:gd name="T85" fmla="*/ 2147483647 h 6040"/>
              <a:gd name="T86" fmla="*/ 2147483647 w 6140"/>
              <a:gd name="T87" fmla="*/ 2147483647 h 6040"/>
              <a:gd name="T88" fmla="*/ 2147483647 w 6140"/>
              <a:gd name="T89" fmla="*/ 2147483647 h 6040"/>
              <a:gd name="T90" fmla="*/ 2147483647 w 6140"/>
              <a:gd name="T91" fmla="*/ 2147483647 h 6040"/>
              <a:gd name="T92" fmla="*/ 2147483647 w 6140"/>
              <a:gd name="T93" fmla="*/ 2147483647 h 6040"/>
              <a:gd name="T94" fmla="*/ 2147483647 w 6140"/>
              <a:gd name="T95" fmla="*/ 2147483647 h 6040"/>
              <a:gd name="T96" fmla="*/ 2147483647 w 6140"/>
              <a:gd name="T97" fmla="*/ 2147483647 h 6040"/>
              <a:gd name="T98" fmla="*/ 2147483647 w 6140"/>
              <a:gd name="T99" fmla="*/ 2147483647 h 6040"/>
              <a:gd name="T100" fmla="*/ 2147483647 w 6140"/>
              <a:gd name="T101" fmla="*/ 2147483647 h 6040"/>
              <a:gd name="T102" fmla="*/ 2147483647 w 6140"/>
              <a:gd name="T103" fmla="*/ 2147483647 h 6040"/>
              <a:gd name="T104" fmla="*/ 2147483647 w 6140"/>
              <a:gd name="T105" fmla="*/ 2147483647 h 6040"/>
              <a:gd name="T106" fmla="*/ 2147483647 w 6140"/>
              <a:gd name="T107" fmla="*/ 2147483647 h 6040"/>
              <a:gd name="T108" fmla="*/ 2147483647 w 6140"/>
              <a:gd name="T109" fmla="*/ 2147483647 h 6040"/>
              <a:gd name="T110" fmla="*/ 2147483647 w 6140"/>
              <a:gd name="T111" fmla="*/ 2147483647 h 6040"/>
              <a:gd name="T112" fmla="*/ 2147483647 w 6140"/>
              <a:gd name="T113" fmla="*/ 2147483647 h 6040"/>
              <a:gd name="T114" fmla="*/ 2147483647 w 6140"/>
              <a:gd name="T115" fmla="*/ 2147483647 h 6040"/>
              <a:gd name="T116" fmla="*/ 2147483647 w 6140"/>
              <a:gd name="T117" fmla="*/ 2147483647 h 6040"/>
              <a:gd name="T118" fmla="*/ 2147483647 w 6140"/>
              <a:gd name="T119" fmla="*/ 2147483647 h 6040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6140"/>
              <a:gd name="T181" fmla="*/ 0 h 6040"/>
              <a:gd name="T182" fmla="*/ 6140 w 6140"/>
              <a:gd name="T183" fmla="*/ 6040 h 6040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6140" h="6040">
                <a:moveTo>
                  <a:pt x="3011" y="554"/>
                </a:moveTo>
                <a:lnTo>
                  <a:pt x="5433" y="554"/>
                </a:lnTo>
                <a:lnTo>
                  <a:pt x="5469" y="555"/>
                </a:lnTo>
                <a:lnTo>
                  <a:pt x="5505" y="557"/>
                </a:lnTo>
                <a:lnTo>
                  <a:pt x="5540" y="562"/>
                </a:lnTo>
                <a:lnTo>
                  <a:pt x="5575" y="567"/>
                </a:lnTo>
                <a:lnTo>
                  <a:pt x="5608" y="576"/>
                </a:lnTo>
                <a:lnTo>
                  <a:pt x="5642" y="586"/>
                </a:lnTo>
                <a:lnTo>
                  <a:pt x="5676" y="597"/>
                </a:lnTo>
                <a:lnTo>
                  <a:pt x="5707" y="609"/>
                </a:lnTo>
                <a:lnTo>
                  <a:pt x="5738" y="623"/>
                </a:lnTo>
                <a:lnTo>
                  <a:pt x="5768" y="639"/>
                </a:lnTo>
                <a:lnTo>
                  <a:pt x="5799" y="656"/>
                </a:lnTo>
                <a:lnTo>
                  <a:pt x="5828" y="674"/>
                </a:lnTo>
                <a:lnTo>
                  <a:pt x="5854" y="694"/>
                </a:lnTo>
                <a:lnTo>
                  <a:pt x="5881" y="716"/>
                </a:lnTo>
                <a:lnTo>
                  <a:pt x="5908" y="738"/>
                </a:lnTo>
                <a:lnTo>
                  <a:pt x="5932" y="761"/>
                </a:lnTo>
                <a:lnTo>
                  <a:pt x="5955" y="786"/>
                </a:lnTo>
                <a:lnTo>
                  <a:pt x="5977" y="811"/>
                </a:lnTo>
                <a:lnTo>
                  <a:pt x="5998" y="838"/>
                </a:lnTo>
                <a:lnTo>
                  <a:pt x="6018" y="866"/>
                </a:lnTo>
                <a:lnTo>
                  <a:pt x="6037" y="895"/>
                </a:lnTo>
                <a:lnTo>
                  <a:pt x="6054" y="924"/>
                </a:lnTo>
                <a:lnTo>
                  <a:pt x="6069" y="955"/>
                </a:lnTo>
                <a:lnTo>
                  <a:pt x="6084" y="987"/>
                </a:lnTo>
                <a:lnTo>
                  <a:pt x="6097" y="1018"/>
                </a:lnTo>
                <a:lnTo>
                  <a:pt x="6107" y="1051"/>
                </a:lnTo>
                <a:lnTo>
                  <a:pt x="6117" y="1084"/>
                </a:lnTo>
                <a:lnTo>
                  <a:pt x="6125" y="1119"/>
                </a:lnTo>
                <a:lnTo>
                  <a:pt x="6132" y="1154"/>
                </a:lnTo>
                <a:lnTo>
                  <a:pt x="6136" y="1189"/>
                </a:lnTo>
                <a:lnTo>
                  <a:pt x="6139" y="1225"/>
                </a:lnTo>
                <a:lnTo>
                  <a:pt x="6140" y="1261"/>
                </a:lnTo>
                <a:lnTo>
                  <a:pt x="6140" y="5331"/>
                </a:lnTo>
                <a:lnTo>
                  <a:pt x="6139" y="5369"/>
                </a:lnTo>
                <a:lnTo>
                  <a:pt x="6136" y="5405"/>
                </a:lnTo>
                <a:lnTo>
                  <a:pt x="6132" y="5439"/>
                </a:lnTo>
                <a:lnTo>
                  <a:pt x="6125" y="5474"/>
                </a:lnTo>
                <a:lnTo>
                  <a:pt x="6117" y="5508"/>
                </a:lnTo>
                <a:lnTo>
                  <a:pt x="6107" y="5542"/>
                </a:lnTo>
                <a:lnTo>
                  <a:pt x="6097" y="5574"/>
                </a:lnTo>
                <a:lnTo>
                  <a:pt x="6084" y="5607"/>
                </a:lnTo>
                <a:lnTo>
                  <a:pt x="6069" y="5638"/>
                </a:lnTo>
                <a:lnTo>
                  <a:pt x="6054" y="5668"/>
                </a:lnTo>
                <a:lnTo>
                  <a:pt x="6037" y="5698"/>
                </a:lnTo>
                <a:lnTo>
                  <a:pt x="6018" y="5726"/>
                </a:lnTo>
                <a:lnTo>
                  <a:pt x="5998" y="5754"/>
                </a:lnTo>
                <a:lnTo>
                  <a:pt x="5977" y="5781"/>
                </a:lnTo>
                <a:lnTo>
                  <a:pt x="5955" y="5806"/>
                </a:lnTo>
                <a:lnTo>
                  <a:pt x="5932" y="5832"/>
                </a:lnTo>
                <a:lnTo>
                  <a:pt x="5908" y="5855"/>
                </a:lnTo>
                <a:lnTo>
                  <a:pt x="5881" y="5877"/>
                </a:lnTo>
                <a:lnTo>
                  <a:pt x="5854" y="5898"/>
                </a:lnTo>
                <a:lnTo>
                  <a:pt x="5828" y="5918"/>
                </a:lnTo>
                <a:lnTo>
                  <a:pt x="5799" y="5936"/>
                </a:lnTo>
                <a:lnTo>
                  <a:pt x="5768" y="5954"/>
                </a:lnTo>
                <a:lnTo>
                  <a:pt x="5738" y="5969"/>
                </a:lnTo>
                <a:lnTo>
                  <a:pt x="5707" y="5983"/>
                </a:lnTo>
                <a:lnTo>
                  <a:pt x="5676" y="5996"/>
                </a:lnTo>
                <a:lnTo>
                  <a:pt x="5642" y="6007"/>
                </a:lnTo>
                <a:lnTo>
                  <a:pt x="5608" y="6016"/>
                </a:lnTo>
                <a:lnTo>
                  <a:pt x="5575" y="6025"/>
                </a:lnTo>
                <a:lnTo>
                  <a:pt x="5540" y="6030"/>
                </a:lnTo>
                <a:lnTo>
                  <a:pt x="5505" y="6035"/>
                </a:lnTo>
                <a:lnTo>
                  <a:pt x="5469" y="6039"/>
                </a:lnTo>
                <a:lnTo>
                  <a:pt x="5433" y="6040"/>
                </a:lnTo>
                <a:lnTo>
                  <a:pt x="3011" y="6040"/>
                </a:lnTo>
                <a:lnTo>
                  <a:pt x="2981" y="6039"/>
                </a:lnTo>
                <a:lnTo>
                  <a:pt x="2951" y="6036"/>
                </a:lnTo>
                <a:lnTo>
                  <a:pt x="2921" y="6033"/>
                </a:lnTo>
                <a:lnTo>
                  <a:pt x="2892" y="6029"/>
                </a:lnTo>
                <a:lnTo>
                  <a:pt x="2863" y="6023"/>
                </a:lnTo>
                <a:lnTo>
                  <a:pt x="2834" y="6016"/>
                </a:lnTo>
                <a:lnTo>
                  <a:pt x="2806" y="6008"/>
                </a:lnTo>
                <a:lnTo>
                  <a:pt x="2778" y="5999"/>
                </a:lnTo>
                <a:lnTo>
                  <a:pt x="2750" y="5989"/>
                </a:lnTo>
                <a:lnTo>
                  <a:pt x="2723" y="5978"/>
                </a:lnTo>
                <a:lnTo>
                  <a:pt x="2698" y="5965"/>
                </a:lnTo>
                <a:lnTo>
                  <a:pt x="2672" y="5951"/>
                </a:lnTo>
                <a:lnTo>
                  <a:pt x="2647" y="5938"/>
                </a:lnTo>
                <a:lnTo>
                  <a:pt x="2623" y="5922"/>
                </a:lnTo>
                <a:lnTo>
                  <a:pt x="2599" y="5906"/>
                </a:lnTo>
                <a:lnTo>
                  <a:pt x="2577" y="5889"/>
                </a:lnTo>
                <a:lnTo>
                  <a:pt x="2554" y="5870"/>
                </a:lnTo>
                <a:lnTo>
                  <a:pt x="2533" y="5852"/>
                </a:lnTo>
                <a:lnTo>
                  <a:pt x="2512" y="5832"/>
                </a:lnTo>
                <a:lnTo>
                  <a:pt x="2492" y="5811"/>
                </a:lnTo>
                <a:lnTo>
                  <a:pt x="2474" y="5790"/>
                </a:lnTo>
                <a:lnTo>
                  <a:pt x="2455" y="5768"/>
                </a:lnTo>
                <a:lnTo>
                  <a:pt x="2438" y="5745"/>
                </a:lnTo>
                <a:lnTo>
                  <a:pt x="2421" y="5722"/>
                </a:lnTo>
                <a:lnTo>
                  <a:pt x="2406" y="5697"/>
                </a:lnTo>
                <a:lnTo>
                  <a:pt x="2392" y="5672"/>
                </a:lnTo>
                <a:lnTo>
                  <a:pt x="2378" y="5646"/>
                </a:lnTo>
                <a:lnTo>
                  <a:pt x="2366" y="5621"/>
                </a:lnTo>
                <a:lnTo>
                  <a:pt x="2355" y="5594"/>
                </a:lnTo>
                <a:lnTo>
                  <a:pt x="2345" y="5567"/>
                </a:lnTo>
                <a:lnTo>
                  <a:pt x="2336" y="5539"/>
                </a:lnTo>
                <a:lnTo>
                  <a:pt x="2327" y="5510"/>
                </a:lnTo>
                <a:lnTo>
                  <a:pt x="2315" y="5509"/>
                </a:lnTo>
                <a:lnTo>
                  <a:pt x="2259" y="5501"/>
                </a:lnTo>
                <a:lnTo>
                  <a:pt x="2203" y="5493"/>
                </a:lnTo>
                <a:lnTo>
                  <a:pt x="2147" y="5484"/>
                </a:lnTo>
                <a:lnTo>
                  <a:pt x="2092" y="5474"/>
                </a:lnTo>
                <a:lnTo>
                  <a:pt x="2037" y="5463"/>
                </a:lnTo>
                <a:lnTo>
                  <a:pt x="1983" y="5451"/>
                </a:lnTo>
                <a:lnTo>
                  <a:pt x="1929" y="5439"/>
                </a:lnTo>
                <a:lnTo>
                  <a:pt x="1876" y="5427"/>
                </a:lnTo>
                <a:lnTo>
                  <a:pt x="1824" y="5413"/>
                </a:lnTo>
                <a:lnTo>
                  <a:pt x="1771" y="5398"/>
                </a:lnTo>
                <a:lnTo>
                  <a:pt x="1719" y="5383"/>
                </a:lnTo>
                <a:lnTo>
                  <a:pt x="1668" y="5366"/>
                </a:lnTo>
                <a:lnTo>
                  <a:pt x="1618" y="5350"/>
                </a:lnTo>
                <a:lnTo>
                  <a:pt x="1568" y="5333"/>
                </a:lnTo>
                <a:lnTo>
                  <a:pt x="1519" y="5314"/>
                </a:lnTo>
                <a:lnTo>
                  <a:pt x="1471" y="5295"/>
                </a:lnTo>
                <a:lnTo>
                  <a:pt x="1423" y="5276"/>
                </a:lnTo>
                <a:lnTo>
                  <a:pt x="1375" y="5255"/>
                </a:lnTo>
                <a:lnTo>
                  <a:pt x="1329" y="5234"/>
                </a:lnTo>
                <a:lnTo>
                  <a:pt x="1283" y="5213"/>
                </a:lnTo>
                <a:lnTo>
                  <a:pt x="1237" y="5190"/>
                </a:lnTo>
                <a:lnTo>
                  <a:pt x="1193" y="5167"/>
                </a:lnTo>
                <a:lnTo>
                  <a:pt x="1150" y="5143"/>
                </a:lnTo>
                <a:lnTo>
                  <a:pt x="1107" y="5119"/>
                </a:lnTo>
                <a:lnTo>
                  <a:pt x="1064" y="5093"/>
                </a:lnTo>
                <a:lnTo>
                  <a:pt x="1024" y="5067"/>
                </a:lnTo>
                <a:lnTo>
                  <a:pt x="983" y="5041"/>
                </a:lnTo>
                <a:lnTo>
                  <a:pt x="944" y="5013"/>
                </a:lnTo>
                <a:lnTo>
                  <a:pt x="905" y="4985"/>
                </a:lnTo>
                <a:lnTo>
                  <a:pt x="867" y="4956"/>
                </a:lnTo>
                <a:lnTo>
                  <a:pt x="830" y="4927"/>
                </a:lnTo>
                <a:lnTo>
                  <a:pt x="794" y="4897"/>
                </a:lnTo>
                <a:lnTo>
                  <a:pt x="757" y="4866"/>
                </a:lnTo>
                <a:lnTo>
                  <a:pt x="721" y="4832"/>
                </a:lnTo>
                <a:lnTo>
                  <a:pt x="686" y="4800"/>
                </a:lnTo>
                <a:lnTo>
                  <a:pt x="652" y="4765"/>
                </a:lnTo>
                <a:lnTo>
                  <a:pt x="620" y="4730"/>
                </a:lnTo>
                <a:lnTo>
                  <a:pt x="588" y="4695"/>
                </a:lnTo>
                <a:lnTo>
                  <a:pt x="557" y="4658"/>
                </a:lnTo>
                <a:lnTo>
                  <a:pt x="528" y="4622"/>
                </a:lnTo>
                <a:lnTo>
                  <a:pt x="500" y="4584"/>
                </a:lnTo>
                <a:lnTo>
                  <a:pt x="472" y="4547"/>
                </a:lnTo>
                <a:lnTo>
                  <a:pt x="447" y="4507"/>
                </a:lnTo>
                <a:lnTo>
                  <a:pt x="422" y="4468"/>
                </a:lnTo>
                <a:lnTo>
                  <a:pt x="398" y="4428"/>
                </a:lnTo>
                <a:lnTo>
                  <a:pt x="376" y="4386"/>
                </a:lnTo>
                <a:lnTo>
                  <a:pt x="355" y="4346"/>
                </a:lnTo>
                <a:lnTo>
                  <a:pt x="335" y="4304"/>
                </a:lnTo>
                <a:lnTo>
                  <a:pt x="317" y="4261"/>
                </a:lnTo>
                <a:lnTo>
                  <a:pt x="299" y="4218"/>
                </a:lnTo>
                <a:lnTo>
                  <a:pt x="283" y="4174"/>
                </a:lnTo>
                <a:lnTo>
                  <a:pt x="269" y="4130"/>
                </a:lnTo>
                <a:lnTo>
                  <a:pt x="255" y="4084"/>
                </a:lnTo>
                <a:lnTo>
                  <a:pt x="243" y="4038"/>
                </a:lnTo>
                <a:lnTo>
                  <a:pt x="233" y="3993"/>
                </a:lnTo>
                <a:lnTo>
                  <a:pt x="224" y="3945"/>
                </a:lnTo>
                <a:lnTo>
                  <a:pt x="217" y="3897"/>
                </a:lnTo>
                <a:lnTo>
                  <a:pt x="210" y="3850"/>
                </a:lnTo>
                <a:lnTo>
                  <a:pt x="205" y="3801"/>
                </a:lnTo>
                <a:lnTo>
                  <a:pt x="203" y="3752"/>
                </a:lnTo>
                <a:lnTo>
                  <a:pt x="201" y="3702"/>
                </a:lnTo>
                <a:lnTo>
                  <a:pt x="201" y="3651"/>
                </a:lnTo>
                <a:lnTo>
                  <a:pt x="202" y="3601"/>
                </a:lnTo>
                <a:lnTo>
                  <a:pt x="204" y="3549"/>
                </a:lnTo>
                <a:lnTo>
                  <a:pt x="209" y="3500"/>
                </a:lnTo>
                <a:lnTo>
                  <a:pt x="216" y="3445"/>
                </a:lnTo>
                <a:lnTo>
                  <a:pt x="221" y="3403"/>
                </a:lnTo>
                <a:lnTo>
                  <a:pt x="228" y="3360"/>
                </a:lnTo>
                <a:lnTo>
                  <a:pt x="235" y="3317"/>
                </a:lnTo>
                <a:lnTo>
                  <a:pt x="245" y="3274"/>
                </a:lnTo>
                <a:lnTo>
                  <a:pt x="255" y="3231"/>
                </a:lnTo>
                <a:lnTo>
                  <a:pt x="267" y="3187"/>
                </a:lnTo>
                <a:lnTo>
                  <a:pt x="278" y="3143"/>
                </a:lnTo>
                <a:lnTo>
                  <a:pt x="292" y="3099"/>
                </a:lnTo>
                <a:lnTo>
                  <a:pt x="306" y="3053"/>
                </a:lnTo>
                <a:lnTo>
                  <a:pt x="322" y="3009"/>
                </a:lnTo>
                <a:lnTo>
                  <a:pt x="339" y="2964"/>
                </a:lnTo>
                <a:lnTo>
                  <a:pt x="356" y="2919"/>
                </a:lnTo>
                <a:lnTo>
                  <a:pt x="376" y="2872"/>
                </a:lnTo>
                <a:lnTo>
                  <a:pt x="396" y="2826"/>
                </a:lnTo>
                <a:lnTo>
                  <a:pt x="416" y="2779"/>
                </a:lnTo>
                <a:lnTo>
                  <a:pt x="440" y="2733"/>
                </a:lnTo>
                <a:lnTo>
                  <a:pt x="398" y="2695"/>
                </a:lnTo>
                <a:lnTo>
                  <a:pt x="357" y="2654"/>
                </a:lnTo>
                <a:lnTo>
                  <a:pt x="319" y="2614"/>
                </a:lnTo>
                <a:lnTo>
                  <a:pt x="282" y="2573"/>
                </a:lnTo>
                <a:lnTo>
                  <a:pt x="247" y="2531"/>
                </a:lnTo>
                <a:lnTo>
                  <a:pt x="214" y="2489"/>
                </a:lnTo>
                <a:lnTo>
                  <a:pt x="184" y="2445"/>
                </a:lnTo>
                <a:lnTo>
                  <a:pt x="155" y="2401"/>
                </a:lnTo>
                <a:lnTo>
                  <a:pt x="129" y="2356"/>
                </a:lnTo>
                <a:lnTo>
                  <a:pt x="104" y="2310"/>
                </a:lnTo>
                <a:lnTo>
                  <a:pt x="82" y="2263"/>
                </a:lnTo>
                <a:lnTo>
                  <a:pt x="62" y="2215"/>
                </a:lnTo>
                <a:lnTo>
                  <a:pt x="46" y="2165"/>
                </a:lnTo>
                <a:lnTo>
                  <a:pt x="38" y="2141"/>
                </a:lnTo>
                <a:lnTo>
                  <a:pt x="31" y="2115"/>
                </a:lnTo>
                <a:lnTo>
                  <a:pt x="25" y="2090"/>
                </a:lnTo>
                <a:lnTo>
                  <a:pt x="19" y="2064"/>
                </a:lnTo>
                <a:lnTo>
                  <a:pt x="14" y="2037"/>
                </a:lnTo>
                <a:lnTo>
                  <a:pt x="10" y="2011"/>
                </a:lnTo>
                <a:lnTo>
                  <a:pt x="7" y="1984"/>
                </a:lnTo>
                <a:lnTo>
                  <a:pt x="3" y="1957"/>
                </a:lnTo>
                <a:lnTo>
                  <a:pt x="1" y="1929"/>
                </a:lnTo>
                <a:lnTo>
                  <a:pt x="0" y="1902"/>
                </a:lnTo>
                <a:lnTo>
                  <a:pt x="0" y="1874"/>
                </a:lnTo>
                <a:lnTo>
                  <a:pt x="0" y="1846"/>
                </a:lnTo>
                <a:lnTo>
                  <a:pt x="0" y="1817"/>
                </a:lnTo>
                <a:lnTo>
                  <a:pt x="2" y="1788"/>
                </a:lnTo>
                <a:lnTo>
                  <a:pt x="4" y="1758"/>
                </a:lnTo>
                <a:lnTo>
                  <a:pt x="7" y="1729"/>
                </a:lnTo>
                <a:lnTo>
                  <a:pt x="11" y="1698"/>
                </a:lnTo>
                <a:lnTo>
                  <a:pt x="16" y="1667"/>
                </a:lnTo>
                <a:lnTo>
                  <a:pt x="21" y="1637"/>
                </a:lnTo>
                <a:lnTo>
                  <a:pt x="28" y="1606"/>
                </a:lnTo>
                <a:lnTo>
                  <a:pt x="35" y="1573"/>
                </a:lnTo>
                <a:lnTo>
                  <a:pt x="43" y="1542"/>
                </a:lnTo>
                <a:lnTo>
                  <a:pt x="51" y="1509"/>
                </a:lnTo>
                <a:lnTo>
                  <a:pt x="61" y="1475"/>
                </a:lnTo>
                <a:lnTo>
                  <a:pt x="72" y="1443"/>
                </a:lnTo>
                <a:lnTo>
                  <a:pt x="83" y="1409"/>
                </a:lnTo>
                <a:lnTo>
                  <a:pt x="109" y="1340"/>
                </a:lnTo>
                <a:lnTo>
                  <a:pt x="138" y="1270"/>
                </a:lnTo>
                <a:lnTo>
                  <a:pt x="170" y="1198"/>
                </a:lnTo>
                <a:lnTo>
                  <a:pt x="207" y="1124"/>
                </a:lnTo>
                <a:lnTo>
                  <a:pt x="247" y="1048"/>
                </a:lnTo>
                <a:lnTo>
                  <a:pt x="291" y="970"/>
                </a:lnTo>
                <a:lnTo>
                  <a:pt x="232" y="930"/>
                </a:lnTo>
                <a:lnTo>
                  <a:pt x="966" y="3"/>
                </a:lnTo>
                <a:lnTo>
                  <a:pt x="977" y="2"/>
                </a:lnTo>
                <a:lnTo>
                  <a:pt x="1011" y="1"/>
                </a:lnTo>
                <a:lnTo>
                  <a:pt x="1062" y="0"/>
                </a:lnTo>
                <a:lnTo>
                  <a:pt x="1092" y="1"/>
                </a:lnTo>
                <a:lnTo>
                  <a:pt x="1126" y="2"/>
                </a:lnTo>
                <a:lnTo>
                  <a:pt x="1161" y="4"/>
                </a:lnTo>
                <a:lnTo>
                  <a:pt x="1198" y="9"/>
                </a:lnTo>
                <a:lnTo>
                  <a:pt x="1236" y="14"/>
                </a:lnTo>
                <a:lnTo>
                  <a:pt x="1276" y="22"/>
                </a:lnTo>
                <a:lnTo>
                  <a:pt x="1314" y="31"/>
                </a:lnTo>
                <a:lnTo>
                  <a:pt x="1352" y="43"/>
                </a:lnTo>
                <a:lnTo>
                  <a:pt x="1372" y="48"/>
                </a:lnTo>
                <a:lnTo>
                  <a:pt x="1390" y="57"/>
                </a:lnTo>
                <a:lnTo>
                  <a:pt x="1408" y="65"/>
                </a:lnTo>
                <a:lnTo>
                  <a:pt x="1426" y="73"/>
                </a:lnTo>
                <a:lnTo>
                  <a:pt x="1461" y="93"/>
                </a:lnTo>
                <a:lnTo>
                  <a:pt x="1495" y="114"/>
                </a:lnTo>
                <a:lnTo>
                  <a:pt x="1527" y="136"/>
                </a:lnTo>
                <a:lnTo>
                  <a:pt x="1559" y="159"/>
                </a:lnTo>
                <a:lnTo>
                  <a:pt x="1588" y="182"/>
                </a:lnTo>
                <a:lnTo>
                  <a:pt x="1616" y="205"/>
                </a:lnTo>
                <a:lnTo>
                  <a:pt x="1642" y="230"/>
                </a:lnTo>
                <a:lnTo>
                  <a:pt x="1666" y="252"/>
                </a:lnTo>
                <a:lnTo>
                  <a:pt x="1707" y="293"/>
                </a:lnTo>
                <a:lnTo>
                  <a:pt x="1739" y="327"/>
                </a:lnTo>
                <a:lnTo>
                  <a:pt x="1759" y="350"/>
                </a:lnTo>
                <a:lnTo>
                  <a:pt x="1765" y="359"/>
                </a:lnTo>
                <a:lnTo>
                  <a:pt x="1153" y="1011"/>
                </a:lnTo>
                <a:lnTo>
                  <a:pt x="985" y="843"/>
                </a:lnTo>
                <a:lnTo>
                  <a:pt x="714" y="1251"/>
                </a:lnTo>
                <a:lnTo>
                  <a:pt x="630" y="1196"/>
                </a:lnTo>
                <a:lnTo>
                  <a:pt x="603" y="1246"/>
                </a:lnTo>
                <a:lnTo>
                  <a:pt x="578" y="1294"/>
                </a:lnTo>
                <a:lnTo>
                  <a:pt x="556" y="1342"/>
                </a:lnTo>
                <a:lnTo>
                  <a:pt x="535" y="1390"/>
                </a:lnTo>
                <a:lnTo>
                  <a:pt x="516" y="1435"/>
                </a:lnTo>
                <a:lnTo>
                  <a:pt x="500" y="1480"/>
                </a:lnTo>
                <a:lnTo>
                  <a:pt x="485" y="1524"/>
                </a:lnTo>
                <a:lnTo>
                  <a:pt x="472" y="1567"/>
                </a:lnTo>
                <a:lnTo>
                  <a:pt x="462" y="1609"/>
                </a:lnTo>
                <a:lnTo>
                  <a:pt x="452" y="1650"/>
                </a:lnTo>
                <a:lnTo>
                  <a:pt x="445" y="1690"/>
                </a:lnTo>
                <a:lnTo>
                  <a:pt x="440" y="1729"/>
                </a:lnTo>
                <a:lnTo>
                  <a:pt x="436" y="1768"/>
                </a:lnTo>
                <a:lnTo>
                  <a:pt x="435" y="1805"/>
                </a:lnTo>
                <a:lnTo>
                  <a:pt x="434" y="1842"/>
                </a:lnTo>
                <a:lnTo>
                  <a:pt x="436" y="1878"/>
                </a:lnTo>
                <a:lnTo>
                  <a:pt x="439" y="1913"/>
                </a:lnTo>
                <a:lnTo>
                  <a:pt x="443" y="1948"/>
                </a:lnTo>
                <a:lnTo>
                  <a:pt x="450" y="1982"/>
                </a:lnTo>
                <a:lnTo>
                  <a:pt x="457" y="2014"/>
                </a:lnTo>
                <a:lnTo>
                  <a:pt x="466" y="2047"/>
                </a:lnTo>
                <a:lnTo>
                  <a:pt x="477" y="2079"/>
                </a:lnTo>
                <a:lnTo>
                  <a:pt x="488" y="2111"/>
                </a:lnTo>
                <a:lnTo>
                  <a:pt x="502" y="2141"/>
                </a:lnTo>
                <a:lnTo>
                  <a:pt x="516" y="2171"/>
                </a:lnTo>
                <a:lnTo>
                  <a:pt x="533" y="2200"/>
                </a:lnTo>
                <a:lnTo>
                  <a:pt x="550" y="2229"/>
                </a:lnTo>
                <a:lnTo>
                  <a:pt x="569" y="2257"/>
                </a:lnTo>
                <a:lnTo>
                  <a:pt x="587" y="2285"/>
                </a:lnTo>
                <a:lnTo>
                  <a:pt x="608" y="2313"/>
                </a:lnTo>
                <a:lnTo>
                  <a:pt x="630" y="2339"/>
                </a:lnTo>
                <a:lnTo>
                  <a:pt x="652" y="2366"/>
                </a:lnTo>
                <a:lnTo>
                  <a:pt x="682" y="2322"/>
                </a:lnTo>
                <a:lnTo>
                  <a:pt x="713" y="2278"/>
                </a:lnTo>
                <a:lnTo>
                  <a:pt x="745" y="2234"/>
                </a:lnTo>
                <a:lnTo>
                  <a:pt x="778" y="2188"/>
                </a:lnTo>
                <a:lnTo>
                  <a:pt x="811" y="2144"/>
                </a:lnTo>
                <a:lnTo>
                  <a:pt x="846" y="2099"/>
                </a:lnTo>
                <a:lnTo>
                  <a:pt x="883" y="2054"/>
                </a:lnTo>
                <a:lnTo>
                  <a:pt x="920" y="2007"/>
                </a:lnTo>
                <a:lnTo>
                  <a:pt x="957" y="1962"/>
                </a:lnTo>
                <a:lnTo>
                  <a:pt x="997" y="1916"/>
                </a:lnTo>
                <a:lnTo>
                  <a:pt x="1038" y="1870"/>
                </a:lnTo>
                <a:lnTo>
                  <a:pt x="1079" y="1824"/>
                </a:lnTo>
                <a:lnTo>
                  <a:pt x="1166" y="1730"/>
                </a:lnTo>
                <a:lnTo>
                  <a:pt x="1257" y="1636"/>
                </a:lnTo>
                <a:lnTo>
                  <a:pt x="1247" y="1611"/>
                </a:lnTo>
                <a:lnTo>
                  <a:pt x="1237" y="1586"/>
                </a:lnTo>
                <a:lnTo>
                  <a:pt x="1230" y="1560"/>
                </a:lnTo>
                <a:lnTo>
                  <a:pt x="1223" y="1534"/>
                </a:lnTo>
                <a:lnTo>
                  <a:pt x="1219" y="1507"/>
                </a:lnTo>
                <a:lnTo>
                  <a:pt x="1215" y="1479"/>
                </a:lnTo>
                <a:lnTo>
                  <a:pt x="1213" y="1451"/>
                </a:lnTo>
                <a:lnTo>
                  <a:pt x="1212" y="1423"/>
                </a:lnTo>
                <a:lnTo>
                  <a:pt x="1213" y="1397"/>
                </a:lnTo>
                <a:lnTo>
                  <a:pt x="1214" y="1370"/>
                </a:lnTo>
                <a:lnTo>
                  <a:pt x="1218" y="1344"/>
                </a:lnTo>
                <a:lnTo>
                  <a:pt x="1222" y="1319"/>
                </a:lnTo>
                <a:lnTo>
                  <a:pt x="1228" y="1293"/>
                </a:lnTo>
                <a:lnTo>
                  <a:pt x="1235" y="1269"/>
                </a:lnTo>
                <a:lnTo>
                  <a:pt x="1243" y="1244"/>
                </a:lnTo>
                <a:lnTo>
                  <a:pt x="1252" y="1221"/>
                </a:lnTo>
                <a:lnTo>
                  <a:pt x="1263" y="1198"/>
                </a:lnTo>
                <a:lnTo>
                  <a:pt x="1274" y="1175"/>
                </a:lnTo>
                <a:lnTo>
                  <a:pt x="1287" y="1154"/>
                </a:lnTo>
                <a:lnTo>
                  <a:pt x="1301" y="1132"/>
                </a:lnTo>
                <a:lnTo>
                  <a:pt x="1315" y="1112"/>
                </a:lnTo>
                <a:lnTo>
                  <a:pt x="1331" y="1092"/>
                </a:lnTo>
                <a:lnTo>
                  <a:pt x="1348" y="1073"/>
                </a:lnTo>
                <a:lnTo>
                  <a:pt x="1365" y="1055"/>
                </a:lnTo>
                <a:lnTo>
                  <a:pt x="1365" y="1054"/>
                </a:lnTo>
                <a:lnTo>
                  <a:pt x="1384" y="1037"/>
                </a:lnTo>
                <a:lnTo>
                  <a:pt x="1402" y="1020"/>
                </a:lnTo>
                <a:lnTo>
                  <a:pt x="1422" y="1005"/>
                </a:lnTo>
                <a:lnTo>
                  <a:pt x="1443" y="990"/>
                </a:lnTo>
                <a:lnTo>
                  <a:pt x="1464" y="977"/>
                </a:lnTo>
                <a:lnTo>
                  <a:pt x="1486" y="965"/>
                </a:lnTo>
                <a:lnTo>
                  <a:pt x="1508" y="953"/>
                </a:lnTo>
                <a:lnTo>
                  <a:pt x="1531" y="943"/>
                </a:lnTo>
                <a:lnTo>
                  <a:pt x="1554" y="933"/>
                </a:lnTo>
                <a:lnTo>
                  <a:pt x="1579" y="925"/>
                </a:lnTo>
                <a:lnTo>
                  <a:pt x="1603" y="918"/>
                </a:lnTo>
                <a:lnTo>
                  <a:pt x="1628" y="912"/>
                </a:lnTo>
                <a:lnTo>
                  <a:pt x="1654" y="908"/>
                </a:lnTo>
                <a:lnTo>
                  <a:pt x="1681" y="904"/>
                </a:lnTo>
                <a:lnTo>
                  <a:pt x="1706" y="902"/>
                </a:lnTo>
                <a:lnTo>
                  <a:pt x="1733" y="902"/>
                </a:lnTo>
                <a:lnTo>
                  <a:pt x="1760" y="902"/>
                </a:lnTo>
                <a:lnTo>
                  <a:pt x="1786" y="904"/>
                </a:lnTo>
                <a:lnTo>
                  <a:pt x="1813" y="908"/>
                </a:lnTo>
                <a:lnTo>
                  <a:pt x="1839" y="912"/>
                </a:lnTo>
                <a:lnTo>
                  <a:pt x="1863" y="918"/>
                </a:lnTo>
                <a:lnTo>
                  <a:pt x="1889" y="925"/>
                </a:lnTo>
                <a:lnTo>
                  <a:pt x="1913" y="933"/>
                </a:lnTo>
                <a:lnTo>
                  <a:pt x="1936" y="943"/>
                </a:lnTo>
                <a:lnTo>
                  <a:pt x="1959" y="953"/>
                </a:lnTo>
                <a:lnTo>
                  <a:pt x="1981" y="965"/>
                </a:lnTo>
                <a:lnTo>
                  <a:pt x="2003" y="977"/>
                </a:lnTo>
                <a:lnTo>
                  <a:pt x="2024" y="990"/>
                </a:lnTo>
                <a:lnTo>
                  <a:pt x="2045" y="1005"/>
                </a:lnTo>
                <a:lnTo>
                  <a:pt x="2065" y="1020"/>
                </a:lnTo>
                <a:lnTo>
                  <a:pt x="2084" y="1037"/>
                </a:lnTo>
                <a:lnTo>
                  <a:pt x="2102" y="1054"/>
                </a:lnTo>
                <a:lnTo>
                  <a:pt x="2102" y="1055"/>
                </a:lnTo>
                <a:lnTo>
                  <a:pt x="2118" y="1073"/>
                </a:lnTo>
                <a:lnTo>
                  <a:pt x="2136" y="1091"/>
                </a:lnTo>
                <a:lnTo>
                  <a:pt x="2151" y="1111"/>
                </a:lnTo>
                <a:lnTo>
                  <a:pt x="2165" y="1132"/>
                </a:lnTo>
                <a:lnTo>
                  <a:pt x="2179" y="1153"/>
                </a:lnTo>
                <a:lnTo>
                  <a:pt x="2192" y="1175"/>
                </a:lnTo>
                <a:lnTo>
                  <a:pt x="2203" y="1197"/>
                </a:lnTo>
                <a:lnTo>
                  <a:pt x="2214" y="1220"/>
                </a:lnTo>
                <a:lnTo>
                  <a:pt x="2223" y="1244"/>
                </a:lnTo>
                <a:lnTo>
                  <a:pt x="2231" y="1269"/>
                </a:lnTo>
                <a:lnTo>
                  <a:pt x="2238" y="1293"/>
                </a:lnTo>
                <a:lnTo>
                  <a:pt x="2244" y="1319"/>
                </a:lnTo>
                <a:lnTo>
                  <a:pt x="2248" y="1344"/>
                </a:lnTo>
                <a:lnTo>
                  <a:pt x="2252" y="1370"/>
                </a:lnTo>
                <a:lnTo>
                  <a:pt x="2254" y="1397"/>
                </a:lnTo>
                <a:lnTo>
                  <a:pt x="2254" y="1423"/>
                </a:lnTo>
                <a:lnTo>
                  <a:pt x="2254" y="1450"/>
                </a:lnTo>
                <a:lnTo>
                  <a:pt x="2252" y="1477"/>
                </a:lnTo>
                <a:lnTo>
                  <a:pt x="2248" y="1502"/>
                </a:lnTo>
                <a:lnTo>
                  <a:pt x="2244" y="1528"/>
                </a:lnTo>
                <a:lnTo>
                  <a:pt x="2238" y="1553"/>
                </a:lnTo>
                <a:lnTo>
                  <a:pt x="2231" y="1578"/>
                </a:lnTo>
                <a:lnTo>
                  <a:pt x="2223" y="1602"/>
                </a:lnTo>
                <a:lnTo>
                  <a:pt x="2214" y="1626"/>
                </a:lnTo>
                <a:lnTo>
                  <a:pt x="2203" y="1648"/>
                </a:lnTo>
                <a:lnTo>
                  <a:pt x="2192" y="1672"/>
                </a:lnTo>
                <a:lnTo>
                  <a:pt x="2179" y="1694"/>
                </a:lnTo>
                <a:lnTo>
                  <a:pt x="2166" y="1715"/>
                </a:lnTo>
                <a:lnTo>
                  <a:pt x="2151" y="1734"/>
                </a:lnTo>
                <a:lnTo>
                  <a:pt x="2136" y="1754"/>
                </a:lnTo>
                <a:lnTo>
                  <a:pt x="2120" y="1774"/>
                </a:lnTo>
                <a:lnTo>
                  <a:pt x="2102" y="1791"/>
                </a:lnTo>
                <a:lnTo>
                  <a:pt x="2084" y="1809"/>
                </a:lnTo>
                <a:lnTo>
                  <a:pt x="2065" y="1825"/>
                </a:lnTo>
                <a:lnTo>
                  <a:pt x="2045" y="1841"/>
                </a:lnTo>
                <a:lnTo>
                  <a:pt x="2024" y="1855"/>
                </a:lnTo>
                <a:lnTo>
                  <a:pt x="2003" y="1869"/>
                </a:lnTo>
                <a:lnTo>
                  <a:pt x="1981" y="1882"/>
                </a:lnTo>
                <a:lnTo>
                  <a:pt x="1959" y="1893"/>
                </a:lnTo>
                <a:lnTo>
                  <a:pt x="1936" y="1904"/>
                </a:lnTo>
                <a:lnTo>
                  <a:pt x="1913" y="1913"/>
                </a:lnTo>
                <a:lnTo>
                  <a:pt x="1889" y="1921"/>
                </a:lnTo>
                <a:lnTo>
                  <a:pt x="1863" y="1928"/>
                </a:lnTo>
                <a:lnTo>
                  <a:pt x="1839" y="1934"/>
                </a:lnTo>
                <a:lnTo>
                  <a:pt x="1813" y="1939"/>
                </a:lnTo>
                <a:lnTo>
                  <a:pt x="1786" y="1942"/>
                </a:lnTo>
                <a:lnTo>
                  <a:pt x="1760" y="1943"/>
                </a:lnTo>
                <a:lnTo>
                  <a:pt x="1733" y="1945"/>
                </a:lnTo>
                <a:lnTo>
                  <a:pt x="1710" y="1943"/>
                </a:lnTo>
                <a:lnTo>
                  <a:pt x="1685" y="1942"/>
                </a:lnTo>
                <a:lnTo>
                  <a:pt x="1662" y="1940"/>
                </a:lnTo>
                <a:lnTo>
                  <a:pt x="1640" y="1936"/>
                </a:lnTo>
                <a:lnTo>
                  <a:pt x="1617" y="1932"/>
                </a:lnTo>
                <a:lnTo>
                  <a:pt x="1595" y="1926"/>
                </a:lnTo>
                <a:lnTo>
                  <a:pt x="1573" y="1919"/>
                </a:lnTo>
                <a:lnTo>
                  <a:pt x="1552" y="1912"/>
                </a:lnTo>
                <a:lnTo>
                  <a:pt x="1465" y="2000"/>
                </a:lnTo>
                <a:lnTo>
                  <a:pt x="1384" y="2089"/>
                </a:lnTo>
                <a:lnTo>
                  <a:pt x="1306" y="2177"/>
                </a:lnTo>
                <a:lnTo>
                  <a:pt x="1233" y="2263"/>
                </a:lnTo>
                <a:lnTo>
                  <a:pt x="1164" y="2349"/>
                </a:lnTo>
                <a:lnTo>
                  <a:pt x="1099" y="2433"/>
                </a:lnTo>
                <a:lnTo>
                  <a:pt x="1069" y="2475"/>
                </a:lnTo>
                <a:lnTo>
                  <a:pt x="1039" y="2517"/>
                </a:lnTo>
                <a:lnTo>
                  <a:pt x="1011" y="2558"/>
                </a:lnTo>
                <a:lnTo>
                  <a:pt x="983" y="2599"/>
                </a:lnTo>
                <a:lnTo>
                  <a:pt x="961" y="2633"/>
                </a:lnTo>
                <a:lnTo>
                  <a:pt x="1020" y="2674"/>
                </a:lnTo>
                <a:lnTo>
                  <a:pt x="1081" y="2714"/>
                </a:lnTo>
                <a:lnTo>
                  <a:pt x="1143" y="2755"/>
                </a:lnTo>
                <a:lnTo>
                  <a:pt x="1207" y="2796"/>
                </a:lnTo>
                <a:lnTo>
                  <a:pt x="1341" y="2878"/>
                </a:lnTo>
                <a:lnTo>
                  <a:pt x="1479" y="2962"/>
                </a:lnTo>
                <a:lnTo>
                  <a:pt x="1583" y="3026"/>
                </a:lnTo>
                <a:lnTo>
                  <a:pt x="1689" y="3089"/>
                </a:lnTo>
                <a:lnTo>
                  <a:pt x="1795" y="3156"/>
                </a:lnTo>
                <a:lnTo>
                  <a:pt x="1900" y="3223"/>
                </a:lnTo>
                <a:lnTo>
                  <a:pt x="2003" y="3293"/>
                </a:lnTo>
                <a:lnTo>
                  <a:pt x="2056" y="3329"/>
                </a:lnTo>
                <a:lnTo>
                  <a:pt x="2107" y="3365"/>
                </a:lnTo>
                <a:lnTo>
                  <a:pt x="2157" y="3402"/>
                </a:lnTo>
                <a:lnTo>
                  <a:pt x="2207" y="3439"/>
                </a:lnTo>
                <a:lnTo>
                  <a:pt x="2255" y="3477"/>
                </a:lnTo>
                <a:lnTo>
                  <a:pt x="2304" y="3517"/>
                </a:lnTo>
                <a:lnTo>
                  <a:pt x="2304" y="1261"/>
                </a:lnTo>
                <a:lnTo>
                  <a:pt x="2305" y="1225"/>
                </a:lnTo>
                <a:lnTo>
                  <a:pt x="2308" y="1189"/>
                </a:lnTo>
                <a:lnTo>
                  <a:pt x="2312" y="1154"/>
                </a:lnTo>
                <a:lnTo>
                  <a:pt x="2319" y="1119"/>
                </a:lnTo>
                <a:lnTo>
                  <a:pt x="2326" y="1084"/>
                </a:lnTo>
                <a:lnTo>
                  <a:pt x="2337" y="1051"/>
                </a:lnTo>
                <a:lnTo>
                  <a:pt x="2347" y="1018"/>
                </a:lnTo>
                <a:lnTo>
                  <a:pt x="2360" y="987"/>
                </a:lnTo>
                <a:lnTo>
                  <a:pt x="2374" y="955"/>
                </a:lnTo>
                <a:lnTo>
                  <a:pt x="2390" y="924"/>
                </a:lnTo>
                <a:lnTo>
                  <a:pt x="2407" y="895"/>
                </a:lnTo>
                <a:lnTo>
                  <a:pt x="2425" y="866"/>
                </a:lnTo>
                <a:lnTo>
                  <a:pt x="2445" y="838"/>
                </a:lnTo>
                <a:lnTo>
                  <a:pt x="2467" y="811"/>
                </a:lnTo>
                <a:lnTo>
                  <a:pt x="2489" y="786"/>
                </a:lnTo>
                <a:lnTo>
                  <a:pt x="2512" y="761"/>
                </a:lnTo>
                <a:lnTo>
                  <a:pt x="2536" y="738"/>
                </a:lnTo>
                <a:lnTo>
                  <a:pt x="2562" y="716"/>
                </a:lnTo>
                <a:lnTo>
                  <a:pt x="2589" y="694"/>
                </a:lnTo>
                <a:lnTo>
                  <a:pt x="2616" y="674"/>
                </a:lnTo>
                <a:lnTo>
                  <a:pt x="2645" y="656"/>
                </a:lnTo>
                <a:lnTo>
                  <a:pt x="2674" y="639"/>
                </a:lnTo>
                <a:lnTo>
                  <a:pt x="2706" y="623"/>
                </a:lnTo>
                <a:lnTo>
                  <a:pt x="2737" y="609"/>
                </a:lnTo>
                <a:lnTo>
                  <a:pt x="2769" y="597"/>
                </a:lnTo>
                <a:lnTo>
                  <a:pt x="2802" y="586"/>
                </a:lnTo>
                <a:lnTo>
                  <a:pt x="2835" y="576"/>
                </a:lnTo>
                <a:lnTo>
                  <a:pt x="2870" y="567"/>
                </a:lnTo>
                <a:lnTo>
                  <a:pt x="2904" y="562"/>
                </a:lnTo>
                <a:lnTo>
                  <a:pt x="2939" y="557"/>
                </a:lnTo>
                <a:lnTo>
                  <a:pt x="2975" y="555"/>
                </a:lnTo>
                <a:lnTo>
                  <a:pt x="3011" y="554"/>
                </a:lnTo>
                <a:close/>
                <a:moveTo>
                  <a:pt x="1887" y="1269"/>
                </a:moveTo>
                <a:lnTo>
                  <a:pt x="1887" y="1269"/>
                </a:lnTo>
                <a:lnTo>
                  <a:pt x="1871" y="1255"/>
                </a:lnTo>
                <a:lnTo>
                  <a:pt x="1855" y="1242"/>
                </a:lnTo>
                <a:lnTo>
                  <a:pt x="1837" y="1232"/>
                </a:lnTo>
                <a:lnTo>
                  <a:pt x="1818" y="1222"/>
                </a:lnTo>
                <a:lnTo>
                  <a:pt x="1798" y="1215"/>
                </a:lnTo>
                <a:lnTo>
                  <a:pt x="1777" y="1210"/>
                </a:lnTo>
                <a:lnTo>
                  <a:pt x="1755" y="1206"/>
                </a:lnTo>
                <a:lnTo>
                  <a:pt x="1733" y="1205"/>
                </a:lnTo>
                <a:lnTo>
                  <a:pt x="1711" y="1206"/>
                </a:lnTo>
                <a:lnTo>
                  <a:pt x="1689" y="1210"/>
                </a:lnTo>
                <a:lnTo>
                  <a:pt x="1668" y="1215"/>
                </a:lnTo>
                <a:lnTo>
                  <a:pt x="1648" y="1222"/>
                </a:lnTo>
                <a:lnTo>
                  <a:pt x="1630" y="1232"/>
                </a:lnTo>
                <a:lnTo>
                  <a:pt x="1611" y="1242"/>
                </a:lnTo>
                <a:lnTo>
                  <a:pt x="1595" y="1255"/>
                </a:lnTo>
                <a:lnTo>
                  <a:pt x="1580" y="1269"/>
                </a:lnTo>
                <a:lnTo>
                  <a:pt x="1579" y="1269"/>
                </a:lnTo>
                <a:lnTo>
                  <a:pt x="1565" y="1284"/>
                </a:lnTo>
                <a:lnTo>
                  <a:pt x="1552" y="1301"/>
                </a:lnTo>
                <a:lnTo>
                  <a:pt x="1541" y="1319"/>
                </a:lnTo>
                <a:lnTo>
                  <a:pt x="1532" y="1338"/>
                </a:lnTo>
                <a:lnTo>
                  <a:pt x="1525" y="1358"/>
                </a:lnTo>
                <a:lnTo>
                  <a:pt x="1519" y="1379"/>
                </a:lnTo>
                <a:lnTo>
                  <a:pt x="1517" y="1401"/>
                </a:lnTo>
                <a:lnTo>
                  <a:pt x="1516" y="1423"/>
                </a:lnTo>
                <a:lnTo>
                  <a:pt x="1517" y="1445"/>
                </a:lnTo>
                <a:lnTo>
                  <a:pt x="1519" y="1467"/>
                </a:lnTo>
                <a:lnTo>
                  <a:pt x="1525" y="1488"/>
                </a:lnTo>
                <a:lnTo>
                  <a:pt x="1532" y="1508"/>
                </a:lnTo>
                <a:lnTo>
                  <a:pt x="1541" y="1527"/>
                </a:lnTo>
                <a:lnTo>
                  <a:pt x="1553" y="1545"/>
                </a:lnTo>
                <a:lnTo>
                  <a:pt x="1565" y="1561"/>
                </a:lnTo>
                <a:lnTo>
                  <a:pt x="1580" y="1576"/>
                </a:lnTo>
                <a:lnTo>
                  <a:pt x="1580" y="1578"/>
                </a:lnTo>
                <a:lnTo>
                  <a:pt x="1595" y="1592"/>
                </a:lnTo>
                <a:lnTo>
                  <a:pt x="1611" y="1604"/>
                </a:lnTo>
                <a:lnTo>
                  <a:pt x="1630" y="1615"/>
                </a:lnTo>
                <a:lnTo>
                  <a:pt x="1648" y="1624"/>
                </a:lnTo>
                <a:lnTo>
                  <a:pt x="1668" y="1631"/>
                </a:lnTo>
                <a:lnTo>
                  <a:pt x="1689" y="1637"/>
                </a:lnTo>
                <a:lnTo>
                  <a:pt x="1711" y="1639"/>
                </a:lnTo>
                <a:lnTo>
                  <a:pt x="1733" y="1640"/>
                </a:lnTo>
                <a:lnTo>
                  <a:pt x="1755" y="1639"/>
                </a:lnTo>
                <a:lnTo>
                  <a:pt x="1777" y="1637"/>
                </a:lnTo>
                <a:lnTo>
                  <a:pt x="1798" y="1631"/>
                </a:lnTo>
                <a:lnTo>
                  <a:pt x="1818" y="1624"/>
                </a:lnTo>
                <a:lnTo>
                  <a:pt x="1837" y="1615"/>
                </a:lnTo>
                <a:lnTo>
                  <a:pt x="1855" y="1603"/>
                </a:lnTo>
                <a:lnTo>
                  <a:pt x="1871" y="1592"/>
                </a:lnTo>
                <a:lnTo>
                  <a:pt x="1887" y="1576"/>
                </a:lnTo>
                <a:lnTo>
                  <a:pt x="1901" y="1561"/>
                </a:lnTo>
                <a:lnTo>
                  <a:pt x="1914" y="1545"/>
                </a:lnTo>
                <a:lnTo>
                  <a:pt x="1925" y="1527"/>
                </a:lnTo>
                <a:lnTo>
                  <a:pt x="1934" y="1508"/>
                </a:lnTo>
                <a:lnTo>
                  <a:pt x="1941" y="1488"/>
                </a:lnTo>
                <a:lnTo>
                  <a:pt x="1947" y="1467"/>
                </a:lnTo>
                <a:lnTo>
                  <a:pt x="1950" y="1445"/>
                </a:lnTo>
                <a:lnTo>
                  <a:pt x="1951" y="1423"/>
                </a:lnTo>
                <a:lnTo>
                  <a:pt x="1950" y="1401"/>
                </a:lnTo>
                <a:lnTo>
                  <a:pt x="1947" y="1379"/>
                </a:lnTo>
                <a:lnTo>
                  <a:pt x="1941" y="1358"/>
                </a:lnTo>
                <a:lnTo>
                  <a:pt x="1934" y="1338"/>
                </a:lnTo>
                <a:lnTo>
                  <a:pt x="1925" y="1319"/>
                </a:lnTo>
                <a:lnTo>
                  <a:pt x="1914" y="1301"/>
                </a:lnTo>
                <a:lnTo>
                  <a:pt x="1901" y="1284"/>
                </a:lnTo>
                <a:lnTo>
                  <a:pt x="1887" y="1269"/>
                </a:lnTo>
                <a:close/>
                <a:moveTo>
                  <a:pt x="2304" y="5100"/>
                </a:moveTo>
                <a:lnTo>
                  <a:pt x="2304" y="4074"/>
                </a:lnTo>
                <a:lnTo>
                  <a:pt x="2277" y="4045"/>
                </a:lnTo>
                <a:lnTo>
                  <a:pt x="2251" y="4017"/>
                </a:lnTo>
                <a:lnTo>
                  <a:pt x="2224" y="3989"/>
                </a:lnTo>
                <a:lnTo>
                  <a:pt x="2195" y="3961"/>
                </a:lnTo>
                <a:lnTo>
                  <a:pt x="2138" y="3908"/>
                </a:lnTo>
                <a:lnTo>
                  <a:pt x="2078" y="3856"/>
                </a:lnTo>
                <a:lnTo>
                  <a:pt x="2016" y="3805"/>
                </a:lnTo>
                <a:lnTo>
                  <a:pt x="1952" y="3755"/>
                </a:lnTo>
                <a:lnTo>
                  <a:pt x="1887" y="3706"/>
                </a:lnTo>
                <a:lnTo>
                  <a:pt x="1821" y="3659"/>
                </a:lnTo>
                <a:lnTo>
                  <a:pt x="1754" y="3613"/>
                </a:lnTo>
                <a:lnTo>
                  <a:pt x="1687" y="3567"/>
                </a:lnTo>
                <a:lnTo>
                  <a:pt x="1617" y="3522"/>
                </a:lnTo>
                <a:lnTo>
                  <a:pt x="1548" y="3478"/>
                </a:lnTo>
                <a:lnTo>
                  <a:pt x="1409" y="3392"/>
                </a:lnTo>
                <a:lnTo>
                  <a:pt x="1270" y="3308"/>
                </a:lnTo>
                <a:lnTo>
                  <a:pt x="1140" y="3230"/>
                </a:lnTo>
                <a:lnTo>
                  <a:pt x="1012" y="3151"/>
                </a:lnTo>
                <a:lnTo>
                  <a:pt x="949" y="3111"/>
                </a:lnTo>
                <a:lnTo>
                  <a:pt x="888" y="3071"/>
                </a:lnTo>
                <a:lnTo>
                  <a:pt x="826" y="3030"/>
                </a:lnTo>
                <a:lnTo>
                  <a:pt x="765" y="2988"/>
                </a:lnTo>
                <a:lnTo>
                  <a:pt x="737" y="3056"/>
                </a:lnTo>
                <a:lnTo>
                  <a:pt x="710" y="3122"/>
                </a:lnTo>
                <a:lnTo>
                  <a:pt x="687" y="3186"/>
                </a:lnTo>
                <a:lnTo>
                  <a:pt x="667" y="3250"/>
                </a:lnTo>
                <a:lnTo>
                  <a:pt x="650" y="3313"/>
                </a:lnTo>
                <a:lnTo>
                  <a:pt x="636" y="3375"/>
                </a:lnTo>
                <a:lnTo>
                  <a:pt x="624" y="3435"/>
                </a:lnTo>
                <a:lnTo>
                  <a:pt x="615" y="3496"/>
                </a:lnTo>
                <a:lnTo>
                  <a:pt x="612" y="3533"/>
                </a:lnTo>
                <a:lnTo>
                  <a:pt x="608" y="3577"/>
                </a:lnTo>
                <a:lnTo>
                  <a:pt x="606" y="3615"/>
                </a:lnTo>
                <a:lnTo>
                  <a:pt x="605" y="3652"/>
                </a:lnTo>
                <a:lnTo>
                  <a:pt x="605" y="3691"/>
                </a:lnTo>
                <a:lnTo>
                  <a:pt x="606" y="3728"/>
                </a:lnTo>
                <a:lnTo>
                  <a:pt x="609" y="3765"/>
                </a:lnTo>
                <a:lnTo>
                  <a:pt x="613" y="3801"/>
                </a:lnTo>
                <a:lnTo>
                  <a:pt x="617" y="3837"/>
                </a:lnTo>
                <a:lnTo>
                  <a:pt x="623" y="3873"/>
                </a:lnTo>
                <a:lnTo>
                  <a:pt x="630" y="3908"/>
                </a:lnTo>
                <a:lnTo>
                  <a:pt x="638" y="3943"/>
                </a:lnTo>
                <a:lnTo>
                  <a:pt x="646" y="3976"/>
                </a:lnTo>
                <a:lnTo>
                  <a:pt x="657" y="4010"/>
                </a:lnTo>
                <a:lnTo>
                  <a:pt x="668" y="4044"/>
                </a:lnTo>
                <a:lnTo>
                  <a:pt x="680" y="4076"/>
                </a:lnTo>
                <a:lnTo>
                  <a:pt x="693" y="4109"/>
                </a:lnTo>
                <a:lnTo>
                  <a:pt x="707" y="4141"/>
                </a:lnTo>
                <a:lnTo>
                  <a:pt x="722" y="4173"/>
                </a:lnTo>
                <a:lnTo>
                  <a:pt x="738" y="4204"/>
                </a:lnTo>
                <a:lnTo>
                  <a:pt x="755" y="4234"/>
                </a:lnTo>
                <a:lnTo>
                  <a:pt x="773" y="4264"/>
                </a:lnTo>
                <a:lnTo>
                  <a:pt x="791" y="4295"/>
                </a:lnTo>
                <a:lnTo>
                  <a:pt x="811" y="4324"/>
                </a:lnTo>
                <a:lnTo>
                  <a:pt x="832" y="4353"/>
                </a:lnTo>
                <a:lnTo>
                  <a:pt x="853" y="4380"/>
                </a:lnTo>
                <a:lnTo>
                  <a:pt x="875" y="4408"/>
                </a:lnTo>
                <a:lnTo>
                  <a:pt x="898" y="4436"/>
                </a:lnTo>
                <a:lnTo>
                  <a:pt x="923" y="4463"/>
                </a:lnTo>
                <a:lnTo>
                  <a:pt x="947" y="4488"/>
                </a:lnTo>
                <a:lnTo>
                  <a:pt x="973" y="4515"/>
                </a:lnTo>
                <a:lnTo>
                  <a:pt x="999" y="4540"/>
                </a:lnTo>
                <a:lnTo>
                  <a:pt x="1027" y="4565"/>
                </a:lnTo>
                <a:lnTo>
                  <a:pt x="1055" y="4589"/>
                </a:lnTo>
                <a:lnTo>
                  <a:pt x="1084" y="4614"/>
                </a:lnTo>
                <a:lnTo>
                  <a:pt x="1114" y="4637"/>
                </a:lnTo>
                <a:lnTo>
                  <a:pt x="1144" y="4660"/>
                </a:lnTo>
                <a:lnTo>
                  <a:pt x="1176" y="4684"/>
                </a:lnTo>
                <a:lnTo>
                  <a:pt x="1208" y="4706"/>
                </a:lnTo>
                <a:lnTo>
                  <a:pt x="1242" y="4728"/>
                </a:lnTo>
                <a:lnTo>
                  <a:pt x="1276" y="4749"/>
                </a:lnTo>
                <a:lnTo>
                  <a:pt x="1309" y="4769"/>
                </a:lnTo>
                <a:lnTo>
                  <a:pt x="1344" y="4789"/>
                </a:lnTo>
                <a:lnTo>
                  <a:pt x="1380" y="4809"/>
                </a:lnTo>
                <a:lnTo>
                  <a:pt x="1416" y="4829"/>
                </a:lnTo>
                <a:lnTo>
                  <a:pt x="1453" y="4847"/>
                </a:lnTo>
                <a:lnTo>
                  <a:pt x="1490" y="4865"/>
                </a:lnTo>
                <a:lnTo>
                  <a:pt x="1529" y="4882"/>
                </a:lnTo>
                <a:lnTo>
                  <a:pt x="1568" y="4899"/>
                </a:lnTo>
                <a:lnTo>
                  <a:pt x="1608" y="4916"/>
                </a:lnTo>
                <a:lnTo>
                  <a:pt x="1647" y="4931"/>
                </a:lnTo>
                <a:lnTo>
                  <a:pt x="1688" y="4947"/>
                </a:lnTo>
                <a:lnTo>
                  <a:pt x="1728" y="4961"/>
                </a:lnTo>
                <a:lnTo>
                  <a:pt x="1770" y="4975"/>
                </a:lnTo>
                <a:lnTo>
                  <a:pt x="1855" y="5002"/>
                </a:lnTo>
                <a:lnTo>
                  <a:pt x="1941" y="5026"/>
                </a:lnTo>
                <a:lnTo>
                  <a:pt x="2029" y="5048"/>
                </a:lnTo>
                <a:lnTo>
                  <a:pt x="2120" y="5068"/>
                </a:lnTo>
                <a:lnTo>
                  <a:pt x="2211" y="5085"/>
                </a:lnTo>
                <a:lnTo>
                  <a:pt x="2304" y="5100"/>
                </a:lnTo>
                <a:close/>
                <a:moveTo>
                  <a:pt x="2991" y="1292"/>
                </a:moveTo>
                <a:lnTo>
                  <a:pt x="2991" y="3627"/>
                </a:lnTo>
                <a:lnTo>
                  <a:pt x="5477" y="3627"/>
                </a:lnTo>
                <a:lnTo>
                  <a:pt x="5477" y="1292"/>
                </a:lnTo>
                <a:lnTo>
                  <a:pt x="2991" y="1292"/>
                </a:lnTo>
                <a:close/>
                <a:moveTo>
                  <a:pt x="4212" y="3997"/>
                </a:moveTo>
                <a:lnTo>
                  <a:pt x="4212" y="3997"/>
                </a:lnTo>
                <a:lnTo>
                  <a:pt x="4181" y="3998"/>
                </a:lnTo>
                <a:lnTo>
                  <a:pt x="4150" y="4000"/>
                </a:lnTo>
                <a:lnTo>
                  <a:pt x="4120" y="4003"/>
                </a:lnTo>
                <a:lnTo>
                  <a:pt x="4090" y="4007"/>
                </a:lnTo>
                <a:lnTo>
                  <a:pt x="4060" y="4012"/>
                </a:lnTo>
                <a:lnTo>
                  <a:pt x="4030" y="4018"/>
                </a:lnTo>
                <a:lnTo>
                  <a:pt x="4001" y="4026"/>
                </a:lnTo>
                <a:lnTo>
                  <a:pt x="3974" y="4034"/>
                </a:lnTo>
                <a:lnTo>
                  <a:pt x="3946" y="4044"/>
                </a:lnTo>
                <a:lnTo>
                  <a:pt x="3918" y="4054"/>
                </a:lnTo>
                <a:lnTo>
                  <a:pt x="3891" y="4066"/>
                </a:lnTo>
                <a:lnTo>
                  <a:pt x="3864" y="4079"/>
                </a:lnTo>
                <a:lnTo>
                  <a:pt x="3839" y="4091"/>
                </a:lnTo>
                <a:lnTo>
                  <a:pt x="3813" y="4105"/>
                </a:lnTo>
                <a:lnTo>
                  <a:pt x="3789" y="4120"/>
                </a:lnTo>
                <a:lnTo>
                  <a:pt x="3765" y="4137"/>
                </a:lnTo>
                <a:lnTo>
                  <a:pt x="4227" y="4599"/>
                </a:lnTo>
                <a:lnTo>
                  <a:pt x="4676" y="4149"/>
                </a:lnTo>
                <a:lnTo>
                  <a:pt x="4652" y="4132"/>
                </a:lnTo>
                <a:lnTo>
                  <a:pt x="4626" y="4116"/>
                </a:lnTo>
                <a:lnTo>
                  <a:pt x="4599" y="4100"/>
                </a:lnTo>
                <a:lnTo>
                  <a:pt x="4573" y="4086"/>
                </a:lnTo>
                <a:lnTo>
                  <a:pt x="4546" y="4072"/>
                </a:lnTo>
                <a:lnTo>
                  <a:pt x="4518" y="4059"/>
                </a:lnTo>
                <a:lnTo>
                  <a:pt x="4489" y="4048"/>
                </a:lnTo>
                <a:lnTo>
                  <a:pt x="4460" y="4038"/>
                </a:lnTo>
                <a:lnTo>
                  <a:pt x="4431" y="4029"/>
                </a:lnTo>
                <a:lnTo>
                  <a:pt x="4401" y="4021"/>
                </a:lnTo>
                <a:lnTo>
                  <a:pt x="4371" y="4014"/>
                </a:lnTo>
                <a:lnTo>
                  <a:pt x="4339" y="4008"/>
                </a:lnTo>
                <a:lnTo>
                  <a:pt x="4308" y="4003"/>
                </a:lnTo>
                <a:lnTo>
                  <a:pt x="4277" y="4000"/>
                </a:lnTo>
                <a:lnTo>
                  <a:pt x="4244" y="3998"/>
                </a:lnTo>
                <a:lnTo>
                  <a:pt x="4212" y="3997"/>
                </a:lnTo>
                <a:close/>
                <a:moveTo>
                  <a:pt x="4858" y="4335"/>
                </a:moveTo>
                <a:lnTo>
                  <a:pt x="4411" y="4783"/>
                </a:lnTo>
                <a:lnTo>
                  <a:pt x="4859" y="5233"/>
                </a:lnTo>
                <a:lnTo>
                  <a:pt x="4876" y="5208"/>
                </a:lnTo>
                <a:lnTo>
                  <a:pt x="4891" y="5184"/>
                </a:lnTo>
                <a:lnTo>
                  <a:pt x="4906" y="5158"/>
                </a:lnTo>
                <a:lnTo>
                  <a:pt x="4919" y="5133"/>
                </a:lnTo>
                <a:lnTo>
                  <a:pt x="4931" y="5106"/>
                </a:lnTo>
                <a:lnTo>
                  <a:pt x="4943" y="5079"/>
                </a:lnTo>
                <a:lnTo>
                  <a:pt x="4953" y="5052"/>
                </a:lnTo>
                <a:lnTo>
                  <a:pt x="4963" y="5024"/>
                </a:lnTo>
                <a:lnTo>
                  <a:pt x="4971" y="4995"/>
                </a:lnTo>
                <a:lnTo>
                  <a:pt x="4978" y="4967"/>
                </a:lnTo>
                <a:lnTo>
                  <a:pt x="4985" y="4937"/>
                </a:lnTo>
                <a:lnTo>
                  <a:pt x="4989" y="4908"/>
                </a:lnTo>
                <a:lnTo>
                  <a:pt x="4994" y="4877"/>
                </a:lnTo>
                <a:lnTo>
                  <a:pt x="4996" y="4847"/>
                </a:lnTo>
                <a:lnTo>
                  <a:pt x="4999" y="4816"/>
                </a:lnTo>
                <a:lnTo>
                  <a:pt x="5000" y="4786"/>
                </a:lnTo>
                <a:lnTo>
                  <a:pt x="4999" y="4754"/>
                </a:lnTo>
                <a:lnTo>
                  <a:pt x="4996" y="4723"/>
                </a:lnTo>
                <a:lnTo>
                  <a:pt x="4994" y="4693"/>
                </a:lnTo>
                <a:lnTo>
                  <a:pt x="4989" y="4663"/>
                </a:lnTo>
                <a:lnTo>
                  <a:pt x="4985" y="4632"/>
                </a:lnTo>
                <a:lnTo>
                  <a:pt x="4978" y="4603"/>
                </a:lnTo>
                <a:lnTo>
                  <a:pt x="4971" y="4574"/>
                </a:lnTo>
                <a:lnTo>
                  <a:pt x="4963" y="4545"/>
                </a:lnTo>
                <a:lnTo>
                  <a:pt x="4952" y="4517"/>
                </a:lnTo>
                <a:lnTo>
                  <a:pt x="4942" y="4490"/>
                </a:lnTo>
                <a:lnTo>
                  <a:pt x="4930" y="4463"/>
                </a:lnTo>
                <a:lnTo>
                  <a:pt x="4917" y="4436"/>
                </a:lnTo>
                <a:lnTo>
                  <a:pt x="4905" y="4411"/>
                </a:lnTo>
                <a:lnTo>
                  <a:pt x="4890" y="4385"/>
                </a:lnTo>
                <a:lnTo>
                  <a:pt x="4874" y="4360"/>
                </a:lnTo>
                <a:lnTo>
                  <a:pt x="4858" y="4335"/>
                </a:lnTo>
                <a:close/>
                <a:moveTo>
                  <a:pt x="4678" y="5420"/>
                </a:moveTo>
                <a:lnTo>
                  <a:pt x="4227" y="4968"/>
                </a:lnTo>
                <a:lnTo>
                  <a:pt x="3762" y="5431"/>
                </a:lnTo>
                <a:lnTo>
                  <a:pt x="3787" y="5448"/>
                </a:lnTo>
                <a:lnTo>
                  <a:pt x="3811" y="5464"/>
                </a:lnTo>
                <a:lnTo>
                  <a:pt x="3837" y="5478"/>
                </a:lnTo>
                <a:lnTo>
                  <a:pt x="3863" y="5492"/>
                </a:lnTo>
                <a:lnTo>
                  <a:pt x="3890" y="5503"/>
                </a:lnTo>
                <a:lnTo>
                  <a:pt x="3917" y="5515"/>
                </a:lnTo>
                <a:lnTo>
                  <a:pt x="3945" y="5526"/>
                </a:lnTo>
                <a:lnTo>
                  <a:pt x="3972" y="5536"/>
                </a:lnTo>
                <a:lnTo>
                  <a:pt x="4000" y="5544"/>
                </a:lnTo>
                <a:lnTo>
                  <a:pt x="4029" y="5552"/>
                </a:lnTo>
                <a:lnTo>
                  <a:pt x="4060" y="5558"/>
                </a:lnTo>
                <a:lnTo>
                  <a:pt x="4089" y="5564"/>
                </a:lnTo>
                <a:lnTo>
                  <a:pt x="4119" y="5567"/>
                </a:lnTo>
                <a:lnTo>
                  <a:pt x="4150" y="5571"/>
                </a:lnTo>
                <a:lnTo>
                  <a:pt x="4180" y="5572"/>
                </a:lnTo>
                <a:lnTo>
                  <a:pt x="4212" y="5573"/>
                </a:lnTo>
                <a:lnTo>
                  <a:pt x="4244" y="5572"/>
                </a:lnTo>
                <a:lnTo>
                  <a:pt x="4277" y="5569"/>
                </a:lnTo>
                <a:lnTo>
                  <a:pt x="4308" y="5567"/>
                </a:lnTo>
                <a:lnTo>
                  <a:pt x="4340" y="5562"/>
                </a:lnTo>
                <a:lnTo>
                  <a:pt x="4371" y="5557"/>
                </a:lnTo>
                <a:lnTo>
                  <a:pt x="4402" y="5550"/>
                </a:lnTo>
                <a:lnTo>
                  <a:pt x="4432" y="5542"/>
                </a:lnTo>
                <a:lnTo>
                  <a:pt x="4461" y="5532"/>
                </a:lnTo>
                <a:lnTo>
                  <a:pt x="4490" y="5522"/>
                </a:lnTo>
                <a:lnTo>
                  <a:pt x="4519" y="5510"/>
                </a:lnTo>
                <a:lnTo>
                  <a:pt x="4547" y="5497"/>
                </a:lnTo>
                <a:lnTo>
                  <a:pt x="4575" y="5485"/>
                </a:lnTo>
                <a:lnTo>
                  <a:pt x="4602" y="5470"/>
                </a:lnTo>
                <a:lnTo>
                  <a:pt x="4627" y="5454"/>
                </a:lnTo>
                <a:lnTo>
                  <a:pt x="4653" y="5437"/>
                </a:lnTo>
                <a:lnTo>
                  <a:pt x="4678" y="5420"/>
                </a:lnTo>
                <a:close/>
                <a:moveTo>
                  <a:pt x="3575" y="5249"/>
                </a:moveTo>
                <a:lnTo>
                  <a:pt x="4042" y="4783"/>
                </a:lnTo>
                <a:lnTo>
                  <a:pt x="3578" y="4319"/>
                </a:lnTo>
                <a:lnTo>
                  <a:pt x="3560" y="4343"/>
                </a:lnTo>
                <a:lnTo>
                  <a:pt x="3543" y="4369"/>
                </a:lnTo>
                <a:lnTo>
                  <a:pt x="3528" y="4396"/>
                </a:lnTo>
                <a:lnTo>
                  <a:pt x="3513" y="4422"/>
                </a:lnTo>
                <a:lnTo>
                  <a:pt x="3499" y="4450"/>
                </a:lnTo>
                <a:lnTo>
                  <a:pt x="3487" y="4478"/>
                </a:lnTo>
                <a:lnTo>
                  <a:pt x="3476" y="4506"/>
                </a:lnTo>
                <a:lnTo>
                  <a:pt x="3465" y="4536"/>
                </a:lnTo>
                <a:lnTo>
                  <a:pt x="3456" y="4565"/>
                </a:lnTo>
                <a:lnTo>
                  <a:pt x="3448" y="4595"/>
                </a:lnTo>
                <a:lnTo>
                  <a:pt x="3441" y="4625"/>
                </a:lnTo>
                <a:lnTo>
                  <a:pt x="3435" y="4657"/>
                </a:lnTo>
                <a:lnTo>
                  <a:pt x="3430" y="4688"/>
                </a:lnTo>
                <a:lnTo>
                  <a:pt x="3427" y="4721"/>
                </a:lnTo>
                <a:lnTo>
                  <a:pt x="3426" y="4752"/>
                </a:lnTo>
                <a:lnTo>
                  <a:pt x="3424" y="4786"/>
                </a:lnTo>
                <a:lnTo>
                  <a:pt x="3426" y="4817"/>
                </a:lnTo>
                <a:lnTo>
                  <a:pt x="3427" y="4850"/>
                </a:lnTo>
                <a:lnTo>
                  <a:pt x="3430" y="4881"/>
                </a:lnTo>
                <a:lnTo>
                  <a:pt x="3435" y="4912"/>
                </a:lnTo>
                <a:lnTo>
                  <a:pt x="3441" y="4944"/>
                </a:lnTo>
                <a:lnTo>
                  <a:pt x="3448" y="4974"/>
                </a:lnTo>
                <a:lnTo>
                  <a:pt x="3456" y="5004"/>
                </a:lnTo>
                <a:lnTo>
                  <a:pt x="3464" y="5033"/>
                </a:lnTo>
                <a:lnTo>
                  <a:pt x="3474" y="5062"/>
                </a:lnTo>
                <a:lnTo>
                  <a:pt x="3486" y="5091"/>
                </a:lnTo>
                <a:lnTo>
                  <a:pt x="3499" y="5119"/>
                </a:lnTo>
                <a:lnTo>
                  <a:pt x="3512" y="5147"/>
                </a:lnTo>
                <a:lnTo>
                  <a:pt x="3527" y="5174"/>
                </a:lnTo>
                <a:lnTo>
                  <a:pt x="3542" y="5199"/>
                </a:lnTo>
                <a:lnTo>
                  <a:pt x="3558" y="5225"/>
                </a:lnTo>
                <a:lnTo>
                  <a:pt x="3575" y="524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KSO_Shape">
            <a:extLst>
              <a:ext uri="{FF2B5EF4-FFF2-40B4-BE49-F238E27FC236}">
                <a16:creationId xmlns:a16="http://schemas.microsoft.com/office/drawing/2014/main" id="{AF710B43-D004-C430-EB64-D383B1E61A43}"/>
              </a:ext>
            </a:extLst>
          </p:cNvPr>
          <p:cNvSpPr/>
          <p:nvPr/>
        </p:nvSpPr>
        <p:spPr bwMode="auto">
          <a:xfrm>
            <a:off x="4628659" y="2200914"/>
            <a:ext cx="544866" cy="860755"/>
          </a:xfrm>
          <a:custGeom>
            <a:avLst/>
            <a:gdLst>
              <a:gd name="T0" fmla="*/ 2147483647 w 3864"/>
              <a:gd name="T1" fmla="*/ 2147483647 h 6111"/>
              <a:gd name="T2" fmla="*/ 2147483647 w 3864"/>
              <a:gd name="T3" fmla="*/ 2147483647 h 6111"/>
              <a:gd name="T4" fmla="*/ 2147483647 w 3864"/>
              <a:gd name="T5" fmla="*/ 2147483647 h 6111"/>
              <a:gd name="T6" fmla="*/ 2147483647 w 3864"/>
              <a:gd name="T7" fmla="*/ 2147483647 h 6111"/>
              <a:gd name="T8" fmla="*/ 2147483647 w 3864"/>
              <a:gd name="T9" fmla="*/ 2147483647 h 6111"/>
              <a:gd name="T10" fmla="*/ 2147483647 w 3864"/>
              <a:gd name="T11" fmla="*/ 2147483647 h 6111"/>
              <a:gd name="T12" fmla="*/ 2147483647 w 3864"/>
              <a:gd name="T13" fmla="*/ 2147483647 h 6111"/>
              <a:gd name="T14" fmla="*/ 2147483647 w 3864"/>
              <a:gd name="T15" fmla="*/ 2147483647 h 6111"/>
              <a:gd name="T16" fmla="*/ 2147483647 w 3864"/>
              <a:gd name="T17" fmla="*/ 2147483647 h 6111"/>
              <a:gd name="T18" fmla="*/ 2147483647 w 3864"/>
              <a:gd name="T19" fmla="*/ 2147483647 h 6111"/>
              <a:gd name="T20" fmla="*/ 2147483647 w 3864"/>
              <a:gd name="T21" fmla="*/ 2147483647 h 6111"/>
              <a:gd name="T22" fmla="*/ 2147483647 w 3864"/>
              <a:gd name="T23" fmla="*/ 2147483647 h 6111"/>
              <a:gd name="T24" fmla="*/ 2147483647 w 3864"/>
              <a:gd name="T25" fmla="*/ 2147483647 h 6111"/>
              <a:gd name="T26" fmla="*/ 2147483647 w 3864"/>
              <a:gd name="T27" fmla="*/ 2147483647 h 6111"/>
              <a:gd name="T28" fmla="*/ 2147483647 w 3864"/>
              <a:gd name="T29" fmla="*/ 2147483647 h 6111"/>
              <a:gd name="T30" fmla="*/ 2147483647 w 3864"/>
              <a:gd name="T31" fmla="*/ 2147483647 h 6111"/>
              <a:gd name="T32" fmla="*/ 2147483647 w 3864"/>
              <a:gd name="T33" fmla="*/ 2147483647 h 6111"/>
              <a:gd name="T34" fmla="*/ 2147483647 w 3864"/>
              <a:gd name="T35" fmla="*/ 2147483647 h 6111"/>
              <a:gd name="T36" fmla="*/ 2147483647 w 3864"/>
              <a:gd name="T37" fmla="*/ 2147483647 h 6111"/>
              <a:gd name="T38" fmla="*/ 2147483647 w 3864"/>
              <a:gd name="T39" fmla="*/ 2147483647 h 6111"/>
              <a:gd name="T40" fmla="*/ 2147483647 w 3864"/>
              <a:gd name="T41" fmla="*/ 2147483647 h 6111"/>
              <a:gd name="T42" fmla="*/ 2147483647 w 3864"/>
              <a:gd name="T43" fmla="*/ 2147483647 h 6111"/>
              <a:gd name="T44" fmla="*/ 2147483647 w 3864"/>
              <a:gd name="T45" fmla="*/ 2147483647 h 6111"/>
              <a:gd name="T46" fmla="*/ 2147483647 w 3864"/>
              <a:gd name="T47" fmla="*/ 2147483647 h 6111"/>
              <a:gd name="T48" fmla="*/ 2147483647 w 3864"/>
              <a:gd name="T49" fmla="*/ 2147483647 h 6111"/>
              <a:gd name="T50" fmla="*/ 2147483647 w 3864"/>
              <a:gd name="T51" fmla="*/ 2147483647 h 6111"/>
              <a:gd name="T52" fmla="*/ 2147483647 w 3864"/>
              <a:gd name="T53" fmla="*/ 2147483647 h 6111"/>
              <a:gd name="T54" fmla="*/ 2147483647 w 3864"/>
              <a:gd name="T55" fmla="*/ 2147483647 h 6111"/>
              <a:gd name="T56" fmla="*/ 2147483647 w 3864"/>
              <a:gd name="T57" fmla="*/ 2147483647 h 6111"/>
              <a:gd name="T58" fmla="*/ 2147483647 w 3864"/>
              <a:gd name="T59" fmla="*/ 2147483647 h 6111"/>
              <a:gd name="T60" fmla="*/ 2147483647 w 3864"/>
              <a:gd name="T61" fmla="*/ 2147483647 h 6111"/>
              <a:gd name="T62" fmla="*/ 2147483647 w 3864"/>
              <a:gd name="T63" fmla="*/ 2147483647 h 6111"/>
              <a:gd name="T64" fmla="*/ 2147483647 w 3864"/>
              <a:gd name="T65" fmla="*/ 2147483647 h 6111"/>
              <a:gd name="T66" fmla="*/ 2147483647 w 3864"/>
              <a:gd name="T67" fmla="*/ 2147483647 h 6111"/>
              <a:gd name="T68" fmla="*/ 2147483647 w 3864"/>
              <a:gd name="T69" fmla="*/ 2147483647 h 6111"/>
              <a:gd name="T70" fmla="*/ 2147483647 w 3864"/>
              <a:gd name="T71" fmla="*/ 2147483647 h 6111"/>
              <a:gd name="T72" fmla="*/ 2147483647 w 3864"/>
              <a:gd name="T73" fmla="*/ 2147483647 h 6111"/>
              <a:gd name="T74" fmla="*/ 2147483647 w 3864"/>
              <a:gd name="T75" fmla="*/ 2147483647 h 6111"/>
              <a:gd name="T76" fmla="*/ 2147483647 w 3864"/>
              <a:gd name="T77" fmla="*/ 2147483647 h 6111"/>
              <a:gd name="T78" fmla="*/ 2147483647 w 3864"/>
              <a:gd name="T79" fmla="*/ 2147483647 h 6111"/>
              <a:gd name="T80" fmla="*/ 2147483647 w 3864"/>
              <a:gd name="T81" fmla="*/ 2147483647 h 6111"/>
              <a:gd name="T82" fmla="*/ 2147483647 w 3864"/>
              <a:gd name="T83" fmla="*/ 2147483647 h 6111"/>
              <a:gd name="T84" fmla="*/ 2147483647 w 3864"/>
              <a:gd name="T85" fmla="*/ 2147483647 h 6111"/>
              <a:gd name="T86" fmla="*/ 2147483647 w 3864"/>
              <a:gd name="T87" fmla="*/ 2147483647 h 6111"/>
              <a:gd name="T88" fmla="*/ 2147483647 w 3864"/>
              <a:gd name="T89" fmla="*/ 2147483647 h 6111"/>
              <a:gd name="T90" fmla="*/ 2147483647 w 3864"/>
              <a:gd name="T91" fmla="*/ 2147483647 h 6111"/>
              <a:gd name="T92" fmla="*/ 2147483647 w 3864"/>
              <a:gd name="T93" fmla="*/ 2147483647 h 6111"/>
              <a:gd name="T94" fmla="*/ 2147483647 w 3864"/>
              <a:gd name="T95" fmla="*/ 2147483647 h 6111"/>
              <a:gd name="T96" fmla="*/ 2147483647 w 3864"/>
              <a:gd name="T97" fmla="*/ 2147483647 h 6111"/>
              <a:gd name="T98" fmla="*/ 2147483647 w 3864"/>
              <a:gd name="T99" fmla="*/ 2147483647 h 6111"/>
              <a:gd name="T100" fmla="*/ 2147483647 w 3864"/>
              <a:gd name="T101" fmla="*/ 2147483647 h 6111"/>
              <a:gd name="T102" fmla="*/ 2147483647 w 3864"/>
              <a:gd name="T103" fmla="*/ 2147483647 h 6111"/>
              <a:gd name="T104" fmla="*/ 2147483647 w 3864"/>
              <a:gd name="T105" fmla="*/ 2147483647 h 6111"/>
              <a:gd name="T106" fmla="*/ 2147483647 w 3864"/>
              <a:gd name="T107" fmla="*/ 2147483647 h 6111"/>
              <a:gd name="T108" fmla="*/ 2147483647 w 3864"/>
              <a:gd name="T109" fmla="*/ 2147483647 h 6111"/>
              <a:gd name="T110" fmla="*/ 2147483647 w 3864"/>
              <a:gd name="T111" fmla="*/ 2147483647 h 6111"/>
              <a:gd name="T112" fmla="*/ 2147483647 w 3864"/>
              <a:gd name="T113" fmla="*/ 2147483647 h 6111"/>
              <a:gd name="T114" fmla="*/ 2147483647 w 3864"/>
              <a:gd name="T115" fmla="*/ 2147483647 h 6111"/>
              <a:gd name="T116" fmla="*/ 2147483647 w 3864"/>
              <a:gd name="T117" fmla="*/ 2147483647 h 6111"/>
              <a:gd name="T118" fmla="*/ 2147483647 w 3864"/>
              <a:gd name="T119" fmla="*/ 2147483647 h 6111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3864"/>
              <a:gd name="T181" fmla="*/ 0 h 6111"/>
              <a:gd name="T182" fmla="*/ 3864 w 3864"/>
              <a:gd name="T183" fmla="*/ 6111 h 6111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3864" h="6111">
                <a:moveTo>
                  <a:pt x="1932" y="0"/>
                </a:moveTo>
                <a:lnTo>
                  <a:pt x="1932" y="0"/>
                </a:lnTo>
                <a:lnTo>
                  <a:pt x="1982" y="0"/>
                </a:lnTo>
                <a:lnTo>
                  <a:pt x="2031" y="2"/>
                </a:lnTo>
                <a:lnTo>
                  <a:pt x="2081" y="5"/>
                </a:lnTo>
                <a:lnTo>
                  <a:pt x="2129" y="9"/>
                </a:lnTo>
                <a:lnTo>
                  <a:pt x="2178" y="15"/>
                </a:lnTo>
                <a:lnTo>
                  <a:pt x="2226" y="22"/>
                </a:lnTo>
                <a:lnTo>
                  <a:pt x="2273" y="30"/>
                </a:lnTo>
                <a:lnTo>
                  <a:pt x="2321" y="39"/>
                </a:lnTo>
                <a:lnTo>
                  <a:pt x="2367" y="48"/>
                </a:lnTo>
                <a:lnTo>
                  <a:pt x="2415" y="60"/>
                </a:lnTo>
                <a:lnTo>
                  <a:pt x="2460" y="73"/>
                </a:lnTo>
                <a:lnTo>
                  <a:pt x="2507" y="87"/>
                </a:lnTo>
                <a:lnTo>
                  <a:pt x="2551" y="101"/>
                </a:lnTo>
                <a:lnTo>
                  <a:pt x="2596" y="117"/>
                </a:lnTo>
                <a:lnTo>
                  <a:pt x="2640" y="133"/>
                </a:lnTo>
                <a:lnTo>
                  <a:pt x="2683" y="152"/>
                </a:lnTo>
                <a:lnTo>
                  <a:pt x="2727" y="170"/>
                </a:lnTo>
                <a:lnTo>
                  <a:pt x="2769" y="190"/>
                </a:lnTo>
                <a:lnTo>
                  <a:pt x="2811" y="211"/>
                </a:lnTo>
                <a:lnTo>
                  <a:pt x="2853" y="233"/>
                </a:lnTo>
                <a:lnTo>
                  <a:pt x="2893" y="255"/>
                </a:lnTo>
                <a:lnTo>
                  <a:pt x="2934" y="279"/>
                </a:lnTo>
                <a:lnTo>
                  <a:pt x="2973" y="304"/>
                </a:lnTo>
                <a:lnTo>
                  <a:pt x="3012" y="329"/>
                </a:lnTo>
                <a:lnTo>
                  <a:pt x="3050" y="356"/>
                </a:lnTo>
                <a:lnTo>
                  <a:pt x="3087" y="383"/>
                </a:lnTo>
                <a:lnTo>
                  <a:pt x="3124" y="412"/>
                </a:lnTo>
                <a:lnTo>
                  <a:pt x="3160" y="441"/>
                </a:lnTo>
                <a:lnTo>
                  <a:pt x="3196" y="471"/>
                </a:lnTo>
                <a:lnTo>
                  <a:pt x="3231" y="501"/>
                </a:lnTo>
                <a:lnTo>
                  <a:pt x="3265" y="532"/>
                </a:lnTo>
                <a:lnTo>
                  <a:pt x="3297" y="565"/>
                </a:lnTo>
                <a:lnTo>
                  <a:pt x="3330" y="599"/>
                </a:lnTo>
                <a:lnTo>
                  <a:pt x="3362" y="632"/>
                </a:lnTo>
                <a:lnTo>
                  <a:pt x="3393" y="667"/>
                </a:lnTo>
                <a:lnTo>
                  <a:pt x="3423" y="702"/>
                </a:lnTo>
                <a:lnTo>
                  <a:pt x="3452" y="739"/>
                </a:lnTo>
                <a:lnTo>
                  <a:pt x="3480" y="775"/>
                </a:lnTo>
                <a:lnTo>
                  <a:pt x="3507" y="813"/>
                </a:lnTo>
                <a:lnTo>
                  <a:pt x="3534" y="852"/>
                </a:lnTo>
                <a:lnTo>
                  <a:pt x="3560" y="890"/>
                </a:lnTo>
                <a:lnTo>
                  <a:pt x="3584" y="930"/>
                </a:lnTo>
                <a:lnTo>
                  <a:pt x="3607" y="970"/>
                </a:lnTo>
                <a:lnTo>
                  <a:pt x="3631" y="1011"/>
                </a:lnTo>
                <a:lnTo>
                  <a:pt x="3653" y="1051"/>
                </a:lnTo>
                <a:lnTo>
                  <a:pt x="3674" y="1094"/>
                </a:lnTo>
                <a:lnTo>
                  <a:pt x="3693" y="1136"/>
                </a:lnTo>
                <a:lnTo>
                  <a:pt x="3712" y="1179"/>
                </a:lnTo>
                <a:lnTo>
                  <a:pt x="3729" y="1223"/>
                </a:lnTo>
                <a:lnTo>
                  <a:pt x="3747" y="1267"/>
                </a:lnTo>
                <a:lnTo>
                  <a:pt x="3762" y="1312"/>
                </a:lnTo>
                <a:lnTo>
                  <a:pt x="3777" y="1357"/>
                </a:lnTo>
                <a:lnTo>
                  <a:pt x="3791" y="1402"/>
                </a:lnTo>
                <a:lnTo>
                  <a:pt x="3802" y="1449"/>
                </a:lnTo>
                <a:lnTo>
                  <a:pt x="3814" y="1495"/>
                </a:lnTo>
                <a:lnTo>
                  <a:pt x="3824" y="1543"/>
                </a:lnTo>
                <a:lnTo>
                  <a:pt x="3834" y="1589"/>
                </a:lnTo>
                <a:lnTo>
                  <a:pt x="3842" y="1638"/>
                </a:lnTo>
                <a:lnTo>
                  <a:pt x="3848" y="1685"/>
                </a:lnTo>
                <a:lnTo>
                  <a:pt x="3853" y="1734"/>
                </a:lnTo>
                <a:lnTo>
                  <a:pt x="3858" y="1783"/>
                </a:lnTo>
                <a:lnTo>
                  <a:pt x="3862" y="1832"/>
                </a:lnTo>
                <a:lnTo>
                  <a:pt x="3863" y="1882"/>
                </a:lnTo>
                <a:lnTo>
                  <a:pt x="3864" y="1932"/>
                </a:lnTo>
                <a:lnTo>
                  <a:pt x="3863" y="1999"/>
                </a:lnTo>
                <a:lnTo>
                  <a:pt x="3859" y="2065"/>
                </a:lnTo>
                <a:lnTo>
                  <a:pt x="3853" y="2130"/>
                </a:lnTo>
                <a:lnTo>
                  <a:pt x="3845" y="2195"/>
                </a:lnTo>
                <a:lnTo>
                  <a:pt x="3836" y="2260"/>
                </a:lnTo>
                <a:lnTo>
                  <a:pt x="3823" y="2324"/>
                </a:lnTo>
                <a:lnTo>
                  <a:pt x="3809" y="2387"/>
                </a:lnTo>
                <a:lnTo>
                  <a:pt x="3793" y="2449"/>
                </a:lnTo>
                <a:lnTo>
                  <a:pt x="3776" y="2511"/>
                </a:lnTo>
                <a:lnTo>
                  <a:pt x="3755" y="2571"/>
                </a:lnTo>
                <a:lnTo>
                  <a:pt x="3733" y="2631"/>
                </a:lnTo>
                <a:lnTo>
                  <a:pt x="3709" y="2690"/>
                </a:lnTo>
                <a:lnTo>
                  <a:pt x="3683" y="2747"/>
                </a:lnTo>
                <a:lnTo>
                  <a:pt x="3656" y="2804"/>
                </a:lnTo>
                <a:lnTo>
                  <a:pt x="3626" y="2859"/>
                </a:lnTo>
                <a:lnTo>
                  <a:pt x="3596" y="2914"/>
                </a:lnTo>
                <a:lnTo>
                  <a:pt x="3566" y="2963"/>
                </a:lnTo>
                <a:lnTo>
                  <a:pt x="3534" y="3011"/>
                </a:lnTo>
                <a:lnTo>
                  <a:pt x="3502" y="3058"/>
                </a:lnTo>
                <a:lnTo>
                  <a:pt x="3467" y="3103"/>
                </a:lnTo>
                <a:lnTo>
                  <a:pt x="3432" y="3148"/>
                </a:lnTo>
                <a:lnTo>
                  <a:pt x="3395" y="3193"/>
                </a:lnTo>
                <a:lnTo>
                  <a:pt x="3358" y="3234"/>
                </a:lnTo>
                <a:lnTo>
                  <a:pt x="3318" y="3276"/>
                </a:lnTo>
                <a:lnTo>
                  <a:pt x="3278" y="3317"/>
                </a:lnTo>
                <a:lnTo>
                  <a:pt x="3237" y="3356"/>
                </a:lnTo>
                <a:lnTo>
                  <a:pt x="3194" y="3393"/>
                </a:lnTo>
                <a:lnTo>
                  <a:pt x="3150" y="3431"/>
                </a:lnTo>
                <a:lnTo>
                  <a:pt x="3106" y="3465"/>
                </a:lnTo>
                <a:lnTo>
                  <a:pt x="3059" y="3500"/>
                </a:lnTo>
                <a:lnTo>
                  <a:pt x="3013" y="3533"/>
                </a:lnTo>
                <a:lnTo>
                  <a:pt x="2965" y="3564"/>
                </a:lnTo>
                <a:lnTo>
                  <a:pt x="2965" y="3763"/>
                </a:lnTo>
                <a:lnTo>
                  <a:pt x="3040" y="3756"/>
                </a:lnTo>
                <a:lnTo>
                  <a:pt x="3184" y="3744"/>
                </a:lnTo>
                <a:lnTo>
                  <a:pt x="3240" y="3879"/>
                </a:lnTo>
                <a:lnTo>
                  <a:pt x="3257" y="3921"/>
                </a:lnTo>
                <a:lnTo>
                  <a:pt x="3272" y="3961"/>
                </a:lnTo>
                <a:lnTo>
                  <a:pt x="3283" y="4003"/>
                </a:lnTo>
                <a:lnTo>
                  <a:pt x="3293" y="4044"/>
                </a:lnTo>
                <a:lnTo>
                  <a:pt x="3301" y="4084"/>
                </a:lnTo>
                <a:lnTo>
                  <a:pt x="3305" y="4125"/>
                </a:lnTo>
                <a:lnTo>
                  <a:pt x="3309" y="4166"/>
                </a:lnTo>
                <a:lnTo>
                  <a:pt x="3310" y="4206"/>
                </a:lnTo>
                <a:lnTo>
                  <a:pt x="3309" y="4248"/>
                </a:lnTo>
                <a:lnTo>
                  <a:pt x="3305" y="4289"/>
                </a:lnTo>
                <a:lnTo>
                  <a:pt x="3300" y="4329"/>
                </a:lnTo>
                <a:lnTo>
                  <a:pt x="3292" y="4370"/>
                </a:lnTo>
                <a:lnTo>
                  <a:pt x="3282" y="4409"/>
                </a:lnTo>
                <a:lnTo>
                  <a:pt x="3269" y="4449"/>
                </a:lnTo>
                <a:lnTo>
                  <a:pt x="3256" y="4487"/>
                </a:lnTo>
                <a:lnTo>
                  <a:pt x="3239" y="4527"/>
                </a:lnTo>
                <a:lnTo>
                  <a:pt x="3224" y="4560"/>
                </a:lnTo>
                <a:lnTo>
                  <a:pt x="3240" y="4600"/>
                </a:lnTo>
                <a:lnTo>
                  <a:pt x="3257" y="4642"/>
                </a:lnTo>
                <a:lnTo>
                  <a:pt x="3272" y="4682"/>
                </a:lnTo>
                <a:lnTo>
                  <a:pt x="3283" y="4724"/>
                </a:lnTo>
                <a:lnTo>
                  <a:pt x="3293" y="4765"/>
                </a:lnTo>
                <a:lnTo>
                  <a:pt x="3301" y="4805"/>
                </a:lnTo>
                <a:lnTo>
                  <a:pt x="3305" y="4846"/>
                </a:lnTo>
                <a:lnTo>
                  <a:pt x="3309" y="4888"/>
                </a:lnTo>
                <a:lnTo>
                  <a:pt x="3310" y="4927"/>
                </a:lnTo>
                <a:lnTo>
                  <a:pt x="3309" y="4969"/>
                </a:lnTo>
                <a:lnTo>
                  <a:pt x="3305" y="5010"/>
                </a:lnTo>
                <a:lnTo>
                  <a:pt x="3300" y="5050"/>
                </a:lnTo>
                <a:lnTo>
                  <a:pt x="3292" y="5091"/>
                </a:lnTo>
                <a:lnTo>
                  <a:pt x="3282" y="5130"/>
                </a:lnTo>
                <a:lnTo>
                  <a:pt x="3269" y="5170"/>
                </a:lnTo>
                <a:lnTo>
                  <a:pt x="3256" y="5209"/>
                </a:lnTo>
                <a:lnTo>
                  <a:pt x="3239" y="5248"/>
                </a:lnTo>
                <a:lnTo>
                  <a:pt x="3191" y="5356"/>
                </a:lnTo>
                <a:lnTo>
                  <a:pt x="3073" y="5366"/>
                </a:lnTo>
                <a:lnTo>
                  <a:pt x="886" y="5559"/>
                </a:lnTo>
                <a:lnTo>
                  <a:pt x="735" y="5573"/>
                </a:lnTo>
                <a:lnTo>
                  <a:pt x="681" y="5430"/>
                </a:lnTo>
                <a:lnTo>
                  <a:pt x="668" y="5395"/>
                </a:lnTo>
                <a:lnTo>
                  <a:pt x="656" y="5359"/>
                </a:lnTo>
                <a:lnTo>
                  <a:pt x="646" y="5323"/>
                </a:lnTo>
                <a:lnTo>
                  <a:pt x="636" y="5286"/>
                </a:lnTo>
                <a:lnTo>
                  <a:pt x="628" y="5249"/>
                </a:lnTo>
                <a:lnTo>
                  <a:pt x="623" y="5210"/>
                </a:lnTo>
                <a:lnTo>
                  <a:pt x="618" y="5172"/>
                </a:lnTo>
                <a:lnTo>
                  <a:pt x="616" y="5133"/>
                </a:lnTo>
                <a:lnTo>
                  <a:pt x="614" y="5091"/>
                </a:lnTo>
                <a:lnTo>
                  <a:pt x="617" y="5049"/>
                </a:lnTo>
                <a:lnTo>
                  <a:pt x="621" y="5006"/>
                </a:lnTo>
                <a:lnTo>
                  <a:pt x="628" y="4963"/>
                </a:lnTo>
                <a:lnTo>
                  <a:pt x="633" y="4941"/>
                </a:lnTo>
                <a:lnTo>
                  <a:pt x="638" y="4919"/>
                </a:lnTo>
                <a:lnTo>
                  <a:pt x="645" y="4897"/>
                </a:lnTo>
                <a:lnTo>
                  <a:pt x="652" y="4875"/>
                </a:lnTo>
                <a:lnTo>
                  <a:pt x="659" y="4853"/>
                </a:lnTo>
                <a:lnTo>
                  <a:pt x="668" y="4831"/>
                </a:lnTo>
                <a:lnTo>
                  <a:pt x="677" y="4808"/>
                </a:lnTo>
                <a:lnTo>
                  <a:pt x="688" y="4786"/>
                </a:lnTo>
                <a:lnTo>
                  <a:pt x="700" y="4759"/>
                </a:lnTo>
                <a:lnTo>
                  <a:pt x="681" y="4709"/>
                </a:lnTo>
                <a:lnTo>
                  <a:pt x="668" y="4674"/>
                </a:lnTo>
                <a:lnTo>
                  <a:pt x="656" y="4638"/>
                </a:lnTo>
                <a:lnTo>
                  <a:pt x="646" y="4602"/>
                </a:lnTo>
                <a:lnTo>
                  <a:pt x="636" y="4565"/>
                </a:lnTo>
                <a:lnTo>
                  <a:pt x="628" y="4528"/>
                </a:lnTo>
                <a:lnTo>
                  <a:pt x="623" y="4489"/>
                </a:lnTo>
                <a:lnTo>
                  <a:pt x="618" y="4451"/>
                </a:lnTo>
                <a:lnTo>
                  <a:pt x="616" y="4412"/>
                </a:lnTo>
                <a:lnTo>
                  <a:pt x="614" y="4370"/>
                </a:lnTo>
                <a:lnTo>
                  <a:pt x="617" y="4327"/>
                </a:lnTo>
                <a:lnTo>
                  <a:pt x="621" y="4285"/>
                </a:lnTo>
                <a:lnTo>
                  <a:pt x="628" y="4242"/>
                </a:lnTo>
                <a:lnTo>
                  <a:pt x="633" y="4220"/>
                </a:lnTo>
                <a:lnTo>
                  <a:pt x="638" y="4198"/>
                </a:lnTo>
                <a:lnTo>
                  <a:pt x="645" y="4176"/>
                </a:lnTo>
                <a:lnTo>
                  <a:pt x="652" y="4154"/>
                </a:lnTo>
                <a:lnTo>
                  <a:pt x="659" y="4132"/>
                </a:lnTo>
                <a:lnTo>
                  <a:pt x="668" y="4110"/>
                </a:lnTo>
                <a:lnTo>
                  <a:pt x="677" y="4087"/>
                </a:lnTo>
                <a:lnTo>
                  <a:pt x="688" y="4064"/>
                </a:lnTo>
                <a:lnTo>
                  <a:pt x="736" y="3960"/>
                </a:lnTo>
                <a:lnTo>
                  <a:pt x="851" y="3950"/>
                </a:lnTo>
                <a:lnTo>
                  <a:pt x="934" y="3943"/>
                </a:lnTo>
                <a:lnTo>
                  <a:pt x="934" y="3586"/>
                </a:lnTo>
                <a:lnTo>
                  <a:pt x="885" y="3555"/>
                </a:lnTo>
                <a:lnTo>
                  <a:pt x="836" y="3522"/>
                </a:lnTo>
                <a:lnTo>
                  <a:pt x="789" y="3489"/>
                </a:lnTo>
                <a:lnTo>
                  <a:pt x="742" y="3454"/>
                </a:lnTo>
                <a:lnTo>
                  <a:pt x="697" y="3417"/>
                </a:lnTo>
                <a:lnTo>
                  <a:pt x="653" y="3378"/>
                </a:lnTo>
                <a:lnTo>
                  <a:pt x="610" y="3340"/>
                </a:lnTo>
                <a:lnTo>
                  <a:pt x="568" y="3299"/>
                </a:lnTo>
                <a:lnTo>
                  <a:pt x="527" y="3258"/>
                </a:lnTo>
                <a:lnTo>
                  <a:pt x="488" y="3215"/>
                </a:lnTo>
                <a:lnTo>
                  <a:pt x="450" y="3170"/>
                </a:lnTo>
                <a:lnTo>
                  <a:pt x="414" y="3125"/>
                </a:lnTo>
                <a:lnTo>
                  <a:pt x="378" y="3079"/>
                </a:lnTo>
                <a:lnTo>
                  <a:pt x="344" y="3031"/>
                </a:lnTo>
                <a:lnTo>
                  <a:pt x="311" y="2982"/>
                </a:lnTo>
                <a:lnTo>
                  <a:pt x="280" y="2934"/>
                </a:lnTo>
                <a:lnTo>
                  <a:pt x="248" y="2878"/>
                </a:lnTo>
                <a:lnTo>
                  <a:pt x="217" y="2821"/>
                </a:lnTo>
                <a:lnTo>
                  <a:pt x="188" y="2763"/>
                </a:lnTo>
                <a:lnTo>
                  <a:pt x="162" y="2705"/>
                </a:lnTo>
                <a:lnTo>
                  <a:pt x="136" y="2644"/>
                </a:lnTo>
                <a:lnTo>
                  <a:pt x="113" y="2584"/>
                </a:lnTo>
                <a:lnTo>
                  <a:pt x="92" y="2523"/>
                </a:lnTo>
                <a:lnTo>
                  <a:pt x="73" y="2460"/>
                </a:lnTo>
                <a:lnTo>
                  <a:pt x="56" y="2396"/>
                </a:lnTo>
                <a:lnTo>
                  <a:pt x="42" y="2332"/>
                </a:lnTo>
                <a:lnTo>
                  <a:pt x="29" y="2267"/>
                </a:lnTo>
                <a:lnTo>
                  <a:pt x="19" y="2201"/>
                </a:lnTo>
                <a:lnTo>
                  <a:pt x="11" y="2135"/>
                </a:lnTo>
                <a:lnTo>
                  <a:pt x="5" y="2067"/>
                </a:lnTo>
                <a:lnTo>
                  <a:pt x="1" y="2000"/>
                </a:lnTo>
                <a:lnTo>
                  <a:pt x="0" y="1932"/>
                </a:lnTo>
                <a:lnTo>
                  <a:pt x="0" y="1882"/>
                </a:lnTo>
                <a:lnTo>
                  <a:pt x="3" y="1832"/>
                </a:lnTo>
                <a:lnTo>
                  <a:pt x="5" y="1783"/>
                </a:lnTo>
                <a:lnTo>
                  <a:pt x="10" y="1734"/>
                </a:lnTo>
                <a:lnTo>
                  <a:pt x="15" y="1685"/>
                </a:lnTo>
                <a:lnTo>
                  <a:pt x="22" y="1638"/>
                </a:lnTo>
                <a:lnTo>
                  <a:pt x="30" y="1589"/>
                </a:lnTo>
                <a:lnTo>
                  <a:pt x="39" y="1543"/>
                </a:lnTo>
                <a:lnTo>
                  <a:pt x="49" y="1495"/>
                </a:lnTo>
                <a:lnTo>
                  <a:pt x="61" y="1449"/>
                </a:lnTo>
                <a:lnTo>
                  <a:pt x="73" y="1402"/>
                </a:lnTo>
                <a:lnTo>
                  <a:pt x="86" y="1357"/>
                </a:lnTo>
                <a:lnTo>
                  <a:pt x="101" y="1312"/>
                </a:lnTo>
                <a:lnTo>
                  <a:pt x="118" y="1267"/>
                </a:lnTo>
                <a:lnTo>
                  <a:pt x="134" y="1223"/>
                </a:lnTo>
                <a:lnTo>
                  <a:pt x="151" y="1179"/>
                </a:lnTo>
                <a:lnTo>
                  <a:pt x="171" y="1136"/>
                </a:lnTo>
                <a:lnTo>
                  <a:pt x="191" y="1094"/>
                </a:lnTo>
                <a:lnTo>
                  <a:pt x="212" y="1051"/>
                </a:lnTo>
                <a:lnTo>
                  <a:pt x="232" y="1011"/>
                </a:lnTo>
                <a:lnTo>
                  <a:pt x="256" y="970"/>
                </a:lnTo>
                <a:lnTo>
                  <a:pt x="279" y="930"/>
                </a:lnTo>
                <a:lnTo>
                  <a:pt x="304" y="890"/>
                </a:lnTo>
                <a:lnTo>
                  <a:pt x="330" y="852"/>
                </a:lnTo>
                <a:lnTo>
                  <a:pt x="357" y="813"/>
                </a:lnTo>
                <a:lnTo>
                  <a:pt x="383" y="775"/>
                </a:lnTo>
                <a:lnTo>
                  <a:pt x="411" y="739"/>
                </a:lnTo>
                <a:lnTo>
                  <a:pt x="441" y="702"/>
                </a:lnTo>
                <a:lnTo>
                  <a:pt x="470" y="667"/>
                </a:lnTo>
                <a:lnTo>
                  <a:pt x="502" y="632"/>
                </a:lnTo>
                <a:lnTo>
                  <a:pt x="533" y="599"/>
                </a:lnTo>
                <a:lnTo>
                  <a:pt x="566" y="565"/>
                </a:lnTo>
                <a:lnTo>
                  <a:pt x="599" y="532"/>
                </a:lnTo>
                <a:lnTo>
                  <a:pt x="633" y="501"/>
                </a:lnTo>
                <a:lnTo>
                  <a:pt x="668" y="471"/>
                </a:lnTo>
                <a:lnTo>
                  <a:pt x="703" y="441"/>
                </a:lnTo>
                <a:lnTo>
                  <a:pt x="739" y="412"/>
                </a:lnTo>
                <a:lnTo>
                  <a:pt x="776" y="383"/>
                </a:lnTo>
                <a:lnTo>
                  <a:pt x="813" y="356"/>
                </a:lnTo>
                <a:lnTo>
                  <a:pt x="851" y="329"/>
                </a:lnTo>
                <a:lnTo>
                  <a:pt x="891" y="304"/>
                </a:lnTo>
                <a:lnTo>
                  <a:pt x="930" y="279"/>
                </a:lnTo>
                <a:lnTo>
                  <a:pt x="970" y="255"/>
                </a:lnTo>
                <a:lnTo>
                  <a:pt x="1010" y="233"/>
                </a:lnTo>
                <a:lnTo>
                  <a:pt x="1052" y="211"/>
                </a:lnTo>
                <a:lnTo>
                  <a:pt x="1094" y="190"/>
                </a:lnTo>
                <a:lnTo>
                  <a:pt x="1137" y="170"/>
                </a:lnTo>
                <a:lnTo>
                  <a:pt x="1180" y="152"/>
                </a:lnTo>
                <a:lnTo>
                  <a:pt x="1224" y="133"/>
                </a:lnTo>
                <a:lnTo>
                  <a:pt x="1268" y="117"/>
                </a:lnTo>
                <a:lnTo>
                  <a:pt x="1312" y="101"/>
                </a:lnTo>
                <a:lnTo>
                  <a:pt x="1357" y="87"/>
                </a:lnTo>
                <a:lnTo>
                  <a:pt x="1403" y="73"/>
                </a:lnTo>
                <a:lnTo>
                  <a:pt x="1449" y="60"/>
                </a:lnTo>
                <a:lnTo>
                  <a:pt x="1496" y="48"/>
                </a:lnTo>
                <a:lnTo>
                  <a:pt x="1542" y="39"/>
                </a:lnTo>
                <a:lnTo>
                  <a:pt x="1590" y="30"/>
                </a:lnTo>
                <a:lnTo>
                  <a:pt x="1637" y="22"/>
                </a:lnTo>
                <a:lnTo>
                  <a:pt x="1686" y="15"/>
                </a:lnTo>
                <a:lnTo>
                  <a:pt x="1735" y="9"/>
                </a:lnTo>
                <a:lnTo>
                  <a:pt x="1783" y="5"/>
                </a:lnTo>
                <a:lnTo>
                  <a:pt x="1832" y="2"/>
                </a:lnTo>
                <a:lnTo>
                  <a:pt x="1882" y="0"/>
                </a:lnTo>
                <a:lnTo>
                  <a:pt x="1932" y="0"/>
                </a:lnTo>
                <a:close/>
                <a:moveTo>
                  <a:pt x="1507" y="2300"/>
                </a:moveTo>
                <a:lnTo>
                  <a:pt x="1507" y="2300"/>
                </a:lnTo>
                <a:lnTo>
                  <a:pt x="1533" y="2310"/>
                </a:lnTo>
                <a:lnTo>
                  <a:pt x="1557" y="2318"/>
                </a:lnTo>
                <a:lnTo>
                  <a:pt x="1569" y="2321"/>
                </a:lnTo>
                <a:lnTo>
                  <a:pt x="1580" y="2323"/>
                </a:lnTo>
                <a:lnTo>
                  <a:pt x="1592" y="2324"/>
                </a:lnTo>
                <a:lnTo>
                  <a:pt x="1604" y="2324"/>
                </a:lnTo>
                <a:lnTo>
                  <a:pt x="1619" y="2324"/>
                </a:lnTo>
                <a:lnTo>
                  <a:pt x="1633" y="2322"/>
                </a:lnTo>
                <a:lnTo>
                  <a:pt x="1648" y="2318"/>
                </a:lnTo>
                <a:lnTo>
                  <a:pt x="1663" y="2314"/>
                </a:lnTo>
                <a:lnTo>
                  <a:pt x="1677" y="2308"/>
                </a:lnTo>
                <a:lnTo>
                  <a:pt x="1691" y="2300"/>
                </a:lnTo>
                <a:lnTo>
                  <a:pt x="1705" y="2289"/>
                </a:lnTo>
                <a:lnTo>
                  <a:pt x="1718" y="2279"/>
                </a:lnTo>
                <a:lnTo>
                  <a:pt x="1750" y="2251"/>
                </a:lnTo>
                <a:lnTo>
                  <a:pt x="1782" y="2276"/>
                </a:lnTo>
                <a:lnTo>
                  <a:pt x="1801" y="2290"/>
                </a:lnTo>
                <a:lnTo>
                  <a:pt x="1819" y="2303"/>
                </a:lnTo>
                <a:lnTo>
                  <a:pt x="1838" y="2314"/>
                </a:lnTo>
                <a:lnTo>
                  <a:pt x="1855" y="2323"/>
                </a:lnTo>
                <a:lnTo>
                  <a:pt x="1873" y="2330"/>
                </a:lnTo>
                <a:lnTo>
                  <a:pt x="1890" y="2336"/>
                </a:lnTo>
                <a:lnTo>
                  <a:pt x="1908" y="2339"/>
                </a:lnTo>
                <a:lnTo>
                  <a:pt x="1924" y="2340"/>
                </a:lnTo>
                <a:lnTo>
                  <a:pt x="1939" y="2340"/>
                </a:lnTo>
                <a:lnTo>
                  <a:pt x="1954" y="2338"/>
                </a:lnTo>
                <a:lnTo>
                  <a:pt x="1969" y="2333"/>
                </a:lnTo>
                <a:lnTo>
                  <a:pt x="1984" y="2328"/>
                </a:lnTo>
                <a:lnTo>
                  <a:pt x="1999" y="2319"/>
                </a:lnTo>
                <a:lnTo>
                  <a:pt x="2013" y="2309"/>
                </a:lnTo>
                <a:lnTo>
                  <a:pt x="2028" y="2296"/>
                </a:lnTo>
                <a:lnTo>
                  <a:pt x="2044" y="2282"/>
                </a:lnTo>
                <a:lnTo>
                  <a:pt x="2077" y="2246"/>
                </a:lnTo>
                <a:lnTo>
                  <a:pt x="2113" y="2279"/>
                </a:lnTo>
                <a:lnTo>
                  <a:pt x="2134" y="2295"/>
                </a:lnTo>
                <a:lnTo>
                  <a:pt x="2154" y="2308"/>
                </a:lnTo>
                <a:lnTo>
                  <a:pt x="2175" y="2319"/>
                </a:lnTo>
                <a:lnTo>
                  <a:pt x="2194" y="2326"/>
                </a:lnTo>
                <a:lnTo>
                  <a:pt x="2215" y="2332"/>
                </a:lnTo>
                <a:lnTo>
                  <a:pt x="2235" y="2336"/>
                </a:lnTo>
                <a:lnTo>
                  <a:pt x="2255" y="2337"/>
                </a:lnTo>
                <a:lnTo>
                  <a:pt x="2275" y="2336"/>
                </a:lnTo>
                <a:lnTo>
                  <a:pt x="2291" y="2333"/>
                </a:lnTo>
                <a:lnTo>
                  <a:pt x="2308" y="2330"/>
                </a:lnTo>
                <a:lnTo>
                  <a:pt x="2324" y="2325"/>
                </a:lnTo>
                <a:lnTo>
                  <a:pt x="2342" y="2319"/>
                </a:lnTo>
                <a:lnTo>
                  <a:pt x="2359" y="2314"/>
                </a:lnTo>
                <a:lnTo>
                  <a:pt x="2377" y="2307"/>
                </a:lnTo>
                <a:lnTo>
                  <a:pt x="2412" y="2290"/>
                </a:lnTo>
                <a:lnTo>
                  <a:pt x="2484" y="2175"/>
                </a:lnTo>
                <a:lnTo>
                  <a:pt x="2653" y="2281"/>
                </a:lnTo>
                <a:lnTo>
                  <a:pt x="2239" y="2948"/>
                </a:lnTo>
                <a:lnTo>
                  <a:pt x="2239" y="3826"/>
                </a:lnTo>
                <a:lnTo>
                  <a:pt x="2564" y="3799"/>
                </a:lnTo>
                <a:lnTo>
                  <a:pt x="2564" y="3450"/>
                </a:lnTo>
                <a:lnTo>
                  <a:pt x="2564" y="3332"/>
                </a:lnTo>
                <a:lnTo>
                  <a:pt x="2668" y="3274"/>
                </a:lnTo>
                <a:lnTo>
                  <a:pt x="2712" y="3248"/>
                </a:lnTo>
                <a:lnTo>
                  <a:pt x="2756" y="3222"/>
                </a:lnTo>
                <a:lnTo>
                  <a:pt x="2799" y="3194"/>
                </a:lnTo>
                <a:lnTo>
                  <a:pt x="2841" y="3163"/>
                </a:lnTo>
                <a:lnTo>
                  <a:pt x="2882" y="3132"/>
                </a:lnTo>
                <a:lnTo>
                  <a:pt x="2921" y="3100"/>
                </a:lnTo>
                <a:lnTo>
                  <a:pt x="2960" y="3066"/>
                </a:lnTo>
                <a:lnTo>
                  <a:pt x="2997" y="3031"/>
                </a:lnTo>
                <a:lnTo>
                  <a:pt x="3033" y="2995"/>
                </a:lnTo>
                <a:lnTo>
                  <a:pt x="3067" y="2958"/>
                </a:lnTo>
                <a:lnTo>
                  <a:pt x="3101" y="2918"/>
                </a:lnTo>
                <a:lnTo>
                  <a:pt x="3134" y="2879"/>
                </a:lnTo>
                <a:lnTo>
                  <a:pt x="3165" y="2838"/>
                </a:lnTo>
                <a:lnTo>
                  <a:pt x="3195" y="2797"/>
                </a:lnTo>
                <a:lnTo>
                  <a:pt x="3223" y="2754"/>
                </a:lnTo>
                <a:lnTo>
                  <a:pt x="3250" y="2711"/>
                </a:lnTo>
                <a:lnTo>
                  <a:pt x="3275" y="2667"/>
                </a:lnTo>
                <a:lnTo>
                  <a:pt x="3299" y="2624"/>
                </a:lnTo>
                <a:lnTo>
                  <a:pt x="3319" y="2578"/>
                </a:lnTo>
                <a:lnTo>
                  <a:pt x="3340" y="2533"/>
                </a:lnTo>
                <a:lnTo>
                  <a:pt x="3359" y="2487"/>
                </a:lnTo>
                <a:lnTo>
                  <a:pt x="3376" y="2439"/>
                </a:lnTo>
                <a:lnTo>
                  <a:pt x="3393" y="2391"/>
                </a:lnTo>
                <a:lnTo>
                  <a:pt x="3406" y="2343"/>
                </a:lnTo>
                <a:lnTo>
                  <a:pt x="3419" y="2293"/>
                </a:lnTo>
                <a:lnTo>
                  <a:pt x="3431" y="2243"/>
                </a:lnTo>
                <a:lnTo>
                  <a:pt x="3440" y="2193"/>
                </a:lnTo>
                <a:lnTo>
                  <a:pt x="3448" y="2142"/>
                </a:lnTo>
                <a:lnTo>
                  <a:pt x="3454" y="2089"/>
                </a:lnTo>
                <a:lnTo>
                  <a:pt x="3459" y="2037"/>
                </a:lnTo>
                <a:lnTo>
                  <a:pt x="3461" y="1985"/>
                </a:lnTo>
                <a:lnTo>
                  <a:pt x="3462" y="1932"/>
                </a:lnTo>
                <a:lnTo>
                  <a:pt x="3462" y="1892"/>
                </a:lnTo>
                <a:lnTo>
                  <a:pt x="3460" y="1853"/>
                </a:lnTo>
                <a:lnTo>
                  <a:pt x="3458" y="1814"/>
                </a:lnTo>
                <a:lnTo>
                  <a:pt x="3454" y="1775"/>
                </a:lnTo>
                <a:lnTo>
                  <a:pt x="3449" y="1737"/>
                </a:lnTo>
                <a:lnTo>
                  <a:pt x="3445" y="1698"/>
                </a:lnTo>
                <a:lnTo>
                  <a:pt x="3438" y="1661"/>
                </a:lnTo>
                <a:lnTo>
                  <a:pt x="3431" y="1623"/>
                </a:lnTo>
                <a:lnTo>
                  <a:pt x="3423" y="1586"/>
                </a:lnTo>
                <a:lnTo>
                  <a:pt x="3415" y="1548"/>
                </a:lnTo>
                <a:lnTo>
                  <a:pt x="3404" y="1512"/>
                </a:lnTo>
                <a:lnTo>
                  <a:pt x="3394" y="1476"/>
                </a:lnTo>
                <a:lnTo>
                  <a:pt x="3382" y="1440"/>
                </a:lnTo>
                <a:lnTo>
                  <a:pt x="3369" y="1406"/>
                </a:lnTo>
                <a:lnTo>
                  <a:pt x="3357" y="1371"/>
                </a:lnTo>
                <a:lnTo>
                  <a:pt x="3341" y="1336"/>
                </a:lnTo>
                <a:lnTo>
                  <a:pt x="3328" y="1301"/>
                </a:lnTo>
                <a:lnTo>
                  <a:pt x="3311" y="1267"/>
                </a:lnTo>
                <a:lnTo>
                  <a:pt x="3295" y="1235"/>
                </a:lnTo>
                <a:lnTo>
                  <a:pt x="3278" y="1202"/>
                </a:lnTo>
                <a:lnTo>
                  <a:pt x="3259" y="1170"/>
                </a:lnTo>
                <a:lnTo>
                  <a:pt x="3240" y="1137"/>
                </a:lnTo>
                <a:lnTo>
                  <a:pt x="3221" y="1106"/>
                </a:lnTo>
                <a:lnTo>
                  <a:pt x="3201" y="1076"/>
                </a:lnTo>
                <a:lnTo>
                  <a:pt x="3180" y="1046"/>
                </a:lnTo>
                <a:lnTo>
                  <a:pt x="3158" y="1015"/>
                </a:lnTo>
                <a:lnTo>
                  <a:pt x="3136" y="986"/>
                </a:lnTo>
                <a:lnTo>
                  <a:pt x="3113" y="957"/>
                </a:lnTo>
                <a:lnTo>
                  <a:pt x="3090" y="930"/>
                </a:lnTo>
                <a:lnTo>
                  <a:pt x="3065" y="902"/>
                </a:lnTo>
                <a:lnTo>
                  <a:pt x="3040" y="875"/>
                </a:lnTo>
                <a:lnTo>
                  <a:pt x="3014" y="849"/>
                </a:lnTo>
                <a:lnTo>
                  <a:pt x="2987" y="824"/>
                </a:lnTo>
                <a:lnTo>
                  <a:pt x="2961" y="798"/>
                </a:lnTo>
                <a:lnTo>
                  <a:pt x="2934" y="774"/>
                </a:lnTo>
                <a:lnTo>
                  <a:pt x="2905" y="751"/>
                </a:lnTo>
                <a:lnTo>
                  <a:pt x="2877" y="728"/>
                </a:lnTo>
                <a:lnTo>
                  <a:pt x="2848" y="704"/>
                </a:lnTo>
                <a:lnTo>
                  <a:pt x="2818" y="683"/>
                </a:lnTo>
                <a:lnTo>
                  <a:pt x="2788" y="663"/>
                </a:lnTo>
                <a:lnTo>
                  <a:pt x="2756" y="642"/>
                </a:lnTo>
                <a:lnTo>
                  <a:pt x="2725" y="622"/>
                </a:lnTo>
                <a:lnTo>
                  <a:pt x="2694" y="603"/>
                </a:lnTo>
                <a:lnTo>
                  <a:pt x="2661" y="586"/>
                </a:lnTo>
                <a:lnTo>
                  <a:pt x="2629" y="568"/>
                </a:lnTo>
                <a:lnTo>
                  <a:pt x="2595" y="552"/>
                </a:lnTo>
                <a:lnTo>
                  <a:pt x="2561" y="536"/>
                </a:lnTo>
                <a:lnTo>
                  <a:pt x="2528" y="521"/>
                </a:lnTo>
                <a:lnTo>
                  <a:pt x="2493" y="507"/>
                </a:lnTo>
                <a:lnTo>
                  <a:pt x="2458" y="494"/>
                </a:lnTo>
                <a:lnTo>
                  <a:pt x="2423" y="481"/>
                </a:lnTo>
                <a:lnTo>
                  <a:pt x="2387" y="470"/>
                </a:lnTo>
                <a:lnTo>
                  <a:pt x="2351" y="459"/>
                </a:lnTo>
                <a:lnTo>
                  <a:pt x="2314" y="449"/>
                </a:lnTo>
                <a:lnTo>
                  <a:pt x="2277" y="440"/>
                </a:lnTo>
                <a:lnTo>
                  <a:pt x="2240" y="431"/>
                </a:lnTo>
                <a:lnTo>
                  <a:pt x="2203" y="424"/>
                </a:lnTo>
                <a:lnTo>
                  <a:pt x="2164" y="419"/>
                </a:lnTo>
                <a:lnTo>
                  <a:pt x="2127" y="413"/>
                </a:lnTo>
                <a:lnTo>
                  <a:pt x="2088" y="408"/>
                </a:lnTo>
                <a:lnTo>
                  <a:pt x="2049" y="405"/>
                </a:lnTo>
                <a:lnTo>
                  <a:pt x="2011" y="402"/>
                </a:lnTo>
                <a:lnTo>
                  <a:pt x="1972" y="401"/>
                </a:lnTo>
                <a:lnTo>
                  <a:pt x="1932" y="401"/>
                </a:lnTo>
                <a:lnTo>
                  <a:pt x="1893" y="401"/>
                </a:lnTo>
                <a:lnTo>
                  <a:pt x="1853" y="402"/>
                </a:lnTo>
                <a:lnTo>
                  <a:pt x="1814" y="405"/>
                </a:lnTo>
                <a:lnTo>
                  <a:pt x="1775" y="408"/>
                </a:lnTo>
                <a:lnTo>
                  <a:pt x="1737" y="413"/>
                </a:lnTo>
                <a:lnTo>
                  <a:pt x="1699" y="419"/>
                </a:lnTo>
                <a:lnTo>
                  <a:pt x="1660" y="424"/>
                </a:lnTo>
                <a:lnTo>
                  <a:pt x="1623" y="431"/>
                </a:lnTo>
                <a:lnTo>
                  <a:pt x="1586" y="440"/>
                </a:lnTo>
                <a:lnTo>
                  <a:pt x="1549" y="449"/>
                </a:lnTo>
                <a:lnTo>
                  <a:pt x="1513" y="459"/>
                </a:lnTo>
                <a:lnTo>
                  <a:pt x="1477" y="470"/>
                </a:lnTo>
                <a:lnTo>
                  <a:pt x="1441" y="481"/>
                </a:lnTo>
                <a:lnTo>
                  <a:pt x="1405" y="494"/>
                </a:lnTo>
                <a:lnTo>
                  <a:pt x="1370" y="507"/>
                </a:lnTo>
                <a:lnTo>
                  <a:pt x="1335" y="521"/>
                </a:lnTo>
                <a:lnTo>
                  <a:pt x="1302" y="536"/>
                </a:lnTo>
                <a:lnTo>
                  <a:pt x="1268" y="552"/>
                </a:lnTo>
                <a:lnTo>
                  <a:pt x="1234" y="568"/>
                </a:lnTo>
                <a:lnTo>
                  <a:pt x="1202" y="586"/>
                </a:lnTo>
                <a:lnTo>
                  <a:pt x="1169" y="603"/>
                </a:lnTo>
                <a:lnTo>
                  <a:pt x="1138" y="622"/>
                </a:lnTo>
                <a:lnTo>
                  <a:pt x="1107" y="642"/>
                </a:lnTo>
                <a:lnTo>
                  <a:pt x="1076" y="663"/>
                </a:lnTo>
                <a:lnTo>
                  <a:pt x="1045" y="683"/>
                </a:lnTo>
                <a:lnTo>
                  <a:pt x="1016" y="704"/>
                </a:lnTo>
                <a:lnTo>
                  <a:pt x="987" y="728"/>
                </a:lnTo>
                <a:lnTo>
                  <a:pt x="958" y="751"/>
                </a:lnTo>
                <a:lnTo>
                  <a:pt x="930" y="774"/>
                </a:lnTo>
                <a:lnTo>
                  <a:pt x="902" y="798"/>
                </a:lnTo>
                <a:lnTo>
                  <a:pt x="876" y="824"/>
                </a:lnTo>
                <a:lnTo>
                  <a:pt x="849" y="849"/>
                </a:lnTo>
                <a:lnTo>
                  <a:pt x="823" y="875"/>
                </a:lnTo>
                <a:lnTo>
                  <a:pt x="799" y="902"/>
                </a:lnTo>
                <a:lnTo>
                  <a:pt x="775" y="930"/>
                </a:lnTo>
                <a:lnTo>
                  <a:pt x="750" y="957"/>
                </a:lnTo>
                <a:lnTo>
                  <a:pt x="728" y="986"/>
                </a:lnTo>
                <a:lnTo>
                  <a:pt x="705" y="1015"/>
                </a:lnTo>
                <a:lnTo>
                  <a:pt x="684" y="1046"/>
                </a:lnTo>
                <a:lnTo>
                  <a:pt x="662" y="1076"/>
                </a:lnTo>
                <a:lnTo>
                  <a:pt x="642" y="1106"/>
                </a:lnTo>
                <a:lnTo>
                  <a:pt x="623" y="1137"/>
                </a:lnTo>
                <a:lnTo>
                  <a:pt x="604" y="1170"/>
                </a:lnTo>
                <a:lnTo>
                  <a:pt x="585" y="1202"/>
                </a:lnTo>
                <a:lnTo>
                  <a:pt x="569" y="1235"/>
                </a:lnTo>
                <a:lnTo>
                  <a:pt x="552" y="1267"/>
                </a:lnTo>
                <a:lnTo>
                  <a:pt x="537" y="1301"/>
                </a:lnTo>
                <a:lnTo>
                  <a:pt x="522" y="1336"/>
                </a:lnTo>
                <a:lnTo>
                  <a:pt x="508" y="1371"/>
                </a:lnTo>
                <a:lnTo>
                  <a:pt x="494" y="1406"/>
                </a:lnTo>
                <a:lnTo>
                  <a:pt x="482" y="1440"/>
                </a:lnTo>
                <a:lnTo>
                  <a:pt x="470" y="1476"/>
                </a:lnTo>
                <a:lnTo>
                  <a:pt x="459" y="1512"/>
                </a:lnTo>
                <a:lnTo>
                  <a:pt x="450" y="1548"/>
                </a:lnTo>
                <a:lnTo>
                  <a:pt x="440" y="1586"/>
                </a:lnTo>
                <a:lnTo>
                  <a:pt x="432" y="1623"/>
                </a:lnTo>
                <a:lnTo>
                  <a:pt x="425" y="1661"/>
                </a:lnTo>
                <a:lnTo>
                  <a:pt x="418" y="1698"/>
                </a:lnTo>
                <a:lnTo>
                  <a:pt x="414" y="1737"/>
                </a:lnTo>
                <a:lnTo>
                  <a:pt x="409" y="1775"/>
                </a:lnTo>
                <a:lnTo>
                  <a:pt x="405" y="1814"/>
                </a:lnTo>
                <a:lnTo>
                  <a:pt x="403" y="1853"/>
                </a:lnTo>
                <a:lnTo>
                  <a:pt x="402" y="1892"/>
                </a:lnTo>
                <a:lnTo>
                  <a:pt x="401" y="1932"/>
                </a:lnTo>
                <a:lnTo>
                  <a:pt x="402" y="1986"/>
                </a:lnTo>
                <a:lnTo>
                  <a:pt x="405" y="2040"/>
                </a:lnTo>
                <a:lnTo>
                  <a:pt x="410" y="2093"/>
                </a:lnTo>
                <a:lnTo>
                  <a:pt x="416" y="2146"/>
                </a:lnTo>
                <a:lnTo>
                  <a:pt x="424" y="2199"/>
                </a:lnTo>
                <a:lnTo>
                  <a:pt x="434" y="2251"/>
                </a:lnTo>
                <a:lnTo>
                  <a:pt x="446" y="2301"/>
                </a:lnTo>
                <a:lnTo>
                  <a:pt x="459" y="2352"/>
                </a:lnTo>
                <a:lnTo>
                  <a:pt x="474" y="2402"/>
                </a:lnTo>
                <a:lnTo>
                  <a:pt x="490" y="2451"/>
                </a:lnTo>
                <a:lnTo>
                  <a:pt x="509" y="2498"/>
                </a:lnTo>
                <a:lnTo>
                  <a:pt x="529" y="2546"/>
                </a:lnTo>
                <a:lnTo>
                  <a:pt x="549" y="2592"/>
                </a:lnTo>
                <a:lnTo>
                  <a:pt x="573" y="2638"/>
                </a:lnTo>
                <a:lnTo>
                  <a:pt x="597" y="2682"/>
                </a:lnTo>
                <a:lnTo>
                  <a:pt x="623" y="2726"/>
                </a:lnTo>
                <a:lnTo>
                  <a:pt x="650" y="2770"/>
                </a:lnTo>
                <a:lnTo>
                  <a:pt x="679" y="2814"/>
                </a:lnTo>
                <a:lnTo>
                  <a:pt x="711" y="2856"/>
                </a:lnTo>
                <a:lnTo>
                  <a:pt x="743" y="2896"/>
                </a:lnTo>
                <a:lnTo>
                  <a:pt x="777" y="2937"/>
                </a:lnTo>
                <a:lnTo>
                  <a:pt x="812" y="2975"/>
                </a:lnTo>
                <a:lnTo>
                  <a:pt x="848" y="3014"/>
                </a:lnTo>
                <a:lnTo>
                  <a:pt x="885" y="3050"/>
                </a:lnTo>
                <a:lnTo>
                  <a:pt x="924" y="3085"/>
                </a:lnTo>
                <a:lnTo>
                  <a:pt x="964" y="3118"/>
                </a:lnTo>
                <a:lnTo>
                  <a:pt x="1004" y="3151"/>
                </a:lnTo>
                <a:lnTo>
                  <a:pt x="1047" y="3182"/>
                </a:lnTo>
                <a:lnTo>
                  <a:pt x="1090" y="3211"/>
                </a:lnTo>
                <a:lnTo>
                  <a:pt x="1135" y="3239"/>
                </a:lnTo>
                <a:lnTo>
                  <a:pt x="1180" y="3266"/>
                </a:lnTo>
                <a:lnTo>
                  <a:pt x="1226" y="3291"/>
                </a:lnTo>
                <a:lnTo>
                  <a:pt x="1335" y="3348"/>
                </a:lnTo>
                <a:lnTo>
                  <a:pt x="1335" y="3469"/>
                </a:lnTo>
                <a:lnTo>
                  <a:pt x="1335" y="3838"/>
                </a:lnTo>
                <a:lnTo>
                  <a:pt x="1674" y="3838"/>
                </a:lnTo>
                <a:lnTo>
                  <a:pt x="1674" y="2948"/>
                </a:lnTo>
                <a:lnTo>
                  <a:pt x="1260" y="2281"/>
                </a:lnTo>
                <a:lnTo>
                  <a:pt x="1431" y="2175"/>
                </a:lnTo>
                <a:lnTo>
                  <a:pt x="1507" y="2300"/>
                </a:lnTo>
                <a:close/>
                <a:moveTo>
                  <a:pt x="2326" y="2429"/>
                </a:moveTo>
                <a:lnTo>
                  <a:pt x="2326" y="2429"/>
                </a:lnTo>
                <a:lnTo>
                  <a:pt x="2305" y="2432"/>
                </a:lnTo>
                <a:lnTo>
                  <a:pt x="2284" y="2435"/>
                </a:lnTo>
                <a:lnTo>
                  <a:pt x="2258" y="2437"/>
                </a:lnTo>
                <a:lnTo>
                  <a:pt x="2234" y="2437"/>
                </a:lnTo>
                <a:lnTo>
                  <a:pt x="2208" y="2433"/>
                </a:lnTo>
                <a:lnTo>
                  <a:pt x="2184" y="2429"/>
                </a:lnTo>
                <a:lnTo>
                  <a:pt x="2158" y="2420"/>
                </a:lnTo>
                <a:lnTo>
                  <a:pt x="2134" y="2411"/>
                </a:lnTo>
                <a:lnTo>
                  <a:pt x="2109" y="2397"/>
                </a:lnTo>
                <a:lnTo>
                  <a:pt x="2083" y="2382"/>
                </a:lnTo>
                <a:lnTo>
                  <a:pt x="2063" y="2396"/>
                </a:lnTo>
                <a:lnTo>
                  <a:pt x="2045" y="2409"/>
                </a:lnTo>
                <a:lnTo>
                  <a:pt x="2024" y="2419"/>
                </a:lnTo>
                <a:lnTo>
                  <a:pt x="2004" y="2427"/>
                </a:lnTo>
                <a:lnTo>
                  <a:pt x="1983" y="2434"/>
                </a:lnTo>
                <a:lnTo>
                  <a:pt x="1962" y="2438"/>
                </a:lnTo>
                <a:lnTo>
                  <a:pt x="1941" y="2440"/>
                </a:lnTo>
                <a:lnTo>
                  <a:pt x="1920" y="2440"/>
                </a:lnTo>
                <a:lnTo>
                  <a:pt x="1900" y="2439"/>
                </a:lnTo>
                <a:lnTo>
                  <a:pt x="1879" y="2435"/>
                </a:lnTo>
                <a:lnTo>
                  <a:pt x="1858" y="2430"/>
                </a:lnTo>
                <a:lnTo>
                  <a:pt x="1837" y="2423"/>
                </a:lnTo>
                <a:lnTo>
                  <a:pt x="1816" y="2415"/>
                </a:lnTo>
                <a:lnTo>
                  <a:pt x="1794" y="2404"/>
                </a:lnTo>
                <a:lnTo>
                  <a:pt x="1773" y="2393"/>
                </a:lnTo>
                <a:lnTo>
                  <a:pt x="1752" y="2379"/>
                </a:lnTo>
                <a:lnTo>
                  <a:pt x="1735" y="2390"/>
                </a:lnTo>
                <a:lnTo>
                  <a:pt x="1716" y="2399"/>
                </a:lnTo>
                <a:lnTo>
                  <a:pt x="1699" y="2408"/>
                </a:lnTo>
                <a:lnTo>
                  <a:pt x="1679" y="2413"/>
                </a:lnTo>
                <a:lnTo>
                  <a:pt x="1660" y="2418"/>
                </a:lnTo>
                <a:lnTo>
                  <a:pt x="1642" y="2422"/>
                </a:lnTo>
                <a:lnTo>
                  <a:pt x="1622" y="2424"/>
                </a:lnTo>
                <a:lnTo>
                  <a:pt x="1602" y="2424"/>
                </a:lnTo>
                <a:lnTo>
                  <a:pt x="1585" y="2424"/>
                </a:lnTo>
                <a:lnTo>
                  <a:pt x="1860" y="2866"/>
                </a:lnTo>
                <a:lnTo>
                  <a:pt x="1875" y="2891"/>
                </a:lnTo>
                <a:lnTo>
                  <a:pt x="1875" y="2918"/>
                </a:lnTo>
                <a:lnTo>
                  <a:pt x="1875" y="3838"/>
                </a:lnTo>
                <a:lnTo>
                  <a:pt x="2038" y="3838"/>
                </a:lnTo>
                <a:lnTo>
                  <a:pt x="2038" y="2918"/>
                </a:lnTo>
                <a:lnTo>
                  <a:pt x="2038" y="2891"/>
                </a:lnTo>
                <a:lnTo>
                  <a:pt x="2053" y="2866"/>
                </a:lnTo>
                <a:lnTo>
                  <a:pt x="2326" y="2429"/>
                </a:lnTo>
                <a:close/>
                <a:moveTo>
                  <a:pt x="2506" y="5533"/>
                </a:moveTo>
                <a:lnTo>
                  <a:pt x="1402" y="5631"/>
                </a:lnTo>
                <a:lnTo>
                  <a:pt x="1405" y="5656"/>
                </a:lnTo>
                <a:lnTo>
                  <a:pt x="1410" y="5681"/>
                </a:lnTo>
                <a:lnTo>
                  <a:pt x="1417" y="5705"/>
                </a:lnTo>
                <a:lnTo>
                  <a:pt x="1424" y="5729"/>
                </a:lnTo>
                <a:lnTo>
                  <a:pt x="1432" y="5753"/>
                </a:lnTo>
                <a:lnTo>
                  <a:pt x="1441" y="5776"/>
                </a:lnTo>
                <a:lnTo>
                  <a:pt x="1451" y="5798"/>
                </a:lnTo>
                <a:lnTo>
                  <a:pt x="1463" y="5820"/>
                </a:lnTo>
                <a:lnTo>
                  <a:pt x="1475" y="5842"/>
                </a:lnTo>
                <a:lnTo>
                  <a:pt x="1489" y="5862"/>
                </a:lnTo>
                <a:lnTo>
                  <a:pt x="1503" y="5883"/>
                </a:lnTo>
                <a:lnTo>
                  <a:pt x="1516" y="5902"/>
                </a:lnTo>
                <a:lnTo>
                  <a:pt x="1533" y="5921"/>
                </a:lnTo>
                <a:lnTo>
                  <a:pt x="1549" y="5938"/>
                </a:lnTo>
                <a:lnTo>
                  <a:pt x="1566" y="5956"/>
                </a:lnTo>
                <a:lnTo>
                  <a:pt x="1584" y="5973"/>
                </a:lnTo>
                <a:lnTo>
                  <a:pt x="1602" y="5988"/>
                </a:lnTo>
                <a:lnTo>
                  <a:pt x="1622" y="6003"/>
                </a:lnTo>
                <a:lnTo>
                  <a:pt x="1642" y="6017"/>
                </a:lnTo>
                <a:lnTo>
                  <a:pt x="1663" y="6031"/>
                </a:lnTo>
                <a:lnTo>
                  <a:pt x="1685" y="6043"/>
                </a:lnTo>
                <a:lnTo>
                  <a:pt x="1706" y="6055"/>
                </a:lnTo>
                <a:lnTo>
                  <a:pt x="1729" y="6065"/>
                </a:lnTo>
                <a:lnTo>
                  <a:pt x="1752" y="6074"/>
                </a:lnTo>
                <a:lnTo>
                  <a:pt x="1775" y="6082"/>
                </a:lnTo>
                <a:lnTo>
                  <a:pt x="1799" y="6091"/>
                </a:lnTo>
                <a:lnTo>
                  <a:pt x="1823" y="6096"/>
                </a:lnTo>
                <a:lnTo>
                  <a:pt x="1849" y="6102"/>
                </a:lnTo>
                <a:lnTo>
                  <a:pt x="1873" y="6106"/>
                </a:lnTo>
                <a:lnTo>
                  <a:pt x="1900" y="6109"/>
                </a:lnTo>
                <a:lnTo>
                  <a:pt x="1925" y="6110"/>
                </a:lnTo>
                <a:lnTo>
                  <a:pt x="1951" y="6111"/>
                </a:lnTo>
                <a:lnTo>
                  <a:pt x="1980" y="6110"/>
                </a:lnTo>
                <a:lnTo>
                  <a:pt x="2008" y="6109"/>
                </a:lnTo>
                <a:lnTo>
                  <a:pt x="2035" y="6106"/>
                </a:lnTo>
                <a:lnTo>
                  <a:pt x="2063" y="6100"/>
                </a:lnTo>
                <a:lnTo>
                  <a:pt x="2090" y="6094"/>
                </a:lnTo>
                <a:lnTo>
                  <a:pt x="2117" y="6087"/>
                </a:lnTo>
                <a:lnTo>
                  <a:pt x="2142" y="6078"/>
                </a:lnTo>
                <a:lnTo>
                  <a:pt x="2168" y="6067"/>
                </a:lnTo>
                <a:lnTo>
                  <a:pt x="2192" y="6057"/>
                </a:lnTo>
                <a:lnTo>
                  <a:pt x="2215" y="6044"/>
                </a:lnTo>
                <a:lnTo>
                  <a:pt x="2239" y="6031"/>
                </a:lnTo>
                <a:lnTo>
                  <a:pt x="2262" y="6016"/>
                </a:lnTo>
                <a:lnTo>
                  <a:pt x="2284" y="6001"/>
                </a:lnTo>
                <a:lnTo>
                  <a:pt x="2305" y="5985"/>
                </a:lnTo>
                <a:lnTo>
                  <a:pt x="2324" y="5968"/>
                </a:lnTo>
                <a:lnTo>
                  <a:pt x="2344" y="5949"/>
                </a:lnTo>
                <a:lnTo>
                  <a:pt x="2362" y="5929"/>
                </a:lnTo>
                <a:lnTo>
                  <a:pt x="2379" y="5909"/>
                </a:lnTo>
                <a:lnTo>
                  <a:pt x="2396" y="5889"/>
                </a:lnTo>
                <a:lnTo>
                  <a:pt x="2412" y="5866"/>
                </a:lnTo>
                <a:lnTo>
                  <a:pt x="2425" y="5844"/>
                </a:lnTo>
                <a:lnTo>
                  <a:pt x="2439" y="5821"/>
                </a:lnTo>
                <a:lnTo>
                  <a:pt x="2451" y="5797"/>
                </a:lnTo>
                <a:lnTo>
                  <a:pt x="2463" y="5772"/>
                </a:lnTo>
                <a:lnTo>
                  <a:pt x="2473" y="5747"/>
                </a:lnTo>
                <a:lnTo>
                  <a:pt x="2481" y="5721"/>
                </a:lnTo>
                <a:lnTo>
                  <a:pt x="2489" y="5695"/>
                </a:lnTo>
                <a:lnTo>
                  <a:pt x="2495" y="5668"/>
                </a:lnTo>
                <a:lnTo>
                  <a:pt x="2500" y="5641"/>
                </a:lnTo>
                <a:lnTo>
                  <a:pt x="2503" y="5613"/>
                </a:lnTo>
                <a:lnTo>
                  <a:pt x="2506" y="5584"/>
                </a:lnTo>
                <a:lnTo>
                  <a:pt x="2507" y="5556"/>
                </a:lnTo>
                <a:lnTo>
                  <a:pt x="2506" y="5533"/>
                </a:lnTo>
                <a:close/>
                <a:moveTo>
                  <a:pt x="2908" y="4892"/>
                </a:moveTo>
                <a:lnTo>
                  <a:pt x="1018" y="5060"/>
                </a:lnTo>
                <a:lnTo>
                  <a:pt x="1015" y="5089"/>
                </a:lnTo>
                <a:lnTo>
                  <a:pt x="1015" y="5118"/>
                </a:lnTo>
                <a:lnTo>
                  <a:pt x="1017" y="5144"/>
                </a:lnTo>
                <a:lnTo>
                  <a:pt x="2906" y="4978"/>
                </a:lnTo>
                <a:lnTo>
                  <a:pt x="2908" y="4953"/>
                </a:lnTo>
                <a:lnTo>
                  <a:pt x="2910" y="4927"/>
                </a:lnTo>
                <a:lnTo>
                  <a:pt x="2910" y="4910"/>
                </a:lnTo>
                <a:lnTo>
                  <a:pt x="2908" y="4892"/>
                </a:lnTo>
                <a:close/>
                <a:moveTo>
                  <a:pt x="2908" y="4171"/>
                </a:moveTo>
                <a:lnTo>
                  <a:pt x="1018" y="4337"/>
                </a:lnTo>
                <a:lnTo>
                  <a:pt x="1015" y="4368"/>
                </a:lnTo>
                <a:lnTo>
                  <a:pt x="1015" y="4397"/>
                </a:lnTo>
                <a:lnTo>
                  <a:pt x="1017" y="4423"/>
                </a:lnTo>
                <a:lnTo>
                  <a:pt x="2906" y="4257"/>
                </a:lnTo>
                <a:lnTo>
                  <a:pt x="2908" y="4232"/>
                </a:lnTo>
                <a:lnTo>
                  <a:pt x="2910" y="4206"/>
                </a:lnTo>
                <a:lnTo>
                  <a:pt x="2910" y="4189"/>
                </a:lnTo>
                <a:lnTo>
                  <a:pt x="2908" y="417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KSO_Shape">
            <a:extLst>
              <a:ext uri="{FF2B5EF4-FFF2-40B4-BE49-F238E27FC236}">
                <a16:creationId xmlns:a16="http://schemas.microsoft.com/office/drawing/2014/main" id="{74FE6A01-E4E4-2D26-99BA-EB63DDC358EC}"/>
              </a:ext>
            </a:extLst>
          </p:cNvPr>
          <p:cNvSpPr/>
          <p:nvPr/>
        </p:nvSpPr>
        <p:spPr bwMode="auto">
          <a:xfrm>
            <a:off x="7199223" y="2242699"/>
            <a:ext cx="394442" cy="777186"/>
          </a:xfrm>
          <a:custGeom>
            <a:avLst/>
            <a:gdLst>
              <a:gd name="T0" fmla="*/ 2147483647 w 3408"/>
              <a:gd name="T1" fmla="*/ 2147483647 h 6695"/>
              <a:gd name="T2" fmla="*/ 2147483647 w 3408"/>
              <a:gd name="T3" fmla="*/ 2147483647 h 6695"/>
              <a:gd name="T4" fmla="*/ 0 w 3408"/>
              <a:gd name="T5" fmla="*/ 2147483647 h 6695"/>
              <a:gd name="T6" fmla="*/ 0 w 3408"/>
              <a:gd name="T7" fmla="*/ 2147483647 h 6695"/>
              <a:gd name="T8" fmla="*/ 2147483647 w 3408"/>
              <a:gd name="T9" fmla="*/ 2147483647 h 6695"/>
              <a:gd name="T10" fmla="*/ 2147483647 w 3408"/>
              <a:gd name="T11" fmla="*/ 2147483647 h 6695"/>
              <a:gd name="T12" fmla="*/ 2147483647 w 3408"/>
              <a:gd name="T13" fmla="*/ 2147483647 h 6695"/>
              <a:gd name="T14" fmla="*/ 2147483647 w 3408"/>
              <a:gd name="T15" fmla="*/ 2147483647 h 6695"/>
              <a:gd name="T16" fmla="*/ 2147483647 w 3408"/>
              <a:gd name="T17" fmla="*/ 2147483647 h 6695"/>
              <a:gd name="T18" fmla="*/ 2147483647 w 3408"/>
              <a:gd name="T19" fmla="*/ 2147483647 h 6695"/>
              <a:gd name="T20" fmla="*/ 2147483647 w 3408"/>
              <a:gd name="T21" fmla="*/ 2147483647 h 6695"/>
              <a:gd name="T22" fmla="*/ 2147483647 w 3408"/>
              <a:gd name="T23" fmla="*/ 2147483647 h 6695"/>
              <a:gd name="T24" fmla="*/ 2147483647 w 3408"/>
              <a:gd name="T25" fmla="*/ 2147483647 h 6695"/>
              <a:gd name="T26" fmla="*/ 2147483647 w 3408"/>
              <a:gd name="T27" fmla="*/ 2147483647 h 6695"/>
              <a:gd name="T28" fmla="*/ 2147483647 w 3408"/>
              <a:gd name="T29" fmla="*/ 2147483647 h 6695"/>
              <a:gd name="T30" fmla="*/ 2147483647 w 3408"/>
              <a:gd name="T31" fmla="*/ 2147483647 h 6695"/>
              <a:gd name="T32" fmla="*/ 2147483647 w 3408"/>
              <a:gd name="T33" fmla="*/ 2147483647 h 6695"/>
              <a:gd name="T34" fmla="*/ 2147483647 w 3408"/>
              <a:gd name="T35" fmla="*/ 2147483647 h 6695"/>
              <a:gd name="T36" fmla="*/ 2147483647 w 3408"/>
              <a:gd name="T37" fmla="*/ 2147483647 h 6695"/>
              <a:gd name="T38" fmla="*/ 2147483647 w 3408"/>
              <a:gd name="T39" fmla="*/ 2147483647 h 6695"/>
              <a:gd name="T40" fmla="*/ 2147483647 w 3408"/>
              <a:gd name="T41" fmla="*/ 2147483647 h 6695"/>
              <a:gd name="T42" fmla="*/ 2147483647 w 3408"/>
              <a:gd name="T43" fmla="*/ 2147483647 h 6695"/>
              <a:gd name="T44" fmla="*/ 2147483647 w 3408"/>
              <a:gd name="T45" fmla="*/ 2147483647 h 6695"/>
              <a:gd name="T46" fmla="*/ 2147483647 w 3408"/>
              <a:gd name="T47" fmla="*/ 2147483647 h 6695"/>
              <a:gd name="T48" fmla="*/ 2147483647 w 3408"/>
              <a:gd name="T49" fmla="*/ 2147483647 h 6695"/>
              <a:gd name="T50" fmla="*/ 2147483647 w 3408"/>
              <a:gd name="T51" fmla="*/ 2147483647 h 6695"/>
              <a:gd name="T52" fmla="*/ 2147483647 w 3408"/>
              <a:gd name="T53" fmla="*/ 2147483647 h 6695"/>
              <a:gd name="T54" fmla="*/ 2147483647 w 3408"/>
              <a:gd name="T55" fmla="*/ 2147483647 h 6695"/>
              <a:gd name="T56" fmla="*/ 2147483647 w 3408"/>
              <a:gd name="T57" fmla="*/ 2147483647 h 6695"/>
              <a:gd name="T58" fmla="*/ 2147483647 w 3408"/>
              <a:gd name="T59" fmla="*/ 2147483647 h 6695"/>
              <a:gd name="T60" fmla="*/ 2147483647 w 3408"/>
              <a:gd name="T61" fmla="*/ 2147483647 h 6695"/>
              <a:gd name="T62" fmla="*/ 2147483647 w 3408"/>
              <a:gd name="T63" fmla="*/ 2147483647 h 6695"/>
              <a:gd name="T64" fmla="*/ 2147483647 w 3408"/>
              <a:gd name="T65" fmla="*/ 2147483647 h 6695"/>
              <a:gd name="T66" fmla="*/ 2147483647 w 3408"/>
              <a:gd name="T67" fmla="*/ 2147483647 h 6695"/>
              <a:gd name="T68" fmla="*/ 2147483647 w 3408"/>
              <a:gd name="T69" fmla="*/ 2147483647 h 6695"/>
              <a:gd name="T70" fmla="*/ 2147483647 w 3408"/>
              <a:gd name="T71" fmla="*/ 2147483647 h 6695"/>
              <a:gd name="T72" fmla="*/ 2147483647 w 3408"/>
              <a:gd name="T73" fmla="*/ 2147483647 h 6695"/>
              <a:gd name="T74" fmla="*/ 2147483647 w 3408"/>
              <a:gd name="T75" fmla="*/ 2147483647 h 6695"/>
              <a:gd name="T76" fmla="*/ 2147483647 w 3408"/>
              <a:gd name="T77" fmla="*/ 2147483647 h 6695"/>
              <a:gd name="T78" fmla="*/ 2147483647 w 3408"/>
              <a:gd name="T79" fmla="*/ 2147483647 h 6695"/>
              <a:gd name="T80" fmla="*/ 2147483647 w 3408"/>
              <a:gd name="T81" fmla="*/ 2147483647 h 6695"/>
              <a:gd name="T82" fmla="*/ 2147483647 w 3408"/>
              <a:gd name="T83" fmla="*/ 2147483647 h 6695"/>
              <a:gd name="T84" fmla="*/ 2147483647 w 3408"/>
              <a:gd name="T85" fmla="*/ 2147483647 h 6695"/>
              <a:gd name="T86" fmla="*/ 2147483647 w 3408"/>
              <a:gd name="T87" fmla="*/ 2147483647 h 6695"/>
              <a:gd name="T88" fmla="*/ 2147483647 w 3408"/>
              <a:gd name="T89" fmla="*/ 2147483647 h 6695"/>
              <a:gd name="T90" fmla="*/ 2147483647 w 3408"/>
              <a:gd name="T91" fmla="*/ 2147483647 h 6695"/>
              <a:gd name="T92" fmla="*/ 2147483647 w 3408"/>
              <a:gd name="T93" fmla="*/ 2147483647 h 6695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3408"/>
              <a:gd name="T142" fmla="*/ 0 h 6695"/>
              <a:gd name="T143" fmla="*/ 3408 w 3408"/>
              <a:gd name="T144" fmla="*/ 6695 h 6695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3408" h="6695">
                <a:moveTo>
                  <a:pt x="0" y="2326"/>
                </a:moveTo>
                <a:lnTo>
                  <a:pt x="847" y="2730"/>
                </a:lnTo>
                <a:lnTo>
                  <a:pt x="847" y="6545"/>
                </a:lnTo>
                <a:lnTo>
                  <a:pt x="0" y="6143"/>
                </a:lnTo>
                <a:lnTo>
                  <a:pt x="0" y="2326"/>
                </a:lnTo>
                <a:close/>
                <a:moveTo>
                  <a:pt x="2010" y="1223"/>
                </a:moveTo>
                <a:lnTo>
                  <a:pt x="2318" y="1123"/>
                </a:lnTo>
                <a:lnTo>
                  <a:pt x="2318" y="1310"/>
                </a:lnTo>
                <a:lnTo>
                  <a:pt x="2010" y="1410"/>
                </a:lnTo>
                <a:lnTo>
                  <a:pt x="2010" y="1223"/>
                </a:lnTo>
                <a:close/>
                <a:moveTo>
                  <a:pt x="1413" y="1403"/>
                </a:moveTo>
                <a:lnTo>
                  <a:pt x="1721" y="1303"/>
                </a:lnTo>
                <a:lnTo>
                  <a:pt x="1721" y="1491"/>
                </a:lnTo>
                <a:lnTo>
                  <a:pt x="1413" y="1591"/>
                </a:lnTo>
                <a:lnTo>
                  <a:pt x="1413" y="1403"/>
                </a:lnTo>
                <a:close/>
                <a:moveTo>
                  <a:pt x="1084" y="764"/>
                </a:moveTo>
                <a:lnTo>
                  <a:pt x="1086" y="774"/>
                </a:lnTo>
                <a:lnTo>
                  <a:pt x="728" y="604"/>
                </a:lnTo>
                <a:lnTo>
                  <a:pt x="739" y="2014"/>
                </a:lnTo>
                <a:lnTo>
                  <a:pt x="754" y="2022"/>
                </a:lnTo>
                <a:lnTo>
                  <a:pt x="388" y="2123"/>
                </a:lnTo>
                <a:lnTo>
                  <a:pt x="1179" y="2522"/>
                </a:lnTo>
                <a:lnTo>
                  <a:pt x="1164" y="6588"/>
                </a:lnTo>
                <a:lnTo>
                  <a:pt x="1200" y="6601"/>
                </a:lnTo>
                <a:lnTo>
                  <a:pt x="1236" y="6613"/>
                </a:lnTo>
                <a:lnTo>
                  <a:pt x="1272" y="6623"/>
                </a:lnTo>
                <a:lnTo>
                  <a:pt x="1308" y="6634"/>
                </a:lnTo>
                <a:lnTo>
                  <a:pt x="1344" y="6643"/>
                </a:lnTo>
                <a:lnTo>
                  <a:pt x="1380" y="6652"/>
                </a:lnTo>
                <a:lnTo>
                  <a:pt x="1414" y="6659"/>
                </a:lnTo>
                <a:lnTo>
                  <a:pt x="1450" y="6666"/>
                </a:lnTo>
                <a:lnTo>
                  <a:pt x="1486" y="6673"/>
                </a:lnTo>
                <a:lnTo>
                  <a:pt x="1522" y="6679"/>
                </a:lnTo>
                <a:lnTo>
                  <a:pt x="1557" y="6684"/>
                </a:lnTo>
                <a:lnTo>
                  <a:pt x="1593" y="6687"/>
                </a:lnTo>
                <a:lnTo>
                  <a:pt x="1629" y="6691"/>
                </a:lnTo>
                <a:lnTo>
                  <a:pt x="1664" y="6693"/>
                </a:lnTo>
                <a:lnTo>
                  <a:pt x="1700" y="6694"/>
                </a:lnTo>
                <a:lnTo>
                  <a:pt x="1735" y="6695"/>
                </a:lnTo>
                <a:lnTo>
                  <a:pt x="1771" y="6695"/>
                </a:lnTo>
                <a:lnTo>
                  <a:pt x="1806" y="6695"/>
                </a:lnTo>
                <a:lnTo>
                  <a:pt x="1842" y="6694"/>
                </a:lnTo>
                <a:lnTo>
                  <a:pt x="1877" y="6692"/>
                </a:lnTo>
                <a:lnTo>
                  <a:pt x="1912" y="6689"/>
                </a:lnTo>
                <a:lnTo>
                  <a:pt x="1947" y="6686"/>
                </a:lnTo>
                <a:lnTo>
                  <a:pt x="1983" y="6681"/>
                </a:lnTo>
                <a:lnTo>
                  <a:pt x="2018" y="6677"/>
                </a:lnTo>
                <a:lnTo>
                  <a:pt x="2053" y="6671"/>
                </a:lnTo>
                <a:lnTo>
                  <a:pt x="2089" y="6664"/>
                </a:lnTo>
                <a:lnTo>
                  <a:pt x="2159" y="6650"/>
                </a:lnTo>
                <a:lnTo>
                  <a:pt x="2229" y="6633"/>
                </a:lnTo>
                <a:lnTo>
                  <a:pt x="2299" y="6612"/>
                </a:lnTo>
                <a:lnTo>
                  <a:pt x="2369" y="6588"/>
                </a:lnTo>
                <a:lnTo>
                  <a:pt x="2440" y="6563"/>
                </a:lnTo>
                <a:lnTo>
                  <a:pt x="2509" y="6535"/>
                </a:lnTo>
                <a:lnTo>
                  <a:pt x="2579" y="6504"/>
                </a:lnTo>
                <a:lnTo>
                  <a:pt x="2649" y="6470"/>
                </a:lnTo>
                <a:lnTo>
                  <a:pt x="2718" y="6434"/>
                </a:lnTo>
                <a:lnTo>
                  <a:pt x="2787" y="6396"/>
                </a:lnTo>
                <a:lnTo>
                  <a:pt x="2856" y="6354"/>
                </a:lnTo>
                <a:lnTo>
                  <a:pt x="2926" y="6311"/>
                </a:lnTo>
                <a:lnTo>
                  <a:pt x="2994" y="6264"/>
                </a:lnTo>
                <a:lnTo>
                  <a:pt x="3064" y="6216"/>
                </a:lnTo>
                <a:lnTo>
                  <a:pt x="3133" y="6165"/>
                </a:lnTo>
                <a:lnTo>
                  <a:pt x="3201" y="6112"/>
                </a:lnTo>
                <a:lnTo>
                  <a:pt x="3271" y="6057"/>
                </a:lnTo>
                <a:lnTo>
                  <a:pt x="3339" y="5999"/>
                </a:lnTo>
                <a:lnTo>
                  <a:pt x="3408" y="5939"/>
                </a:lnTo>
                <a:lnTo>
                  <a:pt x="3408" y="2146"/>
                </a:lnTo>
                <a:lnTo>
                  <a:pt x="1402" y="2803"/>
                </a:lnTo>
                <a:lnTo>
                  <a:pt x="1402" y="2555"/>
                </a:lnTo>
                <a:lnTo>
                  <a:pt x="3408" y="1899"/>
                </a:lnTo>
                <a:lnTo>
                  <a:pt x="3408" y="1887"/>
                </a:lnTo>
                <a:lnTo>
                  <a:pt x="2673" y="1570"/>
                </a:lnTo>
                <a:lnTo>
                  <a:pt x="2668" y="301"/>
                </a:lnTo>
                <a:lnTo>
                  <a:pt x="2147" y="23"/>
                </a:lnTo>
                <a:lnTo>
                  <a:pt x="2109" y="0"/>
                </a:lnTo>
                <a:lnTo>
                  <a:pt x="2068" y="13"/>
                </a:lnTo>
                <a:lnTo>
                  <a:pt x="843" y="442"/>
                </a:lnTo>
                <a:lnTo>
                  <a:pt x="1075" y="583"/>
                </a:lnTo>
                <a:lnTo>
                  <a:pt x="2084" y="219"/>
                </a:lnTo>
                <a:lnTo>
                  <a:pt x="2320" y="356"/>
                </a:lnTo>
                <a:lnTo>
                  <a:pt x="1084" y="764"/>
                </a:lnTo>
                <a:close/>
                <a:moveTo>
                  <a:pt x="2470" y="538"/>
                </a:moveTo>
                <a:lnTo>
                  <a:pt x="1224" y="936"/>
                </a:lnTo>
                <a:lnTo>
                  <a:pt x="1230" y="2298"/>
                </a:lnTo>
                <a:lnTo>
                  <a:pt x="2470" y="1885"/>
                </a:lnTo>
                <a:lnTo>
                  <a:pt x="2470" y="53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KSO_Shape">
            <a:extLst>
              <a:ext uri="{FF2B5EF4-FFF2-40B4-BE49-F238E27FC236}">
                <a16:creationId xmlns:a16="http://schemas.microsoft.com/office/drawing/2014/main" id="{B66131F9-1ED0-3DAE-2100-26B1E08207C4}"/>
              </a:ext>
            </a:extLst>
          </p:cNvPr>
          <p:cNvSpPr/>
          <p:nvPr/>
        </p:nvSpPr>
        <p:spPr bwMode="auto">
          <a:xfrm>
            <a:off x="9639422" y="2301196"/>
            <a:ext cx="718689" cy="725374"/>
          </a:xfrm>
          <a:custGeom>
            <a:avLst/>
            <a:gdLst>
              <a:gd name="T0" fmla="*/ 2147483647 w 4218"/>
              <a:gd name="T1" fmla="*/ 2147483647 h 4267"/>
              <a:gd name="T2" fmla="*/ 2147483647 w 4218"/>
              <a:gd name="T3" fmla="*/ 2147483647 h 4267"/>
              <a:gd name="T4" fmla="*/ 2147483647 w 4218"/>
              <a:gd name="T5" fmla="*/ 2147483647 h 4267"/>
              <a:gd name="T6" fmla="*/ 2147483647 w 4218"/>
              <a:gd name="T7" fmla="*/ 2147483647 h 4267"/>
              <a:gd name="T8" fmla="*/ 2147483647 w 4218"/>
              <a:gd name="T9" fmla="*/ 2147483647 h 4267"/>
              <a:gd name="T10" fmla="*/ 2147483647 w 4218"/>
              <a:gd name="T11" fmla="*/ 2147483647 h 4267"/>
              <a:gd name="T12" fmla="*/ 2147483647 w 4218"/>
              <a:gd name="T13" fmla="*/ 2147483647 h 4267"/>
              <a:gd name="T14" fmla="*/ 2147483647 w 4218"/>
              <a:gd name="T15" fmla="*/ 2147483647 h 4267"/>
              <a:gd name="T16" fmla="*/ 2147483647 w 4218"/>
              <a:gd name="T17" fmla="*/ 2147483647 h 4267"/>
              <a:gd name="T18" fmla="*/ 2147483647 w 4218"/>
              <a:gd name="T19" fmla="*/ 2147483647 h 4267"/>
              <a:gd name="T20" fmla="*/ 2147483647 w 4218"/>
              <a:gd name="T21" fmla="*/ 2147483647 h 4267"/>
              <a:gd name="T22" fmla="*/ 2147483647 w 4218"/>
              <a:gd name="T23" fmla="*/ 2147483647 h 4267"/>
              <a:gd name="T24" fmla="*/ 2147483647 w 4218"/>
              <a:gd name="T25" fmla="*/ 2147483647 h 4267"/>
              <a:gd name="T26" fmla="*/ 2147483647 w 4218"/>
              <a:gd name="T27" fmla="*/ 2147483647 h 4267"/>
              <a:gd name="T28" fmla="*/ 2147483647 w 4218"/>
              <a:gd name="T29" fmla="*/ 2147483647 h 4267"/>
              <a:gd name="T30" fmla="*/ 2147483647 w 4218"/>
              <a:gd name="T31" fmla="*/ 2147483647 h 4267"/>
              <a:gd name="T32" fmla="*/ 2147483647 w 4218"/>
              <a:gd name="T33" fmla="*/ 2147483647 h 4267"/>
              <a:gd name="T34" fmla="*/ 2147483647 w 4218"/>
              <a:gd name="T35" fmla="*/ 2147483647 h 4267"/>
              <a:gd name="T36" fmla="*/ 2147483647 w 4218"/>
              <a:gd name="T37" fmla="*/ 2147483647 h 4267"/>
              <a:gd name="T38" fmla="*/ 2147483647 w 4218"/>
              <a:gd name="T39" fmla="*/ 2147483647 h 4267"/>
              <a:gd name="T40" fmla="*/ 2147483647 w 4218"/>
              <a:gd name="T41" fmla="*/ 2147483647 h 4267"/>
              <a:gd name="T42" fmla="*/ 2147483647 w 4218"/>
              <a:gd name="T43" fmla="*/ 2147483647 h 4267"/>
              <a:gd name="T44" fmla="*/ 2147483647 w 4218"/>
              <a:gd name="T45" fmla="*/ 2147483647 h 4267"/>
              <a:gd name="T46" fmla="*/ 2147483647 w 4218"/>
              <a:gd name="T47" fmla="*/ 2147483647 h 4267"/>
              <a:gd name="T48" fmla="*/ 2147483647 w 4218"/>
              <a:gd name="T49" fmla="*/ 2147483647 h 4267"/>
              <a:gd name="T50" fmla="*/ 2147483647 w 4218"/>
              <a:gd name="T51" fmla="*/ 2147483647 h 4267"/>
              <a:gd name="T52" fmla="*/ 2147483647 w 4218"/>
              <a:gd name="T53" fmla="*/ 2147483647 h 4267"/>
              <a:gd name="T54" fmla="*/ 2147483647 w 4218"/>
              <a:gd name="T55" fmla="*/ 2147483647 h 4267"/>
              <a:gd name="T56" fmla="*/ 2147483647 w 4218"/>
              <a:gd name="T57" fmla="*/ 2147483647 h 4267"/>
              <a:gd name="T58" fmla="*/ 2147483647 w 4218"/>
              <a:gd name="T59" fmla="*/ 2147483647 h 4267"/>
              <a:gd name="T60" fmla="*/ 2147483647 w 4218"/>
              <a:gd name="T61" fmla="*/ 2147483647 h 4267"/>
              <a:gd name="T62" fmla="*/ 2147483647 w 4218"/>
              <a:gd name="T63" fmla="*/ 2147483647 h 4267"/>
              <a:gd name="T64" fmla="*/ 2147483647 w 4218"/>
              <a:gd name="T65" fmla="*/ 2147483647 h 4267"/>
              <a:gd name="T66" fmla="*/ 2147483647 w 4218"/>
              <a:gd name="T67" fmla="*/ 2147483647 h 4267"/>
              <a:gd name="T68" fmla="*/ 2147483647 w 4218"/>
              <a:gd name="T69" fmla="*/ 2147483647 h 4267"/>
              <a:gd name="T70" fmla="*/ 2147483647 w 4218"/>
              <a:gd name="T71" fmla="*/ 2147483647 h 4267"/>
              <a:gd name="T72" fmla="*/ 2147483647 w 4218"/>
              <a:gd name="T73" fmla="*/ 2147483647 h 4267"/>
              <a:gd name="T74" fmla="*/ 2147483647 w 4218"/>
              <a:gd name="T75" fmla="*/ 2147483647 h 4267"/>
              <a:gd name="T76" fmla="*/ 2147483647 w 4218"/>
              <a:gd name="T77" fmla="*/ 2147483647 h 4267"/>
              <a:gd name="T78" fmla="*/ 2147483647 w 4218"/>
              <a:gd name="T79" fmla="*/ 2147483647 h 4267"/>
              <a:gd name="T80" fmla="*/ 2147483647 w 4218"/>
              <a:gd name="T81" fmla="*/ 2147483647 h 4267"/>
              <a:gd name="T82" fmla="*/ 2147483647 w 4218"/>
              <a:gd name="T83" fmla="*/ 2147483647 h 4267"/>
              <a:gd name="T84" fmla="*/ 2147483647 w 4218"/>
              <a:gd name="T85" fmla="*/ 2147483647 h 4267"/>
              <a:gd name="T86" fmla="*/ 2147483647 w 4218"/>
              <a:gd name="T87" fmla="*/ 2147483647 h 4267"/>
              <a:gd name="T88" fmla="*/ 2147483647 w 4218"/>
              <a:gd name="T89" fmla="*/ 2147483647 h 4267"/>
              <a:gd name="T90" fmla="*/ 2147483647 w 4218"/>
              <a:gd name="T91" fmla="*/ 2147483647 h 4267"/>
              <a:gd name="T92" fmla="*/ 2147483647 w 4218"/>
              <a:gd name="T93" fmla="*/ 2147483647 h 4267"/>
              <a:gd name="T94" fmla="*/ 2147483647 w 4218"/>
              <a:gd name="T95" fmla="*/ 2147483647 h 4267"/>
              <a:gd name="T96" fmla="*/ 2147483647 w 4218"/>
              <a:gd name="T97" fmla="*/ 2147483647 h 4267"/>
              <a:gd name="T98" fmla="*/ 2147483647 w 4218"/>
              <a:gd name="T99" fmla="*/ 2147483647 h 4267"/>
              <a:gd name="T100" fmla="*/ 2147483647 w 4218"/>
              <a:gd name="T101" fmla="*/ 2147483647 h 4267"/>
              <a:gd name="T102" fmla="*/ 2147483647 w 4218"/>
              <a:gd name="T103" fmla="*/ 2147483647 h 4267"/>
              <a:gd name="T104" fmla="*/ 2147483647 w 4218"/>
              <a:gd name="T105" fmla="*/ 2147483647 h 4267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4218"/>
              <a:gd name="T160" fmla="*/ 0 h 4267"/>
              <a:gd name="T161" fmla="*/ 4218 w 4218"/>
              <a:gd name="T162" fmla="*/ 4267 h 4267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4218" h="4267">
                <a:moveTo>
                  <a:pt x="276" y="0"/>
                </a:moveTo>
                <a:lnTo>
                  <a:pt x="309" y="188"/>
                </a:lnTo>
                <a:lnTo>
                  <a:pt x="363" y="500"/>
                </a:lnTo>
                <a:lnTo>
                  <a:pt x="488" y="1217"/>
                </a:lnTo>
                <a:lnTo>
                  <a:pt x="563" y="1641"/>
                </a:lnTo>
                <a:lnTo>
                  <a:pt x="638" y="2060"/>
                </a:lnTo>
                <a:lnTo>
                  <a:pt x="706" y="2439"/>
                </a:lnTo>
                <a:lnTo>
                  <a:pt x="762" y="2745"/>
                </a:lnTo>
                <a:lnTo>
                  <a:pt x="770" y="2785"/>
                </a:lnTo>
                <a:lnTo>
                  <a:pt x="779" y="2828"/>
                </a:lnTo>
                <a:lnTo>
                  <a:pt x="790" y="2874"/>
                </a:lnTo>
                <a:lnTo>
                  <a:pt x="803" y="2921"/>
                </a:lnTo>
                <a:lnTo>
                  <a:pt x="811" y="2945"/>
                </a:lnTo>
                <a:lnTo>
                  <a:pt x="818" y="2968"/>
                </a:lnTo>
                <a:lnTo>
                  <a:pt x="828" y="2993"/>
                </a:lnTo>
                <a:lnTo>
                  <a:pt x="838" y="3017"/>
                </a:lnTo>
                <a:lnTo>
                  <a:pt x="849" y="3041"/>
                </a:lnTo>
                <a:lnTo>
                  <a:pt x="861" y="3064"/>
                </a:lnTo>
                <a:lnTo>
                  <a:pt x="874" y="3087"/>
                </a:lnTo>
                <a:lnTo>
                  <a:pt x="890" y="3110"/>
                </a:lnTo>
                <a:lnTo>
                  <a:pt x="905" y="3132"/>
                </a:lnTo>
                <a:lnTo>
                  <a:pt x="923" y="3154"/>
                </a:lnTo>
                <a:lnTo>
                  <a:pt x="940" y="3174"/>
                </a:lnTo>
                <a:lnTo>
                  <a:pt x="961" y="3194"/>
                </a:lnTo>
                <a:lnTo>
                  <a:pt x="982" y="3213"/>
                </a:lnTo>
                <a:lnTo>
                  <a:pt x="1005" y="3231"/>
                </a:lnTo>
                <a:lnTo>
                  <a:pt x="1031" y="3248"/>
                </a:lnTo>
                <a:lnTo>
                  <a:pt x="1057" y="3262"/>
                </a:lnTo>
                <a:lnTo>
                  <a:pt x="1085" y="3276"/>
                </a:lnTo>
                <a:lnTo>
                  <a:pt x="1115" y="3289"/>
                </a:lnTo>
                <a:lnTo>
                  <a:pt x="1147" y="3300"/>
                </a:lnTo>
                <a:lnTo>
                  <a:pt x="1181" y="3308"/>
                </a:lnTo>
                <a:lnTo>
                  <a:pt x="1217" y="3316"/>
                </a:lnTo>
                <a:lnTo>
                  <a:pt x="1255" y="3322"/>
                </a:lnTo>
                <a:lnTo>
                  <a:pt x="1296" y="3325"/>
                </a:lnTo>
                <a:lnTo>
                  <a:pt x="1338" y="3326"/>
                </a:lnTo>
                <a:lnTo>
                  <a:pt x="2594" y="3326"/>
                </a:lnTo>
                <a:lnTo>
                  <a:pt x="2637" y="3325"/>
                </a:lnTo>
                <a:lnTo>
                  <a:pt x="2677" y="3322"/>
                </a:lnTo>
                <a:lnTo>
                  <a:pt x="2715" y="3316"/>
                </a:lnTo>
                <a:lnTo>
                  <a:pt x="2751" y="3308"/>
                </a:lnTo>
                <a:lnTo>
                  <a:pt x="2785" y="3300"/>
                </a:lnTo>
                <a:lnTo>
                  <a:pt x="2817" y="3289"/>
                </a:lnTo>
                <a:lnTo>
                  <a:pt x="2847" y="3276"/>
                </a:lnTo>
                <a:lnTo>
                  <a:pt x="2875" y="3262"/>
                </a:lnTo>
                <a:lnTo>
                  <a:pt x="2901" y="3248"/>
                </a:lnTo>
                <a:lnTo>
                  <a:pt x="2926" y="3231"/>
                </a:lnTo>
                <a:lnTo>
                  <a:pt x="2949" y="3213"/>
                </a:lnTo>
                <a:lnTo>
                  <a:pt x="2970" y="3194"/>
                </a:lnTo>
                <a:lnTo>
                  <a:pt x="2990" y="3174"/>
                </a:lnTo>
                <a:lnTo>
                  <a:pt x="3009" y="3154"/>
                </a:lnTo>
                <a:lnTo>
                  <a:pt x="3026" y="3132"/>
                </a:lnTo>
                <a:lnTo>
                  <a:pt x="3042" y="3110"/>
                </a:lnTo>
                <a:lnTo>
                  <a:pt x="3056" y="3087"/>
                </a:lnTo>
                <a:lnTo>
                  <a:pt x="3069" y="3064"/>
                </a:lnTo>
                <a:lnTo>
                  <a:pt x="3081" y="3041"/>
                </a:lnTo>
                <a:lnTo>
                  <a:pt x="3094" y="3017"/>
                </a:lnTo>
                <a:lnTo>
                  <a:pt x="3103" y="2993"/>
                </a:lnTo>
                <a:lnTo>
                  <a:pt x="3112" y="2968"/>
                </a:lnTo>
                <a:lnTo>
                  <a:pt x="3121" y="2945"/>
                </a:lnTo>
                <a:lnTo>
                  <a:pt x="3129" y="2921"/>
                </a:lnTo>
                <a:lnTo>
                  <a:pt x="3142" y="2874"/>
                </a:lnTo>
                <a:lnTo>
                  <a:pt x="3152" y="2828"/>
                </a:lnTo>
                <a:lnTo>
                  <a:pt x="3161" y="2785"/>
                </a:lnTo>
                <a:lnTo>
                  <a:pt x="3168" y="2745"/>
                </a:lnTo>
                <a:lnTo>
                  <a:pt x="3226" y="2439"/>
                </a:lnTo>
                <a:lnTo>
                  <a:pt x="3294" y="2060"/>
                </a:lnTo>
                <a:lnTo>
                  <a:pt x="3367" y="1641"/>
                </a:lnTo>
                <a:lnTo>
                  <a:pt x="3442" y="1217"/>
                </a:lnTo>
                <a:lnTo>
                  <a:pt x="3568" y="500"/>
                </a:lnTo>
                <a:lnTo>
                  <a:pt x="3623" y="188"/>
                </a:lnTo>
                <a:lnTo>
                  <a:pt x="3655" y="0"/>
                </a:lnTo>
                <a:lnTo>
                  <a:pt x="276" y="0"/>
                </a:lnTo>
                <a:close/>
                <a:moveTo>
                  <a:pt x="3143" y="1066"/>
                </a:moveTo>
                <a:lnTo>
                  <a:pt x="787" y="1066"/>
                </a:lnTo>
                <a:lnTo>
                  <a:pt x="658" y="320"/>
                </a:lnTo>
                <a:lnTo>
                  <a:pt x="3274" y="320"/>
                </a:lnTo>
                <a:lnTo>
                  <a:pt x="3143" y="1066"/>
                </a:lnTo>
                <a:close/>
                <a:moveTo>
                  <a:pt x="4209" y="1156"/>
                </a:moveTo>
                <a:lnTo>
                  <a:pt x="4209" y="1156"/>
                </a:lnTo>
                <a:lnTo>
                  <a:pt x="4192" y="1251"/>
                </a:lnTo>
                <a:lnTo>
                  <a:pt x="4168" y="1369"/>
                </a:lnTo>
                <a:lnTo>
                  <a:pt x="4113" y="1645"/>
                </a:lnTo>
                <a:lnTo>
                  <a:pt x="4053" y="1936"/>
                </a:lnTo>
                <a:lnTo>
                  <a:pt x="4000" y="2191"/>
                </a:lnTo>
                <a:lnTo>
                  <a:pt x="3991" y="2228"/>
                </a:lnTo>
                <a:lnTo>
                  <a:pt x="3986" y="2250"/>
                </a:lnTo>
                <a:lnTo>
                  <a:pt x="3978" y="2273"/>
                </a:lnTo>
                <a:lnTo>
                  <a:pt x="3969" y="2297"/>
                </a:lnTo>
                <a:lnTo>
                  <a:pt x="3958" y="2322"/>
                </a:lnTo>
                <a:lnTo>
                  <a:pt x="3945" y="2346"/>
                </a:lnTo>
                <a:lnTo>
                  <a:pt x="3937" y="2358"/>
                </a:lnTo>
                <a:lnTo>
                  <a:pt x="3929" y="2369"/>
                </a:lnTo>
                <a:lnTo>
                  <a:pt x="3920" y="2381"/>
                </a:lnTo>
                <a:lnTo>
                  <a:pt x="3910" y="2392"/>
                </a:lnTo>
                <a:lnTo>
                  <a:pt x="3900" y="2403"/>
                </a:lnTo>
                <a:lnTo>
                  <a:pt x="3888" y="2413"/>
                </a:lnTo>
                <a:lnTo>
                  <a:pt x="3876" y="2423"/>
                </a:lnTo>
                <a:lnTo>
                  <a:pt x="3863" y="2433"/>
                </a:lnTo>
                <a:lnTo>
                  <a:pt x="3848" y="2441"/>
                </a:lnTo>
                <a:lnTo>
                  <a:pt x="3834" y="2449"/>
                </a:lnTo>
                <a:lnTo>
                  <a:pt x="3817" y="2457"/>
                </a:lnTo>
                <a:lnTo>
                  <a:pt x="3800" y="2463"/>
                </a:lnTo>
                <a:lnTo>
                  <a:pt x="3782" y="2469"/>
                </a:lnTo>
                <a:lnTo>
                  <a:pt x="3762" y="2474"/>
                </a:lnTo>
                <a:lnTo>
                  <a:pt x="3743" y="2478"/>
                </a:lnTo>
                <a:lnTo>
                  <a:pt x="3721" y="2481"/>
                </a:lnTo>
                <a:lnTo>
                  <a:pt x="3698" y="2482"/>
                </a:lnTo>
                <a:lnTo>
                  <a:pt x="3673" y="2483"/>
                </a:lnTo>
                <a:lnTo>
                  <a:pt x="3381" y="2483"/>
                </a:lnTo>
                <a:lnTo>
                  <a:pt x="3430" y="2208"/>
                </a:lnTo>
                <a:lnTo>
                  <a:pt x="3673" y="2208"/>
                </a:lnTo>
                <a:lnTo>
                  <a:pt x="3690" y="2207"/>
                </a:lnTo>
                <a:lnTo>
                  <a:pt x="3702" y="2206"/>
                </a:lnTo>
                <a:lnTo>
                  <a:pt x="3707" y="2204"/>
                </a:lnTo>
                <a:lnTo>
                  <a:pt x="3710" y="2204"/>
                </a:lnTo>
                <a:lnTo>
                  <a:pt x="3712" y="2199"/>
                </a:lnTo>
                <a:lnTo>
                  <a:pt x="3716" y="2188"/>
                </a:lnTo>
                <a:lnTo>
                  <a:pt x="3723" y="2167"/>
                </a:lnTo>
                <a:lnTo>
                  <a:pt x="3731" y="2133"/>
                </a:lnTo>
                <a:lnTo>
                  <a:pt x="3783" y="1881"/>
                </a:lnTo>
                <a:lnTo>
                  <a:pt x="3844" y="1592"/>
                </a:lnTo>
                <a:lnTo>
                  <a:pt x="3899" y="1318"/>
                </a:lnTo>
                <a:lnTo>
                  <a:pt x="3921" y="1203"/>
                </a:lnTo>
                <a:lnTo>
                  <a:pt x="3937" y="1109"/>
                </a:lnTo>
                <a:lnTo>
                  <a:pt x="3941" y="1093"/>
                </a:lnTo>
                <a:lnTo>
                  <a:pt x="3942" y="1075"/>
                </a:lnTo>
                <a:lnTo>
                  <a:pt x="3943" y="1057"/>
                </a:lnTo>
                <a:lnTo>
                  <a:pt x="3943" y="1039"/>
                </a:lnTo>
                <a:lnTo>
                  <a:pt x="3941" y="1021"/>
                </a:lnTo>
                <a:lnTo>
                  <a:pt x="3936" y="1004"/>
                </a:lnTo>
                <a:lnTo>
                  <a:pt x="3934" y="996"/>
                </a:lnTo>
                <a:lnTo>
                  <a:pt x="3931" y="988"/>
                </a:lnTo>
                <a:lnTo>
                  <a:pt x="3926" y="980"/>
                </a:lnTo>
                <a:lnTo>
                  <a:pt x="3922" y="974"/>
                </a:lnTo>
                <a:lnTo>
                  <a:pt x="3914" y="965"/>
                </a:lnTo>
                <a:lnTo>
                  <a:pt x="3906" y="957"/>
                </a:lnTo>
                <a:lnTo>
                  <a:pt x="3897" y="951"/>
                </a:lnTo>
                <a:lnTo>
                  <a:pt x="3889" y="945"/>
                </a:lnTo>
                <a:lnTo>
                  <a:pt x="3873" y="938"/>
                </a:lnTo>
                <a:lnTo>
                  <a:pt x="3860" y="933"/>
                </a:lnTo>
                <a:lnTo>
                  <a:pt x="3655" y="933"/>
                </a:lnTo>
                <a:lnTo>
                  <a:pt x="3703" y="659"/>
                </a:lnTo>
                <a:lnTo>
                  <a:pt x="3892" y="659"/>
                </a:lnTo>
                <a:lnTo>
                  <a:pt x="3904" y="661"/>
                </a:lnTo>
                <a:lnTo>
                  <a:pt x="3925" y="666"/>
                </a:lnTo>
                <a:lnTo>
                  <a:pt x="3955" y="675"/>
                </a:lnTo>
                <a:lnTo>
                  <a:pt x="3972" y="681"/>
                </a:lnTo>
                <a:lnTo>
                  <a:pt x="3989" y="689"/>
                </a:lnTo>
                <a:lnTo>
                  <a:pt x="4008" y="698"/>
                </a:lnTo>
                <a:lnTo>
                  <a:pt x="4028" y="708"/>
                </a:lnTo>
                <a:lnTo>
                  <a:pt x="4047" y="720"/>
                </a:lnTo>
                <a:lnTo>
                  <a:pt x="4067" y="734"/>
                </a:lnTo>
                <a:lnTo>
                  <a:pt x="4087" y="751"/>
                </a:lnTo>
                <a:lnTo>
                  <a:pt x="4107" y="768"/>
                </a:lnTo>
                <a:lnTo>
                  <a:pt x="4126" y="788"/>
                </a:lnTo>
                <a:lnTo>
                  <a:pt x="4143" y="811"/>
                </a:lnTo>
                <a:lnTo>
                  <a:pt x="4152" y="823"/>
                </a:lnTo>
                <a:lnTo>
                  <a:pt x="4161" y="836"/>
                </a:lnTo>
                <a:lnTo>
                  <a:pt x="4170" y="852"/>
                </a:lnTo>
                <a:lnTo>
                  <a:pt x="4177" y="867"/>
                </a:lnTo>
                <a:lnTo>
                  <a:pt x="4185" y="885"/>
                </a:lnTo>
                <a:lnTo>
                  <a:pt x="4193" y="902"/>
                </a:lnTo>
                <a:lnTo>
                  <a:pt x="4199" y="922"/>
                </a:lnTo>
                <a:lnTo>
                  <a:pt x="4205" y="943"/>
                </a:lnTo>
                <a:lnTo>
                  <a:pt x="4209" y="965"/>
                </a:lnTo>
                <a:lnTo>
                  <a:pt x="4214" y="988"/>
                </a:lnTo>
                <a:lnTo>
                  <a:pt x="4216" y="1012"/>
                </a:lnTo>
                <a:lnTo>
                  <a:pt x="4218" y="1039"/>
                </a:lnTo>
                <a:lnTo>
                  <a:pt x="4218" y="1066"/>
                </a:lnTo>
                <a:lnTo>
                  <a:pt x="4217" y="1095"/>
                </a:lnTo>
                <a:lnTo>
                  <a:pt x="4214" y="1125"/>
                </a:lnTo>
                <a:lnTo>
                  <a:pt x="4209" y="1156"/>
                </a:lnTo>
                <a:close/>
                <a:moveTo>
                  <a:pt x="3771" y="3532"/>
                </a:moveTo>
                <a:lnTo>
                  <a:pt x="160" y="3532"/>
                </a:lnTo>
                <a:lnTo>
                  <a:pt x="144" y="3533"/>
                </a:lnTo>
                <a:lnTo>
                  <a:pt x="127" y="3535"/>
                </a:lnTo>
                <a:lnTo>
                  <a:pt x="112" y="3539"/>
                </a:lnTo>
                <a:lnTo>
                  <a:pt x="98" y="3545"/>
                </a:lnTo>
                <a:lnTo>
                  <a:pt x="83" y="3551"/>
                </a:lnTo>
                <a:lnTo>
                  <a:pt x="70" y="3559"/>
                </a:lnTo>
                <a:lnTo>
                  <a:pt x="58" y="3569"/>
                </a:lnTo>
                <a:lnTo>
                  <a:pt x="47" y="3579"/>
                </a:lnTo>
                <a:lnTo>
                  <a:pt x="36" y="3590"/>
                </a:lnTo>
                <a:lnTo>
                  <a:pt x="27" y="3603"/>
                </a:lnTo>
                <a:lnTo>
                  <a:pt x="19" y="3616"/>
                </a:lnTo>
                <a:lnTo>
                  <a:pt x="13" y="3631"/>
                </a:lnTo>
                <a:lnTo>
                  <a:pt x="7" y="3645"/>
                </a:lnTo>
                <a:lnTo>
                  <a:pt x="3" y="3660"/>
                </a:lnTo>
                <a:lnTo>
                  <a:pt x="1" y="3676"/>
                </a:lnTo>
                <a:lnTo>
                  <a:pt x="0" y="3692"/>
                </a:lnTo>
                <a:lnTo>
                  <a:pt x="1" y="3709"/>
                </a:lnTo>
                <a:lnTo>
                  <a:pt x="3" y="3725"/>
                </a:lnTo>
                <a:lnTo>
                  <a:pt x="7" y="3741"/>
                </a:lnTo>
                <a:lnTo>
                  <a:pt x="13" y="3755"/>
                </a:lnTo>
                <a:lnTo>
                  <a:pt x="19" y="3769"/>
                </a:lnTo>
                <a:lnTo>
                  <a:pt x="27" y="3782"/>
                </a:lnTo>
                <a:lnTo>
                  <a:pt x="36" y="3795"/>
                </a:lnTo>
                <a:lnTo>
                  <a:pt x="47" y="3806"/>
                </a:lnTo>
                <a:lnTo>
                  <a:pt x="58" y="3817"/>
                </a:lnTo>
                <a:lnTo>
                  <a:pt x="70" y="3825"/>
                </a:lnTo>
                <a:lnTo>
                  <a:pt x="83" y="3833"/>
                </a:lnTo>
                <a:lnTo>
                  <a:pt x="98" y="3841"/>
                </a:lnTo>
                <a:lnTo>
                  <a:pt x="112" y="3846"/>
                </a:lnTo>
                <a:lnTo>
                  <a:pt x="127" y="3850"/>
                </a:lnTo>
                <a:lnTo>
                  <a:pt x="144" y="3852"/>
                </a:lnTo>
                <a:lnTo>
                  <a:pt x="160" y="3853"/>
                </a:lnTo>
                <a:lnTo>
                  <a:pt x="3771" y="3853"/>
                </a:lnTo>
                <a:lnTo>
                  <a:pt x="3788" y="3852"/>
                </a:lnTo>
                <a:lnTo>
                  <a:pt x="3803" y="3850"/>
                </a:lnTo>
                <a:lnTo>
                  <a:pt x="3819" y="3846"/>
                </a:lnTo>
                <a:lnTo>
                  <a:pt x="3834" y="3841"/>
                </a:lnTo>
                <a:lnTo>
                  <a:pt x="3847" y="3833"/>
                </a:lnTo>
                <a:lnTo>
                  <a:pt x="3860" y="3825"/>
                </a:lnTo>
                <a:lnTo>
                  <a:pt x="3874" y="3817"/>
                </a:lnTo>
                <a:lnTo>
                  <a:pt x="3885" y="3806"/>
                </a:lnTo>
                <a:lnTo>
                  <a:pt x="3895" y="3795"/>
                </a:lnTo>
                <a:lnTo>
                  <a:pt x="3904" y="3782"/>
                </a:lnTo>
                <a:lnTo>
                  <a:pt x="3912" y="3769"/>
                </a:lnTo>
                <a:lnTo>
                  <a:pt x="3919" y="3755"/>
                </a:lnTo>
                <a:lnTo>
                  <a:pt x="3924" y="3741"/>
                </a:lnTo>
                <a:lnTo>
                  <a:pt x="3929" y="3725"/>
                </a:lnTo>
                <a:lnTo>
                  <a:pt x="3931" y="3709"/>
                </a:lnTo>
                <a:lnTo>
                  <a:pt x="3932" y="3692"/>
                </a:lnTo>
                <a:lnTo>
                  <a:pt x="3931" y="3676"/>
                </a:lnTo>
                <a:lnTo>
                  <a:pt x="3929" y="3660"/>
                </a:lnTo>
                <a:lnTo>
                  <a:pt x="3924" y="3645"/>
                </a:lnTo>
                <a:lnTo>
                  <a:pt x="3919" y="3631"/>
                </a:lnTo>
                <a:lnTo>
                  <a:pt x="3912" y="3616"/>
                </a:lnTo>
                <a:lnTo>
                  <a:pt x="3904" y="3603"/>
                </a:lnTo>
                <a:lnTo>
                  <a:pt x="3895" y="3590"/>
                </a:lnTo>
                <a:lnTo>
                  <a:pt x="3885" y="3579"/>
                </a:lnTo>
                <a:lnTo>
                  <a:pt x="3874" y="3569"/>
                </a:lnTo>
                <a:lnTo>
                  <a:pt x="3860" y="3559"/>
                </a:lnTo>
                <a:lnTo>
                  <a:pt x="3847" y="3551"/>
                </a:lnTo>
                <a:lnTo>
                  <a:pt x="3834" y="3545"/>
                </a:lnTo>
                <a:lnTo>
                  <a:pt x="3819" y="3539"/>
                </a:lnTo>
                <a:lnTo>
                  <a:pt x="3803" y="3535"/>
                </a:lnTo>
                <a:lnTo>
                  <a:pt x="3788" y="3533"/>
                </a:lnTo>
                <a:lnTo>
                  <a:pt x="3771" y="3532"/>
                </a:lnTo>
                <a:close/>
                <a:moveTo>
                  <a:pt x="1077" y="4267"/>
                </a:moveTo>
                <a:lnTo>
                  <a:pt x="2854" y="4267"/>
                </a:lnTo>
                <a:lnTo>
                  <a:pt x="2854" y="4038"/>
                </a:lnTo>
                <a:lnTo>
                  <a:pt x="1077" y="4038"/>
                </a:lnTo>
                <a:lnTo>
                  <a:pt x="1077" y="426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DEBE33FA-7B38-656D-64A9-BBD7D2C2C006}"/>
              </a:ext>
            </a:extLst>
          </p:cNvPr>
          <p:cNvGrpSpPr/>
          <p:nvPr/>
        </p:nvGrpSpPr>
        <p:grpSpPr>
          <a:xfrm>
            <a:off x="1576740" y="3378999"/>
            <a:ext cx="1678054" cy="607057"/>
            <a:chOff x="-9086" y="1807430"/>
            <a:chExt cx="1678054" cy="607057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49657E21-57D4-355F-4C68-DF0025AF617C}"/>
                </a:ext>
              </a:extLst>
            </p:cNvPr>
            <p:cNvSpPr txBox="1"/>
            <p:nvPr/>
          </p:nvSpPr>
          <p:spPr>
            <a:xfrm>
              <a:off x="-9086" y="2112866"/>
              <a:ext cx="1678054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单击此处添加描述文本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E4F716A4-F538-082D-6DE2-416651E8DFDE}"/>
                </a:ext>
              </a:extLst>
            </p:cNvPr>
            <p:cNvSpPr txBox="1"/>
            <p:nvPr/>
          </p:nvSpPr>
          <p:spPr>
            <a:xfrm>
              <a:off x="104725" y="1807430"/>
              <a:ext cx="14590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76D06E3F-2902-2A28-3494-FFB04785547F}"/>
              </a:ext>
            </a:extLst>
          </p:cNvPr>
          <p:cNvGrpSpPr/>
          <p:nvPr/>
        </p:nvGrpSpPr>
        <p:grpSpPr>
          <a:xfrm>
            <a:off x="4078778" y="3378999"/>
            <a:ext cx="1678054" cy="607057"/>
            <a:chOff x="-9086" y="1807430"/>
            <a:chExt cx="1678054" cy="607057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05520C86-5883-6A8E-28F9-2C3A73E681D4}"/>
                </a:ext>
              </a:extLst>
            </p:cNvPr>
            <p:cNvSpPr txBox="1"/>
            <p:nvPr/>
          </p:nvSpPr>
          <p:spPr>
            <a:xfrm>
              <a:off x="-9086" y="2112866"/>
              <a:ext cx="1678054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单击此处添加描述文本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D7F46C4F-840F-9DE3-FE11-57F11EE1CFE6}"/>
                </a:ext>
              </a:extLst>
            </p:cNvPr>
            <p:cNvSpPr txBox="1"/>
            <p:nvPr/>
          </p:nvSpPr>
          <p:spPr>
            <a:xfrm>
              <a:off x="104725" y="1807430"/>
              <a:ext cx="14590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1C2993A2-D7AE-609B-FDFA-49D9FCD927D5}"/>
              </a:ext>
            </a:extLst>
          </p:cNvPr>
          <p:cNvGrpSpPr/>
          <p:nvPr/>
        </p:nvGrpSpPr>
        <p:grpSpPr>
          <a:xfrm>
            <a:off x="6564102" y="3378999"/>
            <a:ext cx="1678054" cy="607057"/>
            <a:chOff x="-9086" y="1807430"/>
            <a:chExt cx="1678054" cy="607057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472E4247-F793-9404-46BE-33F40CEA5AEE}"/>
                </a:ext>
              </a:extLst>
            </p:cNvPr>
            <p:cNvSpPr txBox="1"/>
            <p:nvPr/>
          </p:nvSpPr>
          <p:spPr>
            <a:xfrm>
              <a:off x="-9086" y="2112866"/>
              <a:ext cx="1678054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单击此处添加描述文本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98E169E1-22CA-D4A0-E575-20E90D8D0244}"/>
                </a:ext>
              </a:extLst>
            </p:cNvPr>
            <p:cNvSpPr txBox="1"/>
            <p:nvPr/>
          </p:nvSpPr>
          <p:spPr>
            <a:xfrm>
              <a:off x="104725" y="1807430"/>
              <a:ext cx="14590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ADA2FCC4-908A-5EA0-DC5D-9EFD0FDD2B1B}"/>
              </a:ext>
            </a:extLst>
          </p:cNvPr>
          <p:cNvGrpSpPr/>
          <p:nvPr/>
        </p:nvGrpSpPr>
        <p:grpSpPr>
          <a:xfrm>
            <a:off x="9082853" y="3378999"/>
            <a:ext cx="1678054" cy="607057"/>
            <a:chOff x="-9086" y="1807430"/>
            <a:chExt cx="1678054" cy="607057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156DD028-59CF-8BC2-F6F7-5BFCC9270DE8}"/>
                </a:ext>
              </a:extLst>
            </p:cNvPr>
            <p:cNvSpPr txBox="1"/>
            <p:nvPr/>
          </p:nvSpPr>
          <p:spPr>
            <a:xfrm>
              <a:off x="-9086" y="2112866"/>
              <a:ext cx="1678054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单击此处添加描述文本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EBEFC4C5-DA69-52F2-0D03-343658EAF087}"/>
                </a:ext>
              </a:extLst>
            </p:cNvPr>
            <p:cNvSpPr txBox="1"/>
            <p:nvPr/>
          </p:nvSpPr>
          <p:spPr>
            <a:xfrm>
              <a:off x="104725" y="1807430"/>
              <a:ext cx="14590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7DFE976F-B9B7-1A10-CC3F-5CAF25CD7457}"/>
              </a:ext>
            </a:extLst>
          </p:cNvPr>
          <p:cNvGrpSpPr/>
          <p:nvPr/>
        </p:nvGrpSpPr>
        <p:grpSpPr>
          <a:xfrm>
            <a:off x="1454316" y="5372186"/>
            <a:ext cx="9632784" cy="837889"/>
            <a:chOff x="-9088" y="1807430"/>
            <a:chExt cx="9632784" cy="837889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209583F7-D445-3D6B-8434-52B51AC01264}"/>
                </a:ext>
              </a:extLst>
            </p:cNvPr>
            <p:cNvSpPr txBox="1"/>
            <p:nvPr/>
          </p:nvSpPr>
          <p:spPr>
            <a:xfrm>
              <a:off x="-9087" y="2112866"/>
              <a:ext cx="963278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分钟之内。 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模板网，幻灯片演示模板及素 材免费下载！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模板网 唯 一访问网址：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www.51pptmo ban.com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F7CB82DE-B9BF-4E02-472A-192D83C14D72}"/>
                </a:ext>
              </a:extLst>
            </p:cNvPr>
            <p:cNvSpPr txBox="1"/>
            <p:nvPr/>
          </p:nvSpPr>
          <p:spPr>
            <a:xfrm>
              <a:off x="-9088" y="1807430"/>
              <a:ext cx="352408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solidFill>
                    <a:srgbClr val="6C8B50"/>
                  </a:solidFill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541260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" name="组合 91">
            <a:extLst>
              <a:ext uri="{FF2B5EF4-FFF2-40B4-BE49-F238E27FC236}">
                <a16:creationId xmlns:a16="http://schemas.microsoft.com/office/drawing/2014/main" id="{A53F1192-B86E-A93C-CCD5-82F2316E9695}"/>
              </a:ext>
            </a:extLst>
          </p:cNvPr>
          <p:cNvGrpSpPr/>
          <p:nvPr/>
        </p:nvGrpSpPr>
        <p:grpSpPr>
          <a:xfrm>
            <a:off x="2383493" y="-267676"/>
            <a:ext cx="7307404" cy="1148830"/>
            <a:chOff x="3530600" y="908293"/>
            <a:chExt cx="7307404" cy="1148830"/>
          </a:xfrm>
        </p:grpSpPr>
        <p:pic>
          <p:nvPicPr>
            <p:cNvPr id="90" name="图片 89">
              <a:extLst>
                <a:ext uri="{FF2B5EF4-FFF2-40B4-BE49-F238E27FC236}">
                  <a16:creationId xmlns:a16="http://schemas.microsoft.com/office/drawing/2014/main" id="{495A5576-129B-061F-0CA6-6FB2363DA85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301423" y="908293"/>
              <a:ext cx="1536581" cy="1148830"/>
            </a:xfrm>
            <a:prstGeom prst="rect">
              <a:avLst/>
            </a:prstGeom>
          </p:spPr>
        </p:pic>
        <p:pic>
          <p:nvPicPr>
            <p:cNvPr id="91" name="图片 90">
              <a:extLst>
                <a:ext uri="{FF2B5EF4-FFF2-40B4-BE49-F238E27FC236}">
                  <a16:creationId xmlns:a16="http://schemas.microsoft.com/office/drawing/2014/main" id="{BB099A18-A751-341E-A8F5-82FEB4D5516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3530600" y="908293"/>
              <a:ext cx="1536582" cy="1148830"/>
            </a:xfrm>
            <a:prstGeom prst="rect">
              <a:avLst/>
            </a:prstGeom>
          </p:spPr>
        </p:pic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FF12305D-D2D4-1473-ED8D-88F7C929D35B}"/>
              </a:ext>
            </a:extLst>
          </p:cNvPr>
          <p:cNvGrpSpPr/>
          <p:nvPr/>
        </p:nvGrpSpPr>
        <p:grpSpPr>
          <a:xfrm>
            <a:off x="4397375" y="309641"/>
            <a:ext cx="3397250" cy="646331"/>
            <a:chOff x="2379661" y="2236938"/>
            <a:chExt cx="3397250" cy="646331"/>
          </a:xfrm>
        </p:grpSpPr>
        <p:sp>
          <p:nvSpPr>
            <p:cNvPr id="93" name="矩形: 圆角 92">
              <a:extLst>
                <a:ext uri="{FF2B5EF4-FFF2-40B4-BE49-F238E27FC236}">
                  <a16:creationId xmlns:a16="http://schemas.microsoft.com/office/drawing/2014/main" id="{34C99B92-A78A-389C-54F5-C5E5C67BFB63}"/>
                </a:ext>
              </a:extLst>
            </p:cNvPr>
            <p:cNvSpPr/>
            <p:nvPr/>
          </p:nvSpPr>
          <p:spPr>
            <a:xfrm>
              <a:off x="2379661" y="2333993"/>
              <a:ext cx="3397250" cy="469900"/>
            </a:xfrm>
            <a:prstGeom prst="roundRect">
              <a:avLst>
                <a:gd name="adj" fmla="val 50000"/>
              </a:avLst>
            </a:prstGeom>
            <a:blipFill dpi="0" rotWithShape="1">
              <a:blip r:embed="rId4">
                <a:alphaModFix amt="41000"/>
              </a:blip>
              <a:srcRect/>
              <a:tile tx="0" ty="0" sx="100000" sy="100000" flip="none" algn="tl"/>
            </a:blipFill>
            <a:ln>
              <a:solidFill>
                <a:srgbClr val="6C8B5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20FCFCCD-1CD1-7BE8-93A4-76C4B691F842}"/>
                </a:ext>
              </a:extLst>
            </p:cNvPr>
            <p:cNvSpPr txBox="1"/>
            <p:nvPr/>
          </p:nvSpPr>
          <p:spPr>
            <a:xfrm>
              <a:off x="3208463" y="2420841"/>
              <a:ext cx="25303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rgbClr val="6C8B50"/>
                  </a:solidFill>
                  <a:latin typeface="+mn-lt"/>
                  <a:sym typeface="+mn-lt"/>
                </a:rPr>
                <a:t>单击此处添加标题文本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11544BF7-1169-7392-00EC-2C3945540086}"/>
                </a:ext>
              </a:extLst>
            </p:cNvPr>
            <p:cNvSpPr txBox="1"/>
            <p:nvPr/>
          </p:nvSpPr>
          <p:spPr>
            <a:xfrm>
              <a:off x="2626625" y="2236938"/>
              <a:ext cx="69442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rgbClr val="6C8B50"/>
                  </a:solidFill>
                  <a:cs typeface="+mn-ea"/>
                  <a:sym typeface="+mn-lt"/>
                </a:rPr>
                <a:t>03</a:t>
              </a:r>
              <a:endParaRPr lang="zh-CN" altLang="en-US" sz="3600" dirty="0">
                <a:solidFill>
                  <a:srgbClr val="6C8B5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" name="Freeform 17">
            <a:extLst>
              <a:ext uri="{FF2B5EF4-FFF2-40B4-BE49-F238E27FC236}">
                <a16:creationId xmlns:a16="http://schemas.microsoft.com/office/drawing/2014/main" id="{34EC3E54-D598-3CBF-6C1B-C07A5B605DD2}"/>
              </a:ext>
            </a:extLst>
          </p:cNvPr>
          <p:cNvSpPr>
            <a:spLocks noChangeAspect="1"/>
          </p:cNvSpPr>
          <p:nvPr/>
        </p:nvSpPr>
        <p:spPr bwMode="auto">
          <a:xfrm>
            <a:off x="6701034" y="2980079"/>
            <a:ext cx="2235344" cy="2200527"/>
          </a:xfrm>
          <a:custGeom>
            <a:avLst/>
            <a:gdLst>
              <a:gd name="T0" fmla="*/ 145 w 145"/>
              <a:gd name="T1" fmla="*/ 74 h 143"/>
              <a:gd name="T2" fmla="*/ 133 w 145"/>
              <a:gd name="T3" fmla="*/ 88 h 143"/>
              <a:gd name="T4" fmla="*/ 8 w 145"/>
              <a:gd name="T5" fmla="*/ 143 h 143"/>
              <a:gd name="T6" fmla="*/ 2 w 145"/>
              <a:gd name="T7" fmla="*/ 141 h 143"/>
              <a:gd name="T8" fmla="*/ 0 w 145"/>
              <a:gd name="T9" fmla="*/ 135 h 143"/>
              <a:gd name="T10" fmla="*/ 6 w 145"/>
              <a:gd name="T11" fmla="*/ 108 h 143"/>
              <a:gd name="T12" fmla="*/ 50 w 145"/>
              <a:gd name="T13" fmla="*/ 73 h 143"/>
              <a:gd name="T14" fmla="*/ 21 w 145"/>
              <a:gd name="T15" fmla="*/ 44 h 143"/>
              <a:gd name="T16" fmla="*/ 29 w 145"/>
              <a:gd name="T17" fmla="*/ 8 h 143"/>
              <a:gd name="T18" fmla="*/ 36 w 145"/>
              <a:gd name="T19" fmla="*/ 1 h 143"/>
              <a:gd name="T20" fmla="*/ 44 w 145"/>
              <a:gd name="T21" fmla="*/ 3 h 143"/>
              <a:gd name="T22" fmla="*/ 138 w 145"/>
              <a:gd name="T23" fmla="*/ 61 h 143"/>
              <a:gd name="T24" fmla="*/ 145 w 145"/>
              <a:gd name="T25" fmla="*/ 7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solidFill>
            <a:srgbClr val="637E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85240">
              <a:lnSpc>
                <a:spcPct val="120000"/>
              </a:lnSpc>
            </a:pPr>
            <a:endParaRPr lang="zh-CN" altLang="en-US" sz="20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" name="Freeform 17">
            <a:extLst>
              <a:ext uri="{FF2B5EF4-FFF2-40B4-BE49-F238E27FC236}">
                <a16:creationId xmlns:a16="http://schemas.microsoft.com/office/drawing/2014/main" id="{215CF94C-FB5E-BBE0-52F5-E77A7E708B87}"/>
              </a:ext>
            </a:extLst>
          </p:cNvPr>
          <p:cNvSpPr/>
          <p:nvPr/>
        </p:nvSpPr>
        <p:spPr bwMode="auto">
          <a:xfrm>
            <a:off x="5548462" y="3255936"/>
            <a:ext cx="1708908" cy="1682291"/>
          </a:xfrm>
          <a:custGeom>
            <a:avLst/>
            <a:gdLst>
              <a:gd name="T0" fmla="*/ 145 w 145"/>
              <a:gd name="T1" fmla="*/ 74 h 143"/>
              <a:gd name="T2" fmla="*/ 133 w 145"/>
              <a:gd name="T3" fmla="*/ 88 h 143"/>
              <a:gd name="T4" fmla="*/ 8 w 145"/>
              <a:gd name="T5" fmla="*/ 143 h 143"/>
              <a:gd name="T6" fmla="*/ 2 w 145"/>
              <a:gd name="T7" fmla="*/ 141 h 143"/>
              <a:gd name="T8" fmla="*/ 0 w 145"/>
              <a:gd name="T9" fmla="*/ 135 h 143"/>
              <a:gd name="T10" fmla="*/ 6 w 145"/>
              <a:gd name="T11" fmla="*/ 108 h 143"/>
              <a:gd name="T12" fmla="*/ 50 w 145"/>
              <a:gd name="T13" fmla="*/ 73 h 143"/>
              <a:gd name="T14" fmla="*/ 21 w 145"/>
              <a:gd name="T15" fmla="*/ 44 h 143"/>
              <a:gd name="T16" fmla="*/ 29 w 145"/>
              <a:gd name="T17" fmla="*/ 8 h 143"/>
              <a:gd name="T18" fmla="*/ 36 w 145"/>
              <a:gd name="T19" fmla="*/ 1 h 143"/>
              <a:gd name="T20" fmla="*/ 44 w 145"/>
              <a:gd name="T21" fmla="*/ 3 h 143"/>
              <a:gd name="T22" fmla="*/ 138 w 145"/>
              <a:gd name="T23" fmla="*/ 61 h 143"/>
              <a:gd name="T24" fmla="*/ 145 w 145"/>
              <a:gd name="T25" fmla="*/ 7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solidFill>
            <a:srgbClr val="6C8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85240">
              <a:lnSpc>
                <a:spcPct val="120000"/>
              </a:lnSpc>
            </a:pPr>
            <a:endParaRPr lang="zh-CN" altLang="en-US" sz="20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" name="Freeform 18">
            <a:extLst>
              <a:ext uri="{FF2B5EF4-FFF2-40B4-BE49-F238E27FC236}">
                <a16:creationId xmlns:a16="http://schemas.microsoft.com/office/drawing/2014/main" id="{DF0196B2-0043-89B8-C5DC-6EB1B6C8D283}"/>
              </a:ext>
            </a:extLst>
          </p:cNvPr>
          <p:cNvSpPr/>
          <p:nvPr/>
        </p:nvSpPr>
        <p:spPr bwMode="auto">
          <a:xfrm>
            <a:off x="4487763" y="3393169"/>
            <a:ext cx="1494105" cy="1459888"/>
          </a:xfrm>
          <a:custGeom>
            <a:avLst/>
            <a:gdLst>
              <a:gd name="T0" fmla="*/ 127 w 127"/>
              <a:gd name="T1" fmla="*/ 64 h 124"/>
              <a:gd name="T2" fmla="*/ 117 w 127"/>
              <a:gd name="T3" fmla="*/ 76 h 124"/>
              <a:gd name="T4" fmla="*/ 8 w 127"/>
              <a:gd name="T5" fmla="*/ 124 h 124"/>
              <a:gd name="T6" fmla="*/ 2 w 127"/>
              <a:gd name="T7" fmla="*/ 123 h 124"/>
              <a:gd name="T8" fmla="*/ 1 w 127"/>
              <a:gd name="T9" fmla="*/ 118 h 124"/>
              <a:gd name="T10" fmla="*/ 6 w 127"/>
              <a:gd name="T11" fmla="*/ 94 h 124"/>
              <a:gd name="T12" fmla="*/ 39 w 127"/>
              <a:gd name="T13" fmla="*/ 62 h 124"/>
              <a:gd name="T14" fmla="*/ 19 w 127"/>
              <a:gd name="T15" fmla="*/ 38 h 124"/>
              <a:gd name="T16" fmla="*/ 26 w 127"/>
              <a:gd name="T17" fmla="*/ 6 h 124"/>
              <a:gd name="T18" fmla="*/ 32 w 127"/>
              <a:gd name="T19" fmla="*/ 1 h 124"/>
              <a:gd name="T20" fmla="*/ 39 w 127"/>
              <a:gd name="T21" fmla="*/ 2 h 124"/>
              <a:gd name="T22" fmla="*/ 121 w 127"/>
              <a:gd name="T23" fmla="*/ 52 h 124"/>
              <a:gd name="T24" fmla="*/ 127 w 127"/>
              <a:gd name="T25" fmla="*/ 64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7" h="124">
                <a:moveTo>
                  <a:pt x="127" y="64"/>
                </a:moveTo>
                <a:cubicBezTo>
                  <a:pt x="127" y="71"/>
                  <a:pt x="117" y="76"/>
                  <a:pt x="117" y="76"/>
                </a:cubicBezTo>
                <a:cubicBezTo>
                  <a:pt x="8" y="124"/>
                  <a:pt x="8" y="124"/>
                  <a:pt x="8" y="124"/>
                </a:cubicBezTo>
                <a:cubicBezTo>
                  <a:pt x="8" y="124"/>
                  <a:pt x="4" y="124"/>
                  <a:pt x="2" y="123"/>
                </a:cubicBezTo>
                <a:cubicBezTo>
                  <a:pt x="0" y="121"/>
                  <a:pt x="1" y="118"/>
                  <a:pt x="1" y="118"/>
                </a:cubicBezTo>
                <a:cubicBezTo>
                  <a:pt x="6" y="94"/>
                  <a:pt x="6" y="94"/>
                  <a:pt x="6" y="94"/>
                </a:cubicBezTo>
                <a:cubicBezTo>
                  <a:pt x="6" y="94"/>
                  <a:pt x="39" y="81"/>
                  <a:pt x="39" y="62"/>
                </a:cubicBezTo>
                <a:cubicBezTo>
                  <a:pt x="40" y="48"/>
                  <a:pt x="19" y="38"/>
                  <a:pt x="19" y="38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8" y="2"/>
                  <a:pt x="32" y="1"/>
                </a:cubicBezTo>
                <a:cubicBezTo>
                  <a:pt x="36" y="0"/>
                  <a:pt x="39" y="2"/>
                  <a:pt x="39" y="2"/>
                </a:cubicBezTo>
                <a:cubicBezTo>
                  <a:pt x="121" y="52"/>
                  <a:pt x="121" y="52"/>
                  <a:pt x="121" y="52"/>
                </a:cubicBezTo>
                <a:cubicBezTo>
                  <a:pt x="121" y="52"/>
                  <a:pt x="127" y="57"/>
                  <a:pt x="127" y="64"/>
                </a:cubicBezTo>
                <a:close/>
              </a:path>
            </a:pathLst>
          </a:custGeom>
          <a:solidFill>
            <a:srgbClr val="637E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85240">
              <a:lnSpc>
                <a:spcPct val="120000"/>
              </a:lnSpc>
            </a:pPr>
            <a:endParaRPr lang="zh-CN" altLang="en-US" sz="20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" name="Freeform 19">
            <a:extLst>
              <a:ext uri="{FF2B5EF4-FFF2-40B4-BE49-F238E27FC236}">
                <a16:creationId xmlns:a16="http://schemas.microsoft.com/office/drawing/2014/main" id="{6CE0699A-8A01-D79D-E91D-363CB2B99356}"/>
              </a:ext>
            </a:extLst>
          </p:cNvPr>
          <p:cNvSpPr/>
          <p:nvPr/>
        </p:nvSpPr>
        <p:spPr bwMode="auto">
          <a:xfrm>
            <a:off x="3655168" y="3539169"/>
            <a:ext cx="1186160" cy="1201365"/>
          </a:xfrm>
          <a:custGeom>
            <a:avLst/>
            <a:gdLst>
              <a:gd name="T0" fmla="*/ 15 w 101"/>
              <a:gd name="T1" fmla="*/ 31 h 102"/>
              <a:gd name="T2" fmla="*/ 21 w 101"/>
              <a:gd name="T3" fmla="*/ 5 h 102"/>
              <a:gd name="T4" fmla="*/ 26 w 101"/>
              <a:gd name="T5" fmla="*/ 1 h 102"/>
              <a:gd name="T6" fmla="*/ 32 w 101"/>
              <a:gd name="T7" fmla="*/ 2 h 102"/>
              <a:gd name="T8" fmla="*/ 95 w 101"/>
              <a:gd name="T9" fmla="*/ 41 h 102"/>
              <a:gd name="T10" fmla="*/ 101 w 101"/>
              <a:gd name="T11" fmla="*/ 51 h 102"/>
              <a:gd name="T12" fmla="*/ 94 w 101"/>
              <a:gd name="T13" fmla="*/ 63 h 102"/>
              <a:gd name="T14" fmla="*/ 6 w 101"/>
              <a:gd name="T15" fmla="*/ 102 h 102"/>
              <a:gd name="T16" fmla="*/ 2 w 101"/>
              <a:gd name="T17" fmla="*/ 101 h 102"/>
              <a:gd name="T18" fmla="*/ 0 w 101"/>
              <a:gd name="T19" fmla="*/ 97 h 102"/>
              <a:gd name="T20" fmla="*/ 5 w 101"/>
              <a:gd name="T21" fmla="*/ 77 h 102"/>
              <a:gd name="T22" fmla="*/ 15 w 101"/>
              <a:gd name="T23" fmla="*/ 31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1" h="102">
                <a:moveTo>
                  <a:pt x="15" y="31"/>
                </a:move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2" y="2"/>
                  <a:pt x="26" y="1"/>
                </a:cubicBezTo>
                <a:cubicBezTo>
                  <a:pt x="29" y="0"/>
                  <a:pt x="32" y="2"/>
                  <a:pt x="32" y="2"/>
                </a:cubicBezTo>
                <a:cubicBezTo>
                  <a:pt x="95" y="41"/>
                  <a:pt x="95" y="41"/>
                  <a:pt x="95" y="41"/>
                </a:cubicBezTo>
                <a:cubicBezTo>
                  <a:pt x="95" y="41"/>
                  <a:pt x="101" y="46"/>
                  <a:pt x="101" y="51"/>
                </a:cubicBezTo>
                <a:cubicBezTo>
                  <a:pt x="101" y="60"/>
                  <a:pt x="94" y="63"/>
                  <a:pt x="94" y="63"/>
                </a:cubicBezTo>
                <a:cubicBezTo>
                  <a:pt x="6" y="102"/>
                  <a:pt x="6" y="102"/>
                  <a:pt x="6" y="102"/>
                </a:cubicBezTo>
                <a:cubicBezTo>
                  <a:pt x="6" y="102"/>
                  <a:pt x="3" y="102"/>
                  <a:pt x="2" y="101"/>
                </a:cubicBezTo>
                <a:cubicBezTo>
                  <a:pt x="0" y="99"/>
                  <a:pt x="0" y="97"/>
                  <a:pt x="0" y="97"/>
                </a:cubicBezTo>
                <a:cubicBezTo>
                  <a:pt x="5" y="77"/>
                  <a:pt x="5" y="77"/>
                  <a:pt x="5" y="77"/>
                </a:cubicBezTo>
                <a:lnTo>
                  <a:pt x="15" y="31"/>
                </a:lnTo>
                <a:close/>
              </a:path>
            </a:pathLst>
          </a:custGeom>
          <a:solidFill>
            <a:srgbClr val="6C8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85240">
              <a:lnSpc>
                <a:spcPct val="120000"/>
              </a:lnSpc>
            </a:pPr>
            <a:endParaRPr lang="zh-CN" altLang="en-US" sz="20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" name="任意多边形 100">
            <a:extLst>
              <a:ext uri="{FF2B5EF4-FFF2-40B4-BE49-F238E27FC236}">
                <a16:creationId xmlns:a16="http://schemas.microsoft.com/office/drawing/2014/main" id="{CBEC9DDF-74BA-D08F-D006-8A06473BDE58}"/>
              </a:ext>
            </a:extLst>
          </p:cNvPr>
          <p:cNvSpPr/>
          <p:nvPr/>
        </p:nvSpPr>
        <p:spPr bwMode="auto">
          <a:xfrm>
            <a:off x="8240149" y="3444121"/>
            <a:ext cx="2940691" cy="330755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 algn="ctr">
            <a:solidFill>
              <a:schemeClr val="tx1">
                <a:lumMod val="65000"/>
                <a:lumOff val="35000"/>
              </a:schemeClr>
            </a:solidFill>
            <a:prstDash val="dash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100">
              <a:lnSpc>
                <a:spcPct val="120000"/>
              </a:lnSpc>
              <a:defRPr/>
            </a:pPr>
            <a:endParaRPr lang="zh-CN" altLang="en-US" sz="1155" kern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任意多边形 108">
            <a:extLst>
              <a:ext uri="{FF2B5EF4-FFF2-40B4-BE49-F238E27FC236}">
                <a16:creationId xmlns:a16="http://schemas.microsoft.com/office/drawing/2014/main" id="{F109622F-2368-6F61-B79A-F708A2CE6FF6}"/>
              </a:ext>
            </a:extLst>
          </p:cNvPr>
          <p:cNvSpPr/>
          <p:nvPr/>
        </p:nvSpPr>
        <p:spPr bwMode="auto">
          <a:xfrm flipH="1">
            <a:off x="1035742" y="3799588"/>
            <a:ext cx="2942591" cy="330755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 algn="ctr">
            <a:solidFill>
              <a:schemeClr val="tx1">
                <a:lumMod val="65000"/>
                <a:lumOff val="35000"/>
              </a:schemeClr>
            </a:solidFill>
            <a:prstDash val="dash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100">
              <a:lnSpc>
                <a:spcPct val="120000"/>
              </a:lnSpc>
              <a:defRPr/>
            </a:pPr>
            <a:endParaRPr lang="zh-CN" altLang="en-US" sz="1155" kern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任意多边形 112">
            <a:extLst>
              <a:ext uri="{FF2B5EF4-FFF2-40B4-BE49-F238E27FC236}">
                <a16:creationId xmlns:a16="http://schemas.microsoft.com/office/drawing/2014/main" id="{020C61DB-8B96-6394-1B30-DDC784CCAA3C}"/>
              </a:ext>
            </a:extLst>
          </p:cNvPr>
          <p:cNvSpPr/>
          <p:nvPr/>
        </p:nvSpPr>
        <p:spPr>
          <a:xfrm>
            <a:off x="6403873" y="2636238"/>
            <a:ext cx="775566" cy="1155749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-1" fmla="*/ 0 w 647700"/>
              <a:gd name="connsiteY0-2" fmla="*/ 965200 h 965200"/>
              <a:gd name="connsiteX1-3" fmla="*/ 101600 w 647700"/>
              <a:gd name="connsiteY1-4" fmla="*/ 520700 h 965200"/>
              <a:gd name="connsiteX2-5" fmla="*/ 647700 w 647700"/>
              <a:gd name="connsiteY2-6" fmla="*/ 0 h 9652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 algn="ctr">
            <a:solidFill>
              <a:schemeClr val="tx1">
                <a:lumMod val="65000"/>
                <a:lumOff val="35000"/>
              </a:schemeClr>
            </a:solidFill>
            <a:prstDash val="dash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100">
              <a:lnSpc>
                <a:spcPct val="120000"/>
              </a:lnSpc>
              <a:defRPr/>
            </a:pPr>
            <a:endParaRPr lang="zh-CN" altLang="en-US" sz="1155" kern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任意多边形 113">
            <a:extLst>
              <a:ext uri="{FF2B5EF4-FFF2-40B4-BE49-F238E27FC236}">
                <a16:creationId xmlns:a16="http://schemas.microsoft.com/office/drawing/2014/main" id="{B1FD556B-F7EA-9D09-CE77-B0BF3466D408}"/>
              </a:ext>
            </a:extLst>
          </p:cNvPr>
          <p:cNvSpPr/>
          <p:nvPr/>
        </p:nvSpPr>
        <p:spPr>
          <a:xfrm flipH="1">
            <a:off x="4428841" y="2628635"/>
            <a:ext cx="775566" cy="1155749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-1" fmla="*/ 0 w 647700"/>
              <a:gd name="connsiteY0-2" fmla="*/ 965200 h 965200"/>
              <a:gd name="connsiteX1-3" fmla="*/ 101600 w 647700"/>
              <a:gd name="connsiteY1-4" fmla="*/ 520700 h 965200"/>
              <a:gd name="connsiteX2-5" fmla="*/ 647700 w 647700"/>
              <a:gd name="connsiteY2-6" fmla="*/ 0 h 9652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 algn="ctr">
            <a:solidFill>
              <a:schemeClr val="tx1">
                <a:lumMod val="65000"/>
                <a:lumOff val="35000"/>
              </a:schemeClr>
            </a:solidFill>
            <a:prstDash val="dash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100">
              <a:lnSpc>
                <a:spcPct val="120000"/>
              </a:lnSpc>
              <a:defRPr/>
            </a:pPr>
            <a:endParaRPr lang="zh-CN" altLang="en-US" sz="1155" kern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Freeform 6">
            <a:extLst>
              <a:ext uri="{FF2B5EF4-FFF2-40B4-BE49-F238E27FC236}">
                <a16:creationId xmlns:a16="http://schemas.microsoft.com/office/drawing/2014/main" id="{FD41C9B6-F43D-D7ED-2D95-5D74E6681719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167140" y="3983562"/>
            <a:ext cx="261706" cy="278781"/>
          </a:xfrm>
          <a:custGeom>
            <a:avLst/>
            <a:gdLst>
              <a:gd name="T0" fmla="*/ 67 w 376"/>
              <a:gd name="T1" fmla="*/ 3 h 401"/>
              <a:gd name="T2" fmla="*/ 62 w 376"/>
              <a:gd name="T3" fmla="*/ 3 h 401"/>
              <a:gd name="T4" fmla="*/ 0 w 376"/>
              <a:gd name="T5" fmla="*/ 159 h 401"/>
              <a:gd name="T6" fmla="*/ 65 w 376"/>
              <a:gd name="T7" fmla="*/ 223 h 401"/>
              <a:gd name="T8" fmla="*/ 129 w 376"/>
              <a:gd name="T9" fmla="*/ 159 h 401"/>
              <a:gd name="T10" fmla="*/ 67 w 376"/>
              <a:gd name="T11" fmla="*/ 3 h 401"/>
              <a:gd name="T12" fmla="*/ 313 w 376"/>
              <a:gd name="T13" fmla="*/ 3 h 401"/>
              <a:gd name="T14" fmla="*/ 309 w 376"/>
              <a:gd name="T15" fmla="*/ 3 h 401"/>
              <a:gd name="T16" fmla="*/ 246 w 376"/>
              <a:gd name="T17" fmla="*/ 159 h 401"/>
              <a:gd name="T18" fmla="*/ 311 w 376"/>
              <a:gd name="T19" fmla="*/ 223 h 401"/>
              <a:gd name="T20" fmla="*/ 376 w 376"/>
              <a:gd name="T21" fmla="*/ 159 h 401"/>
              <a:gd name="T22" fmla="*/ 313 w 376"/>
              <a:gd name="T23" fmla="*/ 3 h 401"/>
              <a:gd name="T24" fmla="*/ 185 w 376"/>
              <a:gd name="T25" fmla="*/ 180 h 401"/>
              <a:gd name="T26" fmla="*/ 123 w 376"/>
              <a:gd name="T27" fmla="*/ 337 h 401"/>
              <a:gd name="T28" fmla="*/ 188 w 376"/>
              <a:gd name="T29" fmla="*/ 401 h 401"/>
              <a:gd name="T30" fmla="*/ 253 w 376"/>
              <a:gd name="T31" fmla="*/ 337 h 401"/>
              <a:gd name="T32" fmla="*/ 190 w 376"/>
              <a:gd name="T33" fmla="*/ 180 h 401"/>
              <a:gd name="T34" fmla="*/ 185 w 376"/>
              <a:gd name="T35" fmla="*/ 18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1" tIns="52729" rIns="105461" bIns="52729" numCol="1" anchor="t" anchorCtr="0" compatLnSpc="1"/>
          <a:lstStyle/>
          <a:p>
            <a:pPr>
              <a:lnSpc>
                <a:spcPct val="120000"/>
              </a:lnSpc>
            </a:pPr>
            <a:endParaRPr lang="en-US" sz="2075" dirty="0">
              <a:cs typeface="+mn-ea"/>
              <a:sym typeface="+mn-lt"/>
            </a:endParaRPr>
          </a:p>
        </p:txBody>
      </p:sp>
      <p:sp>
        <p:nvSpPr>
          <p:cNvPr id="14" name="Freeform 11">
            <a:extLst>
              <a:ext uri="{FF2B5EF4-FFF2-40B4-BE49-F238E27FC236}">
                <a16:creationId xmlns:a16="http://schemas.microsoft.com/office/drawing/2014/main" id="{44264DFE-4576-0706-4858-8E1370568619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120378" y="3957947"/>
            <a:ext cx="337297" cy="337652"/>
          </a:xfrm>
          <a:custGeom>
            <a:avLst/>
            <a:gdLst>
              <a:gd name="T0" fmla="*/ 360 w 400"/>
              <a:gd name="T1" fmla="*/ 184 h 400"/>
              <a:gd name="T2" fmla="*/ 360 w 400"/>
              <a:gd name="T3" fmla="*/ 216 h 400"/>
              <a:gd name="T4" fmla="*/ 400 w 400"/>
              <a:gd name="T5" fmla="*/ 200 h 400"/>
              <a:gd name="T6" fmla="*/ 200 w 400"/>
              <a:gd name="T7" fmla="*/ 90 h 400"/>
              <a:gd name="T8" fmla="*/ 200 w 400"/>
              <a:gd name="T9" fmla="*/ 310 h 400"/>
              <a:gd name="T10" fmla="*/ 200 w 400"/>
              <a:gd name="T11" fmla="*/ 90 h 400"/>
              <a:gd name="T12" fmla="*/ 120 w 400"/>
              <a:gd name="T13" fmla="*/ 200 h 400"/>
              <a:gd name="T14" fmla="*/ 280 w 400"/>
              <a:gd name="T15" fmla="*/ 200 h 400"/>
              <a:gd name="T16" fmla="*/ 59 w 400"/>
              <a:gd name="T17" fmla="*/ 200 h 400"/>
              <a:gd name="T18" fmla="*/ 20 w 400"/>
              <a:gd name="T19" fmla="*/ 184 h 400"/>
              <a:gd name="T20" fmla="*/ 20 w 400"/>
              <a:gd name="T21" fmla="*/ 216 h 400"/>
              <a:gd name="T22" fmla="*/ 59 w 400"/>
              <a:gd name="T23" fmla="*/ 200 h 400"/>
              <a:gd name="T24" fmla="*/ 216 w 400"/>
              <a:gd name="T25" fmla="*/ 40 h 400"/>
              <a:gd name="T26" fmla="*/ 200 w 400"/>
              <a:gd name="T27" fmla="*/ 0 h 400"/>
              <a:gd name="T28" fmla="*/ 184 w 400"/>
              <a:gd name="T29" fmla="*/ 40 h 400"/>
              <a:gd name="T30" fmla="*/ 200 w 400"/>
              <a:gd name="T31" fmla="*/ 340 h 400"/>
              <a:gd name="T32" fmla="*/ 184 w 400"/>
              <a:gd name="T33" fmla="*/ 380 h 400"/>
              <a:gd name="T34" fmla="*/ 216 w 400"/>
              <a:gd name="T35" fmla="*/ 380 h 400"/>
              <a:gd name="T36" fmla="*/ 200 w 400"/>
              <a:gd name="T37" fmla="*/ 340 h 400"/>
              <a:gd name="T38" fmla="*/ 350 w 400"/>
              <a:gd name="T39" fmla="*/ 50 h 400"/>
              <a:gd name="T40" fmla="*/ 310 w 400"/>
              <a:gd name="T41" fmla="*/ 67 h 400"/>
              <a:gd name="T42" fmla="*/ 333 w 400"/>
              <a:gd name="T43" fmla="*/ 89 h 400"/>
              <a:gd name="T44" fmla="*/ 66 w 400"/>
              <a:gd name="T45" fmla="*/ 311 h 400"/>
              <a:gd name="T46" fmla="*/ 50 w 400"/>
              <a:gd name="T47" fmla="*/ 350 h 400"/>
              <a:gd name="T48" fmla="*/ 89 w 400"/>
              <a:gd name="T49" fmla="*/ 333 h 400"/>
              <a:gd name="T50" fmla="*/ 66 w 400"/>
              <a:gd name="T51" fmla="*/ 311 h 400"/>
              <a:gd name="T52" fmla="*/ 50 w 400"/>
              <a:gd name="T53" fmla="*/ 50 h 400"/>
              <a:gd name="T54" fmla="*/ 66 w 400"/>
              <a:gd name="T55" fmla="*/ 89 h 400"/>
              <a:gd name="T56" fmla="*/ 89 w 400"/>
              <a:gd name="T57" fmla="*/ 67 h 400"/>
              <a:gd name="T58" fmla="*/ 310 w 400"/>
              <a:gd name="T59" fmla="*/ 333 h 400"/>
              <a:gd name="T60" fmla="*/ 350 w 400"/>
              <a:gd name="T61" fmla="*/ 350 h 400"/>
              <a:gd name="T62" fmla="*/ 333 w 400"/>
              <a:gd name="T63" fmla="*/ 311 h 400"/>
              <a:gd name="T64" fmla="*/ 310 w 400"/>
              <a:gd name="T65" fmla="*/ 333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0" h="400">
                <a:moveTo>
                  <a:pt x="380" y="184"/>
                </a:moveTo>
                <a:cubicBezTo>
                  <a:pt x="376" y="184"/>
                  <a:pt x="364" y="184"/>
                  <a:pt x="360" y="184"/>
                </a:cubicBezTo>
                <a:cubicBezTo>
                  <a:pt x="349" y="184"/>
                  <a:pt x="340" y="191"/>
                  <a:pt x="340" y="200"/>
                </a:cubicBezTo>
                <a:cubicBezTo>
                  <a:pt x="340" y="209"/>
                  <a:pt x="349" y="216"/>
                  <a:pt x="360" y="216"/>
                </a:cubicBezTo>
                <a:cubicBezTo>
                  <a:pt x="364" y="216"/>
                  <a:pt x="376" y="216"/>
                  <a:pt x="380" y="216"/>
                </a:cubicBezTo>
                <a:cubicBezTo>
                  <a:pt x="391" y="216"/>
                  <a:pt x="400" y="209"/>
                  <a:pt x="400" y="200"/>
                </a:cubicBezTo>
                <a:cubicBezTo>
                  <a:pt x="400" y="191"/>
                  <a:pt x="391" y="184"/>
                  <a:pt x="380" y="184"/>
                </a:cubicBezTo>
                <a:close/>
                <a:moveTo>
                  <a:pt x="200" y="90"/>
                </a:moveTo>
                <a:cubicBezTo>
                  <a:pt x="139" y="90"/>
                  <a:pt x="90" y="139"/>
                  <a:pt x="90" y="200"/>
                </a:cubicBezTo>
                <a:cubicBezTo>
                  <a:pt x="90" y="261"/>
                  <a:pt x="139" y="310"/>
                  <a:pt x="200" y="310"/>
                </a:cubicBezTo>
                <a:cubicBezTo>
                  <a:pt x="261" y="310"/>
                  <a:pt x="310" y="261"/>
                  <a:pt x="310" y="200"/>
                </a:cubicBezTo>
                <a:cubicBezTo>
                  <a:pt x="310" y="139"/>
                  <a:pt x="261" y="90"/>
                  <a:pt x="200" y="90"/>
                </a:cubicBezTo>
                <a:close/>
                <a:moveTo>
                  <a:pt x="200" y="280"/>
                </a:moveTo>
                <a:cubicBezTo>
                  <a:pt x="156" y="280"/>
                  <a:pt x="120" y="244"/>
                  <a:pt x="120" y="200"/>
                </a:cubicBezTo>
                <a:cubicBezTo>
                  <a:pt x="120" y="156"/>
                  <a:pt x="156" y="120"/>
                  <a:pt x="200" y="120"/>
                </a:cubicBezTo>
                <a:cubicBezTo>
                  <a:pt x="244" y="120"/>
                  <a:pt x="280" y="156"/>
                  <a:pt x="280" y="200"/>
                </a:cubicBezTo>
                <a:cubicBezTo>
                  <a:pt x="280" y="244"/>
                  <a:pt x="244" y="280"/>
                  <a:pt x="200" y="280"/>
                </a:cubicBezTo>
                <a:close/>
                <a:moveTo>
                  <a:pt x="59" y="200"/>
                </a:moveTo>
                <a:cubicBezTo>
                  <a:pt x="59" y="191"/>
                  <a:pt x="51" y="184"/>
                  <a:pt x="40" y="184"/>
                </a:cubicBezTo>
                <a:cubicBezTo>
                  <a:pt x="36" y="184"/>
                  <a:pt x="23" y="184"/>
                  <a:pt x="20" y="184"/>
                </a:cubicBezTo>
                <a:cubicBezTo>
                  <a:pt x="9" y="184"/>
                  <a:pt x="0" y="191"/>
                  <a:pt x="0" y="200"/>
                </a:cubicBezTo>
                <a:cubicBezTo>
                  <a:pt x="0" y="209"/>
                  <a:pt x="9" y="216"/>
                  <a:pt x="20" y="216"/>
                </a:cubicBezTo>
                <a:cubicBezTo>
                  <a:pt x="23" y="216"/>
                  <a:pt x="36" y="216"/>
                  <a:pt x="40" y="216"/>
                </a:cubicBezTo>
                <a:cubicBezTo>
                  <a:pt x="51" y="216"/>
                  <a:pt x="59" y="209"/>
                  <a:pt x="59" y="200"/>
                </a:cubicBezTo>
                <a:close/>
                <a:moveTo>
                  <a:pt x="200" y="60"/>
                </a:moveTo>
                <a:cubicBezTo>
                  <a:pt x="209" y="60"/>
                  <a:pt x="216" y="51"/>
                  <a:pt x="216" y="40"/>
                </a:cubicBezTo>
                <a:cubicBezTo>
                  <a:pt x="216" y="36"/>
                  <a:pt x="216" y="24"/>
                  <a:pt x="216" y="20"/>
                </a:cubicBezTo>
                <a:cubicBezTo>
                  <a:pt x="216" y="9"/>
                  <a:pt x="209" y="0"/>
                  <a:pt x="200" y="0"/>
                </a:cubicBezTo>
                <a:cubicBezTo>
                  <a:pt x="191" y="0"/>
                  <a:pt x="184" y="9"/>
                  <a:pt x="184" y="20"/>
                </a:cubicBezTo>
                <a:cubicBezTo>
                  <a:pt x="184" y="24"/>
                  <a:pt x="184" y="36"/>
                  <a:pt x="184" y="40"/>
                </a:cubicBezTo>
                <a:cubicBezTo>
                  <a:pt x="184" y="51"/>
                  <a:pt x="191" y="60"/>
                  <a:pt x="200" y="60"/>
                </a:cubicBezTo>
                <a:close/>
                <a:moveTo>
                  <a:pt x="200" y="340"/>
                </a:moveTo>
                <a:cubicBezTo>
                  <a:pt x="191" y="340"/>
                  <a:pt x="184" y="349"/>
                  <a:pt x="184" y="360"/>
                </a:cubicBezTo>
                <a:cubicBezTo>
                  <a:pt x="184" y="364"/>
                  <a:pt x="184" y="376"/>
                  <a:pt x="184" y="380"/>
                </a:cubicBezTo>
                <a:cubicBezTo>
                  <a:pt x="184" y="391"/>
                  <a:pt x="191" y="400"/>
                  <a:pt x="200" y="400"/>
                </a:cubicBezTo>
                <a:cubicBezTo>
                  <a:pt x="209" y="400"/>
                  <a:pt x="216" y="391"/>
                  <a:pt x="216" y="380"/>
                </a:cubicBezTo>
                <a:cubicBezTo>
                  <a:pt x="216" y="376"/>
                  <a:pt x="216" y="364"/>
                  <a:pt x="216" y="360"/>
                </a:cubicBezTo>
                <a:cubicBezTo>
                  <a:pt x="216" y="349"/>
                  <a:pt x="209" y="340"/>
                  <a:pt x="200" y="340"/>
                </a:cubicBezTo>
                <a:close/>
                <a:moveTo>
                  <a:pt x="347" y="75"/>
                </a:moveTo>
                <a:cubicBezTo>
                  <a:pt x="355" y="67"/>
                  <a:pt x="356" y="56"/>
                  <a:pt x="350" y="50"/>
                </a:cubicBezTo>
                <a:cubicBezTo>
                  <a:pt x="344" y="44"/>
                  <a:pt x="332" y="45"/>
                  <a:pt x="324" y="53"/>
                </a:cubicBezTo>
                <a:cubicBezTo>
                  <a:pt x="322" y="55"/>
                  <a:pt x="313" y="64"/>
                  <a:pt x="310" y="67"/>
                </a:cubicBezTo>
                <a:cubicBezTo>
                  <a:pt x="303" y="74"/>
                  <a:pt x="301" y="86"/>
                  <a:pt x="308" y="92"/>
                </a:cubicBezTo>
                <a:cubicBezTo>
                  <a:pt x="314" y="98"/>
                  <a:pt x="325" y="97"/>
                  <a:pt x="333" y="89"/>
                </a:cubicBezTo>
                <a:cubicBezTo>
                  <a:pt x="335" y="87"/>
                  <a:pt x="345" y="77"/>
                  <a:pt x="347" y="75"/>
                </a:cubicBezTo>
                <a:close/>
                <a:moveTo>
                  <a:pt x="66" y="311"/>
                </a:moveTo>
                <a:cubicBezTo>
                  <a:pt x="64" y="313"/>
                  <a:pt x="55" y="322"/>
                  <a:pt x="52" y="325"/>
                </a:cubicBezTo>
                <a:cubicBezTo>
                  <a:pt x="45" y="332"/>
                  <a:pt x="43" y="344"/>
                  <a:pt x="50" y="350"/>
                </a:cubicBezTo>
                <a:cubicBezTo>
                  <a:pt x="56" y="356"/>
                  <a:pt x="67" y="355"/>
                  <a:pt x="75" y="347"/>
                </a:cubicBezTo>
                <a:cubicBezTo>
                  <a:pt x="77" y="345"/>
                  <a:pt x="87" y="335"/>
                  <a:pt x="89" y="333"/>
                </a:cubicBezTo>
                <a:cubicBezTo>
                  <a:pt x="97" y="325"/>
                  <a:pt x="98" y="314"/>
                  <a:pt x="92" y="308"/>
                </a:cubicBezTo>
                <a:cubicBezTo>
                  <a:pt x="86" y="302"/>
                  <a:pt x="74" y="303"/>
                  <a:pt x="66" y="311"/>
                </a:cubicBezTo>
                <a:close/>
                <a:moveTo>
                  <a:pt x="75" y="53"/>
                </a:moveTo>
                <a:cubicBezTo>
                  <a:pt x="67" y="45"/>
                  <a:pt x="56" y="44"/>
                  <a:pt x="50" y="50"/>
                </a:cubicBezTo>
                <a:cubicBezTo>
                  <a:pt x="43" y="56"/>
                  <a:pt x="45" y="67"/>
                  <a:pt x="52" y="75"/>
                </a:cubicBezTo>
                <a:cubicBezTo>
                  <a:pt x="55" y="77"/>
                  <a:pt x="64" y="87"/>
                  <a:pt x="66" y="89"/>
                </a:cubicBezTo>
                <a:cubicBezTo>
                  <a:pt x="74" y="97"/>
                  <a:pt x="86" y="98"/>
                  <a:pt x="92" y="92"/>
                </a:cubicBezTo>
                <a:cubicBezTo>
                  <a:pt x="98" y="86"/>
                  <a:pt x="97" y="74"/>
                  <a:pt x="89" y="67"/>
                </a:cubicBezTo>
                <a:cubicBezTo>
                  <a:pt x="87" y="64"/>
                  <a:pt x="77" y="55"/>
                  <a:pt x="75" y="53"/>
                </a:cubicBezTo>
                <a:close/>
                <a:moveTo>
                  <a:pt x="310" y="333"/>
                </a:moveTo>
                <a:cubicBezTo>
                  <a:pt x="313" y="335"/>
                  <a:pt x="322" y="345"/>
                  <a:pt x="324" y="347"/>
                </a:cubicBezTo>
                <a:cubicBezTo>
                  <a:pt x="332" y="355"/>
                  <a:pt x="344" y="356"/>
                  <a:pt x="350" y="350"/>
                </a:cubicBezTo>
                <a:cubicBezTo>
                  <a:pt x="356" y="344"/>
                  <a:pt x="355" y="332"/>
                  <a:pt x="347" y="325"/>
                </a:cubicBezTo>
                <a:cubicBezTo>
                  <a:pt x="345" y="322"/>
                  <a:pt x="335" y="313"/>
                  <a:pt x="333" y="311"/>
                </a:cubicBezTo>
                <a:cubicBezTo>
                  <a:pt x="325" y="303"/>
                  <a:pt x="314" y="302"/>
                  <a:pt x="308" y="308"/>
                </a:cubicBezTo>
                <a:cubicBezTo>
                  <a:pt x="301" y="314"/>
                  <a:pt x="303" y="325"/>
                  <a:pt x="310" y="3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1" tIns="52729" rIns="105461" bIns="52729" numCol="1" anchor="t" anchorCtr="0" compatLnSpc="1"/>
          <a:lstStyle/>
          <a:p>
            <a:pPr>
              <a:lnSpc>
                <a:spcPct val="120000"/>
              </a:lnSpc>
            </a:pPr>
            <a:endParaRPr lang="en-US" sz="2075" dirty="0">
              <a:cs typeface="+mn-ea"/>
              <a:sym typeface="+mn-lt"/>
            </a:endParaRPr>
          </a:p>
        </p:txBody>
      </p:sp>
      <p:sp>
        <p:nvSpPr>
          <p:cNvPr id="15" name="Freeform 21">
            <a:extLst>
              <a:ext uri="{FF2B5EF4-FFF2-40B4-BE49-F238E27FC236}">
                <a16:creationId xmlns:a16="http://schemas.microsoft.com/office/drawing/2014/main" id="{EA5EDC6F-8287-407D-2971-4B009FFD0D2E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6393472" y="3972484"/>
            <a:ext cx="293862" cy="294789"/>
          </a:xfrm>
          <a:custGeom>
            <a:avLst/>
            <a:gdLst>
              <a:gd name="T0" fmla="*/ 390 w 403"/>
              <a:gd name="T1" fmla="*/ 150 h 404"/>
              <a:gd name="T2" fmla="*/ 241 w 403"/>
              <a:gd name="T3" fmla="*/ 110 h 404"/>
              <a:gd name="T4" fmla="*/ 215 w 403"/>
              <a:gd name="T5" fmla="*/ 13 h 404"/>
              <a:gd name="T6" fmla="*/ 195 w 403"/>
              <a:gd name="T7" fmla="*/ 2 h 404"/>
              <a:gd name="T8" fmla="*/ 14 w 403"/>
              <a:gd name="T9" fmla="*/ 51 h 404"/>
              <a:gd name="T10" fmla="*/ 2 w 403"/>
              <a:gd name="T11" fmla="*/ 70 h 404"/>
              <a:gd name="T12" fmla="*/ 67 w 403"/>
              <a:gd name="T13" fmla="*/ 311 h 404"/>
              <a:gd name="T14" fmla="*/ 86 w 403"/>
              <a:gd name="T15" fmla="*/ 322 h 404"/>
              <a:gd name="T16" fmla="*/ 159 w 403"/>
              <a:gd name="T17" fmla="*/ 302 h 404"/>
              <a:gd name="T18" fmla="*/ 149 w 403"/>
              <a:gd name="T19" fmla="*/ 339 h 404"/>
              <a:gd name="T20" fmla="*/ 160 w 403"/>
              <a:gd name="T21" fmla="*/ 358 h 404"/>
              <a:gd name="T22" fmla="*/ 322 w 403"/>
              <a:gd name="T23" fmla="*/ 401 h 404"/>
              <a:gd name="T24" fmla="*/ 342 w 403"/>
              <a:gd name="T25" fmla="*/ 391 h 404"/>
              <a:gd name="T26" fmla="*/ 401 w 403"/>
              <a:gd name="T27" fmla="*/ 169 h 404"/>
              <a:gd name="T28" fmla="*/ 390 w 403"/>
              <a:gd name="T29" fmla="*/ 150 h 404"/>
              <a:gd name="T30" fmla="*/ 34 w 403"/>
              <a:gd name="T31" fmla="*/ 75 h 404"/>
              <a:gd name="T32" fmla="*/ 191 w 403"/>
              <a:gd name="T33" fmla="*/ 33 h 404"/>
              <a:gd name="T34" fmla="*/ 249 w 403"/>
              <a:gd name="T35" fmla="*/ 249 h 404"/>
              <a:gd name="T36" fmla="*/ 92 w 403"/>
              <a:gd name="T37" fmla="*/ 291 h 404"/>
              <a:gd name="T38" fmla="*/ 34 w 403"/>
              <a:gd name="T39" fmla="*/ 75 h 404"/>
              <a:gd name="T40" fmla="*/ 315 w 403"/>
              <a:gd name="T41" fmla="*/ 371 h 404"/>
              <a:gd name="T42" fmla="*/ 179 w 403"/>
              <a:gd name="T43" fmla="*/ 334 h 404"/>
              <a:gd name="T44" fmla="*/ 190 w 403"/>
              <a:gd name="T45" fmla="*/ 294 h 404"/>
              <a:gd name="T46" fmla="*/ 268 w 403"/>
              <a:gd name="T47" fmla="*/ 273 h 404"/>
              <a:gd name="T48" fmla="*/ 279 w 403"/>
              <a:gd name="T49" fmla="*/ 254 h 404"/>
              <a:gd name="T50" fmla="*/ 249 w 403"/>
              <a:gd name="T51" fmla="*/ 142 h 404"/>
              <a:gd name="T52" fmla="*/ 368 w 403"/>
              <a:gd name="T53" fmla="*/ 174 h 404"/>
              <a:gd name="T54" fmla="*/ 315 w 403"/>
              <a:gd name="T55" fmla="*/ 371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03" h="404">
                <a:moveTo>
                  <a:pt x="390" y="150"/>
                </a:moveTo>
                <a:cubicBezTo>
                  <a:pt x="241" y="110"/>
                  <a:pt x="241" y="110"/>
                  <a:pt x="241" y="110"/>
                </a:cubicBezTo>
                <a:cubicBezTo>
                  <a:pt x="215" y="13"/>
                  <a:pt x="215" y="13"/>
                  <a:pt x="215" y="13"/>
                </a:cubicBezTo>
                <a:cubicBezTo>
                  <a:pt x="213" y="5"/>
                  <a:pt x="204" y="0"/>
                  <a:pt x="195" y="2"/>
                </a:cubicBezTo>
                <a:cubicBezTo>
                  <a:pt x="14" y="51"/>
                  <a:pt x="14" y="51"/>
                  <a:pt x="14" y="51"/>
                </a:cubicBezTo>
                <a:cubicBezTo>
                  <a:pt x="5" y="53"/>
                  <a:pt x="0" y="62"/>
                  <a:pt x="2" y="70"/>
                </a:cubicBezTo>
                <a:cubicBezTo>
                  <a:pt x="67" y="311"/>
                  <a:pt x="67" y="311"/>
                  <a:pt x="67" y="311"/>
                </a:cubicBezTo>
                <a:cubicBezTo>
                  <a:pt x="69" y="319"/>
                  <a:pt x="78" y="324"/>
                  <a:pt x="86" y="322"/>
                </a:cubicBezTo>
                <a:cubicBezTo>
                  <a:pt x="159" y="302"/>
                  <a:pt x="159" y="302"/>
                  <a:pt x="159" y="302"/>
                </a:cubicBezTo>
                <a:cubicBezTo>
                  <a:pt x="149" y="339"/>
                  <a:pt x="149" y="339"/>
                  <a:pt x="149" y="339"/>
                </a:cubicBezTo>
                <a:cubicBezTo>
                  <a:pt x="147" y="347"/>
                  <a:pt x="152" y="356"/>
                  <a:pt x="160" y="358"/>
                </a:cubicBezTo>
                <a:cubicBezTo>
                  <a:pt x="322" y="401"/>
                  <a:pt x="322" y="401"/>
                  <a:pt x="322" y="401"/>
                </a:cubicBezTo>
                <a:cubicBezTo>
                  <a:pt x="331" y="404"/>
                  <a:pt x="340" y="399"/>
                  <a:pt x="342" y="391"/>
                </a:cubicBezTo>
                <a:cubicBezTo>
                  <a:pt x="401" y="169"/>
                  <a:pt x="401" y="169"/>
                  <a:pt x="401" y="169"/>
                </a:cubicBezTo>
                <a:cubicBezTo>
                  <a:pt x="403" y="161"/>
                  <a:pt x="398" y="152"/>
                  <a:pt x="390" y="150"/>
                </a:cubicBezTo>
                <a:close/>
                <a:moveTo>
                  <a:pt x="34" y="75"/>
                </a:moveTo>
                <a:cubicBezTo>
                  <a:pt x="191" y="33"/>
                  <a:pt x="191" y="33"/>
                  <a:pt x="191" y="33"/>
                </a:cubicBezTo>
                <a:cubicBezTo>
                  <a:pt x="249" y="249"/>
                  <a:pt x="249" y="249"/>
                  <a:pt x="249" y="249"/>
                </a:cubicBezTo>
                <a:cubicBezTo>
                  <a:pt x="92" y="291"/>
                  <a:pt x="92" y="291"/>
                  <a:pt x="92" y="291"/>
                </a:cubicBezTo>
                <a:lnTo>
                  <a:pt x="34" y="75"/>
                </a:lnTo>
                <a:close/>
                <a:moveTo>
                  <a:pt x="315" y="371"/>
                </a:moveTo>
                <a:cubicBezTo>
                  <a:pt x="179" y="334"/>
                  <a:pt x="179" y="334"/>
                  <a:pt x="179" y="334"/>
                </a:cubicBezTo>
                <a:cubicBezTo>
                  <a:pt x="190" y="294"/>
                  <a:pt x="190" y="294"/>
                  <a:pt x="190" y="294"/>
                </a:cubicBezTo>
                <a:cubicBezTo>
                  <a:pt x="268" y="273"/>
                  <a:pt x="268" y="273"/>
                  <a:pt x="268" y="273"/>
                </a:cubicBezTo>
                <a:cubicBezTo>
                  <a:pt x="276" y="271"/>
                  <a:pt x="282" y="262"/>
                  <a:pt x="279" y="254"/>
                </a:cubicBezTo>
                <a:cubicBezTo>
                  <a:pt x="249" y="142"/>
                  <a:pt x="249" y="142"/>
                  <a:pt x="249" y="142"/>
                </a:cubicBezTo>
                <a:cubicBezTo>
                  <a:pt x="368" y="174"/>
                  <a:pt x="368" y="174"/>
                  <a:pt x="368" y="174"/>
                </a:cubicBezTo>
                <a:lnTo>
                  <a:pt x="315" y="3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1" tIns="52729" rIns="105461" bIns="52729" numCol="1" anchor="t" anchorCtr="0" compatLnSpc="1"/>
          <a:lstStyle/>
          <a:p>
            <a:pPr>
              <a:lnSpc>
                <a:spcPct val="120000"/>
              </a:lnSpc>
            </a:pPr>
            <a:endParaRPr lang="en-US" sz="2075" dirty="0">
              <a:cs typeface="+mn-ea"/>
              <a:sym typeface="+mn-lt"/>
            </a:endParaRPr>
          </a:p>
        </p:txBody>
      </p:sp>
      <p:sp>
        <p:nvSpPr>
          <p:cNvPr id="16" name="Freeform 26">
            <a:extLst>
              <a:ext uri="{FF2B5EF4-FFF2-40B4-BE49-F238E27FC236}">
                <a16:creationId xmlns:a16="http://schemas.microsoft.com/office/drawing/2014/main" id="{4CDED7D9-7100-D34E-1D57-2C249A497217}"/>
              </a:ext>
            </a:extLst>
          </p:cNvPr>
          <p:cNvSpPr>
            <a:spLocks noChangeAspect="1"/>
          </p:cNvSpPr>
          <p:nvPr/>
        </p:nvSpPr>
        <p:spPr bwMode="auto">
          <a:xfrm>
            <a:off x="7850581" y="3984915"/>
            <a:ext cx="280240" cy="290637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1" tIns="52729" rIns="105461" bIns="52729" numCol="1" anchor="t" anchorCtr="0" compatLnSpc="1"/>
          <a:lstStyle/>
          <a:p>
            <a:pPr>
              <a:lnSpc>
                <a:spcPct val="120000"/>
              </a:lnSpc>
            </a:pPr>
            <a:endParaRPr lang="en-US" sz="2075" dirty="0">
              <a:cs typeface="+mn-ea"/>
              <a:sym typeface="+mn-lt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FBA1EE21-96C5-40ED-8193-7ECDDCBFB2DE}"/>
              </a:ext>
            </a:extLst>
          </p:cNvPr>
          <p:cNvGrpSpPr/>
          <p:nvPr/>
        </p:nvGrpSpPr>
        <p:grpSpPr>
          <a:xfrm>
            <a:off x="7016916" y="1677394"/>
            <a:ext cx="3968584" cy="837889"/>
            <a:chOff x="-9088" y="1807430"/>
            <a:chExt cx="3968584" cy="837889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44CE04C3-20DF-62A2-C2A2-5AE10196ADA4}"/>
                </a:ext>
              </a:extLst>
            </p:cNvPr>
            <p:cNvSpPr txBox="1"/>
            <p:nvPr/>
          </p:nvSpPr>
          <p:spPr>
            <a:xfrm>
              <a:off x="-9087" y="2112866"/>
              <a:ext cx="396858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模板网，幻灯片演示 模板及素材免费下载！</a:t>
              </a:r>
            </a:p>
            <a:p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www.5 1pptmoban.com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22DE3632-8838-C046-EC07-8FDA13BE300D}"/>
                </a:ext>
              </a:extLst>
            </p:cNvPr>
            <p:cNvSpPr txBox="1"/>
            <p:nvPr/>
          </p:nvSpPr>
          <p:spPr>
            <a:xfrm>
              <a:off x="-9088" y="1807430"/>
              <a:ext cx="19445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solidFill>
                    <a:srgbClr val="6C8B50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D6D7F8F8-5AA5-5457-F43D-1F35B85B0691}"/>
              </a:ext>
            </a:extLst>
          </p:cNvPr>
          <p:cNvGrpSpPr/>
          <p:nvPr/>
        </p:nvGrpSpPr>
        <p:grpSpPr>
          <a:xfrm>
            <a:off x="1568970" y="1636411"/>
            <a:ext cx="3165628" cy="837889"/>
            <a:chOff x="-9087" y="1807430"/>
            <a:chExt cx="3165628" cy="837889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E0F68ACA-03DE-F4F0-0D39-6B02BCCE2843}"/>
                </a:ext>
              </a:extLst>
            </p:cNvPr>
            <p:cNvSpPr txBox="1"/>
            <p:nvPr/>
          </p:nvSpPr>
          <p:spPr>
            <a:xfrm>
              <a:off x="-9087" y="2112866"/>
              <a:ext cx="31564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3232D85F-50EA-9D17-8E85-938322152C63}"/>
                </a:ext>
              </a:extLst>
            </p:cNvPr>
            <p:cNvSpPr txBox="1"/>
            <p:nvPr/>
          </p:nvSpPr>
          <p:spPr>
            <a:xfrm>
              <a:off x="1211998" y="1807430"/>
              <a:ext cx="19445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800" dirty="0">
                  <a:solidFill>
                    <a:srgbClr val="6C8B50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52ADA06B-C60E-2DEB-F337-24265EFD394D}"/>
              </a:ext>
            </a:extLst>
          </p:cNvPr>
          <p:cNvGrpSpPr/>
          <p:nvPr/>
        </p:nvGrpSpPr>
        <p:grpSpPr>
          <a:xfrm>
            <a:off x="8936378" y="3058395"/>
            <a:ext cx="2219880" cy="1119522"/>
            <a:chOff x="-9088" y="1756630"/>
            <a:chExt cx="2219880" cy="111952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EADF7915-2CD7-E1E8-552C-71EF58DF2024}"/>
                </a:ext>
              </a:extLst>
            </p:cNvPr>
            <p:cNvSpPr txBox="1"/>
            <p:nvPr/>
          </p:nvSpPr>
          <p:spPr>
            <a:xfrm>
              <a:off x="-9087" y="2112866"/>
              <a:ext cx="2219879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8A3DE568-9220-8911-BB37-FECECC3DB388}"/>
                </a:ext>
              </a:extLst>
            </p:cNvPr>
            <p:cNvSpPr txBox="1"/>
            <p:nvPr/>
          </p:nvSpPr>
          <p:spPr>
            <a:xfrm>
              <a:off x="-9088" y="1756630"/>
              <a:ext cx="19445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solidFill>
                    <a:srgbClr val="6C8B50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669E445D-EA77-7959-4260-C98747A4ACE9}"/>
              </a:ext>
            </a:extLst>
          </p:cNvPr>
          <p:cNvGrpSpPr/>
          <p:nvPr/>
        </p:nvGrpSpPr>
        <p:grpSpPr>
          <a:xfrm>
            <a:off x="1262150" y="3432310"/>
            <a:ext cx="2035330" cy="1106822"/>
            <a:chOff x="1121211" y="1769330"/>
            <a:chExt cx="2035330" cy="110682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2895876D-C923-913F-A622-DF77A0044FA7}"/>
                </a:ext>
              </a:extLst>
            </p:cNvPr>
            <p:cNvSpPr txBox="1"/>
            <p:nvPr/>
          </p:nvSpPr>
          <p:spPr>
            <a:xfrm>
              <a:off x="1121211" y="2112866"/>
              <a:ext cx="2026119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1284FF90-B340-0F67-A75A-B1F39770EF8D}"/>
                </a:ext>
              </a:extLst>
            </p:cNvPr>
            <p:cNvSpPr txBox="1"/>
            <p:nvPr/>
          </p:nvSpPr>
          <p:spPr>
            <a:xfrm>
              <a:off x="1211998" y="1769330"/>
              <a:ext cx="19445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800" dirty="0">
                  <a:solidFill>
                    <a:srgbClr val="6C8B50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447783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" name="组合 91">
            <a:extLst>
              <a:ext uri="{FF2B5EF4-FFF2-40B4-BE49-F238E27FC236}">
                <a16:creationId xmlns:a16="http://schemas.microsoft.com/office/drawing/2014/main" id="{A53F1192-B86E-A93C-CCD5-82F2316E9695}"/>
              </a:ext>
            </a:extLst>
          </p:cNvPr>
          <p:cNvGrpSpPr/>
          <p:nvPr/>
        </p:nvGrpSpPr>
        <p:grpSpPr>
          <a:xfrm>
            <a:off x="2383493" y="-267676"/>
            <a:ext cx="7307404" cy="1148830"/>
            <a:chOff x="3530600" y="908293"/>
            <a:chExt cx="7307404" cy="1148830"/>
          </a:xfrm>
        </p:grpSpPr>
        <p:pic>
          <p:nvPicPr>
            <p:cNvPr id="90" name="图片 89">
              <a:extLst>
                <a:ext uri="{FF2B5EF4-FFF2-40B4-BE49-F238E27FC236}">
                  <a16:creationId xmlns:a16="http://schemas.microsoft.com/office/drawing/2014/main" id="{495A5576-129B-061F-0CA6-6FB2363DA85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301423" y="908293"/>
              <a:ext cx="1536581" cy="1148830"/>
            </a:xfrm>
            <a:prstGeom prst="rect">
              <a:avLst/>
            </a:prstGeom>
          </p:spPr>
        </p:pic>
        <p:pic>
          <p:nvPicPr>
            <p:cNvPr id="91" name="图片 90">
              <a:extLst>
                <a:ext uri="{FF2B5EF4-FFF2-40B4-BE49-F238E27FC236}">
                  <a16:creationId xmlns:a16="http://schemas.microsoft.com/office/drawing/2014/main" id="{BB099A18-A751-341E-A8F5-82FEB4D5516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3530600" y="908293"/>
              <a:ext cx="1536582" cy="1148830"/>
            </a:xfrm>
            <a:prstGeom prst="rect">
              <a:avLst/>
            </a:prstGeom>
          </p:spPr>
        </p:pic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FF12305D-D2D4-1473-ED8D-88F7C929D35B}"/>
              </a:ext>
            </a:extLst>
          </p:cNvPr>
          <p:cNvGrpSpPr/>
          <p:nvPr/>
        </p:nvGrpSpPr>
        <p:grpSpPr>
          <a:xfrm>
            <a:off x="4397375" y="309641"/>
            <a:ext cx="3397250" cy="646331"/>
            <a:chOff x="2379661" y="2236938"/>
            <a:chExt cx="3397250" cy="646331"/>
          </a:xfrm>
        </p:grpSpPr>
        <p:sp>
          <p:nvSpPr>
            <p:cNvPr id="93" name="矩形: 圆角 92">
              <a:extLst>
                <a:ext uri="{FF2B5EF4-FFF2-40B4-BE49-F238E27FC236}">
                  <a16:creationId xmlns:a16="http://schemas.microsoft.com/office/drawing/2014/main" id="{34C99B92-A78A-389C-54F5-C5E5C67BFB63}"/>
                </a:ext>
              </a:extLst>
            </p:cNvPr>
            <p:cNvSpPr/>
            <p:nvPr/>
          </p:nvSpPr>
          <p:spPr>
            <a:xfrm>
              <a:off x="2379661" y="2333993"/>
              <a:ext cx="3397250" cy="469900"/>
            </a:xfrm>
            <a:prstGeom prst="roundRect">
              <a:avLst>
                <a:gd name="adj" fmla="val 50000"/>
              </a:avLst>
            </a:prstGeom>
            <a:blipFill dpi="0" rotWithShape="1">
              <a:blip r:embed="rId4">
                <a:alphaModFix amt="41000"/>
              </a:blip>
              <a:srcRect/>
              <a:tile tx="0" ty="0" sx="100000" sy="100000" flip="none" algn="tl"/>
            </a:blipFill>
            <a:ln>
              <a:solidFill>
                <a:srgbClr val="6C8B5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20FCFCCD-1CD1-7BE8-93A4-76C4B691F842}"/>
                </a:ext>
              </a:extLst>
            </p:cNvPr>
            <p:cNvSpPr txBox="1"/>
            <p:nvPr/>
          </p:nvSpPr>
          <p:spPr>
            <a:xfrm>
              <a:off x="3208463" y="2420841"/>
              <a:ext cx="25303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rgbClr val="6C8B50"/>
                  </a:solidFill>
                  <a:latin typeface="+mn-lt"/>
                  <a:sym typeface="+mn-lt"/>
                </a:rPr>
                <a:t>单击此处添加标题文本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11544BF7-1169-7392-00EC-2C3945540086}"/>
                </a:ext>
              </a:extLst>
            </p:cNvPr>
            <p:cNvSpPr txBox="1"/>
            <p:nvPr/>
          </p:nvSpPr>
          <p:spPr>
            <a:xfrm>
              <a:off x="2626625" y="2236938"/>
              <a:ext cx="69442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rgbClr val="6C8B50"/>
                  </a:solidFill>
                  <a:cs typeface="+mn-ea"/>
                  <a:sym typeface="+mn-lt"/>
                </a:rPr>
                <a:t>03</a:t>
              </a:r>
              <a:endParaRPr lang="zh-CN" altLang="en-US" sz="3600" dirty="0">
                <a:solidFill>
                  <a:srgbClr val="6C8B5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Shape 14344">
            <a:extLst>
              <a:ext uri="{FF2B5EF4-FFF2-40B4-BE49-F238E27FC236}">
                <a16:creationId xmlns:a16="http://schemas.microsoft.com/office/drawing/2014/main" id="{911648F0-4F33-9289-5264-11A44C0F1EAE}"/>
              </a:ext>
            </a:extLst>
          </p:cNvPr>
          <p:cNvSpPr/>
          <p:nvPr/>
        </p:nvSpPr>
        <p:spPr>
          <a:xfrm flipH="1">
            <a:off x="7077520" y="2279942"/>
            <a:ext cx="1358012" cy="1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 type="oval"/>
          </a:ln>
        </p:spPr>
        <p:txBody>
          <a:bodyPr lIns="0" tIns="0" rIns="0" bIns="0"/>
          <a:lstStyle/>
          <a:p>
            <a:pPr lvl="0">
              <a:defRPr sz="1200">
                <a:uFillTx/>
                <a:latin typeface="+mj-lt"/>
                <a:ea typeface="+mj-ea"/>
                <a:cs typeface="+mj-cs"/>
                <a:sym typeface="Helvetica"/>
              </a:defRPr>
            </a:pPr>
            <a:endParaRPr sz="160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3" name="Shape 14351">
            <a:extLst>
              <a:ext uri="{FF2B5EF4-FFF2-40B4-BE49-F238E27FC236}">
                <a16:creationId xmlns:a16="http://schemas.microsoft.com/office/drawing/2014/main" id="{42C14FA7-4D9C-0264-2936-EB1E3EE62F15}"/>
              </a:ext>
            </a:extLst>
          </p:cNvPr>
          <p:cNvSpPr/>
          <p:nvPr/>
        </p:nvSpPr>
        <p:spPr>
          <a:xfrm flipH="1">
            <a:off x="8332685" y="3955418"/>
            <a:ext cx="645949" cy="1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 type="oval"/>
          </a:ln>
        </p:spPr>
        <p:txBody>
          <a:bodyPr lIns="0" tIns="0" rIns="0" bIns="0"/>
          <a:lstStyle/>
          <a:p>
            <a:pPr lvl="0">
              <a:defRPr sz="1200">
                <a:uFillTx/>
                <a:latin typeface="+mj-lt"/>
                <a:ea typeface="+mj-ea"/>
                <a:cs typeface="+mj-cs"/>
                <a:sym typeface="Helvetica"/>
              </a:defRPr>
            </a:pPr>
            <a:endParaRPr sz="160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F060FAD4-784B-755C-1A9A-BF8D793A6B4C}"/>
              </a:ext>
            </a:extLst>
          </p:cNvPr>
          <p:cNvGrpSpPr/>
          <p:nvPr/>
        </p:nvGrpSpPr>
        <p:grpSpPr>
          <a:xfrm>
            <a:off x="1282440" y="2324070"/>
            <a:ext cx="2296435" cy="3513561"/>
            <a:chOff x="719417" y="938641"/>
            <a:chExt cx="2177519" cy="3331618"/>
          </a:xfrm>
        </p:grpSpPr>
        <p:grpSp>
          <p:nvGrpSpPr>
            <p:cNvPr id="11" name="Group 14">
              <a:extLst>
                <a:ext uri="{FF2B5EF4-FFF2-40B4-BE49-F238E27FC236}">
                  <a16:creationId xmlns:a16="http://schemas.microsoft.com/office/drawing/2014/main" id="{119907CA-1A7A-7B48-2E23-794A64D58A11}"/>
                </a:ext>
              </a:extLst>
            </p:cNvPr>
            <p:cNvGrpSpPr>
              <a:grpSpLocks/>
            </p:cNvGrpSpPr>
            <p:nvPr/>
          </p:nvGrpSpPr>
          <p:grpSpPr bwMode="auto">
            <a:xfrm flipH="1">
              <a:off x="719417" y="1320154"/>
              <a:ext cx="1517119" cy="2950105"/>
              <a:chOff x="6476" y="614"/>
              <a:chExt cx="559" cy="1087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18" name="Freeform 10">
                <a:extLst>
                  <a:ext uri="{FF2B5EF4-FFF2-40B4-BE49-F238E27FC236}">
                    <a16:creationId xmlns:a16="http://schemas.microsoft.com/office/drawing/2014/main" id="{47604410-3838-DE1F-8DD4-17A7A396FC0A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6727" y="614"/>
                <a:ext cx="272" cy="265"/>
              </a:xfrm>
              <a:custGeom>
                <a:avLst/>
                <a:gdLst>
                  <a:gd name="T0" fmla="*/ 546 w 1187"/>
                  <a:gd name="T1" fmla="*/ 1128 h 1165"/>
                  <a:gd name="T2" fmla="*/ 1159 w 1187"/>
                  <a:gd name="T3" fmla="*/ 626 h 1165"/>
                  <a:gd name="T4" fmla="*/ 767 w 1187"/>
                  <a:gd name="T5" fmla="*/ 43 h 1165"/>
                  <a:gd name="T6" fmla="*/ 308 w 1187"/>
                  <a:gd name="T7" fmla="*/ 105 h 1165"/>
                  <a:gd name="T8" fmla="*/ 68 w 1187"/>
                  <a:gd name="T9" fmla="*/ 715 h 1165"/>
                  <a:gd name="T10" fmla="*/ 546 w 1187"/>
                  <a:gd name="T11" fmla="*/ 1128 h 1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87" h="1165">
                    <a:moveTo>
                      <a:pt x="546" y="1128"/>
                    </a:moveTo>
                    <a:cubicBezTo>
                      <a:pt x="843" y="1165"/>
                      <a:pt x="1137" y="923"/>
                      <a:pt x="1159" y="626"/>
                    </a:cubicBezTo>
                    <a:cubicBezTo>
                      <a:pt x="1187" y="371"/>
                      <a:pt x="1012" y="114"/>
                      <a:pt x="767" y="43"/>
                    </a:cubicBezTo>
                    <a:cubicBezTo>
                      <a:pt x="615" y="0"/>
                      <a:pt x="443" y="20"/>
                      <a:pt x="308" y="105"/>
                    </a:cubicBezTo>
                    <a:cubicBezTo>
                      <a:pt x="111" y="230"/>
                      <a:pt x="0" y="487"/>
                      <a:pt x="68" y="715"/>
                    </a:cubicBezTo>
                    <a:cubicBezTo>
                      <a:pt x="121" y="936"/>
                      <a:pt x="323" y="1102"/>
                      <a:pt x="546" y="1128"/>
                    </a:cubicBezTo>
                  </a:path>
                </a:pathLst>
              </a:custGeom>
              <a:solidFill>
                <a:srgbClr val="6C8B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285240">
                  <a:lnSpc>
                    <a:spcPct val="120000"/>
                  </a:lnSpc>
                </a:pPr>
                <a:endParaRPr lang="zh-CN" altLang="en-US" sz="200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Freeform 12">
                <a:extLst>
                  <a:ext uri="{FF2B5EF4-FFF2-40B4-BE49-F238E27FC236}">
                    <a16:creationId xmlns:a16="http://schemas.microsoft.com/office/drawing/2014/main" id="{B2A5BA25-37D2-D852-C634-4D2568CA01E3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6476" y="903"/>
                <a:ext cx="485" cy="798"/>
              </a:xfrm>
              <a:custGeom>
                <a:avLst/>
                <a:gdLst>
                  <a:gd name="T0" fmla="*/ 1539 w 2208"/>
                  <a:gd name="T1" fmla="*/ 3515 h 3515"/>
                  <a:gd name="T2" fmla="*/ 2070 w 2208"/>
                  <a:gd name="T3" fmla="*/ 3487 h 3515"/>
                  <a:gd name="T4" fmla="*/ 2131 w 2208"/>
                  <a:gd name="T5" fmla="*/ 2626 h 3515"/>
                  <a:gd name="T6" fmla="*/ 2123 w 2208"/>
                  <a:gd name="T7" fmla="*/ 1758 h 3515"/>
                  <a:gd name="T8" fmla="*/ 1927 w 2208"/>
                  <a:gd name="T9" fmla="*/ 1030 h 3515"/>
                  <a:gd name="T10" fmla="*/ 2056 w 2208"/>
                  <a:gd name="T11" fmla="*/ 837 h 3515"/>
                  <a:gd name="T12" fmla="*/ 1679 w 2208"/>
                  <a:gd name="T13" fmla="*/ 525 h 3515"/>
                  <a:gd name="T14" fmla="*/ 1545 w 2208"/>
                  <a:gd name="T15" fmla="*/ 821 h 3515"/>
                  <a:gd name="T16" fmla="*/ 1487 w 2208"/>
                  <a:gd name="T17" fmla="*/ 1610 h 3515"/>
                  <a:gd name="T18" fmla="*/ 1072 w 2208"/>
                  <a:gd name="T19" fmla="*/ 976 h 3515"/>
                  <a:gd name="T20" fmla="*/ 1216 w 2208"/>
                  <a:gd name="T21" fmla="*/ 73 h 3515"/>
                  <a:gd name="T22" fmla="*/ 789 w 2208"/>
                  <a:gd name="T23" fmla="*/ 49 h 3515"/>
                  <a:gd name="T24" fmla="*/ 616 w 2208"/>
                  <a:gd name="T25" fmla="*/ 1012 h 3515"/>
                  <a:gd name="T26" fmla="*/ 1152 w 2208"/>
                  <a:gd name="T27" fmla="*/ 1926 h 3515"/>
                  <a:gd name="T28" fmla="*/ 1211 w 2208"/>
                  <a:gd name="T29" fmla="*/ 2413 h 3515"/>
                  <a:gd name="T30" fmla="*/ 842 w 2208"/>
                  <a:gd name="T31" fmla="*/ 2303 h 3515"/>
                  <a:gd name="T32" fmla="*/ 56 w 2208"/>
                  <a:gd name="T33" fmla="*/ 2338 h 3515"/>
                  <a:gd name="T34" fmla="*/ 63 w 2208"/>
                  <a:gd name="T35" fmla="*/ 2756 h 3515"/>
                  <a:gd name="T36" fmla="*/ 680 w 2208"/>
                  <a:gd name="T37" fmla="*/ 2748 h 3515"/>
                  <a:gd name="T38" fmla="*/ 694 w 2208"/>
                  <a:gd name="T39" fmla="*/ 2700 h 3515"/>
                  <a:gd name="T40" fmla="*/ 391 w 2208"/>
                  <a:gd name="T41" fmla="*/ 2370 h 3515"/>
                  <a:gd name="T42" fmla="*/ 789 w 2208"/>
                  <a:gd name="T43" fmla="*/ 2742 h 3515"/>
                  <a:gd name="T44" fmla="*/ 1006 w 2208"/>
                  <a:gd name="T45" fmla="*/ 2733 h 3515"/>
                  <a:gd name="T46" fmla="*/ 1539 w 2208"/>
                  <a:gd name="T47" fmla="*/ 3515 h 3515"/>
                  <a:gd name="connsiteX0" fmla="*/ 6896 w 9724"/>
                  <a:gd name="connsiteY0" fmla="*/ 9952 h 9952"/>
                  <a:gd name="connsiteX1" fmla="*/ 9301 w 9724"/>
                  <a:gd name="connsiteY1" fmla="*/ 9872 h 9952"/>
                  <a:gd name="connsiteX2" fmla="*/ 9577 w 9724"/>
                  <a:gd name="connsiteY2" fmla="*/ 7423 h 9952"/>
                  <a:gd name="connsiteX3" fmla="*/ 9541 w 9724"/>
                  <a:gd name="connsiteY3" fmla="*/ 4953 h 9952"/>
                  <a:gd name="connsiteX4" fmla="*/ 8653 w 9724"/>
                  <a:gd name="connsiteY4" fmla="*/ 2882 h 9952"/>
                  <a:gd name="connsiteX5" fmla="*/ 9238 w 9724"/>
                  <a:gd name="connsiteY5" fmla="*/ 2333 h 9952"/>
                  <a:gd name="connsiteX6" fmla="*/ 7530 w 9724"/>
                  <a:gd name="connsiteY6" fmla="*/ 1446 h 9952"/>
                  <a:gd name="connsiteX7" fmla="*/ 6923 w 9724"/>
                  <a:gd name="connsiteY7" fmla="*/ 2288 h 9952"/>
                  <a:gd name="connsiteX8" fmla="*/ 6661 w 9724"/>
                  <a:gd name="connsiteY8" fmla="*/ 4532 h 9952"/>
                  <a:gd name="connsiteX9" fmla="*/ 4781 w 9724"/>
                  <a:gd name="connsiteY9" fmla="*/ 2729 h 9952"/>
                  <a:gd name="connsiteX10" fmla="*/ 5433 w 9724"/>
                  <a:gd name="connsiteY10" fmla="*/ 160 h 9952"/>
                  <a:gd name="connsiteX11" fmla="*/ 3499 w 9724"/>
                  <a:gd name="connsiteY11" fmla="*/ 91 h 9952"/>
                  <a:gd name="connsiteX12" fmla="*/ 2716 w 9724"/>
                  <a:gd name="connsiteY12" fmla="*/ 2831 h 9952"/>
                  <a:gd name="connsiteX13" fmla="*/ 5143 w 9724"/>
                  <a:gd name="connsiteY13" fmla="*/ 5431 h 9952"/>
                  <a:gd name="connsiteX14" fmla="*/ 5411 w 9724"/>
                  <a:gd name="connsiteY14" fmla="*/ 6817 h 9952"/>
                  <a:gd name="connsiteX15" fmla="*/ 3739 w 9724"/>
                  <a:gd name="connsiteY15" fmla="*/ 6504 h 9952"/>
                  <a:gd name="connsiteX16" fmla="*/ 180 w 9724"/>
                  <a:gd name="connsiteY16" fmla="*/ 6603 h 9952"/>
                  <a:gd name="connsiteX17" fmla="*/ 211 w 9724"/>
                  <a:gd name="connsiteY17" fmla="*/ 7793 h 9952"/>
                  <a:gd name="connsiteX18" fmla="*/ 3006 w 9724"/>
                  <a:gd name="connsiteY18" fmla="*/ 7770 h 9952"/>
                  <a:gd name="connsiteX19" fmla="*/ 3069 w 9724"/>
                  <a:gd name="connsiteY19" fmla="*/ 7633 h 9952"/>
                  <a:gd name="connsiteX20" fmla="*/ 3499 w 9724"/>
                  <a:gd name="connsiteY20" fmla="*/ 7753 h 9952"/>
                  <a:gd name="connsiteX21" fmla="*/ 4482 w 9724"/>
                  <a:gd name="connsiteY21" fmla="*/ 7727 h 9952"/>
                  <a:gd name="connsiteX22" fmla="*/ 6896 w 9724"/>
                  <a:gd name="connsiteY22" fmla="*/ 9952 h 9952"/>
                  <a:gd name="connsiteX0" fmla="*/ 7092 w 10000"/>
                  <a:gd name="connsiteY0" fmla="*/ 10000 h 10000"/>
                  <a:gd name="connsiteX1" fmla="*/ 9565 w 10000"/>
                  <a:gd name="connsiteY1" fmla="*/ 9920 h 10000"/>
                  <a:gd name="connsiteX2" fmla="*/ 9849 w 10000"/>
                  <a:gd name="connsiteY2" fmla="*/ 7459 h 10000"/>
                  <a:gd name="connsiteX3" fmla="*/ 9812 w 10000"/>
                  <a:gd name="connsiteY3" fmla="*/ 4977 h 10000"/>
                  <a:gd name="connsiteX4" fmla="*/ 8899 w 10000"/>
                  <a:gd name="connsiteY4" fmla="*/ 2896 h 10000"/>
                  <a:gd name="connsiteX5" fmla="*/ 9500 w 10000"/>
                  <a:gd name="connsiteY5" fmla="*/ 2344 h 10000"/>
                  <a:gd name="connsiteX6" fmla="*/ 7744 w 10000"/>
                  <a:gd name="connsiteY6" fmla="*/ 1453 h 10000"/>
                  <a:gd name="connsiteX7" fmla="*/ 7119 w 10000"/>
                  <a:gd name="connsiteY7" fmla="*/ 2299 h 10000"/>
                  <a:gd name="connsiteX8" fmla="*/ 6850 w 10000"/>
                  <a:gd name="connsiteY8" fmla="*/ 4554 h 10000"/>
                  <a:gd name="connsiteX9" fmla="*/ 4917 w 10000"/>
                  <a:gd name="connsiteY9" fmla="*/ 2742 h 10000"/>
                  <a:gd name="connsiteX10" fmla="*/ 5587 w 10000"/>
                  <a:gd name="connsiteY10" fmla="*/ 161 h 10000"/>
                  <a:gd name="connsiteX11" fmla="*/ 3598 w 10000"/>
                  <a:gd name="connsiteY11" fmla="*/ 91 h 10000"/>
                  <a:gd name="connsiteX12" fmla="*/ 2793 w 10000"/>
                  <a:gd name="connsiteY12" fmla="*/ 2845 h 10000"/>
                  <a:gd name="connsiteX13" fmla="*/ 5289 w 10000"/>
                  <a:gd name="connsiteY13" fmla="*/ 5457 h 10000"/>
                  <a:gd name="connsiteX14" fmla="*/ 5565 w 10000"/>
                  <a:gd name="connsiteY14" fmla="*/ 6850 h 10000"/>
                  <a:gd name="connsiteX15" fmla="*/ 3845 w 10000"/>
                  <a:gd name="connsiteY15" fmla="*/ 6535 h 10000"/>
                  <a:gd name="connsiteX16" fmla="*/ 185 w 10000"/>
                  <a:gd name="connsiteY16" fmla="*/ 6635 h 10000"/>
                  <a:gd name="connsiteX17" fmla="*/ 217 w 10000"/>
                  <a:gd name="connsiteY17" fmla="*/ 7831 h 10000"/>
                  <a:gd name="connsiteX18" fmla="*/ 3091 w 10000"/>
                  <a:gd name="connsiteY18" fmla="*/ 7807 h 10000"/>
                  <a:gd name="connsiteX19" fmla="*/ 3598 w 10000"/>
                  <a:gd name="connsiteY19" fmla="*/ 7790 h 10000"/>
                  <a:gd name="connsiteX20" fmla="*/ 4609 w 10000"/>
                  <a:gd name="connsiteY20" fmla="*/ 7764 h 10000"/>
                  <a:gd name="connsiteX21" fmla="*/ 7092 w 10000"/>
                  <a:gd name="connsiteY21" fmla="*/ 10000 h 10000"/>
                  <a:gd name="connsiteX0" fmla="*/ 7092 w 10000"/>
                  <a:gd name="connsiteY0" fmla="*/ 10000 h 10000"/>
                  <a:gd name="connsiteX1" fmla="*/ 9565 w 10000"/>
                  <a:gd name="connsiteY1" fmla="*/ 9920 h 10000"/>
                  <a:gd name="connsiteX2" fmla="*/ 9849 w 10000"/>
                  <a:gd name="connsiteY2" fmla="*/ 7459 h 10000"/>
                  <a:gd name="connsiteX3" fmla="*/ 9812 w 10000"/>
                  <a:gd name="connsiteY3" fmla="*/ 4977 h 10000"/>
                  <a:gd name="connsiteX4" fmla="*/ 8899 w 10000"/>
                  <a:gd name="connsiteY4" fmla="*/ 2896 h 10000"/>
                  <a:gd name="connsiteX5" fmla="*/ 9500 w 10000"/>
                  <a:gd name="connsiteY5" fmla="*/ 2344 h 10000"/>
                  <a:gd name="connsiteX6" fmla="*/ 7744 w 10000"/>
                  <a:gd name="connsiteY6" fmla="*/ 1453 h 10000"/>
                  <a:gd name="connsiteX7" fmla="*/ 7119 w 10000"/>
                  <a:gd name="connsiteY7" fmla="*/ 2299 h 10000"/>
                  <a:gd name="connsiteX8" fmla="*/ 6850 w 10000"/>
                  <a:gd name="connsiteY8" fmla="*/ 4554 h 10000"/>
                  <a:gd name="connsiteX9" fmla="*/ 4917 w 10000"/>
                  <a:gd name="connsiteY9" fmla="*/ 2742 h 10000"/>
                  <a:gd name="connsiteX10" fmla="*/ 5587 w 10000"/>
                  <a:gd name="connsiteY10" fmla="*/ 161 h 10000"/>
                  <a:gd name="connsiteX11" fmla="*/ 3598 w 10000"/>
                  <a:gd name="connsiteY11" fmla="*/ 91 h 10000"/>
                  <a:gd name="connsiteX12" fmla="*/ 2793 w 10000"/>
                  <a:gd name="connsiteY12" fmla="*/ 2845 h 10000"/>
                  <a:gd name="connsiteX13" fmla="*/ 5289 w 10000"/>
                  <a:gd name="connsiteY13" fmla="*/ 5457 h 10000"/>
                  <a:gd name="connsiteX14" fmla="*/ 5565 w 10000"/>
                  <a:gd name="connsiteY14" fmla="*/ 6850 h 10000"/>
                  <a:gd name="connsiteX15" fmla="*/ 3845 w 10000"/>
                  <a:gd name="connsiteY15" fmla="*/ 6535 h 10000"/>
                  <a:gd name="connsiteX16" fmla="*/ 185 w 10000"/>
                  <a:gd name="connsiteY16" fmla="*/ 6635 h 10000"/>
                  <a:gd name="connsiteX17" fmla="*/ 217 w 10000"/>
                  <a:gd name="connsiteY17" fmla="*/ 7831 h 10000"/>
                  <a:gd name="connsiteX18" fmla="*/ 3598 w 10000"/>
                  <a:gd name="connsiteY18" fmla="*/ 7790 h 10000"/>
                  <a:gd name="connsiteX19" fmla="*/ 4609 w 10000"/>
                  <a:gd name="connsiteY19" fmla="*/ 7764 h 10000"/>
                  <a:gd name="connsiteX20" fmla="*/ 7092 w 10000"/>
                  <a:gd name="connsiteY20" fmla="*/ 10000 h 10000"/>
                  <a:gd name="connsiteX0" fmla="*/ 6965 w 9873"/>
                  <a:gd name="connsiteY0" fmla="*/ 10000 h 10000"/>
                  <a:gd name="connsiteX1" fmla="*/ 9438 w 9873"/>
                  <a:gd name="connsiteY1" fmla="*/ 9920 h 10000"/>
                  <a:gd name="connsiteX2" fmla="*/ 9722 w 9873"/>
                  <a:gd name="connsiteY2" fmla="*/ 7459 h 10000"/>
                  <a:gd name="connsiteX3" fmla="*/ 9685 w 9873"/>
                  <a:gd name="connsiteY3" fmla="*/ 4977 h 10000"/>
                  <a:gd name="connsiteX4" fmla="*/ 8772 w 9873"/>
                  <a:gd name="connsiteY4" fmla="*/ 2896 h 10000"/>
                  <a:gd name="connsiteX5" fmla="*/ 9373 w 9873"/>
                  <a:gd name="connsiteY5" fmla="*/ 2344 h 10000"/>
                  <a:gd name="connsiteX6" fmla="*/ 7617 w 9873"/>
                  <a:gd name="connsiteY6" fmla="*/ 1453 h 10000"/>
                  <a:gd name="connsiteX7" fmla="*/ 6992 w 9873"/>
                  <a:gd name="connsiteY7" fmla="*/ 2299 h 10000"/>
                  <a:gd name="connsiteX8" fmla="*/ 6723 w 9873"/>
                  <a:gd name="connsiteY8" fmla="*/ 4554 h 10000"/>
                  <a:gd name="connsiteX9" fmla="*/ 4790 w 9873"/>
                  <a:gd name="connsiteY9" fmla="*/ 2742 h 10000"/>
                  <a:gd name="connsiteX10" fmla="*/ 5460 w 9873"/>
                  <a:gd name="connsiteY10" fmla="*/ 161 h 10000"/>
                  <a:gd name="connsiteX11" fmla="*/ 3471 w 9873"/>
                  <a:gd name="connsiteY11" fmla="*/ 91 h 10000"/>
                  <a:gd name="connsiteX12" fmla="*/ 2666 w 9873"/>
                  <a:gd name="connsiteY12" fmla="*/ 2845 h 10000"/>
                  <a:gd name="connsiteX13" fmla="*/ 5162 w 9873"/>
                  <a:gd name="connsiteY13" fmla="*/ 5457 h 10000"/>
                  <a:gd name="connsiteX14" fmla="*/ 5438 w 9873"/>
                  <a:gd name="connsiteY14" fmla="*/ 6850 h 10000"/>
                  <a:gd name="connsiteX15" fmla="*/ 3718 w 9873"/>
                  <a:gd name="connsiteY15" fmla="*/ 6535 h 10000"/>
                  <a:gd name="connsiteX16" fmla="*/ 58 w 9873"/>
                  <a:gd name="connsiteY16" fmla="*/ 6635 h 10000"/>
                  <a:gd name="connsiteX17" fmla="*/ 692 w 9873"/>
                  <a:gd name="connsiteY17" fmla="*/ 7831 h 10000"/>
                  <a:gd name="connsiteX18" fmla="*/ 3471 w 9873"/>
                  <a:gd name="connsiteY18" fmla="*/ 7790 h 10000"/>
                  <a:gd name="connsiteX19" fmla="*/ 4482 w 9873"/>
                  <a:gd name="connsiteY19" fmla="*/ 7764 h 10000"/>
                  <a:gd name="connsiteX20" fmla="*/ 6965 w 9873"/>
                  <a:gd name="connsiteY20" fmla="*/ 10000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9873" h="10000">
                    <a:moveTo>
                      <a:pt x="6965" y="10000"/>
                    </a:moveTo>
                    <a:cubicBezTo>
                      <a:pt x="7789" y="9963"/>
                      <a:pt x="8613" y="9940"/>
                      <a:pt x="9438" y="9920"/>
                    </a:cubicBezTo>
                    <a:cubicBezTo>
                      <a:pt x="9563" y="9100"/>
                      <a:pt x="9582" y="8276"/>
                      <a:pt x="9722" y="7459"/>
                    </a:cubicBezTo>
                    <a:cubicBezTo>
                      <a:pt x="9731" y="6633"/>
                      <a:pt x="10081" y="5787"/>
                      <a:pt x="9685" y="4977"/>
                    </a:cubicBezTo>
                    <a:cubicBezTo>
                      <a:pt x="9377" y="4286"/>
                      <a:pt x="8869" y="3619"/>
                      <a:pt x="8772" y="2896"/>
                    </a:cubicBezTo>
                    <a:cubicBezTo>
                      <a:pt x="8884" y="2685"/>
                      <a:pt x="9168" y="2524"/>
                      <a:pt x="9373" y="2344"/>
                    </a:cubicBezTo>
                    <a:cubicBezTo>
                      <a:pt x="8744" y="2076"/>
                      <a:pt x="8436" y="1532"/>
                      <a:pt x="7617" y="1453"/>
                    </a:cubicBezTo>
                    <a:cubicBezTo>
                      <a:pt x="7543" y="1767"/>
                      <a:pt x="6946" y="1955"/>
                      <a:pt x="6992" y="2299"/>
                    </a:cubicBezTo>
                    <a:cubicBezTo>
                      <a:pt x="6941" y="3054"/>
                      <a:pt x="6788" y="3799"/>
                      <a:pt x="6723" y="4554"/>
                    </a:cubicBezTo>
                    <a:cubicBezTo>
                      <a:pt x="6052" y="3960"/>
                      <a:pt x="5438" y="3342"/>
                      <a:pt x="4790" y="2742"/>
                    </a:cubicBezTo>
                    <a:cubicBezTo>
                      <a:pt x="5051" y="1884"/>
                      <a:pt x="5200" y="1015"/>
                      <a:pt x="5460" y="161"/>
                    </a:cubicBezTo>
                    <a:cubicBezTo>
                      <a:pt x="4841" y="-28"/>
                      <a:pt x="4123" y="-48"/>
                      <a:pt x="3471" y="91"/>
                    </a:cubicBezTo>
                    <a:cubicBezTo>
                      <a:pt x="3183" y="1007"/>
                      <a:pt x="2950" y="1927"/>
                      <a:pt x="2666" y="2845"/>
                    </a:cubicBezTo>
                    <a:cubicBezTo>
                      <a:pt x="3519" y="3708"/>
                      <a:pt x="4320" y="4591"/>
                      <a:pt x="5162" y="5457"/>
                    </a:cubicBezTo>
                    <a:cubicBezTo>
                      <a:pt x="5661" y="5858"/>
                      <a:pt x="5372" y="6387"/>
                      <a:pt x="5438" y="6850"/>
                    </a:cubicBezTo>
                    <a:cubicBezTo>
                      <a:pt x="4878" y="6727"/>
                      <a:pt x="4342" y="6469"/>
                      <a:pt x="3718" y="6535"/>
                    </a:cubicBezTo>
                    <a:cubicBezTo>
                      <a:pt x="2503" y="6604"/>
                      <a:pt x="1278" y="6618"/>
                      <a:pt x="58" y="6635"/>
                    </a:cubicBezTo>
                    <a:cubicBezTo>
                      <a:pt x="-185" y="7022"/>
                      <a:pt x="399" y="7453"/>
                      <a:pt x="692" y="7831"/>
                    </a:cubicBezTo>
                    <a:cubicBezTo>
                      <a:pt x="1261" y="8023"/>
                      <a:pt x="2739" y="7801"/>
                      <a:pt x="3471" y="7790"/>
                    </a:cubicBezTo>
                    <a:lnTo>
                      <a:pt x="4482" y="7764"/>
                    </a:lnTo>
                    <a:cubicBezTo>
                      <a:pt x="5320" y="8505"/>
                      <a:pt x="6099" y="9272"/>
                      <a:pt x="6965" y="10000"/>
                    </a:cubicBezTo>
                  </a:path>
                </a:pathLst>
              </a:custGeom>
              <a:solidFill>
                <a:srgbClr val="6C8B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285240">
                  <a:lnSpc>
                    <a:spcPct val="120000"/>
                  </a:lnSpc>
                </a:pPr>
                <a:endParaRPr lang="zh-CN" altLang="en-US" sz="200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Freeform 13">
                <a:extLst>
                  <a:ext uri="{FF2B5EF4-FFF2-40B4-BE49-F238E27FC236}">
                    <a16:creationId xmlns:a16="http://schemas.microsoft.com/office/drawing/2014/main" id="{24B95CEB-CA2F-157F-C024-A40A1ED6CC46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6854" y="1507"/>
                <a:ext cx="181" cy="193"/>
              </a:xfrm>
              <a:custGeom>
                <a:avLst/>
                <a:gdLst>
                  <a:gd name="T0" fmla="*/ 0 w 774"/>
                  <a:gd name="T1" fmla="*/ 458 h 861"/>
                  <a:gd name="T2" fmla="*/ 327 w 774"/>
                  <a:gd name="T3" fmla="*/ 861 h 861"/>
                  <a:gd name="T4" fmla="*/ 774 w 774"/>
                  <a:gd name="T5" fmla="*/ 229 h 861"/>
                  <a:gd name="T6" fmla="*/ 362 w 774"/>
                  <a:gd name="T7" fmla="*/ 15 h 861"/>
                  <a:gd name="T8" fmla="*/ 30 w 774"/>
                  <a:gd name="T9" fmla="*/ 475 h 861"/>
                  <a:gd name="T10" fmla="*/ 0 w 774"/>
                  <a:gd name="T11" fmla="*/ 458 h 861"/>
                  <a:gd name="connsiteX0" fmla="*/ 0 w 10000"/>
                  <a:gd name="connsiteY0" fmla="*/ 5167 h 9848"/>
                  <a:gd name="connsiteX1" fmla="*/ 4225 w 10000"/>
                  <a:gd name="connsiteY1" fmla="*/ 9848 h 9848"/>
                  <a:gd name="connsiteX2" fmla="*/ 10000 w 10000"/>
                  <a:gd name="connsiteY2" fmla="*/ 2508 h 9848"/>
                  <a:gd name="connsiteX3" fmla="*/ 4677 w 10000"/>
                  <a:gd name="connsiteY3" fmla="*/ 22 h 9848"/>
                  <a:gd name="connsiteX4" fmla="*/ 388 w 10000"/>
                  <a:gd name="connsiteY4" fmla="*/ 5365 h 9848"/>
                  <a:gd name="connsiteX0" fmla="*/ 0 w 10000"/>
                  <a:gd name="connsiteY0" fmla="*/ 5247 h 10000"/>
                  <a:gd name="connsiteX1" fmla="*/ 4225 w 10000"/>
                  <a:gd name="connsiteY1" fmla="*/ 10000 h 10000"/>
                  <a:gd name="connsiteX2" fmla="*/ 10000 w 10000"/>
                  <a:gd name="connsiteY2" fmla="*/ 2547 h 10000"/>
                  <a:gd name="connsiteX3" fmla="*/ 4677 w 10000"/>
                  <a:gd name="connsiteY3" fmla="*/ 22 h 10000"/>
                  <a:gd name="connsiteX0" fmla="*/ 0 w 10226"/>
                  <a:gd name="connsiteY0" fmla="*/ 5972 h 10000"/>
                  <a:gd name="connsiteX1" fmla="*/ 4451 w 10226"/>
                  <a:gd name="connsiteY1" fmla="*/ 10000 h 10000"/>
                  <a:gd name="connsiteX2" fmla="*/ 10226 w 10226"/>
                  <a:gd name="connsiteY2" fmla="*/ 2547 h 10000"/>
                  <a:gd name="connsiteX3" fmla="*/ 4903 w 10226"/>
                  <a:gd name="connsiteY3" fmla="*/ 22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226" h="10000">
                    <a:moveTo>
                      <a:pt x="0" y="5972"/>
                    </a:moveTo>
                    <a:cubicBezTo>
                      <a:pt x="233" y="8189"/>
                      <a:pt x="2952" y="8514"/>
                      <a:pt x="4451" y="10000"/>
                    </a:cubicBezTo>
                    <a:cubicBezTo>
                      <a:pt x="6234" y="7429"/>
                      <a:pt x="8288" y="5023"/>
                      <a:pt x="10226" y="2547"/>
                    </a:cubicBezTo>
                    <a:cubicBezTo>
                      <a:pt x="9192" y="766"/>
                      <a:pt x="7074" y="-154"/>
                      <a:pt x="4903" y="22"/>
                    </a:cubicBezTo>
                  </a:path>
                </a:pathLst>
              </a:custGeom>
              <a:solidFill>
                <a:srgbClr val="6C8B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285240">
                  <a:lnSpc>
                    <a:spcPct val="120000"/>
                  </a:lnSpc>
                </a:pPr>
                <a:endParaRPr lang="zh-CN" altLang="en-US" sz="200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2" name="圆角矩形 17">
              <a:extLst>
                <a:ext uri="{FF2B5EF4-FFF2-40B4-BE49-F238E27FC236}">
                  <a16:creationId xmlns:a16="http://schemas.microsoft.com/office/drawing/2014/main" id="{0189F3FC-7B1D-AAE2-E92E-D63147BD1A95}"/>
                </a:ext>
              </a:extLst>
            </p:cNvPr>
            <p:cNvSpPr/>
            <p:nvPr/>
          </p:nvSpPr>
          <p:spPr>
            <a:xfrm>
              <a:off x="1690656" y="1579434"/>
              <a:ext cx="1206280" cy="971055"/>
            </a:xfrm>
            <a:prstGeom prst="roundRect">
              <a:avLst>
                <a:gd name="adj" fmla="val 11077"/>
              </a:avLst>
            </a:prstGeom>
            <a:solidFill>
              <a:srgbClr val="6C8B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85240">
                <a:lnSpc>
                  <a:spcPct val="120000"/>
                </a:lnSpc>
              </a:pPr>
              <a:endParaRPr lang="zh-CN" altLang="en-US" sz="20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3" name="圆角矩形 18">
              <a:extLst>
                <a:ext uri="{FF2B5EF4-FFF2-40B4-BE49-F238E27FC236}">
                  <a16:creationId xmlns:a16="http://schemas.microsoft.com/office/drawing/2014/main" id="{A5B7D833-1652-EA12-A76D-3A773973843C}"/>
                </a:ext>
              </a:extLst>
            </p:cNvPr>
            <p:cNvSpPr/>
            <p:nvPr/>
          </p:nvSpPr>
          <p:spPr>
            <a:xfrm rot="1046250">
              <a:off x="1934125" y="995115"/>
              <a:ext cx="783207" cy="630482"/>
            </a:xfrm>
            <a:prstGeom prst="roundRect">
              <a:avLst>
                <a:gd name="adj" fmla="val 11077"/>
              </a:avLst>
            </a:prstGeom>
            <a:solidFill>
              <a:srgbClr val="637E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85240">
                <a:lnSpc>
                  <a:spcPct val="120000"/>
                </a:lnSpc>
              </a:pPr>
              <a:endParaRPr lang="zh-CN" altLang="en-US" sz="20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4" name="文本框 24">
              <a:extLst>
                <a:ext uri="{FF2B5EF4-FFF2-40B4-BE49-F238E27FC236}">
                  <a16:creationId xmlns:a16="http://schemas.microsoft.com/office/drawing/2014/main" id="{D5160546-A9DB-ABBB-DF18-5E7A3153892A}"/>
                </a:ext>
              </a:extLst>
            </p:cNvPr>
            <p:cNvSpPr txBox="1"/>
            <p:nvPr/>
          </p:nvSpPr>
          <p:spPr>
            <a:xfrm rot="908242">
              <a:off x="2087695" y="938641"/>
              <a:ext cx="476063" cy="71020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bg1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altLang="zh-CN">
                  <a:sym typeface="+mn-lt"/>
                </a:rPr>
                <a:t>A</a:t>
              </a:r>
              <a:endParaRPr lang="zh-CN" altLang="en-US" dirty="0">
                <a:sym typeface="+mn-lt"/>
              </a:endParaRPr>
            </a:p>
          </p:txBody>
        </p:sp>
        <p:sp>
          <p:nvSpPr>
            <p:cNvPr id="15" name="文本框 25">
              <a:extLst>
                <a:ext uri="{FF2B5EF4-FFF2-40B4-BE49-F238E27FC236}">
                  <a16:creationId xmlns:a16="http://schemas.microsoft.com/office/drawing/2014/main" id="{E4AA951A-0173-83FB-D7FA-68691E453005}"/>
                </a:ext>
              </a:extLst>
            </p:cNvPr>
            <p:cNvSpPr txBox="1"/>
            <p:nvPr/>
          </p:nvSpPr>
          <p:spPr>
            <a:xfrm>
              <a:off x="1920332" y="1577693"/>
              <a:ext cx="810793" cy="113817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bg1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altLang="zh-CN">
                  <a:sym typeface="+mn-lt"/>
                </a:rPr>
                <a:t>B</a:t>
              </a:r>
              <a:endParaRPr lang="zh-CN" altLang="en-US" dirty="0">
                <a:sym typeface="+mn-lt"/>
              </a:endParaRPr>
            </a:p>
          </p:txBody>
        </p:sp>
        <p:sp>
          <p:nvSpPr>
            <p:cNvPr id="16" name="圆角矩形 21">
              <a:extLst>
                <a:ext uri="{FF2B5EF4-FFF2-40B4-BE49-F238E27FC236}">
                  <a16:creationId xmlns:a16="http://schemas.microsoft.com/office/drawing/2014/main" id="{C6DFA1CE-3B69-E1BD-73C1-05381673B001}"/>
                </a:ext>
              </a:extLst>
            </p:cNvPr>
            <p:cNvSpPr/>
            <p:nvPr/>
          </p:nvSpPr>
          <p:spPr>
            <a:xfrm rot="20277632">
              <a:off x="1549765" y="1206059"/>
              <a:ext cx="618564" cy="497944"/>
            </a:xfrm>
            <a:prstGeom prst="roundRect">
              <a:avLst>
                <a:gd name="adj" fmla="val 11077"/>
              </a:avLst>
            </a:prstGeom>
            <a:solidFill>
              <a:srgbClr val="A8B9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85240">
                <a:lnSpc>
                  <a:spcPct val="120000"/>
                </a:lnSpc>
              </a:pPr>
              <a:endParaRPr lang="zh-CN" altLang="en-US" sz="20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7" name="文本框 24">
              <a:extLst>
                <a:ext uri="{FF2B5EF4-FFF2-40B4-BE49-F238E27FC236}">
                  <a16:creationId xmlns:a16="http://schemas.microsoft.com/office/drawing/2014/main" id="{B2F54D3F-95E8-8322-47EB-E405FE4B17E4}"/>
                </a:ext>
              </a:extLst>
            </p:cNvPr>
            <p:cNvSpPr txBox="1"/>
            <p:nvPr/>
          </p:nvSpPr>
          <p:spPr>
            <a:xfrm rot="20139624">
              <a:off x="1710875" y="1222797"/>
              <a:ext cx="348383" cy="47673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bg1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altLang="zh-CN">
                  <a:sym typeface="+mn-lt"/>
                </a:rPr>
                <a:t>C</a:t>
              </a:r>
              <a:endParaRPr lang="zh-CN" altLang="en-US" dirty="0">
                <a:sym typeface="+mn-lt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74469912-E474-F6CE-3E87-4BB903231558}"/>
              </a:ext>
            </a:extLst>
          </p:cNvPr>
          <p:cNvGrpSpPr/>
          <p:nvPr/>
        </p:nvGrpSpPr>
        <p:grpSpPr>
          <a:xfrm>
            <a:off x="4267276" y="2654084"/>
            <a:ext cx="1662915" cy="1662915"/>
            <a:chOff x="3087535" y="2200113"/>
            <a:chExt cx="1247186" cy="1247186"/>
          </a:xfrm>
        </p:grpSpPr>
        <p:sp>
          <p:nvSpPr>
            <p:cNvPr id="22" name="Shape 14341">
              <a:extLst>
                <a:ext uri="{FF2B5EF4-FFF2-40B4-BE49-F238E27FC236}">
                  <a16:creationId xmlns:a16="http://schemas.microsoft.com/office/drawing/2014/main" id="{3DA34A17-C068-1289-6FBA-5EC9FB54FCE7}"/>
                </a:ext>
              </a:extLst>
            </p:cNvPr>
            <p:cNvSpPr/>
            <p:nvPr/>
          </p:nvSpPr>
          <p:spPr>
            <a:xfrm rot="18900000">
              <a:off x="3087535" y="2200113"/>
              <a:ext cx="1247186" cy="12471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3590"/>
                  </a:moveTo>
                  <a:cubicBezTo>
                    <a:pt x="21600" y="14730"/>
                    <a:pt x="20700" y="15660"/>
                    <a:pt x="19560" y="15660"/>
                  </a:cubicBezTo>
                  <a:cubicBezTo>
                    <a:pt x="19560" y="15660"/>
                    <a:pt x="19560" y="15660"/>
                    <a:pt x="19560" y="15660"/>
                  </a:cubicBezTo>
                  <a:cubicBezTo>
                    <a:pt x="19500" y="15660"/>
                    <a:pt x="19350" y="15660"/>
                    <a:pt x="19170" y="15600"/>
                  </a:cubicBezTo>
                  <a:cubicBezTo>
                    <a:pt x="18990" y="15540"/>
                    <a:pt x="18750" y="15420"/>
                    <a:pt x="18510" y="15210"/>
                  </a:cubicBezTo>
                  <a:cubicBezTo>
                    <a:pt x="18450" y="15150"/>
                    <a:pt x="18360" y="15090"/>
                    <a:pt x="18300" y="15030"/>
                  </a:cubicBezTo>
                  <a:cubicBezTo>
                    <a:pt x="18000" y="14760"/>
                    <a:pt x="17700" y="14460"/>
                    <a:pt x="17340" y="14460"/>
                  </a:cubicBezTo>
                  <a:cubicBezTo>
                    <a:pt x="16710" y="14460"/>
                    <a:pt x="16470" y="15270"/>
                    <a:pt x="16290" y="15960"/>
                  </a:cubicBezTo>
                  <a:cubicBezTo>
                    <a:pt x="16260" y="16080"/>
                    <a:pt x="16260" y="16170"/>
                    <a:pt x="16260" y="16290"/>
                  </a:cubicBezTo>
                  <a:cubicBezTo>
                    <a:pt x="16260" y="21600"/>
                    <a:pt x="16260" y="21600"/>
                    <a:pt x="16260" y="21600"/>
                  </a:cubicBezTo>
                  <a:cubicBezTo>
                    <a:pt x="16260" y="21600"/>
                    <a:pt x="16260" y="21600"/>
                    <a:pt x="16260" y="21600"/>
                  </a:cubicBezTo>
                  <a:cubicBezTo>
                    <a:pt x="16260" y="21600"/>
                    <a:pt x="16260" y="21600"/>
                    <a:pt x="16260" y="21600"/>
                  </a:cubicBezTo>
                  <a:cubicBezTo>
                    <a:pt x="10950" y="21600"/>
                    <a:pt x="10950" y="21600"/>
                    <a:pt x="10950" y="21600"/>
                  </a:cubicBezTo>
                  <a:cubicBezTo>
                    <a:pt x="10860" y="21600"/>
                    <a:pt x="10800" y="21600"/>
                    <a:pt x="10740" y="21570"/>
                  </a:cubicBezTo>
                  <a:cubicBezTo>
                    <a:pt x="9780" y="21360"/>
                    <a:pt x="9660" y="21120"/>
                    <a:pt x="9630" y="21060"/>
                  </a:cubicBezTo>
                  <a:cubicBezTo>
                    <a:pt x="9570" y="20910"/>
                    <a:pt x="9840" y="20610"/>
                    <a:pt x="10050" y="20400"/>
                  </a:cubicBezTo>
                  <a:cubicBezTo>
                    <a:pt x="10110" y="20340"/>
                    <a:pt x="10200" y="20250"/>
                    <a:pt x="10260" y="20190"/>
                  </a:cubicBezTo>
                  <a:cubicBezTo>
                    <a:pt x="10800" y="19560"/>
                    <a:pt x="10800" y="18900"/>
                    <a:pt x="10800" y="18810"/>
                  </a:cubicBezTo>
                  <a:cubicBezTo>
                    <a:pt x="10800" y="17400"/>
                    <a:pt x="9660" y="16260"/>
                    <a:pt x="8250" y="16260"/>
                  </a:cubicBezTo>
                  <a:cubicBezTo>
                    <a:pt x="6840" y="16260"/>
                    <a:pt x="5700" y="17400"/>
                    <a:pt x="5700" y="18810"/>
                  </a:cubicBezTo>
                  <a:cubicBezTo>
                    <a:pt x="5700" y="18900"/>
                    <a:pt x="5700" y="19560"/>
                    <a:pt x="6240" y="20190"/>
                  </a:cubicBezTo>
                  <a:cubicBezTo>
                    <a:pt x="6300" y="20250"/>
                    <a:pt x="6390" y="20340"/>
                    <a:pt x="6450" y="20400"/>
                  </a:cubicBezTo>
                  <a:cubicBezTo>
                    <a:pt x="6660" y="20610"/>
                    <a:pt x="6930" y="20910"/>
                    <a:pt x="6870" y="21060"/>
                  </a:cubicBezTo>
                  <a:cubicBezTo>
                    <a:pt x="6870" y="21120"/>
                    <a:pt x="6720" y="21360"/>
                    <a:pt x="5760" y="21570"/>
                  </a:cubicBezTo>
                  <a:cubicBezTo>
                    <a:pt x="5700" y="21600"/>
                    <a:pt x="5640" y="21600"/>
                    <a:pt x="5550" y="21600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0" y="16290"/>
                    <a:pt x="0" y="16290"/>
                    <a:pt x="0" y="16290"/>
                  </a:cubicBezTo>
                  <a:cubicBezTo>
                    <a:pt x="0" y="16200"/>
                    <a:pt x="0" y="16110"/>
                    <a:pt x="30" y="16020"/>
                  </a:cubicBezTo>
                  <a:cubicBezTo>
                    <a:pt x="270" y="15030"/>
                    <a:pt x="540" y="14730"/>
                    <a:pt x="840" y="14730"/>
                  </a:cubicBezTo>
                  <a:cubicBezTo>
                    <a:pt x="1170" y="14730"/>
                    <a:pt x="1530" y="15150"/>
                    <a:pt x="1830" y="15420"/>
                  </a:cubicBezTo>
                  <a:cubicBezTo>
                    <a:pt x="2370" y="15870"/>
                    <a:pt x="2910" y="15900"/>
                    <a:pt x="3030" y="15900"/>
                  </a:cubicBezTo>
                  <a:cubicBezTo>
                    <a:pt x="3030" y="15900"/>
                    <a:pt x="3060" y="15900"/>
                    <a:pt x="3060" y="15900"/>
                  </a:cubicBezTo>
                  <a:cubicBezTo>
                    <a:pt x="4320" y="15900"/>
                    <a:pt x="5340" y="14880"/>
                    <a:pt x="5340" y="13590"/>
                  </a:cubicBezTo>
                  <a:cubicBezTo>
                    <a:pt x="5340" y="12330"/>
                    <a:pt x="4320" y="11310"/>
                    <a:pt x="3060" y="11310"/>
                  </a:cubicBezTo>
                  <a:cubicBezTo>
                    <a:pt x="3060" y="11310"/>
                    <a:pt x="3030" y="11310"/>
                    <a:pt x="3030" y="11310"/>
                  </a:cubicBezTo>
                  <a:cubicBezTo>
                    <a:pt x="2910" y="11310"/>
                    <a:pt x="2370" y="11340"/>
                    <a:pt x="1830" y="11790"/>
                  </a:cubicBezTo>
                  <a:cubicBezTo>
                    <a:pt x="1530" y="12060"/>
                    <a:pt x="1170" y="12480"/>
                    <a:pt x="840" y="12480"/>
                  </a:cubicBezTo>
                  <a:cubicBezTo>
                    <a:pt x="540" y="12480"/>
                    <a:pt x="270" y="12180"/>
                    <a:pt x="30" y="11190"/>
                  </a:cubicBezTo>
                  <a:cubicBezTo>
                    <a:pt x="0" y="11100"/>
                    <a:pt x="0" y="11010"/>
                    <a:pt x="0" y="10920"/>
                  </a:cubicBezTo>
                  <a:cubicBezTo>
                    <a:pt x="0" y="5340"/>
                    <a:pt x="0" y="5340"/>
                    <a:pt x="0" y="5340"/>
                  </a:cubicBezTo>
                  <a:cubicBezTo>
                    <a:pt x="5550" y="5340"/>
                    <a:pt x="5550" y="5340"/>
                    <a:pt x="5550" y="5340"/>
                  </a:cubicBezTo>
                  <a:cubicBezTo>
                    <a:pt x="5640" y="5340"/>
                    <a:pt x="5730" y="5340"/>
                    <a:pt x="5820" y="5310"/>
                  </a:cubicBezTo>
                  <a:cubicBezTo>
                    <a:pt x="7980" y="4830"/>
                    <a:pt x="6960" y="4110"/>
                    <a:pt x="6450" y="3510"/>
                  </a:cubicBezTo>
                  <a:cubicBezTo>
                    <a:pt x="5910" y="2910"/>
                    <a:pt x="5940" y="2310"/>
                    <a:pt x="5940" y="2310"/>
                  </a:cubicBezTo>
                  <a:cubicBezTo>
                    <a:pt x="5940" y="1020"/>
                    <a:pt x="6990" y="0"/>
                    <a:pt x="8250" y="0"/>
                  </a:cubicBezTo>
                  <a:cubicBezTo>
                    <a:pt x="9510" y="0"/>
                    <a:pt x="10560" y="1020"/>
                    <a:pt x="10560" y="2310"/>
                  </a:cubicBezTo>
                  <a:cubicBezTo>
                    <a:pt x="10560" y="2310"/>
                    <a:pt x="10590" y="2910"/>
                    <a:pt x="10050" y="3510"/>
                  </a:cubicBezTo>
                  <a:cubicBezTo>
                    <a:pt x="9540" y="4110"/>
                    <a:pt x="8550" y="4830"/>
                    <a:pt x="10680" y="5310"/>
                  </a:cubicBezTo>
                  <a:cubicBezTo>
                    <a:pt x="10770" y="5340"/>
                    <a:pt x="10860" y="5340"/>
                    <a:pt x="10950" y="5340"/>
                  </a:cubicBezTo>
                  <a:cubicBezTo>
                    <a:pt x="16260" y="5340"/>
                    <a:pt x="16260" y="5340"/>
                    <a:pt x="16260" y="5340"/>
                  </a:cubicBezTo>
                  <a:cubicBezTo>
                    <a:pt x="16260" y="10920"/>
                    <a:pt x="16260" y="10920"/>
                    <a:pt x="16260" y="10920"/>
                  </a:cubicBezTo>
                  <a:cubicBezTo>
                    <a:pt x="16260" y="11010"/>
                    <a:pt x="16260" y="11130"/>
                    <a:pt x="16290" y="11220"/>
                  </a:cubicBezTo>
                  <a:cubicBezTo>
                    <a:pt x="16470" y="11940"/>
                    <a:pt x="16710" y="12720"/>
                    <a:pt x="17340" y="12720"/>
                  </a:cubicBezTo>
                  <a:cubicBezTo>
                    <a:pt x="17700" y="12720"/>
                    <a:pt x="18000" y="12450"/>
                    <a:pt x="18300" y="12180"/>
                  </a:cubicBezTo>
                  <a:cubicBezTo>
                    <a:pt x="18360" y="12090"/>
                    <a:pt x="18450" y="12030"/>
                    <a:pt x="18510" y="11970"/>
                  </a:cubicBezTo>
                  <a:cubicBezTo>
                    <a:pt x="18990" y="11580"/>
                    <a:pt x="19440" y="11550"/>
                    <a:pt x="19530" y="11550"/>
                  </a:cubicBezTo>
                  <a:cubicBezTo>
                    <a:pt x="19560" y="11550"/>
                    <a:pt x="19560" y="11550"/>
                    <a:pt x="19560" y="11550"/>
                  </a:cubicBezTo>
                  <a:cubicBezTo>
                    <a:pt x="20700" y="11550"/>
                    <a:pt x="21600" y="12480"/>
                    <a:pt x="21600" y="13590"/>
                  </a:cubicBezTo>
                  <a:close/>
                </a:path>
              </a:pathLst>
            </a:custGeom>
            <a:solidFill>
              <a:srgbClr val="6C8B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85240">
                <a:lnSpc>
                  <a:spcPct val="120000"/>
                </a:lnSpc>
              </a:pPr>
              <a:endParaRPr sz="20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3" name="文本框 24">
              <a:extLst>
                <a:ext uri="{FF2B5EF4-FFF2-40B4-BE49-F238E27FC236}">
                  <a16:creationId xmlns:a16="http://schemas.microsoft.com/office/drawing/2014/main" id="{749771C1-2773-1238-9057-2F906480D402}"/>
                </a:ext>
              </a:extLst>
            </p:cNvPr>
            <p:cNvSpPr txBox="1"/>
            <p:nvPr/>
          </p:nvSpPr>
          <p:spPr>
            <a:xfrm rot="908242">
              <a:off x="3513043" y="2577449"/>
              <a:ext cx="376546" cy="56174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ctr" defTabSz="1285240">
                <a:lnSpc>
                  <a:spcPct val="120000"/>
                </a:lnSpc>
                <a:defRPr sz="2000">
                  <a:solidFill>
                    <a:prstClr val="white"/>
                  </a:solidFill>
                  <a:cs typeface="+mn-ea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altLang="zh-CN" dirty="0">
                  <a:sym typeface="+mn-lt"/>
                </a:rPr>
                <a:t>A</a:t>
              </a:r>
              <a:endParaRPr lang="zh-CN" altLang="en-US" dirty="0">
                <a:sym typeface="+mn-lt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03C22327-0425-F885-87DC-36A6553CDA6E}"/>
              </a:ext>
            </a:extLst>
          </p:cNvPr>
          <p:cNvGrpSpPr/>
          <p:nvPr/>
        </p:nvGrpSpPr>
        <p:grpSpPr>
          <a:xfrm>
            <a:off x="5876034" y="1674804"/>
            <a:ext cx="1662915" cy="1662915"/>
            <a:chOff x="4294103" y="1465653"/>
            <a:chExt cx="1247186" cy="1247186"/>
          </a:xfrm>
          <a:solidFill>
            <a:srgbClr val="637E89"/>
          </a:solidFill>
        </p:grpSpPr>
        <p:sp>
          <p:nvSpPr>
            <p:cNvPr id="25" name="Shape 14331">
              <a:extLst>
                <a:ext uri="{FF2B5EF4-FFF2-40B4-BE49-F238E27FC236}">
                  <a16:creationId xmlns:a16="http://schemas.microsoft.com/office/drawing/2014/main" id="{A7441D94-1383-7AAF-624B-9B038C34444D}"/>
                </a:ext>
              </a:extLst>
            </p:cNvPr>
            <p:cNvSpPr/>
            <p:nvPr/>
          </p:nvSpPr>
          <p:spPr>
            <a:xfrm rot="18900000">
              <a:off x="4294103" y="1465653"/>
              <a:ext cx="1247186" cy="12471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8250"/>
                  </a:moveTo>
                  <a:cubicBezTo>
                    <a:pt x="21600" y="9540"/>
                    <a:pt x="20580" y="10560"/>
                    <a:pt x="19290" y="10560"/>
                  </a:cubicBezTo>
                  <a:cubicBezTo>
                    <a:pt x="19290" y="10560"/>
                    <a:pt x="19290" y="10560"/>
                    <a:pt x="19290" y="10560"/>
                  </a:cubicBezTo>
                  <a:cubicBezTo>
                    <a:pt x="19170" y="10560"/>
                    <a:pt x="18630" y="10530"/>
                    <a:pt x="18090" y="10080"/>
                  </a:cubicBezTo>
                  <a:cubicBezTo>
                    <a:pt x="17760" y="9810"/>
                    <a:pt x="17400" y="9390"/>
                    <a:pt x="17070" y="9390"/>
                  </a:cubicBezTo>
                  <a:cubicBezTo>
                    <a:pt x="16770" y="9390"/>
                    <a:pt x="16500" y="9690"/>
                    <a:pt x="16290" y="10680"/>
                  </a:cubicBezTo>
                  <a:cubicBezTo>
                    <a:pt x="16260" y="10770"/>
                    <a:pt x="16260" y="10860"/>
                    <a:pt x="16260" y="10950"/>
                  </a:cubicBezTo>
                  <a:cubicBezTo>
                    <a:pt x="16260" y="16260"/>
                    <a:pt x="16260" y="16260"/>
                    <a:pt x="16260" y="16260"/>
                  </a:cubicBezTo>
                  <a:cubicBezTo>
                    <a:pt x="16260" y="16260"/>
                    <a:pt x="16260" y="16260"/>
                    <a:pt x="16260" y="16260"/>
                  </a:cubicBezTo>
                  <a:cubicBezTo>
                    <a:pt x="10680" y="16260"/>
                    <a:pt x="10680" y="16260"/>
                    <a:pt x="10680" y="16260"/>
                  </a:cubicBezTo>
                  <a:cubicBezTo>
                    <a:pt x="10560" y="16260"/>
                    <a:pt x="10470" y="16290"/>
                    <a:pt x="10350" y="16290"/>
                  </a:cubicBezTo>
                  <a:cubicBezTo>
                    <a:pt x="9450" y="16500"/>
                    <a:pt x="9000" y="16770"/>
                    <a:pt x="8880" y="17160"/>
                  </a:cubicBezTo>
                  <a:cubicBezTo>
                    <a:pt x="8760" y="17580"/>
                    <a:pt x="9120" y="17970"/>
                    <a:pt x="9420" y="18300"/>
                  </a:cubicBezTo>
                  <a:cubicBezTo>
                    <a:pt x="9480" y="18390"/>
                    <a:pt x="9540" y="18450"/>
                    <a:pt x="9600" y="18510"/>
                  </a:cubicBezTo>
                  <a:cubicBezTo>
                    <a:pt x="10050" y="19020"/>
                    <a:pt x="10050" y="19530"/>
                    <a:pt x="10050" y="19560"/>
                  </a:cubicBezTo>
                  <a:cubicBezTo>
                    <a:pt x="10050" y="20700"/>
                    <a:pt x="9120" y="21600"/>
                    <a:pt x="7980" y="21600"/>
                  </a:cubicBezTo>
                  <a:cubicBezTo>
                    <a:pt x="6870" y="21600"/>
                    <a:pt x="5940" y="20700"/>
                    <a:pt x="5940" y="19560"/>
                  </a:cubicBezTo>
                  <a:cubicBezTo>
                    <a:pt x="5940" y="19560"/>
                    <a:pt x="5940" y="19560"/>
                    <a:pt x="5940" y="19560"/>
                  </a:cubicBezTo>
                  <a:cubicBezTo>
                    <a:pt x="5940" y="19530"/>
                    <a:pt x="5910" y="19020"/>
                    <a:pt x="6360" y="18510"/>
                  </a:cubicBezTo>
                  <a:cubicBezTo>
                    <a:pt x="6420" y="18450"/>
                    <a:pt x="6480" y="18390"/>
                    <a:pt x="6570" y="18300"/>
                  </a:cubicBezTo>
                  <a:cubicBezTo>
                    <a:pt x="6870" y="17970"/>
                    <a:pt x="7230" y="17580"/>
                    <a:pt x="7110" y="17160"/>
                  </a:cubicBezTo>
                  <a:cubicBezTo>
                    <a:pt x="6990" y="16770"/>
                    <a:pt x="6510" y="16500"/>
                    <a:pt x="5610" y="16290"/>
                  </a:cubicBezTo>
                  <a:cubicBezTo>
                    <a:pt x="5520" y="16290"/>
                    <a:pt x="5400" y="16260"/>
                    <a:pt x="5310" y="16260"/>
                  </a:cubicBezTo>
                  <a:cubicBezTo>
                    <a:pt x="0" y="16260"/>
                    <a:pt x="0" y="16260"/>
                    <a:pt x="0" y="16260"/>
                  </a:cubicBezTo>
                  <a:cubicBezTo>
                    <a:pt x="0" y="10950"/>
                    <a:pt x="0" y="10950"/>
                    <a:pt x="0" y="10950"/>
                  </a:cubicBezTo>
                  <a:cubicBezTo>
                    <a:pt x="0" y="10890"/>
                    <a:pt x="0" y="10800"/>
                    <a:pt x="30" y="10740"/>
                  </a:cubicBezTo>
                  <a:cubicBezTo>
                    <a:pt x="240" y="9720"/>
                    <a:pt x="510" y="9630"/>
                    <a:pt x="570" y="9630"/>
                  </a:cubicBezTo>
                  <a:cubicBezTo>
                    <a:pt x="720" y="9630"/>
                    <a:pt x="990" y="9870"/>
                    <a:pt x="1200" y="10050"/>
                  </a:cubicBezTo>
                  <a:cubicBezTo>
                    <a:pt x="1260" y="10140"/>
                    <a:pt x="1350" y="10200"/>
                    <a:pt x="1410" y="10260"/>
                  </a:cubicBezTo>
                  <a:cubicBezTo>
                    <a:pt x="2010" y="10770"/>
                    <a:pt x="2610" y="10800"/>
                    <a:pt x="2760" y="10800"/>
                  </a:cubicBezTo>
                  <a:cubicBezTo>
                    <a:pt x="2790" y="10800"/>
                    <a:pt x="2790" y="10800"/>
                    <a:pt x="2790" y="10800"/>
                  </a:cubicBezTo>
                  <a:cubicBezTo>
                    <a:pt x="4200" y="10800"/>
                    <a:pt x="5340" y="9660"/>
                    <a:pt x="5340" y="8250"/>
                  </a:cubicBezTo>
                  <a:cubicBezTo>
                    <a:pt x="5340" y="6870"/>
                    <a:pt x="4200" y="5700"/>
                    <a:pt x="2790" y="5700"/>
                  </a:cubicBezTo>
                  <a:cubicBezTo>
                    <a:pt x="2760" y="5700"/>
                    <a:pt x="2760" y="5700"/>
                    <a:pt x="2760" y="5700"/>
                  </a:cubicBezTo>
                  <a:cubicBezTo>
                    <a:pt x="2610" y="5700"/>
                    <a:pt x="2010" y="5760"/>
                    <a:pt x="1410" y="6270"/>
                  </a:cubicBezTo>
                  <a:cubicBezTo>
                    <a:pt x="1350" y="6330"/>
                    <a:pt x="1260" y="6390"/>
                    <a:pt x="1200" y="6450"/>
                  </a:cubicBezTo>
                  <a:cubicBezTo>
                    <a:pt x="990" y="6660"/>
                    <a:pt x="720" y="6900"/>
                    <a:pt x="570" y="6900"/>
                  </a:cubicBezTo>
                  <a:cubicBezTo>
                    <a:pt x="510" y="6900"/>
                    <a:pt x="240" y="6810"/>
                    <a:pt x="30" y="5790"/>
                  </a:cubicBezTo>
                  <a:cubicBezTo>
                    <a:pt x="0" y="5700"/>
                    <a:pt x="0" y="5640"/>
                    <a:pt x="0" y="558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310" y="0"/>
                    <a:pt x="5310" y="0"/>
                    <a:pt x="5310" y="0"/>
                  </a:cubicBezTo>
                  <a:cubicBezTo>
                    <a:pt x="5400" y="0"/>
                    <a:pt x="5490" y="30"/>
                    <a:pt x="5580" y="30"/>
                  </a:cubicBezTo>
                  <a:cubicBezTo>
                    <a:pt x="7710" y="540"/>
                    <a:pt x="6690" y="1260"/>
                    <a:pt x="6180" y="1830"/>
                  </a:cubicBezTo>
                  <a:cubicBezTo>
                    <a:pt x="5670" y="2460"/>
                    <a:pt x="5700" y="3060"/>
                    <a:pt x="5700" y="3060"/>
                  </a:cubicBezTo>
                  <a:cubicBezTo>
                    <a:pt x="5700" y="4320"/>
                    <a:pt x="6720" y="5370"/>
                    <a:pt x="7980" y="5370"/>
                  </a:cubicBezTo>
                  <a:cubicBezTo>
                    <a:pt x="9270" y="5370"/>
                    <a:pt x="10290" y="4320"/>
                    <a:pt x="10290" y="3060"/>
                  </a:cubicBezTo>
                  <a:cubicBezTo>
                    <a:pt x="10290" y="3060"/>
                    <a:pt x="10320" y="2460"/>
                    <a:pt x="9810" y="1830"/>
                  </a:cubicBezTo>
                  <a:cubicBezTo>
                    <a:pt x="9300" y="1260"/>
                    <a:pt x="8280" y="540"/>
                    <a:pt x="10410" y="30"/>
                  </a:cubicBezTo>
                  <a:cubicBezTo>
                    <a:pt x="10500" y="30"/>
                    <a:pt x="10590" y="0"/>
                    <a:pt x="10680" y="0"/>
                  </a:cubicBezTo>
                  <a:cubicBezTo>
                    <a:pt x="16260" y="0"/>
                    <a:pt x="16260" y="0"/>
                    <a:pt x="16260" y="0"/>
                  </a:cubicBezTo>
                  <a:cubicBezTo>
                    <a:pt x="16260" y="5580"/>
                    <a:pt x="16260" y="5580"/>
                    <a:pt x="16260" y="5580"/>
                  </a:cubicBezTo>
                  <a:cubicBezTo>
                    <a:pt x="16260" y="5670"/>
                    <a:pt x="16260" y="5760"/>
                    <a:pt x="16290" y="5820"/>
                  </a:cubicBezTo>
                  <a:cubicBezTo>
                    <a:pt x="16500" y="6840"/>
                    <a:pt x="16770" y="7140"/>
                    <a:pt x="17070" y="7140"/>
                  </a:cubicBezTo>
                  <a:cubicBezTo>
                    <a:pt x="17400" y="7140"/>
                    <a:pt x="17760" y="6720"/>
                    <a:pt x="18090" y="6450"/>
                  </a:cubicBezTo>
                  <a:cubicBezTo>
                    <a:pt x="18600" y="6000"/>
                    <a:pt x="19140" y="5970"/>
                    <a:pt x="19260" y="5970"/>
                  </a:cubicBezTo>
                  <a:cubicBezTo>
                    <a:pt x="19290" y="5970"/>
                    <a:pt x="19290" y="5970"/>
                    <a:pt x="19290" y="5970"/>
                  </a:cubicBezTo>
                  <a:cubicBezTo>
                    <a:pt x="20580" y="5970"/>
                    <a:pt x="21600" y="6990"/>
                    <a:pt x="21600" y="825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85240">
                <a:lnSpc>
                  <a:spcPct val="120000"/>
                </a:lnSpc>
              </a:pPr>
              <a:endParaRPr sz="20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6" name="文本框 24">
              <a:extLst>
                <a:ext uri="{FF2B5EF4-FFF2-40B4-BE49-F238E27FC236}">
                  <a16:creationId xmlns:a16="http://schemas.microsoft.com/office/drawing/2014/main" id="{BC12415B-B8A4-23B8-9E93-6B3AC0EB4B29}"/>
                </a:ext>
              </a:extLst>
            </p:cNvPr>
            <p:cNvSpPr txBox="1"/>
            <p:nvPr/>
          </p:nvSpPr>
          <p:spPr>
            <a:xfrm rot="908242">
              <a:off x="4660347" y="1749436"/>
              <a:ext cx="362118" cy="56174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ctr" defTabSz="1285240">
                <a:lnSpc>
                  <a:spcPct val="120000"/>
                </a:lnSpc>
                <a:defRPr sz="2000">
                  <a:solidFill>
                    <a:prstClr val="white"/>
                  </a:solidFill>
                  <a:cs typeface="+mn-ea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altLang="zh-CN" dirty="0">
                  <a:sym typeface="+mn-lt"/>
                </a:rPr>
                <a:t>B</a:t>
              </a:r>
              <a:endParaRPr lang="zh-CN" altLang="en-US" dirty="0">
                <a:sym typeface="+mn-lt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13571B18-DB22-4384-4A72-C986D84395C0}"/>
              </a:ext>
            </a:extLst>
          </p:cNvPr>
          <p:cNvGrpSpPr/>
          <p:nvPr/>
        </p:nvGrpSpPr>
        <p:grpSpPr>
          <a:xfrm>
            <a:off x="6916460" y="3302283"/>
            <a:ext cx="1665879" cy="1662915"/>
            <a:chOff x="5074422" y="2686262"/>
            <a:chExt cx="1249409" cy="1247186"/>
          </a:xfrm>
        </p:grpSpPr>
        <p:sp>
          <p:nvSpPr>
            <p:cNvPr id="28" name="Shape 14336">
              <a:extLst>
                <a:ext uri="{FF2B5EF4-FFF2-40B4-BE49-F238E27FC236}">
                  <a16:creationId xmlns:a16="http://schemas.microsoft.com/office/drawing/2014/main" id="{C1437DD3-CB41-85B6-83EA-86824DBEEC87}"/>
                </a:ext>
              </a:extLst>
            </p:cNvPr>
            <p:cNvSpPr/>
            <p:nvPr/>
          </p:nvSpPr>
          <p:spPr>
            <a:xfrm rot="18900000">
              <a:off x="5074422" y="2686262"/>
              <a:ext cx="1249409" cy="12471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70" y="10680"/>
                  </a:moveTo>
                  <a:cubicBezTo>
                    <a:pt x="21600" y="16260"/>
                    <a:pt x="21600" y="16260"/>
                    <a:pt x="21600" y="16260"/>
                  </a:cubicBezTo>
                  <a:cubicBezTo>
                    <a:pt x="16028" y="16260"/>
                    <a:pt x="16028" y="16260"/>
                    <a:pt x="16028" y="16260"/>
                  </a:cubicBezTo>
                  <a:cubicBezTo>
                    <a:pt x="15938" y="16260"/>
                    <a:pt x="15848" y="16260"/>
                    <a:pt x="15758" y="16290"/>
                  </a:cubicBezTo>
                  <a:cubicBezTo>
                    <a:pt x="13631" y="16770"/>
                    <a:pt x="14650" y="17490"/>
                    <a:pt x="15159" y="18090"/>
                  </a:cubicBezTo>
                  <a:cubicBezTo>
                    <a:pt x="15668" y="18690"/>
                    <a:pt x="15638" y="19290"/>
                    <a:pt x="15638" y="19290"/>
                  </a:cubicBezTo>
                  <a:cubicBezTo>
                    <a:pt x="15638" y="20580"/>
                    <a:pt x="14620" y="21600"/>
                    <a:pt x="13331" y="21600"/>
                  </a:cubicBezTo>
                  <a:cubicBezTo>
                    <a:pt x="12073" y="21600"/>
                    <a:pt x="11055" y="20580"/>
                    <a:pt x="11055" y="19290"/>
                  </a:cubicBezTo>
                  <a:cubicBezTo>
                    <a:pt x="11055" y="19290"/>
                    <a:pt x="11025" y="18690"/>
                    <a:pt x="11534" y="18090"/>
                  </a:cubicBezTo>
                  <a:cubicBezTo>
                    <a:pt x="12043" y="17490"/>
                    <a:pt x="13062" y="16770"/>
                    <a:pt x="10935" y="16290"/>
                  </a:cubicBezTo>
                  <a:cubicBezTo>
                    <a:pt x="10845" y="16260"/>
                    <a:pt x="10755" y="16260"/>
                    <a:pt x="10665" y="16260"/>
                  </a:cubicBezTo>
                  <a:cubicBezTo>
                    <a:pt x="5363" y="16260"/>
                    <a:pt x="5363" y="16260"/>
                    <a:pt x="5363" y="16260"/>
                  </a:cubicBezTo>
                  <a:cubicBezTo>
                    <a:pt x="5363" y="10680"/>
                    <a:pt x="5363" y="10680"/>
                    <a:pt x="5363" y="10680"/>
                  </a:cubicBezTo>
                  <a:cubicBezTo>
                    <a:pt x="5363" y="10590"/>
                    <a:pt x="5333" y="10470"/>
                    <a:pt x="5303" y="10380"/>
                  </a:cubicBezTo>
                  <a:cubicBezTo>
                    <a:pt x="5153" y="9660"/>
                    <a:pt x="4883" y="8880"/>
                    <a:pt x="4284" y="8880"/>
                  </a:cubicBezTo>
                  <a:cubicBezTo>
                    <a:pt x="3925" y="8880"/>
                    <a:pt x="3595" y="9150"/>
                    <a:pt x="3295" y="9420"/>
                  </a:cubicBezTo>
                  <a:cubicBezTo>
                    <a:pt x="3236" y="9510"/>
                    <a:pt x="3176" y="9570"/>
                    <a:pt x="3116" y="9630"/>
                  </a:cubicBezTo>
                  <a:cubicBezTo>
                    <a:pt x="2636" y="10020"/>
                    <a:pt x="2157" y="10050"/>
                    <a:pt x="2067" y="10050"/>
                  </a:cubicBezTo>
                  <a:cubicBezTo>
                    <a:pt x="2037" y="10050"/>
                    <a:pt x="2037" y="10050"/>
                    <a:pt x="2037" y="10050"/>
                  </a:cubicBezTo>
                  <a:cubicBezTo>
                    <a:pt x="929" y="10050"/>
                    <a:pt x="0" y="9120"/>
                    <a:pt x="0" y="8010"/>
                  </a:cubicBezTo>
                  <a:cubicBezTo>
                    <a:pt x="0" y="6870"/>
                    <a:pt x="929" y="5940"/>
                    <a:pt x="2037" y="5940"/>
                  </a:cubicBezTo>
                  <a:cubicBezTo>
                    <a:pt x="2067" y="5940"/>
                    <a:pt x="2067" y="5940"/>
                    <a:pt x="2067" y="5940"/>
                  </a:cubicBezTo>
                  <a:cubicBezTo>
                    <a:pt x="2127" y="5940"/>
                    <a:pt x="2247" y="5970"/>
                    <a:pt x="2457" y="6000"/>
                  </a:cubicBezTo>
                  <a:cubicBezTo>
                    <a:pt x="2636" y="6060"/>
                    <a:pt x="2876" y="6180"/>
                    <a:pt x="3116" y="6390"/>
                  </a:cubicBezTo>
                  <a:cubicBezTo>
                    <a:pt x="3176" y="6450"/>
                    <a:pt x="3236" y="6510"/>
                    <a:pt x="3295" y="6570"/>
                  </a:cubicBezTo>
                  <a:cubicBezTo>
                    <a:pt x="3595" y="6840"/>
                    <a:pt x="3925" y="7140"/>
                    <a:pt x="4284" y="7140"/>
                  </a:cubicBezTo>
                  <a:cubicBezTo>
                    <a:pt x="4883" y="7140"/>
                    <a:pt x="5153" y="6330"/>
                    <a:pt x="5303" y="5640"/>
                  </a:cubicBezTo>
                  <a:cubicBezTo>
                    <a:pt x="5333" y="5520"/>
                    <a:pt x="5363" y="5430"/>
                    <a:pt x="5363" y="5310"/>
                  </a:cubicBezTo>
                  <a:cubicBezTo>
                    <a:pt x="5363" y="0"/>
                    <a:pt x="5363" y="0"/>
                    <a:pt x="5363" y="0"/>
                  </a:cubicBezTo>
                  <a:cubicBezTo>
                    <a:pt x="5363" y="0"/>
                    <a:pt x="5363" y="0"/>
                    <a:pt x="5363" y="0"/>
                  </a:cubicBezTo>
                  <a:cubicBezTo>
                    <a:pt x="5363" y="0"/>
                    <a:pt x="5363" y="0"/>
                    <a:pt x="5363" y="0"/>
                  </a:cubicBezTo>
                  <a:cubicBezTo>
                    <a:pt x="10665" y="0"/>
                    <a:pt x="10665" y="0"/>
                    <a:pt x="10665" y="0"/>
                  </a:cubicBezTo>
                  <a:cubicBezTo>
                    <a:pt x="10725" y="0"/>
                    <a:pt x="10785" y="0"/>
                    <a:pt x="10875" y="30"/>
                  </a:cubicBezTo>
                  <a:cubicBezTo>
                    <a:pt x="11804" y="240"/>
                    <a:pt x="11953" y="480"/>
                    <a:pt x="11983" y="540"/>
                  </a:cubicBezTo>
                  <a:cubicBezTo>
                    <a:pt x="12013" y="690"/>
                    <a:pt x="11744" y="990"/>
                    <a:pt x="11564" y="1200"/>
                  </a:cubicBezTo>
                  <a:cubicBezTo>
                    <a:pt x="11474" y="1260"/>
                    <a:pt x="11414" y="1350"/>
                    <a:pt x="11354" y="1410"/>
                  </a:cubicBezTo>
                  <a:cubicBezTo>
                    <a:pt x="10785" y="2070"/>
                    <a:pt x="10785" y="2700"/>
                    <a:pt x="10785" y="2790"/>
                  </a:cubicBezTo>
                  <a:cubicBezTo>
                    <a:pt x="10785" y="4200"/>
                    <a:pt x="11953" y="5340"/>
                    <a:pt x="13331" y="5340"/>
                  </a:cubicBezTo>
                  <a:cubicBezTo>
                    <a:pt x="14740" y="5340"/>
                    <a:pt x="15878" y="4200"/>
                    <a:pt x="15878" y="2790"/>
                  </a:cubicBezTo>
                  <a:cubicBezTo>
                    <a:pt x="15878" y="2700"/>
                    <a:pt x="15908" y="2040"/>
                    <a:pt x="15339" y="1410"/>
                  </a:cubicBezTo>
                  <a:cubicBezTo>
                    <a:pt x="15279" y="1350"/>
                    <a:pt x="15219" y="1260"/>
                    <a:pt x="15129" y="1200"/>
                  </a:cubicBezTo>
                  <a:cubicBezTo>
                    <a:pt x="14949" y="990"/>
                    <a:pt x="14680" y="690"/>
                    <a:pt x="14710" y="540"/>
                  </a:cubicBezTo>
                  <a:cubicBezTo>
                    <a:pt x="14740" y="480"/>
                    <a:pt x="14889" y="240"/>
                    <a:pt x="15818" y="30"/>
                  </a:cubicBezTo>
                  <a:cubicBezTo>
                    <a:pt x="15878" y="0"/>
                    <a:pt x="15968" y="0"/>
                    <a:pt x="16028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570" y="5310"/>
                    <a:pt x="21570" y="5310"/>
                    <a:pt x="21570" y="5310"/>
                  </a:cubicBezTo>
                  <a:cubicBezTo>
                    <a:pt x="21570" y="5400"/>
                    <a:pt x="21570" y="5490"/>
                    <a:pt x="21540" y="5580"/>
                  </a:cubicBezTo>
                  <a:cubicBezTo>
                    <a:pt x="21330" y="6570"/>
                    <a:pt x="21061" y="6870"/>
                    <a:pt x="20761" y="6870"/>
                  </a:cubicBezTo>
                  <a:cubicBezTo>
                    <a:pt x="20432" y="6870"/>
                    <a:pt x="20072" y="6450"/>
                    <a:pt x="19743" y="6180"/>
                  </a:cubicBezTo>
                  <a:cubicBezTo>
                    <a:pt x="19233" y="5730"/>
                    <a:pt x="18694" y="5700"/>
                    <a:pt x="18574" y="5700"/>
                  </a:cubicBezTo>
                  <a:cubicBezTo>
                    <a:pt x="18544" y="5700"/>
                    <a:pt x="18544" y="5700"/>
                    <a:pt x="18544" y="5700"/>
                  </a:cubicBezTo>
                  <a:cubicBezTo>
                    <a:pt x="17256" y="5700"/>
                    <a:pt x="16237" y="6720"/>
                    <a:pt x="16237" y="8010"/>
                  </a:cubicBezTo>
                  <a:cubicBezTo>
                    <a:pt x="16237" y="9270"/>
                    <a:pt x="17256" y="10290"/>
                    <a:pt x="18544" y="10290"/>
                  </a:cubicBezTo>
                  <a:cubicBezTo>
                    <a:pt x="18544" y="10290"/>
                    <a:pt x="18544" y="10290"/>
                    <a:pt x="18574" y="10290"/>
                  </a:cubicBezTo>
                  <a:cubicBezTo>
                    <a:pt x="18664" y="10290"/>
                    <a:pt x="19203" y="10260"/>
                    <a:pt x="19743" y="9810"/>
                  </a:cubicBezTo>
                  <a:cubicBezTo>
                    <a:pt x="20072" y="9540"/>
                    <a:pt x="20432" y="9120"/>
                    <a:pt x="20761" y="9120"/>
                  </a:cubicBezTo>
                  <a:cubicBezTo>
                    <a:pt x="21061" y="9120"/>
                    <a:pt x="21330" y="9420"/>
                    <a:pt x="21540" y="10440"/>
                  </a:cubicBezTo>
                  <a:cubicBezTo>
                    <a:pt x="21570" y="10500"/>
                    <a:pt x="21570" y="10590"/>
                    <a:pt x="21570" y="10680"/>
                  </a:cubicBezTo>
                  <a:close/>
                </a:path>
              </a:pathLst>
            </a:custGeom>
            <a:solidFill>
              <a:srgbClr val="A8B9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85240">
                <a:lnSpc>
                  <a:spcPct val="120000"/>
                </a:lnSpc>
              </a:pPr>
              <a:endParaRPr sz="20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9" name="文本框 24">
              <a:extLst>
                <a:ext uri="{FF2B5EF4-FFF2-40B4-BE49-F238E27FC236}">
                  <a16:creationId xmlns:a16="http://schemas.microsoft.com/office/drawing/2014/main" id="{DCCC4815-3AC1-1ED2-BB59-098C25D85805}"/>
                </a:ext>
              </a:extLst>
            </p:cNvPr>
            <p:cNvSpPr txBox="1"/>
            <p:nvPr/>
          </p:nvSpPr>
          <p:spPr>
            <a:xfrm rot="908242">
              <a:off x="5520472" y="2953512"/>
              <a:ext cx="357309" cy="56174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ctr" defTabSz="1285240">
                <a:lnSpc>
                  <a:spcPct val="120000"/>
                </a:lnSpc>
                <a:defRPr sz="2000">
                  <a:solidFill>
                    <a:prstClr val="white"/>
                  </a:solidFill>
                  <a:cs typeface="+mn-ea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altLang="zh-CN" dirty="0">
                  <a:sym typeface="+mn-lt"/>
                </a:rPr>
                <a:t>C</a:t>
              </a:r>
              <a:endParaRPr lang="zh-CN" altLang="en-US" dirty="0">
                <a:sym typeface="+mn-lt"/>
              </a:endParaRPr>
            </a:p>
          </p:txBody>
        </p:sp>
      </p:grpSp>
      <p:sp>
        <p:nvSpPr>
          <p:cNvPr id="30" name="Shape 14351">
            <a:extLst>
              <a:ext uri="{FF2B5EF4-FFF2-40B4-BE49-F238E27FC236}">
                <a16:creationId xmlns:a16="http://schemas.microsoft.com/office/drawing/2014/main" id="{9863D05C-AE6A-B383-5836-CD596FA5E134}"/>
              </a:ext>
            </a:extLst>
          </p:cNvPr>
          <p:cNvSpPr/>
          <p:nvPr/>
        </p:nvSpPr>
        <p:spPr>
          <a:xfrm flipH="1">
            <a:off x="5027855" y="4661399"/>
            <a:ext cx="645949" cy="1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 type="oval"/>
          </a:ln>
        </p:spPr>
        <p:txBody>
          <a:bodyPr lIns="0" tIns="0" rIns="0" bIns="0"/>
          <a:lstStyle/>
          <a:p>
            <a:pPr lvl="0">
              <a:defRPr sz="1200">
                <a:uFillTx/>
                <a:latin typeface="+mj-lt"/>
                <a:ea typeface="+mj-ea"/>
                <a:cs typeface="+mj-cs"/>
                <a:sym typeface="Helvetica"/>
              </a:defRPr>
            </a:pPr>
            <a:endParaRPr sz="160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  <a:cs typeface="+mn-ea"/>
              <a:sym typeface="+mn-lt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B77AD277-1DF6-1937-1BDB-345B54C7E691}"/>
              </a:ext>
            </a:extLst>
          </p:cNvPr>
          <p:cNvGrpSpPr/>
          <p:nvPr/>
        </p:nvGrpSpPr>
        <p:grpSpPr>
          <a:xfrm>
            <a:off x="8530350" y="1945075"/>
            <a:ext cx="3156418" cy="837889"/>
            <a:chOff x="-9088" y="1807430"/>
            <a:chExt cx="3156418" cy="837889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7AAF4EE4-C985-1E20-E062-07CB8B509FE4}"/>
                </a:ext>
              </a:extLst>
            </p:cNvPr>
            <p:cNvSpPr txBox="1"/>
            <p:nvPr/>
          </p:nvSpPr>
          <p:spPr>
            <a:xfrm>
              <a:off x="-9087" y="2112866"/>
              <a:ext cx="31564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2B451C68-E868-E3E4-A266-890AE1A34436}"/>
                </a:ext>
              </a:extLst>
            </p:cNvPr>
            <p:cNvSpPr txBox="1"/>
            <p:nvPr/>
          </p:nvSpPr>
          <p:spPr>
            <a:xfrm>
              <a:off x="-9088" y="1807430"/>
              <a:ext cx="19445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solidFill>
                    <a:srgbClr val="6C8B50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1BD1D789-7B8F-8096-228D-DA5A39695B97}"/>
              </a:ext>
            </a:extLst>
          </p:cNvPr>
          <p:cNvGrpSpPr/>
          <p:nvPr/>
        </p:nvGrpSpPr>
        <p:grpSpPr>
          <a:xfrm>
            <a:off x="9115848" y="3714795"/>
            <a:ext cx="2201440" cy="1068722"/>
            <a:chOff x="-9088" y="1807430"/>
            <a:chExt cx="2201440" cy="106872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5E1931CE-D664-88E9-BB9F-A652BA5F2DAA}"/>
                </a:ext>
              </a:extLst>
            </p:cNvPr>
            <p:cNvSpPr txBox="1"/>
            <p:nvPr/>
          </p:nvSpPr>
          <p:spPr>
            <a:xfrm>
              <a:off x="-9087" y="2112866"/>
              <a:ext cx="2201439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0E51F776-1997-C923-B15E-C4E92E317132}"/>
                </a:ext>
              </a:extLst>
            </p:cNvPr>
            <p:cNvSpPr txBox="1"/>
            <p:nvPr/>
          </p:nvSpPr>
          <p:spPr>
            <a:xfrm>
              <a:off x="-9088" y="1807430"/>
              <a:ext cx="19445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solidFill>
                    <a:srgbClr val="6C8B50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D5EDE442-F0DA-9DB0-AE95-A5C7AF8D8D24}"/>
              </a:ext>
            </a:extLst>
          </p:cNvPr>
          <p:cNvGrpSpPr/>
          <p:nvPr/>
        </p:nvGrpSpPr>
        <p:grpSpPr>
          <a:xfrm>
            <a:off x="5173872" y="4874258"/>
            <a:ext cx="2201440" cy="1295451"/>
            <a:chOff x="-9088" y="1807430"/>
            <a:chExt cx="2201440" cy="1295451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72FAC726-370D-4715-4A59-151EE98BF6E9}"/>
                </a:ext>
              </a:extLst>
            </p:cNvPr>
            <p:cNvSpPr txBox="1"/>
            <p:nvPr/>
          </p:nvSpPr>
          <p:spPr>
            <a:xfrm>
              <a:off x="-9087" y="2112866"/>
              <a:ext cx="2201439" cy="9900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模板网，幻灯片 演示模板及素材免费下载！</a:t>
              </a:r>
            </a:p>
            <a:p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模板网 唯一访 问网址：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www.51pptmoba n.com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DCB2B1AB-800F-C444-9EBA-F23349600367}"/>
                </a:ext>
              </a:extLst>
            </p:cNvPr>
            <p:cNvSpPr txBox="1"/>
            <p:nvPr/>
          </p:nvSpPr>
          <p:spPr>
            <a:xfrm>
              <a:off x="-9088" y="1807430"/>
              <a:ext cx="19445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solidFill>
                    <a:srgbClr val="6C8B50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28503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7FB5B92D-9BFD-30E8-5368-2A7BEAAB2C42}"/>
              </a:ext>
            </a:extLst>
          </p:cNvPr>
          <p:cNvSpPr txBox="1"/>
          <p:nvPr/>
        </p:nvSpPr>
        <p:spPr>
          <a:xfrm>
            <a:off x="5336019" y="681181"/>
            <a:ext cx="16425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400" b="1">
                <a:gradFill flip="none" rotWithShape="1">
                  <a:gsLst>
                    <a:gs pos="100000">
                      <a:srgbClr val="6C8B50"/>
                    </a:gs>
                    <a:gs pos="0">
                      <a:srgbClr val="6C8B50"/>
                    </a:gs>
                  </a:gsLst>
                  <a:lin ang="5400000" scaled="1"/>
                  <a:tileRect/>
                </a:gradFill>
                <a:latin typeface="包图小白体" panose="02010601030101010101" pitchFamily="2" charset="-122"/>
                <a:ea typeface="包图小白体" panose="02010601030101010101" pitchFamily="2" charset="-122"/>
              </a:defRPr>
            </a:lvl1pPr>
          </a:lstStyle>
          <a:p>
            <a:r>
              <a:rPr lang="en-US" altLang="zh-CN" sz="9600" dirty="0"/>
              <a:t>04</a:t>
            </a:r>
            <a:endParaRPr lang="zh-CN" altLang="en-US" sz="9600" dirty="0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0A838AEE-7153-618D-4B47-48C26D0C5F5B}"/>
              </a:ext>
            </a:extLst>
          </p:cNvPr>
          <p:cNvGrpSpPr/>
          <p:nvPr/>
        </p:nvGrpSpPr>
        <p:grpSpPr>
          <a:xfrm>
            <a:off x="211010" y="284457"/>
            <a:ext cx="1083421" cy="6299360"/>
            <a:chOff x="211010" y="231362"/>
            <a:chExt cx="1083421" cy="6299360"/>
          </a:xfrm>
          <a:gradFill flip="none" rotWithShape="1">
            <a:gsLst>
              <a:gs pos="100000">
                <a:srgbClr val="6C8B50">
                  <a:alpha val="52000"/>
                </a:srgbClr>
              </a:gs>
              <a:gs pos="67000">
                <a:srgbClr val="6C8B5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</p:grpSpPr>
        <p:sp>
          <p:nvSpPr>
            <p:cNvPr id="14" name="图形 12">
              <a:extLst>
                <a:ext uri="{FF2B5EF4-FFF2-40B4-BE49-F238E27FC236}">
                  <a16:creationId xmlns:a16="http://schemas.microsoft.com/office/drawing/2014/main" id="{32985B23-D0AE-48C9-DF40-BDF6A6945ED0}"/>
                </a:ext>
              </a:extLst>
            </p:cNvPr>
            <p:cNvSpPr/>
            <p:nvPr/>
          </p:nvSpPr>
          <p:spPr>
            <a:xfrm>
              <a:off x="213624" y="5447301"/>
              <a:ext cx="1078194" cy="1083421"/>
            </a:xfrm>
            <a:custGeom>
              <a:avLst/>
              <a:gdLst>
                <a:gd name="connsiteX0" fmla="*/ 1991198 w 2017120"/>
                <a:gd name="connsiteY0" fmla="*/ 1649090 h 2026899"/>
                <a:gd name="connsiteX1" fmla="*/ 1721606 w 2017120"/>
                <a:gd name="connsiteY1" fmla="*/ 1589685 h 2026899"/>
                <a:gd name="connsiteX2" fmla="*/ 1397577 w 2017120"/>
                <a:gd name="connsiteY2" fmla="*/ 1617551 h 2026899"/>
                <a:gd name="connsiteX3" fmla="*/ 1134898 w 2017120"/>
                <a:gd name="connsiteY3" fmla="*/ 1649306 h 2026899"/>
                <a:gd name="connsiteX4" fmla="*/ 1151532 w 2017120"/>
                <a:gd name="connsiteY4" fmla="*/ 1636129 h 2026899"/>
                <a:gd name="connsiteX5" fmla="*/ 1473184 w 2017120"/>
                <a:gd name="connsiteY5" fmla="*/ 1452945 h 2026899"/>
                <a:gd name="connsiteX6" fmla="*/ 1546847 w 2017120"/>
                <a:gd name="connsiteY6" fmla="*/ 1356816 h 2026899"/>
                <a:gd name="connsiteX7" fmla="*/ 1529349 w 2017120"/>
                <a:gd name="connsiteY7" fmla="*/ 1350984 h 2026899"/>
                <a:gd name="connsiteX8" fmla="*/ 1321107 w 2017120"/>
                <a:gd name="connsiteY8" fmla="*/ 1398940 h 2026899"/>
                <a:gd name="connsiteX9" fmla="*/ 1223466 w 2017120"/>
                <a:gd name="connsiteY9" fmla="*/ 1440415 h 2026899"/>
                <a:gd name="connsiteX10" fmla="*/ 1060155 w 2017120"/>
                <a:gd name="connsiteY10" fmla="*/ 1568515 h 2026899"/>
                <a:gd name="connsiteX11" fmla="*/ 891445 w 2017120"/>
                <a:gd name="connsiteY11" fmla="*/ 1654058 h 2026899"/>
                <a:gd name="connsiteX12" fmla="*/ 663112 w 2017120"/>
                <a:gd name="connsiteY12" fmla="*/ 1656003 h 2026899"/>
                <a:gd name="connsiteX13" fmla="*/ 670457 w 2017120"/>
                <a:gd name="connsiteY13" fmla="*/ 1647578 h 2026899"/>
                <a:gd name="connsiteX14" fmla="*/ 722302 w 2017120"/>
                <a:gd name="connsiteY14" fmla="*/ 1625760 h 2026899"/>
                <a:gd name="connsiteX15" fmla="*/ 1049355 w 2017120"/>
                <a:gd name="connsiteY15" fmla="*/ 1401316 h 2026899"/>
                <a:gd name="connsiteX16" fmla="*/ 1084566 w 2017120"/>
                <a:gd name="connsiteY16" fmla="*/ 1318365 h 2026899"/>
                <a:gd name="connsiteX17" fmla="*/ 1032721 w 2017120"/>
                <a:gd name="connsiteY17" fmla="*/ 1329166 h 2026899"/>
                <a:gd name="connsiteX18" fmla="*/ 818430 w 2017120"/>
                <a:gd name="connsiteY18" fmla="*/ 1399372 h 2026899"/>
                <a:gd name="connsiteX19" fmla="*/ 584913 w 2017120"/>
                <a:gd name="connsiteY19" fmla="*/ 1543889 h 2026899"/>
                <a:gd name="connsiteX20" fmla="*/ 365870 w 2017120"/>
                <a:gd name="connsiteY20" fmla="*/ 1661403 h 2026899"/>
                <a:gd name="connsiteX21" fmla="*/ 484033 w 2017120"/>
                <a:gd name="connsiteY21" fmla="*/ 1433071 h 2026899"/>
                <a:gd name="connsiteX22" fmla="*/ 628549 w 2017120"/>
                <a:gd name="connsiteY22" fmla="*/ 1199554 h 2026899"/>
                <a:gd name="connsiteX23" fmla="*/ 698756 w 2017120"/>
                <a:gd name="connsiteY23" fmla="*/ 985263 h 2026899"/>
                <a:gd name="connsiteX24" fmla="*/ 709556 w 2017120"/>
                <a:gd name="connsiteY24" fmla="*/ 933419 h 2026899"/>
                <a:gd name="connsiteX25" fmla="*/ 626605 w 2017120"/>
                <a:gd name="connsiteY25" fmla="*/ 968630 h 2026899"/>
                <a:gd name="connsiteX26" fmla="*/ 402161 w 2017120"/>
                <a:gd name="connsiteY26" fmla="*/ 1295683 h 2026899"/>
                <a:gd name="connsiteX27" fmla="*/ 380343 w 2017120"/>
                <a:gd name="connsiteY27" fmla="*/ 1347527 h 2026899"/>
                <a:gd name="connsiteX28" fmla="*/ 371919 w 2017120"/>
                <a:gd name="connsiteY28" fmla="*/ 1354872 h 2026899"/>
                <a:gd name="connsiteX29" fmla="*/ 373863 w 2017120"/>
                <a:gd name="connsiteY29" fmla="*/ 1126540 h 2026899"/>
                <a:gd name="connsiteX30" fmla="*/ 459406 w 2017120"/>
                <a:gd name="connsiteY30" fmla="*/ 957829 h 2026899"/>
                <a:gd name="connsiteX31" fmla="*/ 587506 w 2017120"/>
                <a:gd name="connsiteY31" fmla="*/ 794518 h 2026899"/>
                <a:gd name="connsiteX32" fmla="*/ 628981 w 2017120"/>
                <a:gd name="connsiteY32" fmla="*/ 696878 h 2026899"/>
                <a:gd name="connsiteX33" fmla="*/ 676938 w 2017120"/>
                <a:gd name="connsiteY33" fmla="*/ 488635 h 2026899"/>
                <a:gd name="connsiteX34" fmla="*/ 671105 w 2017120"/>
                <a:gd name="connsiteY34" fmla="*/ 471138 h 2026899"/>
                <a:gd name="connsiteX35" fmla="*/ 574977 w 2017120"/>
                <a:gd name="connsiteY35" fmla="*/ 544800 h 2026899"/>
                <a:gd name="connsiteX36" fmla="*/ 391792 w 2017120"/>
                <a:gd name="connsiteY36" fmla="*/ 866453 h 2026899"/>
                <a:gd name="connsiteX37" fmla="*/ 378615 w 2017120"/>
                <a:gd name="connsiteY37" fmla="*/ 883086 h 2026899"/>
                <a:gd name="connsiteX38" fmla="*/ 410370 w 2017120"/>
                <a:gd name="connsiteY38" fmla="*/ 620407 h 2026899"/>
                <a:gd name="connsiteX39" fmla="*/ 438236 w 2017120"/>
                <a:gd name="connsiteY39" fmla="*/ 296378 h 2026899"/>
                <a:gd name="connsiteX40" fmla="*/ 378831 w 2017120"/>
                <a:gd name="connsiteY40" fmla="*/ 26786 h 2026899"/>
                <a:gd name="connsiteX41" fmla="*/ 361982 w 2017120"/>
                <a:gd name="connsiteY41" fmla="*/ 0 h 2026899"/>
                <a:gd name="connsiteX42" fmla="*/ 322018 w 2017120"/>
                <a:gd name="connsiteY42" fmla="*/ 64374 h 2026899"/>
                <a:gd name="connsiteX43" fmla="*/ 259157 w 2017120"/>
                <a:gd name="connsiteY43" fmla="*/ 399203 h 2026899"/>
                <a:gd name="connsiteX44" fmla="*/ 331307 w 2017120"/>
                <a:gd name="connsiteY44" fmla="*/ 727336 h 2026899"/>
                <a:gd name="connsiteX45" fmla="*/ 349885 w 2017120"/>
                <a:gd name="connsiteY45" fmla="*/ 847443 h 2026899"/>
                <a:gd name="connsiteX46" fmla="*/ 341028 w 2017120"/>
                <a:gd name="connsiteY46" fmla="*/ 1004705 h 2026899"/>
                <a:gd name="connsiteX47" fmla="*/ 329147 w 2017120"/>
                <a:gd name="connsiteY47" fmla="*/ 1007513 h 2026899"/>
                <a:gd name="connsiteX48" fmla="*/ 98870 w 2017120"/>
                <a:gd name="connsiteY48" fmla="*/ 379546 h 2026899"/>
                <a:gd name="connsiteX49" fmla="*/ 70788 w 2017120"/>
                <a:gd name="connsiteY49" fmla="*/ 417565 h 2026899"/>
                <a:gd name="connsiteX50" fmla="*/ 68628 w 2017120"/>
                <a:gd name="connsiteY50" fmla="*/ 619327 h 2026899"/>
                <a:gd name="connsiteX51" fmla="*/ 230858 w 2017120"/>
                <a:gd name="connsiteY51" fmla="*/ 1049205 h 2026899"/>
                <a:gd name="connsiteX52" fmla="*/ 330875 w 2017120"/>
                <a:gd name="connsiteY52" fmla="*/ 1250319 h 2026899"/>
                <a:gd name="connsiteX53" fmla="*/ 347940 w 2017120"/>
                <a:gd name="connsiteY53" fmla="*/ 1381442 h 2026899"/>
                <a:gd name="connsiteX54" fmla="*/ 336708 w 2017120"/>
                <a:gd name="connsiteY54" fmla="*/ 1385330 h 2026899"/>
                <a:gd name="connsiteX55" fmla="*/ 331955 w 2017120"/>
                <a:gd name="connsiteY55" fmla="*/ 1384250 h 2026899"/>
                <a:gd name="connsiteX56" fmla="*/ 30176 w 2017120"/>
                <a:gd name="connsiteY56" fmla="*/ 847875 h 2026899"/>
                <a:gd name="connsiteX57" fmla="*/ 798 w 2017120"/>
                <a:gd name="connsiteY57" fmla="*/ 906200 h 2026899"/>
                <a:gd name="connsiteX58" fmla="*/ 54587 w 2017120"/>
                <a:gd name="connsiteY58" fmla="*/ 1209059 h 2026899"/>
                <a:gd name="connsiteX59" fmla="*/ 268445 w 2017120"/>
                <a:gd name="connsiteY59" fmla="*/ 1551449 h 2026899"/>
                <a:gd name="connsiteX60" fmla="*/ 325042 w 2017120"/>
                <a:gd name="connsiteY60" fmla="*/ 1701798 h 2026899"/>
                <a:gd name="connsiteX61" fmla="*/ 465455 w 2017120"/>
                <a:gd name="connsiteY61" fmla="*/ 1758396 h 2026899"/>
                <a:gd name="connsiteX62" fmla="*/ 807845 w 2017120"/>
                <a:gd name="connsiteY62" fmla="*/ 1972254 h 2026899"/>
                <a:gd name="connsiteX63" fmla="*/ 1110704 w 2017120"/>
                <a:gd name="connsiteY63" fmla="*/ 2026043 h 2026899"/>
                <a:gd name="connsiteX64" fmla="*/ 1169029 w 2017120"/>
                <a:gd name="connsiteY64" fmla="*/ 1996665 h 2026899"/>
                <a:gd name="connsiteX65" fmla="*/ 632654 w 2017120"/>
                <a:gd name="connsiteY65" fmla="*/ 1694886 h 2026899"/>
                <a:gd name="connsiteX66" fmla="*/ 631574 w 2017120"/>
                <a:gd name="connsiteY66" fmla="*/ 1690134 h 2026899"/>
                <a:gd name="connsiteX67" fmla="*/ 635462 w 2017120"/>
                <a:gd name="connsiteY67" fmla="*/ 1678901 h 2026899"/>
                <a:gd name="connsiteX68" fmla="*/ 766586 w 2017120"/>
                <a:gd name="connsiteY68" fmla="*/ 1695966 h 2026899"/>
                <a:gd name="connsiteX69" fmla="*/ 967699 w 2017120"/>
                <a:gd name="connsiteY69" fmla="*/ 1795983 h 2026899"/>
                <a:gd name="connsiteX70" fmla="*/ 1397577 w 2017120"/>
                <a:gd name="connsiteY70" fmla="*/ 1958213 h 2026899"/>
                <a:gd name="connsiteX71" fmla="*/ 1599339 w 2017120"/>
                <a:gd name="connsiteY71" fmla="*/ 1956053 h 2026899"/>
                <a:gd name="connsiteX72" fmla="*/ 1637359 w 2017120"/>
                <a:gd name="connsiteY72" fmla="*/ 1927971 h 2026899"/>
                <a:gd name="connsiteX73" fmla="*/ 1009175 w 2017120"/>
                <a:gd name="connsiteY73" fmla="*/ 1697478 h 2026899"/>
                <a:gd name="connsiteX74" fmla="*/ 1011983 w 2017120"/>
                <a:gd name="connsiteY74" fmla="*/ 1685597 h 2026899"/>
                <a:gd name="connsiteX75" fmla="*/ 1169029 w 2017120"/>
                <a:gd name="connsiteY75" fmla="*/ 1676740 h 2026899"/>
                <a:gd name="connsiteX76" fmla="*/ 1289136 w 2017120"/>
                <a:gd name="connsiteY76" fmla="*/ 1695318 h 2026899"/>
                <a:gd name="connsiteX77" fmla="*/ 1617269 w 2017120"/>
                <a:gd name="connsiteY77" fmla="*/ 1767468 h 2026899"/>
                <a:gd name="connsiteX78" fmla="*/ 1952746 w 2017120"/>
                <a:gd name="connsiteY78" fmla="*/ 1705471 h 2026899"/>
                <a:gd name="connsiteX79" fmla="*/ 2017120 w 2017120"/>
                <a:gd name="connsiteY79" fmla="*/ 1665507 h 2026899"/>
                <a:gd name="connsiteX80" fmla="*/ 1991198 w 2017120"/>
                <a:gd name="connsiteY80" fmla="*/ 1649090 h 2026899"/>
                <a:gd name="connsiteX81" fmla="*/ 664408 w 2017120"/>
                <a:gd name="connsiteY81" fmla="*/ 974462 h 2026899"/>
                <a:gd name="connsiteX82" fmla="*/ 375807 w 2017120"/>
                <a:gd name="connsiteY82" fmla="*/ 1507165 h 2026899"/>
                <a:gd name="connsiteX83" fmla="*/ 664408 w 2017120"/>
                <a:gd name="connsiteY83" fmla="*/ 974462 h 2026899"/>
                <a:gd name="connsiteX84" fmla="*/ 642591 w 2017120"/>
                <a:gd name="connsiteY84" fmla="*/ 519742 h 2026899"/>
                <a:gd name="connsiteX85" fmla="*/ 631358 w 2017120"/>
                <a:gd name="connsiteY85" fmla="*/ 598157 h 2026899"/>
                <a:gd name="connsiteX86" fmla="*/ 510603 w 2017120"/>
                <a:gd name="connsiteY86" fmla="*/ 866021 h 2026899"/>
                <a:gd name="connsiteX87" fmla="*/ 377751 w 2017120"/>
                <a:gd name="connsiteY87" fmla="*/ 1021122 h 2026899"/>
                <a:gd name="connsiteX88" fmla="*/ 642591 w 2017120"/>
                <a:gd name="connsiteY88" fmla="*/ 519742 h 2026899"/>
                <a:gd name="connsiteX89" fmla="*/ 319642 w 2017120"/>
                <a:gd name="connsiteY89" fmla="*/ 1161751 h 2026899"/>
                <a:gd name="connsiteX90" fmla="*/ 265421 w 2017120"/>
                <a:gd name="connsiteY90" fmla="*/ 1066486 h 2026899"/>
                <a:gd name="connsiteX91" fmla="*/ 89366 w 2017120"/>
                <a:gd name="connsiteY91" fmla="*/ 631856 h 2026899"/>
                <a:gd name="connsiteX92" fmla="*/ 98006 w 2017120"/>
                <a:gd name="connsiteY92" fmla="*/ 446728 h 2026899"/>
                <a:gd name="connsiteX93" fmla="*/ 331739 w 2017120"/>
                <a:gd name="connsiteY93" fmla="*/ 1156134 h 2026899"/>
                <a:gd name="connsiteX94" fmla="*/ 319642 w 2017120"/>
                <a:gd name="connsiteY94" fmla="*/ 1161751 h 2026899"/>
                <a:gd name="connsiteX95" fmla="*/ 329363 w 2017120"/>
                <a:gd name="connsiteY95" fmla="*/ 1583852 h 2026899"/>
                <a:gd name="connsiteX96" fmla="*/ 27800 w 2017120"/>
                <a:gd name="connsiteY96" fmla="*/ 904904 h 2026899"/>
                <a:gd name="connsiteX97" fmla="*/ 44434 w 2017120"/>
                <a:gd name="connsiteY97" fmla="*/ 920241 h 2026899"/>
                <a:gd name="connsiteX98" fmla="*/ 236907 w 2017120"/>
                <a:gd name="connsiteY98" fmla="*/ 1250535 h 2026899"/>
                <a:gd name="connsiteX99" fmla="*/ 320506 w 2017120"/>
                <a:gd name="connsiteY99" fmla="*/ 1428750 h 2026899"/>
                <a:gd name="connsiteX100" fmla="*/ 329363 w 2017120"/>
                <a:gd name="connsiteY100" fmla="*/ 1583852 h 2026899"/>
                <a:gd name="connsiteX101" fmla="*/ 346428 w 2017120"/>
                <a:gd name="connsiteY101" fmla="*/ 706598 h 2026899"/>
                <a:gd name="connsiteX102" fmla="*/ 350965 w 2017120"/>
                <a:gd name="connsiteY102" fmla="*/ 60485 h 2026899"/>
                <a:gd name="connsiteX103" fmla="*/ 363278 w 2017120"/>
                <a:gd name="connsiteY103" fmla="*/ 74095 h 2026899"/>
                <a:gd name="connsiteX104" fmla="*/ 417931 w 2017120"/>
                <a:gd name="connsiteY104" fmla="*/ 297674 h 2026899"/>
                <a:gd name="connsiteX105" fmla="*/ 346428 w 2017120"/>
                <a:gd name="connsiteY105" fmla="*/ 706598 h 2026899"/>
                <a:gd name="connsiteX106" fmla="*/ 766802 w 2017120"/>
                <a:gd name="connsiteY106" fmla="*/ 1790582 h 2026899"/>
                <a:gd name="connsiteX107" fmla="*/ 1097095 w 2017120"/>
                <a:gd name="connsiteY107" fmla="*/ 1983055 h 2026899"/>
                <a:gd name="connsiteX108" fmla="*/ 1112432 w 2017120"/>
                <a:gd name="connsiteY108" fmla="*/ 1999689 h 2026899"/>
                <a:gd name="connsiteX109" fmla="*/ 433484 w 2017120"/>
                <a:gd name="connsiteY109" fmla="*/ 1697910 h 2026899"/>
                <a:gd name="connsiteX110" fmla="*/ 588802 w 2017120"/>
                <a:gd name="connsiteY110" fmla="*/ 1706767 h 2026899"/>
                <a:gd name="connsiteX111" fmla="*/ 766802 w 2017120"/>
                <a:gd name="connsiteY111" fmla="*/ 1790582 h 2026899"/>
                <a:gd name="connsiteX112" fmla="*/ 509955 w 2017120"/>
                <a:gd name="connsiteY112" fmla="*/ 1651466 h 2026899"/>
                <a:gd name="connsiteX113" fmla="*/ 1042658 w 2017120"/>
                <a:gd name="connsiteY113" fmla="*/ 1362865 h 2026899"/>
                <a:gd name="connsiteX114" fmla="*/ 509955 w 2017120"/>
                <a:gd name="connsiteY114" fmla="*/ 1651466 h 2026899"/>
                <a:gd name="connsiteX115" fmla="*/ 1570609 w 2017120"/>
                <a:gd name="connsiteY115" fmla="*/ 1929267 h 2026899"/>
                <a:gd name="connsiteX116" fmla="*/ 1385480 w 2017120"/>
                <a:gd name="connsiteY116" fmla="*/ 1937907 h 2026899"/>
                <a:gd name="connsiteX117" fmla="*/ 950850 w 2017120"/>
                <a:gd name="connsiteY117" fmla="*/ 1761852 h 2026899"/>
                <a:gd name="connsiteX118" fmla="*/ 855585 w 2017120"/>
                <a:gd name="connsiteY118" fmla="*/ 1707631 h 2026899"/>
                <a:gd name="connsiteX119" fmla="*/ 861202 w 2017120"/>
                <a:gd name="connsiteY119" fmla="*/ 1695534 h 2026899"/>
                <a:gd name="connsiteX120" fmla="*/ 1570609 w 2017120"/>
                <a:gd name="connsiteY120" fmla="*/ 1929267 h 2026899"/>
                <a:gd name="connsiteX121" fmla="*/ 996214 w 2017120"/>
                <a:gd name="connsiteY121" fmla="*/ 1649090 h 2026899"/>
                <a:gd name="connsiteX122" fmla="*/ 1151316 w 2017120"/>
                <a:gd name="connsiteY122" fmla="*/ 1516238 h 2026899"/>
                <a:gd name="connsiteX123" fmla="*/ 1419179 w 2017120"/>
                <a:gd name="connsiteY123" fmla="*/ 1395483 h 2026899"/>
                <a:gd name="connsiteX124" fmla="*/ 1497594 w 2017120"/>
                <a:gd name="connsiteY124" fmla="*/ 1384250 h 2026899"/>
                <a:gd name="connsiteX125" fmla="*/ 996214 w 2017120"/>
                <a:gd name="connsiteY125" fmla="*/ 1649090 h 2026899"/>
                <a:gd name="connsiteX126" fmla="*/ 1310954 w 2017120"/>
                <a:gd name="connsiteY126" fmla="*/ 1680845 h 2026899"/>
                <a:gd name="connsiteX127" fmla="*/ 1720094 w 2017120"/>
                <a:gd name="connsiteY127" fmla="*/ 1609342 h 2026899"/>
                <a:gd name="connsiteX128" fmla="*/ 1943674 w 2017120"/>
                <a:gd name="connsiteY128" fmla="*/ 1663995 h 2026899"/>
                <a:gd name="connsiteX129" fmla="*/ 1957283 w 2017120"/>
                <a:gd name="connsiteY129" fmla="*/ 1676308 h 2026899"/>
                <a:gd name="connsiteX130" fmla="*/ 1310954 w 2017120"/>
                <a:gd name="connsiteY130" fmla="*/ 1680845 h 2026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</a:cxnLst>
              <a:rect l="l" t="t" r="r" b="b"/>
              <a:pathLst>
                <a:path w="2017120" h="2026899">
                  <a:moveTo>
                    <a:pt x="1991198" y="1649090"/>
                  </a:moveTo>
                  <a:cubicBezTo>
                    <a:pt x="1901550" y="1628784"/>
                    <a:pt x="1811686" y="1608694"/>
                    <a:pt x="1721606" y="1589685"/>
                  </a:cubicBezTo>
                  <a:cubicBezTo>
                    <a:pt x="1611004" y="1566355"/>
                    <a:pt x="1502347" y="1563546"/>
                    <a:pt x="1397577" y="1617551"/>
                  </a:cubicBezTo>
                  <a:cubicBezTo>
                    <a:pt x="1314626" y="1660323"/>
                    <a:pt x="1224546" y="1652114"/>
                    <a:pt x="1134898" y="1649306"/>
                  </a:cubicBezTo>
                  <a:cubicBezTo>
                    <a:pt x="1139435" y="1642177"/>
                    <a:pt x="1145267" y="1638073"/>
                    <a:pt x="1151532" y="1636129"/>
                  </a:cubicBezTo>
                  <a:cubicBezTo>
                    <a:pt x="1271854" y="1598325"/>
                    <a:pt x="1374463" y="1528767"/>
                    <a:pt x="1473184" y="1452945"/>
                  </a:cubicBezTo>
                  <a:cubicBezTo>
                    <a:pt x="1505587" y="1428102"/>
                    <a:pt x="1536694" y="1400884"/>
                    <a:pt x="1546847" y="1356816"/>
                  </a:cubicBezTo>
                  <a:cubicBezTo>
                    <a:pt x="1539286" y="1354224"/>
                    <a:pt x="1533669" y="1349903"/>
                    <a:pt x="1529349" y="1350984"/>
                  </a:cubicBezTo>
                  <a:cubicBezTo>
                    <a:pt x="1459791" y="1366321"/>
                    <a:pt x="1389801" y="1380362"/>
                    <a:pt x="1321107" y="1398940"/>
                  </a:cubicBezTo>
                  <a:cubicBezTo>
                    <a:pt x="1287192" y="1408013"/>
                    <a:pt x="1251764" y="1420542"/>
                    <a:pt x="1223466" y="1440415"/>
                  </a:cubicBezTo>
                  <a:cubicBezTo>
                    <a:pt x="1166869" y="1480163"/>
                    <a:pt x="1117617" y="1530279"/>
                    <a:pt x="1060155" y="1568515"/>
                  </a:cubicBezTo>
                  <a:cubicBezTo>
                    <a:pt x="1007663" y="1603510"/>
                    <a:pt x="951282" y="1642177"/>
                    <a:pt x="891445" y="1654058"/>
                  </a:cubicBezTo>
                  <a:cubicBezTo>
                    <a:pt x="818214" y="1668532"/>
                    <a:pt x="740015" y="1656651"/>
                    <a:pt x="663112" y="1656003"/>
                  </a:cubicBezTo>
                  <a:cubicBezTo>
                    <a:pt x="666137" y="1652546"/>
                    <a:pt x="667649" y="1648874"/>
                    <a:pt x="670457" y="1647578"/>
                  </a:cubicBezTo>
                  <a:cubicBezTo>
                    <a:pt x="687523" y="1640017"/>
                    <a:pt x="704804" y="1632672"/>
                    <a:pt x="722302" y="1625760"/>
                  </a:cubicBezTo>
                  <a:cubicBezTo>
                    <a:pt x="847809" y="1574995"/>
                    <a:pt x="957330" y="1500901"/>
                    <a:pt x="1049355" y="1401316"/>
                  </a:cubicBezTo>
                  <a:cubicBezTo>
                    <a:pt x="1069444" y="1379714"/>
                    <a:pt x="1086294" y="1356168"/>
                    <a:pt x="1084566" y="1318365"/>
                  </a:cubicBezTo>
                  <a:cubicBezTo>
                    <a:pt x="1064692" y="1322469"/>
                    <a:pt x="1048274" y="1324197"/>
                    <a:pt x="1032721" y="1329166"/>
                  </a:cubicBezTo>
                  <a:cubicBezTo>
                    <a:pt x="961219" y="1352064"/>
                    <a:pt x="889284" y="1374530"/>
                    <a:pt x="818430" y="1399372"/>
                  </a:cubicBezTo>
                  <a:cubicBezTo>
                    <a:pt x="730294" y="1430479"/>
                    <a:pt x="650799" y="1479083"/>
                    <a:pt x="584913" y="1543889"/>
                  </a:cubicBezTo>
                  <a:cubicBezTo>
                    <a:pt x="520324" y="1607182"/>
                    <a:pt x="452494" y="1654922"/>
                    <a:pt x="365870" y="1661403"/>
                  </a:cubicBezTo>
                  <a:cubicBezTo>
                    <a:pt x="369542" y="1570459"/>
                    <a:pt x="418579" y="1500037"/>
                    <a:pt x="484033" y="1433071"/>
                  </a:cubicBezTo>
                  <a:cubicBezTo>
                    <a:pt x="548622" y="1367185"/>
                    <a:pt x="597443" y="1287690"/>
                    <a:pt x="628549" y="1199554"/>
                  </a:cubicBezTo>
                  <a:cubicBezTo>
                    <a:pt x="653392" y="1128700"/>
                    <a:pt x="675858" y="1056981"/>
                    <a:pt x="698756" y="985263"/>
                  </a:cubicBezTo>
                  <a:cubicBezTo>
                    <a:pt x="703724" y="969710"/>
                    <a:pt x="705452" y="953292"/>
                    <a:pt x="709556" y="933419"/>
                  </a:cubicBezTo>
                  <a:cubicBezTo>
                    <a:pt x="671969" y="931690"/>
                    <a:pt x="648423" y="948540"/>
                    <a:pt x="626605" y="968630"/>
                  </a:cubicBezTo>
                  <a:cubicBezTo>
                    <a:pt x="527236" y="1060654"/>
                    <a:pt x="452926" y="1170176"/>
                    <a:pt x="402161" y="1295683"/>
                  </a:cubicBezTo>
                  <a:cubicBezTo>
                    <a:pt x="395033" y="1312964"/>
                    <a:pt x="387904" y="1330462"/>
                    <a:pt x="380343" y="1347527"/>
                  </a:cubicBezTo>
                  <a:cubicBezTo>
                    <a:pt x="379047" y="1350336"/>
                    <a:pt x="375375" y="1351848"/>
                    <a:pt x="371919" y="1354872"/>
                  </a:cubicBezTo>
                  <a:cubicBezTo>
                    <a:pt x="371487" y="1277969"/>
                    <a:pt x="359390" y="1199554"/>
                    <a:pt x="373863" y="1126540"/>
                  </a:cubicBezTo>
                  <a:cubicBezTo>
                    <a:pt x="385744" y="1066918"/>
                    <a:pt x="424411" y="1010321"/>
                    <a:pt x="459406" y="957829"/>
                  </a:cubicBezTo>
                  <a:cubicBezTo>
                    <a:pt x="497642" y="900368"/>
                    <a:pt x="547758" y="850899"/>
                    <a:pt x="587506" y="794518"/>
                  </a:cubicBezTo>
                  <a:cubicBezTo>
                    <a:pt x="607379" y="766220"/>
                    <a:pt x="619909" y="730793"/>
                    <a:pt x="628981" y="696878"/>
                  </a:cubicBezTo>
                  <a:cubicBezTo>
                    <a:pt x="647559" y="628184"/>
                    <a:pt x="661600" y="558193"/>
                    <a:pt x="676938" y="488635"/>
                  </a:cubicBezTo>
                  <a:cubicBezTo>
                    <a:pt x="678018" y="484099"/>
                    <a:pt x="673697" y="478482"/>
                    <a:pt x="671105" y="471138"/>
                  </a:cubicBezTo>
                  <a:cubicBezTo>
                    <a:pt x="627037" y="481075"/>
                    <a:pt x="599819" y="512397"/>
                    <a:pt x="574977" y="544800"/>
                  </a:cubicBezTo>
                  <a:cubicBezTo>
                    <a:pt x="499154" y="643521"/>
                    <a:pt x="429596" y="745914"/>
                    <a:pt x="391792" y="866453"/>
                  </a:cubicBezTo>
                  <a:cubicBezTo>
                    <a:pt x="389848" y="872717"/>
                    <a:pt x="385744" y="878334"/>
                    <a:pt x="378615" y="883086"/>
                  </a:cubicBezTo>
                  <a:cubicBezTo>
                    <a:pt x="376023" y="793222"/>
                    <a:pt x="367814" y="703142"/>
                    <a:pt x="410370" y="620407"/>
                  </a:cubicBezTo>
                  <a:cubicBezTo>
                    <a:pt x="464375" y="515854"/>
                    <a:pt x="461351" y="406980"/>
                    <a:pt x="438236" y="296378"/>
                  </a:cubicBezTo>
                  <a:cubicBezTo>
                    <a:pt x="419227" y="206298"/>
                    <a:pt x="399137" y="116650"/>
                    <a:pt x="378831" y="26786"/>
                  </a:cubicBezTo>
                  <a:cubicBezTo>
                    <a:pt x="377319" y="20306"/>
                    <a:pt x="371487" y="14689"/>
                    <a:pt x="361982" y="0"/>
                  </a:cubicBezTo>
                  <a:cubicBezTo>
                    <a:pt x="346212" y="24842"/>
                    <a:pt x="329579" y="43204"/>
                    <a:pt x="322018" y="64374"/>
                  </a:cubicBezTo>
                  <a:cubicBezTo>
                    <a:pt x="282271" y="172167"/>
                    <a:pt x="246196" y="282769"/>
                    <a:pt x="259157" y="399203"/>
                  </a:cubicBezTo>
                  <a:cubicBezTo>
                    <a:pt x="271470" y="510453"/>
                    <a:pt x="277950" y="624511"/>
                    <a:pt x="331307" y="727336"/>
                  </a:cubicBezTo>
                  <a:cubicBezTo>
                    <a:pt x="350749" y="764924"/>
                    <a:pt x="354853" y="804887"/>
                    <a:pt x="349885" y="847443"/>
                  </a:cubicBezTo>
                  <a:cubicBezTo>
                    <a:pt x="343836" y="899504"/>
                    <a:pt x="343620" y="952212"/>
                    <a:pt x="341028" y="1004705"/>
                  </a:cubicBezTo>
                  <a:cubicBezTo>
                    <a:pt x="337140" y="1005569"/>
                    <a:pt x="333035" y="1006649"/>
                    <a:pt x="329147" y="1007513"/>
                  </a:cubicBezTo>
                  <a:cubicBezTo>
                    <a:pt x="288751" y="785445"/>
                    <a:pt x="202560" y="580443"/>
                    <a:pt x="98870" y="379546"/>
                  </a:cubicBezTo>
                  <a:cubicBezTo>
                    <a:pt x="76837" y="378898"/>
                    <a:pt x="71652" y="400499"/>
                    <a:pt x="70788" y="417565"/>
                  </a:cubicBezTo>
                  <a:cubicBezTo>
                    <a:pt x="67764" y="484963"/>
                    <a:pt x="57611" y="554089"/>
                    <a:pt x="68628" y="619327"/>
                  </a:cubicBezTo>
                  <a:cubicBezTo>
                    <a:pt x="94550" y="772052"/>
                    <a:pt x="146611" y="916569"/>
                    <a:pt x="230858" y="1049205"/>
                  </a:cubicBezTo>
                  <a:cubicBezTo>
                    <a:pt x="270822" y="1112066"/>
                    <a:pt x="304089" y="1180544"/>
                    <a:pt x="330875" y="1250319"/>
                  </a:cubicBezTo>
                  <a:cubicBezTo>
                    <a:pt x="346428" y="1290714"/>
                    <a:pt x="342972" y="1338454"/>
                    <a:pt x="347940" y="1381442"/>
                  </a:cubicBezTo>
                  <a:cubicBezTo>
                    <a:pt x="339948" y="1384250"/>
                    <a:pt x="338436" y="1385115"/>
                    <a:pt x="336708" y="1385330"/>
                  </a:cubicBezTo>
                  <a:cubicBezTo>
                    <a:pt x="335195" y="1385547"/>
                    <a:pt x="332603" y="1385115"/>
                    <a:pt x="331955" y="1384250"/>
                  </a:cubicBezTo>
                  <a:cubicBezTo>
                    <a:pt x="231506" y="1206251"/>
                    <a:pt x="131273" y="1028035"/>
                    <a:pt x="30176" y="847875"/>
                  </a:cubicBezTo>
                  <a:cubicBezTo>
                    <a:pt x="-2226" y="856732"/>
                    <a:pt x="2094" y="883518"/>
                    <a:pt x="798" y="906200"/>
                  </a:cubicBezTo>
                  <a:cubicBezTo>
                    <a:pt x="-4603" y="1011185"/>
                    <a:pt x="17863" y="1111634"/>
                    <a:pt x="54587" y="1209059"/>
                  </a:cubicBezTo>
                  <a:cubicBezTo>
                    <a:pt x="102975" y="1337374"/>
                    <a:pt x="177069" y="1450136"/>
                    <a:pt x="268445" y="1551449"/>
                  </a:cubicBezTo>
                  <a:cubicBezTo>
                    <a:pt x="298472" y="1584716"/>
                    <a:pt x="325042" y="1701798"/>
                    <a:pt x="325042" y="1701798"/>
                  </a:cubicBezTo>
                  <a:cubicBezTo>
                    <a:pt x="325042" y="1701798"/>
                    <a:pt x="434996" y="1730961"/>
                    <a:pt x="465455" y="1758396"/>
                  </a:cubicBezTo>
                  <a:cubicBezTo>
                    <a:pt x="566552" y="1849772"/>
                    <a:pt x="679530" y="1923650"/>
                    <a:pt x="807845" y="1972254"/>
                  </a:cubicBezTo>
                  <a:cubicBezTo>
                    <a:pt x="905486" y="2009194"/>
                    <a:pt x="1005719" y="2031660"/>
                    <a:pt x="1110704" y="2026043"/>
                  </a:cubicBezTo>
                  <a:cubicBezTo>
                    <a:pt x="1133386" y="2024963"/>
                    <a:pt x="1160172" y="2029284"/>
                    <a:pt x="1169029" y="1996665"/>
                  </a:cubicBezTo>
                  <a:cubicBezTo>
                    <a:pt x="989085" y="1895352"/>
                    <a:pt x="810869" y="1795119"/>
                    <a:pt x="632654" y="1694886"/>
                  </a:cubicBezTo>
                  <a:cubicBezTo>
                    <a:pt x="631574" y="1694238"/>
                    <a:pt x="631358" y="1691646"/>
                    <a:pt x="631574" y="1690134"/>
                  </a:cubicBezTo>
                  <a:cubicBezTo>
                    <a:pt x="631790" y="1688405"/>
                    <a:pt x="632654" y="1686893"/>
                    <a:pt x="635462" y="1678901"/>
                  </a:cubicBezTo>
                  <a:cubicBezTo>
                    <a:pt x="678450" y="1683869"/>
                    <a:pt x="725974" y="1680629"/>
                    <a:pt x="766586" y="1695966"/>
                  </a:cubicBezTo>
                  <a:cubicBezTo>
                    <a:pt x="836144" y="1722752"/>
                    <a:pt x="904622" y="1756019"/>
                    <a:pt x="967699" y="1795983"/>
                  </a:cubicBezTo>
                  <a:cubicBezTo>
                    <a:pt x="1100335" y="1880230"/>
                    <a:pt x="1244852" y="1932291"/>
                    <a:pt x="1397577" y="1958213"/>
                  </a:cubicBezTo>
                  <a:cubicBezTo>
                    <a:pt x="1462815" y="1969230"/>
                    <a:pt x="1532157" y="1959293"/>
                    <a:pt x="1599339" y="1956053"/>
                  </a:cubicBezTo>
                  <a:cubicBezTo>
                    <a:pt x="1616405" y="1955189"/>
                    <a:pt x="1638007" y="1950004"/>
                    <a:pt x="1637359" y="1927971"/>
                  </a:cubicBezTo>
                  <a:cubicBezTo>
                    <a:pt x="1436461" y="1824281"/>
                    <a:pt x="1231459" y="1738090"/>
                    <a:pt x="1009175" y="1697478"/>
                  </a:cubicBezTo>
                  <a:cubicBezTo>
                    <a:pt x="1010039" y="1693590"/>
                    <a:pt x="1011119" y="1689485"/>
                    <a:pt x="1011983" y="1685597"/>
                  </a:cubicBezTo>
                  <a:cubicBezTo>
                    <a:pt x="1064476" y="1683005"/>
                    <a:pt x="1117185" y="1682789"/>
                    <a:pt x="1169029" y="1676740"/>
                  </a:cubicBezTo>
                  <a:cubicBezTo>
                    <a:pt x="1211585" y="1671772"/>
                    <a:pt x="1251548" y="1675876"/>
                    <a:pt x="1289136" y="1695318"/>
                  </a:cubicBezTo>
                  <a:cubicBezTo>
                    <a:pt x="1392177" y="1748675"/>
                    <a:pt x="1506019" y="1755155"/>
                    <a:pt x="1617269" y="1767468"/>
                  </a:cubicBezTo>
                  <a:cubicBezTo>
                    <a:pt x="1733703" y="1780429"/>
                    <a:pt x="1844305" y="1744570"/>
                    <a:pt x="1952746" y="1705471"/>
                  </a:cubicBezTo>
                  <a:cubicBezTo>
                    <a:pt x="1974132" y="1697694"/>
                    <a:pt x="1992278" y="1681277"/>
                    <a:pt x="2017120" y="1665507"/>
                  </a:cubicBezTo>
                  <a:cubicBezTo>
                    <a:pt x="2003295" y="1656434"/>
                    <a:pt x="1997678" y="1650602"/>
                    <a:pt x="1991198" y="1649090"/>
                  </a:cubicBezTo>
                  <a:close/>
                  <a:moveTo>
                    <a:pt x="664408" y="974462"/>
                  </a:moveTo>
                  <a:cubicBezTo>
                    <a:pt x="626173" y="1181409"/>
                    <a:pt x="542358" y="1362865"/>
                    <a:pt x="375807" y="1507165"/>
                  </a:cubicBezTo>
                  <a:cubicBezTo>
                    <a:pt x="402377" y="1286826"/>
                    <a:pt x="505418" y="1115523"/>
                    <a:pt x="664408" y="974462"/>
                  </a:cubicBezTo>
                  <a:close/>
                  <a:moveTo>
                    <a:pt x="642591" y="519742"/>
                  </a:moveTo>
                  <a:cubicBezTo>
                    <a:pt x="638702" y="546744"/>
                    <a:pt x="636110" y="572667"/>
                    <a:pt x="631358" y="598157"/>
                  </a:cubicBezTo>
                  <a:cubicBezTo>
                    <a:pt x="613212" y="697310"/>
                    <a:pt x="581457" y="789982"/>
                    <a:pt x="510603" y="866021"/>
                  </a:cubicBezTo>
                  <a:cubicBezTo>
                    <a:pt x="465023" y="915057"/>
                    <a:pt x="423331" y="967766"/>
                    <a:pt x="377751" y="1021122"/>
                  </a:cubicBezTo>
                  <a:cubicBezTo>
                    <a:pt x="379479" y="894751"/>
                    <a:pt x="555751" y="561218"/>
                    <a:pt x="642591" y="519742"/>
                  </a:cubicBezTo>
                  <a:close/>
                  <a:moveTo>
                    <a:pt x="319642" y="1161751"/>
                  </a:moveTo>
                  <a:cubicBezTo>
                    <a:pt x="301712" y="1129996"/>
                    <a:pt x="286591" y="1096081"/>
                    <a:pt x="265421" y="1066486"/>
                  </a:cubicBezTo>
                  <a:cubicBezTo>
                    <a:pt x="171885" y="935579"/>
                    <a:pt x="123713" y="786526"/>
                    <a:pt x="89366" y="631856"/>
                  </a:cubicBezTo>
                  <a:cubicBezTo>
                    <a:pt x="75540" y="569426"/>
                    <a:pt x="82885" y="508293"/>
                    <a:pt x="98006" y="446728"/>
                  </a:cubicBezTo>
                  <a:cubicBezTo>
                    <a:pt x="225458" y="668147"/>
                    <a:pt x="299336" y="905552"/>
                    <a:pt x="331739" y="1156134"/>
                  </a:cubicBezTo>
                  <a:cubicBezTo>
                    <a:pt x="327635" y="1158079"/>
                    <a:pt x="323530" y="1160023"/>
                    <a:pt x="319642" y="1161751"/>
                  </a:cubicBezTo>
                  <a:close/>
                  <a:moveTo>
                    <a:pt x="329363" y="1583852"/>
                  </a:moveTo>
                  <a:cubicBezTo>
                    <a:pt x="160220" y="1435015"/>
                    <a:pt x="1878" y="1129780"/>
                    <a:pt x="27800" y="904904"/>
                  </a:cubicBezTo>
                  <a:cubicBezTo>
                    <a:pt x="36873" y="913113"/>
                    <a:pt x="41841" y="915921"/>
                    <a:pt x="44434" y="920241"/>
                  </a:cubicBezTo>
                  <a:cubicBezTo>
                    <a:pt x="109023" y="1030195"/>
                    <a:pt x="174909" y="1139069"/>
                    <a:pt x="236907" y="1250535"/>
                  </a:cubicBezTo>
                  <a:cubicBezTo>
                    <a:pt x="268661" y="1307780"/>
                    <a:pt x="294800" y="1368481"/>
                    <a:pt x="320506" y="1428750"/>
                  </a:cubicBezTo>
                  <a:cubicBezTo>
                    <a:pt x="341460" y="1477787"/>
                    <a:pt x="336492" y="1529199"/>
                    <a:pt x="329363" y="1583852"/>
                  </a:cubicBezTo>
                  <a:close/>
                  <a:moveTo>
                    <a:pt x="346428" y="706598"/>
                  </a:moveTo>
                  <a:cubicBezTo>
                    <a:pt x="269526" y="486907"/>
                    <a:pt x="253540" y="276072"/>
                    <a:pt x="350965" y="60485"/>
                  </a:cubicBezTo>
                  <a:cubicBezTo>
                    <a:pt x="358525" y="68694"/>
                    <a:pt x="362414" y="71070"/>
                    <a:pt x="363278" y="74095"/>
                  </a:cubicBezTo>
                  <a:cubicBezTo>
                    <a:pt x="381856" y="148405"/>
                    <a:pt x="402593" y="222500"/>
                    <a:pt x="417931" y="297674"/>
                  </a:cubicBezTo>
                  <a:cubicBezTo>
                    <a:pt x="449686" y="453424"/>
                    <a:pt x="431108" y="557761"/>
                    <a:pt x="346428" y="706598"/>
                  </a:cubicBezTo>
                  <a:close/>
                  <a:moveTo>
                    <a:pt x="766802" y="1790582"/>
                  </a:moveTo>
                  <a:cubicBezTo>
                    <a:pt x="878051" y="1852580"/>
                    <a:pt x="987141" y="1918466"/>
                    <a:pt x="1097095" y="1983055"/>
                  </a:cubicBezTo>
                  <a:cubicBezTo>
                    <a:pt x="1101415" y="1985648"/>
                    <a:pt x="1104223" y="1990616"/>
                    <a:pt x="1112432" y="1999689"/>
                  </a:cubicBezTo>
                  <a:cubicBezTo>
                    <a:pt x="887556" y="2025179"/>
                    <a:pt x="582321" y="1867053"/>
                    <a:pt x="433484" y="1697910"/>
                  </a:cubicBezTo>
                  <a:cubicBezTo>
                    <a:pt x="488137" y="1690782"/>
                    <a:pt x="539549" y="1685813"/>
                    <a:pt x="588802" y="1706767"/>
                  </a:cubicBezTo>
                  <a:cubicBezTo>
                    <a:pt x="649071" y="1732689"/>
                    <a:pt x="709772" y="1758612"/>
                    <a:pt x="766802" y="1790582"/>
                  </a:cubicBezTo>
                  <a:close/>
                  <a:moveTo>
                    <a:pt x="509955" y="1651466"/>
                  </a:moveTo>
                  <a:cubicBezTo>
                    <a:pt x="654256" y="1484915"/>
                    <a:pt x="835928" y="1401100"/>
                    <a:pt x="1042658" y="1362865"/>
                  </a:cubicBezTo>
                  <a:cubicBezTo>
                    <a:pt x="901813" y="1521855"/>
                    <a:pt x="730510" y="1624896"/>
                    <a:pt x="509955" y="1651466"/>
                  </a:cubicBezTo>
                  <a:close/>
                  <a:moveTo>
                    <a:pt x="1570609" y="1929267"/>
                  </a:moveTo>
                  <a:cubicBezTo>
                    <a:pt x="1509043" y="1944172"/>
                    <a:pt x="1447910" y="1951733"/>
                    <a:pt x="1385480" y="1937907"/>
                  </a:cubicBezTo>
                  <a:cubicBezTo>
                    <a:pt x="1230811" y="1903560"/>
                    <a:pt x="1081757" y="1855388"/>
                    <a:pt x="950850" y="1761852"/>
                  </a:cubicBezTo>
                  <a:cubicBezTo>
                    <a:pt x="921255" y="1740682"/>
                    <a:pt x="887556" y="1725561"/>
                    <a:pt x="855585" y="1707631"/>
                  </a:cubicBezTo>
                  <a:cubicBezTo>
                    <a:pt x="857530" y="1703527"/>
                    <a:pt x="859258" y="1699638"/>
                    <a:pt x="861202" y="1695534"/>
                  </a:cubicBezTo>
                  <a:cubicBezTo>
                    <a:pt x="1111784" y="1728153"/>
                    <a:pt x="1349189" y="1801815"/>
                    <a:pt x="1570609" y="1929267"/>
                  </a:cubicBezTo>
                  <a:close/>
                  <a:moveTo>
                    <a:pt x="996214" y="1649090"/>
                  </a:moveTo>
                  <a:cubicBezTo>
                    <a:pt x="1049787" y="1603510"/>
                    <a:pt x="1102279" y="1561818"/>
                    <a:pt x="1151316" y="1516238"/>
                  </a:cubicBezTo>
                  <a:cubicBezTo>
                    <a:pt x="1227570" y="1445600"/>
                    <a:pt x="1320027" y="1413629"/>
                    <a:pt x="1419179" y="1395483"/>
                  </a:cubicBezTo>
                  <a:cubicBezTo>
                    <a:pt x="1444669" y="1390731"/>
                    <a:pt x="1470592" y="1388139"/>
                    <a:pt x="1497594" y="1384250"/>
                  </a:cubicBezTo>
                  <a:cubicBezTo>
                    <a:pt x="1456335" y="1471522"/>
                    <a:pt x="1122585" y="1647794"/>
                    <a:pt x="996214" y="1649090"/>
                  </a:cubicBezTo>
                  <a:close/>
                  <a:moveTo>
                    <a:pt x="1310954" y="1680845"/>
                  </a:moveTo>
                  <a:cubicBezTo>
                    <a:pt x="1459575" y="1596165"/>
                    <a:pt x="1564128" y="1577587"/>
                    <a:pt x="1720094" y="1609342"/>
                  </a:cubicBezTo>
                  <a:cubicBezTo>
                    <a:pt x="1795269" y="1624680"/>
                    <a:pt x="1869147" y="1645418"/>
                    <a:pt x="1943674" y="1663995"/>
                  </a:cubicBezTo>
                  <a:cubicBezTo>
                    <a:pt x="1946914" y="1664859"/>
                    <a:pt x="1949290" y="1668748"/>
                    <a:pt x="1957283" y="1676308"/>
                  </a:cubicBezTo>
                  <a:cubicBezTo>
                    <a:pt x="1741480" y="1773733"/>
                    <a:pt x="1530429" y="1757747"/>
                    <a:pt x="1310954" y="1680845"/>
                  </a:cubicBezTo>
                  <a:close/>
                </a:path>
              </a:pathLst>
            </a:custGeom>
            <a:grpFill/>
            <a:ln w="21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图形 12">
              <a:extLst>
                <a:ext uri="{FF2B5EF4-FFF2-40B4-BE49-F238E27FC236}">
                  <a16:creationId xmlns:a16="http://schemas.microsoft.com/office/drawing/2014/main" id="{EC5D9CC9-185C-6FBC-8063-5F804B21637F}"/>
                </a:ext>
              </a:extLst>
            </p:cNvPr>
            <p:cNvSpPr/>
            <p:nvPr/>
          </p:nvSpPr>
          <p:spPr>
            <a:xfrm rot="5400000">
              <a:off x="213624" y="228748"/>
              <a:ext cx="1078194" cy="1083421"/>
            </a:xfrm>
            <a:custGeom>
              <a:avLst/>
              <a:gdLst>
                <a:gd name="connsiteX0" fmla="*/ 1991198 w 2017120"/>
                <a:gd name="connsiteY0" fmla="*/ 1649090 h 2026899"/>
                <a:gd name="connsiteX1" fmla="*/ 1721606 w 2017120"/>
                <a:gd name="connsiteY1" fmla="*/ 1589685 h 2026899"/>
                <a:gd name="connsiteX2" fmla="*/ 1397577 w 2017120"/>
                <a:gd name="connsiteY2" fmla="*/ 1617551 h 2026899"/>
                <a:gd name="connsiteX3" fmla="*/ 1134898 w 2017120"/>
                <a:gd name="connsiteY3" fmla="*/ 1649306 h 2026899"/>
                <a:gd name="connsiteX4" fmla="*/ 1151532 w 2017120"/>
                <a:gd name="connsiteY4" fmla="*/ 1636129 h 2026899"/>
                <a:gd name="connsiteX5" fmla="*/ 1473184 w 2017120"/>
                <a:gd name="connsiteY5" fmla="*/ 1452945 h 2026899"/>
                <a:gd name="connsiteX6" fmla="*/ 1546847 w 2017120"/>
                <a:gd name="connsiteY6" fmla="*/ 1356816 h 2026899"/>
                <a:gd name="connsiteX7" fmla="*/ 1529349 w 2017120"/>
                <a:gd name="connsiteY7" fmla="*/ 1350984 h 2026899"/>
                <a:gd name="connsiteX8" fmla="*/ 1321107 w 2017120"/>
                <a:gd name="connsiteY8" fmla="*/ 1398940 h 2026899"/>
                <a:gd name="connsiteX9" fmla="*/ 1223466 w 2017120"/>
                <a:gd name="connsiteY9" fmla="*/ 1440415 h 2026899"/>
                <a:gd name="connsiteX10" fmla="*/ 1060155 w 2017120"/>
                <a:gd name="connsiteY10" fmla="*/ 1568515 h 2026899"/>
                <a:gd name="connsiteX11" fmla="*/ 891445 w 2017120"/>
                <a:gd name="connsiteY11" fmla="*/ 1654058 h 2026899"/>
                <a:gd name="connsiteX12" fmla="*/ 663112 w 2017120"/>
                <a:gd name="connsiteY12" fmla="*/ 1656003 h 2026899"/>
                <a:gd name="connsiteX13" fmla="*/ 670457 w 2017120"/>
                <a:gd name="connsiteY13" fmla="*/ 1647578 h 2026899"/>
                <a:gd name="connsiteX14" fmla="*/ 722302 w 2017120"/>
                <a:gd name="connsiteY14" fmla="*/ 1625760 h 2026899"/>
                <a:gd name="connsiteX15" fmla="*/ 1049355 w 2017120"/>
                <a:gd name="connsiteY15" fmla="*/ 1401316 h 2026899"/>
                <a:gd name="connsiteX16" fmla="*/ 1084566 w 2017120"/>
                <a:gd name="connsiteY16" fmla="*/ 1318365 h 2026899"/>
                <a:gd name="connsiteX17" fmla="*/ 1032721 w 2017120"/>
                <a:gd name="connsiteY17" fmla="*/ 1329166 h 2026899"/>
                <a:gd name="connsiteX18" fmla="*/ 818430 w 2017120"/>
                <a:gd name="connsiteY18" fmla="*/ 1399372 h 2026899"/>
                <a:gd name="connsiteX19" fmla="*/ 584913 w 2017120"/>
                <a:gd name="connsiteY19" fmla="*/ 1543889 h 2026899"/>
                <a:gd name="connsiteX20" fmla="*/ 365870 w 2017120"/>
                <a:gd name="connsiteY20" fmla="*/ 1661403 h 2026899"/>
                <a:gd name="connsiteX21" fmla="*/ 484033 w 2017120"/>
                <a:gd name="connsiteY21" fmla="*/ 1433071 h 2026899"/>
                <a:gd name="connsiteX22" fmla="*/ 628549 w 2017120"/>
                <a:gd name="connsiteY22" fmla="*/ 1199554 h 2026899"/>
                <a:gd name="connsiteX23" fmla="*/ 698756 w 2017120"/>
                <a:gd name="connsiteY23" fmla="*/ 985263 h 2026899"/>
                <a:gd name="connsiteX24" fmla="*/ 709556 w 2017120"/>
                <a:gd name="connsiteY24" fmla="*/ 933419 h 2026899"/>
                <a:gd name="connsiteX25" fmla="*/ 626605 w 2017120"/>
                <a:gd name="connsiteY25" fmla="*/ 968630 h 2026899"/>
                <a:gd name="connsiteX26" fmla="*/ 402161 w 2017120"/>
                <a:gd name="connsiteY26" fmla="*/ 1295683 h 2026899"/>
                <a:gd name="connsiteX27" fmla="*/ 380343 w 2017120"/>
                <a:gd name="connsiteY27" fmla="*/ 1347527 h 2026899"/>
                <a:gd name="connsiteX28" fmla="*/ 371919 w 2017120"/>
                <a:gd name="connsiteY28" fmla="*/ 1354872 h 2026899"/>
                <a:gd name="connsiteX29" fmla="*/ 373863 w 2017120"/>
                <a:gd name="connsiteY29" fmla="*/ 1126540 h 2026899"/>
                <a:gd name="connsiteX30" fmla="*/ 459406 w 2017120"/>
                <a:gd name="connsiteY30" fmla="*/ 957829 h 2026899"/>
                <a:gd name="connsiteX31" fmla="*/ 587506 w 2017120"/>
                <a:gd name="connsiteY31" fmla="*/ 794518 h 2026899"/>
                <a:gd name="connsiteX32" fmla="*/ 628981 w 2017120"/>
                <a:gd name="connsiteY32" fmla="*/ 696878 h 2026899"/>
                <a:gd name="connsiteX33" fmla="*/ 676938 w 2017120"/>
                <a:gd name="connsiteY33" fmla="*/ 488635 h 2026899"/>
                <a:gd name="connsiteX34" fmla="*/ 671105 w 2017120"/>
                <a:gd name="connsiteY34" fmla="*/ 471138 h 2026899"/>
                <a:gd name="connsiteX35" fmla="*/ 574977 w 2017120"/>
                <a:gd name="connsiteY35" fmla="*/ 544800 h 2026899"/>
                <a:gd name="connsiteX36" fmla="*/ 391792 w 2017120"/>
                <a:gd name="connsiteY36" fmla="*/ 866453 h 2026899"/>
                <a:gd name="connsiteX37" fmla="*/ 378615 w 2017120"/>
                <a:gd name="connsiteY37" fmla="*/ 883086 h 2026899"/>
                <a:gd name="connsiteX38" fmla="*/ 410370 w 2017120"/>
                <a:gd name="connsiteY38" fmla="*/ 620407 h 2026899"/>
                <a:gd name="connsiteX39" fmla="*/ 438236 w 2017120"/>
                <a:gd name="connsiteY39" fmla="*/ 296378 h 2026899"/>
                <a:gd name="connsiteX40" fmla="*/ 378831 w 2017120"/>
                <a:gd name="connsiteY40" fmla="*/ 26786 h 2026899"/>
                <a:gd name="connsiteX41" fmla="*/ 361982 w 2017120"/>
                <a:gd name="connsiteY41" fmla="*/ 0 h 2026899"/>
                <a:gd name="connsiteX42" fmla="*/ 322018 w 2017120"/>
                <a:gd name="connsiteY42" fmla="*/ 64374 h 2026899"/>
                <a:gd name="connsiteX43" fmla="*/ 259157 w 2017120"/>
                <a:gd name="connsiteY43" fmla="*/ 399203 h 2026899"/>
                <a:gd name="connsiteX44" fmla="*/ 331307 w 2017120"/>
                <a:gd name="connsiteY44" fmla="*/ 727336 h 2026899"/>
                <a:gd name="connsiteX45" fmla="*/ 349885 w 2017120"/>
                <a:gd name="connsiteY45" fmla="*/ 847443 h 2026899"/>
                <a:gd name="connsiteX46" fmla="*/ 341028 w 2017120"/>
                <a:gd name="connsiteY46" fmla="*/ 1004705 h 2026899"/>
                <a:gd name="connsiteX47" fmla="*/ 329147 w 2017120"/>
                <a:gd name="connsiteY47" fmla="*/ 1007513 h 2026899"/>
                <a:gd name="connsiteX48" fmla="*/ 98870 w 2017120"/>
                <a:gd name="connsiteY48" fmla="*/ 379546 h 2026899"/>
                <a:gd name="connsiteX49" fmla="*/ 70788 w 2017120"/>
                <a:gd name="connsiteY49" fmla="*/ 417565 h 2026899"/>
                <a:gd name="connsiteX50" fmla="*/ 68628 w 2017120"/>
                <a:gd name="connsiteY50" fmla="*/ 619327 h 2026899"/>
                <a:gd name="connsiteX51" fmla="*/ 230858 w 2017120"/>
                <a:gd name="connsiteY51" fmla="*/ 1049205 h 2026899"/>
                <a:gd name="connsiteX52" fmla="*/ 330875 w 2017120"/>
                <a:gd name="connsiteY52" fmla="*/ 1250319 h 2026899"/>
                <a:gd name="connsiteX53" fmla="*/ 347940 w 2017120"/>
                <a:gd name="connsiteY53" fmla="*/ 1381442 h 2026899"/>
                <a:gd name="connsiteX54" fmla="*/ 336708 w 2017120"/>
                <a:gd name="connsiteY54" fmla="*/ 1385330 h 2026899"/>
                <a:gd name="connsiteX55" fmla="*/ 331955 w 2017120"/>
                <a:gd name="connsiteY55" fmla="*/ 1384250 h 2026899"/>
                <a:gd name="connsiteX56" fmla="*/ 30176 w 2017120"/>
                <a:gd name="connsiteY56" fmla="*/ 847875 h 2026899"/>
                <a:gd name="connsiteX57" fmla="*/ 798 w 2017120"/>
                <a:gd name="connsiteY57" fmla="*/ 906200 h 2026899"/>
                <a:gd name="connsiteX58" fmla="*/ 54587 w 2017120"/>
                <a:gd name="connsiteY58" fmla="*/ 1209059 h 2026899"/>
                <a:gd name="connsiteX59" fmla="*/ 268445 w 2017120"/>
                <a:gd name="connsiteY59" fmla="*/ 1551449 h 2026899"/>
                <a:gd name="connsiteX60" fmla="*/ 325042 w 2017120"/>
                <a:gd name="connsiteY60" fmla="*/ 1701798 h 2026899"/>
                <a:gd name="connsiteX61" fmla="*/ 465455 w 2017120"/>
                <a:gd name="connsiteY61" fmla="*/ 1758396 h 2026899"/>
                <a:gd name="connsiteX62" fmla="*/ 807845 w 2017120"/>
                <a:gd name="connsiteY62" fmla="*/ 1972254 h 2026899"/>
                <a:gd name="connsiteX63" fmla="*/ 1110704 w 2017120"/>
                <a:gd name="connsiteY63" fmla="*/ 2026043 h 2026899"/>
                <a:gd name="connsiteX64" fmla="*/ 1169029 w 2017120"/>
                <a:gd name="connsiteY64" fmla="*/ 1996665 h 2026899"/>
                <a:gd name="connsiteX65" fmla="*/ 632654 w 2017120"/>
                <a:gd name="connsiteY65" fmla="*/ 1694886 h 2026899"/>
                <a:gd name="connsiteX66" fmla="*/ 631574 w 2017120"/>
                <a:gd name="connsiteY66" fmla="*/ 1690134 h 2026899"/>
                <a:gd name="connsiteX67" fmla="*/ 635462 w 2017120"/>
                <a:gd name="connsiteY67" fmla="*/ 1678901 h 2026899"/>
                <a:gd name="connsiteX68" fmla="*/ 766586 w 2017120"/>
                <a:gd name="connsiteY68" fmla="*/ 1695966 h 2026899"/>
                <a:gd name="connsiteX69" fmla="*/ 967699 w 2017120"/>
                <a:gd name="connsiteY69" fmla="*/ 1795983 h 2026899"/>
                <a:gd name="connsiteX70" fmla="*/ 1397577 w 2017120"/>
                <a:gd name="connsiteY70" fmla="*/ 1958213 h 2026899"/>
                <a:gd name="connsiteX71" fmla="*/ 1599339 w 2017120"/>
                <a:gd name="connsiteY71" fmla="*/ 1956053 h 2026899"/>
                <a:gd name="connsiteX72" fmla="*/ 1637359 w 2017120"/>
                <a:gd name="connsiteY72" fmla="*/ 1927971 h 2026899"/>
                <a:gd name="connsiteX73" fmla="*/ 1009175 w 2017120"/>
                <a:gd name="connsiteY73" fmla="*/ 1697478 h 2026899"/>
                <a:gd name="connsiteX74" fmla="*/ 1011983 w 2017120"/>
                <a:gd name="connsiteY74" fmla="*/ 1685597 h 2026899"/>
                <a:gd name="connsiteX75" fmla="*/ 1169029 w 2017120"/>
                <a:gd name="connsiteY75" fmla="*/ 1676740 h 2026899"/>
                <a:gd name="connsiteX76" fmla="*/ 1289136 w 2017120"/>
                <a:gd name="connsiteY76" fmla="*/ 1695318 h 2026899"/>
                <a:gd name="connsiteX77" fmla="*/ 1617269 w 2017120"/>
                <a:gd name="connsiteY77" fmla="*/ 1767468 h 2026899"/>
                <a:gd name="connsiteX78" fmla="*/ 1952746 w 2017120"/>
                <a:gd name="connsiteY78" fmla="*/ 1705471 h 2026899"/>
                <a:gd name="connsiteX79" fmla="*/ 2017120 w 2017120"/>
                <a:gd name="connsiteY79" fmla="*/ 1665507 h 2026899"/>
                <a:gd name="connsiteX80" fmla="*/ 1991198 w 2017120"/>
                <a:gd name="connsiteY80" fmla="*/ 1649090 h 2026899"/>
                <a:gd name="connsiteX81" fmla="*/ 664408 w 2017120"/>
                <a:gd name="connsiteY81" fmla="*/ 974462 h 2026899"/>
                <a:gd name="connsiteX82" fmla="*/ 375807 w 2017120"/>
                <a:gd name="connsiteY82" fmla="*/ 1507165 h 2026899"/>
                <a:gd name="connsiteX83" fmla="*/ 664408 w 2017120"/>
                <a:gd name="connsiteY83" fmla="*/ 974462 h 2026899"/>
                <a:gd name="connsiteX84" fmla="*/ 642591 w 2017120"/>
                <a:gd name="connsiteY84" fmla="*/ 519742 h 2026899"/>
                <a:gd name="connsiteX85" fmla="*/ 631358 w 2017120"/>
                <a:gd name="connsiteY85" fmla="*/ 598157 h 2026899"/>
                <a:gd name="connsiteX86" fmla="*/ 510603 w 2017120"/>
                <a:gd name="connsiteY86" fmla="*/ 866021 h 2026899"/>
                <a:gd name="connsiteX87" fmla="*/ 377751 w 2017120"/>
                <a:gd name="connsiteY87" fmla="*/ 1021122 h 2026899"/>
                <a:gd name="connsiteX88" fmla="*/ 642591 w 2017120"/>
                <a:gd name="connsiteY88" fmla="*/ 519742 h 2026899"/>
                <a:gd name="connsiteX89" fmla="*/ 319642 w 2017120"/>
                <a:gd name="connsiteY89" fmla="*/ 1161751 h 2026899"/>
                <a:gd name="connsiteX90" fmla="*/ 265421 w 2017120"/>
                <a:gd name="connsiteY90" fmla="*/ 1066486 h 2026899"/>
                <a:gd name="connsiteX91" fmla="*/ 89366 w 2017120"/>
                <a:gd name="connsiteY91" fmla="*/ 631856 h 2026899"/>
                <a:gd name="connsiteX92" fmla="*/ 98006 w 2017120"/>
                <a:gd name="connsiteY92" fmla="*/ 446728 h 2026899"/>
                <a:gd name="connsiteX93" fmla="*/ 331739 w 2017120"/>
                <a:gd name="connsiteY93" fmla="*/ 1156134 h 2026899"/>
                <a:gd name="connsiteX94" fmla="*/ 319642 w 2017120"/>
                <a:gd name="connsiteY94" fmla="*/ 1161751 h 2026899"/>
                <a:gd name="connsiteX95" fmla="*/ 329363 w 2017120"/>
                <a:gd name="connsiteY95" fmla="*/ 1583852 h 2026899"/>
                <a:gd name="connsiteX96" fmla="*/ 27800 w 2017120"/>
                <a:gd name="connsiteY96" fmla="*/ 904904 h 2026899"/>
                <a:gd name="connsiteX97" fmla="*/ 44434 w 2017120"/>
                <a:gd name="connsiteY97" fmla="*/ 920241 h 2026899"/>
                <a:gd name="connsiteX98" fmla="*/ 236907 w 2017120"/>
                <a:gd name="connsiteY98" fmla="*/ 1250535 h 2026899"/>
                <a:gd name="connsiteX99" fmla="*/ 320506 w 2017120"/>
                <a:gd name="connsiteY99" fmla="*/ 1428750 h 2026899"/>
                <a:gd name="connsiteX100" fmla="*/ 329363 w 2017120"/>
                <a:gd name="connsiteY100" fmla="*/ 1583852 h 2026899"/>
                <a:gd name="connsiteX101" fmla="*/ 346428 w 2017120"/>
                <a:gd name="connsiteY101" fmla="*/ 706598 h 2026899"/>
                <a:gd name="connsiteX102" fmla="*/ 350965 w 2017120"/>
                <a:gd name="connsiteY102" fmla="*/ 60485 h 2026899"/>
                <a:gd name="connsiteX103" fmla="*/ 363278 w 2017120"/>
                <a:gd name="connsiteY103" fmla="*/ 74095 h 2026899"/>
                <a:gd name="connsiteX104" fmla="*/ 417931 w 2017120"/>
                <a:gd name="connsiteY104" fmla="*/ 297674 h 2026899"/>
                <a:gd name="connsiteX105" fmla="*/ 346428 w 2017120"/>
                <a:gd name="connsiteY105" fmla="*/ 706598 h 2026899"/>
                <a:gd name="connsiteX106" fmla="*/ 766802 w 2017120"/>
                <a:gd name="connsiteY106" fmla="*/ 1790582 h 2026899"/>
                <a:gd name="connsiteX107" fmla="*/ 1097095 w 2017120"/>
                <a:gd name="connsiteY107" fmla="*/ 1983055 h 2026899"/>
                <a:gd name="connsiteX108" fmla="*/ 1112432 w 2017120"/>
                <a:gd name="connsiteY108" fmla="*/ 1999689 h 2026899"/>
                <a:gd name="connsiteX109" fmla="*/ 433484 w 2017120"/>
                <a:gd name="connsiteY109" fmla="*/ 1697910 h 2026899"/>
                <a:gd name="connsiteX110" fmla="*/ 588802 w 2017120"/>
                <a:gd name="connsiteY110" fmla="*/ 1706767 h 2026899"/>
                <a:gd name="connsiteX111" fmla="*/ 766802 w 2017120"/>
                <a:gd name="connsiteY111" fmla="*/ 1790582 h 2026899"/>
                <a:gd name="connsiteX112" fmla="*/ 509955 w 2017120"/>
                <a:gd name="connsiteY112" fmla="*/ 1651466 h 2026899"/>
                <a:gd name="connsiteX113" fmla="*/ 1042658 w 2017120"/>
                <a:gd name="connsiteY113" fmla="*/ 1362865 h 2026899"/>
                <a:gd name="connsiteX114" fmla="*/ 509955 w 2017120"/>
                <a:gd name="connsiteY114" fmla="*/ 1651466 h 2026899"/>
                <a:gd name="connsiteX115" fmla="*/ 1570609 w 2017120"/>
                <a:gd name="connsiteY115" fmla="*/ 1929267 h 2026899"/>
                <a:gd name="connsiteX116" fmla="*/ 1385480 w 2017120"/>
                <a:gd name="connsiteY116" fmla="*/ 1937907 h 2026899"/>
                <a:gd name="connsiteX117" fmla="*/ 950850 w 2017120"/>
                <a:gd name="connsiteY117" fmla="*/ 1761852 h 2026899"/>
                <a:gd name="connsiteX118" fmla="*/ 855585 w 2017120"/>
                <a:gd name="connsiteY118" fmla="*/ 1707631 h 2026899"/>
                <a:gd name="connsiteX119" fmla="*/ 861202 w 2017120"/>
                <a:gd name="connsiteY119" fmla="*/ 1695534 h 2026899"/>
                <a:gd name="connsiteX120" fmla="*/ 1570609 w 2017120"/>
                <a:gd name="connsiteY120" fmla="*/ 1929267 h 2026899"/>
                <a:gd name="connsiteX121" fmla="*/ 996214 w 2017120"/>
                <a:gd name="connsiteY121" fmla="*/ 1649090 h 2026899"/>
                <a:gd name="connsiteX122" fmla="*/ 1151316 w 2017120"/>
                <a:gd name="connsiteY122" fmla="*/ 1516238 h 2026899"/>
                <a:gd name="connsiteX123" fmla="*/ 1419179 w 2017120"/>
                <a:gd name="connsiteY123" fmla="*/ 1395483 h 2026899"/>
                <a:gd name="connsiteX124" fmla="*/ 1497594 w 2017120"/>
                <a:gd name="connsiteY124" fmla="*/ 1384250 h 2026899"/>
                <a:gd name="connsiteX125" fmla="*/ 996214 w 2017120"/>
                <a:gd name="connsiteY125" fmla="*/ 1649090 h 2026899"/>
                <a:gd name="connsiteX126" fmla="*/ 1310954 w 2017120"/>
                <a:gd name="connsiteY126" fmla="*/ 1680845 h 2026899"/>
                <a:gd name="connsiteX127" fmla="*/ 1720094 w 2017120"/>
                <a:gd name="connsiteY127" fmla="*/ 1609342 h 2026899"/>
                <a:gd name="connsiteX128" fmla="*/ 1943674 w 2017120"/>
                <a:gd name="connsiteY128" fmla="*/ 1663995 h 2026899"/>
                <a:gd name="connsiteX129" fmla="*/ 1957283 w 2017120"/>
                <a:gd name="connsiteY129" fmla="*/ 1676308 h 2026899"/>
                <a:gd name="connsiteX130" fmla="*/ 1310954 w 2017120"/>
                <a:gd name="connsiteY130" fmla="*/ 1680845 h 2026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</a:cxnLst>
              <a:rect l="l" t="t" r="r" b="b"/>
              <a:pathLst>
                <a:path w="2017120" h="2026899">
                  <a:moveTo>
                    <a:pt x="1991198" y="1649090"/>
                  </a:moveTo>
                  <a:cubicBezTo>
                    <a:pt x="1901550" y="1628784"/>
                    <a:pt x="1811686" y="1608694"/>
                    <a:pt x="1721606" y="1589685"/>
                  </a:cubicBezTo>
                  <a:cubicBezTo>
                    <a:pt x="1611004" y="1566355"/>
                    <a:pt x="1502347" y="1563546"/>
                    <a:pt x="1397577" y="1617551"/>
                  </a:cubicBezTo>
                  <a:cubicBezTo>
                    <a:pt x="1314626" y="1660323"/>
                    <a:pt x="1224546" y="1652114"/>
                    <a:pt x="1134898" y="1649306"/>
                  </a:cubicBezTo>
                  <a:cubicBezTo>
                    <a:pt x="1139435" y="1642177"/>
                    <a:pt x="1145267" y="1638073"/>
                    <a:pt x="1151532" y="1636129"/>
                  </a:cubicBezTo>
                  <a:cubicBezTo>
                    <a:pt x="1271854" y="1598325"/>
                    <a:pt x="1374463" y="1528767"/>
                    <a:pt x="1473184" y="1452945"/>
                  </a:cubicBezTo>
                  <a:cubicBezTo>
                    <a:pt x="1505587" y="1428102"/>
                    <a:pt x="1536694" y="1400884"/>
                    <a:pt x="1546847" y="1356816"/>
                  </a:cubicBezTo>
                  <a:cubicBezTo>
                    <a:pt x="1539286" y="1354224"/>
                    <a:pt x="1533669" y="1349903"/>
                    <a:pt x="1529349" y="1350984"/>
                  </a:cubicBezTo>
                  <a:cubicBezTo>
                    <a:pt x="1459791" y="1366321"/>
                    <a:pt x="1389801" y="1380362"/>
                    <a:pt x="1321107" y="1398940"/>
                  </a:cubicBezTo>
                  <a:cubicBezTo>
                    <a:pt x="1287192" y="1408013"/>
                    <a:pt x="1251764" y="1420542"/>
                    <a:pt x="1223466" y="1440415"/>
                  </a:cubicBezTo>
                  <a:cubicBezTo>
                    <a:pt x="1166869" y="1480163"/>
                    <a:pt x="1117617" y="1530279"/>
                    <a:pt x="1060155" y="1568515"/>
                  </a:cubicBezTo>
                  <a:cubicBezTo>
                    <a:pt x="1007663" y="1603510"/>
                    <a:pt x="951282" y="1642177"/>
                    <a:pt x="891445" y="1654058"/>
                  </a:cubicBezTo>
                  <a:cubicBezTo>
                    <a:pt x="818214" y="1668532"/>
                    <a:pt x="740015" y="1656651"/>
                    <a:pt x="663112" y="1656003"/>
                  </a:cubicBezTo>
                  <a:cubicBezTo>
                    <a:pt x="666137" y="1652546"/>
                    <a:pt x="667649" y="1648874"/>
                    <a:pt x="670457" y="1647578"/>
                  </a:cubicBezTo>
                  <a:cubicBezTo>
                    <a:pt x="687523" y="1640017"/>
                    <a:pt x="704804" y="1632672"/>
                    <a:pt x="722302" y="1625760"/>
                  </a:cubicBezTo>
                  <a:cubicBezTo>
                    <a:pt x="847809" y="1574995"/>
                    <a:pt x="957330" y="1500901"/>
                    <a:pt x="1049355" y="1401316"/>
                  </a:cubicBezTo>
                  <a:cubicBezTo>
                    <a:pt x="1069444" y="1379714"/>
                    <a:pt x="1086294" y="1356168"/>
                    <a:pt x="1084566" y="1318365"/>
                  </a:cubicBezTo>
                  <a:cubicBezTo>
                    <a:pt x="1064692" y="1322469"/>
                    <a:pt x="1048274" y="1324197"/>
                    <a:pt x="1032721" y="1329166"/>
                  </a:cubicBezTo>
                  <a:cubicBezTo>
                    <a:pt x="961219" y="1352064"/>
                    <a:pt x="889284" y="1374530"/>
                    <a:pt x="818430" y="1399372"/>
                  </a:cubicBezTo>
                  <a:cubicBezTo>
                    <a:pt x="730294" y="1430479"/>
                    <a:pt x="650799" y="1479083"/>
                    <a:pt x="584913" y="1543889"/>
                  </a:cubicBezTo>
                  <a:cubicBezTo>
                    <a:pt x="520324" y="1607182"/>
                    <a:pt x="452494" y="1654922"/>
                    <a:pt x="365870" y="1661403"/>
                  </a:cubicBezTo>
                  <a:cubicBezTo>
                    <a:pt x="369542" y="1570459"/>
                    <a:pt x="418579" y="1500037"/>
                    <a:pt x="484033" y="1433071"/>
                  </a:cubicBezTo>
                  <a:cubicBezTo>
                    <a:pt x="548622" y="1367185"/>
                    <a:pt x="597443" y="1287690"/>
                    <a:pt x="628549" y="1199554"/>
                  </a:cubicBezTo>
                  <a:cubicBezTo>
                    <a:pt x="653392" y="1128700"/>
                    <a:pt x="675858" y="1056981"/>
                    <a:pt x="698756" y="985263"/>
                  </a:cubicBezTo>
                  <a:cubicBezTo>
                    <a:pt x="703724" y="969710"/>
                    <a:pt x="705452" y="953292"/>
                    <a:pt x="709556" y="933419"/>
                  </a:cubicBezTo>
                  <a:cubicBezTo>
                    <a:pt x="671969" y="931690"/>
                    <a:pt x="648423" y="948540"/>
                    <a:pt x="626605" y="968630"/>
                  </a:cubicBezTo>
                  <a:cubicBezTo>
                    <a:pt x="527236" y="1060654"/>
                    <a:pt x="452926" y="1170176"/>
                    <a:pt x="402161" y="1295683"/>
                  </a:cubicBezTo>
                  <a:cubicBezTo>
                    <a:pt x="395033" y="1312964"/>
                    <a:pt x="387904" y="1330462"/>
                    <a:pt x="380343" y="1347527"/>
                  </a:cubicBezTo>
                  <a:cubicBezTo>
                    <a:pt x="379047" y="1350336"/>
                    <a:pt x="375375" y="1351848"/>
                    <a:pt x="371919" y="1354872"/>
                  </a:cubicBezTo>
                  <a:cubicBezTo>
                    <a:pt x="371487" y="1277969"/>
                    <a:pt x="359390" y="1199554"/>
                    <a:pt x="373863" y="1126540"/>
                  </a:cubicBezTo>
                  <a:cubicBezTo>
                    <a:pt x="385744" y="1066918"/>
                    <a:pt x="424411" y="1010321"/>
                    <a:pt x="459406" y="957829"/>
                  </a:cubicBezTo>
                  <a:cubicBezTo>
                    <a:pt x="497642" y="900368"/>
                    <a:pt x="547758" y="850899"/>
                    <a:pt x="587506" y="794518"/>
                  </a:cubicBezTo>
                  <a:cubicBezTo>
                    <a:pt x="607379" y="766220"/>
                    <a:pt x="619909" y="730793"/>
                    <a:pt x="628981" y="696878"/>
                  </a:cubicBezTo>
                  <a:cubicBezTo>
                    <a:pt x="647559" y="628184"/>
                    <a:pt x="661600" y="558193"/>
                    <a:pt x="676938" y="488635"/>
                  </a:cubicBezTo>
                  <a:cubicBezTo>
                    <a:pt x="678018" y="484099"/>
                    <a:pt x="673697" y="478482"/>
                    <a:pt x="671105" y="471138"/>
                  </a:cubicBezTo>
                  <a:cubicBezTo>
                    <a:pt x="627037" y="481075"/>
                    <a:pt x="599819" y="512397"/>
                    <a:pt x="574977" y="544800"/>
                  </a:cubicBezTo>
                  <a:cubicBezTo>
                    <a:pt x="499154" y="643521"/>
                    <a:pt x="429596" y="745914"/>
                    <a:pt x="391792" y="866453"/>
                  </a:cubicBezTo>
                  <a:cubicBezTo>
                    <a:pt x="389848" y="872717"/>
                    <a:pt x="385744" y="878334"/>
                    <a:pt x="378615" y="883086"/>
                  </a:cubicBezTo>
                  <a:cubicBezTo>
                    <a:pt x="376023" y="793222"/>
                    <a:pt x="367814" y="703142"/>
                    <a:pt x="410370" y="620407"/>
                  </a:cubicBezTo>
                  <a:cubicBezTo>
                    <a:pt x="464375" y="515854"/>
                    <a:pt x="461351" y="406980"/>
                    <a:pt x="438236" y="296378"/>
                  </a:cubicBezTo>
                  <a:cubicBezTo>
                    <a:pt x="419227" y="206298"/>
                    <a:pt x="399137" y="116650"/>
                    <a:pt x="378831" y="26786"/>
                  </a:cubicBezTo>
                  <a:cubicBezTo>
                    <a:pt x="377319" y="20306"/>
                    <a:pt x="371487" y="14689"/>
                    <a:pt x="361982" y="0"/>
                  </a:cubicBezTo>
                  <a:cubicBezTo>
                    <a:pt x="346212" y="24842"/>
                    <a:pt x="329579" y="43204"/>
                    <a:pt x="322018" y="64374"/>
                  </a:cubicBezTo>
                  <a:cubicBezTo>
                    <a:pt x="282271" y="172167"/>
                    <a:pt x="246196" y="282769"/>
                    <a:pt x="259157" y="399203"/>
                  </a:cubicBezTo>
                  <a:cubicBezTo>
                    <a:pt x="271470" y="510453"/>
                    <a:pt x="277950" y="624511"/>
                    <a:pt x="331307" y="727336"/>
                  </a:cubicBezTo>
                  <a:cubicBezTo>
                    <a:pt x="350749" y="764924"/>
                    <a:pt x="354853" y="804887"/>
                    <a:pt x="349885" y="847443"/>
                  </a:cubicBezTo>
                  <a:cubicBezTo>
                    <a:pt x="343836" y="899504"/>
                    <a:pt x="343620" y="952212"/>
                    <a:pt x="341028" y="1004705"/>
                  </a:cubicBezTo>
                  <a:cubicBezTo>
                    <a:pt x="337140" y="1005569"/>
                    <a:pt x="333035" y="1006649"/>
                    <a:pt x="329147" y="1007513"/>
                  </a:cubicBezTo>
                  <a:cubicBezTo>
                    <a:pt x="288751" y="785445"/>
                    <a:pt x="202560" y="580443"/>
                    <a:pt x="98870" y="379546"/>
                  </a:cubicBezTo>
                  <a:cubicBezTo>
                    <a:pt x="76837" y="378898"/>
                    <a:pt x="71652" y="400499"/>
                    <a:pt x="70788" y="417565"/>
                  </a:cubicBezTo>
                  <a:cubicBezTo>
                    <a:pt x="67764" y="484963"/>
                    <a:pt x="57611" y="554089"/>
                    <a:pt x="68628" y="619327"/>
                  </a:cubicBezTo>
                  <a:cubicBezTo>
                    <a:pt x="94550" y="772052"/>
                    <a:pt x="146611" y="916569"/>
                    <a:pt x="230858" y="1049205"/>
                  </a:cubicBezTo>
                  <a:cubicBezTo>
                    <a:pt x="270822" y="1112066"/>
                    <a:pt x="304089" y="1180544"/>
                    <a:pt x="330875" y="1250319"/>
                  </a:cubicBezTo>
                  <a:cubicBezTo>
                    <a:pt x="346428" y="1290714"/>
                    <a:pt x="342972" y="1338454"/>
                    <a:pt x="347940" y="1381442"/>
                  </a:cubicBezTo>
                  <a:cubicBezTo>
                    <a:pt x="339948" y="1384250"/>
                    <a:pt x="338436" y="1385115"/>
                    <a:pt x="336708" y="1385330"/>
                  </a:cubicBezTo>
                  <a:cubicBezTo>
                    <a:pt x="335195" y="1385547"/>
                    <a:pt x="332603" y="1385115"/>
                    <a:pt x="331955" y="1384250"/>
                  </a:cubicBezTo>
                  <a:cubicBezTo>
                    <a:pt x="231506" y="1206251"/>
                    <a:pt x="131273" y="1028035"/>
                    <a:pt x="30176" y="847875"/>
                  </a:cubicBezTo>
                  <a:cubicBezTo>
                    <a:pt x="-2226" y="856732"/>
                    <a:pt x="2094" y="883518"/>
                    <a:pt x="798" y="906200"/>
                  </a:cubicBezTo>
                  <a:cubicBezTo>
                    <a:pt x="-4603" y="1011185"/>
                    <a:pt x="17863" y="1111634"/>
                    <a:pt x="54587" y="1209059"/>
                  </a:cubicBezTo>
                  <a:cubicBezTo>
                    <a:pt x="102975" y="1337374"/>
                    <a:pt x="177069" y="1450136"/>
                    <a:pt x="268445" y="1551449"/>
                  </a:cubicBezTo>
                  <a:cubicBezTo>
                    <a:pt x="298472" y="1584716"/>
                    <a:pt x="325042" y="1701798"/>
                    <a:pt x="325042" y="1701798"/>
                  </a:cubicBezTo>
                  <a:cubicBezTo>
                    <a:pt x="325042" y="1701798"/>
                    <a:pt x="434996" y="1730961"/>
                    <a:pt x="465455" y="1758396"/>
                  </a:cubicBezTo>
                  <a:cubicBezTo>
                    <a:pt x="566552" y="1849772"/>
                    <a:pt x="679530" y="1923650"/>
                    <a:pt x="807845" y="1972254"/>
                  </a:cubicBezTo>
                  <a:cubicBezTo>
                    <a:pt x="905486" y="2009194"/>
                    <a:pt x="1005719" y="2031660"/>
                    <a:pt x="1110704" y="2026043"/>
                  </a:cubicBezTo>
                  <a:cubicBezTo>
                    <a:pt x="1133386" y="2024963"/>
                    <a:pt x="1160172" y="2029284"/>
                    <a:pt x="1169029" y="1996665"/>
                  </a:cubicBezTo>
                  <a:cubicBezTo>
                    <a:pt x="989085" y="1895352"/>
                    <a:pt x="810869" y="1795119"/>
                    <a:pt x="632654" y="1694886"/>
                  </a:cubicBezTo>
                  <a:cubicBezTo>
                    <a:pt x="631574" y="1694238"/>
                    <a:pt x="631358" y="1691646"/>
                    <a:pt x="631574" y="1690134"/>
                  </a:cubicBezTo>
                  <a:cubicBezTo>
                    <a:pt x="631790" y="1688405"/>
                    <a:pt x="632654" y="1686893"/>
                    <a:pt x="635462" y="1678901"/>
                  </a:cubicBezTo>
                  <a:cubicBezTo>
                    <a:pt x="678450" y="1683869"/>
                    <a:pt x="725974" y="1680629"/>
                    <a:pt x="766586" y="1695966"/>
                  </a:cubicBezTo>
                  <a:cubicBezTo>
                    <a:pt x="836144" y="1722752"/>
                    <a:pt x="904622" y="1756019"/>
                    <a:pt x="967699" y="1795983"/>
                  </a:cubicBezTo>
                  <a:cubicBezTo>
                    <a:pt x="1100335" y="1880230"/>
                    <a:pt x="1244852" y="1932291"/>
                    <a:pt x="1397577" y="1958213"/>
                  </a:cubicBezTo>
                  <a:cubicBezTo>
                    <a:pt x="1462815" y="1969230"/>
                    <a:pt x="1532157" y="1959293"/>
                    <a:pt x="1599339" y="1956053"/>
                  </a:cubicBezTo>
                  <a:cubicBezTo>
                    <a:pt x="1616405" y="1955189"/>
                    <a:pt x="1638007" y="1950004"/>
                    <a:pt x="1637359" y="1927971"/>
                  </a:cubicBezTo>
                  <a:cubicBezTo>
                    <a:pt x="1436461" y="1824281"/>
                    <a:pt x="1231459" y="1738090"/>
                    <a:pt x="1009175" y="1697478"/>
                  </a:cubicBezTo>
                  <a:cubicBezTo>
                    <a:pt x="1010039" y="1693590"/>
                    <a:pt x="1011119" y="1689485"/>
                    <a:pt x="1011983" y="1685597"/>
                  </a:cubicBezTo>
                  <a:cubicBezTo>
                    <a:pt x="1064476" y="1683005"/>
                    <a:pt x="1117185" y="1682789"/>
                    <a:pt x="1169029" y="1676740"/>
                  </a:cubicBezTo>
                  <a:cubicBezTo>
                    <a:pt x="1211585" y="1671772"/>
                    <a:pt x="1251548" y="1675876"/>
                    <a:pt x="1289136" y="1695318"/>
                  </a:cubicBezTo>
                  <a:cubicBezTo>
                    <a:pt x="1392177" y="1748675"/>
                    <a:pt x="1506019" y="1755155"/>
                    <a:pt x="1617269" y="1767468"/>
                  </a:cubicBezTo>
                  <a:cubicBezTo>
                    <a:pt x="1733703" y="1780429"/>
                    <a:pt x="1844305" y="1744570"/>
                    <a:pt x="1952746" y="1705471"/>
                  </a:cubicBezTo>
                  <a:cubicBezTo>
                    <a:pt x="1974132" y="1697694"/>
                    <a:pt x="1992278" y="1681277"/>
                    <a:pt x="2017120" y="1665507"/>
                  </a:cubicBezTo>
                  <a:cubicBezTo>
                    <a:pt x="2003295" y="1656434"/>
                    <a:pt x="1997678" y="1650602"/>
                    <a:pt x="1991198" y="1649090"/>
                  </a:cubicBezTo>
                  <a:close/>
                  <a:moveTo>
                    <a:pt x="664408" y="974462"/>
                  </a:moveTo>
                  <a:cubicBezTo>
                    <a:pt x="626173" y="1181409"/>
                    <a:pt x="542358" y="1362865"/>
                    <a:pt x="375807" y="1507165"/>
                  </a:cubicBezTo>
                  <a:cubicBezTo>
                    <a:pt x="402377" y="1286826"/>
                    <a:pt x="505418" y="1115523"/>
                    <a:pt x="664408" y="974462"/>
                  </a:cubicBezTo>
                  <a:close/>
                  <a:moveTo>
                    <a:pt x="642591" y="519742"/>
                  </a:moveTo>
                  <a:cubicBezTo>
                    <a:pt x="638702" y="546744"/>
                    <a:pt x="636110" y="572667"/>
                    <a:pt x="631358" y="598157"/>
                  </a:cubicBezTo>
                  <a:cubicBezTo>
                    <a:pt x="613212" y="697310"/>
                    <a:pt x="581457" y="789982"/>
                    <a:pt x="510603" y="866021"/>
                  </a:cubicBezTo>
                  <a:cubicBezTo>
                    <a:pt x="465023" y="915057"/>
                    <a:pt x="423331" y="967766"/>
                    <a:pt x="377751" y="1021122"/>
                  </a:cubicBezTo>
                  <a:cubicBezTo>
                    <a:pt x="379479" y="894751"/>
                    <a:pt x="555751" y="561218"/>
                    <a:pt x="642591" y="519742"/>
                  </a:cubicBezTo>
                  <a:close/>
                  <a:moveTo>
                    <a:pt x="319642" y="1161751"/>
                  </a:moveTo>
                  <a:cubicBezTo>
                    <a:pt x="301712" y="1129996"/>
                    <a:pt x="286591" y="1096081"/>
                    <a:pt x="265421" y="1066486"/>
                  </a:cubicBezTo>
                  <a:cubicBezTo>
                    <a:pt x="171885" y="935579"/>
                    <a:pt x="123713" y="786526"/>
                    <a:pt x="89366" y="631856"/>
                  </a:cubicBezTo>
                  <a:cubicBezTo>
                    <a:pt x="75540" y="569426"/>
                    <a:pt x="82885" y="508293"/>
                    <a:pt x="98006" y="446728"/>
                  </a:cubicBezTo>
                  <a:cubicBezTo>
                    <a:pt x="225458" y="668147"/>
                    <a:pt x="299336" y="905552"/>
                    <a:pt x="331739" y="1156134"/>
                  </a:cubicBezTo>
                  <a:cubicBezTo>
                    <a:pt x="327635" y="1158079"/>
                    <a:pt x="323530" y="1160023"/>
                    <a:pt x="319642" y="1161751"/>
                  </a:cubicBezTo>
                  <a:close/>
                  <a:moveTo>
                    <a:pt x="329363" y="1583852"/>
                  </a:moveTo>
                  <a:cubicBezTo>
                    <a:pt x="160220" y="1435015"/>
                    <a:pt x="1878" y="1129780"/>
                    <a:pt x="27800" y="904904"/>
                  </a:cubicBezTo>
                  <a:cubicBezTo>
                    <a:pt x="36873" y="913113"/>
                    <a:pt x="41841" y="915921"/>
                    <a:pt x="44434" y="920241"/>
                  </a:cubicBezTo>
                  <a:cubicBezTo>
                    <a:pt x="109023" y="1030195"/>
                    <a:pt x="174909" y="1139069"/>
                    <a:pt x="236907" y="1250535"/>
                  </a:cubicBezTo>
                  <a:cubicBezTo>
                    <a:pt x="268661" y="1307780"/>
                    <a:pt x="294800" y="1368481"/>
                    <a:pt x="320506" y="1428750"/>
                  </a:cubicBezTo>
                  <a:cubicBezTo>
                    <a:pt x="341460" y="1477787"/>
                    <a:pt x="336492" y="1529199"/>
                    <a:pt x="329363" y="1583852"/>
                  </a:cubicBezTo>
                  <a:close/>
                  <a:moveTo>
                    <a:pt x="346428" y="706598"/>
                  </a:moveTo>
                  <a:cubicBezTo>
                    <a:pt x="269526" y="486907"/>
                    <a:pt x="253540" y="276072"/>
                    <a:pt x="350965" y="60485"/>
                  </a:cubicBezTo>
                  <a:cubicBezTo>
                    <a:pt x="358525" y="68694"/>
                    <a:pt x="362414" y="71070"/>
                    <a:pt x="363278" y="74095"/>
                  </a:cubicBezTo>
                  <a:cubicBezTo>
                    <a:pt x="381856" y="148405"/>
                    <a:pt x="402593" y="222500"/>
                    <a:pt x="417931" y="297674"/>
                  </a:cubicBezTo>
                  <a:cubicBezTo>
                    <a:pt x="449686" y="453424"/>
                    <a:pt x="431108" y="557761"/>
                    <a:pt x="346428" y="706598"/>
                  </a:cubicBezTo>
                  <a:close/>
                  <a:moveTo>
                    <a:pt x="766802" y="1790582"/>
                  </a:moveTo>
                  <a:cubicBezTo>
                    <a:pt x="878051" y="1852580"/>
                    <a:pt x="987141" y="1918466"/>
                    <a:pt x="1097095" y="1983055"/>
                  </a:cubicBezTo>
                  <a:cubicBezTo>
                    <a:pt x="1101415" y="1985648"/>
                    <a:pt x="1104223" y="1990616"/>
                    <a:pt x="1112432" y="1999689"/>
                  </a:cubicBezTo>
                  <a:cubicBezTo>
                    <a:pt x="887556" y="2025179"/>
                    <a:pt x="582321" y="1867053"/>
                    <a:pt x="433484" y="1697910"/>
                  </a:cubicBezTo>
                  <a:cubicBezTo>
                    <a:pt x="488137" y="1690782"/>
                    <a:pt x="539549" y="1685813"/>
                    <a:pt x="588802" y="1706767"/>
                  </a:cubicBezTo>
                  <a:cubicBezTo>
                    <a:pt x="649071" y="1732689"/>
                    <a:pt x="709772" y="1758612"/>
                    <a:pt x="766802" y="1790582"/>
                  </a:cubicBezTo>
                  <a:close/>
                  <a:moveTo>
                    <a:pt x="509955" y="1651466"/>
                  </a:moveTo>
                  <a:cubicBezTo>
                    <a:pt x="654256" y="1484915"/>
                    <a:pt x="835928" y="1401100"/>
                    <a:pt x="1042658" y="1362865"/>
                  </a:cubicBezTo>
                  <a:cubicBezTo>
                    <a:pt x="901813" y="1521855"/>
                    <a:pt x="730510" y="1624896"/>
                    <a:pt x="509955" y="1651466"/>
                  </a:cubicBezTo>
                  <a:close/>
                  <a:moveTo>
                    <a:pt x="1570609" y="1929267"/>
                  </a:moveTo>
                  <a:cubicBezTo>
                    <a:pt x="1509043" y="1944172"/>
                    <a:pt x="1447910" y="1951733"/>
                    <a:pt x="1385480" y="1937907"/>
                  </a:cubicBezTo>
                  <a:cubicBezTo>
                    <a:pt x="1230811" y="1903560"/>
                    <a:pt x="1081757" y="1855388"/>
                    <a:pt x="950850" y="1761852"/>
                  </a:cubicBezTo>
                  <a:cubicBezTo>
                    <a:pt x="921255" y="1740682"/>
                    <a:pt x="887556" y="1725561"/>
                    <a:pt x="855585" y="1707631"/>
                  </a:cubicBezTo>
                  <a:cubicBezTo>
                    <a:pt x="857530" y="1703527"/>
                    <a:pt x="859258" y="1699638"/>
                    <a:pt x="861202" y="1695534"/>
                  </a:cubicBezTo>
                  <a:cubicBezTo>
                    <a:pt x="1111784" y="1728153"/>
                    <a:pt x="1349189" y="1801815"/>
                    <a:pt x="1570609" y="1929267"/>
                  </a:cubicBezTo>
                  <a:close/>
                  <a:moveTo>
                    <a:pt x="996214" y="1649090"/>
                  </a:moveTo>
                  <a:cubicBezTo>
                    <a:pt x="1049787" y="1603510"/>
                    <a:pt x="1102279" y="1561818"/>
                    <a:pt x="1151316" y="1516238"/>
                  </a:cubicBezTo>
                  <a:cubicBezTo>
                    <a:pt x="1227570" y="1445600"/>
                    <a:pt x="1320027" y="1413629"/>
                    <a:pt x="1419179" y="1395483"/>
                  </a:cubicBezTo>
                  <a:cubicBezTo>
                    <a:pt x="1444669" y="1390731"/>
                    <a:pt x="1470592" y="1388139"/>
                    <a:pt x="1497594" y="1384250"/>
                  </a:cubicBezTo>
                  <a:cubicBezTo>
                    <a:pt x="1456335" y="1471522"/>
                    <a:pt x="1122585" y="1647794"/>
                    <a:pt x="996214" y="1649090"/>
                  </a:cubicBezTo>
                  <a:close/>
                  <a:moveTo>
                    <a:pt x="1310954" y="1680845"/>
                  </a:moveTo>
                  <a:cubicBezTo>
                    <a:pt x="1459575" y="1596165"/>
                    <a:pt x="1564128" y="1577587"/>
                    <a:pt x="1720094" y="1609342"/>
                  </a:cubicBezTo>
                  <a:cubicBezTo>
                    <a:pt x="1795269" y="1624680"/>
                    <a:pt x="1869147" y="1645418"/>
                    <a:pt x="1943674" y="1663995"/>
                  </a:cubicBezTo>
                  <a:cubicBezTo>
                    <a:pt x="1946914" y="1664859"/>
                    <a:pt x="1949290" y="1668748"/>
                    <a:pt x="1957283" y="1676308"/>
                  </a:cubicBezTo>
                  <a:cubicBezTo>
                    <a:pt x="1741480" y="1773733"/>
                    <a:pt x="1530429" y="1757747"/>
                    <a:pt x="1310954" y="1680845"/>
                  </a:cubicBezTo>
                  <a:close/>
                </a:path>
              </a:pathLst>
            </a:custGeom>
            <a:grpFill/>
            <a:ln w="21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68C87349-A54B-BD6D-3AFC-67CD7F751F00}"/>
              </a:ext>
            </a:extLst>
          </p:cNvPr>
          <p:cNvGrpSpPr/>
          <p:nvPr/>
        </p:nvGrpSpPr>
        <p:grpSpPr>
          <a:xfrm rot="10800000">
            <a:off x="10894955" y="284457"/>
            <a:ext cx="1083421" cy="6299360"/>
            <a:chOff x="211010" y="231362"/>
            <a:chExt cx="1083421" cy="6299360"/>
          </a:xfrm>
          <a:gradFill flip="none" rotWithShape="1">
            <a:gsLst>
              <a:gs pos="100000">
                <a:srgbClr val="6C8B50">
                  <a:alpha val="52000"/>
                </a:srgbClr>
              </a:gs>
              <a:gs pos="67000">
                <a:srgbClr val="6C8B5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</p:grpSpPr>
        <p:sp>
          <p:nvSpPr>
            <p:cNvPr id="22" name="图形 12">
              <a:extLst>
                <a:ext uri="{FF2B5EF4-FFF2-40B4-BE49-F238E27FC236}">
                  <a16:creationId xmlns:a16="http://schemas.microsoft.com/office/drawing/2014/main" id="{8EDF43BE-71B9-8309-A1D3-3CC91BC6B498}"/>
                </a:ext>
              </a:extLst>
            </p:cNvPr>
            <p:cNvSpPr/>
            <p:nvPr/>
          </p:nvSpPr>
          <p:spPr>
            <a:xfrm>
              <a:off x="213624" y="5447301"/>
              <a:ext cx="1078194" cy="1083421"/>
            </a:xfrm>
            <a:custGeom>
              <a:avLst/>
              <a:gdLst>
                <a:gd name="connsiteX0" fmla="*/ 1991198 w 2017120"/>
                <a:gd name="connsiteY0" fmla="*/ 1649090 h 2026899"/>
                <a:gd name="connsiteX1" fmla="*/ 1721606 w 2017120"/>
                <a:gd name="connsiteY1" fmla="*/ 1589685 h 2026899"/>
                <a:gd name="connsiteX2" fmla="*/ 1397577 w 2017120"/>
                <a:gd name="connsiteY2" fmla="*/ 1617551 h 2026899"/>
                <a:gd name="connsiteX3" fmla="*/ 1134898 w 2017120"/>
                <a:gd name="connsiteY3" fmla="*/ 1649306 h 2026899"/>
                <a:gd name="connsiteX4" fmla="*/ 1151532 w 2017120"/>
                <a:gd name="connsiteY4" fmla="*/ 1636129 h 2026899"/>
                <a:gd name="connsiteX5" fmla="*/ 1473184 w 2017120"/>
                <a:gd name="connsiteY5" fmla="*/ 1452945 h 2026899"/>
                <a:gd name="connsiteX6" fmla="*/ 1546847 w 2017120"/>
                <a:gd name="connsiteY6" fmla="*/ 1356816 h 2026899"/>
                <a:gd name="connsiteX7" fmla="*/ 1529349 w 2017120"/>
                <a:gd name="connsiteY7" fmla="*/ 1350984 h 2026899"/>
                <a:gd name="connsiteX8" fmla="*/ 1321107 w 2017120"/>
                <a:gd name="connsiteY8" fmla="*/ 1398940 h 2026899"/>
                <a:gd name="connsiteX9" fmla="*/ 1223466 w 2017120"/>
                <a:gd name="connsiteY9" fmla="*/ 1440415 h 2026899"/>
                <a:gd name="connsiteX10" fmla="*/ 1060155 w 2017120"/>
                <a:gd name="connsiteY10" fmla="*/ 1568515 h 2026899"/>
                <a:gd name="connsiteX11" fmla="*/ 891445 w 2017120"/>
                <a:gd name="connsiteY11" fmla="*/ 1654058 h 2026899"/>
                <a:gd name="connsiteX12" fmla="*/ 663112 w 2017120"/>
                <a:gd name="connsiteY12" fmla="*/ 1656003 h 2026899"/>
                <a:gd name="connsiteX13" fmla="*/ 670457 w 2017120"/>
                <a:gd name="connsiteY13" fmla="*/ 1647578 h 2026899"/>
                <a:gd name="connsiteX14" fmla="*/ 722302 w 2017120"/>
                <a:gd name="connsiteY14" fmla="*/ 1625760 h 2026899"/>
                <a:gd name="connsiteX15" fmla="*/ 1049355 w 2017120"/>
                <a:gd name="connsiteY15" fmla="*/ 1401316 h 2026899"/>
                <a:gd name="connsiteX16" fmla="*/ 1084566 w 2017120"/>
                <a:gd name="connsiteY16" fmla="*/ 1318365 h 2026899"/>
                <a:gd name="connsiteX17" fmla="*/ 1032721 w 2017120"/>
                <a:gd name="connsiteY17" fmla="*/ 1329166 h 2026899"/>
                <a:gd name="connsiteX18" fmla="*/ 818430 w 2017120"/>
                <a:gd name="connsiteY18" fmla="*/ 1399372 h 2026899"/>
                <a:gd name="connsiteX19" fmla="*/ 584913 w 2017120"/>
                <a:gd name="connsiteY19" fmla="*/ 1543889 h 2026899"/>
                <a:gd name="connsiteX20" fmla="*/ 365870 w 2017120"/>
                <a:gd name="connsiteY20" fmla="*/ 1661403 h 2026899"/>
                <a:gd name="connsiteX21" fmla="*/ 484033 w 2017120"/>
                <a:gd name="connsiteY21" fmla="*/ 1433071 h 2026899"/>
                <a:gd name="connsiteX22" fmla="*/ 628549 w 2017120"/>
                <a:gd name="connsiteY22" fmla="*/ 1199554 h 2026899"/>
                <a:gd name="connsiteX23" fmla="*/ 698756 w 2017120"/>
                <a:gd name="connsiteY23" fmla="*/ 985263 h 2026899"/>
                <a:gd name="connsiteX24" fmla="*/ 709556 w 2017120"/>
                <a:gd name="connsiteY24" fmla="*/ 933419 h 2026899"/>
                <a:gd name="connsiteX25" fmla="*/ 626605 w 2017120"/>
                <a:gd name="connsiteY25" fmla="*/ 968630 h 2026899"/>
                <a:gd name="connsiteX26" fmla="*/ 402161 w 2017120"/>
                <a:gd name="connsiteY26" fmla="*/ 1295683 h 2026899"/>
                <a:gd name="connsiteX27" fmla="*/ 380343 w 2017120"/>
                <a:gd name="connsiteY27" fmla="*/ 1347527 h 2026899"/>
                <a:gd name="connsiteX28" fmla="*/ 371919 w 2017120"/>
                <a:gd name="connsiteY28" fmla="*/ 1354872 h 2026899"/>
                <a:gd name="connsiteX29" fmla="*/ 373863 w 2017120"/>
                <a:gd name="connsiteY29" fmla="*/ 1126540 h 2026899"/>
                <a:gd name="connsiteX30" fmla="*/ 459406 w 2017120"/>
                <a:gd name="connsiteY30" fmla="*/ 957829 h 2026899"/>
                <a:gd name="connsiteX31" fmla="*/ 587506 w 2017120"/>
                <a:gd name="connsiteY31" fmla="*/ 794518 h 2026899"/>
                <a:gd name="connsiteX32" fmla="*/ 628981 w 2017120"/>
                <a:gd name="connsiteY32" fmla="*/ 696878 h 2026899"/>
                <a:gd name="connsiteX33" fmla="*/ 676938 w 2017120"/>
                <a:gd name="connsiteY33" fmla="*/ 488635 h 2026899"/>
                <a:gd name="connsiteX34" fmla="*/ 671105 w 2017120"/>
                <a:gd name="connsiteY34" fmla="*/ 471138 h 2026899"/>
                <a:gd name="connsiteX35" fmla="*/ 574977 w 2017120"/>
                <a:gd name="connsiteY35" fmla="*/ 544800 h 2026899"/>
                <a:gd name="connsiteX36" fmla="*/ 391792 w 2017120"/>
                <a:gd name="connsiteY36" fmla="*/ 866453 h 2026899"/>
                <a:gd name="connsiteX37" fmla="*/ 378615 w 2017120"/>
                <a:gd name="connsiteY37" fmla="*/ 883086 h 2026899"/>
                <a:gd name="connsiteX38" fmla="*/ 410370 w 2017120"/>
                <a:gd name="connsiteY38" fmla="*/ 620407 h 2026899"/>
                <a:gd name="connsiteX39" fmla="*/ 438236 w 2017120"/>
                <a:gd name="connsiteY39" fmla="*/ 296378 h 2026899"/>
                <a:gd name="connsiteX40" fmla="*/ 378831 w 2017120"/>
                <a:gd name="connsiteY40" fmla="*/ 26786 h 2026899"/>
                <a:gd name="connsiteX41" fmla="*/ 361982 w 2017120"/>
                <a:gd name="connsiteY41" fmla="*/ 0 h 2026899"/>
                <a:gd name="connsiteX42" fmla="*/ 322018 w 2017120"/>
                <a:gd name="connsiteY42" fmla="*/ 64374 h 2026899"/>
                <a:gd name="connsiteX43" fmla="*/ 259157 w 2017120"/>
                <a:gd name="connsiteY43" fmla="*/ 399203 h 2026899"/>
                <a:gd name="connsiteX44" fmla="*/ 331307 w 2017120"/>
                <a:gd name="connsiteY44" fmla="*/ 727336 h 2026899"/>
                <a:gd name="connsiteX45" fmla="*/ 349885 w 2017120"/>
                <a:gd name="connsiteY45" fmla="*/ 847443 h 2026899"/>
                <a:gd name="connsiteX46" fmla="*/ 341028 w 2017120"/>
                <a:gd name="connsiteY46" fmla="*/ 1004705 h 2026899"/>
                <a:gd name="connsiteX47" fmla="*/ 329147 w 2017120"/>
                <a:gd name="connsiteY47" fmla="*/ 1007513 h 2026899"/>
                <a:gd name="connsiteX48" fmla="*/ 98870 w 2017120"/>
                <a:gd name="connsiteY48" fmla="*/ 379546 h 2026899"/>
                <a:gd name="connsiteX49" fmla="*/ 70788 w 2017120"/>
                <a:gd name="connsiteY49" fmla="*/ 417565 h 2026899"/>
                <a:gd name="connsiteX50" fmla="*/ 68628 w 2017120"/>
                <a:gd name="connsiteY50" fmla="*/ 619327 h 2026899"/>
                <a:gd name="connsiteX51" fmla="*/ 230858 w 2017120"/>
                <a:gd name="connsiteY51" fmla="*/ 1049205 h 2026899"/>
                <a:gd name="connsiteX52" fmla="*/ 330875 w 2017120"/>
                <a:gd name="connsiteY52" fmla="*/ 1250319 h 2026899"/>
                <a:gd name="connsiteX53" fmla="*/ 347940 w 2017120"/>
                <a:gd name="connsiteY53" fmla="*/ 1381442 h 2026899"/>
                <a:gd name="connsiteX54" fmla="*/ 336708 w 2017120"/>
                <a:gd name="connsiteY54" fmla="*/ 1385330 h 2026899"/>
                <a:gd name="connsiteX55" fmla="*/ 331955 w 2017120"/>
                <a:gd name="connsiteY55" fmla="*/ 1384250 h 2026899"/>
                <a:gd name="connsiteX56" fmla="*/ 30176 w 2017120"/>
                <a:gd name="connsiteY56" fmla="*/ 847875 h 2026899"/>
                <a:gd name="connsiteX57" fmla="*/ 798 w 2017120"/>
                <a:gd name="connsiteY57" fmla="*/ 906200 h 2026899"/>
                <a:gd name="connsiteX58" fmla="*/ 54587 w 2017120"/>
                <a:gd name="connsiteY58" fmla="*/ 1209059 h 2026899"/>
                <a:gd name="connsiteX59" fmla="*/ 268445 w 2017120"/>
                <a:gd name="connsiteY59" fmla="*/ 1551449 h 2026899"/>
                <a:gd name="connsiteX60" fmla="*/ 325042 w 2017120"/>
                <a:gd name="connsiteY60" fmla="*/ 1701798 h 2026899"/>
                <a:gd name="connsiteX61" fmla="*/ 465455 w 2017120"/>
                <a:gd name="connsiteY61" fmla="*/ 1758396 h 2026899"/>
                <a:gd name="connsiteX62" fmla="*/ 807845 w 2017120"/>
                <a:gd name="connsiteY62" fmla="*/ 1972254 h 2026899"/>
                <a:gd name="connsiteX63" fmla="*/ 1110704 w 2017120"/>
                <a:gd name="connsiteY63" fmla="*/ 2026043 h 2026899"/>
                <a:gd name="connsiteX64" fmla="*/ 1169029 w 2017120"/>
                <a:gd name="connsiteY64" fmla="*/ 1996665 h 2026899"/>
                <a:gd name="connsiteX65" fmla="*/ 632654 w 2017120"/>
                <a:gd name="connsiteY65" fmla="*/ 1694886 h 2026899"/>
                <a:gd name="connsiteX66" fmla="*/ 631574 w 2017120"/>
                <a:gd name="connsiteY66" fmla="*/ 1690134 h 2026899"/>
                <a:gd name="connsiteX67" fmla="*/ 635462 w 2017120"/>
                <a:gd name="connsiteY67" fmla="*/ 1678901 h 2026899"/>
                <a:gd name="connsiteX68" fmla="*/ 766586 w 2017120"/>
                <a:gd name="connsiteY68" fmla="*/ 1695966 h 2026899"/>
                <a:gd name="connsiteX69" fmla="*/ 967699 w 2017120"/>
                <a:gd name="connsiteY69" fmla="*/ 1795983 h 2026899"/>
                <a:gd name="connsiteX70" fmla="*/ 1397577 w 2017120"/>
                <a:gd name="connsiteY70" fmla="*/ 1958213 h 2026899"/>
                <a:gd name="connsiteX71" fmla="*/ 1599339 w 2017120"/>
                <a:gd name="connsiteY71" fmla="*/ 1956053 h 2026899"/>
                <a:gd name="connsiteX72" fmla="*/ 1637359 w 2017120"/>
                <a:gd name="connsiteY72" fmla="*/ 1927971 h 2026899"/>
                <a:gd name="connsiteX73" fmla="*/ 1009175 w 2017120"/>
                <a:gd name="connsiteY73" fmla="*/ 1697478 h 2026899"/>
                <a:gd name="connsiteX74" fmla="*/ 1011983 w 2017120"/>
                <a:gd name="connsiteY74" fmla="*/ 1685597 h 2026899"/>
                <a:gd name="connsiteX75" fmla="*/ 1169029 w 2017120"/>
                <a:gd name="connsiteY75" fmla="*/ 1676740 h 2026899"/>
                <a:gd name="connsiteX76" fmla="*/ 1289136 w 2017120"/>
                <a:gd name="connsiteY76" fmla="*/ 1695318 h 2026899"/>
                <a:gd name="connsiteX77" fmla="*/ 1617269 w 2017120"/>
                <a:gd name="connsiteY77" fmla="*/ 1767468 h 2026899"/>
                <a:gd name="connsiteX78" fmla="*/ 1952746 w 2017120"/>
                <a:gd name="connsiteY78" fmla="*/ 1705471 h 2026899"/>
                <a:gd name="connsiteX79" fmla="*/ 2017120 w 2017120"/>
                <a:gd name="connsiteY79" fmla="*/ 1665507 h 2026899"/>
                <a:gd name="connsiteX80" fmla="*/ 1991198 w 2017120"/>
                <a:gd name="connsiteY80" fmla="*/ 1649090 h 2026899"/>
                <a:gd name="connsiteX81" fmla="*/ 664408 w 2017120"/>
                <a:gd name="connsiteY81" fmla="*/ 974462 h 2026899"/>
                <a:gd name="connsiteX82" fmla="*/ 375807 w 2017120"/>
                <a:gd name="connsiteY82" fmla="*/ 1507165 h 2026899"/>
                <a:gd name="connsiteX83" fmla="*/ 664408 w 2017120"/>
                <a:gd name="connsiteY83" fmla="*/ 974462 h 2026899"/>
                <a:gd name="connsiteX84" fmla="*/ 642591 w 2017120"/>
                <a:gd name="connsiteY84" fmla="*/ 519742 h 2026899"/>
                <a:gd name="connsiteX85" fmla="*/ 631358 w 2017120"/>
                <a:gd name="connsiteY85" fmla="*/ 598157 h 2026899"/>
                <a:gd name="connsiteX86" fmla="*/ 510603 w 2017120"/>
                <a:gd name="connsiteY86" fmla="*/ 866021 h 2026899"/>
                <a:gd name="connsiteX87" fmla="*/ 377751 w 2017120"/>
                <a:gd name="connsiteY87" fmla="*/ 1021122 h 2026899"/>
                <a:gd name="connsiteX88" fmla="*/ 642591 w 2017120"/>
                <a:gd name="connsiteY88" fmla="*/ 519742 h 2026899"/>
                <a:gd name="connsiteX89" fmla="*/ 319642 w 2017120"/>
                <a:gd name="connsiteY89" fmla="*/ 1161751 h 2026899"/>
                <a:gd name="connsiteX90" fmla="*/ 265421 w 2017120"/>
                <a:gd name="connsiteY90" fmla="*/ 1066486 h 2026899"/>
                <a:gd name="connsiteX91" fmla="*/ 89366 w 2017120"/>
                <a:gd name="connsiteY91" fmla="*/ 631856 h 2026899"/>
                <a:gd name="connsiteX92" fmla="*/ 98006 w 2017120"/>
                <a:gd name="connsiteY92" fmla="*/ 446728 h 2026899"/>
                <a:gd name="connsiteX93" fmla="*/ 331739 w 2017120"/>
                <a:gd name="connsiteY93" fmla="*/ 1156134 h 2026899"/>
                <a:gd name="connsiteX94" fmla="*/ 319642 w 2017120"/>
                <a:gd name="connsiteY94" fmla="*/ 1161751 h 2026899"/>
                <a:gd name="connsiteX95" fmla="*/ 329363 w 2017120"/>
                <a:gd name="connsiteY95" fmla="*/ 1583852 h 2026899"/>
                <a:gd name="connsiteX96" fmla="*/ 27800 w 2017120"/>
                <a:gd name="connsiteY96" fmla="*/ 904904 h 2026899"/>
                <a:gd name="connsiteX97" fmla="*/ 44434 w 2017120"/>
                <a:gd name="connsiteY97" fmla="*/ 920241 h 2026899"/>
                <a:gd name="connsiteX98" fmla="*/ 236907 w 2017120"/>
                <a:gd name="connsiteY98" fmla="*/ 1250535 h 2026899"/>
                <a:gd name="connsiteX99" fmla="*/ 320506 w 2017120"/>
                <a:gd name="connsiteY99" fmla="*/ 1428750 h 2026899"/>
                <a:gd name="connsiteX100" fmla="*/ 329363 w 2017120"/>
                <a:gd name="connsiteY100" fmla="*/ 1583852 h 2026899"/>
                <a:gd name="connsiteX101" fmla="*/ 346428 w 2017120"/>
                <a:gd name="connsiteY101" fmla="*/ 706598 h 2026899"/>
                <a:gd name="connsiteX102" fmla="*/ 350965 w 2017120"/>
                <a:gd name="connsiteY102" fmla="*/ 60485 h 2026899"/>
                <a:gd name="connsiteX103" fmla="*/ 363278 w 2017120"/>
                <a:gd name="connsiteY103" fmla="*/ 74095 h 2026899"/>
                <a:gd name="connsiteX104" fmla="*/ 417931 w 2017120"/>
                <a:gd name="connsiteY104" fmla="*/ 297674 h 2026899"/>
                <a:gd name="connsiteX105" fmla="*/ 346428 w 2017120"/>
                <a:gd name="connsiteY105" fmla="*/ 706598 h 2026899"/>
                <a:gd name="connsiteX106" fmla="*/ 766802 w 2017120"/>
                <a:gd name="connsiteY106" fmla="*/ 1790582 h 2026899"/>
                <a:gd name="connsiteX107" fmla="*/ 1097095 w 2017120"/>
                <a:gd name="connsiteY107" fmla="*/ 1983055 h 2026899"/>
                <a:gd name="connsiteX108" fmla="*/ 1112432 w 2017120"/>
                <a:gd name="connsiteY108" fmla="*/ 1999689 h 2026899"/>
                <a:gd name="connsiteX109" fmla="*/ 433484 w 2017120"/>
                <a:gd name="connsiteY109" fmla="*/ 1697910 h 2026899"/>
                <a:gd name="connsiteX110" fmla="*/ 588802 w 2017120"/>
                <a:gd name="connsiteY110" fmla="*/ 1706767 h 2026899"/>
                <a:gd name="connsiteX111" fmla="*/ 766802 w 2017120"/>
                <a:gd name="connsiteY111" fmla="*/ 1790582 h 2026899"/>
                <a:gd name="connsiteX112" fmla="*/ 509955 w 2017120"/>
                <a:gd name="connsiteY112" fmla="*/ 1651466 h 2026899"/>
                <a:gd name="connsiteX113" fmla="*/ 1042658 w 2017120"/>
                <a:gd name="connsiteY113" fmla="*/ 1362865 h 2026899"/>
                <a:gd name="connsiteX114" fmla="*/ 509955 w 2017120"/>
                <a:gd name="connsiteY114" fmla="*/ 1651466 h 2026899"/>
                <a:gd name="connsiteX115" fmla="*/ 1570609 w 2017120"/>
                <a:gd name="connsiteY115" fmla="*/ 1929267 h 2026899"/>
                <a:gd name="connsiteX116" fmla="*/ 1385480 w 2017120"/>
                <a:gd name="connsiteY116" fmla="*/ 1937907 h 2026899"/>
                <a:gd name="connsiteX117" fmla="*/ 950850 w 2017120"/>
                <a:gd name="connsiteY117" fmla="*/ 1761852 h 2026899"/>
                <a:gd name="connsiteX118" fmla="*/ 855585 w 2017120"/>
                <a:gd name="connsiteY118" fmla="*/ 1707631 h 2026899"/>
                <a:gd name="connsiteX119" fmla="*/ 861202 w 2017120"/>
                <a:gd name="connsiteY119" fmla="*/ 1695534 h 2026899"/>
                <a:gd name="connsiteX120" fmla="*/ 1570609 w 2017120"/>
                <a:gd name="connsiteY120" fmla="*/ 1929267 h 2026899"/>
                <a:gd name="connsiteX121" fmla="*/ 996214 w 2017120"/>
                <a:gd name="connsiteY121" fmla="*/ 1649090 h 2026899"/>
                <a:gd name="connsiteX122" fmla="*/ 1151316 w 2017120"/>
                <a:gd name="connsiteY122" fmla="*/ 1516238 h 2026899"/>
                <a:gd name="connsiteX123" fmla="*/ 1419179 w 2017120"/>
                <a:gd name="connsiteY123" fmla="*/ 1395483 h 2026899"/>
                <a:gd name="connsiteX124" fmla="*/ 1497594 w 2017120"/>
                <a:gd name="connsiteY124" fmla="*/ 1384250 h 2026899"/>
                <a:gd name="connsiteX125" fmla="*/ 996214 w 2017120"/>
                <a:gd name="connsiteY125" fmla="*/ 1649090 h 2026899"/>
                <a:gd name="connsiteX126" fmla="*/ 1310954 w 2017120"/>
                <a:gd name="connsiteY126" fmla="*/ 1680845 h 2026899"/>
                <a:gd name="connsiteX127" fmla="*/ 1720094 w 2017120"/>
                <a:gd name="connsiteY127" fmla="*/ 1609342 h 2026899"/>
                <a:gd name="connsiteX128" fmla="*/ 1943674 w 2017120"/>
                <a:gd name="connsiteY128" fmla="*/ 1663995 h 2026899"/>
                <a:gd name="connsiteX129" fmla="*/ 1957283 w 2017120"/>
                <a:gd name="connsiteY129" fmla="*/ 1676308 h 2026899"/>
                <a:gd name="connsiteX130" fmla="*/ 1310954 w 2017120"/>
                <a:gd name="connsiteY130" fmla="*/ 1680845 h 2026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</a:cxnLst>
              <a:rect l="l" t="t" r="r" b="b"/>
              <a:pathLst>
                <a:path w="2017120" h="2026899">
                  <a:moveTo>
                    <a:pt x="1991198" y="1649090"/>
                  </a:moveTo>
                  <a:cubicBezTo>
                    <a:pt x="1901550" y="1628784"/>
                    <a:pt x="1811686" y="1608694"/>
                    <a:pt x="1721606" y="1589685"/>
                  </a:cubicBezTo>
                  <a:cubicBezTo>
                    <a:pt x="1611004" y="1566355"/>
                    <a:pt x="1502347" y="1563546"/>
                    <a:pt x="1397577" y="1617551"/>
                  </a:cubicBezTo>
                  <a:cubicBezTo>
                    <a:pt x="1314626" y="1660323"/>
                    <a:pt x="1224546" y="1652114"/>
                    <a:pt x="1134898" y="1649306"/>
                  </a:cubicBezTo>
                  <a:cubicBezTo>
                    <a:pt x="1139435" y="1642177"/>
                    <a:pt x="1145267" y="1638073"/>
                    <a:pt x="1151532" y="1636129"/>
                  </a:cubicBezTo>
                  <a:cubicBezTo>
                    <a:pt x="1271854" y="1598325"/>
                    <a:pt x="1374463" y="1528767"/>
                    <a:pt x="1473184" y="1452945"/>
                  </a:cubicBezTo>
                  <a:cubicBezTo>
                    <a:pt x="1505587" y="1428102"/>
                    <a:pt x="1536694" y="1400884"/>
                    <a:pt x="1546847" y="1356816"/>
                  </a:cubicBezTo>
                  <a:cubicBezTo>
                    <a:pt x="1539286" y="1354224"/>
                    <a:pt x="1533669" y="1349903"/>
                    <a:pt x="1529349" y="1350984"/>
                  </a:cubicBezTo>
                  <a:cubicBezTo>
                    <a:pt x="1459791" y="1366321"/>
                    <a:pt x="1389801" y="1380362"/>
                    <a:pt x="1321107" y="1398940"/>
                  </a:cubicBezTo>
                  <a:cubicBezTo>
                    <a:pt x="1287192" y="1408013"/>
                    <a:pt x="1251764" y="1420542"/>
                    <a:pt x="1223466" y="1440415"/>
                  </a:cubicBezTo>
                  <a:cubicBezTo>
                    <a:pt x="1166869" y="1480163"/>
                    <a:pt x="1117617" y="1530279"/>
                    <a:pt x="1060155" y="1568515"/>
                  </a:cubicBezTo>
                  <a:cubicBezTo>
                    <a:pt x="1007663" y="1603510"/>
                    <a:pt x="951282" y="1642177"/>
                    <a:pt x="891445" y="1654058"/>
                  </a:cubicBezTo>
                  <a:cubicBezTo>
                    <a:pt x="818214" y="1668532"/>
                    <a:pt x="740015" y="1656651"/>
                    <a:pt x="663112" y="1656003"/>
                  </a:cubicBezTo>
                  <a:cubicBezTo>
                    <a:pt x="666137" y="1652546"/>
                    <a:pt x="667649" y="1648874"/>
                    <a:pt x="670457" y="1647578"/>
                  </a:cubicBezTo>
                  <a:cubicBezTo>
                    <a:pt x="687523" y="1640017"/>
                    <a:pt x="704804" y="1632672"/>
                    <a:pt x="722302" y="1625760"/>
                  </a:cubicBezTo>
                  <a:cubicBezTo>
                    <a:pt x="847809" y="1574995"/>
                    <a:pt x="957330" y="1500901"/>
                    <a:pt x="1049355" y="1401316"/>
                  </a:cubicBezTo>
                  <a:cubicBezTo>
                    <a:pt x="1069444" y="1379714"/>
                    <a:pt x="1086294" y="1356168"/>
                    <a:pt x="1084566" y="1318365"/>
                  </a:cubicBezTo>
                  <a:cubicBezTo>
                    <a:pt x="1064692" y="1322469"/>
                    <a:pt x="1048274" y="1324197"/>
                    <a:pt x="1032721" y="1329166"/>
                  </a:cubicBezTo>
                  <a:cubicBezTo>
                    <a:pt x="961219" y="1352064"/>
                    <a:pt x="889284" y="1374530"/>
                    <a:pt x="818430" y="1399372"/>
                  </a:cubicBezTo>
                  <a:cubicBezTo>
                    <a:pt x="730294" y="1430479"/>
                    <a:pt x="650799" y="1479083"/>
                    <a:pt x="584913" y="1543889"/>
                  </a:cubicBezTo>
                  <a:cubicBezTo>
                    <a:pt x="520324" y="1607182"/>
                    <a:pt x="452494" y="1654922"/>
                    <a:pt x="365870" y="1661403"/>
                  </a:cubicBezTo>
                  <a:cubicBezTo>
                    <a:pt x="369542" y="1570459"/>
                    <a:pt x="418579" y="1500037"/>
                    <a:pt x="484033" y="1433071"/>
                  </a:cubicBezTo>
                  <a:cubicBezTo>
                    <a:pt x="548622" y="1367185"/>
                    <a:pt x="597443" y="1287690"/>
                    <a:pt x="628549" y="1199554"/>
                  </a:cubicBezTo>
                  <a:cubicBezTo>
                    <a:pt x="653392" y="1128700"/>
                    <a:pt x="675858" y="1056981"/>
                    <a:pt x="698756" y="985263"/>
                  </a:cubicBezTo>
                  <a:cubicBezTo>
                    <a:pt x="703724" y="969710"/>
                    <a:pt x="705452" y="953292"/>
                    <a:pt x="709556" y="933419"/>
                  </a:cubicBezTo>
                  <a:cubicBezTo>
                    <a:pt x="671969" y="931690"/>
                    <a:pt x="648423" y="948540"/>
                    <a:pt x="626605" y="968630"/>
                  </a:cubicBezTo>
                  <a:cubicBezTo>
                    <a:pt x="527236" y="1060654"/>
                    <a:pt x="452926" y="1170176"/>
                    <a:pt x="402161" y="1295683"/>
                  </a:cubicBezTo>
                  <a:cubicBezTo>
                    <a:pt x="395033" y="1312964"/>
                    <a:pt x="387904" y="1330462"/>
                    <a:pt x="380343" y="1347527"/>
                  </a:cubicBezTo>
                  <a:cubicBezTo>
                    <a:pt x="379047" y="1350336"/>
                    <a:pt x="375375" y="1351848"/>
                    <a:pt x="371919" y="1354872"/>
                  </a:cubicBezTo>
                  <a:cubicBezTo>
                    <a:pt x="371487" y="1277969"/>
                    <a:pt x="359390" y="1199554"/>
                    <a:pt x="373863" y="1126540"/>
                  </a:cubicBezTo>
                  <a:cubicBezTo>
                    <a:pt x="385744" y="1066918"/>
                    <a:pt x="424411" y="1010321"/>
                    <a:pt x="459406" y="957829"/>
                  </a:cubicBezTo>
                  <a:cubicBezTo>
                    <a:pt x="497642" y="900368"/>
                    <a:pt x="547758" y="850899"/>
                    <a:pt x="587506" y="794518"/>
                  </a:cubicBezTo>
                  <a:cubicBezTo>
                    <a:pt x="607379" y="766220"/>
                    <a:pt x="619909" y="730793"/>
                    <a:pt x="628981" y="696878"/>
                  </a:cubicBezTo>
                  <a:cubicBezTo>
                    <a:pt x="647559" y="628184"/>
                    <a:pt x="661600" y="558193"/>
                    <a:pt x="676938" y="488635"/>
                  </a:cubicBezTo>
                  <a:cubicBezTo>
                    <a:pt x="678018" y="484099"/>
                    <a:pt x="673697" y="478482"/>
                    <a:pt x="671105" y="471138"/>
                  </a:cubicBezTo>
                  <a:cubicBezTo>
                    <a:pt x="627037" y="481075"/>
                    <a:pt x="599819" y="512397"/>
                    <a:pt x="574977" y="544800"/>
                  </a:cubicBezTo>
                  <a:cubicBezTo>
                    <a:pt x="499154" y="643521"/>
                    <a:pt x="429596" y="745914"/>
                    <a:pt x="391792" y="866453"/>
                  </a:cubicBezTo>
                  <a:cubicBezTo>
                    <a:pt x="389848" y="872717"/>
                    <a:pt x="385744" y="878334"/>
                    <a:pt x="378615" y="883086"/>
                  </a:cubicBezTo>
                  <a:cubicBezTo>
                    <a:pt x="376023" y="793222"/>
                    <a:pt x="367814" y="703142"/>
                    <a:pt x="410370" y="620407"/>
                  </a:cubicBezTo>
                  <a:cubicBezTo>
                    <a:pt x="464375" y="515854"/>
                    <a:pt x="461351" y="406980"/>
                    <a:pt x="438236" y="296378"/>
                  </a:cubicBezTo>
                  <a:cubicBezTo>
                    <a:pt x="419227" y="206298"/>
                    <a:pt x="399137" y="116650"/>
                    <a:pt x="378831" y="26786"/>
                  </a:cubicBezTo>
                  <a:cubicBezTo>
                    <a:pt x="377319" y="20306"/>
                    <a:pt x="371487" y="14689"/>
                    <a:pt x="361982" y="0"/>
                  </a:cubicBezTo>
                  <a:cubicBezTo>
                    <a:pt x="346212" y="24842"/>
                    <a:pt x="329579" y="43204"/>
                    <a:pt x="322018" y="64374"/>
                  </a:cubicBezTo>
                  <a:cubicBezTo>
                    <a:pt x="282271" y="172167"/>
                    <a:pt x="246196" y="282769"/>
                    <a:pt x="259157" y="399203"/>
                  </a:cubicBezTo>
                  <a:cubicBezTo>
                    <a:pt x="271470" y="510453"/>
                    <a:pt x="277950" y="624511"/>
                    <a:pt x="331307" y="727336"/>
                  </a:cubicBezTo>
                  <a:cubicBezTo>
                    <a:pt x="350749" y="764924"/>
                    <a:pt x="354853" y="804887"/>
                    <a:pt x="349885" y="847443"/>
                  </a:cubicBezTo>
                  <a:cubicBezTo>
                    <a:pt x="343836" y="899504"/>
                    <a:pt x="343620" y="952212"/>
                    <a:pt x="341028" y="1004705"/>
                  </a:cubicBezTo>
                  <a:cubicBezTo>
                    <a:pt x="337140" y="1005569"/>
                    <a:pt x="333035" y="1006649"/>
                    <a:pt x="329147" y="1007513"/>
                  </a:cubicBezTo>
                  <a:cubicBezTo>
                    <a:pt x="288751" y="785445"/>
                    <a:pt x="202560" y="580443"/>
                    <a:pt x="98870" y="379546"/>
                  </a:cubicBezTo>
                  <a:cubicBezTo>
                    <a:pt x="76837" y="378898"/>
                    <a:pt x="71652" y="400499"/>
                    <a:pt x="70788" y="417565"/>
                  </a:cubicBezTo>
                  <a:cubicBezTo>
                    <a:pt x="67764" y="484963"/>
                    <a:pt x="57611" y="554089"/>
                    <a:pt x="68628" y="619327"/>
                  </a:cubicBezTo>
                  <a:cubicBezTo>
                    <a:pt x="94550" y="772052"/>
                    <a:pt x="146611" y="916569"/>
                    <a:pt x="230858" y="1049205"/>
                  </a:cubicBezTo>
                  <a:cubicBezTo>
                    <a:pt x="270822" y="1112066"/>
                    <a:pt x="304089" y="1180544"/>
                    <a:pt x="330875" y="1250319"/>
                  </a:cubicBezTo>
                  <a:cubicBezTo>
                    <a:pt x="346428" y="1290714"/>
                    <a:pt x="342972" y="1338454"/>
                    <a:pt x="347940" y="1381442"/>
                  </a:cubicBezTo>
                  <a:cubicBezTo>
                    <a:pt x="339948" y="1384250"/>
                    <a:pt x="338436" y="1385115"/>
                    <a:pt x="336708" y="1385330"/>
                  </a:cubicBezTo>
                  <a:cubicBezTo>
                    <a:pt x="335195" y="1385547"/>
                    <a:pt x="332603" y="1385115"/>
                    <a:pt x="331955" y="1384250"/>
                  </a:cubicBezTo>
                  <a:cubicBezTo>
                    <a:pt x="231506" y="1206251"/>
                    <a:pt x="131273" y="1028035"/>
                    <a:pt x="30176" y="847875"/>
                  </a:cubicBezTo>
                  <a:cubicBezTo>
                    <a:pt x="-2226" y="856732"/>
                    <a:pt x="2094" y="883518"/>
                    <a:pt x="798" y="906200"/>
                  </a:cubicBezTo>
                  <a:cubicBezTo>
                    <a:pt x="-4603" y="1011185"/>
                    <a:pt x="17863" y="1111634"/>
                    <a:pt x="54587" y="1209059"/>
                  </a:cubicBezTo>
                  <a:cubicBezTo>
                    <a:pt x="102975" y="1337374"/>
                    <a:pt x="177069" y="1450136"/>
                    <a:pt x="268445" y="1551449"/>
                  </a:cubicBezTo>
                  <a:cubicBezTo>
                    <a:pt x="298472" y="1584716"/>
                    <a:pt x="325042" y="1701798"/>
                    <a:pt x="325042" y="1701798"/>
                  </a:cubicBezTo>
                  <a:cubicBezTo>
                    <a:pt x="325042" y="1701798"/>
                    <a:pt x="434996" y="1730961"/>
                    <a:pt x="465455" y="1758396"/>
                  </a:cubicBezTo>
                  <a:cubicBezTo>
                    <a:pt x="566552" y="1849772"/>
                    <a:pt x="679530" y="1923650"/>
                    <a:pt x="807845" y="1972254"/>
                  </a:cubicBezTo>
                  <a:cubicBezTo>
                    <a:pt x="905486" y="2009194"/>
                    <a:pt x="1005719" y="2031660"/>
                    <a:pt x="1110704" y="2026043"/>
                  </a:cubicBezTo>
                  <a:cubicBezTo>
                    <a:pt x="1133386" y="2024963"/>
                    <a:pt x="1160172" y="2029284"/>
                    <a:pt x="1169029" y="1996665"/>
                  </a:cubicBezTo>
                  <a:cubicBezTo>
                    <a:pt x="989085" y="1895352"/>
                    <a:pt x="810869" y="1795119"/>
                    <a:pt x="632654" y="1694886"/>
                  </a:cubicBezTo>
                  <a:cubicBezTo>
                    <a:pt x="631574" y="1694238"/>
                    <a:pt x="631358" y="1691646"/>
                    <a:pt x="631574" y="1690134"/>
                  </a:cubicBezTo>
                  <a:cubicBezTo>
                    <a:pt x="631790" y="1688405"/>
                    <a:pt x="632654" y="1686893"/>
                    <a:pt x="635462" y="1678901"/>
                  </a:cubicBezTo>
                  <a:cubicBezTo>
                    <a:pt x="678450" y="1683869"/>
                    <a:pt x="725974" y="1680629"/>
                    <a:pt x="766586" y="1695966"/>
                  </a:cubicBezTo>
                  <a:cubicBezTo>
                    <a:pt x="836144" y="1722752"/>
                    <a:pt x="904622" y="1756019"/>
                    <a:pt x="967699" y="1795983"/>
                  </a:cubicBezTo>
                  <a:cubicBezTo>
                    <a:pt x="1100335" y="1880230"/>
                    <a:pt x="1244852" y="1932291"/>
                    <a:pt x="1397577" y="1958213"/>
                  </a:cubicBezTo>
                  <a:cubicBezTo>
                    <a:pt x="1462815" y="1969230"/>
                    <a:pt x="1532157" y="1959293"/>
                    <a:pt x="1599339" y="1956053"/>
                  </a:cubicBezTo>
                  <a:cubicBezTo>
                    <a:pt x="1616405" y="1955189"/>
                    <a:pt x="1638007" y="1950004"/>
                    <a:pt x="1637359" y="1927971"/>
                  </a:cubicBezTo>
                  <a:cubicBezTo>
                    <a:pt x="1436461" y="1824281"/>
                    <a:pt x="1231459" y="1738090"/>
                    <a:pt x="1009175" y="1697478"/>
                  </a:cubicBezTo>
                  <a:cubicBezTo>
                    <a:pt x="1010039" y="1693590"/>
                    <a:pt x="1011119" y="1689485"/>
                    <a:pt x="1011983" y="1685597"/>
                  </a:cubicBezTo>
                  <a:cubicBezTo>
                    <a:pt x="1064476" y="1683005"/>
                    <a:pt x="1117185" y="1682789"/>
                    <a:pt x="1169029" y="1676740"/>
                  </a:cubicBezTo>
                  <a:cubicBezTo>
                    <a:pt x="1211585" y="1671772"/>
                    <a:pt x="1251548" y="1675876"/>
                    <a:pt x="1289136" y="1695318"/>
                  </a:cubicBezTo>
                  <a:cubicBezTo>
                    <a:pt x="1392177" y="1748675"/>
                    <a:pt x="1506019" y="1755155"/>
                    <a:pt x="1617269" y="1767468"/>
                  </a:cubicBezTo>
                  <a:cubicBezTo>
                    <a:pt x="1733703" y="1780429"/>
                    <a:pt x="1844305" y="1744570"/>
                    <a:pt x="1952746" y="1705471"/>
                  </a:cubicBezTo>
                  <a:cubicBezTo>
                    <a:pt x="1974132" y="1697694"/>
                    <a:pt x="1992278" y="1681277"/>
                    <a:pt x="2017120" y="1665507"/>
                  </a:cubicBezTo>
                  <a:cubicBezTo>
                    <a:pt x="2003295" y="1656434"/>
                    <a:pt x="1997678" y="1650602"/>
                    <a:pt x="1991198" y="1649090"/>
                  </a:cubicBezTo>
                  <a:close/>
                  <a:moveTo>
                    <a:pt x="664408" y="974462"/>
                  </a:moveTo>
                  <a:cubicBezTo>
                    <a:pt x="626173" y="1181409"/>
                    <a:pt x="542358" y="1362865"/>
                    <a:pt x="375807" y="1507165"/>
                  </a:cubicBezTo>
                  <a:cubicBezTo>
                    <a:pt x="402377" y="1286826"/>
                    <a:pt x="505418" y="1115523"/>
                    <a:pt x="664408" y="974462"/>
                  </a:cubicBezTo>
                  <a:close/>
                  <a:moveTo>
                    <a:pt x="642591" y="519742"/>
                  </a:moveTo>
                  <a:cubicBezTo>
                    <a:pt x="638702" y="546744"/>
                    <a:pt x="636110" y="572667"/>
                    <a:pt x="631358" y="598157"/>
                  </a:cubicBezTo>
                  <a:cubicBezTo>
                    <a:pt x="613212" y="697310"/>
                    <a:pt x="581457" y="789982"/>
                    <a:pt x="510603" y="866021"/>
                  </a:cubicBezTo>
                  <a:cubicBezTo>
                    <a:pt x="465023" y="915057"/>
                    <a:pt x="423331" y="967766"/>
                    <a:pt x="377751" y="1021122"/>
                  </a:cubicBezTo>
                  <a:cubicBezTo>
                    <a:pt x="379479" y="894751"/>
                    <a:pt x="555751" y="561218"/>
                    <a:pt x="642591" y="519742"/>
                  </a:cubicBezTo>
                  <a:close/>
                  <a:moveTo>
                    <a:pt x="319642" y="1161751"/>
                  </a:moveTo>
                  <a:cubicBezTo>
                    <a:pt x="301712" y="1129996"/>
                    <a:pt x="286591" y="1096081"/>
                    <a:pt x="265421" y="1066486"/>
                  </a:cubicBezTo>
                  <a:cubicBezTo>
                    <a:pt x="171885" y="935579"/>
                    <a:pt x="123713" y="786526"/>
                    <a:pt x="89366" y="631856"/>
                  </a:cubicBezTo>
                  <a:cubicBezTo>
                    <a:pt x="75540" y="569426"/>
                    <a:pt x="82885" y="508293"/>
                    <a:pt x="98006" y="446728"/>
                  </a:cubicBezTo>
                  <a:cubicBezTo>
                    <a:pt x="225458" y="668147"/>
                    <a:pt x="299336" y="905552"/>
                    <a:pt x="331739" y="1156134"/>
                  </a:cubicBezTo>
                  <a:cubicBezTo>
                    <a:pt x="327635" y="1158079"/>
                    <a:pt x="323530" y="1160023"/>
                    <a:pt x="319642" y="1161751"/>
                  </a:cubicBezTo>
                  <a:close/>
                  <a:moveTo>
                    <a:pt x="329363" y="1583852"/>
                  </a:moveTo>
                  <a:cubicBezTo>
                    <a:pt x="160220" y="1435015"/>
                    <a:pt x="1878" y="1129780"/>
                    <a:pt x="27800" y="904904"/>
                  </a:cubicBezTo>
                  <a:cubicBezTo>
                    <a:pt x="36873" y="913113"/>
                    <a:pt x="41841" y="915921"/>
                    <a:pt x="44434" y="920241"/>
                  </a:cubicBezTo>
                  <a:cubicBezTo>
                    <a:pt x="109023" y="1030195"/>
                    <a:pt x="174909" y="1139069"/>
                    <a:pt x="236907" y="1250535"/>
                  </a:cubicBezTo>
                  <a:cubicBezTo>
                    <a:pt x="268661" y="1307780"/>
                    <a:pt x="294800" y="1368481"/>
                    <a:pt x="320506" y="1428750"/>
                  </a:cubicBezTo>
                  <a:cubicBezTo>
                    <a:pt x="341460" y="1477787"/>
                    <a:pt x="336492" y="1529199"/>
                    <a:pt x="329363" y="1583852"/>
                  </a:cubicBezTo>
                  <a:close/>
                  <a:moveTo>
                    <a:pt x="346428" y="706598"/>
                  </a:moveTo>
                  <a:cubicBezTo>
                    <a:pt x="269526" y="486907"/>
                    <a:pt x="253540" y="276072"/>
                    <a:pt x="350965" y="60485"/>
                  </a:cubicBezTo>
                  <a:cubicBezTo>
                    <a:pt x="358525" y="68694"/>
                    <a:pt x="362414" y="71070"/>
                    <a:pt x="363278" y="74095"/>
                  </a:cubicBezTo>
                  <a:cubicBezTo>
                    <a:pt x="381856" y="148405"/>
                    <a:pt x="402593" y="222500"/>
                    <a:pt x="417931" y="297674"/>
                  </a:cubicBezTo>
                  <a:cubicBezTo>
                    <a:pt x="449686" y="453424"/>
                    <a:pt x="431108" y="557761"/>
                    <a:pt x="346428" y="706598"/>
                  </a:cubicBezTo>
                  <a:close/>
                  <a:moveTo>
                    <a:pt x="766802" y="1790582"/>
                  </a:moveTo>
                  <a:cubicBezTo>
                    <a:pt x="878051" y="1852580"/>
                    <a:pt x="987141" y="1918466"/>
                    <a:pt x="1097095" y="1983055"/>
                  </a:cubicBezTo>
                  <a:cubicBezTo>
                    <a:pt x="1101415" y="1985648"/>
                    <a:pt x="1104223" y="1990616"/>
                    <a:pt x="1112432" y="1999689"/>
                  </a:cubicBezTo>
                  <a:cubicBezTo>
                    <a:pt x="887556" y="2025179"/>
                    <a:pt x="582321" y="1867053"/>
                    <a:pt x="433484" y="1697910"/>
                  </a:cubicBezTo>
                  <a:cubicBezTo>
                    <a:pt x="488137" y="1690782"/>
                    <a:pt x="539549" y="1685813"/>
                    <a:pt x="588802" y="1706767"/>
                  </a:cubicBezTo>
                  <a:cubicBezTo>
                    <a:pt x="649071" y="1732689"/>
                    <a:pt x="709772" y="1758612"/>
                    <a:pt x="766802" y="1790582"/>
                  </a:cubicBezTo>
                  <a:close/>
                  <a:moveTo>
                    <a:pt x="509955" y="1651466"/>
                  </a:moveTo>
                  <a:cubicBezTo>
                    <a:pt x="654256" y="1484915"/>
                    <a:pt x="835928" y="1401100"/>
                    <a:pt x="1042658" y="1362865"/>
                  </a:cubicBezTo>
                  <a:cubicBezTo>
                    <a:pt x="901813" y="1521855"/>
                    <a:pt x="730510" y="1624896"/>
                    <a:pt x="509955" y="1651466"/>
                  </a:cubicBezTo>
                  <a:close/>
                  <a:moveTo>
                    <a:pt x="1570609" y="1929267"/>
                  </a:moveTo>
                  <a:cubicBezTo>
                    <a:pt x="1509043" y="1944172"/>
                    <a:pt x="1447910" y="1951733"/>
                    <a:pt x="1385480" y="1937907"/>
                  </a:cubicBezTo>
                  <a:cubicBezTo>
                    <a:pt x="1230811" y="1903560"/>
                    <a:pt x="1081757" y="1855388"/>
                    <a:pt x="950850" y="1761852"/>
                  </a:cubicBezTo>
                  <a:cubicBezTo>
                    <a:pt x="921255" y="1740682"/>
                    <a:pt x="887556" y="1725561"/>
                    <a:pt x="855585" y="1707631"/>
                  </a:cubicBezTo>
                  <a:cubicBezTo>
                    <a:pt x="857530" y="1703527"/>
                    <a:pt x="859258" y="1699638"/>
                    <a:pt x="861202" y="1695534"/>
                  </a:cubicBezTo>
                  <a:cubicBezTo>
                    <a:pt x="1111784" y="1728153"/>
                    <a:pt x="1349189" y="1801815"/>
                    <a:pt x="1570609" y="1929267"/>
                  </a:cubicBezTo>
                  <a:close/>
                  <a:moveTo>
                    <a:pt x="996214" y="1649090"/>
                  </a:moveTo>
                  <a:cubicBezTo>
                    <a:pt x="1049787" y="1603510"/>
                    <a:pt x="1102279" y="1561818"/>
                    <a:pt x="1151316" y="1516238"/>
                  </a:cubicBezTo>
                  <a:cubicBezTo>
                    <a:pt x="1227570" y="1445600"/>
                    <a:pt x="1320027" y="1413629"/>
                    <a:pt x="1419179" y="1395483"/>
                  </a:cubicBezTo>
                  <a:cubicBezTo>
                    <a:pt x="1444669" y="1390731"/>
                    <a:pt x="1470592" y="1388139"/>
                    <a:pt x="1497594" y="1384250"/>
                  </a:cubicBezTo>
                  <a:cubicBezTo>
                    <a:pt x="1456335" y="1471522"/>
                    <a:pt x="1122585" y="1647794"/>
                    <a:pt x="996214" y="1649090"/>
                  </a:cubicBezTo>
                  <a:close/>
                  <a:moveTo>
                    <a:pt x="1310954" y="1680845"/>
                  </a:moveTo>
                  <a:cubicBezTo>
                    <a:pt x="1459575" y="1596165"/>
                    <a:pt x="1564128" y="1577587"/>
                    <a:pt x="1720094" y="1609342"/>
                  </a:cubicBezTo>
                  <a:cubicBezTo>
                    <a:pt x="1795269" y="1624680"/>
                    <a:pt x="1869147" y="1645418"/>
                    <a:pt x="1943674" y="1663995"/>
                  </a:cubicBezTo>
                  <a:cubicBezTo>
                    <a:pt x="1946914" y="1664859"/>
                    <a:pt x="1949290" y="1668748"/>
                    <a:pt x="1957283" y="1676308"/>
                  </a:cubicBezTo>
                  <a:cubicBezTo>
                    <a:pt x="1741480" y="1773733"/>
                    <a:pt x="1530429" y="1757747"/>
                    <a:pt x="1310954" y="1680845"/>
                  </a:cubicBezTo>
                  <a:close/>
                </a:path>
              </a:pathLst>
            </a:custGeom>
            <a:grpFill/>
            <a:ln w="21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图形 12">
              <a:extLst>
                <a:ext uri="{FF2B5EF4-FFF2-40B4-BE49-F238E27FC236}">
                  <a16:creationId xmlns:a16="http://schemas.microsoft.com/office/drawing/2014/main" id="{9E5F4F93-D6A2-B068-E5B6-D2A5EC43EBFD}"/>
                </a:ext>
              </a:extLst>
            </p:cNvPr>
            <p:cNvSpPr/>
            <p:nvPr/>
          </p:nvSpPr>
          <p:spPr>
            <a:xfrm rot="5400000">
              <a:off x="213624" y="228748"/>
              <a:ext cx="1078194" cy="1083421"/>
            </a:xfrm>
            <a:custGeom>
              <a:avLst/>
              <a:gdLst>
                <a:gd name="connsiteX0" fmla="*/ 1991198 w 2017120"/>
                <a:gd name="connsiteY0" fmla="*/ 1649090 h 2026899"/>
                <a:gd name="connsiteX1" fmla="*/ 1721606 w 2017120"/>
                <a:gd name="connsiteY1" fmla="*/ 1589685 h 2026899"/>
                <a:gd name="connsiteX2" fmla="*/ 1397577 w 2017120"/>
                <a:gd name="connsiteY2" fmla="*/ 1617551 h 2026899"/>
                <a:gd name="connsiteX3" fmla="*/ 1134898 w 2017120"/>
                <a:gd name="connsiteY3" fmla="*/ 1649306 h 2026899"/>
                <a:gd name="connsiteX4" fmla="*/ 1151532 w 2017120"/>
                <a:gd name="connsiteY4" fmla="*/ 1636129 h 2026899"/>
                <a:gd name="connsiteX5" fmla="*/ 1473184 w 2017120"/>
                <a:gd name="connsiteY5" fmla="*/ 1452945 h 2026899"/>
                <a:gd name="connsiteX6" fmla="*/ 1546847 w 2017120"/>
                <a:gd name="connsiteY6" fmla="*/ 1356816 h 2026899"/>
                <a:gd name="connsiteX7" fmla="*/ 1529349 w 2017120"/>
                <a:gd name="connsiteY7" fmla="*/ 1350984 h 2026899"/>
                <a:gd name="connsiteX8" fmla="*/ 1321107 w 2017120"/>
                <a:gd name="connsiteY8" fmla="*/ 1398940 h 2026899"/>
                <a:gd name="connsiteX9" fmla="*/ 1223466 w 2017120"/>
                <a:gd name="connsiteY9" fmla="*/ 1440415 h 2026899"/>
                <a:gd name="connsiteX10" fmla="*/ 1060155 w 2017120"/>
                <a:gd name="connsiteY10" fmla="*/ 1568515 h 2026899"/>
                <a:gd name="connsiteX11" fmla="*/ 891445 w 2017120"/>
                <a:gd name="connsiteY11" fmla="*/ 1654058 h 2026899"/>
                <a:gd name="connsiteX12" fmla="*/ 663112 w 2017120"/>
                <a:gd name="connsiteY12" fmla="*/ 1656003 h 2026899"/>
                <a:gd name="connsiteX13" fmla="*/ 670457 w 2017120"/>
                <a:gd name="connsiteY13" fmla="*/ 1647578 h 2026899"/>
                <a:gd name="connsiteX14" fmla="*/ 722302 w 2017120"/>
                <a:gd name="connsiteY14" fmla="*/ 1625760 h 2026899"/>
                <a:gd name="connsiteX15" fmla="*/ 1049355 w 2017120"/>
                <a:gd name="connsiteY15" fmla="*/ 1401316 h 2026899"/>
                <a:gd name="connsiteX16" fmla="*/ 1084566 w 2017120"/>
                <a:gd name="connsiteY16" fmla="*/ 1318365 h 2026899"/>
                <a:gd name="connsiteX17" fmla="*/ 1032721 w 2017120"/>
                <a:gd name="connsiteY17" fmla="*/ 1329166 h 2026899"/>
                <a:gd name="connsiteX18" fmla="*/ 818430 w 2017120"/>
                <a:gd name="connsiteY18" fmla="*/ 1399372 h 2026899"/>
                <a:gd name="connsiteX19" fmla="*/ 584913 w 2017120"/>
                <a:gd name="connsiteY19" fmla="*/ 1543889 h 2026899"/>
                <a:gd name="connsiteX20" fmla="*/ 365870 w 2017120"/>
                <a:gd name="connsiteY20" fmla="*/ 1661403 h 2026899"/>
                <a:gd name="connsiteX21" fmla="*/ 484033 w 2017120"/>
                <a:gd name="connsiteY21" fmla="*/ 1433071 h 2026899"/>
                <a:gd name="connsiteX22" fmla="*/ 628549 w 2017120"/>
                <a:gd name="connsiteY22" fmla="*/ 1199554 h 2026899"/>
                <a:gd name="connsiteX23" fmla="*/ 698756 w 2017120"/>
                <a:gd name="connsiteY23" fmla="*/ 985263 h 2026899"/>
                <a:gd name="connsiteX24" fmla="*/ 709556 w 2017120"/>
                <a:gd name="connsiteY24" fmla="*/ 933419 h 2026899"/>
                <a:gd name="connsiteX25" fmla="*/ 626605 w 2017120"/>
                <a:gd name="connsiteY25" fmla="*/ 968630 h 2026899"/>
                <a:gd name="connsiteX26" fmla="*/ 402161 w 2017120"/>
                <a:gd name="connsiteY26" fmla="*/ 1295683 h 2026899"/>
                <a:gd name="connsiteX27" fmla="*/ 380343 w 2017120"/>
                <a:gd name="connsiteY27" fmla="*/ 1347527 h 2026899"/>
                <a:gd name="connsiteX28" fmla="*/ 371919 w 2017120"/>
                <a:gd name="connsiteY28" fmla="*/ 1354872 h 2026899"/>
                <a:gd name="connsiteX29" fmla="*/ 373863 w 2017120"/>
                <a:gd name="connsiteY29" fmla="*/ 1126540 h 2026899"/>
                <a:gd name="connsiteX30" fmla="*/ 459406 w 2017120"/>
                <a:gd name="connsiteY30" fmla="*/ 957829 h 2026899"/>
                <a:gd name="connsiteX31" fmla="*/ 587506 w 2017120"/>
                <a:gd name="connsiteY31" fmla="*/ 794518 h 2026899"/>
                <a:gd name="connsiteX32" fmla="*/ 628981 w 2017120"/>
                <a:gd name="connsiteY32" fmla="*/ 696878 h 2026899"/>
                <a:gd name="connsiteX33" fmla="*/ 676938 w 2017120"/>
                <a:gd name="connsiteY33" fmla="*/ 488635 h 2026899"/>
                <a:gd name="connsiteX34" fmla="*/ 671105 w 2017120"/>
                <a:gd name="connsiteY34" fmla="*/ 471138 h 2026899"/>
                <a:gd name="connsiteX35" fmla="*/ 574977 w 2017120"/>
                <a:gd name="connsiteY35" fmla="*/ 544800 h 2026899"/>
                <a:gd name="connsiteX36" fmla="*/ 391792 w 2017120"/>
                <a:gd name="connsiteY36" fmla="*/ 866453 h 2026899"/>
                <a:gd name="connsiteX37" fmla="*/ 378615 w 2017120"/>
                <a:gd name="connsiteY37" fmla="*/ 883086 h 2026899"/>
                <a:gd name="connsiteX38" fmla="*/ 410370 w 2017120"/>
                <a:gd name="connsiteY38" fmla="*/ 620407 h 2026899"/>
                <a:gd name="connsiteX39" fmla="*/ 438236 w 2017120"/>
                <a:gd name="connsiteY39" fmla="*/ 296378 h 2026899"/>
                <a:gd name="connsiteX40" fmla="*/ 378831 w 2017120"/>
                <a:gd name="connsiteY40" fmla="*/ 26786 h 2026899"/>
                <a:gd name="connsiteX41" fmla="*/ 361982 w 2017120"/>
                <a:gd name="connsiteY41" fmla="*/ 0 h 2026899"/>
                <a:gd name="connsiteX42" fmla="*/ 322018 w 2017120"/>
                <a:gd name="connsiteY42" fmla="*/ 64374 h 2026899"/>
                <a:gd name="connsiteX43" fmla="*/ 259157 w 2017120"/>
                <a:gd name="connsiteY43" fmla="*/ 399203 h 2026899"/>
                <a:gd name="connsiteX44" fmla="*/ 331307 w 2017120"/>
                <a:gd name="connsiteY44" fmla="*/ 727336 h 2026899"/>
                <a:gd name="connsiteX45" fmla="*/ 349885 w 2017120"/>
                <a:gd name="connsiteY45" fmla="*/ 847443 h 2026899"/>
                <a:gd name="connsiteX46" fmla="*/ 341028 w 2017120"/>
                <a:gd name="connsiteY46" fmla="*/ 1004705 h 2026899"/>
                <a:gd name="connsiteX47" fmla="*/ 329147 w 2017120"/>
                <a:gd name="connsiteY47" fmla="*/ 1007513 h 2026899"/>
                <a:gd name="connsiteX48" fmla="*/ 98870 w 2017120"/>
                <a:gd name="connsiteY48" fmla="*/ 379546 h 2026899"/>
                <a:gd name="connsiteX49" fmla="*/ 70788 w 2017120"/>
                <a:gd name="connsiteY49" fmla="*/ 417565 h 2026899"/>
                <a:gd name="connsiteX50" fmla="*/ 68628 w 2017120"/>
                <a:gd name="connsiteY50" fmla="*/ 619327 h 2026899"/>
                <a:gd name="connsiteX51" fmla="*/ 230858 w 2017120"/>
                <a:gd name="connsiteY51" fmla="*/ 1049205 h 2026899"/>
                <a:gd name="connsiteX52" fmla="*/ 330875 w 2017120"/>
                <a:gd name="connsiteY52" fmla="*/ 1250319 h 2026899"/>
                <a:gd name="connsiteX53" fmla="*/ 347940 w 2017120"/>
                <a:gd name="connsiteY53" fmla="*/ 1381442 h 2026899"/>
                <a:gd name="connsiteX54" fmla="*/ 336708 w 2017120"/>
                <a:gd name="connsiteY54" fmla="*/ 1385330 h 2026899"/>
                <a:gd name="connsiteX55" fmla="*/ 331955 w 2017120"/>
                <a:gd name="connsiteY55" fmla="*/ 1384250 h 2026899"/>
                <a:gd name="connsiteX56" fmla="*/ 30176 w 2017120"/>
                <a:gd name="connsiteY56" fmla="*/ 847875 h 2026899"/>
                <a:gd name="connsiteX57" fmla="*/ 798 w 2017120"/>
                <a:gd name="connsiteY57" fmla="*/ 906200 h 2026899"/>
                <a:gd name="connsiteX58" fmla="*/ 54587 w 2017120"/>
                <a:gd name="connsiteY58" fmla="*/ 1209059 h 2026899"/>
                <a:gd name="connsiteX59" fmla="*/ 268445 w 2017120"/>
                <a:gd name="connsiteY59" fmla="*/ 1551449 h 2026899"/>
                <a:gd name="connsiteX60" fmla="*/ 325042 w 2017120"/>
                <a:gd name="connsiteY60" fmla="*/ 1701798 h 2026899"/>
                <a:gd name="connsiteX61" fmla="*/ 465455 w 2017120"/>
                <a:gd name="connsiteY61" fmla="*/ 1758396 h 2026899"/>
                <a:gd name="connsiteX62" fmla="*/ 807845 w 2017120"/>
                <a:gd name="connsiteY62" fmla="*/ 1972254 h 2026899"/>
                <a:gd name="connsiteX63" fmla="*/ 1110704 w 2017120"/>
                <a:gd name="connsiteY63" fmla="*/ 2026043 h 2026899"/>
                <a:gd name="connsiteX64" fmla="*/ 1169029 w 2017120"/>
                <a:gd name="connsiteY64" fmla="*/ 1996665 h 2026899"/>
                <a:gd name="connsiteX65" fmla="*/ 632654 w 2017120"/>
                <a:gd name="connsiteY65" fmla="*/ 1694886 h 2026899"/>
                <a:gd name="connsiteX66" fmla="*/ 631574 w 2017120"/>
                <a:gd name="connsiteY66" fmla="*/ 1690134 h 2026899"/>
                <a:gd name="connsiteX67" fmla="*/ 635462 w 2017120"/>
                <a:gd name="connsiteY67" fmla="*/ 1678901 h 2026899"/>
                <a:gd name="connsiteX68" fmla="*/ 766586 w 2017120"/>
                <a:gd name="connsiteY68" fmla="*/ 1695966 h 2026899"/>
                <a:gd name="connsiteX69" fmla="*/ 967699 w 2017120"/>
                <a:gd name="connsiteY69" fmla="*/ 1795983 h 2026899"/>
                <a:gd name="connsiteX70" fmla="*/ 1397577 w 2017120"/>
                <a:gd name="connsiteY70" fmla="*/ 1958213 h 2026899"/>
                <a:gd name="connsiteX71" fmla="*/ 1599339 w 2017120"/>
                <a:gd name="connsiteY71" fmla="*/ 1956053 h 2026899"/>
                <a:gd name="connsiteX72" fmla="*/ 1637359 w 2017120"/>
                <a:gd name="connsiteY72" fmla="*/ 1927971 h 2026899"/>
                <a:gd name="connsiteX73" fmla="*/ 1009175 w 2017120"/>
                <a:gd name="connsiteY73" fmla="*/ 1697478 h 2026899"/>
                <a:gd name="connsiteX74" fmla="*/ 1011983 w 2017120"/>
                <a:gd name="connsiteY74" fmla="*/ 1685597 h 2026899"/>
                <a:gd name="connsiteX75" fmla="*/ 1169029 w 2017120"/>
                <a:gd name="connsiteY75" fmla="*/ 1676740 h 2026899"/>
                <a:gd name="connsiteX76" fmla="*/ 1289136 w 2017120"/>
                <a:gd name="connsiteY76" fmla="*/ 1695318 h 2026899"/>
                <a:gd name="connsiteX77" fmla="*/ 1617269 w 2017120"/>
                <a:gd name="connsiteY77" fmla="*/ 1767468 h 2026899"/>
                <a:gd name="connsiteX78" fmla="*/ 1952746 w 2017120"/>
                <a:gd name="connsiteY78" fmla="*/ 1705471 h 2026899"/>
                <a:gd name="connsiteX79" fmla="*/ 2017120 w 2017120"/>
                <a:gd name="connsiteY79" fmla="*/ 1665507 h 2026899"/>
                <a:gd name="connsiteX80" fmla="*/ 1991198 w 2017120"/>
                <a:gd name="connsiteY80" fmla="*/ 1649090 h 2026899"/>
                <a:gd name="connsiteX81" fmla="*/ 664408 w 2017120"/>
                <a:gd name="connsiteY81" fmla="*/ 974462 h 2026899"/>
                <a:gd name="connsiteX82" fmla="*/ 375807 w 2017120"/>
                <a:gd name="connsiteY82" fmla="*/ 1507165 h 2026899"/>
                <a:gd name="connsiteX83" fmla="*/ 664408 w 2017120"/>
                <a:gd name="connsiteY83" fmla="*/ 974462 h 2026899"/>
                <a:gd name="connsiteX84" fmla="*/ 642591 w 2017120"/>
                <a:gd name="connsiteY84" fmla="*/ 519742 h 2026899"/>
                <a:gd name="connsiteX85" fmla="*/ 631358 w 2017120"/>
                <a:gd name="connsiteY85" fmla="*/ 598157 h 2026899"/>
                <a:gd name="connsiteX86" fmla="*/ 510603 w 2017120"/>
                <a:gd name="connsiteY86" fmla="*/ 866021 h 2026899"/>
                <a:gd name="connsiteX87" fmla="*/ 377751 w 2017120"/>
                <a:gd name="connsiteY87" fmla="*/ 1021122 h 2026899"/>
                <a:gd name="connsiteX88" fmla="*/ 642591 w 2017120"/>
                <a:gd name="connsiteY88" fmla="*/ 519742 h 2026899"/>
                <a:gd name="connsiteX89" fmla="*/ 319642 w 2017120"/>
                <a:gd name="connsiteY89" fmla="*/ 1161751 h 2026899"/>
                <a:gd name="connsiteX90" fmla="*/ 265421 w 2017120"/>
                <a:gd name="connsiteY90" fmla="*/ 1066486 h 2026899"/>
                <a:gd name="connsiteX91" fmla="*/ 89366 w 2017120"/>
                <a:gd name="connsiteY91" fmla="*/ 631856 h 2026899"/>
                <a:gd name="connsiteX92" fmla="*/ 98006 w 2017120"/>
                <a:gd name="connsiteY92" fmla="*/ 446728 h 2026899"/>
                <a:gd name="connsiteX93" fmla="*/ 331739 w 2017120"/>
                <a:gd name="connsiteY93" fmla="*/ 1156134 h 2026899"/>
                <a:gd name="connsiteX94" fmla="*/ 319642 w 2017120"/>
                <a:gd name="connsiteY94" fmla="*/ 1161751 h 2026899"/>
                <a:gd name="connsiteX95" fmla="*/ 329363 w 2017120"/>
                <a:gd name="connsiteY95" fmla="*/ 1583852 h 2026899"/>
                <a:gd name="connsiteX96" fmla="*/ 27800 w 2017120"/>
                <a:gd name="connsiteY96" fmla="*/ 904904 h 2026899"/>
                <a:gd name="connsiteX97" fmla="*/ 44434 w 2017120"/>
                <a:gd name="connsiteY97" fmla="*/ 920241 h 2026899"/>
                <a:gd name="connsiteX98" fmla="*/ 236907 w 2017120"/>
                <a:gd name="connsiteY98" fmla="*/ 1250535 h 2026899"/>
                <a:gd name="connsiteX99" fmla="*/ 320506 w 2017120"/>
                <a:gd name="connsiteY99" fmla="*/ 1428750 h 2026899"/>
                <a:gd name="connsiteX100" fmla="*/ 329363 w 2017120"/>
                <a:gd name="connsiteY100" fmla="*/ 1583852 h 2026899"/>
                <a:gd name="connsiteX101" fmla="*/ 346428 w 2017120"/>
                <a:gd name="connsiteY101" fmla="*/ 706598 h 2026899"/>
                <a:gd name="connsiteX102" fmla="*/ 350965 w 2017120"/>
                <a:gd name="connsiteY102" fmla="*/ 60485 h 2026899"/>
                <a:gd name="connsiteX103" fmla="*/ 363278 w 2017120"/>
                <a:gd name="connsiteY103" fmla="*/ 74095 h 2026899"/>
                <a:gd name="connsiteX104" fmla="*/ 417931 w 2017120"/>
                <a:gd name="connsiteY104" fmla="*/ 297674 h 2026899"/>
                <a:gd name="connsiteX105" fmla="*/ 346428 w 2017120"/>
                <a:gd name="connsiteY105" fmla="*/ 706598 h 2026899"/>
                <a:gd name="connsiteX106" fmla="*/ 766802 w 2017120"/>
                <a:gd name="connsiteY106" fmla="*/ 1790582 h 2026899"/>
                <a:gd name="connsiteX107" fmla="*/ 1097095 w 2017120"/>
                <a:gd name="connsiteY107" fmla="*/ 1983055 h 2026899"/>
                <a:gd name="connsiteX108" fmla="*/ 1112432 w 2017120"/>
                <a:gd name="connsiteY108" fmla="*/ 1999689 h 2026899"/>
                <a:gd name="connsiteX109" fmla="*/ 433484 w 2017120"/>
                <a:gd name="connsiteY109" fmla="*/ 1697910 h 2026899"/>
                <a:gd name="connsiteX110" fmla="*/ 588802 w 2017120"/>
                <a:gd name="connsiteY110" fmla="*/ 1706767 h 2026899"/>
                <a:gd name="connsiteX111" fmla="*/ 766802 w 2017120"/>
                <a:gd name="connsiteY111" fmla="*/ 1790582 h 2026899"/>
                <a:gd name="connsiteX112" fmla="*/ 509955 w 2017120"/>
                <a:gd name="connsiteY112" fmla="*/ 1651466 h 2026899"/>
                <a:gd name="connsiteX113" fmla="*/ 1042658 w 2017120"/>
                <a:gd name="connsiteY113" fmla="*/ 1362865 h 2026899"/>
                <a:gd name="connsiteX114" fmla="*/ 509955 w 2017120"/>
                <a:gd name="connsiteY114" fmla="*/ 1651466 h 2026899"/>
                <a:gd name="connsiteX115" fmla="*/ 1570609 w 2017120"/>
                <a:gd name="connsiteY115" fmla="*/ 1929267 h 2026899"/>
                <a:gd name="connsiteX116" fmla="*/ 1385480 w 2017120"/>
                <a:gd name="connsiteY116" fmla="*/ 1937907 h 2026899"/>
                <a:gd name="connsiteX117" fmla="*/ 950850 w 2017120"/>
                <a:gd name="connsiteY117" fmla="*/ 1761852 h 2026899"/>
                <a:gd name="connsiteX118" fmla="*/ 855585 w 2017120"/>
                <a:gd name="connsiteY118" fmla="*/ 1707631 h 2026899"/>
                <a:gd name="connsiteX119" fmla="*/ 861202 w 2017120"/>
                <a:gd name="connsiteY119" fmla="*/ 1695534 h 2026899"/>
                <a:gd name="connsiteX120" fmla="*/ 1570609 w 2017120"/>
                <a:gd name="connsiteY120" fmla="*/ 1929267 h 2026899"/>
                <a:gd name="connsiteX121" fmla="*/ 996214 w 2017120"/>
                <a:gd name="connsiteY121" fmla="*/ 1649090 h 2026899"/>
                <a:gd name="connsiteX122" fmla="*/ 1151316 w 2017120"/>
                <a:gd name="connsiteY122" fmla="*/ 1516238 h 2026899"/>
                <a:gd name="connsiteX123" fmla="*/ 1419179 w 2017120"/>
                <a:gd name="connsiteY123" fmla="*/ 1395483 h 2026899"/>
                <a:gd name="connsiteX124" fmla="*/ 1497594 w 2017120"/>
                <a:gd name="connsiteY124" fmla="*/ 1384250 h 2026899"/>
                <a:gd name="connsiteX125" fmla="*/ 996214 w 2017120"/>
                <a:gd name="connsiteY125" fmla="*/ 1649090 h 2026899"/>
                <a:gd name="connsiteX126" fmla="*/ 1310954 w 2017120"/>
                <a:gd name="connsiteY126" fmla="*/ 1680845 h 2026899"/>
                <a:gd name="connsiteX127" fmla="*/ 1720094 w 2017120"/>
                <a:gd name="connsiteY127" fmla="*/ 1609342 h 2026899"/>
                <a:gd name="connsiteX128" fmla="*/ 1943674 w 2017120"/>
                <a:gd name="connsiteY128" fmla="*/ 1663995 h 2026899"/>
                <a:gd name="connsiteX129" fmla="*/ 1957283 w 2017120"/>
                <a:gd name="connsiteY129" fmla="*/ 1676308 h 2026899"/>
                <a:gd name="connsiteX130" fmla="*/ 1310954 w 2017120"/>
                <a:gd name="connsiteY130" fmla="*/ 1680845 h 2026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</a:cxnLst>
              <a:rect l="l" t="t" r="r" b="b"/>
              <a:pathLst>
                <a:path w="2017120" h="2026899">
                  <a:moveTo>
                    <a:pt x="1991198" y="1649090"/>
                  </a:moveTo>
                  <a:cubicBezTo>
                    <a:pt x="1901550" y="1628784"/>
                    <a:pt x="1811686" y="1608694"/>
                    <a:pt x="1721606" y="1589685"/>
                  </a:cubicBezTo>
                  <a:cubicBezTo>
                    <a:pt x="1611004" y="1566355"/>
                    <a:pt x="1502347" y="1563546"/>
                    <a:pt x="1397577" y="1617551"/>
                  </a:cubicBezTo>
                  <a:cubicBezTo>
                    <a:pt x="1314626" y="1660323"/>
                    <a:pt x="1224546" y="1652114"/>
                    <a:pt x="1134898" y="1649306"/>
                  </a:cubicBezTo>
                  <a:cubicBezTo>
                    <a:pt x="1139435" y="1642177"/>
                    <a:pt x="1145267" y="1638073"/>
                    <a:pt x="1151532" y="1636129"/>
                  </a:cubicBezTo>
                  <a:cubicBezTo>
                    <a:pt x="1271854" y="1598325"/>
                    <a:pt x="1374463" y="1528767"/>
                    <a:pt x="1473184" y="1452945"/>
                  </a:cubicBezTo>
                  <a:cubicBezTo>
                    <a:pt x="1505587" y="1428102"/>
                    <a:pt x="1536694" y="1400884"/>
                    <a:pt x="1546847" y="1356816"/>
                  </a:cubicBezTo>
                  <a:cubicBezTo>
                    <a:pt x="1539286" y="1354224"/>
                    <a:pt x="1533669" y="1349903"/>
                    <a:pt x="1529349" y="1350984"/>
                  </a:cubicBezTo>
                  <a:cubicBezTo>
                    <a:pt x="1459791" y="1366321"/>
                    <a:pt x="1389801" y="1380362"/>
                    <a:pt x="1321107" y="1398940"/>
                  </a:cubicBezTo>
                  <a:cubicBezTo>
                    <a:pt x="1287192" y="1408013"/>
                    <a:pt x="1251764" y="1420542"/>
                    <a:pt x="1223466" y="1440415"/>
                  </a:cubicBezTo>
                  <a:cubicBezTo>
                    <a:pt x="1166869" y="1480163"/>
                    <a:pt x="1117617" y="1530279"/>
                    <a:pt x="1060155" y="1568515"/>
                  </a:cubicBezTo>
                  <a:cubicBezTo>
                    <a:pt x="1007663" y="1603510"/>
                    <a:pt x="951282" y="1642177"/>
                    <a:pt x="891445" y="1654058"/>
                  </a:cubicBezTo>
                  <a:cubicBezTo>
                    <a:pt x="818214" y="1668532"/>
                    <a:pt x="740015" y="1656651"/>
                    <a:pt x="663112" y="1656003"/>
                  </a:cubicBezTo>
                  <a:cubicBezTo>
                    <a:pt x="666137" y="1652546"/>
                    <a:pt x="667649" y="1648874"/>
                    <a:pt x="670457" y="1647578"/>
                  </a:cubicBezTo>
                  <a:cubicBezTo>
                    <a:pt x="687523" y="1640017"/>
                    <a:pt x="704804" y="1632672"/>
                    <a:pt x="722302" y="1625760"/>
                  </a:cubicBezTo>
                  <a:cubicBezTo>
                    <a:pt x="847809" y="1574995"/>
                    <a:pt x="957330" y="1500901"/>
                    <a:pt x="1049355" y="1401316"/>
                  </a:cubicBezTo>
                  <a:cubicBezTo>
                    <a:pt x="1069444" y="1379714"/>
                    <a:pt x="1086294" y="1356168"/>
                    <a:pt x="1084566" y="1318365"/>
                  </a:cubicBezTo>
                  <a:cubicBezTo>
                    <a:pt x="1064692" y="1322469"/>
                    <a:pt x="1048274" y="1324197"/>
                    <a:pt x="1032721" y="1329166"/>
                  </a:cubicBezTo>
                  <a:cubicBezTo>
                    <a:pt x="961219" y="1352064"/>
                    <a:pt x="889284" y="1374530"/>
                    <a:pt x="818430" y="1399372"/>
                  </a:cubicBezTo>
                  <a:cubicBezTo>
                    <a:pt x="730294" y="1430479"/>
                    <a:pt x="650799" y="1479083"/>
                    <a:pt x="584913" y="1543889"/>
                  </a:cubicBezTo>
                  <a:cubicBezTo>
                    <a:pt x="520324" y="1607182"/>
                    <a:pt x="452494" y="1654922"/>
                    <a:pt x="365870" y="1661403"/>
                  </a:cubicBezTo>
                  <a:cubicBezTo>
                    <a:pt x="369542" y="1570459"/>
                    <a:pt x="418579" y="1500037"/>
                    <a:pt x="484033" y="1433071"/>
                  </a:cubicBezTo>
                  <a:cubicBezTo>
                    <a:pt x="548622" y="1367185"/>
                    <a:pt x="597443" y="1287690"/>
                    <a:pt x="628549" y="1199554"/>
                  </a:cubicBezTo>
                  <a:cubicBezTo>
                    <a:pt x="653392" y="1128700"/>
                    <a:pt x="675858" y="1056981"/>
                    <a:pt x="698756" y="985263"/>
                  </a:cubicBezTo>
                  <a:cubicBezTo>
                    <a:pt x="703724" y="969710"/>
                    <a:pt x="705452" y="953292"/>
                    <a:pt x="709556" y="933419"/>
                  </a:cubicBezTo>
                  <a:cubicBezTo>
                    <a:pt x="671969" y="931690"/>
                    <a:pt x="648423" y="948540"/>
                    <a:pt x="626605" y="968630"/>
                  </a:cubicBezTo>
                  <a:cubicBezTo>
                    <a:pt x="527236" y="1060654"/>
                    <a:pt x="452926" y="1170176"/>
                    <a:pt x="402161" y="1295683"/>
                  </a:cubicBezTo>
                  <a:cubicBezTo>
                    <a:pt x="395033" y="1312964"/>
                    <a:pt x="387904" y="1330462"/>
                    <a:pt x="380343" y="1347527"/>
                  </a:cubicBezTo>
                  <a:cubicBezTo>
                    <a:pt x="379047" y="1350336"/>
                    <a:pt x="375375" y="1351848"/>
                    <a:pt x="371919" y="1354872"/>
                  </a:cubicBezTo>
                  <a:cubicBezTo>
                    <a:pt x="371487" y="1277969"/>
                    <a:pt x="359390" y="1199554"/>
                    <a:pt x="373863" y="1126540"/>
                  </a:cubicBezTo>
                  <a:cubicBezTo>
                    <a:pt x="385744" y="1066918"/>
                    <a:pt x="424411" y="1010321"/>
                    <a:pt x="459406" y="957829"/>
                  </a:cubicBezTo>
                  <a:cubicBezTo>
                    <a:pt x="497642" y="900368"/>
                    <a:pt x="547758" y="850899"/>
                    <a:pt x="587506" y="794518"/>
                  </a:cubicBezTo>
                  <a:cubicBezTo>
                    <a:pt x="607379" y="766220"/>
                    <a:pt x="619909" y="730793"/>
                    <a:pt x="628981" y="696878"/>
                  </a:cubicBezTo>
                  <a:cubicBezTo>
                    <a:pt x="647559" y="628184"/>
                    <a:pt x="661600" y="558193"/>
                    <a:pt x="676938" y="488635"/>
                  </a:cubicBezTo>
                  <a:cubicBezTo>
                    <a:pt x="678018" y="484099"/>
                    <a:pt x="673697" y="478482"/>
                    <a:pt x="671105" y="471138"/>
                  </a:cubicBezTo>
                  <a:cubicBezTo>
                    <a:pt x="627037" y="481075"/>
                    <a:pt x="599819" y="512397"/>
                    <a:pt x="574977" y="544800"/>
                  </a:cubicBezTo>
                  <a:cubicBezTo>
                    <a:pt x="499154" y="643521"/>
                    <a:pt x="429596" y="745914"/>
                    <a:pt x="391792" y="866453"/>
                  </a:cubicBezTo>
                  <a:cubicBezTo>
                    <a:pt x="389848" y="872717"/>
                    <a:pt x="385744" y="878334"/>
                    <a:pt x="378615" y="883086"/>
                  </a:cubicBezTo>
                  <a:cubicBezTo>
                    <a:pt x="376023" y="793222"/>
                    <a:pt x="367814" y="703142"/>
                    <a:pt x="410370" y="620407"/>
                  </a:cubicBezTo>
                  <a:cubicBezTo>
                    <a:pt x="464375" y="515854"/>
                    <a:pt x="461351" y="406980"/>
                    <a:pt x="438236" y="296378"/>
                  </a:cubicBezTo>
                  <a:cubicBezTo>
                    <a:pt x="419227" y="206298"/>
                    <a:pt x="399137" y="116650"/>
                    <a:pt x="378831" y="26786"/>
                  </a:cubicBezTo>
                  <a:cubicBezTo>
                    <a:pt x="377319" y="20306"/>
                    <a:pt x="371487" y="14689"/>
                    <a:pt x="361982" y="0"/>
                  </a:cubicBezTo>
                  <a:cubicBezTo>
                    <a:pt x="346212" y="24842"/>
                    <a:pt x="329579" y="43204"/>
                    <a:pt x="322018" y="64374"/>
                  </a:cubicBezTo>
                  <a:cubicBezTo>
                    <a:pt x="282271" y="172167"/>
                    <a:pt x="246196" y="282769"/>
                    <a:pt x="259157" y="399203"/>
                  </a:cubicBezTo>
                  <a:cubicBezTo>
                    <a:pt x="271470" y="510453"/>
                    <a:pt x="277950" y="624511"/>
                    <a:pt x="331307" y="727336"/>
                  </a:cubicBezTo>
                  <a:cubicBezTo>
                    <a:pt x="350749" y="764924"/>
                    <a:pt x="354853" y="804887"/>
                    <a:pt x="349885" y="847443"/>
                  </a:cubicBezTo>
                  <a:cubicBezTo>
                    <a:pt x="343836" y="899504"/>
                    <a:pt x="343620" y="952212"/>
                    <a:pt x="341028" y="1004705"/>
                  </a:cubicBezTo>
                  <a:cubicBezTo>
                    <a:pt x="337140" y="1005569"/>
                    <a:pt x="333035" y="1006649"/>
                    <a:pt x="329147" y="1007513"/>
                  </a:cubicBezTo>
                  <a:cubicBezTo>
                    <a:pt x="288751" y="785445"/>
                    <a:pt x="202560" y="580443"/>
                    <a:pt x="98870" y="379546"/>
                  </a:cubicBezTo>
                  <a:cubicBezTo>
                    <a:pt x="76837" y="378898"/>
                    <a:pt x="71652" y="400499"/>
                    <a:pt x="70788" y="417565"/>
                  </a:cubicBezTo>
                  <a:cubicBezTo>
                    <a:pt x="67764" y="484963"/>
                    <a:pt x="57611" y="554089"/>
                    <a:pt x="68628" y="619327"/>
                  </a:cubicBezTo>
                  <a:cubicBezTo>
                    <a:pt x="94550" y="772052"/>
                    <a:pt x="146611" y="916569"/>
                    <a:pt x="230858" y="1049205"/>
                  </a:cubicBezTo>
                  <a:cubicBezTo>
                    <a:pt x="270822" y="1112066"/>
                    <a:pt x="304089" y="1180544"/>
                    <a:pt x="330875" y="1250319"/>
                  </a:cubicBezTo>
                  <a:cubicBezTo>
                    <a:pt x="346428" y="1290714"/>
                    <a:pt x="342972" y="1338454"/>
                    <a:pt x="347940" y="1381442"/>
                  </a:cubicBezTo>
                  <a:cubicBezTo>
                    <a:pt x="339948" y="1384250"/>
                    <a:pt x="338436" y="1385115"/>
                    <a:pt x="336708" y="1385330"/>
                  </a:cubicBezTo>
                  <a:cubicBezTo>
                    <a:pt x="335195" y="1385547"/>
                    <a:pt x="332603" y="1385115"/>
                    <a:pt x="331955" y="1384250"/>
                  </a:cubicBezTo>
                  <a:cubicBezTo>
                    <a:pt x="231506" y="1206251"/>
                    <a:pt x="131273" y="1028035"/>
                    <a:pt x="30176" y="847875"/>
                  </a:cubicBezTo>
                  <a:cubicBezTo>
                    <a:pt x="-2226" y="856732"/>
                    <a:pt x="2094" y="883518"/>
                    <a:pt x="798" y="906200"/>
                  </a:cubicBezTo>
                  <a:cubicBezTo>
                    <a:pt x="-4603" y="1011185"/>
                    <a:pt x="17863" y="1111634"/>
                    <a:pt x="54587" y="1209059"/>
                  </a:cubicBezTo>
                  <a:cubicBezTo>
                    <a:pt x="102975" y="1337374"/>
                    <a:pt x="177069" y="1450136"/>
                    <a:pt x="268445" y="1551449"/>
                  </a:cubicBezTo>
                  <a:cubicBezTo>
                    <a:pt x="298472" y="1584716"/>
                    <a:pt x="325042" y="1701798"/>
                    <a:pt x="325042" y="1701798"/>
                  </a:cubicBezTo>
                  <a:cubicBezTo>
                    <a:pt x="325042" y="1701798"/>
                    <a:pt x="434996" y="1730961"/>
                    <a:pt x="465455" y="1758396"/>
                  </a:cubicBezTo>
                  <a:cubicBezTo>
                    <a:pt x="566552" y="1849772"/>
                    <a:pt x="679530" y="1923650"/>
                    <a:pt x="807845" y="1972254"/>
                  </a:cubicBezTo>
                  <a:cubicBezTo>
                    <a:pt x="905486" y="2009194"/>
                    <a:pt x="1005719" y="2031660"/>
                    <a:pt x="1110704" y="2026043"/>
                  </a:cubicBezTo>
                  <a:cubicBezTo>
                    <a:pt x="1133386" y="2024963"/>
                    <a:pt x="1160172" y="2029284"/>
                    <a:pt x="1169029" y="1996665"/>
                  </a:cubicBezTo>
                  <a:cubicBezTo>
                    <a:pt x="989085" y="1895352"/>
                    <a:pt x="810869" y="1795119"/>
                    <a:pt x="632654" y="1694886"/>
                  </a:cubicBezTo>
                  <a:cubicBezTo>
                    <a:pt x="631574" y="1694238"/>
                    <a:pt x="631358" y="1691646"/>
                    <a:pt x="631574" y="1690134"/>
                  </a:cubicBezTo>
                  <a:cubicBezTo>
                    <a:pt x="631790" y="1688405"/>
                    <a:pt x="632654" y="1686893"/>
                    <a:pt x="635462" y="1678901"/>
                  </a:cubicBezTo>
                  <a:cubicBezTo>
                    <a:pt x="678450" y="1683869"/>
                    <a:pt x="725974" y="1680629"/>
                    <a:pt x="766586" y="1695966"/>
                  </a:cubicBezTo>
                  <a:cubicBezTo>
                    <a:pt x="836144" y="1722752"/>
                    <a:pt x="904622" y="1756019"/>
                    <a:pt x="967699" y="1795983"/>
                  </a:cubicBezTo>
                  <a:cubicBezTo>
                    <a:pt x="1100335" y="1880230"/>
                    <a:pt x="1244852" y="1932291"/>
                    <a:pt x="1397577" y="1958213"/>
                  </a:cubicBezTo>
                  <a:cubicBezTo>
                    <a:pt x="1462815" y="1969230"/>
                    <a:pt x="1532157" y="1959293"/>
                    <a:pt x="1599339" y="1956053"/>
                  </a:cubicBezTo>
                  <a:cubicBezTo>
                    <a:pt x="1616405" y="1955189"/>
                    <a:pt x="1638007" y="1950004"/>
                    <a:pt x="1637359" y="1927971"/>
                  </a:cubicBezTo>
                  <a:cubicBezTo>
                    <a:pt x="1436461" y="1824281"/>
                    <a:pt x="1231459" y="1738090"/>
                    <a:pt x="1009175" y="1697478"/>
                  </a:cubicBezTo>
                  <a:cubicBezTo>
                    <a:pt x="1010039" y="1693590"/>
                    <a:pt x="1011119" y="1689485"/>
                    <a:pt x="1011983" y="1685597"/>
                  </a:cubicBezTo>
                  <a:cubicBezTo>
                    <a:pt x="1064476" y="1683005"/>
                    <a:pt x="1117185" y="1682789"/>
                    <a:pt x="1169029" y="1676740"/>
                  </a:cubicBezTo>
                  <a:cubicBezTo>
                    <a:pt x="1211585" y="1671772"/>
                    <a:pt x="1251548" y="1675876"/>
                    <a:pt x="1289136" y="1695318"/>
                  </a:cubicBezTo>
                  <a:cubicBezTo>
                    <a:pt x="1392177" y="1748675"/>
                    <a:pt x="1506019" y="1755155"/>
                    <a:pt x="1617269" y="1767468"/>
                  </a:cubicBezTo>
                  <a:cubicBezTo>
                    <a:pt x="1733703" y="1780429"/>
                    <a:pt x="1844305" y="1744570"/>
                    <a:pt x="1952746" y="1705471"/>
                  </a:cubicBezTo>
                  <a:cubicBezTo>
                    <a:pt x="1974132" y="1697694"/>
                    <a:pt x="1992278" y="1681277"/>
                    <a:pt x="2017120" y="1665507"/>
                  </a:cubicBezTo>
                  <a:cubicBezTo>
                    <a:pt x="2003295" y="1656434"/>
                    <a:pt x="1997678" y="1650602"/>
                    <a:pt x="1991198" y="1649090"/>
                  </a:cubicBezTo>
                  <a:close/>
                  <a:moveTo>
                    <a:pt x="664408" y="974462"/>
                  </a:moveTo>
                  <a:cubicBezTo>
                    <a:pt x="626173" y="1181409"/>
                    <a:pt x="542358" y="1362865"/>
                    <a:pt x="375807" y="1507165"/>
                  </a:cubicBezTo>
                  <a:cubicBezTo>
                    <a:pt x="402377" y="1286826"/>
                    <a:pt x="505418" y="1115523"/>
                    <a:pt x="664408" y="974462"/>
                  </a:cubicBezTo>
                  <a:close/>
                  <a:moveTo>
                    <a:pt x="642591" y="519742"/>
                  </a:moveTo>
                  <a:cubicBezTo>
                    <a:pt x="638702" y="546744"/>
                    <a:pt x="636110" y="572667"/>
                    <a:pt x="631358" y="598157"/>
                  </a:cubicBezTo>
                  <a:cubicBezTo>
                    <a:pt x="613212" y="697310"/>
                    <a:pt x="581457" y="789982"/>
                    <a:pt x="510603" y="866021"/>
                  </a:cubicBezTo>
                  <a:cubicBezTo>
                    <a:pt x="465023" y="915057"/>
                    <a:pt x="423331" y="967766"/>
                    <a:pt x="377751" y="1021122"/>
                  </a:cubicBezTo>
                  <a:cubicBezTo>
                    <a:pt x="379479" y="894751"/>
                    <a:pt x="555751" y="561218"/>
                    <a:pt x="642591" y="519742"/>
                  </a:cubicBezTo>
                  <a:close/>
                  <a:moveTo>
                    <a:pt x="319642" y="1161751"/>
                  </a:moveTo>
                  <a:cubicBezTo>
                    <a:pt x="301712" y="1129996"/>
                    <a:pt x="286591" y="1096081"/>
                    <a:pt x="265421" y="1066486"/>
                  </a:cubicBezTo>
                  <a:cubicBezTo>
                    <a:pt x="171885" y="935579"/>
                    <a:pt x="123713" y="786526"/>
                    <a:pt x="89366" y="631856"/>
                  </a:cubicBezTo>
                  <a:cubicBezTo>
                    <a:pt x="75540" y="569426"/>
                    <a:pt x="82885" y="508293"/>
                    <a:pt x="98006" y="446728"/>
                  </a:cubicBezTo>
                  <a:cubicBezTo>
                    <a:pt x="225458" y="668147"/>
                    <a:pt x="299336" y="905552"/>
                    <a:pt x="331739" y="1156134"/>
                  </a:cubicBezTo>
                  <a:cubicBezTo>
                    <a:pt x="327635" y="1158079"/>
                    <a:pt x="323530" y="1160023"/>
                    <a:pt x="319642" y="1161751"/>
                  </a:cubicBezTo>
                  <a:close/>
                  <a:moveTo>
                    <a:pt x="329363" y="1583852"/>
                  </a:moveTo>
                  <a:cubicBezTo>
                    <a:pt x="160220" y="1435015"/>
                    <a:pt x="1878" y="1129780"/>
                    <a:pt x="27800" y="904904"/>
                  </a:cubicBezTo>
                  <a:cubicBezTo>
                    <a:pt x="36873" y="913113"/>
                    <a:pt x="41841" y="915921"/>
                    <a:pt x="44434" y="920241"/>
                  </a:cubicBezTo>
                  <a:cubicBezTo>
                    <a:pt x="109023" y="1030195"/>
                    <a:pt x="174909" y="1139069"/>
                    <a:pt x="236907" y="1250535"/>
                  </a:cubicBezTo>
                  <a:cubicBezTo>
                    <a:pt x="268661" y="1307780"/>
                    <a:pt x="294800" y="1368481"/>
                    <a:pt x="320506" y="1428750"/>
                  </a:cubicBezTo>
                  <a:cubicBezTo>
                    <a:pt x="341460" y="1477787"/>
                    <a:pt x="336492" y="1529199"/>
                    <a:pt x="329363" y="1583852"/>
                  </a:cubicBezTo>
                  <a:close/>
                  <a:moveTo>
                    <a:pt x="346428" y="706598"/>
                  </a:moveTo>
                  <a:cubicBezTo>
                    <a:pt x="269526" y="486907"/>
                    <a:pt x="253540" y="276072"/>
                    <a:pt x="350965" y="60485"/>
                  </a:cubicBezTo>
                  <a:cubicBezTo>
                    <a:pt x="358525" y="68694"/>
                    <a:pt x="362414" y="71070"/>
                    <a:pt x="363278" y="74095"/>
                  </a:cubicBezTo>
                  <a:cubicBezTo>
                    <a:pt x="381856" y="148405"/>
                    <a:pt x="402593" y="222500"/>
                    <a:pt x="417931" y="297674"/>
                  </a:cubicBezTo>
                  <a:cubicBezTo>
                    <a:pt x="449686" y="453424"/>
                    <a:pt x="431108" y="557761"/>
                    <a:pt x="346428" y="706598"/>
                  </a:cubicBezTo>
                  <a:close/>
                  <a:moveTo>
                    <a:pt x="766802" y="1790582"/>
                  </a:moveTo>
                  <a:cubicBezTo>
                    <a:pt x="878051" y="1852580"/>
                    <a:pt x="987141" y="1918466"/>
                    <a:pt x="1097095" y="1983055"/>
                  </a:cubicBezTo>
                  <a:cubicBezTo>
                    <a:pt x="1101415" y="1985648"/>
                    <a:pt x="1104223" y="1990616"/>
                    <a:pt x="1112432" y="1999689"/>
                  </a:cubicBezTo>
                  <a:cubicBezTo>
                    <a:pt x="887556" y="2025179"/>
                    <a:pt x="582321" y="1867053"/>
                    <a:pt x="433484" y="1697910"/>
                  </a:cubicBezTo>
                  <a:cubicBezTo>
                    <a:pt x="488137" y="1690782"/>
                    <a:pt x="539549" y="1685813"/>
                    <a:pt x="588802" y="1706767"/>
                  </a:cubicBezTo>
                  <a:cubicBezTo>
                    <a:pt x="649071" y="1732689"/>
                    <a:pt x="709772" y="1758612"/>
                    <a:pt x="766802" y="1790582"/>
                  </a:cubicBezTo>
                  <a:close/>
                  <a:moveTo>
                    <a:pt x="509955" y="1651466"/>
                  </a:moveTo>
                  <a:cubicBezTo>
                    <a:pt x="654256" y="1484915"/>
                    <a:pt x="835928" y="1401100"/>
                    <a:pt x="1042658" y="1362865"/>
                  </a:cubicBezTo>
                  <a:cubicBezTo>
                    <a:pt x="901813" y="1521855"/>
                    <a:pt x="730510" y="1624896"/>
                    <a:pt x="509955" y="1651466"/>
                  </a:cubicBezTo>
                  <a:close/>
                  <a:moveTo>
                    <a:pt x="1570609" y="1929267"/>
                  </a:moveTo>
                  <a:cubicBezTo>
                    <a:pt x="1509043" y="1944172"/>
                    <a:pt x="1447910" y="1951733"/>
                    <a:pt x="1385480" y="1937907"/>
                  </a:cubicBezTo>
                  <a:cubicBezTo>
                    <a:pt x="1230811" y="1903560"/>
                    <a:pt x="1081757" y="1855388"/>
                    <a:pt x="950850" y="1761852"/>
                  </a:cubicBezTo>
                  <a:cubicBezTo>
                    <a:pt x="921255" y="1740682"/>
                    <a:pt x="887556" y="1725561"/>
                    <a:pt x="855585" y="1707631"/>
                  </a:cubicBezTo>
                  <a:cubicBezTo>
                    <a:pt x="857530" y="1703527"/>
                    <a:pt x="859258" y="1699638"/>
                    <a:pt x="861202" y="1695534"/>
                  </a:cubicBezTo>
                  <a:cubicBezTo>
                    <a:pt x="1111784" y="1728153"/>
                    <a:pt x="1349189" y="1801815"/>
                    <a:pt x="1570609" y="1929267"/>
                  </a:cubicBezTo>
                  <a:close/>
                  <a:moveTo>
                    <a:pt x="996214" y="1649090"/>
                  </a:moveTo>
                  <a:cubicBezTo>
                    <a:pt x="1049787" y="1603510"/>
                    <a:pt x="1102279" y="1561818"/>
                    <a:pt x="1151316" y="1516238"/>
                  </a:cubicBezTo>
                  <a:cubicBezTo>
                    <a:pt x="1227570" y="1445600"/>
                    <a:pt x="1320027" y="1413629"/>
                    <a:pt x="1419179" y="1395483"/>
                  </a:cubicBezTo>
                  <a:cubicBezTo>
                    <a:pt x="1444669" y="1390731"/>
                    <a:pt x="1470592" y="1388139"/>
                    <a:pt x="1497594" y="1384250"/>
                  </a:cubicBezTo>
                  <a:cubicBezTo>
                    <a:pt x="1456335" y="1471522"/>
                    <a:pt x="1122585" y="1647794"/>
                    <a:pt x="996214" y="1649090"/>
                  </a:cubicBezTo>
                  <a:close/>
                  <a:moveTo>
                    <a:pt x="1310954" y="1680845"/>
                  </a:moveTo>
                  <a:cubicBezTo>
                    <a:pt x="1459575" y="1596165"/>
                    <a:pt x="1564128" y="1577587"/>
                    <a:pt x="1720094" y="1609342"/>
                  </a:cubicBezTo>
                  <a:cubicBezTo>
                    <a:pt x="1795269" y="1624680"/>
                    <a:pt x="1869147" y="1645418"/>
                    <a:pt x="1943674" y="1663995"/>
                  </a:cubicBezTo>
                  <a:cubicBezTo>
                    <a:pt x="1946914" y="1664859"/>
                    <a:pt x="1949290" y="1668748"/>
                    <a:pt x="1957283" y="1676308"/>
                  </a:cubicBezTo>
                  <a:cubicBezTo>
                    <a:pt x="1741480" y="1773733"/>
                    <a:pt x="1530429" y="1757747"/>
                    <a:pt x="1310954" y="1680845"/>
                  </a:cubicBezTo>
                  <a:close/>
                </a:path>
              </a:pathLst>
            </a:custGeom>
            <a:grpFill/>
            <a:ln w="21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ACF08516-903B-975B-DAFC-C41AEBB09EF7}"/>
              </a:ext>
            </a:extLst>
          </p:cNvPr>
          <p:cNvGrpSpPr/>
          <p:nvPr/>
        </p:nvGrpSpPr>
        <p:grpSpPr>
          <a:xfrm>
            <a:off x="1808956" y="3392488"/>
            <a:ext cx="8574088" cy="581025"/>
            <a:chOff x="1808956" y="2977088"/>
            <a:chExt cx="8574088" cy="581025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ABBC035F-3A3B-2D24-988D-F5DFCFAF7670}"/>
                </a:ext>
              </a:extLst>
            </p:cNvPr>
            <p:cNvGrpSpPr/>
            <p:nvPr/>
          </p:nvGrpSpPr>
          <p:grpSpPr>
            <a:xfrm>
              <a:off x="1808956" y="2977088"/>
              <a:ext cx="8574088" cy="581025"/>
              <a:chOff x="1114425" y="8815389"/>
              <a:chExt cx="8574088" cy="581025"/>
            </a:xfrm>
            <a:gradFill>
              <a:gsLst>
                <a:gs pos="100000">
                  <a:srgbClr val="6C8B50">
                    <a:alpha val="52000"/>
                  </a:srgbClr>
                </a:gs>
                <a:gs pos="0">
                  <a:srgbClr val="6C8B5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</p:grpSpPr>
          <p:sp>
            <p:nvSpPr>
              <p:cNvPr id="30" name="Freeform 133">
                <a:extLst>
                  <a:ext uri="{FF2B5EF4-FFF2-40B4-BE49-F238E27FC236}">
                    <a16:creationId xmlns:a16="http://schemas.microsoft.com/office/drawing/2014/main" id="{F7E93F20-DB5E-02B1-BE6D-2DBF25AF5D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9525" y="9088439"/>
                <a:ext cx="3995738" cy="58738"/>
              </a:xfrm>
              <a:custGeom>
                <a:avLst/>
                <a:gdLst>
                  <a:gd name="T0" fmla="*/ 2004 w 2517"/>
                  <a:gd name="T1" fmla="*/ 0 h 37"/>
                  <a:gd name="T2" fmla="*/ 2161 w 2517"/>
                  <a:gd name="T3" fmla="*/ 1 h 37"/>
                  <a:gd name="T4" fmla="*/ 2404 w 2517"/>
                  <a:gd name="T5" fmla="*/ 1 h 37"/>
                  <a:gd name="T6" fmla="*/ 2476 w 2517"/>
                  <a:gd name="T7" fmla="*/ 1 h 37"/>
                  <a:gd name="T8" fmla="*/ 2502 w 2517"/>
                  <a:gd name="T9" fmla="*/ 1 h 37"/>
                  <a:gd name="T10" fmla="*/ 2513 w 2517"/>
                  <a:gd name="T11" fmla="*/ 4 h 37"/>
                  <a:gd name="T12" fmla="*/ 2517 w 2517"/>
                  <a:gd name="T13" fmla="*/ 11 h 37"/>
                  <a:gd name="T14" fmla="*/ 2506 w 2517"/>
                  <a:gd name="T15" fmla="*/ 21 h 37"/>
                  <a:gd name="T16" fmla="*/ 2502 w 2517"/>
                  <a:gd name="T17" fmla="*/ 21 h 37"/>
                  <a:gd name="T18" fmla="*/ 2476 w 2517"/>
                  <a:gd name="T19" fmla="*/ 21 h 37"/>
                  <a:gd name="T20" fmla="*/ 2404 w 2517"/>
                  <a:gd name="T21" fmla="*/ 22 h 37"/>
                  <a:gd name="T22" fmla="*/ 2161 w 2517"/>
                  <a:gd name="T23" fmla="*/ 24 h 37"/>
                  <a:gd name="T24" fmla="*/ 2004 w 2517"/>
                  <a:gd name="T25" fmla="*/ 26 h 37"/>
                  <a:gd name="T26" fmla="*/ 1835 w 2517"/>
                  <a:gd name="T27" fmla="*/ 28 h 37"/>
                  <a:gd name="T28" fmla="*/ 1620 w 2517"/>
                  <a:gd name="T29" fmla="*/ 29 h 37"/>
                  <a:gd name="T30" fmla="*/ 1412 w 2517"/>
                  <a:gd name="T31" fmla="*/ 31 h 37"/>
                  <a:gd name="T32" fmla="*/ 1200 w 2517"/>
                  <a:gd name="T33" fmla="*/ 32 h 37"/>
                  <a:gd name="T34" fmla="*/ 1005 w 2517"/>
                  <a:gd name="T35" fmla="*/ 34 h 37"/>
                  <a:gd name="T36" fmla="*/ 848 w 2517"/>
                  <a:gd name="T37" fmla="*/ 34 h 37"/>
                  <a:gd name="T38" fmla="*/ 587 w 2517"/>
                  <a:gd name="T39" fmla="*/ 36 h 37"/>
                  <a:gd name="T40" fmla="*/ 407 w 2517"/>
                  <a:gd name="T41" fmla="*/ 36 h 37"/>
                  <a:gd name="T42" fmla="*/ 249 w 2517"/>
                  <a:gd name="T43" fmla="*/ 36 h 37"/>
                  <a:gd name="T44" fmla="*/ 117 w 2517"/>
                  <a:gd name="T45" fmla="*/ 37 h 37"/>
                  <a:gd name="T46" fmla="*/ 61 w 2517"/>
                  <a:gd name="T47" fmla="*/ 37 h 37"/>
                  <a:gd name="T48" fmla="*/ 15 w 2517"/>
                  <a:gd name="T49" fmla="*/ 33 h 37"/>
                  <a:gd name="T50" fmla="*/ 4 w 2517"/>
                  <a:gd name="T51" fmla="*/ 29 h 37"/>
                  <a:gd name="T52" fmla="*/ 0 w 2517"/>
                  <a:gd name="T53" fmla="*/ 22 h 37"/>
                  <a:gd name="T54" fmla="*/ 4 w 2517"/>
                  <a:gd name="T55" fmla="*/ 15 h 37"/>
                  <a:gd name="T56" fmla="*/ 60 w 2517"/>
                  <a:gd name="T57" fmla="*/ 6 h 37"/>
                  <a:gd name="T58" fmla="*/ 91 w 2517"/>
                  <a:gd name="T59" fmla="*/ 6 h 37"/>
                  <a:gd name="T60" fmla="*/ 145 w 2517"/>
                  <a:gd name="T61" fmla="*/ 6 h 37"/>
                  <a:gd name="T62" fmla="*/ 294 w 2517"/>
                  <a:gd name="T63" fmla="*/ 5 h 37"/>
                  <a:gd name="T64" fmla="*/ 571 w 2517"/>
                  <a:gd name="T65" fmla="*/ 4 h 37"/>
                  <a:gd name="T66" fmla="*/ 782 w 2517"/>
                  <a:gd name="T67" fmla="*/ 3 h 37"/>
                  <a:gd name="T68" fmla="*/ 989 w 2517"/>
                  <a:gd name="T69" fmla="*/ 1 h 37"/>
                  <a:gd name="T70" fmla="*/ 1125 w 2517"/>
                  <a:gd name="T71" fmla="*/ 1 h 37"/>
                  <a:gd name="T72" fmla="*/ 1295 w 2517"/>
                  <a:gd name="T73" fmla="*/ 0 h 37"/>
                  <a:gd name="T74" fmla="*/ 1501 w 2517"/>
                  <a:gd name="T75" fmla="*/ 0 h 37"/>
                  <a:gd name="T76" fmla="*/ 1817 w 2517"/>
                  <a:gd name="T77" fmla="*/ 0 h 37"/>
                  <a:gd name="T78" fmla="*/ 1999 w 2517"/>
                  <a:gd name="T7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17" h="37">
                    <a:moveTo>
                      <a:pt x="1999" y="0"/>
                    </a:moveTo>
                    <a:lnTo>
                      <a:pt x="2004" y="0"/>
                    </a:lnTo>
                    <a:lnTo>
                      <a:pt x="2059" y="1"/>
                    </a:lnTo>
                    <a:lnTo>
                      <a:pt x="2161" y="1"/>
                    </a:lnTo>
                    <a:lnTo>
                      <a:pt x="2299" y="1"/>
                    </a:lnTo>
                    <a:lnTo>
                      <a:pt x="2404" y="1"/>
                    </a:lnTo>
                    <a:lnTo>
                      <a:pt x="2445" y="1"/>
                    </a:lnTo>
                    <a:lnTo>
                      <a:pt x="2476" y="1"/>
                    </a:lnTo>
                    <a:lnTo>
                      <a:pt x="2496" y="1"/>
                    </a:lnTo>
                    <a:lnTo>
                      <a:pt x="2502" y="1"/>
                    </a:lnTo>
                    <a:lnTo>
                      <a:pt x="2506" y="1"/>
                    </a:lnTo>
                    <a:lnTo>
                      <a:pt x="2513" y="4"/>
                    </a:lnTo>
                    <a:lnTo>
                      <a:pt x="2517" y="11"/>
                    </a:lnTo>
                    <a:lnTo>
                      <a:pt x="2517" y="11"/>
                    </a:lnTo>
                    <a:lnTo>
                      <a:pt x="2513" y="18"/>
                    </a:lnTo>
                    <a:lnTo>
                      <a:pt x="2506" y="21"/>
                    </a:lnTo>
                    <a:lnTo>
                      <a:pt x="2506" y="21"/>
                    </a:lnTo>
                    <a:lnTo>
                      <a:pt x="2502" y="21"/>
                    </a:lnTo>
                    <a:lnTo>
                      <a:pt x="2497" y="21"/>
                    </a:lnTo>
                    <a:lnTo>
                      <a:pt x="2476" y="21"/>
                    </a:lnTo>
                    <a:lnTo>
                      <a:pt x="2445" y="22"/>
                    </a:lnTo>
                    <a:lnTo>
                      <a:pt x="2404" y="22"/>
                    </a:lnTo>
                    <a:lnTo>
                      <a:pt x="2299" y="23"/>
                    </a:lnTo>
                    <a:lnTo>
                      <a:pt x="2161" y="24"/>
                    </a:lnTo>
                    <a:lnTo>
                      <a:pt x="2059" y="25"/>
                    </a:lnTo>
                    <a:lnTo>
                      <a:pt x="2004" y="26"/>
                    </a:lnTo>
                    <a:lnTo>
                      <a:pt x="1999" y="26"/>
                    </a:lnTo>
                    <a:lnTo>
                      <a:pt x="1835" y="28"/>
                    </a:lnTo>
                    <a:lnTo>
                      <a:pt x="1817" y="28"/>
                    </a:lnTo>
                    <a:lnTo>
                      <a:pt x="1620" y="29"/>
                    </a:lnTo>
                    <a:lnTo>
                      <a:pt x="1501" y="30"/>
                    </a:lnTo>
                    <a:lnTo>
                      <a:pt x="1412" y="31"/>
                    </a:lnTo>
                    <a:lnTo>
                      <a:pt x="1295" y="32"/>
                    </a:lnTo>
                    <a:lnTo>
                      <a:pt x="1200" y="32"/>
                    </a:lnTo>
                    <a:lnTo>
                      <a:pt x="1125" y="33"/>
                    </a:lnTo>
                    <a:lnTo>
                      <a:pt x="1005" y="34"/>
                    </a:lnTo>
                    <a:lnTo>
                      <a:pt x="989" y="34"/>
                    </a:lnTo>
                    <a:lnTo>
                      <a:pt x="848" y="34"/>
                    </a:lnTo>
                    <a:lnTo>
                      <a:pt x="782" y="35"/>
                    </a:lnTo>
                    <a:lnTo>
                      <a:pt x="587" y="36"/>
                    </a:lnTo>
                    <a:lnTo>
                      <a:pt x="571" y="36"/>
                    </a:lnTo>
                    <a:lnTo>
                      <a:pt x="407" y="36"/>
                    </a:lnTo>
                    <a:lnTo>
                      <a:pt x="294" y="36"/>
                    </a:lnTo>
                    <a:lnTo>
                      <a:pt x="249" y="36"/>
                    </a:lnTo>
                    <a:lnTo>
                      <a:pt x="146" y="37"/>
                    </a:lnTo>
                    <a:lnTo>
                      <a:pt x="117" y="37"/>
                    </a:lnTo>
                    <a:lnTo>
                      <a:pt x="91" y="37"/>
                    </a:lnTo>
                    <a:lnTo>
                      <a:pt x="61" y="37"/>
                    </a:lnTo>
                    <a:lnTo>
                      <a:pt x="60" y="37"/>
                    </a:lnTo>
                    <a:lnTo>
                      <a:pt x="15" y="33"/>
                    </a:lnTo>
                    <a:lnTo>
                      <a:pt x="15" y="33"/>
                    </a:lnTo>
                    <a:lnTo>
                      <a:pt x="4" y="29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4" y="15"/>
                    </a:lnTo>
                    <a:lnTo>
                      <a:pt x="15" y="10"/>
                    </a:lnTo>
                    <a:lnTo>
                      <a:pt x="60" y="6"/>
                    </a:lnTo>
                    <a:lnTo>
                      <a:pt x="61" y="6"/>
                    </a:lnTo>
                    <a:lnTo>
                      <a:pt x="91" y="6"/>
                    </a:lnTo>
                    <a:lnTo>
                      <a:pt x="117" y="6"/>
                    </a:lnTo>
                    <a:lnTo>
                      <a:pt x="145" y="6"/>
                    </a:lnTo>
                    <a:lnTo>
                      <a:pt x="249" y="5"/>
                    </a:lnTo>
                    <a:lnTo>
                      <a:pt x="294" y="5"/>
                    </a:lnTo>
                    <a:lnTo>
                      <a:pt x="407" y="4"/>
                    </a:lnTo>
                    <a:lnTo>
                      <a:pt x="571" y="4"/>
                    </a:lnTo>
                    <a:lnTo>
                      <a:pt x="587" y="4"/>
                    </a:lnTo>
                    <a:lnTo>
                      <a:pt x="782" y="3"/>
                    </a:lnTo>
                    <a:lnTo>
                      <a:pt x="848" y="2"/>
                    </a:lnTo>
                    <a:lnTo>
                      <a:pt x="989" y="1"/>
                    </a:lnTo>
                    <a:lnTo>
                      <a:pt x="1005" y="1"/>
                    </a:lnTo>
                    <a:lnTo>
                      <a:pt x="1125" y="1"/>
                    </a:lnTo>
                    <a:lnTo>
                      <a:pt x="1199" y="1"/>
                    </a:lnTo>
                    <a:lnTo>
                      <a:pt x="1295" y="0"/>
                    </a:lnTo>
                    <a:lnTo>
                      <a:pt x="1412" y="0"/>
                    </a:lnTo>
                    <a:lnTo>
                      <a:pt x="1501" y="0"/>
                    </a:lnTo>
                    <a:lnTo>
                      <a:pt x="1620" y="0"/>
                    </a:lnTo>
                    <a:lnTo>
                      <a:pt x="1817" y="0"/>
                    </a:lnTo>
                    <a:lnTo>
                      <a:pt x="1835" y="0"/>
                    </a:lnTo>
                    <a:lnTo>
                      <a:pt x="1999" y="0"/>
                    </a:lnTo>
                    <a:lnTo>
                      <a:pt x="1999" y="0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134">
                <a:extLst>
                  <a:ext uri="{FF2B5EF4-FFF2-40B4-BE49-F238E27FC236}">
                    <a16:creationId xmlns:a16="http://schemas.microsoft.com/office/drawing/2014/main" id="{0DF91286-E4D7-8157-B346-B713FDD1AA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08150" y="8815389"/>
                <a:ext cx="242888" cy="315913"/>
              </a:xfrm>
              <a:custGeom>
                <a:avLst/>
                <a:gdLst>
                  <a:gd name="T0" fmla="*/ 51 w 153"/>
                  <a:gd name="T1" fmla="*/ 1 h 199"/>
                  <a:gd name="T2" fmla="*/ 59 w 153"/>
                  <a:gd name="T3" fmla="*/ 4 h 199"/>
                  <a:gd name="T4" fmla="*/ 65 w 153"/>
                  <a:gd name="T5" fmla="*/ 7 h 199"/>
                  <a:gd name="T6" fmla="*/ 70 w 153"/>
                  <a:gd name="T7" fmla="*/ 13 h 199"/>
                  <a:gd name="T8" fmla="*/ 74 w 153"/>
                  <a:gd name="T9" fmla="*/ 17 h 199"/>
                  <a:gd name="T10" fmla="*/ 78 w 153"/>
                  <a:gd name="T11" fmla="*/ 24 h 199"/>
                  <a:gd name="T12" fmla="*/ 85 w 153"/>
                  <a:gd name="T13" fmla="*/ 33 h 199"/>
                  <a:gd name="T14" fmla="*/ 91 w 153"/>
                  <a:gd name="T15" fmla="*/ 45 h 199"/>
                  <a:gd name="T16" fmla="*/ 95 w 153"/>
                  <a:gd name="T17" fmla="*/ 51 h 199"/>
                  <a:gd name="T18" fmla="*/ 98 w 153"/>
                  <a:gd name="T19" fmla="*/ 60 h 199"/>
                  <a:gd name="T20" fmla="*/ 106 w 153"/>
                  <a:gd name="T21" fmla="*/ 77 h 199"/>
                  <a:gd name="T22" fmla="*/ 120 w 153"/>
                  <a:gd name="T23" fmla="*/ 110 h 199"/>
                  <a:gd name="T24" fmla="*/ 127 w 153"/>
                  <a:gd name="T25" fmla="*/ 126 h 199"/>
                  <a:gd name="T26" fmla="*/ 133 w 153"/>
                  <a:gd name="T27" fmla="*/ 138 h 199"/>
                  <a:gd name="T28" fmla="*/ 138 w 153"/>
                  <a:gd name="T29" fmla="*/ 149 h 199"/>
                  <a:gd name="T30" fmla="*/ 144 w 153"/>
                  <a:gd name="T31" fmla="*/ 157 h 199"/>
                  <a:gd name="T32" fmla="*/ 146 w 153"/>
                  <a:gd name="T33" fmla="*/ 160 h 199"/>
                  <a:gd name="T34" fmla="*/ 146 w 153"/>
                  <a:gd name="T35" fmla="*/ 165 h 199"/>
                  <a:gd name="T36" fmla="*/ 145 w 153"/>
                  <a:gd name="T37" fmla="*/ 169 h 199"/>
                  <a:gd name="T38" fmla="*/ 145 w 153"/>
                  <a:gd name="T39" fmla="*/ 172 h 199"/>
                  <a:gd name="T40" fmla="*/ 146 w 153"/>
                  <a:gd name="T41" fmla="*/ 174 h 199"/>
                  <a:gd name="T42" fmla="*/ 146 w 153"/>
                  <a:gd name="T43" fmla="*/ 174 h 199"/>
                  <a:gd name="T44" fmla="*/ 126 w 153"/>
                  <a:gd name="T45" fmla="*/ 199 h 199"/>
                  <a:gd name="T46" fmla="*/ 107 w 153"/>
                  <a:gd name="T47" fmla="*/ 190 h 199"/>
                  <a:gd name="T48" fmla="*/ 101 w 153"/>
                  <a:gd name="T49" fmla="*/ 188 h 199"/>
                  <a:gd name="T50" fmla="*/ 95 w 153"/>
                  <a:gd name="T51" fmla="*/ 185 h 199"/>
                  <a:gd name="T52" fmla="*/ 88 w 153"/>
                  <a:gd name="T53" fmla="*/ 180 h 199"/>
                  <a:gd name="T54" fmla="*/ 82 w 153"/>
                  <a:gd name="T55" fmla="*/ 176 h 199"/>
                  <a:gd name="T56" fmla="*/ 76 w 153"/>
                  <a:gd name="T57" fmla="*/ 170 h 199"/>
                  <a:gd name="T58" fmla="*/ 69 w 153"/>
                  <a:gd name="T59" fmla="*/ 165 h 199"/>
                  <a:gd name="T60" fmla="*/ 63 w 153"/>
                  <a:gd name="T61" fmla="*/ 158 h 199"/>
                  <a:gd name="T62" fmla="*/ 56 w 153"/>
                  <a:gd name="T63" fmla="*/ 151 h 199"/>
                  <a:gd name="T64" fmla="*/ 49 w 153"/>
                  <a:gd name="T65" fmla="*/ 144 h 199"/>
                  <a:gd name="T66" fmla="*/ 43 w 153"/>
                  <a:gd name="T67" fmla="*/ 136 h 199"/>
                  <a:gd name="T68" fmla="*/ 37 w 153"/>
                  <a:gd name="T69" fmla="*/ 128 h 199"/>
                  <a:gd name="T70" fmla="*/ 30 w 153"/>
                  <a:gd name="T71" fmla="*/ 120 h 199"/>
                  <a:gd name="T72" fmla="*/ 24 w 153"/>
                  <a:gd name="T73" fmla="*/ 112 h 199"/>
                  <a:gd name="T74" fmla="*/ 20 w 153"/>
                  <a:gd name="T75" fmla="*/ 104 h 199"/>
                  <a:gd name="T76" fmla="*/ 15 w 153"/>
                  <a:gd name="T77" fmla="*/ 96 h 199"/>
                  <a:gd name="T78" fmla="*/ 11 w 153"/>
                  <a:gd name="T79" fmla="*/ 87 h 199"/>
                  <a:gd name="T80" fmla="*/ 7 w 153"/>
                  <a:gd name="T81" fmla="*/ 79 h 199"/>
                  <a:gd name="T82" fmla="*/ 3 w 153"/>
                  <a:gd name="T83" fmla="*/ 71 h 199"/>
                  <a:gd name="T84" fmla="*/ 1 w 153"/>
                  <a:gd name="T85" fmla="*/ 64 h 199"/>
                  <a:gd name="T86" fmla="*/ 1 w 153"/>
                  <a:gd name="T87" fmla="*/ 55 h 199"/>
                  <a:gd name="T88" fmla="*/ 0 w 153"/>
                  <a:gd name="T89" fmla="*/ 48 h 199"/>
                  <a:gd name="T90" fmla="*/ 1 w 153"/>
                  <a:gd name="T91" fmla="*/ 42 h 199"/>
                  <a:gd name="T92" fmla="*/ 1 w 153"/>
                  <a:gd name="T93" fmla="*/ 38 h 199"/>
                  <a:gd name="T94" fmla="*/ 3 w 153"/>
                  <a:gd name="T95" fmla="*/ 32 h 199"/>
                  <a:gd name="T96" fmla="*/ 9 w 153"/>
                  <a:gd name="T97" fmla="*/ 25 h 199"/>
                  <a:gd name="T98" fmla="*/ 12 w 153"/>
                  <a:gd name="T99" fmla="*/ 22 h 199"/>
                  <a:gd name="T100" fmla="*/ 17 w 153"/>
                  <a:gd name="T101" fmla="*/ 20 h 199"/>
                  <a:gd name="T102" fmla="*/ 20 w 153"/>
                  <a:gd name="T103" fmla="*/ 18 h 199"/>
                  <a:gd name="T104" fmla="*/ 23 w 153"/>
                  <a:gd name="T105" fmla="*/ 13 h 199"/>
                  <a:gd name="T106" fmla="*/ 27 w 153"/>
                  <a:gd name="T107" fmla="*/ 8 h 199"/>
                  <a:gd name="T108" fmla="*/ 31 w 153"/>
                  <a:gd name="T109" fmla="*/ 5 h 199"/>
                  <a:gd name="T110" fmla="*/ 37 w 153"/>
                  <a:gd name="T111" fmla="*/ 2 h 199"/>
                  <a:gd name="T112" fmla="*/ 43 w 153"/>
                  <a:gd name="T113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53" h="199">
                    <a:moveTo>
                      <a:pt x="47" y="0"/>
                    </a:moveTo>
                    <a:lnTo>
                      <a:pt x="47" y="0"/>
                    </a:lnTo>
                    <a:lnTo>
                      <a:pt x="48" y="0"/>
                    </a:lnTo>
                    <a:lnTo>
                      <a:pt x="49" y="0"/>
                    </a:lnTo>
                    <a:lnTo>
                      <a:pt x="49" y="0"/>
                    </a:lnTo>
                    <a:lnTo>
                      <a:pt x="49" y="0"/>
                    </a:lnTo>
                    <a:lnTo>
                      <a:pt x="50" y="0"/>
                    </a:lnTo>
                    <a:lnTo>
                      <a:pt x="50" y="1"/>
                    </a:lnTo>
                    <a:lnTo>
                      <a:pt x="51" y="1"/>
                    </a:lnTo>
                    <a:lnTo>
                      <a:pt x="51" y="1"/>
                    </a:lnTo>
                    <a:lnTo>
                      <a:pt x="52" y="1"/>
                    </a:lnTo>
                    <a:lnTo>
                      <a:pt x="53" y="1"/>
                    </a:lnTo>
                    <a:lnTo>
                      <a:pt x="53" y="1"/>
                    </a:lnTo>
                    <a:lnTo>
                      <a:pt x="54" y="1"/>
                    </a:lnTo>
                    <a:lnTo>
                      <a:pt x="54" y="2"/>
                    </a:lnTo>
                    <a:lnTo>
                      <a:pt x="55" y="2"/>
                    </a:lnTo>
                    <a:lnTo>
                      <a:pt x="56" y="2"/>
                    </a:lnTo>
                    <a:lnTo>
                      <a:pt x="57" y="3"/>
                    </a:lnTo>
                    <a:lnTo>
                      <a:pt x="58" y="3"/>
                    </a:lnTo>
                    <a:lnTo>
                      <a:pt x="59" y="4"/>
                    </a:lnTo>
                    <a:lnTo>
                      <a:pt x="59" y="4"/>
                    </a:lnTo>
                    <a:lnTo>
                      <a:pt x="60" y="5"/>
                    </a:lnTo>
                    <a:lnTo>
                      <a:pt x="60" y="5"/>
                    </a:lnTo>
                    <a:lnTo>
                      <a:pt x="61" y="5"/>
                    </a:lnTo>
                    <a:lnTo>
                      <a:pt x="62" y="6"/>
                    </a:lnTo>
                    <a:lnTo>
                      <a:pt x="63" y="6"/>
                    </a:lnTo>
                    <a:lnTo>
                      <a:pt x="63" y="6"/>
                    </a:lnTo>
                    <a:lnTo>
                      <a:pt x="64" y="6"/>
                    </a:lnTo>
                    <a:lnTo>
                      <a:pt x="65" y="7"/>
                    </a:lnTo>
                    <a:lnTo>
                      <a:pt x="65" y="7"/>
                    </a:lnTo>
                    <a:lnTo>
                      <a:pt x="66" y="8"/>
                    </a:lnTo>
                    <a:lnTo>
                      <a:pt x="66" y="8"/>
                    </a:lnTo>
                    <a:lnTo>
                      <a:pt x="67" y="9"/>
                    </a:lnTo>
                    <a:lnTo>
                      <a:pt x="67" y="9"/>
                    </a:lnTo>
                    <a:lnTo>
                      <a:pt x="68" y="10"/>
                    </a:lnTo>
                    <a:lnTo>
                      <a:pt x="68" y="11"/>
                    </a:lnTo>
                    <a:lnTo>
                      <a:pt x="68" y="11"/>
                    </a:lnTo>
                    <a:lnTo>
                      <a:pt x="69" y="12"/>
                    </a:lnTo>
                    <a:lnTo>
                      <a:pt x="69" y="12"/>
                    </a:lnTo>
                    <a:lnTo>
                      <a:pt x="70" y="13"/>
                    </a:lnTo>
                    <a:lnTo>
                      <a:pt x="70" y="13"/>
                    </a:lnTo>
                    <a:lnTo>
                      <a:pt x="71" y="14"/>
                    </a:lnTo>
                    <a:lnTo>
                      <a:pt x="71" y="14"/>
                    </a:lnTo>
                    <a:lnTo>
                      <a:pt x="72" y="15"/>
                    </a:lnTo>
                    <a:lnTo>
                      <a:pt x="72" y="15"/>
                    </a:lnTo>
                    <a:lnTo>
                      <a:pt x="72" y="15"/>
                    </a:lnTo>
                    <a:lnTo>
                      <a:pt x="73" y="15"/>
                    </a:lnTo>
                    <a:lnTo>
                      <a:pt x="73" y="16"/>
                    </a:lnTo>
                    <a:lnTo>
                      <a:pt x="74" y="16"/>
                    </a:lnTo>
                    <a:lnTo>
                      <a:pt x="74" y="17"/>
                    </a:lnTo>
                    <a:lnTo>
                      <a:pt x="75" y="18"/>
                    </a:lnTo>
                    <a:lnTo>
                      <a:pt x="75" y="18"/>
                    </a:lnTo>
                    <a:lnTo>
                      <a:pt x="75" y="19"/>
                    </a:lnTo>
                    <a:lnTo>
                      <a:pt x="76" y="19"/>
                    </a:lnTo>
                    <a:lnTo>
                      <a:pt x="76" y="20"/>
                    </a:lnTo>
                    <a:lnTo>
                      <a:pt x="77" y="20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8" y="23"/>
                    </a:lnTo>
                    <a:lnTo>
                      <a:pt x="78" y="24"/>
                    </a:lnTo>
                    <a:lnTo>
                      <a:pt x="79" y="25"/>
                    </a:lnTo>
                    <a:lnTo>
                      <a:pt x="79" y="25"/>
                    </a:lnTo>
                    <a:lnTo>
                      <a:pt x="80" y="26"/>
                    </a:lnTo>
                    <a:lnTo>
                      <a:pt x="81" y="27"/>
                    </a:lnTo>
                    <a:lnTo>
                      <a:pt x="82" y="28"/>
                    </a:lnTo>
                    <a:lnTo>
                      <a:pt x="82" y="29"/>
                    </a:lnTo>
                    <a:lnTo>
                      <a:pt x="83" y="30"/>
                    </a:lnTo>
                    <a:lnTo>
                      <a:pt x="83" y="31"/>
                    </a:lnTo>
                    <a:lnTo>
                      <a:pt x="84" y="32"/>
                    </a:lnTo>
                    <a:lnTo>
                      <a:pt x="85" y="33"/>
                    </a:lnTo>
                    <a:lnTo>
                      <a:pt x="85" y="34"/>
                    </a:lnTo>
                    <a:lnTo>
                      <a:pt x="86" y="35"/>
                    </a:lnTo>
                    <a:lnTo>
                      <a:pt x="86" y="35"/>
                    </a:lnTo>
                    <a:lnTo>
                      <a:pt x="87" y="36"/>
                    </a:lnTo>
                    <a:lnTo>
                      <a:pt x="87" y="37"/>
                    </a:lnTo>
                    <a:lnTo>
                      <a:pt x="87" y="39"/>
                    </a:lnTo>
                    <a:lnTo>
                      <a:pt x="88" y="41"/>
                    </a:lnTo>
                    <a:lnTo>
                      <a:pt x="90" y="44"/>
                    </a:lnTo>
                    <a:lnTo>
                      <a:pt x="91" y="44"/>
                    </a:lnTo>
                    <a:lnTo>
                      <a:pt x="91" y="45"/>
                    </a:lnTo>
                    <a:lnTo>
                      <a:pt x="91" y="45"/>
                    </a:lnTo>
                    <a:lnTo>
                      <a:pt x="91" y="45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3" y="47"/>
                    </a:lnTo>
                    <a:lnTo>
                      <a:pt x="93" y="48"/>
                    </a:lnTo>
                    <a:lnTo>
                      <a:pt x="94" y="49"/>
                    </a:lnTo>
                    <a:lnTo>
                      <a:pt x="94" y="50"/>
                    </a:lnTo>
                    <a:lnTo>
                      <a:pt x="95" y="51"/>
                    </a:lnTo>
                    <a:lnTo>
                      <a:pt x="95" y="52"/>
                    </a:lnTo>
                    <a:lnTo>
                      <a:pt x="96" y="53"/>
                    </a:lnTo>
                    <a:lnTo>
                      <a:pt x="96" y="54"/>
                    </a:lnTo>
                    <a:lnTo>
                      <a:pt x="96" y="54"/>
                    </a:lnTo>
                    <a:lnTo>
                      <a:pt x="97" y="55"/>
                    </a:lnTo>
                    <a:lnTo>
                      <a:pt x="97" y="56"/>
                    </a:lnTo>
                    <a:lnTo>
                      <a:pt x="97" y="57"/>
                    </a:lnTo>
                    <a:lnTo>
                      <a:pt x="97" y="58"/>
                    </a:lnTo>
                    <a:lnTo>
                      <a:pt x="98" y="59"/>
                    </a:lnTo>
                    <a:lnTo>
                      <a:pt x="98" y="60"/>
                    </a:lnTo>
                    <a:lnTo>
                      <a:pt x="99" y="61"/>
                    </a:lnTo>
                    <a:lnTo>
                      <a:pt x="99" y="62"/>
                    </a:lnTo>
                    <a:lnTo>
                      <a:pt x="100" y="63"/>
                    </a:lnTo>
                    <a:lnTo>
                      <a:pt x="100" y="64"/>
                    </a:lnTo>
                    <a:lnTo>
                      <a:pt x="101" y="65"/>
                    </a:lnTo>
                    <a:lnTo>
                      <a:pt x="102" y="68"/>
                    </a:lnTo>
                    <a:lnTo>
                      <a:pt x="103" y="70"/>
                    </a:lnTo>
                    <a:lnTo>
                      <a:pt x="105" y="73"/>
                    </a:lnTo>
                    <a:lnTo>
                      <a:pt x="106" y="74"/>
                    </a:lnTo>
                    <a:lnTo>
                      <a:pt x="106" y="77"/>
                    </a:lnTo>
                    <a:lnTo>
                      <a:pt x="107" y="79"/>
                    </a:lnTo>
                    <a:lnTo>
                      <a:pt x="108" y="82"/>
                    </a:lnTo>
                    <a:lnTo>
                      <a:pt x="110" y="86"/>
                    </a:lnTo>
                    <a:lnTo>
                      <a:pt x="112" y="92"/>
                    </a:lnTo>
                    <a:lnTo>
                      <a:pt x="115" y="97"/>
                    </a:lnTo>
                    <a:lnTo>
                      <a:pt x="116" y="99"/>
                    </a:lnTo>
                    <a:lnTo>
                      <a:pt x="116" y="102"/>
                    </a:lnTo>
                    <a:lnTo>
                      <a:pt x="117" y="104"/>
                    </a:lnTo>
                    <a:lnTo>
                      <a:pt x="119" y="107"/>
                    </a:lnTo>
                    <a:lnTo>
                      <a:pt x="120" y="110"/>
                    </a:lnTo>
                    <a:lnTo>
                      <a:pt x="121" y="112"/>
                    </a:lnTo>
                    <a:lnTo>
                      <a:pt x="122" y="114"/>
                    </a:lnTo>
                    <a:lnTo>
                      <a:pt x="124" y="117"/>
                    </a:lnTo>
                    <a:lnTo>
                      <a:pt x="124" y="119"/>
                    </a:lnTo>
                    <a:lnTo>
                      <a:pt x="125" y="120"/>
                    </a:lnTo>
                    <a:lnTo>
                      <a:pt x="125" y="121"/>
                    </a:lnTo>
                    <a:lnTo>
                      <a:pt x="125" y="122"/>
                    </a:lnTo>
                    <a:lnTo>
                      <a:pt x="126" y="123"/>
                    </a:lnTo>
                    <a:lnTo>
                      <a:pt x="126" y="125"/>
                    </a:lnTo>
                    <a:lnTo>
                      <a:pt x="127" y="126"/>
                    </a:lnTo>
                    <a:lnTo>
                      <a:pt x="128" y="127"/>
                    </a:lnTo>
                    <a:lnTo>
                      <a:pt x="128" y="129"/>
                    </a:lnTo>
                    <a:lnTo>
                      <a:pt x="129" y="130"/>
                    </a:lnTo>
                    <a:lnTo>
                      <a:pt x="129" y="131"/>
                    </a:lnTo>
                    <a:lnTo>
                      <a:pt x="130" y="132"/>
                    </a:lnTo>
                    <a:lnTo>
                      <a:pt x="131" y="133"/>
                    </a:lnTo>
                    <a:lnTo>
                      <a:pt x="131" y="134"/>
                    </a:lnTo>
                    <a:lnTo>
                      <a:pt x="132" y="136"/>
                    </a:lnTo>
                    <a:lnTo>
                      <a:pt x="133" y="137"/>
                    </a:lnTo>
                    <a:lnTo>
                      <a:pt x="133" y="138"/>
                    </a:lnTo>
                    <a:lnTo>
                      <a:pt x="134" y="139"/>
                    </a:lnTo>
                    <a:lnTo>
                      <a:pt x="135" y="140"/>
                    </a:lnTo>
                    <a:lnTo>
                      <a:pt x="135" y="141"/>
                    </a:lnTo>
                    <a:lnTo>
                      <a:pt x="135" y="142"/>
                    </a:lnTo>
                    <a:lnTo>
                      <a:pt x="135" y="143"/>
                    </a:lnTo>
                    <a:lnTo>
                      <a:pt x="136" y="144"/>
                    </a:lnTo>
                    <a:lnTo>
                      <a:pt x="137" y="145"/>
                    </a:lnTo>
                    <a:lnTo>
                      <a:pt x="137" y="147"/>
                    </a:lnTo>
                    <a:lnTo>
                      <a:pt x="138" y="148"/>
                    </a:lnTo>
                    <a:lnTo>
                      <a:pt x="138" y="149"/>
                    </a:lnTo>
                    <a:lnTo>
                      <a:pt x="139" y="150"/>
                    </a:lnTo>
                    <a:lnTo>
                      <a:pt x="140" y="150"/>
                    </a:lnTo>
                    <a:lnTo>
                      <a:pt x="140" y="151"/>
                    </a:lnTo>
                    <a:lnTo>
                      <a:pt x="141" y="152"/>
                    </a:lnTo>
                    <a:lnTo>
                      <a:pt x="141" y="153"/>
                    </a:lnTo>
                    <a:lnTo>
                      <a:pt x="142" y="154"/>
                    </a:lnTo>
                    <a:lnTo>
                      <a:pt x="143" y="155"/>
                    </a:lnTo>
                    <a:lnTo>
                      <a:pt x="143" y="156"/>
                    </a:lnTo>
                    <a:lnTo>
                      <a:pt x="144" y="156"/>
                    </a:lnTo>
                    <a:lnTo>
                      <a:pt x="144" y="157"/>
                    </a:lnTo>
                    <a:lnTo>
                      <a:pt x="145" y="158"/>
                    </a:lnTo>
                    <a:lnTo>
                      <a:pt x="145" y="159"/>
                    </a:lnTo>
                    <a:lnTo>
                      <a:pt x="145" y="159"/>
                    </a:lnTo>
                    <a:lnTo>
                      <a:pt x="145" y="160"/>
                    </a:lnTo>
                    <a:lnTo>
                      <a:pt x="145" y="160"/>
                    </a:lnTo>
                    <a:lnTo>
                      <a:pt x="145" y="160"/>
                    </a:lnTo>
                    <a:lnTo>
                      <a:pt x="146" y="160"/>
                    </a:lnTo>
                    <a:lnTo>
                      <a:pt x="146" y="160"/>
                    </a:lnTo>
                    <a:lnTo>
                      <a:pt x="146" y="160"/>
                    </a:lnTo>
                    <a:lnTo>
                      <a:pt x="146" y="160"/>
                    </a:lnTo>
                    <a:lnTo>
                      <a:pt x="146" y="161"/>
                    </a:lnTo>
                    <a:lnTo>
                      <a:pt x="146" y="161"/>
                    </a:lnTo>
                    <a:lnTo>
                      <a:pt x="147" y="162"/>
                    </a:lnTo>
                    <a:lnTo>
                      <a:pt x="147" y="162"/>
                    </a:lnTo>
                    <a:lnTo>
                      <a:pt x="147" y="162"/>
                    </a:lnTo>
                    <a:lnTo>
                      <a:pt x="147" y="162"/>
                    </a:lnTo>
                    <a:lnTo>
                      <a:pt x="147" y="163"/>
                    </a:lnTo>
                    <a:lnTo>
                      <a:pt x="146" y="164"/>
                    </a:lnTo>
                    <a:lnTo>
                      <a:pt x="146" y="164"/>
                    </a:lnTo>
                    <a:lnTo>
                      <a:pt x="146" y="165"/>
                    </a:lnTo>
                    <a:lnTo>
                      <a:pt x="146" y="165"/>
                    </a:lnTo>
                    <a:lnTo>
                      <a:pt x="146" y="166"/>
                    </a:lnTo>
                    <a:lnTo>
                      <a:pt x="146" y="167"/>
                    </a:lnTo>
                    <a:lnTo>
                      <a:pt x="145" y="167"/>
                    </a:lnTo>
                    <a:lnTo>
                      <a:pt x="145" y="168"/>
                    </a:lnTo>
                    <a:lnTo>
                      <a:pt x="145" y="168"/>
                    </a:lnTo>
                    <a:lnTo>
                      <a:pt x="145" y="169"/>
                    </a:lnTo>
                    <a:lnTo>
                      <a:pt x="145" y="169"/>
                    </a:lnTo>
                    <a:lnTo>
                      <a:pt x="145" y="169"/>
                    </a:lnTo>
                    <a:lnTo>
                      <a:pt x="145" y="169"/>
                    </a:lnTo>
                    <a:lnTo>
                      <a:pt x="145" y="169"/>
                    </a:lnTo>
                    <a:lnTo>
                      <a:pt x="145" y="170"/>
                    </a:lnTo>
                    <a:lnTo>
                      <a:pt x="145" y="170"/>
                    </a:lnTo>
                    <a:lnTo>
                      <a:pt x="145" y="171"/>
                    </a:lnTo>
                    <a:lnTo>
                      <a:pt x="145" y="171"/>
                    </a:lnTo>
                    <a:lnTo>
                      <a:pt x="145" y="171"/>
                    </a:lnTo>
                    <a:lnTo>
                      <a:pt x="145" y="172"/>
                    </a:lnTo>
                    <a:lnTo>
                      <a:pt x="145" y="172"/>
                    </a:lnTo>
                    <a:lnTo>
                      <a:pt x="145" y="172"/>
                    </a:lnTo>
                    <a:lnTo>
                      <a:pt x="145" y="172"/>
                    </a:lnTo>
                    <a:lnTo>
                      <a:pt x="145" y="173"/>
                    </a:lnTo>
                    <a:lnTo>
                      <a:pt x="145" y="173"/>
                    </a:lnTo>
                    <a:lnTo>
                      <a:pt x="146" y="173"/>
                    </a:lnTo>
                    <a:lnTo>
                      <a:pt x="146" y="173"/>
                    </a:lnTo>
                    <a:lnTo>
                      <a:pt x="146" y="173"/>
                    </a:lnTo>
                    <a:lnTo>
                      <a:pt x="146" y="173"/>
                    </a:lnTo>
                    <a:lnTo>
                      <a:pt x="146" y="174"/>
                    </a:lnTo>
                    <a:lnTo>
                      <a:pt x="146" y="173"/>
                    </a:lnTo>
                    <a:lnTo>
                      <a:pt x="146" y="174"/>
                    </a:lnTo>
                    <a:lnTo>
                      <a:pt x="146" y="174"/>
                    </a:lnTo>
                    <a:lnTo>
                      <a:pt x="146" y="174"/>
                    </a:lnTo>
                    <a:lnTo>
                      <a:pt x="146" y="174"/>
                    </a:lnTo>
                    <a:lnTo>
                      <a:pt x="146" y="174"/>
                    </a:lnTo>
                    <a:lnTo>
                      <a:pt x="146" y="174"/>
                    </a:lnTo>
                    <a:lnTo>
                      <a:pt x="146" y="174"/>
                    </a:lnTo>
                    <a:lnTo>
                      <a:pt x="146" y="174"/>
                    </a:lnTo>
                    <a:lnTo>
                      <a:pt x="146" y="174"/>
                    </a:lnTo>
                    <a:lnTo>
                      <a:pt x="146" y="174"/>
                    </a:lnTo>
                    <a:lnTo>
                      <a:pt x="146" y="174"/>
                    </a:lnTo>
                    <a:lnTo>
                      <a:pt x="146" y="174"/>
                    </a:lnTo>
                    <a:lnTo>
                      <a:pt x="153" y="180"/>
                    </a:lnTo>
                    <a:lnTo>
                      <a:pt x="153" y="188"/>
                    </a:lnTo>
                    <a:lnTo>
                      <a:pt x="153" y="188"/>
                    </a:lnTo>
                    <a:lnTo>
                      <a:pt x="147" y="193"/>
                    </a:lnTo>
                    <a:lnTo>
                      <a:pt x="140" y="193"/>
                    </a:lnTo>
                    <a:lnTo>
                      <a:pt x="139" y="195"/>
                    </a:lnTo>
                    <a:lnTo>
                      <a:pt x="136" y="197"/>
                    </a:lnTo>
                    <a:lnTo>
                      <a:pt x="133" y="198"/>
                    </a:lnTo>
                    <a:lnTo>
                      <a:pt x="130" y="199"/>
                    </a:lnTo>
                    <a:lnTo>
                      <a:pt x="126" y="199"/>
                    </a:lnTo>
                    <a:lnTo>
                      <a:pt x="123" y="199"/>
                    </a:lnTo>
                    <a:lnTo>
                      <a:pt x="119" y="198"/>
                    </a:lnTo>
                    <a:lnTo>
                      <a:pt x="116" y="198"/>
                    </a:lnTo>
                    <a:lnTo>
                      <a:pt x="114" y="196"/>
                    </a:lnTo>
                    <a:lnTo>
                      <a:pt x="111" y="193"/>
                    </a:lnTo>
                    <a:lnTo>
                      <a:pt x="109" y="191"/>
                    </a:lnTo>
                    <a:lnTo>
                      <a:pt x="109" y="191"/>
                    </a:lnTo>
                    <a:lnTo>
                      <a:pt x="108" y="191"/>
                    </a:lnTo>
                    <a:lnTo>
                      <a:pt x="108" y="191"/>
                    </a:lnTo>
                    <a:lnTo>
                      <a:pt x="107" y="190"/>
                    </a:lnTo>
                    <a:lnTo>
                      <a:pt x="106" y="190"/>
                    </a:lnTo>
                    <a:lnTo>
                      <a:pt x="106" y="190"/>
                    </a:lnTo>
                    <a:lnTo>
                      <a:pt x="106" y="190"/>
                    </a:lnTo>
                    <a:lnTo>
                      <a:pt x="105" y="189"/>
                    </a:lnTo>
                    <a:lnTo>
                      <a:pt x="105" y="189"/>
                    </a:lnTo>
                    <a:lnTo>
                      <a:pt x="104" y="189"/>
                    </a:lnTo>
                    <a:lnTo>
                      <a:pt x="103" y="188"/>
                    </a:lnTo>
                    <a:lnTo>
                      <a:pt x="103" y="188"/>
                    </a:lnTo>
                    <a:lnTo>
                      <a:pt x="102" y="188"/>
                    </a:lnTo>
                    <a:lnTo>
                      <a:pt x="101" y="188"/>
                    </a:lnTo>
                    <a:lnTo>
                      <a:pt x="100" y="188"/>
                    </a:lnTo>
                    <a:lnTo>
                      <a:pt x="100" y="188"/>
                    </a:lnTo>
                    <a:lnTo>
                      <a:pt x="99" y="187"/>
                    </a:lnTo>
                    <a:lnTo>
                      <a:pt x="98" y="187"/>
                    </a:lnTo>
                    <a:lnTo>
                      <a:pt x="98" y="187"/>
                    </a:lnTo>
                    <a:lnTo>
                      <a:pt x="97" y="186"/>
                    </a:lnTo>
                    <a:lnTo>
                      <a:pt x="97" y="186"/>
                    </a:lnTo>
                    <a:lnTo>
                      <a:pt x="97" y="186"/>
                    </a:lnTo>
                    <a:lnTo>
                      <a:pt x="96" y="185"/>
                    </a:lnTo>
                    <a:lnTo>
                      <a:pt x="95" y="185"/>
                    </a:lnTo>
                    <a:lnTo>
                      <a:pt x="95" y="184"/>
                    </a:lnTo>
                    <a:lnTo>
                      <a:pt x="94" y="184"/>
                    </a:lnTo>
                    <a:lnTo>
                      <a:pt x="93" y="183"/>
                    </a:lnTo>
                    <a:lnTo>
                      <a:pt x="93" y="183"/>
                    </a:lnTo>
                    <a:lnTo>
                      <a:pt x="92" y="183"/>
                    </a:lnTo>
                    <a:lnTo>
                      <a:pt x="91" y="182"/>
                    </a:lnTo>
                    <a:lnTo>
                      <a:pt x="90" y="182"/>
                    </a:lnTo>
                    <a:lnTo>
                      <a:pt x="90" y="181"/>
                    </a:lnTo>
                    <a:lnTo>
                      <a:pt x="89" y="181"/>
                    </a:lnTo>
                    <a:lnTo>
                      <a:pt x="88" y="180"/>
                    </a:lnTo>
                    <a:lnTo>
                      <a:pt x="88" y="180"/>
                    </a:lnTo>
                    <a:lnTo>
                      <a:pt x="87" y="179"/>
                    </a:lnTo>
                    <a:lnTo>
                      <a:pt x="87" y="179"/>
                    </a:lnTo>
                    <a:lnTo>
                      <a:pt x="87" y="179"/>
                    </a:lnTo>
                    <a:lnTo>
                      <a:pt x="86" y="179"/>
                    </a:lnTo>
                    <a:lnTo>
                      <a:pt x="85" y="178"/>
                    </a:lnTo>
                    <a:lnTo>
                      <a:pt x="84" y="177"/>
                    </a:lnTo>
                    <a:lnTo>
                      <a:pt x="84" y="177"/>
                    </a:lnTo>
                    <a:lnTo>
                      <a:pt x="83" y="176"/>
                    </a:lnTo>
                    <a:lnTo>
                      <a:pt x="82" y="176"/>
                    </a:lnTo>
                    <a:lnTo>
                      <a:pt x="81" y="175"/>
                    </a:lnTo>
                    <a:lnTo>
                      <a:pt x="81" y="175"/>
                    </a:lnTo>
                    <a:lnTo>
                      <a:pt x="80" y="174"/>
                    </a:lnTo>
                    <a:lnTo>
                      <a:pt x="79" y="173"/>
                    </a:lnTo>
                    <a:lnTo>
                      <a:pt x="79" y="173"/>
                    </a:lnTo>
                    <a:lnTo>
                      <a:pt x="78" y="172"/>
                    </a:lnTo>
                    <a:lnTo>
                      <a:pt x="78" y="172"/>
                    </a:lnTo>
                    <a:lnTo>
                      <a:pt x="77" y="171"/>
                    </a:lnTo>
                    <a:lnTo>
                      <a:pt x="77" y="170"/>
                    </a:lnTo>
                    <a:lnTo>
                      <a:pt x="76" y="170"/>
                    </a:lnTo>
                    <a:lnTo>
                      <a:pt x="75" y="169"/>
                    </a:lnTo>
                    <a:lnTo>
                      <a:pt x="74" y="169"/>
                    </a:lnTo>
                    <a:lnTo>
                      <a:pt x="74" y="169"/>
                    </a:lnTo>
                    <a:lnTo>
                      <a:pt x="73" y="168"/>
                    </a:lnTo>
                    <a:lnTo>
                      <a:pt x="72" y="167"/>
                    </a:lnTo>
                    <a:lnTo>
                      <a:pt x="71" y="167"/>
                    </a:lnTo>
                    <a:lnTo>
                      <a:pt x="71" y="166"/>
                    </a:lnTo>
                    <a:lnTo>
                      <a:pt x="70" y="165"/>
                    </a:lnTo>
                    <a:lnTo>
                      <a:pt x="69" y="165"/>
                    </a:lnTo>
                    <a:lnTo>
                      <a:pt x="69" y="165"/>
                    </a:lnTo>
                    <a:lnTo>
                      <a:pt x="69" y="164"/>
                    </a:lnTo>
                    <a:lnTo>
                      <a:pt x="68" y="163"/>
                    </a:lnTo>
                    <a:lnTo>
                      <a:pt x="68" y="163"/>
                    </a:lnTo>
                    <a:lnTo>
                      <a:pt x="67" y="162"/>
                    </a:lnTo>
                    <a:lnTo>
                      <a:pt x="67" y="161"/>
                    </a:lnTo>
                    <a:lnTo>
                      <a:pt x="66" y="160"/>
                    </a:lnTo>
                    <a:lnTo>
                      <a:pt x="65" y="160"/>
                    </a:lnTo>
                    <a:lnTo>
                      <a:pt x="64" y="160"/>
                    </a:lnTo>
                    <a:lnTo>
                      <a:pt x="64" y="159"/>
                    </a:lnTo>
                    <a:lnTo>
                      <a:pt x="63" y="158"/>
                    </a:lnTo>
                    <a:lnTo>
                      <a:pt x="62" y="158"/>
                    </a:lnTo>
                    <a:lnTo>
                      <a:pt x="61" y="157"/>
                    </a:lnTo>
                    <a:lnTo>
                      <a:pt x="61" y="156"/>
                    </a:lnTo>
                    <a:lnTo>
                      <a:pt x="60" y="155"/>
                    </a:lnTo>
                    <a:lnTo>
                      <a:pt x="59" y="155"/>
                    </a:lnTo>
                    <a:lnTo>
                      <a:pt x="59" y="154"/>
                    </a:lnTo>
                    <a:lnTo>
                      <a:pt x="59" y="153"/>
                    </a:lnTo>
                    <a:lnTo>
                      <a:pt x="58" y="152"/>
                    </a:lnTo>
                    <a:lnTo>
                      <a:pt x="57" y="152"/>
                    </a:lnTo>
                    <a:lnTo>
                      <a:pt x="56" y="151"/>
                    </a:lnTo>
                    <a:lnTo>
                      <a:pt x="56" y="150"/>
                    </a:lnTo>
                    <a:lnTo>
                      <a:pt x="55" y="150"/>
                    </a:lnTo>
                    <a:lnTo>
                      <a:pt x="54" y="149"/>
                    </a:lnTo>
                    <a:lnTo>
                      <a:pt x="53" y="149"/>
                    </a:lnTo>
                    <a:lnTo>
                      <a:pt x="53" y="148"/>
                    </a:lnTo>
                    <a:lnTo>
                      <a:pt x="52" y="147"/>
                    </a:lnTo>
                    <a:lnTo>
                      <a:pt x="51" y="146"/>
                    </a:lnTo>
                    <a:lnTo>
                      <a:pt x="50" y="145"/>
                    </a:lnTo>
                    <a:lnTo>
                      <a:pt x="50" y="144"/>
                    </a:lnTo>
                    <a:lnTo>
                      <a:pt x="49" y="144"/>
                    </a:lnTo>
                    <a:lnTo>
                      <a:pt x="49" y="143"/>
                    </a:lnTo>
                    <a:lnTo>
                      <a:pt x="48" y="142"/>
                    </a:lnTo>
                    <a:lnTo>
                      <a:pt x="48" y="141"/>
                    </a:lnTo>
                    <a:lnTo>
                      <a:pt x="47" y="140"/>
                    </a:lnTo>
                    <a:lnTo>
                      <a:pt x="46" y="140"/>
                    </a:lnTo>
                    <a:lnTo>
                      <a:pt x="46" y="140"/>
                    </a:lnTo>
                    <a:lnTo>
                      <a:pt x="45" y="139"/>
                    </a:lnTo>
                    <a:lnTo>
                      <a:pt x="44" y="138"/>
                    </a:lnTo>
                    <a:lnTo>
                      <a:pt x="43" y="137"/>
                    </a:lnTo>
                    <a:lnTo>
                      <a:pt x="43" y="136"/>
                    </a:lnTo>
                    <a:lnTo>
                      <a:pt x="42" y="135"/>
                    </a:lnTo>
                    <a:lnTo>
                      <a:pt x="41" y="134"/>
                    </a:lnTo>
                    <a:lnTo>
                      <a:pt x="41" y="134"/>
                    </a:lnTo>
                    <a:lnTo>
                      <a:pt x="40" y="133"/>
                    </a:lnTo>
                    <a:lnTo>
                      <a:pt x="39" y="132"/>
                    </a:lnTo>
                    <a:lnTo>
                      <a:pt x="39" y="131"/>
                    </a:lnTo>
                    <a:lnTo>
                      <a:pt x="39" y="131"/>
                    </a:lnTo>
                    <a:lnTo>
                      <a:pt x="38" y="130"/>
                    </a:lnTo>
                    <a:lnTo>
                      <a:pt x="37" y="129"/>
                    </a:lnTo>
                    <a:lnTo>
                      <a:pt x="37" y="128"/>
                    </a:lnTo>
                    <a:lnTo>
                      <a:pt x="36" y="128"/>
                    </a:lnTo>
                    <a:lnTo>
                      <a:pt x="35" y="127"/>
                    </a:lnTo>
                    <a:lnTo>
                      <a:pt x="35" y="126"/>
                    </a:lnTo>
                    <a:lnTo>
                      <a:pt x="34" y="125"/>
                    </a:lnTo>
                    <a:lnTo>
                      <a:pt x="33" y="124"/>
                    </a:lnTo>
                    <a:lnTo>
                      <a:pt x="33" y="123"/>
                    </a:lnTo>
                    <a:lnTo>
                      <a:pt x="32" y="122"/>
                    </a:lnTo>
                    <a:lnTo>
                      <a:pt x="31" y="121"/>
                    </a:lnTo>
                    <a:lnTo>
                      <a:pt x="31" y="121"/>
                    </a:lnTo>
                    <a:lnTo>
                      <a:pt x="30" y="120"/>
                    </a:lnTo>
                    <a:lnTo>
                      <a:pt x="30" y="120"/>
                    </a:lnTo>
                    <a:lnTo>
                      <a:pt x="30" y="119"/>
                    </a:lnTo>
                    <a:lnTo>
                      <a:pt x="29" y="118"/>
                    </a:lnTo>
                    <a:lnTo>
                      <a:pt x="28" y="117"/>
                    </a:lnTo>
                    <a:lnTo>
                      <a:pt x="28" y="116"/>
                    </a:lnTo>
                    <a:lnTo>
                      <a:pt x="27" y="115"/>
                    </a:lnTo>
                    <a:lnTo>
                      <a:pt x="26" y="114"/>
                    </a:lnTo>
                    <a:lnTo>
                      <a:pt x="26" y="113"/>
                    </a:lnTo>
                    <a:lnTo>
                      <a:pt x="25" y="112"/>
                    </a:lnTo>
                    <a:lnTo>
                      <a:pt x="24" y="112"/>
                    </a:lnTo>
                    <a:lnTo>
                      <a:pt x="24" y="111"/>
                    </a:lnTo>
                    <a:lnTo>
                      <a:pt x="23" y="110"/>
                    </a:lnTo>
                    <a:lnTo>
                      <a:pt x="23" y="110"/>
                    </a:lnTo>
                    <a:lnTo>
                      <a:pt x="22" y="109"/>
                    </a:lnTo>
                    <a:lnTo>
                      <a:pt x="21" y="108"/>
                    </a:lnTo>
                    <a:lnTo>
                      <a:pt x="21" y="107"/>
                    </a:lnTo>
                    <a:lnTo>
                      <a:pt x="21" y="107"/>
                    </a:lnTo>
                    <a:lnTo>
                      <a:pt x="20" y="106"/>
                    </a:lnTo>
                    <a:lnTo>
                      <a:pt x="20" y="105"/>
                    </a:lnTo>
                    <a:lnTo>
                      <a:pt x="20" y="104"/>
                    </a:lnTo>
                    <a:lnTo>
                      <a:pt x="20" y="103"/>
                    </a:lnTo>
                    <a:lnTo>
                      <a:pt x="19" y="102"/>
                    </a:lnTo>
                    <a:lnTo>
                      <a:pt x="18" y="102"/>
                    </a:lnTo>
                    <a:lnTo>
                      <a:pt x="18" y="101"/>
                    </a:lnTo>
                    <a:lnTo>
                      <a:pt x="17" y="100"/>
                    </a:lnTo>
                    <a:lnTo>
                      <a:pt x="17" y="99"/>
                    </a:lnTo>
                    <a:lnTo>
                      <a:pt x="16" y="99"/>
                    </a:lnTo>
                    <a:lnTo>
                      <a:pt x="16" y="98"/>
                    </a:lnTo>
                    <a:lnTo>
                      <a:pt x="15" y="97"/>
                    </a:lnTo>
                    <a:lnTo>
                      <a:pt x="15" y="96"/>
                    </a:lnTo>
                    <a:lnTo>
                      <a:pt x="14" y="95"/>
                    </a:lnTo>
                    <a:lnTo>
                      <a:pt x="14" y="94"/>
                    </a:lnTo>
                    <a:lnTo>
                      <a:pt x="13" y="93"/>
                    </a:lnTo>
                    <a:lnTo>
                      <a:pt x="13" y="92"/>
                    </a:lnTo>
                    <a:lnTo>
                      <a:pt x="12" y="92"/>
                    </a:lnTo>
                    <a:lnTo>
                      <a:pt x="12" y="91"/>
                    </a:lnTo>
                    <a:lnTo>
                      <a:pt x="11" y="90"/>
                    </a:lnTo>
                    <a:lnTo>
                      <a:pt x="11" y="89"/>
                    </a:lnTo>
                    <a:lnTo>
                      <a:pt x="11" y="88"/>
                    </a:lnTo>
                    <a:lnTo>
                      <a:pt x="11" y="87"/>
                    </a:lnTo>
                    <a:lnTo>
                      <a:pt x="10" y="87"/>
                    </a:lnTo>
                    <a:lnTo>
                      <a:pt x="10" y="86"/>
                    </a:lnTo>
                    <a:lnTo>
                      <a:pt x="10" y="85"/>
                    </a:lnTo>
                    <a:lnTo>
                      <a:pt x="9" y="84"/>
                    </a:lnTo>
                    <a:lnTo>
                      <a:pt x="9" y="83"/>
                    </a:lnTo>
                    <a:lnTo>
                      <a:pt x="8" y="83"/>
                    </a:lnTo>
                    <a:lnTo>
                      <a:pt x="8" y="82"/>
                    </a:lnTo>
                    <a:lnTo>
                      <a:pt x="8" y="81"/>
                    </a:lnTo>
                    <a:lnTo>
                      <a:pt x="7" y="80"/>
                    </a:lnTo>
                    <a:lnTo>
                      <a:pt x="7" y="79"/>
                    </a:lnTo>
                    <a:lnTo>
                      <a:pt x="6" y="78"/>
                    </a:lnTo>
                    <a:lnTo>
                      <a:pt x="6" y="77"/>
                    </a:lnTo>
                    <a:lnTo>
                      <a:pt x="6" y="77"/>
                    </a:lnTo>
                    <a:lnTo>
                      <a:pt x="5" y="76"/>
                    </a:lnTo>
                    <a:lnTo>
                      <a:pt x="5" y="75"/>
                    </a:lnTo>
                    <a:lnTo>
                      <a:pt x="5" y="74"/>
                    </a:lnTo>
                    <a:lnTo>
                      <a:pt x="4" y="73"/>
                    </a:lnTo>
                    <a:lnTo>
                      <a:pt x="4" y="73"/>
                    </a:lnTo>
                    <a:lnTo>
                      <a:pt x="4" y="72"/>
                    </a:lnTo>
                    <a:lnTo>
                      <a:pt x="3" y="71"/>
                    </a:lnTo>
                    <a:lnTo>
                      <a:pt x="3" y="70"/>
                    </a:lnTo>
                    <a:lnTo>
                      <a:pt x="3" y="69"/>
                    </a:lnTo>
                    <a:lnTo>
                      <a:pt x="3" y="69"/>
                    </a:lnTo>
                    <a:lnTo>
                      <a:pt x="2" y="68"/>
                    </a:lnTo>
                    <a:lnTo>
                      <a:pt x="2" y="67"/>
                    </a:lnTo>
                    <a:lnTo>
                      <a:pt x="2" y="66"/>
                    </a:lnTo>
                    <a:lnTo>
                      <a:pt x="2" y="65"/>
                    </a:lnTo>
                    <a:lnTo>
                      <a:pt x="1" y="64"/>
                    </a:lnTo>
                    <a:lnTo>
                      <a:pt x="1" y="64"/>
                    </a:lnTo>
                    <a:lnTo>
                      <a:pt x="1" y="64"/>
                    </a:lnTo>
                    <a:lnTo>
                      <a:pt x="1" y="63"/>
                    </a:lnTo>
                    <a:lnTo>
                      <a:pt x="1" y="62"/>
                    </a:lnTo>
                    <a:lnTo>
                      <a:pt x="1" y="62"/>
                    </a:lnTo>
                    <a:lnTo>
                      <a:pt x="1" y="61"/>
                    </a:lnTo>
                    <a:lnTo>
                      <a:pt x="1" y="60"/>
                    </a:lnTo>
                    <a:lnTo>
                      <a:pt x="1" y="59"/>
                    </a:lnTo>
                    <a:lnTo>
                      <a:pt x="1" y="58"/>
                    </a:lnTo>
                    <a:lnTo>
                      <a:pt x="1" y="57"/>
                    </a:lnTo>
                    <a:lnTo>
                      <a:pt x="1" y="56"/>
                    </a:lnTo>
                    <a:lnTo>
                      <a:pt x="1" y="55"/>
                    </a:lnTo>
                    <a:lnTo>
                      <a:pt x="0" y="55"/>
                    </a:lnTo>
                    <a:lnTo>
                      <a:pt x="0" y="54"/>
                    </a:lnTo>
                    <a:lnTo>
                      <a:pt x="0" y="54"/>
                    </a:lnTo>
                    <a:lnTo>
                      <a:pt x="0" y="53"/>
                    </a:lnTo>
                    <a:lnTo>
                      <a:pt x="0" y="52"/>
                    </a:lnTo>
                    <a:lnTo>
                      <a:pt x="0" y="51"/>
                    </a:lnTo>
                    <a:lnTo>
                      <a:pt x="0" y="50"/>
                    </a:lnTo>
                    <a:lnTo>
                      <a:pt x="0" y="49"/>
                    </a:lnTo>
                    <a:lnTo>
                      <a:pt x="0" y="49"/>
                    </a:lnTo>
                    <a:lnTo>
                      <a:pt x="0" y="48"/>
                    </a:lnTo>
                    <a:lnTo>
                      <a:pt x="0" y="47"/>
                    </a:lnTo>
                    <a:lnTo>
                      <a:pt x="0" y="46"/>
                    </a:lnTo>
                    <a:lnTo>
                      <a:pt x="0" y="45"/>
                    </a:lnTo>
                    <a:lnTo>
                      <a:pt x="0" y="44"/>
                    </a:lnTo>
                    <a:lnTo>
                      <a:pt x="0" y="44"/>
                    </a:lnTo>
                    <a:lnTo>
                      <a:pt x="1" y="44"/>
                    </a:lnTo>
                    <a:lnTo>
                      <a:pt x="1" y="43"/>
                    </a:lnTo>
                    <a:lnTo>
                      <a:pt x="1" y="43"/>
                    </a:lnTo>
                    <a:lnTo>
                      <a:pt x="1" y="42"/>
                    </a:lnTo>
                    <a:lnTo>
                      <a:pt x="1" y="42"/>
                    </a:lnTo>
                    <a:lnTo>
                      <a:pt x="1" y="41"/>
                    </a:lnTo>
                    <a:lnTo>
                      <a:pt x="1" y="41"/>
                    </a:lnTo>
                    <a:lnTo>
                      <a:pt x="1" y="41"/>
                    </a:lnTo>
                    <a:lnTo>
                      <a:pt x="1" y="40"/>
                    </a:lnTo>
                    <a:lnTo>
                      <a:pt x="1" y="40"/>
                    </a:lnTo>
                    <a:lnTo>
                      <a:pt x="1" y="39"/>
                    </a:lnTo>
                    <a:lnTo>
                      <a:pt x="1" y="39"/>
                    </a:lnTo>
                    <a:lnTo>
                      <a:pt x="1" y="39"/>
                    </a:lnTo>
                    <a:lnTo>
                      <a:pt x="1" y="38"/>
                    </a:lnTo>
                    <a:lnTo>
                      <a:pt x="1" y="38"/>
                    </a:lnTo>
                    <a:lnTo>
                      <a:pt x="1" y="37"/>
                    </a:lnTo>
                    <a:lnTo>
                      <a:pt x="1" y="37"/>
                    </a:lnTo>
                    <a:lnTo>
                      <a:pt x="1" y="36"/>
                    </a:lnTo>
                    <a:lnTo>
                      <a:pt x="1" y="36"/>
                    </a:lnTo>
                    <a:lnTo>
                      <a:pt x="1" y="36"/>
                    </a:lnTo>
                    <a:lnTo>
                      <a:pt x="2" y="35"/>
                    </a:lnTo>
                    <a:lnTo>
                      <a:pt x="2" y="35"/>
                    </a:lnTo>
                    <a:lnTo>
                      <a:pt x="2" y="35"/>
                    </a:lnTo>
                    <a:lnTo>
                      <a:pt x="3" y="33"/>
                    </a:lnTo>
                    <a:lnTo>
                      <a:pt x="3" y="32"/>
                    </a:lnTo>
                    <a:lnTo>
                      <a:pt x="4" y="30"/>
                    </a:lnTo>
                    <a:lnTo>
                      <a:pt x="5" y="29"/>
                    </a:lnTo>
                    <a:lnTo>
                      <a:pt x="6" y="27"/>
                    </a:lnTo>
                    <a:lnTo>
                      <a:pt x="7" y="26"/>
                    </a:lnTo>
                    <a:lnTo>
                      <a:pt x="8" y="25"/>
                    </a:lnTo>
                    <a:lnTo>
                      <a:pt x="8" y="25"/>
                    </a:lnTo>
                    <a:lnTo>
                      <a:pt x="8" y="25"/>
                    </a:lnTo>
                    <a:lnTo>
                      <a:pt x="8" y="25"/>
                    </a:lnTo>
                    <a:lnTo>
                      <a:pt x="9" y="25"/>
                    </a:lnTo>
                    <a:lnTo>
                      <a:pt x="9" y="25"/>
                    </a:lnTo>
                    <a:lnTo>
                      <a:pt x="9" y="25"/>
                    </a:lnTo>
                    <a:lnTo>
                      <a:pt x="10" y="24"/>
                    </a:lnTo>
                    <a:lnTo>
                      <a:pt x="10" y="24"/>
                    </a:lnTo>
                    <a:lnTo>
                      <a:pt x="10" y="24"/>
                    </a:lnTo>
                    <a:lnTo>
                      <a:pt x="11" y="23"/>
                    </a:lnTo>
                    <a:lnTo>
                      <a:pt x="11" y="23"/>
                    </a:lnTo>
                    <a:lnTo>
                      <a:pt x="11" y="23"/>
                    </a:lnTo>
                    <a:lnTo>
                      <a:pt x="11" y="22"/>
                    </a:lnTo>
                    <a:lnTo>
                      <a:pt x="11" y="22"/>
                    </a:lnTo>
                    <a:lnTo>
                      <a:pt x="12" y="22"/>
                    </a:lnTo>
                    <a:lnTo>
                      <a:pt x="12" y="22"/>
                    </a:lnTo>
                    <a:lnTo>
                      <a:pt x="13" y="21"/>
                    </a:lnTo>
                    <a:lnTo>
                      <a:pt x="13" y="21"/>
                    </a:lnTo>
                    <a:lnTo>
                      <a:pt x="14" y="21"/>
                    </a:lnTo>
                    <a:lnTo>
                      <a:pt x="14" y="21"/>
                    </a:lnTo>
                    <a:lnTo>
                      <a:pt x="15" y="20"/>
                    </a:lnTo>
                    <a:lnTo>
                      <a:pt x="15" y="20"/>
                    </a:lnTo>
                    <a:lnTo>
                      <a:pt x="16" y="20"/>
                    </a:lnTo>
                    <a:lnTo>
                      <a:pt x="17" y="20"/>
                    </a:lnTo>
                    <a:lnTo>
                      <a:pt x="17" y="20"/>
                    </a:lnTo>
                    <a:lnTo>
                      <a:pt x="18" y="20"/>
                    </a:lnTo>
                    <a:lnTo>
                      <a:pt x="18" y="20"/>
                    </a:lnTo>
                    <a:lnTo>
                      <a:pt x="19" y="19"/>
                    </a:lnTo>
                    <a:lnTo>
                      <a:pt x="19" y="19"/>
                    </a:lnTo>
                    <a:lnTo>
                      <a:pt x="20" y="19"/>
                    </a:lnTo>
                    <a:lnTo>
                      <a:pt x="20" y="19"/>
                    </a:lnTo>
                    <a:lnTo>
                      <a:pt x="20" y="19"/>
                    </a:lnTo>
                    <a:lnTo>
                      <a:pt x="20" y="19"/>
                    </a:lnTo>
                    <a:lnTo>
                      <a:pt x="20" y="18"/>
                    </a:lnTo>
                    <a:lnTo>
                      <a:pt x="20" y="18"/>
                    </a:lnTo>
                    <a:lnTo>
                      <a:pt x="20" y="17"/>
                    </a:lnTo>
                    <a:lnTo>
                      <a:pt x="20" y="17"/>
                    </a:lnTo>
                    <a:lnTo>
                      <a:pt x="20" y="16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22" y="15"/>
                    </a:lnTo>
                    <a:lnTo>
                      <a:pt x="22" y="14"/>
                    </a:lnTo>
                    <a:lnTo>
                      <a:pt x="22" y="14"/>
                    </a:lnTo>
                    <a:lnTo>
                      <a:pt x="23" y="13"/>
                    </a:lnTo>
                    <a:lnTo>
                      <a:pt x="23" y="13"/>
                    </a:lnTo>
                    <a:lnTo>
                      <a:pt x="23" y="12"/>
                    </a:lnTo>
                    <a:lnTo>
                      <a:pt x="24" y="12"/>
                    </a:lnTo>
                    <a:lnTo>
                      <a:pt x="24" y="11"/>
                    </a:lnTo>
                    <a:lnTo>
                      <a:pt x="25" y="11"/>
                    </a:lnTo>
                    <a:lnTo>
                      <a:pt x="25" y="10"/>
                    </a:lnTo>
                    <a:lnTo>
                      <a:pt x="25" y="10"/>
                    </a:lnTo>
                    <a:lnTo>
                      <a:pt x="26" y="9"/>
                    </a:lnTo>
                    <a:lnTo>
                      <a:pt x="26" y="9"/>
                    </a:lnTo>
                    <a:lnTo>
                      <a:pt x="27" y="8"/>
                    </a:lnTo>
                    <a:lnTo>
                      <a:pt x="27" y="8"/>
                    </a:lnTo>
                    <a:lnTo>
                      <a:pt x="28" y="7"/>
                    </a:lnTo>
                    <a:lnTo>
                      <a:pt x="28" y="7"/>
                    </a:lnTo>
                    <a:lnTo>
                      <a:pt x="29" y="6"/>
                    </a:lnTo>
                    <a:lnTo>
                      <a:pt x="29" y="6"/>
                    </a:lnTo>
                    <a:lnTo>
                      <a:pt x="30" y="6"/>
                    </a:lnTo>
                    <a:lnTo>
                      <a:pt x="30" y="6"/>
                    </a:lnTo>
                    <a:lnTo>
                      <a:pt x="30" y="6"/>
                    </a:lnTo>
                    <a:lnTo>
                      <a:pt x="31" y="5"/>
                    </a:lnTo>
                    <a:lnTo>
                      <a:pt x="31" y="5"/>
                    </a:lnTo>
                    <a:lnTo>
                      <a:pt x="32" y="4"/>
                    </a:lnTo>
                    <a:lnTo>
                      <a:pt x="32" y="4"/>
                    </a:lnTo>
                    <a:lnTo>
                      <a:pt x="33" y="4"/>
                    </a:lnTo>
                    <a:lnTo>
                      <a:pt x="34" y="3"/>
                    </a:lnTo>
                    <a:lnTo>
                      <a:pt x="34" y="3"/>
                    </a:lnTo>
                    <a:lnTo>
                      <a:pt x="35" y="3"/>
                    </a:lnTo>
                    <a:lnTo>
                      <a:pt x="35" y="2"/>
                    </a:lnTo>
                    <a:lnTo>
                      <a:pt x="36" y="2"/>
                    </a:lnTo>
                    <a:lnTo>
                      <a:pt x="37" y="2"/>
                    </a:lnTo>
                    <a:lnTo>
                      <a:pt x="37" y="2"/>
                    </a:lnTo>
                    <a:lnTo>
                      <a:pt x="38" y="1"/>
                    </a:lnTo>
                    <a:lnTo>
                      <a:pt x="39" y="1"/>
                    </a:lnTo>
                    <a:lnTo>
                      <a:pt x="39" y="1"/>
                    </a:lnTo>
                    <a:lnTo>
                      <a:pt x="39" y="1"/>
                    </a:lnTo>
                    <a:lnTo>
                      <a:pt x="40" y="1"/>
                    </a:lnTo>
                    <a:lnTo>
                      <a:pt x="41" y="1"/>
                    </a:lnTo>
                    <a:lnTo>
                      <a:pt x="41" y="0"/>
                    </a:lnTo>
                    <a:lnTo>
                      <a:pt x="42" y="0"/>
                    </a:lnTo>
                    <a:lnTo>
                      <a:pt x="43" y="0"/>
                    </a:lnTo>
                    <a:lnTo>
                      <a:pt x="43" y="0"/>
                    </a:lnTo>
                    <a:lnTo>
                      <a:pt x="44" y="0"/>
                    </a:lnTo>
                    <a:lnTo>
                      <a:pt x="45" y="0"/>
                    </a:lnTo>
                    <a:lnTo>
                      <a:pt x="45" y="0"/>
                    </a:lnTo>
                    <a:lnTo>
                      <a:pt x="46" y="0"/>
                    </a:lnTo>
                    <a:lnTo>
                      <a:pt x="47" y="0"/>
                    </a:lnTo>
                    <a:lnTo>
                      <a:pt x="47" y="0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135">
                <a:extLst>
                  <a:ext uri="{FF2B5EF4-FFF2-40B4-BE49-F238E27FC236}">
                    <a16:creationId xmlns:a16="http://schemas.microsoft.com/office/drawing/2014/main" id="{4CC2808C-F134-0CE2-7FCE-5C9CF249331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28788" y="9115426"/>
                <a:ext cx="400050" cy="265113"/>
              </a:xfrm>
              <a:custGeom>
                <a:avLst/>
                <a:gdLst>
                  <a:gd name="T0" fmla="*/ 237 w 252"/>
                  <a:gd name="T1" fmla="*/ 0 h 167"/>
                  <a:gd name="T2" fmla="*/ 242 w 252"/>
                  <a:gd name="T3" fmla="*/ 21 h 167"/>
                  <a:gd name="T4" fmla="*/ 234 w 252"/>
                  <a:gd name="T5" fmla="*/ 27 h 167"/>
                  <a:gd name="T6" fmla="*/ 224 w 252"/>
                  <a:gd name="T7" fmla="*/ 34 h 167"/>
                  <a:gd name="T8" fmla="*/ 214 w 252"/>
                  <a:gd name="T9" fmla="*/ 42 h 167"/>
                  <a:gd name="T10" fmla="*/ 196 w 252"/>
                  <a:gd name="T11" fmla="*/ 59 h 167"/>
                  <a:gd name="T12" fmla="*/ 165 w 252"/>
                  <a:gd name="T13" fmla="*/ 89 h 167"/>
                  <a:gd name="T14" fmla="*/ 141 w 252"/>
                  <a:gd name="T15" fmla="*/ 112 h 167"/>
                  <a:gd name="T16" fmla="*/ 127 w 252"/>
                  <a:gd name="T17" fmla="*/ 124 h 167"/>
                  <a:gd name="T18" fmla="*/ 114 w 252"/>
                  <a:gd name="T19" fmla="*/ 134 h 167"/>
                  <a:gd name="T20" fmla="*/ 101 w 252"/>
                  <a:gd name="T21" fmla="*/ 143 h 167"/>
                  <a:gd name="T22" fmla="*/ 89 w 252"/>
                  <a:gd name="T23" fmla="*/ 151 h 167"/>
                  <a:gd name="T24" fmla="*/ 74 w 252"/>
                  <a:gd name="T25" fmla="*/ 157 h 167"/>
                  <a:gd name="T26" fmla="*/ 60 w 252"/>
                  <a:gd name="T27" fmla="*/ 163 h 167"/>
                  <a:gd name="T28" fmla="*/ 46 w 252"/>
                  <a:gd name="T29" fmla="*/ 166 h 167"/>
                  <a:gd name="T30" fmla="*/ 36 w 252"/>
                  <a:gd name="T31" fmla="*/ 167 h 167"/>
                  <a:gd name="T32" fmla="*/ 28 w 252"/>
                  <a:gd name="T33" fmla="*/ 167 h 167"/>
                  <a:gd name="T34" fmla="*/ 20 w 252"/>
                  <a:gd name="T35" fmla="*/ 166 h 167"/>
                  <a:gd name="T36" fmla="*/ 13 w 252"/>
                  <a:gd name="T37" fmla="*/ 164 h 167"/>
                  <a:gd name="T38" fmla="*/ 7 w 252"/>
                  <a:gd name="T39" fmla="*/ 160 h 167"/>
                  <a:gd name="T40" fmla="*/ 2 w 252"/>
                  <a:gd name="T41" fmla="*/ 153 h 167"/>
                  <a:gd name="T42" fmla="*/ 0 w 252"/>
                  <a:gd name="T43" fmla="*/ 147 h 167"/>
                  <a:gd name="T44" fmla="*/ 1 w 252"/>
                  <a:gd name="T45" fmla="*/ 140 h 167"/>
                  <a:gd name="T46" fmla="*/ 3 w 252"/>
                  <a:gd name="T47" fmla="*/ 134 h 167"/>
                  <a:gd name="T48" fmla="*/ 7 w 252"/>
                  <a:gd name="T49" fmla="*/ 128 h 167"/>
                  <a:gd name="T50" fmla="*/ 15 w 252"/>
                  <a:gd name="T51" fmla="*/ 117 h 167"/>
                  <a:gd name="T52" fmla="*/ 23 w 252"/>
                  <a:gd name="T53" fmla="*/ 107 h 167"/>
                  <a:gd name="T54" fmla="*/ 34 w 252"/>
                  <a:gd name="T55" fmla="*/ 96 h 167"/>
                  <a:gd name="T56" fmla="*/ 46 w 252"/>
                  <a:gd name="T57" fmla="*/ 86 h 167"/>
                  <a:gd name="T58" fmla="*/ 62 w 252"/>
                  <a:gd name="T59" fmla="*/ 74 h 167"/>
                  <a:gd name="T60" fmla="*/ 79 w 252"/>
                  <a:gd name="T61" fmla="*/ 62 h 167"/>
                  <a:gd name="T62" fmla="*/ 96 w 252"/>
                  <a:gd name="T63" fmla="*/ 52 h 167"/>
                  <a:gd name="T64" fmla="*/ 115 w 252"/>
                  <a:gd name="T65" fmla="*/ 43 h 167"/>
                  <a:gd name="T66" fmla="*/ 133 w 252"/>
                  <a:gd name="T67" fmla="*/ 34 h 167"/>
                  <a:gd name="T68" fmla="*/ 157 w 252"/>
                  <a:gd name="T69" fmla="*/ 25 h 167"/>
                  <a:gd name="T70" fmla="*/ 207 w 252"/>
                  <a:gd name="T71" fmla="*/ 6 h 167"/>
                  <a:gd name="T72" fmla="*/ 175 w 252"/>
                  <a:gd name="T73" fmla="*/ 39 h 167"/>
                  <a:gd name="T74" fmla="*/ 149 w 252"/>
                  <a:gd name="T75" fmla="*/ 50 h 167"/>
                  <a:gd name="T76" fmla="*/ 130 w 252"/>
                  <a:gd name="T77" fmla="*/ 58 h 167"/>
                  <a:gd name="T78" fmla="*/ 112 w 252"/>
                  <a:gd name="T79" fmla="*/ 67 h 167"/>
                  <a:gd name="T80" fmla="*/ 96 w 252"/>
                  <a:gd name="T81" fmla="*/ 76 h 167"/>
                  <a:gd name="T82" fmla="*/ 79 w 252"/>
                  <a:gd name="T83" fmla="*/ 86 h 167"/>
                  <a:gd name="T84" fmla="*/ 65 w 252"/>
                  <a:gd name="T85" fmla="*/ 97 h 167"/>
                  <a:gd name="T86" fmla="*/ 53 w 252"/>
                  <a:gd name="T87" fmla="*/ 107 h 167"/>
                  <a:gd name="T88" fmla="*/ 41 w 252"/>
                  <a:gd name="T89" fmla="*/ 119 h 167"/>
                  <a:gd name="T90" fmla="*/ 33 w 252"/>
                  <a:gd name="T91" fmla="*/ 127 h 167"/>
                  <a:gd name="T92" fmla="*/ 26 w 252"/>
                  <a:gd name="T93" fmla="*/ 136 h 167"/>
                  <a:gd name="T94" fmla="*/ 23 w 252"/>
                  <a:gd name="T95" fmla="*/ 142 h 167"/>
                  <a:gd name="T96" fmla="*/ 21 w 252"/>
                  <a:gd name="T97" fmla="*/ 144 h 167"/>
                  <a:gd name="T98" fmla="*/ 23 w 252"/>
                  <a:gd name="T99" fmla="*/ 145 h 167"/>
                  <a:gd name="T100" fmla="*/ 27 w 252"/>
                  <a:gd name="T101" fmla="*/ 146 h 167"/>
                  <a:gd name="T102" fmla="*/ 34 w 252"/>
                  <a:gd name="T103" fmla="*/ 146 h 167"/>
                  <a:gd name="T104" fmla="*/ 40 w 252"/>
                  <a:gd name="T105" fmla="*/ 146 h 167"/>
                  <a:gd name="T106" fmla="*/ 52 w 252"/>
                  <a:gd name="T107" fmla="*/ 144 h 167"/>
                  <a:gd name="T108" fmla="*/ 64 w 252"/>
                  <a:gd name="T109" fmla="*/ 140 h 167"/>
                  <a:gd name="T110" fmla="*/ 76 w 252"/>
                  <a:gd name="T111" fmla="*/ 134 h 167"/>
                  <a:gd name="T112" fmla="*/ 88 w 252"/>
                  <a:gd name="T113" fmla="*/ 126 h 167"/>
                  <a:gd name="T114" fmla="*/ 101 w 252"/>
                  <a:gd name="T115" fmla="*/ 118 h 167"/>
                  <a:gd name="T116" fmla="*/ 112 w 252"/>
                  <a:gd name="T117" fmla="*/ 109 h 167"/>
                  <a:gd name="T118" fmla="*/ 124 w 252"/>
                  <a:gd name="T119" fmla="*/ 99 h 167"/>
                  <a:gd name="T120" fmla="*/ 147 w 252"/>
                  <a:gd name="T121" fmla="*/ 77 h 167"/>
                  <a:gd name="T122" fmla="*/ 179 w 252"/>
                  <a:gd name="T123" fmla="*/ 48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52" h="167">
                    <a:moveTo>
                      <a:pt x="228" y="6"/>
                    </a:moveTo>
                    <a:lnTo>
                      <a:pt x="229" y="5"/>
                    </a:lnTo>
                    <a:lnTo>
                      <a:pt x="230" y="5"/>
                    </a:lnTo>
                    <a:lnTo>
                      <a:pt x="230" y="4"/>
                    </a:lnTo>
                    <a:lnTo>
                      <a:pt x="231" y="4"/>
                    </a:lnTo>
                    <a:lnTo>
                      <a:pt x="232" y="4"/>
                    </a:lnTo>
                    <a:lnTo>
                      <a:pt x="232" y="3"/>
                    </a:lnTo>
                    <a:lnTo>
                      <a:pt x="233" y="3"/>
                    </a:lnTo>
                    <a:lnTo>
                      <a:pt x="234" y="3"/>
                    </a:lnTo>
                    <a:lnTo>
                      <a:pt x="235" y="2"/>
                    </a:lnTo>
                    <a:lnTo>
                      <a:pt x="236" y="2"/>
                    </a:lnTo>
                    <a:lnTo>
                      <a:pt x="237" y="1"/>
                    </a:lnTo>
                    <a:lnTo>
                      <a:pt x="237" y="1"/>
                    </a:lnTo>
                    <a:lnTo>
                      <a:pt x="237" y="0"/>
                    </a:lnTo>
                    <a:lnTo>
                      <a:pt x="246" y="0"/>
                    </a:lnTo>
                    <a:lnTo>
                      <a:pt x="251" y="6"/>
                    </a:lnTo>
                    <a:lnTo>
                      <a:pt x="251" y="6"/>
                    </a:lnTo>
                    <a:lnTo>
                      <a:pt x="251" y="6"/>
                    </a:lnTo>
                    <a:lnTo>
                      <a:pt x="252" y="13"/>
                    </a:lnTo>
                    <a:lnTo>
                      <a:pt x="246" y="19"/>
                    </a:lnTo>
                    <a:lnTo>
                      <a:pt x="246" y="19"/>
                    </a:lnTo>
                    <a:lnTo>
                      <a:pt x="246" y="19"/>
                    </a:lnTo>
                    <a:lnTo>
                      <a:pt x="246" y="20"/>
                    </a:lnTo>
                    <a:lnTo>
                      <a:pt x="245" y="20"/>
                    </a:lnTo>
                    <a:lnTo>
                      <a:pt x="244" y="20"/>
                    </a:lnTo>
                    <a:lnTo>
                      <a:pt x="243" y="21"/>
                    </a:lnTo>
                    <a:lnTo>
                      <a:pt x="243" y="21"/>
                    </a:lnTo>
                    <a:lnTo>
                      <a:pt x="242" y="21"/>
                    </a:lnTo>
                    <a:lnTo>
                      <a:pt x="242" y="21"/>
                    </a:lnTo>
                    <a:lnTo>
                      <a:pt x="241" y="22"/>
                    </a:lnTo>
                    <a:lnTo>
                      <a:pt x="241" y="22"/>
                    </a:lnTo>
                    <a:lnTo>
                      <a:pt x="240" y="23"/>
                    </a:lnTo>
                    <a:lnTo>
                      <a:pt x="239" y="23"/>
                    </a:lnTo>
                    <a:lnTo>
                      <a:pt x="239" y="23"/>
                    </a:lnTo>
                    <a:lnTo>
                      <a:pt x="238" y="24"/>
                    </a:lnTo>
                    <a:lnTo>
                      <a:pt x="237" y="24"/>
                    </a:lnTo>
                    <a:lnTo>
                      <a:pt x="237" y="25"/>
                    </a:lnTo>
                    <a:lnTo>
                      <a:pt x="237" y="25"/>
                    </a:lnTo>
                    <a:lnTo>
                      <a:pt x="236" y="26"/>
                    </a:lnTo>
                    <a:lnTo>
                      <a:pt x="235" y="26"/>
                    </a:lnTo>
                    <a:lnTo>
                      <a:pt x="235" y="27"/>
                    </a:lnTo>
                    <a:lnTo>
                      <a:pt x="234" y="27"/>
                    </a:lnTo>
                    <a:lnTo>
                      <a:pt x="233" y="28"/>
                    </a:lnTo>
                    <a:lnTo>
                      <a:pt x="232" y="28"/>
                    </a:lnTo>
                    <a:lnTo>
                      <a:pt x="232" y="28"/>
                    </a:lnTo>
                    <a:lnTo>
                      <a:pt x="231" y="28"/>
                    </a:lnTo>
                    <a:lnTo>
                      <a:pt x="230" y="29"/>
                    </a:lnTo>
                    <a:lnTo>
                      <a:pt x="229" y="29"/>
                    </a:lnTo>
                    <a:lnTo>
                      <a:pt x="229" y="30"/>
                    </a:lnTo>
                    <a:lnTo>
                      <a:pt x="228" y="30"/>
                    </a:lnTo>
                    <a:lnTo>
                      <a:pt x="227" y="31"/>
                    </a:lnTo>
                    <a:lnTo>
                      <a:pt x="227" y="32"/>
                    </a:lnTo>
                    <a:lnTo>
                      <a:pt x="226" y="32"/>
                    </a:lnTo>
                    <a:lnTo>
                      <a:pt x="226" y="33"/>
                    </a:lnTo>
                    <a:lnTo>
                      <a:pt x="225" y="33"/>
                    </a:lnTo>
                    <a:lnTo>
                      <a:pt x="224" y="34"/>
                    </a:lnTo>
                    <a:lnTo>
                      <a:pt x="223" y="35"/>
                    </a:lnTo>
                    <a:lnTo>
                      <a:pt x="223" y="35"/>
                    </a:lnTo>
                    <a:lnTo>
                      <a:pt x="222" y="36"/>
                    </a:lnTo>
                    <a:lnTo>
                      <a:pt x="221" y="36"/>
                    </a:lnTo>
                    <a:lnTo>
                      <a:pt x="220" y="37"/>
                    </a:lnTo>
                    <a:lnTo>
                      <a:pt x="219" y="38"/>
                    </a:lnTo>
                    <a:lnTo>
                      <a:pt x="219" y="38"/>
                    </a:lnTo>
                    <a:lnTo>
                      <a:pt x="218" y="38"/>
                    </a:lnTo>
                    <a:lnTo>
                      <a:pt x="218" y="39"/>
                    </a:lnTo>
                    <a:lnTo>
                      <a:pt x="217" y="39"/>
                    </a:lnTo>
                    <a:lnTo>
                      <a:pt x="216" y="40"/>
                    </a:lnTo>
                    <a:lnTo>
                      <a:pt x="216" y="41"/>
                    </a:lnTo>
                    <a:lnTo>
                      <a:pt x="215" y="41"/>
                    </a:lnTo>
                    <a:lnTo>
                      <a:pt x="214" y="42"/>
                    </a:lnTo>
                    <a:lnTo>
                      <a:pt x="213" y="43"/>
                    </a:lnTo>
                    <a:lnTo>
                      <a:pt x="212" y="44"/>
                    </a:lnTo>
                    <a:lnTo>
                      <a:pt x="211" y="45"/>
                    </a:lnTo>
                    <a:lnTo>
                      <a:pt x="209" y="47"/>
                    </a:lnTo>
                    <a:lnTo>
                      <a:pt x="208" y="48"/>
                    </a:lnTo>
                    <a:lnTo>
                      <a:pt x="207" y="49"/>
                    </a:lnTo>
                    <a:lnTo>
                      <a:pt x="205" y="50"/>
                    </a:lnTo>
                    <a:lnTo>
                      <a:pt x="203" y="52"/>
                    </a:lnTo>
                    <a:lnTo>
                      <a:pt x="202" y="53"/>
                    </a:lnTo>
                    <a:lnTo>
                      <a:pt x="201" y="54"/>
                    </a:lnTo>
                    <a:lnTo>
                      <a:pt x="200" y="55"/>
                    </a:lnTo>
                    <a:lnTo>
                      <a:pt x="199" y="56"/>
                    </a:lnTo>
                    <a:lnTo>
                      <a:pt x="198" y="57"/>
                    </a:lnTo>
                    <a:lnTo>
                      <a:pt x="196" y="59"/>
                    </a:lnTo>
                    <a:lnTo>
                      <a:pt x="194" y="60"/>
                    </a:lnTo>
                    <a:lnTo>
                      <a:pt x="192" y="62"/>
                    </a:lnTo>
                    <a:lnTo>
                      <a:pt x="191" y="64"/>
                    </a:lnTo>
                    <a:lnTo>
                      <a:pt x="189" y="65"/>
                    </a:lnTo>
                    <a:lnTo>
                      <a:pt x="188" y="67"/>
                    </a:lnTo>
                    <a:lnTo>
                      <a:pt x="186" y="68"/>
                    </a:lnTo>
                    <a:lnTo>
                      <a:pt x="183" y="71"/>
                    </a:lnTo>
                    <a:lnTo>
                      <a:pt x="179" y="75"/>
                    </a:lnTo>
                    <a:lnTo>
                      <a:pt x="177" y="77"/>
                    </a:lnTo>
                    <a:lnTo>
                      <a:pt x="173" y="81"/>
                    </a:lnTo>
                    <a:lnTo>
                      <a:pt x="170" y="85"/>
                    </a:lnTo>
                    <a:lnTo>
                      <a:pt x="168" y="86"/>
                    </a:lnTo>
                    <a:lnTo>
                      <a:pt x="167" y="87"/>
                    </a:lnTo>
                    <a:lnTo>
                      <a:pt x="165" y="89"/>
                    </a:lnTo>
                    <a:lnTo>
                      <a:pt x="163" y="91"/>
                    </a:lnTo>
                    <a:lnTo>
                      <a:pt x="161" y="93"/>
                    </a:lnTo>
                    <a:lnTo>
                      <a:pt x="160" y="94"/>
                    </a:lnTo>
                    <a:lnTo>
                      <a:pt x="158" y="96"/>
                    </a:lnTo>
                    <a:lnTo>
                      <a:pt x="156" y="97"/>
                    </a:lnTo>
                    <a:lnTo>
                      <a:pt x="155" y="99"/>
                    </a:lnTo>
                    <a:lnTo>
                      <a:pt x="153" y="101"/>
                    </a:lnTo>
                    <a:lnTo>
                      <a:pt x="151" y="102"/>
                    </a:lnTo>
                    <a:lnTo>
                      <a:pt x="150" y="104"/>
                    </a:lnTo>
                    <a:lnTo>
                      <a:pt x="148" y="105"/>
                    </a:lnTo>
                    <a:lnTo>
                      <a:pt x="146" y="107"/>
                    </a:lnTo>
                    <a:lnTo>
                      <a:pt x="144" y="109"/>
                    </a:lnTo>
                    <a:lnTo>
                      <a:pt x="142" y="110"/>
                    </a:lnTo>
                    <a:lnTo>
                      <a:pt x="141" y="112"/>
                    </a:lnTo>
                    <a:lnTo>
                      <a:pt x="139" y="114"/>
                    </a:lnTo>
                    <a:lnTo>
                      <a:pt x="138" y="115"/>
                    </a:lnTo>
                    <a:lnTo>
                      <a:pt x="137" y="115"/>
                    </a:lnTo>
                    <a:lnTo>
                      <a:pt x="136" y="115"/>
                    </a:lnTo>
                    <a:lnTo>
                      <a:pt x="135" y="116"/>
                    </a:lnTo>
                    <a:lnTo>
                      <a:pt x="134" y="117"/>
                    </a:lnTo>
                    <a:lnTo>
                      <a:pt x="133" y="118"/>
                    </a:lnTo>
                    <a:lnTo>
                      <a:pt x="132" y="119"/>
                    </a:lnTo>
                    <a:lnTo>
                      <a:pt x="132" y="120"/>
                    </a:lnTo>
                    <a:lnTo>
                      <a:pt x="131" y="120"/>
                    </a:lnTo>
                    <a:lnTo>
                      <a:pt x="130" y="121"/>
                    </a:lnTo>
                    <a:lnTo>
                      <a:pt x="129" y="122"/>
                    </a:lnTo>
                    <a:lnTo>
                      <a:pt x="128" y="123"/>
                    </a:lnTo>
                    <a:lnTo>
                      <a:pt x="127" y="124"/>
                    </a:lnTo>
                    <a:lnTo>
                      <a:pt x="126" y="124"/>
                    </a:lnTo>
                    <a:lnTo>
                      <a:pt x="125" y="124"/>
                    </a:lnTo>
                    <a:lnTo>
                      <a:pt x="124" y="125"/>
                    </a:lnTo>
                    <a:lnTo>
                      <a:pt x="123" y="126"/>
                    </a:lnTo>
                    <a:lnTo>
                      <a:pt x="122" y="127"/>
                    </a:lnTo>
                    <a:lnTo>
                      <a:pt x="122" y="128"/>
                    </a:lnTo>
                    <a:lnTo>
                      <a:pt x="121" y="129"/>
                    </a:lnTo>
                    <a:lnTo>
                      <a:pt x="120" y="129"/>
                    </a:lnTo>
                    <a:lnTo>
                      <a:pt x="119" y="130"/>
                    </a:lnTo>
                    <a:lnTo>
                      <a:pt x="118" y="131"/>
                    </a:lnTo>
                    <a:lnTo>
                      <a:pt x="117" y="132"/>
                    </a:lnTo>
                    <a:lnTo>
                      <a:pt x="116" y="132"/>
                    </a:lnTo>
                    <a:lnTo>
                      <a:pt x="115" y="133"/>
                    </a:lnTo>
                    <a:lnTo>
                      <a:pt x="114" y="134"/>
                    </a:lnTo>
                    <a:lnTo>
                      <a:pt x="113" y="134"/>
                    </a:lnTo>
                    <a:lnTo>
                      <a:pt x="112" y="135"/>
                    </a:lnTo>
                    <a:lnTo>
                      <a:pt x="112" y="135"/>
                    </a:lnTo>
                    <a:lnTo>
                      <a:pt x="111" y="136"/>
                    </a:lnTo>
                    <a:lnTo>
                      <a:pt x="110" y="137"/>
                    </a:lnTo>
                    <a:lnTo>
                      <a:pt x="109" y="138"/>
                    </a:lnTo>
                    <a:lnTo>
                      <a:pt x="108" y="138"/>
                    </a:lnTo>
                    <a:lnTo>
                      <a:pt x="107" y="139"/>
                    </a:lnTo>
                    <a:lnTo>
                      <a:pt x="106" y="140"/>
                    </a:lnTo>
                    <a:lnTo>
                      <a:pt x="105" y="140"/>
                    </a:lnTo>
                    <a:lnTo>
                      <a:pt x="104" y="141"/>
                    </a:lnTo>
                    <a:lnTo>
                      <a:pt x="103" y="142"/>
                    </a:lnTo>
                    <a:lnTo>
                      <a:pt x="103" y="143"/>
                    </a:lnTo>
                    <a:lnTo>
                      <a:pt x="101" y="143"/>
                    </a:lnTo>
                    <a:lnTo>
                      <a:pt x="100" y="144"/>
                    </a:lnTo>
                    <a:lnTo>
                      <a:pt x="99" y="144"/>
                    </a:lnTo>
                    <a:lnTo>
                      <a:pt x="98" y="144"/>
                    </a:lnTo>
                    <a:lnTo>
                      <a:pt x="97" y="145"/>
                    </a:lnTo>
                    <a:lnTo>
                      <a:pt x="96" y="146"/>
                    </a:lnTo>
                    <a:lnTo>
                      <a:pt x="95" y="146"/>
                    </a:lnTo>
                    <a:lnTo>
                      <a:pt x="94" y="147"/>
                    </a:lnTo>
                    <a:lnTo>
                      <a:pt x="93" y="148"/>
                    </a:lnTo>
                    <a:lnTo>
                      <a:pt x="93" y="148"/>
                    </a:lnTo>
                    <a:lnTo>
                      <a:pt x="92" y="149"/>
                    </a:lnTo>
                    <a:lnTo>
                      <a:pt x="92" y="149"/>
                    </a:lnTo>
                    <a:lnTo>
                      <a:pt x="91" y="149"/>
                    </a:lnTo>
                    <a:lnTo>
                      <a:pt x="90" y="150"/>
                    </a:lnTo>
                    <a:lnTo>
                      <a:pt x="89" y="151"/>
                    </a:lnTo>
                    <a:lnTo>
                      <a:pt x="88" y="151"/>
                    </a:lnTo>
                    <a:lnTo>
                      <a:pt x="86" y="152"/>
                    </a:lnTo>
                    <a:lnTo>
                      <a:pt x="85" y="152"/>
                    </a:lnTo>
                    <a:lnTo>
                      <a:pt x="84" y="153"/>
                    </a:lnTo>
                    <a:lnTo>
                      <a:pt x="84" y="153"/>
                    </a:lnTo>
                    <a:lnTo>
                      <a:pt x="83" y="153"/>
                    </a:lnTo>
                    <a:lnTo>
                      <a:pt x="82" y="154"/>
                    </a:lnTo>
                    <a:lnTo>
                      <a:pt x="81" y="154"/>
                    </a:lnTo>
                    <a:lnTo>
                      <a:pt x="80" y="155"/>
                    </a:lnTo>
                    <a:lnTo>
                      <a:pt x="79" y="155"/>
                    </a:lnTo>
                    <a:lnTo>
                      <a:pt x="78" y="156"/>
                    </a:lnTo>
                    <a:lnTo>
                      <a:pt x="76" y="156"/>
                    </a:lnTo>
                    <a:lnTo>
                      <a:pt x="75" y="157"/>
                    </a:lnTo>
                    <a:lnTo>
                      <a:pt x="74" y="157"/>
                    </a:lnTo>
                    <a:lnTo>
                      <a:pt x="74" y="158"/>
                    </a:lnTo>
                    <a:lnTo>
                      <a:pt x="73" y="158"/>
                    </a:lnTo>
                    <a:lnTo>
                      <a:pt x="72" y="159"/>
                    </a:lnTo>
                    <a:lnTo>
                      <a:pt x="71" y="159"/>
                    </a:lnTo>
                    <a:lnTo>
                      <a:pt x="70" y="160"/>
                    </a:lnTo>
                    <a:lnTo>
                      <a:pt x="69" y="160"/>
                    </a:lnTo>
                    <a:lnTo>
                      <a:pt x="67" y="160"/>
                    </a:lnTo>
                    <a:lnTo>
                      <a:pt x="66" y="161"/>
                    </a:lnTo>
                    <a:lnTo>
                      <a:pt x="65" y="161"/>
                    </a:lnTo>
                    <a:lnTo>
                      <a:pt x="65" y="162"/>
                    </a:lnTo>
                    <a:lnTo>
                      <a:pt x="64" y="162"/>
                    </a:lnTo>
                    <a:lnTo>
                      <a:pt x="63" y="162"/>
                    </a:lnTo>
                    <a:lnTo>
                      <a:pt x="62" y="163"/>
                    </a:lnTo>
                    <a:lnTo>
                      <a:pt x="60" y="163"/>
                    </a:lnTo>
                    <a:lnTo>
                      <a:pt x="59" y="163"/>
                    </a:lnTo>
                    <a:lnTo>
                      <a:pt x="58" y="163"/>
                    </a:lnTo>
                    <a:lnTo>
                      <a:pt x="57" y="163"/>
                    </a:lnTo>
                    <a:lnTo>
                      <a:pt x="56" y="163"/>
                    </a:lnTo>
                    <a:lnTo>
                      <a:pt x="55" y="164"/>
                    </a:lnTo>
                    <a:lnTo>
                      <a:pt x="54" y="164"/>
                    </a:lnTo>
                    <a:lnTo>
                      <a:pt x="53" y="164"/>
                    </a:lnTo>
                    <a:lnTo>
                      <a:pt x="52" y="164"/>
                    </a:lnTo>
                    <a:lnTo>
                      <a:pt x="51" y="165"/>
                    </a:lnTo>
                    <a:lnTo>
                      <a:pt x="50" y="165"/>
                    </a:lnTo>
                    <a:lnTo>
                      <a:pt x="49" y="165"/>
                    </a:lnTo>
                    <a:lnTo>
                      <a:pt x="47" y="165"/>
                    </a:lnTo>
                    <a:lnTo>
                      <a:pt x="46" y="166"/>
                    </a:lnTo>
                    <a:lnTo>
                      <a:pt x="46" y="166"/>
                    </a:lnTo>
                    <a:lnTo>
                      <a:pt x="45" y="166"/>
                    </a:lnTo>
                    <a:lnTo>
                      <a:pt x="44" y="166"/>
                    </a:lnTo>
                    <a:lnTo>
                      <a:pt x="43" y="166"/>
                    </a:lnTo>
                    <a:lnTo>
                      <a:pt x="41" y="166"/>
                    </a:lnTo>
                    <a:lnTo>
                      <a:pt x="41" y="166"/>
                    </a:lnTo>
                    <a:lnTo>
                      <a:pt x="40" y="166"/>
                    </a:lnTo>
                    <a:lnTo>
                      <a:pt x="40" y="167"/>
                    </a:lnTo>
                    <a:lnTo>
                      <a:pt x="39" y="167"/>
                    </a:lnTo>
                    <a:lnTo>
                      <a:pt x="38" y="167"/>
                    </a:lnTo>
                    <a:lnTo>
                      <a:pt x="38" y="167"/>
                    </a:lnTo>
                    <a:lnTo>
                      <a:pt x="37" y="167"/>
                    </a:lnTo>
                    <a:lnTo>
                      <a:pt x="37" y="167"/>
                    </a:lnTo>
                    <a:lnTo>
                      <a:pt x="36" y="167"/>
                    </a:lnTo>
                    <a:lnTo>
                      <a:pt x="36" y="167"/>
                    </a:lnTo>
                    <a:lnTo>
                      <a:pt x="36" y="167"/>
                    </a:lnTo>
                    <a:lnTo>
                      <a:pt x="35" y="167"/>
                    </a:lnTo>
                    <a:lnTo>
                      <a:pt x="35" y="167"/>
                    </a:lnTo>
                    <a:lnTo>
                      <a:pt x="34" y="167"/>
                    </a:lnTo>
                    <a:lnTo>
                      <a:pt x="33" y="167"/>
                    </a:lnTo>
                    <a:lnTo>
                      <a:pt x="33" y="167"/>
                    </a:lnTo>
                    <a:lnTo>
                      <a:pt x="32" y="167"/>
                    </a:lnTo>
                    <a:lnTo>
                      <a:pt x="32" y="167"/>
                    </a:lnTo>
                    <a:lnTo>
                      <a:pt x="31" y="167"/>
                    </a:lnTo>
                    <a:lnTo>
                      <a:pt x="30" y="167"/>
                    </a:lnTo>
                    <a:lnTo>
                      <a:pt x="30" y="167"/>
                    </a:lnTo>
                    <a:lnTo>
                      <a:pt x="29" y="167"/>
                    </a:lnTo>
                    <a:lnTo>
                      <a:pt x="29" y="167"/>
                    </a:lnTo>
                    <a:lnTo>
                      <a:pt x="28" y="167"/>
                    </a:lnTo>
                    <a:lnTo>
                      <a:pt x="27" y="167"/>
                    </a:lnTo>
                    <a:lnTo>
                      <a:pt x="27" y="167"/>
                    </a:lnTo>
                    <a:lnTo>
                      <a:pt x="26" y="167"/>
                    </a:lnTo>
                    <a:lnTo>
                      <a:pt x="26" y="167"/>
                    </a:lnTo>
                    <a:lnTo>
                      <a:pt x="26" y="167"/>
                    </a:lnTo>
                    <a:lnTo>
                      <a:pt x="25" y="167"/>
                    </a:lnTo>
                    <a:lnTo>
                      <a:pt x="25" y="167"/>
                    </a:lnTo>
                    <a:lnTo>
                      <a:pt x="24" y="167"/>
                    </a:lnTo>
                    <a:lnTo>
                      <a:pt x="23" y="166"/>
                    </a:lnTo>
                    <a:lnTo>
                      <a:pt x="23" y="166"/>
                    </a:lnTo>
                    <a:lnTo>
                      <a:pt x="22" y="166"/>
                    </a:lnTo>
                    <a:lnTo>
                      <a:pt x="22" y="166"/>
                    </a:lnTo>
                    <a:lnTo>
                      <a:pt x="21" y="166"/>
                    </a:lnTo>
                    <a:lnTo>
                      <a:pt x="20" y="166"/>
                    </a:lnTo>
                    <a:lnTo>
                      <a:pt x="20" y="166"/>
                    </a:lnTo>
                    <a:lnTo>
                      <a:pt x="19" y="166"/>
                    </a:lnTo>
                    <a:lnTo>
                      <a:pt x="18" y="166"/>
                    </a:lnTo>
                    <a:lnTo>
                      <a:pt x="18" y="166"/>
                    </a:lnTo>
                    <a:lnTo>
                      <a:pt x="17" y="165"/>
                    </a:lnTo>
                    <a:lnTo>
                      <a:pt x="17" y="165"/>
                    </a:lnTo>
                    <a:lnTo>
                      <a:pt x="17" y="165"/>
                    </a:lnTo>
                    <a:lnTo>
                      <a:pt x="16" y="165"/>
                    </a:lnTo>
                    <a:lnTo>
                      <a:pt x="16" y="165"/>
                    </a:lnTo>
                    <a:lnTo>
                      <a:pt x="15" y="165"/>
                    </a:lnTo>
                    <a:lnTo>
                      <a:pt x="15" y="165"/>
                    </a:lnTo>
                    <a:lnTo>
                      <a:pt x="14" y="164"/>
                    </a:lnTo>
                    <a:lnTo>
                      <a:pt x="14" y="164"/>
                    </a:lnTo>
                    <a:lnTo>
                      <a:pt x="13" y="164"/>
                    </a:lnTo>
                    <a:lnTo>
                      <a:pt x="13" y="164"/>
                    </a:lnTo>
                    <a:lnTo>
                      <a:pt x="12" y="163"/>
                    </a:lnTo>
                    <a:lnTo>
                      <a:pt x="11" y="163"/>
                    </a:lnTo>
                    <a:lnTo>
                      <a:pt x="11" y="163"/>
                    </a:lnTo>
                    <a:lnTo>
                      <a:pt x="10" y="163"/>
                    </a:lnTo>
                    <a:lnTo>
                      <a:pt x="10" y="163"/>
                    </a:lnTo>
                    <a:lnTo>
                      <a:pt x="9" y="163"/>
                    </a:lnTo>
                    <a:lnTo>
                      <a:pt x="9" y="163"/>
                    </a:lnTo>
                    <a:lnTo>
                      <a:pt x="8" y="162"/>
                    </a:lnTo>
                    <a:lnTo>
                      <a:pt x="8" y="162"/>
                    </a:lnTo>
                    <a:lnTo>
                      <a:pt x="7" y="162"/>
                    </a:lnTo>
                    <a:lnTo>
                      <a:pt x="7" y="161"/>
                    </a:lnTo>
                    <a:lnTo>
                      <a:pt x="7" y="161"/>
                    </a:lnTo>
                    <a:lnTo>
                      <a:pt x="7" y="160"/>
                    </a:lnTo>
                    <a:lnTo>
                      <a:pt x="7" y="160"/>
                    </a:lnTo>
                    <a:lnTo>
                      <a:pt x="6" y="160"/>
                    </a:lnTo>
                    <a:lnTo>
                      <a:pt x="6" y="159"/>
                    </a:lnTo>
                    <a:lnTo>
                      <a:pt x="5" y="159"/>
                    </a:lnTo>
                    <a:lnTo>
                      <a:pt x="5" y="158"/>
                    </a:lnTo>
                    <a:lnTo>
                      <a:pt x="4" y="158"/>
                    </a:lnTo>
                    <a:lnTo>
                      <a:pt x="4" y="157"/>
                    </a:lnTo>
                    <a:lnTo>
                      <a:pt x="4" y="157"/>
                    </a:lnTo>
                    <a:lnTo>
                      <a:pt x="3" y="156"/>
                    </a:lnTo>
                    <a:lnTo>
                      <a:pt x="3" y="156"/>
                    </a:lnTo>
                    <a:lnTo>
                      <a:pt x="3" y="155"/>
                    </a:lnTo>
                    <a:lnTo>
                      <a:pt x="2" y="155"/>
                    </a:lnTo>
                    <a:lnTo>
                      <a:pt x="2" y="154"/>
                    </a:lnTo>
                    <a:lnTo>
                      <a:pt x="2" y="153"/>
                    </a:lnTo>
                    <a:lnTo>
                      <a:pt x="2" y="153"/>
                    </a:lnTo>
                    <a:lnTo>
                      <a:pt x="2" y="153"/>
                    </a:lnTo>
                    <a:lnTo>
                      <a:pt x="1" y="153"/>
                    </a:lnTo>
                    <a:lnTo>
                      <a:pt x="1" y="152"/>
                    </a:lnTo>
                    <a:lnTo>
                      <a:pt x="1" y="152"/>
                    </a:lnTo>
                    <a:lnTo>
                      <a:pt x="1" y="151"/>
                    </a:lnTo>
                    <a:lnTo>
                      <a:pt x="1" y="150"/>
                    </a:lnTo>
                    <a:lnTo>
                      <a:pt x="1" y="150"/>
                    </a:lnTo>
                    <a:lnTo>
                      <a:pt x="1" y="149"/>
                    </a:lnTo>
                    <a:lnTo>
                      <a:pt x="0" y="149"/>
                    </a:lnTo>
                    <a:lnTo>
                      <a:pt x="0" y="148"/>
                    </a:lnTo>
                    <a:lnTo>
                      <a:pt x="0" y="148"/>
                    </a:lnTo>
                    <a:lnTo>
                      <a:pt x="0" y="147"/>
                    </a:lnTo>
                    <a:lnTo>
                      <a:pt x="0" y="147"/>
                    </a:lnTo>
                    <a:lnTo>
                      <a:pt x="0" y="146"/>
                    </a:lnTo>
                    <a:lnTo>
                      <a:pt x="0" y="145"/>
                    </a:lnTo>
                    <a:lnTo>
                      <a:pt x="0" y="145"/>
                    </a:lnTo>
                    <a:lnTo>
                      <a:pt x="0" y="144"/>
                    </a:lnTo>
                    <a:lnTo>
                      <a:pt x="0" y="144"/>
                    </a:lnTo>
                    <a:lnTo>
                      <a:pt x="0" y="144"/>
                    </a:lnTo>
                    <a:lnTo>
                      <a:pt x="1" y="144"/>
                    </a:lnTo>
                    <a:lnTo>
                      <a:pt x="1" y="143"/>
                    </a:lnTo>
                    <a:lnTo>
                      <a:pt x="1" y="143"/>
                    </a:lnTo>
                    <a:lnTo>
                      <a:pt x="1" y="142"/>
                    </a:lnTo>
                    <a:lnTo>
                      <a:pt x="1" y="142"/>
                    </a:lnTo>
                    <a:lnTo>
                      <a:pt x="1" y="141"/>
                    </a:lnTo>
                    <a:lnTo>
                      <a:pt x="1" y="141"/>
                    </a:lnTo>
                    <a:lnTo>
                      <a:pt x="1" y="140"/>
                    </a:lnTo>
                    <a:lnTo>
                      <a:pt x="1" y="140"/>
                    </a:lnTo>
                    <a:lnTo>
                      <a:pt x="1" y="139"/>
                    </a:lnTo>
                    <a:lnTo>
                      <a:pt x="2" y="139"/>
                    </a:lnTo>
                    <a:lnTo>
                      <a:pt x="2" y="138"/>
                    </a:lnTo>
                    <a:lnTo>
                      <a:pt x="2" y="138"/>
                    </a:lnTo>
                    <a:lnTo>
                      <a:pt x="2" y="137"/>
                    </a:lnTo>
                    <a:lnTo>
                      <a:pt x="2" y="137"/>
                    </a:lnTo>
                    <a:lnTo>
                      <a:pt x="2" y="137"/>
                    </a:lnTo>
                    <a:lnTo>
                      <a:pt x="3" y="136"/>
                    </a:lnTo>
                    <a:lnTo>
                      <a:pt x="3" y="136"/>
                    </a:lnTo>
                    <a:lnTo>
                      <a:pt x="3" y="135"/>
                    </a:lnTo>
                    <a:lnTo>
                      <a:pt x="3" y="135"/>
                    </a:lnTo>
                    <a:lnTo>
                      <a:pt x="3" y="134"/>
                    </a:lnTo>
                    <a:lnTo>
                      <a:pt x="3" y="134"/>
                    </a:lnTo>
                    <a:lnTo>
                      <a:pt x="4" y="134"/>
                    </a:lnTo>
                    <a:lnTo>
                      <a:pt x="4" y="134"/>
                    </a:lnTo>
                    <a:lnTo>
                      <a:pt x="4" y="134"/>
                    </a:lnTo>
                    <a:lnTo>
                      <a:pt x="4" y="133"/>
                    </a:lnTo>
                    <a:lnTo>
                      <a:pt x="5" y="133"/>
                    </a:lnTo>
                    <a:lnTo>
                      <a:pt x="5" y="132"/>
                    </a:lnTo>
                    <a:lnTo>
                      <a:pt x="5" y="132"/>
                    </a:lnTo>
                    <a:lnTo>
                      <a:pt x="5" y="131"/>
                    </a:lnTo>
                    <a:lnTo>
                      <a:pt x="5" y="131"/>
                    </a:lnTo>
                    <a:lnTo>
                      <a:pt x="6" y="130"/>
                    </a:lnTo>
                    <a:lnTo>
                      <a:pt x="6" y="130"/>
                    </a:lnTo>
                    <a:lnTo>
                      <a:pt x="6" y="130"/>
                    </a:lnTo>
                    <a:lnTo>
                      <a:pt x="7" y="129"/>
                    </a:lnTo>
                    <a:lnTo>
                      <a:pt x="7" y="128"/>
                    </a:lnTo>
                    <a:lnTo>
                      <a:pt x="7" y="127"/>
                    </a:lnTo>
                    <a:lnTo>
                      <a:pt x="7" y="126"/>
                    </a:lnTo>
                    <a:lnTo>
                      <a:pt x="8" y="125"/>
                    </a:lnTo>
                    <a:lnTo>
                      <a:pt x="8" y="125"/>
                    </a:lnTo>
                    <a:lnTo>
                      <a:pt x="9" y="124"/>
                    </a:lnTo>
                    <a:lnTo>
                      <a:pt x="10" y="124"/>
                    </a:lnTo>
                    <a:lnTo>
                      <a:pt x="10" y="123"/>
                    </a:lnTo>
                    <a:lnTo>
                      <a:pt x="11" y="122"/>
                    </a:lnTo>
                    <a:lnTo>
                      <a:pt x="11" y="121"/>
                    </a:lnTo>
                    <a:lnTo>
                      <a:pt x="12" y="121"/>
                    </a:lnTo>
                    <a:lnTo>
                      <a:pt x="13" y="120"/>
                    </a:lnTo>
                    <a:lnTo>
                      <a:pt x="13" y="119"/>
                    </a:lnTo>
                    <a:lnTo>
                      <a:pt x="14" y="118"/>
                    </a:lnTo>
                    <a:lnTo>
                      <a:pt x="15" y="117"/>
                    </a:lnTo>
                    <a:lnTo>
                      <a:pt x="15" y="116"/>
                    </a:lnTo>
                    <a:lnTo>
                      <a:pt x="16" y="116"/>
                    </a:lnTo>
                    <a:lnTo>
                      <a:pt x="17" y="115"/>
                    </a:lnTo>
                    <a:lnTo>
                      <a:pt x="17" y="115"/>
                    </a:lnTo>
                    <a:lnTo>
                      <a:pt x="17" y="114"/>
                    </a:lnTo>
                    <a:lnTo>
                      <a:pt x="18" y="113"/>
                    </a:lnTo>
                    <a:lnTo>
                      <a:pt x="18" y="113"/>
                    </a:lnTo>
                    <a:lnTo>
                      <a:pt x="19" y="112"/>
                    </a:lnTo>
                    <a:lnTo>
                      <a:pt x="20" y="111"/>
                    </a:lnTo>
                    <a:lnTo>
                      <a:pt x="20" y="110"/>
                    </a:lnTo>
                    <a:lnTo>
                      <a:pt x="21" y="110"/>
                    </a:lnTo>
                    <a:lnTo>
                      <a:pt x="22" y="109"/>
                    </a:lnTo>
                    <a:lnTo>
                      <a:pt x="23" y="108"/>
                    </a:lnTo>
                    <a:lnTo>
                      <a:pt x="23" y="107"/>
                    </a:lnTo>
                    <a:lnTo>
                      <a:pt x="24" y="107"/>
                    </a:lnTo>
                    <a:lnTo>
                      <a:pt x="25" y="106"/>
                    </a:lnTo>
                    <a:lnTo>
                      <a:pt x="25" y="105"/>
                    </a:lnTo>
                    <a:lnTo>
                      <a:pt x="26" y="105"/>
                    </a:lnTo>
                    <a:lnTo>
                      <a:pt x="26" y="105"/>
                    </a:lnTo>
                    <a:lnTo>
                      <a:pt x="27" y="104"/>
                    </a:lnTo>
                    <a:lnTo>
                      <a:pt x="27" y="103"/>
                    </a:lnTo>
                    <a:lnTo>
                      <a:pt x="28" y="102"/>
                    </a:lnTo>
                    <a:lnTo>
                      <a:pt x="29" y="102"/>
                    </a:lnTo>
                    <a:lnTo>
                      <a:pt x="29" y="101"/>
                    </a:lnTo>
                    <a:lnTo>
                      <a:pt x="30" y="100"/>
                    </a:lnTo>
                    <a:lnTo>
                      <a:pt x="31" y="99"/>
                    </a:lnTo>
                    <a:lnTo>
                      <a:pt x="33" y="98"/>
                    </a:lnTo>
                    <a:lnTo>
                      <a:pt x="34" y="96"/>
                    </a:lnTo>
                    <a:lnTo>
                      <a:pt x="35" y="96"/>
                    </a:lnTo>
                    <a:lnTo>
                      <a:pt x="36" y="95"/>
                    </a:lnTo>
                    <a:lnTo>
                      <a:pt x="37" y="94"/>
                    </a:lnTo>
                    <a:lnTo>
                      <a:pt x="38" y="93"/>
                    </a:lnTo>
                    <a:lnTo>
                      <a:pt x="39" y="92"/>
                    </a:lnTo>
                    <a:lnTo>
                      <a:pt x="40" y="91"/>
                    </a:lnTo>
                    <a:lnTo>
                      <a:pt x="41" y="90"/>
                    </a:lnTo>
                    <a:lnTo>
                      <a:pt x="42" y="89"/>
                    </a:lnTo>
                    <a:lnTo>
                      <a:pt x="43" y="88"/>
                    </a:lnTo>
                    <a:lnTo>
                      <a:pt x="44" y="87"/>
                    </a:lnTo>
                    <a:lnTo>
                      <a:pt x="45" y="87"/>
                    </a:lnTo>
                    <a:lnTo>
                      <a:pt x="46" y="86"/>
                    </a:lnTo>
                    <a:lnTo>
                      <a:pt x="46" y="86"/>
                    </a:lnTo>
                    <a:lnTo>
                      <a:pt x="46" y="86"/>
                    </a:lnTo>
                    <a:lnTo>
                      <a:pt x="46" y="86"/>
                    </a:lnTo>
                    <a:lnTo>
                      <a:pt x="48" y="85"/>
                    </a:lnTo>
                    <a:lnTo>
                      <a:pt x="49" y="84"/>
                    </a:lnTo>
                    <a:lnTo>
                      <a:pt x="50" y="82"/>
                    </a:lnTo>
                    <a:lnTo>
                      <a:pt x="52" y="82"/>
                    </a:lnTo>
                    <a:lnTo>
                      <a:pt x="52" y="81"/>
                    </a:lnTo>
                    <a:lnTo>
                      <a:pt x="53" y="80"/>
                    </a:lnTo>
                    <a:lnTo>
                      <a:pt x="55" y="79"/>
                    </a:lnTo>
                    <a:lnTo>
                      <a:pt x="55" y="78"/>
                    </a:lnTo>
                    <a:lnTo>
                      <a:pt x="56" y="77"/>
                    </a:lnTo>
                    <a:lnTo>
                      <a:pt x="58" y="76"/>
                    </a:lnTo>
                    <a:lnTo>
                      <a:pt x="59" y="76"/>
                    </a:lnTo>
                    <a:lnTo>
                      <a:pt x="60" y="75"/>
                    </a:lnTo>
                    <a:lnTo>
                      <a:pt x="62" y="74"/>
                    </a:lnTo>
                    <a:lnTo>
                      <a:pt x="63" y="73"/>
                    </a:lnTo>
                    <a:lnTo>
                      <a:pt x="64" y="72"/>
                    </a:lnTo>
                    <a:lnTo>
                      <a:pt x="65" y="71"/>
                    </a:lnTo>
                    <a:lnTo>
                      <a:pt x="66" y="70"/>
                    </a:lnTo>
                    <a:lnTo>
                      <a:pt x="68" y="69"/>
                    </a:lnTo>
                    <a:lnTo>
                      <a:pt x="69" y="68"/>
                    </a:lnTo>
                    <a:lnTo>
                      <a:pt x="70" y="67"/>
                    </a:lnTo>
                    <a:lnTo>
                      <a:pt x="72" y="67"/>
                    </a:lnTo>
                    <a:lnTo>
                      <a:pt x="73" y="67"/>
                    </a:lnTo>
                    <a:lnTo>
                      <a:pt x="74" y="66"/>
                    </a:lnTo>
                    <a:lnTo>
                      <a:pt x="75" y="65"/>
                    </a:lnTo>
                    <a:lnTo>
                      <a:pt x="76" y="64"/>
                    </a:lnTo>
                    <a:lnTo>
                      <a:pt x="78" y="63"/>
                    </a:lnTo>
                    <a:lnTo>
                      <a:pt x="79" y="62"/>
                    </a:lnTo>
                    <a:lnTo>
                      <a:pt x="81" y="61"/>
                    </a:lnTo>
                    <a:lnTo>
                      <a:pt x="82" y="60"/>
                    </a:lnTo>
                    <a:lnTo>
                      <a:pt x="84" y="59"/>
                    </a:lnTo>
                    <a:lnTo>
                      <a:pt x="84" y="59"/>
                    </a:lnTo>
                    <a:lnTo>
                      <a:pt x="85" y="58"/>
                    </a:lnTo>
                    <a:lnTo>
                      <a:pt x="87" y="57"/>
                    </a:lnTo>
                    <a:lnTo>
                      <a:pt x="88" y="57"/>
                    </a:lnTo>
                    <a:lnTo>
                      <a:pt x="90" y="56"/>
                    </a:lnTo>
                    <a:lnTo>
                      <a:pt x="91" y="55"/>
                    </a:lnTo>
                    <a:lnTo>
                      <a:pt x="93" y="55"/>
                    </a:lnTo>
                    <a:lnTo>
                      <a:pt x="93" y="54"/>
                    </a:lnTo>
                    <a:lnTo>
                      <a:pt x="95" y="53"/>
                    </a:lnTo>
                    <a:lnTo>
                      <a:pt x="95" y="53"/>
                    </a:lnTo>
                    <a:lnTo>
                      <a:pt x="96" y="52"/>
                    </a:lnTo>
                    <a:lnTo>
                      <a:pt x="97" y="51"/>
                    </a:lnTo>
                    <a:lnTo>
                      <a:pt x="99" y="51"/>
                    </a:lnTo>
                    <a:lnTo>
                      <a:pt x="100" y="50"/>
                    </a:lnTo>
                    <a:lnTo>
                      <a:pt x="102" y="49"/>
                    </a:lnTo>
                    <a:lnTo>
                      <a:pt x="103" y="48"/>
                    </a:lnTo>
                    <a:lnTo>
                      <a:pt x="104" y="48"/>
                    </a:lnTo>
                    <a:lnTo>
                      <a:pt x="105" y="48"/>
                    </a:lnTo>
                    <a:lnTo>
                      <a:pt x="107" y="47"/>
                    </a:lnTo>
                    <a:lnTo>
                      <a:pt x="108" y="46"/>
                    </a:lnTo>
                    <a:lnTo>
                      <a:pt x="110" y="46"/>
                    </a:lnTo>
                    <a:lnTo>
                      <a:pt x="111" y="45"/>
                    </a:lnTo>
                    <a:lnTo>
                      <a:pt x="112" y="44"/>
                    </a:lnTo>
                    <a:lnTo>
                      <a:pt x="113" y="44"/>
                    </a:lnTo>
                    <a:lnTo>
                      <a:pt x="115" y="43"/>
                    </a:lnTo>
                    <a:lnTo>
                      <a:pt x="116" y="42"/>
                    </a:lnTo>
                    <a:lnTo>
                      <a:pt x="118" y="41"/>
                    </a:lnTo>
                    <a:lnTo>
                      <a:pt x="119" y="41"/>
                    </a:lnTo>
                    <a:lnTo>
                      <a:pt x="120" y="40"/>
                    </a:lnTo>
                    <a:lnTo>
                      <a:pt x="122" y="39"/>
                    </a:lnTo>
                    <a:lnTo>
                      <a:pt x="122" y="39"/>
                    </a:lnTo>
                    <a:lnTo>
                      <a:pt x="124" y="38"/>
                    </a:lnTo>
                    <a:lnTo>
                      <a:pt x="125" y="38"/>
                    </a:lnTo>
                    <a:lnTo>
                      <a:pt x="127" y="38"/>
                    </a:lnTo>
                    <a:lnTo>
                      <a:pt x="128" y="37"/>
                    </a:lnTo>
                    <a:lnTo>
                      <a:pt x="130" y="36"/>
                    </a:lnTo>
                    <a:lnTo>
                      <a:pt x="131" y="36"/>
                    </a:lnTo>
                    <a:lnTo>
                      <a:pt x="132" y="35"/>
                    </a:lnTo>
                    <a:lnTo>
                      <a:pt x="133" y="34"/>
                    </a:lnTo>
                    <a:lnTo>
                      <a:pt x="135" y="34"/>
                    </a:lnTo>
                    <a:lnTo>
                      <a:pt x="136" y="33"/>
                    </a:lnTo>
                    <a:lnTo>
                      <a:pt x="138" y="32"/>
                    </a:lnTo>
                    <a:lnTo>
                      <a:pt x="139" y="32"/>
                    </a:lnTo>
                    <a:lnTo>
                      <a:pt x="141" y="31"/>
                    </a:lnTo>
                    <a:lnTo>
                      <a:pt x="141" y="31"/>
                    </a:lnTo>
                    <a:lnTo>
                      <a:pt x="143" y="30"/>
                    </a:lnTo>
                    <a:lnTo>
                      <a:pt x="145" y="29"/>
                    </a:lnTo>
                    <a:lnTo>
                      <a:pt x="146" y="29"/>
                    </a:lnTo>
                    <a:lnTo>
                      <a:pt x="148" y="28"/>
                    </a:lnTo>
                    <a:lnTo>
                      <a:pt x="149" y="28"/>
                    </a:lnTo>
                    <a:lnTo>
                      <a:pt x="151" y="27"/>
                    </a:lnTo>
                    <a:lnTo>
                      <a:pt x="154" y="26"/>
                    </a:lnTo>
                    <a:lnTo>
                      <a:pt x="157" y="25"/>
                    </a:lnTo>
                    <a:lnTo>
                      <a:pt x="160" y="24"/>
                    </a:lnTo>
                    <a:lnTo>
                      <a:pt x="162" y="23"/>
                    </a:lnTo>
                    <a:lnTo>
                      <a:pt x="165" y="21"/>
                    </a:lnTo>
                    <a:lnTo>
                      <a:pt x="168" y="20"/>
                    </a:lnTo>
                    <a:lnTo>
                      <a:pt x="170" y="19"/>
                    </a:lnTo>
                    <a:lnTo>
                      <a:pt x="173" y="19"/>
                    </a:lnTo>
                    <a:lnTo>
                      <a:pt x="177" y="18"/>
                    </a:lnTo>
                    <a:lnTo>
                      <a:pt x="179" y="17"/>
                    </a:lnTo>
                    <a:lnTo>
                      <a:pt x="182" y="16"/>
                    </a:lnTo>
                    <a:lnTo>
                      <a:pt x="185" y="14"/>
                    </a:lnTo>
                    <a:lnTo>
                      <a:pt x="190" y="12"/>
                    </a:lnTo>
                    <a:lnTo>
                      <a:pt x="196" y="10"/>
                    </a:lnTo>
                    <a:lnTo>
                      <a:pt x="201" y="9"/>
                    </a:lnTo>
                    <a:lnTo>
                      <a:pt x="207" y="6"/>
                    </a:lnTo>
                    <a:lnTo>
                      <a:pt x="209" y="5"/>
                    </a:lnTo>
                    <a:lnTo>
                      <a:pt x="212" y="4"/>
                    </a:lnTo>
                    <a:lnTo>
                      <a:pt x="215" y="3"/>
                    </a:lnTo>
                    <a:lnTo>
                      <a:pt x="218" y="2"/>
                    </a:lnTo>
                    <a:lnTo>
                      <a:pt x="226" y="2"/>
                    </a:lnTo>
                    <a:lnTo>
                      <a:pt x="228" y="6"/>
                    </a:lnTo>
                    <a:lnTo>
                      <a:pt x="228" y="6"/>
                    </a:lnTo>
                    <a:close/>
                    <a:moveTo>
                      <a:pt x="192" y="34"/>
                    </a:moveTo>
                    <a:lnTo>
                      <a:pt x="189" y="35"/>
                    </a:lnTo>
                    <a:lnTo>
                      <a:pt x="186" y="36"/>
                    </a:lnTo>
                    <a:lnTo>
                      <a:pt x="183" y="37"/>
                    </a:lnTo>
                    <a:lnTo>
                      <a:pt x="180" y="38"/>
                    </a:lnTo>
                    <a:lnTo>
                      <a:pt x="178" y="38"/>
                    </a:lnTo>
                    <a:lnTo>
                      <a:pt x="175" y="39"/>
                    </a:lnTo>
                    <a:lnTo>
                      <a:pt x="172" y="41"/>
                    </a:lnTo>
                    <a:lnTo>
                      <a:pt x="170" y="42"/>
                    </a:lnTo>
                    <a:lnTo>
                      <a:pt x="167" y="43"/>
                    </a:lnTo>
                    <a:lnTo>
                      <a:pt x="164" y="44"/>
                    </a:lnTo>
                    <a:lnTo>
                      <a:pt x="161" y="45"/>
                    </a:lnTo>
                    <a:lnTo>
                      <a:pt x="159" y="46"/>
                    </a:lnTo>
                    <a:lnTo>
                      <a:pt x="156" y="48"/>
                    </a:lnTo>
                    <a:lnTo>
                      <a:pt x="155" y="48"/>
                    </a:lnTo>
                    <a:lnTo>
                      <a:pt x="154" y="48"/>
                    </a:lnTo>
                    <a:lnTo>
                      <a:pt x="152" y="48"/>
                    </a:lnTo>
                    <a:lnTo>
                      <a:pt x="152" y="48"/>
                    </a:lnTo>
                    <a:lnTo>
                      <a:pt x="151" y="49"/>
                    </a:lnTo>
                    <a:lnTo>
                      <a:pt x="150" y="49"/>
                    </a:lnTo>
                    <a:lnTo>
                      <a:pt x="149" y="50"/>
                    </a:lnTo>
                    <a:lnTo>
                      <a:pt x="147" y="51"/>
                    </a:lnTo>
                    <a:lnTo>
                      <a:pt x="146" y="51"/>
                    </a:lnTo>
                    <a:lnTo>
                      <a:pt x="144" y="52"/>
                    </a:lnTo>
                    <a:lnTo>
                      <a:pt x="143" y="53"/>
                    </a:lnTo>
                    <a:lnTo>
                      <a:pt x="141" y="53"/>
                    </a:lnTo>
                    <a:lnTo>
                      <a:pt x="141" y="54"/>
                    </a:lnTo>
                    <a:lnTo>
                      <a:pt x="139" y="54"/>
                    </a:lnTo>
                    <a:lnTo>
                      <a:pt x="138" y="55"/>
                    </a:lnTo>
                    <a:lnTo>
                      <a:pt x="137" y="56"/>
                    </a:lnTo>
                    <a:lnTo>
                      <a:pt x="135" y="56"/>
                    </a:lnTo>
                    <a:lnTo>
                      <a:pt x="134" y="57"/>
                    </a:lnTo>
                    <a:lnTo>
                      <a:pt x="132" y="57"/>
                    </a:lnTo>
                    <a:lnTo>
                      <a:pt x="132" y="57"/>
                    </a:lnTo>
                    <a:lnTo>
                      <a:pt x="130" y="58"/>
                    </a:lnTo>
                    <a:lnTo>
                      <a:pt x="129" y="59"/>
                    </a:lnTo>
                    <a:lnTo>
                      <a:pt x="128" y="59"/>
                    </a:lnTo>
                    <a:lnTo>
                      <a:pt x="126" y="60"/>
                    </a:lnTo>
                    <a:lnTo>
                      <a:pt x="125" y="61"/>
                    </a:lnTo>
                    <a:lnTo>
                      <a:pt x="123" y="61"/>
                    </a:lnTo>
                    <a:lnTo>
                      <a:pt x="122" y="62"/>
                    </a:lnTo>
                    <a:lnTo>
                      <a:pt x="122" y="63"/>
                    </a:lnTo>
                    <a:lnTo>
                      <a:pt x="120" y="63"/>
                    </a:lnTo>
                    <a:lnTo>
                      <a:pt x="119" y="64"/>
                    </a:lnTo>
                    <a:lnTo>
                      <a:pt x="117" y="65"/>
                    </a:lnTo>
                    <a:lnTo>
                      <a:pt x="116" y="65"/>
                    </a:lnTo>
                    <a:lnTo>
                      <a:pt x="115" y="66"/>
                    </a:lnTo>
                    <a:lnTo>
                      <a:pt x="113" y="67"/>
                    </a:lnTo>
                    <a:lnTo>
                      <a:pt x="112" y="67"/>
                    </a:lnTo>
                    <a:lnTo>
                      <a:pt x="111" y="67"/>
                    </a:lnTo>
                    <a:lnTo>
                      <a:pt x="110" y="68"/>
                    </a:lnTo>
                    <a:lnTo>
                      <a:pt x="109" y="69"/>
                    </a:lnTo>
                    <a:lnTo>
                      <a:pt x="107" y="69"/>
                    </a:lnTo>
                    <a:lnTo>
                      <a:pt x="106" y="70"/>
                    </a:lnTo>
                    <a:lnTo>
                      <a:pt x="105" y="71"/>
                    </a:lnTo>
                    <a:lnTo>
                      <a:pt x="104" y="71"/>
                    </a:lnTo>
                    <a:lnTo>
                      <a:pt x="103" y="72"/>
                    </a:lnTo>
                    <a:lnTo>
                      <a:pt x="103" y="72"/>
                    </a:lnTo>
                    <a:lnTo>
                      <a:pt x="101" y="73"/>
                    </a:lnTo>
                    <a:lnTo>
                      <a:pt x="100" y="74"/>
                    </a:lnTo>
                    <a:lnTo>
                      <a:pt x="99" y="75"/>
                    </a:lnTo>
                    <a:lnTo>
                      <a:pt x="97" y="76"/>
                    </a:lnTo>
                    <a:lnTo>
                      <a:pt x="96" y="76"/>
                    </a:lnTo>
                    <a:lnTo>
                      <a:pt x="95" y="76"/>
                    </a:lnTo>
                    <a:lnTo>
                      <a:pt x="93" y="77"/>
                    </a:lnTo>
                    <a:lnTo>
                      <a:pt x="93" y="78"/>
                    </a:lnTo>
                    <a:lnTo>
                      <a:pt x="92" y="79"/>
                    </a:lnTo>
                    <a:lnTo>
                      <a:pt x="90" y="79"/>
                    </a:lnTo>
                    <a:lnTo>
                      <a:pt x="89" y="80"/>
                    </a:lnTo>
                    <a:lnTo>
                      <a:pt x="88" y="81"/>
                    </a:lnTo>
                    <a:lnTo>
                      <a:pt x="86" y="82"/>
                    </a:lnTo>
                    <a:lnTo>
                      <a:pt x="85" y="83"/>
                    </a:lnTo>
                    <a:lnTo>
                      <a:pt x="84" y="84"/>
                    </a:lnTo>
                    <a:lnTo>
                      <a:pt x="83" y="84"/>
                    </a:lnTo>
                    <a:lnTo>
                      <a:pt x="82" y="85"/>
                    </a:lnTo>
                    <a:lnTo>
                      <a:pt x="81" y="86"/>
                    </a:lnTo>
                    <a:lnTo>
                      <a:pt x="79" y="86"/>
                    </a:lnTo>
                    <a:lnTo>
                      <a:pt x="78" y="87"/>
                    </a:lnTo>
                    <a:lnTo>
                      <a:pt x="77" y="88"/>
                    </a:lnTo>
                    <a:lnTo>
                      <a:pt x="76" y="89"/>
                    </a:lnTo>
                    <a:lnTo>
                      <a:pt x="74" y="90"/>
                    </a:lnTo>
                    <a:lnTo>
                      <a:pt x="74" y="91"/>
                    </a:lnTo>
                    <a:lnTo>
                      <a:pt x="73" y="91"/>
                    </a:lnTo>
                    <a:lnTo>
                      <a:pt x="71" y="92"/>
                    </a:lnTo>
                    <a:lnTo>
                      <a:pt x="70" y="93"/>
                    </a:lnTo>
                    <a:lnTo>
                      <a:pt x="69" y="94"/>
                    </a:lnTo>
                    <a:lnTo>
                      <a:pt x="68" y="95"/>
                    </a:lnTo>
                    <a:lnTo>
                      <a:pt x="66" y="96"/>
                    </a:lnTo>
                    <a:lnTo>
                      <a:pt x="65" y="96"/>
                    </a:lnTo>
                    <a:lnTo>
                      <a:pt x="65" y="97"/>
                    </a:lnTo>
                    <a:lnTo>
                      <a:pt x="65" y="97"/>
                    </a:lnTo>
                    <a:lnTo>
                      <a:pt x="64" y="98"/>
                    </a:lnTo>
                    <a:lnTo>
                      <a:pt x="62" y="99"/>
                    </a:lnTo>
                    <a:lnTo>
                      <a:pt x="61" y="100"/>
                    </a:lnTo>
                    <a:lnTo>
                      <a:pt x="60" y="101"/>
                    </a:lnTo>
                    <a:lnTo>
                      <a:pt x="59" y="102"/>
                    </a:lnTo>
                    <a:lnTo>
                      <a:pt x="59" y="102"/>
                    </a:lnTo>
                    <a:lnTo>
                      <a:pt x="58" y="102"/>
                    </a:lnTo>
                    <a:lnTo>
                      <a:pt x="58" y="103"/>
                    </a:lnTo>
                    <a:lnTo>
                      <a:pt x="57" y="104"/>
                    </a:lnTo>
                    <a:lnTo>
                      <a:pt x="56" y="104"/>
                    </a:lnTo>
                    <a:lnTo>
                      <a:pt x="55" y="105"/>
                    </a:lnTo>
                    <a:lnTo>
                      <a:pt x="55" y="105"/>
                    </a:lnTo>
                    <a:lnTo>
                      <a:pt x="54" y="106"/>
                    </a:lnTo>
                    <a:lnTo>
                      <a:pt x="53" y="107"/>
                    </a:lnTo>
                    <a:lnTo>
                      <a:pt x="52" y="108"/>
                    </a:lnTo>
                    <a:lnTo>
                      <a:pt x="51" y="109"/>
                    </a:lnTo>
                    <a:lnTo>
                      <a:pt x="50" y="110"/>
                    </a:lnTo>
                    <a:lnTo>
                      <a:pt x="49" y="111"/>
                    </a:lnTo>
                    <a:lnTo>
                      <a:pt x="48" y="112"/>
                    </a:lnTo>
                    <a:lnTo>
                      <a:pt x="46" y="113"/>
                    </a:lnTo>
                    <a:lnTo>
                      <a:pt x="46" y="114"/>
                    </a:lnTo>
                    <a:lnTo>
                      <a:pt x="45" y="115"/>
                    </a:lnTo>
                    <a:lnTo>
                      <a:pt x="44" y="115"/>
                    </a:lnTo>
                    <a:lnTo>
                      <a:pt x="44" y="116"/>
                    </a:lnTo>
                    <a:lnTo>
                      <a:pt x="43" y="117"/>
                    </a:lnTo>
                    <a:lnTo>
                      <a:pt x="42" y="117"/>
                    </a:lnTo>
                    <a:lnTo>
                      <a:pt x="42" y="118"/>
                    </a:lnTo>
                    <a:lnTo>
                      <a:pt x="41" y="119"/>
                    </a:lnTo>
                    <a:lnTo>
                      <a:pt x="40" y="119"/>
                    </a:lnTo>
                    <a:lnTo>
                      <a:pt x="40" y="120"/>
                    </a:lnTo>
                    <a:lnTo>
                      <a:pt x="39" y="121"/>
                    </a:lnTo>
                    <a:lnTo>
                      <a:pt x="38" y="121"/>
                    </a:lnTo>
                    <a:lnTo>
                      <a:pt x="38" y="122"/>
                    </a:lnTo>
                    <a:lnTo>
                      <a:pt x="37" y="123"/>
                    </a:lnTo>
                    <a:lnTo>
                      <a:pt x="36" y="123"/>
                    </a:lnTo>
                    <a:lnTo>
                      <a:pt x="36" y="124"/>
                    </a:lnTo>
                    <a:lnTo>
                      <a:pt x="36" y="124"/>
                    </a:lnTo>
                    <a:lnTo>
                      <a:pt x="36" y="124"/>
                    </a:lnTo>
                    <a:lnTo>
                      <a:pt x="35" y="125"/>
                    </a:lnTo>
                    <a:lnTo>
                      <a:pt x="34" y="126"/>
                    </a:lnTo>
                    <a:lnTo>
                      <a:pt x="34" y="126"/>
                    </a:lnTo>
                    <a:lnTo>
                      <a:pt x="33" y="127"/>
                    </a:lnTo>
                    <a:lnTo>
                      <a:pt x="32" y="128"/>
                    </a:lnTo>
                    <a:lnTo>
                      <a:pt x="32" y="129"/>
                    </a:lnTo>
                    <a:lnTo>
                      <a:pt x="31" y="129"/>
                    </a:lnTo>
                    <a:lnTo>
                      <a:pt x="31" y="130"/>
                    </a:lnTo>
                    <a:lnTo>
                      <a:pt x="30" y="131"/>
                    </a:lnTo>
                    <a:lnTo>
                      <a:pt x="30" y="131"/>
                    </a:lnTo>
                    <a:lnTo>
                      <a:pt x="29" y="132"/>
                    </a:lnTo>
                    <a:lnTo>
                      <a:pt x="29" y="133"/>
                    </a:lnTo>
                    <a:lnTo>
                      <a:pt x="28" y="133"/>
                    </a:lnTo>
                    <a:lnTo>
                      <a:pt x="28" y="134"/>
                    </a:lnTo>
                    <a:lnTo>
                      <a:pt x="27" y="134"/>
                    </a:lnTo>
                    <a:lnTo>
                      <a:pt x="27" y="134"/>
                    </a:lnTo>
                    <a:lnTo>
                      <a:pt x="26" y="135"/>
                    </a:lnTo>
                    <a:lnTo>
                      <a:pt x="26" y="136"/>
                    </a:lnTo>
                    <a:lnTo>
                      <a:pt x="26" y="136"/>
                    </a:lnTo>
                    <a:lnTo>
                      <a:pt x="26" y="137"/>
                    </a:lnTo>
                    <a:lnTo>
                      <a:pt x="25" y="138"/>
                    </a:lnTo>
                    <a:lnTo>
                      <a:pt x="25" y="138"/>
                    </a:lnTo>
                    <a:lnTo>
                      <a:pt x="25" y="139"/>
                    </a:lnTo>
                    <a:lnTo>
                      <a:pt x="24" y="139"/>
                    </a:lnTo>
                    <a:lnTo>
                      <a:pt x="24" y="140"/>
                    </a:lnTo>
                    <a:lnTo>
                      <a:pt x="24" y="140"/>
                    </a:lnTo>
                    <a:lnTo>
                      <a:pt x="24" y="141"/>
                    </a:lnTo>
                    <a:lnTo>
                      <a:pt x="23" y="141"/>
                    </a:lnTo>
                    <a:lnTo>
                      <a:pt x="23" y="141"/>
                    </a:lnTo>
                    <a:lnTo>
                      <a:pt x="23" y="141"/>
                    </a:lnTo>
                    <a:lnTo>
                      <a:pt x="23" y="142"/>
                    </a:lnTo>
                    <a:lnTo>
                      <a:pt x="23" y="142"/>
                    </a:lnTo>
                    <a:lnTo>
                      <a:pt x="23" y="142"/>
                    </a:lnTo>
                    <a:lnTo>
                      <a:pt x="23" y="142"/>
                    </a:lnTo>
                    <a:lnTo>
                      <a:pt x="22" y="143"/>
                    </a:lnTo>
                    <a:lnTo>
                      <a:pt x="22" y="143"/>
                    </a:lnTo>
                    <a:lnTo>
                      <a:pt x="22" y="143"/>
                    </a:lnTo>
                    <a:lnTo>
                      <a:pt x="22" y="143"/>
                    </a:lnTo>
                    <a:lnTo>
                      <a:pt x="22" y="144"/>
                    </a:lnTo>
                    <a:lnTo>
                      <a:pt x="22" y="144"/>
                    </a:lnTo>
                    <a:lnTo>
                      <a:pt x="22" y="144"/>
                    </a:lnTo>
                    <a:lnTo>
                      <a:pt x="22" y="144"/>
                    </a:lnTo>
                    <a:lnTo>
                      <a:pt x="22" y="144"/>
                    </a:lnTo>
                    <a:lnTo>
                      <a:pt x="22" y="144"/>
                    </a:lnTo>
                    <a:lnTo>
                      <a:pt x="22" y="144"/>
                    </a:lnTo>
                    <a:lnTo>
                      <a:pt x="21" y="144"/>
                    </a:lnTo>
                    <a:lnTo>
                      <a:pt x="21" y="144"/>
                    </a:lnTo>
                    <a:lnTo>
                      <a:pt x="21" y="144"/>
                    </a:lnTo>
                    <a:lnTo>
                      <a:pt x="21" y="145"/>
                    </a:lnTo>
                    <a:lnTo>
                      <a:pt x="21" y="145"/>
                    </a:lnTo>
                    <a:lnTo>
                      <a:pt x="21" y="145"/>
                    </a:lnTo>
                    <a:lnTo>
                      <a:pt x="21" y="145"/>
                    </a:lnTo>
                    <a:lnTo>
                      <a:pt x="21" y="145"/>
                    </a:lnTo>
                    <a:lnTo>
                      <a:pt x="22" y="145"/>
                    </a:lnTo>
                    <a:lnTo>
                      <a:pt x="22" y="145"/>
                    </a:lnTo>
                    <a:lnTo>
                      <a:pt x="22" y="145"/>
                    </a:lnTo>
                    <a:lnTo>
                      <a:pt x="22" y="145"/>
                    </a:lnTo>
                    <a:lnTo>
                      <a:pt x="22" y="145"/>
                    </a:lnTo>
                    <a:lnTo>
                      <a:pt x="23" y="145"/>
                    </a:lnTo>
                    <a:lnTo>
                      <a:pt x="23" y="145"/>
                    </a:lnTo>
                    <a:lnTo>
                      <a:pt x="23" y="146"/>
                    </a:lnTo>
                    <a:lnTo>
                      <a:pt x="24" y="146"/>
                    </a:lnTo>
                    <a:lnTo>
                      <a:pt x="24" y="146"/>
                    </a:lnTo>
                    <a:lnTo>
                      <a:pt x="24" y="146"/>
                    </a:lnTo>
                    <a:lnTo>
                      <a:pt x="24" y="146"/>
                    </a:lnTo>
                    <a:lnTo>
                      <a:pt x="25" y="146"/>
                    </a:lnTo>
                    <a:lnTo>
                      <a:pt x="25" y="146"/>
                    </a:lnTo>
                    <a:lnTo>
                      <a:pt x="26" y="146"/>
                    </a:lnTo>
                    <a:lnTo>
                      <a:pt x="26" y="146"/>
                    </a:lnTo>
                    <a:lnTo>
                      <a:pt x="26" y="146"/>
                    </a:lnTo>
                    <a:lnTo>
                      <a:pt x="26" y="146"/>
                    </a:lnTo>
                    <a:lnTo>
                      <a:pt x="26" y="146"/>
                    </a:lnTo>
                    <a:lnTo>
                      <a:pt x="27" y="146"/>
                    </a:lnTo>
                    <a:lnTo>
                      <a:pt x="27" y="146"/>
                    </a:lnTo>
                    <a:lnTo>
                      <a:pt x="28" y="146"/>
                    </a:lnTo>
                    <a:lnTo>
                      <a:pt x="28" y="146"/>
                    </a:lnTo>
                    <a:lnTo>
                      <a:pt x="29" y="146"/>
                    </a:lnTo>
                    <a:lnTo>
                      <a:pt x="29" y="146"/>
                    </a:lnTo>
                    <a:lnTo>
                      <a:pt x="30" y="146"/>
                    </a:lnTo>
                    <a:lnTo>
                      <a:pt x="30" y="146"/>
                    </a:lnTo>
                    <a:lnTo>
                      <a:pt x="31" y="146"/>
                    </a:lnTo>
                    <a:lnTo>
                      <a:pt x="31" y="146"/>
                    </a:lnTo>
                    <a:lnTo>
                      <a:pt x="32" y="146"/>
                    </a:lnTo>
                    <a:lnTo>
                      <a:pt x="32" y="146"/>
                    </a:lnTo>
                    <a:lnTo>
                      <a:pt x="32" y="146"/>
                    </a:lnTo>
                    <a:lnTo>
                      <a:pt x="33" y="146"/>
                    </a:lnTo>
                    <a:lnTo>
                      <a:pt x="33" y="146"/>
                    </a:lnTo>
                    <a:lnTo>
                      <a:pt x="34" y="146"/>
                    </a:lnTo>
                    <a:lnTo>
                      <a:pt x="34" y="146"/>
                    </a:lnTo>
                    <a:lnTo>
                      <a:pt x="35" y="146"/>
                    </a:lnTo>
                    <a:lnTo>
                      <a:pt x="35" y="146"/>
                    </a:lnTo>
                    <a:lnTo>
                      <a:pt x="36" y="146"/>
                    </a:lnTo>
                    <a:lnTo>
                      <a:pt x="36" y="146"/>
                    </a:lnTo>
                    <a:lnTo>
                      <a:pt x="36" y="146"/>
                    </a:lnTo>
                    <a:lnTo>
                      <a:pt x="36" y="146"/>
                    </a:lnTo>
                    <a:lnTo>
                      <a:pt x="37" y="146"/>
                    </a:lnTo>
                    <a:lnTo>
                      <a:pt x="37" y="146"/>
                    </a:lnTo>
                    <a:lnTo>
                      <a:pt x="38" y="146"/>
                    </a:lnTo>
                    <a:lnTo>
                      <a:pt x="38" y="146"/>
                    </a:lnTo>
                    <a:lnTo>
                      <a:pt x="39" y="146"/>
                    </a:lnTo>
                    <a:lnTo>
                      <a:pt x="39" y="146"/>
                    </a:lnTo>
                    <a:lnTo>
                      <a:pt x="40" y="146"/>
                    </a:lnTo>
                    <a:lnTo>
                      <a:pt x="41" y="146"/>
                    </a:lnTo>
                    <a:lnTo>
                      <a:pt x="42" y="145"/>
                    </a:lnTo>
                    <a:lnTo>
                      <a:pt x="43" y="145"/>
                    </a:lnTo>
                    <a:lnTo>
                      <a:pt x="44" y="145"/>
                    </a:lnTo>
                    <a:lnTo>
                      <a:pt x="45" y="145"/>
                    </a:lnTo>
                    <a:lnTo>
                      <a:pt x="46" y="145"/>
                    </a:lnTo>
                    <a:lnTo>
                      <a:pt x="46" y="145"/>
                    </a:lnTo>
                    <a:lnTo>
                      <a:pt x="46" y="144"/>
                    </a:lnTo>
                    <a:lnTo>
                      <a:pt x="47" y="144"/>
                    </a:lnTo>
                    <a:lnTo>
                      <a:pt x="48" y="144"/>
                    </a:lnTo>
                    <a:lnTo>
                      <a:pt x="49" y="144"/>
                    </a:lnTo>
                    <a:lnTo>
                      <a:pt x="50" y="144"/>
                    </a:lnTo>
                    <a:lnTo>
                      <a:pt x="51" y="144"/>
                    </a:lnTo>
                    <a:lnTo>
                      <a:pt x="52" y="144"/>
                    </a:lnTo>
                    <a:lnTo>
                      <a:pt x="53" y="144"/>
                    </a:lnTo>
                    <a:lnTo>
                      <a:pt x="54" y="144"/>
                    </a:lnTo>
                    <a:lnTo>
                      <a:pt x="55" y="143"/>
                    </a:lnTo>
                    <a:lnTo>
                      <a:pt x="55" y="143"/>
                    </a:lnTo>
                    <a:lnTo>
                      <a:pt x="56" y="143"/>
                    </a:lnTo>
                    <a:lnTo>
                      <a:pt x="57" y="142"/>
                    </a:lnTo>
                    <a:lnTo>
                      <a:pt x="58" y="142"/>
                    </a:lnTo>
                    <a:lnTo>
                      <a:pt x="59" y="142"/>
                    </a:lnTo>
                    <a:lnTo>
                      <a:pt x="60" y="141"/>
                    </a:lnTo>
                    <a:lnTo>
                      <a:pt x="61" y="141"/>
                    </a:lnTo>
                    <a:lnTo>
                      <a:pt x="61" y="141"/>
                    </a:lnTo>
                    <a:lnTo>
                      <a:pt x="62" y="140"/>
                    </a:lnTo>
                    <a:lnTo>
                      <a:pt x="63" y="140"/>
                    </a:lnTo>
                    <a:lnTo>
                      <a:pt x="64" y="140"/>
                    </a:lnTo>
                    <a:lnTo>
                      <a:pt x="65" y="139"/>
                    </a:lnTo>
                    <a:lnTo>
                      <a:pt x="65" y="139"/>
                    </a:lnTo>
                    <a:lnTo>
                      <a:pt x="66" y="138"/>
                    </a:lnTo>
                    <a:lnTo>
                      <a:pt x="67" y="138"/>
                    </a:lnTo>
                    <a:lnTo>
                      <a:pt x="68" y="138"/>
                    </a:lnTo>
                    <a:lnTo>
                      <a:pt x="69" y="137"/>
                    </a:lnTo>
                    <a:lnTo>
                      <a:pt x="70" y="137"/>
                    </a:lnTo>
                    <a:lnTo>
                      <a:pt x="71" y="136"/>
                    </a:lnTo>
                    <a:lnTo>
                      <a:pt x="72" y="136"/>
                    </a:lnTo>
                    <a:lnTo>
                      <a:pt x="73" y="135"/>
                    </a:lnTo>
                    <a:lnTo>
                      <a:pt x="74" y="135"/>
                    </a:lnTo>
                    <a:lnTo>
                      <a:pt x="74" y="134"/>
                    </a:lnTo>
                    <a:lnTo>
                      <a:pt x="75" y="134"/>
                    </a:lnTo>
                    <a:lnTo>
                      <a:pt x="76" y="134"/>
                    </a:lnTo>
                    <a:lnTo>
                      <a:pt x="77" y="134"/>
                    </a:lnTo>
                    <a:lnTo>
                      <a:pt x="78" y="133"/>
                    </a:lnTo>
                    <a:lnTo>
                      <a:pt x="79" y="133"/>
                    </a:lnTo>
                    <a:lnTo>
                      <a:pt x="80" y="132"/>
                    </a:lnTo>
                    <a:lnTo>
                      <a:pt x="80" y="132"/>
                    </a:lnTo>
                    <a:lnTo>
                      <a:pt x="81" y="131"/>
                    </a:lnTo>
                    <a:lnTo>
                      <a:pt x="82" y="131"/>
                    </a:lnTo>
                    <a:lnTo>
                      <a:pt x="83" y="130"/>
                    </a:lnTo>
                    <a:lnTo>
                      <a:pt x="84" y="129"/>
                    </a:lnTo>
                    <a:lnTo>
                      <a:pt x="84" y="129"/>
                    </a:lnTo>
                    <a:lnTo>
                      <a:pt x="85" y="128"/>
                    </a:lnTo>
                    <a:lnTo>
                      <a:pt x="86" y="128"/>
                    </a:lnTo>
                    <a:lnTo>
                      <a:pt x="87" y="127"/>
                    </a:lnTo>
                    <a:lnTo>
                      <a:pt x="88" y="126"/>
                    </a:lnTo>
                    <a:lnTo>
                      <a:pt x="89" y="126"/>
                    </a:lnTo>
                    <a:lnTo>
                      <a:pt x="90" y="125"/>
                    </a:lnTo>
                    <a:lnTo>
                      <a:pt x="91" y="125"/>
                    </a:lnTo>
                    <a:lnTo>
                      <a:pt x="92" y="124"/>
                    </a:lnTo>
                    <a:lnTo>
                      <a:pt x="93" y="124"/>
                    </a:lnTo>
                    <a:lnTo>
                      <a:pt x="93" y="124"/>
                    </a:lnTo>
                    <a:lnTo>
                      <a:pt x="94" y="123"/>
                    </a:lnTo>
                    <a:lnTo>
                      <a:pt x="95" y="122"/>
                    </a:lnTo>
                    <a:lnTo>
                      <a:pt x="96" y="122"/>
                    </a:lnTo>
                    <a:lnTo>
                      <a:pt x="97" y="121"/>
                    </a:lnTo>
                    <a:lnTo>
                      <a:pt x="98" y="120"/>
                    </a:lnTo>
                    <a:lnTo>
                      <a:pt x="99" y="120"/>
                    </a:lnTo>
                    <a:lnTo>
                      <a:pt x="100" y="119"/>
                    </a:lnTo>
                    <a:lnTo>
                      <a:pt x="101" y="118"/>
                    </a:lnTo>
                    <a:lnTo>
                      <a:pt x="101" y="118"/>
                    </a:lnTo>
                    <a:lnTo>
                      <a:pt x="102" y="117"/>
                    </a:lnTo>
                    <a:lnTo>
                      <a:pt x="103" y="116"/>
                    </a:lnTo>
                    <a:lnTo>
                      <a:pt x="103" y="115"/>
                    </a:lnTo>
                    <a:lnTo>
                      <a:pt x="104" y="115"/>
                    </a:lnTo>
                    <a:lnTo>
                      <a:pt x="105" y="115"/>
                    </a:lnTo>
                    <a:lnTo>
                      <a:pt x="106" y="114"/>
                    </a:lnTo>
                    <a:lnTo>
                      <a:pt x="107" y="113"/>
                    </a:lnTo>
                    <a:lnTo>
                      <a:pt x="108" y="113"/>
                    </a:lnTo>
                    <a:lnTo>
                      <a:pt x="109" y="112"/>
                    </a:lnTo>
                    <a:lnTo>
                      <a:pt x="110" y="111"/>
                    </a:lnTo>
                    <a:lnTo>
                      <a:pt x="111" y="110"/>
                    </a:lnTo>
                    <a:lnTo>
                      <a:pt x="112" y="110"/>
                    </a:lnTo>
                    <a:lnTo>
                      <a:pt x="112" y="109"/>
                    </a:lnTo>
                    <a:lnTo>
                      <a:pt x="113" y="108"/>
                    </a:lnTo>
                    <a:lnTo>
                      <a:pt x="114" y="107"/>
                    </a:lnTo>
                    <a:lnTo>
                      <a:pt x="115" y="107"/>
                    </a:lnTo>
                    <a:lnTo>
                      <a:pt x="116" y="106"/>
                    </a:lnTo>
                    <a:lnTo>
                      <a:pt x="117" y="105"/>
                    </a:lnTo>
                    <a:lnTo>
                      <a:pt x="118" y="105"/>
                    </a:lnTo>
                    <a:lnTo>
                      <a:pt x="118" y="104"/>
                    </a:lnTo>
                    <a:lnTo>
                      <a:pt x="119" y="104"/>
                    </a:lnTo>
                    <a:lnTo>
                      <a:pt x="120" y="103"/>
                    </a:lnTo>
                    <a:lnTo>
                      <a:pt x="121" y="102"/>
                    </a:lnTo>
                    <a:lnTo>
                      <a:pt x="122" y="101"/>
                    </a:lnTo>
                    <a:lnTo>
                      <a:pt x="122" y="100"/>
                    </a:lnTo>
                    <a:lnTo>
                      <a:pt x="123" y="99"/>
                    </a:lnTo>
                    <a:lnTo>
                      <a:pt x="124" y="99"/>
                    </a:lnTo>
                    <a:lnTo>
                      <a:pt x="125" y="98"/>
                    </a:lnTo>
                    <a:lnTo>
                      <a:pt x="127" y="96"/>
                    </a:lnTo>
                    <a:lnTo>
                      <a:pt x="129" y="95"/>
                    </a:lnTo>
                    <a:lnTo>
                      <a:pt x="131" y="94"/>
                    </a:lnTo>
                    <a:lnTo>
                      <a:pt x="132" y="92"/>
                    </a:lnTo>
                    <a:lnTo>
                      <a:pt x="133" y="90"/>
                    </a:lnTo>
                    <a:lnTo>
                      <a:pt x="135" y="89"/>
                    </a:lnTo>
                    <a:lnTo>
                      <a:pt x="137" y="87"/>
                    </a:lnTo>
                    <a:lnTo>
                      <a:pt x="139" y="86"/>
                    </a:lnTo>
                    <a:lnTo>
                      <a:pt x="141" y="84"/>
                    </a:lnTo>
                    <a:lnTo>
                      <a:pt x="142" y="83"/>
                    </a:lnTo>
                    <a:lnTo>
                      <a:pt x="144" y="81"/>
                    </a:lnTo>
                    <a:lnTo>
                      <a:pt x="145" y="79"/>
                    </a:lnTo>
                    <a:lnTo>
                      <a:pt x="147" y="77"/>
                    </a:lnTo>
                    <a:lnTo>
                      <a:pt x="149" y="76"/>
                    </a:lnTo>
                    <a:lnTo>
                      <a:pt x="151" y="75"/>
                    </a:lnTo>
                    <a:lnTo>
                      <a:pt x="152" y="73"/>
                    </a:lnTo>
                    <a:lnTo>
                      <a:pt x="154" y="71"/>
                    </a:lnTo>
                    <a:lnTo>
                      <a:pt x="155" y="69"/>
                    </a:lnTo>
                    <a:lnTo>
                      <a:pt x="159" y="67"/>
                    </a:lnTo>
                    <a:lnTo>
                      <a:pt x="162" y="63"/>
                    </a:lnTo>
                    <a:lnTo>
                      <a:pt x="165" y="60"/>
                    </a:lnTo>
                    <a:lnTo>
                      <a:pt x="169" y="57"/>
                    </a:lnTo>
                    <a:lnTo>
                      <a:pt x="171" y="54"/>
                    </a:lnTo>
                    <a:lnTo>
                      <a:pt x="173" y="52"/>
                    </a:lnTo>
                    <a:lnTo>
                      <a:pt x="175" y="50"/>
                    </a:lnTo>
                    <a:lnTo>
                      <a:pt x="177" y="48"/>
                    </a:lnTo>
                    <a:lnTo>
                      <a:pt x="179" y="48"/>
                    </a:lnTo>
                    <a:lnTo>
                      <a:pt x="179" y="46"/>
                    </a:lnTo>
                    <a:lnTo>
                      <a:pt x="181" y="44"/>
                    </a:lnTo>
                    <a:lnTo>
                      <a:pt x="183" y="43"/>
                    </a:lnTo>
                    <a:lnTo>
                      <a:pt x="185" y="41"/>
                    </a:lnTo>
                    <a:lnTo>
                      <a:pt x="186" y="39"/>
                    </a:lnTo>
                    <a:lnTo>
                      <a:pt x="188" y="38"/>
                    </a:lnTo>
                    <a:lnTo>
                      <a:pt x="188" y="38"/>
                    </a:lnTo>
                    <a:lnTo>
                      <a:pt x="189" y="37"/>
                    </a:lnTo>
                    <a:lnTo>
                      <a:pt x="191" y="35"/>
                    </a:lnTo>
                    <a:lnTo>
                      <a:pt x="192" y="34"/>
                    </a:lnTo>
                    <a:lnTo>
                      <a:pt x="193" y="33"/>
                    </a:lnTo>
                    <a:lnTo>
                      <a:pt x="192" y="34"/>
                    </a:lnTo>
                    <a:lnTo>
                      <a:pt x="192" y="34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136">
                <a:extLst>
                  <a:ext uri="{FF2B5EF4-FFF2-40B4-BE49-F238E27FC236}">
                    <a16:creationId xmlns:a16="http://schemas.microsoft.com/office/drawing/2014/main" id="{AF22B099-72BD-D960-7A6B-DDAA21E2052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159000" y="9117014"/>
                <a:ext cx="242888" cy="241300"/>
              </a:xfrm>
              <a:custGeom>
                <a:avLst/>
                <a:gdLst>
                  <a:gd name="T0" fmla="*/ 129 w 153"/>
                  <a:gd name="T1" fmla="*/ 0 h 152"/>
                  <a:gd name="T2" fmla="*/ 138 w 153"/>
                  <a:gd name="T3" fmla="*/ 5 h 152"/>
                  <a:gd name="T4" fmla="*/ 141 w 153"/>
                  <a:gd name="T5" fmla="*/ 6 h 152"/>
                  <a:gd name="T6" fmla="*/ 148 w 153"/>
                  <a:gd name="T7" fmla="*/ 8 h 152"/>
                  <a:gd name="T8" fmla="*/ 151 w 153"/>
                  <a:gd name="T9" fmla="*/ 13 h 152"/>
                  <a:gd name="T10" fmla="*/ 153 w 153"/>
                  <a:gd name="T11" fmla="*/ 18 h 152"/>
                  <a:gd name="T12" fmla="*/ 152 w 153"/>
                  <a:gd name="T13" fmla="*/ 26 h 152"/>
                  <a:gd name="T14" fmla="*/ 150 w 153"/>
                  <a:gd name="T15" fmla="*/ 29 h 152"/>
                  <a:gd name="T16" fmla="*/ 148 w 153"/>
                  <a:gd name="T17" fmla="*/ 32 h 152"/>
                  <a:gd name="T18" fmla="*/ 145 w 153"/>
                  <a:gd name="T19" fmla="*/ 37 h 152"/>
                  <a:gd name="T20" fmla="*/ 140 w 153"/>
                  <a:gd name="T21" fmla="*/ 41 h 152"/>
                  <a:gd name="T22" fmla="*/ 135 w 153"/>
                  <a:gd name="T23" fmla="*/ 46 h 152"/>
                  <a:gd name="T24" fmla="*/ 126 w 153"/>
                  <a:gd name="T25" fmla="*/ 54 h 152"/>
                  <a:gd name="T26" fmla="*/ 123 w 153"/>
                  <a:gd name="T27" fmla="*/ 56 h 152"/>
                  <a:gd name="T28" fmla="*/ 119 w 153"/>
                  <a:gd name="T29" fmla="*/ 60 h 152"/>
                  <a:gd name="T30" fmla="*/ 113 w 153"/>
                  <a:gd name="T31" fmla="*/ 66 h 152"/>
                  <a:gd name="T32" fmla="*/ 100 w 153"/>
                  <a:gd name="T33" fmla="*/ 83 h 152"/>
                  <a:gd name="T34" fmla="*/ 84 w 153"/>
                  <a:gd name="T35" fmla="*/ 101 h 152"/>
                  <a:gd name="T36" fmla="*/ 71 w 153"/>
                  <a:gd name="T37" fmla="*/ 115 h 152"/>
                  <a:gd name="T38" fmla="*/ 64 w 153"/>
                  <a:gd name="T39" fmla="*/ 123 h 152"/>
                  <a:gd name="T40" fmla="*/ 58 w 153"/>
                  <a:gd name="T41" fmla="*/ 130 h 152"/>
                  <a:gd name="T42" fmla="*/ 52 w 153"/>
                  <a:gd name="T43" fmla="*/ 136 h 152"/>
                  <a:gd name="T44" fmla="*/ 44 w 153"/>
                  <a:gd name="T45" fmla="*/ 143 h 152"/>
                  <a:gd name="T46" fmla="*/ 40 w 153"/>
                  <a:gd name="T47" fmla="*/ 145 h 152"/>
                  <a:gd name="T48" fmla="*/ 36 w 153"/>
                  <a:gd name="T49" fmla="*/ 148 h 152"/>
                  <a:gd name="T50" fmla="*/ 33 w 153"/>
                  <a:gd name="T51" fmla="*/ 150 h 152"/>
                  <a:gd name="T52" fmla="*/ 29 w 153"/>
                  <a:gd name="T53" fmla="*/ 151 h 152"/>
                  <a:gd name="T54" fmla="*/ 23 w 153"/>
                  <a:gd name="T55" fmla="*/ 152 h 152"/>
                  <a:gd name="T56" fmla="*/ 17 w 153"/>
                  <a:gd name="T57" fmla="*/ 152 h 152"/>
                  <a:gd name="T58" fmla="*/ 10 w 153"/>
                  <a:gd name="T59" fmla="*/ 148 h 152"/>
                  <a:gd name="T60" fmla="*/ 5 w 153"/>
                  <a:gd name="T61" fmla="*/ 143 h 152"/>
                  <a:gd name="T62" fmla="*/ 3 w 153"/>
                  <a:gd name="T63" fmla="*/ 138 h 152"/>
                  <a:gd name="T64" fmla="*/ 1 w 153"/>
                  <a:gd name="T65" fmla="*/ 133 h 152"/>
                  <a:gd name="T66" fmla="*/ 0 w 153"/>
                  <a:gd name="T67" fmla="*/ 127 h 152"/>
                  <a:gd name="T68" fmla="*/ 1 w 153"/>
                  <a:gd name="T69" fmla="*/ 123 h 152"/>
                  <a:gd name="T70" fmla="*/ 1 w 153"/>
                  <a:gd name="T71" fmla="*/ 119 h 152"/>
                  <a:gd name="T72" fmla="*/ 3 w 153"/>
                  <a:gd name="T73" fmla="*/ 114 h 152"/>
                  <a:gd name="T74" fmla="*/ 4 w 153"/>
                  <a:gd name="T75" fmla="*/ 110 h 152"/>
                  <a:gd name="T76" fmla="*/ 5 w 153"/>
                  <a:gd name="T77" fmla="*/ 105 h 152"/>
                  <a:gd name="T78" fmla="*/ 7 w 153"/>
                  <a:gd name="T79" fmla="*/ 101 h 152"/>
                  <a:gd name="T80" fmla="*/ 11 w 153"/>
                  <a:gd name="T81" fmla="*/ 94 h 152"/>
                  <a:gd name="T82" fmla="*/ 16 w 153"/>
                  <a:gd name="T83" fmla="*/ 85 h 152"/>
                  <a:gd name="T84" fmla="*/ 23 w 153"/>
                  <a:gd name="T85" fmla="*/ 75 h 152"/>
                  <a:gd name="T86" fmla="*/ 29 w 153"/>
                  <a:gd name="T87" fmla="*/ 66 h 152"/>
                  <a:gd name="T88" fmla="*/ 34 w 153"/>
                  <a:gd name="T89" fmla="*/ 59 h 152"/>
                  <a:gd name="T90" fmla="*/ 42 w 153"/>
                  <a:gd name="T91" fmla="*/ 51 h 152"/>
                  <a:gd name="T92" fmla="*/ 48 w 153"/>
                  <a:gd name="T93" fmla="*/ 44 h 152"/>
                  <a:gd name="T94" fmla="*/ 54 w 153"/>
                  <a:gd name="T95" fmla="*/ 37 h 152"/>
                  <a:gd name="T96" fmla="*/ 61 w 153"/>
                  <a:gd name="T97" fmla="*/ 31 h 152"/>
                  <a:gd name="T98" fmla="*/ 66 w 153"/>
                  <a:gd name="T99" fmla="*/ 27 h 152"/>
                  <a:gd name="T100" fmla="*/ 71 w 153"/>
                  <a:gd name="T101" fmla="*/ 23 h 152"/>
                  <a:gd name="T102" fmla="*/ 74 w 153"/>
                  <a:gd name="T103" fmla="*/ 22 h 152"/>
                  <a:gd name="T104" fmla="*/ 83 w 153"/>
                  <a:gd name="T105" fmla="*/ 18 h 152"/>
                  <a:gd name="T106" fmla="*/ 91 w 153"/>
                  <a:gd name="T107" fmla="*/ 14 h 152"/>
                  <a:gd name="T108" fmla="*/ 109 w 153"/>
                  <a:gd name="T109" fmla="*/ 7 h 152"/>
                  <a:gd name="T110" fmla="*/ 116 w 153"/>
                  <a:gd name="T111" fmla="*/ 4 h 152"/>
                  <a:gd name="T112" fmla="*/ 123 w 153"/>
                  <a:gd name="T113" fmla="*/ 2 h 152"/>
                  <a:gd name="T114" fmla="*/ 125 w 153"/>
                  <a:gd name="T115" fmla="*/ 1 h 152"/>
                  <a:gd name="T116" fmla="*/ 32 w 153"/>
                  <a:gd name="T117" fmla="*/ 126 h 152"/>
                  <a:gd name="T118" fmla="*/ 32 w 153"/>
                  <a:gd name="T119" fmla="*/ 126 h 152"/>
                  <a:gd name="T120" fmla="*/ 32 w 153"/>
                  <a:gd name="T121" fmla="*/ 126 h 152"/>
                  <a:gd name="T122" fmla="*/ 32 w 153"/>
                  <a:gd name="T123" fmla="*/ 126 h 152"/>
                  <a:gd name="T124" fmla="*/ 32 w 153"/>
                  <a:gd name="T125" fmla="*/ 126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53" h="152">
                    <a:moveTo>
                      <a:pt x="125" y="1"/>
                    </a:moveTo>
                    <a:lnTo>
                      <a:pt x="124" y="2"/>
                    </a:lnTo>
                    <a:lnTo>
                      <a:pt x="124" y="2"/>
                    </a:lnTo>
                    <a:lnTo>
                      <a:pt x="123" y="2"/>
                    </a:lnTo>
                    <a:lnTo>
                      <a:pt x="122" y="3"/>
                    </a:lnTo>
                    <a:lnTo>
                      <a:pt x="129" y="0"/>
                    </a:lnTo>
                    <a:lnTo>
                      <a:pt x="129" y="0"/>
                    </a:lnTo>
                    <a:lnTo>
                      <a:pt x="129" y="0"/>
                    </a:lnTo>
                    <a:lnTo>
                      <a:pt x="130" y="0"/>
                    </a:lnTo>
                    <a:lnTo>
                      <a:pt x="131" y="1"/>
                    </a:lnTo>
                    <a:lnTo>
                      <a:pt x="133" y="1"/>
                    </a:lnTo>
                    <a:lnTo>
                      <a:pt x="134" y="2"/>
                    </a:lnTo>
                    <a:lnTo>
                      <a:pt x="134" y="2"/>
                    </a:lnTo>
                    <a:lnTo>
                      <a:pt x="135" y="3"/>
                    </a:lnTo>
                    <a:lnTo>
                      <a:pt x="137" y="4"/>
                    </a:lnTo>
                    <a:lnTo>
                      <a:pt x="138" y="5"/>
                    </a:lnTo>
                    <a:lnTo>
                      <a:pt x="138" y="5"/>
                    </a:lnTo>
                    <a:lnTo>
                      <a:pt x="138" y="5"/>
                    </a:lnTo>
                    <a:lnTo>
                      <a:pt x="138" y="5"/>
                    </a:lnTo>
                    <a:lnTo>
                      <a:pt x="138" y="5"/>
                    </a:lnTo>
                    <a:lnTo>
                      <a:pt x="138" y="5"/>
                    </a:lnTo>
                    <a:lnTo>
                      <a:pt x="139" y="5"/>
                    </a:lnTo>
                    <a:lnTo>
                      <a:pt x="140" y="6"/>
                    </a:lnTo>
                    <a:lnTo>
                      <a:pt x="141" y="6"/>
                    </a:lnTo>
                    <a:lnTo>
                      <a:pt x="141" y="6"/>
                    </a:lnTo>
                    <a:lnTo>
                      <a:pt x="142" y="6"/>
                    </a:lnTo>
                    <a:lnTo>
                      <a:pt x="143" y="6"/>
                    </a:lnTo>
                    <a:lnTo>
                      <a:pt x="144" y="7"/>
                    </a:lnTo>
                    <a:lnTo>
                      <a:pt x="145" y="7"/>
                    </a:lnTo>
                    <a:lnTo>
                      <a:pt x="146" y="8"/>
                    </a:lnTo>
                    <a:lnTo>
                      <a:pt x="147" y="8"/>
                    </a:lnTo>
                    <a:lnTo>
                      <a:pt x="148" y="8"/>
                    </a:lnTo>
                    <a:lnTo>
                      <a:pt x="148" y="9"/>
                    </a:lnTo>
                    <a:lnTo>
                      <a:pt x="149" y="10"/>
                    </a:lnTo>
                    <a:lnTo>
                      <a:pt x="149" y="10"/>
                    </a:lnTo>
                    <a:lnTo>
                      <a:pt x="150" y="11"/>
                    </a:lnTo>
                    <a:lnTo>
                      <a:pt x="150" y="11"/>
                    </a:lnTo>
                    <a:lnTo>
                      <a:pt x="150" y="12"/>
                    </a:lnTo>
                    <a:lnTo>
                      <a:pt x="151" y="13"/>
                    </a:lnTo>
                    <a:lnTo>
                      <a:pt x="151" y="13"/>
                    </a:lnTo>
                    <a:lnTo>
                      <a:pt x="151" y="14"/>
                    </a:lnTo>
                    <a:lnTo>
                      <a:pt x="152" y="15"/>
                    </a:lnTo>
                    <a:lnTo>
                      <a:pt x="152" y="15"/>
                    </a:lnTo>
                    <a:lnTo>
                      <a:pt x="152" y="16"/>
                    </a:lnTo>
                    <a:lnTo>
                      <a:pt x="152" y="17"/>
                    </a:lnTo>
                    <a:lnTo>
                      <a:pt x="153" y="17"/>
                    </a:lnTo>
                    <a:lnTo>
                      <a:pt x="153" y="18"/>
                    </a:lnTo>
                    <a:lnTo>
                      <a:pt x="153" y="18"/>
                    </a:lnTo>
                    <a:lnTo>
                      <a:pt x="153" y="19"/>
                    </a:lnTo>
                    <a:lnTo>
                      <a:pt x="153" y="21"/>
                    </a:lnTo>
                    <a:lnTo>
                      <a:pt x="153" y="22"/>
                    </a:lnTo>
                    <a:lnTo>
                      <a:pt x="153" y="23"/>
                    </a:lnTo>
                    <a:lnTo>
                      <a:pt x="153" y="24"/>
                    </a:lnTo>
                    <a:lnTo>
                      <a:pt x="152" y="24"/>
                    </a:lnTo>
                    <a:lnTo>
                      <a:pt x="152" y="25"/>
                    </a:lnTo>
                    <a:lnTo>
                      <a:pt x="152" y="26"/>
                    </a:lnTo>
                    <a:lnTo>
                      <a:pt x="152" y="27"/>
                    </a:lnTo>
                    <a:lnTo>
                      <a:pt x="151" y="27"/>
                    </a:lnTo>
                    <a:lnTo>
                      <a:pt x="151" y="27"/>
                    </a:lnTo>
                    <a:lnTo>
                      <a:pt x="151" y="27"/>
                    </a:lnTo>
                    <a:lnTo>
                      <a:pt x="151" y="28"/>
                    </a:lnTo>
                    <a:lnTo>
                      <a:pt x="151" y="28"/>
                    </a:lnTo>
                    <a:lnTo>
                      <a:pt x="150" y="29"/>
                    </a:lnTo>
                    <a:lnTo>
                      <a:pt x="150" y="29"/>
                    </a:lnTo>
                    <a:lnTo>
                      <a:pt x="150" y="29"/>
                    </a:lnTo>
                    <a:lnTo>
                      <a:pt x="150" y="30"/>
                    </a:lnTo>
                    <a:lnTo>
                      <a:pt x="149" y="30"/>
                    </a:lnTo>
                    <a:lnTo>
                      <a:pt x="149" y="31"/>
                    </a:lnTo>
                    <a:lnTo>
                      <a:pt x="149" y="31"/>
                    </a:lnTo>
                    <a:lnTo>
                      <a:pt x="148" y="32"/>
                    </a:lnTo>
                    <a:lnTo>
                      <a:pt x="148" y="32"/>
                    </a:lnTo>
                    <a:lnTo>
                      <a:pt x="148" y="32"/>
                    </a:lnTo>
                    <a:lnTo>
                      <a:pt x="148" y="33"/>
                    </a:lnTo>
                    <a:lnTo>
                      <a:pt x="148" y="33"/>
                    </a:lnTo>
                    <a:lnTo>
                      <a:pt x="148" y="34"/>
                    </a:lnTo>
                    <a:lnTo>
                      <a:pt x="148" y="34"/>
                    </a:lnTo>
                    <a:lnTo>
                      <a:pt x="147" y="34"/>
                    </a:lnTo>
                    <a:lnTo>
                      <a:pt x="147" y="35"/>
                    </a:lnTo>
                    <a:lnTo>
                      <a:pt x="146" y="36"/>
                    </a:lnTo>
                    <a:lnTo>
                      <a:pt x="145" y="37"/>
                    </a:lnTo>
                    <a:lnTo>
                      <a:pt x="145" y="37"/>
                    </a:lnTo>
                    <a:lnTo>
                      <a:pt x="144" y="37"/>
                    </a:lnTo>
                    <a:lnTo>
                      <a:pt x="143" y="38"/>
                    </a:lnTo>
                    <a:lnTo>
                      <a:pt x="143" y="38"/>
                    </a:lnTo>
                    <a:lnTo>
                      <a:pt x="142" y="39"/>
                    </a:lnTo>
                    <a:lnTo>
                      <a:pt x="141" y="40"/>
                    </a:lnTo>
                    <a:lnTo>
                      <a:pt x="141" y="40"/>
                    </a:lnTo>
                    <a:lnTo>
                      <a:pt x="140" y="41"/>
                    </a:lnTo>
                    <a:lnTo>
                      <a:pt x="139" y="42"/>
                    </a:lnTo>
                    <a:lnTo>
                      <a:pt x="139" y="42"/>
                    </a:lnTo>
                    <a:lnTo>
                      <a:pt x="138" y="43"/>
                    </a:lnTo>
                    <a:lnTo>
                      <a:pt x="138" y="44"/>
                    </a:lnTo>
                    <a:lnTo>
                      <a:pt x="137" y="44"/>
                    </a:lnTo>
                    <a:lnTo>
                      <a:pt x="137" y="45"/>
                    </a:lnTo>
                    <a:lnTo>
                      <a:pt x="136" y="46"/>
                    </a:lnTo>
                    <a:lnTo>
                      <a:pt x="135" y="46"/>
                    </a:lnTo>
                    <a:lnTo>
                      <a:pt x="135" y="47"/>
                    </a:lnTo>
                    <a:lnTo>
                      <a:pt x="134" y="47"/>
                    </a:lnTo>
                    <a:lnTo>
                      <a:pt x="132" y="48"/>
                    </a:lnTo>
                    <a:lnTo>
                      <a:pt x="131" y="49"/>
                    </a:lnTo>
                    <a:lnTo>
                      <a:pt x="130" y="50"/>
                    </a:lnTo>
                    <a:lnTo>
                      <a:pt x="128" y="51"/>
                    </a:lnTo>
                    <a:lnTo>
                      <a:pt x="128" y="52"/>
                    </a:lnTo>
                    <a:lnTo>
                      <a:pt x="126" y="54"/>
                    </a:lnTo>
                    <a:lnTo>
                      <a:pt x="124" y="56"/>
                    </a:lnTo>
                    <a:lnTo>
                      <a:pt x="124" y="56"/>
                    </a:lnTo>
                    <a:lnTo>
                      <a:pt x="123" y="56"/>
                    </a:lnTo>
                    <a:lnTo>
                      <a:pt x="123" y="56"/>
                    </a:lnTo>
                    <a:lnTo>
                      <a:pt x="123" y="56"/>
                    </a:lnTo>
                    <a:lnTo>
                      <a:pt x="123" y="56"/>
                    </a:lnTo>
                    <a:lnTo>
                      <a:pt x="123" y="56"/>
                    </a:lnTo>
                    <a:lnTo>
                      <a:pt x="123" y="56"/>
                    </a:lnTo>
                    <a:lnTo>
                      <a:pt x="122" y="57"/>
                    </a:lnTo>
                    <a:lnTo>
                      <a:pt x="122" y="57"/>
                    </a:lnTo>
                    <a:lnTo>
                      <a:pt x="121" y="57"/>
                    </a:lnTo>
                    <a:lnTo>
                      <a:pt x="121" y="58"/>
                    </a:lnTo>
                    <a:lnTo>
                      <a:pt x="121" y="58"/>
                    </a:lnTo>
                    <a:lnTo>
                      <a:pt x="120" y="59"/>
                    </a:lnTo>
                    <a:lnTo>
                      <a:pt x="120" y="59"/>
                    </a:lnTo>
                    <a:lnTo>
                      <a:pt x="119" y="60"/>
                    </a:lnTo>
                    <a:lnTo>
                      <a:pt x="119" y="60"/>
                    </a:lnTo>
                    <a:lnTo>
                      <a:pt x="119" y="61"/>
                    </a:lnTo>
                    <a:lnTo>
                      <a:pt x="118" y="62"/>
                    </a:lnTo>
                    <a:lnTo>
                      <a:pt x="118" y="63"/>
                    </a:lnTo>
                    <a:lnTo>
                      <a:pt x="117" y="63"/>
                    </a:lnTo>
                    <a:lnTo>
                      <a:pt x="116" y="64"/>
                    </a:lnTo>
                    <a:lnTo>
                      <a:pt x="115" y="66"/>
                    </a:lnTo>
                    <a:lnTo>
                      <a:pt x="113" y="66"/>
                    </a:lnTo>
                    <a:lnTo>
                      <a:pt x="112" y="68"/>
                    </a:lnTo>
                    <a:lnTo>
                      <a:pt x="110" y="70"/>
                    </a:lnTo>
                    <a:lnTo>
                      <a:pt x="109" y="72"/>
                    </a:lnTo>
                    <a:lnTo>
                      <a:pt x="108" y="74"/>
                    </a:lnTo>
                    <a:lnTo>
                      <a:pt x="106" y="75"/>
                    </a:lnTo>
                    <a:lnTo>
                      <a:pt x="105" y="76"/>
                    </a:lnTo>
                    <a:lnTo>
                      <a:pt x="103" y="79"/>
                    </a:lnTo>
                    <a:lnTo>
                      <a:pt x="100" y="83"/>
                    </a:lnTo>
                    <a:lnTo>
                      <a:pt x="97" y="86"/>
                    </a:lnTo>
                    <a:lnTo>
                      <a:pt x="93" y="91"/>
                    </a:lnTo>
                    <a:lnTo>
                      <a:pt x="92" y="92"/>
                    </a:lnTo>
                    <a:lnTo>
                      <a:pt x="91" y="93"/>
                    </a:lnTo>
                    <a:lnTo>
                      <a:pt x="90" y="95"/>
                    </a:lnTo>
                    <a:lnTo>
                      <a:pt x="88" y="97"/>
                    </a:lnTo>
                    <a:lnTo>
                      <a:pt x="86" y="99"/>
                    </a:lnTo>
                    <a:lnTo>
                      <a:pt x="84" y="101"/>
                    </a:lnTo>
                    <a:lnTo>
                      <a:pt x="82" y="104"/>
                    </a:lnTo>
                    <a:lnTo>
                      <a:pt x="81" y="105"/>
                    </a:lnTo>
                    <a:lnTo>
                      <a:pt x="79" y="107"/>
                    </a:lnTo>
                    <a:lnTo>
                      <a:pt x="77" y="109"/>
                    </a:lnTo>
                    <a:lnTo>
                      <a:pt x="75" y="112"/>
                    </a:lnTo>
                    <a:lnTo>
                      <a:pt x="73" y="114"/>
                    </a:lnTo>
                    <a:lnTo>
                      <a:pt x="72" y="114"/>
                    </a:lnTo>
                    <a:lnTo>
                      <a:pt x="71" y="115"/>
                    </a:lnTo>
                    <a:lnTo>
                      <a:pt x="71" y="116"/>
                    </a:lnTo>
                    <a:lnTo>
                      <a:pt x="70" y="117"/>
                    </a:lnTo>
                    <a:lnTo>
                      <a:pt x="69" y="119"/>
                    </a:lnTo>
                    <a:lnTo>
                      <a:pt x="68" y="120"/>
                    </a:lnTo>
                    <a:lnTo>
                      <a:pt x="67" y="121"/>
                    </a:lnTo>
                    <a:lnTo>
                      <a:pt x="66" y="122"/>
                    </a:lnTo>
                    <a:lnTo>
                      <a:pt x="65" y="123"/>
                    </a:lnTo>
                    <a:lnTo>
                      <a:pt x="64" y="123"/>
                    </a:lnTo>
                    <a:lnTo>
                      <a:pt x="63" y="124"/>
                    </a:lnTo>
                    <a:lnTo>
                      <a:pt x="62" y="125"/>
                    </a:lnTo>
                    <a:lnTo>
                      <a:pt x="62" y="125"/>
                    </a:lnTo>
                    <a:lnTo>
                      <a:pt x="62" y="126"/>
                    </a:lnTo>
                    <a:lnTo>
                      <a:pt x="61" y="127"/>
                    </a:lnTo>
                    <a:lnTo>
                      <a:pt x="60" y="128"/>
                    </a:lnTo>
                    <a:lnTo>
                      <a:pt x="59" y="129"/>
                    </a:lnTo>
                    <a:lnTo>
                      <a:pt x="58" y="130"/>
                    </a:lnTo>
                    <a:lnTo>
                      <a:pt x="57" y="131"/>
                    </a:lnTo>
                    <a:lnTo>
                      <a:pt x="56" y="132"/>
                    </a:lnTo>
                    <a:lnTo>
                      <a:pt x="55" y="133"/>
                    </a:lnTo>
                    <a:lnTo>
                      <a:pt x="54" y="133"/>
                    </a:lnTo>
                    <a:lnTo>
                      <a:pt x="53" y="134"/>
                    </a:lnTo>
                    <a:lnTo>
                      <a:pt x="52" y="135"/>
                    </a:lnTo>
                    <a:lnTo>
                      <a:pt x="52" y="135"/>
                    </a:lnTo>
                    <a:lnTo>
                      <a:pt x="52" y="136"/>
                    </a:lnTo>
                    <a:lnTo>
                      <a:pt x="51" y="137"/>
                    </a:lnTo>
                    <a:lnTo>
                      <a:pt x="50" y="138"/>
                    </a:lnTo>
                    <a:lnTo>
                      <a:pt x="49" y="139"/>
                    </a:lnTo>
                    <a:lnTo>
                      <a:pt x="48" y="140"/>
                    </a:lnTo>
                    <a:lnTo>
                      <a:pt x="47" y="140"/>
                    </a:lnTo>
                    <a:lnTo>
                      <a:pt x="46" y="141"/>
                    </a:lnTo>
                    <a:lnTo>
                      <a:pt x="45" y="142"/>
                    </a:lnTo>
                    <a:lnTo>
                      <a:pt x="44" y="143"/>
                    </a:lnTo>
                    <a:lnTo>
                      <a:pt x="43" y="143"/>
                    </a:lnTo>
                    <a:lnTo>
                      <a:pt x="42" y="143"/>
                    </a:lnTo>
                    <a:lnTo>
                      <a:pt x="42" y="144"/>
                    </a:lnTo>
                    <a:lnTo>
                      <a:pt x="42" y="144"/>
                    </a:lnTo>
                    <a:lnTo>
                      <a:pt x="42" y="144"/>
                    </a:lnTo>
                    <a:lnTo>
                      <a:pt x="41" y="145"/>
                    </a:lnTo>
                    <a:lnTo>
                      <a:pt x="41" y="145"/>
                    </a:lnTo>
                    <a:lnTo>
                      <a:pt x="40" y="145"/>
                    </a:lnTo>
                    <a:lnTo>
                      <a:pt x="40" y="146"/>
                    </a:lnTo>
                    <a:lnTo>
                      <a:pt x="39" y="146"/>
                    </a:lnTo>
                    <a:lnTo>
                      <a:pt x="39" y="146"/>
                    </a:lnTo>
                    <a:lnTo>
                      <a:pt x="38" y="147"/>
                    </a:lnTo>
                    <a:lnTo>
                      <a:pt x="38" y="147"/>
                    </a:lnTo>
                    <a:lnTo>
                      <a:pt x="37" y="147"/>
                    </a:lnTo>
                    <a:lnTo>
                      <a:pt x="37" y="148"/>
                    </a:lnTo>
                    <a:lnTo>
                      <a:pt x="36" y="148"/>
                    </a:lnTo>
                    <a:lnTo>
                      <a:pt x="36" y="148"/>
                    </a:lnTo>
                    <a:lnTo>
                      <a:pt x="35" y="148"/>
                    </a:lnTo>
                    <a:lnTo>
                      <a:pt x="35" y="149"/>
                    </a:lnTo>
                    <a:lnTo>
                      <a:pt x="34" y="149"/>
                    </a:lnTo>
                    <a:lnTo>
                      <a:pt x="34" y="149"/>
                    </a:lnTo>
                    <a:lnTo>
                      <a:pt x="33" y="149"/>
                    </a:lnTo>
                    <a:lnTo>
                      <a:pt x="33" y="150"/>
                    </a:lnTo>
                    <a:lnTo>
                      <a:pt x="33" y="150"/>
                    </a:lnTo>
                    <a:lnTo>
                      <a:pt x="33" y="150"/>
                    </a:lnTo>
                    <a:lnTo>
                      <a:pt x="33" y="150"/>
                    </a:lnTo>
                    <a:lnTo>
                      <a:pt x="32" y="150"/>
                    </a:lnTo>
                    <a:lnTo>
                      <a:pt x="32" y="151"/>
                    </a:lnTo>
                    <a:lnTo>
                      <a:pt x="31" y="151"/>
                    </a:lnTo>
                    <a:lnTo>
                      <a:pt x="30" y="151"/>
                    </a:lnTo>
                    <a:lnTo>
                      <a:pt x="30" y="151"/>
                    </a:lnTo>
                    <a:lnTo>
                      <a:pt x="29" y="151"/>
                    </a:lnTo>
                    <a:lnTo>
                      <a:pt x="28" y="152"/>
                    </a:lnTo>
                    <a:lnTo>
                      <a:pt x="28" y="152"/>
                    </a:lnTo>
                    <a:lnTo>
                      <a:pt x="27" y="152"/>
                    </a:lnTo>
                    <a:lnTo>
                      <a:pt x="26" y="152"/>
                    </a:lnTo>
                    <a:lnTo>
                      <a:pt x="26" y="152"/>
                    </a:lnTo>
                    <a:lnTo>
                      <a:pt x="25" y="152"/>
                    </a:lnTo>
                    <a:lnTo>
                      <a:pt x="24" y="152"/>
                    </a:lnTo>
                    <a:lnTo>
                      <a:pt x="23" y="152"/>
                    </a:lnTo>
                    <a:lnTo>
                      <a:pt x="23" y="152"/>
                    </a:lnTo>
                    <a:lnTo>
                      <a:pt x="23" y="152"/>
                    </a:lnTo>
                    <a:lnTo>
                      <a:pt x="22" y="152"/>
                    </a:lnTo>
                    <a:lnTo>
                      <a:pt x="21" y="152"/>
                    </a:lnTo>
                    <a:lnTo>
                      <a:pt x="20" y="152"/>
                    </a:lnTo>
                    <a:lnTo>
                      <a:pt x="19" y="152"/>
                    </a:lnTo>
                    <a:lnTo>
                      <a:pt x="18" y="152"/>
                    </a:lnTo>
                    <a:lnTo>
                      <a:pt x="17" y="152"/>
                    </a:lnTo>
                    <a:lnTo>
                      <a:pt x="16" y="151"/>
                    </a:lnTo>
                    <a:lnTo>
                      <a:pt x="15" y="151"/>
                    </a:lnTo>
                    <a:lnTo>
                      <a:pt x="14" y="151"/>
                    </a:lnTo>
                    <a:lnTo>
                      <a:pt x="14" y="150"/>
                    </a:lnTo>
                    <a:lnTo>
                      <a:pt x="13" y="150"/>
                    </a:lnTo>
                    <a:lnTo>
                      <a:pt x="12" y="149"/>
                    </a:lnTo>
                    <a:lnTo>
                      <a:pt x="11" y="149"/>
                    </a:lnTo>
                    <a:lnTo>
                      <a:pt x="10" y="148"/>
                    </a:lnTo>
                    <a:lnTo>
                      <a:pt x="10" y="147"/>
                    </a:lnTo>
                    <a:lnTo>
                      <a:pt x="9" y="147"/>
                    </a:lnTo>
                    <a:lnTo>
                      <a:pt x="8" y="146"/>
                    </a:lnTo>
                    <a:lnTo>
                      <a:pt x="8" y="146"/>
                    </a:lnTo>
                    <a:lnTo>
                      <a:pt x="7" y="145"/>
                    </a:lnTo>
                    <a:lnTo>
                      <a:pt x="6" y="144"/>
                    </a:lnTo>
                    <a:lnTo>
                      <a:pt x="6" y="144"/>
                    </a:lnTo>
                    <a:lnTo>
                      <a:pt x="5" y="143"/>
                    </a:lnTo>
                    <a:lnTo>
                      <a:pt x="5" y="143"/>
                    </a:lnTo>
                    <a:lnTo>
                      <a:pt x="4" y="143"/>
                    </a:lnTo>
                    <a:lnTo>
                      <a:pt x="4" y="142"/>
                    </a:lnTo>
                    <a:lnTo>
                      <a:pt x="4" y="141"/>
                    </a:lnTo>
                    <a:lnTo>
                      <a:pt x="4" y="140"/>
                    </a:lnTo>
                    <a:lnTo>
                      <a:pt x="4" y="140"/>
                    </a:lnTo>
                    <a:lnTo>
                      <a:pt x="3" y="139"/>
                    </a:lnTo>
                    <a:lnTo>
                      <a:pt x="3" y="138"/>
                    </a:lnTo>
                    <a:lnTo>
                      <a:pt x="3" y="137"/>
                    </a:lnTo>
                    <a:lnTo>
                      <a:pt x="2" y="137"/>
                    </a:lnTo>
                    <a:lnTo>
                      <a:pt x="2" y="136"/>
                    </a:lnTo>
                    <a:lnTo>
                      <a:pt x="2" y="135"/>
                    </a:lnTo>
                    <a:lnTo>
                      <a:pt x="2" y="134"/>
                    </a:lnTo>
                    <a:lnTo>
                      <a:pt x="1" y="134"/>
                    </a:lnTo>
                    <a:lnTo>
                      <a:pt x="1" y="133"/>
                    </a:lnTo>
                    <a:lnTo>
                      <a:pt x="1" y="133"/>
                    </a:lnTo>
                    <a:lnTo>
                      <a:pt x="1" y="132"/>
                    </a:lnTo>
                    <a:lnTo>
                      <a:pt x="1" y="132"/>
                    </a:lnTo>
                    <a:lnTo>
                      <a:pt x="1" y="131"/>
                    </a:lnTo>
                    <a:lnTo>
                      <a:pt x="1" y="130"/>
                    </a:lnTo>
                    <a:lnTo>
                      <a:pt x="1" y="130"/>
                    </a:lnTo>
                    <a:lnTo>
                      <a:pt x="1" y="129"/>
                    </a:lnTo>
                    <a:lnTo>
                      <a:pt x="0" y="128"/>
                    </a:lnTo>
                    <a:lnTo>
                      <a:pt x="0" y="127"/>
                    </a:lnTo>
                    <a:lnTo>
                      <a:pt x="0" y="127"/>
                    </a:lnTo>
                    <a:lnTo>
                      <a:pt x="0" y="127"/>
                    </a:lnTo>
                    <a:lnTo>
                      <a:pt x="0" y="126"/>
                    </a:lnTo>
                    <a:lnTo>
                      <a:pt x="0" y="125"/>
                    </a:lnTo>
                    <a:lnTo>
                      <a:pt x="0" y="125"/>
                    </a:lnTo>
                    <a:lnTo>
                      <a:pt x="0" y="124"/>
                    </a:lnTo>
                    <a:lnTo>
                      <a:pt x="1" y="123"/>
                    </a:lnTo>
                    <a:lnTo>
                      <a:pt x="1" y="123"/>
                    </a:lnTo>
                    <a:lnTo>
                      <a:pt x="1" y="123"/>
                    </a:lnTo>
                    <a:lnTo>
                      <a:pt x="1" y="122"/>
                    </a:lnTo>
                    <a:lnTo>
                      <a:pt x="1" y="122"/>
                    </a:lnTo>
                    <a:lnTo>
                      <a:pt x="1" y="121"/>
                    </a:lnTo>
                    <a:lnTo>
                      <a:pt x="1" y="120"/>
                    </a:lnTo>
                    <a:lnTo>
                      <a:pt x="1" y="120"/>
                    </a:lnTo>
                    <a:lnTo>
                      <a:pt x="1" y="119"/>
                    </a:lnTo>
                    <a:lnTo>
                      <a:pt x="1" y="119"/>
                    </a:lnTo>
                    <a:lnTo>
                      <a:pt x="1" y="118"/>
                    </a:lnTo>
                    <a:lnTo>
                      <a:pt x="2" y="117"/>
                    </a:lnTo>
                    <a:lnTo>
                      <a:pt x="2" y="117"/>
                    </a:lnTo>
                    <a:lnTo>
                      <a:pt x="2" y="116"/>
                    </a:lnTo>
                    <a:lnTo>
                      <a:pt x="2" y="115"/>
                    </a:lnTo>
                    <a:lnTo>
                      <a:pt x="2" y="115"/>
                    </a:lnTo>
                    <a:lnTo>
                      <a:pt x="2" y="114"/>
                    </a:lnTo>
                    <a:lnTo>
                      <a:pt x="3" y="114"/>
                    </a:lnTo>
                    <a:lnTo>
                      <a:pt x="3" y="114"/>
                    </a:lnTo>
                    <a:lnTo>
                      <a:pt x="3" y="113"/>
                    </a:lnTo>
                    <a:lnTo>
                      <a:pt x="3" y="113"/>
                    </a:lnTo>
                    <a:lnTo>
                      <a:pt x="3" y="112"/>
                    </a:lnTo>
                    <a:lnTo>
                      <a:pt x="3" y="111"/>
                    </a:lnTo>
                    <a:lnTo>
                      <a:pt x="4" y="111"/>
                    </a:lnTo>
                    <a:lnTo>
                      <a:pt x="4" y="110"/>
                    </a:lnTo>
                    <a:lnTo>
                      <a:pt x="4" y="110"/>
                    </a:lnTo>
                    <a:lnTo>
                      <a:pt x="4" y="109"/>
                    </a:lnTo>
                    <a:lnTo>
                      <a:pt x="4" y="108"/>
                    </a:lnTo>
                    <a:lnTo>
                      <a:pt x="4" y="108"/>
                    </a:lnTo>
                    <a:lnTo>
                      <a:pt x="4" y="107"/>
                    </a:lnTo>
                    <a:lnTo>
                      <a:pt x="4" y="107"/>
                    </a:lnTo>
                    <a:lnTo>
                      <a:pt x="4" y="106"/>
                    </a:lnTo>
                    <a:lnTo>
                      <a:pt x="5" y="105"/>
                    </a:lnTo>
                    <a:lnTo>
                      <a:pt x="5" y="105"/>
                    </a:lnTo>
                    <a:lnTo>
                      <a:pt x="5" y="104"/>
                    </a:lnTo>
                    <a:lnTo>
                      <a:pt x="5" y="104"/>
                    </a:lnTo>
                    <a:lnTo>
                      <a:pt x="6" y="104"/>
                    </a:lnTo>
                    <a:lnTo>
                      <a:pt x="6" y="103"/>
                    </a:lnTo>
                    <a:lnTo>
                      <a:pt x="6" y="103"/>
                    </a:lnTo>
                    <a:lnTo>
                      <a:pt x="7" y="102"/>
                    </a:lnTo>
                    <a:lnTo>
                      <a:pt x="7" y="101"/>
                    </a:lnTo>
                    <a:lnTo>
                      <a:pt x="7" y="101"/>
                    </a:lnTo>
                    <a:lnTo>
                      <a:pt x="7" y="100"/>
                    </a:lnTo>
                    <a:lnTo>
                      <a:pt x="8" y="99"/>
                    </a:lnTo>
                    <a:lnTo>
                      <a:pt x="9" y="98"/>
                    </a:lnTo>
                    <a:lnTo>
                      <a:pt x="9" y="97"/>
                    </a:lnTo>
                    <a:lnTo>
                      <a:pt x="9" y="96"/>
                    </a:lnTo>
                    <a:lnTo>
                      <a:pt x="10" y="95"/>
                    </a:lnTo>
                    <a:lnTo>
                      <a:pt x="11" y="95"/>
                    </a:lnTo>
                    <a:lnTo>
                      <a:pt x="11" y="94"/>
                    </a:lnTo>
                    <a:lnTo>
                      <a:pt x="12" y="93"/>
                    </a:lnTo>
                    <a:lnTo>
                      <a:pt x="13" y="91"/>
                    </a:lnTo>
                    <a:lnTo>
                      <a:pt x="13" y="90"/>
                    </a:lnTo>
                    <a:lnTo>
                      <a:pt x="14" y="89"/>
                    </a:lnTo>
                    <a:lnTo>
                      <a:pt x="14" y="88"/>
                    </a:lnTo>
                    <a:lnTo>
                      <a:pt x="15" y="86"/>
                    </a:lnTo>
                    <a:lnTo>
                      <a:pt x="15" y="85"/>
                    </a:lnTo>
                    <a:lnTo>
                      <a:pt x="16" y="85"/>
                    </a:lnTo>
                    <a:lnTo>
                      <a:pt x="17" y="84"/>
                    </a:lnTo>
                    <a:lnTo>
                      <a:pt x="18" y="82"/>
                    </a:lnTo>
                    <a:lnTo>
                      <a:pt x="18" y="81"/>
                    </a:lnTo>
                    <a:lnTo>
                      <a:pt x="19" y="80"/>
                    </a:lnTo>
                    <a:lnTo>
                      <a:pt x="20" y="79"/>
                    </a:lnTo>
                    <a:lnTo>
                      <a:pt x="21" y="77"/>
                    </a:lnTo>
                    <a:lnTo>
                      <a:pt x="22" y="76"/>
                    </a:lnTo>
                    <a:lnTo>
                      <a:pt x="23" y="75"/>
                    </a:lnTo>
                    <a:lnTo>
                      <a:pt x="23" y="75"/>
                    </a:lnTo>
                    <a:lnTo>
                      <a:pt x="23" y="74"/>
                    </a:lnTo>
                    <a:lnTo>
                      <a:pt x="24" y="72"/>
                    </a:lnTo>
                    <a:lnTo>
                      <a:pt x="25" y="71"/>
                    </a:lnTo>
                    <a:lnTo>
                      <a:pt x="26" y="70"/>
                    </a:lnTo>
                    <a:lnTo>
                      <a:pt x="27" y="69"/>
                    </a:lnTo>
                    <a:lnTo>
                      <a:pt x="28" y="67"/>
                    </a:lnTo>
                    <a:lnTo>
                      <a:pt x="29" y="66"/>
                    </a:lnTo>
                    <a:lnTo>
                      <a:pt x="30" y="66"/>
                    </a:lnTo>
                    <a:lnTo>
                      <a:pt x="30" y="65"/>
                    </a:lnTo>
                    <a:lnTo>
                      <a:pt x="31" y="64"/>
                    </a:lnTo>
                    <a:lnTo>
                      <a:pt x="31" y="64"/>
                    </a:lnTo>
                    <a:lnTo>
                      <a:pt x="32" y="63"/>
                    </a:lnTo>
                    <a:lnTo>
                      <a:pt x="33" y="61"/>
                    </a:lnTo>
                    <a:lnTo>
                      <a:pt x="33" y="60"/>
                    </a:lnTo>
                    <a:lnTo>
                      <a:pt x="34" y="59"/>
                    </a:lnTo>
                    <a:lnTo>
                      <a:pt x="35" y="58"/>
                    </a:lnTo>
                    <a:lnTo>
                      <a:pt x="36" y="57"/>
                    </a:lnTo>
                    <a:lnTo>
                      <a:pt x="37" y="56"/>
                    </a:lnTo>
                    <a:lnTo>
                      <a:pt x="38" y="56"/>
                    </a:lnTo>
                    <a:lnTo>
                      <a:pt x="39" y="55"/>
                    </a:lnTo>
                    <a:lnTo>
                      <a:pt x="40" y="53"/>
                    </a:lnTo>
                    <a:lnTo>
                      <a:pt x="41" y="52"/>
                    </a:lnTo>
                    <a:lnTo>
                      <a:pt x="42" y="51"/>
                    </a:lnTo>
                    <a:lnTo>
                      <a:pt x="42" y="50"/>
                    </a:lnTo>
                    <a:lnTo>
                      <a:pt x="43" y="49"/>
                    </a:lnTo>
                    <a:lnTo>
                      <a:pt x="44" y="48"/>
                    </a:lnTo>
                    <a:lnTo>
                      <a:pt x="44" y="47"/>
                    </a:lnTo>
                    <a:lnTo>
                      <a:pt x="45" y="47"/>
                    </a:lnTo>
                    <a:lnTo>
                      <a:pt x="46" y="46"/>
                    </a:lnTo>
                    <a:lnTo>
                      <a:pt x="47" y="45"/>
                    </a:lnTo>
                    <a:lnTo>
                      <a:pt x="48" y="44"/>
                    </a:lnTo>
                    <a:lnTo>
                      <a:pt x="49" y="43"/>
                    </a:lnTo>
                    <a:lnTo>
                      <a:pt x="50" y="42"/>
                    </a:lnTo>
                    <a:lnTo>
                      <a:pt x="51" y="41"/>
                    </a:lnTo>
                    <a:lnTo>
                      <a:pt x="52" y="40"/>
                    </a:lnTo>
                    <a:lnTo>
                      <a:pt x="52" y="39"/>
                    </a:lnTo>
                    <a:lnTo>
                      <a:pt x="53" y="38"/>
                    </a:lnTo>
                    <a:lnTo>
                      <a:pt x="54" y="38"/>
                    </a:lnTo>
                    <a:lnTo>
                      <a:pt x="54" y="37"/>
                    </a:lnTo>
                    <a:lnTo>
                      <a:pt x="55" y="37"/>
                    </a:lnTo>
                    <a:lnTo>
                      <a:pt x="56" y="36"/>
                    </a:lnTo>
                    <a:lnTo>
                      <a:pt x="57" y="35"/>
                    </a:lnTo>
                    <a:lnTo>
                      <a:pt x="58" y="34"/>
                    </a:lnTo>
                    <a:lnTo>
                      <a:pt x="59" y="33"/>
                    </a:lnTo>
                    <a:lnTo>
                      <a:pt x="60" y="33"/>
                    </a:lnTo>
                    <a:lnTo>
                      <a:pt x="60" y="32"/>
                    </a:lnTo>
                    <a:lnTo>
                      <a:pt x="61" y="31"/>
                    </a:lnTo>
                    <a:lnTo>
                      <a:pt x="62" y="30"/>
                    </a:lnTo>
                    <a:lnTo>
                      <a:pt x="62" y="30"/>
                    </a:lnTo>
                    <a:lnTo>
                      <a:pt x="63" y="29"/>
                    </a:lnTo>
                    <a:lnTo>
                      <a:pt x="63" y="28"/>
                    </a:lnTo>
                    <a:lnTo>
                      <a:pt x="64" y="28"/>
                    </a:lnTo>
                    <a:lnTo>
                      <a:pt x="65" y="27"/>
                    </a:lnTo>
                    <a:lnTo>
                      <a:pt x="66" y="27"/>
                    </a:lnTo>
                    <a:lnTo>
                      <a:pt x="66" y="27"/>
                    </a:lnTo>
                    <a:lnTo>
                      <a:pt x="67" y="27"/>
                    </a:lnTo>
                    <a:lnTo>
                      <a:pt x="67" y="26"/>
                    </a:lnTo>
                    <a:lnTo>
                      <a:pt x="68" y="26"/>
                    </a:lnTo>
                    <a:lnTo>
                      <a:pt x="69" y="25"/>
                    </a:lnTo>
                    <a:lnTo>
                      <a:pt x="70" y="25"/>
                    </a:lnTo>
                    <a:lnTo>
                      <a:pt x="70" y="24"/>
                    </a:lnTo>
                    <a:lnTo>
                      <a:pt x="71" y="24"/>
                    </a:lnTo>
                    <a:lnTo>
                      <a:pt x="71" y="23"/>
                    </a:lnTo>
                    <a:lnTo>
                      <a:pt x="71" y="23"/>
                    </a:lnTo>
                    <a:lnTo>
                      <a:pt x="71" y="23"/>
                    </a:lnTo>
                    <a:lnTo>
                      <a:pt x="72" y="23"/>
                    </a:lnTo>
                    <a:lnTo>
                      <a:pt x="72" y="22"/>
                    </a:lnTo>
                    <a:lnTo>
                      <a:pt x="73" y="22"/>
                    </a:lnTo>
                    <a:lnTo>
                      <a:pt x="73" y="22"/>
                    </a:lnTo>
                    <a:lnTo>
                      <a:pt x="73" y="22"/>
                    </a:lnTo>
                    <a:lnTo>
                      <a:pt x="74" y="22"/>
                    </a:lnTo>
                    <a:lnTo>
                      <a:pt x="74" y="21"/>
                    </a:lnTo>
                    <a:lnTo>
                      <a:pt x="76" y="21"/>
                    </a:lnTo>
                    <a:lnTo>
                      <a:pt x="77" y="20"/>
                    </a:lnTo>
                    <a:lnTo>
                      <a:pt x="78" y="19"/>
                    </a:lnTo>
                    <a:lnTo>
                      <a:pt x="80" y="19"/>
                    </a:lnTo>
                    <a:lnTo>
                      <a:pt x="81" y="18"/>
                    </a:lnTo>
                    <a:lnTo>
                      <a:pt x="81" y="18"/>
                    </a:lnTo>
                    <a:lnTo>
                      <a:pt x="83" y="18"/>
                    </a:lnTo>
                    <a:lnTo>
                      <a:pt x="84" y="17"/>
                    </a:lnTo>
                    <a:lnTo>
                      <a:pt x="85" y="17"/>
                    </a:lnTo>
                    <a:lnTo>
                      <a:pt x="87" y="16"/>
                    </a:lnTo>
                    <a:lnTo>
                      <a:pt x="88" y="16"/>
                    </a:lnTo>
                    <a:lnTo>
                      <a:pt x="89" y="16"/>
                    </a:lnTo>
                    <a:lnTo>
                      <a:pt x="90" y="15"/>
                    </a:lnTo>
                    <a:lnTo>
                      <a:pt x="90" y="15"/>
                    </a:lnTo>
                    <a:lnTo>
                      <a:pt x="91" y="14"/>
                    </a:lnTo>
                    <a:lnTo>
                      <a:pt x="93" y="14"/>
                    </a:lnTo>
                    <a:lnTo>
                      <a:pt x="94" y="13"/>
                    </a:lnTo>
                    <a:lnTo>
                      <a:pt x="97" y="12"/>
                    </a:lnTo>
                    <a:lnTo>
                      <a:pt x="99" y="11"/>
                    </a:lnTo>
                    <a:lnTo>
                      <a:pt x="104" y="9"/>
                    </a:lnTo>
                    <a:lnTo>
                      <a:pt x="106" y="8"/>
                    </a:lnTo>
                    <a:lnTo>
                      <a:pt x="109" y="8"/>
                    </a:lnTo>
                    <a:lnTo>
                      <a:pt x="109" y="7"/>
                    </a:lnTo>
                    <a:lnTo>
                      <a:pt x="111" y="7"/>
                    </a:lnTo>
                    <a:lnTo>
                      <a:pt x="112" y="6"/>
                    </a:lnTo>
                    <a:lnTo>
                      <a:pt x="113" y="6"/>
                    </a:lnTo>
                    <a:lnTo>
                      <a:pt x="114" y="5"/>
                    </a:lnTo>
                    <a:lnTo>
                      <a:pt x="114" y="5"/>
                    </a:lnTo>
                    <a:lnTo>
                      <a:pt x="115" y="5"/>
                    </a:lnTo>
                    <a:lnTo>
                      <a:pt x="116" y="5"/>
                    </a:lnTo>
                    <a:lnTo>
                      <a:pt x="116" y="4"/>
                    </a:lnTo>
                    <a:lnTo>
                      <a:pt x="117" y="4"/>
                    </a:lnTo>
                    <a:lnTo>
                      <a:pt x="117" y="4"/>
                    </a:lnTo>
                    <a:lnTo>
                      <a:pt x="118" y="4"/>
                    </a:lnTo>
                    <a:lnTo>
                      <a:pt x="119" y="3"/>
                    </a:lnTo>
                    <a:lnTo>
                      <a:pt x="119" y="3"/>
                    </a:lnTo>
                    <a:lnTo>
                      <a:pt x="121" y="3"/>
                    </a:lnTo>
                    <a:lnTo>
                      <a:pt x="122" y="2"/>
                    </a:lnTo>
                    <a:lnTo>
                      <a:pt x="123" y="2"/>
                    </a:lnTo>
                    <a:lnTo>
                      <a:pt x="124" y="2"/>
                    </a:lnTo>
                    <a:lnTo>
                      <a:pt x="124" y="1"/>
                    </a:lnTo>
                    <a:lnTo>
                      <a:pt x="125" y="1"/>
                    </a:lnTo>
                    <a:lnTo>
                      <a:pt x="125" y="1"/>
                    </a:lnTo>
                    <a:lnTo>
                      <a:pt x="125" y="1"/>
                    </a:lnTo>
                    <a:lnTo>
                      <a:pt x="125" y="1"/>
                    </a:lnTo>
                    <a:lnTo>
                      <a:pt x="125" y="1"/>
                    </a:lnTo>
                    <a:lnTo>
                      <a:pt x="125" y="1"/>
                    </a:lnTo>
                    <a:lnTo>
                      <a:pt x="125" y="1"/>
                    </a:lnTo>
                    <a:lnTo>
                      <a:pt x="125" y="1"/>
                    </a:lnTo>
                    <a:lnTo>
                      <a:pt x="125" y="1"/>
                    </a:lnTo>
                    <a:close/>
                    <a:moveTo>
                      <a:pt x="32" y="126"/>
                    </a:move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close/>
                    <a:moveTo>
                      <a:pt x="32" y="126"/>
                    </a:move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close/>
                    <a:moveTo>
                      <a:pt x="32" y="126"/>
                    </a:move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close/>
                    <a:moveTo>
                      <a:pt x="32" y="126"/>
                    </a:move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close/>
                    <a:moveTo>
                      <a:pt x="121" y="4"/>
                    </a:moveTo>
                    <a:lnTo>
                      <a:pt x="120" y="6"/>
                    </a:lnTo>
                    <a:lnTo>
                      <a:pt x="119" y="8"/>
                    </a:lnTo>
                    <a:lnTo>
                      <a:pt x="119" y="9"/>
                    </a:lnTo>
                    <a:lnTo>
                      <a:pt x="121" y="4"/>
                    </a:lnTo>
                    <a:lnTo>
                      <a:pt x="121" y="4"/>
                    </a:lnTo>
                    <a:lnTo>
                      <a:pt x="121" y="4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137">
                <a:extLst>
                  <a:ext uri="{FF2B5EF4-FFF2-40B4-BE49-F238E27FC236}">
                    <a16:creationId xmlns:a16="http://schemas.microsoft.com/office/drawing/2014/main" id="{09E061CD-0BDA-A769-ED3E-B1C2EDC803C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270125" y="8828089"/>
                <a:ext cx="269875" cy="287338"/>
              </a:xfrm>
              <a:custGeom>
                <a:avLst/>
                <a:gdLst>
                  <a:gd name="T0" fmla="*/ 40 w 170"/>
                  <a:gd name="T1" fmla="*/ 2 h 181"/>
                  <a:gd name="T2" fmla="*/ 50 w 170"/>
                  <a:gd name="T3" fmla="*/ 7 h 181"/>
                  <a:gd name="T4" fmla="*/ 58 w 170"/>
                  <a:gd name="T5" fmla="*/ 14 h 181"/>
                  <a:gd name="T6" fmla="*/ 73 w 170"/>
                  <a:gd name="T7" fmla="*/ 29 h 181"/>
                  <a:gd name="T8" fmla="*/ 103 w 170"/>
                  <a:gd name="T9" fmla="*/ 60 h 181"/>
                  <a:gd name="T10" fmla="*/ 124 w 170"/>
                  <a:gd name="T11" fmla="*/ 83 h 181"/>
                  <a:gd name="T12" fmla="*/ 136 w 170"/>
                  <a:gd name="T13" fmla="*/ 98 h 181"/>
                  <a:gd name="T14" fmla="*/ 145 w 170"/>
                  <a:gd name="T15" fmla="*/ 112 h 181"/>
                  <a:gd name="T16" fmla="*/ 152 w 170"/>
                  <a:gd name="T17" fmla="*/ 123 h 181"/>
                  <a:gd name="T18" fmla="*/ 158 w 170"/>
                  <a:gd name="T19" fmla="*/ 142 h 181"/>
                  <a:gd name="T20" fmla="*/ 164 w 170"/>
                  <a:gd name="T21" fmla="*/ 156 h 181"/>
                  <a:gd name="T22" fmla="*/ 165 w 170"/>
                  <a:gd name="T23" fmla="*/ 161 h 181"/>
                  <a:gd name="T24" fmla="*/ 166 w 170"/>
                  <a:gd name="T25" fmla="*/ 161 h 181"/>
                  <a:gd name="T26" fmla="*/ 164 w 170"/>
                  <a:gd name="T27" fmla="*/ 179 h 181"/>
                  <a:gd name="T28" fmla="*/ 151 w 170"/>
                  <a:gd name="T29" fmla="*/ 181 h 181"/>
                  <a:gd name="T30" fmla="*/ 138 w 170"/>
                  <a:gd name="T31" fmla="*/ 178 h 181"/>
                  <a:gd name="T32" fmla="*/ 121 w 170"/>
                  <a:gd name="T33" fmla="*/ 173 h 181"/>
                  <a:gd name="T34" fmla="*/ 101 w 170"/>
                  <a:gd name="T35" fmla="*/ 170 h 181"/>
                  <a:gd name="T36" fmla="*/ 87 w 170"/>
                  <a:gd name="T37" fmla="*/ 164 h 181"/>
                  <a:gd name="T38" fmla="*/ 78 w 170"/>
                  <a:gd name="T39" fmla="*/ 159 h 181"/>
                  <a:gd name="T40" fmla="*/ 66 w 170"/>
                  <a:gd name="T41" fmla="*/ 150 h 181"/>
                  <a:gd name="T42" fmla="*/ 50 w 170"/>
                  <a:gd name="T43" fmla="*/ 133 h 181"/>
                  <a:gd name="T44" fmla="*/ 34 w 170"/>
                  <a:gd name="T45" fmla="*/ 113 h 181"/>
                  <a:gd name="T46" fmla="*/ 19 w 170"/>
                  <a:gd name="T47" fmla="*/ 90 h 181"/>
                  <a:gd name="T48" fmla="*/ 11 w 170"/>
                  <a:gd name="T49" fmla="*/ 77 h 181"/>
                  <a:gd name="T50" fmla="*/ 6 w 170"/>
                  <a:gd name="T51" fmla="*/ 64 h 181"/>
                  <a:gd name="T52" fmla="*/ 2 w 170"/>
                  <a:gd name="T53" fmla="*/ 52 h 181"/>
                  <a:gd name="T54" fmla="*/ 0 w 170"/>
                  <a:gd name="T55" fmla="*/ 39 h 181"/>
                  <a:gd name="T56" fmla="*/ 1 w 170"/>
                  <a:gd name="T57" fmla="*/ 27 h 181"/>
                  <a:gd name="T58" fmla="*/ 5 w 170"/>
                  <a:gd name="T59" fmla="*/ 16 h 181"/>
                  <a:gd name="T60" fmla="*/ 10 w 170"/>
                  <a:gd name="T61" fmla="*/ 8 h 181"/>
                  <a:gd name="T62" fmla="*/ 15 w 170"/>
                  <a:gd name="T63" fmla="*/ 5 h 181"/>
                  <a:gd name="T64" fmla="*/ 20 w 170"/>
                  <a:gd name="T65" fmla="*/ 1 h 181"/>
                  <a:gd name="T66" fmla="*/ 27 w 170"/>
                  <a:gd name="T67" fmla="*/ 0 h 181"/>
                  <a:gd name="T68" fmla="*/ 30 w 170"/>
                  <a:gd name="T69" fmla="*/ 20 h 181"/>
                  <a:gd name="T70" fmla="*/ 28 w 170"/>
                  <a:gd name="T71" fmla="*/ 21 h 181"/>
                  <a:gd name="T72" fmla="*/ 26 w 170"/>
                  <a:gd name="T73" fmla="*/ 22 h 181"/>
                  <a:gd name="T74" fmla="*/ 24 w 170"/>
                  <a:gd name="T75" fmla="*/ 24 h 181"/>
                  <a:gd name="T76" fmla="*/ 22 w 170"/>
                  <a:gd name="T77" fmla="*/ 26 h 181"/>
                  <a:gd name="T78" fmla="*/ 20 w 170"/>
                  <a:gd name="T79" fmla="*/ 31 h 181"/>
                  <a:gd name="T80" fmla="*/ 20 w 170"/>
                  <a:gd name="T81" fmla="*/ 37 h 181"/>
                  <a:gd name="T82" fmla="*/ 22 w 170"/>
                  <a:gd name="T83" fmla="*/ 46 h 181"/>
                  <a:gd name="T84" fmla="*/ 25 w 170"/>
                  <a:gd name="T85" fmla="*/ 56 h 181"/>
                  <a:gd name="T86" fmla="*/ 30 w 170"/>
                  <a:gd name="T87" fmla="*/ 67 h 181"/>
                  <a:gd name="T88" fmla="*/ 36 w 170"/>
                  <a:gd name="T89" fmla="*/ 78 h 181"/>
                  <a:gd name="T90" fmla="*/ 49 w 170"/>
                  <a:gd name="T91" fmla="*/ 99 h 181"/>
                  <a:gd name="T92" fmla="*/ 65 w 170"/>
                  <a:gd name="T93" fmla="*/ 119 h 181"/>
                  <a:gd name="T94" fmla="*/ 79 w 170"/>
                  <a:gd name="T95" fmla="*/ 134 h 181"/>
                  <a:gd name="T96" fmla="*/ 88 w 170"/>
                  <a:gd name="T97" fmla="*/ 142 h 181"/>
                  <a:gd name="T98" fmla="*/ 96 w 170"/>
                  <a:gd name="T99" fmla="*/ 146 h 181"/>
                  <a:gd name="T100" fmla="*/ 106 w 170"/>
                  <a:gd name="T101" fmla="*/ 150 h 181"/>
                  <a:gd name="T102" fmla="*/ 124 w 170"/>
                  <a:gd name="T103" fmla="*/ 153 h 181"/>
                  <a:gd name="T104" fmla="*/ 142 w 170"/>
                  <a:gd name="T105" fmla="*/ 158 h 181"/>
                  <a:gd name="T106" fmla="*/ 135 w 170"/>
                  <a:gd name="T107" fmla="*/ 137 h 181"/>
                  <a:gd name="T108" fmla="*/ 132 w 170"/>
                  <a:gd name="T109" fmla="*/ 130 h 181"/>
                  <a:gd name="T110" fmla="*/ 125 w 170"/>
                  <a:gd name="T111" fmla="*/ 117 h 181"/>
                  <a:gd name="T112" fmla="*/ 116 w 170"/>
                  <a:gd name="T113" fmla="*/ 105 h 181"/>
                  <a:gd name="T114" fmla="*/ 99 w 170"/>
                  <a:gd name="T115" fmla="*/ 86 h 181"/>
                  <a:gd name="T116" fmla="*/ 71 w 170"/>
                  <a:gd name="T117" fmla="*/ 56 h 181"/>
                  <a:gd name="T118" fmla="*/ 50 w 170"/>
                  <a:gd name="T119" fmla="*/ 35 h 181"/>
                  <a:gd name="T120" fmla="*/ 41 w 170"/>
                  <a:gd name="T121" fmla="*/ 27 h 181"/>
                  <a:gd name="T122" fmla="*/ 36 w 170"/>
                  <a:gd name="T123" fmla="*/ 22 h 181"/>
                  <a:gd name="T124" fmla="*/ 31 w 170"/>
                  <a:gd name="T125" fmla="*/ 2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70" h="181">
                    <a:moveTo>
                      <a:pt x="30" y="0"/>
                    </a:moveTo>
                    <a:lnTo>
                      <a:pt x="30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2" y="0"/>
                    </a:lnTo>
                    <a:lnTo>
                      <a:pt x="33" y="0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35" y="0"/>
                    </a:lnTo>
                    <a:lnTo>
                      <a:pt x="36" y="0"/>
                    </a:lnTo>
                    <a:lnTo>
                      <a:pt x="37" y="0"/>
                    </a:lnTo>
                    <a:lnTo>
                      <a:pt x="37" y="0"/>
                    </a:lnTo>
                    <a:lnTo>
                      <a:pt x="38" y="1"/>
                    </a:lnTo>
                    <a:lnTo>
                      <a:pt x="39" y="1"/>
                    </a:lnTo>
                    <a:lnTo>
                      <a:pt x="39" y="1"/>
                    </a:lnTo>
                    <a:lnTo>
                      <a:pt x="39" y="1"/>
                    </a:lnTo>
                    <a:lnTo>
                      <a:pt x="40" y="2"/>
                    </a:lnTo>
                    <a:lnTo>
                      <a:pt x="40" y="2"/>
                    </a:lnTo>
                    <a:lnTo>
                      <a:pt x="41" y="2"/>
                    </a:lnTo>
                    <a:lnTo>
                      <a:pt x="42" y="2"/>
                    </a:lnTo>
                    <a:lnTo>
                      <a:pt x="42" y="3"/>
                    </a:lnTo>
                    <a:lnTo>
                      <a:pt x="43" y="3"/>
                    </a:lnTo>
                    <a:lnTo>
                      <a:pt x="44" y="3"/>
                    </a:lnTo>
                    <a:lnTo>
                      <a:pt x="44" y="3"/>
                    </a:lnTo>
                    <a:lnTo>
                      <a:pt x="45" y="4"/>
                    </a:lnTo>
                    <a:lnTo>
                      <a:pt x="45" y="4"/>
                    </a:lnTo>
                    <a:lnTo>
                      <a:pt x="46" y="4"/>
                    </a:lnTo>
                    <a:lnTo>
                      <a:pt x="47" y="5"/>
                    </a:lnTo>
                    <a:lnTo>
                      <a:pt x="47" y="5"/>
                    </a:lnTo>
                    <a:lnTo>
                      <a:pt x="48" y="5"/>
                    </a:lnTo>
                    <a:lnTo>
                      <a:pt x="48" y="6"/>
                    </a:lnTo>
                    <a:lnTo>
                      <a:pt x="49" y="6"/>
                    </a:lnTo>
                    <a:lnTo>
                      <a:pt x="49" y="6"/>
                    </a:lnTo>
                    <a:lnTo>
                      <a:pt x="49" y="7"/>
                    </a:lnTo>
                    <a:lnTo>
                      <a:pt x="50" y="7"/>
                    </a:lnTo>
                    <a:lnTo>
                      <a:pt x="50" y="7"/>
                    </a:lnTo>
                    <a:lnTo>
                      <a:pt x="51" y="7"/>
                    </a:lnTo>
                    <a:lnTo>
                      <a:pt x="51" y="7"/>
                    </a:lnTo>
                    <a:lnTo>
                      <a:pt x="52" y="8"/>
                    </a:lnTo>
                    <a:lnTo>
                      <a:pt x="52" y="8"/>
                    </a:lnTo>
                    <a:lnTo>
                      <a:pt x="53" y="9"/>
                    </a:lnTo>
                    <a:lnTo>
                      <a:pt x="53" y="9"/>
                    </a:lnTo>
                    <a:lnTo>
                      <a:pt x="54" y="9"/>
                    </a:lnTo>
                    <a:lnTo>
                      <a:pt x="54" y="10"/>
                    </a:lnTo>
                    <a:lnTo>
                      <a:pt x="55" y="10"/>
                    </a:lnTo>
                    <a:lnTo>
                      <a:pt x="55" y="11"/>
                    </a:lnTo>
                    <a:lnTo>
                      <a:pt x="56" y="11"/>
                    </a:lnTo>
                    <a:lnTo>
                      <a:pt x="56" y="12"/>
                    </a:lnTo>
                    <a:lnTo>
                      <a:pt x="57" y="12"/>
                    </a:lnTo>
                    <a:lnTo>
                      <a:pt x="57" y="12"/>
                    </a:lnTo>
                    <a:lnTo>
                      <a:pt x="58" y="13"/>
                    </a:lnTo>
                    <a:lnTo>
                      <a:pt x="58" y="13"/>
                    </a:lnTo>
                    <a:lnTo>
                      <a:pt x="58" y="14"/>
                    </a:lnTo>
                    <a:lnTo>
                      <a:pt x="58" y="14"/>
                    </a:lnTo>
                    <a:lnTo>
                      <a:pt x="59" y="15"/>
                    </a:lnTo>
                    <a:lnTo>
                      <a:pt x="59" y="15"/>
                    </a:lnTo>
                    <a:lnTo>
                      <a:pt x="59" y="15"/>
                    </a:lnTo>
                    <a:lnTo>
                      <a:pt x="60" y="16"/>
                    </a:lnTo>
                    <a:lnTo>
                      <a:pt x="61" y="17"/>
                    </a:lnTo>
                    <a:lnTo>
                      <a:pt x="62" y="17"/>
                    </a:lnTo>
                    <a:lnTo>
                      <a:pt x="63" y="18"/>
                    </a:lnTo>
                    <a:lnTo>
                      <a:pt x="64" y="19"/>
                    </a:lnTo>
                    <a:lnTo>
                      <a:pt x="65" y="20"/>
                    </a:lnTo>
                    <a:lnTo>
                      <a:pt x="65" y="21"/>
                    </a:lnTo>
                    <a:lnTo>
                      <a:pt x="66" y="21"/>
                    </a:lnTo>
                    <a:lnTo>
                      <a:pt x="67" y="22"/>
                    </a:lnTo>
                    <a:lnTo>
                      <a:pt x="68" y="23"/>
                    </a:lnTo>
                    <a:lnTo>
                      <a:pt x="68" y="25"/>
                    </a:lnTo>
                    <a:lnTo>
                      <a:pt x="70" y="27"/>
                    </a:lnTo>
                    <a:lnTo>
                      <a:pt x="71" y="27"/>
                    </a:lnTo>
                    <a:lnTo>
                      <a:pt x="72" y="28"/>
                    </a:lnTo>
                    <a:lnTo>
                      <a:pt x="73" y="29"/>
                    </a:lnTo>
                    <a:lnTo>
                      <a:pt x="73" y="30"/>
                    </a:lnTo>
                    <a:lnTo>
                      <a:pt x="74" y="30"/>
                    </a:lnTo>
                    <a:lnTo>
                      <a:pt x="75" y="31"/>
                    </a:lnTo>
                    <a:lnTo>
                      <a:pt x="75" y="32"/>
                    </a:lnTo>
                    <a:lnTo>
                      <a:pt x="76" y="32"/>
                    </a:lnTo>
                    <a:lnTo>
                      <a:pt x="77" y="33"/>
                    </a:lnTo>
                    <a:lnTo>
                      <a:pt x="78" y="35"/>
                    </a:lnTo>
                    <a:lnTo>
                      <a:pt x="80" y="37"/>
                    </a:lnTo>
                    <a:lnTo>
                      <a:pt x="83" y="40"/>
                    </a:lnTo>
                    <a:lnTo>
                      <a:pt x="86" y="42"/>
                    </a:lnTo>
                    <a:lnTo>
                      <a:pt x="90" y="47"/>
                    </a:lnTo>
                    <a:lnTo>
                      <a:pt x="93" y="50"/>
                    </a:lnTo>
                    <a:lnTo>
                      <a:pt x="96" y="53"/>
                    </a:lnTo>
                    <a:lnTo>
                      <a:pt x="98" y="55"/>
                    </a:lnTo>
                    <a:lnTo>
                      <a:pt x="99" y="56"/>
                    </a:lnTo>
                    <a:lnTo>
                      <a:pt x="101" y="57"/>
                    </a:lnTo>
                    <a:lnTo>
                      <a:pt x="102" y="59"/>
                    </a:lnTo>
                    <a:lnTo>
                      <a:pt x="103" y="60"/>
                    </a:lnTo>
                    <a:lnTo>
                      <a:pt x="105" y="62"/>
                    </a:lnTo>
                    <a:lnTo>
                      <a:pt x="106" y="63"/>
                    </a:lnTo>
                    <a:lnTo>
                      <a:pt x="107" y="65"/>
                    </a:lnTo>
                    <a:lnTo>
                      <a:pt x="108" y="65"/>
                    </a:lnTo>
                    <a:lnTo>
                      <a:pt x="109" y="66"/>
                    </a:lnTo>
                    <a:lnTo>
                      <a:pt x="110" y="67"/>
                    </a:lnTo>
                    <a:lnTo>
                      <a:pt x="111" y="68"/>
                    </a:lnTo>
                    <a:lnTo>
                      <a:pt x="112" y="69"/>
                    </a:lnTo>
                    <a:lnTo>
                      <a:pt x="113" y="71"/>
                    </a:lnTo>
                    <a:lnTo>
                      <a:pt x="115" y="72"/>
                    </a:lnTo>
                    <a:lnTo>
                      <a:pt x="116" y="74"/>
                    </a:lnTo>
                    <a:lnTo>
                      <a:pt x="117" y="75"/>
                    </a:lnTo>
                    <a:lnTo>
                      <a:pt x="118" y="76"/>
                    </a:lnTo>
                    <a:lnTo>
                      <a:pt x="119" y="77"/>
                    </a:lnTo>
                    <a:lnTo>
                      <a:pt x="121" y="79"/>
                    </a:lnTo>
                    <a:lnTo>
                      <a:pt x="122" y="80"/>
                    </a:lnTo>
                    <a:lnTo>
                      <a:pt x="123" y="82"/>
                    </a:lnTo>
                    <a:lnTo>
                      <a:pt x="124" y="83"/>
                    </a:lnTo>
                    <a:lnTo>
                      <a:pt x="125" y="84"/>
                    </a:lnTo>
                    <a:lnTo>
                      <a:pt x="126" y="85"/>
                    </a:lnTo>
                    <a:lnTo>
                      <a:pt x="127" y="87"/>
                    </a:lnTo>
                    <a:lnTo>
                      <a:pt x="128" y="88"/>
                    </a:lnTo>
                    <a:lnTo>
                      <a:pt x="129" y="89"/>
                    </a:lnTo>
                    <a:lnTo>
                      <a:pt x="129" y="89"/>
                    </a:lnTo>
                    <a:lnTo>
                      <a:pt x="130" y="90"/>
                    </a:lnTo>
                    <a:lnTo>
                      <a:pt x="131" y="91"/>
                    </a:lnTo>
                    <a:lnTo>
                      <a:pt x="131" y="92"/>
                    </a:lnTo>
                    <a:lnTo>
                      <a:pt x="132" y="93"/>
                    </a:lnTo>
                    <a:lnTo>
                      <a:pt x="132" y="93"/>
                    </a:lnTo>
                    <a:lnTo>
                      <a:pt x="133" y="94"/>
                    </a:lnTo>
                    <a:lnTo>
                      <a:pt x="134" y="94"/>
                    </a:lnTo>
                    <a:lnTo>
                      <a:pt x="134" y="95"/>
                    </a:lnTo>
                    <a:lnTo>
                      <a:pt x="135" y="96"/>
                    </a:lnTo>
                    <a:lnTo>
                      <a:pt x="135" y="96"/>
                    </a:lnTo>
                    <a:lnTo>
                      <a:pt x="135" y="97"/>
                    </a:lnTo>
                    <a:lnTo>
                      <a:pt x="136" y="98"/>
                    </a:lnTo>
                    <a:lnTo>
                      <a:pt x="136" y="99"/>
                    </a:lnTo>
                    <a:lnTo>
                      <a:pt x="137" y="100"/>
                    </a:lnTo>
                    <a:lnTo>
                      <a:pt x="138" y="101"/>
                    </a:lnTo>
                    <a:lnTo>
                      <a:pt x="138" y="101"/>
                    </a:lnTo>
                    <a:lnTo>
                      <a:pt x="139" y="102"/>
                    </a:lnTo>
                    <a:lnTo>
                      <a:pt x="139" y="103"/>
                    </a:lnTo>
                    <a:lnTo>
                      <a:pt x="140" y="104"/>
                    </a:lnTo>
                    <a:lnTo>
                      <a:pt x="140" y="104"/>
                    </a:lnTo>
                    <a:lnTo>
                      <a:pt x="141" y="105"/>
                    </a:lnTo>
                    <a:lnTo>
                      <a:pt x="142" y="105"/>
                    </a:lnTo>
                    <a:lnTo>
                      <a:pt x="142" y="106"/>
                    </a:lnTo>
                    <a:lnTo>
                      <a:pt x="143" y="107"/>
                    </a:lnTo>
                    <a:lnTo>
                      <a:pt x="143" y="108"/>
                    </a:lnTo>
                    <a:lnTo>
                      <a:pt x="144" y="109"/>
                    </a:lnTo>
                    <a:lnTo>
                      <a:pt x="144" y="110"/>
                    </a:lnTo>
                    <a:lnTo>
                      <a:pt x="145" y="111"/>
                    </a:lnTo>
                    <a:lnTo>
                      <a:pt x="145" y="111"/>
                    </a:lnTo>
                    <a:lnTo>
                      <a:pt x="145" y="112"/>
                    </a:lnTo>
                    <a:lnTo>
                      <a:pt x="145" y="112"/>
                    </a:lnTo>
                    <a:lnTo>
                      <a:pt x="146" y="113"/>
                    </a:lnTo>
                    <a:lnTo>
                      <a:pt x="146" y="113"/>
                    </a:lnTo>
                    <a:lnTo>
                      <a:pt x="147" y="114"/>
                    </a:lnTo>
                    <a:lnTo>
                      <a:pt x="147" y="115"/>
                    </a:lnTo>
                    <a:lnTo>
                      <a:pt x="148" y="116"/>
                    </a:lnTo>
                    <a:lnTo>
                      <a:pt x="148" y="117"/>
                    </a:lnTo>
                    <a:lnTo>
                      <a:pt x="149" y="118"/>
                    </a:lnTo>
                    <a:lnTo>
                      <a:pt x="149" y="119"/>
                    </a:lnTo>
                    <a:lnTo>
                      <a:pt x="150" y="119"/>
                    </a:lnTo>
                    <a:lnTo>
                      <a:pt x="151" y="120"/>
                    </a:lnTo>
                    <a:lnTo>
                      <a:pt x="151" y="121"/>
                    </a:lnTo>
                    <a:lnTo>
                      <a:pt x="151" y="122"/>
                    </a:lnTo>
                    <a:lnTo>
                      <a:pt x="151" y="122"/>
                    </a:lnTo>
                    <a:lnTo>
                      <a:pt x="152" y="122"/>
                    </a:lnTo>
                    <a:lnTo>
                      <a:pt x="152" y="123"/>
                    </a:lnTo>
                    <a:lnTo>
                      <a:pt x="152" y="123"/>
                    </a:lnTo>
                    <a:lnTo>
                      <a:pt x="152" y="123"/>
                    </a:lnTo>
                    <a:lnTo>
                      <a:pt x="152" y="123"/>
                    </a:lnTo>
                    <a:lnTo>
                      <a:pt x="153" y="124"/>
                    </a:lnTo>
                    <a:lnTo>
                      <a:pt x="153" y="125"/>
                    </a:lnTo>
                    <a:lnTo>
                      <a:pt x="153" y="126"/>
                    </a:lnTo>
                    <a:lnTo>
                      <a:pt x="154" y="126"/>
                    </a:lnTo>
                    <a:lnTo>
                      <a:pt x="154" y="127"/>
                    </a:lnTo>
                    <a:lnTo>
                      <a:pt x="154" y="128"/>
                    </a:lnTo>
                    <a:lnTo>
                      <a:pt x="154" y="129"/>
                    </a:lnTo>
                    <a:lnTo>
                      <a:pt x="154" y="130"/>
                    </a:lnTo>
                    <a:lnTo>
                      <a:pt x="154" y="130"/>
                    </a:lnTo>
                    <a:lnTo>
                      <a:pt x="154" y="131"/>
                    </a:lnTo>
                    <a:lnTo>
                      <a:pt x="155" y="132"/>
                    </a:lnTo>
                    <a:lnTo>
                      <a:pt x="155" y="132"/>
                    </a:lnTo>
                    <a:lnTo>
                      <a:pt x="156" y="134"/>
                    </a:lnTo>
                    <a:lnTo>
                      <a:pt x="156" y="136"/>
                    </a:lnTo>
                    <a:lnTo>
                      <a:pt x="157" y="139"/>
                    </a:lnTo>
                    <a:lnTo>
                      <a:pt x="158" y="141"/>
                    </a:lnTo>
                    <a:lnTo>
                      <a:pt x="158" y="142"/>
                    </a:lnTo>
                    <a:lnTo>
                      <a:pt x="159" y="144"/>
                    </a:lnTo>
                    <a:lnTo>
                      <a:pt x="159" y="145"/>
                    </a:lnTo>
                    <a:lnTo>
                      <a:pt x="160" y="146"/>
                    </a:lnTo>
                    <a:lnTo>
                      <a:pt x="160" y="147"/>
                    </a:lnTo>
                    <a:lnTo>
                      <a:pt x="160" y="148"/>
                    </a:lnTo>
                    <a:lnTo>
                      <a:pt x="160" y="148"/>
                    </a:lnTo>
                    <a:lnTo>
                      <a:pt x="161" y="149"/>
                    </a:lnTo>
                    <a:lnTo>
                      <a:pt x="161" y="150"/>
                    </a:lnTo>
                    <a:lnTo>
                      <a:pt x="161" y="150"/>
                    </a:lnTo>
                    <a:lnTo>
                      <a:pt x="161" y="151"/>
                    </a:lnTo>
                    <a:lnTo>
                      <a:pt x="162" y="152"/>
                    </a:lnTo>
                    <a:lnTo>
                      <a:pt x="162" y="152"/>
                    </a:lnTo>
                    <a:lnTo>
                      <a:pt x="162" y="153"/>
                    </a:lnTo>
                    <a:lnTo>
                      <a:pt x="163" y="153"/>
                    </a:lnTo>
                    <a:lnTo>
                      <a:pt x="163" y="154"/>
                    </a:lnTo>
                    <a:lnTo>
                      <a:pt x="163" y="155"/>
                    </a:lnTo>
                    <a:lnTo>
                      <a:pt x="164" y="156"/>
                    </a:lnTo>
                    <a:lnTo>
                      <a:pt x="164" y="156"/>
                    </a:lnTo>
                    <a:lnTo>
                      <a:pt x="164" y="157"/>
                    </a:lnTo>
                    <a:lnTo>
                      <a:pt x="164" y="157"/>
                    </a:lnTo>
                    <a:lnTo>
                      <a:pt x="164" y="157"/>
                    </a:lnTo>
                    <a:lnTo>
                      <a:pt x="164" y="158"/>
                    </a:lnTo>
                    <a:lnTo>
                      <a:pt x="164" y="158"/>
                    </a:lnTo>
                    <a:lnTo>
                      <a:pt x="164" y="158"/>
                    </a:lnTo>
                    <a:lnTo>
                      <a:pt x="164" y="158"/>
                    </a:lnTo>
                    <a:lnTo>
                      <a:pt x="164" y="159"/>
                    </a:lnTo>
                    <a:lnTo>
                      <a:pt x="164" y="159"/>
                    </a:lnTo>
                    <a:lnTo>
                      <a:pt x="164" y="159"/>
                    </a:lnTo>
                    <a:lnTo>
                      <a:pt x="164" y="159"/>
                    </a:lnTo>
                    <a:lnTo>
                      <a:pt x="164" y="160"/>
                    </a:lnTo>
                    <a:lnTo>
                      <a:pt x="165" y="160"/>
                    </a:lnTo>
                    <a:lnTo>
                      <a:pt x="165" y="160"/>
                    </a:lnTo>
                    <a:lnTo>
                      <a:pt x="165" y="160"/>
                    </a:lnTo>
                    <a:lnTo>
                      <a:pt x="165" y="160"/>
                    </a:lnTo>
                    <a:lnTo>
                      <a:pt x="165" y="160"/>
                    </a:lnTo>
                    <a:lnTo>
                      <a:pt x="165" y="161"/>
                    </a:lnTo>
                    <a:lnTo>
                      <a:pt x="165" y="161"/>
                    </a:lnTo>
                    <a:lnTo>
                      <a:pt x="165" y="161"/>
                    </a:lnTo>
                    <a:lnTo>
                      <a:pt x="165" y="161"/>
                    </a:lnTo>
                    <a:lnTo>
                      <a:pt x="165" y="161"/>
                    </a:lnTo>
                    <a:lnTo>
                      <a:pt x="165" y="161"/>
                    </a:lnTo>
                    <a:lnTo>
                      <a:pt x="166" y="161"/>
                    </a:lnTo>
                    <a:lnTo>
                      <a:pt x="166" y="161"/>
                    </a:lnTo>
                    <a:lnTo>
                      <a:pt x="166" y="161"/>
                    </a:lnTo>
                    <a:lnTo>
                      <a:pt x="166" y="161"/>
                    </a:lnTo>
                    <a:lnTo>
                      <a:pt x="166" y="161"/>
                    </a:lnTo>
                    <a:lnTo>
                      <a:pt x="166" y="161"/>
                    </a:lnTo>
                    <a:lnTo>
                      <a:pt x="166" y="161"/>
                    </a:lnTo>
                    <a:lnTo>
                      <a:pt x="166" y="161"/>
                    </a:lnTo>
                    <a:lnTo>
                      <a:pt x="166" y="161"/>
                    </a:lnTo>
                    <a:lnTo>
                      <a:pt x="166" y="161"/>
                    </a:lnTo>
                    <a:lnTo>
                      <a:pt x="166" y="161"/>
                    </a:lnTo>
                    <a:lnTo>
                      <a:pt x="166" y="161"/>
                    </a:lnTo>
                    <a:lnTo>
                      <a:pt x="166" y="161"/>
                    </a:lnTo>
                    <a:lnTo>
                      <a:pt x="166" y="161"/>
                    </a:lnTo>
                    <a:lnTo>
                      <a:pt x="166" y="161"/>
                    </a:lnTo>
                    <a:lnTo>
                      <a:pt x="166" y="161"/>
                    </a:lnTo>
                    <a:lnTo>
                      <a:pt x="166" y="161"/>
                    </a:lnTo>
                    <a:lnTo>
                      <a:pt x="165" y="161"/>
                    </a:lnTo>
                    <a:lnTo>
                      <a:pt x="165" y="161"/>
                    </a:lnTo>
                    <a:lnTo>
                      <a:pt x="165" y="161"/>
                    </a:lnTo>
                    <a:lnTo>
                      <a:pt x="165" y="161"/>
                    </a:lnTo>
                    <a:lnTo>
                      <a:pt x="165" y="161"/>
                    </a:lnTo>
                    <a:lnTo>
                      <a:pt x="165" y="161"/>
                    </a:lnTo>
                    <a:lnTo>
                      <a:pt x="165" y="161"/>
                    </a:lnTo>
                    <a:lnTo>
                      <a:pt x="165" y="161"/>
                    </a:lnTo>
                    <a:lnTo>
                      <a:pt x="170" y="166"/>
                    </a:lnTo>
                    <a:lnTo>
                      <a:pt x="170" y="174"/>
                    </a:lnTo>
                    <a:lnTo>
                      <a:pt x="170" y="174"/>
                    </a:lnTo>
                    <a:lnTo>
                      <a:pt x="170" y="174"/>
                    </a:lnTo>
                    <a:lnTo>
                      <a:pt x="170" y="174"/>
                    </a:lnTo>
                    <a:lnTo>
                      <a:pt x="164" y="179"/>
                    </a:lnTo>
                    <a:lnTo>
                      <a:pt x="160" y="179"/>
                    </a:lnTo>
                    <a:lnTo>
                      <a:pt x="158" y="180"/>
                    </a:lnTo>
                    <a:lnTo>
                      <a:pt x="158" y="180"/>
                    </a:lnTo>
                    <a:lnTo>
                      <a:pt x="158" y="180"/>
                    </a:lnTo>
                    <a:lnTo>
                      <a:pt x="157" y="180"/>
                    </a:lnTo>
                    <a:lnTo>
                      <a:pt x="157" y="180"/>
                    </a:lnTo>
                    <a:lnTo>
                      <a:pt x="156" y="180"/>
                    </a:lnTo>
                    <a:lnTo>
                      <a:pt x="155" y="181"/>
                    </a:lnTo>
                    <a:lnTo>
                      <a:pt x="155" y="181"/>
                    </a:lnTo>
                    <a:lnTo>
                      <a:pt x="154" y="181"/>
                    </a:lnTo>
                    <a:lnTo>
                      <a:pt x="154" y="181"/>
                    </a:lnTo>
                    <a:lnTo>
                      <a:pt x="154" y="181"/>
                    </a:lnTo>
                    <a:lnTo>
                      <a:pt x="154" y="181"/>
                    </a:lnTo>
                    <a:lnTo>
                      <a:pt x="153" y="181"/>
                    </a:lnTo>
                    <a:lnTo>
                      <a:pt x="152" y="181"/>
                    </a:lnTo>
                    <a:lnTo>
                      <a:pt x="152" y="181"/>
                    </a:lnTo>
                    <a:lnTo>
                      <a:pt x="151" y="181"/>
                    </a:lnTo>
                    <a:lnTo>
                      <a:pt x="151" y="181"/>
                    </a:lnTo>
                    <a:lnTo>
                      <a:pt x="151" y="180"/>
                    </a:lnTo>
                    <a:lnTo>
                      <a:pt x="150" y="180"/>
                    </a:lnTo>
                    <a:lnTo>
                      <a:pt x="150" y="180"/>
                    </a:lnTo>
                    <a:lnTo>
                      <a:pt x="149" y="180"/>
                    </a:lnTo>
                    <a:lnTo>
                      <a:pt x="148" y="180"/>
                    </a:lnTo>
                    <a:lnTo>
                      <a:pt x="148" y="180"/>
                    </a:lnTo>
                    <a:lnTo>
                      <a:pt x="147" y="180"/>
                    </a:lnTo>
                    <a:lnTo>
                      <a:pt x="147" y="180"/>
                    </a:lnTo>
                    <a:lnTo>
                      <a:pt x="146" y="180"/>
                    </a:lnTo>
                    <a:lnTo>
                      <a:pt x="146" y="180"/>
                    </a:lnTo>
                    <a:lnTo>
                      <a:pt x="145" y="180"/>
                    </a:lnTo>
                    <a:lnTo>
                      <a:pt x="145" y="180"/>
                    </a:lnTo>
                    <a:lnTo>
                      <a:pt x="144" y="180"/>
                    </a:lnTo>
                    <a:lnTo>
                      <a:pt x="143" y="179"/>
                    </a:lnTo>
                    <a:lnTo>
                      <a:pt x="142" y="179"/>
                    </a:lnTo>
                    <a:lnTo>
                      <a:pt x="140" y="179"/>
                    </a:lnTo>
                    <a:lnTo>
                      <a:pt x="139" y="178"/>
                    </a:lnTo>
                    <a:lnTo>
                      <a:pt x="138" y="178"/>
                    </a:lnTo>
                    <a:lnTo>
                      <a:pt x="136" y="177"/>
                    </a:lnTo>
                    <a:lnTo>
                      <a:pt x="133" y="176"/>
                    </a:lnTo>
                    <a:lnTo>
                      <a:pt x="132" y="176"/>
                    </a:lnTo>
                    <a:lnTo>
                      <a:pt x="131" y="176"/>
                    </a:lnTo>
                    <a:lnTo>
                      <a:pt x="130" y="175"/>
                    </a:lnTo>
                    <a:lnTo>
                      <a:pt x="130" y="175"/>
                    </a:lnTo>
                    <a:lnTo>
                      <a:pt x="129" y="175"/>
                    </a:lnTo>
                    <a:lnTo>
                      <a:pt x="129" y="175"/>
                    </a:lnTo>
                    <a:lnTo>
                      <a:pt x="129" y="175"/>
                    </a:lnTo>
                    <a:lnTo>
                      <a:pt x="129" y="175"/>
                    </a:lnTo>
                    <a:lnTo>
                      <a:pt x="128" y="175"/>
                    </a:lnTo>
                    <a:lnTo>
                      <a:pt x="127" y="175"/>
                    </a:lnTo>
                    <a:lnTo>
                      <a:pt x="126" y="174"/>
                    </a:lnTo>
                    <a:lnTo>
                      <a:pt x="126" y="174"/>
                    </a:lnTo>
                    <a:lnTo>
                      <a:pt x="125" y="174"/>
                    </a:lnTo>
                    <a:lnTo>
                      <a:pt x="125" y="174"/>
                    </a:lnTo>
                    <a:lnTo>
                      <a:pt x="123" y="174"/>
                    </a:lnTo>
                    <a:lnTo>
                      <a:pt x="121" y="173"/>
                    </a:lnTo>
                    <a:lnTo>
                      <a:pt x="120" y="173"/>
                    </a:lnTo>
                    <a:lnTo>
                      <a:pt x="116" y="172"/>
                    </a:lnTo>
                    <a:lnTo>
                      <a:pt x="116" y="172"/>
                    </a:lnTo>
                    <a:lnTo>
                      <a:pt x="114" y="172"/>
                    </a:lnTo>
                    <a:lnTo>
                      <a:pt x="112" y="172"/>
                    </a:lnTo>
                    <a:lnTo>
                      <a:pt x="111" y="171"/>
                    </a:lnTo>
                    <a:lnTo>
                      <a:pt x="110" y="171"/>
                    </a:lnTo>
                    <a:lnTo>
                      <a:pt x="109" y="171"/>
                    </a:lnTo>
                    <a:lnTo>
                      <a:pt x="108" y="171"/>
                    </a:lnTo>
                    <a:lnTo>
                      <a:pt x="107" y="171"/>
                    </a:lnTo>
                    <a:lnTo>
                      <a:pt x="106" y="171"/>
                    </a:lnTo>
                    <a:lnTo>
                      <a:pt x="106" y="171"/>
                    </a:lnTo>
                    <a:lnTo>
                      <a:pt x="106" y="171"/>
                    </a:lnTo>
                    <a:lnTo>
                      <a:pt x="105" y="171"/>
                    </a:lnTo>
                    <a:lnTo>
                      <a:pt x="104" y="171"/>
                    </a:lnTo>
                    <a:lnTo>
                      <a:pt x="103" y="170"/>
                    </a:lnTo>
                    <a:lnTo>
                      <a:pt x="102" y="170"/>
                    </a:lnTo>
                    <a:lnTo>
                      <a:pt x="101" y="170"/>
                    </a:lnTo>
                    <a:lnTo>
                      <a:pt x="100" y="170"/>
                    </a:lnTo>
                    <a:lnTo>
                      <a:pt x="99" y="169"/>
                    </a:lnTo>
                    <a:lnTo>
                      <a:pt x="98" y="169"/>
                    </a:lnTo>
                    <a:lnTo>
                      <a:pt x="98" y="169"/>
                    </a:lnTo>
                    <a:lnTo>
                      <a:pt x="97" y="169"/>
                    </a:lnTo>
                    <a:lnTo>
                      <a:pt x="97" y="168"/>
                    </a:lnTo>
                    <a:lnTo>
                      <a:pt x="96" y="168"/>
                    </a:lnTo>
                    <a:lnTo>
                      <a:pt x="95" y="168"/>
                    </a:lnTo>
                    <a:lnTo>
                      <a:pt x="94" y="167"/>
                    </a:lnTo>
                    <a:lnTo>
                      <a:pt x="93" y="167"/>
                    </a:lnTo>
                    <a:lnTo>
                      <a:pt x="92" y="167"/>
                    </a:lnTo>
                    <a:lnTo>
                      <a:pt x="91" y="166"/>
                    </a:lnTo>
                    <a:lnTo>
                      <a:pt x="91" y="166"/>
                    </a:lnTo>
                    <a:lnTo>
                      <a:pt x="90" y="166"/>
                    </a:lnTo>
                    <a:lnTo>
                      <a:pt x="89" y="166"/>
                    </a:lnTo>
                    <a:lnTo>
                      <a:pt x="89" y="165"/>
                    </a:lnTo>
                    <a:lnTo>
                      <a:pt x="88" y="165"/>
                    </a:lnTo>
                    <a:lnTo>
                      <a:pt x="87" y="164"/>
                    </a:lnTo>
                    <a:lnTo>
                      <a:pt x="87" y="164"/>
                    </a:lnTo>
                    <a:lnTo>
                      <a:pt x="86" y="164"/>
                    </a:lnTo>
                    <a:lnTo>
                      <a:pt x="85" y="163"/>
                    </a:lnTo>
                    <a:lnTo>
                      <a:pt x="84" y="163"/>
                    </a:lnTo>
                    <a:lnTo>
                      <a:pt x="83" y="162"/>
                    </a:lnTo>
                    <a:lnTo>
                      <a:pt x="82" y="162"/>
                    </a:lnTo>
                    <a:lnTo>
                      <a:pt x="82" y="161"/>
                    </a:lnTo>
                    <a:lnTo>
                      <a:pt x="81" y="161"/>
                    </a:lnTo>
                    <a:lnTo>
                      <a:pt x="81" y="161"/>
                    </a:lnTo>
                    <a:lnTo>
                      <a:pt x="80" y="161"/>
                    </a:lnTo>
                    <a:lnTo>
                      <a:pt x="80" y="161"/>
                    </a:lnTo>
                    <a:lnTo>
                      <a:pt x="79" y="161"/>
                    </a:lnTo>
                    <a:lnTo>
                      <a:pt x="79" y="161"/>
                    </a:lnTo>
                    <a:lnTo>
                      <a:pt x="78" y="160"/>
                    </a:lnTo>
                    <a:lnTo>
                      <a:pt x="78" y="160"/>
                    </a:lnTo>
                    <a:lnTo>
                      <a:pt x="78" y="160"/>
                    </a:lnTo>
                    <a:lnTo>
                      <a:pt x="78" y="160"/>
                    </a:lnTo>
                    <a:lnTo>
                      <a:pt x="78" y="159"/>
                    </a:lnTo>
                    <a:lnTo>
                      <a:pt x="77" y="159"/>
                    </a:lnTo>
                    <a:lnTo>
                      <a:pt x="77" y="159"/>
                    </a:lnTo>
                    <a:lnTo>
                      <a:pt x="76" y="158"/>
                    </a:lnTo>
                    <a:lnTo>
                      <a:pt x="76" y="158"/>
                    </a:lnTo>
                    <a:lnTo>
                      <a:pt x="76" y="158"/>
                    </a:lnTo>
                    <a:lnTo>
                      <a:pt x="75" y="157"/>
                    </a:lnTo>
                    <a:lnTo>
                      <a:pt x="75" y="157"/>
                    </a:lnTo>
                    <a:lnTo>
                      <a:pt x="74" y="157"/>
                    </a:lnTo>
                    <a:lnTo>
                      <a:pt x="73" y="156"/>
                    </a:lnTo>
                    <a:lnTo>
                      <a:pt x="73" y="155"/>
                    </a:lnTo>
                    <a:lnTo>
                      <a:pt x="72" y="155"/>
                    </a:lnTo>
                    <a:lnTo>
                      <a:pt x="71" y="154"/>
                    </a:lnTo>
                    <a:lnTo>
                      <a:pt x="70" y="153"/>
                    </a:lnTo>
                    <a:lnTo>
                      <a:pt x="69" y="152"/>
                    </a:lnTo>
                    <a:lnTo>
                      <a:pt x="68" y="152"/>
                    </a:lnTo>
                    <a:lnTo>
                      <a:pt x="68" y="152"/>
                    </a:lnTo>
                    <a:lnTo>
                      <a:pt x="67" y="151"/>
                    </a:lnTo>
                    <a:lnTo>
                      <a:pt x="66" y="150"/>
                    </a:lnTo>
                    <a:lnTo>
                      <a:pt x="65" y="149"/>
                    </a:lnTo>
                    <a:lnTo>
                      <a:pt x="64" y="148"/>
                    </a:lnTo>
                    <a:lnTo>
                      <a:pt x="63" y="147"/>
                    </a:lnTo>
                    <a:lnTo>
                      <a:pt x="62" y="146"/>
                    </a:lnTo>
                    <a:lnTo>
                      <a:pt x="61" y="145"/>
                    </a:lnTo>
                    <a:lnTo>
                      <a:pt x="60" y="144"/>
                    </a:lnTo>
                    <a:lnTo>
                      <a:pt x="59" y="143"/>
                    </a:lnTo>
                    <a:lnTo>
                      <a:pt x="58" y="142"/>
                    </a:lnTo>
                    <a:lnTo>
                      <a:pt x="58" y="142"/>
                    </a:lnTo>
                    <a:lnTo>
                      <a:pt x="57" y="141"/>
                    </a:lnTo>
                    <a:lnTo>
                      <a:pt x="56" y="140"/>
                    </a:lnTo>
                    <a:lnTo>
                      <a:pt x="56" y="140"/>
                    </a:lnTo>
                    <a:lnTo>
                      <a:pt x="55" y="139"/>
                    </a:lnTo>
                    <a:lnTo>
                      <a:pt x="54" y="138"/>
                    </a:lnTo>
                    <a:lnTo>
                      <a:pt x="53" y="137"/>
                    </a:lnTo>
                    <a:lnTo>
                      <a:pt x="52" y="135"/>
                    </a:lnTo>
                    <a:lnTo>
                      <a:pt x="51" y="134"/>
                    </a:lnTo>
                    <a:lnTo>
                      <a:pt x="50" y="133"/>
                    </a:lnTo>
                    <a:lnTo>
                      <a:pt x="49" y="132"/>
                    </a:lnTo>
                    <a:lnTo>
                      <a:pt x="49" y="131"/>
                    </a:lnTo>
                    <a:lnTo>
                      <a:pt x="48" y="130"/>
                    </a:lnTo>
                    <a:lnTo>
                      <a:pt x="47" y="129"/>
                    </a:lnTo>
                    <a:lnTo>
                      <a:pt x="46" y="128"/>
                    </a:lnTo>
                    <a:lnTo>
                      <a:pt x="45" y="126"/>
                    </a:lnTo>
                    <a:lnTo>
                      <a:pt x="43" y="125"/>
                    </a:lnTo>
                    <a:lnTo>
                      <a:pt x="42" y="124"/>
                    </a:lnTo>
                    <a:lnTo>
                      <a:pt x="41" y="123"/>
                    </a:lnTo>
                    <a:lnTo>
                      <a:pt x="40" y="122"/>
                    </a:lnTo>
                    <a:lnTo>
                      <a:pt x="39" y="120"/>
                    </a:lnTo>
                    <a:lnTo>
                      <a:pt x="39" y="119"/>
                    </a:lnTo>
                    <a:lnTo>
                      <a:pt x="38" y="118"/>
                    </a:lnTo>
                    <a:lnTo>
                      <a:pt x="37" y="116"/>
                    </a:lnTo>
                    <a:lnTo>
                      <a:pt x="36" y="115"/>
                    </a:lnTo>
                    <a:lnTo>
                      <a:pt x="35" y="113"/>
                    </a:lnTo>
                    <a:lnTo>
                      <a:pt x="34" y="113"/>
                    </a:lnTo>
                    <a:lnTo>
                      <a:pt x="34" y="113"/>
                    </a:lnTo>
                    <a:lnTo>
                      <a:pt x="33" y="111"/>
                    </a:lnTo>
                    <a:lnTo>
                      <a:pt x="32" y="110"/>
                    </a:lnTo>
                    <a:lnTo>
                      <a:pt x="30" y="108"/>
                    </a:lnTo>
                    <a:lnTo>
                      <a:pt x="30" y="107"/>
                    </a:lnTo>
                    <a:lnTo>
                      <a:pt x="29" y="106"/>
                    </a:lnTo>
                    <a:lnTo>
                      <a:pt x="28" y="104"/>
                    </a:lnTo>
                    <a:lnTo>
                      <a:pt x="27" y="103"/>
                    </a:lnTo>
                    <a:lnTo>
                      <a:pt x="26" y="102"/>
                    </a:lnTo>
                    <a:lnTo>
                      <a:pt x="25" y="100"/>
                    </a:lnTo>
                    <a:lnTo>
                      <a:pt x="24" y="99"/>
                    </a:lnTo>
                    <a:lnTo>
                      <a:pt x="23" y="97"/>
                    </a:lnTo>
                    <a:lnTo>
                      <a:pt x="22" y="96"/>
                    </a:lnTo>
                    <a:lnTo>
                      <a:pt x="21" y="94"/>
                    </a:lnTo>
                    <a:lnTo>
                      <a:pt x="20" y="94"/>
                    </a:lnTo>
                    <a:lnTo>
                      <a:pt x="20" y="92"/>
                    </a:lnTo>
                    <a:lnTo>
                      <a:pt x="20" y="92"/>
                    </a:lnTo>
                    <a:lnTo>
                      <a:pt x="20" y="91"/>
                    </a:lnTo>
                    <a:lnTo>
                      <a:pt x="19" y="90"/>
                    </a:lnTo>
                    <a:lnTo>
                      <a:pt x="19" y="89"/>
                    </a:lnTo>
                    <a:lnTo>
                      <a:pt x="18" y="88"/>
                    </a:lnTo>
                    <a:lnTo>
                      <a:pt x="18" y="87"/>
                    </a:lnTo>
                    <a:lnTo>
                      <a:pt x="17" y="87"/>
                    </a:lnTo>
                    <a:lnTo>
                      <a:pt x="17" y="86"/>
                    </a:lnTo>
                    <a:lnTo>
                      <a:pt x="16" y="85"/>
                    </a:lnTo>
                    <a:lnTo>
                      <a:pt x="16" y="84"/>
                    </a:lnTo>
                    <a:lnTo>
                      <a:pt x="16" y="84"/>
                    </a:lnTo>
                    <a:lnTo>
                      <a:pt x="15" y="84"/>
                    </a:lnTo>
                    <a:lnTo>
                      <a:pt x="15" y="83"/>
                    </a:lnTo>
                    <a:lnTo>
                      <a:pt x="14" y="82"/>
                    </a:lnTo>
                    <a:lnTo>
                      <a:pt x="14" y="81"/>
                    </a:lnTo>
                    <a:lnTo>
                      <a:pt x="13" y="81"/>
                    </a:lnTo>
                    <a:lnTo>
                      <a:pt x="13" y="80"/>
                    </a:lnTo>
                    <a:lnTo>
                      <a:pt x="13" y="79"/>
                    </a:lnTo>
                    <a:lnTo>
                      <a:pt x="12" y="78"/>
                    </a:lnTo>
                    <a:lnTo>
                      <a:pt x="12" y="77"/>
                    </a:lnTo>
                    <a:lnTo>
                      <a:pt x="11" y="77"/>
                    </a:lnTo>
                    <a:lnTo>
                      <a:pt x="11" y="76"/>
                    </a:lnTo>
                    <a:lnTo>
                      <a:pt x="11" y="75"/>
                    </a:lnTo>
                    <a:lnTo>
                      <a:pt x="11" y="75"/>
                    </a:lnTo>
                    <a:lnTo>
                      <a:pt x="11" y="74"/>
                    </a:lnTo>
                    <a:lnTo>
                      <a:pt x="10" y="74"/>
                    </a:lnTo>
                    <a:lnTo>
                      <a:pt x="10" y="73"/>
                    </a:lnTo>
                    <a:lnTo>
                      <a:pt x="10" y="72"/>
                    </a:lnTo>
                    <a:lnTo>
                      <a:pt x="9" y="71"/>
                    </a:lnTo>
                    <a:lnTo>
                      <a:pt x="9" y="71"/>
                    </a:lnTo>
                    <a:lnTo>
                      <a:pt x="9" y="70"/>
                    </a:lnTo>
                    <a:lnTo>
                      <a:pt x="8" y="69"/>
                    </a:lnTo>
                    <a:lnTo>
                      <a:pt x="8" y="68"/>
                    </a:lnTo>
                    <a:lnTo>
                      <a:pt x="8" y="67"/>
                    </a:lnTo>
                    <a:lnTo>
                      <a:pt x="7" y="67"/>
                    </a:lnTo>
                    <a:lnTo>
                      <a:pt x="7" y="66"/>
                    </a:lnTo>
                    <a:lnTo>
                      <a:pt x="7" y="65"/>
                    </a:lnTo>
                    <a:lnTo>
                      <a:pt x="6" y="65"/>
                    </a:lnTo>
                    <a:lnTo>
                      <a:pt x="6" y="64"/>
                    </a:lnTo>
                    <a:lnTo>
                      <a:pt x="6" y="64"/>
                    </a:lnTo>
                    <a:lnTo>
                      <a:pt x="6" y="64"/>
                    </a:lnTo>
                    <a:lnTo>
                      <a:pt x="5" y="63"/>
                    </a:lnTo>
                    <a:lnTo>
                      <a:pt x="5" y="62"/>
                    </a:lnTo>
                    <a:lnTo>
                      <a:pt x="5" y="61"/>
                    </a:lnTo>
                    <a:lnTo>
                      <a:pt x="5" y="60"/>
                    </a:lnTo>
                    <a:lnTo>
                      <a:pt x="4" y="60"/>
                    </a:lnTo>
                    <a:lnTo>
                      <a:pt x="4" y="59"/>
                    </a:lnTo>
                    <a:lnTo>
                      <a:pt x="4" y="58"/>
                    </a:lnTo>
                    <a:lnTo>
                      <a:pt x="3" y="57"/>
                    </a:lnTo>
                    <a:lnTo>
                      <a:pt x="3" y="57"/>
                    </a:lnTo>
                    <a:lnTo>
                      <a:pt x="3" y="56"/>
                    </a:lnTo>
                    <a:lnTo>
                      <a:pt x="3" y="56"/>
                    </a:lnTo>
                    <a:lnTo>
                      <a:pt x="3" y="55"/>
                    </a:lnTo>
                    <a:lnTo>
                      <a:pt x="2" y="54"/>
                    </a:lnTo>
                    <a:lnTo>
                      <a:pt x="2" y="54"/>
                    </a:lnTo>
                    <a:lnTo>
                      <a:pt x="2" y="53"/>
                    </a:lnTo>
                    <a:lnTo>
                      <a:pt x="2" y="52"/>
                    </a:lnTo>
                    <a:lnTo>
                      <a:pt x="1" y="51"/>
                    </a:lnTo>
                    <a:lnTo>
                      <a:pt x="1" y="51"/>
                    </a:lnTo>
                    <a:lnTo>
                      <a:pt x="1" y="50"/>
                    </a:lnTo>
                    <a:lnTo>
                      <a:pt x="1" y="49"/>
                    </a:lnTo>
                    <a:lnTo>
                      <a:pt x="1" y="48"/>
                    </a:lnTo>
                    <a:lnTo>
                      <a:pt x="1" y="47"/>
                    </a:lnTo>
                    <a:lnTo>
                      <a:pt x="1" y="47"/>
                    </a:lnTo>
                    <a:lnTo>
                      <a:pt x="1" y="46"/>
                    </a:lnTo>
                    <a:lnTo>
                      <a:pt x="1" y="46"/>
                    </a:lnTo>
                    <a:lnTo>
                      <a:pt x="1" y="45"/>
                    </a:lnTo>
                    <a:lnTo>
                      <a:pt x="1" y="45"/>
                    </a:lnTo>
                    <a:lnTo>
                      <a:pt x="1" y="44"/>
                    </a:lnTo>
                    <a:lnTo>
                      <a:pt x="1" y="43"/>
                    </a:lnTo>
                    <a:lnTo>
                      <a:pt x="1" y="42"/>
                    </a:lnTo>
                    <a:lnTo>
                      <a:pt x="0" y="42"/>
                    </a:lnTo>
                    <a:lnTo>
                      <a:pt x="0" y="41"/>
                    </a:lnTo>
                    <a:lnTo>
                      <a:pt x="0" y="40"/>
                    </a:lnTo>
                    <a:lnTo>
                      <a:pt x="0" y="39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0" y="37"/>
                    </a:lnTo>
                    <a:lnTo>
                      <a:pt x="0" y="36"/>
                    </a:lnTo>
                    <a:lnTo>
                      <a:pt x="0" y="36"/>
                    </a:lnTo>
                    <a:lnTo>
                      <a:pt x="0" y="36"/>
                    </a:lnTo>
                    <a:lnTo>
                      <a:pt x="0" y="35"/>
                    </a:lnTo>
                    <a:lnTo>
                      <a:pt x="0" y="34"/>
                    </a:lnTo>
                    <a:lnTo>
                      <a:pt x="0" y="33"/>
                    </a:lnTo>
                    <a:lnTo>
                      <a:pt x="0" y="33"/>
                    </a:lnTo>
                    <a:lnTo>
                      <a:pt x="0" y="32"/>
                    </a:lnTo>
                    <a:lnTo>
                      <a:pt x="0" y="31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0" y="29"/>
                    </a:lnTo>
                    <a:lnTo>
                      <a:pt x="1" y="28"/>
                    </a:lnTo>
                    <a:lnTo>
                      <a:pt x="1" y="27"/>
                    </a:lnTo>
                    <a:lnTo>
                      <a:pt x="1" y="27"/>
                    </a:lnTo>
                    <a:lnTo>
                      <a:pt x="1" y="27"/>
                    </a:lnTo>
                    <a:lnTo>
                      <a:pt x="1" y="26"/>
                    </a:lnTo>
                    <a:lnTo>
                      <a:pt x="1" y="25"/>
                    </a:lnTo>
                    <a:lnTo>
                      <a:pt x="1" y="25"/>
                    </a:lnTo>
                    <a:lnTo>
                      <a:pt x="1" y="24"/>
                    </a:lnTo>
                    <a:lnTo>
                      <a:pt x="1" y="23"/>
                    </a:lnTo>
                    <a:lnTo>
                      <a:pt x="1" y="22"/>
                    </a:lnTo>
                    <a:lnTo>
                      <a:pt x="1" y="22"/>
                    </a:lnTo>
                    <a:lnTo>
                      <a:pt x="2" y="21"/>
                    </a:lnTo>
                    <a:lnTo>
                      <a:pt x="2" y="20"/>
                    </a:lnTo>
                    <a:lnTo>
                      <a:pt x="2" y="20"/>
                    </a:lnTo>
                    <a:lnTo>
                      <a:pt x="2" y="19"/>
                    </a:lnTo>
                    <a:lnTo>
                      <a:pt x="3" y="18"/>
                    </a:lnTo>
                    <a:lnTo>
                      <a:pt x="3" y="17"/>
                    </a:lnTo>
                    <a:lnTo>
                      <a:pt x="3" y="17"/>
                    </a:lnTo>
                    <a:lnTo>
                      <a:pt x="4" y="17"/>
                    </a:lnTo>
                    <a:lnTo>
                      <a:pt x="4" y="16"/>
                    </a:lnTo>
                    <a:lnTo>
                      <a:pt x="5" y="16"/>
                    </a:lnTo>
                    <a:lnTo>
                      <a:pt x="5" y="15"/>
                    </a:lnTo>
                    <a:lnTo>
                      <a:pt x="5" y="14"/>
                    </a:lnTo>
                    <a:lnTo>
                      <a:pt x="6" y="14"/>
                    </a:lnTo>
                    <a:lnTo>
                      <a:pt x="6" y="13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7" y="11"/>
                    </a:lnTo>
                    <a:lnTo>
                      <a:pt x="8" y="11"/>
                    </a:lnTo>
                    <a:lnTo>
                      <a:pt x="8" y="11"/>
                    </a:lnTo>
                    <a:lnTo>
                      <a:pt x="8" y="11"/>
                    </a:lnTo>
                    <a:lnTo>
                      <a:pt x="9" y="10"/>
                    </a:lnTo>
                    <a:lnTo>
                      <a:pt x="9" y="10"/>
                    </a:lnTo>
                    <a:lnTo>
                      <a:pt x="9" y="10"/>
                    </a:lnTo>
                    <a:lnTo>
                      <a:pt x="9" y="9"/>
                    </a:lnTo>
                    <a:lnTo>
                      <a:pt x="10" y="9"/>
                    </a:lnTo>
                    <a:lnTo>
                      <a:pt x="10" y="9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1" y="8"/>
                    </a:lnTo>
                    <a:lnTo>
                      <a:pt x="11" y="8"/>
                    </a:lnTo>
                    <a:lnTo>
                      <a:pt x="11" y="7"/>
                    </a:lnTo>
                    <a:lnTo>
                      <a:pt x="11" y="7"/>
                    </a:lnTo>
                    <a:lnTo>
                      <a:pt x="11" y="7"/>
                    </a:lnTo>
                    <a:lnTo>
                      <a:pt x="11" y="7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14" y="6"/>
                    </a:lnTo>
                    <a:lnTo>
                      <a:pt x="14" y="5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7" y="4"/>
                    </a:lnTo>
                    <a:lnTo>
                      <a:pt x="17" y="3"/>
                    </a:lnTo>
                    <a:lnTo>
                      <a:pt x="17" y="3"/>
                    </a:lnTo>
                    <a:lnTo>
                      <a:pt x="18" y="3"/>
                    </a:lnTo>
                    <a:lnTo>
                      <a:pt x="18" y="3"/>
                    </a:lnTo>
                    <a:lnTo>
                      <a:pt x="18" y="3"/>
                    </a:lnTo>
                    <a:lnTo>
                      <a:pt x="19" y="3"/>
                    </a:lnTo>
                    <a:lnTo>
                      <a:pt x="19" y="2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20" y="1"/>
                    </a:lnTo>
                    <a:lnTo>
                      <a:pt x="21" y="1"/>
                    </a:lnTo>
                    <a:lnTo>
                      <a:pt x="21" y="1"/>
                    </a:lnTo>
                    <a:lnTo>
                      <a:pt x="22" y="1"/>
                    </a:lnTo>
                    <a:lnTo>
                      <a:pt x="22" y="1"/>
                    </a:lnTo>
                    <a:lnTo>
                      <a:pt x="22" y="1"/>
                    </a:lnTo>
                    <a:lnTo>
                      <a:pt x="23" y="1"/>
                    </a:lnTo>
                    <a:lnTo>
                      <a:pt x="23" y="1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25" y="0"/>
                    </a:lnTo>
                    <a:lnTo>
                      <a:pt x="25" y="0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27" y="0"/>
                    </a:lnTo>
                    <a:lnTo>
                      <a:pt x="27" y="0"/>
                    </a:lnTo>
                    <a:lnTo>
                      <a:pt x="27" y="0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29" y="0"/>
                    </a:lnTo>
                    <a:lnTo>
                      <a:pt x="29" y="0"/>
                    </a:lnTo>
                    <a:lnTo>
                      <a:pt x="29" y="0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30" y="0"/>
                    </a:lnTo>
                    <a:close/>
                    <a:moveTo>
                      <a:pt x="30" y="20"/>
                    </a:moveTo>
                    <a:lnTo>
                      <a:pt x="30" y="20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29" y="20"/>
                    </a:lnTo>
                    <a:lnTo>
                      <a:pt x="29" y="20"/>
                    </a:lnTo>
                    <a:lnTo>
                      <a:pt x="29" y="20"/>
                    </a:lnTo>
                    <a:lnTo>
                      <a:pt x="29" y="20"/>
                    </a:lnTo>
                    <a:lnTo>
                      <a:pt x="29" y="20"/>
                    </a:lnTo>
                    <a:lnTo>
                      <a:pt x="29" y="20"/>
                    </a:lnTo>
                    <a:lnTo>
                      <a:pt x="29" y="21"/>
                    </a:lnTo>
                    <a:lnTo>
                      <a:pt x="29" y="21"/>
                    </a:lnTo>
                    <a:lnTo>
                      <a:pt x="29" y="21"/>
                    </a:lnTo>
                    <a:lnTo>
                      <a:pt x="29" y="21"/>
                    </a:lnTo>
                    <a:lnTo>
                      <a:pt x="29" y="21"/>
                    </a:lnTo>
                    <a:lnTo>
                      <a:pt x="28" y="21"/>
                    </a:lnTo>
                    <a:lnTo>
                      <a:pt x="28" y="21"/>
                    </a:lnTo>
                    <a:lnTo>
                      <a:pt x="28" y="21"/>
                    </a:lnTo>
                    <a:lnTo>
                      <a:pt x="28" y="21"/>
                    </a:lnTo>
                    <a:lnTo>
                      <a:pt x="28" y="21"/>
                    </a:lnTo>
                    <a:lnTo>
                      <a:pt x="28" y="21"/>
                    </a:lnTo>
                    <a:lnTo>
                      <a:pt x="28" y="21"/>
                    </a:lnTo>
                    <a:lnTo>
                      <a:pt x="28" y="21"/>
                    </a:lnTo>
                    <a:lnTo>
                      <a:pt x="28" y="21"/>
                    </a:lnTo>
                    <a:lnTo>
                      <a:pt x="28" y="21"/>
                    </a:lnTo>
                    <a:lnTo>
                      <a:pt x="27" y="21"/>
                    </a:lnTo>
                    <a:lnTo>
                      <a:pt x="27" y="21"/>
                    </a:lnTo>
                    <a:lnTo>
                      <a:pt x="27" y="21"/>
                    </a:lnTo>
                    <a:lnTo>
                      <a:pt x="27" y="21"/>
                    </a:lnTo>
                    <a:lnTo>
                      <a:pt x="27" y="21"/>
                    </a:lnTo>
                    <a:lnTo>
                      <a:pt x="27" y="21"/>
                    </a:lnTo>
                    <a:lnTo>
                      <a:pt x="27" y="22"/>
                    </a:lnTo>
                    <a:lnTo>
                      <a:pt x="27" y="22"/>
                    </a:lnTo>
                    <a:lnTo>
                      <a:pt x="26" y="22"/>
                    </a:lnTo>
                    <a:lnTo>
                      <a:pt x="26" y="22"/>
                    </a:lnTo>
                    <a:lnTo>
                      <a:pt x="26" y="22"/>
                    </a:lnTo>
                    <a:lnTo>
                      <a:pt x="26" y="22"/>
                    </a:lnTo>
                    <a:lnTo>
                      <a:pt x="26" y="22"/>
                    </a:lnTo>
                    <a:lnTo>
                      <a:pt x="26" y="22"/>
                    </a:lnTo>
                    <a:lnTo>
                      <a:pt x="26" y="22"/>
                    </a:lnTo>
                    <a:lnTo>
                      <a:pt x="26" y="22"/>
                    </a:lnTo>
                    <a:lnTo>
                      <a:pt x="25" y="22"/>
                    </a:lnTo>
                    <a:lnTo>
                      <a:pt x="25" y="23"/>
                    </a:lnTo>
                    <a:lnTo>
                      <a:pt x="25" y="23"/>
                    </a:lnTo>
                    <a:lnTo>
                      <a:pt x="25" y="23"/>
                    </a:lnTo>
                    <a:lnTo>
                      <a:pt x="25" y="23"/>
                    </a:lnTo>
                    <a:lnTo>
                      <a:pt x="25" y="23"/>
                    </a:lnTo>
                    <a:lnTo>
                      <a:pt x="25" y="23"/>
                    </a:lnTo>
                    <a:lnTo>
                      <a:pt x="25" y="23"/>
                    </a:lnTo>
                    <a:lnTo>
                      <a:pt x="24" y="23"/>
                    </a:lnTo>
                    <a:lnTo>
                      <a:pt x="24" y="23"/>
                    </a:lnTo>
                    <a:lnTo>
                      <a:pt x="24" y="24"/>
                    </a:lnTo>
                    <a:lnTo>
                      <a:pt x="24" y="24"/>
                    </a:lnTo>
                    <a:lnTo>
                      <a:pt x="24" y="24"/>
                    </a:lnTo>
                    <a:lnTo>
                      <a:pt x="24" y="24"/>
                    </a:lnTo>
                    <a:lnTo>
                      <a:pt x="24" y="24"/>
                    </a:lnTo>
                    <a:lnTo>
                      <a:pt x="24" y="24"/>
                    </a:lnTo>
                    <a:lnTo>
                      <a:pt x="24" y="24"/>
                    </a:lnTo>
                    <a:lnTo>
                      <a:pt x="23" y="24"/>
                    </a:lnTo>
                    <a:lnTo>
                      <a:pt x="23" y="24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2" y="26"/>
                    </a:lnTo>
                    <a:lnTo>
                      <a:pt x="22" y="26"/>
                    </a:lnTo>
                    <a:lnTo>
                      <a:pt x="22" y="26"/>
                    </a:lnTo>
                    <a:lnTo>
                      <a:pt x="22" y="26"/>
                    </a:lnTo>
                    <a:lnTo>
                      <a:pt x="22" y="27"/>
                    </a:lnTo>
                    <a:lnTo>
                      <a:pt x="22" y="27"/>
                    </a:lnTo>
                    <a:lnTo>
                      <a:pt x="22" y="27"/>
                    </a:lnTo>
                    <a:lnTo>
                      <a:pt x="21" y="27"/>
                    </a:lnTo>
                    <a:lnTo>
                      <a:pt x="21" y="27"/>
                    </a:lnTo>
                    <a:lnTo>
                      <a:pt x="21" y="27"/>
                    </a:lnTo>
                    <a:lnTo>
                      <a:pt x="21" y="27"/>
                    </a:lnTo>
                    <a:lnTo>
                      <a:pt x="21" y="28"/>
                    </a:lnTo>
                    <a:lnTo>
                      <a:pt x="21" y="28"/>
                    </a:lnTo>
                    <a:lnTo>
                      <a:pt x="21" y="28"/>
                    </a:lnTo>
                    <a:lnTo>
                      <a:pt x="21" y="29"/>
                    </a:lnTo>
                    <a:lnTo>
                      <a:pt x="21" y="29"/>
                    </a:lnTo>
                    <a:lnTo>
                      <a:pt x="20" y="29"/>
                    </a:lnTo>
                    <a:lnTo>
                      <a:pt x="20" y="30"/>
                    </a:lnTo>
                    <a:lnTo>
                      <a:pt x="20" y="30"/>
                    </a:lnTo>
                    <a:lnTo>
                      <a:pt x="20" y="30"/>
                    </a:lnTo>
                    <a:lnTo>
                      <a:pt x="20" y="31"/>
                    </a:lnTo>
                    <a:lnTo>
                      <a:pt x="20" y="31"/>
                    </a:lnTo>
                    <a:lnTo>
                      <a:pt x="20" y="31"/>
                    </a:lnTo>
                    <a:lnTo>
                      <a:pt x="20" y="31"/>
                    </a:lnTo>
                    <a:lnTo>
                      <a:pt x="20" y="32"/>
                    </a:lnTo>
                    <a:lnTo>
                      <a:pt x="20" y="32"/>
                    </a:lnTo>
                    <a:lnTo>
                      <a:pt x="20" y="33"/>
                    </a:lnTo>
                    <a:lnTo>
                      <a:pt x="20" y="33"/>
                    </a:lnTo>
                    <a:lnTo>
                      <a:pt x="20" y="33"/>
                    </a:lnTo>
                    <a:lnTo>
                      <a:pt x="20" y="34"/>
                    </a:lnTo>
                    <a:lnTo>
                      <a:pt x="20" y="34"/>
                    </a:lnTo>
                    <a:lnTo>
                      <a:pt x="20" y="35"/>
                    </a:lnTo>
                    <a:lnTo>
                      <a:pt x="20" y="35"/>
                    </a:lnTo>
                    <a:lnTo>
                      <a:pt x="20" y="36"/>
                    </a:lnTo>
                    <a:lnTo>
                      <a:pt x="20" y="36"/>
                    </a:lnTo>
                    <a:lnTo>
                      <a:pt x="20" y="36"/>
                    </a:lnTo>
                    <a:lnTo>
                      <a:pt x="20" y="36"/>
                    </a:lnTo>
                    <a:lnTo>
                      <a:pt x="20" y="36"/>
                    </a:lnTo>
                    <a:lnTo>
                      <a:pt x="20" y="37"/>
                    </a:lnTo>
                    <a:lnTo>
                      <a:pt x="20" y="37"/>
                    </a:lnTo>
                    <a:lnTo>
                      <a:pt x="20" y="38"/>
                    </a:lnTo>
                    <a:lnTo>
                      <a:pt x="20" y="38"/>
                    </a:lnTo>
                    <a:lnTo>
                      <a:pt x="20" y="39"/>
                    </a:lnTo>
                    <a:lnTo>
                      <a:pt x="20" y="39"/>
                    </a:lnTo>
                    <a:lnTo>
                      <a:pt x="20" y="40"/>
                    </a:lnTo>
                    <a:lnTo>
                      <a:pt x="20" y="41"/>
                    </a:lnTo>
                    <a:lnTo>
                      <a:pt x="20" y="41"/>
                    </a:lnTo>
                    <a:lnTo>
                      <a:pt x="20" y="42"/>
                    </a:lnTo>
                    <a:lnTo>
                      <a:pt x="21" y="42"/>
                    </a:lnTo>
                    <a:lnTo>
                      <a:pt x="21" y="43"/>
                    </a:lnTo>
                    <a:lnTo>
                      <a:pt x="21" y="43"/>
                    </a:lnTo>
                    <a:lnTo>
                      <a:pt x="21" y="44"/>
                    </a:lnTo>
                    <a:lnTo>
                      <a:pt x="21" y="44"/>
                    </a:lnTo>
                    <a:lnTo>
                      <a:pt x="21" y="45"/>
                    </a:lnTo>
                    <a:lnTo>
                      <a:pt x="21" y="46"/>
                    </a:lnTo>
                    <a:lnTo>
                      <a:pt x="21" y="46"/>
                    </a:lnTo>
                    <a:lnTo>
                      <a:pt x="22" y="46"/>
                    </a:lnTo>
                    <a:lnTo>
                      <a:pt x="22" y="46"/>
                    </a:lnTo>
                    <a:lnTo>
                      <a:pt x="22" y="47"/>
                    </a:lnTo>
                    <a:lnTo>
                      <a:pt x="22" y="48"/>
                    </a:lnTo>
                    <a:lnTo>
                      <a:pt x="22" y="48"/>
                    </a:lnTo>
                    <a:lnTo>
                      <a:pt x="22" y="49"/>
                    </a:lnTo>
                    <a:lnTo>
                      <a:pt x="23" y="49"/>
                    </a:lnTo>
                    <a:lnTo>
                      <a:pt x="23" y="50"/>
                    </a:lnTo>
                    <a:lnTo>
                      <a:pt x="23" y="51"/>
                    </a:lnTo>
                    <a:lnTo>
                      <a:pt x="23" y="51"/>
                    </a:lnTo>
                    <a:lnTo>
                      <a:pt x="23" y="52"/>
                    </a:lnTo>
                    <a:lnTo>
                      <a:pt x="24" y="53"/>
                    </a:lnTo>
                    <a:lnTo>
                      <a:pt x="24" y="53"/>
                    </a:lnTo>
                    <a:lnTo>
                      <a:pt x="24" y="54"/>
                    </a:lnTo>
                    <a:lnTo>
                      <a:pt x="24" y="54"/>
                    </a:lnTo>
                    <a:lnTo>
                      <a:pt x="25" y="55"/>
                    </a:lnTo>
                    <a:lnTo>
                      <a:pt x="25" y="56"/>
                    </a:lnTo>
                    <a:lnTo>
                      <a:pt x="25" y="56"/>
                    </a:lnTo>
                    <a:lnTo>
                      <a:pt x="25" y="56"/>
                    </a:lnTo>
                    <a:lnTo>
                      <a:pt x="25" y="56"/>
                    </a:lnTo>
                    <a:lnTo>
                      <a:pt x="26" y="57"/>
                    </a:lnTo>
                    <a:lnTo>
                      <a:pt x="26" y="57"/>
                    </a:lnTo>
                    <a:lnTo>
                      <a:pt x="26" y="58"/>
                    </a:lnTo>
                    <a:lnTo>
                      <a:pt x="26" y="59"/>
                    </a:lnTo>
                    <a:lnTo>
                      <a:pt x="27" y="59"/>
                    </a:lnTo>
                    <a:lnTo>
                      <a:pt x="27" y="60"/>
                    </a:lnTo>
                    <a:lnTo>
                      <a:pt x="27" y="61"/>
                    </a:lnTo>
                    <a:lnTo>
                      <a:pt x="28" y="61"/>
                    </a:lnTo>
                    <a:lnTo>
                      <a:pt x="28" y="62"/>
                    </a:lnTo>
                    <a:lnTo>
                      <a:pt x="28" y="63"/>
                    </a:lnTo>
                    <a:lnTo>
                      <a:pt x="28" y="64"/>
                    </a:lnTo>
                    <a:lnTo>
                      <a:pt x="29" y="64"/>
                    </a:lnTo>
                    <a:lnTo>
                      <a:pt x="29" y="65"/>
                    </a:lnTo>
                    <a:lnTo>
                      <a:pt x="29" y="65"/>
                    </a:lnTo>
                    <a:lnTo>
                      <a:pt x="30" y="65"/>
                    </a:lnTo>
                    <a:lnTo>
                      <a:pt x="30" y="66"/>
                    </a:lnTo>
                    <a:lnTo>
                      <a:pt x="30" y="67"/>
                    </a:lnTo>
                    <a:lnTo>
                      <a:pt x="30" y="67"/>
                    </a:lnTo>
                    <a:lnTo>
                      <a:pt x="30" y="68"/>
                    </a:lnTo>
                    <a:lnTo>
                      <a:pt x="31" y="69"/>
                    </a:lnTo>
                    <a:lnTo>
                      <a:pt x="31" y="70"/>
                    </a:lnTo>
                    <a:lnTo>
                      <a:pt x="31" y="70"/>
                    </a:lnTo>
                    <a:lnTo>
                      <a:pt x="32" y="71"/>
                    </a:lnTo>
                    <a:lnTo>
                      <a:pt x="32" y="72"/>
                    </a:lnTo>
                    <a:lnTo>
                      <a:pt x="32" y="72"/>
                    </a:lnTo>
                    <a:lnTo>
                      <a:pt x="33" y="73"/>
                    </a:lnTo>
                    <a:lnTo>
                      <a:pt x="33" y="74"/>
                    </a:lnTo>
                    <a:lnTo>
                      <a:pt x="34" y="74"/>
                    </a:lnTo>
                    <a:lnTo>
                      <a:pt x="34" y="75"/>
                    </a:lnTo>
                    <a:lnTo>
                      <a:pt x="34" y="75"/>
                    </a:lnTo>
                    <a:lnTo>
                      <a:pt x="35" y="76"/>
                    </a:lnTo>
                    <a:lnTo>
                      <a:pt x="35" y="76"/>
                    </a:lnTo>
                    <a:lnTo>
                      <a:pt x="36" y="77"/>
                    </a:lnTo>
                    <a:lnTo>
                      <a:pt x="36" y="78"/>
                    </a:lnTo>
                    <a:lnTo>
                      <a:pt x="36" y="78"/>
                    </a:lnTo>
                    <a:lnTo>
                      <a:pt x="37" y="79"/>
                    </a:lnTo>
                    <a:lnTo>
                      <a:pt x="37" y="80"/>
                    </a:lnTo>
                    <a:lnTo>
                      <a:pt x="38" y="81"/>
                    </a:lnTo>
                    <a:lnTo>
                      <a:pt x="38" y="81"/>
                    </a:lnTo>
                    <a:lnTo>
                      <a:pt x="39" y="83"/>
                    </a:lnTo>
                    <a:lnTo>
                      <a:pt x="39" y="84"/>
                    </a:lnTo>
                    <a:lnTo>
                      <a:pt x="40" y="85"/>
                    </a:lnTo>
                    <a:lnTo>
                      <a:pt x="41" y="86"/>
                    </a:lnTo>
                    <a:lnTo>
                      <a:pt x="42" y="87"/>
                    </a:lnTo>
                    <a:lnTo>
                      <a:pt x="42" y="89"/>
                    </a:lnTo>
                    <a:lnTo>
                      <a:pt x="43" y="90"/>
                    </a:lnTo>
                    <a:lnTo>
                      <a:pt x="44" y="92"/>
                    </a:lnTo>
                    <a:lnTo>
                      <a:pt x="45" y="93"/>
                    </a:lnTo>
                    <a:lnTo>
                      <a:pt x="46" y="94"/>
                    </a:lnTo>
                    <a:lnTo>
                      <a:pt x="47" y="95"/>
                    </a:lnTo>
                    <a:lnTo>
                      <a:pt x="48" y="96"/>
                    </a:lnTo>
                    <a:lnTo>
                      <a:pt x="49" y="98"/>
                    </a:lnTo>
                    <a:lnTo>
                      <a:pt x="49" y="99"/>
                    </a:lnTo>
                    <a:lnTo>
                      <a:pt x="50" y="100"/>
                    </a:lnTo>
                    <a:lnTo>
                      <a:pt x="51" y="101"/>
                    </a:lnTo>
                    <a:lnTo>
                      <a:pt x="51" y="102"/>
                    </a:lnTo>
                    <a:lnTo>
                      <a:pt x="52" y="103"/>
                    </a:lnTo>
                    <a:lnTo>
                      <a:pt x="53" y="104"/>
                    </a:lnTo>
                    <a:lnTo>
                      <a:pt x="54" y="105"/>
                    </a:lnTo>
                    <a:lnTo>
                      <a:pt x="55" y="106"/>
                    </a:lnTo>
                    <a:lnTo>
                      <a:pt x="56" y="107"/>
                    </a:lnTo>
                    <a:lnTo>
                      <a:pt x="57" y="109"/>
                    </a:lnTo>
                    <a:lnTo>
                      <a:pt x="58" y="110"/>
                    </a:lnTo>
                    <a:lnTo>
                      <a:pt x="58" y="111"/>
                    </a:lnTo>
                    <a:lnTo>
                      <a:pt x="59" y="112"/>
                    </a:lnTo>
                    <a:lnTo>
                      <a:pt x="60" y="113"/>
                    </a:lnTo>
                    <a:lnTo>
                      <a:pt x="61" y="114"/>
                    </a:lnTo>
                    <a:lnTo>
                      <a:pt x="62" y="115"/>
                    </a:lnTo>
                    <a:lnTo>
                      <a:pt x="63" y="116"/>
                    </a:lnTo>
                    <a:lnTo>
                      <a:pt x="64" y="118"/>
                    </a:lnTo>
                    <a:lnTo>
                      <a:pt x="65" y="119"/>
                    </a:lnTo>
                    <a:lnTo>
                      <a:pt x="66" y="120"/>
                    </a:lnTo>
                    <a:lnTo>
                      <a:pt x="67" y="121"/>
                    </a:lnTo>
                    <a:lnTo>
                      <a:pt x="68" y="122"/>
                    </a:lnTo>
                    <a:lnTo>
                      <a:pt x="68" y="123"/>
                    </a:lnTo>
                    <a:lnTo>
                      <a:pt x="69" y="123"/>
                    </a:lnTo>
                    <a:lnTo>
                      <a:pt x="70" y="124"/>
                    </a:lnTo>
                    <a:lnTo>
                      <a:pt x="71" y="125"/>
                    </a:lnTo>
                    <a:lnTo>
                      <a:pt x="71" y="125"/>
                    </a:lnTo>
                    <a:lnTo>
                      <a:pt x="72" y="126"/>
                    </a:lnTo>
                    <a:lnTo>
                      <a:pt x="73" y="127"/>
                    </a:lnTo>
                    <a:lnTo>
                      <a:pt x="74" y="128"/>
                    </a:lnTo>
                    <a:lnTo>
                      <a:pt x="75" y="129"/>
                    </a:lnTo>
                    <a:lnTo>
                      <a:pt x="76" y="130"/>
                    </a:lnTo>
                    <a:lnTo>
                      <a:pt x="77" y="131"/>
                    </a:lnTo>
                    <a:lnTo>
                      <a:pt x="78" y="132"/>
                    </a:lnTo>
                    <a:lnTo>
                      <a:pt x="78" y="132"/>
                    </a:lnTo>
                    <a:lnTo>
                      <a:pt x="78" y="133"/>
                    </a:lnTo>
                    <a:lnTo>
                      <a:pt x="79" y="134"/>
                    </a:lnTo>
                    <a:lnTo>
                      <a:pt x="80" y="134"/>
                    </a:lnTo>
                    <a:lnTo>
                      <a:pt x="81" y="135"/>
                    </a:lnTo>
                    <a:lnTo>
                      <a:pt x="82" y="136"/>
                    </a:lnTo>
                    <a:lnTo>
                      <a:pt x="82" y="137"/>
                    </a:lnTo>
                    <a:lnTo>
                      <a:pt x="83" y="137"/>
                    </a:lnTo>
                    <a:lnTo>
                      <a:pt x="84" y="138"/>
                    </a:lnTo>
                    <a:lnTo>
                      <a:pt x="85" y="139"/>
                    </a:lnTo>
                    <a:lnTo>
                      <a:pt x="85" y="139"/>
                    </a:lnTo>
                    <a:lnTo>
                      <a:pt x="86" y="140"/>
                    </a:lnTo>
                    <a:lnTo>
                      <a:pt x="87" y="140"/>
                    </a:lnTo>
                    <a:lnTo>
                      <a:pt x="87" y="141"/>
                    </a:lnTo>
                    <a:lnTo>
                      <a:pt x="87" y="141"/>
                    </a:lnTo>
                    <a:lnTo>
                      <a:pt x="87" y="141"/>
                    </a:lnTo>
                    <a:lnTo>
                      <a:pt x="87" y="141"/>
                    </a:lnTo>
                    <a:lnTo>
                      <a:pt x="87" y="142"/>
                    </a:lnTo>
                    <a:lnTo>
                      <a:pt x="88" y="142"/>
                    </a:lnTo>
                    <a:lnTo>
                      <a:pt x="88" y="142"/>
                    </a:lnTo>
                    <a:lnTo>
                      <a:pt x="88" y="142"/>
                    </a:lnTo>
                    <a:lnTo>
                      <a:pt x="88" y="142"/>
                    </a:lnTo>
                    <a:lnTo>
                      <a:pt x="89" y="142"/>
                    </a:lnTo>
                    <a:lnTo>
                      <a:pt x="89" y="142"/>
                    </a:lnTo>
                    <a:lnTo>
                      <a:pt x="89" y="142"/>
                    </a:lnTo>
                    <a:lnTo>
                      <a:pt x="90" y="142"/>
                    </a:lnTo>
                    <a:lnTo>
                      <a:pt x="90" y="142"/>
                    </a:lnTo>
                    <a:lnTo>
                      <a:pt x="90" y="143"/>
                    </a:lnTo>
                    <a:lnTo>
                      <a:pt x="91" y="143"/>
                    </a:lnTo>
                    <a:lnTo>
                      <a:pt x="91" y="143"/>
                    </a:lnTo>
                    <a:lnTo>
                      <a:pt x="91" y="143"/>
                    </a:lnTo>
                    <a:lnTo>
                      <a:pt x="92" y="143"/>
                    </a:lnTo>
                    <a:lnTo>
                      <a:pt x="92" y="144"/>
                    </a:lnTo>
                    <a:lnTo>
                      <a:pt x="92" y="144"/>
                    </a:lnTo>
                    <a:lnTo>
                      <a:pt x="93" y="144"/>
                    </a:lnTo>
                    <a:lnTo>
                      <a:pt x="94" y="145"/>
                    </a:lnTo>
                    <a:lnTo>
                      <a:pt x="94" y="145"/>
                    </a:lnTo>
                    <a:lnTo>
                      <a:pt x="95" y="145"/>
                    </a:lnTo>
                    <a:lnTo>
                      <a:pt x="96" y="146"/>
                    </a:lnTo>
                    <a:lnTo>
                      <a:pt x="96" y="146"/>
                    </a:lnTo>
                    <a:lnTo>
                      <a:pt x="97" y="146"/>
                    </a:lnTo>
                    <a:lnTo>
                      <a:pt x="97" y="146"/>
                    </a:lnTo>
                    <a:lnTo>
                      <a:pt x="97" y="147"/>
                    </a:lnTo>
                    <a:lnTo>
                      <a:pt x="98" y="147"/>
                    </a:lnTo>
                    <a:lnTo>
                      <a:pt x="98" y="147"/>
                    </a:lnTo>
                    <a:lnTo>
                      <a:pt x="99" y="147"/>
                    </a:lnTo>
                    <a:lnTo>
                      <a:pt x="99" y="148"/>
                    </a:lnTo>
                    <a:lnTo>
                      <a:pt x="100" y="148"/>
                    </a:lnTo>
                    <a:lnTo>
                      <a:pt x="101" y="148"/>
                    </a:lnTo>
                    <a:lnTo>
                      <a:pt x="101" y="148"/>
                    </a:lnTo>
                    <a:lnTo>
                      <a:pt x="102" y="148"/>
                    </a:lnTo>
                    <a:lnTo>
                      <a:pt x="103" y="149"/>
                    </a:lnTo>
                    <a:lnTo>
                      <a:pt x="103" y="149"/>
                    </a:lnTo>
                    <a:lnTo>
                      <a:pt x="104" y="149"/>
                    </a:lnTo>
                    <a:lnTo>
                      <a:pt x="105" y="149"/>
                    </a:lnTo>
                    <a:lnTo>
                      <a:pt x="105" y="150"/>
                    </a:lnTo>
                    <a:lnTo>
                      <a:pt x="106" y="150"/>
                    </a:lnTo>
                    <a:lnTo>
                      <a:pt x="106" y="150"/>
                    </a:lnTo>
                    <a:lnTo>
                      <a:pt x="107" y="150"/>
                    </a:lnTo>
                    <a:lnTo>
                      <a:pt x="107" y="150"/>
                    </a:lnTo>
                    <a:lnTo>
                      <a:pt x="108" y="150"/>
                    </a:lnTo>
                    <a:lnTo>
                      <a:pt x="109" y="151"/>
                    </a:lnTo>
                    <a:lnTo>
                      <a:pt x="109" y="151"/>
                    </a:lnTo>
                    <a:lnTo>
                      <a:pt x="110" y="151"/>
                    </a:lnTo>
                    <a:lnTo>
                      <a:pt x="111" y="151"/>
                    </a:lnTo>
                    <a:lnTo>
                      <a:pt x="112" y="151"/>
                    </a:lnTo>
                    <a:lnTo>
                      <a:pt x="112" y="151"/>
                    </a:lnTo>
                    <a:lnTo>
                      <a:pt x="113" y="152"/>
                    </a:lnTo>
                    <a:lnTo>
                      <a:pt x="114" y="152"/>
                    </a:lnTo>
                    <a:lnTo>
                      <a:pt x="115" y="152"/>
                    </a:lnTo>
                    <a:lnTo>
                      <a:pt x="116" y="152"/>
                    </a:lnTo>
                    <a:lnTo>
                      <a:pt x="117" y="152"/>
                    </a:lnTo>
                    <a:lnTo>
                      <a:pt x="119" y="152"/>
                    </a:lnTo>
                    <a:lnTo>
                      <a:pt x="120" y="152"/>
                    </a:lnTo>
                    <a:lnTo>
                      <a:pt x="124" y="153"/>
                    </a:lnTo>
                    <a:lnTo>
                      <a:pt x="125" y="153"/>
                    </a:lnTo>
                    <a:lnTo>
                      <a:pt x="126" y="153"/>
                    </a:lnTo>
                    <a:lnTo>
                      <a:pt x="128" y="154"/>
                    </a:lnTo>
                    <a:lnTo>
                      <a:pt x="129" y="154"/>
                    </a:lnTo>
                    <a:lnTo>
                      <a:pt x="130" y="154"/>
                    </a:lnTo>
                    <a:lnTo>
                      <a:pt x="131" y="154"/>
                    </a:lnTo>
                    <a:lnTo>
                      <a:pt x="132" y="154"/>
                    </a:lnTo>
                    <a:lnTo>
                      <a:pt x="133" y="155"/>
                    </a:lnTo>
                    <a:lnTo>
                      <a:pt x="134" y="155"/>
                    </a:lnTo>
                    <a:lnTo>
                      <a:pt x="134" y="155"/>
                    </a:lnTo>
                    <a:lnTo>
                      <a:pt x="135" y="155"/>
                    </a:lnTo>
                    <a:lnTo>
                      <a:pt x="135" y="155"/>
                    </a:lnTo>
                    <a:lnTo>
                      <a:pt x="135" y="155"/>
                    </a:lnTo>
                    <a:lnTo>
                      <a:pt x="136" y="156"/>
                    </a:lnTo>
                    <a:lnTo>
                      <a:pt x="137" y="156"/>
                    </a:lnTo>
                    <a:lnTo>
                      <a:pt x="137" y="156"/>
                    </a:lnTo>
                    <a:lnTo>
                      <a:pt x="139" y="157"/>
                    </a:lnTo>
                    <a:lnTo>
                      <a:pt x="142" y="158"/>
                    </a:lnTo>
                    <a:lnTo>
                      <a:pt x="142" y="157"/>
                    </a:lnTo>
                    <a:lnTo>
                      <a:pt x="141" y="156"/>
                    </a:lnTo>
                    <a:lnTo>
                      <a:pt x="141" y="155"/>
                    </a:lnTo>
                    <a:lnTo>
                      <a:pt x="141" y="155"/>
                    </a:lnTo>
                    <a:lnTo>
                      <a:pt x="141" y="154"/>
                    </a:lnTo>
                    <a:lnTo>
                      <a:pt x="140" y="153"/>
                    </a:lnTo>
                    <a:lnTo>
                      <a:pt x="140" y="152"/>
                    </a:lnTo>
                    <a:lnTo>
                      <a:pt x="140" y="152"/>
                    </a:lnTo>
                    <a:lnTo>
                      <a:pt x="139" y="151"/>
                    </a:lnTo>
                    <a:lnTo>
                      <a:pt x="139" y="149"/>
                    </a:lnTo>
                    <a:lnTo>
                      <a:pt x="138" y="147"/>
                    </a:lnTo>
                    <a:lnTo>
                      <a:pt x="137" y="145"/>
                    </a:lnTo>
                    <a:lnTo>
                      <a:pt x="136" y="142"/>
                    </a:lnTo>
                    <a:lnTo>
                      <a:pt x="136" y="141"/>
                    </a:lnTo>
                    <a:lnTo>
                      <a:pt x="135" y="139"/>
                    </a:lnTo>
                    <a:lnTo>
                      <a:pt x="135" y="138"/>
                    </a:lnTo>
                    <a:lnTo>
                      <a:pt x="135" y="137"/>
                    </a:lnTo>
                    <a:lnTo>
                      <a:pt x="135" y="137"/>
                    </a:lnTo>
                    <a:lnTo>
                      <a:pt x="135" y="136"/>
                    </a:lnTo>
                    <a:lnTo>
                      <a:pt x="135" y="135"/>
                    </a:lnTo>
                    <a:lnTo>
                      <a:pt x="135" y="135"/>
                    </a:lnTo>
                    <a:lnTo>
                      <a:pt x="135" y="134"/>
                    </a:lnTo>
                    <a:lnTo>
                      <a:pt x="134" y="133"/>
                    </a:lnTo>
                    <a:lnTo>
                      <a:pt x="134" y="133"/>
                    </a:lnTo>
                    <a:lnTo>
                      <a:pt x="134" y="132"/>
                    </a:lnTo>
                    <a:lnTo>
                      <a:pt x="134" y="132"/>
                    </a:lnTo>
                    <a:lnTo>
                      <a:pt x="134" y="132"/>
                    </a:lnTo>
                    <a:lnTo>
                      <a:pt x="133" y="132"/>
                    </a:lnTo>
                    <a:lnTo>
                      <a:pt x="133" y="132"/>
                    </a:lnTo>
                    <a:lnTo>
                      <a:pt x="133" y="132"/>
                    </a:lnTo>
                    <a:lnTo>
                      <a:pt x="133" y="132"/>
                    </a:lnTo>
                    <a:lnTo>
                      <a:pt x="133" y="132"/>
                    </a:lnTo>
                    <a:lnTo>
                      <a:pt x="133" y="131"/>
                    </a:lnTo>
                    <a:lnTo>
                      <a:pt x="133" y="131"/>
                    </a:lnTo>
                    <a:lnTo>
                      <a:pt x="133" y="131"/>
                    </a:lnTo>
                    <a:lnTo>
                      <a:pt x="132" y="130"/>
                    </a:lnTo>
                    <a:lnTo>
                      <a:pt x="132" y="129"/>
                    </a:lnTo>
                    <a:lnTo>
                      <a:pt x="131" y="128"/>
                    </a:lnTo>
                    <a:lnTo>
                      <a:pt x="131" y="127"/>
                    </a:lnTo>
                    <a:lnTo>
                      <a:pt x="130" y="127"/>
                    </a:lnTo>
                    <a:lnTo>
                      <a:pt x="130" y="126"/>
                    </a:lnTo>
                    <a:lnTo>
                      <a:pt x="129" y="125"/>
                    </a:lnTo>
                    <a:lnTo>
                      <a:pt x="129" y="124"/>
                    </a:lnTo>
                    <a:lnTo>
                      <a:pt x="128" y="123"/>
                    </a:lnTo>
                    <a:lnTo>
                      <a:pt x="128" y="123"/>
                    </a:lnTo>
                    <a:lnTo>
                      <a:pt x="127" y="123"/>
                    </a:lnTo>
                    <a:lnTo>
                      <a:pt x="127" y="122"/>
                    </a:lnTo>
                    <a:lnTo>
                      <a:pt x="127" y="122"/>
                    </a:lnTo>
                    <a:lnTo>
                      <a:pt x="126" y="121"/>
                    </a:lnTo>
                    <a:lnTo>
                      <a:pt x="126" y="120"/>
                    </a:lnTo>
                    <a:lnTo>
                      <a:pt x="125" y="120"/>
                    </a:lnTo>
                    <a:lnTo>
                      <a:pt x="125" y="119"/>
                    </a:lnTo>
                    <a:lnTo>
                      <a:pt x="125" y="118"/>
                    </a:lnTo>
                    <a:lnTo>
                      <a:pt x="125" y="117"/>
                    </a:lnTo>
                    <a:lnTo>
                      <a:pt x="124" y="116"/>
                    </a:lnTo>
                    <a:lnTo>
                      <a:pt x="124" y="116"/>
                    </a:lnTo>
                    <a:lnTo>
                      <a:pt x="123" y="115"/>
                    </a:lnTo>
                    <a:lnTo>
                      <a:pt x="123" y="114"/>
                    </a:lnTo>
                    <a:lnTo>
                      <a:pt x="122" y="113"/>
                    </a:lnTo>
                    <a:lnTo>
                      <a:pt x="122" y="113"/>
                    </a:lnTo>
                    <a:lnTo>
                      <a:pt x="121" y="113"/>
                    </a:lnTo>
                    <a:lnTo>
                      <a:pt x="120" y="112"/>
                    </a:lnTo>
                    <a:lnTo>
                      <a:pt x="120" y="111"/>
                    </a:lnTo>
                    <a:lnTo>
                      <a:pt x="119" y="111"/>
                    </a:lnTo>
                    <a:lnTo>
                      <a:pt x="119" y="110"/>
                    </a:lnTo>
                    <a:lnTo>
                      <a:pt x="118" y="109"/>
                    </a:lnTo>
                    <a:lnTo>
                      <a:pt x="118" y="108"/>
                    </a:lnTo>
                    <a:lnTo>
                      <a:pt x="117" y="108"/>
                    </a:lnTo>
                    <a:lnTo>
                      <a:pt x="117" y="107"/>
                    </a:lnTo>
                    <a:lnTo>
                      <a:pt x="116" y="106"/>
                    </a:lnTo>
                    <a:lnTo>
                      <a:pt x="116" y="105"/>
                    </a:lnTo>
                    <a:lnTo>
                      <a:pt x="116" y="105"/>
                    </a:lnTo>
                    <a:lnTo>
                      <a:pt x="115" y="104"/>
                    </a:lnTo>
                    <a:lnTo>
                      <a:pt x="115" y="104"/>
                    </a:lnTo>
                    <a:lnTo>
                      <a:pt x="114" y="103"/>
                    </a:lnTo>
                    <a:lnTo>
                      <a:pt x="114" y="103"/>
                    </a:lnTo>
                    <a:lnTo>
                      <a:pt x="113" y="102"/>
                    </a:lnTo>
                    <a:lnTo>
                      <a:pt x="112" y="101"/>
                    </a:lnTo>
                    <a:lnTo>
                      <a:pt x="112" y="100"/>
                    </a:lnTo>
                    <a:lnTo>
                      <a:pt x="111" y="99"/>
                    </a:lnTo>
                    <a:lnTo>
                      <a:pt x="109" y="98"/>
                    </a:lnTo>
                    <a:lnTo>
                      <a:pt x="108" y="96"/>
                    </a:lnTo>
                    <a:lnTo>
                      <a:pt x="107" y="95"/>
                    </a:lnTo>
                    <a:lnTo>
                      <a:pt x="106" y="94"/>
                    </a:lnTo>
                    <a:lnTo>
                      <a:pt x="105" y="93"/>
                    </a:lnTo>
                    <a:lnTo>
                      <a:pt x="104" y="91"/>
                    </a:lnTo>
                    <a:lnTo>
                      <a:pt x="103" y="90"/>
                    </a:lnTo>
                    <a:lnTo>
                      <a:pt x="102" y="88"/>
                    </a:lnTo>
                    <a:lnTo>
                      <a:pt x="100" y="87"/>
                    </a:lnTo>
                    <a:lnTo>
                      <a:pt x="99" y="86"/>
                    </a:lnTo>
                    <a:lnTo>
                      <a:pt x="98" y="84"/>
                    </a:lnTo>
                    <a:lnTo>
                      <a:pt x="97" y="84"/>
                    </a:lnTo>
                    <a:lnTo>
                      <a:pt x="96" y="82"/>
                    </a:lnTo>
                    <a:lnTo>
                      <a:pt x="95" y="81"/>
                    </a:lnTo>
                    <a:lnTo>
                      <a:pt x="95" y="81"/>
                    </a:lnTo>
                    <a:lnTo>
                      <a:pt x="93" y="80"/>
                    </a:lnTo>
                    <a:lnTo>
                      <a:pt x="92" y="78"/>
                    </a:lnTo>
                    <a:lnTo>
                      <a:pt x="91" y="77"/>
                    </a:lnTo>
                    <a:lnTo>
                      <a:pt x="89" y="75"/>
                    </a:lnTo>
                    <a:lnTo>
                      <a:pt x="88" y="75"/>
                    </a:lnTo>
                    <a:lnTo>
                      <a:pt x="87" y="74"/>
                    </a:lnTo>
                    <a:lnTo>
                      <a:pt x="86" y="72"/>
                    </a:lnTo>
                    <a:lnTo>
                      <a:pt x="85" y="71"/>
                    </a:lnTo>
                    <a:lnTo>
                      <a:pt x="84" y="69"/>
                    </a:lnTo>
                    <a:lnTo>
                      <a:pt x="81" y="67"/>
                    </a:lnTo>
                    <a:lnTo>
                      <a:pt x="78" y="65"/>
                    </a:lnTo>
                    <a:lnTo>
                      <a:pt x="76" y="62"/>
                    </a:lnTo>
                    <a:lnTo>
                      <a:pt x="71" y="56"/>
                    </a:lnTo>
                    <a:lnTo>
                      <a:pt x="68" y="55"/>
                    </a:lnTo>
                    <a:lnTo>
                      <a:pt x="66" y="52"/>
                    </a:lnTo>
                    <a:lnTo>
                      <a:pt x="63" y="49"/>
                    </a:lnTo>
                    <a:lnTo>
                      <a:pt x="62" y="47"/>
                    </a:lnTo>
                    <a:lnTo>
                      <a:pt x="60" y="46"/>
                    </a:lnTo>
                    <a:lnTo>
                      <a:pt x="60" y="46"/>
                    </a:lnTo>
                    <a:lnTo>
                      <a:pt x="59" y="46"/>
                    </a:lnTo>
                    <a:lnTo>
                      <a:pt x="58" y="45"/>
                    </a:lnTo>
                    <a:lnTo>
                      <a:pt x="58" y="44"/>
                    </a:lnTo>
                    <a:lnTo>
                      <a:pt x="58" y="43"/>
                    </a:lnTo>
                    <a:lnTo>
                      <a:pt x="57" y="43"/>
                    </a:lnTo>
                    <a:lnTo>
                      <a:pt x="56" y="41"/>
                    </a:lnTo>
                    <a:lnTo>
                      <a:pt x="55" y="40"/>
                    </a:lnTo>
                    <a:lnTo>
                      <a:pt x="53" y="38"/>
                    </a:lnTo>
                    <a:lnTo>
                      <a:pt x="52" y="36"/>
                    </a:lnTo>
                    <a:lnTo>
                      <a:pt x="51" y="36"/>
                    </a:lnTo>
                    <a:lnTo>
                      <a:pt x="50" y="36"/>
                    </a:lnTo>
                    <a:lnTo>
                      <a:pt x="50" y="35"/>
                    </a:lnTo>
                    <a:lnTo>
                      <a:pt x="49" y="34"/>
                    </a:lnTo>
                    <a:lnTo>
                      <a:pt x="49" y="33"/>
                    </a:lnTo>
                    <a:lnTo>
                      <a:pt x="48" y="33"/>
                    </a:lnTo>
                    <a:lnTo>
                      <a:pt x="48" y="32"/>
                    </a:lnTo>
                    <a:lnTo>
                      <a:pt x="47" y="31"/>
                    </a:lnTo>
                    <a:lnTo>
                      <a:pt x="46" y="30"/>
                    </a:lnTo>
                    <a:lnTo>
                      <a:pt x="46" y="30"/>
                    </a:lnTo>
                    <a:lnTo>
                      <a:pt x="45" y="29"/>
                    </a:lnTo>
                    <a:lnTo>
                      <a:pt x="45" y="29"/>
                    </a:lnTo>
                    <a:lnTo>
                      <a:pt x="44" y="29"/>
                    </a:lnTo>
                    <a:lnTo>
                      <a:pt x="44" y="28"/>
                    </a:lnTo>
                    <a:lnTo>
                      <a:pt x="44" y="28"/>
                    </a:lnTo>
                    <a:lnTo>
                      <a:pt x="43" y="28"/>
                    </a:lnTo>
                    <a:lnTo>
                      <a:pt x="43" y="27"/>
                    </a:lnTo>
                    <a:lnTo>
                      <a:pt x="43" y="27"/>
                    </a:lnTo>
                    <a:lnTo>
                      <a:pt x="42" y="27"/>
                    </a:lnTo>
                    <a:lnTo>
                      <a:pt x="42" y="27"/>
                    </a:lnTo>
                    <a:lnTo>
                      <a:pt x="41" y="27"/>
                    </a:lnTo>
                    <a:lnTo>
                      <a:pt x="41" y="27"/>
                    </a:lnTo>
                    <a:lnTo>
                      <a:pt x="41" y="26"/>
                    </a:lnTo>
                    <a:lnTo>
                      <a:pt x="40" y="26"/>
                    </a:lnTo>
                    <a:lnTo>
                      <a:pt x="40" y="26"/>
                    </a:lnTo>
                    <a:lnTo>
                      <a:pt x="40" y="25"/>
                    </a:lnTo>
                    <a:lnTo>
                      <a:pt x="39" y="25"/>
                    </a:lnTo>
                    <a:lnTo>
                      <a:pt x="39" y="25"/>
                    </a:lnTo>
                    <a:lnTo>
                      <a:pt x="39" y="25"/>
                    </a:lnTo>
                    <a:lnTo>
                      <a:pt x="39" y="24"/>
                    </a:lnTo>
                    <a:lnTo>
                      <a:pt x="39" y="24"/>
                    </a:lnTo>
                    <a:lnTo>
                      <a:pt x="39" y="24"/>
                    </a:lnTo>
                    <a:lnTo>
                      <a:pt x="38" y="24"/>
                    </a:lnTo>
                    <a:lnTo>
                      <a:pt x="38" y="23"/>
                    </a:lnTo>
                    <a:lnTo>
                      <a:pt x="38" y="23"/>
                    </a:lnTo>
                    <a:lnTo>
                      <a:pt x="37" y="23"/>
                    </a:lnTo>
                    <a:lnTo>
                      <a:pt x="37" y="23"/>
                    </a:lnTo>
                    <a:lnTo>
                      <a:pt x="37" y="23"/>
                    </a:lnTo>
                    <a:lnTo>
                      <a:pt x="36" y="22"/>
                    </a:lnTo>
                    <a:lnTo>
                      <a:pt x="36" y="22"/>
                    </a:lnTo>
                    <a:lnTo>
                      <a:pt x="36" y="22"/>
                    </a:lnTo>
                    <a:lnTo>
                      <a:pt x="35" y="22"/>
                    </a:lnTo>
                    <a:lnTo>
                      <a:pt x="35" y="22"/>
                    </a:lnTo>
                    <a:lnTo>
                      <a:pt x="35" y="22"/>
                    </a:lnTo>
                    <a:lnTo>
                      <a:pt x="34" y="21"/>
                    </a:lnTo>
                    <a:lnTo>
                      <a:pt x="34" y="21"/>
                    </a:lnTo>
                    <a:lnTo>
                      <a:pt x="34" y="21"/>
                    </a:lnTo>
                    <a:lnTo>
                      <a:pt x="34" y="21"/>
                    </a:lnTo>
                    <a:lnTo>
                      <a:pt x="33" y="21"/>
                    </a:lnTo>
                    <a:lnTo>
                      <a:pt x="33" y="21"/>
                    </a:lnTo>
                    <a:lnTo>
                      <a:pt x="33" y="21"/>
                    </a:lnTo>
                    <a:lnTo>
                      <a:pt x="33" y="21"/>
                    </a:lnTo>
                    <a:lnTo>
                      <a:pt x="32" y="21"/>
                    </a:lnTo>
                    <a:lnTo>
                      <a:pt x="32" y="21"/>
                    </a:lnTo>
                    <a:lnTo>
                      <a:pt x="32" y="21"/>
                    </a:lnTo>
                    <a:lnTo>
                      <a:pt x="32" y="20"/>
                    </a:lnTo>
                    <a:lnTo>
                      <a:pt x="31" y="20"/>
                    </a:lnTo>
                    <a:lnTo>
                      <a:pt x="31" y="20"/>
                    </a:lnTo>
                    <a:lnTo>
                      <a:pt x="31" y="20"/>
                    </a:lnTo>
                    <a:lnTo>
                      <a:pt x="31" y="20"/>
                    </a:lnTo>
                    <a:lnTo>
                      <a:pt x="31" y="20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20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138">
                <a:extLst>
                  <a:ext uri="{FF2B5EF4-FFF2-40B4-BE49-F238E27FC236}">
                    <a16:creationId xmlns:a16="http://schemas.microsoft.com/office/drawing/2014/main" id="{D1C557C0-7D31-F611-A96D-2956F1FD091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90788" y="9099551"/>
                <a:ext cx="336550" cy="296863"/>
              </a:xfrm>
              <a:custGeom>
                <a:avLst/>
                <a:gdLst>
                  <a:gd name="T0" fmla="*/ 210 w 212"/>
                  <a:gd name="T1" fmla="*/ 18 h 187"/>
                  <a:gd name="T2" fmla="*/ 201 w 212"/>
                  <a:gd name="T3" fmla="*/ 29 h 187"/>
                  <a:gd name="T4" fmla="*/ 190 w 212"/>
                  <a:gd name="T5" fmla="*/ 43 h 187"/>
                  <a:gd name="T6" fmla="*/ 178 w 212"/>
                  <a:gd name="T7" fmla="*/ 62 h 187"/>
                  <a:gd name="T8" fmla="*/ 169 w 212"/>
                  <a:gd name="T9" fmla="*/ 77 h 187"/>
                  <a:gd name="T10" fmla="*/ 156 w 212"/>
                  <a:gd name="T11" fmla="*/ 94 h 187"/>
                  <a:gd name="T12" fmla="*/ 136 w 212"/>
                  <a:gd name="T13" fmla="*/ 116 h 187"/>
                  <a:gd name="T14" fmla="*/ 112 w 212"/>
                  <a:gd name="T15" fmla="*/ 139 h 187"/>
                  <a:gd name="T16" fmla="*/ 88 w 212"/>
                  <a:gd name="T17" fmla="*/ 160 h 187"/>
                  <a:gd name="T18" fmla="*/ 74 w 212"/>
                  <a:gd name="T19" fmla="*/ 170 h 187"/>
                  <a:gd name="T20" fmla="*/ 61 w 212"/>
                  <a:gd name="T21" fmla="*/ 178 h 187"/>
                  <a:gd name="T22" fmla="*/ 48 w 212"/>
                  <a:gd name="T23" fmla="*/ 184 h 187"/>
                  <a:gd name="T24" fmla="*/ 34 w 212"/>
                  <a:gd name="T25" fmla="*/ 187 h 187"/>
                  <a:gd name="T26" fmla="*/ 23 w 212"/>
                  <a:gd name="T27" fmla="*/ 186 h 187"/>
                  <a:gd name="T28" fmla="*/ 15 w 212"/>
                  <a:gd name="T29" fmla="*/ 184 h 187"/>
                  <a:gd name="T30" fmla="*/ 10 w 212"/>
                  <a:gd name="T31" fmla="*/ 181 h 187"/>
                  <a:gd name="T32" fmla="*/ 5 w 212"/>
                  <a:gd name="T33" fmla="*/ 175 h 187"/>
                  <a:gd name="T34" fmla="*/ 2 w 212"/>
                  <a:gd name="T35" fmla="*/ 169 h 187"/>
                  <a:gd name="T36" fmla="*/ 0 w 212"/>
                  <a:gd name="T37" fmla="*/ 163 h 187"/>
                  <a:gd name="T38" fmla="*/ 2 w 212"/>
                  <a:gd name="T39" fmla="*/ 151 h 187"/>
                  <a:gd name="T40" fmla="*/ 7 w 212"/>
                  <a:gd name="T41" fmla="*/ 138 h 187"/>
                  <a:gd name="T42" fmla="*/ 15 w 212"/>
                  <a:gd name="T43" fmla="*/ 126 h 187"/>
                  <a:gd name="T44" fmla="*/ 25 w 212"/>
                  <a:gd name="T45" fmla="*/ 114 h 187"/>
                  <a:gd name="T46" fmla="*/ 45 w 212"/>
                  <a:gd name="T47" fmla="*/ 93 h 187"/>
                  <a:gd name="T48" fmla="*/ 71 w 212"/>
                  <a:gd name="T49" fmla="*/ 70 h 187"/>
                  <a:gd name="T50" fmla="*/ 107 w 212"/>
                  <a:gd name="T51" fmla="*/ 40 h 187"/>
                  <a:gd name="T52" fmla="*/ 117 w 212"/>
                  <a:gd name="T53" fmla="*/ 32 h 187"/>
                  <a:gd name="T54" fmla="*/ 130 w 212"/>
                  <a:gd name="T55" fmla="*/ 25 h 187"/>
                  <a:gd name="T56" fmla="*/ 148 w 212"/>
                  <a:gd name="T57" fmla="*/ 17 h 187"/>
                  <a:gd name="T58" fmla="*/ 159 w 212"/>
                  <a:gd name="T59" fmla="*/ 15 h 187"/>
                  <a:gd name="T60" fmla="*/ 175 w 212"/>
                  <a:gd name="T61" fmla="*/ 18 h 187"/>
                  <a:gd name="T62" fmla="*/ 187 w 212"/>
                  <a:gd name="T63" fmla="*/ 15 h 187"/>
                  <a:gd name="T64" fmla="*/ 192 w 212"/>
                  <a:gd name="T65" fmla="*/ 7 h 187"/>
                  <a:gd name="T66" fmla="*/ 204 w 212"/>
                  <a:gd name="T67" fmla="*/ 0 h 187"/>
                  <a:gd name="T68" fmla="*/ 163 w 212"/>
                  <a:gd name="T69" fmla="*/ 35 h 187"/>
                  <a:gd name="T70" fmla="*/ 153 w 212"/>
                  <a:gd name="T71" fmla="*/ 36 h 187"/>
                  <a:gd name="T72" fmla="*/ 139 w 212"/>
                  <a:gd name="T73" fmla="*/ 43 h 187"/>
                  <a:gd name="T74" fmla="*/ 128 w 212"/>
                  <a:gd name="T75" fmla="*/ 49 h 187"/>
                  <a:gd name="T76" fmla="*/ 120 w 212"/>
                  <a:gd name="T77" fmla="*/ 57 h 187"/>
                  <a:gd name="T78" fmla="*/ 82 w 212"/>
                  <a:gd name="T79" fmla="*/ 87 h 187"/>
                  <a:gd name="T80" fmla="*/ 59 w 212"/>
                  <a:gd name="T81" fmla="*/ 109 h 187"/>
                  <a:gd name="T82" fmla="*/ 40 w 212"/>
                  <a:gd name="T83" fmla="*/ 128 h 187"/>
                  <a:gd name="T84" fmla="*/ 31 w 212"/>
                  <a:gd name="T85" fmla="*/ 139 h 187"/>
                  <a:gd name="T86" fmla="*/ 25 w 212"/>
                  <a:gd name="T87" fmla="*/ 149 h 187"/>
                  <a:gd name="T88" fmla="*/ 22 w 212"/>
                  <a:gd name="T89" fmla="*/ 157 h 187"/>
                  <a:gd name="T90" fmla="*/ 21 w 212"/>
                  <a:gd name="T91" fmla="*/ 161 h 187"/>
                  <a:gd name="T92" fmla="*/ 21 w 212"/>
                  <a:gd name="T93" fmla="*/ 163 h 187"/>
                  <a:gd name="T94" fmla="*/ 22 w 212"/>
                  <a:gd name="T95" fmla="*/ 163 h 187"/>
                  <a:gd name="T96" fmla="*/ 23 w 212"/>
                  <a:gd name="T97" fmla="*/ 164 h 187"/>
                  <a:gd name="T98" fmla="*/ 25 w 212"/>
                  <a:gd name="T99" fmla="*/ 165 h 187"/>
                  <a:gd name="T100" fmla="*/ 27 w 212"/>
                  <a:gd name="T101" fmla="*/ 166 h 187"/>
                  <a:gd name="T102" fmla="*/ 33 w 212"/>
                  <a:gd name="T103" fmla="*/ 166 h 187"/>
                  <a:gd name="T104" fmla="*/ 42 w 212"/>
                  <a:gd name="T105" fmla="*/ 164 h 187"/>
                  <a:gd name="T106" fmla="*/ 52 w 212"/>
                  <a:gd name="T107" fmla="*/ 160 h 187"/>
                  <a:gd name="T108" fmla="*/ 63 w 212"/>
                  <a:gd name="T109" fmla="*/ 153 h 187"/>
                  <a:gd name="T110" fmla="*/ 76 w 212"/>
                  <a:gd name="T111" fmla="*/ 144 h 187"/>
                  <a:gd name="T112" fmla="*/ 100 w 212"/>
                  <a:gd name="T113" fmla="*/ 123 h 187"/>
                  <a:gd name="T114" fmla="*/ 122 w 212"/>
                  <a:gd name="T115" fmla="*/ 100 h 187"/>
                  <a:gd name="T116" fmla="*/ 141 w 212"/>
                  <a:gd name="T117" fmla="*/ 79 h 187"/>
                  <a:gd name="T118" fmla="*/ 153 w 212"/>
                  <a:gd name="T119" fmla="*/ 65 h 187"/>
                  <a:gd name="T120" fmla="*/ 161 w 212"/>
                  <a:gd name="T121" fmla="*/ 51 h 187"/>
                  <a:gd name="T122" fmla="*/ 197 w 212"/>
                  <a:gd name="T123" fmla="*/ 19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12" h="187">
                    <a:moveTo>
                      <a:pt x="208" y="3"/>
                    </a:moveTo>
                    <a:lnTo>
                      <a:pt x="208" y="3"/>
                    </a:lnTo>
                    <a:lnTo>
                      <a:pt x="208" y="3"/>
                    </a:lnTo>
                    <a:lnTo>
                      <a:pt x="209" y="4"/>
                    </a:lnTo>
                    <a:lnTo>
                      <a:pt x="210" y="5"/>
                    </a:lnTo>
                    <a:lnTo>
                      <a:pt x="211" y="7"/>
                    </a:lnTo>
                    <a:lnTo>
                      <a:pt x="212" y="9"/>
                    </a:lnTo>
                    <a:lnTo>
                      <a:pt x="212" y="10"/>
                    </a:lnTo>
                    <a:lnTo>
                      <a:pt x="212" y="11"/>
                    </a:lnTo>
                    <a:lnTo>
                      <a:pt x="212" y="12"/>
                    </a:lnTo>
                    <a:lnTo>
                      <a:pt x="212" y="13"/>
                    </a:lnTo>
                    <a:lnTo>
                      <a:pt x="212" y="14"/>
                    </a:lnTo>
                    <a:lnTo>
                      <a:pt x="211" y="14"/>
                    </a:lnTo>
                    <a:lnTo>
                      <a:pt x="211" y="15"/>
                    </a:lnTo>
                    <a:lnTo>
                      <a:pt x="211" y="15"/>
                    </a:lnTo>
                    <a:lnTo>
                      <a:pt x="211" y="16"/>
                    </a:lnTo>
                    <a:lnTo>
                      <a:pt x="210" y="17"/>
                    </a:lnTo>
                    <a:lnTo>
                      <a:pt x="210" y="17"/>
                    </a:lnTo>
                    <a:lnTo>
                      <a:pt x="210" y="18"/>
                    </a:lnTo>
                    <a:lnTo>
                      <a:pt x="209" y="18"/>
                    </a:lnTo>
                    <a:lnTo>
                      <a:pt x="209" y="19"/>
                    </a:lnTo>
                    <a:lnTo>
                      <a:pt x="209" y="19"/>
                    </a:lnTo>
                    <a:lnTo>
                      <a:pt x="209" y="19"/>
                    </a:lnTo>
                    <a:lnTo>
                      <a:pt x="208" y="19"/>
                    </a:lnTo>
                    <a:lnTo>
                      <a:pt x="208" y="19"/>
                    </a:lnTo>
                    <a:lnTo>
                      <a:pt x="208" y="20"/>
                    </a:lnTo>
                    <a:lnTo>
                      <a:pt x="207" y="20"/>
                    </a:lnTo>
                    <a:lnTo>
                      <a:pt x="207" y="21"/>
                    </a:lnTo>
                    <a:lnTo>
                      <a:pt x="206" y="22"/>
                    </a:lnTo>
                    <a:lnTo>
                      <a:pt x="206" y="23"/>
                    </a:lnTo>
                    <a:lnTo>
                      <a:pt x="206" y="24"/>
                    </a:lnTo>
                    <a:lnTo>
                      <a:pt x="205" y="25"/>
                    </a:lnTo>
                    <a:lnTo>
                      <a:pt x="204" y="26"/>
                    </a:lnTo>
                    <a:lnTo>
                      <a:pt x="203" y="27"/>
                    </a:lnTo>
                    <a:lnTo>
                      <a:pt x="203" y="28"/>
                    </a:lnTo>
                    <a:lnTo>
                      <a:pt x="202" y="29"/>
                    </a:lnTo>
                    <a:lnTo>
                      <a:pt x="202" y="29"/>
                    </a:lnTo>
                    <a:lnTo>
                      <a:pt x="201" y="29"/>
                    </a:lnTo>
                    <a:lnTo>
                      <a:pt x="200" y="30"/>
                    </a:lnTo>
                    <a:lnTo>
                      <a:pt x="198" y="32"/>
                    </a:lnTo>
                    <a:lnTo>
                      <a:pt x="197" y="34"/>
                    </a:lnTo>
                    <a:lnTo>
                      <a:pt x="197" y="35"/>
                    </a:lnTo>
                    <a:lnTo>
                      <a:pt x="196" y="36"/>
                    </a:lnTo>
                    <a:lnTo>
                      <a:pt x="195" y="37"/>
                    </a:lnTo>
                    <a:lnTo>
                      <a:pt x="195" y="37"/>
                    </a:lnTo>
                    <a:lnTo>
                      <a:pt x="195" y="37"/>
                    </a:lnTo>
                    <a:lnTo>
                      <a:pt x="194" y="38"/>
                    </a:lnTo>
                    <a:lnTo>
                      <a:pt x="194" y="38"/>
                    </a:lnTo>
                    <a:lnTo>
                      <a:pt x="194" y="38"/>
                    </a:lnTo>
                    <a:lnTo>
                      <a:pt x="193" y="39"/>
                    </a:lnTo>
                    <a:lnTo>
                      <a:pt x="193" y="39"/>
                    </a:lnTo>
                    <a:lnTo>
                      <a:pt x="192" y="40"/>
                    </a:lnTo>
                    <a:lnTo>
                      <a:pt x="192" y="41"/>
                    </a:lnTo>
                    <a:lnTo>
                      <a:pt x="191" y="41"/>
                    </a:lnTo>
                    <a:lnTo>
                      <a:pt x="191" y="42"/>
                    </a:lnTo>
                    <a:lnTo>
                      <a:pt x="191" y="42"/>
                    </a:lnTo>
                    <a:lnTo>
                      <a:pt x="190" y="43"/>
                    </a:lnTo>
                    <a:lnTo>
                      <a:pt x="190" y="44"/>
                    </a:lnTo>
                    <a:lnTo>
                      <a:pt x="189" y="44"/>
                    </a:lnTo>
                    <a:lnTo>
                      <a:pt x="189" y="45"/>
                    </a:lnTo>
                    <a:lnTo>
                      <a:pt x="188" y="46"/>
                    </a:lnTo>
                    <a:lnTo>
                      <a:pt x="188" y="46"/>
                    </a:lnTo>
                    <a:lnTo>
                      <a:pt x="188" y="47"/>
                    </a:lnTo>
                    <a:lnTo>
                      <a:pt x="187" y="48"/>
                    </a:lnTo>
                    <a:lnTo>
                      <a:pt x="187" y="48"/>
                    </a:lnTo>
                    <a:lnTo>
                      <a:pt x="187" y="48"/>
                    </a:lnTo>
                    <a:lnTo>
                      <a:pt x="187" y="49"/>
                    </a:lnTo>
                    <a:lnTo>
                      <a:pt x="186" y="51"/>
                    </a:lnTo>
                    <a:lnTo>
                      <a:pt x="185" y="52"/>
                    </a:lnTo>
                    <a:lnTo>
                      <a:pt x="184" y="53"/>
                    </a:lnTo>
                    <a:lnTo>
                      <a:pt x="183" y="55"/>
                    </a:lnTo>
                    <a:lnTo>
                      <a:pt x="183" y="56"/>
                    </a:lnTo>
                    <a:lnTo>
                      <a:pt x="181" y="58"/>
                    </a:lnTo>
                    <a:lnTo>
                      <a:pt x="179" y="61"/>
                    </a:lnTo>
                    <a:lnTo>
                      <a:pt x="179" y="62"/>
                    </a:lnTo>
                    <a:lnTo>
                      <a:pt x="178" y="62"/>
                    </a:lnTo>
                    <a:lnTo>
                      <a:pt x="178" y="64"/>
                    </a:lnTo>
                    <a:lnTo>
                      <a:pt x="178" y="65"/>
                    </a:lnTo>
                    <a:lnTo>
                      <a:pt x="177" y="67"/>
                    </a:lnTo>
                    <a:lnTo>
                      <a:pt x="176" y="67"/>
                    </a:lnTo>
                    <a:lnTo>
                      <a:pt x="176" y="68"/>
                    </a:lnTo>
                    <a:lnTo>
                      <a:pt x="175" y="68"/>
                    </a:lnTo>
                    <a:lnTo>
                      <a:pt x="175" y="69"/>
                    </a:lnTo>
                    <a:lnTo>
                      <a:pt x="174" y="70"/>
                    </a:lnTo>
                    <a:lnTo>
                      <a:pt x="174" y="71"/>
                    </a:lnTo>
                    <a:lnTo>
                      <a:pt x="173" y="71"/>
                    </a:lnTo>
                    <a:lnTo>
                      <a:pt x="173" y="72"/>
                    </a:lnTo>
                    <a:lnTo>
                      <a:pt x="172" y="73"/>
                    </a:lnTo>
                    <a:lnTo>
                      <a:pt x="172" y="74"/>
                    </a:lnTo>
                    <a:lnTo>
                      <a:pt x="171" y="74"/>
                    </a:lnTo>
                    <a:lnTo>
                      <a:pt x="171" y="75"/>
                    </a:lnTo>
                    <a:lnTo>
                      <a:pt x="170" y="76"/>
                    </a:lnTo>
                    <a:lnTo>
                      <a:pt x="170" y="77"/>
                    </a:lnTo>
                    <a:lnTo>
                      <a:pt x="169" y="77"/>
                    </a:lnTo>
                    <a:lnTo>
                      <a:pt x="169" y="77"/>
                    </a:lnTo>
                    <a:lnTo>
                      <a:pt x="168" y="78"/>
                    </a:lnTo>
                    <a:lnTo>
                      <a:pt x="168" y="78"/>
                    </a:lnTo>
                    <a:lnTo>
                      <a:pt x="168" y="79"/>
                    </a:lnTo>
                    <a:lnTo>
                      <a:pt x="167" y="80"/>
                    </a:lnTo>
                    <a:lnTo>
                      <a:pt x="167" y="81"/>
                    </a:lnTo>
                    <a:lnTo>
                      <a:pt x="166" y="82"/>
                    </a:lnTo>
                    <a:lnTo>
                      <a:pt x="165" y="83"/>
                    </a:lnTo>
                    <a:lnTo>
                      <a:pt x="165" y="84"/>
                    </a:lnTo>
                    <a:lnTo>
                      <a:pt x="164" y="84"/>
                    </a:lnTo>
                    <a:lnTo>
                      <a:pt x="163" y="85"/>
                    </a:lnTo>
                    <a:lnTo>
                      <a:pt x="162" y="86"/>
                    </a:lnTo>
                    <a:lnTo>
                      <a:pt x="162" y="86"/>
                    </a:lnTo>
                    <a:lnTo>
                      <a:pt x="161" y="87"/>
                    </a:lnTo>
                    <a:lnTo>
                      <a:pt x="160" y="88"/>
                    </a:lnTo>
                    <a:lnTo>
                      <a:pt x="159" y="90"/>
                    </a:lnTo>
                    <a:lnTo>
                      <a:pt x="159" y="91"/>
                    </a:lnTo>
                    <a:lnTo>
                      <a:pt x="158" y="92"/>
                    </a:lnTo>
                    <a:lnTo>
                      <a:pt x="157" y="93"/>
                    </a:lnTo>
                    <a:lnTo>
                      <a:pt x="156" y="94"/>
                    </a:lnTo>
                    <a:lnTo>
                      <a:pt x="155" y="95"/>
                    </a:lnTo>
                    <a:lnTo>
                      <a:pt x="154" y="96"/>
                    </a:lnTo>
                    <a:lnTo>
                      <a:pt x="153" y="97"/>
                    </a:lnTo>
                    <a:lnTo>
                      <a:pt x="152" y="98"/>
                    </a:lnTo>
                    <a:lnTo>
                      <a:pt x="151" y="99"/>
                    </a:lnTo>
                    <a:lnTo>
                      <a:pt x="150" y="100"/>
                    </a:lnTo>
                    <a:lnTo>
                      <a:pt x="149" y="101"/>
                    </a:lnTo>
                    <a:lnTo>
                      <a:pt x="149" y="103"/>
                    </a:lnTo>
                    <a:lnTo>
                      <a:pt x="147" y="104"/>
                    </a:lnTo>
                    <a:lnTo>
                      <a:pt x="146" y="105"/>
                    </a:lnTo>
                    <a:lnTo>
                      <a:pt x="145" y="106"/>
                    </a:lnTo>
                    <a:lnTo>
                      <a:pt x="144" y="107"/>
                    </a:lnTo>
                    <a:lnTo>
                      <a:pt x="143" y="108"/>
                    </a:lnTo>
                    <a:lnTo>
                      <a:pt x="141" y="110"/>
                    </a:lnTo>
                    <a:lnTo>
                      <a:pt x="140" y="111"/>
                    </a:lnTo>
                    <a:lnTo>
                      <a:pt x="139" y="112"/>
                    </a:lnTo>
                    <a:lnTo>
                      <a:pt x="139" y="114"/>
                    </a:lnTo>
                    <a:lnTo>
                      <a:pt x="137" y="115"/>
                    </a:lnTo>
                    <a:lnTo>
                      <a:pt x="136" y="116"/>
                    </a:lnTo>
                    <a:lnTo>
                      <a:pt x="135" y="117"/>
                    </a:lnTo>
                    <a:lnTo>
                      <a:pt x="133" y="118"/>
                    </a:lnTo>
                    <a:lnTo>
                      <a:pt x="132" y="120"/>
                    </a:lnTo>
                    <a:lnTo>
                      <a:pt x="131" y="121"/>
                    </a:lnTo>
                    <a:lnTo>
                      <a:pt x="131" y="121"/>
                    </a:lnTo>
                    <a:lnTo>
                      <a:pt x="130" y="123"/>
                    </a:lnTo>
                    <a:lnTo>
                      <a:pt x="129" y="124"/>
                    </a:lnTo>
                    <a:lnTo>
                      <a:pt x="127" y="125"/>
                    </a:lnTo>
                    <a:lnTo>
                      <a:pt x="126" y="126"/>
                    </a:lnTo>
                    <a:lnTo>
                      <a:pt x="125" y="127"/>
                    </a:lnTo>
                    <a:lnTo>
                      <a:pt x="123" y="129"/>
                    </a:lnTo>
                    <a:lnTo>
                      <a:pt x="122" y="130"/>
                    </a:lnTo>
                    <a:lnTo>
                      <a:pt x="120" y="131"/>
                    </a:lnTo>
                    <a:lnTo>
                      <a:pt x="120" y="133"/>
                    </a:lnTo>
                    <a:lnTo>
                      <a:pt x="118" y="134"/>
                    </a:lnTo>
                    <a:lnTo>
                      <a:pt x="117" y="135"/>
                    </a:lnTo>
                    <a:lnTo>
                      <a:pt x="115" y="136"/>
                    </a:lnTo>
                    <a:lnTo>
                      <a:pt x="114" y="138"/>
                    </a:lnTo>
                    <a:lnTo>
                      <a:pt x="112" y="139"/>
                    </a:lnTo>
                    <a:lnTo>
                      <a:pt x="111" y="140"/>
                    </a:lnTo>
                    <a:lnTo>
                      <a:pt x="110" y="142"/>
                    </a:lnTo>
                    <a:lnTo>
                      <a:pt x="109" y="143"/>
                    </a:lnTo>
                    <a:lnTo>
                      <a:pt x="107" y="144"/>
                    </a:lnTo>
                    <a:lnTo>
                      <a:pt x="106" y="145"/>
                    </a:lnTo>
                    <a:lnTo>
                      <a:pt x="104" y="146"/>
                    </a:lnTo>
                    <a:lnTo>
                      <a:pt x="103" y="148"/>
                    </a:lnTo>
                    <a:lnTo>
                      <a:pt x="101" y="149"/>
                    </a:lnTo>
                    <a:lnTo>
                      <a:pt x="101" y="150"/>
                    </a:lnTo>
                    <a:lnTo>
                      <a:pt x="99" y="152"/>
                    </a:lnTo>
                    <a:lnTo>
                      <a:pt x="97" y="153"/>
                    </a:lnTo>
                    <a:lnTo>
                      <a:pt x="96" y="154"/>
                    </a:lnTo>
                    <a:lnTo>
                      <a:pt x="94" y="155"/>
                    </a:lnTo>
                    <a:lnTo>
                      <a:pt x="93" y="156"/>
                    </a:lnTo>
                    <a:lnTo>
                      <a:pt x="92" y="157"/>
                    </a:lnTo>
                    <a:lnTo>
                      <a:pt x="90" y="158"/>
                    </a:lnTo>
                    <a:lnTo>
                      <a:pt x="90" y="159"/>
                    </a:lnTo>
                    <a:lnTo>
                      <a:pt x="89" y="160"/>
                    </a:lnTo>
                    <a:lnTo>
                      <a:pt x="88" y="160"/>
                    </a:lnTo>
                    <a:lnTo>
                      <a:pt x="87" y="161"/>
                    </a:lnTo>
                    <a:lnTo>
                      <a:pt x="87" y="162"/>
                    </a:lnTo>
                    <a:lnTo>
                      <a:pt x="86" y="162"/>
                    </a:lnTo>
                    <a:lnTo>
                      <a:pt x="85" y="163"/>
                    </a:lnTo>
                    <a:lnTo>
                      <a:pt x="84" y="163"/>
                    </a:lnTo>
                    <a:lnTo>
                      <a:pt x="83" y="163"/>
                    </a:lnTo>
                    <a:lnTo>
                      <a:pt x="83" y="164"/>
                    </a:lnTo>
                    <a:lnTo>
                      <a:pt x="82" y="164"/>
                    </a:lnTo>
                    <a:lnTo>
                      <a:pt x="82" y="165"/>
                    </a:lnTo>
                    <a:lnTo>
                      <a:pt x="81" y="165"/>
                    </a:lnTo>
                    <a:lnTo>
                      <a:pt x="80" y="166"/>
                    </a:lnTo>
                    <a:lnTo>
                      <a:pt x="80" y="166"/>
                    </a:lnTo>
                    <a:lnTo>
                      <a:pt x="79" y="167"/>
                    </a:lnTo>
                    <a:lnTo>
                      <a:pt x="78" y="168"/>
                    </a:lnTo>
                    <a:lnTo>
                      <a:pt x="77" y="168"/>
                    </a:lnTo>
                    <a:lnTo>
                      <a:pt x="76" y="169"/>
                    </a:lnTo>
                    <a:lnTo>
                      <a:pt x="76" y="169"/>
                    </a:lnTo>
                    <a:lnTo>
                      <a:pt x="75" y="170"/>
                    </a:lnTo>
                    <a:lnTo>
                      <a:pt x="74" y="170"/>
                    </a:lnTo>
                    <a:lnTo>
                      <a:pt x="73" y="171"/>
                    </a:lnTo>
                    <a:lnTo>
                      <a:pt x="73" y="171"/>
                    </a:lnTo>
                    <a:lnTo>
                      <a:pt x="73" y="172"/>
                    </a:lnTo>
                    <a:lnTo>
                      <a:pt x="72" y="172"/>
                    </a:lnTo>
                    <a:lnTo>
                      <a:pt x="71" y="173"/>
                    </a:lnTo>
                    <a:lnTo>
                      <a:pt x="70" y="173"/>
                    </a:lnTo>
                    <a:lnTo>
                      <a:pt x="69" y="173"/>
                    </a:lnTo>
                    <a:lnTo>
                      <a:pt x="69" y="173"/>
                    </a:lnTo>
                    <a:lnTo>
                      <a:pt x="68" y="174"/>
                    </a:lnTo>
                    <a:lnTo>
                      <a:pt x="67" y="174"/>
                    </a:lnTo>
                    <a:lnTo>
                      <a:pt x="66" y="175"/>
                    </a:lnTo>
                    <a:lnTo>
                      <a:pt x="65" y="175"/>
                    </a:lnTo>
                    <a:lnTo>
                      <a:pt x="65" y="176"/>
                    </a:lnTo>
                    <a:lnTo>
                      <a:pt x="64" y="176"/>
                    </a:lnTo>
                    <a:lnTo>
                      <a:pt x="63" y="177"/>
                    </a:lnTo>
                    <a:lnTo>
                      <a:pt x="63" y="177"/>
                    </a:lnTo>
                    <a:lnTo>
                      <a:pt x="63" y="177"/>
                    </a:lnTo>
                    <a:lnTo>
                      <a:pt x="62" y="178"/>
                    </a:lnTo>
                    <a:lnTo>
                      <a:pt x="61" y="178"/>
                    </a:lnTo>
                    <a:lnTo>
                      <a:pt x="61" y="179"/>
                    </a:lnTo>
                    <a:lnTo>
                      <a:pt x="60" y="179"/>
                    </a:lnTo>
                    <a:lnTo>
                      <a:pt x="59" y="179"/>
                    </a:lnTo>
                    <a:lnTo>
                      <a:pt x="59" y="179"/>
                    </a:lnTo>
                    <a:lnTo>
                      <a:pt x="58" y="180"/>
                    </a:lnTo>
                    <a:lnTo>
                      <a:pt x="57" y="180"/>
                    </a:lnTo>
                    <a:lnTo>
                      <a:pt x="56" y="181"/>
                    </a:lnTo>
                    <a:lnTo>
                      <a:pt x="55" y="181"/>
                    </a:lnTo>
                    <a:lnTo>
                      <a:pt x="55" y="181"/>
                    </a:lnTo>
                    <a:lnTo>
                      <a:pt x="54" y="182"/>
                    </a:lnTo>
                    <a:lnTo>
                      <a:pt x="53" y="182"/>
                    </a:lnTo>
                    <a:lnTo>
                      <a:pt x="53" y="182"/>
                    </a:lnTo>
                    <a:lnTo>
                      <a:pt x="53" y="182"/>
                    </a:lnTo>
                    <a:lnTo>
                      <a:pt x="52" y="182"/>
                    </a:lnTo>
                    <a:lnTo>
                      <a:pt x="51" y="182"/>
                    </a:lnTo>
                    <a:lnTo>
                      <a:pt x="50" y="183"/>
                    </a:lnTo>
                    <a:lnTo>
                      <a:pt x="49" y="183"/>
                    </a:lnTo>
                    <a:lnTo>
                      <a:pt x="49" y="183"/>
                    </a:lnTo>
                    <a:lnTo>
                      <a:pt x="48" y="184"/>
                    </a:lnTo>
                    <a:lnTo>
                      <a:pt x="47" y="184"/>
                    </a:lnTo>
                    <a:lnTo>
                      <a:pt x="46" y="184"/>
                    </a:lnTo>
                    <a:lnTo>
                      <a:pt x="46" y="184"/>
                    </a:lnTo>
                    <a:lnTo>
                      <a:pt x="45" y="185"/>
                    </a:lnTo>
                    <a:lnTo>
                      <a:pt x="44" y="185"/>
                    </a:lnTo>
                    <a:lnTo>
                      <a:pt x="44" y="185"/>
                    </a:lnTo>
                    <a:lnTo>
                      <a:pt x="43" y="185"/>
                    </a:lnTo>
                    <a:lnTo>
                      <a:pt x="43" y="185"/>
                    </a:lnTo>
                    <a:lnTo>
                      <a:pt x="42" y="186"/>
                    </a:lnTo>
                    <a:lnTo>
                      <a:pt x="41" y="186"/>
                    </a:lnTo>
                    <a:lnTo>
                      <a:pt x="40" y="186"/>
                    </a:lnTo>
                    <a:lnTo>
                      <a:pt x="39" y="186"/>
                    </a:lnTo>
                    <a:lnTo>
                      <a:pt x="39" y="186"/>
                    </a:lnTo>
                    <a:lnTo>
                      <a:pt x="38" y="187"/>
                    </a:lnTo>
                    <a:lnTo>
                      <a:pt x="37" y="187"/>
                    </a:lnTo>
                    <a:lnTo>
                      <a:pt x="36" y="187"/>
                    </a:lnTo>
                    <a:lnTo>
                      <a:pt x="36" y="187"/>
                    </a:lnTo>
                    <a:lnTo>
                      <a:pt x="35" y="187"/>
                    </a:lnTo>
                    <a:lnTo>
                      <a:pt x="34" y="187"/>
                    </a:lnTo>
                    <a:lnTo>
                      <a:pt x="34" y="187"/>
                    </a:lnTo>
                    <a:lnTo>
                      <a:pt x="33" y="187"/>
                    </a:lnTo>
                    <a:lnTo>
                      <a:pt x="33" y="187"/>
                    </a:lnTo>
                    <a:lnTo>
                      <a:pt x="32" y="187"/>
                    </a:lnTo>
                    <a:lnTo>
                      <a:pt x="31" y="187"/>
                    </a:lnTo>
                    <a:lnTo>
                      <a:pt x="30" y="187"/>
                    </a:lnTo>
                    <a:lnTo>
                      <a:pt x="29" y="187"/>
                    </a:lnTo>
                    <a:lnTo>
                      <a:pt x="29" y="187"/>
                    </a:lnTo>
                    <a:lnTo>
                      <a:pt x="28" y="187"/>
                    </a:lnTo>
                    <a:lnTo>
                      <a:pt x="27" y="187"/>
                    </a:lnTo>
                    <a:lnTo>
                      <a:pt x="26" y="187"/>
                    </a:lnTo>
                    <a:lnTo>
                      <a:pt x="25" y="187"/>
                    </a:lnTo>
                    <a:lnTo>
                      <a:pt x="25" y="187"/>
                    </a:lnTo>
                    <a:lnTo>
                      <a:pt x="25" y="187"/>
                    </a:lnTo>
                    <a:lnTo>
                      <a:pt x="24" y="187"/>
                    </a:lnTo>
                    <a:lnTo>
                      <a:pt x="24" y="187"/>
                    </a:lnTo>
                    <a:lnTo>
                      <a:pt x="23" y="187"/>
                    </a:lnTo>
                    <a:lnTo>
                      <a:pt x="23" y="187"/>
                    </a:lnTo>
                    <a:lnTo>
                      <a:pt x="23" y="186"/>
                    </a:lnTo>
                    <a:lnTo>
                      <a:pt x="22" y="186"/>
                    </a:lnTo>
                    <a:lnTo>
                      <a:pt x="22" y="186"/>
                    </a:lnTo>
                    <a:lnTo>
                      <a:pt x="21" y="186"/>
                    </a:lnTo>
                    <a:lnTo>
                      <a:pt x="21" y="186"/>
                    </a:lnTo>
                    <a:lnTo>
                      <a:pt x="21" y="186"/>
                    </a:lnTo>
                    <a:lnTo>
                      <a:pt x="20" y="186"/>
                    </a:lnTo>
                    <a:lnTo>
                      <a:pt x="20" y="186"/>
                    </a:lnTo>
                    <a:lnTo>
                      <a:pt x="19" y="186"/>
                    </a:lnTo>
                    <a:lnTo>
                      <a:pt x="19" y="185"/>
                    </a:lnTo>
                    <a:lnTo>
                      <a:pt x="19" y="185"/>
                    </a:lnTo>
                    <a:lnTo>
                      <a:pt x="18" y="185"/>
                    </a:lnTo>
                    <a:lnTo>
                      <a:pt x="18" y="185"/>
                    </a:lnTo>
                    <a:lnTo>
                      <a:pt x="18" y="185"/>
                    </a:lnTo>
                    <a:lnTo>
                      <a:pt x="17" y="185"/>
                    </a:lnTo>
                    <a:lnTo>
                      <a:pt x="17" y="185"/>
                    </a:lnTo>
                    <a:lnTo>
                      <a:pt x="16" y="184"/>
                    </a:lnTo>
                    <a:lnTo>
                      <a:pt x="16" y="184"/>
                    </a:lnTo>
                    <a:lnTo>
                      <a:pt x="16" y="184"/>
                    </a:lnTo>
                    <a:lnTo>
                      <a:pt x="15" y="184"/>
                    </a:lnTo>
                    <a:lnTo>
                      <a:pt x="15" y="184"/>
                    </a:lnTo>
                    <a:lnTo>
                      <a:pt x="15" y="184"/>
                    </a:lnTo>
                    <a:lnTo>
                      <a:pt x="15" y="183"/>
                    </a:lnTo>
                    <a:lnTo>
                      <a:pt x="15" y="183"/>
                    </a:lnTo>
                    <a:lnTo>
                      <a:pt x="14" y="183"/>
                    </a:lnTo>
                    <a:lnTo>
                      <a:pt x="14" y="183"/>
                    </a:lnTo>
                    <a:lnTo>
                      <a:pt x="14" y="183"/>
                    </a:lnTo>
                    <a:lnTo>
                      <a:pt x="13" y="182"/>
                    </a:lnTo>
                    <a:lnTo>
                      <a:pt x="13" y="182"/>
                    </a:lnTo>
                    <a:lnTo>
                      <a:pt x="13" y="182"/>
                    </a:lnTo>
                    <a:lnTo>
                      <a:pt x="12" y="182"/>
                    </a:lnTo>
                    <a:lnTo>
                      <a:pt x="12" y="182"/>
                    </a:lnTo>
                    <a:lnTo>
                      <a:pt x="12" y="182"/>
                    </a:lnTo>
                    <a:lnTo>
                      <a:pt x="11" y="182"/>
                    </a:lnTo>
                    <a:lnTo>
                      <a:pt x="11" y="182"/>
                    </a:lnTo>
                    <a:lnTo>
                      <a:pt x="11" y="181"/>
                    </a:lnTo>
                    <a:lnTo>
                      <a:pt x="10" y="181"/>
                    </a:lnTo>
                    <a:lnTo>
                      <a:pt x="10" y="181"/>
                    </a:lnTo>
                    <a:lnTo>
                      <a:pt x="10" y="181"/>
                    </a:lnTo>
                    <a:lnTo>
                      <a:pt x="9" y="180"/>
                    </a:lnTo>
                    <a:lnTo>
                      <a:pt x="9" y="180"/>
                    </a:lnTo>
                    <a:lnTo>
                      <a:pt x="9" y="180"/>
                    </a:lnTo>
                    <a:lnTo>
                      <a:pt x="8" y="180"/>
                    </a:lnTo>
                    <a:lnTo>
                      <a:pt x="8" y="179"/>
                    </a:lnTo>
                    <a:lnTo>
                      <a:pt x="8" y="179"/>
                    </a:lnTo>
                    <a:lnTo>
                      <a:pt x="7" y="179"/>
                    </a:lnTo>
                    <a:lnTo>
                      <a:pt x="7" y="178"/>
                    </a:lnTo>
                    <a:lnTo>
                      <a:pt x="7" y="178"/>
                    </a:lnTo>
                    <a:lnTo>
                      <a:pt x="7" y="178"/>
                    </a:lnTo>
                    <a:lnTo>
                      <a:pt x="6" y="178"/>
                    </a:lnTo>
                    <a:lnTo>
                      <a:pt x="6" y="177"/>
                    </a:lnTo>
                    <a:lnTo>
                      <a:pt x="6" y="177"/>
                    </a:lnTo>
                    <a:lnTo>
                      <a:pt x="6" y="177"/>
                    </a:lnTo>
                    <a:lnTo>
                      <a:pt x="6" y="176"/>
                    </a:lnTo>
                    <a:lnTo>
                      <a:pt x="6" y="176"/>
                    </a:lnTo>
                    <a:lnTo>
                      <a:pt x="6" y="176"/>
                    </a:lnTo>
                    <a:lnTo>
                      <a:pt x="5" y="175"/>
                    </a:lnTo>
                    <a:lnTo>
                      <a:pt x="5" y="175"/>
                    </a:lnTo>
                    <a:lnTo>
                      <a:pt x="5" y="175"/>
                    </a:lnTo>
                    <a:lnTo>
                      <a:pt x="5" y="174"/>
                    </a:lnTo>
                    <a:lnTo>
                      <a:pt x="5" y="174"/>
                    </a:lnTo>
                    <a:lnTo>
                      <a:pt x="4" y="174"/>
                    </a:lnTo>
                    <a:lnTo>
                      <a:pt x="4" y="173"/>
                    </a:lnTo>
                    <a:lnTo>
                      <a:pt x="4" y="173"/>
                    </a:lnTo>
                    <a:lnTo>
                      <a:pt x="4" y="173"/>
                    </a:lnTo>
                    <a:lnTo>
                      <a:pt x="3" y="173"/>
                    </a:lnTo>
                    <a:lnTo>
                      <a:pt x="3" y="173"/>
                    </a:lnTo>
                    <a:lnTo>
                      <a:pt x="3" y="173"/>
                    </a:lnTo>
                    <a:lnTo>
                      <a:pt x="3" y="172"/>
                    </a:lnTo>
                    <a:lnTo>
                      <a:pt x="3" y="172"/>
                    </a:lnTo>
                    <a:lnTo>
                      <a:pt x="3" y="171"/>
                    </a:lnTo>
                    <a:lnTo>
                      <a:pt x="2" y="171"/>
                    </a:lnTo>
                    <a:lnTo>
                      <a:pt x="2" y="171"/>
                    </a:lnTo>
                    <a:lnTo>
                      <a:pt x="2" y="170"/>
                    </a:lnTo>
                    <a:lnTo>
                      <a:pt x="2" y="170"/>
                    </a:lnTo>
                    <a:lnTo>
                      <a:pt x="2" y="170"/>
                    </a:lnTo>
                    <a:lnTo>
                      <a:pt x="2" y="169"/>
                    </a:lnTo>
                    <a:lnTo>
                      <a:pt x="2" y="169"/>
                    </a:lnTo>
                    <a:lnTo>
                      <a:pt x="1" y="168"/>
                    </a:lnTo>
                    <a:lnTo>
                      <a:pt x="1" y="168"/>
                    </a:lnTo>
                    <a:lnTo>
                      <a:pt x="1" y="168"/>
                    </a:lnTo>
                    <a:lnTo>
                      <a:pt x="1" y="167"/>
                    </a:lnTo>
                    <a:lnTo>
                      <a:pt x="1" y="167"/>
                    </a:lnTo>
                    <a:lnTo>
                      <a:pt x="1" y="166"/>
                    </a:lnTo>
                    <a:lnTo>
                      <a:pt x="1" y="166"/>
                    </a:lnTo>
                    <a:lnTo>
                      <a:pt x="1" y="166"/>
                    </a:lnTo>
                    <a:lnTo>
                      <a:pt x="1" y="165"/>
                    </a:lnTo>
                    <a:lnTo>
                      <a:pt x="1" y="165"/>
                    </a:lnTo>
                    <a:lnTo>
                      <a:pt x="1" y="164"/>
                    </a:lnTo>
                    <a:lnTo>
                      <a:pt x="0" y="164"/>
                    </a:lnTo>
                    <a:lnTo>
                      <a:pt x="0" y="164"/>
                    </a:lnTo>
                    <a:lnTo>
                      <a:pt x="0" y="163"/>
                    </a:lnTo>
                    <a:lnTo>
                      <a:pt x="0" y="163"/>
                    </a:lnTo>
                    <a:lnTo>
                      <a:pt x="0" y="163"/>
                    </a:lnTo>
                    <a:lnTo>
                      <a:pt x="0" y="163"/>
                    </a:lnTo>
                    <a:lnTo>
                      <a:pt x="0" y="163"/>
                    </a:lnTo>
                    <a:lnTo>
                      <a:pt x="0" y="162"/>
                    </a:lnTo>
                    <a:lnTo>
                      <a:pt x="0" y="162"/>
                    </a:lnTo>
                    <a:lnTo>
                      <a:pt x="0" y="162"/>
                    </a:lnTo>
                    <a:lnTo>
                      <a:pt x="0" y="161"/>
                    </a:lnTo>
                    <a:lnTo>
                      <a:pt x="0" y="160"/>
                    </a:lnTo>
                    <a:lnTo>
                      <a:pt x="0" y="159"/>
                    </a:lnTo>
                    <a:lnTo>
                      <a:pt x="0" y="159"/>
                    </a:lnTo>
                    <a:lnTo>
                      <a:pt x="0" y="158"/>
                    </a:lnTo>
                    <a:lnTo>
                      <a:pt x="0" y="157"/>
                    </a:lnTo>
                    <a:lnTo>
                      <a:pt x="0" y="156"/>
                    </a:lnTo>
                    <a:lnTo>
                      <a:pt x="1" y="156"/>
                    </a:lnTo>
                    <a:lnTo>
                      <a:pt x="1" y="155"/>
                    </a:lnTo>
                    <a:lnTo>
                      <a:pt x="1" y="154"/>
                    </a:lnTo>
                    <a:lnTo>
                      <a:pt x="1" y="154"/>
                    </a:lnTo>
                    <a:lnTo>
                      <a:pt x="1" y="154"/>
                    </a:lnTo>
                    <a:lnTo>
                      <a:pt x="1" y="153"/>
                    </a:lnTo>
                    <a:lnTo>
                      <a:pt x="1" y="152"/>
                    </a:lnTo>
                    <a:lnTo>
                      <a:pt x="2" y="151"/>
                    </a:lnTo>
                    <a:lnTo>
                      <a:pt x="2" y="151"/>
                    </a:lnTo>
                    <a:lnTo>
                      <a:pt x="2" y="150"/>
                    </a:lnTo>
                    <a:lnTo>
                      <a:pt x="2" y="149"/>
                    </a:lnTo>
                    <a:lnTo>
                      <a:pt x="3" y="148"/>
                    </a:lnTo>
                    <a:lnTo>
                      <a:pt x="3" y="148"/>
                    </a:lnTo>
                    <a:lnTo>
                      <a:pt x="3" y="147"/>
                    </a:lnTo>
                    <a:lnTo>
                      <a:pt x="3" y="146"/>
                    </a:lnTo>
                    <a:lnTo>
                      <a:pt x="4" y="146"/>
                    </a:lnTo>
                    <a:lnTo>
                      <a:pt x="4" y="145"/>
                    </a:lnTo>
                    <a:lnTo>
                      <a:pt x="4" y="144"/>
                    </a:lnTo>
                    <a:lnTo>
                      <a:pt x="5" y="144"/>
                    </a:lnTo>
                    <a:lnTo>
                      <a:pt x="5" y="144"/>
                    </a:lnTo>
                    <a:lnTo>
                      <a:pt x="5" y="143"/>
                    </a:lnTo>
                    <a:lnTo>
                      <a:pt x="6" y="142"/>
                    </a:lnTo>
                    <a:lnTo>
                      <a:pt x="6" y="142"/>
                    </a:lnTo>
                    <a:lnTo>
                      <a:pt x="6" y="141"/>
                    </a:lnTo>
                    <a:lnTo>
                      <a:pt x="6" y="140"/>
                    </a:lnTo>
                    <a:lnTo>
                      <a:pt x="6" y="140"/>
                    </a:lnTo>
                    <a:lnTo>
                      <a:pt x="6" y="139"/>
                    </a:lnTo>
                    <a:lnTo>
                      <a:pt x="7" y="138"/>
                    </a:lnTo>
                    <a:lnTo>
                      <a:pt x="7" y="137"/>
                    </a:lnTo>
                    <a:lnTo>
                      <a:pt x="8" y="137"/>
                    </a:lnTo>
                    <a:lnTo>
                      <a:pt x="8" y="136"/>
                    </a:lnTo>
                    <a:lnTo>
                      <a:pt x="8" y="135"/>
                    </a:lnTo>
                    <a:lnTo>
                      <a:pt x="9" y="135"/>
                    </a:lnTo>
                    <a:lnTo>
                      <a:pt x="9" y="134"/>
                    </a:lnTo>
                    <a:lnTo>
                      <a:pt x="10" y="134"/>
                    </a:lnTo>
                    <a:lnTo>
                      <a:pt x="10" y="134"/>
                    </a:lnTo>
                    <a:lnTo>
                      <a:pt x="11" y="133"/>
                    </a:lnTo>
                    <a:lnTo>
                      <a:pt x="11" y="132"/>
                    </a:lnTo>
                    <a:lnTo>
                      <a:pt x="12" y="131"/>
                    </a:lnTo>
                    <a:lnTo>
                      <a:pt x="12" y="131"/>
                    </a:lnTo>
                    <a:lnTo>
                      <a:pt x="13" y="130"/>
                    </a:lnTo>
                    <a:lnTo>
                      <a:pt x="13" y="129"/>
                    </a:lnTo>
                    <a:lnTo>
                      <a:pt x="14" y="129"/>
                    </a:lnTo>
                    <a:lnTo>
                      <a:pt x="14" y="128"/>
                    </a:lnTo>
                    <a:lnTo>
                      <a:pt x="15" y="127"/>
                    </a:lnTo>
                    <a:lnTo>
                      <a:pt x="15" y="126"/>
                    </a:lnTo>
                    <a:lnTo>
                      <a:pt x="15" y="126"/>
                    </a:lnTo>
                    <a:lnTo>
                      <a:pt x="15" y="125"/>
                    </a:lnTo>
                    <a:lnTo>
                      <a:pt x="16" y="125"/>
                    </a:lnTo>
                    <a:lnTo>
                      <a:pt x="16" y="125"/>
                    </a:lnTo>
                    <a:lnTo>
                      <a:pt x="17" y="124"/>
                    </a:lnTo>
                    <a:lnTo>
                      <a:pt x="17" y="123"/>
                    </a:lnTo>
                    <a:lnTo>
                      <a:pt x="18" y="123"/>
                    </a:lnTo>
                    <a:lnTo>
                      <a:pt x="18" y="122"/>
                    </a:lnTo>
                    <a:lnTo>
                      <a:pt x="19" y="121"/>
                    </a:lnTo>
                    <a:lnTo>
                      <a:pt x="20" y="120"/>
                    </a:lnTo>
                    <a:lnTo>
                      <a:pt x="20" y="120"/>
                    </a:lnTo>
                    <a:lnTo>
                      <a:pt x="21" y="119"/>
                    </a:lnTo>
                    <a:lnTo>
                      <a:pt x="21" y="118"/>
                    </a:lnTo>
                    <a:lnTo>
                      <a:pt x="22" y="118"/>
                    </a:lnTo>
                    <a:lnTo>
                      <a:pt x="23" y="117"/>
                    </a:lnTo>
                    <a:lnTo>
                      <a:pt x="23" y="116"/>
                    </a:lnTo>
                    <a:lnTo>
                      <a:pt x="24" y="115"/>
                    </a:lnTo>
                    <a:lnTo>
                      <a:pt x="24" y="115"/>
                    </a:lnTo>
                    <a:lnTo>
                      <a:pt x="25" y="115"/>
                    </a:lnTo>
                    <a:lnTo>
                      <a:pt x="25" y="114"/>
                    </a:lnTo>
                    <a:lnTo>
                      <a:pt x="25" y="114"/>
                    </a:lnTo>
                    <a:lnTo>
                      <a:pt x="26" y="113"/>
                    </a:lnTo>
                    <a:lnTo>
                      <a:pt x="27" y="112"/>
                    </a:lnTo>
                    <a:lnTo>
                      <a:pt x="28" y="111"/>
                    </a:lnTo>
                    <a:lnTo>
                      <a:pt x="29" y="109"/>
                    </a:lnTo>
                    <a:lnTo>
                      <a:pt x="30" y="108"/>
                    </a:lnTo>
                    <a:lnTo>
                      <a:pt x="32" y="106"/>
                    </a:lnTo>
                    <a:lnTo>
                      <a:pt x="33" y="106"/>
                    </a:lnTo>
                    <a:lnTo>
                      <a:pt x="34" y="105"/>
                    </a:lnTo>
                    <a:lnTo>
                      <a:pt x="35" y="103"/>
                    </a:lnTo>
                    <a:lnTo>
                      <a:pt x="36" y="102"/>
                    </a:lnTo>
                    <a:lnTo>
                      <a:pt x="38" y="100"/>
                    </a:lnTo>
                    <a:lnTo>
                      <a:pt x="39" y="99"/>
                    </a:lnTo>
                    <a:lnTo>
                      <a:pt x="40" y="98"/>
                    </a:lnTo>
                    <a:lnTo>
                      <a:pt x="42" y="96"/>
                    </a:lnTo>
                    <a:lnTo>
                      <a:pt x="43" y="96"/>
                    </a:lnTo>
                    <a:lnTo>
                      <a:pt x="43" y="96"/>
                    </a:lnTo>
                    <a:lnTo>
                      <a:pt x="44" y="94"/>
                    </a:lnTo>
                    <a:lnTo>
                      <a:pt x="45" y="93"/>
                    </a:lnTo>
                    <a:lnTo>
                      <a:pt x="47" y="92"/>
                    </a:lnTo>
                    <a:lnTo>
                      <a:pt x="48" y="90"/>
                    </a:lnTo>
                    <a:lnTo>
                      <a:pt x="50" y="89"/>
                    </a:lnTo>
                    <a:lnTo>
                      <a:pt x="51" y="88"/>
                    </a:lnTo>
                    <a:lnTo>
                      <a:pt x="53" y="86"/>
                    </a:lnTo>
                    <a:lnTo>
                      <a:pt x="53" y="86"/>
                    </a:lnTo>
                    <a:lnTo>
                      <a:pt x="54" y="85"/>
                    </a:lnTo>
                    <a:lnTo>
                      <a:pt x="56" y="83"/>
                    </a:lnTo>
                    <a:lnTo>
                      <a:pt x="57" y="82"/>
                    </a:lnTo>
                    <a:lnTo>
                      <a:pt x="59" y="81"/>
                    </a:lnTo>
                    <a:lnTo>
                      <a:pt x="60" y="79"/>
                    </a:lnTo>
                    <a:lnTo>
                      <a:pt x="62" y="78"/>
                    </a:lnTo>
                    <a:lnTo>
                      <a:pt x="63" y="77"/>
                    </a:lnTo>
                    <a:lnTo>
                      <a:pt x="64" y="76"/>
                    </a:lnTo>
                    <a:lnTo>
                      <a:pt x="65" y="75"/>
                    </a:lnTo>
                    <a:lnTo>
                      <a:pt x="67" y="74"/>
                    </a:lnTo>
                    <a:lnTo>
                      <a:pt x="68" y="73"/>
                    </a:lnTo>
                    <a:lnTo>
                      <a:pt x="70" y="71"/>
                    </a:lnTo>
                    <a:lnTo>
                      <a:pt x="71" y="70"/>
                    </a:lnTo>
                    <a:lnTo>
                      <a:pt x="72" y="69"/>
                    </a:lnTo>
                    <a:lnTo>
                      <a:pt x="73" y="68"/>
                    </a:lnTo>
                    <a:lnTo>
                      <a:pt x="74" y="67"/>
                    </a:lnTo>
                    <a:lnTo>
                      <a:pt x="77" y="65"/>
                    </a:lnTo>
                    <a:lnTo>
                      <a:pt x="80" y="63"/>
                    </a:lnTo>
                    <a:lnTo>
                      <a:pt x="82" y="61"/>
                    </a:lnTo>
                    <a:lnTo>
                      <a:pt x="84" y="59"/>
                    </a:lnTo>
                    <a:lnTo>
                      <a:pt x="86" y="57"/>
                    </a:lnTo>
                    <a:lnTo>
                      <a:pt x="89" y="55"/>
                    </a:lnTo>
                    <a:lnTo>
                      <a:pt x="91" y="53"/>
                    </a:lnTo>
                    <a:lnTo>
                      <a:pt x="93" y="52"/>
                    </a:lnTo>
                    <a:lnTo>
                      <a:pt x="97" y="48"/>
                    </a:lnTo>
                    <a:lnTo>
                      <a:pt x="101" y="46"/>
                    </a:lnTo>
                    <a:lnTo>
                      <a:pt x="101" y="45"/>
                    </a:lnTo>
                    <a:lnTo>
                      <a:pt x="103" y="43"/>
                    </a:lnTo>
                    <a:lnTo>
                      <a:pt x="105" y="42"/>
                    </a:lnTo>
                    <a:lnTo>
                      <a:pt x="106" y="41"/>
                    </a:lnTo>
                    <a:lnTo>
                      <a:pt x="106" y="40"/>
                    </a:lnTo>
                    <a:lnTo>
                      <a:pt x="107" y="40"/>
                    </a:lnTo>
                    <a:lnTo>
                      <a:pt x="108" y="39"/>
                    </a:lnTo>
                    <a:lnTo>
                      <a:pt x="108" y="39"/>
                    </a:lnTo>
                    <a:lnTo>
                      <a:pt x="109" y="38"/>
                    </a:lnTo>
                    <a:lnTo>
                      <a:pt x="109" y="38"/>
                    </a:lnTo>
                    <a:lnTo>
                      <a:pt x="110" y="38"/>
                    </a:lnTo>
                    <a:lnTo>
                      <a:pt x="110" y="38"/>
                    </a:lnTo>
                    <a:lnTo>
                      <a:pt x="111" y="38"/>
                    </a:lnTo>
                    <a:lnTo>
                      <a:pt x="111" y="37"/>
                    </a:lnTo>
                    <a:lnTo>
                      <a:pt x="111" y="37"/>
                    </a:lnTo>
                    <a:lnTo>
                      <a:pt x="112" y="36"/>
                    </a:lnTo>
                    <a:lnTo>
                      <a:pt x="112" y="36"/>
                    </a:lnTo>
                    <a:lnTo>
                      <a:pt x="113" y="35"/>
                    </a:lnTo>
                    <a:lnTo>
                      <a:pt x="113" y="35"/>
                    </a:lnTo>
                    <a:lnTo>
                      <a:pt x="114" y="34"/>
                    </a:lnTo>
                    <a:lnTo>
                      <a:pt x="115" y="34"/>
                    </a:lnTo>
                    <a:lnTo>
                      <a:pt x="115" y="33"/>
                    </a:lnTo>
                    <a:lnTo>
                      <a:pt x="116" y="33"/>
                    </a:lnTo>
                    <a:lnTo>
                      <a:pt x="117" y="33"/>
                    </a:lnTo>
                    <a:lnTo>
                      <a:pt x="117" y="32"/>
                    </a:lnTo>
                    <a:lnTo>
                      <a:pt x="118" y="32"/>
                    </a:lnTo>
                    <a:lnTo>
                      <a:pt x="118" y="31"/>
                    </a:lnTo>
                    <a:lnTo>
                      <a:pt x="119" y="31"/>
                    </a:lnTo>
                    <a:lnTo>
                      <a:pt x="120" y="30"/>
                    </a:lnTo>
                    <a:lnTo>
                      <a:pt x="120" y="30"/>
                    </a:lnTo>
                    <a:lnTo>
                      <a:pt x="120" y="30"/>
                    </a:lnTo>
                    <a:lnTo>
                      <a:pt x="121" y="29"/>
                    </a:lnTo>
                    <a:lnTo>
                      <a:pt x="121" y="29"/>
                    </a:lnTo>
                    <a:lnTo>
                      <a:pt x="122" y="29"/>
                    </a:lnTo>
                    <a:lnTo>
                      <a:pt x="122" y="29"/>
                    </a:lnTo>
                    <a:lnTo>
                      <a:pt x="123" y="29"/>
                    </a:lnTo>
                    <a:lnTo>
                      <a:pt x="124" y="28"/>
                    </a:lnTo>
                    <a:lnTo>
                      <a:pt x="124" y="28"/>
                    </a:lnTo>
                    <a:lnTo>
                      <a:pt x="125" y="28"/>
                    </a:lnTo>
                    <a:lnTo>
                      <a:pt x="126" y="27"/>
                    </a:lnTo>
                    <a:lnTo>
                      <a:pt x="127" y="27"/>
                    </a:lnTo>
                    <a:lnTo>
                      <a:pt x="128" y="26"/>
                    </a:lnTo>
                    <a:lnTo>
                      <a:pt x="129" y="25"/>
                    </a:lnTo>
                    <a:lnTo>
                      <a:pt x="130" y="25"/>
                    </a:lnTo>
                    <a:lnTo>
                      <a:pt x="130" y="24"/>
                    </a:lnTo>
                    <a:lnTo>
                      <a:pt x="131" y="24"/>
                    </a:lnTo>
                    <a:lnTo>
                      <a:pt x="132" y="23"/>
                    </a:lnTo>
                    <a:lnTo>
                      <a:pt x="133" y="23"/>
                    </a:lnTo>
                    <a:lnTo>
                      <a:pt x="135" y="22"/>
                    </a:lnTo>
                    <a:lnTo>
                      <a:pt x="136" y="21"/>
                    </a:lnTo>
                    <a:lnTo>
                      <a:pt x="137" y="21"/>
                    </a:lnTo>
                    <a:lnTo>
                      <a:pt x="138" y="20"/>
                    </a:lnTo>
                    <a:lnTo>
                      <a:pt x="139" y="19"/>
                    </a:lnTo>
                    <a:lnTo>
                      <a:pt x="140" y="19"/>
                    </a:lnTo>
                    <a:lnTo>
                      <a:pt x="141" y="19"/>
                    </a:lnTo>
                    <a:lnTo>
                      <a:pt x="144" y="18"/>
                    </a:lnTo>
                    <a:lnTo>
                      <a:pt x="144" y="18"/>
                    </a:lnTo>
                    <a:lnTo>
                      <a:pt x="145" y="18"/>
                    </a:lnTo>
                    <a:lnTo>
                      <a:pt x="145" y="18"/>
                    </a:lnTo>
                    <a:lnTo>
                      <a:pt x="146" y="17"/>
                    </a:lnTo>
                    <a:lnTo>
                      <a:pt x="146" y="17"/>
                    </a:lnTo>
                    <a:lnTo>
                      <a:pt x="147" y="17"/>
                    </a:lnTo>
                    <a:lnTo>
                      <a:pt x="148" y="17"/>
                    </a:lnTo>
                    <a:lnTo>
                      <a:pt x="148" y="17"/>
                    </a:lnTo>
                    <a:lnTo>
                      <a:pt x="149" y="16"/>
                    </a:lnTo>
                    <a:lnTo>
                      <a:pt x="149" y="16"/>
                    </a:lnTo>
                    <a:lnTo>
                      <a:pt x="149" y="16"/>
                    </a:lnTo>
                    <a:lnTo>
                      <a:pt x="150" y="16"/>
                    </a:lnTo>
                    <a:lnTo>
                      <a:pt x="150" y="16"/>
                    </a:lnTo>
                    <a:lnTo>
                      <a:pt x="151" y="16"/>
                    </a:lnTo>
                    <a:lnTo>
                      <a:pt x="151" y="16"/>
                    </a:lnTo>
                    <a:lnTo>
                      <a:pt x="152" y="16"/>
                    </a:lnTo>
                    <a:lnTo>
                      <a:pt x="153" y="16"/>
                    </a:lnTo>
                    <a:lnTo>
                      <a:pt x="153" y="15"/>
                    </a:lnTo>
                    <a:lnTo>
                      <a:pt x="154" y="15"/>
                    </a:lnTo>
                    <a:lnTo>
                      <a:pt x="154" y="15"/>
                    </a:lnTo>
                    <a:lnTo>
                      <a:pt x="155" y="15"/>
                    </a:lnTo>
                    <a:lnTo>
                      <a:pt x="155" y="15"/>
                    </a:lnTo>
                    <a:lnTo>
                      <a:pt x="156" y="15"/>
                    </a:lnTo>
                    <a:lnTo>
                      <a:pt x="157" y="15"/>
                    </a:lnTo>
                    <a:lnTo>
                      <a:pt x="158" y="15"/>
                    </a:lnTo>
                    <a:lnTo>
                      <a:pt x="159" y="15"/>
                    </a:lnTo>
                    <a:lnTo>
                      <a:pt x="160" y="15"/>
                    </a:lnTo>
                    <a:lnTo>
                      <a:pt x="161" y="15"/>
                    </a:lnTo>
                    <a:lnTo>
                      <a:pt x="162" y="15"/>
                    </a:lnTo>
                    <a:lnTo>
                      <a:pt x="162" y="15"/>
                    </a:lnTo>
                    <a:lnTo>
                      <a:pt x="163" y="15"/>
                    </a:lnTo>
                    <a:lnTo>
                      <a:pt x="164" y="15"/>
                    </a:lnTo>
                    <a:lnTo>
                      <a:pt x="165" y="15"/>
                    </a:lnTo>
                    <a:lnTo>
                      <a:pt x="166" y="15"/>
                    </a:lnTo>
                    <a:lnTo>
                      <a:pt x="166" y="15"/>
                    </a:lnTo>
                    <a:lnTo>
                      <a:pt x="166" y="15"/>
                    </a:lnTo>
                    <a:lnTo>
                      <a:pt x="167" y="14"/>
                    </a:lnTo>
                    <a:lnTo>
                      <a:pt x="168" y="14"/>
                    </a:lnTo>
                    <a:lnTo>
                      <a:pt x="168" y="14"/>
                    </a:lnTo>
                    <a:lnTo>
                      <a:pt x="168" y="14"/>
                    </a:lnTo>
                    <a:lnTo>
                      <a:pt x="169" y="15"/>
                    </a:lnTo>
                    <a:lnTo>
                      <a:pt x="170" y="15"/>
                    </a:lnTo>
                    <a:lnTo>
                      <a:pt x="172" y="16"/>
                    </a:lnTo>
                    <a:lnTo>
                      <a:pt x="174" y="17"/>
                    </a:lnTo>
                    <a:lnTo>
                      <a:pt x="175" y="18"/>
                    </a:lnTo>
                    <a:lnTo>
                      <a:pt x="176" y="19"/>
                    </a:lnTo>
                    <a:lnTo>
                      <a:pt x="177" y="21"/>
                    </a:lnTo>
                    <a:lnTo>
                      <a:pt x="178" y="23"/>
                    </a:lnTo>
                    <a:lnTo>
                      <a:pt x="178" y="25"/>
                    </a:lnTo>
                    <a:lnTo>
                      <a:pt x="178" y="26"/>
                    </a:lnTo>
                    <a:lnTo>
                      <a:pt x="178" y="26"/>
                    </a:lnTo>
                    <a:lnTo>
                      <a:pt x="178" y="25"/>
                    </a:lnTo>
                    <a:lnTo>
                      <a:pt x="178" y="24"/>
                    </a:lnTo>
                    <a:lnTo>
                      <a:pt x="178" y="24"/>
                    </a:lnTo>
                    <a:lnTo>
                      <a:pt x="179" y="24"/>
                    </a:lnTo>
                    <a:lnTo>
                      <a:pt x="179" y="23"/>
                    </a:lnTo>
                    <a:lnTo>
                      <a:pt x="180" y="22"/>
                    </a:lnTo>
                    <a:lnTo>
                      <a:pt x="182" y="20"/>
                    </a:lnTo>
                    <a:lnTo>
                      <a:pt x="183" y="19"/>
                    </a:lnTo>
                    <a:lnTo>
                      <a:pt x="184" y="18"/>
                    </a:lnTo>
                    <a:lnTo>
                      <a:pt x="185" y="17"/>
                    </a:lnTo>
                    <a:lnTo>
                      <a:pt x="186" y="16"/>
                    </a:lnTo>
                    <a:lnTo>
                      <a:pt x="186" y="15"/>
                    </a:lnTo>
                    <a:lnTo>
                      <a:pt x="187" y="15"/>
                    </a:lnTo>
                    <a:lnTo>
                      <a:pt x="187" y="14"/>
                    </a:lnTo>
                    <a:lnTo>
                      <a:pt x="187" y="13"/>
                    </a:lnTo>
                    <a:lnTo>
                      <a:pt x="188" y="12"/>
                    </a:lnTo>
                    <a:lnTo>
                      <a:pt x="189" y="11"/>
                    </a:lnTo>
                    <a:lnTo>
                      <a:pt x="190" y="10"/>
                    </a:lnTo>
                    <a:lnTo>
                      <a:pt x="190" y="9"/>
                    </a:lnTo>
                    <a:lnTo>
                      <a:pt x="191" y="9"/>
                    </a:lnTo>
                    <a:lnTo>
                      <a:pt x="191" y="9"/>
                    </a:lnTo>
                    <a:lnTo>
                      <a:pt x="191" y="9"/>
                    </a:lnTo>
                    <a:lnTo>
                      <a:pt x="192" y="8"/>
                    </a:lnTo>
                    <a:lnTo>
                      <a:pt x="192" y="8"/>
                    </a:lnTo>
                    <a:lnTo>
                      <a:pt x="192" y="8"/>
                    </a:lnTo>
                    <a:lnTo>
                      <a:pt x="192" y="8"/>
                    </a:lnTo>
                    <a:lnTo>
                      <a:pt x="192" y="7"/>
                    </a:lnTo>
                    <a:lnTo>
                      <a:pt x="192" y="7"/>
                    </a:lnTo>
                    <a:lnTo>
                      <a:pt x="192" y="7"/>
                    </a:lnTo>
                    <a:lnTo>
                      <a:pt x="192" y="7"/>
                    </a:lnTo>
                    <a:lnTo>
                      <a:pt x="192" y="7"/>
                    </a:lnTo>
                    <a:lnTo>
                      <a:pt x="192" y="7"/>
                    </a:lnTo>
                    <a:lnTo>
                      <a:pt x="192" y="7"/>
                    </a:lnTo>
                    <a:lnTo>
                      <a:pt x="192" y="7"/>
                    </a:lnTo>
                    <a:lnTo>
                      <a:pt x="192" y="7"/>
                    </a:lnTo>
                    <a:lnTo>
                      <a:pt x="192" y="7"/>
                    </a:lnTo>
                    <a:lnTo>
                      <a:pt x="192" y="7"/>
                    </a:lnTo>
                    <a:lnTo>
                      <a:pt x="192" y="7"/>
                    </a:lnTo>
                    <a:lnTo>
                      <a:pt x="192" y="7"/>
                    </a:lnTo>
                    <a:lnTo>
                      <a:pt x="192" y="7"/>
                    </a:lnTo>
                    <a:lnTo>
                      <a:pt x="192" y="7"/>
                    </a:lnTo>
                    <a:lnTo>
                      <a:pt x="192" y="8"/>
                    </a:lnTo>
                    <a:lnTo>
                      <a:pt x="192" y="8"/>
                    </a:lnTo>
                    <a:lnTo>
                      <a:pt x="192" y="8"/>
                    </a:lnTo>
                    <a:lnTo>
                      <a:pt x="192" y="9"/>
                    </a:lnTo>
                    <a:lnTo>
                      <a:pt x="192" y="9"/>
                    </a:lnTo>
                    <a:lnTo>
                      <a:pt x="192" y="9"/>
                    </a:lnTo>
                    <a:lnTo>
                      <a:pt x="195" y="3"/>
                    </a:lnTo>
                    <a:lnTo>
                      <a:pt x="202" y="0"/>
                    </a:lnTo>
                    <a:lnTo>
                      <a:pt x="202" y="0"/>
                    </a:lnTo>
                    <a:lnTo>
                      <a:pt x="204" y="0"/>
                    </a:lnTo>
                    <a:lnTo>
                      <a:pt x="205" y="0"/>
                    </a:lnTo>
                    <a:lnTo>
                      <a:pt x="206" y="1"/>
                    </a:lnTo>
                    <a:lnTo>
                      <a:pt x="206" y="1"/>
                    </a:lnTo>
                    <a:lnTo>
                      <a:pt x="206" y="1"/>
                    </a:lnTo>
                    <a:lnTo>
                      <a:pt x="206" y="1"/>
                    </a:lnTo>
                    <a:lnTo>
                      <a:pt x="207" y="2"/>
                    </a:lnTo>
                    <a:lnTo>
                      <a:pt x="208" y="3"/>
                    </a:lnTo>
                    <a:lnTo>
                      <a:pt x="208" y="3"/>
                    </a:lnTo>
                    <a:close/>
                    <a:moveTo>
                      <a:pt x="171" y="34"/>
                    </a:moveTo>
                    <a:lnTo>
                      <a:pt x="169" y="35"/>
                    </a:lnTo>
                    <a:lnTo>
                      <a:pt x="168" y="35"/>
                    </a:lnTo>
                    <a:lnTo>
                      <a:pt x="168" y="35"/>
                    </a:lnTo>
                    <a:lnTo>
                      <a:pt x="167" y="35"/>
                    </a:lnTo>
                    <a:lnTo>
                      <a:pt x="166" y="35"/>
                    </a:lnTo>
                    <a:lnTo>
                      <a:pt x="166" y="35"/>
                    </a:lnTo>
                    <a:lnTo>
                      <a:pt x="165" y="35"/>
                    </a:lnTo>
                    <a:lnTo>
                      <a:pt x="164" y="35"/>
                    </a:lnTo>
                    <a:lnTo>
                      <a:pt x="164" y="35"/>
                    </a:lnTo>
                    <a:lnTo>
                      <a:pt x="163" y="35"/>
                    </a:lnTo>
                    <a:lnTo>
                      <a:pt x="162" y="35"/>
                    </a:lnTo>
                    <a:lnTo>
                      <a:pt x="161" y="35"/>
                    </a:lnTo>
                    <a:lnTo>
                      <a:pt x="160" y="35"/>
                    </a:lnTo>
                    <a:lnTo>
                      <a:pt x="159" y="36"/>
                    </a:lnTo>
                    <a:lnTo>
                      <a:pt x="159" y="36"/>
                    </a:lnTo>
                    <a:lnTo>
                      <a:pt x="158" y="36"/>
                    </a:lnTo>
                    <a:lnTo>
                      <a:pt x="158" y="36"/>
                    </a:lnTo>
                    <a:lnTo>
                      <a:pt x="157" y="36"/>
                    </a:lnTo>
                    <a:lnTo>
                      <a:pt x="157" y="36"/>
                    </a:lnTo>
                    <a:lnTo>
                      <a:pt x="157" y="36"/>
                    </a:lnTo>
                    <a:lnTo>
                      <a:pt x="156" y="36"/>
                    </a:lnTo>
                    <a:lnTo>
                      <a:pt x="156" y="36"/>
                    </a:lnTo>
                    <a:lnTo>
                      <a:pt x="155" y="36"/>
                    </a:lnTo>
                    <a:lnTo>
                      <a:pt x="155" y="36"/>
                    </a:lnTo>
                    <a:lnTo>
                      <a:pt x="155" y="36"/>
                    </a:lnTo>
                    <a:lnTo>
                      <a:pt x="154" y="36"/>
                    </a:lnTo>
                    <a:lnTo>
                      <a:pt x="154" y="36"/>
                    </a:lnTo>
                    <a:lnTo>
                      <a:pt x="154" y="36"/>
                    </a:lnTo>
                    <a:lnTo>
                      <a:pt x="153" y="36"/>
                    </a:lnTo>
                    <a:lnTo>
                      <a:pt x="153" y="36"/>
                    </a:lnTo>
                    <a:lnTo>
                      <a:pt x="153" y="37"/>
                    </a:lnTo>
                    <a:lnTo>
                      <a:pt x="153" y="37"/>
                    </a:lnTo>
                    <a:lnTo>
                      <a:pt x="152" y="37"/>
                    </a:lnTo>
                    <a:lnTo>
                      <a:pt x="152" y="37"/>
                    </a:lnTo>
                    <a:lnTo>
                      <a:pt x="152" y="37"/>
                    </a:lnTo>
                    <a:lnTo>
                      <a:pt x="150" y="38"/>
                    </a:lnTo>
                    <a:lnTo>
                      <a:pt x="149" y="38"/>
                    </a:lnTo>
                    <a:lnTo>
                      <a:pt x="149" y="38"/>
                    </a:lnTo>
                    <a:lnTo>
                      <a:pt x="147" y="39"/>
                    </a:lnTo>
                    <a:lnTo>
                      <a:pt x="146" y="39"/>
                    </a:lnTo>
                    <a:lnTo>
                      <a:pt x="145" y="40"/>
                    </a:lnTo>
                    <a:lnTo>
                      <a:pt x="144" y="40"/>
                    </a:lnTo>
                    <a:lnTo>
                      <a:pt x="143" y="41"/>
                    </a:lnTo>
                    <a:lnTo>
                      <a:pt x="141" y="41"/>
                    </a:lnTo>
                    <a:lnTo>
                      <a:pt x="140" y="42"/>
                    </a:lnTo>
                    <a:lnTo>
                      <a:pt x="140" y="42"/>
                    </a:lnTo>
                    <a:lnTo>
                      <a:pt x="139" y="43"/>
                    </a:lnTo>
                    <a:lnTo>
                      <a:pt x="139" y="43"/>
                    </a:lnTo>
                    <a:lnTo>
                      <a:pt x="138" y="44"/>
                    </a:lnTo>
                    <a:lnTo>
                      <a:pt x="137" y="44"/>
                    </a:lnTo>
                    <a:lnTo>
                      <a:pt x="136" y="45"/>
                    </a:lnTo>
                    <a:lnTo>
                      <a:pt x="135" y="45"/>
                    </a:lnTo>
                    <a:lnTo>
                      <a:pt x="135" y="46"/>
                    </a:lnTo>
                    <a:lnTo>
                      <a:pt x="134" y="46"/>
                    </a:lnTo>
                    <a:lnTo>
                      <a:pt x="134" y="46"/>
                    </a:lnTo>
                    <a:lnTo>
                      <a:pt x="133" y="47"/>
                    </a:lnTo>
                    <a:lnTo>
                      <a:pt x="133" y="47"/>
                    </a:lnTo>
                    <a:lnTo>
                      <a:pt x="132" y="47"/>
                    </a:lnTo>
                    <a:lnTo>
                      <a:pt x="132" y="48"/>
                    </a:lnTo>
                    <a:lnTo>
                      <a:pt x="131" y="48"/>
                    </a:lnTo>
                    <a:lnTo>
                      <a:pt x="130" y="48"/>
                    </a:lnTo>
                    <a:lnTo>
                      <a:pt x="130" y="48"/>
                    </a:lnTo>
                    <a:lnTo>
                      <a:pt x="130" y="48"/>
                    </a:lnTo>
                    <a:lnTo>
                      <a:pt x="130" y="48"/>
                    </a:lnTo>
                    <a:lnTo>
                      <a:pt x="129" y="49"/>
                    </a:lnTo>
                    <a:lnTo>
                      <a:pt x="129" y="49"/>
                    </a:lnTo>
                    <a:lnTo>
                      <a:pt x="128" y="49"/>
                    </a:lnTo>
                    <a:lnTo>
                      <a:pt x="128" y="50"/>
                    </a:lnTo>
                    <a:lnTo>
                      <a:pt x="127" y="50"/>
                    </a:lnTo>
                    <a:lnTo>
                      <a:pt x="127" y="50"/>
                    </a:lnTo>
                    <a:lnTo>
                      <a:pt x="127" y="51"/>
                    </a:lnTo>
                    <a:lnTo>
                      <a:pt x="126" y="51"/>
                    </a:lnTo>
                    <a:lnTo>
                      <a:pt x="126" y="51"/>
                    </a:lnTo>
                    <a:lnTo>
                      <a:pt x="125" y="52"/>
                    </a:lnTo>
                    <a:lnTo>
                      <a:pt x="125" y="52"/>
                    </a:lnTo>
                    <a:lnTo>
                      <a:pt x="124" y="52"/>
                    </a:lnTo>
                    <a:lnTo>
                      <a:pt x="124" y="53"/>
                    </a:lnTo>
                    <a:lnTo>
                      <a:pt x="123" y="53"/>
                    </a:lnTo>
                    <a:lnTo>
                      <a:pt x="123" y="53"/>
                    </a:lnTo>
                    <a:lnTo>
                      <a:pt x="122" y="54"/>
                    </a:lnTo>
                    <a:lnTo>
                      <a:pt x="122" y="54"/>
                    </a:lnTo>
                    <a:lnTo>
                      <a:pt x="121" y="55"/>
                    </a:lnTo>
                    <a:lnTo>
                      <a:pt x="121" y="55"/>
                    </a:lnTo>
                    <a:lnTo>
                      <a:pt x="120" y="56"/>
                    </a:lnTo>
                    <a:lnTo>
                      <a:pt x="120" y="56"/>
                    </a:lnTo>
                    <a:lnTo>
                      <a:pt x="120" y="57"/>
                    </a:lnTo>
                    <a:lnTo>
                      <a:pt x="120" y="57"/>
                    </a:lnTo>
                    <a:lnTo>
                      <a:pt x="118" y="58"/>
                    </a:lnTo>
                    <a:lnTo>
                      <a:pt x="117" y="59"/>
                    </a:lnTo>
                    <a:lnTo>
                      <a:pt x="115" y="60"/>
                    </a:lnTo>
                    <a:lnTo>
                      <a:pt x="113" y="62"/>
                    </a:lnTo>
                    <a:lnTo>
                      <a:pt x="110" y="65"/>
                    </a:lnTo>
                    <a:lnTo>
                      <a:pt x="106" y="67"/>
                    </a:lnTo>
                    <a:lnTo>
                      <a:pt x="104" y="69"/>
                    </a:lnTo>
                    <a:lnTo>
                      <a:pt x="101" y="71"/>
                    </a:lnTo>
                    <a:lnTo>
                      <a:pt x="100" y="73"/>
                    </a:lnTo>
                    <a:lnTo>
                      <a:pt x="97" y="75"/>
                    </a:lnTo>
                    <a:lnTo>
                      <a:pt x="95" y="77"/>
                    </a:lnTo>
                    <a:lnTo>
                      <a:pt x="92" y="78"/>
                    </a:lnTo>
                    <a:lnTo>
                      <a:pt x="91" y="81"/>
                    </a:lnTo>
                    <a:lnTo>
                      <a:pt x="88" y="83"/>
                    </a:lnTo>
                    <a:lnTo>
                      <a:pt x="87" y="84"/>
                    </a:lnTo>
                    <a:lnTo>
                      <a:pt x="85" y="85"/>
                    </a:lnTo>
                    <a:lnTo>
                      <a:pt x="84" y="86"/>
                    </a:lnTo>
                    <a:lnTo>
                      <a:pt x="82" y="87"/>
                    </a:lnTo>
                    <a:lnTo>
                      <a:pt x="82" y="88"/>
                    </a:lnTo>
                    <a:lnTo>
                      <a:pt x="81" y="89"/>
                    </a:lnTo>
                    <a:lnTo>
                      <a:pt x="79" y="90"/>
                    </a:lnTo>
                    <a:lnTo>
                      <a:pt x="78" y="92"/>
                    </a:lnTo>
                    <a:lnTo>
                      <a:pt x="76" y="93"/>
                    </a:lnTo>
                    <a:lnTo>
                      <a:pt x="75" y="94"/>
                    </a:lnTo>
                    <a:lnTo>
                      <a:pt x="74" y="95"/>
                    </a:lnTo>
                    <a:lnTo>
                      <a:pt x="73" y="96"/>
                    </a:lnTo>
                    <a:lnTo>
                      <a:pt x="72" y="97"/>
                    </a:lnTo>
                    <a:lnTo>
                      <a:pt x="70" y="98"/>
                    </a:lnTo>
                    <a:lnTo>
                      <a:pt x="69" y="99"/>
                    </a:lnTo>
                    <a:lnTo>
                      <a:pt x="67" y="101"/>
                    </a:lnTo>
                    <a:lnTo>
                      <a:pt x="66" y="102"/>
                    </a:lnTo>
                    <a:lnTo>
                      <a:pt x="65" y="103"/>
                    </a:lnTo>
                    <a:lnTo>
                      <a:pt x="63" y="105"/>
                    </a:lnTo>
                    <a:lnTo>
                      <a:pt x="63" y="106"/>
                    </a:lnTo>
                    <a:lnTo>
                      <a:pt x="61" y="106"/>
                    </a:lnTo>
                    <a:lnTo>
                      <a:pt x="60" y="108"/>
                    </a:lnTo>
                    <a:lnTo>
                      <a:pt x="59" y="109"/>
                    </a:lnTo>
                    <a:lnTo>
                      <a:pt x="57" y="110"/>
                    </a:lnTo>
                    <a:lnTo>
                      <a:pt x="57" y="110"/>
                    </a:lnTo>
                    <a:lnTo>
                      <a:pt x="56" y="112"/>
                    </a:lnTo>
                    <a:lnTo>
                      <a:pt x="54" y="113"/>
                    </a:lnTo>
                    <a:lnTo>
                      <a:pt x="53" y="114"/>
                    </a:lnTo>
                    <a:lnTo>
                      <a:pt x="53" y="115"/>
                    </a:lnTo>
                    <a:lnTo>
                      <a:pt x="51" y="116"/>
                    </a:lnTo>
                    <a:lnTo>
                      <a:pt x="50" y="117"/>
                    </a:lnTo>
                    <a:lnTo>
                      <a:pt x="49" y="119"/>
                    </a:lnTo>
                    <a:lnTo>
                      <a:pt x="48" y="120"/>
                    </a:lnTo>
                    <a:lnTo>
                      <a:pt x="46" y="121"/>
                    </a:lnTo>
                    <a:lnTo>
                      <a:pt x="45" y="123"/>
                    </a:lnTo>
                    <a:lnTo>
                      <a:pt x="44" y="124"/>
                    </a:lnTo>
                    <a:lnTo>
                      <a:pt x="44" y="125"/>
                    </a:lnTo>
                    <a:lnTo>
                      <a:pt x="42" y="125"/>
                    </a:lnTo>
                    <a:lnTo>
                      <a:pt x="42" y="126"/>
                    </a:lnTo>
                    <a:lnTo>
                      <a:pt x="41" y="127"/>
                    </a:lnTo>
                    <a:lnTo>
                      <a:pt x="41" y="127"/>
                    </a:lnTo>
                    <a:lnTo>
                      <a:pt x="40" y="128"/>
                    </a:lnTo>
                    <a:lnTo>
                      <a:pt x="40" y="129"/>
                    </a:lnTo>
                    <a:lnTo>
                      <a:pt x="39" y="129"/>
                    </a:lnTo>
                    <a:lnTo>
                      <a:pt x="38" y="130"/>
                    </a:lnTo>
                    <a:lnTo>
                      <a:pt x="38" y="131"/>
                    </a:lnTo>
                    <a:lnTo>
                      <a:pt x="37" y="131"/>
                    </a:lnTo>
                    <a:lnTo>
                      <a:pt x="37" y="132"/>
                    </a:lnTo>
                    <a:lnTo>
                      <a:pt x="36" y="133"/>
                    </a:lnTo>
                    <a:lnTo>
                      <a:pt x="36" y="133"/>
                    </a:lnTo>
                    <a:lnTo>
                      <a:pt x="35" y="134"/>
                    </a:lnTo>
                    <a:lnTo>
                      <a:pt x="35" y="134"/>
                    </a:lnTo>
                    <a:lnTo>
                      <a:pt x="34" y="134"/>
                    </a:lnTo>
                    <a:lnTo>
                      <a:pt x="34" y="135"/>
                    </a:lnTo>
                    <a:lnTo>
                      <a:pt x="34" y="135"/>
                    </a:lnTo>
                    <a:lnTo>
                      <a:pt x="34" y="136"/>
                    </a:lnTo>
                    <a:lnTo>
                      <a:pt x="33" y="137"/>
                    </a:lnTo>
                    <a:lnTo>
                      <a:pt x="33" y="137"/>
                    </a:lnTo>
                    <a:lnTo>
                      <a:pt x="32" y="138"/>
                    </a:lnTo>
                    <a:lnTo>
                      <a:pt x="32" y="138"/>
                    </a:lnTo>
                    <a:lnTo>
                      <a:pt x="31" y="139"/>
                    </a:lnTo>
                    <a:lnTo>
                      <a:pt x="31" y="140"/>
                    </a:lnTo>
                    <a:lnTo>
                      <a:pt x="31" y="140"/>
                    </a:lnTo>
                    <a:lnTo>
                      <a:pt x="30" y="141"/>
                    </a:lnTo>
                    <a:lnTo>
                      <a:pt x="30" y="141"/>
                    </a:lnTo>
                    <a:lnTo>
                      <a:pt x="29" y="142"/>
                    </a:lnTo>
                    <a:lnTo>
                      <a:pt x="29" y="143"/>
                    </a:lnTo>
                    <a:lnTo>
                      <a:pt x="29" y="143"/>
                    </a:lnTo>
                    <a:lnTo>
                      <a:pt x="28" y="144"/>
                    </a:lnTo>
                    <a:lnTo>
                      <a:pt x="28" y="144"/>
                    </a:lnTo>
                    <a:lnTo>
                      <a:pt x="27" y="144"/>
                    </a:lnTo>
                    <a:lnTo>
                      <a:pt x="27" y="144"/>
                    </a:lnTo>
                    <a:lnTo>
                      <a:pt x="27" y="145"/>
                    </a:lnTo>
                    <a:lnTo>
                      <a:pt x="26" y="146"/>
                    </a:lnTo>
                    <a:lnTo>
                      <a:pt x="26" y="146"/>
                    </a:lnTo>
                    <a:lnTo>
                      <a:pt x="26" y="147"/>
                    </a:lnTo>
                    <a:lnTo>
                      <a:pt x="25" y="147"/>
                    </a:lnTo>
                    <a:lnTo>
                      <a:pt x="25" y="148"/>
                    </a:lnTo>
                    <a:lnTo>
                      <a:pt x="25" y="148"/>
                    </a:lnTo>
                    <a:lnTo>
                      <a:pt x="25" y="149"/>
                    </a:lnTo>
                    <a:lnTo>
                      <a:pt x="25" y="149"/>
                    </a:lnTo>
                    <a:lnTo>
                      <a:pt x="25" y="150"/>
                    </a:lnTo>
                    <a:lnTo>
                      <a:pt x="25" y="150"/>
                    </a:lnTo>
                    <a:lnTo>
                      <a:pt x="24" y="151"/>
                    </a:lnTo>
                    <a:lnTo>
                      <a:pt x="24" y="151"/>
                    </a:lnTo>
                    <a:lnTo>
                      <a:pt x="24" y="152"/>
                    </a:lnTo>
                    <a:lnTo>
                      <a:pt x="24" y="152"/>
                    </a:lnTo>
                    <a:lnTo>
                      <a:pt x="23" y="153"/>
                    </a:lnTo>
                    <a:lnTo>
                      <a:pt x="23" y="153"/>
                    </a:lnTo>
                    <a:lnTo>
                      <a:pt x="23" y="154"/>
                    </a:lnTo>
                    <a:lnTo>
                      <a:pt x="23" y="154"/>
                    </a:lnTo>
                    <a:lnTo>
                      <a:pt x="23" y="154"/>
                    </a:lnTo>
                    <a:lnTo>
                      <a:pt x="22" y="154"/>
                    </a:lnTo>
                    <a:lnTo>
                      <a:pt x="22" y="155"/>
                    </a:lnTo>
                    <a:lnTo>
                      <a:pt x="22" y="155"/>
                    </a:lnTo>
                    <a:lnTo>
                      <a:pt x="22" y="155"/>
                    </a:lnTo>
                    <a:lnTo>
                      <a:pt x="22" y="156"/>
                    </a:lnTo>
                    <a:lnTo>
                      <a:pt x="22" y="156"/>
                    </a:lnTo>
                    <a:lnTo>
                      <a:pt x="22" y="157"/>
                    </a:lnTo>
                    <a:lnTo>
                      <a:pt x="22" y="157"/>
                    </a:lnTo>
                    <a:lnTo>
                      <a:pt x="21" y="157"/>
                    </a:lnTo>
                    <a:lnTo>
                      <a:pt x="21" y="158"/>
                    </a:lnTo>
                    <a:lnTo>
                      <a:pt x="21" y="158"/>
                    </a:lnTo>
                    <a:lnTo>
                      <a:pt x="21" y="158"/>
                    </a:lnTo>
                    <a:lnTo>
                      <a:pt x="21" y="159"/>
                    </a:lnTo>
                    <a:lnTo>
                      <a:pt x="21" y="159"/>
                    </a:lnTo>
                    <a:lnTo>
                      <a:pt x="21" y="159"/>
                    </a:lnTo>
                    <a:lnTo>
                      <a:pt x="21" y="160"/>
                    </a:lnTo>
                    <a:lnTo>
                      <a:pt x="21" y="160"/>
                    </a:lnTo>
                    <a:lnTo>
                      <a:pt x="21" y="160"/>
                    </a:lnTo>
                    <a:lnTo>
                      <a:pt x="21" y="160"/>
                    </a:lnTo>
                    <a:lnTo>
                      <a:pt x="21" y="161"/>
                    </a:lnTo>
                    <a:lnTo>
                      <a:pt x="21" y="161"/>
                    </a:lnTo>
                    <a:lnTo>
                      <a:pt x="21" y="161"/>
                    </a:lnTo>
                    <a:lnTo>
                      <a:pt x="21" y="161"/>
                    </a:lnTo>
                    <a:lnTo>
                      <a:pt x="21" y="161"/>
                    </a:lnTo>
                    <a:lnTo>
                      <a:pt x="21" y="161"/>
                    </a:lnTo>
                    <a:lnTo>
                      <a:pt x="21" y="161"/>
                    </a:lnTo>
                    <a:lnTo>
                      <a:pt x="21" y="161"/>
                    </a:lnTo>
                    <a:lnTo>
                      <a:pt x="21" y="162"/>
                    </a:lnTo>
                    <a:lnTo>
                      <a:pt x="21" y="162"/>
                    </a:lnTo>
                    <a:lnTo>
                      <a:pt x="21" y="162"/>
                    </a:lnTo>
                    <a:lnTo>
                      <a:pt x="21" y="162"/>
                    </a:lnTo>
                    <a:lnTo>
                      <a:pt x="21" y="162"/>
                    </a:lnTo>
                    <a:lnTo>
                      <a:pt x="21" y="162"/>
                    </a:lnTo>
                    <a:lnTo>
                      <a:pt x="21" y="162"/>
                    </a:lnTo>
                    <a:lnTo>
                      <a:pt x="21" y="162"/>
                    </a:lnTo>
                    <a:lnTo>
                      <a:pt x="21" y="162"/>
                    </a:lnTo>
                    <a:lnTo>
                      <a:pt x="21" y="162"/>
                    </a:lnTo>
                    <a:lnTo>
                      <a:pt x="21" y="162"/>
                    </a:lnTo>
                    <a:lnTo>
                      <a:pt x="21" y="162"/>
                    </a:lnTo>
                    <a:lnTo>
                      <a:pt x="21" y="162"/>
                    </a:lnTo>
                    <a:lnTo>
                      <a:pt x="21" y="163"/>
                    </a:lnTo>
                    <a:lnTo>
                      <a:pt x="21" y="163"/>
                    </a:lnTo>
                    <a:lnTo>
                      <a:pt x="21" y="163"/>
                    </a:lnTo>
                    <a:lnTo>
                      <a:pt x="21" y="163"/>
                    </a:lnTo>
                    <a:lnTo>
                      <a:pt x="21" y="163"/>
                    </a:lnTo>
                    <a:lnTo>
                      <a:pt x="21" y="163"/>
                    </a:lnTo>
                    <a:lnTo>
                      <a:pt x="21" y="163"/>
                    </a:lnTo>
                    <a:lnTo>
                      <a:pt x="21" y="163"/>
                    </a:lnTo>
                    <a:lnTo>
                      <a:pt x="21" y="163"/>
                    </a:lnTo>
                    <a:lnTo>
                      <a:pt x="21" y="163"/>
                    </a:lnTo>
                    <a:lnTo>
                      <a:pt x="21" y="163"/>
                    </a:lnTo>
                    <a:lnTo>
                      <a:pt x="21" y="163"/>
                    </a:lnTo>
                    <a:lnTo>
                      <a:pt x="21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3" y="164"/>
                    </a:lnTo>
                    <a:lnTo>
                      <a:pt x="23" y="164"/>
                    </a:lnTo>
                    <a:lnTo>
                      <a:pt x="23" y="164"/>
                    </a:lnTo>
                    <a:lnTo>
                      <a:pt x="23" y="164"/>
                    </a:lnTo>
                    <a:lnTo>
                      <a:pt x="23" y="164"/>
                    </a:lnTo>
                    <a:lnTo>
                      <a:pt x="23" y="164"/>
                    </a:lnTo>
                    <a:lnTo>
                      <a:pt x="23" y="164"/>
                    </a:lnTo>
                    <a:lnTo>
                      <a:pt x="23" y="164"/>
                    </a:lnTo>
                    <a:lnTo>
                      <a:pt x="23" y="164"/>
                    </a:lnTo>
                    <a:lnTo>
                      <a:pt x="23" y="164"/>
                    </a:lnTo>
                    <a:lnTo>
                      <a:pt x="23" y="164"/>
                    </a:lnTo>
                    <a:lnTo>
                      <a:pt x="24" y="164"/>
                    </a:lnTo>
                    <a:lnTo>
                      <a:pt x="24" y="164"/>
                    </a:lnTo>
                    <a:lnTo>
                      <a:pt x="24" y="165"/>
                    </a:lnTo>
                    <a:lnTo>
                      <a:pt x="24" y="165"/>
                    </a:lnTo>
                    <a:lnTo>
                      <a:pt x="24" y="165"/>
                    </a:lnTo>
                    <a:lnTo>
                      <a:pt x="24" y="165"/>
                    </a:lnTo>
                    <a:lnTo>
                      <a:pt x="24" y="165"/>
                    </a:lnTo>
                    <a:lnTo>
                      <a:pt x="24" y="165"/>
                    </a:lnTo>
                    <a:lnTo>
                      <a:pt x="24" y="165"/>
                    </a:lnTo>
                    <a:lnTo>
                      <a:pt x="25" y="165"/>
                    </a:lnTo>
                    <a:lnTo>
                      <a:pt x="25" y="165"/>
                    </a:lnTo>
                    <a:lnTo>
                      <a:pt x="25" y="165"/>
                    </a:lnTo>
                    <a:lnTo>
                      <a:pt x="25" y="165"/>
                    </a:lnTo>
                    <a:lnTo>
                      <a:pt x="25" y="165"/>
                    </a:lnTo>
                    <a:lnTo>
                      <a:pt x="25" y="165"/>
                    </a:lnTo>
                    <a:lnTo>
                      <a:pt x="25" y="165"/>
                    </a:lnTo>
                    <a:lnTo>
                      <a:pt x="25" y="165"/>
                    </a:lnTo>
                    <a:lnTo>
                      <a:pt x="25" y="165"/>
                    </a:lnTo>
                    <a:lnTo>
                      <a:pt x="25" y="166"/>
                    </a:lnTo>
                    <a:lnTo>
                      <a:pt x="25" y="166"/>
                    </a:lnTo>
                    <a:lnTo>
                      <a:pt x="25" y="166"/>
                    </a:lnTo>
                    <a:lnTo>
                      <a:pt x="25" y="166"/>
                    </a:lnTo>
                    <a:lnTo>
                      <a:pt x="25" y="166"/>
                    </a:lnTo>
                    <a:lnTo>
                      <a:pt x="25" y="166"/>
                    </a:lnTo>
                    <a:lnTo>
                      <a:pt x="25" y="166"/>
                    </a:lnTo>
                    <a:lnTo>
                      <a:pt x="25" y="166"/>
                    </a:lnTo>
                    <a:lnTo>
                      <a:pt x="26" y="166"/>
                    </a:lnTo>
                    <a:lnTo>
                      <a:pt x="26" y="166"/>
                    </a:lnTo>
                    <a:lnTo>
                      <a:pt x="26" y="166"/>
                    </a:lnTo>
                    <a:lnTo>
                      <a:pt x="26" y="166"/>
                    </a:lnTo>
                    <a:lnTo>
                      <a:pt x="26" y="166"/>
                    </a:lnTo>
                    <a:lnTo>
                      <a:pt x="26" y="166"/>
                    </a:lnTo>
                    <a:lnTo>
                      <a:pt x="26" y="166"/>
                    </a:lnTo>
                    <a:lnTo>
                      <a:pt x="27" y="166"/>
                    </a:lnTo>
                    <a:lnTo>
                      <a:pt x="27" y="166"/>
                    </a:lnTo>
                    <a:lnTo>
                      <a:pt x="27" y="166"/>
                    </a:lnTo>
                    <a:lnTo>
                      <a:pt x="27" y="166"/>
                    </a:lnTo>
                    <a:lnTo>
                      <a:pt x="27" y="166"/>
                    </a:lnTo>
                    <a:lnTo>
                      <a:pt x="27" y="166"/>
                    </a:lnTo>
                    <a:lnTo>
                      <a:pt x="28" y="166"/>
                    </a:lnTo>
                    <a:lnTo>
                      <a:pt x="28" y="166"/>
                    </a:lnTo>
                    <a:lnTo>
                      <a:pt x="28" y="166"/>
                    </a:lnTo>
                    <a:lnTo>
                      <a:pt x="29" y="166"/>
                    </a:lnTo>
                    <a:lnTo>
                      <a:pt x="29" y="166"/>
                    </a:lnTo>
                    <a:lnTo>
                      <a:pt x="29" y="166"/>
                    </a:lnTo>
                    <a:lnTo>
                      <a:pt x="30" y="166"/>
                    </a:lnTo>
                    <a:lnTo>
                      <a:pt x="30" y="166"/>
                    </a:lnTo>
                    <a:lnTo>
                      <a:pt x="31" y="166"/>
                    </a:lnTo>
                    <a:lnTo>
                      <a:pt x="31" y="166"/>
                    </a:lnTo>
                    <a:lnTo>
                      <a:pt x="31" y="166"/>
                    </a:lnTo>
                    <a:lnTo>
                      <a:pt x="32" y="166"/>
                    </a:lnTo>
                    <a:lnTo>
                      <a:pt x="32" y="166"/>
                    </a:lnTo>
                    <a:lnTo>
                      <a:pt x="33" y="166"/>
                    </a:lnTo>
                    <a:lnTo>
                      <a:pt x="33" y="166"/>
                    </a:lnTo>
                    <a:lnTo>
                      <a:pt x="33" y="166"/>
                    </a:lnTo>
                    <a:lnTo>
                      <a:pt x="34" y="166"/>
                    </a:lnTo>
                    <a:lnTo>
                      <a:pt x="34" y="166"/>
                    </a:lnTo>
                    <a:lnTo>
                      <a:pt x="34" y="166"/>
                    </a:lnTo>
                    <a:lnTo>
                      <a:pt x="34" y="166"/>
                    </a:lnTo>
                    <a:lnTo>
                      <a:pt x="35" y="166"/>
                    </a:lnTo>
                    <a:lnTo>
                      <a:pt x="35" y="166"/>
                    </a:lnTo>
                    <a:lnTo>
                      <a:pt x="36" y="166"/>
                    </a:lnTo>
                    <a:lnTo>
                      <a:pt x="36" y="166"/>
                    </a:lnTo>
                    <a:lnTo>
                      <a:pt x="37" y="165"/>
                    </a:lnTo>
                    <a:lnTo>
                      <a:pt x="37" y="165"/>
                    </a:lnTo>
                    <a:lnTo>
                      <a:pt x="38" y="165"/>
                    </a:lnTo>
                    <a:lnTo>
                      <a:pt x="38" y="165"/>
                    </a:lnTo>
                    <a:lnTo>
                      <a:pt x="39" y="165"/>
                    </a:lnTo>
                    <a:lnTo>
                      <a:pt x="40" y="165"/>
                    </a:lnTo>
                    <a:lnTo>
                      <a:pt x="40" y="164"/>
                    </a:lnTo>
                    <a:lnTo>
                      <a:pt x="41" y="164"/>
                    </a:lnTo>
                    <a:lnTo>
                      <a:pt x="41" y="164"/>
                    </a:lnTo>
                    <a:lnTo>
                      <a:pt x="42" y="164"/>
                    </a:lnTo>
                    <a:lnTo>
                      <a:pt x="42" y="164"/>
                    </a:lnTo>
                    <a:lnTo>
                      <a:pt x="43" y="163"/>
                    </a:lnTo>
                    <a:lnTo>
                      <a:pt x="44" y="163"/>
                    </a:lnTo>
                    <a:lnTo>
                      <a:pt x="44" y="163"/>
                    </a:lnTo>
                    <a:lnTo>
                      <a:pt x="44" y="163"/>
                    </a:lnTo>
                    <a:lnTo>
                      <a:pt x="44" y="163"/>
                    </a:lnTo>
                    <a:lnTo>
                      <a:pt x="45" y="163"/>
                    </a:lnTo>
                    <a:lnTo>
                      <a:pt x="46" y="163"/>
                    </a:lnTo>
                    <a:lnTo>
                      <a:pt x="46" y="163"/>
                    </a:lnTo>
                    <a:lnTo>
                      <a:pt x="47" y="162"/>
                    </a:lnTo>
                    <a:lnTo>
                      <a:pt x="47" y="162"/>
                    </a:lnTo>
                    <a:lnTo>
                      <a:pt x="48" y="162"/>
                    </a:lnTo>
                    <a:lnTo>
                      <a:pt x="49" y="161"/>
                    </a:lnTo>
                    <a:lnTo>
                      <a:pt x="49" y="161"/>
                    </a:lnTo>
                    <a:lnTo>
                      <a:pt x="50" y="161"/>
                    </a:lnTo>
                    <a:lnTo>
                      <a:pt x="51" y="160"/>
                    </a:lnTo>
                    <a:lnTo>
                      <a:pt x="51" y="160"/>
                    </a:lnTo>
                    <a:lnTo>
                      <a:pt x="51" y="160"/>
                    </a:lnTo>
                    <a:lnTo>
                      <a:pt x="52" y="160"/>
                    </a:lnTo>
                    <a:lnTo>
                      <a:pt x="53" y="159"/>
                    </a:lnTo>
                    <a:lnTo>
                      <a:pt x="53" y="159"/>
                    </a:lnTo>
                    <a:lnTo>
                      <a:pt x="53" y="159"/>
                    </a:lnTo>
                    <a:lnTo>
                      <a:pt x="54" y="158"/>
                    </a:lnTo>
                    <a:lnTo>
                      <a:pt x="54" y="158"/>
                    </a:lnTo>
                    <a:lnTo>
                      <a:pt x="55" y="157"/>
                    </a:lnTo>
                    <a:lnTo>
                      <a:pt x="56" y="157"/>
                    </a:lnTo>
                    <a:lnTo>
                      <a:pt x="56" y="157"/>
                    </a:lnTo>
                    <a:lnTo>
                      <a:pt x="57" y="156"/>
                    </a:lnTo>
                    <a:lnTo>
                      <a:pt x="58" y="156"/>
                    </a:lnTo>
                    <a:lnTo>
                      <a:pt x="58" y="155"/>
                    </a:lnTo>
                    <a:lnTo>
                      <a:pt x="59" y="155"/>
                    </a:lnTo>
                    <a:lnTo>
                      <a:pt x="60" y="155"/>
                    </a:lnTo>
                    <a:lnTo>
                      <a:pt x="60" y="154"/>
                    </a:lnTo>
                    <a:lnTo>
                      <a:pt x="61" y="154"/>
                    </a:lnTo>
                    <a:lnTo>
                      <a:pt x="62" y="154"/>
                    </a:lnTo>
                    <a:lnTo>
                      <a:pt x="63" y="154"/>
                    </a:lnTo>
                    <a:lnTo>
                      <a:pt x="63" y="153"/>
                    </a:lnTo>
                    <a:lnTo>
                      <a:pt x="63" y="153"/>
                    </a:lnTo>
                    <a:lnTo>
                      <a:pt x="64" y="152"/>
                    </a:lnTo>
                    <a:lnTo>
                      <a:pt x="64" y="152"/>
                    </a:lnTo>
                    <a:lnTo>
                      <a:pt x="65" y="151"/>
                    </a:lnTo>
                    <a:lnTo>
                      <a:pt x="66" y="151"/>
                    </a:lnTo>
                    <a:lnTo>
                      <a:pt x="67" y="150"/>
                    </a:lnTo>
                    <a:lnTo>
                      <a:pt x="67" y="150"/>
                    </a:lnTo>
                    <a:lnTo>
                      <a:pt x="68" y="149"/>
                    </a:lnTo>
                    <a:lnTo>
                      <a:pt x="69" y="149"/>
                    </a:lnTo>
                    <a:lnTo>
                      <a:pt x="70" y="148"/>
                    </a:lnTo>
                    <a:lnTo>
                      <a:pt x="70" y="148"/>
                    </a:lnTo>
                    <a:lnTo>
                      <a:pt x="71" y="147"/>
                    </a:lnTo>
                    <a:lnTo>
                      <a:pt x="72" y="147"/>
                    </a:lnTo>
                    <a:lnTo>
                      <a:pt x="72" y="146"/>
                    </a:lnTo>
                    <a:lnTo>
                      <a:pt x="73" y="146"/>
                    </a:lnTo>
                    <a:lnTo>
                      <a:pt x="73" y="145"/>
                    </a:lnTo>
                    <a:lnTo>
                      <a:pt x="74" y="144"/>
                    </a:lnTo>
                    <a:lnTo>
                      <a:pt x="74" y="144"/>
                    </a:lnTo>
                    <a:lnTo>
                      <a:pt x="75" y="144"/>
                    </a:lnTo>
                    <a:lnTo>
                      <a:pt x="76" y="144"/>
                    </a:lnTo>
                    <a:lnTo>
                      <a:pt x="77" y="143"/>
                    </a:lnTo>
                    <a:lnTo>
                      <a:pt x="77" y="143"/>
                    </a:lnTo>
                    <a:lnTo>
                      <a:pt x="79" y="141"/>
                    </a:lnTo>
                    <a:lnTo>
                      <a:pt x="80" y="140"/>
                    </a:lnTo>
                    <a:lnTo>
                      <a:pt x="82" y="139"/>
                    </a:lnTo>
                    <a:lnTo>
                      <a:pt x="82" y="138"/>
                    </a:lnTo>
                    <a:lnTo>
                      <a:pt x="84" y="136"/>
                    </a:lnTo>
                    <a:lnTo>
                      <a:pt x="85" y="135"/>
                    </a:lnTo>
                    <a:lnTo>
                      <a:pt x="87" y="134"/>
                    </a:lnTo>
                    <a:lnTo>
                      <a:pt x="88" y="134"/>
                    </a:lnTo>
                    <a:lnTo>
                      <a:pt x="90" y="132"/>
                    </a:lnTo>
                    <a:lnTo>
                      <a:pt x="91" y="131"/>
                    </a:lnTo>
                    <a:lnTo>
                      <a:pt x="92" y="130"/>
                    </a:lnTo>
                    <a:lnTo>
                      <a:pt x="93" y="129"/>
                    </a:lnTo>
                    <a:lnTo>
                      <a:pt x="94" y="127"/>
                    </a:lnTo>
                    <a:lnTo>
                      <a:pt x="96" y="126"/>
                    </a:lnTo>
                    <a:lnTo>
                      <a:pt x="97" y="125"/>
                    </a:lnTo>
                    <a:lnTo>
                      <a:pt x="99" y="124"/>
                    </a:lnTo>
                    <a:lnTo>
                      <a:pt x="100" y="123"/>
                    </a:lnTo>
                    <a:lnTo>
                      <a:pt x="101" y="122"/>
                    </a:lnTo>
                    <a:lnTo>
                      <a:pt x="102" y="120"/>
                    </a:lnTo>
                    <a:lnTo>
                      <a:pt x="104" y="119"/>
                    </a:lnTo>
                    <a:lnTo>
                      <a:pt x="105" y="117"/>
                    </a:lnTo>
                    <a:lnTo>
                      <a:pt x="106" y="116"/>
                    </a:lnTo>
                    <a:lnTo>
                      <a:pt x="108" y="115"/>
                    </a:lnTo>
                    <a:lnTo>
                      <a:pt x="109" y="114"/>
                    </a:lnTo>
                    <a:lnTo>
                      <a:pt x="111" y="113"/>
                    </a:lnTo>
                    <a:lnTo>
                      <a:pt x="111" y="112"/>
                    </a:lnTo>
                    <a:lnTo>
                      <a:pt x="112" y="110"/>
                    </a:lnTo>
                    <a:lnTo>
                      <a:pt x="114" y="109"/>
                    </a:lnTo>
                    <a:lnTo>
                      <a:pt x="115" y="108"/>
                    </a:lnTo>
                    <a:lnTo>
                      <a:pt x="116" y="106"/>
                    </a:lnTo>
                    <a:lnTo>
                      <a:pt x="116" y="106"/>
                    </a:lnTo>
                    <a:lnTo>
                      <a:pt x="118" y="106"/>
                    </a:lnTo>
                    <a:lnTo>
                      <a:pt x="119" y="104"/>
                    </a:lnTo>
                    <a:lnTo>
                      <a:pt x="120" y="103"/>
                    </a:lnTo>
                    <a:lnTo>
                      <a:pt x="121" y="102"/>
                    </a:lnTo>
                    <a:lnTo>
                      <a:pt x="122" y="100"/>
                    </a:lnTo>
                    <a:lnTo>
                      <a:pt x="123" y="99"/>
                    </a:lnTo>
                    <a:lnTo>
                      <a:pt x="124" y="98"/>
                    </a:lnTo>
                    <a:lnTo>
                      <a:pt x="125" y="96"/>
                    </a:lnTo>
                    <a:lnTo>
                      <a:pt x="127" y="96"/>
                    </a:lnTo>
                    <a:lnTo>
                      <a:pt x="128" y="95"/>
                    </a:lnTo>
                    <a:lnTo>
                      <a:pt x="129" y="94"/>
                    </a:lnTo>
                    <a:lnTo>
                      <a:pt x="130" y="92"/>
                    </a:lnTo>
                    <a:lnTo>
                      <a:pt x="130" y="91"/>
                    </a:lnTo>
                    <a:lnTo>
                      <a:pt x="132" y="90"/>
                    </a:lnTo>
                    <a:lnTo>
                      <a:pt x="133" y="89"/>
                    </a:lnTo>
                    <a:lnTo>
                      <a:pt x="134" y="87"/>
                    </a:lnTo>
                    <a:lnTo>
                      <a:pt x="135" y="86"/>
                    </a:lnTo>
                    <a:lnTo>
                      <a:pt x="136" y="86"/>
                    </a:lnTo>
                    <a:lnTo>
                      <a:pt x="137" y="85"/>
                    </a:lnTo>
                    <a:lnTo>
                      <a:pt x="138" y="84"/>
                    </a:lnTo>
                    <a:lnTo>
                      <a:pt x="139" y="82"/>
                    </a:lnTo>
                    <a:lnTo>
                      <a:pt x="139" y="81"/>
                    </a:lnTo>
                    <a:lnTo>
                      <a:pt x="140" y="80"/>
                    </a:lnTo>
                    <a:lnTo>
                      <a:pt x="141" y="79"/>
                    </a:lnTo>
                    <a:lnTo>
                      <a:pt x="142" y="78"/>
                    </a:lnTo>
                    <a:lnTo>
                      <a:pt x="143" y="77"/>
                    </a:lnTo>
                    <a:lnTo>
                      <a:pt x="143" y="77"/>
                    </a:lnTo>
                    <a:lnTo>
                      <a:pt x="144" y="76"/>
                    </a:lnTo>
                    <a:lnTo>
                      <a:pt x="145" y="75"/>
                    </a:lnTo>
                    <a:lnTo>
                      <a:pt x="146" y="74"/>
                    </a:lnTo>
                    <a:lnTo>
                      <a:pt x="147" y="73"/>
                    </a:lnTo>
                    <a:lnTo>
                      <a:pt x="147" y="72"/>
                    </a:lnTo>
                    <a:lnTo>
                      <a:pt x="148" y="71"/>
                    </a:lnTo>
                    <a:lnTo>
                      <a:pt x="149" y="70"/>
                    </a:lnTo>
                    <a:lnTo>
                      <a:pt x="149" y="70"/>
                    </a:lnTo>
                    <a:lnTo>
                      <a:pt x="149" y="69"/>
                    </a:lnTo>
                    <a:lnTo>
                      <a:pt x="150" y="68"/>
                    </a:lnTo>
                    <a:lnTo>
                      <a:pt x="150" y="67"/>
                    </a:lnTo>
                    <a:lnTo>
                      <a:pt x="151" y="67"/>
                    </a:lnTo>
                    <a:lnTo>
                      <a:pt x="151" y="67"/>
                    </a:lnTo>
                    <a:lnTo>
                      <a:pt x="152" y="66"/>
                    </a:lnTo>
                    <a:lnTo>
                      <a:pt x="152" y="66"/>
                    </a:lnTo>
                    <a:lnTo>
                      <a:pt x="153" y="65"/>
                    </a:lnTo>
                    <a:lnTo>
                      <a:pt x="153" y="64"/>
                    </a:lnTo>
                    <a:lnTo>
                      <a:pt x="154" y="64"/>
                    </a:lnTo>
                    <a:lnTo>
                      <a:pt x="154" y="63"/>
                    </a:lnTo>
                    <a:lnTo>
                      <a:pt x="154" y="62"/>
                    </a:lnTo>
                    <a:lnTo>
                      <a:pt x="155" y="62"/>
                    </a:lnTo>
                    <a:lnTo>
                      <a:pt x="155" y="61"/>
                    </a:lnTo>
                    <a:lnTo>
                      <a:pt x="156" y="61"/>
                    </a:lnTo>
                    <a:lnTo>
                      <a:pt x="156" y="60"/>
                    </a:lnTo>
                    <a:lnTo>
                      <a:pt x="156" y="59"/>
                    </a:lnTo>
                    <a:lnTo>
                      <a:pt x="157" y="59"/>
                    </a:lnTo>
                    <a:lnTo>
                      <a:pt x="157" y="58"/>
                    </a:lnTo>
                    <a:lnTo>
                      <a:pt x="158" y="58"/>
                    </a:lnTo>
                    <a:lnTo>
                      <a:pt x="158" y="58"/>
                    </a:lnTo>
                    <a:lnTo>
                      <a:pt x="159" y="57"/>
                    </a:lnTo>
                    <a:lnTo>
                      <a:pt x="159" y="56"/>
                    </a:lnTo>
                    <a:lnTo>
                      <a:pt x="159" y="54"/>
                    </a:lnTo>
                    <a:lnTo>
                      <a:pt x="160" y="53"/>
                    </a:lnTo>
                    <a:lnTo>
                      <a:pt x="161" y="52"/>
                    </a:lnTo>
                    <a:lnTo>
                      <a:pt x="161" y="51"/>
                    </a:lnTo>
                    <a:lnTo>
                      <a:pt x="162" y="50"/>
                    </a:lnTo>
                    <a:lnTo>
                      <a:pt x="163" y="48"/>
                    </a:lnTo>
                    <a:lnTo>
                      <a:pt x="165" y="46"/>
                    </a:lnTo>
                    <a:lnTo>
                      <a:pt x="166" y="44"/>
                    </a:lnTo>
                    <a:lnTo>
                      <a:pt x="166" y="43"/>
                    </a:lnTo>
                    <a:lnTo>
                      <a:pt x="167" y="41"/>
                    </a:lnTo>
                    <a:lnTo>
                      <a:pt x="168" y="40"/>
                    </a:lnTo>
                    <a:lnTo>
                      <a:pt x="168" y="38"/>
                    </a:lnTo>
                    <a:lnTo>
                      <a:pt x="169" y="38"/>
                    </a:lnTo>
                    <a:lnTo>
                      <a:pt x="169" y="37"/>
                    </a:lnTo>
                    <a:lnTo>
                      <a:pt x="170" y="37"/>
                    </a:lnTo>
                    <a:lnTo>
                      <a:pt x="170" y="36"/>
                    </a:lnTo>
                    <a:lnTo>
                      <a:pt x="171" y="35"/>
                    </a:lnTo>
                    <a:lnTo>
                      <a:pt x="171" y="34"/>
                    </a:lnTo>
                    <a:lnTo>
                      <a:pt x="172" y="34"/>
                    </a:lnTo>
                    <a:lnTo>
                      <a:pt x="171" y="34"/>
                    </a:lnTo>
                    <a:lnTo>
                      <a:pt x="171" y="34"/>
                    </a:lnTo>
                    <a:close/>
                    <a:moveTo>
                      <a:pt x="195" y="19"/>
                    </a:moveTo>
                    <a:lnTo>
                      <a:pt x="197" y="19"/>
                    </a:lnTo>
                    <a:lnTo>
                      <a:pt x="199" y="20"/>
                    </a:lnTo>
                    <a:lnTo>
                      <a:pt x="201" y="21"/>
                    </a:lnTo>
                    <a:lnTo>
                      <a:pt x="194" y="18"/>
                    </a:lnTo>
                    <a:lnTo>
                      <a:pt x="195" y="19"/>
                    </a:lnTo>
                    <a:lnTo>
                      <a:pt x="195" y="19"/>
                    </a:lnTo>
                    <a:close/>
                    <a:moveTo>
                      <a:pt x="191" y="11"/>
                    </a:moveTo>
                    <a:lnTo>
                      <a:pt x="192" y="12"/>
                    </a:lnTo>
                    <a:lnTo>
                      <a:pt x="192" y="14"/>
                    </a:lnTo>
                    <a:lnTo>
                      <a:pt x="193" y="16"/>
                    </a:lnTo>
                    <a:lnTo>
                      <a:pt x="194" y="17"/>
                    </a:lnTo>
                    <a:lnTo>
                      <a:pt x="191" y="10"/>
                    </a:lnTo>
                    <a:lnTo>
                      <a:pt x="191" y="11"/>
                    </a:lnTo>
                    <a:lnTo>
                      <a:pt x="191" y="11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139">
                <a:extLst>
                  <a:ext uri="{FF2B5EF4-FFF2-40B4-BE49-F238E27FC236}">
                    <a16:creationId xmlns:a16="http://schemas.microsoft.com/office/drawing/2014/main" id="{15FC642C-01DB-8B39-461F-E85AFFDAD5F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24150" y="8890001"/>
                <a:ext cx="223838" cy="247650"/>
              </a:xfrm>
              <a:custGeom>
                <a:avLst/>
                <a:gdLst>
                  <a:gd name="T0" fmla="*/ 36 w 141"/>
                  <a:gd name="T1" fmla="*/ 5 h 156"/>
                  <a:gd name="T2" fmla="*/ 40 w 141"/>
                  <a:gd name="T3" fmla="*/ 7 h 156"/>
                  <a:gd name="T4" fmla="*/ 44 w 141"/>
                  <a:gd name="T5" fmla="*/ 10 h 156"/>
                  <a:gd name="T6" fmla="*/ 49 w 141"/>
                  <a:gd name="T7" fmla="*/ 13 h 156"/>
                  <a:gd name="T8" fmla="*/ 55 w 141"/>
                  <a:gd name="T9" fmla="*/ 19 h 156"/>
                  <a:gd name="T10" fmla="*/ 60 w 141"/>
                  <a:gd name="T11" fmla="*/ 26 h 156"/>
                  <a:gd name="T12" fmla="*/ 65 w 141"/>
                  <a:gd name="T13" fmla="*/ 32 h 156"/>
                  <a:gd name="T14" fmla="*/ 72 w 141"/>
                  <a:gd name="T15" fmla="*/ 39 h 156"/>
                  <a:gd name="T16" fmla="*/ 83 w 141"/>
                  <a:gd name="T17" fmla="*/ 51 h 156"/>
                  <a:gd name="T18" fmla="*/ 93 w 141"/>
                  <a:gd name="T19" fmla="*/ 61 h 156"/>
                  <a:gd name="T20" fmla="*/ 99 w 141"/>
                  <a:gd name="T21" fmla="*/ 72 h 156"/>
                  <a:gd name="T22" fmla="*/ 103 w 141"/>
                  <a:gd name="T23" fmla="*/ 77 h 156"/>
                  <a:gd name="T24" fmla="*/ 107 w 141"/>
                  <a:gd name="T25" fmla="*/ 84 h 156"/>
                  <a:gd name="T26" fmla="*/ 111 w 141"/>
                  <a:gd name="T27" fmla="*/ 91 h 156"/>
                  <a:gd name="T28" fmla="*/ 114 w 141"/>
                  <a:gd name="T29" fmla="*/ 98 h 156"/>
                  <a:gd name="T30" fmla="*/ 117 w 141"/>
                  <a:gd name="T31" fmla="*/ 104 h 156"/>
                  <a:gd name="T32" fmla="*/ 120 w 141"/>
                  <a:gd name="T33" fmla="*/ 112 h 156"/>
                  <a:gd name="T34" fmla="*/ 122 w 141"/>
                  <a:gd name="T35" fmla="*/ 117 h 156"/>
                  <a:gd name="T36" fmla="*/ 126 w 141"/>
                  <a:gd name="T37" fmla="*/ 122 h 156"/>
                  <a:gd name="T38" fmla="*/ 127 w 141"/>
                  <a:gd name="T39" fmla="*/ 128 h 156"/>
                  <a:gd name="T40" fmla="*/ 129 w 141"/>
                  <a:gd name="T41" fmla="*/ 135 h 156"/>
                  <a:gd name="T42" fmla="*/ 130 w 141"/>
                  <a:gd name="T43" fmla="*/ 135 h 156"/>
                  <a:gd name="T44" fmla="*/ 131 w 141"/>
                  <a:gd name="T45" fmla="*/ 156 h 156"/>
                  <a:gd name="T46" fmla="*/ 126 w 141"/>
                  <a:gd name="T47" fmla="*/ 156 h 156"/>
                  <a:gd name="T48" fmla="*/ 122 w 141"/>
                  <a:gd name="T49" fmla="*/ 154 h 156"/>
                  <a:gd name="T50" fmla="*/ 117 w 141"/>
                  <a:gd name="T51" fmla="*/ 153 h 156"/>
                  <a:gd name="T52" fmla="*/ 108 w 141"/>
                  <a:gd name="T53" fmla="*/ 155 h 156"/>
                  <a:gd name="T54" fmla="*/ 98 w 141"/>
                  <a:gd name="T55" fmla="*/ 152 h 156"/>
                  <a:gd name="T56" fmla="*/ 88 w 141"/>
                  <a:gd name="T57" fmla="*/ 144 h 156"/>
                  <a:gd name="T58" fmla="*/ 87 w 141"/>
                  <a:gd name="T59" fmla="*/ 139 h 156"/>
                  <a:gd name="T60" fmla="*/ 86 w 141"/>
                  <a:gd name="T61" fmla="*/ 135 h 156"/>
                  <a:gd name="T62" fmla="*/ 83 w 141"/>
                  <a:gd name="T63" fmla="*/ 132 h 156"/>
                  <a:gd name="T64" fmla="*/ 79 w 141"/>
                  <a:gd name="T65" fmla="*/ 128 h 156"/>
                  <a:gd name="T66" fmla="*/ 73 w 141"/>
                  <a:gd name="T67" fmla="*/ 123 h 156"/>
                  <a:gd name="T68" fmla="*/ 62 w 141"/>
                  <a:gd name="T69" fmla="*/ 113 h 156"/>
                  <a:gd name="T70" fmla="*/ 52 w 141"/>
                  <a:gd name="T71" fmla="*/ 104 h 156"/>
                  <a:gd name="T72" fmla="*/ 42 w 141"/>
                  <a:gd name="T73" fmla="*/ 93 h 156"/>
                  <a:gd name="T74" fmla="*/ 33 w 141"/>
                  <a:gd name="T75" fmla="*/ 83 h 156"/>
                  <a:gd name="T76" fmla="*/ 27 w 141"/>
                  <a:gd name="T77" fmla="*/ 75 h 156"/>
                  <a:gd name="T78" fmla="*/ 22 w 141"/>
                  <a:gd name="T79" fmla="*/ 69 h 156"/>
                  <a:gd name="T80" fmla="*/ 19 w 141"/>
                  <a:gd name="T81" fmla="*/ 64 h 156"/>
                  <a:gd name="T82" fmla="*/ 15 w 141"/>
                  <a:gd name="T83" fmla="*/ 58 h 156"/>
                  <a:gd name="T84" fmla="*/ 12 w 141"/>
                  <a:gd name="T85" fmla="*/ 52 h 156"/>
                  <a:gd name="T86" fmla="*/ 9 w 141"/>
                  <a:gd name="T87" fmla="*/ 47 h 156"/>
                  <a:gd name="T88" fmla="*/ 6 w 141"/>
                  <a:gd name="T89" fmla="*/ 42 h 156"/>
                  <a:gd name="T90" fmla="*/ 3 w 141"/>
                  <a:gd name="T91" fmla="*/ 36 h 156"/>
                  <a:gd name="T92" fmla="*/ 2 w 141"/>
                  <a:gd name="T93" fmla="*/ 32 h 156"/>
                  <a:gd name="T94" fmla="*/ 1 w 141"/>
                  <a:gd name="T95" fmla="*/ 26 h 156"/>
                  <a:gd name="T96" fmla="*/ 0 w 141"/>
                  <a:gd name="T97" fmla="*/ 21 h 156"/>
                  <a:gd name="T98" fmla="*/ 0 w 141"/>
                  <a:gd name="T99" fmla="*/ 16 h 156"/>
                  <a:gd name="T100" fmla="*/ 1 w 141"/>
                  <a:gd name="T101" fmla="*/ 13 h 156"/>
                  <a:gd name="T102" fmla="*/ 2 w 141"/>
                  <a:gd name="T103" fmla="*/ 10 h 156"/>
                  <a:gd name="T104" fmla="*/ 3 w 141"/>
                  <a:gd name="T105" fmla="*/ 7 h 156"/>
                  <a:gd name="T106" fmla="*/ 5 w 141"/>
                  <a:gd name="T107" fmla="*/ 6 h 156"/>
                  <a:gd name="T108" fmla="*/ 8 w 141"/>
                  <a:gd name="T109" fmla="*/ 3 h 156"/>
                  <a:gd name="T110" fmla="*/ 14 w 141"/>
                  <a:gd name="T111" fmla="*/ 1 h 156"/>
                  <a:gd name="T112" fmla="*/ 19 w 141"/>
                  <a:gd name="T113" fmla="*/ 1 h 156"/>
                  <a:gd name="T114" fmla="*/ 32 w 141"/>
                  <a:gd name="T115" fmla="*/ 3 h 156"/>
                  <a:gd name="T116" fmla="*/ 33 w 141"/>
                  <a:gd name="T117" fmla="*/ 4 h 156"/>
                  <a:gd name="T118" fmla="*/ 38 w 141"/>
                  <a:gd name="T119" fmla="*/ 9 h 156"/>
                  <a:gd name="T120" fmla="*/ 37 w 141"/>
                  <a:gd name="T121" fmla="*/ 8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1" h="156">
                    <a:moveTo>
                      <a:pt x="33" y="3"/>
                    </a:moveTo>
                    <a:lnTo>
                      <a:pt x="34" y="4"/>
                    </a:lnTo>
                    <a:lnTo>
                      <a:pt x="34" y="4"/>
                    </a:lnTo>
                    <a:lnTo>
                      <a:pt x="35" y="4"/>
                    </a:lnTo>
                    <a:lnTo>
                      <a:pt x="35" y="4"/>
                    </a:lnTo>
                    <a:lnTo>
                      <a:pt x="35" y="4"/>
                    </a:lnTo>
                    <a:lnTo>
                      <a:pt x="36" y="5"/>
                    </a:lnTo>
                    <a:lnTo>
                      <a:pt x="36" y="5"/>
                    </a:lnTo>
                    <a:lnTo>
                      <a:pt x="37" y="5"/>
                    </a:lnTo>
                    <a:lnTo>
                      <a:pt x="38" y="6"/>
                    </a:lnTo>
                    <a:lnTo>
                      <a:pt x="38" y="6"/>
                    </a:lnTo>
                    <a:lnTo>
                      <a:pt x="39" y="6"/>
                    </a:lnTo>
                    <a:lnTo>
                      <a:pt x="39" y="7"/>
                    </a:lnTo>
                    <a:lnTo>
                      <a:pt x="40" y="7"/>
                    </a:lnTo>
                    <a:lnTo>
                      <a:pt x="40" y="7"/>
                    </a:lnTo>
                    <a:lnTo>
                      <a:pt x="40" y="7"/>
                    </a:lnTo>
                    <a:lnTo>
                      <a:pt x="40" y="7"/>
                    </a:lnTo>
                    <a:lnTo>
                      <a:pt x="41" y="7"/>
                    </a:lnTo>
                    <a:lnTo>
                      <a:pt x="41" y="8"/>
                    </a:lnTo>
                    <a:lnTo>
                      <a:pt x="42" y="8"/>
                    </a:lnTo>
                    <a:lnTo>
                      <a:pt x="42" y="8"/>
                    </a:lnTo>
                    <a:lnTo>
                      <a:pt x="43" y="9"/>
                    </a:lnTo>
                    <a:lnTo>
                      <a:pt x="43" y="9"/>
                    </a:lnTo>
                    <a:lnTo>
                      <a:pt x="44" y="10"/>
                    </a:lnTo>
                    <a:lnTo>
                      <a:pt x="44" y="10"/>
                    </a:lnTo>
                    <a:lnTo>
                      <a:pt x="45" y="10"/>
                    </a:lnTo>
                    <a:lnTo>
                      <a:pt x="45" y="11"/>
                    </a:lnTo>
                    <a:lnTo>
                      <a:pt x="46" y="11"/>
                    </a:lnTo>
                    <a:lnTo>
                      <a:pt x="46" y="11"/>
                    </a:lnTo>
                    <a:lnTo>
                      <a:pt x="47" y="12"/>
                    </a:lnTo>
                    <a:lnTo>
                      <a:pt x="48" y="13"/>
                    </a:lnTo>
                    <a:lnTo>
                      <a:pt x="49" y="13"/>
                    </a:lnTo>
                    <a:lnTo>
                      <a:pt x="49" y="14"/>
                    </a:lnTo>
                    <a:lnTo>
                      <a:pt x="50" y="15"/>
                    </a:lnTo>
                    <a:lnTo>
                      <a:pt x="50" y="16"/>
                    </a:lnTo>
                    <a:lnTo>
                      <a:pt x="51" y="17"/>
                    </a:lnTo>
                    <a:lnTo>
                      <a:pt x="52" y="17"/>
                    </a:lnTo>
                    <a:lnTo>
                      <a:pt x="53" y="17"/>
                    </a:lnTo>
                    <a:lnTo>
                      <a:pt x="54" y="18"/>
                    </a:lnTo>
                    <a:lnTo>
                      <a:pt x="55" y="19"/>
                    </a:lnTo>
                    <a:lnTo>
                      <a:pt x="55" y="20"/>
                    </a:lnTo>
                    <a:lnTo>
                      <a:pt x="56" y="21"/>
                    </a:lnTo>
                    <a:lnTo>
                      <a:pt x="57" y="22"/>
                    </a:lnTo>
                    <a:lnTo>
                      <a:pt x="58" y="22"/>
                    </a:lnTo>
                    <a:lnTo>
                      <a:pt x="58" y="23"/>
                    </a:lnTo>
                    <a:lnTo>
                      <a:pt x="59" y="24"/>
                    </a:lnTo>
                    <a:lnTo>
                      <a:pt x="59" y="25"/>
                    </a:lnTo>
                    <a:lnTo>
                      <a:pt x="60" y="26"/>
                    </a:lnTo>
                    <a:lnTo>
                      <a:pt x="60" y="26"/>
                    </a:lnTo>
                    <a:lnTo>
                      <a:pt x="61" y="27"/>
                    </a:lnTo>
                    <a:lnTo>
                      <a:pt x="62" y="28"/>
                    </a:lnTo>
                    <a:lnTo>
                      <a:pt x="63" y="29"/>
                    </a:lnTo>
                    <a:lnTo>
                      <a:pt x="63" y="29"/>
                    </a:lnTo>
                    <a:lnTo>
                      <a:pt x="64" y="30"/>
                    </a:lnTo>
                    <a:lnTo>
                      <a:pt x="65" y="31"/>
                    </a:lnTo>
                    <a:lnTo>
                      <a:pt x="65" y="32"/>
                    </a:lnTo>
                    <a:lnTo>
                      <a:pt x="66" y="33"/>
                    </a:lnTo>
                    <a:lnTo>
                      <a:pt x="67" y="34"/>
                    </a:lnTo>
                    <a:lnTo>
                      <a:pt x="67" y="35"/>
                    </a:lnTo>
                    <a:lnTo>
                      <a:pt x="67" y="35"/>
                    </a:lnTo>
                    <a:lnTo>
                      <a:pt x="69" y="36"/>
                    </a:lnTo>
                    <a:lnTo>
                      <a:pt x="69" y="37"/>
                    </a:lnTo>
                    <a:lnTo>
                      <a:pt x="71" y="38"/>
                    </a:lnTo>
                    <a:lnTo>
                      <a:pt x="72" y="39"/>
                    </a:lnTo>
                    <a:lnTo>
                      <a:pt x="74" y="41"/>
                    </a:lnTo>
                    <a:lnTo>
                      <a:pt x="75" y="42"/>
                    </a:lnTo>
                    <a:lnTo>
                      <a:pt x="77" y="44"/>
                    </a:lnTo>
                    <a:lnTo>
                      <a:pt x="78" y="45"/>
                    </a:lnTo>
                    <a:lnTo>
                      <a:pt x="79" y="46"/>
                    </a:lnTo>
                    <a:lnTo>
                      <a:pt x="80" y="47"/>
                    </a:lnTo>
                    <a:lnTo>
                      <a:pt x="82" y="49"/>
                    </a:lnTo>
                    <a:lnTo>
                      <a:pt x="83" y="51"/>
                    </a:lnTo>
                    <a:lnTo>
                      <a:pt x="85" y="52"/>
                    </a:lnTo>
                    <a:lnTo>
                      <a:pt x="86" y="54"/>
                    </a:lnTo>
                    <a:lnTo>
                      <a:pt x="88" y="55"/>
                    </a:lnTo>
                    <a:lnTo>
                      <a:pt x="88" y="56"/>
                    </a:lnTo>
                    <a:lnTo>
                      <a:pt x="90" y="57"/>
                    </a:lnTo>
                    <a:lnTo>
                      <a:pt x="91" y="59"/>
                    </a:lnTo>
                    <a:lnTo>
                      <a:pt x="92" y="60"/>
                    </a:lnTo>
                    <a:lnTo>
                      <a:pt x="93" y="61"/>
                    </a:lnTo>
                    <a:lnTo>
                      <a:pt x="94" y="63"/>
                    </a:lnTo>
                    <a:lnTo>
                      <a:pt x="95" y="64"/>
                    </a:lnTo>
                    <a:lnTo>
                      <a:pt x="96" y="65"/>
                    </a:lnTo>
                    <a:lnTo>
                      <a:pt x="97" y="67"/>
                    </a:lnTo>
                    <a:lnTo>
                      <a:pt x="98" y="69"/>
                    </a:lnTo>
                    <a:lnTo>
                      <a:pt x="98" y="70"/>
                    </a:lnTo>
                    <a:lnTo>
                      <a:pt x="99" y="71"/>
                    </a:lnTo>
                    <a:lnTo>
                      <a:pt x="99" y="72"/>
                    </a:lnTo>
                    <a:lnTo>
                      <a:pt x="100" y="73"/>
                    </a:lnTo>
                    <a:lnTo>
                      <a:pt x="101" y="73"/>
                    </a:lnTo>
                    <a:lnTo>
                      <a:pt x="101" y="74"/>
                    </a:lnTo>
                    <a:lnTo>
                      <a:pt x="101" y="74"/>
                    </a:lnTo>
                    <a:lnTo>
                      <a:pt x="102" y="74"/>
                    </a:lnTo>
                    <a:lnTo>
                      <a:pt x="102" y="75"/>
                    </a:lnTo>
                    <a:lnTo>
                      <a:pt x="103" y="76"/>
                    </a:lnTo>
                    <a:lnTo>
                      <a:pt x="103" y="77"/>
                    </a:lnTo>
                    <a:lnTo>
                      <a:pt x="104" y="78"/>
                    </a:lnTo>
                    <a:lnTo>
                      <a:pt x="104" y="79"/>
                    </a:lnTo>
                    <a:lnTo>
                      <a:pt x="105" y="80"/>
                    </a:lnTo>
                    <a:lnTo>
                      <a:pt x="106" y="81"/>
                    </a:lnTo>
                    <a:lnTo>
                      <a:pt x="106" y="82"/>
                    </a:lnTo>
                    <a:lnTo>
                      <a:pt x="107" y="83"/>
                    </a:lnTo>
                    <a:lnTo>
                      <a:pt x="107" y="84"/>
                    </a:lnTo>
                    <a:lnTo>
                      <a:pt x="107" y="84"/>
                    </a:lnTo>
                    <a:lnTo>
                      <a:pt x="107" y="85"/>
                    </a:lnTo>
                    <a:lnTo>
                      <a:pt x="108" y="86"/>
                    </a:lnTo>
                    <a:lnTo>
                      <a:pt x="108" y="87"/>
                    </a:lnTo>
                    <a:lnTo>
                      <a:pt x="109" y="88"/>
                    </a:lnTo>
                    <a:lnTo>
                      <a:pt x="109" y="89"/>
                    </a:lnTo>
                    <a:lnTo>
                      <a:pt x="110" y="90"/>
                    </a:lnTo>
                    <a:lnTo>
                      <a:pt x="110" y="90"/>
                    </a:lnTo>
                    <a:lnTo>
                      <a:pt x="111" y="91"/>
                    </a:lnTo>
                    <a:lnTo>
                      <a:pt x="111" y="92"/>
                    </a:lnTo>
                    <a:lnTo>
                      <a:pt x="112" y="93"/>
                    </a:lnTo>
                    <a:lnTo>
                      <a:pt x="112" y="93"/>
                    </a:lnTo>
                    <a:lnTo>
                      <a:pt x="113" y="94"/>
                    </a:lnTo>
                    <a:lnTo>
                      <a:pt x="113" y="95"/>
                    </a:lnTo>
                    <a:lnTo>
                      <a:pt x="114" y="96"/>
                    </a:lnTo>
                    <a:lnTo>
                      <a:pt x="114" y="97"/>
                    </a:lnTo>
                    <a:lnTo>
                      <a:pt x="114" y="98"/>
                    </a:lnTo>
                    <a:lnTo>
                      <a:pt x="115" y="99"/>
                    </a:lnTo>
                    <a:lnTo>
                      <a:pt x="115" y="100"/>
                    </a:lnTo>
                    <a:lnTo>
                      <a:pt x="116" y="101"/>
                    </a:lnTo>
                    <a:lnTo>
                      <a:pt x="116" y="102"/>
                    </a:lnTo>
                    <a:lnTo>
                      <a:pt x="116" y="102"/>
                    </a:lnTo>
                    <a:lnTo>
                      <a:pt x="117" y="103"/>
                    </a:lnTo>
                    <a:lnTo>
                      <a:pt x="117" y="103"/>
                    </a:lnTo>
                    <a:lnTo>
                      <a:pt x="117" y="104"/>
                    </a:lnTo>
                    <a:lnTo>
                      <a:pt x="117" y="105"/>
                    </a:lnTo>
                    <a:lnTo>
                      <a:pt x="117" y="106"/>
                    </a:lnTo>
                    <a:lnTo>
                      <a:pt x="118" y="107"/>
                    </a:lnTo>
                    <a:lnTo>
                      <a:pt x="118" y="108"/>
                    </a:lnTo>
                    <a:lnTo>
                      <a:pt x="118" y="109"/>
                    </a:lnTo>
                    <a:lnTo>
                      <a:pt x="119" y="110"/>
                    </a:lnTo>
                    <a:lnTo>
                      <a:pt x="119" y="111"/>
                    </a:lnTo>
                    <a:lnTo>
                      <a:pt x="120" y="112"/>
                    </a:lnTo>
                    <a:lnTo>
                      <a:pt x="120" y="112"/>
                    </a:lnTo>
                    <a:lnTo>
                      <a:pt x="120" y="113"/>
                    </a:lnTo>
                    <a:lnTo>
                      <a:pt x="121" y="113"/>
                    </a:lnTo>
                    <a:lnTo>
                      <a:pt x="121" y="114"/>
                    </a:lnTo>
                    <a:lnTo>
                      <a:pt x="121" y="115"/>
                    </a:lnTo>
                    <a:lnTo>
                      <a:pt x="122" y="116"/>
                    </a:lnTo>
                    <a:lnTo>
                      <a:pt x="122" y="117"/>
                    </a:lnTo>
                    <a:lnTo>
                      <a:pt x="122" y="117"/>
                    </a:lnTo>
                    <a:lnTo>
                      <a:pt x="123" y="118"/>
                    </a:lnTo>
                    <a:lnTo>
                      <a:pt x="123" y="118"/>
                    </a:lnTo>
                    <a:lnTo>
                      <a:pt x="124" y="119"/>
                    </a:lnTo>
                    <a:lnTo>
                      <a:pt x="124" y="120"/>
                    </a:lnTo>
                    <a:lnTo>
                      <a:pt x="125" y="120"/>
                    </a:lnTo>
                    <a:lnTo>
                      <a:pt x="125" y="121"/>
                    </a:lnTo>
                    <a:lnTo>
                      <a:pt x="125" y="121"/>
                    </a:lnTo>
                    <a:lnTo>
                      <a:pt x="126" y="122"/>
                    </a:lnTo>
                    <a:lnTo>
                      <a:pt x="126" y="122"/>
                    </a:lnTo>
                    <a:lnTo>
                      <a:pt x="126" y="122"/>
                    </a:lnTo>
                    <a:lnTo>
                      <a:pt x="126" y="123"/>
                    </a:lnTo>
                    <a:lnTo>
                      <a:pt x="126" y="124"/>
                    </a:lnTo>
                    <a:lnTo>
                      <a:pt x="126" y="125"/>
                    </a:lnTo>
                    <a:lnTo>
                      <a:pt x="127" y="126"/>
                    </a:lnTo>
                    <a:lnTo>
                      <a:pt x="127" y="127"/>
                    </a:lnTo>
                    <a:lnTo>
                      <a:pt x="127" y="128"/>
                    </a:lnTo>
                    <a:lnTo>
                      <a:pt x="128" y="129"/>
                    </a:lnTo>
                    <a:lnTo>
                      <a:pt x="128" y="130"/>
                    </a:lnTo>
                    <a:lnTo>
                      <a:pt x="128" y="132"/>
                    </a:lnTo>
                    <a:lnTo>
                      <a:pt x="128" y="132"/>
                    </a:lnTo>
                    <a:lnTo>
                      <a:pt x="128" y="134"/>
                    </a:lnTo>
                    <a:lnTo>
                      <a:pt x="128" y="135"/>
                    </a:lnTo>
                    <a:lnTo>
                      <a:pt x="128" y="135"/>
                    </a:lnTo>
                    <a:lnTo>
                      <a:pt x="129" y="135"/>
                    </a:lnTo>
                    <a:lnTo>
                      <a:pt x="129" y="135"/>
                    </a:lnTo>
                    <a:lnTo>
                      <a:pt x="129" y="135"/>
                    </a:lnTo>
                    <a:lnTo>
                      <a:pt x="129" y="135"/>
                    </a:lnTo>
                    <a:lnTo>
                      <a:pt x="130" y="135"/>
                    </a:lnTo>
                    <a:lnTo>
                      <a:pt x="130" y="135"/>
                    </a:lnTo>
                    <a:lnTo>
                      <a:pt x="130" y="135"/>
                    </a:lnTo>
                    <a:lnTo>
                      <a:pt x="130" y="135"/>
                    </a:lnTo>
                    <a:lnTo>
                      <a:pt x="130" y="135"/>
                    </a:lnTo>
                    <a:lnTo>
                      <a:pt x="131" y="135"/>
                    </a:lnTo>
                    <a:lnTo>
                      <a:pt x="131" y="135"/>
                    </a:lnTo>
                    <a:lnTo>
                      <a:pt x="131" y="135"/>
                    </a:lnTo>
                    <a:lnTo>
                      <a:pt x="138" y="139"/>
                    </a:lnTo>
                    <a:lnTo>
                      <a:pt x="141" y="146"/>
                    </a:lnTo>
                    <a:lnTo>
                      <a:pt x="141" y="146"/>
                    </a:lnTo>
                    <a:lnTo>
                      <a:pt x="138" y="153"/>
                    </a:lnTo>
                    <a:lnTo>
                      <a:pt x="131" y="156"/>
                    </a:lnTo>
                    <a:lnTo>
                      <a:pt x="131" y="156"/>
                    </a:lnTo>
                    <a:lnTo>
                      <a:pt x="130" y="156"/>
                    </a:lnTo>
                    <a:lnTo>
                      <a:pt x="129" y="156"/>
                    </a:lnTo>
                    <a:lnTo>
                      <a:pt x="129" y="156"/>
                    </a:lnTo>
                    <a:lnTo>
                      <a:pt x="128" y="156"/>
                    </a:lnTo>
                    <a:lnTo>
                      <a:pt x="128" y="156"/>
                    </a:lnTo>
                    <a:lnTo>
                      <a:pt x="127" y="156"/>
                    </a:lnTo>
                    <a:lnTo>
                      <a:pt x="126" y="156"/>
                    </a:lnTo>
                    <a:lnTo>
                      <a:pt x="126" y="155"/>
                    </a:lnTo>
                    <a:lnTo>
                      <a:pt x="126" y="155"/>
                    </a:lnTo>
                    <a:lnTo>
                      <a:pt x="125" y="155"/>
                    </a:lnTo>
                    <a:lnTo>
                      <a:pt x="125" y="155"/>
                    </a:lnTo>
                    <a:lnTo>
                      <a:pt x="124" y="155"/>
                    </a:lnTo>
                    <a:lnTo>
                      <a:pt x="123" y="155"/>
                    </a:lnTo>
                    <a:lnTo>
                      <a:pt x="123" y="155"/>
                    </a:lnTo>
                    <a:lnTo>
                      <a:pt x="122" y="154"/>
                    </a:lnTo>
                    <a:lnTo>
                      <a:pt x="121" y="154"/>
                    </a:lnTo>
                    <a:lnTo>
                      <a:pt x="120" y="154"/>
                    </a:lnTo>
                    <a:lnTo>
                      <a:pt x="120" y="154"/>
                    </a:lnTo>
                    <a:lnTo>
                      <a:pt x="119" y="154"/>
                    </a:lnTo>
                    <a:lnTo>
                      <a:pt x="118" y="153"/>
                    </a:lnTo>
                    <a:lnTo>
                      <a:pt x="118" y="153"/>
                    </a:lnTo>
                    <a:lnTo>
                      <a:pt x="117" y="153"/>
                    </a:lnTo>
                    <a:lnTo>
                      <a:pt x="117" y="153"/>
                    </a:lnTo>
                    <a:lnTo>
                      <a:pt x="117" y="152"/>
                    </a:lnTo>
                    <a:lnTo>
                      <a:pt x="117" y="153"/>
                    </a:lnTo>
                    <a:lnTo>
                      <a:pt x="115" y="153"/>
                    </a:lnTo>
                    <a:lnTo>
                      <a:pt x="114" y="154"/>
                    </a:lnTo>
                    <a:lnTo>
                      <a:pt x="113" y="154"/>
                    </a:lnTo>
                    <a:lnTo>
                      <a:pt x="111" y="154"/>
                    </a:lnTo>
                    <a:lnTo>
                      <a:pt x="110" y="155"/>
                    </a:lnTo>
                    <a:lnTo>
                      <a:pt x="108" y="155"/>
                    </a:lnTo>
                    <a:lnTo>
                      <a:pt x="107" y="155"/>
                    </a:lnTo>
                    <a:lnTo>
                      <a:pt x="106" y="155"/>
                    </a:lnTo>
                    <a:lnTo>
                      <a:pt x="105" y="155"/>
                    </a:lnTo>
                    <a:lnTo>
                      <a:pt x="103" y="154"/>
                    </a:lnTo>
                    <a:lnTo>
                      <a:pt x="102" y="154"/>
                    </a:lnTo>
                    <a:lnTo>
                      <a:pt x="100" y="154"/>
                    </a:lnTo>
                    <a:lnTo>
                      <a:pt x="99" y="153"/>
                    </a:lnTo>
                    <a:lnTo>
                      <a:pt x="98" y="152"/>
                    </a:lnTo>
                    <a:lnTo>
                      <a:pt x="96" y="151"/>
                    </a:lnTo>
                    <a:lnTo>
                      <a:pt x="94" y="151"/>
                    </a:lnTo>
                    <a:lnTo>
                      <a:pt x="93" y="149"/>
                    </a:lnTo>
                    <a:lnTo>
                      <a:pt x="91" y="148"/>
                    </a:lnTo>
                    <a:lnTo>
                      <a:pt x="90" y="147"/>
                    </a:lnTo>
                    <a:lnTo>
                      <a:pt x="90" y="146"/>
                    </a:lnTo>
                    <a:lnTo>
                      <a:pt x="89" y="145"/>
                    </a:lnTo>
                    <a:lnTo>
                      <a:pt x="88" y="144"/>
                    </a:lnTo>
                    <a:lnTo>
                      <a:pt x="88" y="143"/>
                    </a:lnTo>
                    <a:lnTo>
                      <a:pt x="88" y="142"/>
                    </a:lnTo>
                    <a:lnTo>
                      <a:pt x="88" y="141"/>
                    </a:lnTo>
                    <a:lnTo>
                      <a:pt x="88" y="141"/>
                    </a:lnTo>
                    <a:lnTo>
                      <a:pt x="88" y="141"/>
                    </a:lnTo>
                    <a:lnTo>
                      <a:pt x="88" y="140"/>
                    </a:lnTo>
                    <a:lnTo>
                      <a:pt x="87" y="140"/>
                    </a:lnTo>
                    <a:lnTo>
                      <a:pt x="87" y="139"/>
                    </a:lnTo>
                    <a:lnTo>
                      <a:pt x="87" y="138"/>
                    </a:lnTo>
                    <a:lnTo>
                      <a:pt x="87" y="137"/>
                    </a:lnTo>
                    <a:lnTo>
                      <a:pt x="87" y="137"/>
                    </a:lnTo>
                    <a:lnTo>
                      <a:pt x="86" y="136"/>
                    </a:lnTo>
                    <a:lnTo>
                      <a:pt x="86" y="135"/>
                    </a:lnTo>
                    <a:lnTo>
                      <a:pt x="86" y="135"/>
                    </a:lnTo>
                    <a:lnTo>
                      <a:pt x="86" y="135"/>
                    </a:lnTo>
                    <a:lnTo>
                      <a:pt x="86" y="135"/>
                    </a:lnTo>
                    <a:lnTo>
                      <a:pt x="85" y="134"/>
                    </a:lnTo>
                    <a:lnTo>
                      <a:pt x="85" y="134"/>
                    </a:lnTo>
                    <a:lnTo>
                      <a:pt x="85" y="133"/>
                    </a:lnTo>
                    <a:lnTo>
                      <a:pt x="84" y="133"/>
                    </a:lnTo>
                    <a:lnTo>
                      <a:pt x="84" y="132"/>
                    </a:lnTo>
                    <a:lnTo>
                      <a:pt x="83" y="132"/>
                    </a:lnTo>
                    <a:lnTo>
                      <a:pt x="83" y="132"/>
                    </a:lnTo>
                    <a:lnTo>
                      <a:pt x="83" y="132"/>
                    </a:lnTo>
                    <a:lnTo>
                      <a:pt x="82" y="132"/>
                    </a:lnTo>
                    <a:lnTo>
                      <a:pt x="82" y="132"/>
                    </a:lnTo>
                    <a:lnTo>
                      <a:pt x="81" y="131"/>
                    </a:lnTo>
                    <a:lnTo>
                      <a:pt x="81" y="131"/>
                    </a:lnTo>
                    <a:lnTo>
                      <a:pt x="80" y="130"/>
                    </a:lnTo>
                    <a:lnTo>
                      <a:pt x="80" y="130"/>
                    </a:lnTo>
                    <a:lnTo>
                      <a:pt x="79" y="129"/>
                    </a:lnTo>
                    <a:lnTo>
                      <a:pt x="79" y="128"/>
                    </a:lnTo>
                    <a:lnTo>
                      <a:pt x="78" y="128"/>
                    </a:lnTo>
                    <a:lnTo>
                      <a:pt x="78" y="127"/>
                    </a:lnTo>
                    <a:lnTo>
                      <a:pt x="77" y="126"/>
                    </a:lnTo>
                    <a:lnTo>
                      <a:pt x="76" y="126"/>
                    </a:lnTo>
                    <a:lnTo>
                      <a:pt x="75" y="125"/>
                    </a:lnTo>
                    <a:lnTo>
                      <a:pt x="74" y="124"/>
                    </a:lnTo>
                    <a:lnTo>
                      <a:pt x="74" y="124"/>
                    </a:lnTo>
                    <a:lnTo>
                      <a:pt x="73" y="123"/>
                    </a:lnTo>
                    <a:lnTo>
                      <a:pt x="72" y="122"/>
                    </a:lnTo>
                    <a:lnTo>
                      <a:pt x="70" y="122"/>
                    </a:lnTo>
                    <a:lnTo>
                      <a:pt x="69" y="121"/>
                    </a:lnTo>
                    <a:lnTo>
                      <a:pt x="68" y="119"/>
                    </a:lnTo>
                    <a:lnTo>
                      <a:pt x="67" y="118"/>
                    </a:lnTo>
                    <a:lnTo>
                      <a:pt x="65" y="116"/>
                    </a:lnTo>
                    <a:lnTo>
                      <a:pt x="64" y="115"/>
                    </a:lnTo>
                    <a:lnTo>
                      <a:pt x="62" y="113"/>
                    </a:lnTo>
                    <a:lnTo>
                      <a:pt x="61" y="113"/>
                    </a:lnTo>
                    <a:lnTo>
                      <a:pt x="59" y="111"/>
                    </a:lnTo>
                    <a:lnTo>
                      <a:pt x="58" y="110"/>
                    </a:lnTo>
                    <a:lnTo>
                      <a:pt x="58" y="109"/>
                    </a:lnTo>
                    <a:lnTo>
                      <a:pt x="57" y="108"/>
                    </a:lnTo>
                    <a:lnTo>
                      <a:pt x="55" y="107"/>
                    </a:lnTo>
                    <a:lnTo>
                      <a:pt x="54" y="105"/>
                    </a:lnTo>
                    <a:lnTo>
                      <a:pt x="52" y="104"/>
                    </a:lnTo>
                    <a:lnTo>
                      <a:pt x="51" y="103"/>
                    </a:lnTo>
                    <a:lnTo>
                      <a:pt x="50" y="102"/>
                    </a:lnTo>
                    <a:lnTo>
                      <a:pt x="49" y="100"/>
                    </a:lnTo>
                    <a:lnTo>
                      <a:pt x="47" y="99"/>
                    </a:lnTo>
                    <a:lnTo>
                      <a:pt x="46" y="97"/>
                    </a:lnTo>
                    <a:lnTo>
                      <a:pt x="44" y="95"/>
                    </a:lnTo>
                    <a:lnTo>
                      <a:pt x="43" y="94"/>
                    </a:lnTo>
                    <a:lnTo>
                      <a:pt x="42" y="93"/>
                    </a:lnTo>
                    <a:lnTo>
                      <a:pt x="41" y="93"/>
                    </a:lnTo>
                    <a:lnTo>
                      <a:pt x="40" y="92"/>
                    </a:lnTo>
                    <a:lnTo>
                      <a:pt x="40" y="90"/>
                    </a:lnTo>
                    <a:lnTo>
                      <a:pt x="38" y="88"/>
                    </a:lnTo>
                    <a:lnTo>
                      <a:pt x="37" y="87"/>
                    </a:lnTo>
                    <a:lnTo>
                      <a:pt x="35" y="85"/>
                    </a:lnTo>
                    <a:lnTo>
                      <a:pt x="34" y="84"/>
                    </a:lnTo>
                    <a:lnTo>
                      <a:pt x="33" y="83"/>
                    </a:lnTo>
                    <a:lnTo>
                      <a:pt x="31" y="81"/>
                    </a:lnTo>
                    <a:lnTo>
                      <a:pt x="31" y="80"/>
                    </a:lnTo>
                    <a:lnTo>
                      <a:pt x="30" y="78"/>
                    </a:lnTo>
                    <a:lnTo>
                      <a:pt x="29" y="77"/>
                    </a:lnTo>
                    <a:lnTo>
                      <a:pt x="29" y="77"/>
                    </a:lnTo>
                    <a:lnTo>
                      <a:pt x="28" y="76"/>
                    </a:lnTo>
                    <a:lnTo>
                      <a:pt x="28" y="76"/>
                    </a:lnTo>
                    <a:lnTo>
                      <a:pt x="27" y="75"/>
                    </a:lnTo>
                    <a:lnTo>
                      <a:pt x="27" y="74"/>
                    </a:lnTo>
                    <a:lnTo>
                      <a:pt x="26" y="74"/>
                    </a:lnTo>
                    <a:lnTo>
                      <a:pt x="25" y="73"/>
                    </a:lnTo>
                    <a:lnTo>
                      <a:pt x="25" y="73"/>
                    </a:lnTo>
                    <a:lnTo>
                      <a:pt x="24" y="72"/>
                    </a:lnTo>
                    <a:lnTo>
                      <a:pt x="23" y="71"/>
                    </a:lnTo>
                    <a:lnTo>
                      <a:pt x="23" y="70"/>
                    </a:lnTo>
                    <a:lnTo>
                      <a:pt x="22" y="69"/>
                    </a:lnTo>
                    <a:lnTo>
                      <a:pt x="22" y="68"/>
                    </a:lnTo>
                    <a:lnTo>
                      <a:pt x="21" y="68"/>
                    </a:lnTo>
                    <a:lnTo>
                      <a:pt x="21" y="67"/>
                    </a:lnTo>
                    <a:lnTo>
                      <a:pt x="21" y="66"/>
                    </a:lnTo>
                    <a:lnTo>
                      <a:pt x="20" y="65"/>
                    </a:lnTo>
                    <a:lnTo>
                      <a:pt x="20" y="65"/>
                    </a:lnTo>
                    <a:lnTo>
                      <a:pt x="19" y="65"/>
                    </a:lnTo>
                    <a:lnTo>
                      <a:pt x="19" y="64"/>
                    </a:lnTo>
                    <a:lnTo>
                      <a:pt x="18" y="63"/>
                    </a:lnTo>
                    <a:lnTo>
                      <a:pt x="18" y="62"/>
                    </a:lnTo>
                    <a:lnTo>
                      <a:pt x="17" y="62"/>
                    </a:lnTo>
                    <a:lnTo>
                      <a:pt x="17" y="61"/>
                    </a:lnTo>
                    <a:lnTo>
                      <a:pt x="16" y="60"/>
                    </a:lnTo>
                    <a:lnTo>
                      <a:pt x="16" y="59"/>
                    </a:lnTo>
                    <a:lnTo>
                      <a:pt x="15" y="58"/>
                    </a:lnTo>
                    <a:lnTo>
                      <a:pt x="15" y="58"/>
                    </a:lnTo>
                    <a:lnTo>
                      <a:pt x="14" y="57"/>
                    </a:lnTo>
                    <a:lnTo>
                      <a:pt x="14" y="56"/>
                    </a:lnTo>
                    <a:lnTo>
                      <a:pt x="13" y="55"/>
                    </a:lnTo>
                    <a:lnTo>
                      <a:pt x="13" y="55"/>
                    </a:lnTo>
                    <a:lnTo>
                      <a:pt x="12" y="55"/>
                    </a:lnTo>
                    <a:lnTo>
                      <a:pt x="12" y="54"/>
                    </a:lnTo>
                    <a:lnTo>
                      <a:pt x="12" y="53"/>
                    </a:lnTo>
                    <a:lnTo>
                      <a:pt x="12" y="52"/>
                    </a:lnTo>
                    <a:lnTo>
                      <a:pt x="11" y="52"/>
                    </a:lnTo>
                    <a:lnTo>
                      <a:pt x="11" y="51"/>
                    </a:lnTo>
                    <a:lnTo>
                      <a:pt x="10" y="50"/>
                    </a:lnTo>
                    <a:lnTo>
                      <a:pt x="10" y="49"/>
                    </a:lnTo>
                    <a:lnTo>
                      <a:pt x="10" y="49"/>
                    </a:lnTo>
                    <a:lnTo>
                      <a:pt x="9" y="48"/>
                    </a:lnTo>
                    <a:lnTo>
                      <a:pt x="9" y="48"/>
                    </a:lnTo>
                    <a:lnTo>
                      <a:pt x="9" y="47"/>
                    </a:lnTo>
                    <a:lnTo>
                      <a:pt x="8" y="46"/>
                    </a:lnTo>
                    <a:lnTo>
                      <a:pt x="8" y="46"/>
                    </a:lnTo>
                    <a:lnTo>
                      <a:pt x="8" y="45"/>
                    </a:lnTo>
                    <a:lnTo>
                      <a:pt x="7" y="45"/>
                    </a:lnTo>
                    <a:lnTo>
                      <a:pt x="7" y="44"/>
                    </a:lnTo>
                    <a:lnTo>
                      <a:pt x="6" y="44"/>
                    </a:lnTo>
                    <a:lnTo>
                      <a:pt x="6" y="43"/>
                    </a:lnTo>
                    <a:lnTo>
                      <a:pt x="6" y="42"/>
                    </a:lnTo>
                    <a:lnTo>
                      <a:pt x="5" y="41"/>
                    </a:lnTo>
                    <a:lnTo>
                      <a:pt x="5" y="41"/>
                    </a:lnTo>
                    <a:lnTo>
                      <a:pt x="5" y="40"/>
                    </a:lnTo>
                    <a:lnTo>
                      <a:pt x="4" y="39"/>
                    </a:lnTo>
                    <a:lnTo>
                      <a:pt x="4" y="39"/>
                    </a:lnTo>
                    <a:lnTo>
                      <a:pt x="4" y="38"/>
                    </a:lnTo>
                    <a:lnTo>
                      <a:pt x="3" y="37"/>
                    </a:lnTo>
                    <a:lnTo>
                      <a:pt x="3" y="36"/>
                    </a:lnTo>
                    <a:lnTo>
                      <a:pt x="3" y="36"/>
                    </a:lnTo>
                    <a:lnTo>
                      <a:pt x="3" y="36"/>
                    </a:lnTo>
                    <a:lnTo>
                      <a:pt x="2" y="35"/>
                    </a:lnTo>
                    <a:lnTo>
                      <a:pt x="2" y="35"/>
                    </a:lnTo>
                    <a:lnTo>
                      <a:pt x="2" y="34"/>
                    </a:lnTo>
                    <a:lnTo>
                      <a:pt x="2" y="33"/>
                    </a:lnTo>
                    <a:lnTo>
                      <a:pt x="2" y="32"/>
                    </a:lnTo>
                    <a:lnTo>
                      <a:pt x="2" y="32"/>
                    </a:lnTo>
                    <a:lnTo>
                      <a:pt x="2" y="31"/>
                    </a:lnTo>
                    <a:lnTo>
                      <a:pt x="2" y="30"/>
                    </a:lnTo>
                    <a:lnTo>
                      <a:pt x="2" y="30"/>
                    </a:lnTo>
                    <a:lnTo>
                      <a:pt x="1" y="29"/>
                    </a:lnTo>
                    <a:lnTo>
                      <a:pt x="1" y="28"/>
                    </a:lnTo>
                    <a:lnTo>
                      <a:pt x="1" y="27"/>
                    </a:lnTo>
                    <a:lnTo>
                      <a:pt x="1" y="27"/>
                    </a:lnTo>
                    <a:lnTo>
                      <a:pt x="1" y="26"/>
                    </a:lnTo>
                    <a:lnTo>
                      <a:pt x="1" y="26"/>
                    </a:lnTo>
                    <a:lnTo>
                      <a:pt x="1" y="26"/>
                    </a:lnTo>
                    <a:lnTo>
                      <a:pt x="0" y="25"/>
                    </a:lnTo>
                    <a:lnTo>
                      <a:pt x="0" y="24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22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0" y="20"/>
                    </a:lnTo>
                    <a:lnTo>
                      <a:pt x="0" y="19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16"/>
                    </a:lnTo>
                    <a:lnTo>
                      <a:pt x="1" y="15"/>
                    </a:lnTo>
                    <a:lnTo>
                      <a:pt x="1" y="15"/>
                    </a:lnTo>
                    <a:lnTo>
                      <a:pt x="1" y="14"/>
                    </a:lnTo>
                    <a:lnTo>
                      <a:pt x="1" y="14"/>
                    </a:lnTo>
                    <a:lnTo>
                      <a:pt x="1" y="14"/>
                    </a:lnTo>
                    <a:lnTo>
                      <a:pt x="1" y="13"/>
                    </a:lnTo>
                    <a:lnTo>
                      <a:pt x="1" y="13"/>
                    </a:lnTo>
                    <a:lnTo>
                      <a:pt x="1" y="13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1"/>
                    </a:lnTo>
                    <a:lnTo>
                      <a:pt x="2" y="11"/>
                    </a:lnTo>
                    <a:lnTo>
                      <a:pt x="2" y="11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3" y="8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5" y="6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7" y="4"/>
                    </a:lnTo>
                    <a:lnTo>
                      <a:pt x="7" y="4"/>
                    </a:lnTo>
                    <a:lnTo>
                      <a:pt x="8" y="4"/>
                    </a:lnTo>
                    <a:lnTo>
                      <a:pt x="8" y="3"/>
                    </a:lnTo>
                    <a:lnTo>
                      <a:pt x="9" y="3"/>
                    </a:lnTo>
                    <a:lnTo>
                      <a:pt x="10" y="2"/>
                    </a:lnTo>
                    <a:lnTo>
                      <a:pt x="11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3" y="1"/>
                    </a:lnTo>
                    <a:lnTo>
                      <a:pt x="14" y="1"/>
                    </a:lnTo>
                    <a:lnTo>
                      <a:pt x="14" y="1"/>
                    </a:lnTo>
                    <a:lnTo>
                      <a:pt x="15" y="1"/>
                    </a:lnTo>
                    <a:lnTo>
                      <a:pt x="16" y="1"/>
                    </a:lnTo>
                    <a:lnTo>
                      <a:pt x="16" y="1"/>
                    </a:lnTo>
                    <a:lnTo>
                      <a:pt x="17" y="1"/>
                    </a:lnTo>
                    <a:lnTo>
                      <a:pt x="18" y="1"/>
                    </a:lnTo>
                    <a:lnTo>
                      <a:pt x="18" y="1"/>
                    </a:lnTo>
                    <a:lnTo>
                      <a:pt x="19" y="1"/>
                    </a:lnTo>
                    <a:lnTo>
                      <a:pt x="21" y="1"/>
                    </a:lnTo>
                    <a:lnTo>
                      <a:pt x="23" y="0"/>
                    </a:lnTo>
                    <a:lnTo>
                      <a:pt x="25" y="1"/>
                    </a:lnTo>
                    <a:lnTo>
                      <a:pt x="27" y="1"/>
                    </a:lnTo>
                    <a:lnTo>
                      <a:pt x="28" y="1"/>
                    </a:lnTo>
                    <a:lnTo>
                      <a:pt x="30" y="2"/>
                    </a:lnTo>
                    <a:lnTo>
                      <a:pt x="31" y="2"/>
                    </a:lnTo>
                    <a:lnTo>
                      <a:pt x="32" y="3"/>
                    </a:lnTo>
                    <a:lnTo>
                      <a:pt x="33" y="4"/>
                    </a:lnTo>
                    <a:lnTo>
                      <a:pt x="34" y="4"/>
                    </a:lnTo>
                    <a:lnTo>
                      <a:pt x="34" y="4"/>
                    </a:lnTo>
                    <a:lnTo>
                      <a:pt x="35" y="5"/>
                    </a:lnTo>
                    <a:lnTo>
                      <a:pt x="35" y="5"/>
                    </a:lnTo>
                    <a:lnTo>
                      <a:pt x="34" y="4"/>
                    </a:lnTo>
                    <a:lnTo>
                      <a:pt x="34" y="4"/>
                    </a:lnTo>
                    <a:lnTo>
                      <a:pt x="33" y="4"/>
                    </a:lnTo>
                    <a:lnTo>
                      <a:pt x="34" y="4"/>
                    </a:lnTo>
                    <a:lnTo>
                      <a:pt x="33" y="3"/>
                    </a:lnTo>
                    <a:lnTo>
                      <a:pt x="33" y="3"/>
                    </a:lnTo>
                    <a:close/>
                    <a:moveTo>
                      <a:pt x="37" y="8"/>
                    </a:moveTo>
                    <a:lnTo>
                      <a:pt x="37" y="8"/>
                    </a:lnTo>
                    <a:lnTo>
                      <a:pt x="37" y="8"/>
                    </a:lnTo>
                    <a:lnTo>
                      <a:pt x="38" y="9"/>
                    </a:lnTo>
                    <a:lnTo>
                      <a:pt x="38" y="9"/>
                    </a:lnTo>
                    <a:lnTo>
                      <a:pt x="38" y="10"/>
                    </a:lnTo>
                    <a:lnTo>
                      <a:pt x="39" y="10"/>
                    </a:lnTo>
                    <a:lnTo>
                      <a:pt x="39" y="11"/>
                    </a:lnTo>
                    <a:lnTo>
                      <a:pt x="38" y="9"/>
                    </a:lnTo>
                    <a:lnTo>
                      <a:pt x="38" y="9"/>
                    </a:lnTo>
                    <a:lnTo>
                      <a:pt x="38" y="8"/>
                    </a:lnTo>
                    <a:lnTo>
                      <a:pt x="38" y="8"/>
                    </a:lnTo>
                    <a:lnTo>
                      <a:pt x="37" y="8"/>
                    </a:lnTo>
                    <a:lnTo>
                      <a:pt x="37" y="8"/>
                    </a:lnTo>
                    <a:lnTo>
                      <a:pt x="37" y="8"/>
                    </a:lnTo>
                    <a:lnTo>
                      <a:pt x="37" y="8"/>
                    </a:lnTo>
                    <a:lnTo>
                      <a:pt x="37" y="8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140">
                <a:extLst>
                  <a:ext uri="{FF2B5EF4-FFF2-40B4-BE49-F238E27FC236}">
                    <a16:creationId xmlns:a16="http://schemas.microsoft.com/office/drawing/2014/main" id="{920AB5DC-4B8F-349F-A3EA-F8DA76BB3F1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73200" y="9002714"/>
                <a:ext cx="122238" cy="130175"/>
              </a:xfrm>
              <a:custGeom>
                <a:avLst/>
                <a:gdLst>
                  <a:gd name="T0" fmla="*/ 42 w 77"/>
                  <a:gd name="T1" fmla="*/ 1 h 82"/>
                  <a:gd name="T2" fmla="*/ 46 w 77"/>
                  <a:gd name="T3" fmla="*/ 2 h 82"/>
                  <a:gd name="T4" fmla="*/ 51 w 77"/>
                  <a:gd name="T5" fmla="*/ 3 h 82"/>
                  <a:gd name="T6" fmla="*/ 54 w 77"/>
                  <a:gd name="T7" fmla="*/ 6 h 82"/>
                  <a:gd name="T8" fmla="*/ 58 w 77"/>
                  <a:gd name="T9" fmla="*/ 9 h 82"/>
                  <a:gd name="T10" fmla="*/ 61 w 77"/>
                  <a:gd name="T11" fmla="*/ 12 h 82"/>
                  <a:gd name="T12" fmla="*/ 63 w 77"/>
                  <a:gd name="T13" fmla="*/ 14 h 82"/>
                  <a:gd name="T14" fmla="*/ 67 w 77"/>
                  <a:gd name="T15" fmla="*/ 20 h 82"/>
                  <a:gd name="T16" fmla="*/ 70 w 77"/>
                  <a:gd name="T17" fmla="*/ 28 h 82"/>
                  <a:gd name="T18" fmla="*/ 73 w 77"/>
                  <a:gd name="T19" fmla="*/ 35 h 82"/>
                  <a:gd name="T20" fmla="*/ 74 w 77"/>
                  <a:gd name="T21" fmla="*/ 41 h 82"/>
                  <a:gd name="T22" fmla="*/ 75 w 77"/>
                  <a:gd name="T23" fmla="*/ 45 h 82"/>
                  <a:gd name="T24" fmla="*/ 76 w 77"/>
                  <a:gd name="T25" fmla="*/ 50 h 82"/>
                  <a:gd name="T26" fmla="*/ 77 w 77"/>
                  <a:gd name="T27" fmla="*/ 55 h 82"/>
                  <a:gd name="T28" fmla="*/ 69 w 77"/>
                  <a:gd name="T29" fmla="*/ 70 h 82"/>
                  <a:gd name="T30" fmla="*/ 65 w 77"/>
                  <a:gd name="T31" fmla="*/ 74 h 82"/>
                  <a:gd name="T32" fmla="*/ 60 w 77"/>
                  <a:gd name="T33" fmla="*/ 78 h 82"/>
                  <a:gd name="T34" fmla="*/ 54 w 77"/>
                  <a:gd name="T35" fmla="*/ 80 h 82"/>
                  <a:gd name="T36" fmla="*/ 48 w 77"/>
                  <a:gd name="T37" fmla="*/ 81 h 82"/>
                  <a:gd name="T38" fmla="*/ 43 w 77"/>
                  <a:gd name="T39" fmla="*/ 82 h 82"/>
                  <a:gd name="T40" fmla="*/ 35 w 77"/>
                  <a:gd name="T41" fmla="*/ 80 h 82"/>
                  <a:gd name="T42" fmla="*/ 28 w 77"/>
                  <a:gd name="T43" fmla="*/ 77 h 82"/>
                  <a:gd name="T44" fmla="*/ 24 w 77"/>
                  <a:gd name="T45" fmla="*/ 71 h 82"/>
                  <a:gd name="T46" fmla="*/ 20 w 77"/>
                  <a:gd name="T47" fmla="*/ 66 h 82"/>
                  <a:gd name="T48" fmla="*/ 19 w 77"/>
                  <a:gd name="T49" fmla="*/ 61 h 82"/>
                  <a:gd name="T50" fmla="*/ 15 w 77"/>
                  <a:gd name="T51" fmla="*/ 55 h 82"/>
                  <a:gd name="T52" fmla="*/ 11 w 77"/>
                  <a:gd name="T53" fmla="*/ 52 h 82"/>
                  <a:gd name="T54" fmla="*/ 7 w 77"/>
                  <a:gd name="T55" fmla="*/ 50 h 82"/>
                  <a:gd name="T56" fmla="*/ 5 w 77"/>
                  <a:gd name="T57" fmla="*/ 46 h 82"/>
                  <a:gd name="T58" fmla="*/ 2 w 77"/>
                  <a:gd name="T59" fmla="*/ 42 h 82"/>
                  <a:gd name="T60" fmla="*/ 0 w 77"/>
                  <a:gd name="T61" fmla="*/ 37 h 82"/>
                  <a:gd name="T62" fmla="*/ 0 w 77"/>
                  <a:gd name="T63" fmla="*/ 32 h 82"/>
                  <a:gd name="T64" fmla="*/ 0 w 77"/>
                  <a:gd name="T65" fmla="*/ 26 h 82"/>
                  <a:gd name="T66" fmla="*/ 3 w 77"/>
                  <a:gd name="T67" fmla="*/ 21 h 82"/>
                  <a:gd name="T68" fmla="*/ 6 w 77"/>
                  <a:gd name="T69" fmla="*/ 16 h 82"/>
                  <a:gd name="T70" fmla="*/ 9 w 77"/>
                  <a:gd name="T71" fmla="*/ 13 h 82"/>
                  <a:gd name="T72" fmla="*/ 14 w 77"/>
                  <a:gd name="T73" fmla="*/ 9 h 82"/>
                  <a:gd name="T74" fmla="*/ 18 w 77"/>
                  <a:gd name="T75" fmla="*/ 5 h 82"/>
                  <a:gd name="T76" fmla="*/ 25 w 77"/>
                  <a:gd name="T77" fmla="*/ 3 h 82"/>
                  <a:gd name="T78" fmla="*/ 29 w 77"/>
                  <a:gd name="T79" fmla="*/ 1 h 82"/>
                  <a:gd name="T80" fmla="*/ 34 w 77"/>
                  <a:gd name="T81" fmla="*/ 0 h 82"/>
                  <a:gd name="T82" fmla="*/ 43 w 77"/>
                  <a:gd name="T83" fmla="*/ 42 h 82"/>
                  <a:gd name="T84" fmla="*/ 41 w 77"/>
                  <a:gd name="T85" fmla="*/ 42 h 82"/>
                  <a:gd name="T86" fmla="*/ 41 w 77"/>
                  <a:gd name="T87" fmla="*/ 42 h 82"/>
                  <a:gd name="T88" fmla="*/ 43 w 77"/>
                  <a:gd name="T89" fmla="*/ 43 h 82"/>
                  <a:gd name="T90" fmla="*/ 44 w 77"/>
                  <a:gd name="T91" fmla="*/ 42 h 82"/>
                  <a:gd name="T92" fmla="*/ 41 w 77"/>
                  <a:gd name="T93" fmla="*/ 42 h 82"/>
                  <a:gd name="T94" fmla="*/ 41 w 77"/>
                  <a:gd name="T95" fmla="*/ 42 h 82"/>
                  <a:gd name="T96" fmla="*/ 41 w 77"/>
                  <a:gd name="T97" fmla="*/ 42 h 82"/>
                  <a:gd name="T98" fmla="*/ 41 w 77"/>
                  <a:gd name="T99" fmla="*/ 42 h 82"/>
                  <a:gd name="T100" fmla="*/ 41 w 77"/>
                  <a:gd name="T101" fmla="*/ 42 h 82"/>
                  <a:gd name="T102" fmla="*/ 25 w 77"/>
                  <a:gd name="T103" fmla="*/ 31 h 82"/>
                  <a:gd name="T104" fmla="*/ 25 w 77"/>
                  <a:gd name="T105" fmla="*/ 31 h 82"/>
                  <a:gd name="T106" fmla="*/ 25 w 77"/>
                  <a:gd name="T107" fmla="*/ 31 h 82"/>
                  <a:gd name="T108" fmla="*/ 25 w 77"/>
                  <a:gd name="T109" fmla="*/ 31 h 82"/>
                  <a:gd name="T110" fmla="*/ 25 w 77"/>
                  <a:gd name="T111" fmla="*/ 31 h 82"/>
                  <a:gd name="T112" fmla="*/ 25 w 77"/>
                  <a:gd name="T113" fmla="*/ 31 h 82"/>
                  <a:gd name="T114" fmla="*/ 25 w 77"/>
                  <a:gd name="T115" fmla="*/ 31 h 82"/>
                  <a:gd name="T116" fmla="*/ 25 w 77"/>
                  <a:gd name="T117" fmla="*/ 31 h 82"/>
                  <a:gd name="T118" fmla="*/ 25 w 77"/>
                  <a:gd name="T119" fmla="*/ 31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7" h="82">
                    <a:moveTo>
                      <a:pt x="37" y="0"/>
                    </a:moveTo>
                    <a:lnTo>
                      <a:pt x="38" y="0"/>
                    </a:lnTo>
                    <a:lnTo>
                      <a:pt x="38" y="0"/>
                    </a:lnTo>
                    <a:lnTo>
                      <a:pt x="39" y="0"/>
                    </a:lnTo>
                    <a:lnTo>
                      <a:pt x="39" y="0"/>
                    </a:lnTo>
                    <a:lnTo>
                      <a:pt x="40" y="0"/>
                    </a:lnTo>
                    <a:lnTo>
                      <a:pt x="40" y="1"/>
                    </a:lnTo>
                    <a:lnTo>
                      <a:pt x="41" y="1"/>
                    </a:lnTo>
                    <a:lnTo>
                      <a:pt x="41" y="1"/>
                    </a:lnTo>
                    <a:lnTo>
                      <a:pt x="42" y="1"/>
                    </a:lnTo>
                    <a:lnTo>
                      <a:pt x="43" y="1"/>
                    </a:lnTo>
                    <a:lnTo>
                      <a:pt x="43" y="1"/>
                    </a:lnTo>
                    <a:lnTo>
                      <a:pt x="44" y="1"/>
                    </a:lnTo>
                    <a:lnTo>
                      <a:pt x="44" y="1"/>
                    </a:lnTo>
                    <a:lnTo>
                      <a:pt x="44" y="1"/>
                    </a:lnTo>
                    <a:lnTo>
                      <a:pt x="44" y="1"/>
                    </a:lnTo>
                    <a:lnTo>
                      <a:pt x="45" y="2"/>
                    </a:lnTo>
                    <a:lnTo>
                      <a:pt x="45" y="2"/>
                    </a:lnTo>
                    <a:lnTo>
                      <a:pt x="46" y="2"/>
                    </a:lnTo>
                    <a:lnTo>
                      <a:pt x="46" y="2"/>
                    </a:lnTo>
                    <a:lnTo>
                      <a:pt x="47" y="2"/>
                    </a:lnTo>
                    <a:lnTo>
                      <a:pt x="47" y="2"/>
                    </a:lnTo>
                    <a:lnTo>
                      <a:pt x="48" y="3"/>
                    </a:lnTo>
                    <a:lnTo>
                      <a:pt x="48" y="3"/>
                    </a:lnTo>
                    <a:lnTo>
                      <a:pt x="49" y="3"/>
                    </a:lnTo>
                    <a:lnTo>
                      <a:pt x="49" y="3"/>
                    </a:lnTo>
                    <a:lnTo>
                      <a:pt x="50" y="3"/>
                    </a:lnTo>
                    <a:lnTo>
                      <a:pt x="50" y="3"/>
                    </a:lnTo>
                    <a:lnTo>
                      <a:pt x="50" y="3"/>
                    </a:lnTo>
                    <a:lnTo>
                      <a:pt x="51" y="3"/>
                    </a:lnTo>
                    <a:lnTo>
                      <a:pt x="51" y="3"/>
                    </a:lnTo>
                    <a:lnTo>
                      <a:pt x="52" y="4"/>
                    </a:lnTo>
                    <a:lnTo>
                      <a:pt x="52" y="4"/>
                    </a:lnTo>
                    <a:lnTo>
                      <a:pt x="53" y="4"/>
                    </a:lnTo>
                    <a:lnTo>
                      <a:pt x="53" y="4"/>
                    </a:lnTo>
                    <a:lnTo>
                      <a:pt x="53" y="5"/>
                    </a:lnTo>
                    <a:lnTo>
                      <a:pt x="53" y="5"/>
                    </a:lnTo>
                    <a:lnTo>
                      <a:pt x="53" y="5"/>
                    </a:lnTo>
                    <a:lnTo>
                      <a:pt x="54" y="6"/>
                    </a:lnTo>
                    <a:lnTo>
                      <a:pt x="54" y="6"/>
                    </a:lnTo>
                    <a:lnTo>
                      <a:pt x="55" y="6"/>
                    </a:lnTo>
                    <a:lnTo>
                      <a:pt x="55" y="6"/>
                    </a:lnTo>
                    <a:lnTo>
                      <a:pt x="55" y="7"/>
                    </a:lnTo>
                    <a:lnTo>
                      <a:pt x="56" y="7"/>
                    </a:lnTo>
                    <a:lnTo>
                      <a:pt x="56" y="7"/>
                    </a:lnTo>
                    <a:lnTo>
                      <a:pt x="56" y="8"/>
                    </a:lnTo>
                    <a:lnTo>
                      <a:pt x="57" y="8"/>
                    </a:lnTo>
                    <a:lnTo>
                      <a:pt x="57" y="8"/>
                    </a:lnTo>
                    <a:lnTo>
                      <a:pt x="58" y="9"/>
                    </a:lnTo>
                    <a:lnTo>
                      <a:pt x="58" y="9"/>
                    </a:lnTo>
                    <a:lnTo>
                      <a:pt x="58" y="9"/>
                    </a:lnTo>
                    <a:lnTo>
                      <a:pt x="59" y="9"/>
                    </a:lnTo>
                    <a:lnTo>
                      <a:pt x="59" y="10"/>
                    </a:lnTo>
                    <a:lnTo>
                      <a:pt x="59" y="10"/>
                    </a:lnTo>
                    <a:lnTo>
                      <a:pt x="60" y="11"/>
                    </a:lnTo>
                    <a:lnTo>
                      <a:pt x="60" y="11"/>
                    </a:lnTo>
                    <a:lnTo>
                      <a:pt x="60" y="11"/>
                    </a:lnTo>
                    <a:lnTo>
                      <a:pt x="61" y="11"/>
                    </a:lnTo>
                    <a:lnTo>
                      <a:pt x="61" y="12"/>
                    </a:lnTo>
                    <a:lnTo>
                      <a:pt x="61" y="12"/>
                    </a:lnTo>
                    <a:lnTo>
                      <a:pt x="61" y="12"/>
                    </a:lnTo>
                    <a:lnTo>
                      <a:pt x="62" y="13"/>
                    </a:lnTo>
                    <a:lnTo>
                      <a:pt x="62" y="13"/>
                    </a:lnTo>
                    <a:lnTo>
                      <a:pt x="62" y="13"/>
                    </a:lnTo>
                    <a:lnTo>
                      <a:pt x="62" y="13"/>
                    </a:lnTo>
                    <a:lnTo>
                      <a:pt x="63" y="13"/>
                    </a:lnTo>
                    <a:lnTo>
                      <a:pt x="63" y="13"/>
                    </a:lnTo>
                    <a:lnTo>
                      <a:pt x="63" y="14"/>
                    </a:lnTo>
                    <a:lnTo>
                      <a:pt x="63" y="14"/>
                    </a:lnTo>
                    <a:lnTo>
                      <a:pt x="63" y="14"/>
                    </a:lnTo>
                    <a:lnTo>
                      <a:pt x="63" y="15"/>
                    </a:lnTo>
                    <a:lnTo>
                      <a:pt x="63" y="15"/>
                    </a:lnTo>
                    <a:lnTo>
                      <a:pt x="64" y="16"/>
                    </a:lnTo>
                    <a:lnTo>
                      <a:pt x="64" y="16"/>
                    </a:lnTo>
                    <a:lnTo>
                      <a:pt x="64" y="16"/>
                    </a:lnTo>
                    <a:lnTo>
                      <a:pt x="65" y="17"/>
                    </a:lnTo>
                    <a:lnTo>
                      <a:pt x="65" y="18"/>
                    </a:lnTo>
                    <a:lnTo>
                      <a:pt x="66" y="19"/>
                    </a:lnTo>
                    <a:lnTo>
                      <a:pt x="66" y="20"/>
                    </a:lnTo>
                    <a:lnTo>
                      <a:pt x="67" y="20"/>
                    </a:lnTo>
                    <a:lnTo>
                      <a:pt x="67" y="21"/>
                    </a:lnTo>
                    <a:lnTo>
                      <a:pt x="68" y="22"/>
                    </a:lnTo>
                    <a:lnTo>
                      <a:pt x="68" y="22"/>
                    </a:lnTo>
                    <a:lnTo>
                      <a:pt x="68" y="23"/>
                    </a:lnTo>
                    <a:lnTo>
                      <a:pt x="69" y="23"/>
                    </a:lnTo>
                    <a:lnTo>
                      <a:pt x="69" y="24"/>
                    </a:lnTo>
                    <a:lnTo>
                      <a:pt x="69" y="25"/>
                    </a:lnTo>
                    <a:lnTo>
                      <a:pt x="70" y="26"/>
                    </a:lnTo>
                    <a:lnTo>
                      <a:pt x="70" y="27"/>
                    </a:lnTo>
                    <a:lnTo>
                      <a:pt x="70" y="28"/>
                    </a:lnTo>
                    <a:lnTo>
                      <a:pt x="71" y="29"/>
                    </a:lnTo>
                    <a:lnTo>
                      <a:pt x="71" y="29"/>
                    </a:lnTo>
                    <a:lnTo>
                      <a:pt x="71" y="30"/>
                    </a:lnTo>
                    <a:lnTo>
                      <a:pt x="71" y="30"/>
                    </a:lnTo>
                    <a:lnTo>
                      <a:pt x="72" y="31"/>
                    </a:lnTo>
                    <a:lnTo>
                      <a:pt x="72" y="32"/>
                    </a:lnTo>
                    <a:lnTo>
                      <a:pt x="72" y="32"/>
                    </a:lnTo>
                    <a:lnTo>
                      <a:pt x="73" y="33"/>
                    </a:lnTo>
                    <a:lnTo>
                      <a:pt x="73" y="34"/>
                    </a:lnTo>
                    <a:lnTo>
                      <a:pt x="73" y="35"/>
                    </a:lnTo>
                    <a:lnTo>
                      <a:pt x="73" y="36"/>
                    </a:lnTo>
                    <a:lnTo>
                      <a:pt x="73" y="36"/>
                    </a:lnTo>
                    <a:lnTo>
                      <a:pt x="73" y="37"/>
                    </a:lnTo>
                    <a:lnTo>
                      <a:pt x="73" y="38"/>
                    </a:lnTo>
                    <a:lnTo>
                      <a:pt x="73" y="39"/>
                    </a:lnTo>
                    <a:lnTo>
                      <a:pt x="74" y="40"/>
                    </a:lnTo>
                    <a:lnTo>
                      <a:pt x="74" y="40"/>
                    </a:lnTo>
                    <a:lnTo>
                      <a:pt x="74" y="40"/>
                    </a:lnTo>
                    <a:lnTo>
                      <a:pt x="74" y="41"/>
                    </a:lnTo>
                    <a:lnTo>
                      <a:pt x="74" y="41"/>
                    </a:lnTo>
                    <a:lnTo>
                      <a:pt x="74" y="42"/>
                    </a:lnTo>
                    <a:lnTo>
                      <a:pt x="74" y="42"/>
                    </a:lnTo>
                    <a:lnTo>
                      <a:pt x="74" y="42"/>
                    </a:lnTo>
                    <a:lnTo>
                      <a:pt x="75" y="42"/>
                    </a:lnTo>
                    <a:lnTo>
                      <a:pt x="75" y="43"/>
                    </a:lnTo>
                    <a:lnTo>
                      <a:pt x="75" y="43"/>
                    </a:lnTo>
                    <a:lnTo>
                      <a:pt x="75" y="44"/>
                    </a:lnTo>
                    <a:lnTo>
                      <a:pt x="75" y="44"/>
                    </a:lnTo>
                    <a:lnTo>
                      <a:pt x="75" y="45"/>
                    </a:lnTo>
                    <a:lnTo>
                      <a:pt x="75" y="45"/>
                    </a:lnTo>
                    <a:lnTo>
                      <a:pt x="75" y="46"/>
                    </a:lnTo>
                    <a:lnTo>
                      <a:pt x="76" y="46"/>
                    </a:lnTo>
                    <a:lnTo>
                      <a:pt x="76" y="47"/>
                    </a:lnTo>
                    <a:lnTo>
                      <a:pt x="76" y="47"/>
                    </a:lnTo>
                    <a:lnTo>
                      <a:pt x="76" y="48"/>
                    </a:lnTo>
                    <a:lnTo>
                      <a:pt x="76" y="48"/>
                    </a:lnTo>
                    <a:lnTo>
                      <a:pt x="76" y="49"/>
                    </a:lnTo>
                    <a:lnTo>
                      <a:pt x="76" y="49"/>
                    </a:lnTo>
                    <a:lnTo>
                      <a:pt x="76" y="50"/>
                    </a:lnTo>
                    <a:lnTo>
                      <a:pt x="76" y="50"/>
                    </a:lnTo>
                    <a:lnTo>
                      <a:pt x="76" y="51"/>
                    </a:lnTo>
                    <a:lnTo>
                      <a:pt x="76" y="51"/>
                    </a:lnTo>
                    <a:lnTo>
                      <a:pt x="76" y="51"/>
                    </a:lnTo>
                    <a:lnTo>
                      <a:pt x="76" y="52"/>
                    </a:lnTo>
                    <a:lnTo>
                      <a:pt x="76" y="52"/>
                    </a:lnTo>
                    <a:lnTo>
                      <a:pt x="76" y="53"/>
                    </a:lnTo>
                    <a:lnTo>
                      <a:pt x="76" y="53"/>
                    </a:lnTo>
                    <a:lnTo>
                      <a:pt x="77" y="54"/>
                    </a:lnTo>
                    <a:lnTo>
                      <a:pt x="77" y="55"/>
                    </a:lnTo>
                    <a:lnTo>
                      <a:pt x="77" y="55"/>
                    </a:lnTo>
                    <a:lnTo>
                      <a:pt x="76" y="56"/>
                    </a:lnTo>
                    <a:lnTo>
                      <a:pt x="76" y="56"/>
                    </a:lnTo>
                    <a:lnTo>
                      <a:pt x="76" y="56"/>
                    </a:lnTo>
                    <a:lnTo>
                      <a:pt x="76" y="57"/>
                    </a:lnTo>
                    <a:lnTo>
                      <a:pt x="76" y="58"/>
                    </a:lnTo>
                    <a:lnTo>
                      <a:pt x="76" y="58"/>
                    </a:lnTo>
                    <a:lnTo>
                      <a:pt x="77" y="61"/>
                    </a:lnTo>
                    <a:lnTo>
                      <a:pt x="77" y="61"/>
                    </a:lnTo>
                    <a:lnTo>
                      <a:pt x="74" y="68"/>
                    </a:lnTo>
                    <a:lnTo>
                      <a:pt x="69" y="70"/>
                    </a:lnTo>
                    <a:lnTo>
                      <a:pt x="69" y="70"/>
                    </a:lnTo>
                    <a:lnTo>
                      <a:pt x="69" y="70"/>
                    </a:lnTo>
                    <a:lnTo>
                      <a:pt x="68" y="71"/>
                    </a:lnTo>
                    <a:lnTo>
                      <a:pt x="68" y="71"/>
                    </a:lnTo>
                    <a:lnTo>
                      <a:pt x="67" y="71"/>
                    </a:lnTo>
                    <a:lnTo>
                      <a:pt x="67" y="72"/>
                    </a:lnTo>
                    <a:lnTo>
                      <a:pt x="66" y="72"/>
                    </a:lnTo>
                    <a:lnTo>
                      <a:pt x="66" y="73"/>
                    </a:lnTo>
                    <a:lnTo>
                      <a:pt x="65" y="73"/>
                    </a:lnTo>
                    <a:lnTo>
                      <a:pt x="65" y="74"/>
                    </a:lnTo>
                    <a:lnTo>
                      <a:pt x="64" y="74"/>
                    </a:lnTo>
                    <a:lnTo>
                      <a:pt x="64" y="75"/>
                    </a:lnTo>
                    <a:lnTo>
                      <a:pt x="63" y="75"/>
                    </a:lnTo>
                    <a:lnTo>
                      <a:pt x="63" y="75"/>
                    </a:lnTo>
                    <a:lnTo>
                      <a:pt x="63" y="76"/>
                    </a:lnTo>
                    <a:lnTo>
                      <a:pt x="62" y="76"/>
                    </a:lnTo>
                    <a:lnTo>
                      <a:pt x="62" y="76"/>
                    </a:lnTo>
                    <a:lnTo>
                      <a:pt x="61" y="77"/>
                    </a:lnTo>
                    <a:lnTo>
                      <a:pt x="61" y="77"/>
                    </a:lnTo>
                    <a:lnTo>
                      <a:pt x="60" y="78"/>
                    </a:lnTo>
                    <a:lnTo>
                      <a:pt x="59" y="78"/>
                    </a:lnTo>
                    <a:lnTo>
                      <a:pt x="59" y="78"/>
                    </a:lnTo>
                    <a:lnTo>
                      <a:pt x="58" y="79"/>
                    </a:lnTo>
                    <a:lnTo>
                      <a:pt x="57" y="79"/>
                    </a:lnTo>
                    <a:lnTo>
                      <a:pt x="57" y="79"/>
                    </a:lnTo>
                    <a:lnTo>
                      <a:pt x="56" y="79"/>
                    </a:lnTo>
                    <a:lnTo>
                      <a:pt x="56" y="80"/>
                    </a:lnTo>
                    <a:lnTo>
                      <a:pt x="55" y="80"/>
                    </a:lnTo>
                    <a:lnTo>
                      <a:pt x="54" y="80"/>
                    </a:lnTo>
                    <a:lnTo>
                      <a:pt x="54" y="80"/>
                    </a:lnTo>
                    <a:lnTo>
                      <a:pt x="53" y="80"/>
                    </a:lnTo>
                    <a:lnTo>
                      <a:pt x="53" y="80"/>
                    </a:lnTo>
                    <a:lnTo>
                      <a:pt x="53" y="80"/>
                    </a:lnTo>
                    <a:lnTo>
                      <a:pt x="52" y="80"/>
                    </a:lnTo>
                    <a:lnTo>
                      <a:pt x="51" y="80"/>
                    </a:lnTo>
                    <a:lnTo>
                      <a:pt x="51" y="81"/>
                    </a:lnTo>
                    <a:lnTo>
                      <a:pt x="50" y="81"/>
                    </a:lnTo>
                    <a:lnTo>
                      <a:pt x="49" y="81"/>
                    </a:lnTo>
                    <a:lnTo>
                      <a:pt x="49" y="81"/>
                    </a:lnTo>
                    <a:lnTo>
                      <a:pt x="48" y="81"/>
                    </a:lnTo>
                    <a:lnTo>
                      <a:pt x="48" y="81"/>
                    </a:lnTo>
                    <a:lnTo>
                      <a:pt x="48" y="81"/>
                    </a:lnTo>
                    <a:lnTo>
                      <a:pt x="47" y="81"/>
                    </a:lnTo>
                    <a:lnTo>
                      <a:pt x="46" y="81"/>
                    </a:lnTo>
                    <a:lnTo>
                      <a:pt x="45" y="81"/>
                    </a:lnTo>
                    <a:lnTo>
                      <a:pt x="45" y="82"/>
                    </a:lnTo>
                    <a:lnTo>
                      <a:pt x="44" y="82"/>
                    </a:lnTo>
                    <a:lnTo>
                      <a:pt x="44" y="82"/>
                    </a:lnTo>
                    <a:lnTo>
                      <a:pt x="44" y="82"/>
                    </a:lnTo>
                    <a:lnTo>
                      <a:pt x="43" y="82"/>
                    </a:lnTo>
                    <a:lnTo>
                      <a:pt x="42" y="81"/>
                    </a:lnTo>
                    <a:lnTo>
                      <a:pt x="41" y="81"/>
                    </a:lnTo>
                    <a:lnTo>
                      <a:pt x="40" y="81"/>
                    </a:lnTo>
                    <a:lnTo>
                      <a:pt x="40" y="81"/>
                    </a:lnTo>
                    <a:lnTo>
                      <a:pt x="39" y="81"/>
                    </a:lnTo>
                    <a:lnTo>
                      <a:pt x="38" y="81"/>
                    </a:lnTo>
                    <a:lnTo>
                      <a:pt x="37" y="81"/>
                    </a:lnTo>
                    <a:lnTo>
                      <a:pt x="36" y="81"/>
                    </a:lnTo>
                    <a:lnTo>
                      <a:pt x="36" y="80"/>
                    </a:lnTo>
                    <a:lnTo>
                      <a:pt x="35" y="80"/>
                    </a:lnTo>
                    <a:lnTo>
                      <a:pt x="34" y="80"/>
                    </a:lnTo>
                    <a:lnTo>
                      <a:pt x="34" y="80"/>
                    </a:lnTo>
                    <a:lnTo>
                      <a:pt x="33" y="80"/>
                    </a:lnTo>
                    <a:lnTo>
                      <a:pt x="33" y="80"/>
                    </a:lnTo>
                    <a:lnTo>
                      <a:pt x="32" y="79"/>
                    </a:lnTo>
                    <a:lnTo>
                      <a:pt x="31" y="79"/>
                    </a:lnTo>
                    <a:lnTo>
                      <a:pt x="30" y="78"/>
                    </a:lnTo>
                    <a:lnTo>
                      <a:pt x="30" y="78"/>
                    </a:lnTo>
                    <a:lnTo>
                      <a:pt x="29" y="77"/>
                    </a:lnTo>
                    <a:lnTo>
                      <a:pt x="28" y="77"/>
                    </a:lnTo>
                    <a:lnTo>
                      <a:pt x="28" y="76"/>
                    </a:lnTo>
                    <a:lnTo>
                      <a:pt x="27" y="76"/>
                    </a:lnTo>
                    <a:lnTo>
                      <a:pt x="26" y="75"/>
                    </a:lnTo>
                    <a:lnTo>
                      <a:pt x="26" y="75"/>
                    </a:lnTo>
                    <a:lnTo>
                      <a:pt x="25" y="74"/>
                    </a:lnTo>
                    <a:lnTo>
                      <a:pt x="25" y="74"/>
                    </a:lnTo>
                    <a:lnTo>
                      <a:pt x="25" y="73"/>
                    </a:lnTo>
                    <a:lnTo>
                      <a:pt x="25" y="72"/>
                    </a:lnTo>
                    <a:lnTo>
                      <a:pt x="24" y="72"/>
                    </a:lnTo>
                    <a:lnTo>
                      <a:pt x="24" y="71"/>
                    </a:lnTo>
                    <a:lnTo>
                      <a:pt x="23" y="71"/>
                    </a:lnTo>
                    <a:lnTo>
                      <a:pt x="23" y="70"/>
                    </a:lnTo>
                    <a:lnTo>
                      <a:pt x="22" y="70"/>
                    </a:lnTo>
                    <a:lnTo>
                      <a:pt x="22" y="70"/>
                    </a:lnTo>
                    <a:lnTo>
                      <a:pt x="22" y="69"/>
                    </a:lnTo>
                    <a:lnTo>
                      <a:pt x="21" y="68"/>
                    </a:lnTo>
                    <a:lnTo>
                      <a:pt x="21" y="68"/>
                    </a:lnTo>
                    <a:lnTo>
                      <a:pt x="21" y="67"/>
                    </a:lnTo>
                    <a:lnTo>
                      <a:pt x="21" y="67"/>
                    </a:lnTo>
                    <a:lnTo>
                      <a:pt x="20" y="66"/>
                    </a:lnTo>
                    <a:lnTo>
                      <a:pt x="20" y="65"/>
                    </a:lnTo>
                    <a:lnTo>
                      <a:pt x="20" y="65"/>
                    </a:lnTo>
                    <a:lnTo>
                      <a:pt x="20" y="64"/>
                    </a:lnTo>
                    <a:lnTo>
                      <a:pt x="20" y="64"/>
                    </a:lnTo>
                    <a:lnTo>
                      <a:pt x="19" y="63"/>
                    </a:lnTo>
                    <a:lnTo>
                      <a:pt x="19" y="63"/>
                    </a:lnTo>
                    <a:lnTo>
                      <a:pt x="19" y="62"/>
                    </a:lnTo>
                    <a:lnTo>
                      <a:pt x="19" y="61"/>
                    </a:lnTo>
                    <a:lnTo>
                      <a:pt x="19" y="61"/>
                    </a:lnTo>
                    <a:lnTo>
                      <a:pt x="19" y="61"/>
                    </a:lnTo>
                    <a:lnTo>
                      <a:pt x="19" y="61"/>
                    </a:lnTo>
                    <a:lnTo>
                      <a:pt x="19" y="60"/>
                    </a:lnTo>
                    <a:lnTo>
                      <a:pt x="18" y="59"/>
                    </a:lnTo>
                    <a:lnTo>
                      <a:pt x="18" y="58"/>
                    </a:lnTo>
                    <a:lnTo>
                      <a:pt x="18" y="58"/>
                    </a:lnTo>
                    <a:lnTo>
                      <a:pt x="17" y="57"/>
                    </a:lnTo>
                    <a:lnTo>
                      <a:pt x="17" y="57"/>
                    </a:lnTo>
                    <a:lnTo>
                      <a:pt x="16" y="56"/>
                    </a:lnTo>
                    <a:lnTo>
                      <a:pt x="15" y="56"/>
                    </a:lnTo>
                    <a:lnTo>
                      <a:pt x="15" y="55"/>
                    </a:lnTo>
                    <a:lnTo>
                      <a:pt x="14" y="55"/>
                    </a:lnTo>
                    <a:lnTo>
                      <a:pt x="14" y="54"/>
                    </a:lnTo>
                    <a:lnTo>
                      <a:pt x="14" y="54"/>
                    </a:lnTo>
                    <a:lnTo>
                      <a:pt x="13" y="54"/>
                    </a:lnTo>
                    <a:lnTo>
                      <a:pt x="13" y="53"/>
                    </a:lnTo>
                    <a:lnTo>
                      <a:pt x="12" y="53"/>
                    </a:lnTo>
                    <a:lnTo>
                      <a:pt x="12" y="53"/>
                    </a:lnTo>
                    <a:lnTo>
                      <a:pt x="12" y="53"/>
                    </a:lnTo>
                    <a:lnTo>
                      <a:pt x="11" y="52"/>
                    </a:lnTo>
                    <a:lnTo>
                      <a:pt x="11" y="52"/>
                    </a:lnTo>
                    <a:lnTo>
                      <a:pt x="10" y="52"/>
                    </a:lnTo>
                    <a:lnTo>
                      <a:pt x="10" y="51"/>
                    </a:lnTo>
                    <a:lnTo>
                      <a:pt x="10" y="51"/>
                    </a:lnTo>
                    <a:lnTo>
                      <a:pt x="9" y="51"/>
                    </a:lnTo>
                    <a:lnTo>
                      <a:pt x="9" y="51"/>
                    </a:lnTo>
                    <a:lnTo>
                      <a:pt x="9" y="51"/>
                    </a:lnTo>
                    <a:lnTo>
                      <a:pt x="8" y="51"/>
                    </a:lnTo>
                    <a:lnTo>
                      <a:pt x="8" y="50"/>
                    </a:lnTo>
                    <a:lnTo>
                      <a:pt x="7" y="50"/>
                    </a:lnTo>
                    <a:lnTo>
                      <a:pt x="7" y="50"/>
                    </a:lnTo>
                    <a:lnTo>
                      <a:pt x="7" y="50"/>
                    </a:lnTo>
                    <a:lnTo>
                      <a:pt x="7" y="49"/>
                    </a:lnTo>
                    <a:lnTo>
                      <a:pt x="6" y="49"/>
                    </a:lnTo>
                    <a:lnTo>
                      <a:pt x="6" y="48"/>
                    </a:lnTo>
                    <a:lnTo>
                      <a:pt x="6" y="48"/>
                    </a:lnTo>
                    <a:lnTo>
                      <a:pt x="6" y="48"/>
                    </a:lnTo>
                    <a:lnTo>
                      <a:pt x="6" y="47"/>
                    </a:lnTo>
                    <a:lnTo>
                      <a:pt x="6" y="47"/>
                    </a:lnTo>
                    <a:lnTo>
                      <a:pt x="6" y="46"/>
                    </a:lnTo>
                    <a:lnTo>
                      <a:pt x="5" y="46"/>
                    </a:lnTo>
                    <a:lnTo>
                      <a:pt x="5" y="46"/>
                    </a:lnTo>
                    <a:lnTo>
                      <a:pt x="5" y="45"/>
                    </a:lnTo>
                    <a:lnTo>
                      <a:pt x="4" y="45"/>
                    </a:lnTo>
                    <a:lnTo>
                      <a:pt x="4" y="44"/>
                    </a:lnTo>
                    <a:lnTo>
                      <a:pt x="4" y="44"/>
                    </a:lnTo>
                    <a:lnTo>
                      <a:pt x="4" y="43"/>
                    </a:lnTo>
                    <a:lnTo>
                      <a:pt x="3" y="43"/>
                    </a:lnTo>
                    <a:lnTo>
                      <a:pt x="3" y="42"/>
                    </a:lnTo>
                    <a:lnTo>
                      <a:pt x="3" y="42"/>
                    </a:lnTo>
                    <a:lnTo>
                      <a:pt x="2" y="42"/>
                    </a:lnTo>
                    <a:lnTo>
                      <a:pt x="2" y="42"/>
                    </a:lnTo>
                    <a:lnTo>
                      <a:pt x="2" y="41"/>
                    </a:lnTo>
                    <a:lnTo>
                      <a:pt x="2" y="41"/>
                    </a:lnTo>
                    <a:lnTo>
                      <a:pt x="2" y="40"/>
                    </a:lnTo>
                    <a:lnTo>
                      <a:pt x="1" y="40"/>
                    </a:lnTo>
                    <a:lnTo>
                      <a:pt x="1" y="39"/>
                    </a:lnTo>
                    <a:lnTo>
                      <a:pt x="1" y="39"/>
                    </a:lnTo>
                    <a:lnTo>
                      <a:pt x="1" y="38"/>
                    </a:lnTo>
                    <a:lnTo>
                      <a:pt x="1" y="38"/>
                    </a:lnTo>
                    <a:lnTo>
                      <a:pt x="0" y="37"/>
                    </a:lnTo>
                    <a:lnTo>
                      <a:pt x="0" y="37"/>
                    </a:lnTo>
                    <a:lnTo>
                      <a:pt x="0" y="36"/>
                    </a:lnTo>
                    <a:lnTo>
                      <a:pt x="0" y="35"/>
                    </a:lnTo>
                    <a:lnTo>
                      <a:pt x="0" y="35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0" y="33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0" y="29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0" y="27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0" y="25"/>
                    </a:lnTo>
                    <a:lnTo>
                      <a:pt x="1" y="24"/>
                    </a:lnTo>
                    <a:lnTo>
                      <a:pt x="1" y="24"/>
                    </a:lnTo>
                    <a:lnTo>
                      <a:pt x="1" y="23"/>
                    </a:lnTo>
                    <a:lnTo>
                      <a:pt x="1" y="23"/>
                    </a:lnTo>
                    <a:lnTo>
                      <a:pt x="2" y="22"/>
                    </a:lnTo>
                    <a:lnTo>
                      <a:pt x="2" y="22"/>
                    </a:lnTo>
                    <a:lnTo>
                      <a:pt x="2" y="22"/>
                    </a:lnTo>
                    <a:lnTo>
                      <a:pt x="2" y="21"/>
                    </a:lnTo>
                    <a:lnTo>
                      <a:pt x="3" y="21"/>
                    </a:lnTo>
                    <a:lnTo>
                      <a:pt x="3" y="21"/>
                    </a:lnTo>
                    <a:lnTo>
                      <a:pt x="3" y="20"/>
                    </a:lnTo>
                    <a:lnTo>
                      <a:pt x="3" y="20"/>
                    </a:lnTo>
                    <a:lnTo>
                      <a:pt x="4" y="19"/>
                    </a:lnTo>
                    <a:lnTo>
                      <a:pt x="4" y="19"/>
                    </a:lnTo>
                    <a:lnTo>
                      <a:pt x="4" y="18"/>
                    </a:lnTo>
                    <a:lnTo>
                      <a:pt x="5" y="18"/>
                    </a:lnTo>
                    <a:lnTo>
                      <a:pt x="5" y="17"/>
                    </a:lnTo>
                    <a:lnTo>
                      <a:pt x="5" y="17"/>
                    </a:lnTo>
                    <a:lnTo>
                      <a:pt x="6" y="16"/>
                    </a:lnTo>
                    <a:lnTo>
                      <a:pt x="6" y="16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6" y="14"/>
                    </a:lnTo>
                    <a:lnTo>
                      <a:pt x="7" y="14"/>
                    </a:lnTo>
                    <a:lnTo>
                      <a:pt x="7" y="13"/>
                    </a:lnTo>
                    <a:lnTo>
                      <a:pt x="8" y="13"/>
                    </a:lnTo>
                    <a:lnTo>
                      <a:pt x="8" y="13"/>
                    </a:lnTo>
                    <a:lnTo>
                      <a:pt x="8" y="13"/>
                    </a:lnTo>
                    <a:lnTo>
                      <a:pt x="9" y="13"/>
                    </a:lnTo>
                    <a:lnTo>
                      <a:pt x="9" y="12"/>
                    </a:lnTo>
                    <a:lnTo>
                      <a:pt x="10" y="12"/>
                    </a:lnTo>
                    <a:lnTo>
                      <a:pt x="10" y="11"/>
                    </a:lnTo>
                    <a:lnTo>
                      <a:pt x="11" y="11"/>
                    </a:lnTo>
                    <a:lnTo>
                      <a:pt x="11" y="11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13" y="9"/>
                    </a:lnTo>
                    <a:lnTo>
                      <a:pt x="13" y="9"/>
                    </a:lnTo>
                    <a:lnTo>
                      <a:pt x="14" y="9"/>
                    </a:lnTo>
                    <a:lnTo>
                      <a:pt x="14" y="8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15" y="7"/>
                    </a:lnTo>
                    <a:lnTo>
                      <a:pt x="16" y="7"/>
                    </a:lnTo>
                    <a:lnTo>
                      <a:pt x="16" y="7"/>
                    </a:lnTo>
                    <a:lnTo>
                      <a:pt x="17" y="6"/>
                    </a:lnTo>
                    <a:lnTo>
                      <a:pt x="17" y="6"/>
                    </a:lnTo>
                    <a:lnTo>
                      <a:pt x="18" y="6"/>
                    </a:lnTo>
                    <a:lnTo>
                      <a:pt x="18" y="5"/>
                    </a:lnTo>
                    <a:lnTo>
                      <a:pt x="19" y="5"/>
                    </a:lnTo>
                    <a:lnTo>
                      <a:pt x="20" y="5"/>
                    </a:lnTo>
                    <a:lnTo>
                      <a:pt x="20" y="4"/>
                    </a:lnTo>
                    <a:lnTo>
                      <a:pt x="21" y="4"/>
                    </a:lnTo>
                    <a:lnTo>
                      <a:pt x="22" y="4"/>
                    </a:lnTo>
                    <a:lnTo>
                      <a:pt x="22" y="3"/>
                    </a:lnTo>
                    <a:lnTo>
                      <a:pt x="23" y="3"/>
                    </a:lnTo>
                    <a:lnTo>
                      <a:pt x="24" y="3"/>
                    </a:lnTo>
                    <a:lnTo>
                      <a:pt x="24" y="3"/>
                    </a:lnTo>
                    <a:lnTo>
                      <a:pt x="25" y="3"/>
                    </a:lnTo>
                    <a:lnTo>
                      <a:pt x="25" y="3"/>
                    </a:lnTo>
                    <a:lnTo>
                      <a:pt x="25" y="3"/>
                    </a:lnTo>
                    <a:lnTo>
                      <a:pt x="25" y="3"/>
                    </a:lnTo>
                    <a:lnTo>
                      <a:pt x="26" y="2"/>
                    </a:lnTo>
                    <a:lnTo>
                      <a:pt x="26" y="2"/>
                    </a:lnTo>
                    <a:lnTo>
                      <a:pt x="27" y="2"/>
                    </a:lnTo>
                    <a:lnTo>
                      <a:pt x="27" y="2"/>
                    </a:lnTo>
                    <a:lnTo>
                      <a:pt x="28" y="2"/>
                    </a:lnTo>
                    <a:lnTo>
                      <a:pt x="29" y="1"/>
                    </a:lnTo>
                    <a:lnTo>
                      <a:pt x="29" y="1"/>
                    </a:lnTo>
                    <a:lnTo>
                      <a:pt x="30" y="1"/>
                    </a:lnTo>
                    <a:lnTo>
                      <a:pt x="30" y="1"/>
                    </a:lnTo>
                    <a:lnTo>
                      <a:pt x="31" y="1"/>
                    </a:lnTo>
                    <a:lnTo>
                      <a:pt x="31" y="1"/>
                    </a:lnTo>
                    <a:lnTo>
                      <a:pt x="32" y="1"/>
                    </a:lnTo>
                    <a:lnTo>
                      <a:pt x="32" y="1"/>
                    </a:lnTo>
                    <a:lnTo>
                      <a:pt x="33" y="1"/>
                    </a:lnTo>
                    <a:lnTo>
                      <a:pt x="34" y="1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35" y="0"/>
                    </a:lnTo>
                    <a:lnTo>
                      <a:pt x="35" y="0"/>
                    </a:lnTo>
                    <a:lnTo>
                      <a:pt x="36" y="0"/>
                    </a:lnTo>
                    <a:lnTo>
                      <a:pt x="37" y="0"/>
                    </a:lnTo>
                    <a:lnTo>
                      <a:pt x="37" y="0"/>
                    </a:lnTo>
                    <a:lnTo>
                      <a:pt x="37" y="0"/>
                    </a:lnTo>
                    <a:close/>
                    <a:moveTo>
                      <a:pt x="44" y="42"/>
                    </a:moveTo>
                    <a:lnTo>
                      <a:pt x="43" y="42"/>
                    </a:lnTo>
                    <a:lnTo>
                      <a:pt x="43" y="42"/>
                    </a:lnTo>
                    <a:lnTo>
                      <a:pt x="43" y="42"/>
                    </a:lnTo>
                    <a:lnTo>
                      <a:pt x="42" y="42"/>
                    </a:lnTo>
                    <a:lnTo>
                      <a:pt x="42" y="42"/>
                    </a:lnTo>
                    <a:lnTo>
                      <a:pt x="42" y="42"/>
                    </a:lnTo>
                    <a:lnTo>
                      <a:pt x="42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3"/>
                    </a:lnTo>
                    <a:lnTo>
                      <a:pt x="42" y="43"/>
                    </a:lnTo>
                    <a:lnTo>
                      <a:pt x="43" y="43"/>
                    </a:lnTo>
                    <a:lnTo>
                      <a:pt x="43" y="43"/>
                    </a:lnTo>
                    <a:lnTo>
                      <a:pt x="43" y="43"/>
                    </a:lnTo>
                    <a:lnTo>
                      <a:pt x="43" y="43"/>
                    </a:lnTo>
                    <a:lnTo>
                      <a:pt x="43" y="43"/>
                    </a:lnTo>
                    <a:lnTo>
                      <a:pt x="43" y="43"/>
                    </a:lnTo>
                    <a:lnTo>
                      <a:pt x="43" y="43"/>
                    </a:lnTo>
                    <a:lnTo>
                      <a:pt x="43" y="42"/>
                    </a:lnTo>
                    <a:lnTo>
                      <a:pt x="44" y="42"/>
                    </a:lnTo>
                    <a:lnTo>
                      <a:pt x="44" y="42"/>
                    </a:lnTo>
                    <a:lnTo>
                      <a:pt x="44" y="42"/>
                    </a:lnTo>
                    <a:lnTo>
                      <a:pt x="44" y="42"/>
                    </a:lnTo>
                    <a:lnTo>
                      <a:pt x="44" y="42"/>
                    </a:lnTo>
                    <a:lnTo>
                      <a:pt x="44" y="42"/>
                    </a:lnTo>
                    <a:lnTo>
                      <a:pt x="44" y="42"/>
                    </a:lnTo>
                    <a:lnTo>
                      <a:pt x="44" y="42"/>
                    </a:lnTo>
                    <a:lnTo>
                      <a:pt x="44" y="42"/>
                    </a:lnTo>
                    <a:close/>
                    <a:moveTo>
                      <a:pt x="41" y="42"/>
                    </a:move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close/>
                    <a:moveTo>
                      <a:pt x="41" y="42"/>
                    </a:move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close/>
                    <a:moveTo>
                      <a:pt x="41" y="42"/>
                    </a:move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close/>
                    <a:moveTo>
                      <a:pt x="41" y="42"/>
                    </a:move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close/>
                    <a:moveTo>
                      <a:pt x="41" y="42"/>
                    </a:move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close/>
                    <a:moveTo>
                      <a:pt x="41" y="42"/>
                    </a:move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close/>
                    <a:moveTo>
                      <a:pt x="41" y="42"/>
                    </a:move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close/>
                    <a:moveTo>
                      <a:pt x="41" y="42"/>
                    </a:move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close/>
                    <a:moveTo>
                      <a:pt x="41" y="42"/>
                    </a:move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close/>
                    <a:moveTo>
                      <a:pt x="41" y="42"/>
                    </a:move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close/>
                    <a:moveTo>
                      <a:pt x="41" y="42"/>
                    </a:move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close/>
                    <a:moveTo>
                      <a:pt x="25" y="31"/>
                    </a:move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close/>
                    <a:moveTo>
                      <a:pt x="25" y="31"/>
                    </a:move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close/>
                    <a:moveTo>
                      <a:pt x="25" y="31"/>
                    </a:move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close/>
                    <a:moveTo>
                      <a:pt x="25" y="31"/>
                    </a:move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close/>
                    <a:moveTo>
                      <a:pt x="25" y="31"/>
                    </a:move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close/>
                    <a:moveTo>
                      <a:pt x="25" y="31"/>
                    </a:move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close/>
                    <a:moveTo>
                      <a:pt x="25" y="31"/>
                    </a:move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close/>
                    <a:moveTo>
                      <a:pt x="25" y="31"/>
                    </a:move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close/>
                    <a:moveTo>
                      <a:pt x="25" y="31"/>
                    </a:move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close/>
                    <a:moveTo>
                      <a:pt x="25" y="31"/>
                    </a:move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close/>
                    <a:moveTo>
                      <a:pt x="25" y="31"/>
                    </a:move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close/>
                    <a:moveTo>
                      <a:pt x="25" y="31"/>
                    </a:move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close/>
                    <a:moveTo>
                      <a:pt x="25" y="31"/>
                    </a:move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close/>
                    <a:moveTo>
                      <a:pt x="25" y="31"/>
                    </a:move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141">
                <a:extLst>
                  <a:ext uri="{FF2B5EF4-FFF2-40B4-BE49-F238E27FC236}">
                    <a16:creationId xmlns:a16="http://schemas.microsoft.com/office/drawing/2014/main" id="{8C780778-0083-0375-AD78-4171F3C5A24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68438" y="9101139"/>
                <a:ext cx="136525" cy="134938"/>
              </a:xfrm>
              <a:custGeom>
                <a:avLst/>
                <a:gdLst>
                  <a:gd name="T0" fmla="*/ 61 w 86"/>
                  <a:gd name="T1" fmla="*/ 1 h 85"/>
                  <a:gd name="T2" fmla="*/ 66 w 86"/>
                  <a:gd name="T3" fmla="*/ 2 h 85"/>
                  <a:gd name="T4" fmla="*/ 71 w 86"/>
                  <a:gd name="T5" fmla="*/ 5 h 85"/>
                  <a:gd name="T6" fmla="*/ 75 w 86"/>
                  <a:gd name="T7" fmla="*/ 8 h 85"/>
                  <a:gd name="T8" fmla="*/ 79 w 86"/>
                  <a:gd name="T9" fmla="*/ 11 h 85"/>
                  <a:gd name="T10" fmla="*/ 83 w 86"/>
                  <a:gd name="T11" fmla="*/ 17 h 85"/>
                  <a:gd name="T12" fmla="*/ 85 w 86"/>
                  <a:gd name="T13" fmla="*/ 22 h 85"/>
                  <a:gd name="T14" fmla="*/ 85 w 86"/>
                  <a:gd name="T15" fmla="*/ 28 h 85"/>
                  <a:gd name="T16" fmla="*/ 85 w 86"/>
                  <a:gd name="T17" fmla="*/ 33 h 85"/>
                  <a:gd name="T18" fmla="*/ 85 w 86"/>
                  <a:gd name="T19" fmla="*/ 37 h 85"/>
                  <a:gd name="T20" fmla="*/ 84 w 86"/>
                  <a:gd name="T21" fmla="*/ 43 h 85"/>
                  <a:gd name="T22" fmla="*/ 82 w 86"/>
                  <a:gd name="T23" fmla="*/ 47 h 85"/>
                  <a:gd name="T24" fmla="*/ 80 w 86"/>
                  <a:gd name="T25" fmla="*/ 52 h 85"/>
                  <a:gd name="T26" fmla="*/ 77 w 86"/>
                  <a:gd name="T27" fmla="*/ 57 h 85"/>
                  <a:gd name="T28" fmla="*/ 71 w 86"/>
                  <a:gd name="T29" fmla="*/ 66 h 85"/>
                  <a:gd name="T30" fmla="*/ 64 w 86"/>
                  <a:gd name="T31" fmla="*/ 73 h 85"/>
                  <a:gd name="T32" fmla="*/ 59 w 86"/>
                  <a:gd name="T33" fmla="*/ 76 h 85"/>
                  <a:gd name="T34" fmla="*/ 56 w 86"/>
                  <a:gd name="T35" fmla="*/ 78 h 85"/>
                  <a:gd name="T36" fmla="*/ 51 w 86"/>
                  <a:gd name="T37" fmla="*/ 81 h 85"/>
                  <a:gd name="T38" fmla="*/ 46 w 86"/>
                  <a:gd name="T39" fmla="*/ 83 h 85"/>
                  <a:gd name="T40" fmla="*/ 40 w 86"/>
                  <a:gd name="T41" fmla="*/ 85 h 85"/>
                  <a:gd name="T42" fmla="*/ 35 w 86"/>
                  <a:gd name="T43" fmla="*/ 85 h 85"/>
                  <a:gd name="T44" fmla="*/ 29 w 86"/>
                  <a:gd name="T45" fmla="*/ 85 h 85"/>
                  <a:gd name="T46" fmla="*/ 23 w 86"/>
                  <a:gd name="T47" fmla="*/ 83 h 85"/>
                  <a:gd name="T48" fmla="*/ 18 w 86"/>
                  <a:gd name="T49" fmla="*/ 80 h 85"/>
                  <a:gd name="T50" fmla="*/ 12 w 86"/>
                  <a:gd name="T51" fmla="*/ 76 h 85"/>
                  <a:gd name="T52" fmla="*/ 8 w 86"/>
                  <a:gd name="T53" fmla="*/ 70 h 85"/>
                  <a:gd name="T54" fmla="*/ 4 w 86"/>
                  <a:gd name="T55" fmla="*/ 64 h 85"/>
                  <a:gd name="T56" fmla="*/ 1 w 86"/>
                  <a:gd name="T57" fmla="*/ 57 h 85"/>
                  <a:gd name="T58" fmla="*/ 0 w 86"/>
                  <a:gd name="T59" fmla="*/ 51 h 85"/>
                  <a:gd name="T60" fmla="*/ 1 w 86"/>
                  <a:gd name="T61" fmla="*/ 44 h 85"/>
                  <a:gd name="T62" fmla="*/ 3 w 86"/>
                  <a:gd name="T63" fmla="*/ 37 h 85"/>
                  <a:gd name="T64" fmla="*/ 6 w 86"/>
                  <a:gd name="T65" fmla="*/ 33 h 85"/>
                  <a:gd name="T66" fmla="*/ 9 w 86"/>
                  <a:gd name="T67" fmla="*/ 28 h 85"/>
                  <a:gd name="T68" fmla="*/ 13 w 86"/>
                  <a:gd name="T69" fmla="*/ 25 h 85"/>
                  <a:gd name="T70" fmla="*/ 18 w 86"/>
                  <a:gd name="T71" fmla="*/ 21 h 85"/>
                  <a:gd name="T72" fmla="*/ 22 w 86"/>
                  <a:gd name="T73" fmla="*/ 18 h 85"/>
                  <a:gd name="T74" fmla="*/ 28 w 86"/>
                  <a:gd name="T75" fmla="*/ 13 h 85"/>
                  <a:gd name="T76" fmla="*/ 34 w 86"/>
                  <a:gd name="T77" fmla="*/ 8 h 85"/>
                  <a:gd name="T78" fmla="*/ 41 w 86"/>
                  <a:gd name="T79" fmla="*/ 4 h 85"/>
                  <a:gd name="T80" fmla="*/ 47 w 86"/>
                  <a:gd name="T81" fmla="*/ 2 h 85"/>
                  <a:gd name="T82" fmla="*/ 51 w 86"/>
                  <a:gd name="T83" fmla="*/ 1 h 85"/>
                  <a:gd name="T84" fmla="*/ 55 w 86"/>
                  <a:gd name="T85" fmla="*/ 0 h 85"/>
                  <a:gd name="T86" fmla="*/ 48 w 86"/>
                  <a:gd name="T87" fmla="*/ 43 h 85"/>
                  <a:gd name="T88" fmla="*/ 48 w 86"/>
                  <a:gd name="T89" fmla="*/ 43 h 85"/>
                  <a:gd name="T90" fmla="*/ 48 w 86"/>
                  <a:gd name="T91" fmla="*/ 43 h 85"/>
                  <a:gd name="T92" fmla="*/ 48 w 86"/>
                  <a:gd name="T93" fmla="*/ 43 h 85"/>
                  <a:gd name="T94" fmla="*/ 48 w 86"/>
                  <a:gd name="T95" fmla="*/ 43 h 85"/>
                  <a:gd name="T96" fmla="*/ 48 w 86"/>
                  <a:gd name="T97" fmla="*/ 43 h 85"/>
                  <a:gd name="T98" fmla="*/ 48 w 86"/>
                  <a:gd name="T99" fmla="*/ 43 h 85"/>
                  <a:gd name="T100" fmla="*/ 48 w 86"/>
                  <a:gd name="T101" fmla="*/ 43 h 85"/>
                  <a:gd name="T102" fmla="*/ 48 w 86"/>
                  <a:gd name="T103" fmla="*/ 42 h 85"/>
                  <a:gd name="T104" fmla="*/ 48 w 86"/>
                  <a:gd name="T105" fmla="*/ 43 h 85"/>
                  <a:gd name="T106" fmla="*/ 48 w 86"/>
                  <a:gd name="T107" fmla="*/ 42 h 85"/>
                  <a:gd name="T108" fmla="*/ 48 w 86"/>
                  <a:gd name="T109" fmla="*/ 43 h 85"/>
                  <a:gd name="T110" fmla="*/ 48 w 86"/>
                  <a:gd name="T111" fmla="*/ 42 h 85"/>
                  <a:gd name="T112" fmla="*/ 48 w 86"/>
                  <a:gd name="T113" fmla="*/ 42 h 85"/>
                  <a:gd name="T114" fmla="*/ 48 w 86"/>
                  <a:gd name="T115" fmla="*/ 42 h 85"/>
                  <a:gd name="T116" fmla="*/ 48 w 86"/>
                  <a:gd name="T117" fmla="*/ 42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86" h="85">
                    <a:moveTo>
                      <a:pt x="56" y="0"/>
                    </a:moveTo>
                    <a:lnTo>
                      <a:pt x="56" y="0"/>
                    </a:lnTo>
                    <a:lnTo>
                      <a:pt x="57" y="0"/>
                    </a:lnTo>
                    <a:lnTo>
                      <a:pt x="57" y="0"/>
                    </a:lnTo>
                    <a:lnTo>
                      <a:pt x="58" y="0"/>
                    </a:lnTo>
                    <a:lnTo>
                      <a:pt x="58" y="0"/>
                    </a:lnTo>
                    <a:lnTo>
                      <a:pt x="59" y="0"/>
                    </a:lnTo>
                    <a:lnTo>
                      <a:pt x="59" y="1"/>
                    </a:lnTo>
                    <a:lnTo>
                      <a:pt x="60" y="1"/>
                    </a:lnTo>
                    <a:lnTo>
                      <a:pt x="60" y="1"/>
                    </a:lnTo>
                    <a:lnTo>
                      <a:pt x="61" y="1"/>
                    </a:lnTo>
                    <a:lnTo>
                      <a:pt x="61" y="1"/>
                    </a:lnTo>
                    <a:lnTo>
                      <a:pt x="62" y="1"/>
                    </a:lnTo>
                    <a:lnTo>
                      <a:pt x="62" y="1"/>
                    </a:lnTo>
                    <a:lnTo>
                      <a:pt x="63" y="1"/>
                    </a:lnTo>
                    <a:lnTo>
                      <a:pt x="63" y="1"/>
                    </a:lnTo>
                    <a:lnTo>
                      <a:pt x="64" y="1"/>
                    </a:lnTo>
                    <a:lnTo>
                      <a:pt x="65" y="2"/>
                    </a:lnTo>
                    <a:lnTo>
                      <a:pt x="65" y="2"/>
                    </a:lnTo>
                    <a:lnTo>
                      <a:pt x="66" y="2"/>
                    </a:lnTo>
                    <a:lnTo>
                      <a:pt x="66" y="2"/>
                    </a:lnTo>
                    <a:lnTo>
                      <a:pt x="66" y="2"/>
                    </a:lnTo>
                    <a:lnTo>
                      <a:pt x="66" y="2"/>
                    </a:lnTo>
                    <a:lnTo>
                      <a:pt x="66" y="3"/>
                    </a:lnTo>
                    <a:lnTo>
                      <a:pt x="67" y="3"/>
                    </a:lnTo>
                    <a:lnTo>
                      <a:pt x="67" y="3"/>
                    </a:lnTo>
                    <a:lnTo>
                      <a:pt x="68" y="3"/>
                    </a:lnTo>
                    <a:lnTo>
                      <a:pt x="68" y="3"/>
                    </a:lnTo>
                    <a:lnTo>
                      <a:pt x="69" y="4"/>
                    </a:lnTo>
                    <a:lnTo>
                      <a:pt x="69" y="4"/>
                    </a:lnTo>
                    <a:lnTo>
                      <a:pt x="70" y="4"/>
                    </a:lnTo>
                    <a:lnTo>
                      <a:pt x="70" y="4"/>
                    </a:lnTo>
                    <a:lnTo>
                      <a:pt x="71" y="5"/>
                    </a:lnTo>
                    <a:lnTo>
                      <a:pt x="71" y="5"/>
                    </a:lnTo>
                    <a:lnTo>
                      <a:pt x="72" y="5"/>
                    </a:lnTo>
                    <a:lnTo>
                      <a:pt x="72" y="5"/>
                    </a:lnTo>
                    <a:lnTo>
                      <a:pt x="73" y="6"/>
                    </a:lnTo>
                    <a:lnTo>
                      <a:pt x="73" y="6"/>
                    </a:lnTo>
                    <a:lnTo>
                      <a:pt x="73" y="6"/>
                    </a:lnTo>
                    <a:lnTo>
                      <a:pt x="74" y="6"/>
                    </a:lnTo>
                    <a:lnTo>
                      <a:pt x="74" y="7"/>
                    </a:lnTo>
                    <a:lnTo>
                      <a:pt x="74" y="7"/>
                    </a:lnTo>
                    <a:lnTo>
                      <a:pt x="75" y="7"/>
                    </a:lnTo>
                    <a:lnTo>
                      <a:pt x="75" y="8"/>
                    </a:lnTo>
                    <a:lnTo>
                      <a:pt x="76" y="8"/>
                    </a:lnTo>
                    <a:lnTo>
                      <a:pt x="76" y="8"/>
                    </a:lnTo>
                    <a:lnTo>
                      <a:pt x="76" y="8"/>
                    </a:lnTo>
                    <a:lnTo>
                      <a:pt x="76" y="8"/>
                    </a:lnTo>
                    <a:lnTo>
                      <a:pt x="76" y="8"/>
                    </a:lnTo>
                    <a:lnTo>
                      <a:pt x="77" y="9"/>
                    </a:lnTo>
                    <a:lnTo>
                      <a:pt x="77" y="9"/>
                    </a:lnTo>
                    <a:lnTo>
                      <a:pt x="78" y="10"/>
                    </a:lnTo>
                    <a:lnTo>
                      <a:pt x="78" y="10"/>
                    </a:lnTo>
                    <a:lnTo>
                      <a:pt x="79" y="11"/>
                    </a:lnTo>
                    <a:lnTo>
                      <a:pt x="79" y="11"/>
                    </a:lnTo>
                    <a:lnTo>
                      <a:pt x="79" y="12"/>
                    </a:lnTo>
                    <a:lnTo>
                      <a:pt x="80" y="12"/>
                    </a:lnTo>
                    <a:lnTo>
                      <a:pt x="80" y="13"/>
                    </a:lnTo>
                    <a:lnTo>
                      <a:pt x="81" y="13"/>
                    </a:lnTo>
                    <a:lnTo>
                      <a:pt x="81" y="14"/>
                    </a:lnTo>
                    <a:lnTo>
                      <a:pt x="81" y="14"/>
                    </a:lnTo>
                    <a:lnTo>
                      <a:pt x="82" y="15"/>
                    </a:lnTo>
                    <a:lnTo>
                      <a:pt x="82" y="15"/>
                    </a:lnTo>
                    <a:lnTo>
                      <a:pt x="82" y="16"/>
                    </a:lnTo>
                    <a:lnTo>
                      <a:pt x="83" y="16"/>
                    </a:lnTo>
                    <a:lnTo>
                      <a:pt x="83" y="17"/>
                    </a:lnTo>
                    <a:lnTo>
                      <a:pt x="83" y="17"/>
                    </a:lnTo>
                    <a:lnTo>
                      <a:pt x="83" y="18"/>
                    </a:lnTo>
                    <a:lnTo>
                      <a:pt x="83" y="18"/>
                    </a:lnTo>
                    <a:lnTo>
                      <a:pt x="84" y="18"/>
                    </a:lnTo>
                    <a:lnTo>
                      <a:pt x="84" y="18"/>
                    </a:lnTo>
                    <a:lnTo>
                      <a:pt x="84" y="19"/>
                    </a:lnTo>
                    <a:lnTo>
                      <a:pt x="84" y="19"/>
                    </a:lnTo>
                    <a:lnTo>
                      <a:pt x="85" y="20"/>
                    </a:lnTo>
                    <a:lnTo>
                      <a:pt x="85" y="20"/>
                    </a:lnTo>
                    <a:lnTo>
                      <a:pt x="85" y="21"/>
                    </a:lnTo>
                    <a:lnTo>
                      <a:pt x="85" y="22"/>
                    </a:lnTo>
                    <a:lnTo>
                      <a:pt x="85" y="22"/>
                    </a:lnTo>
                    <a:lnTo>
                      <a:pt x="85" y="23"/>
                    </a:lnTo>
                    <a:lnTo>
                      <a:pt x="85" y="23"/>
                    </a:lnTo>
                    <a:lnTo>
                      <a:pt x="85" y="24"/>
                    </a:lnTo>
                    <a:lnTo>
                      <a:pt x="85" y="25"/>
                    </a:lnTo>
                    <a:lnTo>
                      <a:pt x="85" y="25"/>
                    </a:lnTo>
                    <a:lnTo>
                      <a:pt x="85" y="26"/>
                    </a:lnTo>
                    <a:lnTo>
                      <a:pt x="85" y="26"/>
                    </a:lnTo>
                    <a:lnTo>
                      <a:pt x="85" y="27"/>
                    </a:lnTo>
                    <a:lnTo>
                      <a:pt x="85" y="27"/>
                    </a:lnTo>
                    <a:lnTo>
                      <a:pt x="85" y="28"/>
                    </a:lnTo>
                    <a:lnTo>
                      <a:pt x="85" y="28"/>
                    </a:lnTo>
                    <a:lnTo>
                      <a:pt x="85" y="28"/>
                    </a:lnTo>
                    <a:lnTo>
                      <a:pt x="86" y="29"/>
                    </a:lnTo>
                    <a:lnTo>
                      <a:pt x="86" y="29"/>
                    </a:lnTo>
                    <a:lnTo>
                      <a:pt x="86" y="30"/>
                    </a:lnTo>
                    <a:lnTo>
                      <a:pt x="86" y="30"/>
                    </a:lnTo>
                    <a:lnTo>
                      <a:pt x="86" y="31"/>
                    </a:lnTo>
                    <a:lnTo>
                      <a:pt x="86" y="31"/>
                    </a:lnTo>
                    <a:lnTo>
                      <a:pt x="86" y="32"/>
                    </a:lnTo>
                    <a:lnTo>
                      <a:pt x="86" y="33"/>
                    </a:lnTo>
                    <a:lnTo>
                      <a:pt x="85" y="33"/>
                    </a:lnTo>
                    <a:lnTo>
                      <a:pt x="85" y="34"/>
                    </a:lnTo>
                    <a:lnTo>
                      <a:pt x="85" y="34"/>
                    </a:lnTo>
                    <a:lnTo>
                      <a:pt x="85" y="34"/>
                    </a:lnTo>
                    <a:lnTo>
                      <a:pt x="85" y="35"/>
                    </a:lnTo>
                    <a:lnTo>
                      <a:pt x="85" y="35"/>
                    </a:lnTo>
                    <a:lnTo>
                      <a:pt x="85" y="36"/>
                    </a:lnTo>
                    <a:lnTo>
                      <a:pt x="85" y="36"/>
                    </a:lnTo>
                    <a:lnTo>
                      <a:pt x="85" y="37"/>
                    </a:lnTo>
                    <a:lnTo>
                      <a:pt x="85" y="37"/>
                    </a:lnTo>
                    <a:lnTo>
                      <a:pt x="85" y="37"/>
                    </a:lnTo>
                    <a:lnTo>
                      <a:pt x="85" y="37"/>
                    </a:lnTo>
                    <a:lnTo>
                      <a:pt x="85" y="38"/>
                    </a:lnTo>
                    <a:lnTo>
                      <a:pt x="85" y="38"/>
                    </a:lnTo>
                    <a:lnTo>
                      <a:pt x="85" y="39"/>
                    </a:lnTo>
                    <a:lnTo>
                      <a:pt x="85" y="40"/>
                    </a:lnTo>
                    <a:lnTo>
                      <a:pt x="85" y="40"/>
                    </a:lnTo>
                    <a:lnTo>
                      <a:pt x="85" y="41"/>
                    </a:lnTo>
                    <a:lnTo>
                      <a:pt x="85" y="41"/>
                    </a:lnTo>
                    <a:lnTo>
                      <a:pt x="85" y="42"/>
                    </a:lnTo>
                    <a:lnTo>
                      <a:pt x="85" y="42"/>
                    </a:lnTo>
                    <a:lnTo>
                      <a:pt x="85" y="43"/>
                    </a:lnTo>
                    <a:lnTo>
                      <a:pt x="84" y="43"/>
                    </a:lnTo>
                    <a:lnTo>
                      <a:pt x="84" y="44"/>
                    </a:lnTo>
                    <a:lnTo>
                      <a:pt x="84" y="44"/>
                    </a:lnTo>
                    <a:lnTo>
                      <a:pt x="84" y="45"/>
                    </a:lnTo>
                    <a:lnTo>
                      <a:pt x="84" y="45"/>
                    </a:lnTo>
                    <a:lnTo>
                      <a:pt x="84" y="46"/>
                    </a:lnTo>
                    <a:lnTo>
                      <a:pt x="83" y="46"/>
                    </a:lnTo>
                    <a:lnTo>
                      <a:pt x="83" y="47"/>
                    </a:lnTo>
                    <a:lnTo>
                      <a:pt x="83" y="47"/>
                    </a:lnTo>
                    <a:lnTo>
                      <a:pt x="83" y="47"/>
                    </a:lnTo>
                    <a:lnTo>
                      <a:pt x="83" y="47"/>
                    </a:lnTo>
                    <a:lnTo>
                      <a:pt x="82" y="47"/>
                    </a:lnTo>
                    <a:lnTo>
                      <a:pt x="82" y="48"/>
                    </a:lnTo>
                    <a:lnTo>
                      <a:pt x="82" y="48"/>
                    </a:lnTo>
                    <a:lnTo>
                      <a:pt x="82" y="49"/>
                    </a:lnTo>
                    <a:lnTo>
                      <a:pt x="81" y="49"/>
                    </a:lnTo>
                    <a:lnTo>
                      <a:pt x="81" y="50"/>
                    </a:lnTo>
                    <a:lnTo>
                      <a:pt x="81" y="50"/>
                    </a:lnTo>
                    <a:lnTo>
                      <a:pt x="81" y="51"/>
                    </a:lnTo>
                    <a:lnTo>
                      <a:pt x="81" y="51"/>
                    </a:lnTo>
                    <a:lnTo>
                      <a:pt x="81" y="51"/>
                    </a:lnTo>
                    <a:lnTo>
                      <a:pt x="80" y="52"/>
                    </a:lnTo>
                    <a:lnTo>
                      <a:pt x="80" y="52"/>
                    </a:lnTo>
                    <a:lnTo>
                      <a:pt x="80" y="53"/>
                    </a:lnTo>
                    <a:lnTo>
                      <a:pt x="80" y="53"/>
                    </a:lnTo>
                    <a:lnTo>
                      <a:pt x="79" y="54"/>
                    </a:lnTo>
                    <a:lnTo>
                      <a:pt x="79" y="54"/>
                    </a:lnTo>
                    <a:lnTo>
                      <a:pt x="79" y="55"/>
                    </a:lnTo>
                    <a:lnTo>
                      <a:pt x="79" y="55"/>
                    </a:lnTo>
                    <a:lnTo>
                      <a:pt x="78" y="55"/>
                    </a:lnTo>
                    <a:lnTo>
                      <a:pt x="78" y="56"/>
                    </a:lnTo>
                    <a:lnTo>
                      <a:pt x="78" y="56"/>
                    </a:lnTo>
                    <a:lnTo>
                      <a:pt x="77" y="57"/>
                    </a:lnTo>
                    <a:lnTo>
                      <a:pt x="77" y="57"/>
                    </a:lnTo>
                    <a:lnTo>
                      <a:pt x="76" y="58"/>
                    </a:lnTo>
                    <a:lnTo>
                      <a:pt x="76" y="58"/>
                    </a:lnTo>
                    <a:lnTo>
                      <a:pt x="76" y="59"/>
                    </a:lnTo>
                    <a:lnTo>
                      <a:pt x="76" y="60"/>
                    </a:lnTo>
                    <a:lnTo>
                      <a:pt x="75" y="61"/>
                    </a:lnTo>
                    <a:lnTo>
                      <a:pt x="74" y="62"/>
                    </a:lnTo>
                    <a:lnTo>
                      <a:pt x="74" y="63"/>
                    </a:lnTo>
                    <a:lnTo>
                      <a:pt x="73" y="64"/>
                    </a:lnTo>
                    <a:lnTo>
                      <a:pt x="72" y="64"/>
                    </a:lnTo>
                    <a:lnTo>
                      <a:pt x="72" y="65"/>
                    </a:lnTo>
                    <a:lnTo>
                      <a:pt x="71" y="66"/>
                    </a:lnTo>
                    <a:lnTo>
                      <a:pt x="70" y="66"/>
                    </a:lnTo>
                    <a:lnTo>
                      <a:pt x="69" y="67"/>
                    </a:lnTo>
                    <a:lnTo>
                      <a:pt x="69" y="67"/>
                    </a:lnTo>
                    <a:lnTo>
                      <a:pt x="68" y="68"/>
                    </a:lnTo>
                    <a:lnTo>
                      <a:pt x="67" y="69"/>
                    </a:lnTo>
                    <a:lnTo>
                      <a:pt x="67" y="70"/>
                    </a:lnTo>
                    <a:lnTo>
                      <a:pt x="66" y="70"/>
                    </a:lnTo>
                    <a:lnTo>
                      <a:pt x="66" y="71"/>
                    </a:lnTo>
                    <a:lnTo>
                      <a:pt x="65" y="72"/>
                    </a:lnTo>
                    <a:lnTo>
                      <a:pt x="64" y="72"/>
                    </a:lnTo>
                    <a:lnTo>
                      <a:pt x="64" y="73"/>
                    </a:lnTo>
                    <a:lnTo>
                      <a:pt x="64" y="73"/>
                    </a:lnTo>
                    <a:lnTo>
                      <a:pt x="63" y="73"/>
                    </a:lnTo>
                    <a:lnTo>
                      <a:pt x="63" y="74"/>
                    </a:lnTo>
                    <a:lnTo>
                      <a:pt x="62" y="74"/>
                    </a:lnTo>
                    <a:lnTo>
                      <a:pt x="62" y="74"/>
                    </a:lnTo>
                    <a:lnTo>
                      <a:pt x="62" y="75"/>
                    </a:lnTo>
                    <a:lnTo>
                      <a:pt x="61" y="75"/>
                    </a:lnTo>
                    <a:lnTo>
                      <a:pt x="61" y="75"/>
                    </a:lnTo>
                    <a:lnTo>
                      <a:pt x="60" y="76"/>
                    </a:lnTo>
                    <a:lnTo>
                      <a:pt x="60" y="76"/>
                    </a:lnTo>
                    <a:lnTo>
                      <a:pt x="59" y="76"/>
                    </a:lnTo>
                    <a:lnTo>
                      <a:pt x="59" y="76"/>
                    </a:lnTo>
                    <a:lnTo>
                      <a:pt x="59" y="76"/>
                    </a:lnTo>
                    <a:lnTo>
                      <a:pt x="58" y="76"/>
                    </a:lnTo>
                    <a:lnTo>
                      <a:pt x="58" y="77"/>
                    </a:lnTo>
                    <a:lnTo>
                      <a:pt x="57" y="77"/>
                    </a:lnTo>
                    <a:lnTo>
                      <a:pt x="57" y="77"/>
                    </a:lnTo>
                    <a:lnTo>
                      <a:pt x="56" y="78"/>
                    </a:lnTo>
                    <a:lnTo>
                      <a:pt x="56" y="78"/>
                    </a:lnTo>
                    <a:lnTo>
                      <a:pt x="56" y="78"/>
                    </a:lnTo>
                    <a:lnTo>
                      <a:pt x="56" y="78"/>
                    </a:lnTo>
                    <a:lnTo>
                      <a:pt x="56" y="78"/>
                    </a:lnTo>
                    <a:lnTo>
                      <a:pt x="55" y="79"/>
                    </a:lnTo>
                    <a:lnTo>
                      <a:pt x="55" y="79"/>
                    </a:lnTo>
                    <a:lnTo>
                      <a:pt x="55" y="79"/>
                    </a:lnTo>
                    <a:lnTo>
                      <a:pt x="54" y="79"/>
                    </a:lnTo>
                    <a:lnTo>
                      <a:pt x="54" y="80"/>
                    </a:lnTo>
                    <a:lnTo>
                      <a:pt x="53" y="80"/>
                    </a:lnTo>
                    <a:lnTo>
                      <a:pt x="53" y="80"/>
                    </a:lnTo>
                    <a:lnTo>
                      <a:pt x="52" y="80"/>
                    </a:lnTo>
                    <a:lnTo>
                      <a:pt x="52" y="81"/>
                    </a:lnTo>
                    <a:lnTo>
                      <a:pt x="51" y="81"/>
                    </a:lnTo>
                    <a:lnTo>
                      <a:pt x="51" y="81"/>
                    </a:lnTo>
                    <a:lnTo>
                      <a:pt x="50" y="81"/>
                    </a:lnTo>
                    <a:lnTo>
                      <a:pt x="50" y="82"/>
                    </a:lnTo>
                    <a:lnTo>
                      <a:pt x="49" y="82"/>
                    </a:lnTo>
                    <a:lnTo>
                      <a:pt x="49" y="82"/>
                    </a:lnTo>
                    <a:lnTo>
                      <a:pt x="48" y="82"/>
                    </a:lnTo>
                    <a:lnTo>
                      <a:pt x="48" y="82"/>
                    </a:lnTo>
                    <a:lnTo>
                      <a:pt x="47" y="83"/>
                    </a:lnTo>
                    <a:lnTo>
                      <a:pt x="47" y="83"/>
                    </a:lnTo>
                    <a:lnTo>
                      <a:pt x="47" y="83"/>
                    </a:lnTo>
                    <a:lnTo>
                      <a:pt x="47" y="83"/>
                    </a:lnTo>
                    <a:lnTo>
                      <a:pt x="46" y="83"/>
                    </a:lnTo>
                    <a:lnTo>
                      <a:pt x="46" y="84"/>
                    </a:lnTo>
                    <a:lnTo>
                      <a:pt x="45" y="84"/>
                    </a:lnTo>
                    <a:lnTo>
                      <a:pt x="45" y="84"/>
                    </a:lnTo>
                    <a:lnTo>
                      <a:pt x="44" y="84"/>
                    </a:lnTo>
                    <a:lnTo>
                      <a:pt x="43" y="84"/>
                    </a:lnTo>
                    <a:lnTo>
                      <a:pt x="43" y="84"/>
                    </a:lnTo>
                    <a:lnTo>
                      <a:pt x="42" y="84"/>
                    </a:lnTo>
                    <a:lnTo>
                      <a:pt x="42" y="85"/>
                    </a:lnTo>
                    <a:lnTo>
                      <a:pt x="41" y="85"/>
                    </a:lnTo>
                    <a:lnTo>
                      <a:pt x="41" y="85"/>
                    </a:lnTo>
                    <a:lnTo>
                      <a:pt x="40" y="85"/>
                    </a:lnTo>
                    <a:lnTo>
                      <a:pt x="40" y="85"/>
                    </a:lnTo>
                    <a:lnTo>
                      <a:pt x="39" y="85"/>
                    </a:lnTo>
                    <a:lnTo>
                      <a:pt x="38" y="85"/>
                    </a:lnTo>
                    <a:lnTo>
                      <a:pt x="38" y="85"/>
                    </a:lnTo>
                    <a:lnTo>
                      <a:pt x="37" y="85"/>
                    </a:lnTo>
                    <a:lnTo>
                      <a:pt x="37" y="85"/>
                    </a:lnTo>
                    <a:lnTo>
                      <a:pt x="37" y="85"/>
                    </a:lnTo>
                    <a:lnTo>
                      <a:pt x="37" y="85"/>
                    </a:lnTo>
                    <a:lnTo>
                      <a:pt x="36" y="85"/>
                    </a:lnTo>
                    <a:lnTo>
                      <a:pt x="35" y="85"/>
                    </a:lnTo>
                    <a:lnTo>
                      <a:pt x="35" y="85"/>
                    </a:lnTo>
                    <a:lnTo>
                      <a:pt x="34" y="85"/>
                    </a:lnTo>
                    <a:lnTo>
                      <a:pt x="34" y="85"/>
                    </a:lnTo>
                    <a:lnTo>
                      <a:pt x="34" y="85"/>
                    </a:lnTo>
                    <a:lnTo>
                      <a:pt x="33" y="85"/>
                    </a:lnTo>
                    <a:lnTo>
                      <a:pt x="32" y="85"/>
                    </a:lnTo>
                    <a:lnTo>
                      <a:pt x="32" y="85"/>
                    </a:lnTo>
                    <a:lnTo>
                      <a:pt x="31" y="85"/>
                    </a:lnTo>
                    <a:lnTo>
                      <a:pt x="31" y="85"/>
                    </a:lnTo>
                    <a:lnTo>
                      <a:pt x="30" y="85"/>
                    </a:lnTo>
                    <a:lnTo>
                      <a:pt x="29" y="85"/>
                    </a:lnTo>
                    <a:lnTo>
                      <a:pt x="29" y="85"/>
                    </a:lnTo>
                    <a:lnTo>
                      <a:pt x="28" y="85"/>
                    </a:lnTo>
                    <a:lnTo>
                      <a:pt x="28" y="85"/>
                    </a:lnTo>
                    <a:lnTo>
                      <a:pt x="28" y="85"/>
                    </a:lnTo>
                    <a:lnTo>
                      <a:pt x="27" y="85"/>
                    </a:lnTo>
                    <a:lnTo>
                      <a:pt x="27" y="84"/>
                    </a:lnTo>
                    <a:lnTo>
                      <a:pt x="26" y="84"/>
                    </a:lnTo>
                    <a:lnTo>
                      <a:pt x="25" y="84"/>
                    </a:lnTo>
                    <a:lnTo>
                      <a:pt x="25" y="84"/>
                    </a:lnTo>
                    <a:lnTo>
                      <a:pt x="24" y="84"/>
                    </a:lnTo>
                    <a:lnTo>
                      <a:pt x="24" y="84"/>
                    </a:lnTo>
                    <a:lnTo>
                      <a:pt x="23" y="83"/>
                    </a:lnTo>
                    <a:lnTo>
                      <a:pt x="22" y="83"/>
                    </a:lnTo>
                    <a:lnTo>
                      <a:pt x="22" y="83"/>
                    </a:lnTo>
                    <a:lnTo>
                      <a:pt x="21" y="83"/>
                    </a:lnTo>
                    <a:lnTo>
                      <a:pt x="21" y="82"/>
                    </a:lnTo>
                    <a:lnTo>
                      <a:pt x="20" y="82"/>
                    </a:lnTo>
                    <a:lnTo>
                      <a:pt x="19" y="82"/>
                    </a:lnTo>
                    <a:lnTo>
                      <a:pt x="19" y="81"/>
                    </a:lnTo>
                    <a:lnTo>
                      <a:pt x="18" y="81"/>
                    </a:lnTo>
                    <a:lnTo>
                      <a:pt x="18" y="81"/>
                    </a:lnTo>
                    <a:lnTo>
                      <a:pt x="18" y="80"/>
                    </a:lnTo>
                    <a:lnTo>
                      <a:pt x="18" y="80"/>
                    </a:lnTo>
                    <a:lnTo>
                      <a:pt x="17" y="80"/>
                    </a:lnTo>
                    <a:lnTo>
                      <a:pt x="17" y="79"/>
                    </a:lnTo>
                    <a:lnTo>
                      <a:pt x="16" y="79"/>
                    </a:lnTo>
                    <a:lnTo>
                      <a:pt x="15" y="78"/>
                    </a:lnTo>
                    <a:lnTo>
                      <a:pt x="15" y="78"/>
                    </a:lnTo>
                    <a:lnTo>
                      <a:pt x="14" y="78"/>
                    </a:lnTo>
                    <a:lnTo>
                      <a:pt x="14" y="77"/>
                    </a:lnTo>
                    <a:lnTo>
                      <a:pt x="13" y="77"/>
                    </a:lnTo>
                    <a:lnTo>
                      <a:pt x="13" y="76"/>
                    </a:lnTo>
                    <a:lnTo>
                      <a:pt x="12" y="76"/>
                    </a:lnTo>
                    <a:lnTo>
                      <a:pt x="12" y="76"/>
                    </a:lnTo>
                    <a:lnTo>
                      <a:pt x="12" y="76"/>
                    </a:lnTo>
                    <a:lnTo>
                      <a:pt x="11" y="75"/>
                    </a:lnTo>
                    <a:lnTo>
                      <a:pt x="10" y="75"/>
                    </a:lnTo>
                    <a:lnTo>
                      <a:pt x="10" y="74"/>
                    </a:lnTo>
                    <a:lnTo>
                      <a:pt x="10" y="74"/>
                    </a:lnTo>
                    <a:lnTo>
                      <a:pt x="9" y="73"/>
                    </a:lnTo>
                    <a:lnTo>
                      <a:pt x="9" y="73"/>
                    </a:lnTo>
                    <a:lnTo>
                      <a:pt x="9" y="72"/>
                    </a:lnTo>
                    <a:lnTo>
                      <a:pt x="9" y="72"/>
                    </a:lnTo>
                    <a:lnTo>
                      <a:pt x="9" y="71"/>
                    </a:lnTo>
                    <a:lnTo>
                      <a:pt x="8" y="70"/>
                    </a:lnTo>
                    <a:lnTo>
                      <a:pt x="8" y="70"/>
                    </a:lnTo>
                    <a:lnTo>
                      <a:pt x="7" y="69"/>
                    </a:lnTo>
                    <a:lnTo>
                      <a:pt x="7" y="69"/>
                    </a:lnTo>
                    <a:lnTo>
                      <a:pt x="6" y="68"/>
                    </a:lnTo>
                    <a:lnTo>
                      <a:pt x="6" y="67"/>
                    </a:lnTo>
                    <a:lnTo>
                      <a:pt x="6" y="67"/>
                    </a:lnTo>
                    <a:lnTo>
                      <a:pt x="5" y="66"/>
                    </a:lnTo>
                    <a:lnTo>
                      <a:pt x="5" y="66"/>
                    </a:lnTo>
                    <a:lnTo>
                      <a:pt x="5" y="66"/>
                    </a:lnTo>
                    <a:lnTo>
                      <a:pt x="4" y="65"/>
                    </a:lnTo>
                    <a:lnTo>
                      <a:pt x="4" y="64"/>
                    </a:lnTo>
                    <a:lnTo>
                      <a:pt x="4" y="64"/>
                    </a:lnTo>
                    <a:lnTo>
                      <a:pt x="3" y="63"/>
                    </a:lnTo>
                    <a:lnTo>
                      <a:pt x="3" y="62"/>
                    </a:lnTo>
                    <a:lnTo>
                      <a:pt x="3" y="62"/>
                    </a:lnTo>
                    <a:lnTo>
                      <a:pt x="3" y="61"/>
                    </a:lnTo>
                    <a:lnTo>
                      <a:pt x="2" y="60"/>
                    </a:lnTo>
                    <a:lnTo>
                      <a:pt x="2" y="60"/>
                    </a:lnTo>
                    <a:lnTo>
                      <a:pt x="2" y="59"/>
                    </a:lnTo>
                    <a:lnTo>
                      <a:pt x="2" y="58"/>
                    </a:lnTo>
                    <a:lnTo>
                      <a:pt x="1" y="58"/>
                    </a:lnTo>
                    <a:lnTo>
                      <a:pt x="1" y="57"/>
                    </a:lnTo>
                    <a:lnTo>
                      <a:pt x="1" y="57"/>
                    </a:lnTo>
                    <a:lnTo>
                      <a:pt x="1" y="56"/>
                    </a:lnTo>
                    <a:lnTo>
                      <a:pt x="1" y="56"/>
                    </a:lnTo>
                    <a:lnTo>
                      <a:pt x="1" y="56"/>
                    </a:lnTo>
                    <a:lnTo>
                      <a:pt x="1" y="55"/>
                    </a:lnTo>
                    <a:lnTo>
                      <a:pt x="1" y="54"/>
                    </a:lnTo>
                    <a:lnTo>
                      <a:pt x="1" y="54"/>
                    </a:lnTo>
                    <a:lnTo>
                      <a:pt x="1" y="53"/>
                    </a:lnTo>
                    <a:lnTo>
                      <a:pt x="0" y="52"/>
                    </a:lnTo>
                    <a:lnTo>
                      <a:pt x="0" y="52"/>
                    </a:lnTo>
                    <a:lnTo>
                      <a:pt x="0" y="51"/>
                    </a:lnTo>
                    <a:lnTo>
                      <a:pt x="0" y="50"/>
                    </a:lnTo>
                    <a:lnTo>
                      <a:pt x="0" y="49"/>
                    </a:lnTo>
                    <a:lnTo>
                      <a:pt x="0" y="49"/>
                    </a:lnTo>
                    <a:lnTo>
                      <a:pt x="1" y="48"/>
                    </a:lnTo>
                    <a:lnTo>
                      <a:pt x="1" y="47"/>
                    </a:lnTo>
                    <a:lnTo>
                      <a:pt x="1" y="47"/>
                    </a:lnTo>
                    <a:lnTo>
                      <a:pt x="1" y="47"/>
                    </a:lnTo>
                    <a:lnTo>
                      <a:pt x="1" y="46"/>
                    </a:lnTo>
                    <a:lnTo>
                      <a:pt x="1" y="46"/>
                    </a:lnTo>
                    <a:lnTo>
                      <a:pt x="1" y="45"/>
                    </a:lnTo>
                    <a:lnTo>
                      <a:pt x="1" y="44"/>
                    </a:lnTo>
                    <a:lnTo>
                      <a:pt x="1" y="44"/>
                    </a:lnTo>
                    <a:lnTo>
                      <a:pt x="1" y="43"/>
                    </a:lnTo>
                    <a:lnTo>
                      <a:pt x="2" y="42"/>
                    </a:lnTo>
                    <a:lnTo>
                      <a:pt x="2" y="42"/>
                    </a:lnTo>
                    <a:lnTo>
                      <a:pt x="2" y="41"/>
                    </a:lnTo>
                    <a:lnTo>
                      <a:pt x="2" y="40"/>
                    </a:lnTo>
                    <a:lnTo>
                      <a:pt x="2" y="40"/>
                    </a:lnTo>
                    <a:lnTo>
                      <a:pt x="3" y="39"/>
                    </a:lnTo>
                    <a:lnTo>
                      <a:pt x="3" y="39"/>
                    </a:lnTo>
                    <a:lnTo>
                      <a:pt x="3" y="38"/>
                    </a:lnTo>
                    <a:lnTo>
                      <a:pt x="3" y="37"/>
                    </a:lnTo>
                    <a:lnTo>
                      <a:pt x="3" y="37"/>
                    </a:lnTo>
                    <a:lnTo>
                      <a:pt x="3" y="37"/>
                    </a:lnTo>
                    <a:lnTo>
                      <a:pt x="4" y="37"/>
                    </a:lnTo>
                    <a:lnTo>
                      <a:pt x="4" y="37"/>
                    </a:lnTo>
                    <a:lnTo>
                      <a:pt x="4" y="36"/>
                    </a:lnTo>
                    <a:lnTo>
                      <a:pt x="5" y="35"/>
                    </a:lnTo>
                    <a:lnTo>
                      <a:pt x="5" y="35"/>
                    </a:lnTo>
                    <a:lnTo>
                      <a:pt x="5" y="34"/>
                    </a:lnTo>
                    <a:lnTo>
                      <a:pt x="6" y="34"/>
                    </a:lnTo>
                    <a:lnTo>
                      <a:pt x="6" y="33"/>
                    </a:lnTo>
                    <a:lnTo>
                      <a:pt x="6" y="33"/>
                    </a:lnTo>
                    <a:lnTo>
                      <a:pt x="7" y="32"/>
                    </a:lnTo>
                    <a:lnTo>
                      <a:pt x="7" y="32"/>
                    </a:lnTo>
                    <a:lnTo>
                      <a:pt x="7" y="31"/>
                    </a:lnTo>
                    <a:lnTo>
                      <a:pt x="8" y="31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9" y="29"/>
                    </a:lnTo>
                    <a:lnTo>
                      <a:pt x="9" y="29"/>
                    </a:lnTo>
                    <a:lnTo>
                      <a:pt x="9" y="28"/>
                    </a:lnTo>
                    <a:lnTo>
                      <a:pt x="9" y="28"/>
                    </a:lnTo>
                    <a:lnTo>
                      <a:pt x="9" y="28"/>
                    </a:lnTo>
                    <a:lnTo>
                      <a:pt x="9" y="28"/>
                    </a:lnTo>
                    <a:lnTo>
                      <a:pt x="10" y="28"/>
                    </a:lnTo>
                    <a:lnTo>
                      <a:pt x="10" y="28"/>
                    </a:lnTo>
                    <a:lnTo>
                      <a:pt x="10" y="27"/>
                    </a:lnTo>
                    <a:lnTo>
                      <a:pt x="11" y="27"/>
                    </a:lnTo>
                    <a:lnTo>
                      <a:pt x="11" y="26"/>
                    </a:lnTo>
                    <a:lnTo>
                      <a:pt x="12" y="26"/>
                    </a:lnTo>
                    <a:lnTo>
                      <a:pt x="12" y="26"/>
                    </a:lnTo>
                    <a:lnTo>
                      <a:pt x="13" y="25"/>
                    </a:lnTo>
                    <a:lnTo>
                      <a:pt x="13" y="25"/>
                    </a:lnTo>
                    <a:lnTo>
                      <a:pt x="13" y="25"/>
                    </a:lnTo>
                    <a:lnTo>
                      <a:pt x="14" y="24"/>
                    </a:lnTo>
                    <a:lnTo>
                      <a:pt x="14" y="24"/>
                    </a:lnTo>
                    <a:lnTo>
                      <a:pt x="15" y="23"/>
                    </a:lnTo>
                    <a:lnTo>
                      <a:pt x="15" y="23"/>
                    </a:lnTo>
                    <a:lnTo>
                      <a:pt x="16" y="23"/>
                    </a:lnTo>
                    <a:lnTo>
                      <a:pt x="16" y="22"/>
                    </a:lnTo>
                    <a:lnTo>
                      <a:pt x="16" y="22"/>
                    </a:lnTo>
                    <a:lnTo>
                      <a:pt x="17" y="22"/>
                    </a:lnTo>
                    <a:lnTo>
                      <a:pt x="17" y="21"/>
                    </a:lnTo>
                    <a:lnTo>
                      <a:pt x="18" y="21"/>
                    </a:lnTo>
                    <a:lnTo>
                      <a:pt x="18" y="21"/>
                    </a:lnTo>
                    <a:lnTo>
                      <a:pt x="18" y="20"/>
                    </a:lnTo>
                    <a:lnTo>
                      <a:pt x="18" y="20"/>
                    </a:lnTo>
                    <a:lnTo>
                      <a:pt x="18" y="20"/>
                    </a:lnTo>
                    <a:lnTo>
                      <a:pt x="19" y="20"/>
                    </a:lnTo>
                    <a:lnTo>
                      <a:pt x="19" y="19"/>
                    </a:lnTo>
                    <a:lnTo>
                      <a:pt x="20" y="19"/>
                    </a:lnTo>
                    <a:lnTo>
                      <a:pt x="20" y="19"/>
                    </a:lnTo>
                    <a:lnTo>
                      <a:pt x="21" y="19"/>
                    </a:lnTo>
                    <a:lnTo>
                      <a:pt x="21" y="18"/>
                    </a:lnTo>
                    <a:lnTo>
                      <a:pt x="21" y="18"/>
                    </a:lnTo>
                    <a:lnTo>
                      <a:pt x="22" y="18"/>
                    </a:lnTo>
                    <a:lnTo>
                      <a:pt x="22" y="18"/>
                    </a:lnTo>
                    <a:lnTo>
                      <a:pt x="23" y="18"/>
                    </a:lnTo>
                    <a:lnTo>
                      <a:pt x="23" y="18"/>
                    </a:lnTo>
                    <a:lnTo>
                      <a:pt x="23" y="18"/>
                    </a:lnTo>
                    <a:lnTo>
                      <a:pt x="24" y="17"/>
                    </a:lnTo>
                    <a:lnTo>
                      <a:pt x="25" y="16"/>
                    </a:lnTo>
                    <a:lnTo>
                      <a:pt x="25" y="16"/>
                    </a:lnTo>
                    <a:lnTo>
                      <a:pt x="26" y="15"/>
                    </a:lnTo>
                    <a:lnTo>
                      <a:pt x="27" y="15"/>
                    </a:lnTo>
                    <a:lnTo>
                      <a:pt x="27" y="14"/>
                    </a:lnTo>
                    <a:lnTo>
                      <a:pt x="28" y="13"/>
                    </a:lnTo>
                    <a:lnTo>
                      <a:pt x="28" y="13"/>
                    </a:lnTo>
                    <a:lnTo>
                      <a:pt x="28" y="12"/>
                    </a:lnTo>
                    <a:lnTo>
                      <a:pt x="29" y="12"/>
                    </a:lnTo>
                    <a:lnTo>
                      <a:pt x="29" y="11"/>
                    </a:lnTo>
                    <a:lnTo>
                      <a:pt x="30" y="11"/>
                    </a:lnTo>
                    <a:lnTo>
                      <a:pt x="30" y="10"/>
                    </a:lnTo>
                    <a:lnTo>
                      <a:pt x="31" y="10"/>
                    </a:lnTo>
                    <a:lnTo>
                      <a:pt x="32" y="9"/>
                    </a:lnTo>
                    <a:lnTo>
                      <a:pt x="32" y="9"/>
                    </a:lnTo>
                    <a:lnTo>
                      <a:pt x="33" y="8"/>
                    </a:lnTo>
                    <a:lnTo>
                      <a:pt x="34" y="8"/>
                    </a:lnTo>
                    <a:lnTo>
                      <a:pt x="34" y="8"/>
                    </a:lnTo>
                    <a:lnTo>
                      <a:pt x="35" y="8"/>
                    </a:lnTo>
                    <a:lnTo>
                      <a:pt x="36" y="7"/>
                    </a:lnTo>
                    <a:lnTo>
                      <a:pt x="37" y="7"/>
                    </a:lnTo>
                    <a:lnTo>
                      <a:pt x="37" y="6"/>
                    </a:lnTo>
                    <a:lnTo>
                      <a:pt x="37" y="6"/>
                    </a:lnTo>
                    <a:lnTo>
                      <a:pt x="38" y="5"/>
                    </a:lnTo>
                    <a:lnTo>
                      <a:pt x="39" y="5"/>
                    </a:lnTo>
                    <a:lnTo>
                      <a:pt x="40" y="5"/>
                    </a:lnTo>
                    <a:lnTo>
                      <a:pt x="41" y="4"/>
                    </a:lnTo>
                    <a:lnTo>
                      <a:pt x="41" y="4"/>
                    </a:lnTo>
                    <a:lnTo>
                      <a:pt x="42" y="4"/>
                    </a:lnTo>
                    <a:lnTo>
                      <a:pt x="43" y="3"/>
                    </a:lnTo>
                    <a:lnTo>
                      <a:pt x="43" y="3"/>
                    </a:lnTo>
                    <a:lnTo>
                      <a:pt x="43" y="3"/>
                    </a:lnTo>
                    <a:lnTo>
                      <a:pt x="44" y="3"/>
                    </a:lnTo>
                    <a:lnTo>
                      <a:pt x="44" y="3"/>
                    </a:lnTo>
                    <a:lnTo>
                      <a:pt x="45" y="2"/>
                    </a:lnTo>
                    <a:lnTo>
                      <a:pt x="45" y="2"/>
                    </a:lnTo>
                    <a:lnTo>
                      <a:pt x="46" y="2"/>
                    </a:lnTo>
                    <a:lnTo>
                      <a:pt x="46" y="2"/>
                    </a:lnTo>
                    <a:lnTo>
                      <a:pt x="47" y="2"/>
                    </a:lnTo>
                    <a:lnTo>
                      <a:pt x="47" y="2"/>
                    </a:lnTo>
                    <a:lnTo>
                      <a:pt x="47" y="2"/>
                    </a:lnTo>
                    <a:lnTo>
                      <a:pt x="47" y="2"/>
                    </a:lnTo>
                    <a:lnTo>
                      <a:pt x="47" y="1"/>
                    </a:lnTo>
                    <a:lnTo>
                      <a:pt x="48" y="1"/>
                    </a:lnTo>
                    <a:lnTo>
                      <a:pt x="48" y="1"/>
                    </a:lnTo>
                    <a:lnTo>
                      <a:pt x="49" y="1"/>
                    </a:lnTo>
                    <a:lnTo>
                      <a:pt x="49" y="1"/>
                    </a:lnTo>
                    <a:lnTo>
                      <a:pt x="50" y="1"/>
                    </a:lnTo>
                    <a:lnTo>
                      <a:pt x="50" y="1"/>
                    </a:lnTo>
                    <a:lnTo>
                      <a:pt x="51" y="1"/>
                    </a:lnTo>
                    <a:lnTo>
                      <a:pt x="51" y="1"/>
                    </a:lnTo>
                    <a:lnTo>
                      <a:pt x="52" y="1"/>
                    </a:lnTo>
                    <a:lnTo>
                      <a:pt x="52" y="1"/>
                    </a:lnTo>
                    <a:lnTo>
                      <a:pt x="52" y="1"/>
                    </a:lnTo>
                    <a:lnTo>
                      <a:pt x="53" y="1"/>
                    </a:lnTo>
                    <a:lnTo>
                      <a:pt x="53" y="0"/>
                    </a:lnTo>
                    <a:lnTo>
                      <a:pt x="53" y="0"/>
                    </a:lnTo>
                    <a:lnTo>
                      <a:pt x="54" y="0"/>
                    </a:lnTo>
                    <a:lnTo>
                      <a:pt x="54" y="0"/>
                    </a:lnTo>
                    <a:lnTo>
                      <a:pt x="55" y="0"/>
                    </a:lnTo>
                    <a:lnTo>
                      <a:pt x="55" y="0"/>
                    </a:lnTo>
                    <a:lnTo>
                      <a:pt x="56" y="0"/>
                    </a:lnTo>
                    <a:lnTo>
                      <a:pt x="56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  <a:moveTo>
                      <a:pt x="48" y="43"/>
                    </a:move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close/>
                    <a:moveTo>
                      <a:pt x="48" y="43"/>
                    </a:move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close/>
                    <a:moveTo>
                      <a:pt x="48" y="43"/>
                    </a:move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close/>
                    <a:moveTo>
                      <a:pt x="48" y="43"/>
                    </a:move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close/>
                    <a:moveTo>
                      <a:pt x="48" y="43"/>
                    </a:move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close/>
                    <a:moveTo>
                      <a:pt x="48" y="43"/>
                    </a:move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close/>
                    <a:moveTo>
                      <a:pt x="48" y="43"/>
                    </a:move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close/>
                    <a:moveTo>
                      <a:pt x="48" y="43"/>
                    </a:move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close/>
                    <a:moveTo>
                      <a:pt x="48" y="43"/>
                    </a:move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close/>
                    <a:moveTo>
                      <a:pt x="48" y="43"/>
                    </a:move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close/>
                    <a:moveTo>
                      <a:pt x="48" y="43"/>
                    </a:move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close/>
                    <a:moveTo>
                      <a:pt x="48" y="43"/>
                    </a:move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close/>
                    <a:moveTo>
                      <a:pt x="48" y="43"/>
                    </a:move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close/>
                    <a:moveTo>
                      <a:pt x="48" y="43"/>
                    </a:move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close/>
                    <a:moveTo>
                      <a:pt x="48" y="43"/>
                    </a:move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close/>
                    <a:moveTo>
                      <a:pt x="48" y="42"/>
                    </a:move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close/>
                    <a:moveTo>
                      <a:pt x="48" y="43"/>
                    </a:move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close/>
                    <a:moveTo>
                      <a:pt x="48" y="43"/>
                    </a:move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close/>
                    <a:moveTo>
                      <a:pt x="48" y="43"/>
                    </a:move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close/>
                    <a:moveTo>
                      <a:pt x="48" y="42"/>
                    </a:moveTo>
                    <a:lnTo>
                      <a:pt x="48" y="43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close/>
                    <a:moveTo>
                      <a:pt x="48" y="42"/>
                    </a:move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close/>
                    <a:moveTo>
                      <a:pt x="48" y="42"/>
                    </a:move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close/>
                    <a:moveTo>
                      <a:pt x="48" y="42"/>
                    </a:move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close/>
                    <a:moveTo>
                      <a:pt x="48" y="42"/>
                    </a:move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close/>
                    <a:moveTo>
                      <a:pt x="48" y="42"/>
                    </a:move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close/>
                    <a:moveTo>
                      <a:pt x="48" y="42"/>
                    </a:move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close/>
                    <a:moveTo>
                      <a:pt x="48" y="42"/>
                    </a:move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142">
                <a:extLst>
                  <a:ext uri="{FF2B5EF4-FFF2-40B4-BE49-F238E27FC236}">
                    <a16:creationId xmlns:a16="http://schemas.microsoft.com/office/drawing/2014/main" id="{141DD240-3314-CB1D-A185-4E2CD54E9F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4425" y="8891589"/>
                <a:ext cx="481013" cy="300038"/>
              </a:xfrm>
              <a:custGeom>
                <a:avLst/>
                <a:gdLst>
                  <a:gd name="T0" fmla="*/ 9 w 303"/>
                  <a:gd name="T1" fmla="*/ 115 h 189"/>
                  <a:gd name="T2" fmla="*/ 18 w 303"/>
                  <a:gd name="T3" fmla="*/ 108 h 189"/>
                  <a:gd name="T4" fmla="*/ 28 w 303"/>
                  <a:gd name="T5" fmla="*/ 102 h 189"/>
                  <a:gd name="T6" fmla="*/ 40 w 303"/>
                  <a:gd name="T7" fmla="*/ 96 h 189"/>
                  <a:gd name="T8" fmla="*/ 58 w 303"/>
                  <a:gd name="T9" fmla="*/ 90 h 189"/>
                  <a:gd name="T10" fmla="*/ 71 w 303"/>
                  <a:gd name="T11" fmla="*/ 87 h 189"/>
                  <a:gd name="T12" fmla="*/ 87 w 303"/>
                  <a:gd name="T13" fmla="*/ 85 h 189"/>
                  <a:gd name="T14" fmla="*/ 112 w 303"/>
                  <a:gd name="T15" fmla="*/ 83 h 189"/>
                  <a:gd name="T16" fmla="*/ 145 w 303"/>
                  <a:gd name="T17" fmla="*/ 83 h 189"/>
                  <a:gd name="T18" fmla="*/ 177 w 303"/>
                  <a:gd name="T19" fmla="*/ 84 h 189"/>
                  <a:gd name="T20" fmla="*/ 196 w 303"/>
                  <a:gd name="T21" fmla="*/ 86 h 189"/>
                  <a:gd name="T22" fmla="*/ 213 w 303"/>
                  <a:gd name="T23" fmla="*/ 89 h 189"/>
                  <a:gd name="T24" fmla="*/ 230 w 303"/>
                  <a:gd name="T25" fmla="*/ 92 h 189"/>
                  <a:gd name="T26" fmla="*/ 216 w 303"/>
                  <a:gd name="T27" fmla="*/ 73 h 189"/>
                  <a:gd name="T28" fmla="*/ 207 w 303"/>
                  <a:gd name="T29" fmla="*/ 61 h 189"/>
                  <a:gd name="T30" fmla="*/ 203 w 303"/>
                  <a:gd name="T31" fmla="*/ 52 h 189"/>
                  <a:gd name="T32" fmla="*/ 199 w 303"/>
                  <a:gd name="T33" fmla="*/ 42 h 189"/>
                  <a:gd name="T34" fmla="*/ 197 w 303"/>
                  <a:gd name="T35" fmla="*/ 31 h 189"/>
                  <a:gd name="T36" fmla="*/ 199 w 303"/>
                  <a:gd name="T37" fmla="*/ 22 h 189"/>
                  <a:gd name="T38" fmla="*/ 202 w 303"/>
                  <a:gd name="T39" fmla="*/ 16 h 189"/>
                  <a:gd name="T40" fmla="*/ 206 w 303"/>
                  <a:gd name="T41" fmla="*/ 10 h 189"/>
                  <a:gd name="T42" fmla="*/ 211 w 303"/>
                  <a:gd name="T43" fmla="*/ 6 h 189"/>
                  <a:gd name="T44" fmla="*/ 218 w 303"/>
                  <a:gd name="T45" fmla="*/ 2 h 189"/>
                  <a:gd name="T46" fmla="*/ 225 w 303"/>
                  <a:gd name="T47" fmla="*/ 0 h 189"/>
                  <a:gd name="T48" fmla="*/ 234 w 303"/>
                  <a:gd name="T49" fmla="*/ 1 h 189"/>
                  <a:gd name="T50" fmla="*/ 244 w 303"/>
                  <a:gd name="T51" fmla="*/ 6 h 189"/>
                  <a:gd name="T52" fmla="*/ 251 w 303"/>
                  <a:gd name="T53" fmla="*/ 13 h 189"/>
                  <a:gd name="T54" fmla="*/ 258 w 303"/>
                  <a:gd name="T55" fmla="*/ 21 h 189"/>
                  <a:gd name="T56" fmla="*/ 263 w 303"/>
                  <a:gd name="T57" fmla="*/ 29 h 189"/>
                  <a:gd name="T58" fmla="*/ 274 w 303"/>
                  <a:gd name="T59" fmla="*/ 47 h 189"/>
                  <a:gd name="T60" fmla="*/ 285 w 303"/>
                  <a:gd name="T61" fmla="*/ 69 h 189"/>
                  <a:gd name="T62" fmla="*/ 294 w 303"/>
                  <a:gd name="T63" fmla="*/ 90 h 189"/>
                  <a:gd name="T64" fmla="*/ 301 w 303"/>
                  <a:gd name="T65" fmla="*/ 111 h 189"/>
                  <a:gd name="T66" fmla="*/ 301 w 303"/>
                  <a:gd name="T67" fmla="*/ 125 h 189"/>
                  <a:gd name="T68" fmla="*/ 300 w 303"/>
                  <a:gd name="T69" fmla="*/ 139 h 189"/>
                  <a:gd name="T70" fmla="*/ 289 w 303"/>
                  <a:gd name="T71" fmla="*/ 150 h 189"/>
                  <a:gd name="T72" fmla="*/ 286 w 303"/>
                  <a:gd name="T73" fmla="*/ 156 h 189"/>
                  <a:gd name="T74" fmla="*/ 283 w 303"/>
                  <a:gd name="T75" fmla="*/ 160 h 189"/>
                  <a:gd name="T76" fmla="*/ 275 w 303"/>
                  <a:gd name="T77" fmla="*/ 167 h 189"/>
                  <a:gd name="T78" fmla="*/ 266 w 303"/>
                  <a:gd name="T79" fmla="*/ 172 h 189"/>
                  <a:gd name="T80" fmla="*/ 256 w 303"/>
                  <a:gd name="T81" fmla="*/ 176 h 189"/>
                  <a:gd name="T82" fmla="*/ 244 w 303"/>
                  <a:gd name="T83" fmla="*/ 180 h 189"/>
                  <a:gd name="T84" fmla="*/ 230 w 303"/>
                  <a:gd name="T85" fmla="*/ 184 h 189"/>
                  <a:gd name="T86" fmla="*/ 205 w 303"/>
                  <a:gd name="T87" fmla="*/ 187 h 189"/>
                  <a:gd name="T88" fmla="*/ 177 w 303"/>
                  <a:gd name="T89" fmla="*/ 187 h 189"/>
                  <a:gd name="T90" fmla="*/ 156 w 303"/>
                  <a:gd name="T91" fmla="*/ 188 h 189"/>
                  <a:gd name="T92" fmla="*/ 136 w 303"/>
                  <a:gd name="T93" fmla="*/ 189 h 189"/>
                  <a:gd name="T94" fmla="*/ 115 w 303"/>
                  <a:gd name="T95" fmla="*/ 189 h 189"/>
                  <a:gd name="T96" fmla="*/ 94 w 303"/>
                  <a:gd name="T97" fmla="*/ 189 h 189"/>
                  <a:gd name="T98" fmla="*/ 76 w 303"/>
                  <a:gd name="T99" fmla="*/ 187 h 189"/>
                  <a:gd name="T100" fmla="*/ 58 w 303"/>
                  <a:gd name="T101" fmla="*/ 184 h 189"/>
                  <a:gd name="T102" fmla="*/ 41 w 303"/>
                  <a:gd name="T103" fmla="*/ 179 h 189"/>
                  <a:gd name="T104" fmla="*/ 26 w 303"/>
                  <a:gd name="T105" fmla="*/ 173 h 189"/>
                  <a:gd name="T106" fmla="*/ 20 w 303"/>
                  <a:gd name="T107" fmla="*/ 169 h 189"/>
                  <a:gd name="T108" fmla="*/ 13 w 303"/>
                  <a:gd name="T109" fmla="*/ 164 h 189"/>
                  <a:gd name="T110" fmla="*/ 8 w 303"/>
                  <a:gd name="T111" fmla="*/ 158 h 189"/>
                  <a:gd name="T112" fmla="*/ 2 w 303"/>
                  <a:gd name="T113" fmla="*/ 150 h 189"/>
                  <a:gd name="T114" fmla="*/ 0 w 303"/>
                  <a:gd name="T115" fmla="*/ 141 h 189"/>
                  <a:gd name="T116" fmla="*/ 0 w 303"/>
                  <a:gd name="T117" fmla="*/ 131 h 189"/>
                  <a:gd name="T118" fmla="*/ 2 w 303"/>
                  <a:gd name="T119" fmla="*/ 123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03" h="189">
                    <a:moveTo>
                      <a:pt x="3" y="123"/>
                    </a:moveTo>
                    <a:lnTo>
                      <a:pt x="3" y="122"/>
                    </a:lnTo>
                    <a:lnTo>
                      <a:pt x="3" y="122"/>
                    </a:lnTo>
                    <a:lnTo>
                      <a:pt x="3" y="122"/>
                    </a:lnTo>
                    <a:lnTo>
                      <a:pt x="4" y="121"/>
                    </a:lnTo>
                    <a:lnTo>
                      <a:pt x="4" y="121"/>
                    </a:lnTo>
                    <a:lnTo>
                      <a:pt x="4" y="121"/>
                    </a:lnTo>
                    <a:lnTo>
                      <a:pt x="5" y="120"/>
                    </a:lnTo>
                    <a:lnTo>
                      <a:pt x="5" y="120"/>
                    </a:lnTo>
                    <a:lnTo>
                      <a:pt x="6" y="119"/>
                    </a:lnTo>
                    <a:lnTo>
                      <a:pt x="7" y="118"/>
                    </a:lnTo>
                    <a:lnTo>
                      <a:pt x="7" y="117"/>
                    </a:lnTo>
                    <a:lnTo>
                      <a:pt x="8" y="117"/>
                    </a:lnTo>
                    <a:lnTo>
                      <a:pt x="9" y="116"/>
                    </a:lnTo>
                    <a:lnTo>
                      <a:pt x="9" y="115"/>
                    </a:lnTo>
                    <a:lnTo>
                      <a:pt x="10" y="115"/>
                    </a:lnTo>
                    <a:lnTo>
                      <a:pt x="10" y="114"/>
                    </a:lnTo>
                    <a:lnTo>
                      <a:pt x="11" y="114"/>
                    </a:lnTo>
                    <a:lnTo>
                      <a:pt x="12" y="113"/>
                    </a:lnTo>
                    <a:lnTo>
                      <a:pt x="12" y="112"/>
                    </a:lnTo>
                    <a:lnTo>
                      <a:pt x="12" y="112"/>
                    </a:lnTo>
                    <a:lnTo>
                      <a:pt x="13" y="112"/>
                    </a:lnTo>
                    <a:lnTo>
                      <a:pt x="13" y="112"/>
                    </a:lnTo>
                    <a:lnTo>
                      <a:pt x="14" y="111"/>
                    </a:lnTo>
                    <a:lnTo>
                      <a:pt x="15" y="111"/>
                    </a:lnTo>
                    <a:lnTo>
                      <a:pt x="15" y="110"/>
                    </a:lnTo>
                    <a:lnTo>
                      <a:pt x="16" y="110"/>
                    </a:lnTo>
                    <a:lnTo>
                      <a:pt x="17" y="109"/>
                    </a:lnTo>
                    <a:lnTo>
                      <a:pt x="17" y="109"/>
                    </a:lnTo>
                    <a:lnTo>
                      <a:pt x="18" y="108"/>
                    </a:lnTo>
                    <a:lnTo>
                      <a:pt x="19" y="108"/>
                    </a:lnTo>
                    <a:lnTo>
                      <a:pt x="19" y="107"/>
                    </a:lnTo>
                    <a:lnTo>
                      <a:pt x="20" y="107"/>
                    </a:lnTo>
                    <a:lnTo>
                      <a:pt x="21" y="107"/>
                    </a:lnTo>
                    <a:lnTo>
                      <a:pt x="21" y="106"/>
                    </a:lnTo>
                    <a:lnTo>
                      <a:pt x="21" y="106"/>
                    </a:lnTo>
                    <a:lnTo>
                      <a:pt x="22" y="105"/>
                    </a:lnTo>
                    <a:lnTo>
                      <a:pt x="23" y="105"/>
                    </a:lnTo>
                    <a:lnTo>
                      <a:pt x="23" y="104"/>
                    </a:lnTo>
                    <a:lnTo>
                      <a:pt x="24" y="104"/>
                    </a:lnTo>
                    <a:lnTo>
                      <a:pt x="25" y="104"/>
                    </a:lnTo>
                    <a:lnTo>
                      <a:pt x="25" y="103"/>
                    </a:lnTo>
                    <a:lnTo>
                      <a:pt x="26" y="103"/>
                    </a:lnTo>
                    <a:lnTo>
                      <a:pt x="27" y="102"/>
                    </a:lnTo>
                    <a:lnTo>
                      <a:pt x="28" y="102"/>
                    </a:lnTo>
                    <a:lnTo>
                      <a:pt x="28" y="102"/>
                    </a:lnTo>
                    <a:lnTo>
                      <a:pt x="29" y="102"/>
                    </a:lnTo>
                    <a:lnTo>
                      <a:pt x="30" y="102"/>
                    </a:lnTo>
                    <a:lnTo>
                      <a:pt x="31" y="102"/>
                    </a:lnTo>
                    <a:lnTo>
                      <a:pt x="31" y="101"/>
                    </a:lnTo>
                    <a:lnTo>
                      <a:pt x="31" y="101"/>
                    </a:lnTo>
                    <a:lnTo>
                      <a:pt x="32" y="100"/>
                    </a:lnTo>
                    <a:lnTo>
                      <a:pt x="33" y="100"/>
                    </a:lnTo>
                    <a:lnTo>
                      <a:pt x="33" y="100"/>
                    </a:lnTo>
                    <a:lnTo>
                      <a:pt x="34" y="99"/>
                    </a:lnTo>
                    <a:lnTo>
                      <a:pt x="35" y="99"/>
                    </a:lnTo>
                    <a:lnTo>
                      <a:pt x="36" y="98"/>
                    </a:lnTo>
                    <a:lnTo>
                      <a:pt x="38" y="98"/>
                    </a:lnTo>
                    <a:lnTo>
                      <a:pt x="39" y="97"/>
                    </a:lnTo>
                    <a:lnTo>
                      <a:pt x="40" y="96"/>
                    </a:lnTo>
                    <a:lnTo>
                      <a:pt x="41" y="96"/>
                    </a:lnTo>
                    <a:lnTo>
                      <a:pt x="43" y="95"/>
                    </a:lnTo>
                    <a:lnTo>
                      <a:pt x="44" y="95"/>
                    </a:lnTo>
                    <a:lnTo>
                      <a:pt x="46" y="94"/>
                    </a:lnTo>
                    <a:lnTo>
                      <a:pt x="47" y="93"/>
                    </a:lnTo>
                    <a:lnTo>
                      <a:pt x="48" y="93"/>
                    </a:lnTo>
                    <a:lnTo>
                      <a:pt x="50" y="92"/>
                    </a:lnTo>
                    <a:lnTo>
                      <a:pt x="50" y="92"/>
                    </a:lnTo>
                    <a:lnTo>
                      <a:pt x="52" y="92"/>
                    </a:lnTo>
                    <a:lnTo>
                      <a:pt x="53" y="92"/>
                    </a:lnTo>
                    <a:lnTo>
                      <a:pt x="54" y="91"/>
                    </a:lnTo>
                    <a:lnTo>
                      <a:pt x="55" y="91"/>
                    </a:lnTo>
                    <a:lnTo>
                      <a:pt x="56" y="91"/>
                    </a:lnTo>
                    <a:lnTo>
                      <a:pt x="57" y="91"/>
                    </a:lnTo>
                    <a:lnTo>
                      <a:pt x="58" y="90"/>
                    </a:lnTo>
                    <a:lnTo>
                      <a:pt x="59" y="90"/>
                    </a:lnTo>
                    <a:lnTo>
                      <a:pt x="60" y="89"/>
                    </a:lnTo>
                    <a:lnTo>
                      <a:pt x="61" y="89"/>
                    </a:lnTo>
                    <a:lnTo>
                      <a:pt x="62" y="89"/>
                    </a:lnTo>
                    <a:lnTo>
                      <a:pt x="63" y="88"/>
                    </a:lnTo>
                    <a:lnTo>
                      <a:pt x="65" y="88"/>
                    </a:lnTo>
                    <a:lnTo>
                      <a:pt x="66" y="88"/>
                    </a:lnTo>
                    <a:lnTo>
                      <a:pt x="67" y="88"/>
                    </a:lnTo>
                    <a:lnTo>
                      <a:pt x="68" y="87"/>
                    </a:lnTo>
                    <a:lnTo>
                      <a:pt x="69" y="87"/>
                    </a:lnTo>
                    <a:lnTo>
                      <a:pt x="69" y="87"/>
                    </a:lnTo>
                    <a:lnTo>
                      <a:pt x="69" y="87"/>
                    </a:lnTo>
                    <a:lnTo>
                      <a:pt x="69" y="87"/>
                    </a:lnTo>
                    <a:lnTo>
                      <a:pt x="70" y="87"/>
                    </a:lnTo>
                    <a:lnTo>
                      <a:pt x="71" y="87"/>
                    </a:lnTo>
                    <a:lnTo>
                      <a:pt x="71" y="87"/>
                    </a:lnTo>
                    <a:lnTo>
                      <a:pt x="72" y="87"/>
                    </a:lnTo>
                    <a:lnTo>
                      <a:pt x="73" y="86"/>
                    </a:lnTo>
                    <a:lnTo>
                      <a:pt x="74" y="86"/>
                    </a:lnTo>
                    <a:lnTo>
                      <a:pt x="75" y="86"/>
                    </a:lnTo>
                    <a:lnTo>
                      <a:pt x="76" y="86"/>
                    </a:lnTo>
                    <a:lnTo>
                      <a:pt x="77" y="86"/>
                    </a:lnTo>
                    <a:lnTo>
                      <a:pt x="78" y="86"/>
                    </a:lnTo>
                    <a:lnTo>
                      <a:pt x="79" y="86"/>
                    </a:lnTo>
                    <a:lnTo>
                      <a:pt x="80" y="86"/>
                    </a:lnTo>
                    <a:lnTo>
                      <a:pt x="81" y="85"/>
                    </a:lnTo>
                    <a:lnTo>
                      <a:pt x="83" y="85"/>
                    </a:lnTo>
                    <a:lnTo>
                      <a:pt x="84" y="85"/>
                    </a:lnTo>
                    <a:lnTo>
                      <a:pt x="86" y="85"/>
                    </a:lnTo>
                    <a:lnTo>
                      <a:pt x="87" y="85"/>
                    </a:lnTo>
                    <a:lnTo>
                      <a:pt x="88" y="85"/>
                    </a:lnTo>
                    <a:lnTo>
                      <a:pt x="89" y="85"/>
                    </a:lnTo>
                    <a:lnTo>
                      <a:pt x="91" y="85"/>
                    </a:lnTo>
                    <a:lnTo>
                      <a:pt x="93" y="85"/>
                    </a:lnTo>
                    <a:lnTo>
                      <a:pt x="94" y="84"/>
                    </a:lnTo>
                    <a:lnTo>
                      <a:pt x="96" y="84"/>
                    </a:lnTo>
                    <a:lnTo>
                      <a:pt x="98" y="84"/>
                    </a:lnTo>
                    <a:lnTo>
                      <a:pt x="99" y="84"/>
                    </a:lnTo>
                    <a:lnTo>
                      <a:pt x="101" y="84"/>
                    </a:lnTo>
                    <a:lnTo>
                      <a:pt x="103" y="84"/>
                    </a:lnTo>
                    <a:lnTo>
                      <a:pt x="105" y="84"/>
                    </a:lnTo>
                    <a:lnTo>
                      <a:pt x="107" y="84"/>
                    </a:lnTo>
                    <a:lnTo>
                      <a:pt x="108" y="84"/>
                    </a:lnTo>
                    <a:lnTo>
                      <a:pt x="110" y="83"/>
                    </a:lnTo>
                    <a:lnTo>
                      <a:pt x="112" y="83"/>
                    </a:lnTo>
                    <a:lnTo>
                      <a:pt x="114" y="83"/>
                    </a:lnTo>
                    <a:lnTo>
                      <a:pt x="117" y="83"/>
                    </a:lnTo>
                    <a:lnTo>
                      <a:pt x="118" y="83"/>
                    </a:lnTo>
                    <a:lnTo>
                      <a:pt x="120" y="83"/>
                    </a:lnTo>
                    <a:lnTo>
                      <a:pt x="122" y="83"/>
                    </a:lnTo>
                    <a:lnTo>
                      <a:pt x="125" y="83"/>
                    </a:lnTo>
                    <a:lnTo>
                      <a:pt x="126" y="83"/>
                    </a:lnTo>
                    <a:lnTo>
                      <a:pt x="128" y="83"/>
                    </a:lnTo>
                    <a:lnTo>
                      <a:pt x="131" y="83"/>
                    </a:lnTo>
                    <a:lnTo>
                      <a:pt x="133" y="83"/>
                    </a:lnTo>
                    <a:lnTo>
                      <a:pt x="136" y="83"/>
                    </a:lnTo>
                    <a:lnTo>
                      <a:pt x="137" y="83"/>
                    </a:lnTo>
                    <a:lnTo>
                      <a:pt x="140" y="83"/>
                    </a:lnTo>
                    <a:lnTo>
                      <a:pt x="142" y="83"/>
                    </a:lnTo>
                    <a:lnTo>
                      <a:pt x="145" y="83"/>
                    </a:lnTo>
                    <a:lnTo>
                      <a:pt x="146" y="83"/>
                    </a:lnTo>
                    <a:lnTo>
                      <a:pt x="149" y="83"/>
                    </a:lnTo>
                    <a:lnTo>
                      <a:pt x="151" y="83"/>
                    </a:lnTo>
                    <a:lnTo>
                      <a:pt x="154" y="83"/>
                    </a:lnTo>
                    <a:lnTo>
                      <a:pt x="155" y="83"/>
                    </a:lnTo>
                    <a:lnTo>
                      <a:pt x="158" y="83"/>
                    </a:lnTo>
                    <a:lnTo>
                      <a:pt x="160" y="83"/>
                    </a:lnTo>
                    <a:lnTo>
                      <a:pt x="163" y="83"/>
                    </a:lnTo>
                    <a:lnTo>
                      <a:pt x="165" y="83"/>
                    </a:lnTo>
                    <a:lnTo>
                      <a:pt x="167" y="83"/>
                    </a:lnTo>
                    <a:lnTo>
                      <a:pt x="170" y="83"/>
                    </a:lnTo>
                    <a:lnTo>
                      <a:pt x="172" y="83"/>
                    </a:lnTo>
                    <a:lnTo>
                      <a:pt x="174" y="83"/>
                    </a:lnTo>
                    <a:lnTo>
                      <a:pt x="174" y="83"/>
                    </a:lnTo>
                    <a:lnTo>
                      <a:pt x="177" y="84"/>
                    </a:lnTo>
                    <a:lnTo>
                      <a:pt x="179" y="84"/>
                    </a:lnTo>
                    <a:lnTo>
                      <a:pt x="181" y="84"/>
                    </a:lnTo>
                    <a:lnTo>
                      <a:pt x="182" y="84"/>
                    </a:lnTo>
                    <a:lnTo>
                      <a:pt x="183" y="84"/>
                    </a:lnTo>
                    <a:lnTo>
                      <a:pt x="184" y="84"/>
                    </a:lnTo>
                    <a:lnTo>
                      <a:pt x="185" y="85"/>
                    </a:lnTo>
                    <a:lnTo>
                      <a:pt x="186" y="85"/>
                    </a:lnTo>
                    <a:lnTo>
                      <a:pt x="187" y="85"/>
                    </a:lnTo>
                    <a:lnTo>
                      <a:pt x="189" y="85"/>
                    </a:lnTo>
                    <a:lnTo>
                      <a:pt x="190" y="85"/>
                    </a:lnTo>
                    <a:lnTo>
                      <a:pt x="191" y="85"/>
                    </a:lnTo>
                    <a:lnTo>
                      <a:pt x="193" y="86"/>
                    </a:lnTo>
                    <a:lnTo>
                      <a:pt x="193" y="86"/>
                    </a:lnTo>
                    <a:lnTo>
                      <a:pt x="194" y="86"/>
                    </a:lnTo>
                    <a:lnTo>
                      <a:pt x="196" y="86"/>
                    </a:lnTo>
                    <a:lnTo>
                      <a:pt x="197" y="86"/>
                    </a:lnTo>
                    <a:lnTo>
                      <a:pt x="198" y="86"/>
                    </a:lnTo>
                    <a:lnTo>
                      <a:pt x="199" y="87"/>
                    </a:lnTo>
                    <a:lnTo>
                      <a:pt x="201" y="87"/>
                    </a:lnTo>
                    <a:lnTo>
                      <a:pt x="202" y="87"/>
                    </a:lnTo>
                    <a:lnTo>
                      <a:pt x="203" y="87"/>
                    </a:lnTo>
                    <a:lnTo>
                      <a:pt x="204" y="87"/>
                    </a:lnTo>
                    <a:lnTo>
                      <a:pt x="205" y="87"/>
                    </a:lnTo>
                    <a:lnTo>
                      <a:pt x="206" y="88"/>
                    </a:lnTo>
                    <a:lnTo>
                      <a:pt x="207" y="88"/>
                    </a:lnTo>
                    <a:lnTo>
                      <a:pt x="209" y="88"/>
                    </a:lnTo>
                    <a:lnTo>
                      <a:pt x="210" y="88"/>
                    </a:lnTo>
                    <a:lnTo>
                      <a:pt x="211" y="88"/>
                    </a:lnTo>
                    <a:lnTo>
                      <a:pt x="212" y="89"/>
                    </a:lnTo>
                    <a:lnTo>
                      <a:pt x="213" y="89"/>
                    </a:lnTo>
                    <a:lnTo>
                      <a:pt x="214" y="89"/>
                    </a:lnTo>
                    <a:lnTo>
                      <a:pt x="215" y="89"/>
                    </a:lnTo>
                    <a:lnTo>
                      <a:pt x="216" y="90"/>
                    </a:lnTo>
                    <a:lnTo>
                      <a:pt x="218" y="90"/>
                    </a:lnTo>
                    <a:lnTo>
                      <a:pt x="219" y="90"/>
                    </a:lnTo>
                    <a:lnTo>
                      <a:pt x="220" y="90"/>
                    </a:lnTo>
                    <a:lnTo>
                      <a:pt x="221" y="90"/>
                    </a:lnTo>
                    <a:lnTo>
                      <a:pt x="222" y="91"/>
                    </a:lnTo>
                    <a:lnTo>
                      <a:pt x="223" y="91"/>
                    </a:lnTo>
                    <a:lnTo>
                      <a:pt x="224" y="91"/>
                    </a:lnTo>
                    <a:lnTo>
                      <a:pt x="225" y="91"/>
                    </a:lnTo>
                    <a:lnTo>
                      <a:pt x="226" y="92"/>
                    </a:lnTo>
                    <a:lnTo>
                      <a:pt x="228" y="92"/>
                    </a:lnTo>
                    <a:lnTo>
                      <a:pt x="229" y="92"/>
                    </a:lnTo>
                    <a:lnTo>
                      <a:pt x="230" y="92"/>
                    </a:lnTo>
                    <a:lnTo>
                      <a:pt x="231" y="92"/>
                    </a:lnTo>
                    <a:lnTo>
                      <a:pt x="229" y="90"/>
                    </a:lnTo>
                    <a:lnTo>
                      <a:pt x="226" y="88"/>
                    </a:lnTo>
                    <a:lnTo>
                      <a:pt x="226" y="87"/>
                    </a:lnTo>
                    <a:lnTo>
                      <a:pt x="224" y="85"/>
                    </a:lnTo>
                    <a:lnTo>
                      <a:pt x="223" y="84"/>
                    </a:lnTo>
                    <a:lnTo>
                      <a:pt x="222" y="83"/>
                    </a:lnTo>
                    <a:lnTo>
                      <a:pt x="222" y="82"/>
                    </a:lnTo>
                    <a:lnTo>
                      <a:pt x="221" y="81"/>
                    </a:lnTo>
                    <a:lnTo>
                      <a:pt x="220" y="80"/>
                    </a:lnTo>
                    <a:lnTo>
                      <a:pt x="219" y="78"/>
                    </a:lnTo>
                    <a:lnTo>
                      <a:pt x="219" y="77"/>
                    </a:lnTo>
                    <a:lnTo>
                      <a:pt x="218" y="76"/>
                    </a:lnTo>
                    <a:lnTo>
                      <a:pt x="217" y="75"/>
                    </a:lnTo>
                    <a:lnTo>
                      <a:pt x="216" y="73"/>
                    </a:lnTo>
                    <a:lnTo>
                      <a:pt x="215" y="73"/>
                    </a:lnTo>
                    <a:lnTo>
                      <a:pt x="214" y="72"/>
                    </a:lnTo>
                    <a:lnTo>
                      <a:pt x="213" y="70"/>
                    </a:lnTo>
                    <a:lnTo>
                      <a:pt x="213" y="69"/>
                    </a:lnTo>
                    <a:lnTo>
                      <a:pt x="212" y="68"/>
                    </a:lnTo>
                    <a:lnTo>
                      <a:pt x="211" y="66"/>
                    </a:lnTo>
                    <a:lnTo>
                      <a:pt x="211" y="66"/>
                    </a:lnTo>
                    <a:lnTo>
                      <a:pt x="210" y="65"/>
                    </a:lnTo>
                    <a:lnTo>
                      <a:pt x="210" y="64"/>
                    </a:lnTo>
                    <a:lnTo>
                      <a:pt x="209" y="64"/>
                    </a:lnTo>
                    <a:lnTo>
                      <a:pt x="209" y="64"/>
                    </a:lnTo>
                    <a:lnTo>
                      <a:pt x="209" y="63"/>
                    </a:lnTo>
                    <a:lnTo>
                      <a:pt x="208" y="63"/>
                    </a:lnTo>
                    <a:lnTo>
                      <a:pt x="208" y="62"/>
                    </a:lnTo>
                    <a:lnTo>
                      <a:pt x="207" y="61"/>
                    </a:lnTo>
                    <a:lnTo>
                      <a:pt x="207" y="61"/>
                    </a:lnTo>
                    <a:lnTo>
                      <a:pt x="207" y="60"/>
                    </a:lnTo>
                    <a:lnTo>
                      <a:pt x="206" y="59"/>
                    </a:lnTo>
                    <a:lnTo>
                      <a:pt x="206" y="59"/>
                    </a:lnTo>
                    <a:lnTo>
                      <a:pt x="205" y="58"/>
                    </a:lnTo>
                    <a:lnTo>
                      <a:pt x="205" y="57"/>
                    </a:lnTo>
                    <a:lnTo>
                      <a:pt x="205" y="56"/>
                    </a:lnTo>
                    <a:lnTo>
                      <a:pt x="204" y="56"/>
                    </a:lnTo>
                    <a:lnTo>
                      <a:pt x="204" y="55"/>
                    </a:lnTo>
                    <a:lnTo>
                      <a:pt x="204" y="54"/>
                    </a:lnTo>
                    <a:lnTo>
                      <a:pt x="203" y="54"/>
                    </a:lnTo>
                    <a:lnTo>
                      <a:pt x="203" y="54"/>
                    </a:lnTo>
                    <a:lnTo>
                      <a:pt x="203" y="53"/>
                    </a:lnTo>
                    <a:lnTo>
                      <a:pt x="203" y="53"/>
                    </a:lnTo>
                    <a:lnTo>
                      <a:pt x="203" y="52"/>
                    </a:lnTo>
                    <a:lnTo>
                      <a:pt x="203" y="51"/>
                    </a:lnTo>
                    <a:lnTo>
                      <a:pt x="202" y="51"/>
                    </a:lnTo>
                    <a:lnTo>
                      <a:pt x="202" y="50"/>
                    </a:lnTo>
                    <a:lnTo>
                      <a:pt x="202" y="49"/>
                    </a:lnTo>
                    <a:lnTo>
                      <a:pt x="201" y="48"/>
                    </a:lnTo>
                    <a:lnTo>
                      <a:pt x="201" y="48"/>
                    </a:lnTo>
                    <a:lnTo>
                      <a:pt x="201" y="47"/>
                    </a:lnTo>
                    <a:lnTo>
                      <a:pt x="201" y="46"/>
                    </a:lnTo>
                    <a:lnTo>
                      <a:pt x="200" y="45"/>
                    </a:lnTo>
                    <a:lnTo>
                      <a:pt x="200" y="45"/>
                    </a:lnTo>
                    <a:lnTo>
                      <a:pt x="200" y="44"/>
                    </a:lnTo>
                    <a:lnTo>
                      <a:pt x="200" y="44"/>
                    </a:lnTo>
                    <a:lnTo>
                      <a:pt x="199" y="44"/>
                    </a:lnTo>
                    <a:lnTo>
                      <a:pt x="199" y="43"/>
                    </a:lnTo>
                    <a:lnTo>
                      <a:pt x="199" y="42"/>
                    </a:lnTo>
                    <a:lnTo>
                      <a:pt x="199" y="41"/>
                    </a:lnTo>
                    <a:lnTo>
                      <a:pt x="199" y="40"/>
                    </a:lnTo>
                    <a:lnTo>
                      <a:pt x="198" y="40"/>
                    </a:lnTo>
                    <a:lnTo>
                      <a:pt x="198" y="39"/>
                    </a:lnTo>
                    <a:lnTo>
                      <a:pt x="198" y="38"/>
                    </a:lnTo>
                    <a:lnTo>
                      <a:pt x="198" y="37"/>
                    </a:lnTo>
                    <a:lnTo>
                      <a:pt x="198" y="36"/>
                    </a:lnTo>
                    <a:lnTo>
                      <a:pt x="198" y="36"/>
                    </a:lnTo>
                    <a:lnTo>
                      <a:pt x="198" y="35"/>
                    </a:lnTo>
                    <a:lnTo>
                      <a:pt x="198" y="35"/>
                    </a:lnTo>
                    <a:lnTo>
                      <a:pt x="197" y="34"/>
                    </a:lnTo>
                    <a:lnTo>
                      <a:pt x="197" y="33"/>
                    </a:lnTo>
                    <a:lnTo>
                      <a:pt x="197" y="32"/>
                    </a:lnTo>
                    <a:lnTo>
                      <a:pt x="197" y="31"/>
                    </a:lnTo>
                    <a:lnTo>
                      <a:pt x="197" y="31"/>
                    </a:lnTo>
                    <a:lnTo>
                      <a:pt x="197" y="30"/>
                    </a:lnTo>
                    <a:lnTo>
                      <a:pt x="197" y="29"/>
                    </a:lnTo>
                    <a:lnTo>
                      <a:pt x="198" y="28"/>
                    </a:lnTo>
                    <a:lnTo>
                      <a:pt x="198" y="27"/>
                    </a:lnTo>
                    <a:lnTo>
                      <a:pt x="198" y="26"/>
                    </a:lnTo>
                    <a:lnTo>
                      <a:pt x="198" y="25"/>
                    </a:lnTo>
                    <a:lnTo>
                      <a:pt x="198" y="25"/>
                    </a:lnTo>
                    <a:lnTo>
                      <a:pt x="198" y="25"/>
                    </a:lnTo>
                    <a:lnTo>
                      <a:pt x="198" y="24"/>
                    </a:lnTo>
                    <a:lnTo>
                      <a:pt x="198" y="24"/>
                    </a:lnTo>
                    <a:lnTo>
                      <a:pt x="199" y="23"/>
                    </a:lnTo>
                    <a:lnTo>
                      <a:pt x="199" y="23"/>
                    </a:lnTo>
                    <a:lnTo>
                      <a:pt x="199" y="23"/>
                    </a:lnTo>
                    <a:lnTo>
                      <a:pt x="199" y="22"/>
                    </a:lnTo>
                    <a:lnTo>
                      <a:pt x="199" y="22"/>
                    </a:lnTo>
                    <a:lnTo>
                      <a:pt x="199" y="21"/>
                    </a:lnTo>
                    <a:lnTo>
                      <a:pt x="199" y="21"/>
                    </a:lnTo>
                    <a:lnTo>
                      <a:pt x="200" y="20"/>
                    </a:lnTo>
                    <a:lnTo>
                      <a:pt x="200" y="20"/>
                    </a:lnTo>
                    <a:lnTo>
                      <a:pt x="200" y="19"/>
                    </a:lnTo>
                    <a:lnTo>
                      <a:pt x="200" y="19"/>
                    </a:lnTo>
                    <a:lnTo>
                      <a:pt x="200" y="19"/>
                    </a:lnTo>
                    <a:lnTo>
                      <a:pt x="201" y="18"/>
                    </a:lnTo>
                    <a:lnTo>
                      <a:pt x="201" y="18"/>
                    </a:lnTo>
                    <a:lnTo>
                      <a:pt x="201" y="17"/>
                    </a:lnTo>
                    <a:lnTo>
                      <a:pt x="201" y="17"/>
                    </a:lnTo>
                    <a:lnTo>
                      <a:pt x="201" y="16"/>
                    </a:lnTo>
                    <a:lnTo>
                      <a:pt x="202" y="16"/>
                    </a:lnTo>
                    <a:lnTo>
                      <a:pt x="202" y="16"/>
                    </a:lnTo>
                    <a:lnTo>
                      <a:pt x="202" y="16"/>
                    </a:lnTo>
                    <a:lnTo>
                      <a:pt x="202" y="16"/>
                    </a:lnTo>
                    <a:lnTo>
                      <a:pt x="203" y="15"/>
                    </a:lnTo>
                    <a:lnTo>
                      <a:pt x="203" y="15"/>
                    </a:lnTo>
                    <a:lnTo>
                      <a:pt x="203" y="14"/>
                    </a:lnTo>
                    <a:lnTo>
                      <a:pt x="203" y="14"/>
                    </a:lnTo>
                    <a:lnTo>
                      <a:pt x="203" y="14"/>
                    </a:lnTo>
                    <a:lnTo>
                      <a:pt x="203" y="13"/>
                    </a:lnTo>
                    <a:lnTo>
                      <a:pt x="203" y="13"/>
                    </a:lnTo>
                    <a:lnTo>
                      <a:pt x="204" y="12"/>
                    </a:lnTo>
                    <a:lnTo>
                      <a:pt x="204" y="12"/>
                    </a:lnTo>
                    <a:lnTo>
                      <a:pt x="204" y="12"/>
                    </a:lnTo>
                    <a:lnTo>
                      <a:pt x="205" y="11"/>
                    </a:lnTo>
                    <a:lnTo>
                      <a:pt x="205" y="11"/>
                    </a:lnTo>
                    <a:lnTo>
                      <a:pt x="205" y="11"/>
                    </a:lnTo>
                    <a:lnTo>
                      <a:pt x="206" y="10"/>
                    </a:lnTo>
                    <a:lnTo>
                      <a:pt x="206" y="10"/>
                    </a:lnTo>
                    <a:lnTo>
                      <a:pt x="206" y="9"/>
                    </a:lnTo>
                    <a:lnTo>
                      <a:pt x="207" y="9"/>
                    </a:lnTo>
                    <a:lnTo>
                      <a:pt x="207" y="9"/>
                    </a:lnTo>
                    <a:lnTo>
                      <a:pt x="207" y="8"/>
                    </a:lnTo>
                    <a:lnTo>
                      <a:pt x="208" y="8"/>
                    </a:lnTo>
                    <a:lnTo>
                      <a:pt x="208" y="8"/>
                    </a:lnTo>
                    <a:lnTo>
                      <a:pt x="208" y="8"/>
                    </a:lnTo>
                    <a:lnTo>
                      <a:pt x="209" y="7"/>
                    </a:lnTo>
                    <a:lnTo>
                      <a:pt x="209" y="7"/>
                    </a:lnTo>
                    <a:lnTo>
                      <a:pt x="210" y="7"/>
                    </a:lnTo>
                    <a:lnTo>
                      <a:pt x="210" y="6"/>
                    </a:lnTo>
                    <a:lnTo>
                      <a:pt x="210" y="6"/>
                    </a:lnTo>
                    <a:lnTo>
                      <a:pt x="211" y="6"/>
                    </a:lnTo>
                    <a:lnTo>
                      <a:pt x="211" y="6"/>
                    </a:lnTo>
                    <a:lnTo>
                      <a:pt x="211" y="6"/>
                    </a:lnTo>
                    <a:lnTo>
                      <a:pt x="212" y="6"/>
                    </a:lnTo>
                    <a:lnTo>
                      <a:pt x="212" y="6"/>
                    </a:lnTo>
                    <a:lnTo>
                      <a:pt x="213" y="5"/>
                    </a:lnTo>
                    <a:lnTo>
                      <a:pt x="213" y="5"/>
                    </a:lnTo>
                    <a:lnTo>
                      <a:pt x="213" y="5"/>
                    </a:lnTo>
                    <a:lnTo>
                      <a:pt x="213" y="5"/>
                    </a:lnTo>
                    <a:lnTo>
                      <a:pt x="213" y="4"/>
                    </a:lnTo>
                    <a:lnTo>
                      <a:pt x="214" y="4"/>
                    </a:lnTo>
                    <a:lnTo>
                      <a:pt x="214" y="4"/>
                    </a:lnTo>
                    <a:lnTo>
                      <a:pt x="215" y="3"/>
                    </a:lnTo>
                    <a:lnTo>
                      <a:pt x="216" y="3"/>
                    </a:lnTo>
                    <a:lnTo>
                      <a:pt x="217" y="2"/>
                    </a:lnTo>
                    <a:lnTo>
                      <a:pt x="218" y="2"/>
                    </a:lnTo>
                    <a:lnTo>
                      <a:pt x="218" y="2"/>
                    </a:lnTo>
                    <a:lnTo>
                      <a:pt x="218" y="2"/>
                    </a:lnTo>
                    <a:lnTo>
                      <a:pt x="219" y="2"/>
                    </a:lnTo>
                    <a:lnTo>
                      <a:pt x="219" y="1"/>
                    </a:lnTo>
                    <a:lnTo>
                      <a:pt x="220" y="1"/>
                    </a:lnTo>
                    <a:lnTo>
                      <a:pt x="220" y="1"/>
                    </a:lnTo>
                    <a:lnTo>
                      <a:pt x="221" y="1"/>
                    </a:lnTo>
                    <a:lnTo>
                      <a:pt x="221" y="1"/>
                    </a:lnTo>
                    <a:lnTo>
                      <a:pt x="222" y="1"/>
                    </a:lnTo>
                    <a:lnTo>
                      <a:pt x="222" y="1"/>
                    </a:lnTo>
                    <a:lnTo>
                      <a:pt x="222" y="0"/>
                    </a:lnTo>
                    <a:lnTo>
                      <a:pt x="222" y="0"/>
                    </a:lnTo>
                    <a:lnTo>
                      <a:pt x="223" y="0"/>
                    </a:lnTo>
                    <a:lnTo>
                      <a:pt x="223" y="0"/>
                    </a:lnTo>
                    <a:lnTo>
                      <a:pt x="224" y="0"/>
                    </a:lnTo>
                    <a:lnTo>
                      <a:pt x="225" y="0"/>
                    </a:lnTo>
                    <a:lnTo>
                      <a:pt x="225" y="0"/>
                    </a:lnTo>
                    <a:lnTo>
                      <a:pt x="226" y="0"/>
                    </a:lnTo>
                    <a:lnTo>
                      <a:pt x="226" y="0"/>
                    </a:lnTo>
                    <a:lnTo>
                      <a:pt x="227" y="0"/>
                    </a:lnTo>
                    <a:lnTo>
                      <a:pt x="227" y="0"/>
                    </a:lnTo>
                    <a:lnTo>
                      <a:pt x="228" y="0"/>
                    </a:lnTo>
                    <a:lnTo>
                      <a:pt x="228" y="0"/>
                    </a:lnTo>
                    <a:lnTo>
                      <a:pt x="229" y="0"/>
                    </a:lnTo>
                    <a:lnTo>
                      <a:pt x="230" y="0"/>
                    </a:lnTo>
                    <a:lnTo>
                      <a:pt x="231" y="0"/>
                    </a:lnTo>
                    <a:lnTo>
                      <a:pt x="232" y="0"/>
                    </a:lnTo>
                    <a:lnTo>
                      <a:pt x="232" y="0"/>
                    </a:lnTo>
                    <a:lnTo>
                      <a:pt x="233" y="1"/>
                    </a:lnTo>
                    <a:lnTo>
                      <a:pt x="234" y="1"/>
                    </a:lnTo>
                    <a:lnTo>
                      <a:pt x="234" y="1"/>
                    </a:lnTo>
                    <a:lnTo>
                      <a:pt x="235" y="1"/>
                    </a:lnTo>
                    <a:lnTo>
                      <a:pt x="236" y="2"/>
                    </a:lnTo>
                    <a:lnTo>
                      <a:pt x="237" y="2"/>
                    </a:lnTo>
                    <a:lnTo>
                      <a:pt x="238" y="2"/>
                    </a:lnTo>
                    <a:lnTo>
                      <a:pt x="238" y="3"/>
                    </a:lnTo>
                    <a:lnTo>
                      <a:pt x="239" y="3"/>
                    </a:lnTo>
                    <a:lnTo>
                      <a:pt x="240" y="3"/>
                    </a:lnTo>
                    <a:lnTo>
                      <a:pt x="241" y="4"/>
                    </a:lnTo>
                    <a:lnTo>
                      <a:pt x="241" y="4"/>
                    </a:lnTo>
                    <a:lnTo>
                      <a:pt x="241" y="5"/>
                    </a:lnTo>
                    <a:lnTo>
                      <a:pt x="242" y="5"/>
                    </a:lnTo>
                    <a:lnTo>
                      <a:pt x="242" y="5"/>
                    </a:lnTo>
                    <a:lnTo>
                      <a:pt x="243" y="6"/>
                    </a:lnTo>
                    <a:lnTo>
                      <a:pt x="243" y="6"/>
                    </a:lnTo>
                    <a:lnTo>
                      <a:pt x="244" y="6"/>
                    </a:lnTo>
                    <a:lnTo>
                      <a:pt x="245" y="6"/>
                    </a:lnTo>
                    <a:lnTo>
                      <a:pt x="245" y="7"/>
                    </a:lnTo>
                    <a:lnTo>
                      <a:pt x="246" y="7"/>
                    </a:lnTo>
                    <a:lnTo>
                      <a:pt x="246" y="8"/>
                    </a:lnTo>
                    <a:lnTo>
                      <a:pt x="247" y="8"/>
                    </a:lnTo>
                    <a:lnTo>
                      <a:pt x="247" y="8"/>
                    </a:lnTo>
                    <a:lnTo>
                      <a:pt x="248" y="9"/>
                    </a:lnTo>
                    <a:lnTo>
                      <a:pt x="249" y="9"/>
                    </a:lnTo>
                    <a:lnTo>
                      <a:pt x="249" y="10"/>
                    </a:lnTo>
                    <a:lnTo>
                      <a:pt x="250" y="10"/>
                    </a:lnTo>
                    <a:lnTo>
                      <a:pt x="250" y="11"/>
                    </a:lnTo>
                    <a:lnTo>
                      <a:pt x="251" y="11"/>
                    </a:lnTo>
                    <a:lnTo>
                      <a:pt x="251" y="12"/>
                    </a:lnTo>
                    <a:lnTo>
                      <a:pt x="251" y="12"/>
                    </a:lnTo>
                    <a:lnTo>
                      <a:pt x="251" y="13"/>
                    </a:lnTo>
                    <a:lnTo>
                      <a:pt x="252" y="14"/>
                    </a:lnTo>
                    <a:lnTo>
                      <a:pt x="252" y="14"/>
                    </a:lnTo>
                    <a:lnTo>
                      <a:pt x="253" y="15"/>
                    </a:lnTo>
                    <a:lnTo>
                      <a:pt x="253" y="15"/>
                    </a:lnTo>
                    <a:lnTo>
                      <a:pt x="253" y="16"/>
                    </a:lnTo>
                    <a:lnTo>
                      <a:pt x="254" y="16"/>
                    </a:lnTo>
                    <a:lnTo>
                      <a:pt x="254" y="16"/>
                    </a:lnTo>
                    <a:lnTo>
                      <a:pt x="255" y="16"/>
                    </a:lnTo>
                    <a:lnTo>
                      <a:pt x="255" y="17"/>
                    </a:lnTo>
                    <a:lnTo>
                      <a:pt x="256" y="18"/>
                    </a:lnTo>
                    <a:lnTo>
                      <a:pt x="256" y="18"/>
                    </a:lnTo>
                    <a:lnTo>
                      <a:pt x="257" y="19"/>
                    </a:lnTo>
                    <a:lnTo>
                      <a:pt x="257" y="19"/>
                    </a:lnTo>
                    <a:lnTo>
                      <a:pt x="258" y="20"/>
                    </a:lnTo>
                    <a:lnTo>
                      <a:pt x="258" y="21"/>
                    </a:lnTo>
                    <a:lnTo>
                      <a:pt x="258" y="21"/>
                    </a:lnTo>
                    <a:lnTo>
                      <a:pt x="259" y="22"/>
                    </a:lnTo>
                    <a:lnTo>
                      <a:pt x="259" y="22"/>
                    </a:lnTo>
                    <a:lnTo>
                      <a:pt x="260" y="23"/>
                    </a:lnTo>
                    <a:lnTo>
                      <a:pt x="260" y="24"/>
                    </a:lnTo>
                    <a:lnTo>
                      <a:pt x="260" y="24"/>
                    </a:lnTo>
                    <a:lnTo>
                      <a:pt x="260" y="25"/>
                    </a:lnTo>
                    <a:lnTo>
                      <a:pt x="260" y="25"/>
                    </a:lnTo>
                    <a:lnTo>
                      <a:pt x="261" y="25"/>
                    </a:lnTo>
                    <a:lnTo>
                      <a:pt x="261" y="26"/>
                    </a:lnTo>
                    <a:lnTo>
                      <a:pt x="262" y="26"/>
                    </a:lnTo>
                    <a:lnTo>
                      <a:pt x="262" y="27"/>
                    </a:lnTo>
                    <a:lnTo>
                      <a:pt x="263" y="28"/>
                    </a:lnTo>
                    <a:lnTo>
                      <a:pt x="263" y="28"/>
                    </a:lnTo>
                    <a:lnTo>
                      <a:pt x="263" y="29"/>
                    </a:lnTo>
                    <a:lnTo>
                      <a:pt x="264" y="30"/>
                    </a:lnTo>
                    <a:lnTo>
                      <a:pt x="264" y="31"/>
                    </a:lnTo>
                    <a:lnTo>
                      <a:pt x="265" y="32"/>
                    </a:lnTo>
                    <a:lnTo>
                      <a:pt x="266" y="33"/>
                    </a:lnTo>
                    <a:lnTo>
                      <a:pt x="267" y="35"/>
                    </a:lnTo>
                    <a:lnTo>
                      <a:pt x="268" y="35"/>
                    </a:lnTo>
                    <a:lnTo>
                      <a:pt x="269" y="37"/>
                    </a:lnTo>
                    <a:lnTo>
                      <a:pt x="269" y="38"/>
                    </a:lnTo>
                    <a:lnTo>
                      <a:pt x="270" y="39"/>
                    </a:lnTo>
                    <a:lnTo>
                      <a:pt x="270" y="41"/>
                    </a:lnTo>
                    <a:lnTo>
                      <a:pt x="271" y="42"/>
                    </a:lnTo>
                    <a:lnTo>
                      <a:pt x="272" y="44"/>
                    </a:lnTo>
                    <a:lnTo>
                      <a:pt x="273" y="44"/>
                    </a:lnTo>
                    <a:lnTo>
                      <a:pt x="274" y="46"/>
                    </a:lnTo>
                    <a:lnTo>
                      <a:pt x="274" y="47"/>
                    </a:lnTo>
                    <a:lnTo>
                      <a:pt x="275" y="49"/>
                    </a:lnTo>
                    <a:lnTo>
                      <a:pt x="276" y="51"/>
                    </a:lnTo>
                    <a:lnTo>
                      <a:pt x="277" y="52"/>
                    </a:lnTo>
                    <a:lnTo>
                      <a:pt x="278" y="54"/>
                    </a:lnTo>
                    <a:lnTo>
                      <a:pt x="278" y="54"/>
                    </a:lnTo>
                    <a:lnTo>
                      <a:pt x="279" y="56"/>
                    </a:lnTo>
                    <a:lnTo>
                      <a:pt x="279" y="57"/>
                    </a:lnTo>
                    <a:lnTo>
                      <a:pt x="280" y="59"/>
                    </a:lnTo>
                    <a:lnTo>
                      <a:pt x="281" y="61"/>
                    </a:lnTo>
                    <a:lnTo>
                      <a:pt x="281" y="62"/>
                    </a:lnTo>
                    <a:lnTo>
                      <a:pt x="282" y="64"/>
                    </a:lnTo>
                    <a:lnTo>
                      <a:pt x="283" y="64"/>
                    </a:lnTo>
                    <a:lnTo>
                      <a:pt x="284" y="66"/>
                    </a:lnTo>
                    <a:lnTo>
                      <a:pt x="284" y="68"/>
                    </a:lnTo>
                    <a:lnTo>
                      <a:pt x="285" y="69"/>
                    </a:lnTo>
                    <a:lnTo>
                      <a:pt x="286" y="71"/>
                    </a:lnTo>
                    <a:lnTo>
                      <a:pt x="287" y="73"/>
                    </a:lnTo>
                    <a:lnTo>
                      <a:pt x="287" y="73"/>
                    </a:lnTo>
                    <a:lnTo>
                      <a:pt x="288" y="75"/>
                    </a:lnTo>
                    <a:lnTo>
                      <a:pt x="289" y="77"/>
                    </a:lnTo>
                    <a:lnTo>
                      <a:pt x="289" y="78"/>
                    </a:lnTo>
                    <a:lnTo>
                      <a:pt x="289" y="80"/>
                    </a:lnTo>
                    <a:lnTo>
                      <a:pt x="290" y="81"/>
                    </a:lnTo>
                    <a:lnTo>
                      <a:pt x="291" y="83"/>
                    </a:lnTo>
                    <a:lnTo>
                      <a:pt x="291" y="83"/>
                    </a:lnTo>
                    <a:lnTo>
                      <a:pt x="291" y="84"/>
                    </a:lnTo>
                    <a:lnTo>
                      <a:pt x="292" y="85"/>
                    </a:lnTo>
                    <a:lnTo>
                      <a:pt x="293" y="87"/>
                    </a:lnTo>
                    <a:lnTo>
                      <a:pt x="293" y="88"/>
                    </a:lnTo>
                    <a:lnTo>
                      <a:pt x="294" y="90"/>
                    </a:lnTo>
                    <a:lnTo>
                      <a:pt x="294" y="92"/>
                    </a:lnTo>
                    <a:lnTo>
                      <a:pt x="295" y="92"/>
                    </a:lnTo>
                    <a:lnTo>
                      <a:pt x="296" y="94"/>
                    </a:lnTo>
                    <a:lnTo>
                      <a:pt x="296" y="95"/>
                    </a:lnTo>
                    <a:lnTo>
                      <a:pt x="297" y="97"/>
                    </a:lnTo>
                    <a:lnTo>
                      <a:pt x="297" y="98"/>
                    </a:lnTo>
                    <a:lnTo>
                      <a:pt x="298" y="100"/>
                    </a:lnTo>
                    <a:lnTo>
                      <a:pt x="298" y="102"/>
                    </a:lnTo>
                    <a:lnTo>
                      <a:pt x="299" y="102"/>
                    </a:lnTo>
                    <a:lnTo>
                      <a:pt x="299" y="103"/>
                    </a:lnTo>
                    <a:lnTo>
                      <a:pt x="299" y="105"/>
                    </a:lnTo>
                    <a:lnTo>
                      <a:pt x="299" y="106"/>
                    </a:lnTo>
                    <a:lnTo>
                      <a:pt x="300" y="108"/>
                    </a:lnTo>
                    <a:lnTo>
                      <a:pt x="300" y="109"/>
                    </a:lnTo>
                    <a:lnTo>
                      <a:pt x="301" y="111"/>
                    </a:lnTo>
                    <a:lnTo>
                      <a:pt x="301" y="112"/>
                    </a:lnTo>
                    <a:lnTo>
                      <a:pt x="302" y="112"/>
                    </a:lnTo>
                    <a:lnTo>
                      <a:pt x="302" y="114"/>
                    </a:lnTo>
                    <a:lnTo>
                      <a:pt x="303" y="115"/>
                    </a:lnTo>
                    <a:lnTo>
                      <a:pt x="303" y="115"/>
                    </a:lnTo>
                    <a:lnTo>
                      <a:pt x="303" y="116"/>
                    </a:lnTo>
                    <a:lnTo>
                      <a:pt x="303" y="118"/>
                    </a:lnTo>
                    <a:lnTo>
                      <a:pt x="303" y="119"/>
                    </a:lnTo>
                    <a:lnTo>
                      <a:pt x="303" y="119"/>
                    </a:lnTo>
                    <a:lnTo>
                      <a:pt x="303" y="121"/>
                    </a:lnTo>
                    <a:lnTo>
                      <a:pt x="302" y="121"/>
                    </a:lnTo>
                    <a:lnTo>
                      <a:pt x="302" y="122"/>
                    </a:lnTo>
                    <a:lnTo>
                      <a:pt x="302" y="124"/>
                    </a:lnTo>
                    <a:lnTo>
                      <a:pt x="302" y="124"/>
                    </a:lnTo>
                    <a:lnTo>
                      <a:pt x="301" y="125"/>
                    </a:lnTo>
                    <a:lnTo>
                      <a:pt x="301" y="126"/>
                    </a:lnTo>
                    <a:lnTo>
                      <a:pt x="301" y="128"/>
                    </a:lnTo>
                    <a:lnTo>
                      <a:pt x="300" y="129"/>
                    </a:lnTo>
                    <a:lnTo>
                      <a:pt x="300" y="130"/>
                    </a:lnTo>
                    <a:lnTo>
                      <a:pt x="300" y="131"/>
                    </a:lnTo>
                    <a:lnTo>
                      <a:pt x="300" y="131"/>
                    </a:lnTo>
                    <a:lnTo>
                      <a:pt x="300" y="132"/>
                    </a:lnTo>
                    <a:lnTo>
                      <a:pt x="300" y="133"/>
                    </a:lnTo>
                    <a:lnTo>
                      <a:pt x="300" y="134"/>
                    </a:lnTo>
                    <a:lnTo>
                      <a:pt x="300" y="135"/>
                    </a:lnTo>
                    <a:lnTo>
                      <a:pt x="300" y="136"/>
                    </a:lnTo>
                    <a:lnTo>
                      <a:pt x="300" y="137"/>
                    </a:lnTo>
                    <a:lnTo>
                      <a:pt x="300" y="138"/>
                    </a:lnTo>
                    <a:lnTo>
                      <a:pt x="300" y="138"/>
                    </a:lnTo>
                    <a:lnTo>
                      <a:pt x="300" y="139"/>
                    </a:lnTo>
                    <a:lnTo>
                      <a:pt x="300" y="139"/>
                    </a:lnTo>
                    <a:lnTo>
                      <a:pt x="300" y="140"/>
                    </a:lnTo>
                    <a:lnTo>
                      <a:pt x="300" y="140"/>
                    </a:lnTo>
                    <a:lnTo>
                      <a:pt x="300" y="140"/>
                    </a:lnTo>
                    <a:lnTo>
                      <a:pt x="300" y="140"/>
                    </a:lnTo>
                    <a:lnTo>
                      <a:pt x="300" y="140"/>
                    </a:lnTo>
                    <a:lnTo>
                      <a:pt x="300" y="141"/>
                    </a:lnTo>
                    <a:lnTo>
                      <a:pt x="300" y="141"/>
                    </a:lnTo>
                    <a:lnTo>
                      <a:pt x="298" y="149"/>
                    </a:lnTo>
                    <a:lnTo>
                      <a:pt x="290" y="151"/>
                    </a:lnTo>
                    <a:lnTo>
                      <a:pt x="290" y="151"/>
                    </a:lnTo>
                    <a:lnTo>
                      <a:pt x="290" y="151"/>
                    </a:lnTo>
                    <a:lnTo>
                      <a:pt x="290" y="151"/>
                    </a:lnTo>
                    <a:lnTo>
                      <a:pt x="289" y="150"/>
                    </a:lnTo>
                    <a:lnTo>
                      <a:pt x="289" y="150"/>
                    </a:lnTo>
                    <a:lnTo>
                      <a:pt x="289" y="151"/>
                    </a:lnTo>
                    <a:lnTo>
                      <a:pt x="288" y="151"/>
                    </a:lnTo>
                    <a:lnTo>
                      <a:pt x="288" y="152"/>
                    </a:lnTo>
                    <a:lnTo>
                      <a:pt x="288" y="152"/>
                    </a:lnTo>
                    <a:lnTo>
                      <a:pt x="288" y="152"/>
                    </a:lnTo>
                    <a:lnTo>
                      <a:pt x="288" y="153"/>
                    </a:lnTo>
                    <a:lnTo>
                      <a:pt x="288" y="153"/>
                    </a:lnTo>
                    <a:lnTo>
                      <a:pt x="288" y="154"/>
                    </a:lnTo>
                    <a:lnTo>
                      <a:pt x="287" y="154"/>
                    </a:lnTo>
                    <a:lnTo>
                      <a:pt x="287" y="154"/>
                    </a:lnTo>
                    <a:lnTo>
                      <a:pt x="287" y="155"/>
                    </a:lnTo>
                    <a:lnTo>
                      <a:pt x="287" y="155"/>
                    </a:lnTo>
                    <a:lnTo>
                      <a:pt x="287" y="156"/>
                    </a:lnTo>
                    <a:lnTo>
                      <a:pt x="286" y="156"/>
                    </a:lnTo>
                    <a:lnTo>
                      <a:pt x="286" y="156"/>
                    </a:lnTo>
                    <a:lnTo>
                      <a:pt x="286" y="157"/>
                    </a:lnTo>
                    <a:lnTo>
                      <a:pt x="286" y="157"/>
                    </a:lnTo>
                    <a:lnTo>
                      <a:pt x="286" y="157"/>
                    </a:lnTo>
                    <a:lnTo>
                      <a:pt x="285" y="158"/>
                    </a:lnTo>
                    <a:lnTo>
                      <a:pt x="285" y="158"/>
                    </a:lnTo>
                    <a:lnTo>
                      <a:pt x="285" y="158"/>
                    </a:lnTo>
                    <a:lnTo>
                      <a:pt x="285" y="159"/>
                    </a:lnTo>
                    <a:lnTo>
                      <a:pt x="284" y="159"/>
                    </a:lnTo>
                    <a:lnTo>
                      <a:pt x="284" y="159"/>
                    </a:lnTo>
                    <a:lnTo>
                      <a:pt x="284" y="160"/>
                    </a:lnTo>
                    <a:lnTo>
                      <a:pt x="284" y="160"/>
                    </a:lnTo>
                    <a:lnTo>
                      <a:pt x="283" y="160"/>
                    </a:lnTo>
                    <a:lnTo>
                      <a:pt x="283" y="160"/>
                    </a:lnTo>
                    <a:lnTo>
                      <a:pt x="283" y="160"/>
                    </a:lnTo>
                    <a:lnTo>
                      <a:pt x="283" y="160"/>
                    </a:lnTo>
                    <a:lnTo>
                      <a:pt x="282" y="161"/>
                    </a:lnTo>
                    <a:lnTo>
                      <a:pt x="282" y="161"/>
                    </a:lnTo>
                    <a:lnTo>
                      <a:pt x="281" y="162"/>
                    </a:lnTo>
                    <a:lnTo>
                      <a:pt x="281" y="162"/>
                    </a:lnTo>
                    <a:lnTo>
                      <a:pt x="280" y="163"/>
                    </a:lnTo>
                    <a:lnTo>
                      <a:pt x="279" y="163"/>
                    </a:lnTo>
                    <a:lnTo>
                      <a:pt x="279" y="164"/>
                    </a:lnTo>
                    <a:lnTo>
                      <a:pt x="279" y="164"/>
                    </a:lnTo>
                    <a:lnTo>
                      <a:pt x="279" y="165"/>
                    </a:lnTo>
                    <a:lnTo>
                      <a:pt x="278" y="165"/>
                    </a:lnTo>
                    <a:lnTo>
                      <a:pt x="277" y="166"/>
                    </a:lnTo>
                    <a:lnTo>
                      <a:pt x="277" y="166"/>
                    </a:lnTo>
                    <a:lnTo>
                      <a:pt x="277" y="166"/>
                    </a:lnTo>
                    <a:lnTo>
                      <a:pt x="276" y="167"/>
                    </a:lnTo>
                    <a:lnTo>
                      <a:pt x="275" y="167"/>
                    </a:lnTo>
                    <a:lnTo>
                      <a:pt x="275" y="167"/>
                    </a:lnTo>
                    <a:lnTo>
                      <a:pt x="274" y="168"/>
                    </a:lnTo>
                    <a:lnTo>
                      <a:pt x="274" y="168"/>
                    </a:lnTo>
                    <a:lnTo>
                      <a:pt x="273" y="169"/>
                    </a:lnTo>
                    <a:lnTo>
                      <a:pt x="272" y="169"/>
                    </a:lnTo>
                    <a:lnTo>
                      <a:pt x="272" y="169"/>
                    </a:lnTo>
                    <a:lnTo>
                      <a:pt x="271" y="169"/>
                    </a:lnTo>
                    <a:lnTo>
                      <a:pt x="270" y="169"/>
                    </a:lnTo>
                    <a:lnTo>
                      <a:pt x="270" y="169"/>
                    </a:lnTo>
                    <a:lnTo>
                      <a:pt x="270" y="170"/>
                    </a:lnTo>
                    <a:lnTo>
                      <a:pt x="269" y="170"/>
                    </a:lnTo>
                    <a:lnTo>
                      <a:pt x="269" y="171"/>
                    </a:lnTo>
                    <a:lnTo>
                      <a:pt x="268" y="171"/>
                    </a:lnTo>
                    <a:lnTo>
                      <a:pt x="267" y="171"/>
                    </a:lnTo>
                    <a:lnTo>
                      <a:pt x="266" y="172"/>
                    </a:lnTo>
                    <a:lnTo>
                      <a:pt x="266" y="172"/>
                    </a:lnTo>
                    <a:lnTo>
                      <a:pt x="265" y="172"/>
                    </a:lnTo>
                    <a:lnTo>
                      <a:pt x="264" y="173"/>
                    </a:lnTo>
                    <a:lnTo>
                      <a:pt x="263" y="173"/>
                    </a:lnTo>
                    <a:lnTo>
                      <a:pt x="263" y="173"/>
                    </a:lnTo>
                    <a:lnTo>
                      <a:pt x="262" y="174"/>
                    </a:lnTo>
                    <a:lnTo>
                      <a:pt x="261" y="174"/>
                    </a:lnTo>
                    <a:lnTo>
                      <a:pt x="260" y="174"/>
                    </a:lnTo>
                    <a:lnTo>
                      <a:pt x="260" y="174"/>
                    </a:lnTo>
                    <a:lnTo>
                      <a:pt x="260" y="175"/>
                    </a:lnTo>
                    <a:lnTo>
                      <a:pt x="259" y="175"/>
                    </a:lnTo>
                    <a:lnTo>
                      <a:pt x="258" y="175"/>
                    </a:lnTo>
                    <a:lnTo>
                      <a:pt x="258" y="176"/>
                    </a:lnTo>
                    <a:lnTo>
                      <a:pt x="257" y="176"/>
                    </a:lnTo>
                    <a:lnTo>
                      <a:pt x="256" y="176"/>
                    </a:lnTo>
                    <a:lnTo>
                      <a:pt x="255" y="177"/>
                    </a:lnTo>
                    <a:lnTo>
                      <a:pt x="254" y="177"/>
                    </a:lnTo>
                    <a:lnTo>
                      <a:pt x="253" y="177"/>
                    </a:lnTo>
                    <a:lnTo>
                      <a:pt x="253" y="177"/>
                    </a:lnTo>
                    <a:lnTo>
                      <a:pt x="252" y="178"/>
                    </a:lnTo>
                    <a:lnTo>
                      <a:pt x="251" y="178"/>
                    </a:lnTo>
                    <a:lnTo>
                      <a:pt x="251" y="178"/>
                    </a:lnTo>
                    <a:lnTo>
                      <a:pt x="250" y="179"/>
                    </a:lnTo>
                    <a:lnTo>
                      <a:pt x="249" y="179"/>
                    </a:lnTo>
                    <a:lnTo>
                      <a:pt x="248" y="179"/>
                    </a:lnTo>
                    <a:lnTo>
                      <a:pt x="248" y="179"/>
                    </a:lnTo>
                    <a:lnTo>
                      <a:pt x="247" y="179"/>
                    </a:lnTo>
                    <a:lnTo>
                      <a:pt x="246" y="179"/>
                    </a:lnTo>
                    <a:lnTo>
                      <a:pt x="245" y="179"/>
                    </a:lnTo>
                    <a:lnTo>
                      <a:pt x="244" y="180"/>
                    </a:lnTo>
                    <a:lnTo>
                      <a:pt x="243" y="180"/>
                    </a:lnTo>
                    <a:lnTo>
                      <a:pt x="242" y="180"/>
                    </a:lnTo>
                    <a:lnTo>
                      <a:pt x="241" y="180"/>
                    </a:lnTo>
                    <a:lnTo>
                      <a:pt x="241" y="181"/>
                    </a:lnTo>
                    <a:lnTo>
                      <a:pt x="241" y="181"/>
                    </a:lnTo>
                    <a:lnTo>
                      <a:pt x="240" y="181"/>
                    </a:lnTo>
                    <a:lnTo>
                      <a:pt x="239" y="182"/>
                    </a:lnTo>
                    <a:lnTo>
                      <a:pt x="238" y="182"/>
                    </a:lnTo>
                    <a:lnTo>
                      <a:pt x="237" y="182"/>
                    </a:lnTo>
                    <a:lnTo>
                      <a:pt x="236" y="182"/>
                    </a:lnTo>
                    <a:lnTo>
                      <a:pt x="235" y="183"/>
                    </a:lnTo>
                    <a:lnTo>
                      <a:pt x="234" y="183"/>
                    </a:lnTo>
                    <a:lnTo>
                      <a:pt x="233" y="183"/>
                    </a:lnTo>
                    <a:lnTo>
                      <a:pt x="232" y="184"/>
                    </a:lnTo>
                    <a:lnTo>
                      <a:pt x="230" y="184"/>
                    </a:lnTo>
                    <a:lnTo>
                      <a:pt x="230" y="185"/>
                    </a:lnTo>
                    <a:lnTo>
                      <a:pt x="228" y="185"/>
                    </a:lnTo>
                    <a:lnTo>
                      <a:pt x="226" y="185"/>
                    </a:lnTo>
                    <a:lnTo>
                      <a:pt x="224" y="185"/>
                    </a:lnTo>
                    <a:lnTo>
                      <a:pt x="222" y="185"/>
                    </a:lnTo>
                    <a:lnTo>
                      <a:pt x="221" y="186"/>
                    </a:lnTo>
                    <a:lnTo>
                      <a:pt x="219" y="186"/>
                    </a:lnTo>
                    <a:lnTo>
                      <a:pt x="217" y="186"/>
                    </a:lnTo>
                    <a:lnTo>
                      <a:pt x="215" y="186"/>
                    </a:lnTo>
                    <a:lnTo>
                      <a:pt x="213" y="187"/>
                    </a:lnTo>
                    <a:lnTo>
                      <a:pt x="212" y="187"/>
                    </a:lnTo>
                    <a:lnTo>
                      <a:pt x="212" y="187"/>
                    </a:lnTo>
                    <a:lnTo>
                      <a:pt x="210" y="187"/>
                    </a:lnTo>
                    <a:lnTo>
                      <a:pt x="207" y="187"/>
                    </a:lnTo>
                    <a:lnTo>
                      <a:pt x="205" y="187"/>
                    </a:lnTo>
                    <a:lnTo>
                      <a:pt x="203" y="187"/>
                    </a:lnTo>
                    <a:lnTo>
                      <a:pt x="202" y="187"/>
                    </a:lnTo>
                    <a:lnTo>
                      <a:pt x="200" y="187"/>
                    </a:lnTo>
                    <a:lnTo>
                      <a:pt x="198" y="187"/>
                    </a:lnTo>
                    <a:lnTo>
                      <a:pt x="196" y="187"/>
                    </a:lnTo>
                    <a:lnTo>
                      <a:pt x="194" y="187"/>
                    </a:lnTo>
                    <a:lnTo>
                      <a:pt x="193" y="187"/>
                    </a:lnTo>
                    <a:lnTo>
                      <a:pt x="190" y="187"/>
                    </a:lnTo>
                    <a:lnTo>
                      <a:pt x="188" y="187"/>
                    </a:lnTo>
                    <a:lnTo>
                      <a:pt x="186" y="187"/>
                    </a:lnTo>
                    <a:lnTo>
                      <a:pt x="184" y="187"/>
                    </a:lnTo>
                    <a:lnTo>
                      <a:pt x="183" y="187"/>
                    </a:lnTo>
                    <a:lnTo>
                      <a:pt x="181" y="187"/>
                    </a:lnTo>
                    <a:lnTo>
                      <a:pt x="179" y="187"/>
                    </a:lnTo>
                    <a:lnTo>
                      <a:pt x="177" y="187"/>
                    </a:lnTo>
                    <a:lnTo>
                      <a:pt x="175" y="187"/>
                    </a:lnTo>
                    <a:lnTo>
                      <a:pt x="174" y="187"/>
                    </a:lnTo>
                    <a:lnTo>
                      <a:pt x="173" y="187"/>
                    </a:lnTo>
                    <a:lnTo>
                      <a:pt x="172" y="187"/>
                    </a:lnTo>
                    <a:lnTo>
                      <a:pt x="170" y="187"/>
                    </a:lnTo>
                    <a:lnTo>
                      <a:pt x="169" y="187"/>
                    </a:lnTo>
                    <a:lnTo>
                      <a:pt x="167" y="187"/>
                    </a:lnTo>
                    <a:lnTo>
                      <a:pt x="166" y="188"/>
                    </a:lnTo>
                    <a:lnTo>
                      <a:pt x="165" y="188"/>
                    </a:lnTo>
                    <a:lnTo>
                      <a:pt x="164" y="188"/>
                    </a:lnTo>
                    <a:lnTo>
                      <a:pt x="162" y="188"/>
                    </a:lnTo>
                    <a:lnTo>
                      <a:pt x="161" y="188"/>
                    </a:lnTo>
                    <a:lnTo>
                      <a:pt x="159" y="188"/>
                    </a:lnTo>
                    <a:lnTo>
                      <a:pt x="158" y="188"/>
                    </a:lnTo>
                    <a:lnTo>
                      <a:pt x="156" y="188"/>
                    </a:lnTo>
                    <a:lnTo>
                      <a:pt x="155" y="189"/>
                    </a:lnTo>
                    <a:lnTo>
                      <a:pt x="154" y="189"/>
                    </a:lnTo>
                    <a:lnTo>
                      <a:pt x="152" y="189"/>
                    </a:lnTo>
                    <a:lnTo>
                      <a:pt x="151" y="189"/>
                    </a:lnTo>
                    <a:lnTo>
                      <a:pt x="149" y="189"/>
                    </a:lnTo>
                    <a:lnTo>
                      <a:pt x="148" y="189"/>
                    </a:lnTo>
                    <a:lnTo>
                      <a:pt x="146" y="189"/>
                    </a:lnTo>
                    <a:lnTo>
                      <a:pt x="146" y="189"/>
                    </a:lnTo>
                    <a:lnTo>
                      <a:pt x="144" y="189"/>
                    </a:lnTo>
                    <a:lnTo>
                      <a:pt x="143" y="189"/>
                    </a:lnTo>
                    <a:lnTo>
                      <a:pt x="141" y="189"/>
                    </a:lnTo>
                    <a:lnTo>
                      <a:pt x="139" y="189"/>
                    </a:lnTo>
                    <a:lnTo>
                      <a:pt x="138" y="189"/>
                    </a:lnTo>
                    <a:lnTo>
                      <a:pt x="136" y="189"/>
                    </a:lnTo>
                    <a:lnTo>
                      <a:pt x="136" y="189"/>
                    </a:lnTo>
                    <a:lnTo>
                      <a:pt x="134" y="189"/>
                    </a:lnTo>
                    <a:lnTo>
                      <a:pt x="133" y="189"/>
                    </a:lnTo>
                    <a:lnTo>
                      <a:pt x="131" y="189"/>
                    </a:lnTo>
                    <a:lnTo>
                      <a:pt x="130" y="189"/>
                    </a:lnTo>
                    <a:lnTo>
                      <a:pt x="128" y="189"/>
                    </a:lnTo>
                    <a:lnTo>
                      <a:pt x="126" y="189"/>
                    </a:lnTo>
                    <a:lnTo>
                      <a:pt x="126" y="189"/>
                    </a:lnTo>
                    <a:lnTo>
                      <a:pt x="124" y="189"/>
                    </a:lnTo>
                    <a:lnTo>
                      <a:pt x="123" y="189"/>
                    </a:lnTo>
                    <a:lnTo>
                      <a:pt x="121" y="189"/>
                    </a:lnTo>
                    <a:lnTo>
                      <a:pt x="120" y="189"/>
                    </a:lnTo>
                    <a:lnTo>
                      <a:pt x="118" y="189"/>
                    </a:lnTo>
                    <a:lnTo>
                      <a:pt x="117" y="189"/>
                    </a:lnTo>
                    <a:lnTo>
                      <a:pt x="116" y="189"/>
                    </a:lnTo>
                    <a:lnTo>
                      <a:pt x="115" y="189"/>
                    </a:lnTo>
                    <a:lnTo>
                      <a:pt x="113" y="189"/>
                    </a:lnTo>
                    <a:lnTo>
                      <a:pt x="112" y="189"/>
                    </a:lnTo>
                    <a:lnTo>
                      <a:pt x="110" y="189"/>
                    </a:lnTo>
                    <a:lnTo>
                      <a:pt x="109" y="189"/>
                    </a:lnTo>
                    <a:lnTo>
                      <a:pt x="107" y="189"/>
                    </a:lnTo>
                    <a:lnTo>
                      <a:pt x="107" y="189"/>
                    </a:lnTo>
                    <a:lnTo>
                      <a:pt x="105" y="189"/>
                    </a:lnTo>
                    <a:lnTo>
                      <a:pt x="104" y="189"/>
                    </a:lnTo>
                    <a:lnTo>
                      <a:pt x="102" y="189"/>
                    </a:lnTo>
                    <a:lnTo>
                      <a:pt x="101" y="189"/>
                    </a:lnTo>
                    <a:lnTo>
                      <a:pt x="99" y="189"/>
                    </a:lnTo>
                    <a:lnTo>
                      <a:pt x="98" y="189"/>
                    </a:lnTo>
                    <a:lnTo>
                      <a:pt x="97" y="189"/>
                    </a:lnTo>
                    <a:lnTo>
                      <a:pt x="96" y="189"/>
                    </a:lnTo>
                    <a:lnTo>
                      <a:pt x="94" y="189"/>
                    </a:lnTo>
                    <a:lnTo>
                      <a:pt x="93" y="189"/>
                    </a:lnTo>
                    <a:lnTo>
                      <a:pt x="91" y="189"/>
                    </a:lnTo>
                    <a:lnTo>
                      <a:pt x="90" y="189"/>
                    </a:lnTo>
                    <a:lnTo>
                      <a:pt x="88" y="188"/>
                    </a:lnTo>
                    <a:lnTo>
                      <a:pt x="88" y="188"/>
                    </a:lnTo>
                    <a:lnTo>
                      <a:pt x="86" y="188"/>
                    </a:lnTo>
                    <a:lnTo>
                      <a:pt x="85" y="188"/>
                    </a:lnTo>
                    <a:lnTo>
                      <a:pt x="84" y="188"/>
                    </a:lnTo>
                    <a:lnTo>
                      <a:pt x="82" y="188"/>
                    </a:lnTo>
                    <a:lnTo>
                      <a:pt x="81" y="188"/>
                    </a:lnTo>
                    <a:lnTo>
                      <a:pt x="79" y="188"/>
                    </a:lnTo>
                    <a:lnTo>
                      <a:pt x="79" y="187"/>
                    </a:lnTo>
                    <a:lnTo>
                      <a:pt x="78" y="187"/>
                    </a:lnTo>
                    <a:lnTo>
                      <a:pt x="77" y="187"/>
                    </a:lnTo>
                    <a:lnTo>
                      <a:pt x="76" y="187"/>
                    </a:lnTo>
                    <a:lnTo>
                      <a:pt x="75" y="187"/>
                    </a:lnTo>
                    <a:lnTo>
                      <a:pt x="73" y="187"/>
                    </a:lnTo>
                    <a:lnTo>
                      <a:pt x="72" y="186"/>
                    </a:lnTo>
                    <a:lnTo>
                      <a:pt x="71" y="186"/>
                    </a:lnTo>
                    <a:lnTo>
                      <a:pt x="69" y="186"/>
                    </a:lnTo>
                    <a:lnTo>
                      <a:pt x="69" y="186"/>
                    </a:lnTo>
                    <a:lnTo>
                      <a:pt x="68" y="186"/>
                    </a:lnTo>
                    <a:lnTo>
                      <a:pt x="66" y="185"/>
                    </a:lnTo>
                    <a:lnTo>
                      <a:pt x="65" y="185"/>
                    </a:lnTo>
                    <a:lnTo>
                      <a:pt x="64" y="185"/>
                    </a:lnTo>
                    <a:lnTo>
                      <a:pt x="62" y="185"/>
                    </a:lnTo>
                    <a:lnTo>
                      <a:pt x="61" y="184"/>
                    </a:lnTo>
                    <a:lnTo>
                      <a:pt x="60" y="184"/>
                    </a:lnTo>
                    <a:lnTo>
                      <a:pt x="59" y="184"/>
                    </a:lnTo>
                    <a:lnTo>
                      <a:pt x="58" y="184"/>
                    </a:lnTo>
                    <a:lnTo>
                      <a:pt x="57" y="183"/>
                    </a:lnTo>
                    <a:lnTo>
                      <a:pt x="55" y="183"/>
                    </a:lnTo>
                    <a:lnTo>
                      <a:pt x="54" y="183"/>
                    </a:lnTo>
                    <a:lnTo>
                      <a:pt x="53" y="183"/>
                    </a:lnTo>
                    <a:lnTo>
                      <a:pt x="52" y="182"/>
                    </a:lnTo>
                    <a:lnTo>
                      <a:pt x="50" y="182"/>
                    </a:lnTo>
                    <a:lnTo>
                      <a:pt x="50" y="182"/>
                    </a:lnTo>
                    <a:lnTo>
                      <a:pt x="49" y="181"/>
                    </a:lnTo>
                    <a:lnTo>
                      <a:pt x="48" y="181"/>
                    </a:lnTo>
                    <a:lnTo>
                      <a:pt x="47" y="181"/>
                    </a:lnTo>
                    <a:lnTo>
                      <a:pt x="45" y="180"/>
                    </a:lnTo>
                    <a:lnTo>
                      <a:pt x="44" y="180"/>
                    </a:lnTo>
                    <a:lnTo>
                      <a:pt x="43" y="179"/>
                    </a:lnTo>
                    <a:lnTo>
                      <a:pt x="42" y="179"/>
                    </a:lnTo>
                    <a:lnTo>
                      <a:pt x="41" y="179"/>
                    </a:lnTo>
                    <a:lnTo>
                      <a:pt x="40" y="179"/>
                    </a:lnTo>
                    <a:lnTo>
                      <a:pt x="39" y="179"/>
                    </a:lnTo>
                    <a:lnTo>
                      <a:pt x="38" y="179"/>
                    </a:lnTo>
                    <a:lnTo>
                      <a:pt x="37" y="178"/>
                    </a:lnTo>
                    <a:lnTo>
                      <a:pt x="36" y="178"/>
                    </a:lnTo>
                    <a:lnTo>
                      <a:pt x="35" y="177"/>
                    </a:lnTo>
                    <a:lnTo>
                      <a:pt x="34" y="177"/>
                    </a:lnTo>
                    <a:lnTo>
                      <a:pt x="32" y="176"/>
                    </a:lnTo>
                    <a:lnTo>
                      <a:pt x="31" y="176"/>
                    </a:lnTo>
                    <a:lnTo>
                      <a:pt x="31" y="175"/>
                    </a:lnTo>
                    <a:lnTo>
                      <a:pt x="30" y="175"/>
                    </a:lnTo>
                    <a:lnTo>
                      <a:pt x="29" y="174"/>
                    </a:lnTo>
                    <a:lnTo>
                      <a:pt x="28" y="174"/>
                    </a:lnTo>
                    <a:lnTo>
                      <a:pt x="27" y="173"/>
                    </a:lnTo>
                    <a:lnTo>
                      <a:pt x="26" y="173"/>
                    </a:lnTo>
                    <a:lnTo>
                      <a:pt x="26" y="173"/>
                    </a:lnTo>
                    <a:lnTo>
                      <a:pt x="25" y="172"/>
                    </a:lnTo>
                    <a:lnTo>
                      <a:pt x="25" y="172"/>
                    </a:lnTo>
                    <a:lnTo>
                      <a:pt x="24" y="172"/>
                    </a:lnTo>
                    <a:lnTo>
                      <a:pt x="24" y="172"/>
                    </a:lnTo>
                    <a:lnTo>
                      <a:pt x="23" y="171"/>
                    </a:lnTo>
                    <a:lnTo>
                      <a:pt x="23" y="171"/>
                    </a:lnTo>
                    <a:lnTo>
                      <a:pt x="22" y="171"/>
                    </a:lnTo>
                    <a:lnTo>
                      <a:pt x="22" y="170"/>
                    </a:lnTo>
                    <a:lnTo>
                      <a:pt x="21" y="170"/>
                    </a:lnTo>
                    <a:lnTo>
                      <a:pt x="21" y="170"/>
                    </a:lnTo>
                    <a:lnTo>
                      <a:pt x="21" y="169"/>
                    </a:lnTo>
                    <a:lnTo>
                      <a:pt x="21" y="169"/>
                    </a:lnTo>
                    <a:lnTo>
                      <a:pt x="20" y="169"/>
                    </a:lnTo>
                    <a:lnTo>
                      <a:pt x="20" y="169"/>
                    </a:lnTo>
                    <a:lnTo>
                      <a:pt x="19" y="169"/>
                    </a:lnTo>
                    <a:lnTo>
                      <a:pt x="19" y="169"/>
                    </a:lnTo>
                    <a:lnTo>
                      <a:pt x="18" y="168"/>
                    </a:lnTo>
                    <a:lnTo>
                      <a:pt x="18" y="168"/>
                    </a:lnTo>
                    <a:lnTo>
                      <a:pt x="17" y="168"/>
                    </a:lnTo>
                    <a:lnTo>
                      <a:pt x="17" y="167"/>
                    </a:lnTo>
                    <a:lnTo>
                      <a:pt x="16" y="167"/>
                    </a:lnTo>
                    <a:lnTo>
                      <a:pt x="16" y="167"/>
                    </a:lnTo>
                    <a:lnTo>
                      <a:pt x="16" y="166"/>
                    </a:lnTo>
                    <a:lnTo>
                      <a:pt x="15" y="166"/>
                    </a:lnTo>
                    <a:lnTo>
                      <a:pt x="15" y="166"/>
                    </a:lnTo>
                    <a:lnTo>
                      <a:pt x="14" y="165"/>
                    </a:lnTo>
                    <a:lnTo>
                      <a:pt x="14" y="165"/>
                    </a:lnTo>
                    <a:lnTo>
                      <a:pt x="13" y="164"/>
                    </a:lnTo>
                    <a:lnTo>
                      <a:pt x="13" y="164"/>
                    </a:lnTo>
                    <a:lnTo>
                      <a:pt x="12" y="164"/>
                    </a:lnTo>
                    <a:lnTo>
                      <a:pt x="12" y="163"/>
                    </a:lnTo>
                    <a:lnTo>
                      <a:pt x="12" y="163"/>
                    </a:lnTo>
                    <a:lnTo>
                      <a:pt x="12" y="162"/>
                    </a:lnTo>
                    <a:lnTo>
                      <a:pt x="12" y="162"/>
                    </a:lnTo>
                    <a:lnTo>
                      <a:pt x="11" y="161"/>
                    </a:lnTo>
                    <a:lnTo>
                      <a:pt x="11" y="161"/>
                    </a:lnTo>
                    <a:lnTo>
                      <a:pt x="10" y="161"/>
                    </a:lnTo>
                    <a:lnTo>
                      <a:pt x="10" y="160"/>
                    </a:lnTo>
                    <a:lnTo>
                      <a:pt x="9" y="160"/>
                    </a:lnTo>
                    <a:lnTo>
                      <a:pt x="9" y="160"/>
                    </a:lnTo>
                    <a:lnTo>
                      <a:pt x="9" y="160"/>
                    </a:lnTo>
                    <a:lnTo>
                      <a:pt x="8" y="159"/>
                    </a:lnTo>
                    <a:lnTo>
                      <a:pt x="8" y="159"/>
                    </a:lnTo>
                    <a:lnTo>
                      <a:pt x="8" y="158"/>
                    </a:lnTo>
                    <a:lnTo>
                      <a:pt x="7" y="158"/>
                    </a:lnTo>
                    <a:lnTo>
                      <a:pt x="7" y="157"/>
                    </a:lnTo>
                    <a:lnTo>
                      <a:pt x="6" y="157"/>
                    </a:lnTo>
                    <a:lnTo>
                      <a:pt x="6" y="156"/>
                    </a:lnTo>
                    <a:lnTo>
                      <a:pt x="6" y="156"/>
                    </a:lnTo>
                    <a:lnTo>
                      <a:pt x="5" y="155"/>
                    </a:lnTo>
                    <a:lnTo>
                      <a:pt x="5" y="154"/>
                    </a:lnTo>
                    <a:lnTo>
                      <a:pt x="5" y="154"/>
                    </a:lnTo>
                    <a:lnTo>
                      <a:pt x="4" y="153"/>
                    </a:lnTo>
                    <a:lnTo>
                      <a:pt x="4" y="153"/>
                    </a:lnTo>
                    <a:lnTo>
                      <a:pt x="4" y="152"/>
                    </a:lnTo>
                    <a:lnTo>
                      <a:pt x="3" y="152"/>
                    </a:lnTo>
                    <a:lnTo>
                      <a:pt x="3" y="151"/>
                    </a:lnTo>
                    <a:lnTo>
                      <a:pt x="3" y="150"/>
                    </a:lnTo>
                    <a:lnTo>
                      <a:pt x="2" y="150"/>
                    </a:lnTo>
                    <a:lnTo>
                      <a:pt x="2" y="150"/>
                    </a:lnTo>
                    <a:lnTo>
                      <a:pt x="2" y="150"/>
                    </a:lnTo>
                    <a:lnTo>
                      <a:pt x="2" y="149"/>
                    </a:lnTo>
                    <a:lnTo>
                      <a:pt x="2" y="148"/>
                    </a:lnTo>
                    <a:lnTo>
                      <a:pt x="2" y="148"/>
                    </a:lnTo>
                    <a:lnTo>
                      <a:pt x="2" y="147"/>
                    </a:lnTo>
                    <a:lnTo>
                      <a:pt x="2" y="147"/>
                    </a:lnTo>
                    <a:lnTo>
                      <a:pt x="2" y="146"/>
                    </a:lnTo>
                    <a:lnTo>
                      <a:pt x="1" y="145"/>
                    </a:lnTo>
                    <a:lnTo>
                      <a:pt x="1" y="145"/>
                    </a:lnTo>
                    <a:lnTo>
                      <a:pt x="1" y="144"/>
                    </a:lnTo>
                    <a:lnTo>
                      <a:pt x="1" y="143"/>
                    </a:lnTo>
                    <a:lnTo>
                      <a:pt x="1" y="143"/>
                    </a:lnTo>
                    <a:lnTo>
                      <a:pt x="0" y="142"/>
                    </a:lnTo>
                    <a:lnTo>
                      <a:pt x="0" y="141"/>
                    </a:lnTo>
                    <a:lnTo>
                      <a:pt x="0" y="141"/>
                    </a:lnTo>
                    <a:lnTo>
                      <a:pt x="0" y="140"/>
                    </a:lnTo>
                    <a:lnTo>
                      <a:pt x="0" y="140"/>
                    </a:lnTo>
                    <a:lnTo>
                      <a:pt x="0" y="139"/>
                    </a:lnTo>
                    <a:lnTo>
                      <a:pt x="0" y="139"/>
                    </a:lnTo>
                    <a:lnTo>
                      <a:pt x="0" y="138"/>
                    </a:lnTo>
                    <a:lnTo>
                      <a:pt x="0" y="137"/>
                    </a:lnTo>
                    <a:lnTo>
                      <a:pt x="0" y="136"/>
                    </a:lnTo>
                    <a:lnTo>
                      <a:pt x="0" y="135"/>
                    </a:lnTo>
                    <a:lnTo>
                      <a:pt x="0" y="135"/>
                    </a:lnTo>
                    <a:lnTo>
                      <a:pt x="0" y="134"/>
                    </a:lnTo>
                    <a:lnTo>
                      <a:pt x="0" y="133"/>
                    </a:lnTo>
                    <a:lnTo>
                      <a:pt x="0" y="132"/>
                    </a:lnTo>
                    <a:lnTo>
                      <a:pt x="0" y="132"/>
                    </a:lnTo>
                    <a:lnTo>
                      <a:pt x="0" y="131"/>
                    </a:lnTo>
                    <a:lnTo>
                      <a:pt x="0" y="131"/>
                    </a:lnTo>
                    <a:lnTo>
                      <a:pt x="1" y="131"/>
                    </a:lnTo>
                    <a:lnTo>
                      <a:pt x="1" y="130"/>
                    </a:lnTo>
                    <a:lnTo>
                      <a:pt x="1" y="129"/>
                    </a:lnTo>
                    <a:lnTo>
                      <a:pt x="1" y="129"/>
                    </a:lnTo>
                    <a:lnTo>
                      <a:pt x="1" y="128"/>
                    </a:lnTo>
                    <a:lnTo>
                      <a:pt x="2" y="127"/>
                    </a:lnTo>
                    <a:lnTo>
                      <a:pt x="2" y="127"/>
                    </a:lnTo>
                    <a:lnTo>
                      <a:pt x="2" y="126"/>
                    </a:lnTo>
                    <a:lnTo>
                      <a:pt x="2" y="126"/>
                    </a:lnTo>
                    <a:lnTo>
                      <a:pt x="2" y="125"/>
                    </a:lnTo>
                    <a:lnTo>
                      <a:pt x="2" y="125"/>
                    </a:lnTo>
                    <a:lnTo>
                      <a:pt x="2" y="124"/>
                    </a:lnTo>
                    <a:lnTo>
                      <a:pt x="2" y="123"/>
                    </a:lnTo>
                    <a:lnTo>
                      <a:pt x="2" y="123"/>
                    </a:lnTo>
                    <a:lnTo>
                      <a:pt x="3" y="123"/>
                    </a:lnTo>
                    <a:lnTo>
                      <a:pt x="3" y="123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143">
                <a:extLst>
                  <a:ext uri="{FF2B5EF4-FFF2-40B4-BE49-F238E27FC236}">
                    <a16:creationId xmlns:a16="http://schemas.microsoft.com/office/drawing/2014/main" id="{5D9516D6-980B-50F9-7451-4660EB905C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41450" y="9090026"/>
                <a:ext cx="171450" cy="211138"/>
              </a:xfrm>
              <a:custGeom>
                <a:avLst/>
                <a:gdLst>
                  <a:gd name="T0" fmla="*/ 85 w 108"/>
                  <a:gd name="T1" fmla="*/ 18 h 133"/>
                  <a:gd name="T2" fmla="*/ 88 w 108"/>
                  <a:gd name="T3" fmla="*/ 9 h 133"/>
                  <a:gd name="T4" fmla="*/ 102 w 108"/>
                  <a:gd name="T5" fmla="*/ 1 h 133"/>
                  <a:gd name="T6" fmla="*/ 108 w 108"/>
                  <a:gd name="T7" fmla="*/ 15 h 133"/>
                  <a:gd name="T8" fmla="*/ 105 w 108"/>
                  <a:gd name="T9" fmla="*/ 27 h 133"/>
                  <a:gd name="T10" fmla="*/ 102 w 108"/>
                  <a:gd name="T11" fmla="*/ 43 h 133"/>
                  <a:gd name="T12" fmla="*/ 101 w 108"/>
                  <a:gd name="T13" fmla="*/ 52 h 133"/>
                  <a:gd name="T14" fmla="*/ 98 w 108"/>
                  <a:gd name="T15" fmla="*/ 61 h 133"/>
                  <a:gd name="T16" fmla="*/ 95 w 108"/>
                  <a:gd name="T17" fmla="*/ 68 h 133"/>
                  <a:gd name="T18" fmla="*/ 92 w 108"/>
                  <a:gd name="T19" fmla="*/ 77 h 133"/>
                  <a:gd name="T20" fmla="*/ 89 w 108"/>
                  <a:gd name="T21" fmla="*/ 84 h 133"/>
                  <a:gd name="T22" fmla="*/ 85 w 108"/>
                  <a:gd name="T23" fmla="*/ 93 h 133"/>
                  <a:gd name="T24" fmla="*/ 83 w 108"/>
                  <a:gd name="T25" fmla="*/ 99 h 133"/>
                  <a:gd name="T26" fmla="*/ 81 w 108"/>
                  <a:gd name="T27" fmla="*/ 102 h 133"/>
                  <a:gd name="T28" fmla="*/ 79 w 108"/>
                  <a:gd name="T29" fmla="*/ 107 h 133"/>
                  <a:gd name="T30" fmla="*/ 76 w 108"/>
                  <a:gd name="T31" fmla="*/ 111 h 133"/>
                  <a:gd name="T32" fmla="*/ 74 w 108"/>
                  <a:gd name="T33" fmla="*/ 114 h 133"/>
                  <a:gd name="T34" fmla="*/ 72 w 108"/>
                  <a:gd name="T35" fmla="*/ 118 h 133"/>
                  <a:gd name="T36" fmla="*/ 68 w 108"/>
                  <a:gd name="T37" fmla="*/ 121 h 133"/>
                  <a:gd name="T38" fmla="*/ 64 w 108"/>
                  <a:gd name="T39" fmla="*/ 124 h 133"/>
                  <a:gd name="T40" fmla="*/ 62 w 108"/>
                  <a:gd name="T41" fmla="*/ 127 h 133"/>
                  <a:gd name="T42" fmla="*/ 57 w 108"/>
                  <a:gd name="T43" fmla="*/ 130 h 133"/>
                  <a:gd name="T44" fmla="*/ 53 w 108"/>
                  <a:gd name="T45" fmla="*/ 131 h 133"/>
                  <a:gd name="T46" fmla="*/ 47 w 108"/>
                  <a:gd name="T47" fmla="*/ 132 h 133"/>
                  <a:gd name="T48" fmla="*/ 42 w 108"/>
                  <a:gd name="T49" fmla="*/ 133 h 133"/>
                  <a:gd name="T50" fmla="*/ 36 w 108"/>
                  <a:gd name="T51" fmla="*/ 132 h 133"/>
                  <a:gd name="T52" fmla="*/ 31 w 108"/>
                  <a:gd name="T53" fmla="*/ 131 h 133"/>
                  <a:gd name="T54" fmla="*/ 26 w 108"/>
                  <a:gd name="T55" fmla="*/ 130 h 133"/>
                  <a:gd name="T56" fmla="*/ 22 w 108"/>
                  <a:gd name="T57" fmla="*/ 126 h 133"/>
                  <a:gd name="T58" fmla="*/ 19 w 108"/>
                  <a:gd name="T59" fmla="*/ 122 h 133"/>
                  <a:gd name="T60" fmla="*/ 17 w 108"/>
                  <a:gd name="T61" fmla="*/ 118 h 133"/>
                  <a:gd name="T62" fmla="*/ 14 w 108"/>
                  <a:gd name="T63" fmla="*/ 116 h 133"/>
                  <a:gd name="T64" fmla="*/ 10 w 108"/>
                  <a:gd name="T65" fmla="*/ 113 h 133"/>
                  <a:gd name="T66" fmla="*/ 6 w 108"/>
                  <a:gd name="T67" fmla="*/ 110 h 133"/>
                  <a:gd name="T68" fmla="*/ 3 w 108"/>
                  <a:gd name="T69" fmla="*/ 105 h 133"/>
                  <a:gd name="T70" fmla="*/ 1 w 108"/>
                  <a:gd name="T71" fmla="*/ 102 h 133"/>
                  <a:gd name="T72" fmla="*/ 0 w 108"/>
                  <a:gd name="T73" fmla="*/ 97 h 133"/>
                  <a:gd name="T74" fmla="*/ 0 w 108"/>
                  <a:gd name="T75" fmla="*/ 92 h 133"/>
                  <a:gd name="T76" fmla="*/ 1 w 108"/>
                  <a:gd name="T77" fmla="*/ 88 h 133"/>
                  <a:gd name="T78" fmla="*/ 2 w 108"/>
                  <a:gd name="T79" fmla="*/ 84 h 133"/>
                  <a:gd name="T80" fmla="*/ 3 w 108"/>
                  <a:gd name="T81" fmla="*/ 81 h 133"/>
                  <a:gd name="T82" fmla="*/ 5 w 108"/>
                  <a:gd name="T83" fmla="*/ 77 h 133"/>
                  <a:gd name="T84" fmla="*/ 7 w 108"/>
                  <a:gd name="T85" fmla="*/ 73 h 133"/>
                  <a:gd name="T86" fmla="*/ 12 w 108"/>
                  <a:gd name="T87" fmla="*/ 66 h 133"/>
                  <a:gd name="T88" fmla="*/ 18 w 108"/>
                  <a:gd name="T89" fmla="*/ 57 h 133"/>
                  <a:gd name="T90" fmla="*/ 23 w 108"/>
                  <a:gd name="T91" fmla="*/ 51 h 133"/>
                  <a:gd name="T92" fmla="*/ 27 w 108"/>
                  <a:gd name="T93" fmla="*/ 46 h 133"/>
                  <a:gd name="T94" fmla="*/ 30 w 108"/>
                  <a:gd name="T95" fmla="*/ 42 h 133"/>
                  <a:gd name="T96" fmla="*/ 33 w 108"/>
                  <a:gd name="T97" fmla="*/ 39 h 133"/>
                  <a:gd name="T98" fmla="*/ 35 w 108"/>
                  <a:gd name="T99" fmla="*/ 36 h 133"/>
                  <a:gd name="T100" fmla="*/ 38 w 108"/>
                  <a:gd name="T101" fmla="*/ 34 h 133"/>
                  <a:gd name="T102" fmla="*/ 41 w 108"/>
                  <a:gd name="T103" fmla="*/ 32 h 133"/>
                  <a:gd name="T104" fmla="*/ 45 w 108"/>
                  <a:gd name="T105" fmla="*/ 29 h 133"/>
                  <a:gd name="T106" fmla="*/ 51 w 108"/>
                  <a:gd name="T107" fmla="*/ 26 h 133"/>
                  <a:gd name="T108" fmla="*/ 54 w 108"/>
                  <a:gd name="T109" fmla="*/ 24 h 133"/>
                  <a:gd name="T110" fmla="*/ 55 w 108"/>
                  <a:gd name="T111" fmla="*/ 21 h 133"/>
                  <a:gd name="T112" fmla="*/ 59 w 108"/>
                  <a:gd name="T113" fmla="*/ 17 h 133"/>
                  <a:gd name="T114" fmla="*/ 65 w 108"/>
                  <a:gd name="T115" fmla="*/ 14 h 133"/>
                  <a:gd name="T116" fmla="*/ 75 w 108"/>
                  <a:gd name="T117" fmla="*/ 13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08" h="133">
                    <a:moveTo>
                      <a:pt x="75" y="13"/>
                    </a:moveTo>
                    <a:lnTo>
                      <a:pt x="76" y="13"/>
                    </a:lnTo>
                    <a:lnTo>
                      <a:pt x="77" y="13"/>
                    </a:lnTo>
                    <a:lnTo>
                      <a:pt x="84" y="15"/>
                    </a:lnTo>
                    <a:lnTo>
                      <a:pt x="84" y="15"/>
                    </a:lnTo>
                    <a:lnTo>
                      <a:pt x="85" y="18"/>
                    </a:lnTo>
                    <a:lnTo>
                      <a:pt x="85" y="18"/>
                    </a:lnTo>
                    <a:lnTo>
                      <a:pt x="86" y="16"/>
                    </a:lnTo>
                    <a:lnTo>
                      <a:pt x="86" y="15"/>
                    </a:lnTo>
                    <a:lnTo>
                      <a:pt x="87" y="14"/>
                    </a:lnTo>
                    <a:lnTo>
                      <a:pt x="87" y="12"/>
                    </a:lnTo>
                    <a:lnTo>
                      <a:pt x="88" y="11"/>
                    </a:lnTo>
                    <a:lnTo>
                      <a:pt x="88" y="9"/>
                    </a:lnTo>
                    <a:lnTo>
                      <a:pt x="88" y="9"/>
                    </a:lnTo>
                    <a:lnTo>
                      <a:pt x="89" y="8"/>
                    </a:lnTo>
                    <a:lnTo>
                      <a:pt x="89" y="7"/>
                    </a:lnTo>
                    <a:lnTo>
                      <a:pt x="89" y="7"/>
                    </a:lnTo>
                    <a:lnTo>
                      <a:pt x="93" y="1"/>
                    </a:lnTo>
                    <a:lnTo>
                      <a:pt x="102" y="0"/>
                    </a:lnTo>
                    <a:lnTo>
                      <a:pt x="102" y="0"/>
                    </a:lnTo>
                    <a:lnTo>
                      <a:pt x="102" y="1"/>
                    </a:lnTo>
                    <a:lnTo>
                      <a:pt x="108" y="6"/>
                    </a:lnTo>
                    <a:lnTo>
                      <a:pt x="108" y="14"/>
                    </a:lnTo>
                    <a:lnTo>
                      <a:pt x="108" y="14"/>
                    </a:lnTo>
                    <a:lnTo>
                      <a:pt x="108" y="14"/>
                    </a:lnTo>
                    <a:lnTo>
                      <a:pt x="108" y="15"/>
                    </a:lnTo>
                    <a:lnTo>
                      <a:pt x="108" y="15"/>
                    </a:lnTo>
                    <a:lnTo>
                      <a:pt x="108" y="15"/>
                    </a:lnTo>
                    <a:lnTo>
                      <a:pt x="107" y="16"/>
                    </a:lnTo>
                    <a:lnTo>
                      <a:pt x="107" y="17"/>
                    </a:lnTo>
                    <a:lnTo>
                      <a:pt x="107" y="19"/>
                    </a:lnTo>
                    <a:lnTo>
                      <a:pt x="106" y="21"/>
                    </a:lnTo>
                    <a:lnTo>
                      <a:pt x="106" y="22"/>
                    </a:lnTo>
                    <a:lnTo>
                      <a:pt x="106" y="24"/>
                    </a:lnTo>
                    <a:lnTo>
                      <a:pt x="105" y="27"/>
                    </a:lnTo>
                    <a:lnTo>
                      <a:pt x="104" y="29"/>
                    </a:lnTo>
                    <a:lnTo>
                      <a:pt x="104" y="32"/>
                    </a:lnTo>
                    <a:lnTo>
                      <a:pt x="104" y="34"/>
                    </a:lnTo>
                    <a:lnTo>
                      <a:pt x="103" y="35"/>
                    </a:lnTo>
                    <a:lnTo>
                      <a:pt x="103" y="38"/>
                    </a:lnTo>
                    <a:lnTo>
                      <a:pt x="102" y="40"/>
                    </a:lnTo>
                    <a:lnTo>
                      <a:pt x="102" y="43"/>
                    </a:lnTo>
                    <a:lnTo>
                      <a:pt x="102" y="44"/>
                    </a:lnTo>
                    <a:lnTo>
                      <a:pt x="102" y="45"/>
                    </a:lnTo>
                    <a:lnTo>
                      <a:pt x="102" y="47"/>
                    </a:lnTo>
                    <a:lnTo>
                      <a:pt x="102" y="48"/>
                    </a:lnTo>
                    <a:lnTo>
                      <a:pt x="101" y="50"/>
                    </a:lnTo>
                    <a:lnTo>
                      <a:pt x="101" y="51"/>
                    </a:lnTo>
                    <a:lnTo>
                      <a:pt x="101" y="52"/>
                    </a:lnTo>
                    <a:lnTo>
                      <a:pt x="100" y="53"/>
                    </a:lnTo>
                    <a:lnTo>
                      <a:pt x="100" y="54"/>
                    </a:lnTo>
                    <a:lnTo>
                      <a:pt x="99" y="55"/>
                    </a:lnTo>
                    <a:lnTo>
                      <a:pt x="99" y="57"/>
                    </a:lnTo>
                    <a:lnTo>
                      <a:pt x="98" y="58"/>
                    </a:lnTo>
                    <a:lnTo>
                      <a:pt x="98" y="59"/>
                    </a:lnTo>
                    <a:lnTo>
                      <a:pt x="98" y="61"/>
                    </a:lnTo>
                    <a:lnTo>
                      <a:pt x="97" y="62"/>
                    </a:lnTo>
                    <a:lnTo>
                      <a:pt x="97" y="63"/>
                    </a:lnTo>
                    <a:lnTo>
                      <a:pt x="96" y="64"/>
                    </a:lnTo>
                    <a:lnTo>
                      <a:pt x="96" y="64"/>
                    </a:lnTo>
                    <a:lnTo>
                      <a:pt x="96" y="65"/>
                    </a:lnTo>
                    <a:lnTo>
                      <a:pt x="95" y="67"/>
                    </a:lnTo>
                    <a:lnTo>
                      <a:pt x="95" y="68"/>
                    </a:lnTo>
                    <a:lnTo>
                      <a:pt x="94" y="69"/>
                    </a:lnTo>
                    <a:lnTo>
                      <a:pt x="94" y="71"/>
                    </a:lnTo>
                    <a:lnTo>
                      <a:pt x="93" y="72"/>
                    </a:lnTo>
                    <a:lnTo>
                      <a:pt x="93" y="73"/>
                    </a:lnTo>
                    <a:lnTo>
                      <a:pt x="93" y="74"/>
                    </a:lnTo>
                    <a:lnTo>
                      <a:pt x="93" y="75"/>
                    </a:lnTo>
                    <a:lnTo>
                      <a:pt x="92" y="77"/>
                    </a:lnTo>
                    <a:lnTo>
                      <a:pt x="92" y="78"/>
                    </a:lnTo>
                    <a:lnTo>
                      <a:pt x="91" y="79"/>
                    </a:lnTo>
                    <a:lnTo>
                      <a:pt x="91" y="81"/>
                    </a:lnTo>
                    <a:lnTo>
                      <a:pt x="90" y="82"/>
                    </a:lnTo>
                    <a:lnTo>
                      <a:pt x="90" y="83"/>
                    </a:lnTo>
                    <a:lnTo>
                      <a:pt x="89" y="83"/>
                    </a:lnTo>
                    <a:lnTo>
                      <a:pt x="89" y="84"/>
                    </a:lnTo>
                    <a:lnTo>
                      <a:pt x="88" y="85"/>
                    </a:lnTo>
                    <a:lnTo>
                      <a:pt x="88" y="87"/>
                    </a:lnTo>
                    <a:lnTo>
                      <a:pt x="87" y="88"/>
                    </a:lnTo>
                    <a:lnTo>
                      <a:pt x="87" y="89"/>
                    </a:lnTo>
                    <a:lnTo>
                      <a:pt x="86" y="91"/>
                    </a:lnTo>
                    <a:lnTo>
                      <a:pt x="86" y="92"/>
                    </a:lnTo>
                    <a:lnTo>
                      <a:pt x="85" y="93"/>
                    </a:lnTo>
                    <a:lnTo>
                      <a:pt x="85" y="94"/>
                    </a:lnTo>
                    <a:lnTo>
                      <a:pt x="84" y="95"/>
                    </a:lnTo>
                    <a:lnTo>
                      <a:pt x="84" y="96"/>
                    </a:lnTo>
                    <a:lnTo>
                      <a:pt x="84" y="97"/>
                    </a:lnTo>
                    <a:lnTo>
                      <a:pt x="83" y="97"/>
                    </a:lnTo>
                    <a:lnTo>
                      <a:pt x="83" y="98"/>
                    </a:lnTo>
                    <a:lnTo>
                      <a:pt x="83" y="99"/>
                    </a:lnTo>
                    <a:lnTo>
                      <a:pt x="83" y="99"/>
                    </a:lnTo>
                    <a:lnTo>
                      <a:pt x="83" y="100"/>
                    </a:lnTo>
                    <a:lnTo>
                      <a:pt x="83" y="101"/>
                    </a:lnTo>
                    <a:lnTo>
                      <a:pt x="82" y="101"/>
                    </a:lnTo>
                    <a:lnTo>
                      <a:pt x="82" y="102"/>
                    </a:lnTo>
                    <a:lnTo>
                      <a:pt x="82" y="102"/>
                    </a:lnTo>
                    <a:lnTo>
                      <a:pt x="81" y="102"/>
                    </a:lnTo>
                    <a:lnTo>
                      <a:pt x="81" y="103"/>
                    </a:lnTo>
                    <a:lnTo>
                      <a:pt x="81" y="103"/>
                    </a:lnTo>
                    <a:lnTo>
                      <a:pt x="80" y="104"/>
                    </a:lnTo>
                    <a:lnTo>
                      <a:pt x="80" y="105"/>
                    </a:lnTo>
                    <a:lnTo>
                      <a:pt x="80" y="105"/>
                    </a:lnTo>
                    <a:lnTo>
                      <a:pt x="79" y="106"/>
                    </a:lnTo>
                    <a:lnTo>
                      <a:pt x="79" y="107"/>
                    </a:lnTo>
                    <a:lnTo>
                      <a:pt x="79" y="107"/>
                    </a:lnTo>
                    <a:lnTo>
                      <a:pt x="78" y="108"/>
                    </a:lnTo>
                    <a:lnTo>
                      <a:pt x="78" y="108"/>
                    </a:lnTo>
                    <a:lnTo>
                      <a:pt x="78" y="109"/>
                    </a:lnTo>
                    <a:lnTo>
                      <a:pt x="77" y="110"/>
                    </a:lnTo>
                    <a:lnTo>
                      <a:pt x="77" y="110"/>
                    </a:lnTo>
                    <a:lnTo>
                      <a:pt x="76" y="111"/>
                    </a:lnTo>
                    <a:lnTo>
                      <a:pt x="76" y="111"/>
                    </a:lnTo>
                    <a:lnTo>
                      <a:pt x="76" y="112"/>
                    </a:lnTo>
                    <a:lnTo>
                      <a:pt x="75" y="112"/>
                    </a:lnTo>
                    <a:lnTo>
                      <a:pt x="75" y="112"/>
                    </a:lnTo>
                    <a:lnTo>
                      <a:pt x="74" y="113"/>
                    </a:lnTo>
                    <a:lnTo>
                      <a:pt x="74" y="113"/>
                    </a:lnTo>
                    <a:lnTo>
                      <a:pt x="74" y="114"/>
                    </a:lnTo>
                    <a:lnTo>
                      <a:pt x="73" y="115"/>
                    </a:lnTo>
                    <a:lnTo>
                      <a:pt x="73" y="115"/>
                    </a:lnTo>
                    <a:lnTo>
                      <a:pt x="73" y="116"/>
                    </a:lnTo>
                    <a:lnTo>
                      <a:pt x="73" y="116"/>
                    </a:lnTo>
                    <a:lnTo>
                      <a:pt x="73" y="117"/>
                    </a:lnTo>
                    <a:lnTo>
                      <a:pt x="72" y="118"/>
                    </a:lnTo>
                    <a:lnTo>
                      <a:pt x="72" y="118"/>
                    </a:lnTo>
                    <a:lnTo>
                      <a:pt x="71" y="119"/>
                    </a:lnTo>
                    <a:lnTo>
                      <a:pt x="71" y="119"/>
                    </a:lnTo>
                    <a:lnTo>
                      <a:pt x="70" y="120"/>
                    </a:lnTo>
                    <a:lnTo>
                      <a:pt x="70" y="120"/>
                    </a:lnTo>
                    <a:lnTo>
                      <a:pt x="69" y="121"/>
                    </a:lnTo>
                    <a:lnTo>
                      <a:pt x="69" y="121"/>
                    </a:lnTo>
                    <a:lnTo>
                      <a:pt x="68" y="121"/>
                    </a:lnTo>
                    <a:lnTo>
                      <a:pt x="68" y="121"/>
                    </a:lnTo>
                    <a:lnTo>
                      <a:pt x="67" y="122"/>
                    </a:lnTo>
                    <a:lnTo>
                      <a:pt x="67" y="122"/>
                    </a:lnTo>
                    <a:lnTo>
                      <a:pt x="66" y="123"/>
                    </a:lnTo>
                    <a:lnTo>
                      <a:pt x="66" y="123"/>
                    </a:lnTo>
                    <a:lnTo>
                      <a:pt x="65" y="124"/>
                    </a:lnTo>
                    <a:lnTo>
                      <a:pt x="64" y="124"/>
                    </a:lnTo>
                    <a:lnTo>
                      <a:pt x="64" y="125"/>
                    </a:lnTo>
                    <a:lnTo>
                      <a:pt x="64" y="125"/>
                    </a:lnTo>
                    <a:lnTo>
                      <a:pt x="64" y="125"/>
                    </a:lnTo>
                    <a:lnTo>
                      <a:pt x="64" y="126"/>
                    </a:lnTo>
                    <a:lnTo>
                      <a:pt x="63" y="126"/>
                    </a:lnTo>
                    <a:lnTo>
                      <a:pt x="62" y="127"/>
                    </a:lnTo>
                    <a:lnTo>
                      <a:pt x="62" y="127"/>
                    </a:lnTo>
                    <a:lnTo>
                      <a:pt x="61" y="127"/>
                    </a:lnTo>
                    <a:lnTo>
                      <a:pt x="60" y="128"/>
                    </a:lnTo>
                    <a:lnTo>
                      <a:pt x="60" y="128"/>
                    </a:lnTo>
                    <a:lnTo>
                      <a:pt x="59" y="129"/>
                    </a:lnTo>
                    <a:lnTo>
                      <a:pt x="58" y="129"/>
                    </a:lnTo>
                    <a:lnTo>
                      <a:pt x="58" y="129"/>
                    </a:lnTo>
                    <a:lnTo>
                      <a:pt x="57" y="130"/>
                    </a:lnTo>
                    <a:lnTo>
                      <a:pt x="56" y="130"/>
                    </a:lnTo>
                    <a:lnTo>
                      <a:pt x="56" y="130"/>
                    </a:lnTo>
                    <a:lnTo>
                      <a:pt x="55" y="131"/>
                    </a:lnTo>
                    <a:lnTo>
                      <a:pt x="54" y="131"/>
                    </a:lnTo>
                    <a:lnTo>
                      <a:pt x="54" y="131"/>
                    </a:lnTo>
                    <a:lnTo>
                      <a:pt x="54" y="131"/>
                    </a:lnTo>
                    <a:lnTo>
                      <a:pt x="53" y="131"/>
                    </a:lnTo>
                    <a:lnTo>
                      <a:pt x="52" y="131"/>
                    </a:lnTo>
                    <a:lnTo>
                      <a:pt x="51" y="131"/>
                    </a:lnTo>
                    <a:lnTo>
                      <a:pt x="50" y="131"/>
                    </a:lnTo>
                    <a:lnTo>
                      <a:pt x="50" y="132"/>
                    </a:lnTo>
                    <a:lnTo>
                      <a:pt x="49" y="132"/>
                    </a:lnTo>
                    <a:lnTo>
                      <a:pt x="48" y="132"/>
                    </a:lnTo>
                    <a:lnTo>
                      <a:pt x="47" y="132"/>
                    </a:lnTo>
                    <a:lnTo>
                      <a:pt x="46" y="132"/>
                    </a:lnTo>
                    <a:lnTo>
                      <a:pt x="46" y="132"/>
                    </a:lnTo>
                    <a:lnTo>
                      <a:pt x="45" y="132"/>
                    </a:lnTo>
                    <a:lnTo>
                      <a:pt x="45" y="132"/>
                    </a:lnTo>
                    <a:lnTo>
                      <a:pt x="44" y="133"/>
                    </a:lnTo>
                    <a:lnTo>
                      <a:pt x="43" y="133"/>
                    </a:lnTo>
                    <a:lnTo>
                      <a:pt x="42" y="133"/>
                    </a:lnTo>
                    <a:lnTo>
                      <a:pt x="41" y="133"/>
                    </a:lnTo>
                    <a:lnTo>
                      <a:pt x="41" y="133"/>
                    </a:lnTo>
                    <a:lnTo>
                      <a:pt x="40" y="133"/>
                    </a:lnTo>
                    <a:lnTo>
                      <a:pt x="39" y="133"/>
                    </a:lnTo>
                    <a:lnTo>
                      <a:pt x="38" y="133"/>
                    </a:lnTo>
                    <a:lnTo>
                      <a:pt x="37" y="132"/>
                    </a:lnTo>
                    <a:lnTo>
                      <a:pt x="36" y="132"/>
                    </a:lnTo>
                    <a:lnTo>
                      <a:pt x="36" y="132"/>
                    </a:lnTo>
                    <a:lnTo>
                      <a:pt x="35" y="132"/>
                    </a:lnTo>
                    <a:lnTo>
                      <a:pt x="35" y="132"/>
                    </a:lnTo>
                    <a:lnTo>
                      <a:pt x="34" y="132"/>
                    </a:lnTo>
                    <a:lnTo>
                      <a:pt x="33" y="132"/>
                    </a:lnTo>
                    <a:lnTo>
                      <a:pt x="32" y="131"/>
                    </a:lnTo>
                    <a:lnTo>
                      <a:pt x="31" y="131"/>
                    </a:lnTo>
                    <a:lnTo>
                      <a:pt x="31" y="131"/>
                    </a:lnTo>
                    <a:lnTo>
                      <a:pt x="30" y="131"/>
                    </a:lnTo>
                    <a:lnTo>
                      <a:pt x="29" y="131"/>
                    </a:lnTo>
                    <a:lnTo>
                      <a:pt x="28" y="131"/>
                    </a:lnTo>
                    <a:lnTo>
                      <a:pt x="27" y="131"/>
                    </a:lnTo>
                    <a:lnTo>
                      <a:pt x="27" y="130"/>
                    </a:lnTo>
                    <a:lnTo>
                      <a:pt x="26" y="130"/>
                    </a:lnTo>
                    <a:lnTo>
                      <a:pt x="26" y="129"/>
                    </a:lnTo>
                    <a:lnTo>
                      <a:pt x="25" y="129"/>
                    </a:lnTo>
                    <a:lnTo>
                      <a:pt x="25" y="128"/>
                    </a:lnTo>
                    <a:lnTo>
                      <a:pt x="24" y="128"/>
                    </a:lnTo>
                    <a:lnTo>
                      <a:pt x="23" y="127"/>
                    </a:lnTo>
                    <a:lnTo>
                      <a:pt x="23" y="127"/>
                    </a:lnTo>
                    <a:lnTo>
                      <a:pt x="22" y="126"/>
                    </a:lnTo>
                    <a:lnTo>
                      <a:pt x="21" y="125"/>
                    </a:lnTo>
                    <a:lnTo>
                      <a:pt x="21" y="125"/>
                    </a:lnTo>
                    <a:lnTo>
                      <a:pt x="20" y="124"/>
                    </a:lnTo>
                    <a:lnTo>
                      <a:pt x="20" y="123"/>
                    </a:lnTo>
                    <a:lnTo>
                      <a:pt x="19" y="123"/>
                    </a:lnTo>
                    <a:lnTo>
                      <a:pt x="19" y="122"/>
                    </a:lnTo>
                    <a:lnTo>
                      <a:pt x="19" y="122"/>
                    </a:lnTo>
                    <a:lnTo>
                      <a:pt x="18" y="121"/>
                    </a:lnTo>
                    <a:lnTo>
                      <a:pt x="18" y="121"/>
                    </a:lnTo>
                    <a:lnTo>
                      <a:pt x="18" y="121"/>
                    </a:lnTo>
                    <a:lnTo>
                      <a:pt x="18" y="120"/>
                    </a:lnTo>
                    <a:lnTo>
                      <a:pt x="17" y="120"/>
                    </a:lnTo>
                    <a:lnTo>
                      <a:pt x="17" y="119"/>
                    </a:lnTo>
                    <a:lnTo>
                      <a:pt x="17" y="118"/>
                    </a:lnTo>
                    <a:lnTo>
                      <a:pt x="17" y="118"/>
                    </a:lnTo>
                    <a:lnTo>
                      <a:pt x="17" y="118"/>
                    </a:lnTo>
                    <a:lnTo>
                      <a:pt x="16" y="117"/>
                    </a:lnTo>
                    <a:lnTo>
                      <a:pt x="16" y="117"/>
                    </a:lnTo>
                    <a:lnTo>
                      <a:pt x="16" y="117"/>
                    </a:lnTo>
                    <a:lnTo>
                      <a:pt x="15" y="117"/>
                    </a:lnTo>
                    <a:lnTo>
                      <a:pt x="14" y="116"/>
                    </a:lnTo>
                    <a:lnTo>
                      <a:pt x="14" y="116"/>
                    </a:lnTo>
                    <a:lnTo>
                      <a:pt x="13" y="116"/>
                    </a:lnTo>
                    <a:lnTo>
                      <a:pt x="12" y="115"/>
                    </a:lnTo>
                    <a:lnTo>
                      <a:pt x="12" y="115"/>
                    </a:lnTo>
                    <a:lnTo>
                      <a:pt x="11" y="114"/>
                    </a:lnTo>
                    <a:lnTo>
                      <a:pt x="10" y="114"/>
                    </a:lnTo>
                    <a:lnTo>
                      <a:pt x="10" y="113"/>
                    </a:lnTo>
                    <a:lnTo>
                      <a:pt x="9" y="113"/>
                    </a:lnTo>
                    <a:lnTo>
                      <a:pt x="8" y="112"/>
                    </a:lnTo>
                    <a:lnTo>
                      <a:pt x="8" y="112"/>
                    </a:lnTo>
                    <a:lnTo>
                      <a:pt x="7" y="112"/>
                    </a:lnTo>
                    <a:lnTo>
                      <a:pt x="7" y="112"/>
                    </a:lnTo>
                    <a:lnTo>
                      <a:pt x="7" y="111"/>
                    </a:lnTo>
                    <a:lnTo>
                      <a:pt x="6" y="110"/>
                    </a:lnTo>
                    <a:lnTo>
                      <a:pt x="6" y="110"/>
                    </a:lnTo>
                    <a:lnTo>
                      <a:pt x="5" y="109"/>
                    </a:lnTo>
                    <a:lnTo>
                      <a:pt x="5" y="108"/>
                    </a:lnTo>
                    <a:lnTo>
                      <a:pt x="4" y="107"/>
                    </a:lnTo>
                    <a:lnTo>
                      <a:pt x="4" y="107"/>
                    </a:lnTo>
                    <a:lnTo>
                      <a:pt x="3" y="106"/>
                    </a:lnTo>
                    <a:lnTo>
                      <a:pt x="3" y="105"/>
                    </a:lnTo>
                    <a:lnTo>
                      <a:pt x="3" y="105"/>
                    </a:lnTo>
                    <a:lnTo>
                      <a:pt x="2" y="104"/>
                    </a:lnTo>
                    <a:lnTo>
                      <a:pt x="2" y="103"/>
                    </a:lnTo>
                    <a:lnTo>
                      <a:pt x="2" y="102"/>
                    </a:lnTo>
                    <a:lnTo>
                      <a:pt x="2" y="102"/>
                    </a:lnTo>
                    <a:lnTo>
                      <a:pt x="2" y="102"/>
                    </a:lnTo>
                    <a:lnTo>
                      <a:pt x="1" y="102"/>
                    </a:lnTo>
                    <a:lnTo>
                      <a:pt x="1" y="101"/>
                    </a:lnTo>
                    <a:lnTo>
                      <a:pt x="1" y="100"/>
                    </a:lnTo>
                    <a:lnTo>
                      <a:pt x="1" y="100"/>
                    </a:lnTo>
                    <a:lnTo>
                      <a:pt x="1" y="99"/>
                    </a:lnTo>
                    <a:lnTo>
                      <a:pt x="1" y="98"/>
                    </a:lnTo>
                    <a:lnTo>
                      <a:pt x="1" y="97"/>
                    </a:lnTo>
                    <a:lnTo>
                      <a:pt x="0" y="97"/>
                    </a:lnTo>
                    <a:lnTo>
                      <a:pt x="0" y="96"/>
                    </a:lnTo>
                    <a:lnTo>
                      <a:pt x="0" y="95"/>
                    </a:lnTo>
                    <a:lnTo>
                      <a:pt x="0" y="95"/>
                    </a:lnTo>
                    <a:lnTo>
                      <a:pt x="0" y="94"/>
                    </a:lnTo>
                    <a:lnTo>
                      <a:pt x="0" y="93"/>
                    </a:lnTo>
                    <a:lnTo>
                      <a:pt x="0" y="92"/>
                    </a:lnTo>
                    <a:lnTo>
                      <a:pt x="0" y="92"/>
                    </a:lnTo>
                    <a:lnTo>
                      <a:pt x="0" y="92"/>
                    </a:lnTo>
                    <a:lnTo>
                      <a:pt x="0" y="91"/>
                    </a:lnTo>
                    <a:lnTo>
                      <a:pt x="1" y="91"/>
                    </a:lnTo>
                    <a:lnTo>
                      <a:pt x="1" y="90"/>
                    </a:lnTo>
                    <a:lnTo>
                      <a:pt x="1" y="90"/>
                    </a:lnTo>
                    <a:lnTo>
                      <a:pt x="1" y="89"/>
                    </a:lnTo>
                    <a:lnTo>
                      <a:pt x="1" y="88"/>
                    </a:lnTo>
                    <a:lnTo>
                      <a:pt x="1" y="88"/>
                    </a:lnTo>
                    <a:lnTo>
                      <a:pt x="1" y="87"/>
                    </a:lnTo>
                    <a:lnTo>
                      <a:pt x="1" y="86"/>
                    </a:lnTo>
                    <a:lnTo>
                      <a:pt x="1" y="86"/>
                    </a:lnTo>
                    <a:lnTo>
                      <a:pt x="2" y="85"/>
                    </a:lnTo>
                    <a:lnTo>
                      <a:pt x="2" y="84"/>
                    </a:lnTo>
                    <a:lnTo>
                      <a:pt x="2" y="84"/>
                    </a:lnTo>
                    <a:lnTo>
                      <a:pt x="2" y="83"/>
                    </a:lnTo>
                    <a:lnTo>
                      <a:pt x="2" y="83"/>
                    </a:lnTo>
                    <a:lnTo>
                      <a:pt x="2" y="83"/>
                    </a:lnTo>
                    <a:lnTo>
                      <a:pt x="3" y="83"/>
                    </a:lnTo>
                    <a:lnTo>
                      <a:pt x="3" y="82"/>
                    </a:lnTo>
                    <a:lnTo>
                      <a:pt x="3" y="82"/>
                    </a:lnTo>
                    <a:lnTo>
                      <a:pt x="3" y="81"/>
                    </a:lnTo>
                    <a:lnTo>
                      <a:pt x="4" y="81"/>
                    </a:lnTo>
                    <a:lnTo>
                      <a:pt x="4" y="80"/>
                    </a:lnTo>
                    <a:lnTo>
                      <a:pt x="4" y="80"/>
                    </a:lnTo>
                    <a:lnTo>
                      <a:pt x="4" y="79"/>
                    </a:lnTo>
                    <a:lnTo>
                      <a:pt x="5" y="78"/>
                    </a:lnTo>
                    <a:lnTo>
                      <a:pt x="5" y="78"/>
                    </a:lnTo>
                    <a:lnTo>
                      <a:pt x="5" y="77"/>
                    </a:lnTo>
                    <a:lnTo>
                      <a:pt x="6" y="77"/>
                    </a:lnTo>
                    <a:lnTo>
                      <a:pt x="6" y="76"/>
                    </a:lnTo>
                    <a:lnTo>
                      <a:pt x="6" y="75"/>
                    </a:lnTo>
                    <a:lnTo>
                      <a:pt x="7" y="75"/>
                    </a:lnTo>
                    <a:lnTo>
                      <a:pt x="7" y="74"/>
                    </a:lnTo>
                    <a:lnTo>
                      <a:pt x="7" y="74"/>
                    </a:lnTo>
                    <a:lnTo>
                      <a:pt x="7" y="73"/>
                    </a:lnTo>
                    <a:lnTo>
                      <a:pt x="7" y="73"/>
                    </a:lnTo>
                    <a:lnTo>
                      <a:pt x="7" y="73"/>
                    </a:lnTo>
                    <a:lnTo>
                      <a:pt x="8" y="72"/>
                    </a:lnTo>
                    <a:lnTo>
                      <a:pt x="8" y="72"/>
                    </a:lnTo>
                    <a:lnTo>
                      <a:pt x="8" y="71"/>
                    </a:lnTo>
                    <a:lnTo>
                      <a:pt x="11" y="67"/>
                    </a:lnTo>
                    <a:lnTo>
                      <a:pt x="12" y="66"/>
                    </a:lnTo>
                    <a:lnTo>
                      <a:pt x="12" y="66"/>
                    </a:lnTo>
                    <a:lnTo>
                      <a:pt x="14" y="64"/>
                    </a:lnTo>
                    <a:lnTo>
                      <a:pt x="15" y="63"/>
                    </a:lnTo>
                    <a:lnTo>
                      <a:pt x="16" y="61"/>
                    </a:lnTo>
                    <a:lnTo>
                      <a:pt x="17" y="59"/>
                    </a:lnTo>
                    <a:lnTo>
                      <a:pt x="17" y="58"/>
                    </a:lnTo>
                    <a:lnTo>
                      <a:pt x="18" y="57"/>
                    </a:lnTo>
                    <a:lnTo>
                      <a:pt x="19" y="56"/>
                    </a:lnTo>
                    <a:lnTo>
                      <a:pt x="19" y="55"/>
                    </a:lnTo>
                    <a:lnTo>
                      <a:pt x="20" y="54"/>
                    </a:lnTo>
                    <a:lnTo>
                      <a:pt x="21" y="54"/>
                    </a:lnTo>
                    <a:lnTo>
                      <a:pt x="22" y="53"/>
                    </a:lnTo>
                    <a:lnTo>
                      <a:pt x="22" y="52"/>
                    </a:lnTo>
                    <a:lnTo>
                      <a:pt x="23" y="51"/>
                    </a:lnTo>
                    <a:lnTo>
                      <a:pt x="24" y="50"/>
                    </a:lnTo>
                    <a:lnTo>
                      <a:pt x="25" y="49"/>
                    </a:lnTo>
                    <a:lnTo>
                      <a:pt x="25" y="48"/>
                    </a:lnTo>
                    <a:lnTo>
                      <a:pt x="26" y="47"/>
                    </a:lnTo>
                    <a:lnTo>
                      <a:pt x="26" y="47"/>
                    </a:lnTo>
                    <a:lnTo>
                      <a:pt x="26" y="47"/>
                    </a:lnTo>
                    <a:lnTo>
                      <a:pt x="27" y="46"/>
                    </a:lnTo>
                    <a:lnTo>
                      <a:pt x="27" y="45"/>
                    </a:lnTo>
                    <a:lnTo>
                      <a:pt x="28" y="44"/>
                    </a:lnTo>
                    <a:lnTo>
                      <a:pt x="29" y="44"/>
                    </a:lnTo>
                    <a:lnTo>
                      <a:pt x="29" y="43"/>
                    </a:lnTo>
                    <a:lnTo>
                      <a:pt x="30" y="43"/>
                    </a:lnTo>
                    <a:lnTo>
                      <a:pt x="30" y="42"/>
                    </a:lnTo>
                    <a:lnTo>
                      <a:pt x="30" y="42"/>
                    </a:lnTo>
                    <a:lnTo>
                      <a:pt x="31" y="41"/>
                    </a:lnTo>
                    <a:lnTo>
                      <a:pt x="31" y="41"/>
                    </a:lnTo>
                    <a:lnTo>
                      <a:pt x="32" y="40"/>
                    </a:lnTo>
                    <a:lnTo>
                      <a:pt x="32" y="40"/>
                    </a:lnTo>
                    <a:lnTo>
                      <a:pt x="33" y="40"/>
                    </a:lnTo>
                    <a:lnTo>
                      <a:pt x="33" y="39"/>
                    </a:lnTo>
                    <a:lnTo>
                      <a:pt x="33" y="39"/>
                    </a:lnTo>
                    <a:lnTo>
                      <a:pt x="34" y="38"/>
                    </a:lnTo>
                    <a:lnTo>
                      <a:pt x="34" y="38"/>
                    </a:lnTo>
                    <a:lnTo>
                      <a:pt x="35" y="37"/>
                    </a:lnTo>
                    <a:lnTo>
                      <a:pt x="35" y="37"/>
                    </a:lnTo>
                    <a:lnTo>
                      <a:pt x="35" y="37"/>
                    </a:lnTo>
                    <a:lnTo>
                      <a:pt x="35" y="36"/>
                    </a:lnTo>
                    <a:lnTo>
                      <a:pt x="35" y="36"/>
                    </a:lnTo>
                    <a:lnTo>
                      <a:pt x="36" y="36"/>
                    </a:lnTo>
                    <a:lnTo>
                      <a:pt x="36" y="35"/>
                    </a:lnTo>
                    <a:lnTo>
                      <a:pt x="37" y="35"/>
                    </a:lnTo>
                    <a:lnTo>
                      <a:pt x="37" y="35"/>
                    </a:lnTo>
                    <a:lnTo>
                      <a:pt x="37" y="35"/>
                    </a:lnTo>
                    <a:lnTo>
                      <a:pt x="38" y="35"/>
                    </a:lnTo>
                    <a:lnTo>
                      <a:pt x="38" y="34"/>
                    </a:lnTo>
                    <a:lnTo>
                      <a:pt x="39" y="34"/>
                    </a:lnTo>
                    <a:lnTo>
                      <a:pt x="39" y="34"/>
                    </a:lnTo>
                    <a:lnTo>
                      <a:pt x="40" y="33"/>
                    </a:lnTo>
                    <a:lnTo>
                      <a:pt x="40" y="33"/>
                    </a:lnTo>
                    <a:lnTo>
                      <a:pt x="40" y="33"/>
                    </a:lnTo>
                    <a:lnTo>
                      <a:pt x="41" y="32"/>
                    </a:lnTo>
                    <a:lnTo>
                      <a:pt x="41" y="32"/>
                    </a:lnTo>
                    <a:lnTo>
                      <a:pt x="42" y="32"/>
                    </a:lnTo>
                    <a:lnTo>
                      <a:pt x="42" y="31"/>
                    </a:lnTo>
                    <a:lnTo>
                      <a:pt x="43" y="31"/>
                    </a:lnTo>
                    <a:lnTo>
                      <a:pt x="44" y="30"/>
                    </a:lnTo>
                    <a:lnTo>
                      <a:pt x="45" y="30"/>
                    </a:lnTo>
                    <a:lnTo>
                      <a:pt x="45" y="29"/>
                    </a:lnTo>
                    <a:lnTo>
                      <a:pt x="45" y="29"/>
                    </a:lnTo>
                    <a:lnTo>
                      <a:pt x="46" y="28"/>
                    </a:lnTo>
                    <a:lnTo>
                      <a:pt x="47" y="28"/>
                    </a:lnTo>
                    <a:lnTo>
                      <a:pt x="48" y="27"/>
                    </a:lnTo>
                    <a:lnTo>
                      <a:pt x="49" y="27"/>
                    </a:lnTo>
                    <a:lnTo>
                      <a:pt x="49" y="26"/>
                    </a:lnTo>
                    <a:lnTo>
                      <a:pt x="50" y="26"/>
                    </a:lnTo>
                    <a:lnTo>
                      <a:pt x="51" y="26"/>
                    </a:lnTo>
                    <a:lnTo>
                      <a:pt x="52" y="25"/>
                    </a:lnTo>
                    <a:lnTo>
                      <a:pt x="53" y="25"/>
                    </a:lnTo>
                    <a:lnTo>
                      <a:pt x="53" y="25"/>
                    </a:lnTo>
                    <a:lnTo>
                      <a:pt x="53" y="25"/>
                    </a:lnTo>
                    <a:lnTo>
                      <a:pt x="53" y="25"/>
                    </a:lnTo>
                    <a:lnTo>
                      <a:pt x="54" y="24"/>
                    </a:lnTo>
                    <a:lnTo>
                      <a:pt x="54" y="24"/>
                    </a:lnTo>
                    <a:lnTo>
                      <a:pt x="54" y="23"/>
                    </a:lnTo>
                    <a:lnTo>
                      <a:pt x="54" y="23"/>
                    </a:lnTo>
                    <a:lnTo>
                      <a:pt x="54" y="23"/>
                    </a:lnTo>
                    <a:lnTo>
                      <a:pt x="54" y="22"/>
                    </a:lnTo>
                    <a:lnTo>
                      <a:pt x="54" y="22"/>
                    </a:lnTo>
                    <a:lnTo>
                      <a:pt x="55" y="21"/>
                    </a:lnTo>
                    <a:lnTo>
                      <a:pt x="55" y="21"/>
                    </a:lnTo>
                    <a:lnTo>
                      <a:pt x="55" y="20"/>
                    </a:lnTo>
                    <a:lnTo>
                      <a:pt x="56" y="20"/>
                    </a:lnTo>
                    <a:lnTo>
                      <a:pt x="56" y="19"/>
                    </a:lnTo>
                    <a:lnTo>
                      <a:pt x="57" y="18"/>
                    </a:lnTo>
                    <a:lnTo>
                      <a:pt x="57" y="18"/>
                    </a:lnTo>
                    <a:lnTo>
                      <a:pt x="58" y="17"/>
                    </a:lnTo>
                    <a:lnTo>
                      <a:pt x="59" y="17"/>
                    </a:lnTo>
                    <a:lnTo>
                      <a:pt x="59" y="16"/>
                    </a:lnTo>
                    <a:lnTo>
                      <a:pt x="60" y="16"/>
                    </a:lnTo>
                    <a:lnTo>
                      <a:pt x="61" y="15"/>
                    </a:lnTo>
                    <a:lnTo>
                      <a:pt x="62" y="15"/>
                    </a:lnTo>
                    <a:lnTo>
                      <a:pt x="63" y="15"/>
                    </a:lnTo>
                    <a:lnTo>
                      <a:pt x="64" y="14"/>
                    </a:lnTo>
                    <a:lnTo>
                      <a:pt x="65" y="14"/>
                    </a:lnTo>
                    <a:lnTo>
                      <a:pt x="66" y="13"/>
                    </a:lnTo>
                    <a:lnTo>
                      <a:pt x="68" y="13"/>
                    </a:lnTo>
                    <a:lnTo>
                      <a:pt x="69" y="13"/>
                    </a:lnTo>
                    <a:lnTo>
                      <a:pt x="71" y="13"/>
                    </a:lnTo>
                    <a:lnTo>
                      <a:pt x="72" y="13"/>
                    </a:lnTo>
                    <a:lnTo>
                      <a:pt x="73" y="13"/>
                    </a:lnTo>
                    <a:lnTo>
                      <a:pt x="75" y="13"/>
                    </a:lnTo>
                    <a:lnTo>
                      <a:pt x="75" y="13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144">
                <a:extLst>
                  <a:ext uri="{FF2B5EF4-FFF2-40B4-BE49-F238E27FC236}">
                    <a16:creationId xmlns:a16="http://schemas.microsoft.com/office/drawing/2014/main" id="{2BDA5F28-9EE1-C4EF-11E6-7142E160D9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27676" y="9088439"/>
                <a:ext cx="3995738" cy="58738"/>
              </a:xfrm>
              <a:custGeom>
                <a:avLst/>
                <a:gdLst>
                  <a:gd name="T0" fmla="*/ 897 w 2517"/>
                  <a:gd name="T1" fmla="*/ 0 h 37"/>
                  <a:gd name="T2" fmla="*/ 1105 w 2517"/>
                  <a:gd name="T3" fmla="*/ 0 h 37"/>
                  <a:gd name="T4" fmla="*/ 1316 w 2517"/>
                  <a:gd name="T5" fmla="*/ 1 h 37"/>
                  <a:gd name="T6" fmla="*/ 1511 w 2517"/>
                  <a:gd name="T7" fmla="*/ 1 h 37"/>
                  <a:gd name="T8" fmla="*/ 1669 w 2517"/>
                  <a:gd name="T9" fmla="*/ 2 h 37"/>
                  <a:gd name="T10" fmla="*/ 1929 w 2517"/>
                  <a:gd name="T11" fmla="*/ 4 h 37"/>
                  <a:gd name="T12" fmla="*/ 2109 w 2517"/>
                  <a:gd name="T13" fmla="*/ 4 h 37"/>
                  <a:gd name="T14" fmla="*/ 2267 w 2517"/>
                  <a:gd name="T15" fmla="*/ 5 h 37"/>
                  <a:gd name="T16" fmla="*/ 2399 w 2517"/>
                  <a:gd name="T17" fmla="*/ 6 h 37"/>
                  <a:gd name="T18" fmla="*/ 2455 w 2517"/>
                  <a:gd name="T19" fmla="*/ 6 h 37"/>
                  <a:gd name="T20" fmla="*/ 2501 w 2517"/>
                  <a:gd name="T21" fmla="*/ 10 h 37"/>
                  <a:gd name="T22" fmla="*/ 2512 w 2517"/>
                  <a:gd name="T23" fmla="*/ 15 h 37"/>
                  <a:gd name="T24" fmla="*/ 2517 w 2517"/>
                  <a:gd name="T25" fmla="*/ 22 h 37"/>
                  <a:gd name="T26" fmla="*/ 2501 w 2517"/>
                  <a:gd name="T27" fmla="*/ 33 h 37"/>
                  <a:gd name="T28" fmla="*/ 2457 w 2517"/>
                  <a:gd name="T29" fmla="*/ 37 h 37"/>
                  <a:gd name="T30" fmla="*/ 2426 w 2517"/>
                  <a:gd name="T31" fmla="*/ 37 h 37"/>
                  <a:gd name="T32" fmla="*/ 2371 w 2517"/>
                  <a:gd name="T33" fmla="*/ 37 h 37"/>
                  <a:gd name="T34" fmla="*/ 2222 w 2517"/>
                  <a:gd name="T35" fmla="*/ 36 h 37"/>
                  <a:gd name="T36" fmla="*/ 1945 w 2517"/>
                  <a:gd name="T37" fmla="*/ 36 h 37"/>
                  <a:gd name="T38" fmla="*/ 1734 w 2517"/>
                  <a:gd name="T39" fmla="*/ 35 h 37"/>
                  <a:gd name="T40" fmla="*/ 1527 w 2517"/>
                  <a:gd name="T41" fmla="*/ 34 h 37"/>
                  <a:gd name="T42" fmla="*/ 1391 w 2517"/>
                  <a:gd name="T43" fmla="*/ 33 h 37"/>
                  <a:gd name="T44" fmla="*/ 1221 w 2517"/>
                  <a:gd name="T45" fmla="*/ 32 h 37"/>
                  <a:gd name="T46" fmla="*/ 1015 w 2517"/>
                  <a:gd name="T47" fmla="*/ 30 h 37"/>
                  <a:gd name="T48" fmla="*/ 700 w 2517"/>
                  <a:gd name="T49" fmla="*/ 28 h 37"/>
                  <a:gd name="T50" fmla="*/ 517 w 2517"/>
                  <a:gd name="T51" fmla="*/ 26 h 37"/>
                  <a:gd name="T52" fmla="*/ 458 w 2517"/>
                  <a:gd name="T53" fmla="*/ 25 h 37"/>
                  <a:gd name="T54" fmla="*/ 218 w 2517"/>
                  <a:gd name="T55" fmla="*/ 23 h 37"/>
                  <a:gd name="T56" fmla="*/ 71 w 2517"/>
                  <a:gd name="T57" fmla="*/ 22 h 37"/>
                  <a:gd name="T58" fmla="*/ 20 w 2517"/>
                  <a:gd name="T59" fmla="*/ 21 h 37"/>
                  <a:gd name="T60" fmla="*/ 10 w 2517"/>
                  <a:gd name="T61" fmla="*/ 21 h 37"/>
                  <a:gd name="T62" fmla="*/ 3 w 2517"/>
                  <a:gd name="T63" fmla="*/ 18 h 37"/>
                  <a:gd name="T64" fmla="*/ 0 w 2517"/>
                  <a:gd name="T65" fmla="*/ 11 h 37"/>
                  <a:gd name="T66" fmla="*/ 10 w 2517"/>
                  <a:gd name="T67" fmla="*/ 1 h 37"/>
                  <a:gd name="T68" fmla="*/ 14 w 2517"/>
                  <a:gd name="T69" fmla="*/ 1 h 37"/>
                  <a:gd name="T70" fmla="*/ 41 w 2517"/>
                  <a:gd name="T71" fmla="*/ 1 h 37"/>
                  <a:gd name="T72" fmla="*/ 111 w 2517"/>
                  <a:gd name="T73" fmla="*/ 1 h 37"/>
                  <a:gd name="T74" fmla="*/ 355 w 2517"/>
                  <a:gd name="T75" fmla="*/ 1 h 37"/>
                  <a:gd name="T76" fmla="*/ 513 w 2517"/>
                  <a:gd name="T77" fmla="*/ 0 h 37"/>
                  <a:gd name="T78" fmla="*/ 681 w 2517"/>
                  <a:gd name="T79" fmla="*/ 0 h 37"/>
                  <a:gd name="T80" fmla="*/ 700 w 2517"/>
                  <a:gd name="T8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517" h="37">
                    <a:moveTo>
                      <a:pt x="700" y="0"/>
                    </a:moveTo>
                    <a:lnTo>
                      <a:pt x="897" y="0"/>
                    </a:lnTo>
                    <a:lnTo>
                      <a:pt x="1015" y="0"/>
                    </a:lnTo>
                    <a:lnTo>
                      <a:pt x="1105" y="0"/>
                    </a:lnTo>
                    <a:lnTo>
                      <a:pt x="1221" y="0"/>
                    </a:lnTo>
                    <a:lnTo>
                      <a:pt x="1316" y="1"/>
                    </a:lnTo>
                    <a:lnTo>
                      <a:pt x="1391" y="1"/>
                    </a:lnTo>
                    <a:lnTo>
                      <a:pt x="1511" y="1"/>
                    </a:lnTo>
                    <a:lnTo>
                      <a:pt x="1528" y="1"/>
                    </a:lnTo>
                    <a:lnTo>
                      <a:pt x="1669" y="2"/>
                    </a:lnTo>
                    <a:lnTo>
                      <a:pt x="1734" y="3"/>
                    </a:lnTo>
                    <a:lnTo>
                      <a:pt x="1929" y="4"/>
                    </a:lnTo>
                    <a:lnTo>
                      <a:pt x="1945" y="4"/>
                    </a:lnTo>
                    <a:lnTo>
                      <a:pt x="2109" y="4"/>
                    </a:lnTo>
                    <a:lnTo>
                      <a:pt x="2222" y="5"/>
                    </a:lnTo>
                    <a:lnTo>
                      <a:pt x="2267" y="5"/>
                    </a:lnTo>
                    <a:lnTo>
                      <a:pt x="2371" y="6"/>
                    </a:lnTo>
                    <a:lnTo>
                      <a:pt x="2399" y="6"/>
                    </a:lnTo>
                    <a:lnTo>
                      <a:pt x="2426" y="6"/>
                    </a:lnTo>
                    <a:lnTo>
                      <a:pt x="2455" y="6"/>
                    </a:lnTo>
                    <a:lnTo>
                      <a:pt x="2457" y="6"/>
                    </a:lnTo>
                    <a:lnTo>
                      <a:pt x="2501" y="10"/>
                    </a:lnTo>
                    <a:lnTo>
                      <a:pt x="2501" y="10"/>
                    </a:lnTo>
                    <a:lnTo>
                      <a:pt x="2512" y="15"/>
                    </a:lnTo>
                    <a:lnTo>
                      <a:pt x="2517" y="22"/>
                    </a:lnTo>
                    <a:lnTo>
                      <a:pt x="2517" y="22"/>
                    </a:lnTo>
                    <a:lnTo>
                      <a:pt x="2512" y="29"/>
                    </a:lnTo>
                    <a:lnTo>
                      <a:pt x="2501" y="33"/>
                    </a:lnTo>
                    <a:lnTo>
                      <a:pt x="2501" y="33"/>
                    </a:lnTo>
                    <a:lnTo>
                      <a:pt x="2457" y="37"/>
                    </a:lnTo>
                    <a:lnTo>
                      <a:pt x="2455" y="37"/>
                    </a:lnTo>
                    <a:lnTo>
                      <a:pt x="2426" y="37"/>
                    </a:lnTo>
                    <a:lnTo>
                      <a:pt x="2399" y="37"/>
                    </a:lnTo>
                    <a:lnTo>
                      <a:pt x="2371" y="37"/>
                    </a:lnTo>
                    <a:lnTo>
                      <a:pt x="2267" y="36"/>
                    </a:lnTo>
                    <a:lnTo>
                      <a:pt x="2222" y="36"/>
                    </a:lnTo>
                    <a:lnTo>
                      <a:pt x="2109" y="36"/>
                    </a:lnTo>
                    <a:lnTo>
                      <a:pt x="1945" y="36"/>
                    </a:lnTo>
                    <a:lnTo>
                      <a:pt x="1929" y="36"/>
                    </a:lnTo>
                    <a:lnTo>
                      <a:pt x="1734" y="35"/>
                    </a:lnTo>
                    <a:lnTo>
                      <a:pt x="1669" y="34"/>
                    </a:lnTo>
                    <a:lnTo>
                      <a:pt x="1527" y="34"/>
                    </a:lnTo>
                    <a:lnTo>
                      <a:pt x="1511" y="34"/>
                    </a:lnTo>
                    <a:lnTo>
                      <a:pt x="1391" y="33"/>
                    </a:lnTo>
                    <a:lnTo>
                      <a:pt x="1316" y="32"/>
                    </a:lnTo>
                    <a:lnTo>
                      <a:pt x="1221" y="32"/>
                    </a:lnTo>
                    <a:lnTo>
                      <a:pt x="1105" y="31"/>
                    </a:lnTo>
                    <a:lnTo>
                      <a:pt x="1015" y="30"/>
                    </a:lnTo>
                    <a:lnTo>
                      <a:pt x="897" y="29"/>
                    </a:lnTo>
                    <a:lnTo>
                      <a:pt x="700" y="28"/>
                    </a:lnTo>
                    <a:lnTo>
                      <a:pt x="681" y="28"/>
                    </a:lnTo>
                    <a:lnTo>
                      <a:pt x="517" y="26"/>
                    </a:lnTo>
                    <a:lnTo>
                      <a:pt x="513" y="26"/>
                    </a:lnTo>
                    <a:lnTo>
                      <a:pt x="458" y="25"/>
                    </a:lnTo>
                    <a:lnTo>
                      <a:pt x="355" y="24"/>
                    </a:lnTo>
                    <a:lnTo>
                      <a:pt x="218" y="23"/>
                    </a:lnTo>
                    <a:lnTo>
                      <a:pt x="111" y="22"/>
                    </a:lnTo>
                    <a:lnTo>
                      <a:pt x="71" y="22"/>
                    </a:lnTo>
                    <a:lnTo>
                      <a:pt x="40" y="21"/>
                    </a:lnTo>
                    <a:lnTo>
                      <a:pt x="20" y="21"/>
                    </a:lnTo>
                    <a:lnTo>
                      <a:pt x="14" y="21"/>
                    </a:lnTo>
                    <a:lnTo>
                      <a:pt x="10" y="21"/>
                    </a:lnTo>
                    <a:lnTo>
                      <a:pt x="10" y="21"/>
                    </a:lnTo>
                    <a:lnTo>
                      <a:pt x="3" y="18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3" y="4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14" y="1"/>
                    </a:lnTo>
                    <a:lnTo>
                      <a:pt x="20" y="1"/>
                    </a:lnTo>
                    <a:lnTo>
                      <a:pt x="41" y="1"/>
                    </a:lnTo>
                    <a:lnTo>
                      <a:pt x="71" y="1"/>
                    </a:lnTo>
                    <a:lnTo>
                      <a:pt x="111" y="1"/>
                    </a:lnTo>
                    <a:lnTo>
                      <a:pt x="218" y="1"/>
                    </a:lnTo>
                    <a:lnTo>
                      <a:pt x="355" y="1"/>
                    </a:lnTo>
                    <a:lnTo>
                      <a:pt x="458" y="1"/>
                    </a:lnTo>
                    <a:lnTo>
                      <a:pt x="513" y="0"/>
                    </a:lnTo>
                    <a:lnTo>
                      <a:pt x="517" y="0"/>
                    </a:lnTo>
                    <a:lnTo>
                      <a:pt x="681" y="0"/>
                    </a:lnTo>
                    <a:lnTo>
                      <a:pt x="700" y="0"/>
                    </a:lnTo>
                    <a:lnTo>
                      <a:pt x="700" y="0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145">
                <a:extLst>
                  <a:ext uri="{FF2B5EF4-FFF2-40B4-BE49-F238E27FC236}">
                    <a16:creationId xmlns:a16="http://schemas.microsoft.com/office/drawing/2014/main" id="{A17CBC52-6E80-7AA4-0701-6293A76946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50313" y="8815389"/>
                <a:ext cx="242888" cy="315913"/>
              </a:xfrm>
              <a:custGeom>
                <a:avLst/>
                <a:gdLst>
                  <a:gd name="T0" fmla="*/ 113 w 153"/>
                  <a:gd name="T1" fmla="*/ 1 h 199"/>
                  <a:gd name="T2" fmla="*/ 118 w 153"/>
                  <a:gd name="T3" fmla="*/ 3 h 199"/>
                  <a:gd name="T4" fmla="*/ 123 w 153"/>
                  <a:gd name="T5" fmla="*/ 6 h 199"/>
                  <a:gd name="T6" fmla="*/ 127 w 153"/>
                  <a:gd name="T7" fmla="*/ 9 h 199"/>
                  <a:gd name="T8" fmla="*/ 131 w 153"/>
                  <a:gd name="T9" fmla="*/ 14 h 199"/>
                  <a:gd name="T10" fmla="*/ 133 w 153"/>
                  <a:gd name="T11" fmla="*/ 18 h 199"/>
                  <a:gd name="T12" fmla="*/ 136 w 153"/>
                  <a:gd name="T13" fmla="*/ 20 h 199"/>
                  <a:gd name="T14" fmla="*/ 140 w 153"/>
                  <a:gd name="T15" fmla="*/ 21 h 199"/>
                  <a:gd name="T16" fmla="*/ 143 w 153"/>
                  <a:gd name="T17" fmla="*/ 24 h 199"/>
                  <a:gd name="T18" fmla="*/ 146 w 153"/>
                  <a:gd name="T19" fmla="*/ 26 h 199"/>
                  <a:gd name="T20" fmla="*/ 151 w 153"/>
                  <a:gd name="T21" fmla="*/ 36 h 199"/>
                  <a:gd name="T22" fmla="*/ 152 w 153"/>
                  <a:gd name="T23" fmla="*/ 39 h 199"/>
                  <a:gd name="T24" fmla="*/ 153 w 153"/>
                  <a:gd name="T25" fmla="*/ 43 h 199"/>
                  <a:gd name="T26" fmla="*/ 153 w 153"/>
                  <a:gd name="T27" fmla="*/ 49 h 199"/>
                  <a:gd name="T28" fmla="*/ 153 w 153"/>
                  <a:gd name="T29" fmla="*/ 56 h 199"/>
                  <a:gd name="T30" fmla="*/ 151 w 153"/>
                  <a:gd name="T31" fmla="*/ 64 h 199"/>
                  <a:gd name="T32" fmla="*/ 150 w 153"/>
                  <a:gd name="T33" fmla="*/ 70 h 199"/>
                  <a:gd name="T34" fmla="*/ 147 w 153"/>
                  <a:gd name="T35" fmla="*/ 77 h 199"/>
                  <a:gd name="T36" fmla="*/ 144 w 153"/>
                  <a:gd name="T37" fmla="*/ 85 h 199"/>
                  <a:gd name="T38" fmla="*/ 141 w 153"/>
                  <a:gd name="T39" fmla="*/ 92 h 199"/>
                  <a:gd name="T40" fmla="*/ 136 w 153"/>
                  <a:gd name="T41" fmla="*/ 100 h 199"/>
                  <a:gd name="T42" fmla="*/ 132 w 153"/>
                  <a:gd name="T43" fmla="*/ 107 h 199"/>
                  <a:gd name="T44" fmla="*/ 127 w 153"/>
                  <a:gd name="T45" fmla="*/ 114 h 199"/>
                  <a:gd name="T46" fmla="*/ 122 w 153"/>
                  <a:gd name="T47" fmla="*/ 121 h 199"/>
                  <a:gd name="T48" fmla="*/ 116 w 153"/>
                  <a:gd name="T49" fmla="*/ 129 h 199"/>
                  <a:gd name="T50" fmla="*/ 111 w 153"/>
                  <a:gd name="T51" fmla="*/ 136 h 199"/>
                  <a:gd name="T52" fmla="*/ 104 w 153"/>
                  <a:gd name="T53" fmla="*/ 143 h 199"/>
                  <a:gd name="T54" fmla="*/ 98 w 153"/>
                  <a:gd name="T55" fmla="*/ 150 h 199"/>
                  <a:gd name="T56" fmla="*/ 93 w 153"/>
                  <a:gd name="T57" fmla="*/ 156 h 199"/>
                  <a:gd name="T58" fmla="*/ 86 w 153"/>
                  <a:gd name="T59" fmla="*/ 162 h 199"/>
                  <a:gd name="T60" fmla="*/ 81 w 153"/>
                  <a:gd name="T61" fmla="*/ 167 h 199"/>
                  <a:gd name="T62" fmla="*/ 75 w 153"/>
                  <a:gd name="T63" fmla="*/ 172 h 199"/>
                  <a:gd name="T64" fmla="*/ 69 w 153"/>
                  <a:gd name="T65" fmla="*/ 177 h 199"/>
                  <a:gd name="T66" fmla="*/ 64 w 153"/>
                  <a:gd name="T67" fmla="*/ 181 h 199"/>
                  <a:gd name="T68" fmla="*/ 57 w 153"/>
                  <a:gd name="T69" fmla="*/ 185 h 199"/>
                  <a:gd name="T70" fmla="*/ 52 w 153"/>
                  <a:gd name="T71" fmla="*/ 188 h 199"/>
                  <a:gd name="T72" fmla="*/ 46 w 153"/>
                  <a:gd name="T73" fmla="*/ 190 h 199"/>
                  <a:gd name="T74" fmla="*/ 34 w 153"/>
                  <a:gd name="T75" fmla="*/ 198 h 199"/>
                  <a:gd name="T76" fmla="*/ 0 w 153"/>
                  <a:gd name="T77" fmla="*/ 188 h 199"/>
                  <a:gd name="T78" fmla="*/ 7 w 153"/>
                  <a:gd name="T79" fmla="*/ 174 h 199"/>
                  <a:gd name="T80" fmla="*/ 8 w 153"/>
                  <a:gd name="T81" fmla="*/ 173 h 199"/>
                  <a:gd name="T82" fmla="*/ 8 w 153"/>
                  <a:gd name="T83" fmla="*/ 171 h 199"/>
                  <a:gd name="T84" fmla="*/ 8 w 153"/>
                  <a:gd name="T85" fmla="*/ 168 h 199"/>
                  <a:gd name="T86" fmla="*/ 7 w 153"/>
                  <a:gd name="T87" fmla="*/ 163 h 199"/>
                  <a:gd name="T88" fmla="*/ 7 w 153"/>
                  <a:gd name="T89" fmla="*/ 160 h 199"/>
                  <a:gd name="T90" fmla="*/ 10 w 153"/>
                  <a:gd name="T91" fmla="*/ 156 h 199"/>
                  <a:gd name="T92" fmla="*/ 15 w 153"/>
                  <a:gd name="T93" fmla="*/ 149 h 199"/>
                  <a:gd name="T94" fmla="*/ 19 w 153"/>
                  <a:gd name="T95" fmla="*/ 139 h 199"/>
                  <a:gd name="T96" fmla="*/ 25 w 153"/>
                  <a:gd name="T97" fmla="*/ 129 h 199"/>
                  <a:gd name="T98" fmla="*/ 30 w 153"/>
                  <a:gd name="T99" fmla="*/ 117 h 199"/>
                  <a:gd name="T100" fmla="*/ 41 w 153"/>
                  <a:gd name="T101" fmla="*/ 92 h 199"/>
                  <a:gd name="T102" fmla="*/ 52 w 153"/>
                  <a:gd name="T103" fmla="*/ 65 h 199"/>
                  <a:gd name="T104" fmla="*/ 56 w 153"/>
                  <a:gd name="T105" fmla="*/ 56 h 199"/>
                  <a:gd name="T106" fmla="*/ 60 w 153"/>
                  <a:gd name="T107" fmla="*/ 48 h 199"/>
                  <a:gd name="T108" fmla="*/ 63 w 153"/>
                  <a:gd name="T109" fmla="*/ 44 h 199"/>
                  <a:gd name="T110" fmla="*/ 69 w 153"/>
                  <a:gd name="T111" fmla="*/ 32 h 199"/>
                  <a:gd name="T112" fmla="*/ 75 w 153"/>
                  <a:gd name="T113" fmla="*/ 24 h 199"/>
                  <a:gd name="T114" fmla="*/ 79 w 153"/>
                  <a:gd name="T115" fmla="*/ 18 h 199"/>
                  <a:gd name="T116" fmla="*/ 83 w 153"/>
                  <a:gd name="T117" fmla="*/ 14 h 199"/>
                  <a:gd name="T118" fmla="*/ 86 w 153"/>
                  <a:gd name="T119" fmla="*/ 9 h 199"/>
                  <a:gd name="T120" fmla="*/ 92 w 153"/>
                  <a:gd name="T121" fmla="*/ 5 h 199"/>
                  <a:gd name="T122" fmla="*/ 99 w 153"/>
                  <a:gd name="T123" fmla="*/ 2 h 199"/>
                  <a:gd name="T124" fmla="*/ 103 w 153"/>
                  <a:gd name="T125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53" h="199">
                    <a:moveTo>
                      <a:pt x="108" y="0"/>
                    </a:moveTo>
                    <a:lnTo>
                      <a:pt x="109" y="0"/>
                    </a:lnTo>
                    <a:lnTo>
                      <a:pt x="109" y="0"/>
                    </a:lnTo>
                    <a:lnTo>
                      <a:pt x="110" y="0"/>
                    </a:lnTo>
                    <a:lnTo>
                      <a:pt x="111" y="0"/>
                    </a:lnTo>
                    <a:lnTo>
                      <a:pt x="111" y="0"/>
                    </a:lnTo>
                    <a:lnTo>
                      <a:pt x="112" y="0"/>
                    </a:lnTo>
                    <a:lnTo>
                      <a:pt x="113" y="1"/>
                    </a:lnTo>
                    <a:lnTo>
                      <a:pt x="113" y="1"/>
                    </a:lnTo>
                    <a:lnTo>
                      <a:pt x="113" y="1"/>
                    </a:lnTo>
                    <a:lnTo>
                      <a:pt x="114" y="1"/>
                    </a:lnTo>
                    <a:lnTo>
                      <a:pt x="114" y="1"/>
                    </a:lnTo>
                    <a:lnTo>
                      <a:pt x="115" y="1"/>
                    </a:lnTo>
                    <a:lnTo>
                      <a:pt x="116" y="2"/>
                    </a:lnTo>
                    <a:lnTo>
                      <a:pt x="117" y="2"/>
                    </a:lnTo>
                    <a:lnTo>
                      <a:pt x="117" y="2"/>
                    </a:lnTo>
                    <a:lnTo>
                      <a:pt x="118" y="2"/>
                    </a:lnTo>
                    <a:lnTo>
                      <a:pt x="118" y="3"/>
                    </a:lnTo>
                    <a:lnTo>
                      <a:pt x="119" y="3"/>
                    </a:lnTo>
                    <a:lnTo>
                      <a:pt x="120" y="3"/>
                    </a:lnTo>
                    <a:lnTo>
                      <a:pt x="120" y="4"/>
                    </a:lnTo>
                    <a:lnTo>
                      <a:pt x="121" y="4"/>
                    </a:lnTo>
                    <a:lnTo>
                      <a:pt x="122" y="4"/>
                    </a:lnTo>
                    <a:lnTo>
                      <a:pt x="122" y="5"/>
                    </a:lnTo>
                    <a:lnTo>
                      <a:pt x="122" y="5"/>
                    </a:lnTo>
                    <a:lnTo>
                      <a:pt x="122" y="6"/>
                    </a:lnTo>
                    <a:lnTo>
                      <a:pt x="123" y="6"/>
                    </a:lnTo>
                    <a:lnTo>
                      <a:pt x="123" y="6"/>
                    </a:lnTo>
                    <a:lnTo>
                      <a:pt x="124" y="6"/>
                    </a:lnTo>
                    <a:lnTo>
                      <a:pt x="124" y="6"/>
                    </a:lnTo>
                    <a:lnTo>
                      <a:pt x="125" y="7"/>
                    </a:lnTo>
                    <a:lnTo>
                      <a:pt x="125" y="7"/>
                    </a:lnTo>
                    <a:lnTo>
                      <a:pt x="126" y="8"/>
                    </a:lnTo>
                    <a:lnTo>
                      <a:pt x="126" y="8"/>
                    </a:lnTo>
                    <a:lnTo>
                      <a:pt x="127" y="9"/>
                    </a:lnTo>
                    <a:lnTo>
                      <a:pt x="127" y="9"/>
                    </a:lnTo>
                    <a:lnTo>
                      <a:pt x="128" y="10"/>
                    </a:lnTo>
                    <a:lnTo>
                      <a:pt x="128" y="10"/>
                    </a:lnTo>
                    <a:lnTo>
                      <a:pt x="129" y="11"/>
                    </a:lnTo>
                    <a:lnTo>
                      <a:pt x="129" y="11"/>
                    </a:lnTo>
                    <a:lnTo>
                      <a:pt x="130" y="12"/>
                    </a:lnTo>
                    <a:lnTo>
                      <a:pt x="130" y="12"/>
                    </a:lnTo>
                    <a:lnTo>
                      <a:pt x="130" y="13"/>
                    </a:lnTo>
                    <a:lnTo>
                      <a:pt x="131" y="13"/>
                    </a:lnTo>
                    <a:lnTo>
                      <a:pt x="131" y="14"/>
                    </a:lnTo>
                    <a:lnTo>
                      <a:pt x="131" y="14"/>
                    </a:lnTo>
                    <a:lnTo>
                      <a:pt x="132" y="15"/>
                    </a:lnTo>
                    <a:lnTo>
                      <a:pt x="132" y="15"/>
                    </a:lnTo>
                    <a:lnTo>
                      <a:pt x="132" y="15"/>
                    </a:lnTo>
                    <a:lnTo>
                      <a:pt x="132" y="15"/>
                    </a:lnTo>
                    <a:lnTo>
                      <a:pt x="132" y="16"/>
                    </a:lnTo>
                    <a:lnTo>
                      <a:pt x="132" y="17"/>
                    </a:lnTo>
                    <a:lnTo>
                      <a:pt x="132" y="17"/>
                    </a:lnTo>
                    <a:lnTo>
                      <a:pt x="133" y="18"/>
                    </a:lnTo>
                    <a:lnTo>
                      <a:pt x="133" y="18"/>
                    </a:lnTo>
                    <a:lnTo>
                      <a:pt x="133" y="19"/>
                    </a:lnTo>
                    <a:lnTo>
                      <a:pt x="133" y="19"/>
                    </a:lnTo>
                    <a:lnTo>
                      <a:pt x="133" y="19"/>
                    </a:lnTo>
                    <a:lnTo>
                      <a:pt x="133" y="19"/>
                    </a:lnTo>
                    <a:lnTo>
                      <a:pt x="134" y="19"/>
                    </a:lnTo>
                    <a:lnTo>
                      <a:pt x="135" y="19"/>
                    </a:lnTo>
                    <a:lnTo>
                      <a:pt x="135" y="20"/>
                    </a:lnTo>
                    <a:lnTo>
                      <a:pt x="136" y="20"/>
                    </a:lnTo>
                    <a:lnTo>
                      <a:pt x="136" y="20"/>
                    </a:lnTo>
                    <a:lnTo>
                      <a:pt x="137" y="20"/>
                    </a:lnTo>
                    <a:lnTo>
                      <a:pt x="137" y="20"/>
                    </a:lnTo>
                    <a:lnTo>
                      <a:pt x="138" y="20"/>
                    </a:lnTo>
                    <a:lnTo>
                      <a:pt x="138" y="20"/>
                    </a:lnTo>
                    <a:lnTo>
                      <a:pt x="139" y="21"/>
                    </a:lnTo>
                    <a:lnTo>
                      <a:pt x="139" y="21"/>
                    </a:lnTo>
                    <a:lnTo>
                      <a:pt x="140" y="21"/>
                    </a:lnTo>
                    <a:lnTo>
                      <a:pt x="140" y="21"/>
                    </a:lnTo>
                    <a:lnTo>
                      <a:pt x="141" y="22"/>
                    </a:lnTo>
                    <a:lnTo>
                      <a:pt x="141" y="22"/>
                    </a:lnTo>
                    <a:lnTo>
                      <a:pt x="142" y="22"/>
                    </a:lnTo>
                    <a:lnTo>
                      <a:pt x="142" y="22"/>
                    </a:lnTo>
                    <a:lnTo>
                      <a:pt x="142" y="23"/>
                    </a:lnTo>
                    <a:lnTo>
                      <a:pt x="142" y="23"/>
                    </a:lnTo>
                    <a:lnTo>
                      <a:pt x="142" y="23"/>
                    </a:lnTo>
                    <a:lnTo>
                      <a:pt x="143" y="24"/>
                    </a:lnTo>
                    <a:lnTo>
                      <a:pt x="143" y="24"/>
                    </a:lnTo>
                    <a:lnTo>
                      <a:pt x="144" y="24"/>
                    </a:lnTo>
                    <a:lnTo>
                      <a:pt x="144" y="25"/>
                    </a:lnTo>
                    <a:lnTo>
                      <a:pt x="144" y="25"/>
                    </a:lnTo>
                    <a:lnTo>
                      <a:pt x="144" y="25"/>
                    </a:lnTo>
                    <a:lnTo>
                      <a:pt x="145" y="25"/>
                    </a:lnTo>
                    <a:lnTo>
                      <a:pt x="145" y="25"/>
                    </a:lnTo>
                    <a:lnTo>
                      <a:pt x="145" y="25"/>
                    </a:lnTo>
                    <a:lnTo>
                      <a:pt x="145" y="25"/>
                    </a:lnTo>
                    <a:lnTo>
                      <a:pt x="146" y="26"/>
                    </a:lnTo>
                    <a:lnTo>
                      <a:pt x="147" y="27"/>
                    </a:lnTo>
                    <a:lnTo>
                      <a:pt x="148" y="29"/>
                    </a:lnTo>
                    <a:lnTo>
                      <a:pt x="149" y="30"/>
                    </a:lnTo>
                    <a:lnTo>
                      <a:pt x="150" y="32"/>
                    </a:lnTo>
                    <a:lnTo>
                      <a:pt x="151" y="33"/>
                    </a:lnTo>
                    <a:lnTo>
                      <a:pt x="151" y="35"/>
                    </a:lnTo>
                    <a:lnTo>
                      <a:pt x="151" y="35"/>
                    </a:lnTo>
                    <a:lnTo>
                      <a:pt x="151" y="35"/>
                    </a:lnTo>
                    <a:lnTo>
                      <a:pt x="151" y="36"/>
                    </a:lnTo>
                    <a:lnTo>
                      <a:pt x="151" y="36"/>
                    </a:lnTo>
                    <a:lnTo>
                      <a:pt x="151" y="36"/>
                    </a:lnTo>
                    <a:lnTo>
                      <a:pt x="151" y="37"/>
                    </a:lnTo>
                    <a:lnTo>
                      <a:pt x="151" y="37"/>
                    </a:lnTo>
                    <a:lnTo>
                      <a:pt x="151" y="38"/>
                    </a:lnTo>
                    <a:lnTo>
                      <a:pt x="152" y="38"/>
                    </a:lnTo>
                    <a:lnTo>
                      <a:pt x="152" y="39"/>
                    </a:lnTo>
                    <a:lnTo>
                      <a:pt x="152" y="39"/>
                    </a:lnTo>
                    <a:lnTo>
                      <a:pt x="152" y="39"/>
                    </a:lnTo>
                    <a:lnTo>
                      <a:pt x="152" y="40"/>
                    </a:lnTo>
                    <a:lnTo>
                      <a:pt x="152" y="40"/>
                    </a:lnTo>
                    <a:lnTo>
                      <a:pt x="152" y="41"/>
                    </a:lnTo>
                    <a:lnTo>
                      <a:pt x="152" y="41"/>
                    </a:lnTo>
                    <a:lnTo>
                      <a:pt x="152" y="41"/>
                    </a:lnTo>
                    <a:lnTo>
                      <a:pt x="152" y="42"/>
                    </a:lnTo>
                    <a:lnTo>
                      <a:pt x="153" y="42"/>
                    </a:lnTo>
                    <a:lnTo>
                      <a:pt x="153" y="43"/>
                    </a:lnTo>
                    <a:lnTo>
                      <a:pt x="153" y="43"/>
                    </a:lnTo>
                    <a:lnTo>
                      <a:pt x="153" y="44"/>
                    </a:lnTo>
                    <a:lnTo>
                      <a:pt x="153" y="44"/>
                    </a:lnTo>
                    <a:lnTo>
                      <a:pt x="153" y="44"/>
                    </a:lnTo>
                    <a:lnTo>
                      <a:pt x="153" y="45"/>
                    </a:lnTo>
                    <a:lnTo>
                      <a:pt x="153" y="46"/>
                    </a:lnTo>
                    <a:lnTo>
                      <a:pt x="153" y="47"/>
                    </a:lnTo>
                    <a:lnTo>
                      <a:pt x="153" y="48"/>
                    </a:lnTo>
                    <a:lnTo>
                      <a:pt x="153" y="49"/>
                    </a:lnTo>
                    <a:lnTo>
                      <a:pt x="153" y="49"/>
                    </a:lnTo>
                    <a:lnTo>
                      <a:pt x="153" y="50"/>
                    </a:lnTo>
                    <a:lnTo>
                      <a:pt x="153" y="51"/>
                    </a:lnTo>
                    <a:lnTo>
                      <a:pt x="153" y="52"/>
                    </a:lnTo>
                    <a:lnTo>
                      <a:pt x="153" y="53"/>
                    </a:lnTo>
                    <a:lnTo>
                      <a:pt x="153" y="54"/>
                    </a:lnTo>
                    <a:lnTo>
                      <a:pt x="153" y="54"/>
                    </a:lnTo>
                    <a:lnTo>
                      <a:pt x="153" y="55"/>
                    </a:lnTo>
                    <a:lnTo>
                      <a:pt x="153" y="55"/>
                    </a:lnTo>
                    <a:lnTo>
                      <a:pt x="153" y="56"/>
                    </a:lnTo>
                    <a:lnTo>
                      <a:pt x="152" y="57"/>
                    </a:lnTo>
                    <a:lnTo>
                      <a:pt x="152" y="58"/>
                    </a:lnTo>
                    <a:lnTo>
                      <a:pt x="152" y="59"/>
                    </a:lnTo>
                    <a:lnTo>
                      <a:pt x="152" y="60"/>
                    </a:lnTo>
                    <a:lnTo>
                      <a:pt x="152" y="61"/>
                    </a:lnTo>
                    <a:lnTo>
                      <a:pt x="152" y="62"/>
                    </a:lnTo>
                    <a:lnTo>
                      <a:pt x="152" y="62"/>
                    </a:lnTo>
                    <a:lnTo>
                      <a:pt x="151" y="63"/>
                    </a:lnTo>
                    <a:lnTo>
                      <a:pt x="151" y="64"/>
                    </a:lnTo>
                    <a:lnTo>
                      <a:pt x="151" y="64"/>
                    </a:lnTo>
                    <a:lnTo>
                      <a:pt x="151" y="64"/>
                    </a:lnTo>
                    <a:lnTo>
                      <a:pt x="151" y="65"/>
                    </a:lnTo>
                    <a:lnTo>
                      <a:pt x="151" y="66"/>
                    </a:lnTo>
                    <a:lnTo>
                      <a:pt x="151" y="67"/>
                    </a:lnTo>
                    <a:lnTo>
                      <a:pt x="151" y="68"/>
                    </a:lnTo>
                    <a:lnTo>
                      <a:pt x="151" y="69"/>
                    </a:lnTo>
                    <a:lnTo>
                      <a:pt x="150" y="69"/>
                    </a:lnTo>
                    <a:lnTo>
                      <a:pt x="150" y="70"/>
                    </a:lnTo>
                    <a:lnTo>
                      <a:pt x="150" y="71"/>
                    </a:lnTo>
                    <a:lnTo>
                      <a:pt x="150" y="72"/>
                    </a:lnTo>
                    <a:lnTo>
                      <a:pt x="149" y="73"/>
                    </a:lnTo>
                    <a:lnTo>
                      <a:pt x="149" y="73"/>
                    </a:lnTo>
                    <a:lnTo>
                      <a:pt x="149" y="74"/>
                    </a:lnTo>
                    <a:lnTo>
                      <a:pt x="148" y="75"/>
                    </a:lnTo>
                    <a:lnTo>
                      <a:pt x="148" y="76"/>
                    </a:lnTo>
                    <a:lnTo>
                      <a:pt x="148" y="77"/>
                    </a:lnTo>
                    <a:lnTo>
                      <a:pt x="147" y="77"/>
                    </a:lnTo>
                    <a:lnTo>
                      <a:pt x="147" y="78"/>
                    </a:lnTo>
                    <a:lnTo>
                      <a:pt x="146" y="79"/>
                    </a:lnTo>
                    <a:lnTo>
                      <a:pt x="146" y="80"/>
                    </a:lnTo>
                    <a:lnTo>
                      <a:pt x="146" y="81"/>
                    </a:lnTo>
                    <a:lnTo>
                      <a:pt x="145" y="82"/>
                    </a:lnTo>
                    <a:lnTo>
                      <a:pt x="145" y="83"/>
                    </a:lnTo>
                    <a:lnTo>
                      <a:pt x="145" y="83"/>
                    </a:lnTo>
                    <a:lnTo>
                      <a:pt x="144" y="84"/>
                    </a:lnTo>
                    <a:lnTo>
                      <a:pt x="144" y="85"/>
                    </a:lnTo>
                    <a:lnTo>
                      <a:pt x="143" y="86"/>
                    </a:lnTo>
                    <a:lnTo>
                      <a:pt x="143" y="87"/>
                    </a:lnTo>
                    <a:lnTo>
                      <a:pt x="142" y="87"/>
                    </a:lnTo>
                    <a:lnTo>
                      <a:pt x="142" y="88"/>
                    </a:lnTo>
                    <a:lnTo>
                      <a:pt x="142" y="89"/>
                    </a:lnTo>
                    <a:lnTo>
                      <a:pt x="142" y="90"/>
                    </a:lnTo>
                    <a:lnTo>
                      <a:pt x="142" y="91"/>
                    </a:lnTo>
                    <a:lnTo>
                      <a:pt x="141" y="92"/>
                    </a:lnTo>
                    <a:lnTo>
                      <a:pt x="141" y="92"/>
                    </a:lnTo>
                    <a:lnTo>
                      <a:pt x="140" y="93"/>
                    </a:lnTo>
                    <a:lnTo>
                      <a:pt x="140" y="94"/>
                    </a:lnTo>
                    <a:lnTo>
                      <a:pt x="139" y="95"/>
                    </a:lnTo>
                    <a:lnTo>
                      <a:pt x="139" y="96"/>
                    </a:lnTo>
                    <a:lnTo>
                      <a:pt x="138" y="97"/>
                    </a:lnTo>
                    <a:lnTo>
                      <a:pt x="138" y="98"/>
                    </a:lnTo>
                    <a:lnTo>
                      <a:pt x="137" y="99"/>
                    </a:lnTo>
                    <a:lnTo>
                      <a:pt x="137" y="99"/>
                    </a:lnTo>
                    <a:lnTo>
                      <a:pt x="136" y="100"/>
                    </a:lnTo>
                    <a:lnTo>
                      <a:pt x="135" y="101"/>
                    </a:lnTo>
                    <a:lnTo>
                      <a:pt x="135" y="102"/>
                    </a:lnTo>
                    <a:lnTo>
                      <a:pt x="134" y="102"/>
                    </a:lnTo>
                    <a:lnTo>
                      <a:pt x="134" y="103"/>
                    </a:lnTo>
                    <a:lnTo>
                      <a:pt x="133" y="104"/>
                    </a:lnTo>
                    <a:lnTo>
                      <a:pt x="133" y="105"/>
                    </a:lnTo>
                    <a:lnTo>
                      <a:pt x="132" y="106"/>
                    </a:lnTo>
                    <a:lnTo>
                      <a:pt x="132" y="107"/>
                    </a:lnTo>
                    <a:lnTo>
                      <a:pt x="132" y="107"/>
                    </a:lnTo>
                    <a:lnTo>
                      <a:pt x="132" y="108"/>
                    </a:lnTo>
                    <a:lnTo>
                      <a:pt x="131" y="109"/>
                    </a:lnTo>
                    <a:lnTo>
                      <a:pt x="131" y="110"/>
                    </a:lnTo>
                    <a:lnTo>
                      <a:pt x="130" y="110"/>
                    </a:lnTo>
                    <a:lnTo>
                      <a:pt x="129" y="111"/>
                    </a:lnTo>
                    <a:lnTo>
                      <a:pt x="129" y="112"/>
                    </a:lnTo>
                    <a:lnTo>
                      <a:pt x="128" y="112"/>
                    </a:lnTo>
                    <a:lnTo>
                      <a:pt x="128" y="113"/>
                    </a:lnTo>
                    <a:lnTo>
                      <a:pt x="127" y="114"/>
                    </a:lnTo>
                    <a:lnTo>
                      <a:pt x="126" y="115"/>
                    </a:lnTo>
                    <a:lnTo>
                      <a:pt x="126" y="116"/>
                    </a:lnTo>
                    <a:lnTo>
                      <a:pt x="125" y="117"/>
                    </a:lnTo>
                    <a:lnTo>
                      <a:pt x="124" y="118"/>
                    </a:lnTo>
                    <a:lnTo>
                      <a:pt x="124" y="119"/>
                    </a:lnTo>
                    <a:lnTo>
                      <a:pt x="123" y="120"/>
                    </a:lnTo>
                    <a:lnTo>
                      <a:pt x="122" y="120"/>
                    </a:lnTo>
                    <a:lnTo>
                      <a:pt x="122" y="121"/>
                    </a:lnTo>
                    <a:lnTo>
                      <a:pt x="122" y="121"/>
                    </a:lnTo>
                    <a:lnTo>
                      <a:pt x="121" y="122"/>
                    </a:lnTo>
                    <a:lnTo>
                      <a:pt x="121" y="123"/>
                    </a:lnTo>
                    <a:lnTo>
                      <a:pt x="120" y="124"/>
                    </a:lnTo>
                    <a:lnTo>
                      <a:pt x="119" y="125"/>
                    </a:lnTo>
                    <a:lnTo>
                      <a:pt x="119" y="126"/>
                    </a:lnTo>
                    <a:lnTo>
                      <a:pt x="118" y="127"/>
                    </a:lnTo>
                    <a:lnTo>
                      <a:pt x="117" y="128"/>
                    </a:lnTo>
                    <a:lnTo>
                      <a:pt x="117" y="128"/>
                    </a:lnTo>
                    <a:lnTo>
                      <a:pt x="116" y="129"/>
                    </a:lnTo>
                    <a:lnTo>
                      <a:pt x="115" y="130"/>
                    </a:lnTo>
                    <a:lnTo>
                      <a:pt x="115" y="131"/>
                    </a:lnTo>
                    <a:lnTo>
                      <a:pt x="114" y="131"/>
                    </a:lnTo>
                    <a:lnTo>
                      <a:pt x="113" y="132"/>
                    </a:lnTo>
                    <a:lnTo>
                      <a:pt x="113" y="133"/>
                    </a:lnTo>
                    <a:lnTo>
                      <a:pt x="113" y="134"/>
                    </a:lnTo>
                    <a:lnTo>
                      <a:pt x="112" y="134"/>
                    </a:lnTo>
                    <a:lnTo>
                      <a:pt x="111" y="135"/>
                    </a:lnTo>
                    <a:lnTo>
                      <a:pt x="111" y="136"/>
                    </a:lnTo>
                    <a:lnTo>
                      <a:pt x="110" y="137"/>
                    </a:lnTo>
                    <a:lnTo>
                      <a:pt x="109" y="138"/>
                    </a:lnTo>
                    <a:lnTo>
                      <a:pt x="108" y="139"/>
                    </a:lnTo>
                    <a:lnTo>
                      <a:pt x="108" y="140"/>
                    </a:lnTo>
                    <a:lnTo>
                      <a:pt x="107" y="140"/>
                    </a:lnTo>
                    <a:lnTo>
                      <a:pt x="106" y="140"/>
                    </a:lnTo>
                    <a:lnTo>
                      <a:pt x="106" y="141"/>
                    </a:lnTo>
                    <a:lnTo>
                      <a:pt x="105" y="142"/>
                    </a:lnTo>
                    <a:lnTo>
                      <a:pt x="104" y="143"/>
                    </a:lnTo>
                    <a:lnTo>
                      <a:pt x="103" y="144"/>
                    </a:lnTo>
                    <a:lnTo>
                      <a:pt x="103" y="144"/>
                    </a:lnTo>
                    <a:lnTo>
                      <a:pt x="103" y="145"/>
                    </a:lnTo>
                    <a:lnTo>
                      <a:pt x="102" y="146"/>
                    </a:lnTo>
                    <a:lnTo>
                      <a:pt x="101" y="147"/>
                    </a:lnTo>
                    <a:lnTo>
                      <a:pt x="101" y="148"/>
                    </a:lnTo>
                    <a:lnTo>
                      <a:pt x="100" y="149"/>
                    </a:lnTo>
                    <a:lnTo>
                      <a:pt x="99" y="149"/>
                    </a:lnTo>
                    <a:lnTo>
                      <a:pt x="98" y="150"/>
                    </a:lnTo>
                    <a:lnTo>
                      <a:pt x="98" y="150"/>
                    </a:lnTo>
                    <a:lnTo>
                      <a:pt x="97" y="151"/>
                    </a:lnTo>
                    <a:lnTo>
                      <a:pt x="96" y="152"/>
                    </a:lnTo>
                    <a:lnTo>
                      <a:pt x="95" y="152"/>
                    </a:lnTo>
                    <a:lnTo>
                      <a:pt x="95" y="153"/>
                    </a:lnTo>
                    <a:lnTo>
                      <a:pt x="94" y="154"/>
                    </a:lnTo>
                    <a:lnTo>
                      <a:pt x="94" y="155"/>
                    </a:lnTo>
                    <a:lnTo>
                      <a:pt x="93" y="155"/>
                    </a:lnTo>
                    <a:lnTo>
                      <a:pt x="93" y="156"/>
                    </a:lnTo>
                    <a:lnTo>
                      <a:pt x="92" y="157"/>
                    </a:lnTo>
                    <a:lnTo>
                      <a:pt x="91" y="158"/>
                    </a:lnTo>
                    <a:lnTo>
                      <a:pt x="90" y="158"/>
                    </a:lnTo>
                    <a:lnTo>
                      <a:pt x="90" y="159"/>
                    </a:lnTo>
                    <a:lnTo>
                      <a:pt x="89" y="160"/>
                    </a:lnTo>
                    <a:lnTo>
                      <a:pt x="88" y="160"/>
                    </a:lnTo>
                    <a:lnTo>
                      <a:pt x="88" y="160"/>
                    </a:lnTo>
                    <a:lnTo>
                      <a:pt x="87" y="161"/>
                    </a:lnTo>
                    <a:lnTo>
                      <a:pt x="86" y="162"/>
                    </a:lnTo>
                    <a:lnTo>
                      <a:pt x="85" y="163"/>
                    </a:lnTo>
                    <a:lnTo>
                      <a:pt x="85" y="163"/>
                    </a:lnTo>
                    <a:lnTo>
                      <a:pt x="84" y="164"/>
                    </a:lnTo>
                    <a:lnTo>
                      <a:pt x="84" y="165"/>
                    </a:lnTo>
                    <a:lnTo>
                      <a:pt x="84" y="165"/>
                    </a:lnTo>
                    <a:lnTo>
                      <a:pt x="83" y="165"/>
                    </a:lnTo>
                    <a:lnTo>
                      <a:pt x="83" y="166"/>
                    </a:lnTo>
                    <a:lnTo>
                      <a:pt x="82" y="167"/>
                    </a:lnTo>
                    <a:lnTo>
                      <a:pt x="81" y="167"/>
                    </a:lnTo>
                    <a:lnTo>
                      <a:pt x="80" y="168"/>
                    </a:lnTo>
                    <a:lnTo>
                      <a:pt x="80" y="169"/>
                    </a:lnTo>
                    <a:lnTo>
                      <a:pt x="79" y="169"/>
                    </a:lnTo>
                    <a:lnTo>
                      <a:pt x="78" y="169"/>
                    </a:lnTo>
                    <a:lnTo>
                      <a:pt x="77" y="170"/>
                    </a:lnTo>
                    <a:lnTo>
                      <a:pt x="77" y="170"/>
                    </a:lnTo>
                    <a:lnTo>
                      <a:pt x="76" y="171"/>
                    </a:lnTo>
                    <a:lnTo>
                      <a:pt x="75" y="172"/>
                    </a:lnTo>
                    <a:lnTo>
                      <a:pt x="75" y="172"/>
                    </a:lnTo>
                    <a:lnTo>
                      <a:pt x="75" y="173"/>
                    </a:lnTo>
                    <a:lnTo>
                      <a:pt x="74" y="173"/>
                    </a:lnTo>
                    <a:lnTo>
                      <a:pt x="73" y="174"/>
                    </a:lnTo>
                    <a:lnTo>
                      <a:pt x="73" y="175"/>
                    </a:lnTo>
                    <a:lnTo>
                      <a:pt x="72" y="175"/>
                    </a:lnTo>
                    <a:lnTo>
                      <a:pt x="71" y="176"/>
                    </a:lnTo>
                    <a:lnTo>
                      <a:pt x="70" y="176"/>
                    </a:lnTo>
                    <a:lnTo>
                      <a:pt x="70" y="177"/>
                    </a:lnTo>
                    <a:lnTo>
                      <a:pt x="69" y="177"/>
                    </a:lnTo>
                    <a:lnTo>
                      <a:pt x="68" y="178"/>
                    </a:lnTo>
                    <a:lnTo>
                      <a:pt x="67" y="179"/>
                    </a:lnTo>
                    <a:lnTo>
                      <a:pt x="67" y="179"/>
                    </a:lnTo>
                    <a:lnTo>
                      <a:pt x="66" y="179"/>
                    </a:lnTo>
                    <a:lnTo>
                      <a:pt x="65" y="179"/>
                    </a:lnTo>
                    <a:lnTo>
                      <a:pt x="65" y="180"/>
                    </a:lnTo>
                    <a:lnTo>
                      <a:pt x="65" y="180"/>
                    </a:lnTo>
                    <a:lnTo>
                      <a:pt x="64" y="181"/>
                    </a:lnTo>
                    <a:lnTo>
                      <a:pt x="64" y="181"/>
                    </a:lnTo>
                    <a:lnTo>
                      <a:pt x="63" y="182"/>
                    </a:lnTo>
                    <a:lnTo>
                      <a:pt x="62" y="182"/>
                    </a:lnTo>
                    <a:lnTo>
                      <a:pt x="61" y="183"/>
                    </a:lnTo>
                    <a:lnTo>
                      <a:pt x="61" y="183"/>
                    </a:lnTo>
                    <a:lnTo>
                      <a:pt x="60" y="183"/>
                    </a:lnTo>
                    <a:lnTo>
                      <a:pt x="59" y="184"/>
                    </a:lnTo>
                    <a:lnTo>
                      <a:pt x="59" y="184"/>
                    </a:lnTo>
                    <a:lnTo>
                      <a:pt x="58" y="185"/>
                    </a:lnTo>
                    <a:lnTo>
                      <a:pt x="57" y="185"/>
                    </a:lnTo>
                    <a:lnTo>
                      <a:pt x="57" y="186"/>
                    </a:lnTo>
                    <a:lnTo>
                      <a:pt x="56" y="186"/>
                    </a:lnTo>
                    <a:lnTo>
                      <a:pt x="56" y="186"/>
                    </a:lnTo>
                    <a:lnTo>
                      <a:pt x="56" y="187"/>
                    </a:lnTo>
                    <a:lnTo>
                      <a:pt x="55" y="187"/>
                    </a:lnTo>
                    <a:lnTo>
                      <a:pt x="54" y="187"/>
                    </a:lnTo>
                    <a:lnTo>
                      <a:pt x="53" y="188"/>
                    </a:lnTo>
                    <a:lnTo>
                      <a:pt x="53" y="188"/>
                    </a:lnTo>
                    <a:lnTo>
                      <a:pt x="52" y="188"/>
                    </a:lnTo>
                    <a:lnTo>
                      <a:pt x="51" y="188"/>
                    </a:lnTo>
                    <a:lnTo>
                      <a:pt x="51" y="188"/>
                    </a:lnTo>
                    <a:lnTo>
                      <a:pt x="50" y="188"/>
                    </a:lnTo>
                    <a:lnTo>
                      <a:pt x="49" y="189"/>
                    </a:lnTo>
                    <a:lnTo>
                      <a:pt x="49" y="189"/>
                    </a:lnTo>
                    <a:lnTo>
                      <a:pt x="48" y="189"/>
                    </a:lnTo>
                    <a:lnTo>
                      <a:pt x="47" y="190"/>
                    </a:lnTo>
                    <a:lnTo>
                      <a:pt x="47" y="190"/>
                    </a:lnTo>
                    <a:lnTo>
                      <a:pt x="46" y="190"/>
                    </a:lnTo>
                    <a:lnTo>
                      <a:pt x="46" y="190"/>
                    </a:lnTo>
                    <a:lnTo>
                      <a:pt x="46" y="191"/>
                    </a:lnTo>
                    <a:lnTo>
                      <a:pt x="45" y="191"/>
                    </a:lnTo>
                    <a:lnTo>
                      <a:pt x="44" y="191"/>
                    </a:lnTo>
                    <a:lnTo>
                      <a:pt x="44" y="191"/>
                    </a:lnTo>
                    <a:lnTo>
                      <a:pt x="42" y="193"/>
                    </a:lnTo>
                    <a:lnTo>
                      <a:pt x="39" y="196"/>
                    </a:lnTo>
                    <a:lnTo>
                      <a:pt x="36" y="198"/>
                    </a:lnTo>
                    <a:lnTo>
                      <a:pt x="34" y="198"/>
                    </a:lnTo>
                    <a:lnTo>
                      <a:pt x="30" y="199"/>
                    </a:lnTo>
                    <a:lnTo>
                      <a:pt x="27" y="199"/>
                    </a:lnTo>
                    <a:lnTo>
                      <a:pt x="24" y="199"/>
                    </a:lnTo>
                    <a:lnTo>
                      <a:pt x="20" y="198"/>
                    </a:lnTo>
                    <a:lnTo>
                      <a:pt x="17" y="197"/>
                    </a:lnTo>
                    <a:lnTo>
                      <a:pt x="15" y="195"/>
                    </a:lnTo>
                    <a:lnTo>
                      <a:pt x="13" y="193"/>
                    </a:lnTo>
                    <a:lnTo>
                      <a:pt x="6" y="193"/>
                    </a:lnTo>
                    <a:lnTo>
                      <a:pt x="0" y="188"/>
                    </a:lnTo>
                    <a:lnTo>
                      <a:pt x="0" y="188"/>
                    </a:lnTo>
                    <a:lnTo>
                      <a:pt x="1" y="180"/>
                    </a:lnTo>
                    <a:lnTo>
                      <a:pt x="7" y="174"/>
                    </a:lnTo>
                    <a:lnTo>
                      <a:pt x="7" y="174"/>
                    </a:lnTo>
                    <a:lnTo>
                      <a:pt x="7" y="174"/>
                    </a:lnTo>
                    <a:lnTo>
                      <a:pt x="7" y="174"/>
                    </a:lnTo>
                    <a:lnTo>
                      <a:pt x="7" y="174"/>
                    </a:lnTo>
                    <a:lnTo>
                      <a:pt x="7" y="174"/>
                    </a:lnTo>
                    <a:lnTo>
                      <a:pt x="7" y="174"/>
                    </a:lnTo>
                    <a:lnTo>
                      <a:pt x="7" y="174"/>
                    </a:lnTo>
                    <a:lnTo>
                      <a:pt x="7" y="174"/>
                    </a:lnTo>
                    <a:lnTo>
                      <a:pt x="7" y="174"/>
                    </a:lnTo>
                    <a:lnTo>
                      <a:pt x="7" y="174"/>
                    </a:lnTo>
                    <a:lnTo>
                      <a:pt x="8" y="173"/>
                    </a:lnTo>
                    <a:lnTo>
                      <a:pt x="7" y="174"/>
                    </a:lnTo>
                    <a:lnTo>
                      <a:pt x="8" y="173"/>
                    </a:lnTo>
                    <a:lnTo>
                      <a:pt x="8" y="173"/>
                    </a:lnTo>
                    <a:lnTo>
                      <a:pt x="8" y="173"/>
                    </a:lnTo>
                    <a:lnTo>
                      <a:pt x="8" y="173"/>
                    </a:lnTo>
                    <a:lnTo>
                      <a:pt x="8" y="173"/>
                    </a:lnTo>
                    <a:lnTo>
                      <a:pt x="8" y="173"/>
                    </a:lnTo>
                    <a:lnTo>
                      <a:pt x="8" y="172"/>
                    </a:lnTo>
                    <a:lnTo>
                      <a:pt x="8" y="172"/>
                    </a:lnTo>
                    <a:lnTo>
                      <a:pt x="8" y="172"/>
                    </a:lnTo>
                    <a:lnTo>
                      <a:pt x="8" y="172"/>
                    </a:lnTo>
                    <a:lnTo>
                      <a:pt x="8" y="171"/>
                    </a:lnTo>
                    <a:lnTo>
                      <a:pt x="8" y="171"/>
                    </a:lnTo>
                    <a:lnTo>
                      <a:pt x="8" y="171"/>
                    </a:lnTo>
                    <a:lnTo>
                      <a:pt x="8" y="170"/>
                    </a:lnTo>
                    <a:lnTo>
                      <a:pt x="8" y="170"/>
                    </a:lnTo>
                    <a:lnTo>
                      <a:pt x="8" y="169"/>
                    </a:lnTo>
                    <a:lnTo>
                      <a:pt x="8" y="169"/>
                    </a:lnTo>
                    <a:lnTo>
                      <a:pt x="8" y="169"/>
                    </a:lnTo>
                    <a:lnTo>
                      <a:pt x="8" y="169"/>
                    </a:lnTo>
                    <a:lnTo>
                      <a:pt x="8" y="169"/>
                    </a:lnTo>
                    <a:lnTo>
                      <a:pt x="8" y="168"/>
                    </a:lnTo>
                    <a:lnTo>
                      <a:pt x="8" y="168"/>
                    </a:lnTo>
                    <a:lnTo>
                      <a:pt x="8" y="167"/>
                    </a:lnTo>
                    <a:lnTo>
                      <a:pt x="8" y="167"/>
                    </a:lnTo>
                    <a:lnTo>
                      <a:pt x="8" y="166"/>
                    </a:lnTo>
                    <a:lnTo>
                      <a:pt x="7" y="165"/>
                    </a:lnTo>
                    <a:lnTo>
                      <a:pt x="7" y="165"/>
                    </a:lnTo>
                    <a:lnTo>
                      <a:pt x="7" y="164"/>
                    </a:lnTo>
                    <a:lnTo>
                      <a:pt x="7" y="164"/>
                    </a:lnTo>
                    <a:lnTo>
                      <a:pt x="7" y="163"/>
                    </a:lnTo>
                    <a:lnTo>
                      <a:pt x="6" y="162"/>
                    </a:lnTo>
                    <a:lnTo>
                      <a:pt x="6" y="162"/>
                    </a:lnTo>
                    <a:lnTo>
                      <a:pt x="7" y="162"/>
                    </a:lnTo>
                    <a:lnTo>
                      <a:pt x="7" y="162"/>
                    </a:lnTo>
                    <a:lnTo>
                      <a:pt x="7" y="161"/>
                    </a:lnTo>
                    <a:lnTo>
                      <a:pt x="7" y="161"/>
                    </a:lnTo>
                    <a:lnTo>
                      <a:pt x="7" y="160"/>
                    </a:lnTo>
                    <a:lnTo>
                      <a:pt x="7" y="160"/>
                    </a:lnTo>
                    <a:lnTo>
                      <a:pt x="7" y="160"/>
                    </a:lnTo>
                    <a:lnTo>
                      <a:pt x="8" y="160"/>
                    </a:lnTo>
                    <a:lnTo>
                      <a:pt x="8" y="160"/>
                    </a:lnTo>
                    <a:lnTo>
                      <a:pt x="8" y="160"/>
                    </a:lnTo>
                    <a:lnTo>
                      <a:pt x="8" y="160"/>
                    </a:lnTo>
                    <a:lnTo>
                      <a:pt x="8" y="159"/>
                    </a:lnTo>
                    <a:lnTo>
                      <a:pt x="8" y="159"/>
                    </a:lnTo>
                    <a:lnTo>
                      <a:pt x="9" y="158"/>
                    </a:lnTo>
                    <a:lnTo>
                      <a:pt x="9" y="157"/>
                    </a:lnTo>
                    <a:lnTo>
                      <a:pt x="10" y="156"/>
                    </a:lnTo>
                    <a:lnTo>
                      <a:pt x="10" y="156"/>
                    </a:lnTo>
                    <a:lnTo>
                      <a:pt x="11" y="155"/>
                    </a:lnTo>
                    <a:lnTo>
                      <a:pt x="11" y="154"/>
                    </a:lnTo>
                    <a:lnTo>
                      <a:pt x="12" y="153"/>
                    </a:lnTo>
                    <a:lnTo>
                      <a:pt x="12" y="152"/>
                    </a:lnTo>
                    <a:lnTo>
                      <a:pt x="13" y="151"/>
                    </a:lnTo>
                    <a:lnTo>
                      <a:pt x="14" y="150"/>
                    </a:lnTo>
                    <a:lnTo>
                      <a:pt x="14" y="150"/>
                    </a:lnTo>
                    <a:lnTo>
                      <a:pt x="15" y="149"/>
                    </a:lnTo>
                    <a:lnTo>
                      <a:pt x="15" y="148"/>
                    </a:lnTo>
                    <a:lnTo>
                      <a:pt x="16" y="147"/>
                    </a:lnTo>
                    <a:lnTo>
                      <a:pt x="17" y="145"/>
                    </a:lnTo>
                    <a:lnTo>
                      <a:pt x="17" y="144"/>
                    </a:lnTo>
                    <a:lnTo>
                      <a:pt x="17" y="143"/>
                    </a:lnTo>
                    <a:lnTo>
                      <a:pt x="18" y="142"/>
                    </a:lnTo>
                    <a:lnTo>
                      <a:pt x="18" y="141"/>
                    </a:lnTo>
                    <a:lnTo>
                      <a:pt x="19" y="140"/>
                    </a:lnTo>
                    <a:lnTo>
                      <a:pt x="19" y="139"/>
                    </a:lnTo>
                    <a:lnTo>
                      <a:pt x="20" y="138"/>
                    </a:lnTo>
                    <a:lnTo>
                      <a:pt x="21" y="137"/>
                    </a:lnTo>
                    <a:lnTo>
                      <a:pt x="21" y="136"/>
                    </a:lnTo>
                    <a:lnTo>
                      <a:pt x="22" y="134"/>
                    </a:lnTo>
                    <a:lnTo>
                      <a:pt x="23" y="133"/>
                    </a:lnTo>
                    <a:lnTo>
                      <a:pt x="23" y="132"/>
                    </a:lnTo>
                    <a:lnTo>
                      <a:pt x="24" y="131"/>
                    </a:lnTo>
                    <a:lnTo>
                      <a:pt x="24" y="130"/>
                    </a:lnTo>
                    <a:lnTo>
                      <a:pt x="25" y="129"/>
                    </a:lnTo>
                    <a:lnTo>
                      <a:pt x="26" y="127"/>
                    </a:lnTo>
                    <a:lnTo>
                      <a:pt x="26" y="126"/>
                    </a:lnTo>
                    <a:lnTo>
                      <a:pt x="27" y="125"/>
                    </a:lnTo>
                    <a:lnTo>
                      <a:pt x="27" y="123"/>
                    </a:lnTo>
                    <a:lnTo>
                      <a:pt x="27" y="122"/>
                    </a:lnTo>
                    <a:lnTo>
                      <a:pt x="28" y="121"/>
                    </a:lnTo>
                    <a:lnTo>
                      <a:pt x="28" y="120"/>
                    </a:lnTo>
                    <a:lnTo>
                      <a:pt x="29" y="119"/>
                    </a:lnTo>
                    <a:lnTo>
                      <a:pt x="30" y="117"/>
                    </a:lnTo>
                    <a:lnTo>
                      <a:pt x="31" y="114"/>
                    </a:lnTo>
                    <a:lnTo>
                      <a:pt x="32" y="112"/>
                    </a:lnTo>
                    <a:lnTo>
                      <a:pt x="33" y="110"/>
                    </a:lnTo>
                    <a:lnTo>
                      <a:pt x="35" y="107"/>
                    </a:lnTo>
                    <a:lnTo>
                      <a:pt x="36" y="104"/>
                    </a:lnTo>
                    <a:lnTo>
                      <a:pt x="36" y="102"/>
                    </a:lnTo>
                    <a:lnTo>
                      <a:pt x="37" y="99"/>
                    </a:lnTo>
                    <a:lnTo>
                      <a:pt x="38" y="97"/>
                    </a:lnTo>
                    <a:lnTo>
                      <a:pt x="41" y="92"/>
                    </a:lnTo>
                    <a:lnTo>
                      <a:pt x="43" y="86"/>
                    </a:lnTo>
                    <a:lnTo>
                      <a:pt x="45" y="82"/>
                    </a:lnTo>
                    <a:lnTo>
                      <a:pt x="46" y="79"/>
                    </a:lnTo>
                    <a:lnTo>
                      <a:pt x="47" y="77"/>
                    </a:lnTo>
                    <a:lnTo>
                      <a:pt x="48" y="74"/>
                    </a:lnTo>
                    <a:lnTo>
                      <a:pt x="49" y="73"/>
                    </a:lnTo>
                    <a:lnTo>
                      <a:pt x="50" y="70"/>
                    </a:lnTo>
                    <a:lnTo>
                      <a:pt x="51" y="68"/>
                    </a:lnTo>
                    <a:lnTo>
                      <a:pt x="52" y="65"/>
                    </a:lnTo>
                    <a:lnTo>
                      <a:pt x="53" y="64"/>
                    </a:lnTo>
                    <a:lnTo>
                      <a:pt x="53" y="63"/>
                    </a:lnTo>
                    <a:lnTo>
                      <a:pt x="54" y="62"/>
                    </a:lnTo>
                    <a:lnTo>
                      <a:pt x="54" y="61"/>
                    </a:lnTo>
                    <a:lnTo>
                      <a:pt x="55" y="60"/>
                    </a:lnTo>
                    <a:lnTo>
                      <a:pt x="55" y="59"/>
                    </a:lnTo>
                    <a:lnTo>
                      <a:pt x="56" y="58"/>
                    </a:lnTo>
                    <a:lnTo>
                      <a:pt x="56" y="57"/>
                    </a:lnTo>
                    <a:lnTo>
                      <a:pt x="56" y="56"/>
                    </a:lnTo>
                    <a:lnTo>
                      <a:pt x="56" y="55"/>
                    </a:lnTo>
                    <a:lnTo>
                      <a:pt x="57" y="54"/>
                    </a:lnTo>
                    <a:lnTo>
                      <a:pt x="57" y="54"/>
                    </a:lnTo>
                    <a:lnTo>
                      <a:pt x="58" y="53"/>
                    </a:lnTo>
                    <a:lnTo>
                      <a:pt x="58" y="52"/>
                    </a:lnTo>
                    <a:lnTo>
                      <a:pt x="59" y="51"/>
                    </a:lnTo>
                    <a:lnTo>
                      <a:pt x="59" y="50"/>
                    </a:lnTo>
                    <a:lnTo>
                      <a:pt x="60" y="49"/>
                    </a:lnTo>
                    <a:lnTo>
                      <a:pt x="60" y="48"/>
                    </a:lnTo>
                    <a:lnTo>
                      <a:pt x="61" y="47"/>
                    </a:lnTo>
                    <a:lnTo>
                      <a:pt x="61" y="46"/>
                    </a:lnTo>
                    <a:lnTo>
                      <a:pt x="62" y="46"/>
                    </a:lnTo>
                    <a:lnTo>
                      <a:pt x="62" y="46"/>
                    </a:lnTo>
                    <a:lnTo>
                      <a:pt x="62" y="45"/>
                    </a:lnTo>
                    <a:lnTo>
                      <a:pt x="62" y="45"/>
                    </a:lnTo>
                    <a:lnTo>
                      <a:pt x="62" y="45"/>
                    </a:lnTo>
                    <a:lnTo>
                      <a:pt x="63" y="44"/>
                    </a:lnTo>
                    <a:lnTo>
                      <a:pt x="63" y="44"/>
                    </a:lnTo>
                    <a:lnTo>
                      <a:pt x="65" y="41"/>
                    </a:lnTo>
                    <a:lnTo>
                      <a:pt x="65" y="39"/>
                    </a:lnTo>
                    <a:lnTo>
                      <a:pt x="66" y="37"/>
                    </a:lnTo>
                    <a:lnTo>
                      <a:pt x="66" y="36"/>
                    </a:lnTo>
                    <a:lnTo>
                      <a:pt x="67" y="35"/>
                    </a:lnTo>
                    <a:lnTo>
                      <a:pt x="67" y="35"/>
                    </a:lnTo>
                    <a:lnTo>
                      <a:pt x="68" y="34"/>
                    </a:lnTo>
                    <a:lnTo>
                      <a:pt x="69" y="33"/>
                    </a:lnTo>
                    <a:lnTo>
                      <a:pt x="69" y="32"/>
                    </a:lnTo>
                    <a:lnTo>
                      <a:pt x="70" y="31"/>
                    </a:lnTo>
                    <a:lnTo>
                      <a:pt x="70" y="30"/>
                    </a:lnTo>
                    <a:lnTo>
                      <a:pt x="71" y="29"/>
                    </a:lnTo>
                    <a:lnTo>
                      <a:pt x="72" y="28"/>
                    </a:lnTo>
                    <a:lnTo>
                      <a:pt x="72" y="27"/>
                    </a:lnTo>
                    <a:lnTo>
                      <a:pt x="73" y="26"/>
                    </a:lnTo>
                    <a:lnTo>
                      <a:pt x="74" y="25"/>
                    </a:lnTo>
                    <a:lnTo>
                      <a:pt x="75" y="25"/>
                    </a:lnTo>
                    <a:lnTo>
                      <a:pt x="75" y="24"/>
                    </a:lnTo>
                    <a:lnTo>
                      <a:pt x="75" y="23"/>
                    </a:lnTo>
                    <a:lnTo>
                      <a:pt x="76" y="21"/>
                    </a:lnTo>
                    <a:lnTo>
                      <a:pt x="76" y="21"/>
                    </a:lnTo>
                    <a:lnTo>
                      <a:pt x="77" y="20"/>
                    </a:lnTo>
                    <a:lnTo>
                      <a:pt x="77" y="20"/>
                    </a:lnTo>
                    <a:lnTo>
                      <a:pt x="77" y="19"/>
                    </a:lnTo>
                    <a:lnTo>
                      <a:pt x="78" y="19"/>
                    </a:lnTo>
                    <a:lnTo>
                      <a:pt x="78" y="18"/>
                    </a:lnTo>
                    <a:lnTo>
                      <a:pt x="79" y="18"/>
                    </a:lnTo>
                    <a:lnTo>
                      <a:pt x="79" y="17"/>
                    </a:lnTo>
                    <a:lnTo>
                      <a:pt x="80" y="16"/>
                    </a:lnTo>
                    <a:lnTo>
                      <a:pt x="80" y="16"/>
                    </a:lnTo>
                    <a:lnTo>
                      <a:pt x="80" y="15"/>
                    </a:lnTo>
                    <a:lnTo>
                      <a:pt x="81" y="15"/>
                    </a:lnTo>
                    <a:lnTo>
                      <a:pt x="81" y="15"/>
                    </a:lnTo>
                    <a:lnTo>
                      <a:pt x="82" y="15"/>
                    </a:lnTo>
                    <a:lnTo>
                      <a:pt x="82" y="14"/>
                    </a:lnTo>
                    <a:lnTo>
                      <a:pt x="83" y="14"/>
                    </a:lnTo>
                    <a:lnTo>
                      <a:pt x="83" y="13"/>
                    </a:lnTo>
                    <a:lnTo>
                      <a:pt x="84" y="13"/>
                    </a:lnTo>
                    <a:lnTo>
                      <a:pt x="84" y="12"/>
                    </a:lnTo>
                    <a:lnTo>
                      <a:pt x="84" y="12"/>
                    </a:lnTo>
                    <a:lnTo>
                      <a:pt x="84" y="11"/>
                    </a:lnTo>
                    <a:lnTo>
                      <a:pt x="85" y="11"/>
                    </a:lnTo>
                    <a:lnTo>
                      <a:pt x="85" y="10"/>
                    </a:lnTo>
                    <a:lnTo>
                      <a:pt x="86" y="9"/>
                    </a:lnTo>
                    <a:lnTo>
                      <a:pt x="86" y="9"/>
                    </a:lnTo>
                    <a:lnTo>
                      <a:pt x="87" y="8"/>
                    </a:lnTo>
                    <a:lnTo>
                      <a:pt x="88" y="8"/>
                    </a:lnTo>
                    <a:lnTo>
                      <a:pt x="88" y="7"/>
                    </a:lnTo>
                    <a:lnTo>
                      <a:pt x="89" y="7"/>
                    </a:lnTo>
                    <a:lnTo>
                      <a:pt x="89" y="6"/>
                    </a:lnTo>
                    <a:lnTo>
                      <a:pt x="90" y="6"/>
                    </a:lnTo>
                    <a:lnTo>
                      <a:pt x="91" y="6"/>
                    </a:lnTo>
                    <a:lnTo>
                      <a:pt x="91" y="6"/>
                    </a:lnTo>
                    <a:lnTo>
                      <a:pt x="92" y="5"/>
                    </a:lnTo>
                    <a:lnTo>
                      <a:pt x="93" y="5"/>
                    </a:lnTo>
                    <a:lnTo>
                      <a:pt x="94" y="5"/>
                    </a:lnTo>
                    <a:lnTo>
                      <a:pt x="94" y="4"/>
                    </a:lnTo>
                    <a:lnTo>
                      <a:pt x="94" y="4"/>
                    </a:lnTo>
                    <a:lnTo>
                      <a:pt x="95" y="3"/>
                    </a:lnTo>
                    <a:lnTo>
                      <a:pt x="96" y="3"/>
                    </a:lnTo>
                    <a:lnTo>
                      <a:pt x="97" y="2"/>
                    </a:lnTo>
                    <a:lnTo>
                      <a:pt x="98" y="2"/>
                    </a:lnTo>
                    <a:lnTo>
                      <a:pt x="99" y="2"/>
                    </a:lnTo>
                    <a:lnTo>
                      <a:pt x="100" y="1"/>
                    </a:lnTo>
                    <a:lnTo>
                      <a:pt x="100" y="1"/>
                    </a:lnTo>
                    <a:lnTo>
                      <a:pt x="101" y="1"/>
                    </a:lnTo>
                    <a:lnTo>
                      <a:pt x="101" y="1"/>
                    </a:lnTo>
                    <a:lnTo>
                      <a:pt x="102" y="1"/>
                    </a:lnTo>
                    <a:lnTo>
                      <a:pt x="103" y="1"/>
                    </a:lnTo>
                    <a:lnTo>
                      <a:pt x="103" y="1"/>
                    </a:lnTo>
                    <a:lnTo>
                      <a:pt x="103" y="0"/>
                    </a:lnTo>
                    <a:lnTo>
                      <a:pt x="103" y="0"/>
                    </a:lnTo>
                    <a:lnTo>
                      <a:pt x="104" y="0"/>
                    </a:lnTo>
                    <a:lnTo>
                      <a:pt x="105" y="0"/>
                    </a:lnTo>
                    <a:lnTo>
                      <a:pt x="105" y="0"/>
                    </a:lnTo>
                    <a:lnTo>
                      <a:pt x="106" y="0"/>
                    </a:lnTo>
                    <a:lnTo>
                      <a:pt x="107" y="0"/>
                    </a:lnTo>
                    <a:lnTo>
                      <a:pt x="107" y="0"/>
                    </a:lnTo>
                    <a:lnTo>
                      <a:pt x="108" y="0"/>
                    </a:lnTo>
                    <a:lnTo>
                      <a:pt x="108" y="0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146">
                <a:extLst>
                  <a:ext uri="{FF2B5EF4-FFF2-40B4-BE49-F238E27FC236}">
                    <a16:creationId xmlns:a16="http://schemas.microsoft.com/office/drawing/2014/main" id="{A6B175A8-9A82-8469-FE14-7AFE5921C94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674101" y="9115426"/>
                <a:ext cx="398463" cy="265113"/>
              </a:xfrm>
              <a:custGeom>
                <a:avLst/>
                <a:gdLst>
                  <a:gd name="T0" fmla="*/ 80 w 251"/>
                  <a:gd name="T1" fmla="*/ 19 h 167"/>
                  <a:gd name="T2" fmla="*/ 109 w 251"/>
                  <a:gd name="T3" fmla="*/ 31 h 167"/>
                  <a:gd name="T4" fmla="*/ 128 w 251"/>
                  <a:gd name="T5" fmla="*/ 39 h 167"/>
                  <a:gd name="T6" fmla="*/ 147 w 251"/>
                  <a:gd name="T7" fmla="*/ 48 h 167"/>
                  <a:gd name="T8" fmla="*/ 164 w 251"/>
                  <a:gd name="T9" fmla="*/ 57 h 167"/>
                  <a:gd name="T10" fmla="*/ 182 w 251"/>
                  <a:gd name="T11" fmla="*/ 68 h 167"/>
                  <a:gd name="T12" fmla="*/ 199 w 251"/>
                  <a:gd name="T13" fmla="*/ 81 h 167"/>
                  <a:gd name="T14" fmla="*/ 211 w 251"/>
                  <a:gd name="T15" fmla="*/ 91 h 167"/>
                  <a:gd name="T16" fmla="*/ 224 w 251"/>
                  <a:gd name="T17" fmla="*/ 104 h 167"/>
                  <a:gd name="T18" fmla="*/ 233 w 251"/>
                  <a:gd name="T19" fmla="*/ 113 h 167"/>
                  <a:gd name="T20" fmla="*/ 242 w 251"/>
                  <a:gd name="T21" fmla="*/ 124 h 167"/>
                  <a:gd name="T22" fmla="*/ 247 w 251"/>
                  <a:gd name="T23" fmla="*/ 132 h 167"/>
                  <a:gd name="T24" fmla="*/ 249 w 251"/>
                  <a:gd name="T25" fmla="*/ 137 h 167"/>
                  <a:gd name="T26" fmla="*/ 251 w 251"/>
                  <a:gd name="T27" fmla="*/ 144 h 167"/>
                  <a:gd name="T28" fmla="*/ 250 w 251"/>
                  <a:gd name="T29" fmla="*/ 151 h 167"/>
                  <a:gd name="T30" fmla="*/ 247 w 251"/>
                  <a:gd name="T31" fmla="*/ 158 h 167"/>
                  <a:gd name="T32" fmla="*/ 241 w 251"/>
                  <a:gd name="T33" fmla="*/ 163 h 167"/>
                  <a:gd name="T34" fmla="*/ 234 w 251"/>
                  <a:gd name="T35" fmla="*/ 165 h 167"/>
                  <a:gd name="T36" fmla="*/ 226 w 251"/>
                  <a:gd name="T37" fmla="*/ 167 h 167"/>
                  <a:gd name="T38" fmla="*/ 219 w 251"/>
                  <a:gd name="T39" fmla="*/ 167 h 167"/>
                  <a:gd name="T40" fmla="*/ 211 w 251"/>
                  <a:gd name="T41" fmla="*/ 166 h 167"/>
                  <a:gd name="T42" fmla="*/ 197 w 251"/>
                  <a:gd name="T43" fmla="*/ 164 h 167"/>
                  <a:gd name="T44" fmla="*/ 183 w 251"/>
                  <a:gd name="T45" fmla="*/ 160 h 167"/>
                  <a:gd name="T46" fmla="*/ 168 w 251"/>
                  <a:gd name="T47" fmla="*/ 153 h 167"/>
                  <a:gd name="T48" fmla="*/ 156 w 251"/>
                  <a:gd name="T49" fmla="*/ 146 h 167"/>
                  <a:gd name="T50" fmla="*/ 142 w 251"/>
                  <a:gd name="T51" fmla="*/ 138 h 167"/>
                  <a:gd name="T52" fmla="*/ 129 w 251"/>
                  <a:gd name="T53" fmla="*/ 128 h 167"/>
                  <a:gd name="T54" fmla="*/ 117 w 251"/>
                  <a:gd name="T55" fmla="*/ 117 h 167"/>
                  <a:gd name="T56" fmla="*/ 97 w 251"/>
                  <a:gd name="T57" fmla="*/ 99 h 167"/>
                  <a:gd name="T58" fmla="*/ 65 w 251"/>
                  <a:gd name="T59" fmla="*/ 68 h 167"/>
                  <a:gd name="T60" fmla="*/ 45 w 251"/>
                  <a:gd name="T61" fmla="*/ 49 h 167"/>
                  <a:gd name="T62" fmla="*/ 32 w 251"/>
                  <a:gd name="T63" fmla="*/ 38 h 167"/>
                  <a:gd name="T64" fmla="*/ 22 w 251"/>
                  <a:gd name="T65" fmla="*/ 29 h 167"/>
                  <a:gd name="T66" fmla="*/ 13 w 251"/>
                  <a:gd name="T67" fmla="*/ 23 h 167"/>
                  <a:gd name="T68" fmla="*/ 4 w 251"/>
                  <a:gd name="T69" fmla="*/ 19 h 167"/>
                  <a:gd name="T70" fmla="*/ 19 w 251"/>
                  <a:gd name="T71" fmla="*/ 4 h 167"/>
                  <a:gd name="T72" fmla="*/ 63 w 251"/>
                  <a:gd name="T73" fmla="*/ 38 h 167"/>
                  <a:gd name="T74" fmla="*/ 90 w 251"/>
                  <a:gd name="T75" fmla="*/ 63 h 167"/>
                  <a:gd name="T76" fmla="*/ 116 w 251"/>
                  <a:gd name="T77" fmla="*/ 89 h 167"/>
                  <a:gd name="T78" fmla="*/ 133 w 251"/>
                  <a:gd name="T79" fmla="*/ 104 h 167"/>
                  <a:gd name="T80" fmla="*/ 145 w 251"/>
                  <a:gd name="T81" fmla="*/ 114 h 167"/>
                  <a:gd name="T82" fmla="*/ 157 w 251"/>
                  <a:gd name="T83" fmla="*/ 123 h 167"/>
                  <a:gd name="T84" fmla="*/ 169 w 251"/>
                  <a:gd name="T85" fmla="*/ 131 h 167"/>
                  <a:gd name="T86" fmla="*/ 180 w 251"/>
                  <a:gd name="T87" fmla="*/ 136 h 167"/>
                  <a:gd name="T88" fmla="*/ 193 w 251"/>
                  <a:gd name="T89" fmla="*/ 142 h 167"/>
                  <a:gd name="T90" fmla="*/ 205 w 251"/>
                  <a:gd name="T91" fmla="*/ 144 h 167"/>
                  <a:gd name="T92" fmla="*/ 214 w 251"/>
                  <a:gd name="T93" fmla="*/ 146 h 167"/>
                  <a:gd name="T94" fmla="*/ 220 w 251"/>
                  <a:gd name="T95" fmla="*/ 146 h 167"/>
                  <a:gd name="T96" fmla="*/ 226 w 251"/>
                  <a:gd name="T97" fmla="*/ 146 h 167"/>
                  <a:gd name="T98" fmla="*/ 230 w 251"/>
                  <a:gd name="T99" fmla="*/ 145 h 167"/>
                  <a:gd name="T100" fmla="*/ 229 w 251"/>
                  <a:gd name="T101" fmla="*/ 144 h 167"/>
                  <a:gd name="T102" fmla="*/ 228 w 251"/>
                  <a:gd name="T103" fmla="*/ 140 h 167"/>
                  <a:gd name="T104" fmla="*/ 223 w 251"/>
                  <a:gd name="T105" fmla="*/ 133 h 167"/>
                  <a:gd name="T106" fmla="*/ 214 w 251"/>
                  <a:gd name="T107" fmla="*/ 124 h 167"/>
                  <a:gd name="T108" fmla="*/ 206 w 251"/>
                  <a:gd name="T109" fmla="*/ 115 h 167"/>
                  <a:gd name="T110" fmla="*/ 194 w 251"/>
                  <a:gd name="T111" fmla="*/ 103 h 167"/>
                  <a:gd name="T112" fmla="*/ 181 w 251"/>
                  <a:gd name="T113" fmla="*/ 93 h 167"/>
                  <a:gd name="T114" fmla="*/ 165 w 251"/>
                  <a:gd name="T115" fmla="*/ 82 h 167"/>
                  <a:gd name="T116" fmla="*/ 147 w 251"/>
                  <a:gd name="T117" fmla="*/ 72 h 167"/>
                  <a:gd name="T118" fmla="*/ 131 w 251"/>
                  <a:gd name="T119" fmla="*/ 63 h 167"/>
                  <a:gd name="T120" fmla="*/ 113 w 251"/>
                  <a:gd name="T121" fmla="*/ 55 h 167"/>
                  <a:gd name="T122" fmla="*/ 96 w 251"/>
                  <a:gd name="T123" fmla="*/ 48 h 167"/>
                  <a:gd name="T124" fmla="*/ 60 w 251"/>
                  <a:gd name="T125" fmla="*/ 34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51" h="167">
                    <a:moveTo>
                      <a:pt x="36" y="3"/>
                    </a:moveTo>
                    <a:lnTo>
                      <a:pt x="36" y="3"/>
                    </a:lnTo>
                    <a:lnTo>
                      <a:pt x="39" y="4"/>
                    </a:lnTo>
                    <a:lnTo>
                      <a:pt x="42" y="5"/>
                    </a:lnTo>
                    <a:lnTo>
                      <a:pt x="44" y="6"/>
                    </a:lnTo>
                    <a:lnTo>
                      <a:pt x="50" y="9"/>
                    </a:lnTo>
                    <a:lnTo>
                      <a:pt x="55" y="10"/>
                    </a:lnTo>
                    <a:lnTo>
                      <a:pt x="61" y="12"/>
                    </a:lnTo>
                    <a:lnTo>
                      <a:pt x="67" y="14"/>
                    </a:lnTo>
                    <a:lnTo>
                      <a:pt x="70" y="16"/>
                    </a:lnTo>
                    <a:lnTo>
                      <a:pt x="72" y="17"/>
                    </a:lnTo>
                    <a:lnTo>
                      <a:pt x="75" y="18"/>
                    </a:lnTo>
                    <a:lnTo>
                      <a:pt x="78" y="19"/>
                    </a:lnTo>
                    <a:lnTo>
                      <a:pt x="80" y="19"/>
                    </a:lnTo>
                    <a:lnTo>
                      <a:pt x="83" y="20"/>
                    </a:lnTo>
                    <a:lnTo>
                      <a:pt x="86" y="21"/>
                    </a:lnTo>
                    <a:lnTo>
                      <a:pt x="89" y="23"/>
                    </a:lnTo>
                    <a:lnTo>
                      <a:pt x="91" y="24"/>
                    </a:lnTo>
                    <a:lnTo>
                      <a:pt x="94" y="25"/>
                    </a:lnTo>
                    <a:lnTo>
                      <a:pt x="97" y="26"/>
                    </a:lnTo>
                    <a:lnTo>
                      <a:pt x="100" y="27"/>
                    </a:lnTo>
                    <a:lnTo>
                      <a:pt x="102" y="28"/>
                    </a:lnTo>
                    <a:lnTo>
                      <a:pt x="104" y="28"/>
                    </a:lnTo>
                    <a:lnTo>
                      <a:pt x="105" y="29"/>
                    </a:lnTo>
                    <a:lnTo>
                      <a:pt x="107" y="29"/>
                    </a:lnTo>
                    <a:lnTo>
                      <a:pt x="107" y="29"/>
                    </a:lnTo>
                    <a:lnTo>
                      <a:pt x="108" y="30"/>
                    </a:lnTo>
                    <a:lnTo>
                      <a:pt x="109" y="31"/>
                    </a:lnTo>
                    <a:lnTo>
                      <a:pt x="110" y="31"/>
                    </a:lnTo>
                    <a:lnTo>
                      <a:pt x="112" y="32"/>
                    </a:lnTo>
                    <a:lnTo>
                      <a:pt x="113" y="32"/>
                    </a:lnTo>
                    <a:lnTo>
                      <a:pt x="115" y="33"/>
                    </a:lnTo>
                    <a:lnTo>
                      <a:pt x="116" y="34"/>
                    </a:lnTo>
                    <a:lnTo>
                      <a:pt x="118" y="34"/>
                    </a:lnTo>
                    <a:lnTo>
                      <a:pt x="119" y="35"/>
                    </a:lnTo>
                    <a:lnTo>
                      <a:pt x="120" y="36"/>
                    </a:lnTo>
                    <a:lnTo>
                      <a:pt x="121" y="36"/>
                    </a:lnTo>
                    <a:lnTo>
                      <a:pt x="123" y="37"/>
                    </a:lnTo>
                    <a:lnTo>
                      <a:pt x="124" y="38"/>
                    </a:lnTo>
                    <a:lnTo>
                      <a:pt x="126" y="38"/>
                    </a:lnTo>
                    <a:lnTo>
                      <a:pt x="127" y="38"/>
                    </a:lnTo>
                    <a:lnTo>
                      <a:pt x="128" y="39"/>
                    </a:lnTo>
                    <a:lnTo>
                      <a:pt x="129" y="39"/>
                    </a:lnTo>
                    <a:lnTo>
                      <a:pt x="131" y="40"/>
                    </a:lnTo>
                    <a:lnTo>
                      <a:pt x="132" y="41"/>
                    </a:lnTo>
                    <a:lnTo>
                      <a:pt x="134" y="41"/>
                    </a:lnTo>
                    <a:lnTo>
                      <a:pt x="135" y="42"/>
                    </a:lnTo>
                    <a:lnTo>
                      <a:pt x="137" y="43"/>
                    </a:lnTo>
                    <a:lnTo>
                      <a:pt x="138" y="44"/>
                    </a:lnTo>
                    <a:lnTo>
                      <a:pt x="139" y="44"/>
                    </a:lnTo>
                    <a:lnTo>
                      <a:pt x="140" y="45"/>
                    </a:lnTo>
                    <a:lnTo>
                      <a:pt x="142" y="46"/>
                    </a:lnTo>
                    <a:lnTo>
                      <a:pt x="143" y="46"/>
                    </a:lnTo>
                    <a:lnTo>
                      <a:pt x="145" y="47"/>
                    </a:lnTo>
                    <a:lnTo>
                      <a:pt x="146" y="48"/>
                    </a:lnTo>
                    <a:lnTo>
                      <a:pt x="147" y="48"/>
                    </a:lnTo>
                    <a:lnTo>
                      <a:pt x="148" y="48"/>
                    </a:lnTo>
                    <a:lnTo>
                      <a:pt x="149" y="49"/>
                    </a:lnTo>
                    <a:lnTo>
                      <a:pt x="151" y="50"/>
                    </a:lnTo>
                    <a:lnTo>
                      <a:pt x="152" y="51"/>
                    </a:lnTo>
                    <a:lnTo>
                      <a:pt x="154" y="51"/>
                    </a:lnTo>
                    <a:lnTo>
                      <a:pt x="155" y="52"/>
                    </a:lnTo>
                    <a:lnTo>
                      <a:pt x="156" y="53"/>
                    </a:lnTo>
                    <a:lnTo>
                      <a:pt x="157" y="53"/>
                    </a:lnTo>
                    <a:lnTo>
                      <a:pt x="157" y="54"/>
                    </a:lnTo>
                    <a:lnTo>
                      <a:pt x="159" y="55"/>
                    </a:lnTo>
                    <a:lnTo>
                      <a:pt x="160" y="55"/>
                    </a:lnTo>
                    <a:lnTo>
                      <a:pt x="162" y="56"/>
                    </a:lnTo>
                    <a:lnTo>
                      <a:pt x="163" y="57"/>
                    </a:lnTo>
                    <a:lnTo>
                      <a:pt x="164" y="57"/>
                    </a:lnTo>
                    <a:lnTo>
                      <a:pt x="166" y="58"/>
                    </a:lnTo>
                    <a:lnTo>
                      <a:pt x="167" y="59"/>
                    </a:lnTo>
                    <a:lnTo>
                      <a:pt x="168" y="59"/>
                    </a:lnTo>
                    <a:lnTo>
                      <a:pt x="169" y="60"/>
                    </a:lnTo>
                    <a:lnTo>
                      <a:pt x="171" y="61"/>
                    </a:lnTo>
                    <a:lnTo>
                      <a:pt x="172" y="62"/>
                    </a:lnTo>
                    <a:lnTo>
                      <a:pt x="173" y="63"/>
                    </a:lnTo>
                    <a:lnTo>
                      <a:pt x="175" y="64"/>
                    </a:lnTo>
                    <a:lnTo>
                      <a:pt x="176" y="65"/>
                    </a:lnTo>
                    <a:lnTo>
                      <a:pt x="177" y="66"/>
                    </a:lnTo>
                    <a:lnTo>
                      <a:pt x="178" y="67"/>
                    </a:lnTo>
                    <a:lnTo>
                      <a:pt x="179" y="67"/>
                    </a:lnTo>
                    <a:lnTo>
                      <a:pt x="181" y="67"/>
                    </a:lnTo>
                    <a:lnTo>
                      <a:pt x="182" y="68"/>
                    </a:lnTo>
                    <a:lnTo>
                      <a:pt x="184" y="69"/>
                    </a:lnTo>
                    <a:lnTo>
                      <a:pt x="185" y="70"/>
                    </a:lnTo>
                    <a:lnTo>
                      <a:pt x="186" y="71"/>
                    </a:lnTo>
                    <a:lnTo>
                      <a:pt x="187" y="72"/>
                    </a:lnTo>
                    <a:lnTo>
                      <a:pt x="188" y="73"/>
                    </a:lnTo>
                    <a:lnTo>
                      <a:pt x="190" y="74"/>
                    </a:lnTo>
                    <a:lnTo>
                      <a:pt x="191" y="75"/>
                    </a:lnTo>
                    <a:lnTo>
                      <a:pt x="192" y="76"/>
                    </a:lnTo>
                    <a:lnTo>
                      <a:pt x="194" y="76"/>
                    </a:lnTo>
                    <a:lnTo>
                      <a:pt x="195" y="77"/>
                    </a:lnTo>
                    <a:lnTo>
                      <a:pt x="195" y="78"/>
                    </a:lnTo>
                    <a:lnTo>
                      <a:pt x="197" y="79"/>
                    </a:lnTo>
                    <a:lnTo>
                      <a:pt x="198" y="80"/>
                    </a:lnTo>
                    <a:lnTo>
                      <a:pt x="199" y="81"/>
                    </a:lnTo>
                    <a:lnTo>
                      <a:pt x="200" y="82"/>
                    </a:lnTo>
                    <a:lnTo>
                      <a:pt x="201" y="82"/>
                    </a:lnTo>
                    <a:lnTo>
                      <a:pt x="202" y="84"/>
                    </a:lnTo>
                    <a:lnTo>
                      <a:pt x="204" y="85"/>
                    </a:lnTo>
                    <a:lnTo>
                      <a:pt x="205" y="86"/>
                    </a:lnTo>
                    <a:lnTo>
                      <a:pt x="205" y="86"/>
                    </a:lnTo>
                    <a:lnTo>
                      <a:pt x="205" y="86"/>
                    </a:lnTo>
                    <a:lnTo>
                      <a:pt x="206" y="86"/>
                    </a:lnTo>
                    <a:lnTo>
                      <a:pt x="206" y="87"/>
                    </a:lnTo>
                    <a:lnTo>
                      <a:pt x="207" y="87"/>
                    </a:lnTo>
                    <a:lnTo>
                      <a:pt x="208" y="88"/>
                    </a:lnTo>
                    <a:lnTo>
                      <a:pt x="209" y="89"/>
                    </a:lnTo>
                    <a:lnTo>
                      <a:pt x="210" y="90"/>
                    </a:lnTo>
                    <a:lnTo>
                      <a:pt x="211" y="91"/>
                    </a:lnTo>
                    <a:lnTo>
                      <a:pt x="212" y="92"/>
                    </a:lnTo>
                    <a:lnTo>
                      <a:pt x="213" y="93"/>
                    </a:lnTo>
                    <a:lnTo>
                      <a:pt x="214" y="94"/>
                    </a:lnTo>
                    <a:lnTo>
                      <a:pt x="215" y="95"/>
                    </a:lnTo>
                    <a:lnTo>
                      <a:pt x="216" y="96"/>
                    </a:lnTo>
                    <a:lnTo>
                      <a:pt x="217" y="96"/>
                    </a:lnTo>
                    <a:lnTo>
                      <a:pt x="219" y="98"/>
                    </a:lnTo>
                    <a:lnTo>
                      <a:pt x="220" y="99"/>
                    </a:lnTo>
                    <a:lnTo>
                      <a:pt x="221" y="100"/>
                    </a:lnTo>
                    <a:lnTo>
                      <a:pt x="222" y="101"/>
                    </a:lnTo>
                    <a:lnTo>
                      <a:pt x="223" y="102"/>
                    </a:lnTo>
                    <a:lnTo>
                      <a:pt x="223" y="102"/>
                    </a:lnTo>
                    <a:lnTo>
                      <a:pt x="224" y="103"/>
                    </a:lnTo>
                    <a:lnTo>
                      <a:pt x="224" y="104"/>
                    </a:lnTo>
                    <a:lnTo>
                      <a:pt x="224" y="105"/>
                    </a:lnTo>
                    <a:lnTo>
                      <a:pt x="225" y="105"/>
                    </a:lnTo>
                    <a:lnTo>
                      <a:pt x="226" y="105"/>
                    </a:lnTo>
                    <a:lnTo>
                      <a:pt x="227" y="106"/>
                    </a:lnTo>
                    <a:lnTo>
                      <a:pt x="227" y="107"/>
                    </a:lnTo>
                    <a:lnTo>
                      <a:pt x="228" y="107"/>
                    </a:lnTo>
                    <a:lnTo>
                      <a:pt x="229" y="108"/>
                    </a:lnTo>
                    <a:lnTo>
                      <a:pt x="229" y="109"/>
                    </a:lnTo>
                    <a:lnTo>
                      <a:pt x="230" y="110"/>
                    </a:lnTo>
                    <a:lnTo>
                      <a:pt x="231" y="110"/>
                    </a:lnTo>
                    <a:lnTo>
                      <a:pt x="232" y="111"/>
                    </a:lnTo>
                    <a:lnTo>
                      <a:pt x="232" y="112"/>
                    </a:lnTo>
                    <a:lnTo>
                      <a:pt x="233" y="113"/>
                    </a:lnTo>
                    <a:lnTo>
                      <a:pt x="233" y="113"/>
                    </a:lnTo>
                    <a:lnTo>
                      <a:pt x="233" y="114"/>
                    </a:lnTo>
                    <a:lnTo>
                      <a:pt x="234" y="115"/>
                    </a:lnTo>
                    <a:lnTo>
                      <a:pt x="235" y="115"/>
                    </a:lnTo>
                    <a:lnTo>
                      <a:pt x="235" y="116"/>
                    </a:lnTo>
                    <a:lnTo>
                      <a:pt x="236" y="116"/>
                    </a:lnTo>
                    <a:lnTo>
                      <a:pt x="237" y="117"/>
                    </a:lnTo>
                    <a:lnTo>
                      <a:pt x="237" y="118"/>
                    </a:lnTo>
                    <a:lnTo>
                      <a:pt x="238" y="119"/>
                    </a:lnTo>
                    <a:lnTo>
                      <a:pt x="239" y="120"/>
                    </a:lnTo>
                    <a:lnTo>
                      <a:pt x="239" y="121"/>
                    </a:lnTo>
                    <a:lnTo>
                      <a:pt x="240" y="121"/>
                    </a:lnTo>
                    <a:lnTo>
                      <a:pt x="241" y="122"/>
                    </a:lnTo>
                    <a:lnTo>
                      <a:pt x="241" y="123"/>
                    </a:lnTo>
                    <a:lnTo>
                      <a:pt x="242" y="124"/>
                    </a:lnTo>
                    <a:lnTo>
                      <a:pt x="242" y="124"/>
                    </a:lnTo>
                    <a:lnTo>
                      <a:pt x="243" y="125"/>
                    </a:lnTo>
                    <a:lnTo>
                      <a:pt x="243" y="125"/>
                    </a:lnTo>
                    <a:lnTo>
                      <a:pt x="243" y="126"/>
                    </a:lnTo>
                    <a:lnTo>
                      <a:pt x="244" y="127"/>
                    </a:lnTo>
                    <a:lnTo>
                      <a:pt x="244" y="128"/>
                    </a:lnTo>
                    <a:lnTo>
                      <a:pt x="245" y="129"/>
                    </a:lnTo>
                    <a:lnTo>
                      <a:pt x="245" y="130"/>
                    </a:lnTo>
                    <a:lnTo>
                      <a:pt x="245" y="130"/>
                    </a:lnTo>
                    <a:lnTo>
                      <a:pt x="246" y="130"/>
                    </a:lnTo>
                    <a:lnTo>
                      <a:pt x="246" y="131"/>
                    </a:lnTo>
                    <a:lnTo>
                      <a:pt x="246" y="131"/>
                    </a:lnTo>
                    <a:lnTo>
                      <a:pt x="246" y="132"/>
                    </a:lnTo>
                    <a:lnTo>
                      <a:pt x="247" y="132"/>
                    </a:lnTo>
                    <a:lnTo>
                      <a:pt x="247" y="133"/>
                    </a:lnTo>
                    <a:lnTo>
                      <a:pt x="247" y="133"/>
                    </a:lnTo>
                    <a:lnTo>
                      <a:pt x="247" y="134"/>
                    </a:lnTo>
                    <a:lnTo>
                      <a:pt x="247" y="134"/>
                    </a:lnTo>
                    <a:lnTo>
                      <a:pt x="248" y="134"/>
                    </a:lnTo>
                    <a:lnTo>
                      <a:pt x="248" y="134"/>
                    </a:lnTo>
                    <a:lnTo>
                      <a:pt x="248" y="134"/>
                    </a:lnTo>
                    <a:lnTo>
                      <a:pt x="248" y="135"/>
                    </a:lnTo>
                    <a:lnTo>
                      <a:pt x="248" y="135"/>
                    </a:lnTo>
                    <a:lnTo>
                      <a:pt x="249" y="136"/>
                    </a:lnTo>
                    <a:lnTo>
                      <a:pt x="249" y="136"/>
                    </a:lnTo>
                    <a:lnTo>
                      <a:pt x="249" y="137"/>
                    </a:lnTo>
                    <a:lnTo>
                      <a:pt x="249" y="137"/>
                    </a:lnTo>
                    <a:lnTo>
                      <a:pt x="249" y="137"/>
                    </a:lnTo>
                    <a:lnTo>
                      <a:pt x="249" y="138"/>
                    </a:lnTo>
                    <a:lnTo>
                      <a:pt x="250" y="138"/>
                    </a:lnTo>
                    <a:lnTo>
                      <a:pt x="250" y="139"/>
                    </a:lnTo>
                    <a:lnTo>
                      <a:pt x="250" y="139"/>
                    </a:lnTo>
                    <a:lnTo>
                      <a:pt x="250" y="140"/>
                    </a:lnTo>
                    <a:lnTo>
                      <a:pt x="250" y="140"/>
                    </a:lnTo>
                    <a:lnTo>
                      <a:pt x="250" y="141"/>
                    </a:lnTo>
                    <a:lnTo>
                      <a:pt x="250" y="141"/>
                    </a:lnTo>
                    <a:lnTo>
                      <a:pt x="250" y="142"/>
                    </a:lnTo>
                    <a:lnTo>
                      <a:pt x="251" y="142"/>
                    </a:lnTo>
                    <a:lnTo>
                      <a:pt x="251" y="143"/>
                    </a:lnTo>
                    <a:lnTo>
                      <a:pt x="251" y="143"/>
                    </a:lnTo>
                    <a:lnTo>
                      <a:pt x="251" y="144"/>
                    </a:lnTo>
                    <a:lnTo>
                      <a:pt x="251" y="144"/>
                    </a:lnTo>
                    <a:lnTo>
                      <a:pt x="251" y="144"/>
                    </a:lnTo>
                    <a:lnTo>
                      <a:pt x="251" y="144"/>
                    </a:lnTo>
                    <a:lnTo>
                      <a:pt x="251" y="145"/>
                    </a:lnTo>
                    <a:lnTo>
                      <a:pt x="251" y="145"/>
                    </a:lnTo>
                    <a:lnTo>
                      <a:pt x="251" y="146"/>
                    </a:lnTo>
                    <a:lnTo>
                      <a:pt x="251" y="147"/>
                    </a:lnTo>
                    <a:lnTo>
                      <a:pt x="251" y="147"/>
                    </a:lnTo>
                    <a:lnTo>
                      <a:pt x="251" y="148"/>
                    </a:lnTo>
                    <a:lnTo>
                      <a:pt x="251" y="148"/>
                    </a:lnTo>
                    <a:lnTo>
                      <a:pt x="251" y="149"/>
                    </a:lnTo>
                    <a:lnTo>
                      <a:pt x="251" y="149"/>
                    </a:lnTo>
                    <a:lnTo>
                      <a:pt x="251" y="150"/>
                    </a:lnTo>
                    <a:lnTo>
                      <a:pt x="251" y="150"/>
                    </a:lnTo>
                    <a:lnTo>
                      <a:pt x="250" y="151"/>
                    </a:lnTo>
                    <a:lnTo>
                      <a:pt x="250" y="152"/>
                    </a:lnTo>
                    <a:lnTo>
                      <a:pt x="250" y="152"/>
                    </a:lnTo>
                    <a:lnTo>
                      <a:pt x="250" y="153"/>
                    </a:lnTo>
                    <a:lnTo>
                      <a:pt x="250" y="153"/>
                    </a:lnTo>
                    <a:lnTo>
                      <a:pt x="250" y="153"/>
                    </a:lnTo>
                    <a:lnTo>
                      <a:pt x="249" y="153"/>
                    </a:lnTo>
                    <a:lnTo>
                      <a:pt x="249" y="154"/>
                    </a:lnTo>
                    <a:lnTo>
                      <a:pt x="249" y="155"/>
                    </a:lnTo>
                    <a:lnTo>
                      <a:pt x="249" y="155"/>
                    </a:lnTo>
                    <a:lnTo>
                      <a:pt x="248" y="156"/>
                    </a:lnTo>
                    <a:lnTo>
                      <a:pt x="248" y="156"/>
                    </a:lnTo>
                    <a:lnTo>
                      <a:pt x="248" y="157"/>
                    </a:lnTo>
                    <a:lnTo>
                      <a:pt x="247" y="157"/>
                    </a:lnTo>
                    <a:lnTo>
                      <a:pt x="247" y="158"/>
                    </a:lnTo>
                    <a:lnTo>
                      <a:pt x="246" y="158"/>
                    </a:lnTo>
                    <a:lnTo>
                      <a:pt x="246" y="159"/>
                    </a:lnTo>
                    <a:lnTo>
                      <a:pt x="246" y="159"/>
                    </a:lnTo>
                    <a:lnTo>
                      <a:pt x="245" y="160"/>
                    </a:lnTo>
                    <a:lnTo>
                      <a:pt x="245" y="160"/>
                    </a:lnTo>
                    <a:lnTo>
                      <a:pt x="244" y="160"/>
                    </a:lnTo>
                    <a:lnTo>
                      <a:pt x="244" y="161"/>
                    </a:lnTo>
                    <a:lnTo>
                      <a:pt x="243" y="161"/>
                    </a:lnTo>
                    <a:lnTo>
                      <a:pt x="243" y="162"/>
                    </a:lnTo>
                    <a:lnTo>
                      <a:pt x="243" y="162"/>
                    </a:lnTo>
                    <a:lnTo>
                      <a:pt x="243" y="162"/>
                    </a:lnTo>
                    <a:lnTo>
                      <a:pt x="242" y="163"/>
                    </a:lnTo>
                    <a:lnTo>
                      <a:pt x="242" y="163"/>
                    </a:lnTo>
                    <a:lnTo>
                      <a:pt x="241" y="163"/>
                    </a:lnTo>
                    <a:lnTo>
                      <a:pt x="241" y="163"/>
                    </a:lnTo>
                    <a:lnTo>
                      <a:pt x="240" y="163"/>
                    </a:lnTo>
                    <a:lnTo>
                      <a:pt x="240" y="163"/>
                    </a:lnTo>
                    <a:lnTo>
                      <a:pt x="239" y="163"/>
                    </a:lnTo>
                    <a:lnTo>
                      <a:pt x="239" y="164"/>
                    </a:lnTo>
                    <a:lnTo>
                      <a:pt x="238" y="164"/>
                    </a:lnTo>
                    <a:lnTo>
                      <a:pt x="238" y="164"/>
                    </a:lnTo>
                    <a:lnTo>
                      <a:pt x="237" y="164"/>
                    </a:lnTo>
                    <a:lnTo>
                      <a:pt x="236" y="165"/>
                    </a:lnTo>
                    <a:lnTo>
                      <a:pt x="236" y="165"/>
                    </a:lnTo>
                    <a:lnTo>
                      <a:pt x="235" y="165"/>
                    </a:lnTo>
                    <a:lnTo>
                      <a:pt x="235" y="165"/>
                    </a:lnTo>
                    <a:lnTo>
                      <a:pt x="234" y="165"/>
                    </a:lnTo>
                    <a:lnTo>
                      <a:pt x="234" y="165"/>
                    </a:lnTo>
                    <a:lnTo>
                      <a:pt x="233" y="165"/>
                    </a:lnTo>
                    <a:lnTo>
                      <a:pt x="233" y="166"/>
                    </a:lnTo>
                    <a:lnTo>
                      <a:pt x="233" y="166"/>
                    </a:lnTo>
                    <a:lnTo>
                      <a:pt x="232" y="166"/>
                    </a:lnTo>
                    <a:lnTo>
                      <a:pt x="232" y="166"/>
                    </a:lnTo>
                    <a:lnTo>
                      <a:pt x="231" y="166"/>
                    </a:lnTo>
                    <a:lnTo>
                      <a:pt x="230" y="166"/>
                    </a:lnTo>
                    <a:lnTo>
                      <a:pt x="230" y="166"/>
                    </a:lnTo>
                    <a:lnTo>
                      <a:pt x="229" y="166"/>
                    </a:lnTo>
                    <a:lnTo>
                      <a:pt x="229" y="166"/>
                    </a:lnTo>
                    <a:lnTo>
                      <a:pt x="228" y="166"/>
                    </a:lnTo>
                    <a:lnTo>
                      <a:pt x="227" y="167"/>
                    </a:lnTo>
                    <a:lnTo>
                      <a:pt x="227" y="167"/>
                    </a:lnTo>
                    <a:lnTo>
                      <a:pt x="226" y="167"/>
                    </a:lnTo>
                    <a:lnTo>
                      <a:pt x="225" y="167"/>
                    </a:lnTo>
                    <a:lnTo>
                      <a:pt x="225" y="167"/>
                    </a:lnTo>
                    <a:lnTo>
                      <a:pt x="224" y="167"/>
                    </a:lnTo>
                    <a:lnTo>
                      <a:pt x="224" y="167"/>
                    </a:lnTo>
                    <a:lnTo>
                      <a:pt x="224" y="167"/>
                    </a:lnTo>
                    <a:lnTo>
                      <a:pt x="223" y="167"/>
                    </a:lnTo>
                    <a:lnTo>
                      <a:pt x="223" y="167"/>
                    </a:lnTo>
                    <a:lnTo>
                      <a:pt x="222" y="167"/>
                    </a:lnTo>
                    <a:lnTo>
                      <a:pt x="222" y="167"/>
                    </a:lnTo>
                    <a:lnTo>
                      <a:pt x="221" y="167"/>
                    </a:lnTo>
                    <a:lnTo>
                      <a:pt x="220" y="167"/>
                    </a:lnTo>
                    <a:lnTo>
                      <a:pt x="220" y="167"/>
                    </a:lnTo>
                    <a:lnTo>
                      <a:pt x="219" y="167"/>
                    </a:lnTo>
                    <a:lnTo>
                      <a:pt x="219" y="167"/>
                    </a:lnTo>
                    <a:lnTo>
                      <a:pt x="218" y="167"/>
                    </a:lnTo>
                    <a:lnTo>
                      <a:pt x="217" y="167"/>
                    </a:lnTo>
                    <a:lnTo>
                      <a:pt x="217" y="167"/>
                    </a:lnTo>
                    <a:lnTo>
                      <a:pt x="216" y="167"/>
                    </a:lnTo>
                    <a:lnTo>
                      <a:pt x="216" y="167"/>
                    </a:lnTo>
                    <a:lnTo>
                      <a:pt x="215" y="167"/>
                    </a:lnTo>
                    <a:lnTo>
                      <a:pt x="214" y="167"/>
                    </a:lnTo>
                    <a:lnTo>
                      <a:pt x="214" y="167"/>
                    </a:lnTo>
                    <a:lnTo>
                      <a:pt x="214" y="167"/>
                    </a:lnTo>
                    <a:lnTo>
                      <a:pt x="214" y="167"/>
                    </a:lnTo>
                    <a:lnTo>
                      <a:pt x="213" y="167"/>
                    </a:lnTo>
                    <a:lnTo>
                      <a:pt x="212" y="167"/>
                    </a:lnTo>
                    <a:lnTo>
                      <a:pt x="212" y="167"/>
                    </a:lnTo>
                    <a:lnTo>
                      <a:pt x="211" y="166"/>
                    </a:lnTo>
                    <a:lnTo>
                      <a:pt x="211" y="166"/>
                    </a:lnTo>
                    <a:lnTo>
                      <a:pt x="210" y="166"/>
                    </a:lnTo>
                    <a:lnTo>
                      <a:pt x="209" y="166"/>
                    </a:lnTo>
                    <a:lnTo>
                      <a:pt x="208" y="166"/>
                    </a:lnTo>
                    <a:lnTo>
                      <a:pt x="206" y="166"/>
                    </a:lnTo>
                    <a:lnTo>
                      <a:pt x="205" y="166"/>
                    </a:lnTo>
                    <a:lnTo>
                      <a:pt x="205" y="166"/>
                    </a:lnTo>
                    <a:lnTo>
                      <a:pt x="204" y="165"/>
                    </a:lnTo>
                    <a:lnTo>
                      <a:pt x="203" y="165"/>
                    </a:lnTo>
                    <a:lnTo>
                      <a:pt x="201" y="165"/>
                    </a:lnTo>
                    <a:lnTo>
                      <a:pt x="200" y="165"/>
                    </a:lnTo>
                    <a:lnTo>
                      <a:pt x="199" y="164"/>
                    </a:lnTo>
                    <a:lnTo>
                      <a:pt x="198" y="164"/>
                    </a:lnTo>
                    <a:lnTo>
                      <a:pt x="197" y="164"/>
                    </a:lnTo>
                    <a:lnTo>
                      <a:pt x="196" y="164"/>
                    </a:lnTo>
                    <a:lnTo>
                      <a:pt x="195" y="163"/>
                    </a:lnTo>
                    <a:lnTo>
                      <a:pt x="194" y="163"/>
                    </a:lnTo>
                    <a:lnTo>
                      <a:pt x="193" y="163"/>
                    </a:lnTo>
                    <a:lnTo>
                      <a:pt x="192" y="163"/>
                    </a:lnTo>
                    <a:lnTo>
                      <a:pt x="191" y="163"/>
                    </a:lnTo>
                    <a:lnTo>
                      <a:pt x="190" y="163"/>
                    </a:lnTo>
                    <a:lnTo>
                      <a:pt x="189" y="162"/>
                    </a:lnTo>
                    <a:lnTo>
                      <a:pt x="187" y="162"/>
                    </a:lnTo>
                    <a:lnTo>
                      <a:pt x="186" y="162"/>
                    </a:lnTo>
                    <a:lnTo>
                      <a:pt x="186" y="161"/>
                    </a:lnTo>
                    <a:lnTo>
                      <a:pt x="185" y="161"/>
                    </a:lnTo>
                    <a:lnTo>
                      <a:pt x="184" y="160"/>
                    </a:lnTo>
                    <a:lnTo>
                      <a:pt x="183" y="160"/>
                    </a:lnTo>
                    <a:lnTo>
                      <a:pt x="182" y="160"/>
                    </a:lnTo>
                    <a:lnTo>
                      <a:pt x="181" y="159"/>
                    </a:lnTo>
                    <a:lnTo>
                      <a:pt x="179" y="159"/>
                    </a:lnTo>
                    <a:lnTo>
                      <a:pt x="178" y="158"/>
                    </a:lnTo>
                    <a:lnTo>
                      <a:pt x="177" y="158"/>
                    </a:lnTo>
                    <a:lnTo>
                      <a:pt x="176" y="157"/>
                    </a:lnTo>
                    <a:lnTo>
                      <a:pt x="176" y="157"/>
                    </a:lnTo>
                    <a:lnTo>
                      <a:pt x="175" y="156"/>
                    </a:lnTo>
                    <a:lnTo>
                      <a:pt x="174" y="156"/>
                    </a:lnTo>
                    <a:lnTo>
                      <a:pt x="173" y="155"/>
                    </a:lnTo>
                    <a:lnTo>
                      <a:pt x="172" y="155"/>
                    </a:lnTo>
                    <a:lnTo>
                      <a:pt x="170" y="154"/>
                    </a:lnTo>
                    <a:lnTo>
                      <a:pt x="169" y="154"/>
                    </a:lnTo>
                    <a:lnTo>
                      <a:pt x="168" y="153"/>
                    </a:lnTo>
                    <a:lnTo>
                      <a:pt x="167" y="153"/>
                    </a:lnTo>
                    <a:lnTo>
                      <a:pt x="167" y="153"/>
                    </a:lnTo>
                    <a:lnTo>
                      <a:pt x="166" y="152"/>
                    </a:lnTo>
                    <a:lnTo>
                      <a:pt x="165" y="152"/>
                    </a:lnTo>
                    <a:lnTo>
                      <a:pt x="164" y="151"/>
                    </a:lnTo>
                    <a:lnTo>
                      <a:pt x="163" y="151"/>
                    </a:lnTo>
                    <a:lnTo>
                      <a:pt x="162" y="150"/>
                    </a:lnTo>
                    <a:lnTo>
                      <a:pt x="161" y="149"/>
                    </a:lnTo>
                    <a:lnTo>
                      <a:pt x="159" y="149"/>
                    </a:lnTo>
                    <a:lnTo>
                      <a:pt x="159" y="149"/>
                    </a:lnTo>
                    <a:lnTo>
                      <a:pt x="158" y="148"/>
                    </a:lnTo>
                    <a:lnTo>
                      <a:pt x="157" y="148"/>
                    </a:lnTo>
                    <a:lnTo>
                      <a:pt x="157" y="147"/>
                    </a:lnTo>
                    <a:lnTo>
                      <a:pt x="156" y="146"/>
                    </a:lnTo>
                    <a:lnTo>
                      <a:pt x="155" y="146"/>
                    </a:lnTo>
                    <a:lnTo>
                      <a:pt x="154" y="145"/>
                    </a:lnTo>
                    <a:lnTo>
                      <a:pt x="153" y="144"/>
                    </a:lnTo>
                    <a:lnTo>
                      <a:pt x="152" y="144"/>
                    </a:lnTo>
                    <a:lnTo>
                      <a:pt x="151" y="144"/>
                    </a:lnTo>
                    <a:lnTo>
                      <a:pt x="150" y="143"/>
                    </a:lnTo>
                    <a:lnTo>
                      <a:pt x="149" y="143"/>
                    </a:lnTo>
                    <a:lnTo>
                      <a:pt x="148" y="142"/>
                    </a:lnTo>
                    <a:lnTo>
                      <a:pt x="147" y="141"/>
                    </a:lnTo>
                    <a:lnTo>
                      <a:pt x="147" y="140"/>
                    </a:lnTo>
                    <a:lnTo>
                      <a:pt x="146" y="140"/>
                    </a:lnTo>
                    <a:lnTo>
                      <a:pt x="145" y="139"/>
                    </a:lnTo>
                    <a:lnTo>
                      <a:pt x="143" y="138"/>
                    </a:lnTo>
                    <a:lnTo>
                      <a:pt x="142" y="138"/>
                    </a:lnTo>
                    <a:lnTo>
                      <a:pt x="141" y="137"/>
                    </a:lnTo>
                    <a:lnTo>
                      <a:pt x="140" y="136"/>
                    </a:lnTo>
                    <a:lnTo>
                      <a:pt x="139" y="135"/>
                    </a:lnTo>
                    <a:lnTo>
                      <a:pt x="138" y="135"/>
                    </a:lnTo>
                    <a:lnTo>
                      <a:pt x="138" y="134"/>
                    </a:lnTo>
                    <a:lnTo>
                      <a:pt x="137" y="134"/>
                    </a:lnTo>
                    <a:lnTo>
                      <a:pt x="136" y="133"/>
                    </a:lnTo>
                    <a:lnTo>
                      <a:pt x="135" y="132"/>
                    </a:lnTo>
                    <a:lnTo>
                      <a:pt x="134" y="132"/>
                    </a:lnTo>
                    <a:lnTo>
                      <a:pt x="133" y="131"/>
                    </a:lnTo>
                    <a:lnTo>
                      <a:pt x="132" y="130"/>
                    </a:lnTo>
                    <a:lnTo>
                      <a:pt x="131" y="129"/>
                    </a:lnTo>
                    <a:lnTo>
                      <a:pt x="130" y="129"/>
                    </a:lnTo>
                    <a:lnTo>
                      <a:pt x="129" y="128"/>
                    </a:lnTo>
                    <a:lnTo>
                      <a:pt x="128" y="127"/>
                    </a:lnTo>
                    <a:lnTo>
                      <a:pt x="128" y="126"/>
                    </a:lnTo>
                    <a:lnTo>
                      <a:pt x="127" y="125"/>
                    </a:lnTo>
                    <a:lnTo>
                      <a:pt x="126" y="124"/>
                    </a:lnTo>
                    <a:lnTo>
                      <a:pt x="125" y="124"/>
                    </a:lnTo>
                    <a:lnTo>
                      <a:pt x="124" y="124"/>
                    </a:lnTo>
                    <a:lnTo>
                      <a:pt x="123" y="123"/>
                    </a:lnTo>
                    <a:lnTo>
                      <a:pt x="122" y="122"/>
                    </a:lnTo>
                    <a:lnTo>
                      <a:pt x="121" y="121"/>
                    </a:lnTo>
                    <a:lnTo>
                      <a:pt x="120" y="120"/>
                    </a:lnTo>
                    <a:lnTo>
                      <a:pt x="119" y="120"/>
                    </a:lnTo>
                    <a:lnTo>
                      <a:pt x="119" y="119"/>
                    </a:lnTo>
                    <a:lnTo>
                      <a:pt x="118" y="118"/>
                    </a:lnTo>
                    <a:lnTo>
                      <a:pt x="117" y="117"/>
                    </a:lnTo>
                    <a:lnTo>
                      <a:pt x="116" y="116"/>
                    </a:lnTo>
                    <a:lnTo>
                      <a:pt x="115" y="115"/>
                    </a:lnTo>
                    <a:lnTo>
                      <a:pt x="114" y="115"/>
                    </a:lnTo>
                    <a:lnTo>
                      <a:pt x="113" y="115"/>
                    </a:lnTo>
                    <a:lnTo>
                      <a:pt x="112" y="114"/>
                    </a:lnTo>
                    <a:lnTo>
                      <a:pt x="110" y="112"/>
                    </a:lnTo>
                    <a:lnTo>
                      <a:pt x="109" y="110"/>
                    </a:lnTo>
                    <a:lnTo>
                      <a:pt x="107" y="109"/>
                    </a:lnTo>
                    <a:lnTo>
                      <a:pt x="105" y="107"/>
                    </a:lnTo>
                    <a:lnTo>
                      <a:pt x="103" y="105"/>
                    </a:lnTo>
                    <a:lnTo>
                      <a:pt x="102" y="104"/>
                    </a:lnTo>
                    <a:lnTo>
                      <a:pt x="100" y="102"/>
                    </a:lnTo>
                    <a:lnTo>
                      <a:pt x="99" y="101"/>
                    </a:lnTo>
                    <a:lnTo>
                      <a:pt x="97" y="99"/>
                    </a:lnTo>
                    <a:lnTo>
                      <a:pt x="95" y="97"/>
                    </a:lnTo>
                    <a:lnTo>
                      <a:pt x="93" y="96"/>
                    </a:lnTo>
                    <a:lnTo>
                      <a:pt x="91" y="94"/>
                    </a:lnTo>
                    <a:lnTo>
                      <a:pt x="90" y="93"/>
                    </a:lnTo>
                    <a:lnTo>
                      <a:pt x="88" y="91"/>
                    </a:lnTo>
                    <a:lnTo>
                      <a:pt x="86" y="89"/>
                    </a:lnTo>
                    <a:lnTo>
                      <a:pt x="85" y="87"/>
                    </a:lnTo>
                    <a:lnTo>
                      <a:pt x="83" y="86"/>
                    </a:lnTo>
                    <a:lnTo>
                      <a:pt x="81" y="85"/>
                    </a:lnTo>
                    <a:lnTo>
                      <a:pt x="78" y="81"/>
                    </a:lnTo>
                    <a:lnTo>
                      <a:pt x="75" y="77"/>
                    </a:lnTo>
                    <a:lnTo>
                      <a:pt x="71" y="75"/>
                    </a:lnTo>
                    <a:lnTo>
                      <a:pt x="68" y="71"/>
                    </a:lnTo>
                    <a:lnTo>
                      <a:pt x="65" y="68"/>
                    </a:lnTo>
                    <a:lnTo>
                      <a:pt x="63" y="67"/>
                    </a:lnTo>
                    <a:lnTo>
                      <a:pt x="61" y="65"/>
                    </a:lnTo>
                    <a:lnTo>
                      <a:pt x="61" y="64"/>
                    </a:lnTo>
                    <a:lnTo>
                      <a:pt x="59" y="62"/>
                    </a:lnTo>
                    <a:lnTo>
                      <a:pt x="57" y="60"/>
                    </a:lnTo>
                    <a:lnTo>
                      <a:pt x="55" y="59"/>
                    </a:lnTo>
                    <a:lnTo>
                      <a:pt x="54" y="57"/>
                    </a:lnTo>
                    <a:lnTo>
                      <a:pt x="52" y="56"/>
                    </a:lnTo>
                    <a:lnTo>
                      <a:pt x="51" y="55"/>
                    </a:lnTo>
                    <a:lnTo>
                      <a:pt x="50" y="54"/>
                    </a:lnTo>
                    <a:lnTo>
                      <a:pt x="50" y="53"/>
                    </a:lnTo>
                    <a:lnTo>
                      <a:pt x="48" y="52"/>
                    </a:lnTo>
                    <a:lnTo>
                      <a:pt x="46" y="50"/>
                    </a:lnTo>
                    <a:lnTo>
                      <a:pt x="45" y="49"/>
                    </a:lnTo>
                    <a:lnTo>
                      <a:pt x="43" y="48"/>
                    </a:lnTo>
                    <a:lnTo>
                      <a:pt x="42" y="47"/>
                    </a:lnTo>
                    <a:lnTo>
                      <a:pt x="41" y="45"/>
                    </a:lnTo>
                    <a:lnTo>
                      <a:pt x="39" y="44"/>
                    </a:lnTo>
                    <a:lnTo>
                      <a:pt x="38" y="43"/>
                    </a:lnTo>
                    <a:lnTo>
                      <a:pt x="37" y="42"/>
                    </a:lnTo>
                    <a:lnTo>
                      <a:pt x="36" y="41"/>
                    </a:lnTo>
                    <a:lnTo>
                      <a:pt x="36" y="41"/>
                    </a:lnTo>
                    <a:lnTo>
                      <a:pt x="35" y="40"/>
                    </a:lnTo>
                    <a:lnTo>
                      <a:pt x="34" y="39"/>
                    </a:lnTo>
                    <a:lnTo>
                      <a:pt x="33" y="39"/>
                    </a:lnTo>
                    <a:lnTo>
                      <a:pt x="33" y="38"/>
                    </a:lnTo>
                    <a:lnTo>
                      <a:pt x="33" y="38"/>
                    </a:lnTo>
                    <a:lnTo>
                      <a:pt x="32" y="38"/>
                    </a:lnTo>
                    <a:lnTo>
                      <a:pt x="31" y="37"/>
                    </a:lnTo>
                    <a:lnTo>
                      <a:pt x="30" y="36"/>
                    </a:lnTo>
                    <a:lnTo>
                      <a:pt x="29" y="36"/>
                    </a:lnTo>
                    <a:lnTo>
                      <a:pt x="29" y="35"/>
                    </a:lnTo>
                    <a:lnTo>
                      <a:pt x="28" y="35"/>
                    </a:lnTo>
                    <a:lnTo>
                      <a:pt x="27" y="34"/>
                    </a:lnTo>
                    <a:lnTo>
                      <a:pt x="26" y="33"/>
                    </a:lnTo>
                    <a:lnTo>
                      <a:pt x="26" y="33"/>
                    </a:lnTo>
                    <a:lnTo>
                      <a:pt x="25" y="32"/>
                    </a:lnTo>
                    <a:lnTo>
                      <a:pt x="24" y="32"/>
                    </a:lnTo>
                    <a:lnTo>
                      <a:pt x="23" y="31"/>
                    </a:lnTo>
                    <a:lnTo>
                      <a:pt x="23" y="30"/>
                    </a:lnTo>
                    <a:lnTo>
                      <a:pt x="23" y="30"/>
                    </a:lnTo>
                    <a:lnTo>
                      <a:pt x="22" y="29"/>
                    </a:lnTo>
                    <a:lnTo>
                      <a:pt x="21" y="29"/>
                    </a:lnTo>
                    <a:lnTo>
                      <a:pt x="20" y="28"/>
                    </a:lnTo>
                    <a:lnTo>
                      <a:pt x="20" y="28"/>
                    </a:lnTo>
                    <a:lnTo>
                      <a:pt x="19" y="28"/>
                    </a:lnTo>
                    <a:lnTo>
                      <a:pt x="18" y="28"/>
                    </a:lnTo>
                    <a:lnTo>
                      <a:pt x="17" y="27"/>
                    </a:lnTo>
                    <a:lnTo>
                      <a:pt x="17" y="27"/>
                    </a:lnTo>
                    <a:lnTo>
                      <a:pt x="16" y="26"/>
                    </a:lnTo>
                    <a:lnTo>
                      <a:pt x="15" y="26"/>
                    </a:lnTo>
                    <a:lnTo>
                      <a:pt x="15" y="25"/>
                    </a:lnTo>
                    <a:lnTo>
                      <a:pt x="14" y="25"/>
                    </a:lnTo>
                    <a:lnTo>
                      <a:pt x="13" y="24"/>
                    </a:lnTo>
                    <a:lnTo>
                      <a:pt x="13" y="24"/>
                    </a:lnTo>
                    <a:lnTo>
                      <a:pt x="13" y="23"/>
                    </a:lnTo>
                    <a:lnTo>
                      <a:pt x="12" y="23"/>
                    </a:lnTo>
                    <a:lnTo>
                      <a:pt x="11" y="23"/>
                    </a:lnTo>
                    <a:lnTo>
                      <a:pt x="11" y="22"/>
                    </a:lnTo>
                    <a:lnTo>
                      <a:pt x="10" y="22"/>
                    </a:lnTo>
                    <a:lnTo>
                      <a:pt x="9" y="21"/>
                    </a:lnTo>
                    <a:lnTo>
                      <a:pt x="9" y="21"/>
                    </a:lnTo>
                    <a:lnTo>
                      <a:pt x="8" y="21"/>
                    </a:lnTo>
                    <a:lnTo>
                      <a:pt x="8" y="21"/>
                    </a:lnTo>
                    <a:lnTo>
                      <a:pt x="7" y="20"/>
                    </a:lnTo>
                    <a:lnTo>
                      <a:pt x="6" y="20"/>
                    </a:lnTo>
                    <a:lnTo>
                      <a:pt x="6" y="20"/>
                    </a:lnTo>
                    <a:lnTo>
                      <a:pt x="5" y="19"/>
                    </a:lnTo>
                    <a:lnTo>
                      <a:pt x="4" y="19"/>
                    </a:lnTo>
                    <a:lnTo>
                      <a:pt x="4" y="19"/>
                    </a:lnTo>
                    <a:lnTo>
                      <a:pt x="0" y="13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5" y="0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14" y="1"/>
                    </a:lnTo>
                    <a:lnTo>
                      <a:pt x="15" y="1"/>
                    </a:lnTo>
                    <a:lnTo>
                      <a:pt x="16" y="2"/>
                    </a:lnTo>
                    <a:lnTo>
                      <a:pt x="17" y="2"/>
                    </a:lnTo>
                    <a:lnTo>
                      <a:pt x="17" y="3"/>
                    </a:lnTo>
                    <a:lnTo>
                      <a:pt x="18" y="3"/>
                    </a:lnTo>
                    <a:lnTo>
                      <a:pt x="19" y="3"/>
                    </a:lnTo>
                    <a:lnTo>
                      <a:pt x="19" y="4"/>
                    </a:lnTo>
                    <a:lnTo>
                      <a:pt x="20" y="4"/>
                    </a:lnTo>
                    <a:lnTo>
                      <a:pt x="21" y="4"/>
                    </a:lnTo>
                    <a:lnTo>
                      <a:pt x="22" y="5"/>
                    </a:lnTo>
                    <a:lnTo>
                      <a:pt x="23" y="5"/>
                    </a:lnTo>
                    <a:lnTo>
                      <a:pt x="23" y="6"/>
                    </a:lnTo>
                    <a:lnTo>
                      <a:pt x="25" y="2"/>
                    </a:lnTo>
                    <a:lnTo>
                      <a:pt x="33" y="2"/>
                    </a:lnTo>
                    <a:lnTo>
                      <a:pt x="33" y="2"/>
                    </a:lnTo>
                    <a:lnTo>
                      <a:pt x="36" y="3"/>
                    </a:lnTo>
                    <a:lnTo>
                      <a:pt x="36" y="3"/>
                    </a:lnTo>
                    <a:close/>
                    <a:moveTo>
                      <a:pt x="59" y="34"/>
                    </a:moveTo>
                    <a:lnTo>
                      <a:pt x="61" y="35"/>
                    </a:lnTo>
                    <a:lnTo>
                      <a:pt x="61" y="37"/>
                    </a:lnTo>
                    <a:lnTo>
                      <a:pt x="63" y="38"/>
                    </a:lnTo>
                    <a:lnTo>
                      <a:pt x="64" y="38"/>
                    </a:lnTo>
                    <a:lnTo>
                      <a:pt x="65" y="39"/>
                    </a:lnTo>
                    <a:lnTo>
                      <a:pt x="67" y="41"/>
                    </a:lnTo>
                    <a:lnTo>
                      <a:pt x="68" y="43"/>
                    </a:lnTo>
                    <a:lnTo>
                      <a:pt x="70" y="44"/>
                    </a:lnTo>
                    <a:lnTo>
                      <a:pt x="71" y="46"/>
                    </a:lnTo>
                    <a:lnTo>
                      <a:pt x="73" y="48"/>
                    </a:lnTo>
                    <a:lnTo>
                      <a:pt x="74" y="48"/>
                    </a:lnTo>
                    <a:lnTo>
                      <a:pt x="76" y="50"/>
                    </a:lnTo>
                    <a:lnTo>
                      <a:pt x="78" y="52"/>
                    </a:lnTo>
                    <a:lnTo>
                      <a:pt x="80" y="54"/>
                    </a:lnTo>
                    <a:lnTo>
                      <a:pt x="82" y="57"/>
                    </a:lnTo>
                    <a:lnTo>
                      <a:pt x="86" y="60"/>
                    </a:lnTo>
                    <a:lnTo>
                      <a:pt x="90" y="63"/>
                    </a:lnTo>
                    <a:lnTo>
                      <a:pt x="92" y="67"/>
                    </a:lnTo>
                    <a:lnTo>
                      <a:pt x="96" y="69"/>
                    </a:lnTo>
                    <a:lnTo>
                      <a:pt x="98" y="71"/>
                    </a:lnTo>
                    <a:lnTo>
                      <a:pt x="100" y="73"/>
                    </a:lnTo>
                    <a:lnTo>
                      <a:pt x="100" y="75"/>
                    </a:lnTo>
                    <a:lnTo>
                      <a:pt x="102" y="76"/>
                    </a:lnTo>
                    <a:lnTo>
                      <a:pt x="104" y="77"/>
                    </a:lnTo>
                    <a:lnTo>
                      <a:pt x="106" y="79"/>
                    </a:lnTo>
                    <a:lnTo>
                      <a:pt x="108" y="81"/>
                    </a:lnTo>
                    <a:lnTo>
                      <a:pt x="109" y="83"/>
                    </a:lnTo>
                    <a:lnTo>
                      <a:pt x="110" y="84"/>
                    </a:lnTo>
                    <a:lnTo>
                      <a:pt x="112" y="86"/>
                    </a:lnTo>
                    <a:lnTo>
                      <a:pt x="114" y="87"/>
                    </a:lnTo>
                    <a:lnTo>
                      <a:pt x="116" y="89"/>
                    </a:lnTo>
                    <a:lnTo>
                      <a:pt x="118" y="90"/>
                    </a:lnTo>
                    <a:lnTo>
                      <a:pt x="119" y="92"/>
                    </a:lnTo>
                    <a:lnTo>
                      <a:pt x="121" y="94"/>
                    </a:lnTo>
                    <a:lnTo>
                      <a:pt x="122" y="95"/>
                    </a:lnTo>
                    <a:lnTo>
                      <a:pt x="124" y="96"/>
                    </a:lnTo>
                    <a:lnTo>
                      <a:pt x="126" y="98"/>
                    </a:lnTo>
                    <a:lnTo>
                      <a:pt x="127" y="99"/>
                    </a:lnTo>
                    <a:lnTo>
                      <a:pt x="128" y="99"/>
                    </a:lnTo>
                    <a:lnTo>
                      <a:pt x="128" y="100"/>
                    </a:lnTo>
                    <a:lnTo>
                      <a:pt x="129" y="101"/>
                    </a:lnTo>
                    <a:lnTo>
                      <a:pt x="130" y="102"/>
                    </a:lnTo>
                    <a:lnTo>
                      <a:pt x="131" y="103"/>
                    </a:lnTo>
                    <a:lnTo>
                      <a:pt x="132" y="104"/>
                    </a:lnTo>
                    <a:lnTo>
                      <a:pt x="133" y="104"/>
                    </a:lnTo>
                    <a:lnTo>
                      <a:pt x="134" y="105"/>
                    </a:lnTo>
                    <a:lnTo>
                      <a:pt x="135" y="105"/>
                    </a:lnTo>
                    <a:lnTo>
                      <a:pt x="136" y="106"/>
                    </a:lnTo>
                    <a:lnTo>
                      <a:pt x="137" y="107"/>
                    </a:lnTo>
                    <a:lnTo>
                      <a:pt x="138" y="107"/>
                    </a:lnTo>
                    <a:lnTo>
                      <a:pt x="138" y="108"/>
                    </a:lnTo>
                    <a:lnTo>
                      <a:pt x="138" y="109"/>
                    </a:lnTo>
                    <a:lnTo>
                      <a:pt x="139" y="110"/>
                    </a:lnTo>
                    <a:lnTo>
                      <a:pt x="140" y="110"/>
                    </a:lnTo>
                    <a:lnTo>
                      <a:pt x="141" y="111"/>
                    </a:lnTo>
                    <a:lnTo>
                      <a:pt x="142" y="112"/>
                    </a:lnTo>
                    <a:lnTo>
                      <a:pt x="143" y="113"/>
                    </a:lnTo>
                    <a:lnTo>
                      <a:pt x="144" y="113"/>
                    </a:lnTo>
                    <a:lnTo>
                      <a:pt x="145" y="114"/>
                    </a:lnTo>
                    <a:lnTo>
                      <a:pt x="146" y="115"/>
                    </a:lnTo>
                    <a:lnTo>
                      <a:pt x="147" y="115"/>
                    </a:lnTo>
                    <a:lnTo>
                      <a:pt x="147" y="115"/>
                    </a:lnTo>
                    <a:lnTo>
                      <a:pt x="148" y="116"/>
                    </a:lnTo>
                    <a:lnTo>
                      <a:pt x="149" y="117"/>
                    </a:lnTo>
                    <a:lnTo>
                      <a:pt x="150" y="118"/>
                    </a:lnTo>
                    <a:lnTo>
                      <a:pt x="151" y="118"/>
                    </a:lnTo>
                    <a:lnTo>
                      <a:pt x="152" y="119"/>
                    </a:lnTo>
                    <a:lnTo>
                      <a:pt x="153" y="120"/>
                    </a:lnTo>
                    <a:lnTo>
                      <a:pt x="154" y="120"/>
                    </a:lnTo>
                    <a:lnTo>
                      <a:pt x="155" y="121"/>
                    </a:lnTo>
                    <a:lnTo>
                      <a:pt x="156" y="122"/>
                    </a:lnTo>
                    <a:lnTo>
                      <a:pt x="157" y="122"/>
                    </a:lnTo>
                    <a:lnTo>
                      <a:pt x="157" y="123"/>
                    </a:lnTo>
                    <a:lnTo>
                      <a:pt x="157" y="124"/>
                    </a:lnTo>
                    <a:lnTo>
                      <a:pt x="158" y="124"/>
                    </a:lnTo>
                    <a:lnTo>
                      <a:pt x="159" y="124"/>
                    </a:lnTo>
                    <a:lnTo>
                      <a:pt x="160" y="125"/>
                    </a:lnTo>
                    <a:lnTo>
                      <a:pt x="161" y="125"/>
                    </a:lnTo>
                    <a:lnTo>
                      <a:pt x="162" y="126"/>
                    </a:lnTo>
                    <a:lnTo>
                      <a:pt x="163" y="126"/>
                    </a:lnTo>
                    <a:lnTo>
                      <a:pt x="164" y="127"/>
                    </a:lnTo>
                    <a:lnTo>
                      <a:pt x="165" y="128"/>
                    </a:lnTo>
                    <a:lnTo>
                      <a:pt x="166" y="128"/>
                    </a:lnTo>
                    <a:lnTo>
                      <a:pt x="167" y="129"/>
                    </a:lnTo>
                    <a:lnTo>
                      <a:pt x="167" y="129"/>
                    </a:lnTo>
                    <a:lnTo>
                      <a:pt x="168" y="130"/>
                    </a:lnTo>
                    <a:lnTo>
                      <a:pt x="169" y="131"/>
                    </a:lnTo>
                    <a:lnTo>
                      <a:pt x="170" y="131"/>
                    </a:lnTo>
                    <a:lnTo>
                      <a:pt x="170" y="131"/>
                    </a:lnTo>
                    <a:lnTo>
                      <a:pt x="171" y="132"/>
                    </a:lnTo>
                    <a:lnTo>
                      <a:pt x="172" y="132"/>
                    </a:lnTo>
                    <a:lnTo>
                      <a:pt x="173" y="133"/>
                    </a:lnTo>
                    <a:lnTo>
                      <a:pt x="174" y="133"/>
                    </a:lnTo>
                    <a:lnTo>
                      <a:pt x="175" y="134"/>
                    </a:lnTo>
                    <a:lnTo>
                      <a:pt x="176" y="134"/>
                    </a:lnTo>
                    <a:lnTo>
                      <a:pt x="176" y="134"/>
                    </a:lnTo>
                    <a:lnTo>
                      <a:pt x="176" y="134"/>
                    </a:lnTo>
                    <a:lnTo>
                      <a:pt x="177" y="135"/>
                    </a:lnTo>
                    <a:lnTo>
                      <a:pt x="178" y="135"/>
                    </a:lnTo>
                    <a:lnTo>
                      <a:pt x="179" y="136"/>
                    </a:lnTo>
                    <a:lnTo>
                      <a:pt x="180" y="136"/>
                    </a:lnTo>
                    <a:lnTo>
                      <a:pt x="181" y="137"/>
                    </a:lnTo>
                    <a:lnTo>
                      <a:pt x="182" y="137"/>
                    </a:lnTo>
                    <a:lnTo>
                      <a:pt x="183" y="138"/>
                    </a:lnTo>
                    <a:lnTo>
                      <a:pt x="184" y="138"/>
                    </a:lnTo>
                    <a:lnTo>
                      <a:pt x="185" y="138"/>
                    </a:lnTo>
                    <a:lnTo>
                      <a:pt x="186" y="139"/>
                    </a:lnTo>
                    <a:lnTo>
                      <a:pt x="186" y="139"/>
                    </a:lnTo>
                    <a:lnTo>
                      <a:pt x="187" y="140"/>
                    </a:lnTo>
                    <a:lnTo>
                      <a:pt x="188" y="140"/>
                    </a:lnTo>
                    <a:lnTo>
                      <a:pt x="189" y="140"/>
                    </a:lnTo>
                    <a:lnTo>
                      <a:pt x="190" y="141"/>
                    </a:lnTo>
                    <a:lnTo>
                      <a:pt x="191" y="141"/>
                    </a:lnTo>
                    <a:lnTo>
                      <a:pt x="192" y="141"/>
                    </a:lnTo>
                    <a:lnTo>
                      <a:pt x="193" y="142"/>
                    </a:lnTo>
                    <a:lnTo>
                      <a:pt x="194" y="142"/>
                    </a:lnTo>
                    <a:lnTo>
                      <a:pt x="195" y="142"/>
                    </a:lnTo>
                    <a:lnTo>
                      <a:pt x="195" y="143"/>
                    </a:lnTo>
                    <a:lnTo>
                      <a:pt x="195" y="143"/>
                    </a:lnTo>
                    <a:lnTo>
                      <a:pt x="196" y="143"/>
                    </a:lnTo>
                    <a:lnTo>
                      <a:pt x="197" y="144"/>
                    </a:lnTo>
                    <a:lnTo>
                      <a:pt x="198" y="144"/>
                    </a:lnTo>
                    <a:lnTo>
                      <a:pt x="199" y="144"/>
                    </a:lnTo>
                    <a:lnTo>
                      <a:pt x="200" y="144"/>
                    </a:lnTo>
                    <a:lnTo>
                      <a:pt x="201" y="144"/>
                    </a:lnTo>
                    <a:lnTo>
                      <a:pt x="202" y="144"/>
                    </a:lnTo>
                    <a:lnTo>
                      <a:pt x="203" y="144"/>
                    </a:lnTo>
                    <a:lnTo>
                      <a:pt x="204" y="144"/>
                    </a:lnTo>
                    <a:lnTo>
                      <a:pt x="205" y="144"/>
                    </a:lnTo>
                    <a:lnTo>
                      <a:pt x="205" y="145"/>
                    </a:lnTo>
                    <a:lnTo>
                      <a:pt x="206" y="145"/>
                    </a:lnTo>
                    <a:lnTo>
                      <a:pt x="207" y="145"/>
                    </a:lnTo>
                    <a:lnTo>
                      <a:pt x="208" y="145"/>
                    </a:lnTo>
                    <a:lnTo>
                      <a:pt x="209" y="145"/>
                    </a:lnTo>
                    <a:lnTo>
                      <a:pt x="210" y="145"/>
                    </a:lnTo>
                    <a:lnTo>
                      <a:pt x="210" y="146"/>
                    </a:lnTo>
                    <a:lnTo>
                      <a:pt x="211" y="146"/>
                    </a:lnTo>
                    <a:lnTo>
                      <a:pt x="212" y="146"/>
                    </a:lnTo>
                    <a:lnTo>
                      <a:pt x="213" y="146"/>
                    </a:lnTo>
                    <a:lnTo>
                      <a:pt x="213" y="146"/>
                    </a:lnTo>
                    <a:lnTo>
                      <a:pt x="214" y="146"/>
                    </a:lnTo>
                    <a:lnTo>
                      <a:pt x="214" y="146"/>
                    </a:lnTo>
                    <a:lnTo>
                      <a:pt x="214" y="146"/>
                    </a:lnTo>
                    <a:lnTo>
                      <a:pt x="214" y="146"/>
                    </a:lnTo>
                    <a:lnTo>
                      <a:pt x="215" y="146"/>
                    </a:lnTo>
                    <a:lnTo>
                      <a:pt x="215" y="146"/>
                    </a:lnTo>
                    <a:lnTo>
                      <a:pt x="216" y="146"/>
                    </a:lnTo>
                    <a:lnTo>
                      <a:pt x="216" y="146"/>
                    </a:lnTo>
                    <a:lnTo>
                      <a:pt x="216" y="146"/>
                    </a:lnTo>
                    <a:lnTo>
                      <a:pt x="217" y="146"/>
                    </a:lnTo>
                    <a:lnTo>
                      <a:pt x="217" y="146"/>
                    </a:lnTo>
                    <a:lnTo>
                      <a:pt x="218" y="146"/>
                    </a:lnTo>
                    <a:lnTo>
                      <a:pt x="218" y="146"/>
                    </a:lnTo>
                    <a:lnTo>
                      <a:pt x="219" y="146"/>
                    </a:lnTo>
                    <a:lnTo>
                      <a:pt x="219" y="146"/>
                    </a:lnTo>
                    <a:lnTo>
                      <a:pt x="220" y="146"/>
                    </a:lnTo>
                    <a:lnTo>
                      <a:pt x="220" y="146"/>
                    </a:lnTo>
                    <a:lnTo>
                      <a:pt x="221" y="146"/>
                    </a:lnTo>
                    <a:lnTo>
                      <a:pt x="221" y="146"/>
                    </a:lnTo>
                    <a:lnTo>
                      <a:pt x="222" y="146"/>
                    </a:lnTo>
                    <a:lnTo>
                      <a:pt x="222" y="146"/>
                    </a:lnTo>
                    <a:lnTo>
                      <a:pt x="223" y="146"/>
                    </a:lnTo>
                    <a:lnTo>
                      <a:pt x="223" y="146"/>
                    </a:lnTo>
                    <a:lnTo>
                      <a:pt x="223" y="146"/>
                    </a:lnTo>
                    <a:lnTo>
                      <a:pt x="224" y="146"/>
                    </a:lnTo>
                    <a:lnTo>
                      <a:pt x="224" y="146"/>
                    </a:lnTo>
                    <a:lnTo>
                      <a:pt x="224" y="146"/>
                    </a:lnTo>
                    <a:lnTo>
                      <a:pt x="224" y="146"/>
                    </a:lnTo>
                    <a:lnTo>
                      <a:pt x="225" y="146"/>
                    </a:lnTo>
                    <a:lnTo>
                      <a:pt x="225" y="146"/>
                    </a:lnTo>
                    <a:lnTo>
                      <a:pt x="226" y="146"/>
                    </a:lnTo>
                    <a:lnTo>
                      <a:pt x="226" y="146"/>
                    </a:lnTo>
                    <a:lnTo>
                      <a:pt x="226" y="146"/>
                    </a:lnTo>
                    <a:lnTo>
                      <a:pt x="227" y="146"/>
                    </a:lnTo>
                    <a:lnTo>
                      <a:pt x="227" y="146"/>
                    </a:lnTo>
                    <a:lnTo>
                      <a:pt x="227" y="146"/>
                    </a:lnTo>
                    <a:lnTo>
                      <a:pt x="228" y="146"/>
                    </a:lnTo>
                    <a:lnTo>
                      <a:pt x="228" y="146"/>
                    </a:lnTo>
                    <a:lnTo>
                      <a:pt x="228" y="145"/>
                    </a:lnTo>
                    <a:lnTo>
                      <a:pt x="229" y="145"/>
                    </a:lnTo>
                    <a:lnTo>
                      <a:pt x="229" y="145"/>
                    </a:lnTo>
                    <a:lnTo>
                      <a:pt x="229" y="145"/>
                    </a:lnTo>
                    <a:lnTo>
                      <a:pt x="229" y="145"/>
                    </a:lnTo>
                    <a:lnTo>
                      <a:pt x="230" y="145"/>
                    </a:lnTo>
                    <a:lnTo>
                      <a:pt x="230" y="145"/>
                    </a:lnTo>
                    <a:lnTo>
                      <a:pt x="230" y="145"/>
                    </a:lnTo>
                    <a:lnTo>
                      <a:pt x="230" y="145"/>
                    </a:lnTo>
                    <a:lnTo>
                      <a:pt x="230" y="145"/>
                    </a:lnTo>
                    <a:lnTo>
                      <a:pt x="230" y="145"/>
                    </a:lnTo>
                    <a:lnTo>
                      <a:pt x="230" y="145"/>
                    </a:lnTo>
                    <a:lnTo>
                      <a:pt x="230" y="144"/>
                    </a:lnTo>
                    <a:lnTo>
                      <a:pt x="230" y="144"/>
                    </a:lnTo>
                    <a:lnTo>
                      <a:pt x="230" y="144"/>
                    </a:lnTo>
                    <a:lnTo>
                      <a:pt x="230" y="144"/>
                    </a:lnTo>
                    <a:lnTo>
                      <a:pt x="230" y="144"/>
                    </a:lnTo>
                    <a:lnTo>
                      <a:pt x="230" y="144"/>
                    </a:lnTo>
                    <a:lnTo>
                      <a:pt x="230" y="144"/>
                    </a:lnTo>
                    <a:lnTo>
                      <a:pt x="229" y="144"/>
                    </a:lnTo>
                    <a:lnTo>
                      <a:pt x="229" y="144"/>
                    </a:lnTo>
                    <a:lnTo>
                      <a:pt x="229" y="144"/>
                    </a:lnTo>
                    <a:lnTo>
                      <a:pt x="229" y="143"/>
                    </a:lnTo>
                    <a:lnTo>
                      <a:pt x="229" y="143"/>
                    </a:lnTo>
                    <a:lnTo>
                      <a:pt x="229" y="143"/>
                    </a:lnTo>
                    <a:lnTo>
                      <a:pt x="229" y="143"/>
                    </a:lnTo>
                    <a:lnTo>
                      <a:pt x="229" y="142"/>
                    </a:lnTo>
                    <a:lnTo>
                      <a:pt x="229" y="142"/>
                    </a:lnTo>
                    <a:lnTo>
                      <a:pt x="228" y="142"/>
                    </a:lnTo>
                    <a:lnTo>
                      <a:pt x="228" y="142"/>
                    </a:lnTo>
                    <a:lnTo>
                      <a:pt x="228" y="141"/>
                    </a:lnTo>
                    <a:lnTo>
                      <a:pt x="228" y="141"/>
                    </a:lnTo>
                    <a:lnTo>
                      <a:pt x="228" y="141"/>
                    </a:lnTo>
                    <a:lnTo>
                      <a:pt x="228" y="141"/>
                    </a:lnTo>
                    <a:lnTo>
                      <a:pt x="228" y="140"/>
                    </a:lnTo>
                    <a:lnTo>
                      <a:pt x="227" y="140"/>
                    </a:lnTo>
                    <a:lnTo>
                      <a:pt x="227" y="139"/>
                    </a:lnTo>
                    <a:lnTo>
                      <a:pt x="227" y="139"/>
                    </a:lnTo>
                    <a:lnTo>
                      <a:pt x="226" y="138"/>
                    </a:lnTo>
                    <a:lnTo>
                      <a:pt x="226" y="138"/>
                    </a:lnTo>
                    <a:lnTo>
                      <a:pt x="226" y="137"/>
                    </a:lnTo>
                    <a:lnTo>
                      <a:pt x="225" y="136"/>
                    </a:lnTo>
                    <a:lnTo>
                      <a:pt x="225" y="136"/>
                    </a:lnTo>
                    <a:lnTo>
                      <a:pt x="224" y="135"/>
                    </a:lnTo>
                    <a:lnTo>
                      <a:pt x="224" y="134"/>
                    </a:lnTo>
                    <a:lnTo>
                      <a:pt x="224" y="134"/>
                    </a:lnTo>
                    <a:lnTo>
                      <a:pt x="224" y="134"/>
                    </a:lnTo>
                    <a:lnTo>
                      <a:pt x="223" y="133"/>
                    </a:lnTo>
                    <a:lnTo>
                      <a:pt x="223" y="133"/>
                    </a:lnTo>
                    <a:lnTo>
                      <a:pt x="222" y="132"/>
                    </a:lnTo>
                    <a:lnTo>
                      <a:pt x="222" y="131"/>
                    </a:lnTo>
                    <a:lnTo>
                      <a:pt x="221" y="131"/>
                    </a:lnTo>
                    <a:lnTo>
                      <a:pt x="221" y="130"/>
                    </a:lnTo>
                    <a:lnTo>
                      <a:pt x="220" y="129"/>
                    </a:lnTo>
                    <a:lnTo>
                      <a:pt x="219" y="129"/>
                    </a:lnTo>
                    <a:lnTo>
                      <a:pt x="219" y="128"/>
                    </a:lnTo>
                    <a:lnTo>
                      <a:pt x="218" y="127"/>
                    </a:lnTo>
                    <a:lnTo>
                      <a:pt x="218" y="126"/>
                    </a:lnTo>
                    <a:lnTo>
                      <a:pt x="217" y="126"/>
                    </a:lnTo>
                    <a:lnTo>
                      <a:pt x="216" y="125"/>
                    </a:lnTo>
                    <a:lnTo>
                      <a:pt x="216" y="124"/>
                    </a:lnTo>
                    <a:lnTo>
                      <a:pt x="215" y="124"/>
                    </a:lnTo>
                    <a:lnTo>
                      <a:pt x="214" y="124"/>
                    </a:lnTo>
                    <a:lnTo>
                      <a:pt x="214" y="123"/>
                    </a:lnTo>
                    <a:lnTo>
                      <a:pt x="214" y="123"/>
                    </a:lnTo>
                    <a:lnTo>
                      <a:pt x="214" y="122"/>
                    </a:lnTo>
                    <a:lnTo>
                      <a:pt x="213" y="121"/>
                    </a:lnTo>
                    <a:lnTo>
                      <a:pt x="212" y="121"/>
                    </a:lnTo>
                    <a:lnTo>
                      <a:pt x="212" y="120"/>
                    </a:lnTo>
                    <a:lnTo>
                      <a:pt x="211" y="119"/>
                    </a:lnTo>
                    <a:lnTo>
                      <a:pt x="210" y="119"/>
                    </a:lnTo>
                    <a:lnTo>
                      <a:pt x="210" y="118"/>
                    </a:lnTo>
                    <a:lnTo>
                      <a:pt x="209" y="117"/>
                    </a:lnTo>
                    <a:lnTo>
                      <a:pt x="208" y="117"/>
                    </a:lnTo>
                    <a:lnTo>
                      <a:pt x="208" y="116"/>
                    </a:lnTo>
                    <a:lnTo>
                      <a:pt x="207" y="115"/>
                    </a:lnTo>
                    <a:lnTo>
                      <a:pt x="206" y="115"/>
                    </a:lnTo>
                    <a:lnTo>
                      <a:pt x="205" y="114"/>
                    </a:lnTo>
                    <a:lnTo>
                      <a:pt x="205" y="113"/>
                    </a:lnTo>
                    <a:lnTo>
                      <a:pt x="204" y="112"/>
                    </a:lnTo>
                    <a:lnTo>
                      <a:pt x="202" y="111"/>
                    </a:lnTo>
                    <a:lnTo>
                      <a:pt x="201" y="110"/>
                    </a:lnTo>
                    <a:lnTo>
                      <a:pt x="200" y="109"/>
                    </a:lnTo>
                    <a:lnTo>
                      <a:pt x="199" y="108"/>
                    </a:lnTo>
                    <a:lnTo>
                      <a:pt x="198" y="107"/>
                    </a:lnTo>
                    <a:lnTo>
                      <a:pt x="197" y="106"/>
                    </a:lnTo>
                    <a:lnTo>
                      <a:pt x="196" y="105"/>
                    </a:lnTo>
                    <a:lnTo>
                      <a:pt x="195" y="105"/>
                    </a:lnTo>
                    <a:lnTo>
                      <a:pt x="195" y="104"/>
                    </a:lnTo>
                    <a:lnTo>
                      <a:pt x="194" y="104"/>
                    </a:lnTo>
                    <a:lnTo>
                      <a:pt x="194" y="103"/>
                    </a:lnTo>
                    <a:lnTo>
                      <a:pt x="193" y="102"/>
                    </a:lnTo>
                    <a:lnTo>
                      <a:pt x="192" y="102"/>
                    </a:lnTo>
                    <a:lnTo>
                      <a:pt x="192" y="102"/>
                    </a:lnTo>
                    <a:lnTo>
                      <a:pt x="191" y="101"/>
                    </a:lnTo>
                    <a:lnTo>
                      <a:pt x="190" y="100"/>
                    </a:lnTo>
                    <a:lnTo>
                      <a:pt x="189" y="99"/>
                    </a:lnTo>
                    <a:lnTo>
                      <a:pt x="188" y="98"/>
                    </a:lnTo>
                    <a:lnTo>
                      <a:pt x="187" y="97"/>
                    </a:lnTo>
                    <a:lnTo>
                      <a:pt x="186" y="97"/>
                    </a:lnTo>
                    <a:lnTo>
                      <a:pt x="186" y="96"/>
                    </a:lnTo>
                    <a:lnTo>
                      <a:pt x="185" y="96"/>
                    </a:lnTo>
                    <a:lnTo>
                      <a:pt x="184" y="95"/>
                    </a:lnTo>
                    <a:lnTo>
                      <a:pt x="182" y="94"/>
                    </a:lnTo>
                    <a:lnTo>
                      <a:pt x="181" y="93"/>
                    </a:lnTo>
                    <a:lnTo>
                      <a:pt x="180" y="92"/>
                    </a:lnTo>
                    <a:lnTo>
                      <a:pt x="179" y="91"/>
                    </a:lnTo>
                    <a:lnTo>
                      <a:pt x="177" y="91"/>
                    </a:lnTo>
                    <a:lnTo>
                      <a:pt x="176" y="90"/>
                    </a:lnTo>
                    <a:lnTo>
                      <a:pt x="176" y="89"/>
                    </a:lnTo>
                    <a:lnTo>
                      <a:pt x="174" y="88"/>
                    </a:lnTo>
                    <a:lnTo>
                      <a:pt x="173" y="87"/>
                    </a:lnTo>
                    <a:lnTo>
                      <a:pt x="172" y="86"/>
                    </a:lnTo>
                    <a:lnTo>
                      <a:pt x="171" y="86"/>
                    </a:lnTo>
                    <a:lnTo>
                      <a:pt x="169" y="85"/>
                    </a:lnTo>
                    <a:lnTo>
                      <a:pt x="168" y="84"/>
                    </a:lnTo>
                    <a:lnTo>
                      <a:pt x="167" y="84"/>
                    </a:lnTo>
                    <a:lnTo>
                      <a:pt x="166" y="83"/>
                    </a:lnTo>
                    <a:lnTo>
                      <a:pt x="165" y="82"/>
                    </a:lnTo>
                    <a:lnTo>
                      <a:pt x="164" y="81"/>
                    </a:lnTo>
                    <a:lnTo>
                      <a:pt x="162" y="80"/>
                    </a:lnTo>
                    <a:lnTo>
                      <a:pt x="161" y="79"/>
                    </a:lnTo>
                    <a:lnTo>
                      <a:pt x="160" y="79"/>
                    </a:lnTo>
                    <a:lnTo>
                      <a:pt x="158" y="78"/>
                    </a:lnTo>
                    <a:lnTo>
                      <a:pt x="157" y="77"/>
                    </a:lnTo>
                    <a:lnTo>
                      <a:pt x="157" y="76"/>
                    </a:lnTo>
                    <a:lnTo>
                      <a:pt x="155" y="76"/>
                    </a:lnTo>
                    <a:lnTo>
                      <a:pt x="154" y="76"/>
                    </a:lnTo>
                    <a:lnTo>
                      <a:pt x="153" y="75"/>
                    </a:lnTo>
                    <a:lnTo>
                      <a:pt x="151" y="74"/>
                    </a:lnTo>
                    <a:lnTo>
                      <a:pt x="150" y="73"/>
                    </a:lnTo>
                    <a:lnTo>
                      <a:pt x="149" y="72"/>
                    </a:lnTo>
                    <a:lnTo>
                      <a:pt x="147" y="72"/>
                    </a:lnTo>
                    <a:lnTo>
                      <a:pt x="147" y="71"/>
                    </a:lnTo>
                    <a:lnTo>
                      <a:pt x="146" y="71"/>
                    </a:lnTo>
                    <a:lnTo>
                      <a:pt x="145" y="70"/>
                    </a:lnTo>
                    <a:lnTo>
                      <a:pt x="144" y="69"/>
                    </a:lnTo>
                    <a:lnTo>
                      <a:pt x="143" y="69"/>
                    </a:lnTo>
                    <a:lnTo>
                      <a:pt x="141" y="68"/>
                    </a:lnTo>
                    <a:lnTo>
                      <a:pt x="140" y="67"/>
                    </a:lnTo>
                    <a:lnTo>
                      <a:pt x="139" y="67"/>
                    </a:lnTo>
                    <a:lnTo>
                      <a:pt x="138" y="67"/>
                    </a:lnTo>
                    <a:lnTo>
                      <a:pt x="137" y="66"/>
                    </a:lnTo>
                    <a:lnTo>
                      <a:pt x="135" y="65"/>
                    </a:lnTo>
                    <a:lnTo>
                      <a:pt x="134" y="65"/>
                    </a:lnTo>
                    <a:lnTo>
                      <a:pt x="133" y="64"/>
                    </a:lnTo>
                    <a:lnTo>
                      <a:pt x="131" y="63"/>
                    </a:lnTo>
                    <a:lnTo>
                      <a:pt x="130" y="63"/>
                    </a:lnTo>
                    <a:lnTo>
                      <a:pt x="128" y="62"/>
                    </a:lnTo>
                    <a:lnTo>
                      <a:pt x="128" y="61"/>
                    </a:lnTo>
                    <a:lnTo>
                      <a:pt x="127" y="61"/>
                    </a:lnTo>
                    <a:lnTo>
                      <a:pt x="125" y="60"/>
                    </a:lnTo>
                    <a:lnTo>
                      <a:pt x="124" y="59"/>
                    </a:lnTo>
                    <a:lnTo>
                      <a:pt x="122" y="59"/>
                    </a:lnTo>
                    <a:lnTo>
                      <a:pt x="121" y="58"/>
                    </a:lnTo>
                    <a:lnTo>
                      <a:pt x="119" y="57"/>
                    </a:lnTo>
                    <a:lnTo>
                      <a:pt x="119" y="57"/>
                    </a:lnTo>
                    <a:lnTo>
                      <a:pt x="118" y="57"/>
                    </a:lnTo>
                    <a:lnTo>
                      <a:pt x="116" y="56"/>
                    </a:lnTo>
                    <a:lnTo>
                      <a:pt x="115" y="56"/>
                    </a:lnTo>
                    <a:lnTo>
                      <a:pt x="113" y="55"/>
                    </a:lnTo>
                    <a:lnTo>
                      <a:pt x="112" y="54"/>
                    </a:lnTo>
                    <a:lnTo>
                      <a:pt x="110" y="54"/>
                    </a:lnTo>
                    <a:lnTo>
                      <a:pt x="109" y="53"/>
                    </a:lnTo>
                    <a:lnTo>
                      <a:pt x="108" y="53"/>
                    </a:lnTo>
                    <a:lnTo>
                      <a:pt x="107" y="52"/>
                    </a:lnTo>
                    <a:lnTo>
                      <a:pt x="106" y="51"/>
                    </a:lnTo>
                    <a:lnTo>
                      <a:pt x="104" y="51"/>
                    </a:lnTo>
                    <a:lnTo>
                      <a:pt x="103" y="50"/>
                    </a:lnTo>
                    <a:lnTo>
                      <a:pt x="101" y="49"/>
                    </a:lnTo>
                    <a:lnTo>
                      <a:pt x="100" y="49"/>
                    </a:lnTo>
                    <a:lnTo>
                      <a:pt x="99" y="48"/>
                    </a:lnTo>
                    <a:lnTo>
                      <a:pt x="99" y="48"/>
                    </a:lnTo>
                    <a:lnTo>
                      <a:pt x="98" y="48"/>
                    </a:lnTo>
                    <a:lnTo>
                      <a:pt x="96" y="48"/>
                    </a:lnTo>
                    <a:lnTo>
                      <a:pt x="95" y="48"/>
                    </a:lnTo>
                    <a:lnTo>
                      <a:pt x="92" y="46"/>
                    </a:lnTo>
                    <a:lnTo>
                      <a:pt x="90" y="45"/>
                    </a:lnTo>
                    <a:lnTo>
                      <a:pt x="87" y="44"/>
                    </a:lnTo>
                    <a:lnTo>
                      <a:pt x="84" y="43"/>
                    </a:lnTo>
                    <a:lnTo>
                      <a:pt x="81" y="42"/>
                    </a:lnTo>
                    <a:lnTo>
                      <a:pt x="79" y="41"/>
                    </a:lnTo>
                    <a:lnTo>
                      <a:pt x="76" y="39"/>
                    </a:lnTo>
                    <a:lnTo>
                      <a:pt x="73" y="38"/>
                    </a:lnTo>
                    <a:lnTo>
                      <a:pt x="71" y="38"/>
                    </a:lnTo>
                    <a:lnTo>
                      <a:pt x="68" y="37"/>
                    </a:lnTo>
                    <a:lnTo>
                      <a:pt x="65" y="36"/>
                    </a:lnTo>
                    <a:lnTo>
                      <a:pt x="62" y="35"/>
                    </a:lnTo>
                    <a:lnTo>
                      <a:pt x="60" y="34"/>
                    </a:lnTo>
                    <a:lnTo>
                      <a:pt x="58" y="33"/>
                    </a:lnTo>
                    <a:lnTo>
                      <a:pt x="59" y="34"/>
                    </a:lnTo>
                    <a:lnTo>
                      <a:pt x="59" y="34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147">
                <a:extLst>
                  <a:ext uri="{FF2B5EF4-FFF2-40B4-BE49-F238E27FC236}">
                    <a16:creationId xmlns:a16="http://schemas.microsoft.com/office/drawing/2014/main" id="{B41C858C-F0B8-DE87-4FF8-3E8EFA2E0EA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399463" y="9117014"/>
                <a:ext cx="242888" cy="241300"/>
              </a:xfrm>
              <a:custGeom>
                <a:avLst/>
                <a:gdLst>
                  <a:gd name="T0" fmla="*/ 24 w 153"/>
                  <a:gd name="T1" fmla="*/ 50 h 152"/>
                  <a:gd name="T2" fmla="*/ 16 w 153"/>
                  <a:gd name="T3" fmla="*/ 44 h 152"/>
                  <a:gd name="T4" fmla="*/ 11 w 153"/>
                  <a:gd name="T5" fmla="*/ 39 h 152"/>
                  <a:gd name="T6" fmla="*/ 6 w 153"/>
                  <a:gd name="T7" fmla="*/ 34 h 152"/>
                  <a:gd name="T8" fmla="*/ 5 w 153"/>
                  <a:gd name="T9" fmla="*/ 31 h 152"/>
                  <a:gd name="T10" fmla="*/ 3 w 153"/>
                  <a:gd name="T11" fmla="*/ 28 h 152"/>
                  <a:gd name="T12" fmla="*/ 1 w 153"/>
                  <a:gd name="T13" fmla="*/ 24 h 152"/>
                  <a:gd name="T14" fmla="*/ 1 w 153"/>
                  <a:gd name="T15" fmla="*/ 17 h 152"/>
                  <a:gd name="T16" fmla="*/ 3 w 153"/>
                  <a:gd name="T17" fmla="*/ 11 h 152"/>
                  <a:gd name="T18" fmla="*/ 8 w 153"/>
                  <a:gd name="T19" fmla="*/ 7 h 152"/>
                  <a:gd name="T20" fmla="*/ 14 w 153"/>
                  <a:gd name="T21" fmla="*/ 5 h 152"/>
                  <a:gd name="T22" fmla="*/ 19 w 153"/>
                  <a:gd name="T23" fmla="*/ 2 h 152"/>
                  <a:gd name="T24" fmla="*/ 31 w 153"/>
                  <a:gd name="T25" fmla="*/ 3 h 152"/>
                  <a:gd name="T26" fmla="*/ 28 w 153"/>
                  <a:gd name="T27" fmla="*/ 1 h 152"/>
                  <a:gd name="T28" fmla="*/ 33 w 153"/>
                  <a:gd name="T29" fmla="*/ 3 h 152"/>
                  <a:gd name="T30" fmla="*/ 38 w 153"/>
                  <a:gd name="T31" fmla="*/ 5 h 152"/>
                  <a:gd name="T32" fmla="*/ 47 w 153"/>
                  <a:gd name="T33" fmla="*/ 8 h 152"/>
                  <a:gd name="T34" fmla="*/ 64 w 153"/>
                  <a:gd name="T35" fmla="*/ 15 h 152"/>
                  <a:gd name="T36" fmla="*/ 72 w 153"/>
                  <a:gd name="T37" fmla="*/ 18 h 152"/>
                  <a:gd name="T38" fmla="*/ 80 w 153"/>
                  <a:gd name="T39" fmla="*/ 22 h 152"/>
                  <a:gd name="T40" fmla="*/ 83 w 153"/>
                  <a:gd name="T41" fmla="*/ 24 h 152"/>
                  <a:gd name="T42" fmla="*/ 88 w 153"/>
                  <a:gd name="T43" fmla="*/ 27 h 152"/>
                  <a:gd name="T44" fmla="*/ 94 w 153"/>
                  <a:gd name="T45" fmla="*/ 33 h 152"/>
                  <a:gd name="T46" fmla="*/ 100 w 153"/>
                  <a:gd name="T47" fmla="*/ 38 h 152"/>
                  <a:gd name="T48" fmla="*/ 107 w 153"/>
                  <a:gd name="T49" fmla="*/ 46 h 152"/>
                  <a:gd name="T50" fmla="*/ 113 w 153"/>
                  <a:gd name="T51" fmla="*/ 53 h 152"/>
                  <a:gd name="T52" fmla="*/ 120 w 153"/>
                  <a:gd name="T53" fmla="*/ 61 h 152"/>
                  <a:gd name="T54" fmla="*/ 126 w 153"/>
                  <a:gd name="T55" fmla="*/ 69 h 152"/>
                  <a:gd name="T56" fmla="*/ 132 w 153"/>
                  <a:gd name="T57" fmla="*/ 77 h 152"/>
                  <a:gd name="T58" fmla="*/ 139 w 153"/>
                  <a:gd name="T59" fmla="*/ 86 h 152"/>
                  <a:gd name="T60" fmla="*/ 143 w 153"/>
                  <a:gd name="T61" fmla="*/ 95 h 152"/>
                  <a:gd name="T62" fmla="*/ 147 w 153"/>
                  <a:gd name="T63" fmla="*/ 102 h 152"/>
                  <a:gd name="T64" fmla="*/ 148 w 153"/>
                  <a:gd name="T65" fmla="*/ 106 h 152"/>
                  <a:gd name="T66" fmla="*/ 150 w 153"/>
                  <a:gd name="T67" fmla="*/ 111 h 152"/>
                  <a:gd name="T68" fmla="*/ 151 w 153"/>
                  <a:gd name="T69" fmla="*/ 115 h 152"/>
                  <a:gd name="T70" fmla="*/ 152 w 153"/>
                  <a:gd name="T71" fmla="*/ 120 h 152"/>
                  <a:gd name="T72" fmla="*/ 153 w 153"/>
                  <a:gd name="T73" fmla="*/ 124 h 152"/>
                  <a:gd name="T74" fmla="*/ 153 w 153"/>
                  <a:gd name="T75" fmla="*/ 129 h 152"/>
                  <a:gd name="T76" fmla="*/ 152 w 153"/>
                  <a:gd name="T77" fmla="*/ 134 h 152"/>
                  <a:gd name="T78" fmla="*/ 150 w 153"/>
                  <a:gd name="T79" fmla="*/ 140 h 152"/>
                  <a:gd name="T80" fmla="*/ 147 w 153"/>
                  <a:gd name="T81" fmla="*/ 144 h 152"/>
                  <a:gd name="T82" fmla="*/ 141 w 153"/>
                  <a:gd name="T83" fmla="*/ 149 h 152"/>
                  <a:gd name="T84" fmla="*/ 134 w 153"/>
                  <a:gd name="T85" fmla="*/ 152 h 152"/>
                  <a:gd name="T86" fmla="*/ 128 w 153"/>
                  <a:gd name="T87" fmla="*/ 152 h 152"/>
                  <a:gd name="T88" fmla="*/ 123 w 153"/>
                  <a:gd name="T89" fmla="*/ 151 h 152"/>
                  <a:gd name="T90" fmla="*/ 119 w 153"/>
                  <a:gd name="T91" fmla="*/ 149 h 152"/>
                  <a:gd name="T92" fmla="*/ 116 w 153"/>
                  <a:gd name="T93" fmla="*/ 147 h 152"/>
                  <a:gd name="T94" fmla="*/ 112 w 153"/>
                  <a:gd name="T95" fmla="*/ 145 h 152"/>
                  <a:gd name="T96" fmla="*/ 107 w 153"/>
                  <a:gd name="T97" fmla="*/ 141 h 152"/>
                  <a:gd name="T98" fmla="*/ 100 w 153"/>
                  <a:gd name="T99" fmla="*/ 135 h 152"/>
                  <a:gd name="T100" fmla="*/ 93 w 153"/>
                  <a:gd name="T101" fmla="*/ 128 h 152"/>
                  <a:gd name="T102" fmla="*/ 87 w 153"/>
                  <a:gd name="T103" fmla="*/ 122 h 152"/>
                  <a:gd name="T104" fmla="*/ 80 w 153"/>
                  <a:gd name="T105" fmla="*/ 114 h 152"/>
                  <a:gd name="T106" fmla="*/ 65 w 153"/>
                  <a:gd name="T107" fmla="*/ 97 h 152"/>
                  <a:gd name="T108" fmla="*/ 49 w 153"/>
                  <a:gd name="T109" fmla="*/ 76 h 152"/>
                  <a:gd name="T110" fmla="*/ 37 w 153"/>
                  <a:gd name="T111" fmla="*/ 64 h 152"/>
                  <a:gd name="T112" fmla="*/ 33 w 153"/>
                  <a:gd name="T113" fmla="*/ 59 h 152"/>
                  <a:gd name="T114" fmla="*/ 30 w 153"/>
                  <a:gd name="T115" fmla="*/ 56 h 152"/>
                  <a:gd name="T116" fmla="*/ 121 w 153"/>
                  <a:gd name="T117" fmla="*/ 126 h 152"/>
                  <a:gd name="T118" fmla="*/ 121 w 153"/>
                  <a:gd name="T119" fmla="*/ 126 h 152"/>
                  <a:gd name="T120" fmla="*/ 121 w 153"/>
                  <a:gd name="T121" fmla="*/ 126 h 152"/>
                  <a:gd name="T122" fmla="*/ 121 w 153"/>
                  <a:gd name="T123" fmla="*/ 126 h 152"/>
                  <a:gd name="T124" fmla="*/ 121 w 153"/>
                  <a:gd name="T125" fmla="*/ 126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53" h="152">
                    <a:moveTo>
                      <a:pt x="30" y="56"/>
                    </a:moveTo>
                    <a:lnTo>
                      <a:pt x="30" y="56"/>
                    </a:lnTo>
                    <a:lnTo>
                      <a:pt x="30" y="56"/>
                    </a:lnTo>
                    <a:lnTo>
                      <a:pt x="29" y="56"/>
                    </a:lnTo>
                    <a:lnTo>
                      <a:pt x="27" y="54"/>
                    </a:lnTo>
                    <a:lnTo>
                      <a:pt x="25" y="52"/>
                    </a:lnTo>
                    <a:lnTo>
                      <a:pt x="24" y="51"/>
                    </a:lnTo>
                    <a:lnTo>
                      <a:pt x="24" y="50"/>
                    </a:lnTo>
                    <a:lnTo>
                      <a:pt x="22" y="49"/>
                    </a:lnTo>
                    <a:lnTo>
                      <a:pt x="21" y="48"/>
                    </a:lnTo>
                    <a:lnTo>
                      <a:pt x="19" y="47"/>
                    </a:lnTo>
                    <a:lnTo>
                      <a:pt x="19" y="47"/>
                    </a:lnTo>
                    <a:lnTo>
                      <a:pt x="18" y="46"/>
                    </a:lnTo>
                    <a:lnTo>
                      <a:pt x="17" y="46"/>
                    </a:lnTo>
                    <a:lnTo>
                      <a:pt x="17" y="45"/>
                    </a:lnTo>
                    <a:lnTo>
                      <a:pt x="16" y="44"/>
                    </a:lnTo>
                    <a:lnTo>
                      <a:pt x="15" y="44"/>
                    </a:lnTo>
                    <a:lnTo>
                      <a:pt x="14" y="43"/>
                    </a:lnTo>
                    <a:lnTo>
                      <a:pt x="14" y="42"/>
                    </a:lnTo>
                    <a:lnTo>
                      <a:pt x="14" y="42"/>
                    </a:lnTo>
                    <a:lnTo>
                      <a:pt x="13" y="41"/>
                    </a:lnTo>
                    <a:lnTo>
                      <a:pt x="13" y="40"/>
                    </a:lnTo>
                    <a:lnTo>
                      <a:pt x="12" y="40"/>
                    </a:lnTo>
                    <a:lnTo>
                      <a:pt x="11" y="39"/>
                    </a:lnTo>
                    <a:lnTo>
                      <a:pt x="11" y="38"/>
                    </a:lnTo>
                    <a:lnTo>
                      <a:pt x="10" y="38"/>
                    </a:lnTo>
                    <a:lnTo>
                      <a:pt x="9" y="37"/>
                    </a:lnTo>
                    <a:lnTo>
                      <a:pt x="9" y="37"/>
                    </a:lnTo>
                    <a:lnTo>
                      <a:pt x="8" y="37"/>
                    </a:lnTo>
                    <a:lnTo>
                      <a:pt x="7" y="36"/>
                    </a:lnTo>
                    <a:lnTo>
                      <a:pt x="7" y="35"/>
                    </a:lnTo>
                    <a:lnTo>
                      <a:pt x="6" y="34"/>
                    </a:lnTo>
                    <a:lnTo>
                      <a:pt x="6" y="34"/>
                    </a:lnTo>
                    <a:lnTo>
                      <a:pt x="5" y="34"/>
                    </a:lnTo>
                    <a:lnTo>
                      <a:pt x="5" y="33"/>
                    </a:lnTo>
                    <a:lnTo>
                      <a:pt x="5" y="33"/>
                    </a:lnTo>
                    <a:lnTo>
                      <a:pt x="5" y="32"/>
                    </a:lnTo>
                    <a:lnTo>
                      <a:pt x="5" y="32"/>
                    </a:lnTo>
                    <a:lnTo>
                      <a:pt x="5" y="32"/>
                    </a:lnTo>
                    <a:lnTo>
                      <a:pt x="5" y="31"/>
                    </a:lnTo>
                    <a:lnTo>
                      <a:pt x="4" y="31"/>
                    </a:lnTo>
                    <a:lnTo>
                      <a:pt x="4" y="30"/>
                    </a:lnTo>
                    <a:lnTo>
                      <a:pt x="4" y="30"/>
                    </a:lnTo>
                    <a:lnTo>
                      <a:pt x="3" y="29"/>
                    </a:lnTo>
                    <a:lnTo>
                      <a:pt x="3" y="29"/>
                    </a:lnTo>
                    <a:lnTo>
                      <a:pt x="3" y="29"/>
                    </a:lnTo>
                    <a:lnTo>
                      <a:pt x="3" y="28"/>
                    </a:lnTo>
                    <a:lnTo>
                      <a:pt x="3" y="28"/>
                    </a:lnTo>
                    <a:lnTo>
                      <a:pt x="2" y="27"/>
                    </a:lnTo>
                    <a:lnTo>
                      <a:pt x="2" y="27"/>
                    </a:lnTo>
                    <a:lnTo>
                      <a:pt x="2" y="27"/>
                    </a:lnTo>
                    <a:lnTo>
                      <a:pt x="2" y="27"/>
                    </a:lnTo>
                    <a:lnTo>
                      <a:pt x="1" y="26"/>
                    </a:lnTo>
                    <a:lnTo>
                      <a:pt x="1" y="25"/>
                    </a:lnTo>
                    <a:lnTo>
                      <a:pt x="1" y="24"/>
                    </a:lnTo>
                    <a:lnTo>
                      <a:pt x="1" y="24"/>
                    </a:lnTo>
                    <a:lnTo>
                      <a:pt x="1" y="23"/>
                    </a:lnTo>
                    <a:lnTo>
                      <a:pt x="0" y="22"/>
                    </a:lnTo>
                    <a:lnTo>
                      <a:pt x="0" y="21"/>
                    </a:lnTo>
                    <a:lnTo>
                      <a:pt x="0" y="19"/>
                    </a:lnTo>
                    <a:lnTo>
                      <a:pt x="0" y="18"/>
                    </a:lnTo>
                    <a:lnTo>
                      <a:pt x="1" y="18"/>
                    </a:lnTo>
                    <a:lnTo>
                      <a:pt x="1" y="17"/>
                    </a:lnTo>
                    <a:lnTo>
                      <a:pt x="1" y="17"/>
                    </a:lnTo>
                    <a:lnTo>
                      <a:pt x="1" y="16"/>
                    </a:lnTo>
                    <a:lnTo>
                      <a:pt x="1" y="15"/>
                    </a:lnTo>
                    <a:lnTo>
                      <a:pt x="2" y="15"/>
                    </a:lnTo>
                    <a:lnTo>
                      <a:pt x="2" y="14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3" y="12"/>
                    </a:lnTo>
                    <a:lnTo>
                      <a:pt x="3" y="11"/>
                    </a:lnTo>
                    <a:lnTo>
                      <a:pt x="4" y="11"/>
                    </a:lnTo>
                    <a:lnTo>
                      <a:pt x="4" y="10"/>
                    </a:lnTo>
                    <a:lnTo>
                      <a:pt x="5" y="10"/>
                    </a:lnTo>
                    <a:lnTo>
                      <a:pt x="5" y="9"/>
                    </a:lnTo>
                    <a:lnTo>
                      <a:pt x="5" y="8"/>
                    </a:lnTo>
                    <a:lnTo>
                      <a:pt x="6" y="8"/>
                    </a:lnTo>
                    <a:lnTo>
                      <a:pt x="7" y="8"/>
                    </a:lnTo>
                    <a:lnTo>
                      <a:pt x="8" y="7"/>
                    </a:lnTo>
                    <a:lnTo>
                      <a:pt x="9" y="7"/>
                    </a:lnTo>
                    <a:lnTo>
                      <a:pt x="10" y="6"/>
                    </a:lnTo>
                    <a:lnTo>
                      <a:pt x="11" y="6"/>
                    </a:lnTo>
                    <a:lnTo>
                      <a:pt x="12" y="6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7" y="4"/>
                    </a:lnTo>
                    <a:lnTo>
                      <a:pt x="18" y="3"/>
                    </a:lnTo>
                    <a:lnTo>
                      <a:pt x="19" y="2"/>
                    </a:lnTo>
                    <a:lnTo>
                      <a:pt x="19" y="2"/>
                    </a:lnTo>
                    <a:lnTo>
                      <a:pt x="21" y="1"/>
                    </a:lnTo>
                    <a:lnTo>
                      <a:pt x="21" y="1"/>
                    </a:lnTo>
                    <a:lnTo>
                      <a:pt x="22" y="1"/>
                    </a:lnTo>
                    <a:lnTo>
                      <a:pt x="23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31" y="3"/>
                    </a:lnTo>
                    <a:lnTo>
                      <a:pt x="31" y="2"/>
                    </a:lnTo>
                    <a:lnTo>
                      <a:pt x="30" y="2"/>
                    </a:lnTo>
                    <a:lnTo>
                      <a:pt x="29" y="2"/>
                    </a:lnTo>
                    <a:lnTo>
                      <a:pt x="29" y="1"/>
                    </a:lnTo>
                    <a:lnTo>
                      <a:pt x="28" y="1"/>
                    </a:lnTo>
                    <a:lnTo>
                      <a:pt x="28" y="1"/>
                    </a:lnTo>
                    <a:lnTo>
                      <a:pt x="28" y="1"/>
                    </a:lnTo>
                    <a:lnTo>
                      <a:pt x="28" y="1"/>
                    </a:lnTo>
                    <a:lnTo>
                      <a:pt x="28" y="1"/>
                    </a:lnTo>
                    <a:lnTo>
                      <a:pt x="29" y="1"/>
                    </a:lnTo>
                    <a:lnTo>
                      <a:pt x="29" y="1"/>
                    </a:lnTo>
                    <a:lnTo>
                      <a:pt x="29" y="1"/>
                    </a:lnTo>
                    <a:lnTo>
                      <a:pt x="30" y="2"/>
                    </a:lnTo>
                    <a:lnTo>
                      <a:pt x="30" y="2"/>
                    </a:lnTo>
                    <a:lnTo>
                      <a:pt x="32" y="2"/>
                    </a:lnTo>
                    <a:lnTo>
                      <a:pt x="33" y="3"/>
                    </a:lnTo>
                    <a:lnTo>
                      <a:pt x="33" y="3"/>
                    </a:lnTo>
                    <a:lnTo>
                      <a:pt x="34" y="3"/>
                    </a:lnTo>
                    <a:lnTo>
                      <a:pt x="35" y="4"/>
                    </a:lnTo>
                    <a:lnTo>
                      <a:pt x="36" y="4"/>
                    </a:lnTo>
                    <a:lnTo>
                      <a:pt x="36" y="4"/>
                    </a:lnTo>
                    <a:lnTo>
                      <a:pt x="37" y="4"/>
                    </a:lnTo>
                    <a:lnTo>
                      <a:pt x="38" y="5"/>
                    </a:lnTo>
                    <a:lnTo>
                      <a:pt x="38" y="5"/>
                    </a:lnTo>
                    <a:lnTo>
                      <a:pt x="39" y="5"/>
                    </a:lnTo>
                    <a:lnTo>
                      <a:pt x="39" y="5"/>
                    </a:lnTo>
                    <a:lnTo>
                      <a:pt x="40" y="6"/>
                    </a:lnTo>
                    <a:lnTo>
                      <a:pt x="41" y="6"/>
                    </a:lnTo>
                    <a:lnTo>
                      <a:pt x="43" y="7"/>
                    </a:lnTo>
                    <a:lnTo>
                      <a:pt x="43" y="7"/>
                    </a:lnTo>
                    <a:lnTo>
                      <a:pt x="44" y="8"/>
                    </a:lnTo>
                    <a:lnTo>
                      <a:pt x="47" y="8"/>
                    </a:lnTo>
                    <a:lnTo>
                      <a:pt x="50" y="9"/>
                    </a:lnTo>
                    <a:lnTo>
                      <a:pt x="54" y="11"/>
                    </a:lnTo>
                    <a:lnTo>
                      <a:pt x="57" y="12"/>
                    </a:lnTo>
                    <a:lnTo>
                      <a:pt x="59" y="13"/>
                    </a:lnTo>
                    <a:lnTo>
                      <a:pt x="61" y="14"/>
                    </a:lnTo>
                    <a:lnTo>
                      <a:pt x="62" y="14"/>
                    </a:lnTo>
                    <a:lnTo>
                      <a:pt x="62" y="15"/>
                    </a:lnTo>
                    <a:lnTo>
                      <a:pt x="64" y="15"/>
                    </a:lnTo>
                    <a:lnTo>
                      <a:pt x="65" y="16"/>
                    </a:lnTo>
                    <a:lnTo>
                      <a:pt x="65" y="16"/>
                    </a:lnTo>
                    <a:lnTo>
                      <a:pt x="66" y="16"/>
                    </a:lnTo>
                    <a:lnTo>
                      <a:pt x="68" y="17"/>
                    </a:lnTo>
                    <a:lnTo>
                      <a:pt x="69" y="17"/>
                    </a:lnTo>
                    <a:lnTo>
                      <a:pt x="71" y="18"/>
                    </a:lnTo>
                    <a:lnTo>
                      <a:pt x="72" y="18"/>
                    </a:lnTo>
                    <a:lnTo>
                      <a:pt x="72" y="18"/>
                    </a:lnTo>
                    <a:lnTo>
                      <a:pt x="74" y="19"/>
                    </a:lnTo>
                    <a:lnTo>
                      <a:pt x="75" y="19"/>
                    </a:lnTo>
                    <a:lnTo>
                      <a:pt x="76" y="20"/>
                    </a:lnTo>
                    <a:lnTo>
                      <a:pt x="78" y="21"/>
                    </a:lnTo>
                    <a:lnTo>
                      <a:pt x="79" y="21"/>
                    </a:lnTo>
                    <a:lnTo>
                      <a:pt x="80" y="22"/>
                    </a:lnTo>
                    <a:lnTo>
                      <a:pt x="80" y="22"/>
                    </a:lnTo>
                    <a:lnTo>
                      <a:pt x="80" y="22"/>
                    </a:lnTo>
                    <a:lnTo>
                      <a:pt x="81" y="22"/>
                    </a:lnTo>
                    <a:lnTo>
                      <a:pt x="81" y="22"/>
                    </a:lnTo>
                    <a:lnTo>
                      <a:pt x="81" y="23"/>
                    </a:lnTo>
                    <a:lnTo>
                      <a:pt x="81" y="23"/>
                    </a:lnTo>
                    <a:lnTo>
                      <a:pt x="81" y="23"/>
                    </a:lnTo>
                    <a:lnTo>
                      <a:pt x="82" y="23"/>
                    </a:lnTo>
                    <a:lnTo>
                      <a:pt x="82" y="24"/>
                    </a:lnTo>
                    <a:lnTo>
                      <a:pt x="83" y="24"/>
                    </a:lnTo>
                    <a:lnTo>
                      <a:pt x="84" y="25"/>
                    </a:lnTo>
                    <a:lnTo>
                      <a:pt x="84" y="25"/>
                    </a:lnTo>
                    <a:lnTo>
                      <a:pt x="85" y="26"/>
                    </a:lnTo>
                    <a:lnTo>
                      <a:pt x="86" y="26"/>
                    </a:lnTo>
                    <a:lnTo>
                      <a:pt x="87" y="27"/>
                    </a:lnTo>
                    <a:lnTo>
                      <a:pt x="87" y="27"/>
                    </a:lnTo>
                    <a:lnTo>
                      <a:pt x="87" y="27"/>
                    </a:lnTo>
                    <a:lnTo>
                      <a:pt x="88" y="27"/>
                    </a:lnTo>
                    <a:lnTo>
                      <a:pt x="89" y="28"/>
                    </a:lnTo>
                    <a:lnTo>
                      <a:pt x="90" y="28"/>
                    </a:lnTo>
                    <a:lnTo>
                      <a:pt x="91" y="29"/>
                    </a:lnTo>
                    <a:lnTo>
                      <a:pt x="91" y="30"/>
                    </a:lnTo>
                    <a:lnTo>
                      <a:pt x="91" y="30"/>
                    </a:lnTo>
                    <a:lnTo>
                      <a:pt x="92" y="31"/>
                    </a:lnTo>
                    <a:lnTo>
                      <a:pt x="93" y="32"/>
                    </a:lnTo>
                    <a:lnTo>
                      <a:pt x="94" y="33"/>
                    </a:lnTo>
                    <a:lnTo>
                      <a:pt x="95" y="33"/>
                    </a:lnTo>
                    <a:lnTo>
                      <a:pt x="95" y="34"/>
                    </a:lnTo>
                    <a:lnTo>
                      <a:pt x="96" y="35"/>
                    </a:lnTo>
                    <a:lnTo>
                      <a:pt x="97" y="36"/>
                    </a:lnTo>
                    <a:lnTo>
                      <a:pt x="98" y="37"/>
                    </a:lnTo>
                    <a:lnTo>
                      <a:pt x="99" y="37"/>
                    </a:lnTo>
                    <a:lnTo>
                      <a:pt x="100" y="38"/>
                    </a:lnTo>
                    <a:lnTo>
                      <a:pt x="100" y="38"/>
                    </a:lnTo>
                    <a:lnTo>
                      <a:pt x="101" y="39"/>
                    </a:lnTo>
                    <a:lnTo>
                      <a:pt x="101" y="40"/>
                    </a:lnTo>
                    <a:lnTo>
                      <a:pt x="102" y="41"/>
                    </a:lnTo>
                    <a:lnTo>
                      <a:pt x="103" y="42"/>
                    </a:lnTo>
                    <a:lnTo>
                      <a:pt x="104" y="43"/>
                    </a:lnTo>
                    <a:lnTo>
                      <a:pt x="105" y="44"/>
                    </a:lnTo>
                    <a:lnTo>
                      <a:pt x="106" y="45"/>
                    </a:lnTo>
                    <a:lnTo>
                      <a:pt x="107" y="46"/>
                    </a:lnTo>
                    <a:lnTo>
                      <a:pt x="108" y="47"/>
                    </a:lnTo>
                    <a:lnTo>
                      <a:pt x="109" y="47"/>
                    </a:lnTo>
                    <a:lnTo>
                      <a:pt x="110" y="48"/>
                    </a:lnTo>
                    <a:lnTo>
                      <a:pt x="110" y="49"/>
                    </a:lnTo>
                    <a:lnTo>
                      <a:pt x="111" y="50"/>
                    </a:lnTo>
                    <a:lnTo>
                      <a:pt x="112" y="51"/>
                    </a:lnTo>
                    <a:lnTo>
                      <a:pt x="113" y="52"/>
                    </a:lnTo>
                    <a:lnTo>
                      <a:pt x="113" y="53"/>
                    </a:lnTo>
                    <a:lnTo>
                      <a:pt x="114" y="55"/>
                    </a:lnTo>
                    <a:lnTo>
                      <a:pt x="115" y="56"/>
                    </a:lnTo>
                    <a:lnTo>
                      <a:pt x="116" y="56"/>
                    </a:lnTo>
                    <a:lnTo>
                      <a:pt x="117" y="57"/>
                    </a:lnTo>
                    <a:lnTo>
                      <a:pt x="118" y="58"/>
                    </a:lnTo>
                    <a:lnTo>
                      <a:pt x="119" y="59"/>
                    </a:lnTo>
                    <a:lnTo>
                      <a:pt x="119" y="60"/>
                    </a:lnTo>
                    <a:lnTo>
                      <a:pt x="120" y="61"/>
                    </a:lnTo>
                    <a:lnTo>
                      <a:pt x="121" y="63"/>
                    </a:lnTo>
                    <a:lnTo>
                      <a:pt x="122" y="64"/>
                    </a:lnTo>
                    <a:lnTo>
                      <a:pt x="123" y="64"/>
                    </a:lnTo>
                    <a:lnTo>
                      <a:pt x="123" y="65"/>
                    </a:lnTo>
                    <a:lnTo>
                      <a:pt x="124" y="66"/>
                    </a:lnTo>
                    <a:lnTo>
                      <a:pt x="125" y="66"/>
                    </a:lnTo>
                    <a:lnTo>
                      <a:pt x="126" y="67"/>
                    </a:lnTo>
                    <a:lnTo>
                      <a:pt x="126" y="69"/>
                    </a:lnTo>
                    <a:lnTo>
                      <a:pt x="127" y="70"/>
                    </a:lnTo>
                    <a:lnTo>
                      <a:pt x="128" y="71"/>
                    </a:lnTo>
                    <a:lnTo>
                      <a:pt x="129" y="72"/>
                    </a:lnTo>
                    <a:lnTo>
                      <a:pt x="129" y="74"/>
                    </a:lnTo>
                    <a:lnTo>
                      <a:pt x="130" y="75"/>
                    </a:lnTo>
                    <a:lnTo>
                      <a:pt x="131" y="75"/>
                    </a:lnTo>
                    <a:lnTo>
                      <a:pt x="132" y="76"/>
                    </a:lnTo>
                    <a:lnTo>
                      <a:pt x="132" y="77"/>
                    </a:lnTo>
                    <a:lnTo>
                      <a:pt x="133" y="79"/>
                    </a:lnTo>
                    <a:lnTo>
                      <a:pt x="134" y="80"/>
                    </a:lnTo>
                    <a:lnTo>
                      <a:pt x="135" y="81"/>
                    </a:lnTo>
                    <a:lnTo>
                      <a:pt x="136" y="82"/>
                    </a:lnTo>
                    <a:lnTo>
                      <a:pt x="136" y="84"/>
                    </a:lnTo>
                    <a:lnTo>
                      <a:pt x="137" y="85"/>
                    </a:lnTo>
                    <a:lnTo>
                      <a:pt x="138" y="85"/>
                    </a:lnTo>
                    <a:lnTo>
                      <a:pt x="139" y="86"/>
                    </a:lnTo>
                    <a:lnTo>
                      <a:pt x="139" y="88"/>
                    </a:lnTo>
                    <a:lnTo>
                      <a:pt x="139" y="89"/>
                    </a:lnTo>
                    <a:lnTo>
                      <a:pt x="140" y="90"/>
                    </a:lnTo>
                    <a:lnTo>
                      <a:pt x="141" y="91"/>
                    </a:lnTo>
                    <a:lnTo>
                      <a:pt x="141" y="93"/>
                    </a:lnTo>
                    <a:lnTo>
                      <a:pt x="142" y="94"/>
                    </a:lnTo>
                    <a:lnTo>
                      <a:pt x="143" y="95"/>
                    </a:lnTo>
                    <a:lnTo>
                      <a:pt x="143" y="95"/>
                    </a:lnTo>
                    <a:lnTo>
                      <a:pt x="144" y="96"/>
                    </a:lnTo>
                    <a:lnTo>
                      <a:pt x="144" y="97"/>
                    </a:lnTo>
                    <a:lnTo>
                      <a:pt x="145" y="98"/>
                    </a:lnTo>
                    <a:lnTo>
                      <a:pt x="145" y="99"/>
                    </a:lnTo>
                    <a:lnTo>
                      <a:pt x="146" y="100"/>
                    </a:lnTo>
                    <a:lnTo>
                      <a:pt x="146" y="101"/>
                    </a:lnTo>
                    <a:lnTo>
                      <a:pt x="146" y="101"/>
                    </a:lnTo>
                    <a:lnTo>
                      <a:pt x="147" y="102"/>
                    </a:lnTo>
                    <a:lnTo>
                      <a:pt x="147" y="103"/>
                    </a:lnTo>
                    <a:lnTo>
                      <a:pt x="147" y="103"/>
                    </a:lnTo>
                    <a:lnTo>
                      <a:pt x="148" y="104"/>
                    </a:lnTo>
                    <a:lnTo>
                      <a:pt x="148" y="104"/>
                    </a:lnTo>
                    <a:lnTo>
                      <a:pt x="148" y="104"/>
                    </a:lnTo>
                    <a:lnTo>
                      <a:pt x="148" y="105"/>
                    </a:lnTo>
                    <a:lnTo>
                      <a:pt x="148" y="105"/>
                    </a:lnTo>
                    <a:lnTo>
                      <a:pt x="148" y="106"/>
                    </a:lnTo>
                    <a:lnTo>
                      <a:pt x="148" y="107"/>
                    </a:lnTo>
                    <a:lnTo>
                      <a:pt x="148" y="107"/>
                    </a:lnTo>
                    <a:lnTo>
                      <a:pt x="149" y="108"/>
                    </a:lnTo>
                    <a:lnTo>
                      <a:pt x="149" y="108"/>
                    </a:lnTo>
                    <a:lnTo>
                      <a:pt x="149" y="109"/>
                    </a:lnTo>
                    <a:lnTo>
                      <a:pt x="149" y="110"/>
                    </a:lnTo>
                    <a:lnTo>
                      <a:pt x="149" y="110"/>
                    </a:lnTo>
                    <a:lnTo>
                      <a:pt x="150" y="111"/>
                    </a:lnTo>
                    <a:lnTo>
                      <a:pt x="150" y="111"/>
                    </a:lnTo>
                    <a:lnTo>
                      <a:pt x="150" y="112"/>
                    </a:lnTo>
                    <a:lnTo>
                      <a:pt x="150" y="113"/>
                    </a:lnTo>
                    <a:lnTo>
                      <a:pt x="150" y="113"/>
                    </a:lnTo>
                    <a:lnTo>
                      <a:pt x="151" y="114"/>
                    </a:lnTo>
                    <a:lnTo>
                      <a:pt x="151" y="114"/>
                    </a:lnTo>
                    <a:lnTo>
                      <a:pt x="151" y="114"/>
                    </a:lnTo>
                    <a:lnTo>
                      <a:pt x="151" y="115"/>
                    </a:lnTo>
                    <a:lnTo>
                      <a:pt x="151" y="115"/>
                    </a:lnTo>
                    <a:lnTo>
                      <a:pt x="151" y="116"/>
                    </a:lnTo>
                    <a:lnTo>
                      <a:pt x="152" y="117"/>
                    </a:lnTo>
                    <a:lnTo>
                      <a:pt x="152" y="117"/>
                    </a:lnTo>
                    <a:lnTo>
                      <a:pt x="152" y="118"/>
                    </a:lnTo>
                    <a:lnTo>
                      <a:pt x="152" y="119"/>
                    </a:lnTo>
                    <a:lnTo>
                      <a:pt x="152" y="119"/>
                    </a:lnTo>
                    <a:lnTo>
                      <a:pt x="152" y="120"/>
                    </a:lnTo>
                    <a:lnTo>
                      <a:pt x="152" y="120"/>
                    </a:lnTo>
                    <a:lnTo>
                      <a:pt x="152" y="121"/>
                    </a:lnTo>
                    <a:lnTo>
                      <a:pt x="153" y="122"/>
                    </a:lnTo>
                    <a:lnTo>
                      <a:pt x="153" y="122"/>
                    </a:lnTo>
                    <a:lnTo>
                      <a:pt x="153" y="123"/>
                    </a:lnTo>
                    <a:lnTo>
                      <a:pt x="153" y="123"/>
                    </a:lnTo>
                    <a:lnTo>
                      <a:pt x="153" y="123"/>
                    </a:lnTo>
                    <a:lnTo>
                      <a:pt x="153" y="124"/>
                    </a:lnTo>
                    <a:lnTo>
                      <a:pt x="153" y="125"/>
                    </a:lnTo>
                    <a:lnTo>
                      <a:pt x="153" y="125"/>
                    </a:lnTo>
                    <a:lnTo>
                      <a:pt x="153" y="126"/>
                    </a:lnTo>
                    <a:lnTo>
                      <a:pt x="153" y="127"/>
                    </a:lnTo>
                    <a:lnTo>
                      <a:pt x="153" y="127"/>
                    </a:lnTo>
                    <a:lnTo>
                      <a:pt x="153" y="127"/>
                    </a:lnTo>
                    <a:lnTo>
                      <a:pt x="153" y="128"/>
                    </a:lnTo>
                    <a:lnTo>
                      <a:pt x="153" y="129"/>
                    </a:lnTo>
                    <a:lnTo>
                      <a:pt x="153" y="130"/>
                    </a:lnTo>
                    <a:lnTo>
                      <a:pt x="153" y="130"/>
                    </a:lnTo>
                    <a:lnTo>
                      <a:pt x="153" y="131"/>
                    </a:lnTo>
                    <a:lnTo>
                      <a:pt x="152" y="132"/>
                    </a:lnTo>
                    <a:lnTo>
                      <a:pt x="152" y="132"/>
                    </a:lnTo>
                    <a:lnTo>
                      <a:pt x="152" y="133"/>
                    </a:lnTo>
                    <a:lnTo>
                      <a:pt x="152" y="133"/>
                    </a:lnTo>
                    <a:lnTo>
                      <a:pt x="152" y="134"/>
                    </a:lnTo>
                    <a:lnTo>
                      <a:pt x="152" y="134"/>
                    </a:lnTo>
                    <a:lnTo>
                      <a:pt x="151" y="135"/>
                    </a:lnTo>
                    <a:lnTo>
                      <a:pt x="151" y="136"/>
                    </a:lnTo>
                    <a:lnTo>
                      <a:pt x="151" y="137"/>
                    </a:lnTo>
                    <a:lnTo>
                      <a:pt x="151" y="137"/>
                    </a:lnTo>
                    <a:lnTo>
                      <a:pt x="150" y="138"/>
                    </a:lnTo>
                    <a:lnTo>
                      <a:pt x="150" y="139"/>
                    </a:lnTo>
                    <a:lnTo>
                      <a:pt x="150" y="140"/>
                    </a:lnTo>
                    <a:lnTo>
                      <a:pt x="149" y="140"/>
                    </a:lnTo>
                    <a:lnTo>
                      <a:pt x="149" y="141"/>
                    </a:lnTo>
                    <a:lnTo>
                      <a:pt x="148" y="142"/>
                    </a:lnTo>
                    <a:lnTo>
                      <a:pt x="148" y="143"/>
                    </a:lnTo>
                    <a:lnTo>
                      <a:pt x="148" y="143"/>
                    </a:lnTo>
                    <a:lnTo>
                      <a:pt x="148" y="143"/>
                    </a:lnTo>
                    <a:lnTo>
                      <a:pt x="147" y="144"/>
                    </a:lnTo>
                    <a:lnTo>
                      <a:pt x="147" y="144"/>
                    </a:lnTo>
                    <a:lnTo>
                      <a:pt x="146" y="145"/>
                    </a:lnTo>
                    <a:lnTo>
                      <a:pt x="146" y="146"/>
                    </a:lnTo>
                    <a:lnTo>
                      <a:pt x="145" y="146"/>
                    </a:lnTo>
                    <a:lnTo>
                      <a:pt x="144" y="147"/>
                    </a:lnTo>
                    <a:lnTo>
                      <a:pt x="144" y="147"/>
                    </a:lnTo>
                    <a:lnTo>
                      <a:pt x="143" y="148"/>
                    </a:lnTo>
                    <a:lnTo>
                      <a:pt x="142" y="149"/>
                    </a:lnTo>
                    <a:lnTo>
                      <a:pt x="141" y="149"/>
                    </a:lnTo>
                    <a:lnTo>
                      <a:pt x="140" y="150"/>
                    </a:lnTo>
                    <a:lnTo>
                      <a:pt x="139" y="150"/>
                    </a:lnTo>
                    <a:lnTo>
                      <a:pt x="139" y="151"/>
                    </a:lnTo>
                    <a:lnTo>
                      <a:pt x="138" y="151"/>
                    </a:lnTo>
                    <a:lnTo>
                      <a:pt x="137" y="151"/>
                    </a:lnTo>
                    <a:lnTo>
                      <a:pt x="136" y="152"/>
                    </a:lnTo>
                    <a:lnTo>
                      <a:pt x="135" y="152"/>
                    </a:lnTo>
                    <a:lnTo>
                      <a:pt x="134" y="152"/>
                    </a:lnTo>
                    <a:lnTo>
                      <a:pt x="133" y="152"/>
                    </a:lnTo>
                    <a:lnTo>
                      <a:pt x="132" y="152"/>
                    </a:lnTo>
                    <a:lnTo>
                      <a:pt x="132" y="152"/>
                    </a:lnTo>
                    <a:lnTo>
                      <a:pt x="131" y="152"/>
                    </a:lnTo>
                    <a:lnTo>
                      <a:pt x="130" y="152"/>
                    </a:lnTo>
                    <a:lnTo>
                      <a:pt x="129" y="152"/>
                    </a:lnTo>
                    <a:lnTo>
                      <a:pt x="129" y="152"/>
                    </a:lnTo>
                    <a:lnTo>
                      <a:pt x="128" y="152"/>
                    </a:lnTo>
                    <a:lnTo>
                      <a:pt x="128" y="152"/>
                    </a:lnTo>
                    <a:lnTo>
                      <a:pt x="127" y="152"/>
                    </a:lnTo>
                    <a:lnTo>
                      <a:pt x="126" y="152"/>
                    </a:lnTo>
                    <a:lnTo>
                      <a:pt x="125" y="152"/>
                    </a:lnTo>
                    <a:lnTo>
                      <a:pt x="125" y="152"/>
                    </a:lnTo>
                    <a:lnTo>
                      <a:pt x="124" y="151"/>
                    </a:lnTo>
                    <a:lnTo>
                      <a:pt x="124" y="151"/>
                    </a:lnTo>
                    <a:lnTo>
                      <a:pt x="123" y="151"/>
                    </a:lnTo>
                    <a:lnTo>
                      <a:pt x="122" y="151"/>
                    </a:lnTo>
                    <a:lnTo>
                      <a:pt x="122" y="151"/>
                    </a:lnTo>
                    <a:lnTo>
                      <a:pt x="121" y="150"/>
                    </a:lnTo>
                    <a:lnTo>
                      <a:pt x="121" y="150"/>
                    </a:lnTo>
                    <a:lnTo>
                      <a:pt x="120" y="150"/>
                    </a:lnTo>
                    <a:lnTo>
                      <a:pt x="120" y="150"/>
                    </a:lnTo>
                    <a:lnTo>
                      <a:pt x="120" y="150"/>
                    </a:lnTo>
                    <a:lnTo>
                      <a:pt x="119" y="149"/>
                    </a:lnTo>
                    <a:lnTo>
                      <a:pt x="119" y="149"/>
                    </a:lnTo>
                    <a:lnTo>
                      <a:pt x="119" y="149"/>
                    </a:lnTo>
                    <a:lnTo>
                      <a:pt x="118" y="149"/>
                    </a:lnTo>
                    <a:lnTo>
                      <a:pt x="118" y="148"/>
                    </a:lnTo>
                    <a:lnTo>
                      <a:pt x="117" y="148"/>
                    </a:lnTo>
                    <a:lnTo>
                      <a:pt x="117" y="148"/>
                    </a:lnTo>
                    <a:lnTo>
                      <a:pt x="116" y="148"/>
                    </a:lnTo>
                    <a:lnTo>
                      <a:pt x="116" y="147"/>
                    </a:lnTo>
                    <a:lnTo>
                      <a:pt x="115" y="147"/>
                    </a:lnTo>
                    <a:lnTo>
                      <a:pt x="115" y="147"/>
                    </a:lnTo>
                    <a:lnTo>
                      <a:pt x="115" y="146"/>
                    </a:lnTo>
                    <a:lnTo>
                      <a:pt x="114" y="146"/>
                    </a:lnTo>
                    <a:lnTo>
                      <a:pt x="114" y="146"/>
                    </a:lnTo>
                    <a:lnTo>
                      <a:pt x="113" y="145"/>
                    </a:lnTo>
                    <a:lnTo>
                      <a:pt x="113" y="145"/>
                    </a:lnTo>
                    <a:lnTo>
                      <a:pt x="112" y="145"/>
                    </a:lnTo>
                    <a:lnTo>
                      <a:pt x="112" y="144"/>
                    </a:lnTo>
                    <a:lnTo>
                      <a:pt x="111" y="144"/>
                    </a:lnTo>
                    <a:lnTo>
                      <a:pt x="111" y="144"/>
                    </a:lnTo>
                    <a:lnTo>
                      <a:pt x="110" y="143"/>
                    </a:lnTo>
                    <a:lnTo>
                      <a:pt x="110" y="143"/>
                    </a:lnTo>
                    <a:lnTo>
                      <a:pt x="109" y="143"/>
                    </a:lnTo>
                    <a:lnTo>
                      <a:pt x="108" y="142"/>
                    </a:lnTo>
                    <a:lnTo>
                      <a:pt x="107" y="141"/>
                    </a:lnTo>
                    <a:lnTo>
                      <a:pt x="106" y="140"/>
                    </a:lnTo>
                    <a:lnTo>
                      <a:pt x="105" y="140"/>
                    </a:lnTo>
                    <a:lnTo>
                      <a:pt x="105" y="139"/>
                    </a:lnTo>
                    <a:lnTo>
                      <a:pt x="104" y="138"/>
                    </a:lnTo>
                    <a:lnTo>
                      <a:pt x="103" y="137"/>
                    </a:lnTo>
                    <a:lnTo>
                      <a:pt x="102" y="136"/>
                    </a:lnTo>
                    <a:lnTo>
                      <a:pt x="101" y="135"/>
                    </a:lnTo>
                    <a:lnTo>
                      <a:pt x="100" y="135"/>
                    </a:lnTo>
                    <a:lnTo>
                      <a:pt x="100" y="134"/>
                    </a:lnTo>
                    <a:lnTo>
                      <a:pt x="99" y="133"/>
                    </a:lnTo>
                    <a:lnTo>
                      <a:pt x="98" y="133"/>
                    </a:lnTo>
                    <a:lnTo>
                      <a:pt x="97" y="132"/>
                    </a:lnTo>
                    <a:lnTo>
                      <a:pt x="96" y="131"/>
                    </a:lnTo>
                    <a:lnTo>
                      <a:pt x="95" y="130"/>
                    </a:lnTo>
                    <a:lnTo>
                      <a:pt x="94" y="129"/>
                    </a:lnTo>
                    <a:lnTo>
                      <a:pt x="93" y="128"/>
                    </a:lnTo>
                    <a:lnTo>
                      <a:pt x="92" y="127"/>
                    </a:lnTo>
                    <a:lnTo>
                      <a:pt x="91" y="126"/>
                    </a:lnTo>
                    <a:lnTo>
                      <a:pt x="91" y="125"/>
                    </a:lnTo>
                    <a:lnTo>
                      <a:pt x="91" y="125"/>
                    </a:lnTo>
                    <a:lnTo>
                      <a:pt x="90" y="124"/>
                    </a:lnTo>
                    <a:lnTo>
                      <a:pt x="89" y="123"/>
                    </a:lnTo>
                    <a:lnTo>
                      <a:pt x="88" y="123"/>
                    </a:lnTo>
                    <a:lnTo>
                      <a:pt x="87" y="122"/>
                    </a:lnTo>
                    <a:lnTo>
                      <a:pt x="86" y="121"/>
                    </a:lnTo>
                    <a:lnTo>
                      <a:pt x="85" y="120"/>
                    </a:lnTo>
                    <a:lnTo>
                      <a:pt x="84" y="119"/>
                    </a:lnTo>
                    <a:lnTo>
                      <a:pt x="83" y="117"/>
                    </a:lnTo>
                    <a:lnTo>
                      <a:pt x="82" y="116"/>
                    </a:lnTo>
                    <a:lnTo>
                      <a:pt x="81" y="115"/>
                    </a:lnTo>
                    <a:lnTo>
                      <a:pt x="81" y="114"/>
                    </a:lnTo>
                    <a:lnTo>
                      <a:pt x="80" y="114"/>
                    </a:lnTo>
                    <a:lnTo>
                      <a:pt x="78" y="112"/>
                    </a:lnTo>
                    <a:lnTo>
                      <a:pt x="76" y="109"/>
                    </a:lnTo>
                    <a:lnTo>
                      <a:pt x="74" y="107"/>
                    </a:lnTo>
                    <a:lnTo>
                      <a:pt x="72" y="105"/>
                    </a:lnTo>
                    <a:lnTo>
                      <a:pt x="71" y="104"/>
                    </a:lnTo>
                    <a:lnTo>
                      <a:pt x="69" y="101"/>
                    </a:lnTo>
                    <a:lnTo>
                      <a:pt x="67" y="99"/>
                    </a:lnTo>
                    <a:lnTo>
                      <a:pt x="65" y="97"/>
                    </a:lnTo>
                    <a:lnTo>
                      <a:pt x="63" y="95"/>
                    </a:lnTo>
                    <a:lnTo>
                      <a:pt x="62" y="93"/>
                    </a:lnTo>
                    <a:lnTo>
                      <a:pt x="61" y="92"/>
                    </a:lnTo>
                    <a:lnTo>
                      <a:pt x="60" y="91"/>
                    </a:lnTo>
                    <a:lnTo>
                      <a:pt x="57" y="86"/>
                    </a:lnTo>
                    <a:lnTo>
                      <a:pt x="53" y="83"/>
                    </a:lnTo>
                    <a:lnTo>
                      <a:pt x="50" y="79"/>
                    </a:lnTo>
                    <a:lnTo>
                      <a:pt x="49" y="76"/>
                    </a:lnTo>
                    <a:lnTo>
                      <a:pt x="47" y="75"/>
                    </a:lnTo>
                    <a:lnTo>
                      <a:pt x="45" y="74"/>
                    </a:lnTo>
                    <a:lnTo>
                      <a:pt x="44" y="72"/>
                    </a:lnTo>
                    <a:lnTo>
                      <a:pt x="43" y="70"/>
                    </a:lnTo>
                    <a:lnTo>
                      <a:pt x="41" y="68"/>
                    </a:lnTo>
                    <a:lnTo>
                      <a:pt x="40" y="66"/>
                    </a:lnTo>
                    <a:lnTo>
                      <a:pt x="38" y="66"/>
                    </a:lnTo>
                    <a:lnTo>
                      <a:pt x="37" y="64"/>
                    </a:lnTo>
                    <a:lnTo>
                      <a:pt x="36" y="63"/>
                    </a:lnTo>
                    <a:lnTo>
                      <a:pt x="36" y="63"/>
                    </a:lnTo>
                    <a:lnTo>
                      <a:pt x="35" y="62"/>
                    </a:lnTo>
                    <a:lnTo>
                      <a:pt x="34" y="61"/>
                    </a:lnTo>
                    <a:lnTo>
                      <a:pt x="34" y="60"/>
                    </a:lnTo>
                    <a:lnTo>
                      <a:pt x="33" y="60"/>
                    </a:lnTo>
                    <a:lnTo>
                      <a:pt x="33" y="59"/>
                    </a:lnTo>
                    <a:lnTo>
                      <a:pt x="33" y="59"/>
                    </a:lnTo>
                    <a:lnTo>
                      <a:pt x="33" y="58"/>
                    </a:lnTo>
                    <a:lnTo>
                      <a:pt x="32" y="58"/>
                    </a:lnTo>
                    <a:lnTo>
                      <a:pt x="32" y="57"/>
                    </a:lnTo>
                    <a:lnTo>
                      <a:pt x="32" y="57"/>
                    </a:lnTo>
                    <a:lnTo>
                      <a:pt x="31" y="57"/>
                    </a:lnTo>
                    <a:lnTo>
                      <a:pt x="31" y="56"/>
                    </a:lnTo>
                    <a:lnTo>
                      <a:pt x="30" y="56"/>
                    </a:lnTo>
                    <a:lnTo>
                      <a:pt x="30" y="56"/>
                    </a:lnTo>
                    <a:lnTo>
                      <a:pt x="31" y="56"/>
                    </a:lnTo>
                    <a:lnTo>
                      <a:pt x="30" y="56"/>
                    </a:lnTo>
                    <a:lnTo>
                      <a:pt x="30" y="56"/>
                    </a:lnTo>
                    <a:close/>
                    <a:moveTo>
                      <a:pt x="121" y="126"/>
                    </a:move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close/>
                    <a:moveTo>
                      <a:pt x="121" y="126"/>
                    </a:move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close/>
                    <a:moveTo>
                      <a:pt x="121" y="126"/>
                    </a:move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close/>
                    <a:moveTo>
                      <a:pt x="121" y="126"/>
                    </a:move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close/>
                    <a:moveTo>
                      <a:pt x="34" y="9"/>
                    </a:moveTo>
                    <a:lnTo>
                      <a:pt x="34" y="8"/>
                    </a:lnTo>
                    <a:lnTo>
                      <a:pt x="33" y="6"/>
                    </a:lnTo>
                    <a:lnTo>
                      <a:pt x="32" y="4"/>
                    </a:lnTo>
                    <a:lnTo>
                      <a:pt x="32" y="4"/>
                    </a:lnTo>
                    <a:lnTo>
                      <a:pt x="34" y="9"/>
                    </a:lnTo>
                    <a:lnTo>
                      <a:pt x="34" y="9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148">
                <a:extLst>
                  <a:ext uri="{FF2B5EF4-FFF2-40B4-BE49-F238E27FC236}">
                    <a16:creationId xmlns:a16="http://schemas.microsoft.com/office/drawing/2014/main" id="{39488A4B-66A9-D8B6-709C-EE55D549CDF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261351" y="8828089"/>
                <a:ext cx="269875" cy="287338"/>
              </a:xfrm>
              <a:custGeom>
                <a:avLst/>
                <a:gdLst>
                  <a:gd name="T0" fmla="*/ 147 w 170"/>
                  <a:gd name="T1" fmla="*/ 0 h 181"/>
                  <a:gd name="T2" fmla="*/ 152 w 170"/>
                  <a:gd name="T3" fmla="*/ 3 h 181"/>
                  <a:gd name="T4" fmla="*/ 158 w 170"/>
                  <a:gd name="T5" fmla="*/ 7 h 181"/>
                  <a:gd name="T6" fmla="*/ 163 w 170"/>
                  <a:gd name="T7" fmla="*/ 11 h 181"/>
                  <a:gd name="T8" fmla="*/ 168 w 170"/>
                  <a:gd name="T9" fmla="*/ 21 h 181"/>
                  <a:gd name="T10" fmla="*/ 170 w 170"/>
                  <a:gd name="T11" fmla="*/ 33 h 181"/>
                  <a:gd name="T12" fmla="*/ 169 w 170"/>
                  <a:gd name="T13" fmla="*/ 45 h 181"/>
                  <a:gd name="T14" fmla="*/ 167 w 170"/>
                  <a:gd name="T15" fmla="*/ 57 h 181"/>
                  <a:gd name="T16" fmla="*/ 162 w 170"/>
                  <a:gd name="T17" fmla="*/ 70 h 181"/>
                  <a:gd name="T18" fmla="*/ 156 w 170"/>
                  <a:gd name="T19" fmla="*/ 83 h 181"/>
                  <a:gd name="T20" fmla="*/ 146 w 170"/>
                  <a:gd name="T21" fmla="*/ 99 h 181"/>
                  <a:gd name="T22" fmla="*/ 130 w 170"/>
                  <a:gd name="T23" fmla="*/ 122 h 181"/>
                  <a:gd name="T24" fmla="*/ 113 w 170"/>
                  <a:gd name="T25" fmla="*/ 141 h 181"/>
                  <a:gd name="T26" fmla="*/ 98 w 170"/>
                  <a:gd name="T27" fmla="*/ 155 h 181"/>
                  <a:gd name="T28" fmla="*/ 90 w 170"/>
                  <a:gd name="T29" fmla="*/ 161 h 181"/>
                  <a:gd name="T30" fmla="*/ 77 w 170"/>
                  <a:gd name="T31" fmla="*/ 167 h 181"/>
                  <a:gd name="T32" fmla="*/ 63 w 170"/>
                  <a:gd name="T33" fmla="*/ 171 h 181"/>
                  <a:gd name="T34" fmla="*/ 41 w 170"/>
                  <a:gd name="T35" fmla="*/ 175 h 181"/>
                  <a:gd name="T36" fmla="*/ 24 w 170"/>
                  <a:gd name="T37" fmla="*/ 180 h 181"/>
                  <a:gd name="T38" fmla="*/ 15 w 170"/>
                  <a:gd name="T39" fmla="*/ 181 h 181"/>
                  <a:gd name="T40" fmla="*/ 5 w 170"/>
                  <a:gd name="T41" fmla="*/ 161 h 181"/>
                  <a:gd name="T42" fmla="*/ 5 w 170"/>
                  <a:gd name="T43" fmla="*/ 161 h 181"/>
                  <a:gd name="T44" fmla="*/ 6 w 170"/>
                  <a:gd name="T45" fmla="*/ 159 h 181"/>
                  <a:gd name="T46" fmla="*/ 9 w 170"/>
                  <a:gd name="T47" fmla="*/ 150 h 181"/>
                  <a:gd name="T48" fmla="*/ 16 w 170"/>
                  <a:gd name="T49" fmla="*/ 129 h 181"/>
                  <a:gd name="T50" fmla="*/ 21 w 170"/>
                  <a:gd name="T51" fmla="*/ 118 h 181"/>
                  <a:gd name="T52" fmla="*/ 30 w 170"/>
                  <a:gd name="T53" fmla="*/ 104 h 181"/>
                  <a:gd name="T54" fmla="*/ 40 w 170"/>
                  <a:gd name="T55" fmla="*/ 90 h 181"/>
                  <a:gd name="T56" fmla="*/ 60 w 170"/>
                  <a:gd name="T57" fmla="*/ 68 h 181"/>
                  <a:gd name="T58" fmla="*/ 93 w 170"/>
                  <a:gd name="T59" fmla="*/ 33 h 181"/>
                  <a:gd name="T60" fmla="*/ 108 w 170"/>
                  <a:gd name="T61" fmla="*/ 17 h 181"/>
                  <a:gd name="T62" fmla="*/ 117 w 170"/>
                  <a:gd name="T63" fmla="*/ 9 h 181"/>
                  <a:gd name="T64" fmla="*/ 126 w 170"/>
                  <a:gd name="T65" fmla="*/ 3 h 181"/>
                  <a:gd name="T66" fmla="*/ 137 w 170"/>
                  <a:gd name="T67" fmla="*/ 0 h 181"/>
                  <a:gd name="T68" fmla="*/ 139 w 170"/>
                  <a:gd name="T69" fmla="*/ 20 h 181"/>
                  <a:gd name="T70" fmla="*/ 134 w 170"/>
                  <a:gd name="T71" fmla="*/ 22 h 181"/>
                  <a:gd name="T72" fmla="*/ 129 w 170"/>
                  <a:gd name="T73" fmla="*/ 27 h 181"/>
                  <a:gd name="T74" fmla="*/ 120 w 170"/>
                  <a:gd name="T75" fmla="*/ 35 h 181"/>
                  <a:gd name="T76" fmla="*/ 100 w 170"/>
                  <a:gd name="T77" fmla="*/ 56 h 181"/>
                  <a:gd name="T78" fmla="*/ 71 w 170"/>
                  <a:gd name="T79" fmla="*/ 86 h 181"/>
                  <a:gd name="T80" fmla="*/ 54 w 170"/>
                  <a:gd name="T81" fmla="*/ 105 h 181"/>
                  <a:gd name="T82" fmla="*/ 46 w 170"/>
                  <a:gd name="T83" fmla="*/ 117 h 181"/>
                  <a:gd name="T84" fmla="*/ 38 w 170"/>
                  <a:gd name="T85" fmla="*/ 130 h 181"/>
                  <a:gd name="T86" fmla="*/ 35 w 170"/>
                  <a:gd name="T87" fmla="*/ 137 h 181"/>
                  <a:gd name="T88" fmla="*/ 28 w 170"/>
                  <a:gd name="T89" fmla="*/ 158 h 181"/>
                  <a:gd name="T90" fmla="*/ 47 w 170"/>
                  <a:gd name="T91" fmla="*/ 153 h 181"/>
                  <a:gd name="T92" fmla="*/ 64 w 170"/>
                  <a:gd name="T93" fmla="*/ 150 h 181"/>
                  <a:gd name="T94" fmla="*/ 75 w 170"/>
                  <a:gd name="T95" fmla="*/ 145 h 181"/>
                  <a:gd name="T96" fmla="*/ 82 w 170"/>
                  <a:gd name="T97" fmla="*/ 142 h 181"/>
                  <a:gd name="T98" fmla="*/ 92 w 170"/>
                  <a:gd name="T99" fmla="*/ 133 h 181"/>
                  <a:gd name="T100" fmla="*/ 107 w 170"/>
                  <a:gd name="T101" fmla="*/ 116 h 181"/>
                  <a:gd name="T102" fmla="*/ 122 w 170"/>
                  <a:gd name="T103" fmla="*/ 96 h 181"/>
                  <a:gd name="T104" fmla="*/ 135 w 170"/>
                  <a:gd name="T105" fmla="*/ 77 h 181"/>
                  <a:gd name="T106" fmla="*/ 141 w 170"/>
                  <a:gd name="T107" fmla="*/ 65 h 181"/>
                  <a:gd name="T108" fmla="*/ 146 w 170"/>
                  <a:gd name="T109" fmla="*/ 55 h 181"/>
                  <a:gd name="T110" fmla="*/ 149 w 170"/>
                  <a:gd name="T111" fmla="*/ 45 h 181"/>
                  <a:gd name="T112" fmla="*/ 149 w 170"/>
                  <a:gd name="T113" fmla="*/ 36 h 181"/>
                  <a:gd name="T114" fmla="*/ 149 w 170"/>
                  <a:gd name="T115" fmla="*/ 30 h 181"/>
                  <a:gd name="T116" fmla="*/ 148 w 170"/>
                  <a:gd name="T117" fmla="*/ 25 h 181"/>
                  <a:gd name="T118" fmla="*/ 146 w 170"/>
                  <a:gd name="T119" fmla="*/ 23 h 181"/>
                  <a:gd name="T120" fmla="*/ 143 w 170"/>
                  <a:gd name="T121" fmla="*/ 21 h 181"/>
                  <a:gd name="T122" fmla="*/ 142 w 170"/>
                  <a:gd name="T123" fmla="*/ 21 h 181"/>
                  <a:gd name="T124" fmla="*/ 140 w 170"/>
                  <a:gd name="T125" fmla="*/ 2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70" h="181">
                    <a:moveTo>
                      <a:pt x="140" y="0"/>
                    </a:moveTo>
                    <a:lnTo>
                      <a:pt x="140" y="0"/>
                    </a:lnTo>
                    <a:lnTo>
                      <a:pt x="141" y="0"/>
                    </a:lnTo>
                    <a:lnTo>
                      <a:pt x="141" y="0"/>
                    </a:lnTo>
                    <a:lnTo>
                      <a:pt x="142" y="0"/>
                    </a:lnTo>
                    <a:lnTo>
                      <a:pt x="142" y="0"/>
                    </a:lnTo>
                    <a:lnTo>
                      <a:pt x="142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44" y="0"/>
                    </a:lnTo>
                    <a:lnTo>
                      <a:pt x="144" y="0"/>
                    </a:lnTo>
                    <a:lnTo>
                      <a:pt x="144" y="0"/>
                    </a:lnTo>
                    <a:lnTo>
                      <a:pt x="145" y="0"/>
                    </a:lnTo>
                    <a:lnTo>
                      <a:pt x="1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47" y="0"/>
                    </a:lnTo>
                    <a:lnTo>
                      <a:pt x="147" y="1"/>
                    </a:lnTo>
                    <a:lnTo>
                      <a:pt x="147" y="1"/>
                    </a:lnTo>
                    <a:lnTo>
                      <a:pt x="148" y="1"/>
                    </a:lnTo>
                    <a:lnTo>
                      <a:pt x="148" y="1"/>
                    </a:lnTo>
                    <a:lnTo>
                      <a:pt x="149" y="1"/>
                    </a:lnTo>
                    <a:lnTo>
                      <a:pt x="149" y="1"/>
                    </a:lnTo>
                    <a:lnTo>
                      <a:pt x="149" y="1"/>
                    </a:lnTo>
                    <a:lnTo>
                      <a:pt x="149" y="1"/>
                    </a:lnTo>
                    <a:lnTo>
                      <a:pt x="149" y="1"/>
                    </a:lnTo>
                    <a:lnTo>
                      <a:pt x="149" y="2"/>
                    </a:lnTo>
                    <a:lnTo>
                      <a:pt x="150" y="2"/>
                    </a:lnTo>
                    <a:lnTo>
                      <a:pt x="150" y="2"/>
                    </a:lnTo>
                    <a:lnTo>
                      <a:pt x="150" y="2"/>
                    </a:lnTo>
                    <a:lnTo>
                      <a:pt x="151" y="2"/>
                    </a:lnTo>
                    <a:lnTo>
                      <a:pt x="151" y="2"/>
                    </a:lnTo>
                    <a:lnTo>
                      <a:pt x="151" y="3"/>
                    </a:lnTo>
                    <a:lnTo>
                      <a:pt x="152" y="3"/>
                    </a:lnTo>
                    <a:lnTo>
                      <a:pt x="152" y="3"/>
                    </a:lnTo>
                    <a:lnTo>
                      <a:pt x="153" y="3"/>
                    </a:lnTo>
                    <a:lnTo>
                      <a:pt x="153" y="3"/>
                    </a:lnTo>
                    <a:lnTo>
                      <a:pt x="153" y="3"/>
                    </a:lnTo>
                    <a:lnTo>
                      <a:pt x="154" y="4"/>
                    </a:lnTo>
                    <a:lnTo>
                      <a:pt x="154" y="4"/>
                    </a:lnTo>
                    <a:lnTo>
                      <a:pt x="154" y="4"/>
                    </a:lnTo>
                    <a:lnTo>
                      <a:pt x="155" y="4"/>
                    </a:lnTo>
                    <a:lnTo>
                      <a:pt x="155" y="5"/>
                    </a:lnTo>
                    <a:lnTo>
                      <a:pt x="155" y="5"/>
                    </a:lnTo>
                    <a:lnTo>
                      <a:pt x="156" y="5"/>
                    </a:lnTo>
                    <a:lnTo>
                      <a:pt x="156" y="5"/>
                    </a:lnTo>
                    <a:lnTo>
                      <a:pt x="156" y="6"/>
                    </a:lnTo>
                    <a:lnTo>
                      <a:pt x="157" y="6"/>
                    </a:lnTo>
                    <a:lnTo>
                      <a:pt x="157" y="6"/>
                    </a:lnTo>
                    <a:lnTo>
                      <a:pt x="157" y="6"/>
                    </a:lnTo>
                    <a:lnTo>
                      <a:pt x="158" y="7"/>
                    </a:lnTo>
                    <a:lnTo>
                      <a:pt x="158" y="7"/>
                    </a:lnTo>
                    <a:lnTo>
                      <a:pt x="158" y="7"/>
                    </a:lnTo>
                    <a:lnTo>
                      <a:pt x="159" y="7"/>
                    </a:lnTo>
                    <a:lnTo>
                      <a:pt x="159" y="7"/>
                    </a:lnTo>
                    <a:lnTo>
                      <a:pt x="159" y="7"/>
                    </a:lnTo>
                    <a:lnTo>
                      <a:pt x="159" y="7"/>
                    </a:lnTo>
                    <a:lnTo>
                      <a:pt x="159" y="7"/>
                    </a:lnTo>
                    <a:lnTo>
                      <a:pt x="159" y="8"/>
                    </a:lnTo>
                    <a:lnTo>
                      <a:pt x="160" y="8"/>
                    </a:lnTo>
                    <a:lnTo>
                      <a:pt x="160" y="8"/>
                    </a:lnTo>
                    <a:lnTo>
                      <a:pt x="160" y="8"/>
                    </a:lnTo>
                    <a:lnTo>
                      <a:pt x="160" y="9"/>
                    </a:lnTo>
                    <a:lnTo>
                      <a:pt x="161" y="9"/>
                    </a:lnTo>
                    <a:lnTo>
                      <a:pt x="161" y="9"/>
                    </a:lnTo>
                    <a:lnTo>
                      <a:pt x="161" y="10"/>
                    </a:lnTo>
                    <a:lnTo>
                      <a:pt x="162" y="10"/>
                    </a:lnTo>
                    <a:lnTo>
                      <a:pt x="162" y="10"/>
                    </a:lnTo>
                    <a:lnTo>
                      <a:pt x="162" y="11"/>
                    </a:lnTo>
                    <a:lnTo>
                      <a:pt x="162" y="11"/>
                    </a:lnTo>
                    <a:lnTo>
                      <a:pt x="163" y="11"/>
                    </a:lnTo>
                    <a:lnTo>
                      <a:pt x="163" y="11"/>
                    </a:lnTo>
                    <a:lnTo>
                      <a:pt x="163" y="12"/>
                    </a:lnTo>
                    <a:lnTo>
                      <a:pt x="163" y="12"/>
                    </a:lnTo>
                    <a:lnTo>
                      <a:pt x="164" y="12"/>
                    </a:lnTo>
                    <a:lnTo>
                      <a:pt x="164" y="13"/>
                    </a:lnTo>
                    <a:lnTo>
                      <a:pt x="164" y="14"/>
                    </a:lnTo>
                    <a:lnTo>
                      <a:pt x="165" y="14"/>
                    </a:lnTo>
                    <a:lnTo>
                      <a:pt x="165" y="15"/>
                    </a:lnTo>
                    <a:lnTo>
                      <a:pt x="166" y="16"/>
                    </a:lnTo>
                    <a:lnTo>
                      <a:pt x="166" y="16"/>
                    </a:lnTo>
                    <a:lnTo>
                      <a:pt x="166" y="17"/>
                    </a:lnTo>
                    <a:lnTo>
                      <a:pt x="167" y="17"/>
                    </a:lnTo>
                    <a:lnTo>
                      <a:pt x="167" y="17"/>
                    </a:lnTo>
                    <a:lnTo>
                      <a:pt x="168" y="18"/>
                    </a:lnTo>
                    <a:lnTo>
                      <a:pt x="168" y="19"/>
                    </a:lnTo>
                    <a:lnTo>
                      <a:pt x="168" y="20"/>
                    </a:lnTo>
                    <a:lnTo>
                      <a:pt x="168" y="20"/>
                    </a:lnTo>
                    <a:lnTo>
                      <a:pt x="168" y="21"/>
                    </a:lnTo>
                    <a:lnTo>
                      <a:pt x="168" y="22"/>
                    </a:lnTo>
                    <a:lnTo>
                      <a:pt x="168" y="22"/>
                    </a:lnTo>
                    <a:lnTo>
                      <a:pt x="168" y="23"/>
                    </a:lnTo>
                    <a:lnTo>
                      <a:pt x="169" y="24"/>
                    </a:lnTo>
                    <a:lnTo>
                      <a:pt x="169" y="25"/>
                    </a:lnTo>
                    <a:lnTo>
                      <a:pt x="169" y="25"/>
                    </a:lnTo>
                    <a:lnTo>
                      <a:pt x="169" y="26"/>
                    </a:lnTo>
                    <a:lnTo>
                      <a:pt x="169" y="27"/>
                    </a:lnTo>
                    <a:lnTo>
                      <a:pt x="169" y="27"/>
                    </a:lnTo>
                    <a:lnTo>
                      <a:pt x="170" y="27"/>
                    </a:lnTo>
                    <a:lnTo>
                      <a:pt x="170" y="28"/>
                    </a:lnTo>
                    <a:lnTo>
                      <a:pt x="170" y="28"/>
                    </a:lnTo>
                    <a:lnTo>
                      <a:pt x="170" y="29"/>
                    </a:lnTo>
                    <a:lnTo>
                      <a:pt x="170" y="30"/>
                    </a:lnTo>
                    <a:lnTo>
                      <a:pt x="170" y="30"/>
                    </a:lnTo>
                    <a:lnTo>
                      <a:pt x="170" y="31"/>
                    </a:lnTo>
                    <a:lnTo>
                      <a:pt x="170" y="32"/>
                    </a:lnTo>
                    <a:lnTo>
                      <a:pt x="170" y="33"/>
                    </a:lnTo>
                    <a:lnTo>
                      <a:pt x="170" y="33"/>
                    </a:lnTo>
                    <a:lnTo>
                      <a:pt x="170" y="34"/>
                    </a:lnTo>
                    <a:lnTo>
                      <a:pt x="170" y="35"/>
                    </a:lnTo>
                    <a:lnTo>
                      <a:pt x="170" y="36"/>
                    </a:lnTo>
                    <a:lnTo>
                      <a:pt x="170" y="36"/>
                    </a:lnTo>
                    <a:lnTo>
                      <a:pt x="170" y="36"/>
                    </a:lnTo>
                    <a:lnTo>
                      <a:pt x="170" y="37"/>
                    </a:lnTo>
                    <a:lnTo>
                      <a:pt x="170" y="38"/>
                    </a:lnTo>
                    <a:lnTo>
                      <a:pt x="170" y="38"/>
                    </a:lnTo>
                    <a:lnTo>
                      <a:pt x="170" y="39"/>
                    </a:lnTo>
                    <a:lnTo>
                      <a:pt x="170" y="40"/>
                    </a:lnTo>
                    <a:lnTo>
                      <a:pt x="170" y="41"/>
                    </a:lnTo>
                    <a:lnTo>
                      <a:pt x="170" y="42"/>
                    </a:lnTo>
                    <a:lnTo>
                      <a:pt x="170" y="42"/>
                    </a:lnTo>
                    <a:lnTo>
                      <a:pt x="170" y="43"/>
                    </a:lnTo>
                    <a:lnTo>
                      <a:pt x="170" y="44"/>
                    </a:lnTo>
                    <a:lnTo>
                      <a:pt x="169" y="45"/>
                    </a:lnTo>
                    <a:lnTo>
                      <a:pt x="169" y="45"/>
                    </a:lnTo>
                    <a:lnTo>
                      <a:pt x="169" y="46"/>
                    </a:lnTo>
                    <a:lnTo>
                      <a:pt x="169" y="46"/>
                    </a:lnTo>
                    <a:lnTo>
                      <a:pt x="169" y="47"/>
                    </a:lnTo>
                    <a:lnTo>
                      <a:pt x="169" y="47"/>
                    </a:lnTo>
                    <a:lnTo>
                      <a:pt x="169" y="48"/>
                    </a:lnTo>
                    <a:lnTo>
                      <a:pt x="168" y="49"/>
                    </a:lnTo>
                    <a:lnTo>
                      <a:pt x="168" y="50"/>
                    </a:lnTo>
                    <a:lnTo>
                      <a:pt x="168" y="51"/>
                    </a:lnTo>
                    <a:lnTo>
                      <a:pt x="168" y="51"/>
                    </a:lnTo>
                    <a:lnTo>
                      <a:pt x="168" y="52"/>
                    </a:lnTo>
                    <a:lnTo>
                      <a:pt x="168" y="53"/>
                    </a:lnTo>
                    <a:lnTo>
                      <a:pt x="168" y="54"/>
                    </a:lnTo>
                    <a:lnTo>
                      <a:pt x="168" y="54"/>
                    </a:lnTo>
                    <a:lnTo>
                      <a:pt x="168" y="55"/>
                    </a:lnTo>
                    <a:lnTo>
                      <a:pt x="168" y="56"/>
                    </a:lnTo>
                    <a:lnTo>
                      <a:pt x="167" y="56"/>
                    </a:lnTo>
                    <a:lnTo>
                      <a:pt x="167" y="57"/>
                    </a:lnTo>
                    <a:lnTo>
                      <a:pt x="167" y="57"/>
                    </a:lnTo>
                    <a:lnTo>
                      <a:pt x="167" y="58"/>
                    </a:lnTo>
                    <a:lnTo>
                      <a:pt x="166" y="59"/>
                    </a:lnTo>
                    <a:lnTo>
                      <a:pt x="166" y="60"/>
                    </a:lnTo>
                    <a:lnTo>
                      <a:pt x="166" y="60"/>
                    </a:lnTo>
                    <a:lnTo>
                      <a:pt x="165" y="61"/>
                    </a:lnTo>
                    <a:lnTo>
                      <a:pt x="165" y="62"/>
                    </a:lnTo>
                    <a:lnTo>
                      <a:pt x="165" y="63"/>
                    </a:lnTo>
                    <a:lnTo>
                      <a:pt x="165" y="64"/>
                    </a:lnTo>
                    <a:lnTo>
                      <a:pt x="165" y="64"/>
                    </a:lnTo>
                    <a:lnTo>
                      <a:pt x="164" y="64"/>
                    </a:lnTo>
                    <a:lnTo>
                      <a:pt x="164" y="65"/>
                    </a:lnTo>
                    <a:lnTo>
                      <a:pt x="164" y="65"/>
                    </a:lnTo>
                    <a:lnTo>
                      <a:pt x="163" y="66"/>
                    </a:lnTo>
                    <a:lnTo>
                      <a:pt x="163" y="67"/>
                    </a:lnTo>
                    <a:lnTo>
                      <a:pt x="163" y="67"/>
                    </a:lnTo>
                    <a:lnTo>
                      <a:pt x="162" y="68"/>
                    </a:lnTo>
                    <a:lnTo>
                      <a:pt x="162" y="69"/>
                    </a:lnTo>
                    <a:lnTo>
                      <a:pt x="162" y="70"/>
                    </a:lnTo>
                    <a:lnTo>
                      <a:pt x="161" y="71"/>
                    </a:lnTo>
                    <a:lnTo>
                      <a:pt x="161" y="71"/>
                    </a:lnTo>
                    <a:lnTo>
                      <a:pt x="161" y="72"/>
                    </a:lnTo>
                    <a:lnTo>
                      <a:pt x="160" y="73"/>
                    </a:lnTo>
                    <a:lnTo>
                      <a:pt x="160" y="74"/>
                    </a:lnTo>
                    <a:lnTo>
                      <a:pt x="159" y="74"/>
                    </a:lnTo>
                    <a:lnTo>
                      <a:pt x="159" y="75"/>
                    </a:lnTo>
                    <a:lnTo>
                      <a:pt x="159" y="75"/>
                    </a:lnTo>
                    <a:lnTo>
                      <a:pt x="159" y="76"/>
                    </a:lnTo>
                    <a:lnTo>
                      <a:pt x="159" y="77"/>
                    </a:lnTo>
                    <a:lnTo>
                      <a:pt x="159" y="77"/>
                    </a:lnTo>
                    <a:lnTo>
                      <a:pt x="158" y="78"/>
                    </a:lnTo>
                    <a:lnTo>
                      <a:pt x="158" y="79"/>
                    </a:lnTo>
                    <a:lnTo>
                      <a:pt x="157" y="80"/>
                    </a:lnTo>
                    <a:lnTo>
                      <a:pt x="157" y="81"/>
                    </a:lnTo>
                    <a:lnTo>
                      <a:pt x="156" y="81"/>
                    </a:lnTo>
                    <a:lnTo>
                      <a:pt x="156" y="82"/>
                    </a:lnTo>
                    <a:lnTo>
                      <a:pt x="156" y="83"/>
                    </a:lnTo>
                    <a:lnTo>
                      <a:pt x="155" y="84"/>
                    </a:lnTo>
                    <a:lnTo>
                      <a:pt x="155" y="84"/>
                    </a:lnTo>
                    <a:lnTo>
                      <a:pt x="154" y="84"/>
                    </a:lnTo>
                    <a:lnTo>
                      <a:pt x="154" y="85"/>
                    </a:lnTo>
                    <a:lnTo>
                      <a:pt x="153" y="86"/>
                    </a:lnTo>
                    <a:lnTo>
                      <a:pt x="153" y="87"/>
                    </a:lnTo>
                    <a:lnTo>
                      <a:pt x="153" y="87"/>
                    </a:lnTo>
                    <a:lnTo>
                      <a:pt x="152" y="88"/>
                    </a:lnTo>
                    <a:lnTo>
                      <a:pt x="152" y="89"/>
                    </a:lnTo>
                    <a:lnTo>
                      <a:pt x="151" y="90"/>
                    </a:lnTo>
                    <a:lnTo>
                      <a:pt x="151" y="91"/>
                    </a:lnTo>
                    <a:lnTo>
                      <a:pt x="150" y="92"/>
                    </a:lnTo>
                    <a:lnTo>
                      <a:pt x="150" y="92"/>
                    </a:lnTo>
                    <a:lnTo>
                      <a:pt x="149" y="94"/>
                    </a:lnTo>
                    <a:lnTo>
                      <a:pt x="149" y="94"/>
                    </a:lnTo>
                    <a:lnTo>
                      <a:pt x="148" y="96"/>
                    </a:lnTo>
                    <a:lnTo>
                      <a:pt x="147" y="97"/>
                    </a:lnTo>
                    <a:lnTo>
                      <a:pt x="146" y="99"/>
                    </a:lnTo>
                    <a:lnTo>
                      <a:pt x="145" y="100"/>
                    </a:lnTo>
                    <a:lnTo>
                      <a:pt x="144" y="102"/>
                    </a:lnTo>
                    <a:lnTo>
                      <a:pt x="143" y="103"/>
                    </a:lnTo>
                    <a:lnTo>
                      <a:pt x="142" y="104"/>
                    </a:lnTo>
                    <a:lnTo>
                      <a:pt x="141" y="106"/>
                    </a:lnTo>
                    <a:lnTo>
                      <a:pt x="140" y="107"/>
                    </a:lnTo>
                    <a:lnTo>
                      <a:pt x="140" y="108"/>
                    </a:lnTo>
                    <a:lnTo>
                      <a:pt x="139" y="110"/>
                    </a:lnTo>
                    <a:lnTo>
                      <a:pt x="138" y="111"/>
                    </a:lnTo>
                    <a:lnTo>
                      <a:pt x="137" y="113"/>
                    </a:lnTo>
                    <a:lnTo>
                      <a:pt x="136" y="113"/>
                    </a:lnTo>
                    <a:lnTo>
                      <a:pt x="136" y="113"/>
                    </a:lnTo>
                    <a:lnTo>
                      <a:pt x="134" y="115"/>
                    </a:lnTo>
                    <a:lnTo>
                      <a:pt x="133" y="116"/>
                    </a:lnTo>
                    <a:lnTo>
                      <a:pt x="132" y="118"/>
                    </a:lnTo>
                    <a:lnTo>
                      <a:pt x="131" y="119"/>
                    </a:lnTo>
                    <a:lnTo>
                      <a:pt x="130" y="120"/>
                    </a:lnTo>
                    <a:lnTo>
                      <a:pt x="130" y="122"/>
                    </a:lnTo>
                    <a:lnTo>
                      <a:pt x="129" y="123"/>
                    </a:lnTo>
                    <a:lnTo>
                      <a:pt x="128" y="124"/>
                    </a:lnTo>
                    <a:lnTo>
                      <a:pt x="127" y="125"/>
                    </a:lnTo>
                    <a:lnTo>
                      <a:pt x="126" y="126"/>
                    </a:lnTo>
                    <a:lnTo>
                      <a:pt x="125" y="128"/>
                    </a:lnTo>
                    <a:lnTo>
                      <a:pt x="124" y="129"/>
                    </a:lnTo>
                    <a:lnTo>
                      <a:pt x="122" y="130"/>
                    </a:lnTo>
                    <a:lnTo>
                      <a:pt x="121" y="131"/>
                    </a:lnTo>
                    <a:lnTo>
                      <a:pt x="120" y="132"/>
                    </a:lnTo>
                    <a:lnTo>
                      <a:pt x="120" y="133"/>
                    </a:lnTo>
                    <a:lnTo>
                      <a:pt x="119" y="134"/>
                    </a:lnTo>
                    <a:lnTo>
                      <a:pt x="118" y="135"/>
                    </a:lnTo>
                    <a:lnTo>
                      <a:pt x="117" y="137"/>
                    </a:lnTo>
                    <a:lnTo>
                      <a:pt x="116" y="138"/>
                    </a:lnTo>
                    <a:lnTo>
                      <a:pt x="115" y="139"/>
                    </a:lnTo>
                    <a:lnTo>
                      <a:pt x="114" y="140"/>
                    </a:lnTo>
                    <a:lnTo>
                      <a:pt x="114" y="140"/>
                    </a:lnTo>
                    <a:lnTo>
                      <a:pt x="113" y="141"/>
                    </a:lnTo>
                    <a:lnTo>
                      <a:pt x="112" y="142"/>
                    </a:lnTo>
                    <a:lnTo>
                      <a:pt x="111" y="142"/>
                    </a:lnTo>
                    <a:lnTo>
                      <a:pt x="111" y="143"/>
                    </a:lnTo>
                    <a:lnTo>
                      <a:pt x="110" y="144"/>
                    </a:lnTo>
                    <a:lnTo>
                      <a:pt x="109" y="145"/>
                    </a:lnTo>
                    <a:lnTo>
                      <a:pt x="108" y="146"/>
                    </a:lnTo>
                    <a:lnTo>
                      <a:pt x="107" y="147"/>
                    </a:lnTo>
                    <a:lnTo>
                      <a:pt x="106" y="148"/>
                    </a:lnTo>
                    <a:lnTo>
                      <a:pt x="105" y="149"/>
                    </a:lnTo>
                    <a:lnTo>
                      <a:pt x="104" y="150"/>
                    </a:lnTo>
                    <a:lnTo>
                      <a:pt x="103" y="151"/>
                    </a:lnTo>
                    <a:lnTo>
                      <a:pt x="102" y="152"/>
                    </a:lnTo>
                    <a:lnTo>
                      <a:pt x="101" y="152"/>
                    </a:lnTo>
                    <a:lnTo>
                      <a:pt x="101" y="152"/>
                    </a:lnTo>
                    <a:lnTo>
                      <a:pt x="100" y="153"/>
                    </a:lnTo>
                    <a:lnTo>
                      <a:pt x="99" y="154"/>
                    </a:lnTo>
                    <a:lnTo>
                      <a:pt x="99" y="155"/>
                    </a:lnTo>
                    <a:lnTo>
                      <a:pt x="98" y="155"/>
                    </a:lnTo>
                    <a:lnTo>
                      <a:pt x="97" y="156"/>
                    </a:lnTo>
                    <a:lnTo>
                      <a:pt x="96" y="157"/>
                    </a:lnTo>
                    <a:lnTo>
                      <a:pt x="96" y="157"/>
                    </a:lnTo>
                    <a:lnTo>
                      <a:pt x="95" y="157"/>
                    </a:lnTo>
                    <a:lnTo>
                      <a:pt x="95" y="158"/>
                    </a:lnTo>
                    <a:lnTo>
                      <a:pt x="94" y="158"/>
                    </a:lnTo>
                    <a:lnTo>
                      <a:pt x="94" y="158"/>
                    </a:lnTo>
                    <a:lnTo>
                      <a:pt x="93" y="159"/>
                    </a:lnTo>
                    <a:lnTo>
                      <a:pt x="93" y="159"/>
                    </a:lnTo>
                    <a:lnTo>
                      <a:pt x="93" y="159"/>
                    </a:lnTo>
                    <a:lnTo>
                      <a:pt x="92" y="160"/>
                    </a:lnTo>
                    <a:lnTo>
                      <a:pt x="92" y="160"/>
                    </a:lnTo>
                    <a:lnTo>
                      <a:pt x="92" y="160"/>
                    </a:lnTo>
                    <a:lnTo>
                      <a:pt x="92" y="160"/>
                    </a:lnTo>
                    <a:lnTo>
                      <a:pt x="91" y="161"/>
                    </a:lnTo>
                    <a:lnTo>
                      <a:pt x="91" y="161"/>
                    </a:lnTo>
                    <a:lnTo>
                      <a:pt x="90" y="161"/>
                    </a:lnTo>
                    <a:lnTo>
                      <a:pt x="90" y="161"/>
                    </a:lnTo>
                    <a:lnTo>
                      <a:pt x="90" y="161"/>
                    </a:lnTo>
                    <a:lnTo>
                      <a:pt x="89" y="161"/>
                    </a:lnTo>
                    <a:lnTo>
                      <a:pt x="89" y="161"/>
                    </a:lnTo>
                    <a:lnTo>
                      <a:pt x="88" y="162"/>
                    </a:lnTo>
                    <a:lnTo>
                      <a:pt x="87" y="162"/>
                    </a:lnTo>
                    <a:lnTo>
                      <a:pt x="86" y="163"/>
                    </a:lnTo>
                    <a:lnTo>
                      <a:pt x="85" y="163"/>
                    </a:lnTo>
                    <a:lnTo>
                      <a:pt x="84" y="164"/>
                    </a:lnTo>
                    <a:lnTo>
                      <a:pt x="84" y="164"/>
                    </a:lnTo>
                    <a:lnTo>
                      <a:pt x="83" y="164"/>
                    </a:lnTo>
                    <a:lnTo>
                      <a:pt x="82" y="165"/>
                    </a:lnTo>
                    <a:lnTo>
                      <a:pt x="82" y="165"/>
                    </a:lnTo>
                    <a:lnTo>
                      <a:pt x="81" y="166"/>
                    </a:lnTo>
                    <a:lnTo>
                      <a:pt x="80" y="166"/>
                    </a:lnTo>
                    <a:lnTo>
                      <a:pt x="80" y="166"/>
                    </a:lnTo>
                    <a:lnTo>
                      <a:pt x="79" y="166"/>
                    </a:lnTo>
                    <a:lnTo>
                      <a:pt x="78" y="167"/>
                    </a:lnTo>
                    <a:lnTo>
                      <a:pt x="77" y="167"/>
                    </a:lnTo>
                    <a:lnTo>
                      <a:pt x="76" y="167"/>
                    </a:lnTo>
                    <a:lnTo>
                      <a:pt x="75" y="168"/>
                    </a:lnTo>
                    <a:lnTo>
                      <a:pt x="74" y="168"/>
                    </a:lnTo>
                    <a:lnTo>
                      <a:pt x="74" y="168"/>
                    </a:lnTo>
                    <a:lnTo>
                      <a:pt x="73" y="169"/>
                    </a:lnTo>
                    <a:lnTo>
                      <a:pt x="73" y="169"/>
                    </a:lnTo>
                    <a:lnTo>
                      <a:pt x="72" y="169"/>
                    </a:lnTo>
                    <a:lnTo>
                      <a:pt x="71" y="169"/>
                    </a:lnTo>
                    <a:lnTo>
                      <a:pt x="70" y="170"/>
                    </a:lnTo>
                    <a:lnTo>
                      <a:pt x="69" y="170"/>
                    </a:lnTo>
                    <a:lnTo>
                      <a:pt x="68" y="170"/>
                    </a:lnTo>
                    <a:lnTo>
                      <a:pt x="67" y="170"/>
                    </a:lnTo>
                    <a:lnTo>
                      <a:pt x="67" y="171"/>
                    </a:lnTo>
                    <a:lnTo>
                      <a:pt x="66" y="171"/>
                    </a:lnTo>
                    <a:lnTo>
                      <a:pt x="65" y="171"/>
                    </a:lnTo>
                    <a:lnTo>
                      <a:pt x="64" y="171"/>
                    </a:lnTo>
                    <a:lnTo>
                      <a:pt x="63" y="171"/>
                    </a:lnTo>
                    <a:lnTo>
                      <a:pt x="63" y="171"/>
                    </a:lnTo>
                    <a:lnTo>
                      <a:pt x="62" y="171"/>
                    </a:lnTo>
                    <a:lnTo>
                      <a:pt x="61" y="171"/>
                    </a:lnTo>
                    <a:lnTo>
                      <a:pt x="61" y="171"/>
                    </a:lnTo>
                    <a:lnTo>
                      <a:pt x="60" y="171"/>
                    </a:lnTo>
                    <a:lnTo>
                      <a:pt x="58" y="172"/>
                    </a:lnTo>
                    <a:lnTo>
                      <a:pt x="56" y="172"/>
                    </a:lnTo>
                    <a:lnTo>
                      <a:pt x="55" y="172"/>
                    </a:lnTo>
                    <a:lnTo>
                      <a:pt x="53" y="172"/>
                    </a:lnTo>
                    <a:lnTo>
                      <a:pt x="50" y="173"/>
                    </a:lnTo>
                    <a:lnTo>
                      <a:pt x="49" y="173"/>
                    </a:lnTo>
                    <a:lnTo>
                      <a:pt x="47" y="174"/>
                    </a:lnTo>
                    <a:lnTo>
                      <a:pt x="45" y="174"/>
                    </a:lnTo>
                    <a:lnTo>
                      <a:pt x="45" y="174"/>
                    </a:lnTo>
                    <a:lnTo>
                      <a:pt x="44" y="174"/>
                    </a:lnTo>
                    <a:lnTo>
                      <a:pt x="44" y="174"/>
                    </a:lnTo>
                    <a:lnTo>
                      <a:pt x="43" y="175"/>
                    </a:lnTo>
                    <a:lnTo>
                      <a:pt x="42" y="175"/>
                    </a:lnTo>
                    <a:lnTo>
                      <a:pt x="41" y="175"/>
                    </a:lnTo>
                    <a:lnTo>
                      <a:pt x="41" y="175"/>
                    </a:lnTo>
                    <a:lnTo>
                      <a:pt x="41" y="175"/>
                    </a:lnTo>
                    <a:lnTo>
                      <a:pt x="41" y="175"/>
                    </a:lnTo>
                    <a:lnTo>
                      <a:pt x="40" y="175"/>
                    </a:lnTo>
                    <a:lnTo>
                      <a:pt x="40" y="175"/>
                    </a:lnTo>
                    <a:lnTo>
                      <a:pt x="39" y="176"/>
                    </a:lnTo>
                    <a:lnTo>
                      <a:pt x="39" y="176"/>
                    </a:lnTo>
                    <a:lnTo>
                      <a:pt x="37" y="176"/>
                    </a:lnTo>
                    <a:lnTo>
                      <a:pt x="34" y="177"/>
                    </a:lnTo>
                    <a:lnTo>
                      <a:pt x="32" y="178"/>
                    </a:lnTo>
                    <a:lnTo>
                      <a:pt x="31" y="178"/>
                    </a:lnTo>
                    <a:lnTo>
                      <a:pt x="30" y="179"/>
                    </a:lnTo>
                    <a:lnTo>
                      <a:pt x="29" y="179"/>
                    </a:lnTo>
                    <a:lnTo>
                      <a:pt x="28" y="179"/>
                    </a:lnTo>
                    <a:lnTo>
                      <a:pt x="27" y="180"/>
                    </a:lnTo>
                    <a:lnTo>
                      <a:pt x="26" y="180"/>
                    </a:lnTo>
                    <a:lnTo>
                      <a:pt x="25" y="180"/>
                    </a:lnTo>
                    <a:lnTo>
                      <a:pt x="24" y="180"/>
                    </a:lnTo>
                    <a:lnTo>
                      <a:pt x="24" y="180"/>
                    </a:lnTo>
                    <a:lnTo>
                      <a:pt x="23" y="180"/>
                    </a:lnTo>
                    <a:lnTo>
                      <a:pt x="23" y="180"/>
                    </a:lnTo>
                    <a:lnTo>
                      <a:pt x="22" y="180"/>
                    </a:lnTo>
                    <a:lnTo>
                      <a:pt x="22" y="180"/>
                    </a:lnTo>
                    <a:lnTo>
                      <a:pt x="21" y="180"/>
                    </a:lnTo>
                    <a:lnTo>
                      <a:pt x="21" y="180"/>
                    </a:lnTo>
                    <a:lnTo>
                      <a:pt x="20" y="180"/>
                    </a:lnTo>
                    <a:lnTo>
                      <a:pt x="20" y="180"/>
                    </a:lnTo>
                    <a:lnTo>
                      <a:pt x="19" y="181"/>
                    </a:lnTo>
                    <a:lnTo>
                      <a:pt x="19" y="181"/>
                    </a:lnTo>
                    <a:lnTo>
                      <a:pt x="19" y="181"/>
                    </a:lnTo>
                    <a:lnTo>
                      <a:pt x="18" y="181"/>
                    </a:lnTo>
                    <a:lnTo>
                      <a:pt x="17" y="181"/>
                    </a:lnTo>
                    <a:lnTo>
                      <a:pt x="17" y="181"/>
                    </a:lnTo>
                    <a:lnTo>
                      <a:pt x="16" y="181"/>
                    </a:lnTo>
                    <a:lnTo>
                      <a:pt x="15" y="181"/>
                    </a:lnTo>
                    <a:lnTo>
                      <a:pt x="15" y="181"/>
                    </a:lnTo>
                    <a:lnTo>
                      <a:pt x="15" y="181"/>
                    </a:lnTo>
                    <a:lnTo>
                      <a:pt x="15" y="181"/>
                    </a:lnTo>
                    <a:lnTo>
                      <a:pt x="14" y="180"/>
                    </a:lnTo>
                    <a:lnTo>
                      <a:pt x="14" y="180"/>
                    </a:lnTo>
                    <a:lnTo>
                      <a:pt x="13" y="180"/>
                    </a:lnTo>
                    <a:lnTo>
                      <a:pt x="12" y="180"/>
                    </a:lnTo>
                    <a:lnTo>
                      <a:pt x="12" y="180"/>
                    </a:lnTo>
                    <a:lnTo>
                      <a:pt x="12" y="180"/>
                    </a:lnTo>
                    <a:lnTo>
                      <a:pt x="10" y="179"/>
                    </a:lnTo>
                    <a:lnTo>
                      <a:pt x="6" y="179"/>
                    </a:lnTo>
                    <a:lnTo>
                      <a:pt x="0" y="174"/>
                    </a:lnTo>
                    <a:lnTo>
                      <a:pt x="0" y="174"/>
                    </a:lnTo>
                    <a:lnTo>
                      <a:pt x="0" y="174"/>
                    </a:lnTo>
                    <a:lnTo>
                      <a:pt x="0" y="174"/>
                    </a:lnTo>
                    <a:lnTo>
                      <a:pt x="0" y="166"/>
                    </a:lnTo>
                    <a:lnTo>
                      <a:pt x="6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0"/>
                    </a:lnTo>
                    <a:lnTo>
                      <a:pt x="5" y="160"/>
                    </a:lnTo>
                    <a:lnTo>
                      <a:pt x="5" y="160"/>
                    </a:lnTo>
                    <a:lnTo>
                      <a:pt x="6" y="160"/>
                    </a:lnTo>
                    <a:lnTo>
                      <a:pt x="6" y="160"/>
                    </a:lnTo>
                    <a:lnTo>
                      <a:pt x="6" y="160"/>
                    </a:lnTo>
                    <a:lnTo>
                      <a:pt x="6" y="159"/>
                    </a:lnTo>
                    <a:lnTo>
                      <a:pt x="6" y="159"/>
                    </a:lnTo>
                    <a:lnTo>
                      <a:pt x="6" y="159"/>
                    </a:lnTo>
                    <a:lnTo>
                      <a:pt x="6" y="159"/>
                    </a:lnTo>
                    <a:lnTo>
                      <a:pt x="6" y="158"/>
                    </a:lnTo>
                    <a:lnTo>
                      <a:pt x="6" y="158"/>
                    </a:lnTo>
                    <a:lnTo>
                      <a:pt x="6" y="158"/>
                    </a:lnTo>
                    <a:lnTo>
                      <a:pt x="6" y="158"/>
                    </a:lnTo>
                    <a:lnTo>
                      <a:pt x="6" y="157"/>
                    </a:lnTo>
                    <a:lnTo>
                      <a:pt x="6" y="157"/>
                    </a:lnTo>
                    <a:lnTo>
                      <a:pt x="6" y="157"/>
                    </a:lnTo>
                    <a:lnTo>
                      <a:pt x="6" y="156"/>
                    </a:lnTo>
                    <a:lnTo>
                      <a:pt x="7" y="156"/>
                    </a:lnTo>
                    <a:lnTo>
                      <a:pt x="7" y="155"/>
                    </a:lnTo>
                    <a:lnTo>
                      <a:pt x="7" y="154"/>
                    </a:lnTo>
                    <a:lnTo>
                      <a:pt x="8" y="153"/>
                    </a:lnTo>
                    <a:lnTo>
                      <a:pt x="8" y="153"/>
                    </a:lnTo>
                    <a:lnTo>
                      <a:pt x="8" y="152"/>
                    </a:lnTo>
                    <a:lnTo>
                      <a:pt x="9" y="152"/>
                    </a:lnTo>
                    <a:lnTo>
                      <a:pt x="9" y="151"/>
                    </a:lnTo>
                    <a:lnTo>
                      <a:pt x="9" y="150"/>
                    </a:lnTo>
                    <a:lnTo>
                      <a:pt x="9" y="150"/>
                    </a:lnTo>
                    <a:lnTo>
                      <a:pt x="10" y="149"/>
                    </a:lnTo>
                    <a:lnTo>
                      <a:pt x="10" y="148"/>
                    </a:lnTo>
                    <a:lnTo>
                      <a:pt x="10" y="148"/>
                    </a:lnTo>
                    <a:lnTo>
                      <a:pt x="10" y="147"/>
                    </a:lnTo>
                    <a:lnTo>
                      <a:pt x="11" y="146"/>
                    </a:lnTo>
                    <a:lnTo>
                      <a:pt x="11" y="145"/>
                    </a:lnTo>
                    <a:lnTo>
                      <a:pt x="11" y="144"/>
                    </a:lnTo>
                    <a:lnTo>
                      <a:pt x="12" y="142"/>
                    </a:lnTo>
                    <a:lnTo>
                      <a:pt x="12" y="141"/>
                    </a:lnTo>
                    <a:lnTo>
                      <a:pt x="13" y="139"/>
                    </a:lnTo>
                    <a:lnTo>
                      <a:pt x="14" y="136"/>
                    </a:lnTo>
                    <a:lnTo>
                      <a:pt x="15" y="134"/>
                    </a:lnTo>
                    <a:lnTo>
                      <a:pt x="15" y="132"/>
                    </a:lnTo>
                    <a:lnTo>
                      <a:pt x="15" y="132"/>
                    </a:lnTo>
                    <a:lnTo>
                      <a:pt x="15" y="131"/>
                    </a:lnTo>
                    <a:lnTo>
                      <a:pt x="15" y="130"/>
                    </a:lnTo>
                    <a:lnTo>
                      <a:pt x="15" y="130"/>
                    </a:lnTo>
                    <a:lnTo>
                      <a:pt x="16" y="129"/>
                    </a:lnTo>
                    <a:lnTo>
                      <a:pt x="16" y="128"/>
                    </a:lnTo>
                    <a:lnTo>
                      <a:pt x="16" y="127"/>
                    </a:lnTo>
                    <a:lnTo>
                      <a:pt x="17" y="126"/>
                    </a:lnTo>
                    <a:lnTo>
                      <a:pt x="17" y="126"/>
                    </a:lnTo>
                    <a:lnTo>
                      <a:pt x="17" y="125"/>
                    </a:lnTo>
                    <a:lnTo>
                      <a:pt x="17" y="124"/>
                    </a:lnTo>
                    <a:lnTo>
                      <a:pt x="18" y="123"/>
                    </a:lnTo>
                    <a:lnTo>
                      <a:pt x="18" y="123"/>
                    </a:lnTo>
                    <a:lnTo>
                      <a:pt x="18" y="123"/>
                    </a:lnTo>
                    <a:lnTo>
                      <a:pt x="18" y="123"/>
                    </a:lnTo>
                    <a:lnTo>
                      <a:pt x="19" y="122"/>
                    </a:lnTo>
                    <a:lnTo>
                      <a:pt x="19" y="122"/>
                    </a:lnTo>
                    <a:lnTo>
                      <a:pt x="19" y="122"/>
                    </a:lnTo>
                    <a:lnTo>
                      <a:pt x="19" y="121"/>
                    </a:lnTo>
                    <a:lnTo>
                      <a:pt x="20" y="120"/>
                    </a:lnTo>
                    <a:lnTo>
                      <a:pt x="20" y="119"/>
                    </a:lnTo>
                    <a:lnTo>
                      <a:pt x="21" y="119"/>
                    </a:lnTo>
                    <a:lnTo>
                      <a:pt x="21" y="118"/>
                    </a:lnTo>
                    <a:lnTo>
                      <a:pt x="22" y="117"/>
                    </a:lnTo>
                    <a:lnTo>
                      <a:pt x="22" y="116"/>
                    </a:lnTo>
                    <a:lnTo>
                      <a:pt x="23" y="115"/>
                    </a:lnTo>
                    <a:lnTo>
                      <a:pt x="23" y="114"/>
                    </a:lnTo>
                    <a:lnTo>
                      <a:pt x="24" y="113"/>
                    </a:lnTo>
                    <a:lnTo>
                      <a:pt x="25" y="113"/>
                    </a:lnTo>
                    <a:lnTo>
                      <a:pt x="25" y="112"/>
                    </a:lnTo>
                    <a:lnTo>
                      <a:pt x="25" y="112"/>
                    </a:lnTo>
                    <a:lnTo>
                      <a:pt x="25" y="111"/>
                    </a:lnTo>
                    <a:lnTo>
                      <a:pt x="26" y="110"/>
                    </a:lnTo>
                    <a:lnTo>
                      <a:pt x="26" y="109"/>
                    </a:lnTo>
                    <a:lnTo>
                      <a:pt x="27" y="108"/>
                    </a:lnTo>
                    <a:lnTo>
                      <a:pt x="28" y="107"/>
                    </a:lnTo>
                    <a:lnTo>
                      <a:pt x="28" y="106"/>
                    </a:lnTo>
                    <a:lnTo>
                      <a:pt x="29" y="105"/>
                    </a:lnTo>
                    <a:lnTo>
                      <a:pt x="29" y="105"/>
                    </a:lnTo>
                    <a:lnTo>
                      <a:pt x="30" y="104"/>
                    </a:lnTo>
                    <a:lnTo>
                      <a:pt x="30" y="104"/>
                    </a:lnTo>
                    <a:lnTo>
                      <a:pt x="31" y="103"/>
                    </a:lnTo>
                    <a:lnTo>
                      <a:pt x="32" y="102"/>
                    </a:lnTo>
                    <a:lnTo>
                      <a:pt x="32" y="101"/>
                    </a:lnTo>
                    <a:lnTo>
                      <a:pt x="33" y="101"/>
                    </a:lnTo>
                    <a:lnTo>
                      <a:pt x="33" y="100"/>
                    </a:lnTo>
                    <a:lnTo>
                      <a:pt x="34" y="99"/>
                    </a:lnTo>
                    <a:lnTo>
                      <a:pt x="34" y="98"/>
                    </a:lnTo>
                    <a:lnTo>
                      <a:pt x="34" y="97"/>
                    </a:lnTo>
                    <a:lnTo>
                      <a:pt x="35" y="96"/>
                    </a:lnTo>
                    <a:lnTo>
                      <a:pt x="35" y="96"/>
                    </a:lnTo>
                    <a:lnTo>
                      <a:pt x="36" y="95"/>
                    </a:lnTo>
                    <a:lnTo>
                      <a:pt x="37" y="94"/>
                    </a:lnTo>
                    <a:lnTo>
                      <a:pt x="37" y="94"/>
                    </a:lnTo>
                    <a:lnTo>
                      <a:pt x="38" y="93"/>
                    </a:lnTo>
                    <a:lnTo>
                      <a:pt x="39" y="93"/>
                    </a:lnTo>
                    <a:lnTo>
                      <a:pt x="39" y="92"/>
                    </a:lnTo>
                    <a:lnTo>
                      <a:pt x="40" y="91"/>
                    </a:lnTo>
                    <a:lnTo>
                      <a:pt x="40" y="90"/>
                    </a:lnTo>
                    <a:lnTo>
                      <a:pt x="41" y="89"/>
                    </a:lnTo>
                    <a:lnTo>
                      <a:pt x="42" y="89"/>
                    </a:lnTo>
                    <a:lnTo>
                      <a:pt x="42" y="88"/>
                    </a:lnTo>
                    <a:lnTo>
                      <a:pt x="43" y="87"/>
                    </a:lnTo>
                    <a:lnTo>
                      <a:pt x="44" y="85"/>
                    </a:lnTo>
                    <a:lnTo>
                      <a:pt x="45" y="84"/>
                    </a:lnTo>
                    <a:lnTo>
                      <a:pt x="46" y="83"/>
                    </a:lnTo>
                    <a:lnTo>
                      <a:pt x="47" y="82"/>
                    </a:lnTo>
                    <a:lnTo>
                      <a:pt x="48" y="80"/>
                    </a:lnTo>
                    <a:lnTo>
                      <a:pt x="50" y="79"/>
                    </a:lnTo>
                    <a:lnTo>
                      <a:pt x="51" y="77"/>
                    </a:lnTo>
                    <a:lnTo>
                      <a:pt x="52" y="76"/>
                    </a:lnTo>
                    <a:lnTo>
                      <a:pt x="53" y="75"/>
                    </a:lnTo>
                    <a:lnTo>
                      <a:pt x="54" y="74"/>
                    </a:lnTo>
                    <a:lnTo>
                      <a:pt x="55" y="72"/>
                    </a:lnTo>
                    <a:lnTo>
                      <a:pt x="57" y="71"/>
                    </a:lnTo>
                    <a:lnTo>
                      <a:pt x="58" y="69"/>
                    </a:lnTo>
                    <a:lnTo>
                      <a:pt x="60" y="68"/>
                    </a:lnTo>
                    <a:lnTo>
                      <a:pt x="61" y="66"/>
                    </a:lnTo>
                    <a:lnTo>
                      <a:pt x="62" y="65"/>
                    </a:lnTo>
                    <a:lnTo>
                      <a:pt x="63" y="65"/>
                    </a:lnTo>
                    <a:lnTo>
                      <a:pt x="64" y="63"/>
                    </a:lnTo>
                    <a:lnTo>
                      <a:pt x="65" y="62"/>
                    </a:lnTo>
                    <a:lnTo>
                      <a:pt x="67" y="60"/>
                    </a:lnTo>
                    <a:lnTo>
                      <a:pt x="68" y="59"/>
                    </a:lnTo>
                    <a:lnTo>
                      <a:pt x="70" y="57"/>
                    </a:lnTo>
                    <a:lnTo>
                      <a:pt x="71" y="56"/>
                    </a:lnTo>
                    <a:lnTo>
                      <a:pt x="72" y="55"/>
                    </a:lnTo>
                    <a:lnTo>
                      <a:pt x="74" y="53"/>
                    </a:lnTo>
                    <a:lnTo>
                      <a:pt x="77" y="50"/>
                    </a:lnTo>
                    <a:lnTo>
                      <a:pt x="80" y="47"/>
                    </a:lnTo>
                    <a:lnTo>
                      <a:pt x="84" y="42"/>
                    </a:lnTo>
                    <a:lnTo>
                      <a:pt x="87" y="40"/>
                    </a:lnTo>
                    <a:lnTo>
                      <a:pt x="90" y="37"/>
                    </a:lnTo>
                    <a:lnTo>
                      <a:pt x="92" y="35"/>
                    </a:lnTo>
                    <a:lnTo>
                      <a:pt x="93" y="33"/>
                    </a:lnTo>
                    <a:lnTo>
                      <a:pt x="95" y="32"/>
                    </a:lnTo>
                    <a:lnTo>
                      <a:pt x="95" y="32"/>
                    </a:lnTo>
                    <a:lnTo>
                      <a:pt x="96" y="31"/>
                    </a:lnTo>
                    <a:lnTo>
                      <a:pt x="96" y="30"/>
                    </a:lnTo>
                    <a:lnTo>
                      <a:pt x="97" y="30"/>
                    </a:lnTo>
                    <a:lnTo>
                      <a:pt x="97" y="29"/>
                    </a:lnTo>
                    <a:lnTo>
                      <a:pt x="98" y="28"/>
                    </a:lnTo>
                    <a:lnTo>
                      <a:pt x="99" y="27"/>
                    </a:lnTo>
                    <a:lnTo>
                      <a:pt x="100" y="27"/>
                    </a:lnTo>
                    <a:lnTo>
                      <a:pt x="101" y="25"/>
                    </a:lnTo>
                    <a:lnTo>
                      <a:pt x="103" y="23"/>
                    </a:lnTo>
                    <a:lnTo>
                      <a:pt x="103" y="22"/>
                    </a:lnTo>
                    <a:lnTo>
                      <a:pt x="104" y="21"/>
                    </a:lnTo>
                    <a:lnTo>
                      <a:pt x="105" y="21"/>
                    </a:lnTo>
                    <a:lnTo>
                      <a:pt x="106" y="20"/>
                    </a:lnTo>
                    <a:lnTo>
                      <a:pt x="107" y="19"/>
                    </a:lnTo>
                    <a:lnTo>
                      <a:pt x="107" y="18"/>
                    </a:lnTo>
                    <a:lnTo>
                      <a:pt x="108" y="17"/>
                    </a:lnTo>
                    <a:lnTo>
                      <a:pt x="109" y="17"/>
                    </a:lnTo>
                    <a:lnTo>
                      <a:pt x="110" y="16"/>
                    </a:lnTo>
                    <a:lnTo>
                      <a:pt x="111" y="15"/>
                    </a:lnTo>
                    <a:lnTo>
                      <a:pt x="111" y="15"/>
                    </a:lnTo>
                    <a:lnTo>
                      <a:pt x="111" y="15"/>
                    </a:lnTo>
                    <a:lnTo>
                      <a:pt x="111" y="14"/>
                    </a:lnTo>
                    <a:lnTo>
                      <a:pt x="112" y="14"/>
                    </a:lnTo>
                    <a:lnTo>
                      <a:pt x="112" y="13"/>
                    </a:lnTo>
                    <a:lnTo>
                      <a:pt x="113" y="13"/>
                    </a:lnTo>
                    <a:lnTo>
                      <a:pt x="113" y="12"/>
                    </a:lnTo>
                    <a:lnTo>
                      <a:pt x="114" y="12"/>
                    </a:lnTo>
                    <a:lnTo>
                      <a:pt x="114" y="12"/>
                    </a:lnTo>
                    <a:lnTo>
                      <a:pt x="115" y="11"/>
                    </a:lnTo>
                    <a:lnTo>
                      <a:pt x="115" y="11"/>
                    </a:lnTo>
                    <a:lnTo>
                      <a:pt x="116" y="10"/>
                    </a:lnTo>
                    <a:lnTo>
                      <a:pt x="116" y="10"/>
                    </a:lnTo>
                    <a:lnTo>
                      <a:pt x="117" y="9"/>
                    </a:lnTo>
                    <a:lnTo>
                      <a:pt x="117" y="9"/>
                    </a:lnTo>
                    <a:lnTo>
                      <a:pt x="118" y="9"/>
                    </a:lnTo>
                    <a:lnTo>
                      <a:pt x="118" y="8"/>
                    </a:lnTo>
                    <a:lnTo>
                      <a:pt x="119" y="8"/>
                    </a:lnTo>
                    <a:lnTo>
                      <a:pt x="119" y="7"/>
                    </a:lnTo>
                    <a:lnTo>
                      <a:pt x="120" y="7"/>
                    </a:lnTo>
                    <a:lnTo>
                      <a:pt x="120" y="7"/>
                    </a:lnTo>
                    <a:lnTo>
                      <a:pt x="120" y="7"/>
                    </a:lnTo>
                    <a:lnTo>
                      <a:pt x="120" y="7"/>
                    </a:lnTo>
                    <a:lnTo>
                      <a:pt x="121" y="6"/>
                    </a:lnTo>
                    <a:lnTo>
                      <a:pt x="121" y="6"/>
                    </a:lnTo>
                    <a:lnTo>
                      <a:pt x="122" y="6"/>
                    </a:lnTo>
                    <a:lnTo>
                      <a:pt x="123" y="5"/>
                    </a:lnTo>
                    <a:lnTo>
                      <a:pt x="123" y="5"/>
                    </a:lnTo>
                    <a:lnTo>
                      <a:pt x="124" y="5"/>
                    </a:lnTo>
                    <a:lnTo>
                      <a:pt x="124" y="4"/>
                    </a:lnTo>
                    <a:lnTo>
                      <a:pt x="125" y="4"/>
                    </a:lnTo>
                    <a:lnTo>
                      <a:pt x="125" y="4"/>
                    </a:lnTo>
                    <a:lnTo>
                      <a:pt x="126" y="3"/>
                    </a:lnTo>
                    <a:lnTo>
                      <a:pt x="127" y="3"/>
                    </a:lnTo>
                    <a:lnTo>
                      <a:pt x="127" y="3"/>
                    </a:lnTo>
                    <a:lnTo>
                      <a:pt x="128" y="3"/>
                    </a:lnTo>
                    <a:lnTo>
                      <a:pt x="129" y="2"/>
                    </a:lnTo>
                    <a:lnTo>
                      <a:pt x="129" y="2"/>
                    </a:lnTo>
                    <a:lnTo>
                      <a:pt x="130" y="2"/>
                    </a:lnTo>
                    <a:lnTo>
                      <a:pt x="130" y="2"/>
                    </a:lnTo>
                    <a:lnTo>
                      <a:pt x="130" y="1"/>
                    </a:lnTo>
                    <a:lnTo>
                      <a:pt x="131" y="1"/>
                    </a:lnTo>
                    <a:lnTo>
                      <a:pt x="132" y="1"/>
                    </a:lnTo>
                    <a:lnTo>
                      <a:pt x="132" y="1"/>
                    </a:lnTo>
                    <a:lnTo>
                      <a:pt x="133" y="0"/>
                    </a:lnTo>
                    <a:lnTo>
                      <a:pt x="134" y="0"/>
                    </a:lnTo>
                    <a:lnTo>
                      <a:pt x="134" y="0"/>
                    </a:lnTo>
                    <a:lnTo>
                      <a:pt x="135" y="0"/>
                    </a:lnTo>
                    <a:lnTo>
                      <a:pt x="136" y="0"/>
                    </a:lnTo>
                    <a:lnTo>
                      <a:pt x="137" y="0"/>
                    </a:lnTo>
                    <a:lnTo>
                      <a:pt x="137" y="0"/>
                    </a:lnTo>
                    <a:lnTo>
                      <a:pt x="138" y="0"/>
                    </a:lnTo>
                    <a:lnTo>
                      <a:pt x="139" y="0"/>
                    </a:lnTo>
                    <a:lnTo>
                      <a:pt x="140" y="0"/>
                    </a:lnTo>
                    <a:lnTo>
                      <a:pt x="140" y="0"/>
                    </a:lnTo>
                    <a:lnTo>
                      <a:pt x="140" y="0"/>
                    </a:lnTo>
                    <a:lnTo>
                      <a:pt x="140" y="0"/>
                    </a:lnTo>
                    <a:lnTo>
                      <a:pt x="140" y="0"/>
                    </a:lnTo>
                    <a:lnTo>
                      <a:pt x="140" y="0"/>
                    </a:lnTo>
                    <a:close/>
                    <a:moveTo>
                      <a:pt x="140" y="20"/>
                    </a:moveTo>
                    <a:lnTo>
                      <a:pt x="140" y="20"/>
                    </a:lnTo>
                    <a:lnTo>
                      <a:pt x="140" y="20"/>
                    </a:lnTo>
                    <a:lnTo>
                      <a:pt x="140" y="20"/>
                    </a:lnTo>
                    <a:lnTo>
                      <a:pt x="140" y="20"/>
                    </a:lnTo>
                    <a:lnTo>
                      <a:pt x="140" y="20"/>
                    </a:lnTo>
                    <a:lnTo>
                      <a:pt x="140" y="20"/>
                    </a:lnTo>
                    <a:lnTo>
                      <a:pt x="139" y="20"/>
                    </a:lnTo>
                    <a:lnTo>
                      <a:pt x="139" y="20"/>
                    </a:lnTo>
                    <a:lnTo>
                      <a:pt x="139" y="20"/>
                    </a:lnTo>
                    <a:lnTo>
                      <a:pt x="139" y="20"/>
                    </a:lnTo>
                    <a:lnTo>
                      <a:pt x="138" y="21"/>
                    </a:lnTo>
                    <a:lnTo>
                      <a:pt x="138" y="21"/>
                    </a:lnTo>
                    <a:lnTo>
                      <a:pt x="138" y="21"/>
                    </a:lnTo>
                    <a:lnTo>
                      <a:pt x="138" y="21"/>
                    </a:lnTo>
                    <a:lnTo>
                      <a:pt x="137" y="21"/>
                    </a:lnTo>
                    <a:lnTo>
                      <a:pt x="137" y="21"/>
                    </a:lnTo>
                    <a:lnTo>
                      <a:pt x="137" y="21"/>
                    </a:lnTo>
                    <a:lnTo>
                      <a:pt x="137" y="21"/>
                    </a:lnTo>
                    <a:lnTo>
                      <a:pt x="136" y="21"/>
                    </a:lnTo>
                    <a:lnTo>
                      <a:pt x="136" y="21"/>
                    </a:lnTo>
                    <a:lnTo>
                      <a:pt x="136" y="21"/>
                    </a:lnTo>
                    <a:lnTo>
                      <a:pt x="136" y="22"/>
                    </a:lnTo>
                    <a:lnTo>
                      <a:pt x="135" y="22"/>
                    </a:lnTo>
                    <a:lnTo>
                      <a:pt x="135" y="22"/>
                    </a:lnTo>
                    <a:lnTo>
                      <a:pt x="135" y="22"/>
                    </a:lnTo>
                    <a:lnTo>
                      <a:pt x="134" y="22"/>
                    </a:lnTo>
                    <a:lnTo>
                      <a:pt x="134" y="22"/>
                    </a:lnTo>
                    <a:lnTo>
                      <a:pt x="134" y="23"/>
                    </a:lnTo>
                    <a:lnTo>
                      <a:pt x="133" y="23"/>
                    </a:lnTo>
                    <a:lnTo>
                      <a:pt x="133" y="23"/>
                    </a:lnTo>
                    <a:lnTo>
                      <a:pt x="133" y="23"/>
                    </a:lnTo>
                    <a:lnTo>
                      <a:pt x="132" y="23"/>
                    </a:lnTo>
                    <a:lnTo>
                      <a:pt x="132" y="24"/>
                    </a:lnTo>
                    <a:lnTo>
                      <a:pt x="132" y="24"/>
                    </a:lnTo>
                    <a:lnTo>
                      <a:pt x="131" y="24"/>
                    </a:lnTo>
                    <a:lnTo>
                      <a:pt x="131" y="24"/>
                    </a:lnTo>
                    <a:lnTo>
                      <a:pt x="131" y="25"/>
                    </a:lnTo>
                    <a:lnTo>
                      <a:pt x="130" y="25"/>
                    </a:lnTo>
                    <a:lnTo>
                      <a:pt x="130" y="25"/>
                    </a:lnTo>
                    <a:lnTo>
                      <a:pt x="130" y="25"/>
                    </a:lnTo>
                    <a:lnTo>
                      <a:pt x="130" y="26"/>
                    </a:lnTo>
                    <a:lnTo>
                      <a:pt x="130" y="26"/>
                    </a:lnTo>
                    <a:lnTo>
                      <a:pt x="130" y="26"/>
                    </a:lnTo>
                    <a:lnTo>
                      <a:pt x="129" y="27"/>
                    </a:lnTo>
                    <a:lnTo>
                      <a:pt x="129" y="27"/>
                    </a:lnTo>
                    <a:lnTo>
                      <a:pt x="128" y="27"/>
                    </a:lnTo>
                    <a:lnTo>
                      <a:pt x="128" y="27"/>
                    </a:lnTo>
                    <a:lnTo>
                      <a:pt x="128" y="27"/>
                    </a:lnTo>
                    <a:lnTo>
                      <a:pt x="127" y="27"/>
                    </a:lnTo>
                    <a:lnTo>
                      <a:pt x="127" y="28"/>
                    </a:lnTo>
                    <a:lnTo>
                      <a:pt x="127" y="28"/>
                    </a:lnTo>
                    <a:lnTo>
                      <a:pt x="126" y="28"/>
                    </a:lnTo>
                    <a:lnTo>
                      <a:pt x="126" y="29"/>
                    </a:lnTo>
                    <a:lnTo>
                      <a:pt x="125" y="29"/>
                    </a:lnTo>
                    <a:lnTo>
                      <a:pt x="125" y="29"/>
                    </a:lnTo>
                    <a:lnTo>
                      <a:pt x="125" y="30"/>
                    </a:lnTo>
                    <a:lnTo>
                      <a:pt x="124" y="30"/>
                    </a:lnTo>
                    <a:lnTo>
                      <a:pt x="123" y="31"/>
                    </a:lnTo>
                    <a:lnTo>
                      <a:pt x="123" y="32"/>
                    </a:lnTo>
                    <a:lnTo>
                      <a:pt x="122" y="33"/>
                    </a:lnTo>
                    <a:lnTo>
                      <a:pt x="121" y="33"/>
                    </a:lnTo>
                    <a:lnTo>
                      <a:pt x="120" y="34"/>
                    </a:lnTo>
                    <a:lnTo>
                      <a:pt x="120" y="35"/>
                    </a:lnTo>
                    <a:lnTo>
                      <a:pt x="120" y="36"/>
                    </a:lnTo>
                    <a:lnTo>
                      <a:pt x="119" y="36"/>
                    </a:lnTo>
                    <a:lnTo>
                      <a:pt x="118" y="36"/>
                    </a:lnTo>
                    <a:lnTo>
                      <a:pt x="117" y="38"/>
                    </a:lnTo>
                    <a:lnTo>
                      <a:pt x="115" y="40"/>
                    </a:lnTo>
                    <a:lnTo>
                      <a:pt x="114" y="41"/>
                    </a:lnTo>
                    <a:lnTo>
                      <a:pt x="113" y="43"/>
                    </a:lnTo>
                    <a:lnTo>
                      <a:pt x="112" y="43"/>
                    </a:lnTo>
                    <a:lnTo>
                      <a:pt x="112" y="44"/>
                    </a:lnTo>
                    <a:lnTo>
                      <a:pt x="111" y="45"/>
                    </a:lnTo>
                    <a:lnTo>
                      <a:pt x="111" y="46"/>
                    </a:lnTo>
                    <a:lnTo>
                      <a:pt x="111" y="46"/>
                    </a:lnTo>
                    <a:lnTo>
                      <a:pt x="110" y="46"/>
                    </a:lnTo>
                    <a:lnTo>
                      <a:pt x="108" y="47"/>
                    </a:lnTo>
                    <a:lnTo>
                      <a:pt x="107" y="49"/>
                    </a:lnTo>
                    <a:lnTo>
                      <a:pt x="104" y="52"/>
                    </a:lnTo>
                    <a:lnTo>
                      <a:pt x="101" y="55"/>
                    </a:lnTo>
                    <a:lnTo>
                      <a:pt x="100" y="56"/>
                    </a:lnTo>
                    <a:lnTo>
                      <a:pt x="94" y="62"/>
                    </a:lnTo>
                    <a:lnTo>
                      <a:pt x="92" y="65"/>
                    </a:lnTo>
                    <a:lnTo>
                      <a:pt x="89" y="67"/>
                    </a:lnTo>
                    <a:lnTo>
                      <a:pt x="87" y="69"/>
                    </a:lnTo>
                    <a:lnTo>
                      <a:pt x="85" y="71"/>
                    </a:lnTo>
                    <a:lnTo>
                      <a:pt x="84" y="72"/>
                    </a:lnTo>
                    <a:lnTo>
                      <a:pt x="83" y="74"/>
                    </a:lnTo>
                    <a:lnTo>
                      <a:pt x="82" y="75"/>
                    </a:lnTo>
                    <a:lnTo>
                      <a:pt x="81" y="75"/>
                    </a:lnTo>
                    <a:lnTo>
                      <a:pt x="79" y="77"/>
                    </a:lnTo>
                    <a:lnTo>
                      <a:pt x="78" y="78"/>
                    </a:lnTo>
                    <a:lnTo>
                      <a:pt x="77" y="80"/>
                    </a:lnTo>
                    <a:lnTo>
                      <a:pt x="75" y="81"/>
                    </a:lnTo>
                    <a:lnTo>
                      <a:pt x="75" y="81"/>
                    </a:lnTo>
                    <a:lnTo>
                      <a:pt x="74" y="82"/>
                    </a:lnTo>
                    <a:lnTo>
                      <a:pt x="73" y="84"/>
                    </a:lnTo>
                    <a:lnTo>
                      <a:pt x="73" y="84"/>
                    </a:lnTo>
                    <a:lnTo>
                      <a:pt x="71" y="86"/>
                    </a:lnTo>
                    <a:lnTo>
                      <a:pt x="70" y="87"/>
                    </a:lnTo>
                    <a:lnTo>
                      <a:pt x="69" y="88"/>
                    </a:lnTo>
                    <a:lnTo>
                      <a:pt x="67" y="90"/>
                    </a:lnTo>
                    <a:lnTo>
                      <a:pt x="66" y="91"/>
                    </a:lnTo>
                    <a:lnTo>
                      <a:pt x="65" y="93"/>
                    </a:lnTo>
                    <a:lnTo>
                      <a:pt x="64" y="94"/>
                    </a:lnTo>
                    <a:lnTo>
                      <a:pt x="63" y="95"/>
                    </a:lnTo>
                    <a:lnTo>
                      <a:pt x="62" y="96"/>
                    </a:lnTo>
                    <a:lnTo>
                      <a:pt x="61" y="98"/>
                    </a:lnTo>
                    <a:lnTo>
                      <a:pt x="60" y="99"/>
                    </a:lnTo>
                    <a:lnTo>
                      <a:pt x="59" y="100"/>
                    </a:lnTo>
                    <a:lnTo>
                      <a:pt x="58" y="101"/>
                    </a:lnTo>
                    <a:lnTo>
                      <a:pt x="57" y="102"/>
                    </a:lnTo>
                    <a:lnTo>
                      <a:pt x="57" y="103"/>
                    </a:lnTo>
                    <a:lnTo>
                      <a:pt x="56" y="103"/>
                    </a:lnTo>
                    <a:lnTo>
                      <a:pt x="56" y="104"/>
                    </a:lnTo>
                    <a:lnTo>
                      <a:pt x="55" y="104"/>
                    </a:lnTo>
                    <a:lnTo>
                      <a:pt x="54" y="105"/>
                    </a:lnTo>
                    <a:lnTo>
                      <a:pt x="54" y="105"/>
                    </a:lnTo>
                    <a:lnTo>
                      <a:pt x="53" y="106"/>
                    </a:lnTo>
                    <a:lnTo>
                      <a:pt x="53" y="107"/>
                    </a:lnTo>
                    <a:lnTo>
                      <a:pt x="53" y="108"/>
                    </a:lnTo>
                    <a:lnTo>
                      <a:pt x="53" y="108"/>
                    </a:lnTo>
                    <a:lnTo>
                      <a:pt x="52" y="109"/>
                    </a:lnTo>
                    <a:lnTo>
                      <a:pt x="51" y="110"/>
                    </a:lnTo>
                    <a:lnTo>
                      <a:pt x="51" y="111"/>
                    </a:lnTo>
                    <a:lnTo>
                      <a:pt x="50" y="111"/>
                    </a:lnTo>
                    <a:lnTo>
                      <a:pt x="50" y="112"/>
                    </a:lnTo>
                    <a:lnTo>
                      <a:pt x="49" y="113"/>
                    </a:lnTo>
                    <a:lnTo>
                      <a:pt x="49" y="113"/>
                    </a:lnTo>
                    <a:lnTo>
                      <a:pt x="48" y="113"/>
                    </a:lnTo>
                    <a:lnTo>
                      <a:pt x="48" y="114"/>
                    </a:lnTo>
                    <a:lnTo>
                      <a:pt x="47" y="115"/>
                    </a:lnTo>
                    <a:lnTo>
                      <a:pt x="47" y="116"/>
                    </a:lnTo>
                    <a:lnTo>
                      <a:pt x="46" y="116"/>
                    </a:lnTo>
                    <a:lnTo>
                      <a:pt x="46" y="117"/>
                    </a:lnTo>
                    <a:lnTo>
                      <a:pt x="45" y="118"/>
                    </a:lnTo>
                    <a:lnTo>
                      <a:pt x="44" y="119"/>
                    </a:lnTo>
                    <a:lnTo>
                      <a:pt x="44" y="120"/>
                    </a:lnTo>
                    <a:lnTo>
                      <a:pt x="44" y="120"/>
                    </a:lnTo>
                    <a:lnTo>
                      <a:pt x="44" y="121"/>
                    </a:lnTo>
                    <a:lnTo>
                      <a:pt x="43" y="122"/>
                    </a:lnTo>
                    <a:lnTo>
                      <a:pt x="43" y="122"/>
                    </a:lnTo>
                    <a:lnTo>
                      <a:pt x="43" y="123"/>
                    </a:lnTo>
                    <a:lnTo>
                      <a:pt x="42" y="123"/>
                    </a:lnTo>
                    <a:lnTo>
                      <a:pt x="42" y="123"/>
                    </a:lnTo>
                    <a:lnTo>
                      <a:pt x="41" y="124"/>
                    </a:lnTo>
                    <a:lnTo>
                      <a:pt x="41" y="125"/>
                    </a:lnTo>
                    <a:lnTo>
                      <a:pt x="40" y="126"/>
                    </a:lnTo>
                    <a:lnTo>
                      <a:pt x="40" y="127"/>
                    </a:lnTo>
                    <a:lnTo>
                      <a:pt x="39" y="127"/>
                    </a:lnTo>
                    <a:lnTo>
                      <a:pt x="39" y="128"/>
                    </a:lnTo>
                    <a:lnTo>
                      <a:pt x="39" y="129"/>
                    </a:lnTo>
                    <a:lnTo>
                      <a:pt x="38" y="130"/>
                    </a:lnTo>
                    <a:lnTo>
                      <a:pt x="38" y="131"/>
                    </a:lnTo>
                    <a:lnTo>
                      <a:pt x="37" y="131"/>
                    </a:lnTo>
                    <a:lnTo>
                      <a:pt x="37" y="131"/>
                    </a:lnTo>
                    <a:lnTo>
                      <a:pt x="37" y="132"/>
                    </a:lnTo>
                    <a:lnTo>
                      <a:pt x="37" y="132"/>
                    </a:lnTo>
                    <a:lnTo>
                      <a:pt x="37" y="132"/>
                    </a:lnTo>
                    <a:lnTo>
                      <a:pt x="37" y="132"/>
                    </a:lnTo>
                    <a:lnTo>
                      <a:pt x="37" y="132"/>
                    </a:lnTo>
                    <a:lnTo>
                      <a:pt x="37" y="132"/>
                    </a:lnTo>
                    <a:lnTo>
                      <a:pt x="37" y="132"/>
                    </a:lnTo>
                    <a:lnTo>
                      <a:pt x="36" y="132"/>
                    </a:lnTo>
                    <a:lnTo>
                      <a:pt x="36" y="133"/>
                    </a:lnTo>
                    <a:lnTo>
                      <a:pt x="36" y="133"/>
                    </a:lnTo>
                    <a:lnTo>
                      <a:pt x="36" y="134"/>
                    </a:lnTo>
                    <a:lnTo>
                      <a:pt x="35" y="135"/>
                    </a:lnTo>
                    <a:lnTo>
                      <a:pt x="35" y="135"/>
                    </a:lnTo>
                    <a:lnTo>
                      <a:pt x="35" y="136"/>
                    </a:lnTo>
                    <a:lnTo>
                      <a:pt x="35" y="137"/>
                    </a:lnTo>
                    <a:lnTo>
                      <a:pt x="35" y="137"/>
                    </a:lnTo>
                    <a:lnTo>
                      <a:pt x="34" y="138"/>
                    </a:lnTo>
                    <a:lnTo>
                      <a:pt x="34" y="139"/>
                    </a:lnTo>
                    <a:lnTo>
                      <a:pt x="34" y="141"/>
                    </a:lnTo>
                    <a:lnTo>
                      <a:pt x="34" y="142"/>
                    </a:lnTo>
                    <a:lnTo>
                      <a:pt x="33" y="145"/>
                    </a:lnTo>
                    <a:lnTo>
                      <a:pt x="32" y="147"/>
                    </a:lnTo>
                    <a:lnTo>
                      <a:pt x="32" y="149"/>
                    </a:lnTo>
                    <a:lnTo>
                      <a:pt x="31" y="151"/>
                    </a:lnTo>
                    <a:lnTo>
                      <a:pt x="31" y="152"/>
                    </a:lnTo>
                    <a:lnTo>
                      <a:pt x="30" y="152"/>
                    </a:lnTo>
                    <a:lnTo>
                      <a:pt x="30" y="153"/>
                    </a:lnTo>
                    <a:lnTo>
                      <a:pt x="30" y="154"/>
                    </a:lnTo>
                    <a:lnTo>
                      <a:pt x="29" y="155"/>
                    </a:lnTo>
                    <a:lnTo>
                      <a:pt x="29" y="155"/>
                    </a:lnTo>
                    <a:lnTo>
                      <a:pt x="29" y="156"/>
                    </a:lnTo>
                    <a:lnTo>
                      <a:pt x="29" y="157"/>
                    </a:lnTo>
                    <a:lnTo>
                      <a:pt x="28" y="158"/>
                    </a:lnTo>
                    <a:lnTo>
                      <a:pt x="31" y="157"/>
                    </a:lnTo>
                    <a:lnTo>
                      <a:pt x="33" y="156"/>
                    </a:lnTo>
                    <a:lnTo>
                      <a:pt x="34" y="156"/>
                    </a:lnTo>
                    <a:lnTo>
                      <a:pt x="34" y="156"/>
                    </a:lnTo>
                    <a:lnTo>
                      <a:pt x="34" y="155"/>
                    </a:lnTo>
                    <a:lnTo>
                      <a:pt x="35" y="155"/>
                    </a:lnTo>
                    <a:lnTo>
                      <a:pt x="36" y="155"/>
                    </a:lnTo>
                    <a:lnTo>
                      <a:pt x="36" y="155"/>
                    </a:lnTo>
                    <a:lnTo>
                      <a:pt x="37" y="155"/>
                    </a:lnTo>
                    <a:lnTo>
                      <a:pt x="38" y="155"/>
                    </a:lnTo>
                    <a:lnTo>
                      <a:pt x="38" y="154"/>
                    </a:lnTo>
                    <a:lnTo>
                      <a:pt x="39" y="154"/>
                    </a:lnTo>
                    <a:lnTo>
                      <a:pt x="40" y="154"/>
                    </a:lnTo>
                    <a:lnTo>
                      <a:pt x="41" y="154"/>
                    </a:lnTo>
                    <a:lnTo>
                      <a:pt x="42" y="154"/>
                    </a:lnTo>
                    <a:lnTo>
                      <a:pt x="44" y="153"/>
                    </a:lnTo>
                    <a:lnTo>
                      <a:pt x="45" y="153"/>
                    </a:lnTo>
                    <a:lnTo>
                      <a:pt x="47" y="153"/>
                    </a:lnTo>
                    <a:lnTo>
                      <a:pt x="50" y="152"/>
                    </a:lnTo>
                    <a:lnTo>
                      <a:pt x="52" y="152"/>
                    </a:lnTo>
                    <a:lnTo>
                      <a:pt x="53" y="152"/>
                    </a:lnTo>
                    <a:lnTo>
                      <a:pt x="54" y="152"/>
                    </a:lnTo>
                    <a:lnTo>
                      <a:pt x="55" y="152"/>
                    </a:lnTo>
                    <a:lnTo>
                      <a:pt x="56" y="152"/>
                    </a:lnTo>
                    <a:lnTo>
                      <a:pt x="57" y="152"/>
                    </a:lnTo>
                    <a:lnTo>
                      <a:pt x="58" y="151"/>
                    </a:lnTo>
                    <a:lnTo>
                      <a:pt x="59" y="151"/>
                    </a:lnTo>
                    <a:lnTo>
                      <a:pt x="59" y="151"/>
                    </a:lnTo>
                    <a:lnTo>
                      <a:pt x="60" y="151"/>
                    </a:lnTo>
                    <a:lnTo>
                      <a:pt x="61" y="151"/>
                    </a:lnTo>
                    <a:lnTo>
                      <a:pt x="62" y="151"/>
                    </a:lnTo>
                    <a:lnTo>
                      <a:pt x="62" y="150"/>
                    </a:lnTo>
                    <a:lnTo>
                      <a:pt x="63" y="150"/>
                    </a:lnTo>
                    <a:lnTo>
                      <a:pt x="63" y="150"/>
                    </a:lnTo>
                    <a:lnTo>
                      <a:pt x="63" y="150"/>
                    </a:lnTo>
                    <a:lnTo>
                      <a:pt x="64" y="150"/>
                    </a:lnTo>
                    <a:lnTo>
                      <a:pt x="65" y="150"/>
                    </a:lnTo>
                    <a:lnTo>
                      <a:pt x="66" y="149"/>
                    </a:lnTo>
                    <a:lnTo>
                      <a:pt x="66" y="149"/>
                    </a:lnTo>
                    <a:lnTo>
                      <a:pt x="67" y="149"/>
                    </a:lnTo>
                    <a:lnTo>
                      <a:pt x="68" y="149"/>
                    </a:lnTo>
                    <a:lnTo>
                      <a:pt x="68" y="148"/>
                    </a:lnTo>
                    <a:lnTo>
                      <a:pt x="69" y="148"/>
                    </a:lnTo>
                    <a:lnTo>
                      <a:pt x="70" y="148"/>
                    </a:lnTo>
                    <a:lnTo>
                      <a:pt x="70" y="148"/>
                    </a:lnTo>
                    <a:lnTo>
                      <a:pt x="71" y="148"/>
                    </a:lnTo>
                    <a:lnTo>
                      <a:pt x="72" y="147"/>
                    </a:lnTo>
                    <a:lnTo>
                      <a:pt x="72" y="147"/>
                    </a:lnTo>
                    <a:lnTo>
                      <a:pt x="73" y="147"/>
                    </a:lnTo>
                    <a:lnTo>
                      <a:pt x="73" y="146"/>
                    </a:lnTo>
                    <a:lnTo>
                      <a:pt x="73" y="146"/>
                    </a:lnTo>
                    <a:lnTo>
                      <a:pt x="74" y="146"/>
                    </a:lnTo>
                    <a:lnTo>
                      <a:pt x="75" y="146"/>
                    </a:lnTo>
                    <a:lnTo>
                      <a:pt x="75" y="145"/>
                    </a:lnTo>
                    <a:lnTo>
                      <a:pt x="76" y="145"/>
                    </a:lnTo>
                    <a:lnTo>
                      <a:pt x="77" y="145"/>
                    </a:lnTo>
                    <a:lnTo>
                      <a:pt x="77" y="144"/>
                    </a:lnTo>
                    <a:lnTo>
                      <a:pt x="78" y="144"/>
                    </a:lnTo>
                    <a:lnTo>
                      <a:pt x="78" y="144"/>
                    </a:lnTo>
                    <a:lnTo>
                      <a:pt x="79" y="143"/>
                    </a:lnTo>
                    <a:lnTo>
                      <a:pt x="79" y="143"/>
                    </a:lnTo>
                    <a:lnTo>
                      <a:pt x="79" y="143"/>
                    </a:lnTo>
                    <a:lnTo>
                      <a:pt x="80" y="143"/>
                    </a:lnTo>
                    <a:lnTo>
                      <a:pt x="80" y="143"/>
                    </a:lnTo>
                    <a:lnTo>
                      <a:pt x="80" y="142"/>
                    </a:lnTo>
                    <a:lnTo>
                      <a:pt x="81" y="142"/>
                    </a:lnTo>
                    <a:lnTo>
                      <a:pt x="81" y="142"/>
                    </a:lnTo>
                    <a:lnTo>
                      <a:pt x="81" y="142"/>
                    </a:lnTo>
                    <a:lnTo>
                      <a:pt x="82" y="142"/>
                    </a:lnTo>
                    <a:lnTo>
                      <a:pt x="82" y="142"/>
                    </a:lnTo>
                    <a:lnTo>
                      <a:pt x="82" y="142"/>
                    </a:lnTo>
                    <a:lnTo>
                      <a:pt x="82" y="142"/>
                    </a:lnTo>
                    <a:lnTo>
                      <a:pt x="82" y="142"/>
                    </a:lnTo>
                    <a:lnTo>
                      <a:pt x="82" y="142"/>
                    </a:lnTo>
                    <a:lnTo>
                      <a:pt x="82" y="141"/>
                    </a:lnTo>
                    <a:lnTo>
                      <a:pt x="82" y="141"/>
                    </a:lnTo>
                    <a:lnTo>
                      <a:pt x="83" y="141"/>
                    </a:lnTo>
                    <a:lnTo>
                      <a:pt x="83" y="141"/>
                    </a:lnTo>
                    <a:lnTo>
                      <a:pt x="84" y="140"/>
                    </a:lnTo>
                    <a:lnTo>
                      <a:pt x="84" y="140"/>
                    </a:lnTo>
                    <a:lnTo>
                      <a:pt x="85" y="139"/>
                    </a:lnTo>
                    <a:lnTo>
                      <a:pt x="86" y="139"/>
                    </a:lnTo>
                    <a:lnTo>
                      <a:pt x="86" y="138"/>
                    </a:lnTo>
                    <a:lnTo>
                      <a:pt x="87" y="137"/>
                    </a:lnTo>
                    <a:lnTo>
                      <a:pt x="88" y="137"/>
                    </a:lnTo>
                    <a:lnTo>
                      <a:pt x="89" y="136"/>
                    </a:lnTo>
                    <a:lnTo>
                      <a:pt x="89" y="135"/>
                    </a:lnTo>
                    <a:lnTo>
                      <a:pt x="90" y="134"/>
                    </a:lnTo>
                    <a:lnTo>
                      <a:pt x="91" y="134"/>
                    </a:lnTo>
                    <a:lnTo>
                      <a:pt x="92" y="133"/>
                    </a:lnTo>
                    <a:lnTo>
                      <a:pt x="92" y="132"/>
                    </a:lnTo>
                    <a:lnTo>
                      <a:pt x="93" y="132"/>
                    </a:lnTo>
                    <a:lnTo>
                      <a:pt x="94" y="131"/>
                    </a:lnTo>
                    <a:lnTo>
                      <a:pt x="94" y="130"/>
                    </a:lnTo>
                    <a:lnTo>
                      <a:pt x="95" y="129"/>
                    </a:lnTo>
                    <a:lnTo>
                      <a:pt x="96" y="128"/>
                    </a:lnTo>
                    <a:lnTo>
                      <a:pt x="97" y="127"/>
                    </a:lnTo>
                    <a:lnTo>
                      <a:pt x="98" y="126"/>
                    </a:lnTo>
                    <a:lnTo>
                      <a:pt x="99" y="125"/>
                    </a:lnTo>
                    <a:lnTo>
                      <a:pt x="100" y="124"/>
                    </a:lnTo>
                    <a:lnTo>
                      <a:pt x="101" y="123"/>
                    </a:lnTo>
                    <a:lnTo>
                      <a:pt x="101" y="123"/>
                    </a:lnTo>
                    <a:lnTo>
                      <a:pt x="102" y="122"/>
                    </a:lnTo>
                    <a:lnTo>
                      <a:pt x="103" y="121"/>
                    </a:lnTo>
                    <a:lnTo>
                      <a:pt x="104" y="120"/>
                    </a:lnTo>
                    <a:lnTo>
                      <a:pt x="105" y="119"/>
                    </a:lnTo>
                    <a:lnTo>
                      <a:pt x="106" y="118"/>
                    </a:lnTo>
                    <a:lnTo>
                      <a:pt x="107" y="116"/>
                    </a:lnTo>
                    <a:lnTo>
                      <a:pt x="108" y="115"/>
                    </a:lnTo>
                    <a:lnTo>
                      <a:pt x="109" y="114"/>
                    </a:lnTo>
                    <a:lnTo>
                      <a:pt x="110" y="113"/>
                    </a:lnTo>
                    <a:lnTo>
                      <a:pt x="111" y="112"/>
                    </a:lnTo>
                    <a:lnTo>
                      <a:pt x="111" y="111"/>
                    </a:lnTo>
                    <a:lnTo>
                      <a:pt x="112" y="110"/>
                    </a:lnTo>
                    <a:lnTo>
                      <a:pt x="113" y="109"/>
                    </a:lnTo>
                    <a:lnTo>
                      <a:pt x="114" y="107"/>
                    </a:lnTo>
                    <a:lnTo>
                      <a:pt x="115" y="106"/>
                    </a:lnTo>
                    <a:lnTo>
                      <a:pt x="116" y="105"/>
                    </a:lnTo>
                    <a:lnTo>
                      <a:pt x="117" y="104"/>
                    </a:lnTo>
                    <a:lnTo>
                      <a:pt x="118" y="103"/>
                    </a:lnTo>
                    <a:lnTo>
                      <a:pt x="119" y="102"/>
                    </a:lnTo>
                    <a:lnTo>
                      <a:pt x="119" y="101"/>
                    </a:lnTo>
                    <a:lnTo>
                      <a:pt x="120" y="100"/>
                    </a:lnTo>
                    <a:lnTo>
                      <a:pt x="120" y="99"/>
                    </a:lnTo>
                    <a:lnTo>
                      <a:pt x="121" y="98"/>
                    </a:lnTo>
                    <a:lnTo>
                      <a:pt x="122" y="96"/>
                    </a:lnTo>
                    <a:lnTo>
                      <a:pt x="123" y="95"/>
                    </a:lnTo>
                    <a:lnTo>
                      <a:pt x="124" y="94"/>
                    </a:lnTo>
                    <a:lnTo>
                      <a:pt x="125" y="93"/>
                    </a:lnTo>
                    <a:lnTo>
                      <a:pt x="126" y="92"/>
                    </a:lnTo>
                    <a:lnTo>
                      <a:pt x="127" y="90"/>
                    </a:lnTo>
                    <a:lnTo>
                      <a:pt x="128" y="89"/>
                    </a:lnTo>
                    <a:lnTo>
                      <a:pt x="129" y="87"/>
                    </a:lnTo>
                    <a:lnTo>
                      <a:pt x="130" y="86"/>
                    </a:lnTo>
                    <a:lnTo>
                      <a:pt x="130" y="85"/>
                    </a:lnTo>
                    <a:lnTo>
                      <a:pt x="130" y="84"/>
                    </a:lnTo>
                    <a:lnTo>
                      <a:pt x="131" y="83"/>
                    </a:lnTo>
                    <a:lnTo>
                      <a:pt x="132" y="81"/>
                    </a:lnTo>
                    <a:lnTo>
                      <a:pt x="132" y="81"/>
                    </a:lnTo>
                    <a:lnTo>
                      <a:pt x="133" y="80"/>
                    </a:lnTo>
                    <a:lnTo>
                      <a:pt x="133" y="79"/>
                    </a:lnTo>
                    <a:lnTo>
                      <a:pt x="134" y="78"/>
                    </a:lnTo>
                    <a:lnTo>
                      <a:pt x="134" y="78"/>
                    </a:lnTo>
                    <a:lnTo>
                      <a:pt x="135" y="77"/>
                    </a:lnTo>
                    <a:lnTo>
                      <a:pt x="135" y="76"/>
                    </a:lnTo>
                    <a:lnTo>
                      <a:pt x="136" y="76"/>
                    </a:lnTo>
                    <a:lnTo>
                      <a:pt x="136" y="75"/>
                    </a:lnTo>
                    <a:lnTo>
                      <a:pt x="136" y="75"/>
                    </a:lnTo>
                    <a:lnTo>
                      <a:pt x="137" y="74"/>
                    </a:lnTo>
                    <a:lnTo>
                      <a:pt x="137" y="74"/>
                    </a:lnTo>
                    <a:lnTo>
                      <a:pt x="138" y="73"/>
                    </a:lnTo>
                    <a:lnTo>
                      <a:pt x="138" y="72"/>
                    </a:lnTo>
                    <a:lnTo>
                      <a:pt x="138" y="72"/>
                    </a:lnTo>
                    <a:lnTo>
                      <a:pt x="139" y="71"/>
                    </a:lnTo>
                    <a:lnTo>
                      <a:pt x="139" y="70"/>
                    </a:lnTo>
                    <a:lnTo>
                      <a:pt x="139" y="70"/>
                    </a:lnTo>
                    <a:lnTo>
                      <a:pt x="140" y="69"/>
                    </a:lnTo>
                    <a:lnTo>
                      <a:pt x="140" y="68"/>
                    </a:lnTo>
                    <a:lnTo>
                      <a:pt x="140" y="67"/>
                    </a:lnTo>
                    <a:lnTo>
                      <a:pt x="140" y="67"/>
                    </a:lnTo>
                    <a:lnTo>
                      <a:pt x="140" y="66"/>
                    </a:lnTo>
                    <a:lnTo>
                      <a:pt x="141" y="65"/>
                    </a:lnTo>
                    <a:lnTo>
                      <a:pt x="141" y="65"/>
                    </a:lnTo>
                    <a:lnTo>
                      <a:pt x="141" y="65"/>
                    </a:lnTo>
                    <a:lnTo>
                      <a:pt x="142" y="64"/>
                    </a:lnTo>
                    <a:lnTo>
                      <a:pt x="142" y="64"/>
                    </a:lnTo>
                    <a:lnTo>
                      <a:pt x="142" y="63"/>
                    </a:lnTo>
                    <a:lnTo>
                      <a:pt x="142" y="62"/>
                    </a:lnTo>
                    <a:lnTo>
                      <a:pt x="143" y="61"/>
                    </a:lnTo>
                    <a:lnTo>
                      <a:pt x="143" y="61"/>
                    </a:lnTo>
                    <a:lnTo>
                      <a:pt x="143" y="60"/>
                    </a:lnTo>
                    <a:lnTo>
                      <a:pt x="144" y="59"/>
                    </a:lnTo>
                    <a:lnTo>
                      <a:pt x="144" y="59"/>
                    </a:lnTo>
                    <a:lnTo>
                      <a:pt x="144" y="58"/>
                    </a:lnTo>
                    <a:lnTo>
                      <a:pt x="144" y="57"/>
                    </a:lnTo>
                    <a:lnTo>
                      <a:pt x="145" y="57"/>
                    </a:lnTo>
                    <a:lnTo>
                      <a:pt x="145" y="56"/>
                    </a:lnTo>
                    <a:lnTo>
                      <a:pt x="145" y="56"/>
                    </a:lnTo>
                    <a:lnTo>
                      <a:pt x="146" y="56"/>
                    </a:lnTo>
                    <a:lnTo>
                      <a:pt x="146" y="55"/>
                    </a:lnTo>
                    <a:lnTo>
                      <a:pt x="146" y="54"/>
                    </a:lnTo>
                    <a:lnTo>
                      <a:pt x="146" y="54"/>
                    </a:lnTo>
                    <a:lnTo>
                      <a:pt x="146" y="53"/>
                    </a:lnTo>
                    <a:lnTo>
                      <a:pt x="147" y="53"/>
                    </a:lnTo>
                    <a:lnTo>
                      <a:pt x="147" y="52"/>
                    </a:lnTo>
                    <a:lnTo>
                      <a:pt x="147" y="51"/>
                    </a:lnTo>
                    <a:lnTo>
                      <a:pt x="147" y="51"/>
                    </a:lnTo>
                    <a:lnTo>
                      <a:pt x="148" y="50"/>
                    </a:lnTo>
                    <a:lnTo>
                      <a:pt x="148" y="49"/>
                    </a:lnTo>
                    <a:lnTo>
                      <a:pt x="148" y="49"/>
                    </a:lnTo>
                    <a:lnTo>
                      <a:pt x="148" y="48"/>
                    </a:lnTo>
                    <a:lnTo>
                      <a:pt x="148" y="48"/>
                    </a:lnTo>
                    <a:lnTo>
                      <a:pt x="148" y="47"/>
                    </a:lnTo>
                    <a:lnTo>
                      <a:pt x="149" y="46"/>
                    </a:lnTo>
                    <a:lnTo>
                      <a:pt x="149" y="46"/>
                    </a:lnTo>
                    <a:lnTo>
                      <a:pt x="149" y="46"/>
                    </a:lnTo>
                    <a:lnTo>
                      <a:pt x="149" y="46"/>
                    </a:lnTo>
                    <a:lnTo>
                      <a:pt x="149" y="45"/>
                    </a:lnTo>
                    <a:lnTo>
                      <a:pt x="149" y="44"/>
                    </a:lnTo>
                    <a:lnTo>
                      <a:pt x="149" y="44"/>
                    </a:lnTo>
                    <a:lnTo>
                      <a:pt x="149" y="43"/>
                    </a:lnTo>
                    <a:lnTo>
                      <a:pt x="149" y="43"/>
                    </a:lnTo>
                    <a:lnTo>
                      <a:pt x="149" y="42"/>
                    </a:lnTo>
                    <a:lnTo>
                      <a:pt x="149" y="42"/>
                    </a:lnTo>
                    <a:lnTo>
                      <a:pt x="149" y="41"/>
                    </a:lnTo>
                    <a:lnTo>
                      <a:pt x="149" y="41"/>
                    </a:lnTo>
                    <a:lnTo>
                      <a:pt x="149" y="40"/>
                    </a:lnTo>
                    <a:lnTo>
                      <a:pt x="149" y="39"/>
                    </a:lnTo>
                    <a:lnTo>
                      <a:pt x="149" y="39"/>
                    </a:lnTo>
                    <a:lnTo>
                      <a:pt x="149" y="38"/>
                    </a:lnTo>
                    <a:lnTo>
                      <a:pt x="149" y="38"/>
                    </a:lnTo>
                    <a:lnTo>
                      <a:pt x="149" y="37"/>
                    </a:lnTo>
                    <a:lnTo>
                      <a:pt x="149" y="37"/>
                    </a:lnTo>
                    <a:lnTo>
                      <a:pt x="149" y="36"/>
                    </a:lnTo>
                    <a:lnTo>
                      <a:pt x="149" y="36"/>
                    </a:lnTo>
                    <a:lnTo>
                      <a:pt x="149" y="36"/>
                    </a:lnTo>
                    <a:lnTo>
                      <a:pt x="149" y="36"/>
                    </a:lnTo>
                    <a:lnTo>
                      <a:pt x="149" y="36"/>
                    </a:lnTo>
                    <a:lnTo>
                      <a:pt x="149" y="35"/>
                    </a:lnTo>
                    <a:lnTo>
                      <a:pt x="149" y="35"/>
                    </a:lnTo>
                    <a:lnTo>
                      <a:pt x="149" y="34"/>
                    </a:lnTo>
                    <a:lnTo>
                      <a:pt x="149" y="34"/>
                    </a:lnTo>
                    <a:lnTo>
                      <a:pt x="149" y="33"/>
                    </a:lnTo>
                    <a:lnTo>
                      <a:pt x="149" y="33"/>
                    </a:lnTo>
                    <a:lnTo>
                      <a:pt x="149" y="33"/>
                    </a:lnTo>
                    <a:lnTo>
                      <a:pt x="149" y="32"/>
                    </a:lnTo>
                    <a:lnTo>
                      <a:pt x="149" y="32"/>
                    </a:lnTo>
                    <a:lnTo>
                      <a:pt x="149" y="31"/>
                    </a:lnTo>
                    <a:lnTo>
                      <a:pt x="149" y="31"/>
                    </a:lnTo>
                    <a:lnTo>
                      <a:pt x="149" y="31"/>
                    </a:lnTo>
                    <a:lnTo>
                      <a:pt x="149" y="31"/>
                    </a:lnTo>
                    <a:lnTo>
                      <a:pt x="149" y="30"/>
                    </a:lnTo>
                    <a:lnTo>
                      <a:pt x="149" y="30"/>
                    </a:lnTo>
                    <a:lnTo>
                      <a:pt x="149" y="30"/>
                    </a:lnTo>
                    <a:lnTo>
                      <a:pt x="149" y="29"/>
                    </a:lnTo>
                    <a:lnTo>
                      <a:pt x="149" y="29"/>
                    </a:lnTo>
                    <a:lnTo>
                      <a:pt x="149" y="29"/>
                    </a:lnTo>
                    <a:lnTo>
                      <a:pt x="149" y="28"/>
                    </a:lnTo>
                    <a:lnTo>
                      <a:pt x="149" y="28"/>
                    </a:lnTo>
                    <a:lnTo>
                      <a:pt x="149" y="28"/>
                    </a:lnTo>
                    <a:lnTo>
                      <a:pt x="149" y="27"/>
                    </a:lnTo>
                    <a:lnTo>
                      <a:pt x="149" y="27"/>
                    </a:lnTo>
                    <a:lnTo>
                      <a:pt x="149" y="27"/>
                    </a:lnTo>
                    <a:lnTo>
                      <a:pt x="149" y="27"/>
                    </a:lnTo>
                    <a:lnTo>
                      <a:pt x="149" y="27"/>
                    </a:lnTo>
                    <a:lnTo>
                      <a:pt x="149" y="27"/>
                    </a:lnTo>
                    <a:lnTo>
                      <a:pt x="148" y="27"/>
                    </a:lnTo>
                    <a:lnTo>
                      <a:pt x="148" y="26"/>
                    </a:lnTo>
                    <a:lnTo>
                      <a:pt x="148" y="26"/>
                    </a:lnTo>
                    <a:lnTo>
                      <a:pt x="148" y="26"/>
                    </a:lnTo>
                    <a:lnTo>
                      <a:pt x="148" y="26"/>
                    </a:lnTo>
                    <a:lnTo>
                      <a:pt x="148" y="25"/>
                    </a:lnTo>
                    <a:lnTo>
                      <a:pt x="148" y="25"/>
                    </a:lnTo>
                    <a:lnTo>
                      <a:pt x="147" y="25"/>
                    </a:lnTo>
                    <a:lnTo>
                      <a:pt x="147" y="25"/>
                    </a:lnTo>
                    <a:lnTo>
                      <a:pt x="147" y="25"/>
                    </a:lnTo>
                    <a:lnTo>
                      <a:pt x="147" y="25"/>
                    </a:lnTo>
                    <a:lnTo>
                      <a:pt x="147" y="25"/>
                    </a:lnTo>
                    <a:lnTo>
                      <a:pt x="147" y="24"/>
                    </a:lnTo>
                    <a:lnTo>
                      <a:pt x="147" y="24"/>
                    </a:lnTo>
                    <a:lnTo>
                      <a:pt x="147" y="24"/>
                    </a:lnTo>
                    <a:lnTo>
                      <a:pt x="147" y="24"/>
                    </a:lnTo>
                    <a:lnTo>
                      <a:pt x="147" y="24"/>
                    </a:lnTo>
                    <a:lnTo>
                      <a:pt x="146" y="24"/>
                    </a:lnTo>
                    <a:lnTo>
                      <a:pt x="146" y="24"/>
                    </a:lnTo>
                    <a:lnTo>
                      <a:pt x="146" y="24"/>
                    </a:lnTo>
                    <a:lnTo>
                      <a:pt x="146" y="24"/>
                    </a:lnTo>
                    <a:lnTo>
                      <a:pt x="146" y="23"/>
                    </a:lnTo>
                    <a:lnTo>
                      <a:pt x="146" y="23"/>
                    </a:lnTo>
                    <a:lnTo>
                      <a:pt x="146" y="23"/>
                    </a:lnTo>
                    <a:lnTo>
                      <a:pt x="146" y="23"/>
                    </a:lnTo>
                    <a:lnTo>
                      <a:pt x="146" y="23"/>
                    </a:lnTo>
                    <a:lnTo>
                      <a:pt x="145" y="23"/>
                    </a:lnTo>
                    <a:lnTo>
                      <a:pt x="145" y="23"/>
                    </a:lnTo>
                    <a:lnTo>
                      <a:pt x="145" y="23"/>
                    </a:lnTo>
                    <a:lnTo>
                      <a:pt x="145" y="23"/>
                    </a:lnTo>
                    <a:lnTo>
                      <a:pt x="145" y="22"/>
                    </a:lnTo>
                    <a:lnTo>
                      <a:pt x="145" y="22"/>
                    </a:lnTo>
                    <a:lnTo>
                      <a:pt x="145" y="22"/>
                    </a:lnTo>
                    <a:lnTo>
                      <a:pt x="145" y="22"/>
                    </a:lnTo>
                    <a:lnTo>
                      <a:pt x="144" y="22"/>
                    </a:lnTo>
                    <a:lnTo>
                      <a:pt x="144" y="22"/>
                    </a:lnTo>
                    <a:lnTo>
                      <a:pt x="144" y="22"/>
                    </a:lnTo>
                    <a:lnTo>
                      <a:pt x="144" y="22"/>
                    </a:lnTo>
                    <a:lnTo>
                      <a:pt x="144" y="22"/>
                    </a:lnTo>
                    <a:lnTo>
                      <a:pt x="144" y="22"/>
                    </a:lnTo>
                    <a:lnTo>
                      <a:pt x="144" y="22"/>
                    </a:lnTo>
                    <a:lnTo>
                      <a:pt x="143" y="21"/>
                    </a:lnTo>
                    <a:lnTo>
                      <a:pt x="143" y="21"/>
                    </a:lnTo>
                    <a:lnTo>
                      <a:pt x="143" y="21"/>
                    </a:lnTo>
                    <a:lnTo>
                      <a:pt x="143" y="21"/>
                    </a:lnTo>
                    <a:lnTo>
                      <a:pt x="143" y="21"/>
                    </a:lnTo>
                    <a:lnTo>
                      <a:pt x="143" y="21"/>
                    </a:lnTo>
                    <a:lnTo>
                      <a:pt x="143" y="21"/>
                    </a:lnTo>
                    <a:lnTo>
                      <a:pt x="143" y="21"/>
                    </a:lnTo>
                    <a:lnTo>
                      <a:pt x="143" y="21"/>
                    </a:lnTo>
                    <a:lnTo>
                      <a:pt x="142" y="21"/>
                    </a:lnTo>
                    <a:lnTo>
                      <a:pt x="142" y="21"/>
                    </a:lnTo>
                    <a:lnTo>
                      <a:pt x="142" y="21"/>
                    </a:lnTo>
                    <a:lnTo>
                      <a:pt x="142" y="21"/>
                    </a:lnTo>
                    <a:lnTo>
                      <a:pt x="142" y="21"/>
                    </a:lnTo>
                    <a:lnTo>
                      <a:pt x="142" y="21"/>
                    </a:lnTo>
                    <a:lnTo>
                      <a:pt x="142" y="21"/>
                    </a:lnTo>
                    <a:lnTo>
                      <a:pt x="142" y="21"/>
                    </a:lnTo>
                    <a:lnTo>
                      <a:pt x="142" y="21"/>
                    </a:lnTo>
                    <a:lnTo>
                      <a:pt x="142" y="21"/>
                    </a:lnTo>
                    <a:lnTo>
                      <a:pt x="141" y="21"/>
                    </a:lnTo>
                    <a:lnTo>
                      <a:pt x="141" y="21"/>
                    </a:lnTo>
                    <a:lnTo>
                      <a:pt x="141" y="20"/>
                    </a:lnTo>
                    <a:lnTo>
                      <a:pt x="141" y="20"/>
                    </a:lnTo>
                    <a:lnTo>
                      <a:pt x="141" y="20"/>
                    </a:lnTo>
                    <a:lnTo>
                      <a:pt x="141" y="20"/>
                    </a:lnTo>
                    <a:lnTo>
                      <a:pt x="141" y="20"/>
                    </a:lnTo>
                    <a:lnTo>
                      <a:pt x="141" y="20"/>
                    </a:lnTo>
                    <a:lnTo>
                      <a:pt x="141" y="20"/>
                    </a:lnTo>
                    <a:lnTo>
                      <a:pt x="141" y="20"/>
                    </a:lnTo>
                    <a:lnTo>
                      <a:pt x="141" y="20"/>
                    </a:lnTo>
                    <a:lnTo>
                      <a:pt x="141" y="20"/>
                    </a:lnTo>
                    <a:lnTo>
                      <a:pt x="140" y="20"/>
                    </a:lnTo>
                    <a:lnTo>
                      <a:pt x="140" y="20"/>
                    </a:lnTo>
                    <a:lnTo>
                      <a:pt x="140" y="20"/>
                    </a:lnTo>
                    <a:lnTo>
                      <a:pt x="140" y="20"/>
                    </a:lnTo>
                    <a:lnTo>
                      <a:pt x="140" y="20"/>
                    </a:lnTo>
                    <a:lnTo>
                      <a:pt x="140" y="20"/>
                    </a:lnTo>
                    <a:lnTo>
                      <a:pt x="140" y="20"/>
                    </a:lnTo>
                    <a:lnTo>
                      <a:pt x="140" y="20"/>
                    </a:lnTo>
                    <a:lnTo>
                      <a:pt x="140" y="20"/>
                    </a:lnTo>
                    <a:lnTo>
                      <a:pt x="140" y="20"/>
                    </a:lnTo>
                    <a:lnTo>
                      <a:pt x="140" y="20"/>
                    </a:lnTo>
                    <a:lnTo>
                      <a:pt x="140" y="20"/>
                    </a:lnTo>
                    <a:lnTo>
                      <a:pt x="140" y="20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149">
                <a:extLst>
                  <a:ext uri="{FF2B5EF4-FFF2-40B4-BE49-F238E27FC236}">
                    <a16:creationId xmlns:a16="http://schemas.microsoft.com/office/drawing/2014/main" id="{71848CFC-A142-EC8F-F3EC-1E19CCDF892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974013" y="9099551"/>
                <a:ext cx="336550" cy="296863"/>
              </a:xfrm>
              <a:custGeom>
                <a:avLst/>
                <a:gdLst>
                  <a:gd name="T0" fmla="*/ 23 w 212"/>
                  <a:gd name="T1" fmla="*/ 10 h 187"/>
                  <a:gd name="T2" fmla="*/ 34 w 212"/>
                  <a:gd name="T3" fmla="*/ 26 h 187"/>
                  <a:gd name="T4" fmla="*/ 47 w 212"/>
                  <a:gd name="T5" fmla="*/ 15 h 187"/>
                  <a:gd name="T6" fmla="*/ 61 w 212"/>
                  <a:gd name="T7" fmla="*/ 16 h 187"/>
                  <a:gd name="T8" fmla="*/ 75 w 212"/>
                  <a:gd name="T9" fmla="*/ 21 h 187"/>
                  <a:gd name="T10" fmla="*/ 91 w 212"/>
                  <a:gd name="T11" fmla="*/ 29 h 187"/>
                  <a:gd name="T12" fmla="*/ 101 w 212"/>
                  <a:gd name="T13" fmla="*/ 38 h 187"/>
                  <a:gd name="T14" fmla="*/ 128 w 212"/>
                  <a:gd name="T15" fmla="*/ 59 h 187"/>
                  <a:gd name="T16" fmla="*/ 158 w 212"/>
                  <a:gd name="T17" fmla="*/ 85 h 187"/>
                  <a:gd name="T18" fmla="*/ 180 w 212"/>
                  <a:gd name="T19" fmla="*/ 106 h 187"/>
                  <a:gd name="T20" fmla="*/ 194 w 212"/>
                  <a:gd name="T21" fmla="*/ 122 h 187"/>
                  <a:gd name="T22" fmla="*/ 203 w 212"/>
                  <a:gd name="T23" fmla="*/ 134 h 187"/>
                  <a:gd name="T24" fmla="*/ 209 w 212"/>
                  <a:gd name="T25" fmla="*/ 146 h 187"/>
                  <a:gd name="T26" fmla="*/ 212 w 212"/>
                  <a:gd name="T27" fmla="*/ 159 h 187"/>
                  <a:gd name="T28" fmla="*/ 211 w 212"/>
                  <a:gd name="T29" fmla="*/ 166 h 187"/>
                  <a:gd name="T30" fmla="*/ 209 w 212"/>
                  <a:gd name="T31" fmla="*/ 173 h 187"/>
                  <a:gd name="T32" fmla="*/ 205 w 212"/>
                  <a:gd name="T33" fmla="*/ 179 h 187"/>
                  <a:gd name="T34" fmla="*/ 199 w 212"/>
                  <a:gd name="T35" fmla="*/ 183 h 187"/>
                  <a:gd name="T36" fmla="*/ 192 w 212"/>
                  <a:gd name="T37" fmla="*/ 186 h 187"/>
                  <a:gd name="T38" fmla="*/ 183 w 212"/>
                  <a:gd name="T39" fmla="*/ 187 h 187"/>
                  <a:gd name="T40" fmla="*/ 169 w 212"/>
                  <a:gd name="T41" fmla="*/ 185 h 187"/>
                  <a:gd name="T42" fmla="*/ 156 w 212"/>
                  <a:gd name="T43" fmla="*/ 181 h 187"/>
                  <a:gd name="T44" fmla="*/ 143 w 212"/>
                  <a:gd name="T45" fmla="*/ 173 h 187"/>
                  <a:gd name="T46" fmla="*/ 129 w 212"/>
                  <a:gd name="T47" fmla="*/ 164 h 187"/>
                  <a:gd name="T48" fmla="*/ 110 w 212"/>
                  <a:gd name="T49" fmla="*/ 148 h 187"/>
                  <a:gd name="T50" fmla="*/ 83 w 212"/>
                  <a:gd name="T51" fmla="*/ 124 h 187"/>
                  <a:gd name="T52" fmla="*/ 63 w 212"/>
                  <a:gd name="T53" fmla="*/ 101 h 187"/>
                  <a:gd name="T54" fmla="*/ 47 w 212"/>
                  <a:gd name="T55" fmla="*/ 83 h 187"/>
                  <a:gd name="T56" fmla="*/ 38 w 212"/>
                  <a:gd name="T57" fmla="*/ 69 h 187"/>
                  <a:gd name="T58" fmla="*/ 24 w 212"/>
                  <a:gd name="T59" fmla="*/ 48 h 187"/>
                  <a:gd name="T60" fmla="*/ 17 w 212"/>
                  <a:gd name="T61" fmla="*/ 37 h 187"/>
                  <a:gd name="T62" fmla="*/ 5 w 212"/>
                  <a:gd name="T63" fmla="*/ 20 h 187"/>
                  <a:gd name="T64" fmla="*/ 1 w 212"/>
                  <a:gd name="T65" fmla="*/ 9 h 187"/>
                  <a:gd name="T66" fmla="*/ 20 w 212"/>
                  <a:gd name="T67" fmla="*/ 8 h 187"/>
                  <a:gd name="T68" fmla="*/ 47 w 212"/>
                  <a:gd name="T69" fmla="*/ 44 h 187"/>
                  <a:gd name="T70" fmla="*/ 58 w 212"/>
                  <a:gd name="T71" fmla="*/ 62 h 187"/>
                  <a:gd name="T72" fmla="*/ 68 w 212"/>
                  <a:gd name="T73" fmla="*/ 76 h 187"/>
                  <a:gd name="T74" fmla="*/ 86 w 212"/>
                  <a:gd name="T75" fmla="*/ 96 h 187"/>
                  <a:gd name="T76" fmla="*/ 107 w 212"/>
                  <a:gd name="T77" fmla="*/ 117 h 187"/>
                  <a:gd name="T78" fmla="*/ 132 w 212"/>
                  <a:gd name="T79" fmla="*/ 140 h 187"/>
                  <a:gd name="T80" fmla="*/ 146 w 212"/>
                  <a:gd name="T81" fmla="*/ 151 h 187"/>
                  <a:gd name="T82" fmla="*/ 158 w 212"/>
                  <a:gd name="T83" fmla="*/ 158 h 187"/>
                  <a:gd name="T84" fmla="*/ 168 w 212"/>
                  <a:gd name="T85" fmla="*/ 163 h 187"/>
                  <a:gd name="T86" fmla="*/ 177 w 212"/>
                  <a:gd name="T87" fmla="*/ 166 h 187"/>
                  <a:gd name="T88" fmla="*/ 185 w 212"/>
                  <a:gd name="T89" fmla="*/ 166 h 187"/>
                  <a:gd name="T90" fmla="*/ 187 w 212"/>
                  <a:gd name="T91" fmla="*/ 166 h 187"/>
                  <a:gd name="T92" fmla="*/ 189 w 212"/>
                  <a:gd name="T93" fmla="*/ 164 h 187"/>
                  <a:gd name="T94" fmla="*/ 190 w 212"/>
                  <a:gd name="T95" fmla="*/ 163 h 187"/>
                  <a:gd name="T96" fmla="*/ 191 w 212"/>
                  <a:gd name="T97" fmla="*/ 163 h 187"/>
                  <a:gd name="T98" fmla="*/ 191 w 212"/>
                  <a:gd name="T99" fmla="*/ 162 h 187"/>
                  <a:gd name="T100" fmla="*/ 191 w 212"/>
                  <a:gd name="T101" fmla="*/ 158 h 187"/>
                  <a:gd name="T102" fmla="*/ 188 w 212"/>
                  <a:gd name="T103" fmla="*/ 151 h 187"/>
                  <a:gd name="T104" fmla="*/ 183 w 212"/>
                  <a:gd name="T105" fmla="*/ 141 h 187"/>
                  <a:gd name="T106" fmla="*/ 174 w 212"/>
                  <a:gd name="T107" fmla="*/ 131 h 187"/>
                  <a:gd name="T108" fmla="*/ 158 w 212"/>
                  <a:gd name="T109" fmla="*/ 113 h 187"/>
                  <a:gd name="T110" fmla="*/ 135 w 212"/>
                  <a:gd name="T111" fmla="*/ 92 h 187"/>
                  <a:gd name="T112" fmla="*/ 97 w 212"/>
                  <a:gd name="T113" fmla="*/ 60 h 187"/>
                  <a:gd name="T114" fmla="*/ 86 w 212"/>
                  <a:gd name="T115" fmla="*/ 51 h 187"/>
                  <a:gd name="T116" fmla="*/ 77 w 212"/>
                  <a:gd name="T117" fmla="*/ 45 h 187"/>
                  <a:gd name="T118" fmla="*/ 60 w 212"/>
                  <a:gd name="T119" fmla="*/ 37 h 187"/>
                  <a:gd name="T120" fmla="*/ 53 w 212"/>
                  <a:gd name="T121" fmla="*/ 36 h 187"/>
                  <a:gd name="T122" fmla="*/ 14 w 212"/>
                  <a:gd name="T123" fmla="*/ 20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12" h="187">
                    <a:moveTo>
                      <a:pt x="20" y="7"/>
                    </a:moveTo>
                    <a:lnTo>
                      <a:pt x="20" y="7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21" y="8"/>
                    </a:lnTo>
                    <a:lnTo>
                      <a:pt x="21" y="8"/>
                    </a:lnTo>
                    <a:lnTo>
                      <a:pt x="21" y="9"/>
                    </a:lnTo>
                    <a:lnTo>
                      <a:pt x="21" y="9"/>
                    </a:lnTo>
                    <a:lnTo>
                      <a:pt x="22" y="9"/>
                    </a:lnTo>
                    <a:lnTo>
                      <a:pt x="22" y="9"/>
                    </a:lnTo>
                    <a:lnTo>
                      <a:pt x="23" y="10"/>
                    </a:lnTo>
                    <a:lnTo>
                      <a:pt x="23" y="11"/>
                    </a:lnTo>
                    <a:lnTo>
                      <a:pt x="24" y="12"/>
                    </a:lnTo>
                    <a:lnTo>
                      <a:pt x="24" y="13"/>
                    </a:lnTo>
                    <a:lnTo>
                      <a:pt x="25" y="14"/>
                    </a:lnTo>
                    <a:lnTo>
                      <a:pt x="25" y="15"/>
                    </a:lnTo>
                    <a:lnTo>
                      <a:pt x="26" y="15"/>
                    </a:lnTo>
                    <a:lnTo>
                      <a:pt x="26" y="16"/>
                    </a:lnTo>
                    <a:lnTo>
                      <a:pt x="27" y="17"/>
                    </a:lnTo>
                    <a:lnTo>
                      <a:pt x="28" y="18"/>
                    </a:lnTo>
                    <a:lnTo>
                      <a:pt x="29" y="19"/>
                    </a:lnTo>
                    <a:lnTo>
                      <a:pt x="31" y="20"/>
                    </a:lnTo>
                    <a:lnTo>
                      <a:pt x="32" y="22"/>
                    </a:lnTo>
                    <a:lnTo>
                      <a:pt x="33" y="23"/>
                    </a:lnTo>
                    <a:lnTo>
                      <a:pt x="34" y="24"/>
                    </a:lnTo>
                    <a:lnTo>
                      <a:pt x="34" y="24"/>
                    </a:lnTo>
                    <a:lnTo>
                      <a:pt x="34" y="24"/>
                    </a:lnTo>
                    <a:lnTo>
                      <a:pt x="34" y="25"/>
                    </a:lnTo>
                    <a:lnTo>
                      <a:pt x="34" y="26"/>
                    </a:lnTo>
                    <a:lnTo>
                      <a:pt x="34" y="26"/>
                    </a:lnTo>
                    <a:lnTo>
                      <a:pt x="34" y="25"/>
                    </a:lnTo>
                    <a:lnTo>
                      <a:pt x="34" y="23"/>
                    </a:lnTo>
                    <a:lnTo>
                      <a:pt x="35" y="21"/>
                    </a:lnTo>
                    <a:lnTo>
                      <a:pt x="36" y="19"/>
                    </a:lnTo>
                    <a:lnTo>
                      <a:pt x="37" y="18"/>
                    </a:lnTo>
                    <a:lnTo>
                      <a:pt x="38" y="17"/>
                    </a:lnTo>
                    <a:lnTo>
                      <a:pt x="40" y="16"/>
                    </a:lnTo>
                    <a:lnTo>
                      <a:pt x="42" y="15"/>
                    </a:lnTo>
                    <a:lnTo>
                      <a:pt x="43" y="15"/>
                    </a:lnTo>
                    <a:lnTo>
                      <a:pt x="45" y="14"/>
                    </a:lnTo>
                    <a:lnTo>
                      <a:pt x="45" y="14"/>
                    </a:lnTo>
                    <a:lnTo>
                      <a:pt x="45" y="14"/>
                    </a:lnTo>
                    <a:lnTo>
                      <a:pt x="45" y="14"/>
                    </a:lnTo>
                    <a:lnTo>
                      <a:pt x="45" y="14"/>
                    </a:lnTo>
                    <a:lnTo>
                      <a:pt x="46" y="15"/>
                    </a:lnTo>
                    <a:lnTo>
                      <a:pt x="46" y="15"/>
                    </a:lnTo>
                    <a:lnTo>
                      <a:pt x="46" y="15"/>
                    </a:lnTo>
                    <a:lnTo>
                      <a:pt x="47" y="15"/>
                    </a:lnTo>
                    <a:lnTo>
                      <a:pt x="47" y="15"/>
                    </a:lnTo>
                    <a:lnTo>
                      <a:pt x="48" y="15"/>
                    </a:lnTo>
                    <a:lnTo>
                      <a:pt x="49" y="15"/>
                    </a:lnTo>
                    <a:lnTo>
                      <a:pt x="50" y="15"/>
                    </a:lnTo>
                    <a:lnTo>
                      <a:pt x="51" y="15"/>
                    </a:lnTo>
                    <a:lnTo>
                      <a:pt x="52" y="15"/>
                    </a:lnTo>
                    <a:lnTo>
                      <a:pt x="53" y="15"/>
                    </a:lnTo>
                    <a:lnTo>
                      <a:pt x="53" y="15"/>
                    </a:lnTo>
                    <a:lnTo>
                      <a:pt x="54" y="15"/>
                    </a:lnTo>
                    <a:lnTo>
                      <a:pt x="55" y="15"/>
                    </a:lnTo>
                    <a:lnTo>
                      <a:pt x="56" y="15"/>
                    </a:lnTo>
                    <a:lnTo>
                      <a:pt x="57" y="15"/>
                    </a:lnTo>
                    <a:lnTo>
                      <a:pt x="57" y="15"/>
                    </a:lnTo>
                    <a:lnTo>
                      <a:pt x="58" y="15"/>
                    </a:lnTo>
                    <a:lnTo>
                      <a:pt x="59" y="15"/>
                    </a:lnTo>
                    <a:lnTo>
                      <a:pt x="59" y="15"/>
                    </a:lnTo>
                    <a:lnTo>
                      <a:pt x="60" y="16"/>
                    </a:lnTo>
                    <a:lnTo>
                      <a:pt x="60" y="16"/>
                    </a:lnTo>
                    <a:lnTo>
                      <a:pt x="61" y="16"/>
                    </a:lnTo>
                    <a:lnTo>
                      <a:pt x="61" y="16"/>
                    </a:lnTo>
                    <a:lnTo>
                      <a:pt x="62" y="16"/>
                    </a:lnTo>
                    <a:lnTo>
                      <a:pt x="62" y="16"/>
                    </a:lnTo>
                    <a:lnTo>
                      <a:pt x="62" y="16"/>
                    </a:lnTo>
                    <a:lnTo>
                      <a:pt x="63" y="16"/>
                    </a:lnTo>
                    <a:lnTo>
                      <a:pt x="63" y="16"/>
                    </a:lnTo>
                    <a:lnTo>
                      <a:pt x="64" y="17"/>
                    </a:lnTo>
                    <a:lnTo>
                      <a:pt x="65" y="17"/>
                    </a:lnTo>
                    <a:lnTo>
                      <a:pt x="65" y="17"/>
                    </a:lnTo>
                    <a:lnTo>
                      <a:pt x="66" y="17"/>
                    </a:lnTo>
                    <a:lnTo>
                      <a:pt x="66" y="17"/>
                    </a:lnTo>
                    <a:lnTo>
                      <a:pt x="67" y="18"/>
                    </a:lnTo>
                    <a:lnTo>
                      <a:pt x="68" y="18"/>
                    </a:lnTo>
                    <a:lnTo>
                      <a:pt x="68" y="18"/>
                    </a:lnTo>
                    <a:lnTo>
                      <a:pt x="68" y="18"/>
                    </a:lnTo>
                    <a:lnTo>
                      <a:pt x="71" y="19"/>
                    </a:lnTo>
                    <a:lnTo>
                      <a:pt x="72" y="19"/>
                    </a:lnTo>
                    <a:lnTo>
                      <a:pt x="73" y="19"/>
                    </a:lnTo>
                    <a:lnTo>
                      <a:pt x="74" y="20"/>
                    </a:lnTo>
                    <a:lnTo>
                      <a:pt x="75" y="21"/>
                    </a:lnTo>
                    <a:lnTo>
                      <a:pt x="76" y="21"/>
                    </a:lnTo>
                    <a:lnTo>
                      <a:pt x="78" y="22"/>
                    </a:lnTo>
                    <a:lnTo>
                      <a:pt x="79" y="23"/>
                    </a:lnTo>
                    <a:lnTo>
                      <a:pt x="80" y="23"/>
                    </a:lnTo>
                    <a:lnTo>
                      <a:pt x="81" y="24"/>
                    </a:lnTo>
                    <a:lnTo>
                      <a:pt x="81" y="24"/>
                    </a:lnTo>
                    <a:lnTo>
                      <a:pt x="82" y="25"/>
                    </a:lnTo>
                    <a:lnTo>
                      <a:pt x="83" y="25"/>
                    </a:lnTo>
                    <a:lnTo>
                      <a:pt x="84" y="26"/>
                    </a:lnTo>
                    <a:lnTo>
                      <a:pt x="85" y="27"/>
                    </a:lnTo>
                    <a:lnTo>
                      <a:pt x="87" y="27"/>
                    </a:lnTo>
                    <a:lnTo>
                      <a:pt x="87" y="28"/>
                    </a:lnTo>
                    <a:lnTo>
                      <a:pt x="88" y="28"/>
                    </a:lnTo>
                    <a:lnTo>
                      <a:pt x="89" y="28"/>
                    </a:lnTo>
                    <a:lnTo>
                      <a:pt x="89" y="29"/>
                    </a:lnTo>
                    <a:lnTo>
                      <a:pt x="90" y="29"/>
                    </a:lnTo>
                    <a:lnTo>
                      <a:pt x="91" y="29"/>
                    </a:lnTo>
                    <a:lnTo>
                      <a:pt x="91" y="29"/>
                    </a:lnTo>
                    <a:lnTo>
                      <a:pt x="91" y="29"/>
                    </a:lnTo>
                    <a:lnTo>
                      <a:pt x="91" y="30"/>
                    </a:lnTo>
                    <a:lnTo>
                      <a:pt x="92" y="30"/>
                    </a:lnTo>
                    <a:lnTo>
                      <a:pt x="93" y="30"/>
                    </a:lnTo>
                    <a:lnTo>
                      <a:pt x="93" y="31"/>
                    </a:lnTo>
                    <a:lnTo>
                      <a:pt x="94" y="31"/>
                    </a:lnTo>
                    <a:lnTo>
                      <a:pt x="95" y="32"/>
                    </a:lnTo>
                    <a:lnTo>
                      <a:pt x="95" y="32"/>
                    </a:lnTo>
                    <a:lnTo>
                      <a:pt x="96" y="33"/>
                    </a:lnTo>
                    <a:lnTo>
                      <a:pt x="96" y="33"/>
                    </a:lnTo>
                    <a:lnTo>
                      <a:pt x="97" y="33"/>
                    </a:lnTo>
                    <a:lnTo>
                      <a:pt x="98" y="34"/>
                    </a:lnTo>
                    <a:lnTo>
                      <a:pt x="98" y="34"/>
                    </a:lnTo>
                    <a:lnTo>
                      <a:pt x="99" y="35"/>
                    </a:lnTo>
                    <a:lnTo>
                      <a:pt x="99" y="35"/>
                    </a:lnTo>
                    <a:lnTo>
                      <a:pt x="100" y="36"/>
                    </a:lnTo>
                    <a:lnTo>
                      <a:pt x="101" y="36"/>
                    </a:lnTo>
                    <a:lnTo>
                      <a:pt x="101" y="37"/>
                    </a:lnTo>
                    <a:lnTo>
                      <a:pt x="101" y="37"/>
                    </a:lnTo>
                    <a:lnTo>
                      <a:pt x="101" y="38"/>
                    </a:lnTo>
                    <a:lnTo>
                      <a:pt x="102" y="38"/>
                    </a:lnTo>
                    <a:lnTo>
                      <a:pt x="103" y="38"/>
                    </a:lnTo>
                    <a:lnTo>
                      <a:pt x="103" y="38"/>
                    </a:lnTo>
                    <a:lnTo>
                      <a:pt x="104" y="38"/>
                    </a:lnTo>
                    <a:lnTo>
                      <a:pt x="104" y="39"/>
                    </a:lnTo>
                    <a:lnTo>
                      <a:pt x="105" y="39"/>
                    </a:lnTo>
                    <a:lnTo>
                      <a:pt x="105" y="40"/>
                    </a:lnTo>
                    <a:lnTo>
                      <a:pt x="106" y="40"/>
                    </a:lnTo>
                    <a:lnTo>
                      <a:pt x="106" y="41"/>
                    </a:lnTo>
                    <a:lnTo>
                      <a:pt x="108" y="42"/>
                    </a:lnTo>
                    <a:lnTo>
                      <a:pt x="109" y="43"/>
                    </a:lnTo>
                    <a:lnTo>
                      <a:pt x="110" y="45"/>
                    </a:lnTo>
                    <a:lnTo>
                      <a:pt x="112" y="46"/>
                    </a:lnTo>
                    <a:lnTo>
                      <a:pt x="115" y="48"/>
                    </a:lnTo>
                    <a:lnTo>
                      <a:pt x="120" y="52"/>
                    </a:lnTo>
                    <a:lnTo>
                      <a:pt x="121" y="53"/>
                    </a:lnTo>
                    <a:lnTo>
                      <a:pt x="123" y="55"/>
                    </a:lnTo>
                    <a:lnTo>
                      <a:pt x="126" y="57"/>
                    </a:lnTo>
                    <a:lnTo>
                      <a:pt x="128" y="59"/>
                    </a:lnTo>
                    <a:lnTo>
                      <a:pt x="130" y="61"/>
                    </a:lnTo>
                    <a:lnTo>
                      <a:pt x="133" y="63"/>
                    </a:lnTo>
                    <a:lnTo>
                      <a:pt x="135" y="65"/>
                    </a:lnTo>
                    <a:lnTo>
                      <a:pt x="138" y="67"/>
                    </a:lnTo>
                    <a:lnTo>
                      <a:pt x="139" y="68"/>
                    </a:lnTo>
                    <a:lnTo>
                      <a:pt x="140" y="69"/>
                    </a:lnTo>
                    <a:lnTo>
                      <a:pt x="141" y="70"/>
                    </a:lnTo>
                    <a:lnTo>
                      <a:pt x="143" y="71"/>
                    </a:lnTo>
                    <a:lnTo>
                      <a:pt x="144" y="73"/>
                    </a:lnTo>
                    <a:lnTo>
                      <a:pt x="146" y="74"/>
                    </a:lnTo>
                    <a:lnTo>
                      <a:pt x="147" y="75"/>
                    </a:lnTo>
                    <a:lnTo>
                      <a:pt x="148" y="76"/>
                    </a:lnTo>
                    <a:lnTo>
                      <a:pt x="149" y="77"/>
                    </a:lnTo>
                    <a:lnTo>
                      <a:pt x="150" y="78"/>
                    </a:lnTo>
                    <a:lnTo>
                      <a:pt x="152" y="79"/>
                    </a:lnTo>
                    <a:lnTo>
                      <a:pt x="153" y="81"/>
                    </a:lnTo>
                    <a:lnTo>
                      <a:pt x="155" y="82"/>
                    </a:lnTo>
                    <a:lnTo>
                      <a:pt x="156" y="83"/>
                    </a:lnTo>
                    <a:lnTo>
                      <a:pt x="158" y="85"/>
                    </a:lnTo>
                    <a:lnTo>
                      <a:pt x="158" y="86"/>
                    </a:lnTo>
                    <a:lnTo>
                      <a:pt x="160" y="86"/>
                    </a:lnTo>
                    <a:lnTo>
                      <a:pt x="161" y="88"/>
                    </a:lnTo>
                    <a:lnTo>
                      <a:pt x="163" y="89"/>
                    </a:lnTo>
                    <a:lnTo>
                      <a:pt x="164" y="90"/>
                    </a:lnTo>
                    <a:lnTo>
                      <a:pt x="166" y="92"/>
                    </a:lnTo>
                    <a:lnTo>
                      <a:pt x="167" y="93"/>
                    </a:lnTo>
                    <a:lnTo>
                      <a:pt x="168" y="94"/>
                    </a:lnTo>
                    <a:lnTo>
                      <a:pt x="169" y="96"/>
                    </a:lnTo>
                    <a:lnTo>
                      <a:pt x="169" y="96"/>
                    </a:lnTo>
                    <a:lnTo>
                      <a:pt x="170" y="96"/>
                    </a:lnTo>
                    <a:lnTo>
                      <a:pt x="172" y="98"/>
                    </a:lnTo>
                    <a:lnTo>
                      <a:pt x="173" y="99"/>
                    </a:lnTo>
                    <a:lnTo>
                      <a:pt x="175" y="100"/>
                    </a:lnTo>
                    <a:lnTo>
                      <a:pt x="176" y="102"/>
                    </a:lnTo>
                    <a:lnTo>
                      <a:pt x="177" y="103"/>
                    </a:lnTo>
                    <a:lnTo>
                      <a:pt x="178" y="105"/>
                    </a:lnTo>
                    <a:lnTo>
                      <a:pt x="179" y="106"/>
                    </a:lnTo>
                    <a:lnTo>
                      <a:pt x="180" y="106"/>
                    </a:lnTo>
                    <a:lnTo>
                      <a:pt x="182" y="108"/>
                    </a:lnTo>
                    <a:lnTo>
                      <a:pt x="183" y="109"/>
                    </a:lnTo>
                    <a:lnTo>
                      <a:pt x="184" y="111"/>
                    </a:lnTo>
                    <a:lnTo>
                      <a:pt x="186" y="112"/>
                    </a:lnTo>
                    <a:lnTo>
                      <a:pt x="186" y="113"/>
                    </a:lnTo>
                    <a:lnTo>
                      <a:pt x="187" y="114"/>
                    </a:lnTo>
                    <a:lnTo>
                      <a:pt x="187" y="114"/>
                    </a:lnTo>
                    <a:lnTo>
                      <a:pt x="187" y="115"/>
                    </a:lnTo>
                    <a:lnTo>
                      <a:pt x="188" y="115"/>
                    </a:lnTo>
                    <a:lnTo>
                      <a:pt x="189" y="115"/>
                    </a:lnTo>
                    <a:lnTo>
                      <a:pt x="189" y="116"/>
                    </a:lnTo>
                    <a:lnTo>
                      <a:pt x="190" y="117"/>
                    </a:lnTo>
                    <a:lnTo>
                      <a:pt x="190" y="118"/>
                    </a:lnTo>
                    <a:lnTo>
                      <a:pt x="191" y="118"/>
                    </a:lnTo>
                    <a:lnTo>
                      <a:pt x="192" y="119"/>
                    </a:lnTo>
                    <a:lnTo>
                      <a:pt x="192" y="120"/>
                    </a:lnTo>
                    <a:lnTo>
                      <a:pt x="193" y="120"/>
                    </a:lnTo>
                    <a:lnTo>
                      <a:pt x="193" y="121"/>
                    </a:lnTo>
                    <a:lnTo>
                      <a:pt x="194" y="122"/>
                    </a:lnTo>
                    <a:lnTo>
                      <a:pt x="194" y="123"/>
                    </a:lnTo>
                    <a:lnTo>
                      <a:pt x="195" y="123"/>
                    </a:lnTo>
                    <a:lnTo>
                      <a:pt x="196" y="124"/>
                    </a:lnTo>
                    <a:lnTo>
                      <a:pt x="196" y="125"/>
                    </a:lnTo>
                    <a:lnTo>
                      <a:pt x="196" y="125"/>
                    </a:lnTo>
                    <a:lnTo>
                      <a:pt x="196" y="125"/>
                    </a:lnTo>
                    <a:lnTo>
                      <a:pt x="197" y="126"/>
                    </a:lnTo>
                    <a:lnTo>
                      <a:pt x="197" y="126"/>
                    </a:lnTo>
                    <a:lnTo>
                      <a:pt x="198" y="127"/>
                    </a:lnTo>
                    <a:lnTo>
                      <a:pt x="198" y="128"/>
                    </a:lnTo>
                    <a:lnTo>
                      <a:pt x="199" y="129"/>
                    </a:lnTo>
                    <a:lnTo>
                      <a:pt x="199" y="129"/>
                    </a:lnTo>
                    <a:lnTo>
                      <a:pt x="200" y="130"/>
                    </a:lnTo>
                    <a:lnTo>
                      <a:pt x="200" y="131"/>
                    </a:lnTo>
                    <a:lnTo>
                      <a:pt x="201" y="131"/>
                    </a:lnTo>
                    <a:lnTo>
                      <a:pt x="201" y="132"/>
                    </a:lnTo>
                    <a:lnTo>
                      <a:pt x="202" y="133"/>
                    </a:lnTo>
                    <a:lnTo>
                      <a:pt x="202" y="134"/>
                    </a:lnTo>
                    <a:lnTo>
                      <a:pt x="203" y="134"/>
                    </a:lnTo>
                    <a:lnTo>
                      <a:pt x="203" y="134"/>
                    </a:lnTo>
                    <a:lnTo>
                      <a:pt x="203" y="135"/>
                    </a:lnTo>
                    <a:lnTo>
                      <a:pt x="204" y="135"/>
                    </a:lnTo>
                    <a:lnTo>
                      <a:pt x="204" y="136"/>
                    </a:lnTo>
                    <a:lnTo>
                      <a:pt x="205" y="137"/>
                    </a:lnTo>
                    <a:lnTo>
                      <a:pt x="205" y="137"/>
                    </a:lnTo>
                    <a:lnTo>
                      <a:pt x="205" y="138"/>
                    </a:lnTo>
                    <a:lnTo>
                      <a:pt x="206" y="139"/>
                    </a:lnTo>
                    <a:lnTo>
                      <a:pt x="206" y="140"/>
                    </a:lnTo>
                    <a:lnTo>
                      <a:pt x="206" y="140"/>
                    </a:lnTo>
                    <a:lnTo>
                      <a:pt x="206" y="141"/>
                    </a:lnTo>
                    <a:lnTo>
                      <a:pt x="206" y="142"/>
                    </a:lnTo>
                    <a:lnTo>
                      <a:pt x="207" y="142"/>
                    </a:lnTo>
                    <a:lnTo>
                      <a:pt x="207" y="143"/>
                    </a:lnTo>
                    <a:lnTo>
                      <a:pt x="207" y="144"/>
                    </a:lnTo>
                    <a:lnTo>
                      <a:pt x="208" y="144"/>
                    </a:lnTo>
                    <a:lnTo>
                      <a:pt x="208" y="144"/>
                    </a:lnTo>
                    <a:lnTo>
                      <a:pt x="208" y="145"/>
                    </a:lnTo>
                    <a:lnTo>
                      <a:pt x="209" y="146"/>
                    </a:lnTo>
                    <a:lnTo>
                      <a:pt x="209" y="146"/>
                    </a:lnTo>
                    <a:lnTo>
                      <a:pt x="209" y="147"/>
                    </a:lnTo>
                    <a:lnTo>
                      <a:pt x="209" y="148"/>
                    </a:lnTo>
                    <a:lnTo>
                      <a:pt x="210" y="148"/>
                    </a:lnTo>
                    <a:lnTo>
                      <a:pt x="210" y="149"/>
                    </a:lnTo>
                    <a:lnTo>
                      <a:pt x="210" y="150"/>
                    </a:lnTo>
                    <a:lnTo>
                      <a:pt x="210" y="151"/>
                    </a:lnTo>
                    <a:lnTo>
                      <a:pt x="211" y="151"/>
                    </a:lnTo>
                    <a:lnTo>
                      <a:pt x="211" y="152"/>
                    </a:lnTo>
                    <a:lnTo>
                      <a:pt x="211" y="153"/>
                    </a:lnTo>
                    <a:lnTo>
                      <a:pt x="211" y="154"/>
                    </a:lnTo>
                    <a:lnTo>
                      <a:pt x="211" y="154"/>
                    </a:lnTo>
                    <a:lnTo>
                      <a:pt x="211" y="154"/>
                    </a:lnTo>
                    <a:lnTo>
                      <a:pt x="212" y="155"/>
                    </a:lnTo>
                    <a:lnTo>
                      <a:pt x="212" y="156"/>
                    </a:lnTo>
                    <a:lnTo>
                      <a:pt x="212" y="156"/>
                    </a:lnTo>
                    <a:lnTo>
                      <a:pt x="212" y="157"/>
                    </a:lnTo>
                    <a:lnTo>
                      <a:pt x="212" y="158"/>
                    </a:lnTo>
                    <a:lnTo>
                      <a:pt x="212" y="159"/>
                    </a:lnTo>
                    <a:lnTo>
                      <a:pt x="212" y="159"/>
                    </a:lnTo>
                    <a:lnTo>
                      <a:pt x="212" y="160"/>
                    </a:lnTo>
                    <a:lnTo>
                      <a:pt x="212" y="161"/>
                    </a:lnTo>
                    <a:lnTo>
                      <a:pt x="212" y="162"/>
                    </a:lnTo>
                    <a:lnTo>
                      <a:pt x="212" y="162"/>
                    </a:lnTo>
                    <a:lnTo>
                      <a:pt x="212" y="162"/>
                    </a:lnTo>
                    <a:lnTo>
                      <a:pt x="212" y="163"/>
                    </a:lnTo>
                    <a:lnTo>
                      <a:pt x="212" y="163"/>
                    </a:lnTo>
                    <a:lnTo>
                      <a:pt x="212" y="163"/>
                    </a:lnTo>
                    <a:lnTo>
                      <a:pt x="212" y="163"/>
                    </a:lnTo>
                    <a:lnTo>
                      <a:pt x="212" y="163"/>
                    </a:lnTo>
                    <a:lnTo>
                      <a:pt x="212" y="164"/>
                    </a:lnTo>
                    <a:lnTo>
                      <a:pt x="212" y="164"/>
                    </a:lnTo>
                    <a:lnTo>
                      <a:pt x="212" y="164"/>
                    </a:lnTo>
                    <a:lnTo>
                      <a:pt x="212" y="165"/>
                    </a:lnTo>
                    <a:lnTo>
                      <a:pt x="212" y="165"/>
                    </a:lnTo>
                    <a:lnTo>
                      <a:pt x="212" y="166"/>
                    </a:lnTo>
                    <a:lnTo>
                      <a:pt x="211" y="166"/>
                    </a:lnTo>
                    <a:lnTo>
                      <a:pt x="211" y="166"/>
                    </a:lnTo>
                    <a:lnTo>
                      <a:pt x="211" y="167"/>
                    </a:lnTo>
                    <a:lnTo>
                      <a:pt x="211" y="167"/>
                    </a:lnTo>
                    <a:lnTo>
                      <a:pt x="211" y="168"/>
                    </a:lnTo>
                    <a:lnTo>
                      <a:pt x="211" y="168"/>
                    </a:lnTo>
                    <a:lnTo>
                      <a:pt x="211" y="168"/>
                    </a:lnTo>
                    <a:lnTo>
                      <a:pt x="211" y="169"/>
                    </a:lnTo>
                    <a:lnTo>
                      <a:pt x="211" y="169"/>
                    </a:lnTo>
                    <a:lnTo>
                      <a:pt x="210" y="170"/>
                    </a:lnTo>
                    <a:lnTo>
                      <a:pt x="210" y="170"/>
                    </a:lnTo>
                    <a:lnTo>
                      <a:pt x="210" y="170"/>
                    </a:lnTo>
                    <a:lnTo>
                      <a:pt x="210" y="171"/>
                    </a:lnTo>
                    <a:lnTo>
                      <a:pt x="210" y="171"/>
                    </a:lnTo>
                    <a:lnTo>
                      <a:pt x="210" y="171"/>
                    </a:lnTo>
                    <a:lnTo>
                      <a:pt x="210" y="172"/>
                    </a:lnTo>
                    <a:lnTo>
                      <a:pt x="209" y="172"/>
                    </a:lnTo>
                    <a:lnTo>
                      <a:pt x="209" y="173"/>
                    </a:lnTo>
                    <a:lnTo>
                      <a:pt x="209" y="173"/>
                    </a:lnTo>
                    <a:lnTo>
                      <a:pt x="209" y="173"/>
                    </a:lnTo>
                    <a:lnTo>
                      <a:pt x="209" y="173"/>
                    </a:lnTo>
                    <a:lnTo>
                      <a:pt x="208" y="173"/>
                    </a:lnTo>
                    <a:lnTo>
                      <a:pt x="208" y="173"/>
                    </a:lnTo>
                    <a:lnTo>
                      <a:pt x="208" y="174"/>
                    </a:lnTo>
                    <a:lnTo>
                      <a:pt x="208" y="174"/>
                    </a:lnTo>
                    <a:lnTo>
                      <a:pt x="208" y="174"/>
                    </a:lnTo>
                    <a:lnTo>
                      <a:pt x="207" y="175"/>
                    </a:lnTo>
                    <a:lnTo>
                      <a:pt x="207" y="175"/>
                    </a:lnTo>
                    <a:lnTo>
                      <a:pt x="207" y="175"/>
                    </a:lnTo>
                    <a:lnTo>
                      <a:pt x="207" y="176"/>
                    </a:lnTo>
                    <a:lnTo>
                      <a:pt x="206" y="176"/>
                    </a:lnTo>
                    <a:lnTo>
                      <a:pt x="206" y="176"/>
                    </a:lnTo>
                    <a:lnTo>
                      <a:pt x="206" y="177"/>
                    </a:lnTo>
                    <a:lnTo>
                      <a:pt x="206" y="177"/>
                    </a:lnTo>
                    <a:lnTo>
                      <a:pt x="206" y="177"/>
                    </a:lnTo>
                    <a:lnTo>
                      <a:pt x="206" y="178"/>
                    </a:lnTo>
                    <a:lnTo>
                      <a:pt x="206" y="178"/>
                    </a:lnTo>
                    <a:lnTo>
                      <a:pt x="205" y="178"/>
                    </a:lnTo>
                    <a:lnTo>
                      <a:pt x="205" y="178"/>
                    </a:lnTo>
                    <a:lnTo>
                      <a:pt x="205" y="179"/>
                    </a:lnTo>
                    <a:lnTo>
                      <a:pt x="205" y="179"/>
                    </a:lnTo>
                    <a:lnTo>
                      <a:pt x="204" y="179"/>
                    </a:lnTo>
                    <a:lnTo>
                      <a:pt x="204" y="180"/>
                    </a:lnTo>
                    <a:lnTo>
                      <a:pt x="204" y="180"/>
                    </a:lnTo>
                    <a:lnTo>
                      <a:pt x="203" y="180"/>
                    </a:lnTo>
                    <a:lnTo>
                      <a:pt x="203" y="180"/>
                    </a:lnTo>
                    <a:lnTo>
                      <a:pt x="203" y="181"/>
                    </a:lnTo>
                    <a:lnTo>
                      <a:pt x="202" y="181"/>
                    </a:lnTo>
                    <a:lnTo>
                      <a:pt x="202" y="181"/>
                    </a:lnTo>
                    <a:lnTo>
                      <a:pt x="202" y="181"/>
                    </a:lnTo>
                    <a:lnTo>
                      <a:pt x="201" y="182"/>
                    </a:lnTo>
                    <a:lnTo>
                      <a:pt x="201" y="182"/>
                    </a:lnTo>
                    <a:lnTo>
                      <a:pt x="201" y="182"/>
                    </a:lnTo>
                    <a:lnTo>
                      <a:pt x="200" y="182"/>
                    </a:lnTo>
                    <a:lnTo>
                      <a:pt x="200" y="182"/>
                    </a:lnTo>
                    <a:lnTo>
                      <a:pt x="200" y="182"/>
                    </a:lnTo>
                    <a:lnTo>
                      <a:pt x="199" y="182"/>
                    </a:lnTo>
                    <a:lnTo>
                      <a:pt x="199" y="182"/>
                    </a:lnTo>
                    <a:lnTo>
                      <a:pt x="199" y="183"/>
                    </a:lnTo>
                    <a:lnTo>
                      <a:pt x="198" y="183"/>
                    </a:lnTo>
                    <a:lnTo>
                      <a:pt x="198" y="183"/>
                    </a:lnTo>
                    <a:lnTo>
                      <a:pt x="197" y="183"/>
                    </a:lnTo>
                    <a:lnTo>
                      <a:pt x="197" y="183"/>
                    </a:lnTo>
                    <a:lnTo>
                      <a:pt x="197" y="184"/>
                    </a:lnTo>
                    <a:lnTo>
                      <a:pt x="196" y="184"/>
                    </a:lnTo>
                    <a:lnTo>
                      <a:pt x="196" y="184"/>
                    </a:lnTo>
                    <a:lnTo>
                      <a:pt x="196" y="184"/>
                    </a:lnTo>
                    <a:lnTo>
                      <a:pt x="196" y="184"/>
                    </a:lnTo>
                    <a:lnTo>
                      <a:pt x="196" y="184"/>
                    </a:lnTo>
                    <a:lnTo>
                      <a:pt x="196" y="185"/>
                    </a:lnTo>
                    <a:lnTo>
                      <a:pt x="195" y="185"/>
                    </a:lnTo>
                    <a:lnTo>
                      <a:pt x="195" y="185"/>
                    </a:lnTo>
                    <a:lnTo>
                      <a:pt x="194" y="185"/>
                    </a:lnTo>
                    <a:lnTo>
                      <a:pt x="194" y="185"/>
                    </a:lnTo>
                    <a:lnTo>
                      <a:pt x="194" y="185"/>
                    </a:lnTo>
                    <a:lnTo>
                      <a:pt x="193" y="185"/>
                    </a:lnTo>
                    <a:lnTo>
                      <a:pt x="193" y="186"/>
                    </a:lnTo>
                    <a:lnTo>
                      <a:pt x="192" y="186"/>
                    </a:lnTo>
                    <a:lnTo>
                      <a:pt x="192" y="186"/>
                    </a:lnTo>
                    <a:lnTo>
                      <a:pt x="192" y="186"/>
                    </a:lnTo>
                    <a:lnTo>
                      <a:pt x="191" y="186"/>
                    </a:lnTo>
                    <a:lnTo>
                      <a:pt x="191" y="186"/>
                    </a:lnTo>
                    <a:lnTo>
                      <a:pt x="191" y="186"/>
                    </a:lnTo>
                    <a:lnTo>
                      <a:pt x="190" y="186"/>
                    </a:lnTo>
                    <a:lnTo>
                      <a:pt x="190" y="186"/>
                    </a:lnTo>
                    <a:lnTo>
                      <a:pt x="189" y="187"/>
                    </a:lnTo>
                    <a:lnTo>
                      <a:pt x="189" y="187"/>
                    </a:lnTo>
                    <a:lnTo>
                      <a:pt x="189" y="187"/>
                    </a:lnTo>
                    <a:lnTo>
                      <a:pt x="188" y="187"/>
                    </a:lnTo>
                    <a:lnTo>
                      <a:pt x="187" y="187"/>
                    </a:lnTo>
                    <a:lnTo>
                      <a:pt x="187" y="187"/>
                    </a:lnTo>
                    <a:lnTo>
                      <a:pt x="187" y="187"/>
                    </a:lnTo>
                    <a:lnTo>
                      <a:pt x="186" y="187"/>
                    </a:lnTo>
                    <a:lnTo>
                      <a:pt x="185" y="187"/>
                    </a:lnTo>
                    <a:lnTo>
                      <a:pt x="184" y="187"/>
                    </a:lnTo>
                    <a:lnTo>
                      <a:pt x="184" y="187"/>
                    </a:lnTo>
                    <a:lnTo>
                      <a:pt x="183" y="187"/>
                    </a:lnTo>
                    <a:lnTo>
                      <a:pt x="182" y="187"/>
                    </a:lnTo>
                    <a:lnTo>
                      <a:pt x="181" y="187"/>
                    </a:lnTo>
                    <a:lnTo>
                      <a:pt x="180" y="187"/>
                    </a:lnTo>
                    <a:lnTo>
                      <a:pt x="180" y="187"/>
                    </a:lnTo>
                    <a:lnTo>
                      <a:pt x="179" y="187"/>
                    </a:lnTo>
                    <a:lnTo>
                      <a:pt x="178" y="187"/>
                    </a:lnTo>
                    <a:lnTo>
                      <a:pt x="177" y="187"/>
                    </a:lnTo>
                    <a:lnTo>
                      <a:pt x="177" y="187"/>
                    </a:lnTo>
                    <a:lnTo>
                      <a:pt x="177" y="187"/>
                    </a:lnTo>
                    <a:lnTo>
                      <a:pt x="176" y="187"/>
                    </a:lnTo>
                    <a:lnTo>
                      <a:pt x="175" y="187"/>
                    </a:lnTo>
                    <a:lnTo>
                      <a:pt x="174" y="187"/>
                    </a:lnTo>
                    <a:lnTo>
                      <a:pt x="174" y="186"/>
                    </a:lnTo>
                    <a:lnTo>
                      <a:pt x="173" y="186"/>
                    </a:lnTo>
                    <a:lnTo>
                      <a:pt x="172" y="186"/>
                    </a:lnTo>
                    <a:lnTo>
                      <a:pt x="171" y="186"/>
                    </a:lnTo>
                    <a:lnTo>
                      <a:pt x="170" y="186"/>
                    </a:lnTo>
                    <a:lnTo>
                      <a:pt x="170" y="185"/>
                    </a:lnTo>
                    <a:lnTo>
                      <a:pt x="169" y="185"/>
                    </a:lnTo>
                    <a:lnTo>
                      <a:pt x="168" y="185"/>
                    </a:lnTo>
                    <a:lnTo>
                      <a:pt x="167" y="185"/>
                    </a:lnTo>
                    <a:lnTo>
                      <a:pt x="167" y="185"/>
                    </a:lnTo>
                    <a:lnTo>
                      <a:pt x="167" y="184"/>
                    </a:lnTo>
                    <a:lnTo>
                      <a:pt x="166" y="184"/>
                    </a:lnTo>
                    <a:lnTo>
                      <a:pt x="165" y="184"/>
                    </a:lnTo>
                    <a:lnTo>
                      <a:pt x="164" y="184"/>
                    </a:lnTo>
                    <a:lnTo>
                      <a:pt x="164" y="183"/>
                    </a:lnTo>
                    <a:lnTo>
                      <a:pt x="163" y="183"/>
                    </a:lnTo>
                    <a:lnTo>
                      <a:pt x="162" y="183"/>
                    </a:lnTo>
                    <a:lnTo>
                      <a:pt x="161" y="182"/>
                    </a:lnTo>
                    <a:lnTo>
                      <a:pt x="161" y="182"/>
                    </a:lnTo>
                    <a:lnTo>
                      <a:pt x="160" y="182"/>
                    </a:lnTo>
                    <a:lnTo>
                      <a:pt x="159" y="182"/>
                    </a:lnTo>
                    <a:lnTo>
                      <a:pt x="158" y="182"/>
                    </a:lnTo>
                    <a:lnTo>
                      <a:pt x="158" y="182"/>
                    </a:lnTo>
                    <a:lnTo>
                      <a:pt x="158" y="181"/>
                    </a:lnTo>
                    <a:lnTo>
                      <a:pt x="157" y="181"/>
                    </a:lnTo>
                    <a:lnTo>
                      <a:pt x="156" y="181"/>
                    </a:lnTo>
                    <a:lnTo>
                      <a:pt x="155" y="180"/>
                    </a:lnTo>
                    <a:lnTo>
                      <a:pt x="154" y="180"/>
                    </a:lnTo>
                    <a:lnTo>
                      <a:pt x="154" y="179"/>
                    </a:lnTo>
                    <a:lnTo>
                      <a:pt x="153" y="179"/>
                    </a:lnTo>
                    <a:lnTo>
                      <a:pt x="152" y="179"/>
                    </a:lnTo>
                    <a:lnTo>
                      <a:pt x="152" y="179"/>
                    </a:lnTo>
                    <a:lnTo>
                      <a:pt x="151" y="178"/>
                    </a:lnTo>
                    <a:lnTo>
                      <a:pt x="151" y="178"/>
                    </a:lnTo>
                    <a:lnTo>
                      <a:pt x="150" y="177"/>
                    </a:lnTo>
                    <a:lnTo>
                      <a:pt x="149" y="177"/>
                    </a:lnTo>
                    <a:lnTo>
                      <a:pt x="148" y="177"/>
                    </a:lnTo>
                    <a:lnTo>
                      <a:pt x="148" y="176"/>
                    </a:lnTo>
                    <a:lnTo>
                      <a:pt x="148" y="176"/>
                    </a:lnTo>
                    <a:lnTo>
                      <a:pt x="147" y="175"/>
                    </a:lnTo>
                    <a:lnTo>
                      <a:pt x="146" y="175"/>
                    </a:lnTo>
                    <a:lnTo>
                      <a:pt x="145" y="174"/>
                    </a:lnTo>
                    <a:lnTo>
                      <a:pt x="144" y="174"/>
                    </a:lnTo>
                    <a:lnTo>
                      <a:pt x="144" y="173"/>
                    </a:lnTo>
                    <a:lnTo>
                      <a:pt x="143" y="173"/>
                    </a:lnTo>
                    <a:lnTo>
                      <a:pt x="142" y="173"/>
                    </a:lnTo>
                    <a:lnTo>
                      <a:pt x="141" y="173"/>
                    </a:lnTo>
                    <a:lnTo>
                      <a:pt x="140" y="172"/>
                    </a:lnTo>
                    <a:lnTo>
                      <a:pt x="140" y="172"/>
                    </a:lnTo>
                    <a:lnTo>
                      <a:pt x="139" y="171"/>
                    </a:lnTo>
                    <a:lnTo>
                      <a:pt x="139" y="171"/>
                    </a:lnTo>
                    <a:lnTo>
                      <a:pt x="138" y="170"/>
                    </a:lnTo>
                    <a:lnTo>
                      <a:pt x="137" y="170"/>
                    </a:lnTo>
                    <a:lnTo>
                      <a:pt x="137" y="169"/>
                    </a:lnTo>
                    <a:lnTo>
                      <a:pt x="136" y="169"/>
                    </a:lnTo>
                    <a:lnTo>
                      <a:pt x="135" y="168"/>
                    </a:lnTo>
                    <a:lnTo>
                      <a:pt x="134" y="168"/>
                    </a:lnTo>
                    <a:lnTo>
                      <a:pt x="134" y="167"/>
                    </a:lnTo>
                    <a:lnTo>
                      <a:pt x="133" y="166"/>
                    </a:lnTo>
                    <a:lnTo>
                      <a:pt x="132" y="166"/>
                    </a:lnTo>
                    <a:lnTo>
                      <a:pt x="131" y="165"/>
                    </a:lnTo>
                    <a:lnTo>
                      <a:pt x="130" y="165"/>
                    </a:lnTo>
                    <a:lnTo>
                      <a:pt x="130" y="164"/>
                    </a:lnTo>
                    <a:lnTo>
                      <a:pt x="129" y="164"/>
                    </a:lnTo>
                    <a:lnTo>
                      <a:pt x="129" y="163"/>
                    </a:lnTo>
                    <a:lnTo>
                      <a:pt x="128" y="163"/>
                    </a:lnTo>
                    <a:lnTo>
                      <a:pt x="127" y="163"/>
                    </a:lnTo>
                    <a:lnTo>
                      <a:pt x="127" y="162"/>
                    </a:lnTo>
                    <a:lnTo>
                      <a:pt x="126" y="162"/>
                    </a:lnTo>
                    <a:lnTo>
                      <a:pt x="125" y="161"/>
                    </a:lnTo>
                    <a:lnTo>
                      <a:pt x="124" y="160"/>
                    </a:lnTo>
                    <a:lnTo>
                      <a:pt x="123" y="160"/>
                    </a:lnTo>
                    <a:lnTo>
                      <a:pt x="123" y="159"/>
                    </a:lnTo>
                    <a:lnTo>
                      <a:pt x="122" y="158"/>
                    </a:lnTo>
                    <a:lnTo>
                      <a:pt x="120" y="157"/>
                    </a:lnTo>
                    <a:lnTo>
                      <a:pt x="120" y="156"/>
                    </a:lnTo>
                    <a:lnTo>
                      <a:pt x="118" y="155"/>
                    </a:lnTo>
                    <a:lnTo>
                      <a:pt x="116" y="154"/>
                    </a:lnTo>
                    <a:lnTo>
                      <a:pt x="115" y="153"/>
                    </a:lnTo>
                    <a:lnTo>
                      <a:pt x="113" y="152"/>
                    </a:lnTo>
                    <a:lnTo>
                      <a:pt x="112" y="150"/>
                    </a:lnTo>
                    <a:lnTo>
                      <a:pt x="110" y="149"/>
                    </a:lnTo>
                    <a:lnTo>
                      <a:pt x="110" y="148"/>
                    </a:lnTo>
                    <a:lnTo>
                      <a:pt x="108" y="146"/>
                    </a:lnTo>
                    <a:lnTo>
                      <a:pt x="107" y="145"/>
                    </a:lnTo>
                    <a:lnTo>
                      <a:pt x="105" y="144"/>
                    </a:lnTo>
                    <a:lnTo>
                      <a:pt x="103" y="143"/>
                    </a:lnTo>
                    <a:lnTo>
                      <a:pt x="102" y="142"/>
                    </a:lnTo>
                    <a:lnTo>
                      <a:pt x="101" y="140"/>
                    </a:lnTo>
                    <a:lnTo>
                      <a:pt x="100" y="139"/>
                    </a:lnTo>
                    <a:lnTo>
                      <a:pt x="98" y="138"/>
                    </a:lnTo>
                    <a:lnTo>
                      <a:pt x="97" y="136"/>
                    </a:lnTo>
                    <a:lnTo>
                      <a:pt x="95" y="135"/>
                    </a:lnTo>
                    <a:lnTo>
                      <a:pt x="94" y="134"/>
                    </a:lnTo>
                    <a:lnTo>
                      <a:pt x="92" y="133"/>
                    </a:lnTo>
                    <a:lnTo>
                      <a:pt x="91" y="131"/>
                    </a:lnTo>
                    <a:lnTo>
                      <a:pt x="91" y="130"/>
                    </a:lnTo>
                    <a:lnTo>
                      <a:pt x="89" y="129"/>
                    </a:lnTo>
                    <a:lnTo>
                      <a:pt x="88" y="127"/>
                    </a:lnTo>
                    <a:lnTo>
                      <a:pt x="86" y="126"/>
                    </a:lnTo>
                    <a:lnTo>
                      <a:pt x="85" y="125"/>
                    </a:lnTo>
                    <a:lnTo>
                      <a:pt x="83" y="124"/>
                    </a:lnTo>
                    <a:lnTo>
                      <a:pt x="82" y="123"/>
                    </a:lnTo>
                    <a:lnTo>
                      <a:pt x="81" y="121"/>
                    </a:lnTo>
                    <a:lnTo>
                      <a:pt x="81" y="121"/>
                    </a:lnTo>
                    <a:lnTo>
                      <a:pt x="80" y="120"/>
                    </a:lnTo>
                    <a:lnTo>
                      <a:pt x="79" y="118"/>
                    </a:lnTo>
                    <a:lnTo>
                      <a:pt x="78" y="117"/>
                    </a:lnTo>
                    <a:lnTo>
                      <a:pt x="76" y="116"/>
                    </a:lnTo>
                    <a:lnTo>
                      <a:pt x="75" y="115"/>
                    </a:lnTo>
                    <a:lnTo>
                      <a:pt x="74" y="114"/>
                    </a:lnTo>
                    <a:lnTo>
                      <a:pt x="72" y="112"/>
                    </a:lnTo>
                    <a:lnTo>
                      <a:pt x="72" y="111"/>
                    </a:lnTo>
                    <a:lnTo>
                      <a:pt x="71" y="110"/>
                    </a:lnTo>
                    <a:lnTo>
                      <a:pt x="70" y="108"/>
                    </a:lnTo>
                    <a:lnTo>
                      <a:pt x="68" y="107"/>
                    </a:lnTo>
                    <a:lnTo>
                      <a:pt x="67" y="106"/>
                    </a:lnTo>
                    <a:lnTo>
                      <a:pt x="66" y="105"/>
                    </a:lnTo>
                    <a:lnTo>
                      <a:pt x="65" y="104"/>
                    </a:lnTo>
                    <a:lnTo>
                      <a:pt x="64" y="103"/>
                    </a:lnTo>
                    <a:lnTo>
                      <a:pt x="63" y="101"/>
                    </a:lnTo>
                    <a:lnTo>
                      <a:pt x="62" y="100"/>
                    </a:lnTo>
                    <a:lnTo>
                      <a:pt x="61" y="99"/>
                    </a:lnTo>
                    <a:lnTo>
                      <a:pt x="60" y="98"/>
                    </a:lnTo>
                    <a:lnTo>
                      <a:pt x="59" y="97"/>
                    </a:lnTo>
                    <a:lnTo>
                      <a:pt x="58" y="96"/>
                    </a:lnTo>
                    <a:lnTo>
                      <a:pt x="57" y="95"/>
                    </a:lnTo>
                    <a:lnTo>
                      <a:pt x="56" y="94"/>
                    </a:lnTo>
                    <a:lnTo>
                      <a:pt x="55" y="93"/>
                    </a:lnTo>
                    <a:lnTo>
                      <a:pt x="54" y="92"/>
                    </a:lnTo>
                    <a:lnTo>
                      <a:pt x="53" y="91"/>
                    </a:lnTo>
                    <a:lnTo>
                      <a:pt x="53" y="90"/>
                    </a:lnTo>
                    <a:lnTo>
                      <a:pt x="52" y="88"/>
                    </a:lnTo>
                    <a:lnTo>
                      <a:pt x="52" y="87"/>
                    </a:lnTo>
                    <a:lnTo>
                      <a:pt x="51" y="86"/>
                    </a:lnTo>
                    <a:lnTo>
                      <a:pt x="50" y="86"/>
                    </a:lnTo>
                    <a:lnTo>
                      <a:pt x="49" y="85"/>
                    </a:lnTo>
                    <a:lnTo>
                      <a:pt x="48" y="84"/>
                    </a:lnTo>
                    <a:lnTo>
                      <a:pt x="48" y="84"/>
                    </a:lnTo>
                    <a:lnTo>
                      <a:pt x="47" y="83"/>
                    </a:lnTo>
                    <a:lnTo>
                      <a:pt x="46" y="82"/>
                    </a:lnTo>
                    <a:lnTo>
                      <a:pt x="46" y="81"/>
                    </a:lnTo>
                    <a:lnTo>
                      <a:pt x="45" y="80"/>
                    </a:lnTo>
                    <a:lnTo>
                      <a:pt x="44" y="79"/>
                    </a:lnTo>
                    <a:lnTo>
                      <a:pt x="44" y="78"/>
                    </a:lnTo>
                    <a:lnTo>
                      <a:pt x="43" y="78"/>
                    </a:lnTo>
                    <a:lnTo>
                      <a:pt x="43" y="77"/>
                    </a:lnTo>
                    <a:lnTo>
                      <a:pt x="43" y="77"/>
                    </a:lnTo>
                    <a:lnTo>
                      <a:pt x="43" y="77"/>
                    </a:lnTo>
                    <a:lnTo>
                      <a:pt x="42" y="76"/>
                    </a:lnTo>
                    <a:lnTo>
                      <a:pt x="42" y="75"/>
                    </a:lnTo>
                    <a:lnTo>
                      <a:pt x="41" y="74"/>
                    </a:lnTo>
                    <a:lnTo>
                      <a:pt x="41" y="74"/>
                    </a:lnTo>
                    <a:lnTo>
                      <a:pt x="40" y="73"/>
                    </a:lnTo>
                    <a:lnTo>
                      <a:pt x="40" y="72"/>
                    </a:lnTo>
                    <a:lnTo>
                      <a:pt x="39" y="71"/>
                    </a:lnTo>
                    <a:lnTo>
                      <a:pt x="39" y="71"/>
                    </a:lnTo>
                    <a:lnTo>
                      <a:pt x="38" y="70"/>
                    </a:lnTo>
                    <a:lnTo>
                      <a:pt x="38" y="69"/>
                    </a:lnTo>
                    <a:lnTo>
                      <a:pt x="37" y="68"/>
                    </a:lnTo>
                    <a:lnTo>
                      <a:pt x="37" y="68"/>
                    </a:lnTo>
                    <a:lnTo>
                      <a:pt x="36" y="67"/>
                    </a:lnTo>
                    <a:lnTo>
                      <a:pt x="35" y="67"/>
                    </a:lnTo>
                    <a:lnTo>
                      <a:pt x="35" y="65"/>
                    </a:lnTo>
                    <a:lnTo>
                      <a:pt x="34" y="64"/>
                    </a:lnTo>
                    <a:lnTo>
                      <a:pt x="34" y="62"/>
                    </a:lnTo>
                    <a:lnTo>
                      <a:pt x="34" y="62"/>
                    </a:lnTo>
                    <a:lnTo>
                      <a:pt x="33" y="61"/>
                    </a:lnTo>
                    <a:lnTo>
                      <a:pt x="31" y="58"/>
                    </a:lnTo>
                    <a:lnTo>
                      <a:pt x="30" y="56"/>
                    </a:lnTo>
                    <a:lnTo>
                      <a:pt x="29" y="55"/>
                    </a:lnTo>
                    <a:lnTo>
                      <a:pt x="28" y="53"/>
                    </a:lnTo>
                    <a:lnTo>
                      <a:pt x="27" y="52"/>
                    </a:lnTo>
                    <a:lnTo>
                      <a:pt x="27" y="51"/>
                    </a:lnTo>
                    <a:lnTo>
                      <a:pt x="26" y="49"/>
                    </a:lnTo>
                    <a:lnTo>
                      <a:pt x="25" y="48"/>
                    </a:lnTo>
                    <a:lnTo>
                      <a:pt x="25" y="48"/>
                    </a:lnTo>
                    <a:lnTo>
                      <a:pt x="24" y="48"/>
                    </a:lnTo>
                    <a:lnTo>
                      <a:pt x="24" y="47"/>
                    </a:lnTo>
                    <a:lnTo>
                      <a:pt x="24" y="46"/>
                    </a:lnTo>
                    <a:lnTo>
                      <a:pt x="24" y="46"/>
                    </a:lnTo>
                    <a:lnTo>
                      <a:pt x="23" y="45"/>
                    </a:lnTo>
                    <a:lnTo>
                      <a:pt x="23" y="44"/>
                    </a:lnTo>
                    <a:lnTo>
                      <a:pt x="23" y="44"/>
                    </a:lnTo>
                    <a:lnTo>
                      <a:pt x="22" y="43"/>
                    </a:lnTo>
                    <a:lnTo>
                      <a:pt x="22" y="42"/>
                    </a:lnTo>
                    <a:lnTo>
                      <a:pt x="21" y="42"/>
                    </a:lnTo>
                    <a:lnTo>
                      <a:pt x="21" y="41"/>
                    </a:lnTo>
                    <a:lnTo>
                      <a:pt x="20" y="41"/>
                    </a:lnTo>
                    <a:lnTo>
                      <a:pt x="20" y="40"/>
                    </a:lnTo>
                    <a:lnTo>
                      <a:pt x="20" y="39"/>
                    </a:lnTo>
                    <a:lnTo>
                      <a:pt x="19" y="39"/>
                    </a:lnTo>
                    <a:lnTo>
                      <a:pt x="19" y="38"/>
                    </a:lnTo>
                    <a:lnTo>
                      <a:pt x="18" y="38"/>
                    </a:lnTo>
                    <a:lnTo>
                      <a:pt x="18" y="38"/>
                    </a:lnTo>
                    <a:lnTo>
                      <a:pt x="17" y="37"/>
                    </a:lnTo>
                    <a:lnTo>
                      <a:pt x="17" y="37"/>
                    </a:lnTo>
                    <a:lnTo>
                      <a:pt x="17" y="37"/>
                    </a:lnTo>
                    <a:lnTo>
                      <a:pt x="16" y="36"/>
                    </a:lnTo>
                    <a:lnTo>
                      <a:pt x="15" y="35"/>
                    </a:lnTo>
                    <a:lnTo>
                      <a:pt x="14" y="34"/>
                    </a:lnTo>
                    <a:lnTo>
                      <a:pt x="14" y="32"/>
                    </a:lnTo>
                    <a:lnTo>
                      <a:pt x="12" y="30"/>
                    </a:lnTo>
                    <a:lnTo>
                      <a:pt x="11" y="29"/>
                    </a:lnTo>
                    <a:lnTo>
                      <a:pt x="11" y="29"/>
                    </a:lnTo>
                    <a:lnTo>
                      <a:pt x="10" y="29"/>
                    </a:lnTo>
                    <a:lnTo>
                      <a:pt x="10" y="28"/>
                    </a:lnTo>
                    <a:lnTo>
                      <a:pt x="9" y="27"/>
                    </a:lnTo>
                    <a:lnTo>
                      <a:pt x="8" y="26"/>
                    </a:lnTo>
                    <a:lnTo>
                      <a:pt x="7" y="25"/>
                    </a:lnTo>
                    <a:lnTo>
                      <a:pt x="7" y="24"/>
                    </a:lnTo>
                    <a:lnTo>
                      <a:pt x="6" y="23"/>
                    </a:lnTo>
                    <a:lnTo>
                      <a:pt x="5" y="22"/>
                    </a:lnTo>
                    <a:lnTo>
                      <a:pt x="5" y="21"/>
                    </a:lnTo>
                    <a:lnTo>
                      <a:pt x="5" y="20"/>
                    </a:lnTo>
                    <a:lnTo>
                      <a:pt x="5" y="20"/>
                    </a:lnTo>
                    <a:lnTo>
                      <a:pt x="4" y="19"/>
                    </a:lnTo>
                    <a:lnTo>
                      <a:pt x="4" y="19"/>
                    </a:lnTo>
                    <a:lnTo>
                      <a:pt x="4" y="19"/>
                    </a:lnTo>
                    <a:lnTo>
                      <a:pt x="3" y="19"/>
                    </a:lnTo>
                    <a:lnTo>
                      <a:pt x="3" y="19"/>
                    </a:lnTo>
                    <a:lnTo>
                      <a:pt x="3" y="18"/>
                    </a:lnTo>
                    <a:lnTo>
                      <a:pt x="3" y="18"/>
                    </a:lnTo>
                    <a:lnTo>
                      <a:pt x="2" y="17"/>
                    </a:lnTo>
                    <a:lnTo>
                      <a:pt x="2" y="17"/>
                    </a:lnTo>
                    <a:lnTo>
                      <a:pt x="2" y="16"/>
                    </a:lnTo>
                    <a:lnTo>
                      <a:pt x="1" y="15"/>
                    </a:lnTo>
                    <a:lnTo>
                      <a:pt x="1" y="15"/>
                    </a:lnTo>
                    <a:lnTo>
                      <a:pt x="1" y="14"/>
                    </a:lnTo>
                    <a:lnTo>
                      <a:pt x="1" y="14"/>
                    </a:lnTo>
                    <a:lnTo>
                      <a:pt x="1" y="13"/>
                    </a:lnTo>
                    <a:lnTo>
                      <a:pt x="0" y="12"/>
                    </a:lnTo>
                    <a:lnTo>
                      <a:pt x="0" y="11"/>
                    </a:lnTo>
                    <a:lnTo>
                      <a:pt x="0" y="10"/>
                    </a:lnTo>
                    <a:lnTo>
                      <a:pt x="1" y="9"/>
                    </a:lnTo>
                    <a:lnTo>
                      <a:pt x="1" y="7"/>
                    </a:lnTo>
                    <a:lnTo>
                      <a:pt x="2" y="5"/>
                    </a:lnTo>
                    <a:lnTo>
                      <a:pt x="3" y="4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5" y="2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6" y="1"/>
                    </a:lnTo>
                    <a:lnTo>
                      <a:pt x="8" y="0"/>
                    </a:lnTo>
                    <a:lnTo>
                      <a:pt x="9" y="0"/>
                    </a:lnTo>
                    <a:lnTo>
                      <a:pt x="10" y="0"/>
                    </a:lnTo>
                    <a:lnTo>
                      <a:pt x="17" y="3"/>
                    </a:lnTo>
                    <a:lnTo>
                      <a:pt x="21" y="9"/>
                    </a:lnTo>
                    <a:lnTo>
                      <a:pt x="21" y="9"/>
                    </a:lnTo>
                    <a:lnTo>
                      <a:pt x="21" y="9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0" y="7"/>
                    </a:lnTo>
                    <a:close/>
                    <a:moveTo>
                      <a:pt x="41" y="34"/>
                    </a:moveTo>
                    <a:lnTo>
                      <a:pt x="41" y="35"/>
                    </a:lnTo>
                    <a:lnTo>
                      <a:pt x="42" y="36"/>
                    </a:lnTo>
                    <a:lnTo>
                      <a:pt x="42" y="37"/>
                    </a:lnTo>
                    <a:lnTo>
                      <a:pt x="43" y="37"/>
                    </a:lnTo>
                    <a:lnTo>
                      <a:pt x="43" y="38"/>
                    </a:lnTo>
                    <a:lnTo>
                      <a:pt x="43" y="38"/>
                    </a:lnTo>
                    <a:lnTo>
                      <a:pt x="44" y="40"/>
                    </a:lnTo>
                    <a:lnTo>
                      <a:pt x="45" y="41"/>
                    </a:lnTo>
                    <a:lnTo>
                      <a:pt x="46" y="43"/>
                    </a:lnTo>
                    <a:lnTo>
                      <a:pt x="47" y="44"/>
                    </a:lnTo>
                    <a:lnTo>
                      <a:pt x="47" y="46"/>
                    </a:lnTo>
                    <a:lnTo>
                      <a:pt x="49" y="48"/>
                    </a:lnTo>
                    <a:lnTo>
                      <a:pt x="51" y="50"/>
                    </a:lnTo>
                    <a:lnTo>
                      <a:pt x="51" y="51"/>
                    </a:lnTo>
                    <a:lnTo>
                      <a:pt x="52" y="52"/>
                    </a:lnTo>
                    <a:lnTo>
                      <a:pt x="52" y="53"/>
                    </a:lnTo>
                    <a:lnTo>
                      <a:pt x="53" y="54"/>
                    </a:lnTo>
                    <a:lnTo>
                      <a:pt x="53" y="56"/>
                    </a:lnTo>
                    <a:lnTo>
                      <a:pt x="54" y="57"/>
                    </a:lnTo>
                    <a:lnTo>
                      <a:pt x="54" y="58"/>
                    </a:lnTo>
                    <a:lnTo>
                      <a:pt x="55" y="58"/>
                    </a:lnTo>
                    <a:lnTo>
                      <a:pt x="55" y="58"/>
                    </a:lnTo>
                    <a:lnTo>
                      <a:pt x="55" y="59"/>
                    </a:lnTo>
                    <a:lnTo>
                      <a:pt x="56" y="59"/>
                    </a:lnTo>
                    <a:lnTo>
                      <a:pt x="56" y="60"/>
                    </a:lnTo>
                    <a:lnTo>
                      <a:pt x="57" y="61"/>
                    </a:lnTo>
                    <a:lnTo>
                      <a:pt x="57" y="61"/>
                    </a:lnTo>
                    <a:lnTo>
                      <a:pt x="57" y="62"/>
                    </a:lnTo>
                    <a:lnTo>
                      <a:pt x="58" y="62"/>
                    </a:lnTo>
                    <a:lnTo>
                      <a:pt x="58" y="63"/>
                    </a:lnTo>
                    <a:lnTo>
                      <a:pt x="59" y="64"/>
                    </a:lnTo>
                    <a:lnTo>
                      <a:pt x="59" y="64"/>
                    </a:lnTo>
                    <a:lnTo>
                      <a:pt x="60" y="65"/>
                    </a:lnTo>
                    <a:lnTo>
                      <a:pt x="60" y="66"/>
                    </a:lnTo>
                    <a:lnTo>
                      <a:pt x="61" y="66"/>
                    </a:lnTo>
                    <a:lnTo>
                      <a:pt x="61" y="67"/>
                    </a:lnTo>
                    <a:lnTo>
                      <a:pt x="62" y="67"/>
                    </a:lnTo>
                    <a:lnTo>
                      <a:pt x="62" y="67"/>
                    </a:lnTo>
                    <a:lnTo>
                      <a:pt x="62" y="68"/>
                    </a:lnTo>
                    <a:lnTo>
                      <a:pt x="62" y="69"/>
                    </a:lnTo>
                    <a:lnTo>
                      <a:pt x="63" y="70"/>
                    </a:lnTo>
                    <a:lnTo>
                      <a:pt x="64" y="70"/>
                    </a:lnTo>
                    <a:lnTo>
                      <a:pt x="64" y="71"/>
                    </a:lnTo>
                    <a:lnTo>
                      <a:pt x="65" y="72"/>
                    </a:lnTo>
                    <a:lnTo>
                      <a:pt x="66" y="73"/>
                    </a:lnTo>
                    <a:lnTo>
                      <a:pt x="66" y="74"/>
                    </a:lnTo>
                    <a:lnTo>
                      <a:pt x="67" y="75"/>
                    </a:lnTo>
                    <a:lnTo>
                      <a:pt x="68" y="76"/>
                    </a:lnTo>
                    <a:lnTo>
                      <a:pt x="69" y="77"/>
                    </a:lnTo>
                    <a:lnTo>
                      <a:pt x="70" y="77"/>
                    </a:lnTo>
                    <a:lnTo>
                      <a:pt x="71" y="78"/>
                    </a:lnTo>
                    <a:lnTo>
                      <a:pt x="72" y="79"/>
                    </a:lnTo>
                    <a:lnTo>
                      <a:pt x="72" y="80"/>
                    </a:lnTo>
                    <a:lnTo>
                      <a:pt x="72" y="81"/>
                    </a:lnTo>
                    <a:lnTo>
                      <a:pt x="73" y="82"/>
                    </a:lnTo>
                    <a:lnTo>
                      <a:pt x="74" y="84"/>
                    </a:lnTo>
                    <a:lnTo>
                      <a:pt x="75" y="85"/>
                    </a:lnTo>
                    <a:lnTo>
                      <a:pt x="76" y="86"/>
                    </a:lnTo>
                    <a:lnTo>
                      <a:pt x="77" y="86"/>
                    </a:lnTo>
                    <a:lnTo>
                      <a:pt x="79" y="87"/>
                    </a:lnTo>
                    <a:lnTo>
                      <a:pt x="80" y="89"/>
                    </a:lnTo>
                    <a:lnTo>
                      <a:pt x="81" y="90"/>
                    </a:lnTo>
                    <a:lnTo>
                      <a:pt x="81" y="91"/>
                    </a:lnTo>
                    <a:lnTo>
                      <a:pt x="82" y="92"/>
                    </a:lnTo>
                    <a:lnTo>
                      <a:pt x="83" y="94"/>
                    </a:lnTo>
                    <a:lnTo>
                      <a:pt x="84" y="95"/>
                    </a:lnTo>
                    <a:lnTo>
                      <a:pt x="86" y="96"/>
                    </a:lnTo>
                    <a:lnTo>
                      <a:pt x="87" y="96"/>
                    </a:lnTo>
                    <a:lnTo>
                      <a:pt x="88" y="98"/>
                    </a:lnTo>
                    <a:lnTo>
                      <a:pt x="89" y="99"/>
                    </a:lnTo>
                    <a:lnTo>
                      <a:pt x="91" y="100"/>
                    </a:lnTo>
                    <a:lnTo>
                      <a:pt x="91" y="102"/>
                    </a:lnTo>
                    <a:lnTo>
                      <a:pt x="92" y="103"/>
                    </a:lnTo>
                    <a:lnTo>
                      <a:pt x="93" y="104"/>
                    </a:lnTo>
                    <a:lnTo>
                      <a:pt x="95" y="106"/>
                    </a:lnTo>
                    <a:lnTo>
                      <a:pt x="96" y="106"/>
                    </a:lnTo>
                    <a:lnTo>
                      <a:pt x="96" y="106"/>
                    </a:lnTo>
                    <a:lnTo>
                      <a:pt x="97" y="108"/>
                    </a:lnTo>
                    <a:lnTo>
                      <a:pt x="99" y="109"/>
                    </a:lnTo>
                    <a:lnTo>
                      <a:pt x="100" y="110"/>
                    </a:lnTo>
                    <a:lnTo>
                      <a:pt x="101" y="112"/>
                    </a:lnTo>
                    <a:lnTo>
                      <a:pt x="102" y="113"/>
                    </a:lnTo>
                    <a:lnTo>
                      <a:pt x="103" y="114"/>
                    </a:lnTo>
                    <a:lnTo>
                      <a:pt x="105" y="115"/>
                    </a:lnTo>
                    <a:lnTo>
                      <a:pt x="106" y="116"/>
                    </a:lnTo>
                    <a:lnTo>
                      <a:pt x="107" y="117"/>
                    </a:lnTo>
                    <a:lnTo>
                      <a:pt x="109" y="119"/>
                    </a:lnTo>
                    <a:lnTo>
                      <a:pt x="110" y="120"/>
                    </a:lnTo>
                    <a:lnTo>
                      <a:pt x="111" y="122"/>
                    </a:lnTo>
                    <a:lnTo>
                      <a:pt x="112" y="123"/>
                    </a:lnTo>
                    <a:lnTo>
                      <a:pt x="113" y="124"/>
                    </a:lnTo>
                    <a:lnTo>
                      <a:pt x="115" y="125"/>
                    </a:lnTo>
                    <a:lnTo>
                      <a:pt x="116" y="126"/>
                    </a:lnTo>
                    <a:lnTo>
                      <a:pt x="118" y="127"/>
                    </a:lnTo>
                    <a:lnTo>
                      <a:pt x="119" y="129"/>
                    </a:lnTo>
                    <a:lnTo>
                      <a:pt x="120" y="130"/>
                    </a:lnTo>
                    <a:lnTo>
                      <a:pt x="121" y="131"/>
                    </a:lnTo>
                    <a:lnTo>
                      <a:pt x="123" y="132"/>
                    </a:lnTo>
                    <a:lnTo>
                      <a:pt x="124" y="134"/>
                    </a:lnTo>
                    <a:lnTo>
                      <a:pt x="126" y="134"/>
                    </a:lnTo>
                    <a:lnTo>
                      <a:pt x="127" y="135"/>
                    </a:lnTo>
                    <a:lnTo>
                      <a:pt x="129" y="136"/>
                    </a:lnTo>
                    <a:lnTo>
                      <a:pt x="129" y="138"/>
                    </a:lnTo>
                    <a:lnTo>
                      <a:pt x="131" y="139"/>
                    </a:lnTo>
                    <a:lnTo>
                      <a:pt x="132" y="140"/>
                    </a:lnTo>
                    <a:lnTo>
                      <a:pt x="134" y="141"/>
                    </a:lnTo>
                    <a:lnTo>
                      <a:pt x="135" y="143"/>
                    </a:lnTo>
                    <a:lnTo>
                      <a:pt x="136" y="143"/>
                    </a:lnTo>
                    <a:lnTo>
                      <a:pt x="136" y="144"/>
                    </a:lnTo>
                    <a:lnTo>
                      <a:pt x="137" y="144"/>
                    </a:lnTo>
                    <a:lnTo>
                      <a:pt x="138" y="144"/>
                    </a:lnTo>
                    <a:lnTo>
                      <a:pt x="139" y="144"/>
                    </a:lnTo>
                    <a:lnTo>
                      <a:pt x="139" y="145"/>
                    </a:lnTo>
                    <a:lnTo>
                      <a:pt x="139" y="146"/>
                    </a:lnTo>
                    <a:lnTo>
                      <a:pt x="140" y="146"/>
                    </a:lnTo>
                    <a:lnTo>
                      <a:pt x="141" y="147"/>
                    </a:lnTo>
                    <a:lnTo>
                      <a:pt x="141" y="147"/>
                    </a:lnTo>
                    <a:lnTo>
                      <a:pt x="142" y="148"/>
                    </a:lnTo>
                    <a:lnTo>
                      <a:pt x="143" y="148"/>
                    </a:lnTo>
                    <a:lnTo>
                      <a:pt x="144" y="149"/>
                    </a:lnTo>
                    <a:lnTo>
                      <a:pt x="144" y="149"/>
                    </a:lnTo>
                    <a:lnTo>
                      <a:pt x="145" y="150"/>
                    </a:lnTo>
                    <a:lnTo>
                      <a:pt x="146" y="150"/>
                    </a:lnTo>
                    <a:lnTo>
                      <a:pt x="146" y="151"/>
                    </a:lnTo>
                    <a:lnTo>
                      <a:pt x="147" y="151"/>
                    </a:lnTo>
                    <a:lnTo>
                      <a:pt x="148" y="152"/>
                    </a:lnTo>
                    <a:lnTo>
                      <a:pt x="148" y="152"/>
                    </a:lnTo>
                    <a:lnTo>
                      <a:pt x="148" y="153"/>
                    </a:lnTo>
                    <a:lnTo>
                      <a:pt x="149" y="153"/>
                    </a:lnTo>
                    <a:lnTo>
                      <a:pt x="150" y="154"/>
                    </a:lnTo>
                    <a:lnTo>
                      <a:pt x="150" y="154"/>
                    </a:lnTo>
                    <a:lnTo>
                      <a:pt x="151" y="154"/>
                    </a:lnTo>
                    <a:lnTo>
                      <a:pt x="152" y="154"/>
                    </a:lnTo>
                    <a:lnTo>
                      <a:pt x="152" y="155"/>
                    </a:lnTo>
                    <a:lnTo>
                      <a:pt x="153" y="155"/>
                    </a:lnTo>
                    <a:lnTo>
                      <a:pt x="154" y="155"/>
                    </a:lnTo>
                    <a:lnTo>
                      <a:pt x="155" y="156"/>
                    </a:lnTo>
                    <a:lnTo>
                      <a:pt x="155" y="156"/>
                    </a:lnTo>
                    <a:lnTo>
                      <a:pt x="156" y="157"/>
                    </a:lnTo>
                    <a:lnTo>
                      <a:pt x="157" y="157"/>
                    </a:lnTo>
                    <a:lnTo>
                      <a:pt x="157" y="157"/>
                    </a:lnTo>
                    <a:lnTo>
                      <a:pt x="158" y="158"/>
                    </a:lnTo>
                    <a:lnTo>
                      <a:pt x="158" y="158"/>
                    </a:lnTo>
                    <a:lnTo>
                      <a:pt x="158" y="159"/>
                    </a:lnTo>
                    <a:lnTo>
                      <a:pt x="159" y="159"/>
                    </a:lnTo>
                    <a:lnTo>
                      <a:pt x="160" y="159"/>
                    </a:lnTo>
                    <a:lnTo>
                      <a:pt x="160" y="160"/>
                    </a:lnTo>
                    <a:lnTo>
                      <a:pt x="161" y="160"/>
                    </a:lnTo>
                    <a:lnTo>
                      <a:pt x="161" y="160"/>
                    </a:lnTo>
                    <a:lnTo>
                      <a:pt x="162" y="160"/>
                    </a:lnTo>
                    <a:lnTo>
                      <a:pt x="162" y="161"/>
                    </a:lnTo>
                    <a:lnTo>
                      <a:pt x="163" y="161"/>
                    </a:lnTo>
                    <a:lnTo>
                      <a:pt x="164" y="161"/>
                    </a:lnTo>
                    <a:lnTo>
                      <a:pt x="164" y="162"/>
                    </a:lnTo>
                    <a:lnTo>
                      <a:pt x="165" y="162"/>
                    </a:lnTo>
                    <a:lnTo>
                      <a:pt x="165" y="162"/>
                    </a:lnTo>
                    <a:lnTo>
                      <a:pt x="166" y="163"/>
                    </a:lnTo>
                    <a:lnTo>
                      <a:pt x="167" y="163"/>
                    </a:lnTo>
                    <a:lnTo>
                      <a:pt x="167" y="163"/>
                    </a:lnTo>
                    <a:lnTo>
                      <a:pt x="167" y="163"/>
                    </a:lnTo>
                    <a:lnTo>
                      <a:pt x="168" y="163"/>
                    </a:lnTo>
                    <a:lnTo>
                      <a:pt x="168" y="163"/>
                    </a:lnTo>
                    <a:lnTo>
                      <a:pt x="169" y="163"/>
                    </a:lnTo>
                    <a:lnTo>
                      <a:pt x="169" y="163"/>
                    </a:lnTo>
                    <a:lnTo>
                      <a:pt x="170" y="164"/>
                    </a:lnTo>
                    <a:lnTo>
                      <a:pt x="171" y="164"/>
                    </a:lnTo>
                    <a:lnTo>
                      <a:pt x="171" y="164"/>
                    </a:lnTo>
                    <a:lnTo>
                      <a:pt x="172" y="164"/>
                    </a:lnTo>
                    <a:lnTo>
                      <a:pt x="172" y="164"/>
                    </a:lnTo>
                    <a:lnTo>
                      <a:pt x="173" y="165"/>
                    </a:lnTo>
                    <a:lnTo>
                      <a:pt x="173" y="165"/>
                    </a:lnTo>
                    <a:lnTo>
                      <a:pt x="174" y="165"/>
                    </a:lnTo>
                    <a:lnTo>
                      <a:pt x="174" y="165"/>
                    </a:lnTo>
                    <a:lnTo>
                      <a:pt x="175" y="165"/>
                    </a:lnTo>
                    <a:lnTo>
                      <a:pt x="175" y="165"/>
                    </a:lnTo>
                    <a:lnTo>
                      <a:pt x="176" y="166"/>
                    </a:lnTo>
                    <a:lnTo>
                      <a:pt x="176" y="166"/>
                    </a:lnTo>
                    <a:lnTo>
                      <a:pt x="177" y="166"/>
                    </a:lnTo>
                    <a:lnTo>
                      <a:pt x="177" y="166"/>
                    </a:lnTo>
                    <a:lnTo>
                      <a:pt x="177" y="166"/>
                    </a:lnTo>
                    <a:lnTo>
                      <a:pt x="177" y="166"/>
                    </a:lnTo>
                    <a:lnTo>
                      <a:pt x="178" y="166"/>
                    </a:lnTo>
                    <a:lnTo>
                      <a:pt x="178" y="166"/>
                    </a:lnTo>
                    <a:lnTo>
                      <a:pt x="179" y="166"/>
                    </a:lnTo>
                    <a:lnTo>
                      <a:pt x="179" y="166"/>
                    </a:lnTo>
                    <a:lnTo>
                      <a:pt x="180" y="166"/>
                    </a:lnTo>
                    <a:lnTo>
                      <a:pt x="180" y="166"/>
                    </a:lnTo>
                    <a:lnTo>
                      <a:pt x="181" y="166"/>
                    </a:lnTo>
                    <a:lnTo>
                      <a:pt x="181" y="166"/>
                    </a:lnTo>
                    <a:lnTo>
                      <a:pt x="181" y="166"/>
                    </a:lnTo>
                    <a:lnTo>
                      <a:pt x="182" y="166"/>
                    </a:lnTo>
                    <a:lnTo>
                      <a:pt x="182" y="166"/>
                    </a:lnTo>
                    <a:lnTo>
                      <a:pt x="182" y="166"/>
                    </a:lnTo>
                    <a:lnTo>
                      <a:pt x="183" y="166"/>
                    </a:lnTo>
                    <a:lnTo>
                      <a:pt x="183" y="166"/>
                    </a:lnTo>
                    <a:lnTo>
                      <a:pt x="184" y="166"/>
                    </a:lnTo>
                    <a:lnTo>
                      <a:pt x="184" y="166"/>
                    </a:lnTo>
                    <a:lnTo>
                      <a:pt x="184" y="166"/>
                    </a:lnTo>
                    <a:lnTo>
                      <a:pt x="185" y="166"/>
                    </a:lnTo>
                    <a:lnTo>
                      <a:pt x="185" y="166"/>
                    </a:lnTo>
                    <a:lnTo>
                      <a:pt x="185" y="166"/>
                    </a:lnTo>
                    <a:lnTo>
                      <a:pt x="185" y="166"/>
                    </a:lnTo>
                    <a:lnTo>
                      <a:pt x="185" y="166"/>
                    </a:lnTo>
                    <a:lnTo>
                      <a:pt x="186" y="166"/>
                    </a:lnTo>
                    <a:lnTo>
                      <a:pt x="186" y="166"/>
                    </a:lnTo>
                    <a:lnTo>
                      <a:pt x="186" y="166"/>
                    </a:lnTo>
                    <a:lnTo>
                      <a:pt x="186" y="166"/>
                    </a:lnTo>
                    <a:lnTo>
                      <a:pt x="186" y="166"/>
                    </a:lnTo>
                    <a:lnTo>
                      <a:pt x="186" y="166"/>
                    </a:lnTo>
                    <a:lnTo>
                      <a:pt x="186" y="166"/>
                    </a:lnTo>
                    <a:lnTo>
                      <a:pt x="187" y="166"/>
                    </a:lnTo>
                    <a:lnTo>
                      <a:pt x="187" y="166"/>
                    </a:lnTo>
                    <a:lnTo>
                      <a:pt x="187" y="166"/>
                    </a:lnTo>
                    <a:lnTo>
                      <a:pt x="187" y="166"/>
                    </a:lnTo>
                    <a:lnTo>
                      <a:pt x="187" y="166"/>
                    </a:lnTo>
                    <a:lnTo>
                      <a:pt x="187" y="166"/>
                    </a:lnTo>
                    <a:lnTo>
                      <a:pt x="187" y="166"/>
                    </a:lnTo>
                    <a:lnTo>
                      <a:pt x="187" y="166"/>
                    </a:lnTo>
                    <a:lnTo>
                      <a:pt x="187" y="166"/>
                    </a:lnTo>
                    <a:lnTo>
                      <a:pt x="187" y="166"/>
                    </a:lnTo>
                    <a:lnTo>
                      <a:pt x="187" y="165"/>
                    </a:lnTo>
                    <a:lnTo>
                      <a:pt x="187" y="165"/>
                    </a:lnTo>
                    <a:lnTo>
                      <a:pt x="187" y="165"/>
                    </a:lnTo>
                    <a:lnTo>
                      <a:pt x="187" y="165"/>
                    </a:lnTo>
                    <a:lnTo>
                      <a:pt x="187" y="165"/>
                    </a:lnTo>
                    <a:lnTo>
                      <a:pt x="187" y="165"/>
                    </a:lnTo>
                    <a:lnTo>
                      <a:pt x="188" y="165"/>
                    </a:lnTo>
                    <a:lnTo>
                      <a:pt x="188" y="165"/>
                    </a:lnTo>
                    <a:lnTo>
                      <a:pt x="188" y="165"/>
                    </a:lnTo>
                    <a:lnTo>
                      <a:pt x="188" y="165"/>
                    </a:lnTo>
                    <a:lnTo>
                      <a:pt x="188" y="165"/>
                    </a:lnTo>
                    <a:lnTo>
                      <a:pt x="188" y="165"/>
                    </a:lnTo>
                    <a:lnTo>
                      <a:pt x="188" y="165"/>
                    </a:lnTo>
                    <a:lnTo>
                      <a:pt x="188" y="165"/>
                    </a:lnTo>
                    <a:lnTo>
                      <a:pt x="188" y="165"/>
                    </a:lnTo>
                    <a:lnTo>
                      <a:pt x="189" y="165"/>
                    </a:lnTo>
                    <a:lnTo>
                      <a:pt x="189" y="164"/>
                    </a:lnTo>
                    <a:lnTo>
                      <a:pt x="189" y="164"/>
                    </a:lnTo>
                    <a:lnTo>
                      <a:pt x="189" y="164"/>
                    </a:lnTo>
                    <a:lnTo>
                      <a:pt x="189" y="164"/>
                    </a:lnTo>
                    <a:lnTo>
                      <a:pt x="189" y="164"/>
                    </a:lnTo>
                    <a:lnTo>
                      <a:pt x="189" y="164"/>
                    </a:lnTo>
                    <a:lnTo>
                      <a:pt x="189" y="164"/>
                    </a:lnTo>
                    <a:lnTo>
                      <a:pt x="189" y="164"/>
                    </a:lnTo>
                    <a:lnTo>
                      <a:pt x="189" y="164"/>
                    </a:lnTo>
                    <a:lnTo>
                      <a:pt x="190" y="164"/>
                    </a:lnTo>
                    <a:lnTo>
                      <a:pt x="190" y="164"/>
                    </a:lnTo>
                    <a:lnTo>
                      <a:pt x="190" y="164"/>
                    </a:lnTo>
                    <a:lnTo>
                      <a:pt x="190" y="164"/>
                    </a:lnTo>
                    <a:lnTo>
                      <a:pt x="190" y="163"/>
                    </a:lnTo>
                    <a:lnTo>
                      <a:pt x="190" y="163"/>
                    </a:lnTo>
                    <a:lnTo>
                      <a:pt x="190" y="163"/>
                    </a:lnTo>
                    <a:lnTo>
                      <a:pt x="190" y="163"/>
                    </a:lnTo>
                    <a:lnTo>
                      <a:pt x="190" y="163"/>
                    </a:lnTo>
                    <a:lnTo>
                      <a:pt x="190" y="163"/>
                    </a:lnTo>
                    <a:lnTo>
                      <a:pt x="190" y="163"/>
                    </a:lnTo>
                    <a:lnTo>
                      <a:pt x="190" y="163"/>
                    </a:lnTo>
                    <a:lnTo>
                      <a:pt x="190" y="163"/>
                    </a:lnTo>
                    <a:lnTo>
                      <a:pt x="190" y="163"/>
                    </a:lnTo>
                    <a:lnTo>
                      <a:pt x="190" y="163"/>
                    </a:lnTo>
                    <a:lnTo>
                      <a:pt x="190" y="163"/>
                    </a:lnTo>
                    <a:lnTo>
                      <a:pt x="190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2"/>
                    </a:lnTo>
                    <a:lnTo>
                      <a:pt x="191" y="162"/>
                    </a:lnTo>
                    <a:lnTo>
                      <a:pt x="191" y="162"/>
                    </a:lnTo>
                    <a:lnTo>
                      <a:pt x="191" y="162"/>
                    </a:lnTo>
                    <a:lnTo>
                      <a:pt x="191" y="162"/>
                    </a:lnTo>
                    <a:lnTo>
                      <a:pt x="191" y="162"/>
                    </a:lnTo>
                    <a:lnTo>
                      <a:pt x="191" y="162"/>
                    </a:lnTo>
                    <a:lnTo>
                      <a:pt x="191" y="162"/>
                    </a:lnTo>
                    <a:lnTo>
                      <a:pt x="191" y="162"/>
                    </a:lnTo>
                    <a:lnTo>
                      <a:pt x="191" y="162"/>
                    </a:lnTo>
                    <a:lnTo>
                      <a:pt x="191" y="162"/>
                    </a:lnTo>
                    <a:lnTo>
                      <a:pt x="191" y="162"/>
                    </a:lnTo>
                    <a:lnTo>
                      <a:pt x="191" y="162"/>
                    </a:lnTo>
                    <a:lnTo>
                      <a:pt x="191" y="161"/>
                    </a:lnTo>
                    <a:lnTo>
                      <a:pt x="191" y="161"/>
                    </a:lnTo>
                    <a:lnTo>
                      <a:pt x="191" y="161"/>
                    </a:lnTo>
                    <a:lnTo>
                      <a:pt x="191" y="161"/>
                    </a:lnTo>
                    <a:lnTo>
                      <a:pt x="191" y="161"/>
                    </a:lnTo>
                    <a:lnTo>
                      <a:pt x="191" y="161"/>
                    </a:lnTo>
                    <a:lnTo>
                      <a:pt x="191" y="161"/>
                    </a:lnTo>
                    <a:lnTo>
                      <a:pt x="191" y="161"/>
                    </a:lnTo>
                    <a:lnTo>
                      <a:pt x="191" y="160"/>
                    </a:lnTo>
                    <a:lnTo>
                      <a:pt x="191" y="160"/>
                    </a:lnTo>
                    <a:lnTo>
                      <a:pt x="191" y="160"/>
                    </a:lnTo>
                    <a:lnTo>
                      <a:pt x="191" y="160"/>
                    </a:lnTo>
                    <a:lnTo>
                      <a:pt x="191" y="159"/>
                    </a:lnTo>
                    <a:lnTo>
                      <a:pt x="191" y="159"/>
                    </a:lnTo>
                    <a:lnTo>
                      <a:pt x="191" y="159"/>
                    </a:lnTo>
                    <a:lnTo>
                      <a:pt x="191" y="158"/>
                    </a:lnTo>
                    <a:lnTo>
                      <a:pt x="191" y="158"/>
                    </a:lnTo>
                    <a:lnTo>
                      <a:pt x="191" y="158"/>
                    </a:lnTo>
                    <a:lnTo>
                      <a:pt x="191" y="157"/>
                    </a:lnTo>
                    <a:lnTo>
                      <a:pt x="191" y="157"/>
                    </a:lnTo>
                    <a:lnTo>
                      <a:pt x="191" y="157"/>
                    </a:lnTo>
                    <a:lnTo>
                      <a:pt x="190" y="156"/>
                    </a:lnTo>
                    <a:lnTo>
                      <a:pt x="190" y="156"/>
                    </a:lnTo>
                    <a:lnTo>
                      <a:pt x="190" y="155"/>
                    </a:lnTo>
                    <a:lnTo>
                      <a:pt x="190" y="155"/>
                    </a:lnTo>
                    <a:lnTo>
                      <a:pt x="190" y="155"/>
                    </a:lnTo>
                    <a:lnTo>
                      <a:pt x="190" y="154"/>
                    </a:lnTo>
                    <a:lnTo>
                      <a:pt x="190" y="154"/>
                    </a:lnTo>
                    <a:lnTo>
                      <a:pt x="189" y="154"/>
                    </a:lnTo>
                    <a:lnTo>
                      <a:pt x="189" y="154"/>
                    </a:lnTo>
                    <a:lnTo>
                      <a:pt x="189" y="153"/>
                    </a:lnTo>
                    <a:lnTo>
                      <a:pt x="189" y="153"/>
                    </a:lnTo>
                    <a:lnTo>
                      <a:pt x="189" y="152"/>
                    </a:lnTo>
                    <a:lnTo>
                      <a:pt x="188" y="152"/>
                    </a:lnTo>
                    <a:lnTo>
                      <a:pt x="188" y="151"/>
                    </a:lnTo>
                    <a:lnTo>
                      <a:pt x="188" y="151"/>
                    </a:lnTo>
                    <a:lnTo>
                      <a:pt x="188" y="150"/>
                    </a:lnTo>
                    <a:lnTo>
                      <a:pt x="187" y="150"/>
                    </a:lnTo>
                    <a:lnTo>
                      <a:pt x="187" y="149"/>
                    </a:lnTo>
                    <a:lnTo>
                      <a:pt x="187" y="149"/>
                    </a:lnTo>
                    <a:lnTo>
                      <a:pt x="187" y="148"/>
                    </a:lnTo>
                    <a:lnTo>
                      <a:pt x="187" y="148"/>
                    </a:lnTo>
                    <a:lnTo>
                      <a:pt x="187" y="147"/>
                    </a:lnTo>
                    <a:lnTo>
                      <a:pt x="187" y="147"/>
                    </a:lnTo>
                    <a:lnTo>
                      <a:pt x="186" y="146"/>
                    </a:lnTo>
                    <a:lnTo>
                      <a:pt x="186" y="146"/>
                    </a:lnTo>
                    <a:lnTo>
                      <a:pt x="186" y="145"/>
                    </a:lnTo>
                    <a:lnTo>
                      <a:pt x="185" y="144"/>
                    </a:lnTo>
                    <a:lnTo>
                      <a:pt x="185" y="144"/>
                    </a:lnTo>
                    <a:lnTo>
                      <a:pt x="185" y="144"/>
                    </a:lnTo>
                    <a:lnTo>
                      <a:pt x="184" y="144"/>
                    </a:lnTo>
                    <a:lnTo>
                      <a:pt x="184" y="143"/>
                    </a:lnTo>
                    <a:lnTo>
                      <a:pt x="183" y="143"/>
                    </a:lnTo>
                    <a:lnTo>
                      <a:pt x="183" y="142"/>
                    </a:lnTo>
                    <a:lnTo>
                      <a:pt x="183" y="141"/>
                    </a:lnTo>
                    <a:lnTo>
                      <a:pt x="182" y="141"/>
                    </a:lnTo>
                    <a:lnTo>
                      <a:pt x="182" y="140"/>
                    </a:lnTo>
                    <a:lnTo>
                      <a:pt x="181" y="140"/>
                    </a:lnTo>
                    <a:lnTo>
                      <a:pt x="181" y="139"/>
                    </a:lnTo>
                    <a:lnTo>
                      <a:pt x="180" y="138"/>
                    </a:lnTo>
                    <a:lnTo>
                      <a:pt x="180" y="138"/>
                    </a:lnTo>
                    <a:lnTo>
                      <a:pt x="179" y="137"/>
                    </a:lnTo>
                    <a:lnTo>
                      <a:pt x="179" y="137"/>
                    </a:lnTo>
                    <a:lnTo>
                      <a:pt x="179" y="136"/>
                    </a:lnTo>
                    <a:lnTo>
                      <a:pt x="178" y="135"/>
                    </a:lnTo>
                    <a:lnTo>
                      <a:pt x="178" y="135"/>
                    </a:lnTo>
                    <a:lnTo>
                      <a:pt x="177" y="134"/>
                    </a:lnTo>
                    <a:lnTo>
                      <a:pt x="177" y="134"/>
                    </a:lnTo>
                    <a:lnTo>
                      <a:pt x="177" y="134"/>
                    </a:lnTo>
                    <a:lnTo>
                      <a:pt x="176" y="133"/>
                    </a:lnTo>
                    <a:lnTo>
                      <a:pt x="176" y="133"/>
                    </a:lnTo>
                    <a:lnTo>
                      <a:pt x="175" y="132"/>
                    </a:lnTo>
                    <a:lnTo>
                      <a:pt x="175" y="131"/>
                    </a:lnTo>
                    <a:lnTo>
                      <a:pt x="174" y="131"/>
                    </a:lnTo>
                    <a:lnTo>
                      <a:pt x="174" y="130"/>
                    </a:lnTo>
                    <a:lnTo>
                      <a:pt x="173" y="129"/>
                    </a:lnTo>
                    <a:lnTo>
                      <a:pt x="173" y="129"/>
                    </a:lnTo>
                    <a:lnTo>
                      <a:pt x="172" y="128"/>
                    </a:lnTo>
                    <a:lnTo>
                      <a:pt x="172" y="127"/>
                    </a:lnTo>
                    <a:lnTo>
                      <a:pt x="171" y="127"/>
                    </a:lnTo>
                    <a:lnTo>
                      <a:pt x="170" y="126"/>
                    </a:lnTo>
                    <a:lnTo>
                      <a:pt x="170" y="125"/>
                    </a:lnTo>
                    <a:lnTo>
                      <a:pt x="169" y="125"/>
                    </a:lnTo>
                    <a:lnTo>
                      <a:pt x="167" y="124"/>
                    </a:lnTo>
                    <a:lnTo>
                      <a:pt x="167" y="123"/>
                    </a:lnTo>
                    <a:lnTo>
                      <a:pt x="166" y="121"/>
                    </a:lnTo>
                    <a:lnTo>
                      <a:pt x="165" y="120"/>
                    </a:lnTo>
                    <a:lnTo>
                      <a:pt x="163" y="119"/>
                    </a:lnTo>
                    <a:lnTo>
                      <a:pt x="162" y="117"/>
                    </a:lnTo>
                    <a:lnTo>
                      <a:pt x="161" y="116"/>
                    </a:lnTo>
                    <a:lnTo>
                      <a:pt x="159" y="115"/>
                    </a:lnTo>
                    <a:lnTo>
                      <a:pt x="158" y="114"/>
                    </a:lnTo>
                    <a:lnTo>
                      <a:pt x="158" y="113"/>
                    </a:lnTo>
                    <a:lnTo>
                      <a:pt x="156" y="112"/>
                    </a:lnTo>
                    <a:lnTo>
                      <a:pt x="155" y="110"/>
                    </a:lnTo>
                    <a:lnTo>
                      <a:pt x="155" y="110"/>
                    </a:lnTo>
                    <a:lnTo>
                      <a:pt x="154" y="109"/>
                    </a:lnTo>
                    <a:lnTo>
                      <a:pt x="152" y="108"/>
                    </a:lnTo>
                    <a:lnTo>
                      <a:pt x="151" y="106"/>
                    </a:lnTo>
                    <a:lnTo>
                      <a:pt x="150" y="106"/>
                    </a:lnTo>
                    <a:lnTo>
                      <a:pt x="148" y="105"/>
                    </a:lnTo>
                    <a:lnTo>
                      <a:pt x="148" y="103"/>
                    </a:lnTo>
                    <a:lnTo>
                      <a:pt x="146" y="102"/>
                    </a:lnTo>
                    <a:lnTo>
                      <a:pt x="145" y="101"/>
                    </a:lnTo>
                    <a:lnTo>
                      <a:pt x="143" y="99"/>
                    </a:lnTo>
                    <a:lnTo>
                      <a:pt x="142" y="98"/>
                    </a:lnTo>
                    <a:lnTo>
                      <a:pt x="141" y="97"/>
                    </a:lnTo>
                    <a:lnTo>
                      <a:pt x="139" y="96"/>
                    </a:lnTo>
                    <a:lnTo>
                      <a:pt x="139" y="95"/>
                    </a:lnTo>
                    <a:lnTo>
                      <a:pt x="137" y="94"/>
                    </a:lnTo>
                    <a:lnTo>
                      <a:pt x="136" y="93"/>
                    </a:lnTo>
                    <a:lnTo>
                      <a:pt x="135" y="92"/>
                    </a:lnTo>
                    <a:lnTo>
                      <a:pt x="133" y="90"/>
                    </a:lnTo>
                    <a:lnTo>
                      <a:pt x="132" y="89"/>
                    </a:lnTo>
                    <a:lnTo>
                      <a:pt x="130" y="88"/>
                    </a:lnTo>
                    <a:lnTo>
                      <a:pt x="129" y="87"/>
                    </a:lnTo>
                    <a:lnTo>
                      <a:pt x="128" y="86"/>
                    </a:lnTo>
                    <a:lnTo>
                      <a:pt x="127" y="85"/>
                    </a:lnTo>
                    <a:lnTo>
                      <a:pt x="126" y="84"/>
                    </a:lnTo>
                    <a:lnTo>
                      <a:pt x="124" y="83"/>
                    </a:lnTo>
                    <a:lnTo>
                      <a:pt x="122" y="81"/>
                    </a:lnTo>
                    <a:lnTo>
                      <a:pt x="120" y="78"/>
                    </a:lnTo>
                    <a:lnTo>
                      <a:pt x="117" y="77"/>
                    </a:lnTo>
                    <a:lnTo>
                      <a:pt x="115" y="75"/>
                    </a:lnTo>
                    <a:lnTo>
                      <a:pt x="112" y="73"/>
                    </a:lnTo>
                    <a:lnTo>
                      <a:pt x="110" y="71"/>
                    </a:lnTo>
                    <a:lnTo>
                      <a:pt x="109" y="69"/>
                    </a:lnTo>
                    <a:lnTo>
                      <a:pt x="106" y="67"/>
                    </a:lnTo>
                    <a:lnTo>
                      <a:pt x="102" y="65"/>
                    </a:lnTo>
                    <a:lnTo>
                      <a:pt x="99" y="62"/>
                    </a:lnTo>
                    <a:lnTo>
                      <a:pt x="97" y="60"/>
                    </a:lnTo>
                    <a:lnTo>
                      <a:pt x="96" y="59"/>
                    </a:lnTo>
                    <a:lnTo>
                      <a:pt x="94" y="58"/>
                    </a:lnTo>
                    <a:lnTo>
                      <a:pt x="93" y="57"/>
                    </a:lnTo>
                    <a:lnTo>
                      <a:pt x="92" y="57"/>
                    </a:lnTo>
                    <a:lnTo>
                      <a:pt x="91" y="56"/>
                    </a:lnTo>
                    <a:lnTo>
                      <a:pt x="91" y="56"/>
                    </a:lnTo>
                    <a:lnTo>
                      <a:pt x="91" y="55"/>
                    </a:lnTo>
                    <a:lnTo>
                      <a:pt x="91" y="55"/>
                    </a:lnTo>
                    <a:lnTo>
                      <a:pt x="90" y="54"/>
                    </a:lnTo>
                    <a:lnTo>
                      <a:pt x="90" y="54"/>
                    </a:lnTo>
                    <a:lnTo>
                      <a:pt x="89" y="53"/>
                    </a:lnTo>
                    <a:lnTo>
                      <a:pt x="89" y="53"/>
                    </a:lnTo>
                    <a:lnTo>
                      <a:pt x="89" y="53"/>
                    </a:lnTo>
                    <a:lnTo>
                      <a:pt x="88" y="52"/>
                    </a:lnTo>
                    <a:lnTo>
                      <a:pt x="88" y="52"/>
                    </a:lnTo>
                    <a:lnTo>
                      <a:pt x="87" y="52"/>
                    </a:lnTo>
                    <a:lnTo>
                      <a:pt x="87" y="51"/>
                    </a:lnTo>
                    <a:lnTo>
                      <a:pt x="86" y="51"/>
                    </a:lnTo>
                    <a:lnTo>
                      <a:pt x="86" y="51"/>
                    </a:lnTo>
                    <a:lnTo>
                      <a:pt x="85" y="50"/>
                    </a:lnTo>
                    <a:lnTo>
                      <a:pt x="85" y="50"/>
                    </a:lnTo>
                    <a:lnTo>
                      <a:pt x="84" y="50"/>
                    </a:lnTo>
                    <a:lnTo>
                      <a:pt x="84" y="49"/>
                    </a:lnTo>
                    <a:lnTo>
                      <a:pt x="83" y="49"/>
                    </a:lnTo>
                    <a:lnTo>
                      <a:pt x="83" y="49"/>
                    </a:lnTo>
                    <a:lnTo>
                      <a:pt x="82" y="48"/>
                    </a:lnTo>
                    <a:lnTo>
                      <a:pt x="82" y="48"/>
                    </a:lnTo>
                    <a:lnTo>
                      <a:pt x="81" y="48"/>
                    </a:lnTo>
                    <a:lnTo>
                      <a:pt x="81" y="48"/>
                    </a:lnTo>
                    <a:lnTo>
                      <a:pt x="81" y="48"/>
                    </a:lnTo>
                    <a:lnTo>
                      <a:pt x="81" y="48"/>
                    </a:lnTo>
                    <a:lnTo>
                      <a:pt x="80" y="47"/>
                    </a:lnTo>
                    <a:lnTo>
                      <a:pt x="80" y="47"/>
                    </a:lnTo>
                    <a:lnTo>
                      <a:pt x="79" y="47"/>
                    </a:lnTo>
                    <a:lnTo>
                      <a:pt x="79" y="46"/>
                    </a:lnTo>
                    <a:lnTo>
                      <a:pt x="78" y="46"/>
                    </a:lnTo>
                    <a:lnTo>
                      <a:pt x="78" y="46"/>
                    </a:lnTo>
                    <a:lnTo>
                      <a:pt x="77" y="45"/>
                    </a:lnTo>
                    <a:lnTo>
                      <a:pt x="77" y="45"/>
                    </a:lnTo>
                    <a:lnTo>
                      <a:pt x="75" y="44"/>
                    </a:lnTo>
                    <a:lnTo>
                      <a:pt x="74" y="44"/>
                    </a:lnTo>
                    <a:lnTo>
                      <a:pt x="73" y="43"/>
                    </a:lnTo>
                    <a:lnTo>
                      <a:pt x="72" y="43"/>
                    </a:lnTo>
                    <a:lnTo>
                      <a:pt x="72" y="42"/>
                    </a:lnTo>
                    <a:lnTo>
                      <a:pt x="72" y="42"/>
                    </a:lnTo>
                    <a:lnTo>
                      <a:pt x="71" y="41"/>
                    </a:lnTo>
                    <a:lnTo>
                      <a:pt x="70" y="41"/>
                    </a:lnTo>
                    <a:lnTo>
                      <a:pt x="68" y="40"/>
                    </a:lnTo>
                    <a:lnTo>
                      <a:pt x="67" y="40"/>
                    </a:lnTo>
                    <a:lnTo>
                      <a:pt x="66" y="39"/>
                    </a:lnTo>
                    <a:lnTo>
                      <a:pt x="65" y="39"/>
                    </a:lnTo>
                    <a:lnTo>
                      <a:pt x="64" y="38"/>
                    </a:lnTo>
                    <a:lnTo>
                      <a:pt x="63" y="38"/>
                    </a:lnTo>
                    <a:lnTo>
                      <a:pt x="62" y="38"/>
                    </a:lnTo>
                    <a:lnTo>
                      <a:pt x="60" y="37"/>
                    </a:lnTo>
                    <a:lnTo>
                      <a:pt x="60" y="37"/>
                    </a:lnTo>
                    <a:lnTo>
                      <a:pt x="60" y="37"/>
                    </a:lnTo>
                    <a:lnTo>
                      <a:pt x="60" y="37"/>
                    </a:lnTo>
                    <a:lnTo>
                      <a:pt x="60" y="37"/>
                    </a:lnTo>
                    <a:lnTo>
                      <a:pt x="59" y="36"/>
                    </a:lnTo>
                    <a:lnTo>
                      <a:pt x="59" y="36"/>
                    </a:lnTo>
                    <a:lnTo>
                      <a:pt x="59" y="36"/>
                    </a:lnTo>
                    <a:lnTo>
                      <a:pt x="58" y="36"/>
                    </a:lnTo>
                    <a:lnTo>
                      <a:pt x="58" y="36"/>
                    </a:lnTo>
                    <a:lnTo>
                      <a:pt x="58" y="36"/>
                    </a:lnTo>
                    <a:lnTo>
                      <a:pt x="57" y="36"/>
                    </a:lnTo>
                    <a:lnTo>
                      <a:pt x="57" y="36"/>
                    </a:lnTo>
                    <a:lnTo>
                      <a:pt x="57" y="36"/>
                    </a:lnTo>
                    <a:lnTo>
                      <a:pt x="56" y="36"/>
                    </a:lnTo>
                    <a:lnTo>
                      <a:pt x="56" y="36"/>
                    </a:lnTo>
                    <a:lnTo>
                      <a:pt x="55" y="36"/>
                    </a:lnTo>
                    <a:lnTo>
                      <a:pt x="55" y="36"/>
                    </a:lnTo>
                    <a:lnTo>
                      <a:pt x="54" y="36"/>
                    </a:lnTo>
                    <a:lnTo>
                      <a:pt x="54" y="36"/>
                    </a:lnTo>
                    <a:lnTo>
                      <a:pt x="53" y="36"/>
                    </a:lnTo>
                    <a:lnTo>
                      <a:pt x="53" y="36"/>
                    </a:lnTo>
                    <a:lnTo>
                      <a:pt x="52" y="35"/>
                    </a:lnTo>
                    <a:lnTo>
                      <a:pt x="51" y="35"/>
                    </a:lnTo>
                    <a:lnTo>
                      <a:pt x="50" y="35"/>
                    </a:lnTo>
                    <a:lnTo>
                      <a:pt x="50" y="35"/>
                    </a:lnTo>
                    <a:lnTo>
                      <a:pt x="49" y="35"/>
                    </a:lnTo>
                    <a:lnTo>
                      <a:pt x="48" y="35"/>
                    </a:lnTo>
                    <a:lnTo>
                      <a:pt x="47" y="35"/>
                    </a:lnTo>
                    <a:lnTo>
                      <a:pt x="47" y="35"/>
                    </a:lnTo>
                    <a:lnTo>
                      <a:pt x="46" y="35"/>
                    </a:lnTo>
                    <a:lnTo>
                      <a:pt x="45" y="35"/>
                    </a:lnTo>
                    <a:lnTo>
                      <a:pt x="45" y="35"/>
                    </a:lnTo>
                    <a:lnTo>
                      <a:pt x="44" y="35"/>
                    </a:lnTo>
                    <a:lnTo>
                      <a:pt x="43" y="35"/>
                    </a:lnTo>
                    <a:lnTo>
                      <a:pt x="42" y="34"/>
                    </a:lnTo>
                    <a:lnTo>
                      <a:pt x="41" y="34"/>
                    </a:lnTo>
                    <a:lnTo>
                      <a:pt x="41" y="34"/>
                    </a:lnTo>
                    <a:lnTo>
                      <a:pt x="41" y="34"/>
                    </a:lnTo>
                    <a:close/>
                    <a:moveTo>
                      <a:pt x="12" y="21"/>
                    </a:moveTo>
                    <a:lnTo>
                      <a:pt x="14" y="20"/>
                    </a:lnTo>
                    <a:lnTo>
                      <a:pt x="15" y="19"/>
                    </a:lnTo>
                    <a:lnTo>
                      <a:pt x="17" y="19"/>
                    </a:lnTo>
                    <a:lnTo>
                      <a:pt x="18" y="18"/>
                    </a:lnTo>
                    <a:lnTo>
                      <a:pt x="12" y="21"/>
                    </a:lnTo>
                    <a:lnTo>
                      <a:pt x="12" y="21"/>
                    </a:lnTo>
                    <a:close/>
                    <a:moveTo>
                      <a:pt x="18" y="17"/>
                    </a:moveTo>
                    <a:lnTo>
                      <a:pt x="19" y="16"/>
                    </a:lnTo>
                    <a:lnTo>
                      <a:pt x="20" y="14"/>
                    </a:lnTo>
                    <a:lnTo>
                      <a:pt x="21" y="12"/>
                    </a:lnTo>
                    <a:lnTo>
                      <a:pt x="21" y="11"/>
                    </a:lnTo>
                    <a:lnTo>
                      <a:pt x="21" y="10"/>
                    </a:lnTo>
                    <a:lnTo>
                      <a:pt x="18" y="17"/>
                    </a:lnTo>
                    <a:lnTo>
                      <a:pt x="18" y="17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150">
                <a:extLst>
                  <a:ext uri="{FF2B5EF4-FFF2-40B4-BE49-F238E27FC236}">
                    <a16:creationId xmlns:a16="http://schemas.microsoft.com/office/drawing/2014/main" id="{BEAB2DA5-6E4F-91CF-B1B8-FB573314502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853363" y="8890001"/>
                <a:ext cx="223838" cy="247650"/>
              </a:xfrm>
              <a:custGeom>
                <a:avLst/>
                <a:gdLst>
                  <a:gd name="T0" fmla="*/ 132 w 141"/>
                  <a:gd name="T1" fmla="*/ 3 h 156"/>
                  <a:gd name="T2" fmla="*/ 136 w 141"/>
                  <a:gd name="T3" fmla="*/ 5 h 156"/>
                  <a:gd name="T4" fmla="*/ 138 w 141"/>
                  <a:gd name="T5" fmla="*/ 7 h 156"/>
                  <a:gd name="T6" fmla="*/ 139 w 141"/>
                  <a:gd name="T7" fmla="*/ 10 h 156"/>
                  <a:gd name="T8" fmla="*/ 140 w 141"/>
                  <a:gd name="T9" fmla="*/ 13 h 156"/>
                  <a:gd name="T10" fmla="*/ 141 w 141"/>
                  <a:gd name="T11" fmla="*/ 16 h 156"/>
                  <a:gd name="T12" fmla="*/ 141 w 141"/>
                  <a:gd name="T13" fmla="*/ 21 h 156"/>
                  <a:gd name="T14" fmla="*/ 141 w 141"/>
                  <a:gd name="T15" fmla="*/ 26 h 156"/>
                  <a:gd name="T16" fmla="*/ 139 w 141"/>
                  <a:gd name="T17" fmla="*/ 31 h 156"/>
                  <a:gd name="T18" fmla="*/ 138 w 141"/>
                  <a:gd name="T19" fmla="*/ 36 h 156"/>
                  <a:gd name="T20" fmla="*/ 136 w 141"/>
                  <a:gd name="T21" fmla="*/ 41 h 156"/>
                  <a:gd name="T22" fmla="*/ 133 w 141"/>
                  <a:gd name="T23" fmla="*/ 46 h 156"/>
                  <a:gd name="T24" fmla="*/ 130 w 141"/>
                  <a:gd name="T25" fmla="*/ 52 h 156"/>
                  <a:gd name="T26" fmla="*/ 127 w 141"/>
                  <a:gd name="T27" fmla="*/ 57 h 156"/>
                  <a:gd name="T28" fmla="*/ 123 w 141"/>
                  <a:gd name="T29" fmla="*/ 63 h 156"/>
                  <a:gd name="T30" fmla="*/ 119 w 141"/>
                  <a:gd name="T31" fmla="*/ 68 h 156"/>
                  <a:gd name="T32" fmla="*/ 115 w 141"/>
                  <a:gd name="T33" fmla="*/ 74 h 156"/>
                  <a:gd name="T34" fmla="*/ 110 w 141"/>
                  <a:gd name="T35" fmla="*/ 81 h 156"/>
                  <a:gd name="T36" fmla="*/ 100 w 141"/>
                  <a:gd name="T37" fmla="*/ 93 h 156"/>
                  <a:gd name="T38" fmla="*/ 90 w 141"/>
                  <a:gd name="T39" fmla="*/ 103 h 156"/>
                  <a:gd name="T40" fmla="*/ 81 w 141"/>
                  <a:gd name="T41" fmla="*/ 113 h 156"/>
                  <a:gd name="T42" fmla="*/ 69 w 141"/>
                  <a:gd name="T43" fmla="*/ 122 h 156"/>
                  <a:gd name="T44" fmla="*/ 63 w 141"/>
                  <a:gd name="T45" fmla="*/ 128 h 156"/>
                  <a:gd name="T46" fmla="*/ 59 w 141"/>
                  <a:gd name="T47" fmla="*/ 132 h 156"/>
                  <a:gd name="T48" fmla="*/ 56 w 141"/>
                  <a:gd name="T49" fmla="*/ 134 h 156"/>
                  <a:gd name="T50" fmla="*/ 54 w 141"/>
                  <a:gd name="T51" fmla="*/ 138 h 156"/>
                  <a:gd name="T52" fmla="*/ 52 w 141"/>
                  <a:gd name="T53" fmla="*/ 143 h 156"/>
                  <a:gd name="T54" fmla="*/ 45 w 141"/>
                  <a:gd name="T55" fmla="*/ 151 h 156"/>
                  <a:gd name="T56" fmla="*/ 33 w 141"/>
                  <a:gd name="T57" fmla="*/ 155 h 156"/>
                  <a:gd name="T58" fmla="*/ 24 w 141"/>
                  <a:gd name="T59" fmla="*/ 152 h 156"/>
                  <a:gd name="T60" fmla="*/ 20 w 141"/>
                  <a:gd name="T61" fmla="*/ 154 h 156"/>
                  <a:gd name="T62" fmla="*/ 15 w 141"/>
                  <a:gd name="T63" fmla="*/ 155 h 156"/>
                  <a:gd name="T64" fmla="*/ 11 w 141"/>
                  <a:gd name="T65" fmla="*/ 156 h 156"/>
                  <a:gd name="T66" fmla="*/ 11 w 141"/>
                  <a:gd name="T67" fmla="*/ 135 h 156"/>
                  <a:gd name="T68" fmla="*/ 13 w 141"/>
                  <a:gd name="T69" fmla="*/ 135 h 156"/>
                  <a:gd name="T70" fmla="*/ 14 w 141"/>
                  <a:gd name="T71" fmla="*/ 127 h 156"/>
                  <a:gd name="T72" fmla="*/ 16 w 141"/>
                  <a:gd name="T73" fmla="*/ 121 h 156"/>
                  <a:gd name="T74" fmla="*/ 20 w 141"/>
                  <a:gd name="T75" fmla="*/ 117 h 156"/>
                  <a:gd name="T76" fmla="*/ 22 w 141"/>
                  <a:gd name="T77" fmla="*/ 111 h 156"/>
                  <a:gd name="T78" fmla="*/ 24 w 141"/>
                  <a:gd name="T79" fmla="*/ 103 h 156"/>
                  <a:gd name="T80" fmla="*/ 27 w 141"/>
                  <a:gd name="T81" fmla="*/ 97 h 156"/>
                  <a:gd name="T82" fmla="*/ 31 w 141"/>
                  <a:gd name="T83" fmla="*/ 90 h 156"/>
                  <a:gd name="T84" fmla="*/ 34 w 141"/>
                  <a:gd name="T85" fmla="*/ 84 h 156"/>
                  <a:gd name="T86" fmla="*/ 38 w 141"/>
                  <a:gd name="T87" fmla="*/ 76 h 156"/>
                  <a:gd name="T88" fmla="*/ 42 w 141"/>
                  <a:gd name="T89" fmla="*/ 71 h 156"/>
                  <a:gd name="T90" fmla="*/ 49 w 141"/>
                  <a:gd name="T91" fmla="*/ 60 h 156"/>
                  <a:gd name="T92" fmla="*/ 60 w 141"/>
                  <a:gd name="T93" fmla="*/ 49 h 156"/>
                  <a:gd name="T94" fmla="*/ 71 w 141"/>
                  <a:gd name="T95" fmla="*/ 38 h 156"/>
                  <a:gd name="T96" fmla="*/ 77 w 141"/>
                  <a:gd name="T97" fmla="*/ 31 h 156"/>
                  <a:gd name="T98" fmla="*/ 81 w 141"/>
                  <a:gd name="T99" fmla="*/ 25 h 156"/>
                  <a:gd name="T100" fmla="*/ 88 w 141"/>
                  <a:gd name="T101" fmla="*/ 18 h 156"/>
                  <a:gd name="T102" fmla="*/ 94 w 141"/>
                  <a:gd name="T103" fmla="*/ 13 h 156"/>
                  <a:gd name="T104" fmla="*/ 98 w 141"/>
                  <a:gd name="T105" fmla="*/ 9 h 156"/>
                  <a:gd name="T106" fmla="*/ 101 w 141"/>
                  <a:gd name="T107" fmla="*/ 7 h 156"/>
                  <a:gd name="T108" fmla="*/ 105 w 141"/>
                  <a:gd name="T109" fmla="*/ 5 h 156"/>
                  <a:gd name="T110" fmla="*/ 107 w 141"/>
                  <a:gd name="T111" fmla="*/ 4 h 156"/>
                  <a:gd name="T112" fmla="*/ 110 w 141"/>
                  <a:gd name="T113" fmla="*/ 2 h 156"/>
                  <a:gd name="T114" fmla="*/ 123 w 141"/>
                  <a:gd name="T115" fmla="*/ 1 h 156"/>
                  <a:gd name="T116" fmla="*/ 128 w 141"/>
                  <a:gd name="T117" fmla="*/ 1 h 156"/>
                  <a:gd name="T118" fmla="*/ 102 w 141"/>
                  <a:gd name="T119" fmla="*/ 10 h 156"/>
                  <a:gd name="T120" fmla="*/ 104 w 141"/>
                  <a:gd name="T121" fmla="*/ 8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1" h="156">
                    <a:moveTo>
                      <a:pt x="128" y="1"/>
                    </a:moveTo>
                    <a:lnTo>
                      <a:pt x="128" y="1"/>
                    </a:lnTo>
                    <a:lnTo>
                      <a:pt x="129" y="2"/>
                    </a:lnTo>
                    <a:lnTo>
                      <a:pt x="129" y="2"/>
                    </a:lnTo>
                    <a:lnTo>
                      <a:pt x="130" y="2"/>
                    </a:lnTo>
                    <a:lnTo>
                      <a:pt x="130" y="2"/>
                    </a:lnTo>
                    <a:lnTo>
                      <a:pt x="131" y="2"/>
                    </a:lnTo>
                    <a:lnTo>
                      <a:pt x="132" y="3"/>
                    </a:lnTo>
                    <a:lnTo>
                      <a:pt x="133" y="3"/>
                    </a:lnTo>
                    <a:lnTo>
                      <a:pt x="134" y="4"/>
                    </a:lnTo>
                    <a:lnTo>
                      <a:pt x="134" y="4"/>
                    </a:lnTo>
                    <a:lnTo>
                      <a:pt x="134" y="4"/>
                    </a:lnTo>
                    <a:lnTo>
                      <a:pt x="135" y="5"/>
                    </a:lnTo>
                    <a:lnTo>
                      <a:pt x="135" y="5"/>
                    </a:lnTo>
                    <a:lnTo>
                      <a:pt x="136" y="5"/>
                    </a:lnTo>
                    <a:lnTo>
                      <a:pt x="136" y="5"/>
                    </a:lnTo>
                    <a:lnTo>
                      <a:pt x="136" y="6"/>
                    </a:lnTo>
                    <a:lnTo>
                      <a:pt x="137" y="6"/>
                    </a:lnTo>
                    <a:lnTo>
                      <a:pt x="137" y="7"/>
                    </a:lnTo>
                    <a:lnTo>
                      <a:pt x="137" y="7"/>
                    </a:lnTo>
                    <a:lnTo>
                      <a:pt x="138" y="7"/>
                    </a:lnTo>
                    <a:lnTo>
                      <a:pt x="138" y="7"/>
                    </a:lnTo>
                    <a:lnTo>
                      <a:pt x="138" y="7"/>
                    </a:lnTo>
                    <a:lnTo>
                      <a:pt x="138" y="7"/>
                    </a:lnTo>
                    <a:lnTo>
                      <a:pt x="138" y="7"/>
                    </a:lnTo>
                    <a:lnTo>
                      <a:pt x="138" y="8"/>
                    </a:lnTo>
                    <a:lnTo>
                      <a:pt x="138" y="8"/>
                    </a:lnTo>
                    <a:lnTo>
                      <a:pt x="138" y="8"/>
                    </a:lnTo>
                    <a:lnTo>
                      <a:pt x="138" y="9"/>
                    </a:lnTo>
                    <a:lnTo>
                      <a:pt x="138" y="9"/>
                    </a:lnTo>
                    <a:lnTo>
                      <a:pt x="139" y="10"/>
                    </a:lnTo>
                    <a:lnTo>
                      <a:pt x="139" y="10"/>
                    </a:lnTo>
                    <a:lnTo>
                      <a:pt x="139" y="10"/>
                    </a:lnTo>
                    <a:lnTo>
                      <a:pt x="139" y="11"/>
                    </a:lnTo>
                    <a:lnTo>
                      <a:pt x="139" y="11"/>
                    </a:lnTo>
                    <a:lnTo>
                      <a:pt x="139" y="11"/>
                    </a:lnTo>
                    <a:lnTo>
                      <a:pt x="140" y="12"/>
                    </a:lnTo>
                    <a:lnTo>
                      <a:pt x="140" y="12"/>
                    </a:lnTo>
                    <a:lnTo>
                      <a:pt x="140" y="13"/>
                    </a:lnTo>
                    <a:lnTo>
                      <a:pt x="140" y="13"/>
                    </a:lnTo>
                    <a:lnTo>
                      <a:pt x="140" y="13"/>
                    </a:lnTo>
                    <a:lnTo>
                      <a:pt x="140" y="14"/>
                    </a:lnTo>
                    <a:lnTo>
                      <a:pt x="140" y="14"/>
                    </a:lnTo>
                    <a:lnTo>
                      <a:pt x="140" y="14"/>
                    </a:lnTo>
                    <a:lnTo>
                      <a:pt x="140" y="15"/>
                    </a:lnTo>
                    <a:lnTo>
                      <a:pt x="141" y="15"/>
                    </a:lnTo>
                    <a:lnTo>
                      <a:pt x="141" y="16"/>
                    </a:lnTo>
                    <a:lnTo>
                      <a:pt x="141" y="16"/>
                    </a:lnTo>
                    <a:lnTo>
                      <a:pt x="141" y="16"/>
                    </a:lnTo>
                    <a:lnTo>
                      <a:pt x="141" y="17"/>
                    </a:lnTo>
                    <a:lnTo>
                      <a:pt x="141" y="17"/>
                    </a:lnTo>
                    <a:lnTo>
                      <a:pt x="141" y="18"/>
                    </a:lnTo>
                    <a:lnTo>
                      <a:pt x="141" y="18"/>
                    </a:lnTo>
                    <a:lnTo>
                      <a:pt x="141" y="19"/>
                    </a:lnTo>
                    <a:lnTo>
                      <a:pt x="141" y="20"/>
                    </a:lnTo>
                    <a:lnTo>
                      <a:pt x="141" y="21"/>
                    </a:lnTo>
                    <a:lnTo>
                      <a:pt x="141" y="21"/>
                    </a:lnTo>
                    <a:lnTo>
                      <a:pt x="141" y="22"/>
                    </a:lnTo>
                    <a:lnTo>
                      <a:pt x="141" y="23"/>
                    </a:lnTo>
                    <a:lnTo>
                      <a:pt x="141" y="23"/>
                    </a:lnTo>
                    <a:lnTo>
                      <a:pt x="141" y="24"/>
                    </a:lnTo>
                    <a:lnTo>
                      <a:pt x="141" y="25"/>
                    </a:lnTo>
                    <a:lnTo>
                      <a:pt x="141" y="26"/>
                    </a:lnTo>
                    <a:lnTo>
                      <a:pt x="141" y="26"/>
                    </a:lnTo>
                    <a:lnTo>
                      <a:pt x="141" y="26"/>
                    </a:lnTo>
                    <a:lnTo>
                      <a:pt x="140" y="27"/>
                    </a:lnTo>
                    <a:lnTo>
                      <a:pt x="140" y="27"/>
                    </a:lnTo>
                    <a:lnTo>
                      <a:pt x="140" y="28"/>
                    </a:lnTo>
                    <a:lnTo>
                      <a:pt x="140" y="29"/>
                    </a:lnTo>
                    <a:lnTo>
                      <a:pt x="140" y="30"/>
                    </a:lnTo>
                    <a:lnTo>
                      <a:pt x="140" y="30"/>
                    </a:lnTo>
                    <a:lnTo>
                      <a:pt x="139" y="31"/>
                    </a:lnTo>
                    <a:lnTo>
                      <a:pt x="139" y="32"/>
                    </a:lnTo>
                    <a:lnTo>
                      <a:pt x="139" y="32"/>
                    </a:lnTo>
                    <a:lnTo>
                      <a:pt x="139" y="33"/>
                    </a:lnTo>
                    <a:lnTo>
                      <a:pt x="138" y="34"/>
                    </a:lnTo>
                    <a:lnTo>
                      <a:pt x="138" y="35"/>
                    </a:lnTo>
                    <a:lnTo>
                      <a:pt x="138" y="35"/>
                    </a:lnTo>
                    <a:lnTo>
                      <a:pt x="138" y="36"/>
                    </a:lnTo>
                    <a:lnTo>
                      <a:pt x="138" y="36"/>
                    </a:lnTo>
                    <a:lnTo>
                      <a:pt x="138" y="36"/>
                    </a:lnTo>
                    <a:lnTo>
                      <a:pt x="138" y="37"/>
                    </a:lnTo>
                    <a:lnTo>
                      <a:pt x="138" y="38"/>
                    </a:lnTo>
                    <a:lnTo>
                      <a:pt x="137" y="39"/>
                    </a:lnTo>
                    <a:lnTo>
                      <a:pt x="137" y="39"/>
                    </a:lnTo>
                    <a:lnTo>
                      <a:pt x="137" y="40"/>
                    </a:lnTo>
                    <a:lnTo>
                      <a:pt x="136" y="41"/>
                    </a:lnTo>
                    <a:lnTo>
                      <a:pt x="136" y="41"/>
                    </a:lnTo>
                    <a:lnTo>
                      <a:pt x="136" y="42"/>
                    </a:lnTo>
                    <a:lnTo>
                      <a:pt x="135" y="43"/>
                    </a:lnTo>
                    <a:lnTo>
                      <a:pt x="135" y="44"/>
                    </a:lnTo>
                    <a:lnTo>
                      <a:pt x="135" y="44"/>
                    </a:lnTo>
                    <a:lnTo>
                      <a:pt x="134" y="45"/>
                    </a:lnTo>
                    <a:lnTo>
                      <a:pt x="134" y="45"/>
                    </a:lnTo>
                    <a:lnTo>
                      <a:pt x="133" y="46"/>
                    </a:lnTo>
                    <a:lnTo>
                      <a:pt x="133" y="46"/>
                    </a:lnTo>
                    <a:lnTo>
                      <a:pt x="133" y="47"/>
                    </a:lnTo>
                    <a:lnTo>
                      <a:pt x="132" y="48"/>
                    </a:lnTo>
                    <a:lnTo>
                      <a:pt x="132" y="48"/>
                    </a:lnTo>
                    <a:lnTo>
                      <a:pt x="132" y="49"/>
                    </a:lnTo>
                    <a:lnTo>
                      <a:pt x="131" y="49"/>
                    </a:lnTo>
                    <a:lnTo>
                      <a:pt x="131" y="50"/>
                    </a:lnTo>
                    <a:lnTo>
                      <a:pt x="130" y="51"/>
                    </a:lnTo>
                    <a:lnTo>
                      <a:pt x="130" y="52"/>
                    </a:lnTo>
                    <a:lnTo>
                      <a:pt x="130" y="52"/>
                    </a:lnTo>
                    <a:lnTo>
                      <a:pt x="129" y="53"/>
                    </a:lnTo>
                    <a:lnTo>
                      <a:pt x="129" y="54"/>
                    </a:lnTo>
                    <a:lnTo>
                      <a:pt x="129" y="55"/>
                    </a:lnTo>
                    <a:lnTo>
                      <a:pt x="129" y="55"/>
                    </a:lnTo>
                    <a:lnTo>
                      <a:pt x="128" y="55"/>
                    </a:lnTo>
                    <a:lnTo>
                      <a:pt x="128" y="56"/>
                    </a:lnTo>
                    <a:lnTo>
                      <a:pt x="127" y="57"/>
                    </a:lnTo>
                    <a:lnTo>
                      <a:pt x="127" y="58"/>
                    </a:lnTo>
                    <a:lnTo>
                      <a:pt x="126" y="58"/>
                    </a:lnTo>
                    <a:lnTo>
                      <a:pt x="126" y="59"/>
                    </a:lnTo>
                    <a:lnTo>
                      <a:pt x="125" y="60"/>
                    </a:lnTo>
                    <a:lnTo>
                      <a:pt x="125" y="61"/>
                    </a:lnTo>
                    <a:lnTo>
                      <a:pt x="124" y="62"/>
                    </a:lnTo>
                    <a:lnTo>
                      <a:pt x="124" y="62"/>
                    </a:lnTo>
                    <a:lnTo>
                      <a:pt x="123" y="63"/>
                    </a:lnTo>
                    <a:lnTo>
                      <a:pt x="123" y="64"/>
                    </a:lnTo>
                    <a:lnTo>
                      <a:pt x="122" y="65"/>
                    </a:lnTo>
                    <a:lnTo>
                      <a:pt x="121" y="65"/>
                    </a:lnTo>
                    <a:lnTo>
                      <a:pt x="121" y="65"/>
                    </a:lnTo>
                    <a:lnTo>
                      <a:pt x="120" y="66"/>
                    </a:lnTo>
                    <a:lnTo>
                      <a:pt x="120" y="67"/>
                    </a:lnTo>
                    <a:lnTo>
                      <a:pt x="119" y="68"/>
                    </a:lnTo>
                    <a:lnTo>
                      <a:pt x="119" y="68"/>
                    </a:lnTo>
                    <a:lnTo>
                      <a:pt x="119" y="69"/>
                    </a:lnTo>
                    <a:lnTo>
                      <a:pt x="118" y="70"/>
                    </a:lnTo>
                    <a:lnTo>
                      <a:pt x="118" y="71"/>
                    </a:lnTo>
                    <a:lnTo>
                      <a:pt x="117" y="72"/>
                    </a:lnTo>
                    <a:lnTo>
                      <a:pt x="117" y="73"/>
                    </a:lnTo>
                    <a:lnTo>
                      <a:pt x="116" y="73"/>
                    </a:lnTo>
                    <a:lnTo>
                      <a:pt x="115" y="74"/>
                    </a:lnTo>
                    <a:lnTo>
                      <a:pt x="115" y="74"/>
                    </a:lnTo>
                    <a:lnTo>
                      <a:pt x="114" y="75"/>
                    </a:lnTo>
                    <a:lnTo>
                      <a:pt x="114" y="76"/>
                    </a:lnTo>
                    <a:lnTo>
                      <a:pt x="113" y="76"/>
                    </a:lnTo>
                    <a:lnTo>
                      <a:pt x="113" y="77"/>
                    </a:lnTo>
                    <a:lnTo>
                      <a:pt x="112" y="77"/>
                    </a:lnTo>
                    <a:lnTo>
                      <a:pt x="112" y="78"/>
                    </a:lnTo>
                    <a:lnTo>
                      <a:pt x="110" y="80"/>
                    </a:lnTo>
                    <a:lnTo>
                      <a:pt x="110" y="81"/>
                    </a:lnTo>
                    <a:lnTo>
                      <a:pt x="109" y="83"/>
                    </a:lnTo>
                    <a:lnTo>
                      <a:pt x="107" y="84"/>
                    </a:lnTo>
                    <a:lnTo>
                      <a:pt x="106" y="85"/>
                    </a:lnTo>
                    <a:lnTo>
                      <a:pt x="105" y="87"/>
                    </a:lnTo>
                    <a:lnTo>
                      <a:pt x="103" y="88"/>
                    </a:lnTo>
                    <a:lnTo>
                      <a:pt x="102" y="90"/>
                    </a:lnTo>
                    <a:lnTo>
                      <a:pt x="100" y="92"/>
                    </a:lnTo>
                    <a:lnTo>
                      <a:pt x="100" y="93"/>
                    </a:lnTo>
                    <a:lnTo>
                      <a:pt x="100" y="93"/>
                    </a:lnTo>
                    <a:lnTo>
                      <a:pt x="98" y="94"/>
                    </a:lnTo>
                    <a:lnTo>
                      <a:pt x="97" y="95"/>
                    </a:lnTo>
                    <a:lnTo>
                      <a:pt x="96" y="97"/>
                    </a:lnTo>
                    <a:lnTo>
                      <a:pt x="94" y="99"/>
                    </a:lnTo>
                    <a:lnTo>
                      <a:pt x="93" y="100"/>
                    </a:lnTo>
                    <a:lnTo>
                      <a:pt x="91" y="102"/>
                    </a:lnTo>
                    <a:lnTo>
                      <a:pt x="90" y="103"/>
                    </a:lnTo>
                    <a:lnTo>
                      <a:pt x="89" y="104"/>
                    </a:lnTo>
                    <a:lnTo>
                      <a:pt x="87" y="105"/>
                    </a:lnTo>
                    <a:lnTo>
                      <a:pt x="86" y="107"/>
                    </a:lnTo>
                    <a:lnTo>
                      <a:pt x="84" y="108"/>
                    </a:lnTo>
                    <a:lnTo>
                      <a:pt x="84" y="109"/>
                    </a:lnTo>
                    <a:lnTo>
                      <a:pt x="83" y="110"/>
                    </a:lnTo>
                    <a:lnTo>
                      <a:pt x="81" y="111"/>
                    </a:lnTo>
                    <a:lnTo>
                      <a:pt x="81" y="113"/>
                    </a:lnTo>
                    <a:lnTo>
                      <a:pt x="79" y="113"/>
                    </a:lnTo>
                    <a:lnTo>
                      <a:pt x="78" y="115"/>
                    </a:lnTo>
                    <a:lnTo>
                      <a:pt x="76" y="116"/>
                    </a:lnTo>
                    <a:lnTo>
                      <a:pt x="75" y="118"/>
                    </a:lnTo>
                    <a:lnTo>
                      <a:pt x="73" y="119"/>
                    </a:lnTo>
                    <a:lnTo>
                      <a:pt x="71" y="121"/>
                    </a:lnTo>
                    <a:lnTo>
                      <a:pt x="71" y="122"/>
                    </a:lnTo>
                    <a:lnTo>
                      <a:pt x="69" y="122"/>
                    </a:lnTo>
                    <a:lnTo>
                      <a:pt x="68" y="123"/>
                    </a:lnTo>
                    <a:lnTo>
                      <a:pt x="68" y="124"/>
                    </a:lnTo>
                    <a:lnTo>
                      <a:pt x="67" y="124"/>
                    </a:lnTo>
                    <a:lnTo>
                      <a:pt x="66" y="125"/>
                    </a:lnTo>
                    <a:lnTo>
                      <a:pt x="65" y="126"/>
                    </a:lnTo>
                    <a:lnTo>
                      <a:pt x="65" y="126"/>
                    </a:lnTo>
                    <a:lnTo>
                      <a:pt x="64" y="127"/>
                    </a:lnTo>
                    <a:lnTo>
                      <a:pt x="63" y="128"/>
                    </a:lnTo>
                    <a:lnTo>
                      <a:pt x="62" y="128"/>
                    </a:lnTo>
                    <a:lnTo>
                      <a:pt x="62" y="129"/>
                    </a:lnTo>
                    <a:lnTo>
                      <a:pt x="62" y="130"/>
                    </a:lnTo>
                    <a:lnTo>
                      <a:pt x="61" y="130"/>
                    </a:lnTo>
                    <a:lnTo>
                      <a:pt x="60" y="131"/>
                    </a:lnTo>
                    <a:lnTo>
                      <a:pt x="60" y="131"/>
                    </a:lnTo>
                    <a:lnTo>
                      <a:pt x="59" y="132"/>
                    </a:lnTo>
                    <a:lnTo>
                      <a:pt x="59" y="132"/>
                    </a:lnTo>
                    <a:lnTo>
                      <a:pt x="59" y="132"/>
                    </a:lnTo>
                    <a:lnTo>
                      <a:pt x="58" y="132"/>
                    </a:lnTo>
                    <a:lnTo>
                      <a:pt x="58" y="132"/>
                    </a:lnTo>
                    <a:lnTo>
                      <a:pt x="57" y="132"/>
                    </a:lnTo>
                    <a:lnTo>
                      <a:pt x="57" y="133"/>
                    </a:lnTo>
                    <a:lnTo>
                      <a:pt x="57" y="133"/>
                    </a:lnTo>
                    <a:lnTo>
                      <a:pt x="56" y="134"/>
                    </a:lnTo>
                    <a:lnTo>
                      <a:pt x="56" y="134"/>
                    </a:lnTo>
                    <a:lnTo>
                      <a:pt x="56" y="135"/>
                    </a:lnTo>
                    <a:lnTo>
                      <a:pt x="55" y="135"/>
                    </a:lnTo>
                    <a:lnTo>
                      <a:pt x="55" y="135"/>
                    </a:lnTo>
                    <a:lnTo>
                      <a:pt x="55" y="135"/>
                    </a:lnTo>
                    <a:lnTo>
                      <a:pt x="55" y="136"/>
                    </a:lnTo>
                    <a:lnTo>
                      <a:pt x="55" y="137"/>
                    </a:lnTo>
                    <a:lnTo>
                      <a:pt x="55" y="137"/>
                    </a:lnTo>
                    <a:lnTo>
                      <a:pt x="54" y="138"/>
                    </a:lnTo>
                    <a:lnTo>
                      <a:pt x="54" y="139"/>
                    </a:lnTo>
                    <a:lnTo>
                      <a:pt x="54" y="140"/>
                    </a:lnTo>
                    <a:lnTo>
                      <a:pt x="54" y="140"/>
                    </a:lnTo>
                    <a:lnTo>
                      <a:pt x="53" y="141"/>
                    </a:lnTo>
                    <a:lnTo>
                      <a:pt x="53" y="141"/>
                    </a:lnTo>
                    <a:lnTo>
                      <a:pt x="53" y="141"/>
                    </a:lnTo>
                    <a:lnTo>
                      <a:pt x="53" y="142"/>
                    </a:lnTo>
                    <a:lnTo>
                      <a:pt x="52" y="143"/>
                    </a:lnTo>
                    <a:lnTo>
                      <a:pt x="52" y="144"/>
                    </a:lnTo>
                    <a:lnTo>
                      <a:pt x="52" y="145"/>
                    </a:lnTo>
                    <a:lnTo>
                      <a:pt x="52" y="146"/>
                    </a:lnTo>
                    <a:lnTo>
                      <a:pt x="51" y="147"/>
                    </a:lnTo>
                    <a:lnTo>
                      <a:pt x="50" y="148"/>
                    </a:lnTo>
                    <a:lnTo>
                      <a:pt x="49" y="149"/>
                    </a:lnTo>
                    <a:lnTo>
                      <a:pt x="47" y="151"/>
                    </a:lnTo>
                    <a:lnTo>
                      <a:pt x="45" y="151"/>
                    </a:lnTo>
                    <a:lnTo>
                      <a:pt x="43" y="152"/>
                    </a:lnTo>
                    <a:lnTo>
                      <a:pt x="43" y="153"/>
                    </a:lnTo>
                    <a:lnTo>
                      <a:pt x="41" y="154"/>
                    </a:lnTo>
                    <a:lnTo>
                      <a:pt x="40" y="154"/>
                    </a:lnTo>
                    <a:lnTo>
                      <a:pt x="38" y="154"/>
                    </a:lnTo>
                    <a:lnTo>
                      <a:pt x="37" y="155"/>
                    </a:lnTo>
                    <a:lnTo>
                      <a:pt x="35" y="155"/>
                    </a:lnTo>
                    <a:lnTo>
                      <a:pt x="33" y="155"/>
                    </a:lnTo>
                    <a:lnTo>
                      <a:pt x="33" y="155"/>
                    </a:lnTo>
                    <a:lnTo>
                      <a:pt x="31" y="155"/>
                    </a:lnTo>
                    <a:lnTo>
                      <a:pt x="30" y="154"/>
                    </a:lnTo>
                    <a:lnTo>
                      <a:pt x="29" y="154"/>
                    </a:lnTo>
                    <a:lnTo>
                      <a:pt x="27" y="154"/>
                    </a:lnTo>
                    <a:lnTo>
                      <a:pt x="26" y="153"/>
                    </a:lnTo>
                    <a:lnTo>
                      <a:pt x="25" y="153"/>
                    </a:lnTo>
                    <a:lnTo>
                      <a:pt x="24" y="152"/>
                    </a:lnTo>
                    <a:lnTo>
                      <a:pt x="24" y="153"/>
                    </a:lnTo>
                    <a:lnTo>
                      <a:pt x="23" y="153"/>
                    </a:lnTo>
                    <a:lnTo>
                      <a:pt x="23" y="153"/>
                    </a:lnTo>
                    <a:lnTo>
                      <a:pt x="23" y="153"/>
                    </a:lnTo>
                    <a:lnTo>
                      <a:pt x="22" y="154"/>
                    </a:lnTo>
                    <a:lnTo>
                      <a:pt x="21" y="154"/>
                    </a:lnTo>
                    <a:lnTo>
                      <a:pt x="21" y="154"/>
                    </a:lnTo>
                    <a:lnTo>
                      <a:pt x="20" y="154"/>
                    </a:lnTo>
                    <a:lnTo>
                      <a:pt x="19" y="154"/>
                    </a:lnTo>
                    <a:lnTo>
                      <a:pt x="19" y="155"/>
                    </a:lnTo>
                    <a:lnTo>
                      <a:pt x="18" y="155"/>
                    </a:lnTo>
                    <a:lnTo>
                      <a:pt x="17" y="155"/>
                    </a:lnTo>
                    <a:lnTo>
                      <a:pt x="17" y="155"/>
                    </a:lnTo>
                    <a:lnTo>
                      <a:pt x="16" y="155"/>
                    </a:lnTo>
                    <a:lnTo>
                      <a:pt x="15" y="155"/>
                    </a:lnTo>
                    <a:lnTo>
                      <a:pt x="15" y="155"/>
                    </a:lnTo>
                    <a:lnTo>
                      <a:pt x="14" y="156"/>
                    </a:lnTo>
                    <a:lnTo>
                      <a:pt x="14" y="156"/>
                    </a:lnTo>
                    <a:lnTo>
                      <a:pt x="13" y="156"/>
                    </a:lnTo>
                    <a:lnTo>
                      <a:pt x="13" y="156"/>
                    </a:lnTo>
                    <a:lnTo>
                      <a:pt x="13" y="156"/>
                    </a:lnTo>
                    <a:lnTo>
                      <a:pt x="12" y="156"/>
                    </a:lnTo>
                    <a:lnTo>
                      <a:pt x="11" y="156"/>
                    </a:lnTo>
                    <a:lnTo>
                      <a:pt x="11" y="156"/>
                    </a:lnTo>
                    <a:lnTo>
                      <a:pt x="11" y="156"/>
                    </a:lnTo>
                    <a:lnTo>
                      <a:pt x="4" y="153"/>
                    </a:lnTo>
                    <a:lnTo>
                      <a:pt x="0" y="146"/>
                    </a:lnTo>
                    <a:lnTo>
                      <a:pt x="0" y="146"/>
                    </a:lnTo>
                    <a:lnTo>
                      <a:pt x="3" y="139"/>
                    </a:lnTo>
                    <a:lnTo>
                      <a:pt x="10" y="135"/>
                    </a:lnTo>
                    <a:lnTo>
                      <a:pt x="11" y="135"/>
                    </a:lnTo>
                    <a:lnTo>
                      <a:pt x="11" y="135"/>
                    </a:lnTo>
                    <a:lnTo>
                      <a:pt x="11" y="135"/>
                    </a:lnTo>
                    <a:lnTo>
                      <a:pt x="11" y="135"/>
                    </a:lnTo>
                    <a:lnTo>
                      <a:pt x="12" y="135"/>
                    </a:lnTo>
                    <a:lnTo>
                      <a:pt x="12" y="135"/>
                    </a:lnTo>
                    <a:lnTo>
                      <a:pt x="12" y="135"/>
                    </a:lnTo>
                    <a:lnTo>
                      <a:pt x="12" y="135"/>
                    </a:lnTo>
                    <a:lnTo>
                      <a:pt x="13" y="135"/>
                    </a:lnTo>
                    <a:lnTo>
                      <a:pt x="13" y="135"/>
                    </a:lnTo>
                    <a:lnTo>
                      <a:pt x="13" y="135"/>
                    </a:lnTo>
                    <a:lnTo>
                      <a:pt x="13" y="134"/>
                    </a:lnTo>
                    <a:lnTo>
                      <a:pt x="13" y="132"/>
                    </a:lnTo>
                    <a:lnTo>
                      <a:pt x="13" y="132"/>
                    </a:lnTo>
                    <a:lnTo>
                      <a:pt x="13" y="130"/>
                    </a:lnTo>
                    <a:lnTo>
                      <a:pt x="14" y="129"/>
                    </a:lnTo>
                    <a:lnTo>
                      <a:pt x="14" y="128"/>
                    </a:lnTo>
                    <a:lnTo>
                      <a:pt x="14" y="127"/>
                    </a:lnTo>
                    <a:lnTo>
                      <a:pt x="14" y="126"/>
                    </a:lnTo>
                    <a:lnTo>
                      <a:pt x="14" y="125"/>
                    </a:lnTo>
                    <a:lnTo>
                      <a:pt x="14" y="124"/>
                    </a:lnTo>
                    <a:lnTo>
                      <a:pt x="15" y="123"/>
                    </a:lnTo>
                    <a:lnTo>
                      <a:pt x="15" y="122"/>
                    </a:lnTo>
                    <a:lnTo>
                      <a:pt x="15" y="122"/>
                    </a:lnTo>
                    <a:lnTo>
                      <a:pt x="16" y="122"/>
                    </a:lnTo>
                    <a:lnTo>
                      <a:pt x="16" y="121"/>
                    </a:lnTo>
                    <a:lnTo>
                      <a:pt x="16" y="121"/>
                    </a:lnTo>
                    <a:lnTo>
                      <a:pt x="17" y="120"/>
                    </a:lnTo>
                    <a:lnTo>
                      <a:pt x="17" y="120"/>
                    </a:lnTo>
                    <a:lnTo>
                      <a:pt x="18" y="119"/>
                    </a:lnTo>
                    <a:lnTo>
                      <a:pt x="18" y="118"/>
                    </a:lnTo>
                    <a:lnTo>
                      <a:pt x="19" y="118"/>
                    </a:lnTo>
                    <a:lnTo>
                      <a:pt x="19" y="117"/>
                    </a:lnTo>
                    <a:lnTo>
                      <a:pt x="20" y="117"/>
                    </a:lnTo>
                    <a:lnTo>
                      <a:pt x="20" y="116"/>
                    </a:lnTo>
                    <a:lnTo>
                      <a:pt x="20" y="115"/>
                    </a:lnTo>
                    <a:lnTo>
                      <a:pt x="20" y="114"/>
                    </a:lnTo>
                    <a:lnTo>
                      <a:pt x="21" y="113"/>
                    </a:lnTo>
                    <a:lnTo>
                      <a:pt x="21" y="113"/>
                    </a:lnTo>
                    <a:lnTo>
                      <a:pt x="21" y="112"/>
                    </a:lnTo>
                    <a:lnTo>
                      <a:pt x="22" y="112"/>
                    </a:lnTo>
                    <a:lnTo>
                      <a:pt x="22" y="111"/>
                    </a:lnTo>
                    <a:lnTo>
                      <a:pt x="22" y="110"/>
                    </a:lnTo>
                    <a:lnTo>
                      <a:pt x="23" y="109"/>
                    </a:lnTo>
                    <a:lnTo>
                      <a:pt x="23" y="108"/>
                    </a:lnTo>
                    <a:lnTo>
                      <a:pt x="23" y="107"/>
                    </a:lnTo>
                    <a:lnTo>
                      <a:pt x="23" y="106"/>
                    </a:lnTo>
                    <a:lnTo>
                      <a:pt x="23" y="105"/>
                    </a:lnTo>
                    <a:lnTo>
                      <a:pt x="24" y="104"/>
                    </a:lnTo>
                    <a:lnTo>
                      <a:pt x="24" y="103"/>
                    </a:lnTo>
                    <a:lnTo>
                      <a:pt x="25" y="103"/>
                    </a:lnTo>
                    <a:lnTo>
                      <a:pt x="25" y="102"/>
                    </a:lnTo>
                    <a:lnTo>
                      <a:pt x="25" y="102"/>
                    </a:lnTo>
                    <a:lnTo>
                      <a:pt x="26" y="101"/>
                    </a:lnTo>
                    <a:lnTo>
                      <a:pt x="26" y="100"/>
                    </a:lnTo>
                    <a:lnTo>
                      <a:pt x="26" y="99"/>
                    </a:lnTo>
                    <a:lnTo>
                      <a:pt x="27" y="98"/>
                    </a:lnTo>
                    <a:lnTo>
                      <a:pt x="27" y="97"/>
                    </a:lnTo>
                    <a:lnTo>
                      <a:pt x="28" y="96"/>
                    </a:lnTo>
                    <a:lnTo>
                      <a:pt x="28" y="95"/>
                    </a:lnTo>
                    <a:lnTo>
                      <a:pt x="29" y="94"/>
                    </a:lnTo>
                    <a:lnTo>
                      <a:pt x="29" y="93"/>
                    </a:lnTo>
                    <a:lnTo>
                      <a:pt x="30" y="93"/>
                    </a:lnTo>
                    <a:lnTo>
                      <a:pt x="30" y="92"/>
                    </a:lnTo>
                    <a:lnTo>
                      <a:pt x="31" y="91"/>
                    </a:lnTo>
                    <a:lnTo>
                      <a:pt x="31" y="90"/>
                    </a:lnTo>
                    <a:lnTo>
                      <a:pt x="32" y="90"/>
                    </a:lnTo>
                    <a:lnTo>
                      <a:pt x="32" y="89"/>
                    </a:lnTo>
                    <a:lnTo>
                      <a:pt x="33" y="88"/>
                    </a:lnTo>
                    <a:lnTo>
                      <a:pt x="33" y="87"/>
                    </a:lnTo>
                    <a:lnTo>
                      <a:pt x="33" y="86"/>
                    </a:lnTo>
                    <a:lnTo>
                      <a:pt x="33" y="85"/>
                    </a:lnTo>
                    <a:lnTo>
                      <a:pt x="34" y="84"/>
                    </a:lnTo>
                    <a:lnTo>
                      <a:pt x="34" y="84"/>
                    </a:lnTo>
                    <a:lnTo>
                      <a:pt x="35" y="83"/>
                    </a:lnTo>
                    <a:lnTo>
                      <a:pt x="35" y="82"/>
                    </a:lnTo>
                    <a:lnTo>
                      <a:pt x="36" y="81"/>
                    </a:lnTo>
                    <a:lnTo>
                      <a:pt x="36" y="80"/>
                    </a:lnTo>
                    <a:lnTo>
                      <a:pt x="37" y="79"/>
                    </a:lnTo>
                    <a:lnTo>
                      <a:pt x="37" y="78"/>
                    </a:lnTo>
                    <a:lnTo>
                      <a:pt x="38" y="77"/>
                    </a:lnTo>
                    <a:lnTo>
                      <a:pt x="38" y="76"/>
                    </a:lnTo>
                    <a:lnTo>
                      <a:pt x="39" y="75"/>
                    </a:lnTo>
                    <a:lnTo>
                      <a:pt x="40" y="74"/>
                    </a:lnTo>
                    <a:lnTo>
                      <a:pt x="40" y="74"/>
                    </a:lnTo>
                    <a:lnTo>
                      <a:pt x="40" y="74"/>
                    </a:lnTo>
                    <a:lnTo>
                      <a:pt x="41" y="73"/>
                    </a:lnTo>
                    <a:lnTo>
                      <a:pt x="41" y="73"/>
                    </a:lnTo>
                    <a:lnTo>
                      <a:pt x="42" y="72"/>
                    </a:lnTo>
                    <a:lnTo>
                      <a:pt x="42" y="71"/>
                    </a:lnTo>
                    <a:lnTo>
                      <a:pt x="43" y="70"/>
                    </a:lnTo>
                    <a:lnTo>
                      <a:pt x="43" y="69"/>
                    </a:lnTo>
                    <a:lnTo>
                      <a:pt x="44" y="67"/>
                    </a:lnTo>
                    <a:lnTo>
                      <a:pt x="45" y="65"/>
                    </a:lnTo>
                    <a:lnTo>
                      <a:pt x="46" y="64"/>
                    </a:lnTo>
                    <a:lnTo>
                      <a:pt x="47" y="63"/>
                    </a:lnTo>
                    <a:lnTo>
                      <a:pt x="49" y="61"/>
                    </a:lnTo>
                    <a:lnTo>
                      <a:pt x="49" y="60"/>
                    </a:lnTo>
                    <a:lnTo>
                      <a:pt x="50" y="59"/>
                    </a:lnTo>
                    <a:lnTo>
                      <a:pt x="52" y="57"/>
                    </a:lnTo>
                    <a:lnTo>
                      <a:pt x="52" y="56"/>
                    </a:lnTo>
                    <a:lnTo>
                      <a:pt x="54" y="55"/>
                    </a:lnTo>
                    <a:lnTo>
                      <a:pt x="55" y="54"/>
                    </a:lnTo>
                    <a:lnTo>
                      <a:pt x="57" y="52"/>
                    </a:lnTo>
                    <a:lnTo>
                      <a:pt x="58" y="51"/>
                    </a:lnTo>
                    <a:lnTo>
                      <a:pt x="60" y="49"/>
                    </a:lnTo>
                    <a:lnTo>
                      <a:pt x="61" y="47"/>
                    </a:lnTo>
                    <a:lnTo>
                      <a:pt x="62" y="46"/>
                    </a:lnTo>
                    <a:lnTo>
                      <a:pt x="63" y="45"/>
                    </a:lnTo>
                    <a:lnTo>
                      <a:pt x="65" y="44"/>
                    </a:lnTo>
                    <a:lnTo>
                      <a:pt x="66" y="42"/>
                    </a:lnTo>
                    <a:lnTo>
                      <a:pt x="68" y="41"/>
                    </a:lnTo>
                    <a:lnTo>
                      <a:pt x="69" y="39"/>
                    </a:lnTo>
                    <a:lnTo>
                      <a:pt x="71" y="38"/>
                    </a:lnTo>
                    <a:lnTo>
                      <a:pt x="71" y="37"/>
                    </a:lnTo>
                    <a:lnTo>
                      <a:pt x="73" y="36"/>
                    </a:lnTo>
                    <a:lnTo>
                      <a:pt x="74" y="35"/>
                    </a:lnTo>
                    <a:lnTo>
                      <a:pt x="74" y="35"/>
                    </a:lnTo>
                    <a:lnTo>
                      <a:pt x="75" y="34"/>
                    </a:lnTo>
                    <a:lnTo>
                      <a:pt x="75" y="33"/>
                    </a:lnTo>
                    <a:lnTo>
                      <a:pt x="76" y="32"/>
                    </a:lnTo>
                    <a:lnTo>
                      <a:pt x="77" y="31"/>
                    </a:lnTo>
                    <a:lnTo>
                      <a:pt x="77" y="30"/>
                    </a:lnTo>
                    <a:lnTo>
                      <a:pt x="78" y="29"/>
                    </a:lnTo>
                    <a:lnTo>
                      <a:pt x="79" y="29"/>
                    </a:lnTo>
                    <a:lnTo>
                      <a:pt x="79" y="28"/>
                    </a:lnTo>
                    <a:lnTo>
                      <a:pt x="80" y="27"/>
                    </a:lnTo>
                    <a:lnTo>
                      <a:pt x="81" y="26"/>
                    </a:lnTo>
                    <a:lnTo>
                      <a:pt x="81" y="26"/>
                    </a:lnTo>
                    <a:lnTo>
                      <a:pt x="81" y="25"/>
                    </a:lnTo>
                    <a:lnTo>
                      <a:pt x="82" y="24"/>
                    </a:lnTo>
                    <a:lnTo>
                      <a:pt x="83" y="23"/>
                    </a:lnTo>
                    <a:lnTo>
                      <a:pt x="84" y="22"/>
                    </a:lnTo>
                    <a:lnTo>
                      <a:pt x="84" y="22"/>
                    </a:lnTo>
                    <a:lnTo>
                      <a:pt x="85" y="21"/>
                    </a:lnTo>
                    <a:lnTo>
                      <a:pt x="86" y="20"/>
                    </a:lnTo>
                    <a:lnTo>
                      <a:pt x="87" y="19"/>
                    </a:lnTo>
                    <a:lnTo>
                      <a:pt x="88" y="18"/>
                    </a:lnTo>
                    <a:lnTo>
                      <a:pt x="88" y="17"/>
                    </a:lnTo>
                    <a:lnTo>
                      <a:pt x="89" y="17"/>
                    </a:lnTo>
                    <a:lnTo>
                      <a:pt x="90" y="17"/>
                    </a:lnTo>
                    <a:lnTo>
                      <a:pt x="90" y="16"/>
                    </a:lnTo>
                    <a:lnTo>
                      <a:pt x="91" y="15"/>
                    </a:lnTo>
                    <a:lnTo>
                      <a:pt x="92" y="14"/>
                    </a:lnTo>
                    <a:lnTo>
                      <a:pt x="93" y="13"/>
                    </a:lnTo>
                    <a:lnTo>
                      <a:pt x="94" y="13"/>
                    </a:lnTo>
                    <a:lnTo>
                      <a:pt x="95" y="12"/>
                    </a:lnTo>
                    <a:lnTo>
                      <a:pt x="95" y="11"/>
                    </a:lnTo>
                    <a:lnTo>
                      <a:pt x="96" y="11"/>
                    </a:lnTo>
                    <a:lnTo>
                      <a:pt x="96" y="11"/>
                    </a:lnTo>
                    <a:lnTo>
                      <a:pt x="97" y="10"/>
                    </a:lnTo>
                    <a:lnTo>
                      <a:pt x="97" y="10"/>
                    </a:lnTo>
                    <a:lnTo>
                      <a:pt x="98" y="10"/>
                    </a:lnTo>
                    <a:lnTo>
                      <a:pt x="98" y="9"/>
                    </a:lnTo>
                    <a:lnTo>
                      <a:pt x="98" y="9"/>
                    </a:lnTo>
                    <a:lnTo>
                      <a:pt x="99" y="8"/>
                    </a:lnTo>
                    <a:lnTo>
                      <a:pt x="100" y="8"/>
                    </a:lnTo>
                    <a:lnTo>
                      <a:pt x="100" y="8"/>
                    </a:lnTo>
                    <a:lnTo>
                      <a:pt x="100" y="7"/>
                    </a:lnTo>
                    <a:lnTo>
                      <a:pt x="100" y="7"/>
                    </a:lnTo>
                    <a:lnTo>
                      <a:pt x="101" y="7"/>
                    </a:lnTo>
                    <a:lnTo>
                      <a:pt x="101" y="7"/>
                    </a:lnTo>
                    <a:lnTo>
                      <a:pt x="102" y="7"/>
                    </a:lnTo>
                    <a:lnTo>
                      <a:pt x="102" y="7"/>
                    </a:lnTo>
                    <a:lnTo>
                      <a:pt x="103" y="6"/>
                    </a:lnTo>
                    <a:lnTo>
                      <a:pt x="103" y="6"/>
                    </a:lnTo>
                    <a:lnTo>
                      <a:pt x="104" y="6"/>
                    </a:lnTo>
                    <a:lnTo>
                      <a:pt x="104" y="5"/>
                    </a:lnTo>
                    <a:lnTo>
                      <a:pt x="105" y="5"/>
                    </a:lnTo>
                    <a:lnTo>
                      <a:pt x="105" y="5"/>
                    </a:lnTo>
                    <a:lnTo>
                      <a:pt x="106" y="4"/>
                    </a:lnTo>
                    <a:lnTo>
                      <a:pt x="106" y="4"/>
                    </a:lnTo>
                    <a:lnTo>
                      <a:pt x="107" y="4"/>
                    </a:lnTo>
                    <a:lnTo>
                      <a:pt x="108" y="4"/>
                    </a:lnTo>
                    <a:lnTo>
                      <a:pt x="108" y="3"/>
                    </a:lnTo>
                    <a:lnTo>
                      <a:pt x="108" y="4"/>
                    </a:lnTo>
                    <a:lnTo>
                      <a:pt x="108" y="4"/>
                    </a:lnTo>
                    <a:lnTo>
                      <a:pt x="107" y="4"/>
                    </a:lnTo>
                    <a:lnTo>
                      <a:pt x="107" y="4"/>
                    </a:lnTo>
                    <a:lnTo>
                      <a:pt x="106" y="5"/>
                    </a:lnTo>
                    <a:lnTo>
                      <a:pt x="107" y="5"/>
                    </a:lnTo>
                    <a:lnTo>
                      <a:pt x="107" y="4"/>
                    </a:lnTo>
                    <a:lnTo>
                      <a:pt x="108" y="4"/>
                    </a:lnTo>
                    <a:lnTo>
                      <a:pt x="108" y="4"/>
                    </a:lnTo>
                    <a:lnTo>
                      <a:pt x="109" y="3"/>
                    </a:lnTo>
                    <a:lnTo>
                      <a:pt x="110" y="2"/>
                    </a:lnTo>
                    <a:lnTo>
                      <a:pt x="112" y="2"/>
                    </a:lnTo>
                    <a:lnTo>
                      <a:pt x="113" y="1"/>
                    </a:lnTo>
                    <a:lnTo>
                      <a:pt x="115" y="1"/>
                    </a:lnTo>
                    <a:lnTo>
                      <a:pt x="117" y="1"/>
                    </a:lnTo>
                    <a:lnTo>
                      <a:pt x="119" y="0"/>
                    </a:lnTo>
                    <a:lnTo>
                      <a:pt x="120" y="1"/>
                    </a:lnTo>
                    <a:lnTo>
                      <a:pt x="122" y="1"/>
                    </a:lnTo>
                    <a:lnTo>
                      <a:pt x="123" y="1"/>
                    </a:lnTo>
                    <a:lnTo>
                      <a:pt x="124" y="1"/>
                    </a:lnTo>
                    <a:lnTo>
                      <a:pt x="124" y="1"/>
                    </a:lnTo>
                    <a:lnTo>
                      <a:pt x="125" y="1"/>
                    </a:lnTo>
                    <a:lnTo>
                      <a:pt x="126" y="1"/>
                    </a:lnTo>
                    <a:lnTo>
                      <a:pt x="126" y="1"/>
                    </a:lnTo>
                    <a:lnTo>
                      <a:pt x="127" y="1"/>
                    </a:lnTo>
                    <a:lnTo>
                      <a:pt x="128" y="1"/>
                    </a:lnTo>
                    <a:lnTo>
                      <a:pt x="128" y="1"/>
                    </a:lnTo>
                    <a:close/>
                    <a:moveTo>
                      <a:pt x="104" y="8"/>
                    </a:moveTo>
                    <a:lnTo>
                      <a:pt x="104" y="8"/>
                    </a:lnTo>
                    <a:lnTo>
                      <a:pt x="104" y="8"/>
                    </a:lnTo>
                    <a:lnTo>
                      <a:pt x="104" y="8"/>
                    </a:lnTo>
                    <a:lnTo>
                      <a:pt x="103" y="9"/>
                    </a:lnTo>
                    <a:lnTo>
                      <a:pt x="103" y="9"/>
                    </a:lnTo>
                    <a:lnTo>
                      <a:pt x="102" y="11"/>
                    </a:lnTo>
                    <a:lnTo>
                      <a:pt x="102" y="10"/>
                    </a:lnTo>
                    <a:lnTo>
                      <a:pt x="103" y="10"/>
                    </a:lnTo>
                    <a:lnTo>
                      <a:pt x="104" y="9"/>
                    </a:lnTo>
                    <a:lnTo>
                      <a:pt x="104" y="9"/>
                    </a:lnTo>
                    <a:lnTo>
                      <a:pt x="104" y="8"/>
                    </a:lnTo>
                    <a:lnTo>
                      <a:pt x="104" y="8"/>
                    </a:lnTo>
                    <a:lnTo>
                      <a:pt x="104" y="8"/>
                    </a:lnTo>
                    <a:lnTo>
                      <a:pt x="104" y="8"/>
                    </a:lnTo>
                    <a:lnTo>
                      <a:pt x="104" y="8"/>
                    </a:lnTo>
                    <a:lnTo>
                      <a:pt x="104" y="8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151">
                <a:extLst>
                  <a:ext uri="{FF2B5EF4-FFF2-40B4-BE49-F238E27FC236}">
                    <a16:creationId xmlns:a16="http://schemas.microsoft.com/office/drawing/2014/main" id="{465A6FF1-AFFD-837E-605F-BEA23030429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205913" y="9002714"/>
                <a:ext cx="123825" cy="130175"/>
              </a:xfrm>
              <a:custGeom>
                <a:avLst/>
                <a:gdLst>
                  <a:gd name="T0" fmla="*/ 45 w 78"/>
                  <a:gd name="T1" fmla="*/ 1 h 82"/>
                  <a:gd name="T2" fmla="*/ 50 w 78"/>
                  <a:gd name="T3" fmla="*/ 2 h 82"/>
                  <a:gd name="T4" fmla="*/ 55 w 78"/>
                  <a:gd name="T5" fmla="*/ 3 h 82"/>
                  <a:gd name="T6" fmla="*/ 61 w 78"/>
                  <a:gd name="T7" fmla="*/ 7 h 82"/>
                  <a:gd name="T8" fmla="*/ 66 w 78"/>
                  <a:gd name="T9" fmla="*/ 10 h 82"/>
                  <a:gd name="T10" fmla="*/ 70 w 78"/>
                  <a:gd name="T11" fmla="*/ 13 h 82"/>
                  <a:gd name="T12" fmla="*/ 73 w 78"/>
                  <a:gd name="T13" fmla="*/ 18 h 82"/>
                  <a:gd name="T14" fmla="*/ 76 w 78"/>
                  <a:gd name="T15" fmla="*/ 22 h 82"/>
                  <a:gd name="T16" fmla="*/ 77 w 78"/>
                  <a:gd name="T17" fmla="*/ 28 h 82"/>
                  <a:gd name="T18" fmla="*/ 77 w 78"/>
                  <a:gd name="T19" fmla="*/ 34 h 82"/>
                  <a:gd name="T20" fmla="*/ 76 w 78"/>
                  <a:gd name="T21" fmla="*/ 39 h 82"/>
                  <a:gd name="T22" fmla="*/ 74 w 78"/>
                  <a:gd name="T23" fmla="*/ 43 h 82"/>
                  <a:gd name="T24" fmla="*/ 71 w 78"/>
                  <a:gd name="T25" fmla="*/ 48 h 82"/>
                  <a:gd name="T26" fmla="*/ 69 w 78"/>
                  <a:gd name="T27" fmla="*/ 51 h 82"/>
                  <a:gd name="T28" fmla="*/ 65 w 78"/>
                  <a:gd name="T29" fmla="*/ 53 h 82"/>
                  <a:gd name="T30" fmla="*/ 60 w 78"/>
                  <a:gd name="T31" fmla="*/ 57 h 82"/>
                  <a:gd name="T32" fmla="*/ 58 w 78"/>
                  <a:gd name="T33" fmla="*/ 63 h 82"/>
                  <a:gd name="T34" fmla="*/ 56 w 78"/>
                  <a:gd name="T35" fmla="*/ 68 h 82"/>
                  <a:gd name="T36" fmla="*/ 52 w 78"/>
                  <a:gd name="T37" fmla="*/ 74 h 82"/>
                  <a:gd name="T38" fmla="*/ 46 w 78"/>
                  <a:gd name="T39" fmla="*/ 79 h 82"/>
                  <a:gd name="T40" fmla="*/ 39 w 78"/>
                  <a:gd name="T41" fmla="*/ 81 h 82"/>
                  <a:gd name="T42" fmla="*/ 32 w 78"/>
                  <a:gd name="T43" fmla="*/ 82 h 82"/>
                  <a:gd name="T44" fmla="*/ 27 w 78"/>
                  <a:gd name="T45" fmla="*/ 81 h 82"/>
                  <a:gd name="T46" fmla="*/ 21 w 78"/>
                  <a:gd name="T47" fmla="*/ 79 h 82"/>
                  <a:gd name="T48" fmla="*/ 15 w 78"/>
                  <a:gd name="T49" fmla="*/ 76 h 82"/>
                  <a:gd name="T50" fmla="*/ 11 w 78"/>
                  <a:gd name="T51" fmla="*/ 72 h 82"/>
                  <a:gd name="T52" fmla="*/ 1 w 78"/>
                  <a:gd name="T53" fmla="*/ 58 h 82"/>
                  <a:gd name="T54" fmla="*/ 1 w 78"/>
                  <a:gd name="T55" fmla="*/ 53 h 82"/>
                  <a:gd name="T56" fmla="*/ 1 w 78"/>
                  <a:gd name="T57" fmla="*/ 48 h 82"/>
                  <a:gd name="T58" fmla="*/ 2 w 78"/>
                  <a:gd name="T59" fmla="*/ 43 h 82"/>
                  <a:gd name="T60" fmla="*/ 4 w 78"/>
                  <a:gd name="T61" fmla="*/ 40 h 82"/>
                  <a:gd name="T62" fmla="*/ 5 w 78"/>
                  <a:gd name="T63" fmla="*/ 32 h 82"/>
                  <a:gd name="T64" fmla="*/ 8 w 78"/>
                  <a:gd name="T65" fmla="*/ 24 h 82"/>
                  <a:gd name="T66" fmla="*/ 13 w 78"/>
                  <a:gd name="T67" fmla="*/ 17 h 82"/>
                  <a:gd name="T68" fmla="*/ 15 w 78"/>
                  <a:gd name="T69" fmla="*/ 13 h 82"/>
                  <a:gd name="T70" fmla="*/ 17 w 78"/>
                  <a:gd name="T71" fmla="*/ 11 h 82"/>
                  <a:gd name="T72" fmla="*/ 21 w 78"/>
                  <a:gd name="T73" fmla="*/ 8 h 82"/>
                  <a:gd name="T74" fmla="*/ 24 w 78"/>
                  <a:gd name="T75" fmla="*/ 5 h 82"/>
                  <a:gd name="T76" fmla="*/ 28 w 78"/>
                  <a:gd name="T77" fmla="*/ 3 h 82"/>
                  <a:gd name="T78" fmla="*/ 32 w 78"/>
                  <a:gd name="T79" fmla="*/ 1 h 82"/>
                  <a:gd name="T80" fmla="*/ 37 w 78"/>
                  <a:gd name="T81" fmla="*/ 0 h 82"/>
                  <a:gd name="T82" fmla="*/ 33 w 78"/>
                  <a:gd name="T83" fmla="*/ 42 h 82"/>
                  <a:gd name="T84" fmla="*/ 35 w 78"/>
                  <a:gd name="T85" fmla="*/ 43 h 82"/>
                  <a:gd name="T86" fmla="*/ 36 w 78"/>
                  <a:gd name="T87" fmla="*/ 42 h 82"/>
                  <a:gd name="T88" fmla="*/ 36 w 78"/>
                  <a:gd name="T89" fmla="*/ 42 h 82"/>
                  <a:gd name="T90" fmla="*/ 33 w 78"/>
                  <a:gd name="T91" fmla="*/ 42 h 82"/>
                  <a:gd name="T92" fmla="*/ 37 w 78"/>
                  <a:gd name="T93" fmla="*/ 42 h 82"/>
                  <a:gd name="T94" fmla="*/ 37 w 78"/>
                  <a:gd name="T95" fmla="*/ 42 h 82"/>
                  <a:gd name="T96" fmla="*/ 36 w 78"/>
                  <a:gd name="T97" fmla="*/ 42 h 82"/>
                  <a:gd name="T98" fmla="*/ 36 w 78"/>
                  <a:gd name="T99" fmla="*/ 42 h 82"/>
                  <a:gd name="T100" fmla="*/ 36 w 78"/>
                  <a:gd name="T101" fmla="*/ 42 h 82"/>
                  <a:gd name="T102" fmla="*/ 36 w 78"/>
                  <a:gd name="T103" fmla="*/ 42 h 82"/>
                  <a:gd name="T104" fmla="*/ 52 w 78"/>
                  <a:gd name="T105" fmla="*/ 31 h 82"/>
                  <a:gd name="T106" fmla="*/ 52 w 78"/>
                  <a:gd name="T107" fmla="*/ 31 h 82"/>
                  <a:gd name="T108" fmla="*/ 52 w 78"/>
                  <a:gd name="T109" fmla="*/ 31 h 82"/>
                  <a:gd name="T110" fmla="*/ 52 w 78"/>
                  <a:gd name="T111" fmla="*/ 31 h 82"/>
                  <a:gd name="T112" fmla="*/ 52 w 78"/>
                  <a:gd name="T113" fmla="*/ 31 h 82"/>
                  <a:gd name="T114" fmla="*/ 52 w 78"/>
                  <a:gd name="T115" fmla="*/ 31 h 82"/>
                  <a:gd name="T116" fmla="*/ 52 w 78"/>
                  <a:gd name="T117" fmla="*/ 31 h 82"/>
                  <a:gd name="T118" fmla="*/ 52 w 78"/>
                  <a:gd name="T119" fmla="*/ 31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8" h="82">
                    <a:moveTo>
                      <a:pt x="41" y="0"/>
                    </a:moveTo>
                    <a:lnTo>
                      <a:pt x="42" y="0"/>
                    </a:lnTo>
                    <a:lnTo>
                      <a:pt x="42" y="0"/>
                    </a:lnTo>
                    <a:lnTo>
                      <a:pt x="42" y="0"/>
                    </a:lnTo>
                    <a:lnTo>
                      <a:pt x="43" y="0"/>
                    </a:lnTo>
                    <a:lnTo>
                      <a:pt x="43" y="0"/>
                    </a:lnTo>
                    <a:lnTo>
                      <a:pt x="44" y="1"/>
                    </a:lnTo>
                    <a:lnTo>
                      <a:pt x="44" y="1"/>
                    </a:lnTo>
                    <a:lnTo>
                      <a:pt x="45" y="1"/>
                    </a:lnTo>
                    <a:lnTo>
                      <a:pt x="45" y="1"/>
                    </a:lnTo>
                    <a:lnTo>
                      <a:pt x="46" y="1"/>
                    </a:lnTo>
                    <a:lnTo>
                      <a:pt x="46" y="1"/>
                    </a:lnTo>
                    <a:lnTo>
                      <a:pt x="47" y="1"/>
                    </a:lnTo>
                    <a:lnTo>
                      <a:pt x="48" y="1"/>
                    </a:lnTo>
                    <a:lnTo>
                      <a:pt x="48" y="1"/>
                    </a:lnTo>
                    <a:lnTo>
                      <a:pt x="49" y="1"/>
                    </a:lnTo>
                    <a:lnTo>
                      <a:pt x="49" y="2"/>
                    </a:lnTo>
                    <a:lnTo>
                      <a:pt x="50" y="2"/>
                    </a:lnTo>
                    <a:lnTo>
                      <a:pt x="50" y="2"/>
                    </a:lnTo>
                    <a:lnTo>
                      <a:pt x="50" y="2"/>
                    </a:lnTo>
                    <a:lnTo>
                      <a:pt x="51" y="2"/>
                    </a:lnTo>
                    <a:lnTo>
                      <a:pt x="51" y="2"/>
                    </a:lnTo>
                    <a:lnTo>
                      <a:pt x="52" y="3"/>
                    </a:lnTo>
                    <a:lnTo>
                      <a:pt x="52" y="3"/>
                    </a:lnTo>
                    <a:lnTo>
                      <a:pt x="52" y="3"/>
                    </a:lnTo>
                    <a:lnTo>
                      <a:pt x="53" y="3"/>
                    </a:lnTo>
                    <a:lnTo>
                      <a:pt x="53" y="3"/>
                    </a:lnTo>
                    <a:lnTo>
                      <a:pt x="54" y="3"/>
                    </a:lnTo>
                    <a:lnTo>
                      <a:pt x="54" y="3"/>
                    </a:lnTo>
                    <a:lnTo>
                      <a:pt x="55" y="3"/>
                    </a:lnTo>
                    <a:lnTo>
                      <a:pt x="56" y="4"/>
                    </a:lnTo>
                    <a:lnTo>
                      <a:pt x="56" y="4"/>
                    </a:lnTo>
                    <a:lnTo>
                      <a:pt x="57" y="4"/>
                    </a:lnTo>
                    <a:lnTo>
                      <a:pt x="58" y="5"/>
                    </a:lnTo>
                    <a:lnTo>
                      <a:pt x="58" y="5"/>
                    </a:lnTo>
                    <a:lnTo>
                      <a:pt x="59" y="5"/>
                    </a:lnTo>
                    <a:lnTo>
                      <a:pt x="59" y="6"/>
                    </a:lnTo>
                    <a:lnTo>
                      <a:pt x="60" y="6"/>
                    </a:lnTo>
                    <a:lnTo>
                      <a:pt x="61" y="6"/>
                    </a:lnTo>
                    <a:lnTo>
                      <a:pt x="61" y="7"/>
                    </a:lnTo>
                    <a:lnTo>
                      <a:pt x="61" y="7"/>
                    </a:lnTo>
                    <a:lnTo>
                      <a:pt x="61" y="7"/>
                    </a:lnTo>
                    <a:lnTo>
                      <a:pt x="62" y="8"/>
                    </a:lnTo>
                    <a:lnTo>
                      <a:pt x="62" y="8"/>
                    </a:lnTo>
                    <a:lnTo>
                      <a:pt x="63" y="8"/>
                    </a:lnTo>
                    <a:lnTo>
                      <a:pt x="63" y="9"/>
                    </a:lnTo>
                    <a:lnTo>
                      <a:pt x="64" y="9"/>
                    </a:lnTo>
                    <a:lnTo>
                      <a:pt x="65" y="9"/>
                    </a:lnTo>
                    <a:lnTo>
                      <a:pt x="65" y="10"/>
                    </a:lnTo>
                    <a:lnTo>
                      <a:pt x="66" y="10"/>
                    </a:lnTo>
                    <a:lnTo>
                      <a:pt x="66" y="11"/>
                    </a:lnTo>
                    <a:lnTo>
                      <a:pt x="67" y="11"/>
                    </a:lnTo>
                    <a:lnTo>
                      <a:pt x="67" y="11"/>
                    </a:lnTo>
                    <a:lnTo>
                      <a:pt x="67" y="12"/>
                    </a:lnTo>
                    <a:lnTo>
                      <a:pt x="68" y="12"/>
                    </a:lnTo>
                    <a:lnTo>
                      <a:pt x="68" y="13"/>
                    </a:lnTo>
                    <a:lnTo>
                      <a:pt x="69" y="13"/>
                    </a:lnTo>
                    <a:lnTo>
                      <a:pt x="69" y="13"/>
                    </a:lnTo>
                    <a:lnTo>
                      <a:pt x="70" y="13"/>
                    </a:lnTo>
                    <a:lnTo>
                      <a:pt x="70" y="13"/>
                    </a:lnTo>
                    <a:lnTo>
                      <a:pt x="71" y="14"/>
                    </a:lnTo>
                    <a:lnTo>
                      <a:pt x="71" y="14"/>
                    </a:lnTo>
                    <a:lnTo>
                      <a:pt x="71" y="15"/>
                    </a:lnTo>
                    <a:lnTo>
                      <a:pt x="71" y="15"/>
                    </a:lnTo>
                    <a:lnTo>
                      <a:pt x="71" y="16"/>
                    </a:lnTo>
                    <a:lnTo>
                      <a:pt x="72" y="16"/>
                    </a:lnTo>
                    <a:lnTo>
                      <a:pt x="72" y="17"/>
                    </a:lnTo>
                    <a:lnTo>
                      <a:pt x="72" y="17"/>
                    </a:lnTo>
                    <a:lnTo>
                      <a:pt x="73" y="18"/>
                    </a:lnTo>
                    <a:lnTo>
                      <a:pt x="73" y="18"/>
                    </a:lnTo>
                    <a:lnTo>
                      <a:pt x="73" y="19"/>
                    </a:lnTo>
                    <a:lnTo>
                      <a:pt x="74" y="19"/>
                    </a:lnTo>
                    <a:lnTo>
                      <a:pt x="74" y="20"/>
                    </a:lnTo>
                    <a:lnTo>
                      <a:pt x="74" y="20"/>
                    </a:lnTo>
                    <a:lnTo>
                      <a:pt x="75" y="21"/>
                    </a:lnTo>
                    <a:lnTo>
                      <a:pt x="75" y="21"/>
                    </a:lnTo>
                    <a:lnTo>
                      <a:pt x="75" y="21"/>
                    </a:lnTo>
                    <a:lnTo>
                      <a:pt x="75" y="22"/>
                    </a:lnTo>
                    <a:lnTo>
                      <a:pt x="76" y="22"/>
                    </a:lnTo>
                    <a:lnTo>
                      <a:pt x="76" y="22"/>
                    </a:lnTo>
                    <a:lnTo>
                      <a:pt x="76" y="23"/>
                    </a:lnTo>
                    <a:lnTo>
                      <a:pt x="76" y="23"/>
                    </a:lnTo>
                    <a:lnTo>
                      <a:pt x="76" y="24"/>
                    </a:lnTo>
                    <a:lnTo>
                      <a:pt x="77" y="24"/>
                    </a:lnTo>
                    <a:lnTo>
                      <a:pt x="77" y="25"/>
                    </a:lnTo>
                    <a:lnTo>
                      <a:pt x="77" y="26"/>
                    </a:lnTo>
                    <a:lnTo>
                      <a:pt x="77" y="26"/>
                    </a:lnTo>
                    <a:lnTo>
                      <a:pt x="77" y="27"/>
                    </a:lnTo>
                    <a:lnTo>
                      <a:pt x="77" y="28"/>
                    </a:lnTo>
                    <a:lnTo>
                      <a:pt x="77" y="28"/>
                    </a:lnTo>
                    <a:lnTo>
                      <a:pt x="78" y="29"/>
                    </a:lnTo>
                    <a:lnTo>
                      <a:pt x="78" y="30"/>
                    </a:lnTo>
                    <a:lnTo>
                      <a:pt x="78" y="30"/>
                    </a:lnTo>
                    <a:lnTo>
                      <a:pt x="78" y="31"/>
                    </a:lnTo>
                    <a:lnTo>
                      <a:pt x="78" y="31"/>
                    </a:lnTo>
                    <a:lnTo>
                      <a:pt x="78" y="32"/>
                    </a:lnTo>
                    <a:lnTo>
                      <a:pt x="78" y="32"/>
                    </a:lnTo>
                    <a:lnTo>
                      <a:pt x="78" y="32"/>
                    </a:lnTo>
                    <a:lnTo>
                      <a:pt x="78" y="33"/>
                    </a:lnTo>
                    <a:lnTo>
                      <a:pt x="77" y="34"/>
                    </a:lnTo>
                    <a:lnTo>
                      <a:pt x="77" y="34"/>
                    </a:lnTo>
                    <a:lnTo>
                      <a:pt x="77" y="35"/>
                    </a:lnTo>
                    <a:lnTo>
                      <a:pt x="77" y="35"/>
                    </a:lnTo>
                    <a:lnTo>
                      <a:pt x="77" y="36"/>
                    </a:lnTo>
                    <a:lnTo>
                      <a:pt x="77" y="37"/>
                    </a:lnTo>
                    <a:lnTo>
                      <a:pt x="77" y="37"/>
                    </a:lnTo>
                    <a:lnTo>
                      <a:pt x="77" y="38"/>
                    </a:lnTo>
                    <a:lnTo>
                      <a:pt x="77" y="38"/>
                    </a:lnTo>
                    <a:lnTo>
                      <a:pt x="76" y="39"/>
                    </a:lnTo>
                    <a:lnTo>
                      <a:pt x="76" y="39"/>
                    </a:lnTo>
                    <a:lnTo>
                      <a:pt x="76" y="40"/>
                    </a:lnTo>
                    <a:lnTo>
                      <a:pt x="76" y="40"/>
                    </a:lnTo>
                    <a:lnTo>
                      <a:pt x="76" y="41"/>
                    </a:lnTo>
                    <a:lnTo>
                      <a:pt x="75" y="41"/>
                    </a:lnTo>
                    <a:lnTo>
                      <a:pt x="75" y="42"/>
                    </a:lnTo>
                    <a:lnTo>
                      <a:pt x="75" y="42"/>
                    </a:lnTo>
                    <a:lnTo>
                      <a:pt x="75" y="42"/>
                    </a:lnTo>
                    <a:lnTo>
                      <a:pt x="74" y="42"/>
                    </a:lnTo>
                    <a:lnTo>
                      <a:pt x="74" y="43"/>
                    </a:lnTo>
                    <a:lnTo>
                      <a:pt x="74" y="43"/>
                    </a:lnTo>
                    <a:lnTo>
                      <a:pt x="74" y="44"/>
                    </a:lnTo>
                    <a:lnTo>
                      <a:pt x="73" y="44"/>
                    </a:lnTo>
                    <a:lnTo>
                      <a:pt x="73" y="45"/>
                    </a:lnTo>
                    <a:lnTo>
                      <a:pt x="73" y="45"/>
                    </a:lnTo>
                    <a:lnTo>
                      <a:pt x="72" y="46"/>
                    </a:lnTo>
                    <a:lnTo>
                      <a:pt x="72" y="46"/>
                    </a:lnTo>
                    <a:lnTo>
                      <a:pt x="72" y="46"/>
                    </a:lnTo>
                    <a:lnTo>
                      <a:pt x="71" y="47"/>
                    </a:lnTo>
                    <a:lnTo>
                      <a:pt x="71" y="47"/>
                    </a:lnTo>
                    <a:lnTo>
                      <a:pt x="71" y="48"/>
                    </a:lnTo>
                    <a:lnTo>
                      <a:pt x="71" y="48"/>
                    </a:lnTo>
                    <a:lnTo>
                      <a:pt x="71" y="48"/>
                    </a:lnTo>
                    <a:lnTo>
                      <a:pt x="71" y="49"/>
                    </a:lnTo>
                    <a:lnTo>
                      <a:pt x="70" y="49"/>
                    </a:lnTo>
                    <a:lnTo>
                      <a:pt x="70" y="50"/>
                    </a:lnTo>
                    <a:lnTo>
                      <a:pt x="70" y="50"/>
                    </a:lnTo>
                    <a:lnTo>
                      <a:pt x="70" y="50"/>
                    </a:lnTo>
                    <a:lnTo>
                      <a:pt x="69" y="50"/>
                    </a:lnTo>
                    <a:lnTo>
                      <a:pt x="69" y="51"/>
                    </a:lnTo>
                    <a:lnTo>
                      <a:pt x="69" y="51"/>
                    </a:lnTo>
                    <a:lnTo>
                      <a:pt x="68" y="51"/>
                    </a:lnTo>
                    <a:lnTo>
                      <a:pt x="68" y="51"/>
                    </a:lnTo>
                    <a:lnTo>
                      <a:pt x="68" y="51"/>
                    </a:lnTo>
                    <a:lnTo>
                      <a:pt x="67" y="51"/>
                    </a:lnTo>
                    <a:lnTo>
                      <a:pt x="67" y="52"/>
                    </a:lnTo>
                    <a:lnTo>
                      <a:pt x="67" y="52"/>
                    </a:lnTo>
                    <a:lnTo>
                      <a:pt x="66" y="52"/>
                    </a:lnTo>
                    <a:lnTo>
                      <a:pt x="66" y="53"/>
                    </a:lnTo>
                    <a:lnTo>
                      <a:pt x="65" y="53"/>
                    </a:lnTo>
                    <a:lnTo>
                      <a:pt x="65" y="53"/>
                    </a:lnTo>
                    <a:lnTo>
                      <a:pt x="65" y="53"/>
                    </a:lnTo>
                    <a:lnTo>
                      <a:pt x="64" y="54"/>
                    </a:lnTo>
                    <a:lnTo>
                      <a:pt x="64" y="54"/>
                    </a:lnTo>
                    <a:lnTo>
                      <a:pt x="63" y="54"/>
                    </a:lnTo>
                    <a:lnTo>
                      <a:pt x="63" y="55"/>
                    </a:lnTo>
                    <a:lnTo>
                      <a:pt x="62" y="55"/>
                    </a:lnTo>
                    <a:lnTo>
                      <a:pt x="61" y="56"/>
                    </a:lnTo>
                    <a:lnTo>
                      <a:pt x="61" y="56"/>
                    </a:lnTo>
                    <a:lnTo>
                      <a:pt x="61" y="57"/>
                    </a:lnTo>
                    <a:lnTo>
                      <a:pt x="60" y="57"/>
                    </a:lnTo>
                    <a:lnTo>
                      <a:pt x="59" y="58"/>
                    </a:lnTo>
                    <a:lnTo>
                      <a:pt x="59" y="58"/>
                    </a:lnTo>
                    <a:lnTo>
                      <a:pt x="59" y="59"/>
                    </a:lnTo>
                    <a:lnTo>
                      <a:pt x="59" y="60"/>
                    </a:lnTo>
                    <a:lnTo>
                      <a:pt x="59" y="61"/>
                    </a:lnTo>
                    <a:lnTo>
                      <a:pt x="59" y="61"/>
                    </a:lnTo>
                    <a:lnTo>
                      <a:pt x="58" y="61"/>
                    </a:lnTo>
                    <a:lnTo>
                      <a:pt x="58" y="61"/>
                    </a:lnTo>
                    <a:lnTo>
                      <a:pt x="58" y="62"/>
                    </a:lnTo>
                    <a:lnTo>
                      <a:pt x="58" y="63"/>
                    </a:lnTo>
                    <a:lnTo>
                      <a:pt x="58" y="63"/>
                    </a:lnTo>
                    <a:lnTo>
                      <a:pt x="58" y="64"/>
                    </a:lnTo>
                    <a:lnTo>
                      <a:pt x="58" y="64"/>
                    </a:lnTo>
                    <a:lnTo>
                      <a:pt x="57" y="65"/>
                    </a:lnTo>
                    <a:lnTo>
                      <a:pt x="57" y="65"/>
                    </a:lnTo>
                    <a:lnTo>
                      <a:pt x="57" y="66"/>
                    </a:lnTo>
                    <a:lnTo>
                      <a:pt x="57" y="67"/>
                    </a:lnTo>
                    <a:lnTo>
                      <a:pt x="56" y="67"/>
                    </a:lnTo>
                    <a:lnTo>
                      <a:pt x="56" y="68"/>
                    </a:lnTo>
                    <a:lnTo>
                      <a:pt x="56" y="68"/>
                    </a:lnTo>
                    <a:lnTo>
                      <a:pt x="56" y="69"/>
                    </a:lnTo>
                    <a:lnTo>
                      <a:pt x="55" y="70"/>
                    </a:lnTo>
                    <a:lnTo>
                      <a:pt x="55" y="70"/>
                    </a:lnTo>
                    <a:lnTo>
                      <a:pt x="54" y="70"/>
                    </a:lnTo>
                    <a:lnTo>
                      <a:pt x="54" y="71"/>
                    </a:lnTo>
                    <a:lnTo>
                      <a:pt x="54" y="71"/>
                    </a:lnTo>
                    <a:lnTo>
                      <a:pt x="53" y="72"/>
                    </a:lnTo>
                    <a:lnTo>
                      <a:pt x="53" y="72"/>
                    </a:lnTo>
                    <a:lnTo>
                      <a:pt x="52" y="73"/>
                    </a:lnTo>
                    <a:lnTo>
                      <a:pt x="52" y="74"/>
                    </a:lnTo>
                    <a:lnTo>
                      <a:pt x="52" y="74"/>
                    </a:lnTo>
                    <a:lnTo>
                      <a:pt x="52" y="75"/>
                    </a:lnTo>
                    <a:lnTo>
                      <a:pt x="51" y="75"/>
                    </a:lnTo>
                    <a:lnTo>
                      <a:pt x="50" y="76"/>
                    </a:lnTo>
                    <a:lnTo>
                      <a:pt x="50" y="76"/>
                    </a:lnTo>
                    <a:lnTo>
                      <a:pt x="49" y="77"/>
                    </a:lnTo>
                    <a:lnTo>
                      <a:pt x="48" y="77"/>
                    </a:lnTo>
                    <a:lnTo>
                      <a:pt x="48" y="78"/>
                    </a:lnTo>
                    <a:lnTo>
                      <a:pt x="47" y="78"/>
                    </a:lnTo>
                    <a:lnTo>
                      <a:pt x="46" y="79"/>
                    </a:lnTo>
                    <a:lnTo>
                      <a:pt x="45" y="79"/>
                    </a:lnTo>
                    <a:lnTo>
                      <a:pt x="45" y="80"/>
                    </a:lnTo>
                    <a:lnTo>
                      <a:pt x="44" y="80"/>
                    </a:lnTo>
                    <a:lnTo>
                      <a:pt x="43" y="80"/>
                    </a:lnTo>
                    <a:lnTo>
                      <a:pt x="42" y="80"/>
                    </a:lnTo>
                    <a:lnTo>
                      <a:pt x="42" y="80"/>
                    </a:lnTo>
                    <a:lnTo>
                      <a:pt x="42" y="80"/>
                    </a:lnTo>
                    <a:lnTo>
                      <a:pt x="41" y="81"/>
                    </a:lnTo>
                    <a:lnTo>
                      <a:pt x="40" y="81"/>
                    </a:lnTo>
                    <a:lnTo>
                      <a:pt x="39" y="81"/>
                    </a:lnTo>
                    <a:lnTo>
                      <a:pt x="38" y="81"/>
                    </a:lnTo>
                    <a:lnTo>
                      <a:pt x="38" y="81"/>
                    </a:lnTo>
                    <a:lnTo>
                      <a:pt x="37" y="81"/>
                    </a:lnTo>
                    <a:lnTo>
                      <a:pt x="36" y="81"/>
                    </a:lnTo>
                    <a:lnTo>
                      <a:pt x="35" y="81"/>
                    </a:lnTo>
                    <a:lnTo>
                      <a:pt x="35" y="82"/>
                    </a:lnTo>
                    <a:lnTo>
                      <a:pt x="34" y="82"/>
                    </a:lnTo>
                    <a:lnTo>
                      <a:pt x="33" y="82"/>
                    </a:lnTo>
                    <a:lnTo>
                      <a:pt x="32" y="82"/>
                    </a:lnTo>
                    <a:lnTo>
                      <a:pt x="32" y="82"/>
                    </a:lnTo>
                    <a:lnTo>
                      <a:pt x="32" y="81"/>
                    </a:lnTo>
                    <a:lnTo>
                      <a:pt x="31" y="81"/>
                    </a:lnTo>
                    <a:lnTo>
                      <a:pt x="30" y="81"/>
                    </a:lnTo>
                    <a:lnTo>
                      <a:pt x="30" y="81"/>
                    </a:lnTo>
                    <a:lnTo>
                      <a:pt x="29" y="81"/>
                    </a:lnTo>
                    <a:lnTo>
                      <a:pt x="29" y="81"/>
                    </a:lnTo>
                    <a:lnTo>
                      <a:pt x="28" y="81"/>
                    </a:lnTo>
                    <a:lnTo>
                      <a:pt x="28" y="81"/>
                    </a:lnTo>
                    <a:lnTo>
                      <a:pt x="27" y="81"/>
                    </a:lnTo>
                    <a:lnTo>
                      <a:pt x="27" y="81"/>
                    </a:lnTo>
                    <a:lnTo>
                      <a:pt x="26" y="80"/>
                    </a:lnTo>
                    <a:lnTo>
                      <a:pt x="25" y="80"/>
                    </a:lnTo>
                    <a:lnTo>
                      <a:pt x="25" y="80"/>
                    </a:lnTo>
                    <a:lnTo>
                      <a:pt x="24" y="80"/>
                    </a:lnTo>
                    <a:lnTo>
                      <a:pt x="23" y="80"/>
                    </a:lnTo>
                    <a:lnTo>
                      <a:pt x="23" y="80"/>
                    </a:lnTo>
                    <a:lnTo>
                      <a:pt x="23" y="80"/>
                    </a:lnTo>
                    <a:lnTo>
                      <a:pt x="22" y="80"/>
                    </a:lnTo>
                    <a:lnTo>
                      <a:pt x="22" y="80"/>
                    </a:lnTo>
                    <a:lnTo>
                      <a:pt x="21" y="79"/>
                    </a:lnTo>
                    <a:lnTo>
                      <a:pt x="20" y="79"/>
                    </a:lnTo>
                    <a:lnTo>
                      <a:pt x="20" y="79"/>
                    </a:lnTo>
                    <a:lnTo>
                      <a:pt x="19" y="79"/>
                    </a:lnTo>
                    <a:lnTo>
                      <a:pt x="19" y="78"/>
                    </a:lnTo>
                    <a:lnTo>
                      <a:pt x="18" y="78"/>
                    </a:lnTo>
                    <a:lnTo>
                      <a:pt x="17" y="78"/>
                    </a:lnTo>
                    <a:lnTo>
                      <a:pt x="17" y="77"/>
                    </a:lnTo>
                    <a:lnTo>
                      <a:pt x="16" y="77"/>
                    </a:lnTo>
                    <a:lnTo>
                      <a:pt x="16" y="76"/>
                    </a:lnTo>
                    <a:lnTo>
                      <a:pt x="15" y="76"/>
                    </a:lnTo>
                    <a:lnTo>
                      <a:pt x="14" y="76"/>
                    </a:lnTo>
                    <a:lnTo>
                      <a:pt x="14" y="75"/>
                    </a:lnTo>
                    <a:lnTo>
                      <a:pt x="13" y="75"/>
                    </a:lnTo>
                    <a:lnTo>
                      <a:pt x="13" y="75"/>
                    </a:lnTo>
                    <a:lnTo>
                      <a:pt x="13" y="74"/>
                    </a:lnTo>
                    <a:lnTo>
                      <a:pt x="13" y="74"/>
                    </a:lnTo>
                    <a:lnTo>
                      <a:pt x="12" y="73"/>
                    </a:lnTo>
                    <a:lnTo>
                      <a:pt x="12" y="73"/>
                    </a:lnTo>
                    <a:lnTo>
                      <a:pt x="11" y="72"/>
                    </a:lnTo>
                    <a:lnTo>
                      <a:pt x="11" y="72"/>
                    </a:lnTo>
                    <a:lnTo>
                      <a:pt x="10" y="71"/>
                    </a:lnTo>
                    <a:lnTo>
                      <a:pt x="10" y="71"/>
                    </a:lnTo>
                    <a:lnTo>
                      <a:pt x="9" y="71"/>
                    </a:lnTo>
                    <a:lnTo>
                      <a:pt x="9" y="70"/>
                    </a:lnTo>
                    <a:lnTo>
                      <a:pt x="8" y="70"/>
                    </a:lnTo>
                    <a:lnTo>
                      <a:pt x="8" y="70"/>
                    </a:lnTo>
                    <a:lnTo>
                      <a:pt x="3" y="68"/>
                    </a:lnTo>
                    <a:lnTo>
                      <a:pt x="0" y="61"/>
                    </a:lnTo>
                    <a:lnTo>
                      <a:pt x="0" y="61"/>
                    </a:lnTo>
                    <a:lnTo>
                      <a:pt x="1" y="58"/>
                    </a:lnTo>
                    <a:lnTo>
                      <a:pt x="1" y="58"/>
                    </a:lnTo>
                    <a:lnTo>
                      <a:pt x="1" y="57"/>
                    </a:lnTo>
                    <a:lnTo>
                      <a:pt x="1" y="56"/>
                    </a:lnTo>
                    <a:lnTo>
                      <a:pt x="1" y="56"/>
                    </a:lnTo>
                    <a:lnTo>
                      <a:pt x="1" y="56"/>
                    </a:lnTo>
                    <a:lnTo>
                      <a:pt x="1" y="55"/>
                    </a:lnTo>
                    <a:lnTo>
                      <a:pt x="1" y="55"/>
                    </a:lnTo>
                    <a:lnTo>
                      <a:pt x="1" y="54"/>
                    </a:lnTo>
                    <a:lnTo>
                      <a:pt x="1" y="53"/>
                    </a:lnTo>
                    <a:lnTo>
                      <a:pt x="1" y="53"/>
                    </a:lnTo>
                    <a:lnTo>
                      <a:pt x="1" y="52"/>
                    </a:lnTo>
                    <a:lnTo>
                      <a:pt x="1" y="52"/>
                    </a:lnTo>
                    <a:lnTo>
                      <a:pt x="1" y="51"/>
                    </a:lnTo>
                    <a:lnTo>
                      <a:pt x="1" y="51"/>
                    </a:lnTo>
                    <a:lnTo>
                      <a:pt x="1" y="51"/>
                    </a:lnTo>
                    <a:lnTo>
                      <a:pt x="1" y="50"/>
                    </a:lnTo>
                    <a:lnTo>
                      <a:pt x="1" y="50"/>
                    </a:lnTo>
                    <a:lnTo>
                      <a:pt x="1" y="49"/>
                    </a:lnTo>
                    <a:lnTo>
                      <a:pt x="1" y="49"/>
                    </a:lnTo>
                    <a:lnTo>
                      <a:pt x="1" y="48"/>
                    </a:lnTo>
                    <a:lnTo>
                      <a:pt x="1" y="48"/>
                    </a:lnTo>
                    <a:lnTo>
                      <a:pt x="2" y="47"/>
                    </a:lnTo>
                    <a:lnTo>
                      <a:pt x="2" y="47"/>
                    </a:lnTo>
                    <a:lnTo>
                      <a:pt x="2" y="46"/>
                    </a:lnTo>
                    <a:lnTo>
                      <a:pt x="2" y="46"/>
                    </a:lnTo>
                    <a:lnTo>
                      <a:pt x="2" y="45"/>
                    </a:lnTo>
                    <a:lnTo>
                      <a:pt x="2" y="45"/>
                    </a:lnTo>
                    <a:lnTo>
                      <a:pt x="2" y="44"/>
                    </a:lnTo>
                    <a:lnTo>
                      <a:pt x="2" y="44"/>
                    </a:lnTo>
                    <a:lnTo>
                      <a:pt x="2" y="43"/>
                    </a:lnTo>
                    <a:lnTo>
                      <a:pt x="3" y="43"/>
                    </a:lnTo>
                    <a:lnTo>
                      <a:pt x="3" y="42"/>
                    </a:lnTo>
                    <a:lnTo>
                      <a:pt x="3" y="42"/>
                    </a:lnTo>
                    <a:lnTo>
                      <a:pt x="3" y="42"/>
                    </a:lnTo>
                    <a:lnTo>
                      <a:pt x="3" y="42"/>
                    </a:lnTo>
                    <a:lnTo>
                      <a:pt x="3" y="41"/>
                    </a:lnTo>
                    <a:lnTo>
                      <a:pt x="3" y="41"/>
                    </a:lnTo>
                    <a:lnTo>
                      <a:pt x="4" y="40"/>
                    </a:lnTo>
                    <a:lnTo>
                      <a:pt x="4" y="40"/>
                    </a:lnTo>
                    <a:lnTo>
                      <a:pt x="4" y="40"/>
                    </a:lnTo>
                    <a:lnTo>
                      <a:pt x="4" y="39"/>
                    </a:lnTo>
                    <a:lnTo>
                      <a:pt x="4" y="38"/>
                    </a:lnTo>
                    <a:lnTo>
                      <a:pt x="4" y="37"/>
                    </a:lnTo>
                    <a:lnTo>
                      <a:pt x="4" y="36"/>
                    </a:lnTo>
                    <a:lnTo>
                      <a:pt x="4" y="36"/>
                    </a:lnTo>
                    <a:lnTo>
                      <a:pt x="4" y="35"/>
                    </a:lnTo>
                    <a:lnTo>
                      <a:pt x="4" y="34"/>
                    </a:lnTo>
                    <a:lnTo>
                      <a:pt x="5" y="33"/>
                    </a:lnTo>
                    <a:lnTo>
                      <a:pt x="5" y="32"/>
                    </a:lnTo>
                    <a:lnTo>
                      <a:pt x="5" y="32"/>
                    </a:lnTo>
                    <a:lnTo>
                      <a:pt x="6" y="31"/>
                    </a:lnTo>
                    <a:lnTo>
                      <a:pt x="6" y="30"/>
                    </a:lnTo>
                    <a:lnTo>
                      <a:pt x="6" y="30"/>
                    </a:lnTo>
                    <a:lnTo>
                      <a:pt x="6" y="29"/>
                    </a:lnTo>
                    <a:lnTo>
                      <a:pt x="7" y="29"/>
                    </a:lnTo>
                    <a:lnTo>
                      <a:pt x="7" y="28"/>
                    </a:lnTo>
                    <a:lnTo>
                      <a:pt x="7" y="27"/>
                    </a:lnTo>
                    <a:lnTo>
                      <a:pt x="7" y="26"/>
                    </a:lnTo>
                    <a:lnTo>
                      <a:pt x="8" y="25"/>
                    </a:lnTo>
                    <a:lnTo>
                      <a:pt x="8" y="24"/>
                    </a:lnTo>
                    <a:lnTo>
                      <a:pt x="9" y="23"/>
                    </a:lnTo>
                    <a:lnTo>
                      <a:pt x="9" y="23"/>
                    </a:lnTo>
                    <a:lnTo>
                      <a:pt x="9" y="22"/>
                    </a:lnTo>
                    <a:lnTo>
                      <a:pt x="10" y="22"/>
                    </a:lnTo>
                    <a:lnTo>
                      <a:pt x="10" y="21"/>
                    </a:lnTo>
                    <a:lnTo>
                      <a:pt x="11" y="20"/>
                    </a:lnTo>
                    <a:lnTo>
                      <a:pt x="11" y="20"/>
                    </a:lnTo>
                    <a:lnTo>
                      <a:pt x="12" y="19"/>
                    </a:lnTo>
                    <a:lnTo>
                      <a:pt x="12" y="18"/>
                    </a:lnTo>
                    <a:lnTo>
                      <a:pt x="13" y="17"/>
                    </a:lnTo>
                    <a:lnTo>
                      <a:pt x="13" y="16"/>
                    </a:lnTo>
                    <a:lnTo>
                      <a:pt x="13" y="16"/>
                    </a:lnTo>
                    <a:lnTo>
                      <a:pt x="13" y="16"/>
                    </a:lnTo>
                    <a:lnTo>
                      <a:pt x="13" y="15"/>
                    </a:lnTo>
                    <a:lnTo>
                      <a:pt x="13" y="15"/>
                    </a:lnTo>
                    <a:lnTo>
                      <a:pt x="13" y="14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14" y="13"/>
                    </a:lnTo>
                    <a:lnTo>
                      <a:pt x="15" y="13"/>
                    </a:lnTo>
                    <a:lnTo>
                      <a:pt x="15" y="13"/>
                    </a:lnTo>
                    <a:lnTo>
                      <a:pt x="15" y="13"/>
                    </a:lnTo>
                    <a:lnTo>
                      <a:pt x="15" y="13"/>
                    </a:lnTo>
                    <a:lnTo>
                      <a:pt x="16" y="13"/>
                    </a:lnTo>
                    <a:lnTo>
                      <a:pt x="16" y="12"/>
                    </a:lnTo>
                    <a:lnTo>
                      <a:pt x="16" y="12"/>
                    </a:lnTo>
                    <a:lnTo>
                      <a:pt x="17" y="12"/>
                    </a:lnTo>
                    <a:lnTo>
                      <a:pt x="17" y="11"/>
                    </a:lnTo>
                    <a:lnTo>
                      <a:pt x="17" y="11"/>
                    </a:lnTo>
                    <a:lnTo>
                      <a:pt x="17" y="11"/>
                    </a:lnTo>
                    <a:lnTo>
                      <a:pt x="18" y="11"/>
                    </a:lnTo>
                    <a:lnTo>
                      <a:pt x="18" y="10"/>
                    </a:lnTo>
                    <a:lnTo>
                      <a:pt x="18" y="10"/>
                    </a:lnTo>
                    <a:lnTo>
                      <a:pt x="19" y="9"/>
                    </a:lnTo>
                    <a:lnTo>
                      <a:pt x="19" y="9"/>
                    </a:lnTo>
                    <a:lnTo>
                      <a:pt x="19" y="9"/>
                    </a:lnTo>
                    <a:lnTo>
                      <a:pt x="20" y="9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21" y="8"/>
                    </a:lnTo>
                    <a:lnTo>
                      <a:pt x="21" y="7"/>
                    </a:lnTo>
                    <a:lnTo>
                      <a:pt x="22" y="7"/>
                    </a:lnTo>
                    <a:lnTo>
                      <a:pt x="22" y="7"/>
                    </a:lnTo>
                    <a:lnTo>
                      <a:pt x="22" y="6"/>
                    </a:lnTo>
                    <a:lnTo>
                      <a:pt x="23" y="6"/>
                    </a:lnTo>
                    <a:lnTo>
                      <a:pt x="23" y="6"/>
                    </a:lnTo>
                    <a:lnTo>
                      <a:pt x="23" y="6"/>
                    </a:lnTo>
                    <a:lnTo>
                      <a:pt x="23" y="5"/>
                    </a:lnTo>
                    <a:lnTo>
                      <a:pt x="23" y="5"/>
                    </a:lnTo>
                    <a:lnTo>
                      <a:pt x="24" y="5"/>
                    </a:lnTo>
                    <a:lnTo>
                      <a:pt x="24" y="4"/>
                    </a:lnTo>
                    <a:lnTo>
                      <a:pt x="25" y="4"/>
                    </a:lnTo>
                    <a:lnTo>
                      <a:pt x="25" y="4"/>
                    </a:lnTo>
                    <a:lnTo>
                      <a:pt x="26" y="4"/>
                    </a:lnTo>
                    <a:lnTo>
                      <a:pt x="26" y="3"/>
                    </a:lnTo>
                    <a:lnTo>
                      <a:pt x="26" y="3"/>
                    </a:lnTo>
                    <a:lnTo>
                      <a:pt x="27" y="3"/>
                    </a:lnTo>
                    <a:lnTo>
                      <a:pt x="27" y="3"/>
                    </a:lnTo>
                    <a:lnTo>
                      <a:pt x="28" y="3"/>
                    </a:lnTo>
                    <a:lnTo>
                      <a:pt x="28" y="3"/>
                    </a:lnTo>
                    <a:lnTo>
                      <a:pt x="29" y="3"/>
                    </a:lnTo>
                    <a:lnTo>
                      <a:pt x="29" y="3"/>
                    </a:lnTo>
                    <a:lnTo>
                      <a:pt x="30" y="3"/>
                    </a:lnTo>
                    <a:lnTo>
                      <a:pt x="30" y="2"/>
                    </a:lnTo>
                    <a:lnTo>
                      <a:pt x="31" y="2"/>
                    </a:lnTo>
                    <a:lnTo>
                      <a:pt x="31" y="2"/>
                    </a:lnTo>
                    <a:lnTo>
                      <a:pt x="32" y="2"/>
                    </a:lnTo>
                    <a:lnTo>
                      <a:pt x="32" y="2"/>
                    </a:lnTo>
                    <a:lnTo>
                      <a:pt x="32" y="2"/>
                    </a:lnTo>
                    <a:lnTo>
                      <a:pt x="32" y="1"/>
                    </a:lnTo>
                    <a:lnTo>
                      <a:pt x="33" y="1"/>
                    </a:lnTo>
                    <a:lnTo>
                      <a:pt x="33" y="1"/>
                    </a:lnTo>
                    <a:lnTo>
                      <a:pt x="34" y="1"/>
                    </a:lnTo>
                    <a:lnTo>
                      <a:pt x="34" y="1"/>
                    </a:lnTo>
                    <a:lnTo>
                      <a:pt x="35" y="1"/>
                    </a:lnTo>
                    <a:lnTo>
                      <a:pt x="35" y="1"/>
                    </a:lnTo>
                    <a:lnTo>
                      <a:pt x="36" y="1"/>
                    </a:lnTo>
                    <a:lnTo>
                      <a:pt x="36" y="1"/>
                    </a:lnTo>
                    <a:lnTo>
                      <a:pt x="37" y="1"/>
                    </a:lnTo>
                    <a:lnTo>
                      <a:pt x="37" y="0"/>
                    </a:lnTo>
                    <a:lnTo>
                      <a:pt x="38" y="0"/>
                    </a:lnTo>
                    <a:lnTo>
                      <a:pt x="39" y="0"/>
                    </a:lnTo>
                    <a:lnTo>
                      <a:pt x="39" y="0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41" y="0"/>
                    </a:lnTo>
                    <a:lnTo>
                      <a:pt x="41" y="0"/>
                    </a:lnTo>
                    <a:lnTo>
                      <a:pt x="41" y="0"/>
                    </a:lnTo>
                    <a:close/>
                    <a:moveTo>
                      <a:pt x="33" y="42"/>
                    </a:moveTo>
                    <a:lnTo>
                      <a:pt x="33" y="42"/>
                    </a:lnTo>
                    <a:lnTo>
                      <a:pt x="33" y="42"/>
                    </a:lnTo>
                    <a:lnTo>
                      <a:pt x="33" y="42"/>
                    </a:lnTo>
                    <a:lnTo>
                      <a:pt x="34" y="42"/>
                    </a:lnTo>
                    <a:lnTo>
                      <a:pt x="34" y="42"/>
                    </a:lnTo>
                    <a:lnTo>
                      <a:pt x="34" y="42"/>
                    </a:lnTo>
                    <a:lnTo>
                      <a:pt x="34" y="43"/>
                    </a:lnTo>
                    <a:lnTo>
                      <a:pt x="34" y="43"/>
                    </a:lnTo>
                    <a:lnTo>
                      <a:pt x="34" y="43"/>
                    </a:lnTo>
                    <a:lnTo>
                      <a:pt x="34" y="43"/>
                    </a:lnTo>
                    <a:lnTo>
                      <a:pt x="35" y="43"/>
                    </a:lnTo>
                    <a:lnTo>
                      <a:pt x="35" y="43"/>
                    </a:lnTo>
                    <a:lnTo>
                      <a:pt x="35" y="43"/>
                    </a:lnTo>
                    <a:lnTo>
                      <a:pt x="35" y="43"/>
                    </a:lnTo>
                    <a:lnTo>
                      <a:pt x="36" y="43"/>
                    </a:lnTo>
                    <a:lnTo>
                      <a:pt x="37" y="42"/>
                    </a:lnTo>
                    <a:lnTo>
                      <a:pt x="37" y="42"/>
                    </a:lnTo>
                    <a:lnTo>
                      <a:pt x="37" y="42"/>
                    </a:lnTo>
                    <a:lnTo>
                      <a:pt x="37" y="42"/>
                    </a:lnTo>
                    <a:lnTo>
                      <a:pt x="37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5" y="42"/>
                    </a:lnTo>
                    <a:lnTo>
                      <a:pt x="35" y="42"/>
                    </a:lnTo>
                    <a:lnTo>
                      <a:pt x="35" y="42"/>
                    </a:lnTo>
                    <a:lnTo>
                      <a:pt x="35" y="42"/>
                    </a:lnTo>
                    <a:lnTo>
                      <a:pt x="35" y="42"/>
                    </a:lnTo>
                    <a:lnTo>
                      <a:pt x="34" y="42"/>
                    </a:lnTo>
                    <a:lnTo>
                      <a:pt x="34" y="42"/>
                    </a:lnTo>
                    <a:lnTo>
                      <a:pt x="34" y="42"/>
                    </a:lnTo>
                    <a:lnTo>
                      <a:pt x="33" y="42"/>
                    </a:lnTo>
                    <a:lnTo>
                      <a:pt x="33" y="42"/>
                    </a:lnTo>
                    <a:lnTo>
                      <a:pt x="33" y="42"/>
                    </a:lnTo>
                    <a:close/>
                    <a:moveTo>
                      <a:pt x="37" y="42"/>
                    </a:moveTo>
                    <a:lnTo>
                      <a:pt x="37" y="42"/>
                    </a:lnTo>
                    <a:lnTo>
                      <a:pt x="37" y="42"/>
                    </a:lnTo>
                    <a:lnTo>
                      <a:pt x="37" y="42"/>
                    </a:lnTo>
                    <a:lnTo>
                      <a:pt x="37" y="42"/>
                    </a:lnTo>
                    <a:lnTo>
                      <a:pt x="37" y="42"/>
                    </a:lnTo>
                    <a:close/>
                    <a:moveTo>
                      <a:pt x="37" y="42"/>
                    </a:moveTo>
                    <a:lnTo>
                      <a:pt x="37" y="42"/>
                    </a:lnTo>
                    <a:lnTo>
                      <a:pt x="37" y="42"/>
                    </a:lnTo>
                    <a:lnTo>
                      <a:pt x="37" y="42"/>
                    </a:lnTo>
                    <a:lnTo>
                      <a:pt x="37" y="42"/>
                    </a:lnTo>
                    <a:close/>
                    <a:moveTo>
                      <a:pt x="37" y="42"/>
                    </a:moveTo>
                    <a:lnTo>
                      <a:pt x="37" y="42"/>
                    </a:lnTo>
                    <a:lnTo>
                      <a:pt x="36" y="42"/>
                    </a:lnTo>
                    <a:lnTo>
                      <a:pt x="37" y="42"/>
                    </a:lnTo>
                    <a:lnTo>
                      <a:pt x="37" y="42"/>
                    </a:lnTo>
                    <a:close/>
                    <a:moveTo>
                      <a:pt x="36" y="42"/>
                    </a:moveTo>
                    <a:lnTo>
                      <a:pt x="37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close/>
                    <a:moveTo>
                      <a:pt x="36" y="42"/>
                    </a:moveTo>
                    <a:lnTo>
                      <a:pt x="37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close/>
                    <a:moveTo>
                      <a:pt x="36" y="42"/>
                    </a:move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close/>
                    <a:moveTo>
                      <a:pt x="36" y="42"/>
                    </a:move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close/>
                    <a:moveTo>
                      <a:pt x="36" y="42"/>
                    </a:move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close/>
                    <a:moveTo>
                      <a:pt x="36" y="42"/>
                    </a:move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close/>
                    <a:moveTo>
                      <a:pt x="36" y="42"/>
                    </a:move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close/>
                    <a:moveTo>
                      <a:pt x="36" y="42"/>
                    </a:move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close/>
                    <a:moveTo>
                      <a:pt x="52" y="31"/>
                    </a:move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close/>
                    <a:moveTo>
                      <a:pt x="52" y="31"/>
                    </a:move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close/>
                    <a:moveTo>
                      <a:pt x="52" y="31"/>
                    </a:move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close/>
                    <a:moveTo>
                      <a:pt x="52" y="31"/>
                    </a:move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close/>
                    <a:moveTo>
                      <a:pt x="52" y="31"/>
                    </a:move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close/>
                    <a:moveTo>
                      <a:pt x="52" y="31"/>
                    </a:move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close/>
                    <a:moveTo>
                      <a:pt x="52" y="31"/>
                    </a:move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close/>
                    <a:moveTo>
                      <a:pt x="52" y="31"/>
                    </a:move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close/>
                    <a:moveTo>
                      <a:pt x="52" y="31"/>
                    </a:move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close/>
                    <a:moveTo>
                      <a:pt x="52" y="31"/>
                    </a:move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close/>
                    <a:moveTo>
                      <a:pt x="52" y="31"/>
                    </a:move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close/>
                    <a:moveTo>
                      <a:pt x="52" y="31"/>
                    </a:move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close/>
                    <a:moveTo>
                      <a:pt x="52" y="31"/>
                    </a:move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close/>
                    <a:moveTo>
                      <a:pt x="52" y="31"/>
                    </a:move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152">
                <a:extLst>
                  <a:ext uri="{FF2B5EF4-FFF2-40B4-BE49-F238E27FC236}">
                    <a16:creationId xmlns:a16="http://schemas.microsoft.com/office/drawing/2014/main" id="{F7981BE5-2423-4F67-8DC2-34103751B70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196388" y="9101139"/>
                <a:ext cx="136525" cy="134938"/>
              </a:xfrm>
              <a:custGeom>
                <a:avLst/>
                <a:gdLst>
                  <a:gd name="T0" fmla="*/ 35 w 86"/>
                  <a:gd name="T1" fmla="*/ 1 h 85"/>
                  <a:gd name="T2" fmla="*/ 39 w 86"/>
                  <a:gd name="T3" fmla="*/ 2 h 85"/>
                  <a:gd name="T4" fmla="*/ 44 w 86"/>
                  <a:gd name="T5" fmla="*/ 3 h 85"/>
                  <a:gd name="T6" fmla="*/ 51 w 86"/>
                  <a:gd name="T7" fmla="*/ 8 h 85"/>
                  <a:gd name="T8" fmla="*/ 58 w 86"/>
                  <a:gd name="T9" fmla="*/ 12 h 85"/>
                  <a:gd name="T10" fmla="*/ 63 w 86"/>
                  <a:gd name="T11" fmla="*/ 18 h 85"/>
                  <a:gd name="T12" fmla="*/ 68 w 86"/>
                  <a:gd name="T13" fmla="*/ 20 h 85"/>
                  <a:gd name="T14" fmla="*/ 72 w 86"/>
                  <a:gd name="T15" fmla="*/ 24 h 85"/>
                  <a:gd name="T16" fmla="*/ 77 w 86"/>
                  <a:gd name="T17" fmla="*/ 28 h 85"/>
                  <a:gd name="T18" fmla="*/ 79 w 86"/>
                  <a:gd name="T19" fmla="*/ 32 h 85"/>
                  <a:gd name="T20" fmla="*/ 83 w 86"/>
                  <a:gd name="T21" fmla="*/ 37 h 85"/>
                  <a:gd name="T22" fmla="*/ 85 w 86"/>
                  <a:gd name="T23" fmla="*/ 43 h 85"/>
                  <a:gd name="T24" fmla="*/ 86 w 86"/>
                  <a:gd name="T25" fmla="*/ 49 h 85"/>
                  <a:gd name="T26" fmla="*/ 85 w 86"/>
                  <a:gd name="T27" fmla="*/ 56 h 85"/>
                  <a:gd name="T28" fmla="*/ 83 w 86"/>
                  <a:gd name="T29" fmla="*/ 63 h 85"/>
                  <a:gd name="T30" fmla="*/ 79 w 86"/>
                  <a:gd name="T31" fmla="*/ 69 h 85"/>
                  <a:gd name="T32" fmla="*/ 75 w 86"/>
                  <a:gd name="T33" fmla="*/ 75 h 85"/>
                  <a:gd name="T34" fmla="*/ 70 w 86"/>
                  <a:gd name="T35" fmla="*/ 79 h 85"/>
                  <a:gd name="T36" fmla="*/ 64 w 86"/>
                  <a:gd name="T37" fmla="*/ 83 h 85"/>
                  <a:gd name="T38" fmla="*/ 58 w 86"/>
                  <a:gd name="T39" fmla="*/ 85 h 85"/>
                  <a:gd name="T40" fmla="*/ 52 w 86"/>
                  <a:gd name="T41" fmla="*/ 85 h 85"/>
                  <a:gd name="T42" fmla="*/ 47 w 86"/>
                  <a:gd name="T43" fmla="*/ 85 h 85"/>
                  <a:gd name="T44" fmla="*/ 41 w 86"/>
                  <a:gd name="T45" fmla="*/ 84 h 85"/>
                  <a:gd name="T46" fmla="*/ 37 w 86"/>
                  <a:gd name="T47" fmla="*/ 82 h 85"/>
                  <a:gd name="T48" fmla="*/ 31 w 86"/>
                  <a:gd name="T49" fmla="*/ 79 h 85"/>
                  <a:gd name="T50" fmla="*/ 28 w 86"/>
                  <a:gd name="T51" fmla="*/ 76 h 85"/>
                  <a:gd name="T52" fmla="*/ 23 w 86"/>
                  <a:gd name="T53" fmla="*/ 73 h 85"/>
                  <a:gd name="T54" fmla="*/ 17 w 86"/>
                  <a:gd name="T55" fmla="*/ 67 h 85"/>
                  <a:gd name="T56" fmla="*/ 10 w 86"/>
                  <a:gd name="T57" fmla="*/ 58 h 85"/>
                  <a:gd name="T58" fmla="*/ 7 w 86"/>
                  <a:gd name="T59" fmla="*/ 53 h 85"/>
                  <a:gd name="T60" fmla="*/ 4 w 86"/>
                  <a:gd name="T61" fmla="*/ 48 h 85"/>
                  <a:gd name="T62" fmla="*/ 2 w 86"/>
                  <a:gd name="T63" fmla="*/ 44 h 85"/>
                  <a:gd name="T64" fmla="*/ 1 w 86"/>
                  <a:gd name="T65" fmla="*/ 38 h 85"/>
                  <a:gd name="T66" fmla="*/ 0 w 86"/>
                  <a:gd name="T67" fmla="*/ 34 h 85"/>
                  <a:gd name="T68" fmla="*/ 0 w 86"/>
                  <a:gd name="T69" fmla="*/ 28 h 85"/>
                  <a:gd name="T70" fmla="*/ 1 w 86"/>
                  <a:gd name="T71" fmla="*/ 23 h 85"/>
                  <a:gd name="T72" fmla="*/ 3 w 86"/>
                  <a:gd name="T73" fmla="*/ 18 h 85"/>
                  <a:gd name="T74" fmla="*/ 6 w 86"/>
                  <a:gd name="T75" fmla="*/ 12 h 85"/>
                  <a:gd name="T76" fmla="*/ 10 w 86"/>
                  <a:gd name="T77" fmla="*/ 8 h 85"/>
                  <a:gd name="T78" fmla="*/ 15 w 86"/>
                  <a:gd name="T79" fmla="*/ 5 h 85"/>
                  <a:gd name="T80" fmla="*/ 19 w 86"/>
                  <a:gd name="T81" fmla="*/ 3 h 85"/>
                  <a:gd name="T82" fmla="*/ 24 w 86"/>
                  <a:gd name="T83" fmla="*/ 1 h 85"/>
                  <a:gd name="T84" fmla="*/ 29 w 86"/>
                  <a:gd name="T85" fmla="*/ 0 h 85"/>
                  <a:gd name="T86" fmla="*/ 38 w 86"/>
                  <a:gd name="T87" fmla="*/ 43 h 85"/>
                  <a:gd name="T88" fmla="*/ 38 w 86"/>
                  <a:gd name="T89" fmla="*/ 43 h 85"/>
                  <a:gd name="T90" fmla="*/ 38 w 86"/>
                  <a:gd name="T91" fmla="*/ 43 h 85"/>
                  <a:gd name="T92" fmla="*/ 38 w 86"/>
                  <a:gd name="T93" fmla="*/ 43 h 85"/>
                  <a:gd name="T94" fmla="*/ 38 w 86"/>
                  <a:gd name="T95" fmla="*/ 43 h 85"/>
                  <a:gd name="T96" fmla="*/ 38 w 86"/>
                  <a:gd name="T97" fmla="*/ 43 h 85"/>
                  <a:gd name="T98" fmla="*/ 38 w 86"/>
                  <a:gd name="T99" fmla="*/ 43 h 85"/>
                  <a:gd name="T100" fmla="*/ 38 w 86"/>
                  <a:gd name="T101" fmla="*/ 43 h 85"/>
                  <a:gd name="T102" fmla="*/ 38 w 86"/>
                  <a:gd name="T103" fmla="*/ 43 h 85"/>
                  <a:gd name="T104" fmla="*/ 38 w 86"/>
                  <a:gd name="T105" fmla="*/ 43 h 85"/>
                  <a:gd name="T106" fmla="*/ 38 w 86"/>
                  <a:gd name="T107" fmla="*/ 43 h 85"/>
                  <a:gd name="T108" fmla="*/ 38 w 86"/>
                  <a:gd name="T109" fmla="*/ 43 h 85"/>
                  <a:gd name="T110" fmla="*/ 38 w 86"/>
                  <a:gd name="T111" fmla="*/ 42 h 85"/>
                  <a:gd name="T112" fmla="*/ 38 w 86"/>
                  <a:gd name="T113" fmla="*/ 42 h 85"/>
                  <a:gd name="T114" fmla="*/ 38 w 86"/>
                  <a:gd name="T115" fmla="*/ 42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86" h="85">
                    <a:moveTo>
                      <a:pt x="30" y="0"/>
                    </a:moveTo>
                    <a:lnTo>
                      <a:pt x="31" y="0"/>
                    </a:lnTo>
                    <a:lnTo>
                      <a:pt x="31" y="0"/>
                    </a:lnTo>
                    <a:lnTo>
                      <a:pt x="32" y="0"/>
                    </a:lnTo>
                    <a:lnTo>
                      <a:pt x="32" y="0"/>
                    </a:lnTo>
                    <a:lnTo>
                      <a:pt x="33" y="0"/>
                    </a:lnTo>
                    <a:lnTo>
                      <a:pt x="33" y="0"/>
                    </a:lnTo>
                    <a:lnTo>
                      <a:pt x="34" y="1"/>
                    </a:lnTo>
                    <a:lnTo>
                      <a:pt x="34" y="1"/>
                    </a:lnTo>
                    <a:lnTo>
                      <a:pt x="34" y="1"/>
                    </a:lnTo>
                    <a:lnTo>
                      <a:pt x="35" y="1"/>
                    </a:lnTo>
                    <a:lnTo>
                      <a:pt x="35" y="1"/>
                    </a:lnTo>
                    <a:lnTo>
                      <a:pt x="36" y="1"/>
                    </a:lnTo>
                    <a:lnTo>
                      <a:pt x="36" y="1"/>
                    </a:lnTo>
                    <a:lnTo>
                      <a:pt x="37" y="1"/>
                    </a:lnTo>
                    <a:lnTo>
                      <a:pt x="37" y="1"/>
                    </a:lnTo>
                    <a:lnTo>
                      <a:pt x="38" y="1"/>
                    </a:lnTo>
                    <a:lnTo>
                      <a:pt x="38" y="1"/>
                    </a:lnTo>
                    <a:lnTo>
                      <a:pt x="38" y="1"/>
                    </a:lnTo>
                    <a:lnTo>
                      <a:pt x="38" y="1"/>
                    </a:lnTo>
                    <a:lnTo>
                      <a:pt x="38" y="2"/>
                    </a:lnTo>
                    <a:lnTo>
                      <a:pt x="39" y="2"/>
                    </a:lnTo>
                    <a:lnTo>
                      <a:pt x="39" y="2"/>
                    </a:lnTo>
                    <a:lnTo>
                      <a:pt x="40" y="2"/>
                    </a:lnTo>
                    <a:lnTo>
                      <a:pt x="40" y="2"/>
                    </a:lnTo>
                    <a:lnTo>
                      <a:pt x="41" y="2"/>
                    </a:lnTo>
                    <a:lnTo>
                      <a:pt x="41" y="2"/>
                    </a:lnTo>
                    <a:lnTo>
                      <a:pt x="42" y="2"/>
                    </a:lnTo>
                    <a:lnTo>
                      <a:pt x="42" y="3"/>
                    </a:lnTo>
                    <a:lnTo>
                      <a:pt x="42" y="3"/>
                    </a:lnTo>
                    <a:lnTo>
                      <a:pt x="43" y="3"/>
                    </a:lnTo>
                    <a:lnTo>
                      <a:pt x="43" y="3"/>
                    </a:lnTo>
                    <a:lnTo>
                      <a:pt x="44" y="3"/>
                    </a:lnTo>
                    <a:lnTo>
                      <a:pt x="44" y="4"/>
                    </a:lnTo>
                    <a:lnTo>
                      <a:pt x="45" y="4"/>
                    </a:lnTo>
                    <a:lnTo>
                      <a:pt x="46" y="4"/>
                    </a:lnTo>
                    <a:lnTo>
                      <a:pt x="47" y="5"/>
                    </a:lnTo>
                    <a:lnTo>
                      <a:pt x="47" y="5"/>
                    </a:lnTo>
                    <a:lnTo>
                      <a:pt x="48" y="5"/>
                    </a:lnTo>
                    <a:lnTo>
                      <a:pt x="48" y="6"/>
                    </a:lnTo>
                    <a:lnTo>
                      <a:pt x="49" y="6"/>
                    </a:lnTo>
                    <a:lnTo>
                      <a:pt x="50" y="7"/>
                    </a:lnTo>
                    <a:lnTo>
                      <a:pt x="50" y="7"/>
                    </a:lnTo>
                    <a:lnTo>
                      <a:pt x="51" y="8"/>
                    </a:lnTo>
                    <a:lnTo>
                      <a:pt x="52" y="8"/>
                    </a:lnTo>
                    <a:lnTo>
                      <a:pt x="53" y="8"/>
                    </a:lnTo>
                    <a:lnTo>
                      <a:pt x="53" y="8"/>
                    </a:lnTo>
                    <a:lnTo>
                      <a:pt x="54" y="9"/>
                    </a:lnTo>
                    <a:lnTo>
                      <a:pt x="55" y="9"/>
                    </a:lnTo>
                    <a:lnTo>
                      <a:pt x="55" y="10"/>
                    </a:lnTo>
                    <a:lnTo>
                      <a:pt x="56" y="10"/>
                    </a:lnTo>
                    <a:lnTo>
                      <a:pt x="57" y="11"/>
                    </a:lnTo>
                    <a:lnTo>
                      <a:pt x="57" y="11"/>
                    </a:lnTo>
                    <a:lnTo>
                      <a:pt x="57" y="12"/>
                    </a:lnTo>
                    <a:lnTo>
                      <a:pt x="58" y="12"/>
                    </a:lnTo>
                    <a:lnTo>
                      <a:pt x="58" y="13"/>
                    </a:lnTo>
                    <a:lnTo>
                      <a:pt x="58" y="13"/>
                    </a:lnTo>
                    <a:lnTo>
                      <a:pt x="59" y="14"/>
                    </a:lnTo>
                    <a:lnTo>
                      <a:pt x="60" y="15"/>
                    </a:lnTo>
                    <a:lnTo>
                      <a:pt x="60" y="15"/>
                    </a:lnTo>
                    <a:lnTo>
                      <a:pt x="61" y="16"/>
                    </a:lnTo>
                    <a:lnTo>
                      <a:pt x="62" y="16"/>
                    </a:lnTo>
                    <a:lnTo>
                      <a:pt x="62" y="17"/>
                    </a:lnTo>
                    <a:lnTo>
                      <a:pt x="63" y="18"/>
                    </a:lnTo>
                    <a:lnTo>
                      <a:pt x="63" y="18"/>
                    </a:lnTo>
                    <a:lnTo>
                      <a:pt x="63" y="18"/>
                    </a:lnTo>
                    <a:lnTo>
                      <a:pt x="64" y="18"/>
                    </a:lnTo>
                    <a:lnTo>
                      <a:pt x="64" y="18"/>
                    </a:lnTo>
                    <a:lnTo>
                      <a:pt x="65" y="18"/>
                    </a:lnTo>
                    <a:lnTo>
                      <a:pt x="65" y="18"/>
                    </a:lnTo>
                    <a:lnTo>
                      <a:pt x="66" y="19"/>
                    </a:lnTo>
                    <a:lnTo>
                      <a:pt x="66" y="19"/>
                    </a:lnTo>
                    <a:lnTo>
                      <a:pt x="67" y="19"/>
                    </a:lnTo>
                    <a:lnTo>
                      <a:pt x="67" y="19"/>
                    </a:lnTo>
                    <a:lnTo>
                      <a:pt x="67" y="20"/>
                    </a:lnTo>
                    <a:lnTo>
                      <a:pt x="67" y="20"/>
                    </a:lnTo>
                    <a:lnTo>
                      <a:pt x="68" y="20"/>
                    </a:lnTo>
                    <a:lnTo>
                      <a:pt x="68" y="20"/>
                    </a:lnTo>
                    <a:lnTo>
                      <a:pt x="68" y="21"/>
                    </a:lnTo>
                    <a:lnTo>
                      <a:pt x="68" y="21"/>
                    </a:lnTo>
                    <a:lnTo>
                      <a:pt x="69" y="21"/>
                    </a:lnTo>
                    <a:lnTo>
                      <a:pt x="69" y="22"/>
                    </a:lnTo>
                    <a:lnTo>
                      <a:pt x="70" y="22"/>
                    </a:lnTo>
                    <a:lnTo>
                      <a:pt x="70" y="22"/>
                    </a:lnTo>
                    <a:lnTo>
                      <a:pt x="71" y="23"/>
                    </a:lnTo>
                    <a:lnTo>
                      <a:pt x="71" y="23"/>
                    </a:lnTo>
                    <a:lnTo>
                      <a:pt x="72" y="23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3" y="25"/>
                    </a:lnTo>
                    <a:lnTo>
                      <a:pt x="73" y="25"/>
                    </a:lnTo>
                    <a:lnTo>
                      <a:pt x="74" y="25"/>
                    </a:lnTo>
                    <a:lnTo>
                      <a:pt x="74" y="26"/>
                    </a:lnTo>
                    <a:lnTo>
                      <a:pt x="75" y="26"/>
                    </a:lnTo>
                    <a:lnTo>
                      <a:pt x="75" y="26"/>
                    </a:lnTo>
                    <a:lnTo>
                      <a:pt x="75" y="27"/>
                    </a:lnTo>
                    <a:lnTo>
                      <a:pt x="76" y="27"/>
                    </a:lnTo>
                    <a:lnTo>
                      <a:pt x="76" y="28"/>
                    </a:lnTo>
                    <a:lnTo>
                      <a:pt x="77" y="28"/>
                    </a:lnTo>
                    <a:lnTo>
                      <a:pt x="77" y="28"/>
                    </a:lnTo>
                    <a:lnTo>
                      <a:pt x="77" y="28"/>
                    </a:lnTo>
                    <a:lnTo>
                      <a:pt x="77" y="28"/>
                    </a:lnTo>
                    <a:lnTo>
                      <a:pt x="77" y="28"/>
                    </a:lnTo>
                    <a:lnTo>
                      <a:pt x="77" y="29"/>
                    </a:lnTo>
                    <a:lnTo>
                      <a:pt x="78" y="29"/>
                    </a:lnTo>
                    <a:lnTo>
                      <a:pt x="78" y="30"/>
                    </a:lnTo>
                    <a:lnTo>
                      <a:pt x="78" y="30"/>
                    </a:lnTo>
                    <a:lnTo>
                      <a:pt x="79" y="31"/>
                    </a:lnTo>
                    <a:lnTo>
                      <a:pt x="79" y="31"/>
                    </a:lnTo>
                    <a:lnTo>
                      <a:pt x="79" y="32"/>
                    </a:lnTo>
                    <a:lnTo>
                      <a:pt x="80" y="32"/>
                    </a:lnTo>
                    <a:lnTo>
                      <a:pt x="80" y="33"/>
                    </a:lnTo>
                    <a:lnTo>
                      <a:pt x="80" y="33"/>
                    </a:lnTo>
                    <a:lnTo>
                      <a:pt x="81" y="34"/>
                    </a:lnTo>
                    <a:lnTo>
                      <a:pt x="81" y="34"/>
                    </a:lnTo>
                    <a:lnTo>
                      <a:pt x="81" y="35"/>
                    </a:lnTo>
                    <a:lnTo>
                      <a:pt x="82" y="35"/>
                    </a:lnTo>
                    <a:lnTo>
                      <a:pt x="82" y="36"/>
                    </a:lnTo>
                    <a:lnTo>
                      <a:pt x="82" y="37"/>
                    </a:lnTo>
                    <a:lnTo>
                      <a:pt x="83" y="37"/>
                    </a:lnTo>
                    <a:lnTo>
                      <a:pt x="83" y="37"/>
                    </a:lnTo>
                    <a:lnTo>
                      <a:pt x="83" y="37"/>
                    </a:lnTo>
                    <a:lnTo>
                      <a:pt x="83" y="37"/>
                    </a:lnTo>
                    <a:lnTo>
                      <a:pt x="83" y="38"/>
                    </a:lnTo>
                    <a:lnTo>
                      <a:pt x="84" y="39"/>
                    </a:lnTo>
                    <a:lnTo>
                      <a:pt x="84" y="39"/>
                    </a:lnTo>
                    <a:lnTo>
                      <a:pt x="84" y="40"/>
                    </a:lnTo>
                    <a:lnTo>
                      <a:pt x="84" y="40"/>
                    </a:lnTo>
                    <a:lnTo>
                      <a:pt x="84" y="41"/>
                    </a:lnTo>
                    <a:lnTo>
                      <a:pt x="85" y="42"/>
                    </a:lnTo>
                    <a:lnTo>
                      <a:pt x="85" y="42"/>
                    </a:lnTo>
                    <a:lnTo>
                      <a:pt x="85" y="43"/>
                    </a:lnTo>
                    <a:lnTo>
                      <a:pt x="85" y="44"/>
                    </a:lnTo>
                    <a:lnTo>
                      <a:pt x="85" y="44"/>
                    </a:lnTo>
                    <a:lnTo>
                      <a:pt x="85" y="45"/>
                    </a:lnTo>
                    <a:lnTo>
                      <a:pt x="85" y="46"/>
                    </a:lnTo>
                    <a:lnTo>
                      <a:pt x="86" y="46"/>
                    </a:lnTo>
                    <a:lnTo>
                      <a:pt x="86" y="47"/>
                    </a:lnTo>
                    <a:lnTo>
                      <a:pt x="86" y="47"/>
                    </a:lnTo>
                    <a:lnTo>
                      <a:pt x="86" y="47"/>
                    </a:lnTo>
                    <a:lnTo>
                      <a:pt x="86" y="48"/>
                    </a:lnTo>
                    <a:lnTo>
                      <a:pt x="86" y="49"/>
                    </a:lnTo>
                    <a:lnTo>
                      <a:pt x="86" y="49"/>
                    </a:lnTo>
                    <a:lnTo>
                      <a:pt x="86" y="50"/>
                    </a:lnTo>
                    <a:lnTo>
                      <a:pt x="86" y="51"/>
                    </a:lnTo>
                    <a:lnTo>
                      <a:pt x="86" y="52"/>
                    </a:lnTo>
                    <a:lnTo>
                      <a:pt x="86" y="52"/>
                    </a:lnTo>
                    <a:lnTo>
                      <a:pt x="86" y="53"/>
                    </a:lnTo>
                    <a:lnTo>
                      <a:pt x="86" y="54"/>
                    </a:lnTo>
                    <a:lnTo>
                      <a:pt x="86" y="54"/>
                    </a:lnTo>
                    <a:lnTo>
                      <a:pt x="86" y="55"/>
                    </a:lnTo>
                    <a:lnTo>
                      <a:pt x="85" y="56"/>
                    </a:lnTo>
                    <a:lnTo>
                      <a:pt x="85" y="56"/>
                    </a:lnTo>
                    <a:lnTo>
                      <a:pt x="85" y="56"/>
                    </a:lnTo>
                    <a:lnTo>
                      <a:pt x="85" y="57"/>
                    </a:lnTo>
                    <a:lnTo>
                      <a:pt x="85" y="57"/>
                    </a:lnTo>
                    <a:lnTo>
                      <a:pt x="85" y="58"/>
                    </a:lnTo>
                    <a:lnTo>
                      <a:pt x="85" y="58"/>
                    </a:lnTo>
                    <a:lnTo>
                      <a:pt x="84" y="59"/>
                    </a:lnTo>
                    <a:lnTo>
                      <a:pt x="84" y="60"/>
                    </a:lnTo>
                    <a:lnTo>
                      <a:pt x="84" y="60"/>
                    </a:lnTo>
                    <a:lnTo>
                      <a:pt x="84" y="61"/>
                    </a:lnTo>
                    <a:lnTo>
                      <a:pt x="83" y="62"/>
                    </a:lnTo>
                    <a:lnTo>
                      <a:pt x="83" y="62"/>
                    </a:lnTo>
                    <a:lnTo>
                      <a:pt x="83" y="63"/>
                    </a:lnTo>
                    <a:lnTo>
                      <a:pt x="83" y="64"/>
                    </a:lnTo>
                    <a:lnTo>
                      <a:pt x="82" y="64"/>
                    </a:lnTo>
                    <a:lnTo>
                      <a:pt x="82" y="65"/>
                    </a:lnTo>
                    <a:lnTo>
                      <a:pt x="82" y="66"/>
                    </a:lnTo>
                    <a:lnTo>
                      <a:pt x="81" y="66"/>
                    </a:lnTo>
                    <a:lnTo>
                      <a:pt x="81" y="66"/>
                    </a:lnTo>
                    <a:lnTo>
                      <a:pt x="81" y="67"/>
                    </a:lnTo>
                    <a:lnTo>
                      <a:pt x="80" y="67"/>
                    </a:lnTo>
                    <a:lnTo>
                      <a:pt x="80" y="68"/>
                    </a:lnTo>
                    <a:lnTo>
                      <a:pt x="79" y="69"/>
                    </a:lnTo>
                    <a:lnTo>
                      <a:pt x="79" y="69"/>
                    </a:lnTo>
                    <a:lnTo>
                      <a:pt x="79" y="70"/>
                    </a:lnTo>
                    <a:lnTo>
                      <a:pt x="78" y="70"/>
                    </a:lnTo>
                    <a:lnTo>
                      <a:pt x="78" y="71"/>
                    </a:lnTo>
                    <a:lnTo>
                      <a:pt x="77" y="72"/>
                    </a:lnTo>
                    <a:lnTo>
                      <a:pt x="77" y="72"/>
                    </a:lnTo>
                    <a:lnTo>
                      <a:pt x="77" y="73"/>
                    </a:lnTo>
                    <a:lnTo>
                      <a:pt x="77" y="73"/>
                    </a:lnTo>
                    <a:lnTo>
                      <a:pt x="76" y="74"/>
                    </a:lnTo>
                    <a:lnTo>
                      <a:pt x="76" y="74"/>
                    </a:lnTo>
                    <a:lnTo>
                      <a:pt x="76" y="75"/>
                    </a:lnTo>
                    <a:lnTo>
                      <a:pt x="75" y="75"/>
                    </a:lnTo>
                    <a:lnTo>
                      <a:pt x="75" y="76"/>
                    </a:lnTo>
                    <a:lnTo>
                      <a:pt x="74" y="76"/>
                    </a:lnTo>
                    <a:lnTo>
                      <a:pt x="74" y="76"/>
                    </a:lnTo>
                    <a:lnTo>
                      <a:pt x="73" y="76"/>
                    </a:lnTo>
                    <a:lnTo>
                      <a:pt x="73" y="77"/>
                    </a:lnTo>
                    <a:lnTo>
                      <a:pt x="72" y="77"/>
                    </a:lnTo>
                    <a:lnTo>
                      <a:pt x="72" y="78"/>
                    </a:lnTo>
                    <a:lnTo>
                      <a:pt x="71" y="78"/>
                    </a:lnTo>
                    <a:lnTo>
                      <a:pt x="71" y="78"/>
                    </a:lnTo>
                    <a:lnTo>
                      <a:pt x="70" y="79"/>
                    </a:lnTo>
                    <a:lnTo>
                      <a:pt x="70" y="79"/>
                    </a:lnTo>
                    <a:lnTo>
                      <a:pt x="69" y="80"/>
                    </a:lnTo>
                    <a:lnTo>
                      <a:pt x="69" y="80"/>
                    </a:lnTo>
                    <a:lnTo>
                      <a:pt x="68" y="80"/>
                    </a:lnTo>
                    <a:lnTo>
                      <a:pt x="68" y="81"/>
                    </a:lnTo>
                    <a:lnTo>
                      <a:pt x="67" y="81"/>
                    </a:lnTo>
                    <a:lnTo>
                      <a:pt x="67" y="81"/>
                    </a:lnTo>
                    <a:lnTo>
                      <a:pt x="67" y="82"/>
                    </a:lnTo>
                    <a:lnTo>
                      <a:pt x="66" y="82"/>
                    </a:lnTo>
                    <a:lnTo>
                      <a:pt x="66" y="82"/>
                    </a:lnTo>
                    <a:lnTo>
                      <a:pt x="65" y="83"/>
                    </a:lnTo>
                    <a:lnTo>
                      <a:pt x="64" y="83"/>
                    </a:lnTo>
                    <a:lnTo>
                      <a:pt x="64" y="83"/>
                    </a:lnTo>
                    <a:lnTo>
                      <a:pt x="63" y="83"/>
                    </a:lnTo>
                    <a:lnTo>
                      <a:pt x="63" y="84"/>
                    </a:lnTo>
                    <a:lnTo>
                      <a:pt x="62" y="84"/>
                    </a:lnTo>
                    <a:lnTo>
                      <a:pt x="61" y="84"/>
                    </a:lnTo>
                    <a:lnTo>
                      <a:pt x="61" y="84"/>
                    </a:lnTo>
                    <a:lnTo>
                      <a:pt x="60" y="84"/>
                    </a:lnTo>
                    <a:lnTo>
                      <a:pt x="60" y="84"/>
                    </a:lnTo>
                    <a:lnTo>
                      <a:pt x="59" y="85"/>
                    </a:lnTo>
                    <a:lnTo>
                      <a:pt x="58" y="85"/>
                    </a:lnTo>
                    <a:lnTo>
                      <a:pt x="58" y="85"/>
                    </a:lnTo>
                    <a:lnTo>
                      <a:pt x="58" y="85"/>
                    </a:lnTo>
                    <a:lnTo>
                      <a:pt x="58" y="85"/>
                    </a:lnTo>
                    <a:lnTo>
                      <a:pt x="57" y="85"/>
                    </a:lnTo>
                    <a:lnTo>
                      <a:pt x="56" y="85"/>
                    </a:lnTo>
                    <a:lnTo>
                      <a:pt x="56" y="85"/>
                    </a:lnTo>
                    <a:lnTo>
                      <a:pt x="55" y="85"/>
                    </a:lnTo>
                    <a:lnTo>
                      <a:pt x="54" y="85"/>
                    </a:lnTo>
                    <a:lnTo>
                      <a:pt x="54" y="85"/>
                    </a:lnTo>
                    <a:lnTo>
                      <a:pt x="53" y="85"/>
                    </a:lnTo>
                    <a:lnTo>
                      <a:pt x="53" y="85"/>
                    </a:lnTo>
                    <a:lnTo>
                      <a:pt x="52" y="85"/>
                    </a:lnTo>
                    <a:lnTo>
                      <a:pt x="52" y="85"/>
                    </a:lnTo>
                    <a:lnTo>
                      <a:pt x="51" y="85"/>
                    </a:lnTo>
                    <a:lnTo>
                      <a:pt x="51" y="85"/>
                    </a:lnTo>
                    <a:lnTo>
                      <a:pt x="50" y="85"/>
                    </a:lnTo>
                    <a:lnTo>
                      <a:pt x="50" y="85"/>
                    </a:lnTo>
                    <a:lnTo>
                      <a:pt x="49" y="85"/>
                    </a:lnTo>
                    <a:lnTo>
                      <a:pt x="49" y="85"/>
                    </a:lnTo>
                    <a:lnTo>
                      <a:pt x="48" y="85"/>
                    </a:lnTo>
                    <a:lnTo>
                      <a:pt x="48" y="85"/>
                    </a:lnTo>
                    <a:lnTo>
                      <a:pt x="48" y="85"/>
                    </a:lnTo>
                    <a:lnTo>
                      <a:pt x="47" y="85"/>
                    </a:lnTo>
                    <a:lnTo>
                      <a:pt x="47" y="85"/>
                    </a:lnTo>
                    <a:lnTo>
                      <a:pt x="46" y="85"/>
                    </a:lnTo>
                    <a:lnTo>
                      <a:pt x="46" y="85"/>
                    </a:lnTo>
                    <a:lnTo>
                      <a:pt x="45" y="85"/>
                    </a:lnTo>
                    <a:lnTo>
                      <a:pt x="44" y="85"/>
                    </a:lnTo>
                    <a:lnTo>
                      <a:pt x="44" y="84"/>
                    </a:lnTo>
                    <a:lnTo>
                      <a:pt x="43" y="84"/>
                    </a:lnTo>
                    <a:lnTo>
                      <a:pt x="43" y="84"/>
                    </a:lnTo>
                    <a:lnTo>
                      <a:pt x="42" y="84"/>
                    </a:lnTo>
                    <a:lnTo>
                      <a:pt x="42" y="84"/>
                    </a:lnTo>
                    <a:lnTo>
                      <a:pt x="41" y="84"/>
                    </a:lnTo>
                    <a:lnTo>
                      <a:pt x="41" y="84"/>
                    </a:lnTo>
                    <a:lnTo>
                      <a:pt x="40" y="83"/>
                    </a:lnTo>
                    <a:lnTo>
                      <a:pt x="40" y="83"/>
                    </a:lnTo>
                    <a:lnTo>
                      <a:pt x="39" y="83"/>
                    </a:lnTo>
                    <a:lnTo>
                      <a:pt x="39" y="83"/>
                    </a:lnTo>
                    <a:lnTo>
                      <a:pt x="38" y="83"/>
                    </a:lnTo>
                    <a:lnTo>
                      <a:pt x="38" y="82"/>
                    </a:lnTo>
                    <a:lnTo>
                      <a:pt x="38" y="82"/>
                    </a:lnTo>
                    <a:lnTo>
                      <a:pt x="38" y="82"/>
                    </a:lnTo>
                    <a:lnTo>
                      <a:pt x="37" y="82"/>
                    </a:lnTo>
                    <a:lnTo>
                      <a:pt x="37" y="82"/>
                    </a:lnTo>
                    <a:lnTo>
                      <a:pt x="36" y="81"/>
                    </a:lnTo>
                    <a:lnTo>
                      <a:pt x="36" y="81"/>
                    </a:lnTo>
                    <a:lnTo>
                      <a:pt x="35" y="81"/>
                    </a:lnTo>
                    <a:lnTo>
                      <a:pt x="35" y="81"/>
                    </a:lnTo>
                    <a:lnTo>
                      <a:pt x="34" y="80"/>
                    </a:lnTo>
                    <a:lnTo>
                      <a:pt x="34" y="80"/>
                    </a:lnTo>
                    <a:lnTo>
                      <a:pt x="33" y="80"/>
                    </a:lnTo>
                    <a:lnTo>
                      <a:pt x="33" y="80"/>
                    </a:lnTo>
                    <a:lnTo>
                      <a:pt x="32" y="79"/>
                    </a:lnTo>
                    <a:lnTo>
                      <a:pt x="32" y="79"/>
                    </a:lnTo>
                    <a:lnTo>
                      <a:pt x="31" y="79"/>
                    </a:lnTo>
                    <a:lnTo>
                      <a:pt x="31" y="79"/>
                    </a:lnTo>
                    <a:lnTo>
                      <a:pt x="30" y="78"/>
                    </a:lnTo>
                    <a:lnTo>
                      <a:pt x="30" y="78"/>
                    </a:lnTo>
                    <a:lnTo>
                      <a:pt x="30" y="78"/>
                    </a:lnTo>
                    <a:lnTo>
                      <a:pt x="29" y="78"/>
                    </a:lnTo>
                    <a:lnTo>
                      <a:pt x="29" y="78"/>
                    </a:lnTo>
                    <a:lnTo>
                      <a:pt x="29" y="77"/>
                    </a:lnTo>
                    <a:lnTo>
                      <a:pt x="29" y="77"/>
                    </a:lnTo>
                    <a:lnTo>
                      <a:pt x="29" y="77"/>
                    </a:lnTo>
                    <a:lnTo>
                      <a:pt x="28" y="76"/>
                    </a:lnTo>
                    <a:lnTo>
                      <a:pt x="28" y="76"/>
                    </a:lnTo>
                    <a:lnTo>
                      <a:pt x="27" y="76"/>
                    </a:lnTo>
                    <a:lnTo>
                      <a:pt x="27" y="76"/>
                    </a:lnTo>
                    <a:lnTo>
                      <a:pt x="26" y="76"/>
                    </a:lnTo>
                    <a:lnTo>
                      <a:pt x="26" y="76"/>
                    </a:lnTo>
                    <a:lnTo>
                      <a:pt x="26" y="75"/>
                    </a:lnTo>
                    <a:lnTo>
                      <a:pt x="25" y="75"/>
                    </a:lnTo>
                    <a:lnTo>
                      <a:pt x="25" y="75"/>
                    </a:lnTo>
                    <a:lnTo>
                      <a:pt x="24" y="74"/>
                    </a:lnTo>
                    <a:lnTo>
                      <a:pt x="24" y="74"/>
                    </a:lnTo>
                    <a:lnTo>
                      <a:pt x="24" y="74"/>
                    </a:lnTo>
                    <a:lnTo>
                      <a:pt x="23" y="73"/>
                    </a:lnTo>
                    <a:lnTo>
                      <a:pt x="23" y="73"/>
                    </a:lnTo>
                    <a:lnTo>
                      <a:pt x="22" y="73"/>
                    </a:lnTo>
                    <a:lnTo>
                      <a:pt x="22" y="72"/>
                    </a:lnTo>
                    <a:lnTo>
                      <a:pt x="21" y="72"/>
                    </a:lnTo>
                    <a:lnTo>
                      <a:pt x="20" y="71"/>
                    </a:lnTo>
                    <a:lnTo>
                      <a:pt x="20" y="70"/>
                    </a:lnTo>
                    <a:lnTo>
                      <a:pt x="19" y="70"/>
                    </a:lnTo>
                    <a:lnTo>
                      <a:pt x="19" y="69"/>
                    </a:lnTo>
                    <a:lnTo>
                      <a:pt x="18" y="68"/>
                    </a:lnTo>
                    <a:lnTo>
                      <a:pt x="18" y="67"/>
                    </a:lnTo>
                    <a:lnTo>
                      <a:pt x="17" y="67"/>
                    </a:lnTo>
                    <a:lnTo>
                      <a:pt x="16" y="66"/>
                    </a:lnTo>
                    <a:lnTo>
                      <a:pt x="15" y="66"/>
                    </a:lnTo>
                    <a:lnTo>
                      <a:pt x="15" y="65"/>
                    </a:lnTo>
                    <a:lnTo>
                      <a:pt x="14" y="64"/>
                    </a:lnTo>
                    <a:lnTo>
                      <a:pt x="13" y="64"/>
                    </a:lnTo>
                    <a:lnTo>
                      <a:pt x="13" y="63"/>
                    </a:lnTo>
                    <a:lnTo>
                      <a:pt x="12" y="62"/>
                    </a:lnTo>
                    <a:lnTo>
                      <a:pt x="11" y="61"/>
                    </a:lnTo>
                    <a:lnTo>
                      <a:pt x="11" y="60"/>
                    </a:lnTo>
                    <a:lnTo>
                      <a:pt x="10" y="59"/>
                    </a:lnTo>
                    <a:lnTo>
                      <a:pt x="10" y="58"/>
                    </a:lnTo>
                    <a:lnTo>
                      <a:pt x="10" y="58"/>
                    </a:lnTo>
                    <a:lnTo>
                      <a:pt x="9" y="57"/>
                    </a:lnTo>
                    <a:lnTo>
                      <a:pt x="9" y="57"/>
                    </a:lnTo>
                    <a:lnTo>
                      <a:pt x="9" y="56"/>
                    </a:lnTo>
                    <a:lnTo>
                      <a:pt x="8" y="56"/>
                    </a:lnTo>
                    <a:lnTo>
                      <a:pt x="8" y="55"/>
                    </a:lnTo>
                    <a:lnTo>
                      <a:pt x="8" y="55"/>
                    </a:lnTo>
                    <a:lnTo>
                      <a:pt x="7" y="55"/>
                    </a:lnTo>
                    <a:lnTo>
                      <a:pt x="7" y="54"/>
                    </a:lnTo>
                    <a:lnTo>
                      <a:pt x="7" y="54"/>
                    </a:lnTo>
                    <a:lnTo>
                      <a:pt x="7" y="53"/>
                    </a:lnTo>
                    <a:lnTo>
                      <a:pt x="6" y="53"/>
                    </a:lnTo>
                    <a:lnTo>
                      <a:pt x="6" y="52"/>
                    </a:lnTo>
                    <a:lnTo>
                      <a:pt x="6" y="52"/>
                    </a:lnTo>
                    <a:lnTo>
                      <a:pt x="6" y="51"/>
                    </a:lnTo>
                    <a:lnTo>
                      <a:pt x="5" y="51"/>
                    </a:lnTo>
                    <a:lnTo>
                      <a:pt x="5" y="51"/>
                    </a:lnTo>
                    <a:lnTo>
                      <a:pt x="5" y="50"/>
                    </a:lnTo>
                    <a:lnTo>
                      <a:pt x="5" y="50"/>
                    </a:lnTo>
                    <a:lnTo>
                      <a:pt x="5" y="49"/>
                    </a:lnTo>
                    <a:lnTo>
                      <a:pt x="5" y="49"/>
                    </a:lnTo>
                    <a:lnTo>
                      <a:pt x="4" y="48"/>
                    </a:lnTo>
                    <a:lnTo>
                      <a:pt x="4" y="48"/>
                    </a:lnTo>
                    <a:lnTo>
                      <a:pt x="4" y="47"/>
                    </a:lnTo>
                    <a:lnTo>
                      <a:pt x="4" y="47"/>
                    </a:lnTo>
                    <a:lnTo>
                      <a:pt x="4" y="47"/>
                    </a:lnTo>
                    <a:lnTo>
                      <a:pt x="3" y="47"/>
                    </a:lnTo>
                    <a:lnTo>
                      <a:pt x="3" y="47"/>
                    </a:lnTo>
                    <a:lnTo>
                      <a:pt x="3" y="46"/>
                    </a:lnTo>
                    <a:lnTo>
                      <a:pt x="3" y="46"/>
                    </a:lnTo>
                    <a:lnTo>
                      <a:pt x="3" y="45"/>
                    </a:lnTo>
                    <a:lnTo>
                      <a:pt x="2" y="45"/>
                    </a:lnTo>
                    <a:lnTo>
                      <a:pt x="2" y="44"/>
                    </a:lnTo>
                    <a:lnTo>
                      <a:pt x="2" y="44"/>
                    </a:lnTo>
                    <a:lnTo>
                      <a:pt x="2" y="43"/>
                    </a:lnTo>
                    <a:lnTo>
                      <a:pt x="2" y="43"/>
                    </a:lnTo>
                    <a:lnTo>
                      <a:pt x="2" y="42"/>
                    </a:lnTo>
                    <a:lnTo>
                      <a:pt x="1" y="42"/>
                    </a:lnTo>
                    <a:lnTo>
                      <a:pt x="1" y="41"/>
                    </a:lnTo>
                    <a:lnTo>
                      <a:pt x="1" y="41"/>
                    </a:lnTo>
                    <a:lnTo>
                      <a:pt x="1" y="40"/>
                    </a:lnTo>
                    <a:lnTo>
                      <a:pt x="1" y="40"/>
                    </a:lnTo>
                    <a:lnTo>
                      <a:pt x="1" y="39"/>
                    </a:lnTo>
                    <a:lnTo>
                      <a:pt x="1" y="38"/>
                    </a:lnTo>
                    <a:lnTo>
                      <a:pt x="1" y="38"/>
                    </a:lnTo>
                    <a:lnTo>
                      <a:pt x="0" y="37"/>
                    </a:lnTo>
                    <a:lnTo>
                      <a:pt x="0" y="37"/>
                    </a:lnTo>
                    <a:lnTo>
                      <a:pt x="0" y="37"/>
                    </a:lnTo>
                    <a:lnTo>
                      <a:pt x="0" y="37"/>
                    </a:lnTo>
                    <a:lnTo>
                      <a:pt x="0" y="36"/>
                    </a:lnTo>
                    <a:lnTo>
                      <a:pt x="0" y="36"/>
                    </a:lnTo>
                    <a:lnTo>
                      <a:pt x="0" y="35"/>
                    </a:lnTo>
                    <a:lnTo>
                      <a:pt x="0" y="35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0" y="33"/>
                    </a:lnTo>
                    <a:lnTo>
                      <a:pt x="0" y="33"/>
                    </a:lnTo>
                    <a:lnTo>
                      <a:pt x="0" y="32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0" y="29"/>
                    </a:lnTo>
                    <a:lnTo>
                      <a:pt x="0" y="29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0" y="25"/>
                    </a:lnTo>
                    <a:lnTo>
                      <a:pt x="0" y="25"/>
                    </a:lnTo>
                    <a:lnTo>
                      <a:pt x="1" y="24"/>
                    </a:lnTo>
                    <a:lnTo>
                      <a:pt x="1" y="23"/>
                    </a:lnTo>
                    <a:lnTo>
                      <a:pt x="1" y="23"/>
                    </a:lnTo>
                    <a:lnTo>
                      <a:pt x="1" y="22"/>
                    </a:lnTo>
                    <a:lnTo>
                      <a:pt x="1" y="22"/>
                    </a:lnTo>
                    <a:lnTo>
                      <a:pt x="1" y="21"/>
                    </a:lnTo>
                    <a:lnTo>
                      <a:pt x="1" y="20"/>
                    </a:lnTo>
                    <a:lnTo>
                      <a:pt x="2" y="20"/>
                    </a:lnTo>
                    <a:lnTo>
                      <a:pt x="2" y="19"/>
                    </a:lnTo>
                    <a:lnTo>
                      <a:pt x="2" y="19"/>
                    </a:lnTo>
                    <a:lnTo>
                      <a:pt x="2" y="18"/>
                    </a:lnTo>
                    <a:lnTo>
                      <a:pt x="3" y="18"/>
                    </a:lnTo>
                    <a:lnTo>
                      <a:pt x="3" y="18"/>
                    </a:lnTo>
                    <a:lnTo>
                      <a:pt x="3" y="18"/>
                    </a:lnTo>
                    <a:lnTo>
                      <a:pt x="3" y="17"/>
                    </a:lnTo>
                    <a:lnTo>
                      <a:pt x="4" y="17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4" y="15"/>
                    </a:lnTo>
                    <a:lnTo>
                      <a:pt x="5" y="15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6" y="13"/>
                    </a:lnTo>
                    <a:lnTo>
                      <a:pt x="6" y="13"/>
                    </a:lnTo>
                    <a:lnTo>
                      <a:pt x="6" y="12"/>
                    </a:lnTo>
                    <a:lnTo>
                      <a:pt x="7" y="12"/>
                    </a:lnTo>
                    <a:lnTo>
                      <a:pt x="7" y="11"/>
                    </a:lnTo>
                    <a:lnTo>
                      <a:pt x="8" y="11"/>
                    </a:lnTo>
                    <a:lnTo>
                      <a:pt x="8" y="10"/>
                    </a:lnTo>
                    <a:lnTo>
                      <a:pt x="9" y="10"/>
                    </a:lnTo>
                    <a:lnTo>
                      <a:pt x="9" y="9"/>
                    </a:lnTo>
                    <a:lnTo>
                      <a:pt x="9" y="9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1" y="8"/>
                    </a:lnTo>
                    <a:lnTo>
                      <a:pt x="11" y="8"/>
                    </a:lnTo>
                    <a:lnTo>
                      <a:pt x="11" y="7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5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7" y="4"/>
                    </a:lnTo>
                    <a:lnTo>
                      <a:pt x="17" y="4"/>
                    </a:lnTo>
                    <a:lnTo>
                      <a:pt x="18" y="3"/>
                    </a:lnTo>
                    <a:lnTo>
                      <a:pt x="18" y="3"/>
                    </a:lnTo>
                    <a:lnTo>
                      <a:pt x="19" y="3"/>
                    </a:lnTo>
                    <a:lnTo>
                      <a:pt x="19" y="3"/>
                    </a:lnTo>
                    <a:lnTo>
                      <a:pt x="19" y="3"/>
                    </a:lnTo>
                    <a:lnTo>
                      <a:pt x="19" y="2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21" y="2"/>
                    </a:lnTo>
                    <a:lnTo>
                      <a:pt x="21" y="2"/>
                    </a:lnTo>
                    <a:lnTo>
                      <a:pt x="22" y="2"/>
                    </a:lnTo>
                    <a:lnTo>
                      <a:pt x="22" y="1"/>
                    </a:lnTo>
                    <a:lnTo>
                      <a:pt x="23" y="1"/>
                    </a:lnTo>
                    <a:lnTo>
                      <a:pt x="23" y="1"/>
                    </a:lnTo>
                    <a:lnTo>
                      <a:pt x="24" y="1"/>
                    </a:lnTo>
                    <a:lnTo>
                      <a:pt x="24" y="1"/>
                    </a:lnTo>
                    <a:lnTo>
                      <a:pt x="25" y="1"/>
                    </a:lnTo>
                    <a:lnTo>
                      <a:pt x="25" y="1"/>
                    </a:lnTo>
                    <a:lnTo>
                      <a:pt x="26" y="1"/>
                    </a:lnTo>
                    <a:lnTo>
                      <a:pt x="26" y="1"/>
                    </a:lnTo>
                    <a:lnTo>
                      <a:pt x="27" y="1"/>
                    </a:lnTo>
                    <a:lnTo>
                      <a:pt x="27" y="0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29" y="0"/>
                    </a:lnTo>
                    <a:lnTo>
                      <a:pt x="29" y="0"/>
                    </a:lnTo>
                    <a:lnTo>
                      <a:pt x="29" y="0"/>
                    </a:lnTo>
                    <a:lnTo>
                      <a:pt x="29" y="0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30" y="0"/>
                    </a:lnTo>
                    <a:close/>
                    <a:moveTo>
                      <a:pt x="38" y="43"/>
                    </a:move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close/>
                    <a:moveTo>
                      <a:pt x="38" y="43"/>
                    </a:move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close/>
                    <a:moveTo>
                      <a:pt x="38" y="43"/>
                    </a:move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close/>
                    <a:moveTo>
                      <a:pt x="38" y="43"/>
                    </a:move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close/>
                    <a:moveTo>
                      <a:pt x="38" y="43"/>
                    </a:move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close/>
                    <a:moveTo>
                      <a:pt x="38" y="43"/>
                    </a:move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close/>
                    <a:moveTo>
                      <a:pt x="38" y="43"/>
                    </a:move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close/>
                    <a:moveTo>
                      <a:pt x="38" y="43"/>
                    </a:move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close/>
                    <a:moveTo>
                      <a:pt x="38" y="43"/>
                    </a:move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close/>
                    <a:moveTo>
                      <a:pt x="38" y="43"/>
                    </a:move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close/>
                    <a:moveTo>
                      <a:pt x="38" y="43"/>
                    </a:move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close/>
                    <a:moveTo>
                      <a:pt x="38" y="43"/>
                    </a:move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close/>
                    <a:moveTo>
                      <a:pt x="38" y="43"/>
                    </a:move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close/>
                    <a:moveTo>
                      <a:pt x="38" y="43"/>
                    </a:move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close/>
                    <a:moveTo>
                      <a:pt x="38" y="43"/>
                    </a:move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close/>
                    <a:moveTo>
                      <a:pt x="38" y="42"/>
                    </a:move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close/>
                    <a:moveTo>
                      <a:pt x="38" y="43"/>
                    </a:move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close/>
                    <a:moveTo>
                      <a:pt x="38" y="43"/>
                    </a:move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close/>
                    <a:moveTo>
                      <a:pt x="38" y="43"/>
                    </a:move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close/>
                    <a:moveTo>
                      <a:pt x="38" y="43"/>
                    </a:moveTo>
                    <a:lnTo>
                      <a:pt x="38" y="42"/>
                    </a:lnTo>
                    <a:lnTo>
                      <a:pt x="38" y="42"/>
                    </a:lnTo>
                    <a:lnTo>
                      <a:pt x="38" y="43"/>
                    </a:lnTo>
                    <a:lnTo>
                      <a:pt x="38" y="43"/>
                    </a:lnTo>
                    <a:close/>
                    <a:moveTo>
                      <a:pt x="38" y="42"/>
                    </a:move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close/>
                    <a:moveTo>
                      <a:pt x="38" y="42"/>
                    </a:move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close/>
                    <a:moveTo>
                      <a:pt x="38" y="42"/>
                    </a:move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close/>
                    <a:moveTo>
                      <a:pt x="38" y="42"/>
                    </a:move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close/>
                    <a:moveTo>
                      <a:pt x="38" y="42"/>
                    </a:move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close/>
                    <a:moveTo>
                      <a:pt x="38" y="42"/>
                    </a:move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close/>
                    <a:moveTo>
                      <a:pt x="38" y="42"/>
                    </a:move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153">
                <a:extLst>
                  <a:ext uri="{FF2B5EF4-FFF2-40B4-BE49-F238E27FC236}">
                    <a16:creationId xmlns:a16="http://schemas.microsoft.com/office/drawing/2014/main" id="{27505FBF-6AA1-E6F1-21DC-694AC33050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05913" y="8891589"/>
                <a:ext cx="482600" cy="300038"/>
              </a:xfrm>
              <a:custGeom>
                <a:avLst/>
                <a:gdLst>
                  <a:gd name="T0" fmla="*/ 193 w 304"/>
                  <a:gd name="T1" fmla="*/ 83 h 189"/>
                  <a:gd name="T2" fmla="*/ 218 w 304"/>
                  <a:gd name="T3" fmla="*/ 85 h 189"/>
                  <a:gd name="T4" fmla="*/ 233 w 304"/>
                  <a:gd name="T5" fmla="*/ 87 h 189"/>
                  <a:gd name="T6" fmla="*/ 246 w 304"/>
                  <a:gd name="T7" fmla="*/ 91 h 189"/>
                  <a:gd name="T8" fmla="*/ 264 w 304"/>
                  <a:gd name="T9" fmla="*/ 97 h 189"/>
                  <a:gd name="T10" fmla="*/ 276 w 304"/>
                  <a:gd name="T11" fmla="*/ 102 h 189"/>
                  <a:gd name="T12" fmla="*/ 286 w 304"/>
                  <a:gd name="T13" fmla="*/ 109 h 189"/>
                  <a:gd name="T14" fmla="*/ 295 w 304"/>
                  <a:gd name="T15" fmla="*/ 116 h 189"/>
                  <a:gd name="T16" fmla="*/ 300 w 304"/>
                  <a:gd name="T17" fmla="*/ 123 h 189"/>
                  <a:gd name="T18" fmla="*/ 303 w 304"/>
                  <a:gd name="T19" fmla="*/ 132 h 189"/>
                  <a:gd name="T20" fmla="*/ 303 w 304"/>
                  <a:gd name="T21" fmla="*/ 142 h 189"/>
                  <a:gd name="T22" fmla="*/ 300 w 304"/>
                  <a:gd name="T23" fmla="*/ 150 h 189"/>
                  <a:gd name="T24" fmla="*/ 295 w 304"/>
                  <a:gd name="T25" fmla="*/ 159 h 189"/>
                  <a:gd name="T26" fmla="*/ 290 w 304"/>
                  <a:gd name="T27" fmla="*/ 164 h 189"/>
                  <a:gd name="T28" fmla="*/ 283 w 304"/>
                  <a:gd name="T29" fmla="*/ 169 h 189"/>
                  <a:gd name="T30" fmla="*/ 276 w 304"/>
                  <a:gd name="T31" fmla="*/ 173 h 189"/>
                  <a:gd name="T32" fmla="*/ 262 w 304"/>
                  <a:gd name="T33" fmla="*/ 179 h 189"/>
                  <a:gd name="T34" fmla="*/ 244 w 304"/>
                  <a:gd name="T35" fmla="*/ 184 h 189"/>
                  <a:gd name="T36" fmla="*/ 227 w 304"/>
                  <a:gd name="T37" fmla="*/ 187 h 189"/>
                  <a:gd name="T38" fmla="*/ 208 w 304"/>
                  <a:gd name="T39" fmla="*/ 189 h 189"/>
                  <a:gd name="T40" fmla="*/ 187 w 304"/>
                  <a:gd name="T41" fmla="*/ 189 h 189"/>
                  <a:gd name="T42" fmla="*/ 166 w 304"/>
                  <a:gd name="T43" fmla="*/ 189 h 189"/>
                  <a:gd name="T44" fmla="*/ 146 w 304"/>
                  <a:gd name="T45" fmla="*/ 188 h 189"/>
                  <a:gd name="T46" fmla="*/ 124 w 304"/>
                  <a:gd name="T47" fmla="*/ 187 h 189"/>
                  <a:gd name="T48" fmla="*/ 96 w 304"/>
                  <a:gd name="T49" fmla="*/ 187 h 189"/>
                  <a:gd name="T50" fmla="*/ 71 w 304"/>
                  <a:gd name="T51" fmla="*/ 184 h 189"/>
                  <a:gd name="T52" fmla="*/ 58 w 304"/>
                  <a:gd name="T53" fmla="*/ 179 h 189"/>
                  <a:gd name="T54" fmla="*/ 47 w 304"/>
                  <a:gd name="T55" fmla="*/ 176 h 189"/>
                  <a:gd name="T56" fmla="*/ 36 w 304"/>
                  <a:gd name="T57" fmla="*/ 171 h 189"/>
                  <a:gd name="T58" fmla="*/ 27 w 304"/>
                  <a:gd name="T59" fmla="*/ 167 h 189"/>
                  <a:gd name="T60" fmla="*/ 20 w 304"/>
                  <a:gd name="T61" fmla="*/ 160 h 189"/>
                  <a:gd name="T62" fmla="*/ 17 w 304"/>
                  <a:gd name="T63" fmla="*/ 156 h 189"/>
                  <a:gd name="T64" fmla="*/ 15 w 304"/>
                  <a:gd name="T65" fmla="*/ 150 h 189"/>
                  <a:gd name="T66" fmla="*/ 4 w 304"/>
                  <a:gd name="T67" fmla="*/ 138 h 189"/>
                  <a:gd name="T68" fmla="*/ 1 w 304"/>
                  <a:gd name="T69" fmla="*/ 124 h 189"/>
                  <a:gd name="T70" fmla="*/ 3 w 304"/>
                  <a:gd name="T71" fmla="*/ 109 h 189"/>
                  <a:gd name="T72" fmla="*/ 10 w 304"/>
                  <a:gd name="T73" fmla="*/ 88 h 189"/>
                  <a:gd name="T74" fmla="*/ 19 w 304"/>
                  <a:gd name="T75" fmla="*/ 68 h 189"/>
                  <a:gd name="T76" fmla="*/ 30 w 304"/>
                  <a:gd name="T77" fmla="*/ 46 h 189"/>
                  <a:gd name="T78" fmla="*/ 40 w 304"/>
                  <a:gd name="T79" fmla="*/ 28 h 189"/>
                  <a:gd name="T80" fmla="*/ 46 w 304"/>
                  <a:gd name="T81" fmla="*/ 20 h 189"/>
                  <a:gd name="T82" fmla="*/ 52 w 304"/>
                  <a:gd name="T83" fmla="*/ 12 h 189"/>
                  <a:gd name="T84" fmla="*/ 60 w 304"/>
                  <a:gd name="T85" fmla="*/ 6 h 189"/>
                  <a:gd name="T86" fmla="*/ 70 w 304"/>
                  <a:gd name="T87" fmla="*/ 1 h 189"/>
                  <a:gd name="T88" fmla="*/ 79 w 304"/>
                  <a:gd name="T89" fmla="*/ 0 h 189"/>
                  <a:gd name="T90" fmla="*/ 86 w 304"/>
                  <a:gd name="T91" fmla="*/ 2 h 189"/>
                  <a:gd name="T92" fmla="*/ 93 w 304"/>
                  <a:gd name="T93" fmla="*/ 6 h 189"/>
                  <a:gd name="T94" fmla="*/ 98 w 304"/>
                  <a:gd name="T95" fmla="*/ 11 h 189"/>
                  <a:gd name="T96" fmla="*/ 101 w 304"/>
                  <a:gd name="T97" fmla="*/ 16 h 189"/>
                  <a:gd name="T98" fmla="*/ 104 w 304"/>
                  <a:gd name="T99" fmla="*/ 22 h 189"/>
                  <a:gd name="T100" fmla="*/ 106 w 304"/>
                  <a:gd name="T101" fmla="*/ 31 h 189"/>
                  <a:gd name="T102" fmla="*/ 104 w 304"/>
                  <a:gd name="T103" fmla="*/ 43 h 189"/>
                  <a:gd name="T104" fmla="*/ 100 w 304"/>
                  <a:gd name="T105" fmla="*/ 53 h 189"/>
                  <a:gd name="T106" fmla="*/ 95 w 304"/>
                  <a:gd name="T107" fmla="*/ 62 h 189"/>
                  <a:gd name="T108" fmla="*/ 87 w 304"/>
                  <a:gd name="T109" fmla="*/ 75 h 189"/>
                  <a:gd name="T110" fmla="*/ 75 w 304"/>
                  <a:gd name="T111" fmla="*/ 92 h 189"/>
                  <a:gd name="T112" fmla="*/ 91 w 304"/>
                  <a:gd name="T113" fmla="*/ 89 h 189"/>
                  <a:gd name="T114" fmla="*/ 109 w 304"/>
                  <a:gd name="T115" fmla="*/ 86 h 189"/>
                  <a:gd name="T116" fmla="*/ 128 w 304"/>
                  <a:gd name="T117" fmla="*/ 83 h 189"/>
                  <a:gd name="T118" fmla="*/ 161 w 304"/>
                  <a:gd name="T119" fmla="*/ 83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04" h="189">
                    <a:moveTo>
                      <a:pt x="164" y="83"/>
                    </a:moveTo>
                    <a:lnTo>
                      <a:pt x="166" y="83"/>
                    </a:lnTo>
                    <a:lnTo>
                      <a:pt x="168" y="83"/>
                    </a:lnTo>
                    <a:lnTo>
                      <a:pt x="170" y="83"/>
                    </a:lnTo>
                    <a:lnTo>
                      <a:pt x="172" y="83"/>
                    </a:lnTo>
                    <a:lnTo>
                      <a:pt x="175" y="83"/>
                    </a:lnTo>
                    <a:lnTo>
                      <a:pt x="176" y="83"/>
                    </a:lnTo>
                    <a:lnTo>
                      <a:pt x="179" y="83"/>
                    </a:lnTo>
                    <a:lnTo>
                      <a:pt x="181" y="83"/>
                    </a:lnTo>
                    <a:lnTo>
                      <a:pt x="183" y="83"/>
                    </a:lnTo>
                    <a:lnTo>
                      <a:pt x="185" y="83"/>
                    </a:lnTo>
                    <a:lnTo>
                      <a:pt x="187" y="83"/>
                    </a:lnTo>
                    <a:lnTo>
                      <a:pt x="189" y="83"/>
                    </a:lnTo>
                    <a:lnTo>
                      <a:pt x="191" y="83"/>
                    </a:lnTo>
                    <a:lnTo>
                      <a:pt x="193" y="83"/>
                    </a:lnTo>
                    <a:lnTo>
                      <a:pt x="195" y="84"/>
                    </a:lnTo>
                    <a:lnTo>
                      <a:pt x="196" y="84"/>
                    </a:lnTo>
                    <a:lnTo>
                      <a:pt x="198" y="84"/>
                    </a:lnTo>
                    <a:lnTo>
                      <a:pt x="200" y="84"/>
                    </a:lnTo>
                    <a:lnTo>
                      <a:pt x="202" y="84"/>
                    </a:lnTo>
                    <a:lnTo>
                      <a:pt x="204" y="84"/>
                    </a:lnTo>
                    <a:lnTo>
                      <a:pt x="205" y="84"/>
                    </a:lnTo>
                    <a:lnTo>
                      <a:pt x="207" y="84"/>
                    </a:lnTo>
                    <a:lnTo>
                      <a:pt x="209" y="84"/>
                    </a:lnTo>
                    <a:lnTo>
                      <a:pt x="211" y="85"/>
                    </a:lnTo>
                    <a:lnTo>
                      <a:pt x="212" y="85"/>
                    </a:lnTo>
                    <a:lnTo>
                      <a:pt x="214" y="85"/>
                    </a:lnTo>
                    <a:lnTo>
                      <a:pt x="215" y="85"/>
                    </a:lnTo>
                    <a:lnTo>
                      <a:pt x="216" y="85"/>
                    </a:lnTo>
                    <a:lnTo>
                      <a:pt x="218" y="85"/>
                    </a:lnTo>
                    <a:lnTo>
                      <a:pt x="219" y="85"/>
                    </a:lnTo>
                    <a:lnTo>
                      <a:pt x="221" y="85"/>
                    </a:lnTo>
                    <a:lnTo>
                      <a:pt x="222" y="85"/>
                    </a:lnTo>
                    <a:lnTo>
                      <a:pt x="223" y="86"/>
                    </a:lnTo>
                    <a:lnTo>
                      <a:pt x="224" y="86"/>
                    </a:lnTo>
                    <a:lnTo>
                      <a:pt x="225" y="86"/>
                    </a:lnTo>
                    <a:lnTo>
                      <a:pt x="226" y="86"/>
                    </a:lnTo>
                    <a:lnTo>
                      <a:pt x="227" y="86"/>
                    </a:lnTo>
                    <a:lnTo>
                      <a:pt x="228" y="86"/>
                    </a:lnTo>
                    <a:lnTo>
                      <a:pt x="229" y="86"/>
                    </a:lnTo>
                    <a:lnTo>
                      <a:pt x="230" y="86"/>
                    </a:lnTo>
                    <a:lnTo>
                      <a:pt x="231" y="87"/>
                    </a:lnTo>
                    <a:lnTo>
                      <a:pt x="232" y="87"/>
                    </a:lnTo>
                    <a:lnTo>
                      <a:pt x="233" y="87"/>
                    </a:lnTo>
                    <a:lnTo>
                      <a:pt x="233" y="87"/>
                    </a:lnTo>
                    <a:lnTo>
                      <a:pt x="233" y="87"/>
                    </a:lnTo>
                    <a:lnTo>
                      <a:pt x="233" y="87"/>
                    </a:lnTo>
                    <a:lnTo>
                      <a:pt x="234" y="87"/>
                    </a:lnTo>
                    <a:lnTo>
                      <a:pt x="235" y="87"/>
                    </a:lnTo>
                    <a:lnTo>
                      <a:pt x="236" y="87"/>
                    </a:lnTo>
                    <a:lnTo>
                      <a:pt x="237" y="88"/>
                    </a:lnTo>
                    <a:lnTo>
                      <a:pt x="238" y="88"/>
                    </a:lnTo>
                    <a:lnTo>
                      <a:pt x="239" y="88"/>
                    </a:lnTo>
                    <a:lnTo>
                      <a:pt x="240" y="88"/>
                    </a:lnTo>
                    <a:lnTo>
                      <a:pt x="241" y="89"/>
                    </a:lnTo>
                    <a:lnTo>
                      <a:pt x="242" y="89"/>
                    </a:lnTo>
                    <a:lnTo>
                      <a:pt x="243" y="89"/>
                    </a:lnTo>
                    <a:lnTo>
                      <a:pt x="244" y="90"/>
                    </a:lnTo>
                    <a:lnTo>
                      <a:pt x="245" y="90"/>
                    </a:lnTo>
                    <a:lnTo>
                      <a:pt x="246" y="91"/>
                    </a:lnTo>
                    <a:lnTo>
                      <a:pt x="248" y="91"/>
                    </a:lnTo>
                    <a:lnTo>
                      <a:pt x="248" y="91"/>
                    </a:lnTo>
                    <a:lnTo>
                      <a:pt x="249" y="91"/>
                    </a:lnTo>
                    <a:lnTo>
                      <a:pt x="250" y="92"/>
                    </a:lnTo>
                    <a:lnTo>
                      <a:pt x="252" y="92"/>
                    </a:lnTo>
                    <a:lnTo>
                      <a:pt x="252" y="92"/>
                    </a:lnTo>
                    <a:lnTo>
                      <a:pt x="253" y="92"/>
                    </a:lnTo>
                    <a:lnTo>
                      <a:pt x="255" y="93"/>
                    </a:lnTo>
                    <a:lnTo>
                      <a:pt x="256" y="93"/>
                    </a:lnTo>
                    <a:lnTo>
                      <a:pt x="258" y="94"/>
                    </a:lnTo>
                    <a:lnTo>
                      <a:pt x="259" y="95"/>
                    </a:lnTo>
                    <a:lnTo>
                      <a:pt x="261" y="95"/>
                    </a:lnTo>
                    <a:lnTo>
                      <a:pt x="262" y="96"/>
                    </a:lnTo>
                    <a:lnTo>
                      <a:pt x="263" y="96"/>
                    </a:lnTo>
                    <a:lnTo>
                      <a:pt x="264" y="97"/>
                    </a:lnTo>
                    <a:lnTo>
                      <a:pt x="266" y="98"/>
                    </a:lnTo>
                    <a:lnTo>
                      <a:pt x="267" y="98"/>
                    </a:lnTo>
                    <a:lnTo>
                      <a:pt x="268" y="99"/>
                    </a:lnTo>
                    <a:lnTo>
                      <a:pt x="269" y="99"/>
                    </a:lnTo>
                    <a:lnTo>
                      <a:pt x="270" y="100"/>
                    </a:lnTo>
                    <a:lnTo>
                      <a:pt x="271" y="100"/>
                    </a:lnTo>
                    <a:lnTo>
                      <a:pt x="271" y="100"/>
                    </a:lnTo>
                    <a:lnTo>
                      <a:pt x="272" y="101"/>
                    </a:lnTo>
                    <a:lnTo>
                      <a:pt x="272" y="101"/>
                    </a:lnTo>
                    <a:lnTo>
                      <a:pt x="273" y="102"/>
                    </a:lnTo>
                    <a:lnTo>
                      <a:pt x="273" y="102"/>
                    </a:lnTo>
                    <a:lnTo>
                      <a:pt x="274" y="102"/>
                    </a:lnTo>
                    <a:lnTo>
                      <a:pt x="275" y="102"/>
                    </a:lnTo>
                    <a:lnTo>
                      <a:pt x="276" y="102"/>
                    </a:lnTo>
                    <a:lnTo>
                      <a:pt x="276" y="102"/>
                    </a:lnTo>
                    <a:lnTo>
                      <a:pt x="277" y="103"/>
                    </a:lnTo>
                    <a:lnTo>
                      <a:pt x="278" y="103"/>
                    </a:lnTo>
                    <a:lnTo>
                      <a:pt x="279" y="104"/>
                    </a:lnTo>
                    <a:lnTo>
                      <a:pt x="279" y="104"/>
                    </a:lnTo>
                    <a:lnTo>
                      <a:pt x="280" y="104"/>
                    </a:lnTo>
                    <a:lnTo>
                      <a:pt x="281" y="105"/>
                    </a:lnTo>
                    <a:lnTo>
                      <a:pt x="281" y="105"/>
                    </a:lnTo>
                    <a:lnTo>
                      <a:pt x="281" y="106"/>
                    </a:lnTo>
                    <a:lnTo>
                      <a:pt x="282" y="106"/>
                    </a:lnTo>
                    <a:lnTo>
                      <a:pt x="282" y="107"/>
                    </a:lnTo>
                    <a:lnTo>
                      <a:pt x="283" y="107"/>
                    </a:lnTo>
                    <a:lnTo>
                      <a:pt x="284" y="107"/>
                    </a:lnTo>
                    <a:lnTo>
                      <a:pt x="285" y="108"/>
                    </a:lnTo>
                    <a:lnTo>
                      <a:pt x="285" y="108"/>
                    </a:lnTo>
                    <a:lnTo>
                      <a:pt x="286" y="109"/>
                    </a:lnTo>
                    <a:lnTo>
                      <a:pt x="287" y="109"/>
                    </a:lnTo>
                    <a:lnTo>
                      <a:pt x="287" y="110"/>
                    </a:lnTo>
                    <a:lnTo>
                      <a:pt x="288" y="110"/>
                    </a:lnTo>
                    <a:lnTo>
                      <a:pt x="289" y="111"/>
                    </a:lnTo>
                    <a:lnTo>
                      <a:pt x="289" y="111"/>
                    </a:lnTo>
                    <a:lnTo>
                      <a:pt x="290" y="112"/>
                    </a:lnTo>
                    <a:lnTo>
                      <a:pt x="291" y="112"/>
                    </a:lnTo>
                    <a:lnTo>
                      <a:pt x="291" y="112"/>
                    </a:lnTo>
                    <a:lnTo>
                      <a:pt x="291" y="112"/>
                    </a:lnTo>
                    <a:lnTo>
                      <a:pt x="292" y="113"/>
                    </a:lnTo>
                    <a:lnTo>
                      <a:pt x="292" y="114"/>
                    </a:lnTo>
                    <a:lnTo>
                      <a:pt x="293" y="114"/>
                    </a:lnTo>
                    <a:lnTo>
                      <a:pt x="293" y="115"/>
                    </a:lnTo>
                    <a:lnTo>
                      <a:pt x="294" y="115"/>
                    </a:lnTo>
                    <a:lnTo>
                      <a:pt x="295" y="116"/>
                    </a:lnTo>
                    <a:lnTo>
                      <a:pt x="295" y="117"/>
                    </a:lnTo>
                    <a:lnTo>
                      <a:pt x="296" y="117"/>
                    </a:lnTo>
                    <a:lnTo>
                      <a:pt x="297" y="118"/>
                    </a:lnTo>
                    <a:lnTo>
                      <a:pt x="297" y="119"/>
                    </a:lnTo>
                    <a:lnTo>
                      <a:pt x="298" y="120"/>
                    </a:lnTo>
                    <a:lnTo>
                      <a:pt x="298" y="120"/>
                    </a:lnTo>
                    <a:lnTo>
                      <a:pt x="299" y="121"/>
                    </a:lnTo>
                    <a:lnTo>
                      <a:pt x="299" y="121"/>
                    </a:lnTo>
                    <a:lnTo>
                      <a:pt x="300" y="121"/>
                    </a:lnTo>
                    <a:lnTo>
                      <a:pt x="300" y="122"/>
                    </a:lnTo>
                    <a:lnTo>
                      <a:pt x="300" y="122"/>
                    </a:lnTo>
                    <a:lnTo>
                      <a:pt x="300" y="122"/>
                    </a:lnTo>
                    <a:lnTo>
                      <a:pt x="300" y="123"/>
                    </a:lnTo>
                    <a:lnTo>
                      <a:pt x="300" y="123"/>
                    </a:lnTo>
                    <a:lnTo>
                      <a:pt x="300" y="123"/>
                    </a:lnTo>
                    <a:lnTo>
                      <a:pt x="300" y="124"/>
                    </a:lnTo>
                    <a:lnTo>
                      <a:pt x="301" y="125"/>
                    </a:lnTo>
                    <a:lnTo>
                      <a:pt x="301" y="125"/>
                    </a:lnTo>
                    <a:lnTo>
                      <a:pt x="301" y="126"/>
                    </a:lnTo>
                    <a:lnTo>
                      <a:pt x="301" y="126"/>
                    </a:lnTo>
                    <a:lnTo>
                      <a:pt x="302" y="127"/>
                    </a:lnTo>
                    <a:lnTo>
                      <a:pt x="302" y="127"/>
                    </a:lnTo>
                    <a:lnTo>
                      <a:pt x="302" y="128"/>
                    </a:lnTo>
                    <a:lnTo>
                      <a:pt x="302" y="129"/>
                    </a:lnTo>
                    <a:lnTo>
                      <a:pt x="302" y="129"/>
                    </a:lnTo>
                    <a:lnTo>
                      <a:pt x="303" y="130"/>
                    </a:lnTo>
                    <a:lnTo>
                      <a:pt x="303" y="131"/>
                    </a:lnTo>
                    <a:lnTo>
                      <a:pt x="303" y="131"/>
                    </a:lnTo>
                    <a:lnTo>
                      <a:pt x="303" y="131"/>
                    </a:lnTo>
                    <a:lnTo>
                      <a:pt x="303" y="132"/>
                    </a:lnTo>
                    <a:lnTo>
                      <a:pt x="303" y="132"/>
                    </a:lnTo>
                    <a:lnTo>
                      <a:pt x="303" y="133"/>
                    </a:lnTo>
                    <a:lnTo>
                      <a:pt x="303" y="134"/>
                    </a:lnTo>
                    <a:lnTo>
                      <a:pt x="304" y="135"/>
                    </a:lnTo>
                    <a:lnTo>
                      <a:pt x="304" y="135"/>
                    </a:lnTo>
                    <a:lnTo>
                      <a:pt x="304" y="136"/>
                    </a:lnTo>
                    <a:lnTo>
                      <a:pt x="304" y="137"/>
                    </a:lnTo>
                    <a:lnTo>
                      <a:pt x="304" y="138"/>
                    </a:lnTo>
                    <a:lnTo>
                      <a:pt x="304" y="139"/>
                    </a:lnTo>
                    <a:lnTo>
                      <a:pt x="303" y="139"/>
                    </a:lnTo>
                    <a:lnTo>
                      <a:pt x="303" y="140"/>
                    </a:lnTo>
                    <a:lnTo>
                      <a:pt x="303" y="140"/>
                    </a:lnTo>
                    <a:lnTo>
                      <a:pt x="303" y="141"/>
                    </a:lnTo>
                    <a:lnTo>
                      <a:pt x="303" y="141"/>
                    </a:lnTo>
                    <a:lnTo>
                      <a:pt x="303" y="142"/>
                    </a:lnTo>
                    <a:lnTo>
                      <a:pt x="303" y="143"/>
                    </a:lnTo>
                    <a:lnTo>
                      <a:pt x="303" y="143"/>
                    </a:lnTo>
                    <a:lnTo>
                      <a:pt x="302" y="144"/>
                    </a:lnTo>
                    <a:lnTo>
                      <a:pt x="302" y="145"/>
                    </a:lnTo>
                    <a:lnTo>
                      <a:pt x="302" y="145"/>
                    </a:lnTo>
                    <a:lnTo>
                      <a:pt x="302" y="146"/>
                    </a:lnTo>
                    <a:lnTo>
                      <a:pt x="302" y="147"/>
                    </a:lnTo>
                    <a:lnTo>
                      <a:pt x="301" y="147"/>
                    </a:lnTo>
                    <a:lnTo>
                      <a:pt x="301" y="148"/>
                    </a:lnTo>
                    <a:lnTo>
                      <a:pt x="301" y="148"/>
                    </a:lnTo>
                    <a:lnTo>
                      <a:pt x="301" y="149"/>
                    </a:lnTo>
                    <a:lnTo>
                      <a:pt x="300" y="150"/>
                    </a:lnTo>
                    <a:lnTo>
                      <a:pt x="300" y="150"/>
                    </a:lnTo>
                    <a:lnTo>
                      <a:pt x="300" y="150"/>
                    </a:lnTo>
                    <a:lnTo>
                      <a:pt x="300" y="150"/>
                    </a:lnTo>
                    <a:lnTo>
                      <a:pt x="300" y="151"/>
                    </a:lnTo>
                    <a:lnTo>
                      <a:pt x="300" y="152"/>
                    </a:lnTo>
                    <a:lnTo>
                      <a:pt x="300" y="152"/>
                    </a:lnTo>
                    <a:lnTo>
                      <a:pt x="299" y="153"/>
                    </a:lnTo>
                    <a:lnTo>
                      <a:pt x="299" y="153"/>
                    </a:lnTo>
                    <a:lnTo>
                      <a:pt x="299" y="154"/>
                    </a:lnTo>
                    <a:lnTo>
                      <a:pt x="298" y="154"/>
                    </a:lnTo>
                    <a:lnTo>
                      <a:pt x="298" y="155"/>
                    </a:lnTo>
                    <a:lnTo>
                      <a:pt x="298" y="156"/>
                    </a:lnTo>
                    <a:lnTo>
                      <a:pt x="297" y="156"/>
                    </a:lnTo>
                    <a:lnTo>
                      <a:pt x="297" y="157"/>
                    </a:lnTo>
                    <a:lnTo>
                      <a:pt x="297" y="157"/>
                    </a:lnTo>
                    <a:lnTo>
                      <a:pt x="296" y="158"/>
                    </a:lnTo>
                    <a:lnTo>
                      <a:pt x="296" y="158"/>
                    </a:lnTo>
                    <a:lnTo>
                      <a:pt x="295" y="159"/>
                    </a:lnTo>
                    <a:lnTo>
                      <a:pt x="295" y="159"/>
                    </a:lnTo>
                    <a:lnTo>
                      <a:pt x="295" y="160"/>
                    </a:lnTo>
                    <a:lnTo>
                      <a:pt x="294" y="160"/>
                    </a:lnTo>
                    <a:lnTo>
                      <a:pt x="294" y="160"/>
                    </a:lnTo>
                    <a:lnTo>
                      <a:pt x="293" y="160"/>
                    </a:lnTo>
                    <a:lnTo>
                      <a:pt x="293" y="161"/>
                    </a:lnTo>
                    <a:lnTo>
                      <a:pt x="293" y="161"/>
                    </a:lnTo>
                    <a:lnTo>
                      <a:pt x="292" y="161"/>
                    </a:lnTo>
                    <a:lnTo>
                      <a:pt x="292" y="162"/>
                    </a:lnTo>
                    <a:lnTo>
                      <a:pt x="291" y="162"/>
                    </a:lnTo>
                    <a:lnTo>
                      <a:pt x="291" y="163"/>
                    </a:lnTo>
                    <a:lnTo>
                      <a:pt x="291" y="163"/>
                    </a:lnTo>
                    <a:lnTo>
                      <a:pt x="291" y="164"/>
                    </a:lnTo>
                    <a:lnTo>
                      <a:pt x="290" y="164"/>
                    </a:lnTo>
                    <a:lnTo>
                      <a:pt x="290" y="164"/>
                    </a:lnTo>
                    <a:lnTo>
                      <a:pt x="290" y="165"/>
                    </a:lnTo>
                    <a:lnTo>
                      <a:pt x="289" y="165"/>
                    </a:lnTo>
                    <a:lnTo>
                      <a:pt x="289" y="166"/>
                    </a:lnTo>
                    <a:lnTo>
                      <a:pt x="288" y="166"/>
                    </a:lnTo>
                    <a:lnTo>
                      <a:pt x="288" y="166"/>
                    </a:lnTo>
                    <a:lnTo>
                      <a:pt x="287" y="167"/>
                    </a:lnTo>
                    <a:lnTo>
                      <a:pt x="287" y="167"/>
                    </a:lnTo>
                    <a:lnTo>
                      <a:pt x="286" y="167"/>
                    </a:lnTo>
                    <a:lnTo>
                      <a:pt x="286" y="168"/>
                    </a:lnTo>
                    <a:lnTo>
                      <a:pt x="285" y="168"/>
                    </a:lnTo>
                    <a:lnTo>
                      <a:pt x="285" y="168"/>
                    </a:lnTo>
                    <a:lnTo>
                      <a:pt x="284" y="169"/>
                    </a:lnTo>
                    <a:lnTo>
                      <a:pt x="284" y="169"/>
                    </a:lnTo>
                    <a:lnTo>
                      <a:pt x="283" y="169"/>
                    </a:lnTo>
                    <a:lnTo>
                      <a:pt x="283" y="169"/>
                    </a:lnTo>
                    <a:lnTo>
                      <a:pt x="282" y="169"/>
                    </a:lnTo>
                    <a:lnTo>
                      <a:pt x="282" y="169"/>
                    </a:lnTo>
                    <a:lnTo>
                      <a:pt x="281" y="170"/>
                    </a:lnTo>
                    <a:lnTo>
                      <a:pt x="281" y="170"/>
                    </a:lnTo>
                    <a:lnTo>
                      <a:pt x="281" y="170"/>
                    </a:lnTo>
                    <a:lnTo>
                      <a:pt x="281" y="171"/>
                    </a:lnTo>
                    <a:lnTo>
                      <a:pt x="280" y="171"/>
                    </a:lnTo>
                    <a:lnTo>
                      <a:pt x="280" y="171"/>
                    </a:lnTo>
                    <a:lnTo>
                      <a:pt x="279" y="172"/>
                    </a:lnTo>
                    <a:lnTo>
                      <a:pt x="279" y="172"/>
                    </a:lnTo>
                    <a:lnTo>
                      <a:pt x="278" y="172"/>
                    </a:lnTo>
                    <a:lnTo>
                      <a:pt x="278" y="172"/>
                    </a:lnTo>
                    <a:lnTo>
                      <a:pt x="277" y="173"/>
                    </a:lnTo>
                    <a:lnTo>
                      <a:pt x="277" y="173"/>
                    </a:lnTo>
                    <a:lnTo>
                      <a:pt x="276" y="173"/>
                    </a:lnTo>
                    <a:lnTo>
                      <a:pt x="275" y="174"/>
                    </a:lnTo>
                    <a:lnTo>
                      <a:pt x="274" y="174"/>
                    </a:lnTo>
                    <a:lnTo>
                      <a:pt x="273" y="175"/>
                    </a:lnTo>
                    <a:lnTo>
                      <a:pt x="272" y="175"/>
                    </a:lnTo>
                    <a:lnTo>
                      <a:pt x="272" y="176"/>
                    </a:lnTo>
                    <a:lnTo>
                      <a:pt x="271" y="176"/>
                    </a:lnTo>
                    <a:lnTo>
                      <a:pt x="270" y="177"/>
                    </a:lnTo>
                    <a:lnTo>
                      <a:pt x="269" y="177"/>
                    </a:lnTo>
                    <a:lnTo>
                      <a:pt x="267" y="178"/>
                    </a:lnTo>
                    <a:lnTo>
                      <a:pt x="266" y="178"/>
                    </a:lnTo>
                    <a:lnTo>
                      <a:pt x="265" y="179"/>
                    </a:lnTo>
                    <a:lnTo>
                      <a:pt x="264" y="179"/>
                    </a:lnTo>
                    <a:lnTo>
                      <a:pt x="263" y="179"/>
                    </a:lnTo>
                    <a:lnTo>
                      <a:pt x="262" y="179"/>
                    </a:lnTo>
                    <a:lnTo>
                      <a:pt x="262" y="179"/>
                    </a:lnTo>
                    <a:lnTo>
                      <a:pt x="260" y="179"/>
                    </a:lnTo>
                    <a:lnTo>
                      <a:pt x="259" y="180"/>
                    </a:lnTo>
                    <a:lnTo>
                      <a:pt x="258" y="180"/>
                    </a:lnTo>
                    <a:lnTo>
                      <a:pt x="257" y="181"/>
                    </a:lnTo>
                    <a:lnTo>
                      <a:pt x="256" y="181"/>
                    </a:lnTo>
                    <a:lnTo>
                      <a:pt x="254" y="181"/>
                    </a:lnTo>
                    <a:lnTo>
                      <a:pt x="253" y="182"/>
                    </a:lnTo>
                    <a:lnTo>
                      <a:pt x="252" y="182"/>
                    </a:lnTo>
                    <a:lnTo>
                      <a:pt x="252" y="182"/>
                    </a:lnTo>
                    <a:lnTo>
                      <a:pt x="250" y="183"/>
                    </a:lnTo>
                    <a:lnTo>
                      <a:pt x="249" y="183"/>
                    </a:lnTo>
                    <a:lnTo>
                      <a:pt x="248" y="183"/>
                    </a:lnTo>
                    <a:lnTo>
                      <a:pt x="247" y="183"/>
                    </a:lnTo>
                    <a:lnTo>
                      <a:pt x="245" y="184"/>
                    </a:lnTo>
                    <a:lnTo>
                      <a:pt x="244" y="184"/>
                    </a:lnTo>
                    <a:lnTo>
                      <a:pt x="243" y="184"/>
                    </a:lnTo>
                    <a:lnTo>
                      <a:pt x="242" y="184"/>
                    </a:lnTo>
                    <a:lnTo>
                      <a:pt x="241" y="185"/>
                    </a:lnTo>
                    <a:lnTo>
                      <a:pt x="240" y="185"/>
                    </a:lnTo>
                    <a:lnTo>
                      <a:pt x="238" y="185"/>
                    </a:lnTo>
                    <a:lnTo>
                      <a:pt x="237" y="185"/>
                    </a:lnTo>
                    <a:lnTo>
                      <a:pt x="236" y="186"/>
                    </a:lnTo>
                    <a:lnTo>
                      <a:pt x="234" y="186"/>
                    </a:lnTo>
                    <a:lnTo>
                      <a:pt x="233" y="186"/>
                    </a:lnTo>
                    <a:lnTo>
                      <a:pt x="233" y="186"/>
                    </a:lnTo>
                    <a:lnTo>
                      <a:pt x="231" y="186"/>
                    </a:lnTo>
                    <a:lnTo>
                      <a:pt x="230" y="187"/>
                    </a:lnTo>
                    <a:lnTo>
                      <a:pt x="228" y="187"/>
                    </a:lnTo>
                    <a:lnTo>
                      <a:pt x="227" y="187"/>
                    </a:lnTo>
                    <a:lnTo>
                      <a:pt x="227" y="187"/>
                    </a:lnTo>
                    <a:lnTo>
                      <a:pt x="226" y="187"/>
                    </a:lnTo>
                    <a:lnTo>
                      <a:pt x="224" y="187"/>
                    </a:lnTo>
                    <a:lnTo>
                      <a:pt x="224" y="188"/>
                    </a:lnTo>
                    <a:lnTo>
                      <a:pt x="222" y="188"/>
                    </a:lnTo>
                    <a:lnTo>
                      <a:pt x="221" y="188"/>
                    </a:lnTo>
                    <a:lnTo>
                      <a:pt x="220" y="188"/>
                    </a:lnTo>
                    <a:lnTo>
                      <a:pt x="218" y="188"/>
                    </a:lnTo>
                    <a:lnTo>
                      <a:pt x="217" y="188"/>
                    </a:lnTo>
                    <a:lnTo>
                      <a:pt x="215" y="188"/>
                    </a:lnTo>
                    <a:lnTo>
                      <a:pt x="214" y="188"/>
                    </a:lnTo>
                    <a:lnTo>
                      <a:pt x="213" y="189"/>
                    </a:lnTo>
                    <a:lnTo>
                      <a:pt x="212" y="189"/>
                    </a:lnTo>
                    <a:lnTo>
                      <a:pt x="211" y="189"/>
                    </a:lnTo>
                    <a:lnTo>
                      <a:pt x="209" y="189"/>
                    </a:lnTo>
                    <a:lnTo>
                      <a:pt x="208" y="189"/>
                    </a:lnTo>
                    <a:lnTo>
                      <a:pt x="206" y="189"/>
                    </a:lnTo>
                    <a:lnTo>
                      <a:pt x="205" y="189"/>
                    </a:lnTo>
                    <a:lnTo>
                      <a:pt x="204" y="189"/>
                    </a:lnTo>
                    <a:lnTo>
                      <a:pt x="203" y="189"/>
                    </a:lnTo>
                    <a:lnTo>
                      <a:pt x="201" y="189"/>
                    </a:lnTo>
                    <a:lnTo>
                      <a:pt x="200" y="189"/>
                    </a:lnTo>
                    <a:lnTo>
                      <a:pt x="198" y="189"/>
                    </a:lnTo>
                    <a:lnTo>
                      <a:pt x="197" y="189"/>
                    </a:lnTo>
                    <a:lnTo>
                      <a:pt x="195" y="189"/>
                    </a:lnTo>
                    <a:lnTo>
                      <a:pt x="195" y="189"/>
                    </a:lnTo>
                    <a:lnTo>
                      <a:pt x="193" y="189"/>
                    </a:lnTo>
                    <a:lnTo>
                      <a:pt x="192" y="189"/>
                    </a:lnTo>
                    <a:lnTo>
                      <a:pt x="190" y="189"/>
                    </a:lnTo>
                    <a:lnTo>
                      <a:pt x="189" y="189"/>
                    </a:lnTo>
                    <a:lnTo>
                      <a:pt x="187" y="189"/>
                    </a:lnTo>
                    <a:lnTo>
                      <a:pt x="186" y="189"/>
                    </a:lnTo>
                    <a:lnTo>
                      <a:pt x="185" y="189"/>
                    </a:lnTo>
                    <a:lnTo>
                      <a:pt x="183" y="189"/>
                    </a:lnTo>
                    <a:lnTo>
                      <a:pt x="182" y="189"/>
                    </a:lnTo>
                    <a:lnTo>
                      <a:pt x="180" y="189"/>
                    </a:lnTo>
                    <a:lnTo>
                      <a:pt x="179" y="189"/>
                    </a:lnTo>
                    <a:lnTo>
                      <a:pt x="177" y="189"/>
                    </a:lnTo>
                    <a:lnTo>
                      <a:pt x="176" y="189"/>
                    </a:lnTo>
                    <a:lnTo>
                      <a:pt x="175" y="189"/>
                    </a:lnTo>
                    <a:lnTo>
                      <a:pt x="174" y="189"/>
                    </a:lnTo>
                    <a:lnTo>
                      <a:pt x="172" y="189"/>
                    </a:lnTo>
                    <a:lnTo>
                      <a:pt x="171" y="189"/>
                    </a:lnTo>
                    <a:lnTo>
                      <a:pt x="169" y="189"/>
                    </a:lnTo>
                    <a:lnTo>
                      <a:pt x="168" y="189"/>
                    </a:lnTo>
                    <a:lnTo>
                      <a:pt x="166" y="189"/>
                    </a:lnTo>
                    <a:lnTo>
                      <a:pt x="165" y="189"/>
                    </a:lnTo>
                    <a:lnTo>
                      <a:pt x="164" y="189"/>
                    </a:lnTo>
                    <a:lnTo>
                      <a:pt x="162" y="189"/>
                    </a:lnTo>
                    <a:lnTo>
                      <a:pt x="161" y="189"/>
                    </a:lnTo>
                    <a:lnTo>
                      <a:pt x="159" y="189"/>
                    </a:lnTo>
                    <a:lnTo>
                      <a:pt x="158" y="189"/>
                    </a:lnTo>
                    <a:lnTo>
                      <a:pt x="157" y="189"/>
                    </a:lnTo>
                    <a:lnTo>
                      <a:pt x="156" y="189"/>
                    </a:lnTo>
                    <a:lnTo>
                      <a:pt x="154" y="189"/>
                    </a:lnTo>
                    <a:lnTo>
                      <a:pt x="152" y="189"/>
                    </a:lnTo>
                    <a:lnTo>
                      <a:pt x="151" y="189"/>
                    </a:lnTo>
                    <a:lnTo>
                      <a:pt x="149" y="189"/>
                    </a:lnTo>
                    <a:lnTo>
                      <a:pt x="148" y="189"/>
                    </a:lnTo>
                    <a:lnTo>
                      <a:pt x="147" y="188"/>
                    </a:lnTo>
                    <a:lnTo>
                      <a:pt x="146" y="188"/>
                    </a:lnTo>
                    <a:lnTo>
                      <a:pt x="144" y="188"/>
                    </a:lnTo>
                    <a:lnTo>
                      <a:pt x="143" y="188"/>
                    </a:lnTo>
                    <a:lnTo>
                      <a:pt x="141" y="188"/>
                    </a:lnTo>
                    <a:lnTo>
                      <a:pt x="140" y="188"/>
                    </a:lnTo>
                    <a:lnTo>
                      <a:pt x="138" y="188"/>
                    </a:lnTo>
                    <a:lnTo>
                      <a:pt x="137" y="188"/>
                    </a:lnTo>
                    <a:lnTo>
                      <a:pt x="136" y="187"/>
                    </a:lnTo>
                    <a:lnTo>
                      <a:pt x="134" y="187"/>
                    </a:lnTo>
                    <a:lnTo>
                      <a:pt x="133" y="187"/>
                    </a:lnTo>
                    <a:lnTo>
                      <a:pt x="131" y="187"/>
                    </a:lnTo>
                    <a:lnTo>
                      <a:pt x="130" y="187"/>
                    </a:lnTo>
                    <a:lnTo>
                      <a:pt x="128" y="187"/>
                    </a:lnTo>
                    <a:lnTo>
                      <a:pt x="128" y="187"/>
                    </a:lnTo>
                    <a:lnTo>
                      <a:pt x="127" y="187"/>
                    </a:lnTo>
                    <a:lnTo>
                      <a:pt x="124" y="187"/>
                    </a:lnTo>
                    <a:lnTo>
                      <a:pt x="122" y="187"/>
                    </a:lnTo>
                    <a:lnTo>
                      <a:pt x="120" y="187"/>
                    </a:lnTo>
                    <a:lnTo>
                      <a:pt x="118" y="187"/>
                    </a:lnTo>
                    <a:lnTo>
                      <a:pt x="117" y="187"/>
                    </a:lnTo>
                    <a:lnTo>
                      <a:pt x="115" y="187"/>
                    </a:lnTo>
                    <a:lnTo>
                      <a:pt x="113" y="187"/>
                    </a:lnTo>
                    <a:lnTo>
                      <a:pt x="111" y="187"/>
                    </a:lnTo>
                    <a:lnTo>
                      <a:pt x="109" y="187"/>
                    </a:lnTo>
                    <a:lnTo>
                      <a:pt x="107" y="187"/>
                    </a:lnTo>
                    <a:lnTo>
                      <a:pt x="105" y="187"/>
                    </a:lnTo>
                    <a:lnTo>
                      <a:pt x="103" y="187"/>
                    </a:lnTo>
                    <a:lnTo>
                      <a:pt x="101" y="187"/>
                    </a:lnTo>
                    <a:lnTo>
                      <a:pt x="99" y="187"/>
                    </a:lnTo>
                    <a:lnTo>
                      <a:pt x="98" y="187"/>
                    </a:lnTo>
                    <a:lnTo>
                      <a:pt x="96" y="187"/>
                    </a:lnTo>
                    <a:lnTo>
                      <a:pt x="94" y="187"/>
                    </a:lnTo>
                    <a:lnTo>
                      <a:pt x="92" y="187"/>
                    </a:lnTo>
                    <a:lnTo>
                      <a:pt x="91" y="187"/>
                    </a:lnTo>
                    <a:lnTo>
                      <a:pt x="90" y="187"/>
                    </a:lnTo>
                    <a:lnTo>
                      <a:pt x="88" y="186"/>
                    </a:lnTo>
                    <a:lnTo>
                      <a:pt x="86" y="186"/>
                    </a:lnTo>
                    <a:lnTo>
                      <a:pt x="84" y="186"/>
                    </a:lnTo>
                    <a:lnTo>
                      <a:pt x="82" y="186"/>
                    </a:lnTo>
                    <a:lnTo>
                      <a:pt x="80" y="185"/>
                    </a:lnTo>
                    <a:lnTo>
                      <a:pt x="79" y="185"/>
                    </a:lnTo>
                    <a:lnTo>
                      <a:pt x="77" y="185"/>
                    </a:lnTo>
                    <a:lnTo>
                      <a:pt x="75" y="185"/>
                    </a:lnTo>
                    <a:lnTo>
                      <a:pt x="74" y="185"/>
                    </a:lnTo>
                    <a:lnTo>
                      <a:pt x="73" y="184"/>
                    </a:lnTo>
                    <a:lnTo>
                      <a:pt x="71" y="184"/>
                    </a:lnTo>
                    <a:lnTo>
                      <a:pt x="70" y="183"/>
                    </a:lnTo>
                    <a:lnTo>
                      <a:pt x="69" y="183"/>
                    </a:lnTo>
                    <a:lnTo>
                      <a:pt x="68" y="183"/>
                    </a:lnTo>
                    <a:lnTo>
                      <a:pt x="67" y="182"/>
                    </a:lnTo>
                    <a:lnTo>
                      <a:pt x="67" y="182"/>
                    </a:lnTo>
                    <a:lnTo>
                      <a:pt x="66" y="182"/>
                    </a:lnTo>
                    <a:lnTo>
                      <a:pt x="65" y="182"/>
                    </a:lnTo>
                    <a:lnTo>
                      <a:pt x="64" y="181"/>
                    </a:lnTo>
                    <a:lnTo>
                      <a:pt x="63" y="181"/>
                    </a:lnTo>
                    <a:lnTo>
                      <a:pt x="62" y="181"/>
                    </a:lnTo>
                    <a:lnTo>
                      <a:pt x="61" y="180"/>
                    </a:lnTo>
                    <a:lnTo>
                      <a:pt x="61" y="180"/>
                    </a:lnTo>
                    <a:lnTo>
                      <a:pt x="60" y="180"/>
                    </a:lnTo>
                    <a:lnTo>
                      <a:pt x="59" y="180"/>
                    </a:lnTo>
                    <a:lnTo>
                      <a:pt x="58" y="179"/>
                    </a:lnTo>
                    <a:lnTo>
                      <a:pt x="57" y="179"/>
                    </a:lnTo>
                    <a:lnTo>
                      <a:pt x="57" y="179"/>
                    </a:lnTo>
                    <a:lnTo>
                      <a:pt x="56" y="179"/>
                    </a:lnTo>
                    <a:lnTo>
                      <a:pt x="55" y="179"/>
                    </a:lnTo>
                    <a:lnTo>
                      <a:pt x="54" y="179"/>
                    </a:lnTo>
                    <a:lnTo>
                      <a:pt x="53" y="179"/>
                    </a:lnTo>
                    <a:lnTo>
                      <a:pt x="52" y="178"/>
                    </a:lnTo>
                    <a:lnTo>
                      <a:pt x="52" y="178"/>
                    </a:lnTo>
                    <a:lnTo>
                      <a:pt x="52" y="178"/>
                    </a:lnTo>
                    <a:lnTo>
                      <a:pt x="51" y="177"/>
                    </a:lnTo>
                    <a:lnTo>
                      <a:pt x="50" y="177"/>
                    </a:lnTo>
                    <a:lnTo>
                      <a:pt x="49" y="177"/>
                    </a:lnTo>
                    <a:lnTo>
                      <a:pt x="48" y="177"/>
                    </a:lnTo>
                    <a:lnTo>
                      <a:pt x="47" y="176"/>
                    </a:lnTo>
                    <a:lnTo>
                      <a:pt x="47" y="176"/>
                    </a:lnTo>
                    <a:lnTo>
                      <a:pt x="46" y="176"/>
                    </a:lnTo>
                    <a:lnTo>
                      <a:pt x="45" y="175"/>
                    </a:lnTo>
                    <a:lnTo>
                      <a:pt x="44" y="175"/>
                    </a:lnTo>
                    <a:lnTo>
                      <a:pt x="43" y="175"/>
                    </a:lnTo>
                    <a:lnTo>
                      <a:pt x="43" y="174"/>
                    </a:lnTo>
                    <a:lnTo>
                      <a:pt x="42" y="174"/>
                    </a:lnTo>
                    <a:lnTo>
                      <a:pt x="42" y="174"/>
                    </a:lnTo>
                    <a:lnTo>
                      <a:pt x="41" y="174"/>
                    </a:lnTo>
                    <a:lnTo>
                      <a:pt x="41" y="173"/>
                    </a:lnTo>
                    <a:lnTo>
                      <a:pt x="40" y="173"/>
                    </a:lnTo>
                    <a:lnTo>
                      <a:pt x="39" y="173"/>
                    </a:lnTo>
                    <a:lnTo>
                      <a:pt x="38" y="172"/>
                    </a:lnTo>
                    <a:lnTo>
                      <a:pt x="38" y="172"/>
                    </a:lnTo>
                    <a:lnTo>
                      <a:pt x="37" y="172"/>
                    </a:lnTo>
                    <a:lnTo>
                      <a:pt x="36" y="171"/>
                    </a:lnTo>
                    <a:lnTo>
                      <a:pt x="35" y="171"/>
                    </a:lnTo>
                    <a:lnTo>
                      <a:pt x="35" y="171"/>
                    </a:lnTo>
                    <a:lnTo>
                      <a:pt x="34" y="170"/>
                    </a:lnTo>
                    <a:lnTo>
                      <a:pt x="33" y="170"/>
                    </a:lnTo>
                    <a:lnTo>
                      <a:pt x="33" y="169"/>
                    </a:lnTo>
                    <a:lnTo>
                      <a:pt x="32" y="169"/>
                    </a:lnTo>
                    <a:lnTo>
                      <a:pt x="32" y="169"/>
                    </a:lnTo>
                    <a:lnTo>
                      <a:pt x="32" y="169"/>
                    </a:lnTo>
                    <a:lnTo>
                      <a:pt x="31" y="169"/>
                    </a:lnTo>
                    <a:lnTo>
                      <a:pt x="30" y="169"/>
                    </a:lnTo>
                    <a:lnTo>
                      <a:pt x="30" y="168"/>
                    </a:lnTo>
                    <a:lnTo>
                      <a:pt x="29" y="168"/>
                    </a:lnTo>
                    <a:lnTo>
                      <a:pt x="28" y="167"/>
                    </a:lnTo>
                    <a:lnTo>
                      <a:pt x="28" y="167"/>
                    </a:lnTo>
                    <a:lnTo>
                      <a:pt x="27" y="167"/>
                    </a:lnTo>
                    <a:lnTo>
                      <a:pt x="27" y="166"/>
                    </a:lnTo>
                    <a:lnTo>
                      <a:pt x="27" y="166"/>
                    </a:lnTo>
                    <a:lnTo>
                      <a:pt x="26" y="166"/>
                    </a:lnTo>
                    <a:lnTo>
                      <a:pt x="25" y="165"/>
                    </a:lnTo>
                    <a:lnTo>
                      <a:pt x="25" y="165"/>
                    </a:lnTo>
                    <a:lnTo>
                      <a:pt x="24" y="164"/>
                    </a:lnTo>
                    <a:lnTo>
                      <a:pt x="24" y="164"/>
                    </a:lnTo>
                    <a:lnTo>
                      <a:pt x="23" y="163"/>
                    </a:lnTo>
                    <a:lnTo>
                      <a:pt x="23" y="163"/>
                    </a:lnTo>
                    <a:lnTo>
                      <a:pt x="23" y="162"/>
                    </a:lnTo>
                    <a:lnTo>
                      <a:pt x="22" y="162"/>
                    </a:lnTo>
                    <a:lnTo>
                      <a:pt x="22" y="161"/>
                    </a:lnTo>
                    <a:lnTo>
                      <a:pt x="21" y="161"/>
                    </a:lnTo>
                    <a:lnTo>
                      <a:pt x="21" y="160"/>
                    </a:lnTo>
                    <a:lnTo>
                      <a:pt x="20" y="160"/>
                    </a:lnTo>
                    <a:lnTo>
                      <a:pt x="20" y="160"/>
                    </a:lnTo>
                    <a:lnTo>
                      <a:pt x="20" y="160"/>
                    </a:lnTo>
                    <a:lnTo>
                      <a:pt x="20" y="160"/>
                    </a:lnTo>
                    <a:lnTo>
                      <a:pt x="19" y="160"/>
                    </a:lnTo>
                    <a:lnTo>
                      <a:pt x="19" y="159"/>
                    </a:lnTo>
                    <a:lnTo>
                      <a:pt x="19" y="159"/>
                    </a:lnTo>
                    <a:lnTo>
                      <a:pt x="19" y="159"/>
                    </a:lnTo>
                    <a:lnTo>
                      <a:pt x="18" y="158"/>
                    </a:lnTo>
                    <a:lnTo>
                      <a:pt x="18" y="158"/>
                    </a:lnTo>
                    <a:lnTo>
                      <a:pt x="18" y="158"/>
                    </a:lnTo>
                    <a:lnTo>
                      <a:pt x="18" y="157"/>
                    </a:lnTo>
                    <a:lnTo>
                      <a:pt x="17" y="157"/>
                    </a:lnTo>
                    <a:lnTo>
                      <a:pt x="17" y="157"/>
                    </a:lnTo>
                    <a:lnTo>
                      <a:pt x="17" y="156"/>
                    </a:lnTo>
                    <a:lnTo>
                      <a:pt x="17" y="156"/>
                    </a:lnTo>
                    <a:lnTo>
                      <a:pt x="17" y="156"/>
                    </a:lnTo>
                    <a:lnTo>
                      <a:pt x="16" y="155"/>
                    </a:lnTo>
                    <a:lnTo>
                      <a:pt x="16" y="155"/>
                    </a:lnTo>
                    <a:lnTo>
                      <a:pt x="16" y="154"/>
                    </a:lnTo>
                    <a:lnTo>
                      <a:pt x="16" y="154"/>
                    </a:lnTo>
                    <a:lnTo>
                      <a:pt x="16" y="154"/>
                    </a:lnTo>
                    <a:lnTo>
                      <a:pt x="16" y="153"/>
                    </a:lnTo>
                    <a:lnTo>
                      <a:pt x="15" y="153"/>
                    </a:lnTo>
                    <a:lnTo>
                      <a:pt x="15" y="152"/>
                    </a:lnTo>
                    <a:lnTo>
                      <a:pt x="15" y="152"/>
                    </a:lnTo>
                    <a:lnTo>
                      <a:pt x="15" y="152"/>
                    </a:lnTo>
                    <a:lnTo>
                      <a:pt x="15" y="151"/>
                    </a:lnTo>
                    <a:lnTo>
                      <a:pt x="15" y="151"/>
                    </a:lnTo>
                    <a:lnTo>
                      <a:pt x="15" y="150"/>
                    </a:lnTo>
                    <a:lnTo>
                      <a:pt x="15" y="150"/>
                    </a:lnTo>
                    <a:lnTo>
                      <a:pt x="13" y="151"/>
                    </a:lnTo>
                    <a:lnTo>
                      <a:pt x="13" y="151"/>
                    </a:lnTo>
                    <a:lnTo>
                      <a:pt x="13" y="151"/>
                    </a:lnTo>
                    <a:lnTo>
                      <a:pt x="13" y="151"/>
                    </a:lnTo>
                    <a:lnTo>
                      <a:pt x="6" y="149"/>
                    </a:lnTo>
                    <a:lnTo>
                      <a:pt x="3" y="141"/>
                    </a:lnTo>
                    <a:lnTo>
                      <a:pt x="3" y="141"/>
                    </a:lnTo>
                    <a:lnTo>
                      <a:pt x="3" y="140"/>
                    </a:lnTo>
                    <a:lnTo>
                      <a:pt x="3" y="140"/>
                    </a:lnTo>
                    <a:lnTo>
                      <a:pt x="3" y="140"/>
                    </a:lnTo>
                    <a:lnTo>
                      <a:pt x="3" y="140"/>
                    </a:lnTo>
                    <a:lnTo>
                      <a:pt x="3" y="140"/>
                    </a:lnTo>
                    <a:lnTo>
                      <a:pt x="3" y="139"/>
                    </a:lnTo>
                    <a:lnTo>
                      <a:pt x="4" y="139"/>
                    </a:lnTo>
                    <a:lnTo>
                      <a:pt x="4" y="138"/>
                    </a:lnTo>
                    <a:lnTo>
                      <a:pt x="4" y="138"/>
                    </a:lnTo>
                    <a:lnTo>
                      <a:pt x="4" y="137"/>
                    </a:lnTo>
                    <a:lnTo>
                      <a:pt x="4" y="136"/>
                    </a:lnTo>
                    <a:lnTo>
                      <a:pt x="4" y="135"/>
                    </a:lnTo>
                    <a:lnTo>
                      <a:pt x="4" y="134"/>
                    </a:lnTo>
                    <a:lnTo>
                      <a:pt x="4" y="133"/>
                    </a:lnTo>
                    <a:lnTo>
                      <a:pt x="3" y="132"/>
                    </a:lnTo>
                    <a:lnTo>
                      <a:pt x="3" y="131"/>
                    </a:lnTo>
                    <a:lnTo>
                      <a:pt x="3" y="131"/>
                    </a:lnTo>
                    <a:lnTo>
                      <a:pt x="3" y="130"/>
                    </a:lnTo>
                    <a:lnTo>
                      <a:pt x="3" y="129"/>
                    </a:lnTo>
                    <a:lnTo>
                      <a:pt x="3" y="128"/>
                    </a:lnTo>
                    <a:lnTo>
                      <a:pt x="2" y="126"/>
                    </a:lnTo>
                    <a:lnTo>
                      <a:pt x="2" y="125"/>
                    </a:lnTo>
                    <a:lnTo>
                      <a:pt x="1" y="124"/>
                    </a:lnTo>
                    <a:lnTo>
                      <a:pt x="1" y="124"/>
                    </a:lnTo>
                    <a:lnTo>
                      <a:pt x="1" y="122"/>
                    </a:lnTo>
                    <a:lnTo>
                      <a:pt x="1" y="121"/>
                    </a:lnTo>
                    <a:lnTo>
                      <a:pt x="1" y="121"/>
                    </a:lnTo>
                    <a:lnTo>
                      <a:pt x="0" y="119"/>
                    </a:lnTo>
                    <a:lnTo>
                      <a:pt x="0" y="119"/>
                    </a:lnTo>
                    <a:lnTo>
                      <a:pt x="0" y="118"/>
                    </a:lnTo>
                    <a:lnTo>
                      <a:pt x="1" y="116"/>
                    </a:lnTo>
                    <a:lnTo>
                      <a:pt x="1" y="115"/>
                    </a:lnTo>
                    <a:lnTo>
                      <a:pt x="1" y="115"/>
                    </a:lnTo>
                    <a:lnTo>
                      <a:pt x="1" y="114"/>
                    </a:lnTo>
                    <a:lnTo>
                      <a:pt x="2" y="112"/>
                    </a:lnTo>
                    <a:lnTo>
                      <a:pt x="2" y="112"/>
                    </a:lnTo>
                    <a:lnTo>
                      <a:pt x="2" y="111"/>
                    </a:lnTo>
                    <a:lnTo>
                      <a:pt x="3" y="109"/>
                    </a:lnTo>
                    <a:lnTo>
                      <a:pt x="3" y="108"/>
                    </a:lnTo>
                    <a:lnTo>
                      <a:pt x="4" y="106"/>
                    </a:lnTo>
                    <a:lnTo>
                      <a:pt x="4" y="105"/>
                    </a:lnTo>
                    <a:lnTo>
                      <a:pt x="4" y="103"/>
                    </a:lnTo>
                    <a:lnTo>
                      <a:pt x="4" y="102"/>
                    </a:lnTo>
                    <a:lnTo>
                      <a:pt x="5" y="102"/>
                    </a:lnTo>
                    <a:lnTo>
                      <a:pt x="5" y="100"/>
                    </a:lnTo>
                    <a:lnTo>
                      <a:pt x="6" y="98"/>
                    </a:lnTo>
                    <a:lnTo>
                      <a:pt x="6" y="97"/>
                    </a:lnTo>
                    <a:lnTo>
                      <a:pt x="7" y="95"/>
                    </a:lnTo>
                    <a:lnTo>
                      <a:pt x="8" y="94"/>
                    </a:lnTo>
                    <a:lnTo>
                      <a:pt x="8" y="92"/>
                    </a:lnTo>
                    <a:lnTo>
                      <a:pt x="9" y="92"/>
                    </a:lnTo>
                    <a:lnTo>
                      <a:pt x="9" y="90"/>
                    </a:lnTo>
                    <a:lnTo>
                      <a:pt x="10" y="88"/>
                    </a:lnTo>
                    <a:lnTo>
                      <a:pt x="11" y="87"/>
                    </a:lnTo>
                    <a:lnTo>
                      <a:pt x="11" y="85"/>
                    </a:lnTo>
                    <a:lnTo>
                      <a:pt x="12" y="84"/>
                    </a:lnTo>
                    <a:lnTo>
                      <a:pt x="12" y="83"/>
                    </a:lnTo>
                    <a:lnTo>
                      <a:pt x="13" y="83"/>
                    </a:lnTo>
                    <a:lnTo>
                      <a:pt x="13" y="81"/>
                    </a:lnTo>
                    <a:lnTo>
                      <a:pt x="13" y="80"/>
                    </a:lnTo>
                    <a:lnTo>
                      <a:pt x="14" y="78"/>
                    </a:lnTo>
                    <a:lnTo>
                      <a:pt x="14" y="77"/>
                    </a:lnTo>
                    <a:lnTo>
                      <a:pt x="15" y="75"/>
                    </a:lnTo>
                    <a:lnTo>
                      <a:pt x="16" y="73"/>
                    </a:lnTo>
                    <a:lnTo>
                      <a:pt x="17" y="73"/>
                    </a:lnTo>
                    <a:lnTo>
                      <a:pt x="17" y="71"/>
                    </a:lnTo>
                    <a:lnTo>
                      <a:pt x="18" y="69"/>
                    </a:lnTo>
                    <a:lnTo>
                      <a:pt x="19" y="68"/>
                    </a:lnTo>
                    <a:lnTo>
                      <a:pt x="20" y="66"/>
                    </a:lnTo>
                    <a:lnTo>
                      <a:pt x="20" y="64"/>
                    </a:lnTo>
                    <a:lnTo>
                      <a:pt x="21" y="64"/>
                    </a:lnTo>
                    <a:lnTo>
                      <a:pt x="22" y="62"/>
                    </a:lnTo>
                    <a:lnTo>
                      <a:pt x="23" y="61"/>
                    </a:lnTo>
                    <a:lnTo>
                      <a:pt x="23" y="59"/>
                    </a:lnTo>
                    <a:lnTo>
                      <a:pt x="23" y="57"/>
                    </a:lnTo>
                    <a:lnTo>
                      <a:pt x="24" y="56"/>
                    </a:lnTo>
                    <a:lnTo>
                      <a:pt x="25" y="54"/>
                    </a:lnTo>
                    <a:lnTo>
                      <a:pt x="26" y="54"/>
                    </a:lnTo>
                    <a:lnTo>
                      <a:pt x="26" y="52"/>
                    </a:lnTo>
                    <a:lnTo>
                      <a:pt x="27" y="51"/>
                    </a:lnTo>
                    <a:lnTo>
                      <a:pt x="28" y="49"/>
                    </a:lnTo>
                    <a:lnTo>
                      <a:pt x="29" y="47"/>
                    </a:lnTo>
                    <a:lnTo>
                      <a:pt x="30" y="46"/>
                    </a:lnTo>
                    <a:lnTo>
                      <a:pt x="31" y="44"/>
                    </a:lnTo>
                    <a:lnTo>
                      <a:pt x="31" y="44"/>
                    </a:lnTo>
                    <a:lnTo>
                      <a:pt x="32" y="42"/>
                    </a:lnTo>
                    <a:lnTo>
                      <a:pt x="32" y="41"/>
                    </a:lnTo>
                    <a:lnTo>
                      <a:pt x="33" y="39"/>
                    </a:lnTo>
                    <a:lnTo>
                      <a:pt x="34" y="38"/>
                    </a:lnTo>
                    <a:lnTo>
                      <a:pt x="35" y="37"/>
                    </a:lnTo>
                    <a:lnTo>
                      <a:pt x="36" y="35"/>
                    </a:lnTo>
                    <a:lnTo>
                      <a:pt x="36" y="35"/>
                    </a:lnTo>
                    <a:lnTo>
                      <a:pt x="37" y="33"/>
                    </a:lnTo>
                    <a:lnTo>
                      <a:pt x="38" y="32"/>
                    </a:lnTo>
                    <a:lnTo>
                      <a:pt x="39" y="31"/>
                    </a:lnTo>
                    <a:lnTo>
                      <a:pt x="40" y="30"/>
                    </a:lnTo>
                    <a:lnTo>
                      <a:pt x="40" y="29"/>
                    </a:lnTo>
                    <a:lnTo>
                      <a:pt x="40" y="28"/>
                    </a:lnTo>
                    <a:lnTo>
                      <a:pt x="41" y="28"/>
                    </a:lnTo>
                    <a:lnTo>
                      <a:pt x="41" y="27"/>
                    </a:lnTo>
                    <a:lnTo>
                      <a:pt x="42" y="26"/>
                    </a:lnTo>
                    <a:lnTo>
                      <a:pt x="42" y="26"/>
                    </a:lnTo>
                    <a:lnTo>
                      <a:pt x="42" y="25"/>
                    </a:lnTo>
                    <a:lnTo>
                      <a:pt x="42" y="25"/>
                    </a:lnTo>
                    <a:lnTo>
                      <a:pt x="42" y="25"/>
                    </a:lnTo>
                    <a:lnTo>
                      <a:pt x="43" y="24"/>
                    </a:lnTo>
                    <a:lnTo>
                      <a:pt x="43" y="24"/>
                    </a:lnTo>
                    <a:lnTo>
                      <a:pt x="44" y="23"/>
                    </a:lnTo>
                    <a:lnTo>
                      <a:pt x="44" y="22"/>
                    </a:lnTo>
                    <a:lnTo>
                      <a:pt x="44" y="22"/>
                    </a:lnTo>
                    <a:lnTo>
                      <a:pt x="45" y="21"/>
                    </a:lnTo>
                    <a:lnTo>
                      <a:pt x="45" y="21"/>
                    </a:lnTo>
                    <a:lnTo>
                      <a:pt x="46" y="20"/>
                    </a:lnTo>
                    <a:lnTo>
                      <a:pt x="46" y="19"/>
                    </a:lnTo>
                    <a:lnTo>
                      <a:pt x="47" y="19"/>
                    </a:lnTo>
                    <a:lnTo>
                      <a:pt x="47" y="18"/>
                    </a:lnTo>
                    <a:lnTo>
                      <a:pt x="48" y="18"/>
                    </a:lnTo>
                    <a:lnTo>
                      <a:pt x="48" y="17"/>
                    </a:lnTo>
                    <a:lnTo>
                      <a:pt x="48" y="16"/>
                    </a:lnTo>
                    <a:lnTo>
                      <a:pt x="49" y="16"/>
                    </a:lnTo>
                    <a:lnTo>
                      <a:pt x="49" y="16"/>
                    </a:lnTo>
                    <a:lnTo>
                      <a:pt x="50" y="16"/>
                    </a:lnTo>
                    <a:lnTo>
                      <a:pt x="50" y="15"/>
                    </a:lnTo>
                    <a:lnTo>
                      <a:pt x="51" y="15"/>
                    </a:lnTo>
                    <a:lnTo>
                      <a:pt x="51" y="14"/>
                    </a:lnTo>
                    <a:lnTo>
                      <a:pt x="52" y="14"/>
                    </a:lnTo>
                    <a:lnTo>
                      <a:pt x="52" y="13"/>
                    </a:lnTo>
                    <a:lnTo>
                      <a:pt x="52" y="12"/>
                    </a:lnTo>
                    <a:lnTo>
                      <a:pt x="52" y="12"/>
                    </a:lnTo>
                    <a:lnTo>
                      <a:pt x="53" y="11"/>
                    </a:lnTo>
                    <a:lnTo>
                      <a:pt x="53" y="11"/>
                    </a:lnTo>
                    <a:lnTo>
                      <a:pt x="54" y="10"/>
                    </a:lnTo>
                    <a:lnTo>
                      <a:pt x="54" y="10"/>
                    </a:lnTo>
                    <a:lnTo>
                      <a:pt x="55" y="9"/>
                    </a:lnTo>
                    <a:lnTo>
                      <a:pt x="55" y="9"/>
                    </a:lnTo>
                    <a:lnTo>
                      <a:pt x="56" y="8"/>
                    </a:lnTo>
                    <a:lnTo>
                      <a:pt x="56" y="8"/>
                    </a:lnTo>
                    <a:lnTo>
                      <a:pt x="57" y="8"/>
                    </a:lnTo>
                    <a:lnTo>
                      <a:pt x="57" y="7"/>
                    </a:lnTo>
                    <a:lnTo>
                      <a:pt x="58" y="7"/>
                    </a:lnTo>
                    <a:lnTo>
                      <a:pt x="59" y="6"/>
                    </a:lnTo>
                    <a:lnTo>
                      <a:pt x="59" y="6"/>
                    </a:lnTo>
                    <a:lnTo>
                      <a:pt x="60" y="6"/>
                    </a:lnTo>
                    <a:lnTo>
                      <a:pt x="60" y="6"/>
                    </a:lnTo>
                    <a:lnTo>
                      <a:pt x="61" y="5"/>
                    </a:lnTo>
                    <a:lnTo>
                      <a:pt x="61" y="5"/>
                    </a:lnTo>
                    <a:lnTo>
                      <a:pt x="61" y="5"/>
                    </a:lnTo>
                    <a:lnTo>
                      <a:pt x="62" y="4"/>
                    </a:lnTo>
                    <a:lnTo>
                      <a:pt x="63" y="4"/>
                    </a:lnTo>
                    <a:lnTo>
                      <a:pt x="63" y="3"/>
                    </a:lnTo>
                    <a:lnTo>
                      <a:pt x="64" y="3"/>
                    </a:lnTo>
                    <a:lnTo>
                      <a:pt x="65" y="3"/>
                    </a:lnTo>
                    <a:lnTo>
                      <a:pt x="66" y="2"/>
                    </a:lnTo>
                    <a:lnTo>
                      <a:pt x="66" y="2"/>
                    </a:lnTo>
                    <a:lnTo>
                      <a:pt x="67" y="2"/>
                    </a:lnTo>
                    <a:lnTo>
                      <a:pt x="68" y="1"/>
                    </a:lnTo>
                    <a:lnTo>
                      <a:pt x="69" y="1"/>
                    </a:lnTo>
                    <a:lnTo>
                      <a:pt x="70" y="1"/>
                    </a:lnTo>
                    <a:lnTo>
                      <a:pt x="71" y="1"/>
                    </a:lnTo>
                    <a:lnTo>
                      <a:pt x="71" y="0"/>
                    </a:lnTo>
                    <a:lnTo>
                      <a:pt x="71" y="0"/>
                    </a:lnTo>
                    <a:lnTo>
                      <a:pt x="72" y="0"/>
                    </a:lnTo>
                    <a:lnTo>
                      <a:pt x="73" y="0"/>
                    </a:lnTo>
                    <a:lnTo>
                      <a:pt x="74" y="0"/>
                    </a:lnTo>
                    <a:lnTo>
                      <a:pt x="75" y="0"/>
                    </a:lnTo>
                    <a:lnTo>
                      <a:pt x="76" y="0"/>
                    </a:lnTo>
                    <a:lnTo>
                      <a:pt x="76" y="0"/>
                    </a:lnTo>
                    <a:lnTo>
                      <a:pt x="77" y="0"/>
                    </a:lnTo>
                    <a:lnTo>
                      <a:pt x="77" y="0"/>
                    </a:lnTo>
                    <a:lnTo>
                      <a:pt x="78" y="0"/>
                    </a:lnTo>
                    <a:lnTo>
                      <a:pt x="78" y="0"/>
                    </a:lnTo>
                    <a:lnTo>
                      <a:pt x="79" y="0"/>
                    </a:lnTo>
                    <a:lnTo>
                      <a:pt x="79" y="0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81" y="1"/>
                    </a:lnTo>
                    <a:lnTo>
                      <a:pt x="81" y="1"/>
                    </a:lnTo>
                    <a:lnTo>
                      <a:pt x="82" y="1"/>
                    </a:lnTo>
                    <a:lnTo>
                      <a:pt x="82" y="1"/>
                    </a:lnTo>
                    <a:lnTo>
                      <a:pt x="83" y="1"/>
                    </a:lnTo>
                    <a:lnTo>
                      <a:pt x="83" y="1"/>
                    </a:lnTo>
                    <a:lnTo>
                      <a:pt x="84" y="1"/>
                    </a:lnTo>
                    <a:lnTo>
                      <a:pt x="84" y="2"/>
                    </a:lnTo>
                    <a:lnTo>
                      <a:pt x="85" y="2"/>
                    </a:lnTo>
                    <a:lnTo>
                      <a:pt x="85" y="2"/>
                    </a:lnTo>
                    <a:lnTo>
                      <a:pt x="86" y="2"/>
                    </a:lnTo>
                    <a:lnTo>
                      <a:pt x="86" y="2"/>
                    </a:lnTo>
                    <a:lnTo>
                      <a:pt x="87" y="3"/>
                    </a:lnTo>
                    <a:lnTo>
                      <a:pt x="88" y="3"/>
                    </a:lnTo>
                    <a:lnTo>
                      <a:pt x="89" y="4"/>
                    </a:lnTo>
                    <a:lnTo>
                      <a:pt x="90" y="4"/>
                    </a:lnTo>
                    <a:lnTo>
                      <a:pt x="90" y="4"/>
                    </a:lnTo>
                    <a:lnTo>
                      <a:pt x="90" y="5"/>
                    </a:lnTo>
                    <a:lnTo>
                      <a:pt x="90" y="5"/>
                    </a:lnTo>
                    <a:lnTo>
                      <a:pt x="90" y="5"/>
                    </a:lnTo>
                    <a:lnTo>
                      <a:pt x="91" y="5"/>
                    </a:lnTo>
                    <a:lnTo>
                      <a:pt x="91" y="6"/>
                    </a:lnTo>
                    <a:lnTo>
                      <a:pt x="91" y="6"/>
                    </a:lnTo>
                    <a:lnTo>
                      <a:pt x="92" y="6"/>
                    </a:lnTo>
                    <a:lnTo>
                      <a:pt x="92" y="6"/>
                    </a:lnTo>
                    <a:lnTo>
                      <a:pt x="93" y="6"/>
                    </a:lnTo>
                    <a:lnTo>
                      <a:pt x="93" y="6"/>
                    </a:lnTo>
                    <a:lnTo>
                      <a:pt x="93" y="6"/>
                    </a:lnTo>
                    <a:lnTo>
                      <a:pt x="94" y="7"/>
                    </a:lnTo>
                    <a:lnTo>
                      <a:pt x="94" y="7"/>
                    </a:lnTo>
                    <a:lnTo>
                      <a:pt x="95" y="7"/>
                    </a:lnTo>
                    <a:lnTo>
                      <a:pt x="95" y="8"/>
                    </a:lnTo>
                    <a:lnTo>
                      <a:pt x="95" y="8"/>
                    </a:lnTo>
                    <a:lnTo>
                      <a:pt x="96" y="8"/>
                    </a:lnTo>
                    <a:lnTo>
                      <a:pt x="96" y="8"/>
                    </a:lnTo>
                    <a:lnTo>
                      <a:pt x="96" y="9"/>
                    </a:lnTo>
                    <a:lnTo>
                      <a:pt x="97" y="9"/>
                    </a:lnTo>
                    <a:lnTo>
                      <a:pt x="97" y="9"/>
                    </a:lnTo>
                    <a:lnTo>
                      <a:pt x="97" y="10"/>
                    </a:lnTo>
                    <a:lnTo>
                      <a:pt x="98" y="10"/>
                    </a:lnTo>
                    <a:lnTo>
                      <a:pt x="98" y="11"/>
                    </a:lnTo>
                    <a:lnTo>
                      <a:pt x="98" y="11"/>
                    </a:lnTo>
                    <a:lnTo>
                      <a:pt x="99" y="11"/>
                    </a:lnTo>
                    <a:lnTo>
                      <a:pt x="99" y="12"/>
                    </a:lnTo>
                    <a:lnTo>
                      <a:pt x="99" y="12"/>
                    </a:lnTo>
                    <a:lnTo>
                      <a:pt x="99" y="12"/>
                    </a:lnTo>
                    <a:lnTo>
                      <a:pt x="99" y="13"/>
                    </a:lnTo>
                    <a:lnTo>
                      <a:pt x="99" y="13"/>
                    </a:lnTo>
                    <a:lnTo>
                      <a:pt x="100" y="14"/>
                    </a:lnTo>
                    <a:lnTo>
                      <a:pt x="100" y="14"/>
                    </a:lnTo>
                    <a:lnTo>
                      <a:pt x="100" y="14"/>
                    </a:lnTo>
                    <a:lnTo>
                      <a:pt x="100" y="15"/>
                    </a:lnTo>
                    <a:lnTo>
                      <a:pt x="101" y="15"/>
                    </a:lnTo>
                    <a:lnTo>
                      <a:pt x="101" y="16"/>
                    </a:lnTo>
                    <a:lnTo>
                      <a:pt x="101" y="16"/>
                    </a:lnTo>
                    <a:lnTo>
                      <a:pt x="101" y="16"/>
                    </a:lnTo>
                    <a:lnTo>
                      <a:pt x="102" y="16"/>
                    </a:lnTo>
                    <a:lnTo>
                      <a:pt x="102" y="16"/>
                    </a:lnTo>
                    <a:lnTo>
                      <a:pt x="102" y="17"/>
                    </a:lnTo>
                    <a:lnTo>
                      <a:pt x="102" y="17"/>
                    </a:lnTo>
                    <a:lnTo>
                      <a:pt x="103" y="18"/>
                    </a:lnTo>
                    <a:lnTo>
                      <a:pt x="103" y="18"/>
                    </a:lnTo>
                    <a:lnTo>
                      <a:pt x="103" y="19"/>
                    </a:lnTo>
                    <a:lnTo>
                      <a:pt x="103" y="19"/>
                    </a:lnTo>
                    <a:lnTo>
                      <a:pt x="103" y="19"/>
                    </a:lnTo>
                    <a:lnTo>
                      <a:pt x="104" y="20"/>
                    </a:lnTo>
                    <a:lnTo>
                      <a:pt x="104" y="20"/>
                    </a:lnTo>
                    <a:lnTo>
                      <a:pt x="104" y="21"/>
                    </a:lnTo>
                    <a:lnTo>
                      <a:pt x="104" y="21"/>
                    </a:lnTo>
                    <a:lnTo>
                      <a:pt x="104" y="22"/>
                    </a:lnTo>
                    <a:lnTo>
                      <a:pt x="104" y="22"/>
                    </a:lnTo>
                    <a:lnTo>
                      <a:pt x="104" y="23"/>
                    </a:lnTo>
                    <a:lnTo>
                      <a:pt x="105" y="23"/>
                    </a:lnTo>
                    <a:lnTo>
                      <a:pt x="105" y="23"/>
                    </a:lnTo>
                    <a:lnTo>
                      <a:pt x="105" y="24"/>
                    </a:lnTo>
                    <a:lnTo>
                      <a:pt x="105" y="24"/>
                    </a:lnTo>
                    <a:lnTo>
                      <a:pt x="105" y="25"/>
                    </a:lnTo>
                    <a:lnTo>
                      <a:pt x="105" y="25"/>
                    </a:lnTo>
                    <a:lnTo>
                      <a:pt x="105" y="25"/>
                    </a:lnTo>
                    <a:lnTo>
                      <a:pt x="106" y="26"/>
                    </a:lnTo>
                    <a:lnTo>
                      <a:pt x="106" y="27"/>
                    </a:lnTo>
                    <a:lnTo>
                      <a:pt x="106" y="28"/>
                    </a:lnTo>
                    <a:lnTo>
                      <a:pt x="106" y="29"/>
                    </a:lnTo>
                    <a:lnTo>
                      <a:pt x="106" y="30"/>
                    </a:lnTo>
                    <a:lnTo>
                      <a:pt x="106" y="31"/>
                    </a:lnTo>
                    <a:lnTo>
                      <a:pt x="106" y="31"/>
                    </a:lnTo>
                    <a:lnTo>
                      <a:pt x="106" y="32"/>
                    </a:lnTo>
                    <a:lnTo>
                      <a:pt x="106" y="33"/>
                    </a:lnTo>
                    <a:lnTo>
                      <a:pt x="106" y="34"/>
                    </a:lnTo>
                    <a:lnTo>
                      <a:pt x="106" y="35"/>
                    </a:lnTo>
                    <a:lnTo>
                      <a:pt x="106" y="35"/>
                    </a:lnTo>
                    <a:lnTo>
                      <a:pt x="106" y="36"/>
                    </a:lnTo>
                    <a:lnTo>
                      <a:pt x="106" y="36"/>
                    </a:lnTo>
                    <a:lnTo>
                      <a:pt x="105" y="37"/>
                    </a:lnTo>
                    <a:lnTo>
                      <a:pt x="105" y="38"/>
                    </a:lnTo>
                    <a:lnTo>
                      <a:pt x="105" y="39"/>
                    </a:lnTo>
                    <a:lnTo>
                      <a:pt x="105" y="40"/>
                    </a:lnTo>
                    <a:lnTo>
                      <a:pt x="105" y="40"/>
                    </a:lnTo>
                    <a:lnTo>
                      <a:pt x="105" y="41"/>
                    </a:lnTo>
                    <a:lnTo>
                      <a:pt x="104" y="42"/>
                    </a:lnTo>
                    <a:lnTo>
                      <a:pt x="104" y="43"/>
                    </a:lnTo>
                    <a:lnTo>
                      <a:pt x="104" y="44"/>
                    </a:lnTo>
                    <a:lnTo>
                      <a:pt x="104" y="44"/>
                    </a:lnTo>
                    <a:lnTo>
                      <a:pt x="103" y="44"/>
                    </a:lnTo>
                    <a:lnTo>
                      <a:pt x="103" y="45"/>
                    </a:lnTo>
                    <a:lnTo>
                      <a:pt x="103" y="45"/>
                    </a:lnTo>
                    <a:lnTo>
                      <a:pt x="103" y="46"/>
                    </a:lnTo>
                    <a:lnTo>
                      <a:pt x="102" y="47"/>
                    </a:lnTo>
                    <a:lnTo>
                      <a:pt x="102" y="48"/>
                    </a:lnTo>
                    <a:lnTo>
                      <a:pt x="102" y="48"/>
                    </a:lnTo>
                    <a:lnTo>
                      <a:pt x="102" y="49"/>
                    </a:lnTo>
                    <a:lnTo>
                      <a:pt x="101" y="50"/>
                    </a:lnTo>
                    <a:lnTo>
                      <a:pt x="101" y="51"/>
                    </a:lnTo>
                    <a:lnTo>
                      <a:pt x="101" y="51"/>
                    </a:lnTo>
                    <a:lnTo>
                      <a:pt x="100" y="52"/>
                    </a:lnTo>
                    <a:lnTo>
                      <a:pt x="100" y="53"/>
                    </a:lnTo>
                    <a:lnTo>
                      <a:pt x="100" y="53"/>
                    </a:lnTo>
                    <a:lnTo>
                      <a:pt x="99" y="54"/>
                    </a:lnTo>
                    <a:lnTo>
                      <a:pt x="99" y="54"/>
                    </a:lnTo>
                    <a:lnTo>
                      <a:pt x="99" y="54"/>
                    </a:lnTo>
                    <a:lnTo>
                      <a:pt x="99" y="55"/>
                    </a:lnTo>
                    <a:lnTo>
                      <a:pt x="99" y="56"/>
                    </a:lnTo>
                    <a:lnTo>
                      <a:pt x="99" y="56"/>
                    </a:lnTo>
                    <a:lnTo>
                      <a:pt x="98" y="57"/>
                    </a:lnTo>
                    <a:lnTo>
                      <a:pt x="98" y="58"/>
                    </a:lnTo>
                    <a:lnTo>
                      <a:pt x="97" y="59"/>
                    </a:lnTo>
                    <a:lnTo>
                      <a:pt x="97" y="59"/>
                    </a:lnTo>
                    <a:lnTo>
                      <a:pt x="97" y="60"/>
                    </a:lnTo>
                    <a:lnTo>
                      <a:pt x="96" y="61"/>
                    </a:lnTo>
                    <a:lnTo>
                      <a:pt x="96" y="61"/>
                    </a:lnTo>
                    <a:lnTo>
                      <a:pt x="95" y="62"/>
                    </a:lnTo>
                    <a:lnTo>
                      <a:pt x="95" y="63"/>
                    </a:lnTo>
                    <a:lnTo>
                      <a:pt x="95" y="63"/>
                    </a:lnTo>
                    <a:lnTo>
                      <a:pt x="94" y="64"/>
                    </a:lnTo>
                    <a:lnTo>
                      <a:pt x="94" y="64"/>
                    </a:lnTo>
                    <a:lnTo>
                      <a:pt x="93" y="64"/>
                    </a:lnTo>
                    <a:lnTo>
                      <a:pt x="93" y="65"/>
                    </a:lnTo>
                    <a:lnTo>
                      <a:pt x="93" y="66"/>
                    </a:lnTo>
                    <a:lnTo>
                      <a:pt x="92" y="66"/>
                    </a:lnTo>
                    <a:lnTo>
                      <a:pt x="91" y="68"/>
                    </a:lnTo>
                    <a:lnTo>
                      <a:pt x="90" y="69"/>
                    </a:lnTo>
                    <a:lnTo>
                      <a:pt x="90" y="70"/>
                    </a:lnTo>
                    <a:lnTo>
                      <a:pt x="90" y="72"/>
                    </a:lnTo>
                    <a:lnTo>
                      <a:pt x="89" y="73"/>
                    </a:lnTo>
                    <a:lnTo>
                      <a:pt x="88" y="73"/>
                    </a:lnTo>
                    <a:lnTo>
                      <a:pt x="87" y="75"/>
                    </a:lnTo>
                    <a:lnTo>
                      <a:pt x="86" y="76"/>
                    </a:lnTo>
                    <a:lnTo>
                      <a:pt x="85" y="77"/>
                    </a:lnTo>
                    <a:lnTo>
                      <a:pt x="84" y="78"/>
                    </a:lnTo>
                    <a:lnTo>
                      <a:pt x="83" y="80"/>
                    </a:lnTo>
                    <a:lnTo>
                      <a:pt x="82" y="81"/>
                    </a:lnTo>
                    <a:lnTo>
                      <a:pt x="81" y="82"/>
                    </a:lnTo>
                    <a:lnTo>
                      <a:pt x="80" y="83"/>
                    </a:lnTo>
                    <a:lnTo>
                      <a:pt x="80" y="84"/>
                    </a:lnTo>
                    <a:lnTo>
                      <a:pt x="79" y="85"/>
                    </a:lnTo>
                    <a:lnTo>
                      <a:pt x="77" y="87"/>
                    </a:lnTo>
                    <a:lnTo>
                      <a:pt x="77" y="88"/>
                    </a:lnTo>
                    <a:lnTo>
                      <a:pt x="75" y="90"/>
                    </a:lnTo>
                    <a:lnTo>
                      <a:pt x="73" y="92"/>
                    </a:lnTo>
                    <a:lnTo>
                      <a:pt x="73" y="92"/>
                    </a:lnTo>
                    <a:lnTo>
                      <a:pt x="75" y="92"/>
                    </a:lnTo>
                    <a:lnTo>
                      <a:pt x="76" y="92"/>
                    </a:lnTo>
                    <a:lnTo>
                      <a:pt x="77" y="92"/>
                    </a:lnTo>
                    <a:lnTo>
                      <a:pt x="78" y="91"/>
                    </a:lnTo>
                    <a:lnTo>
                      <a:pt x="79" y="91"/>
                    </a:lnTo>
                    <a:lnTo>
                      <a:pt x="80" y="91"/>
                    </a:lnTo>
                    <a:lnTo>
                      <a:pt x="81" y="91"/>
                    </a:lnTo>
                    <a:lnTo>
                      <a:pt x="82" y="90"/>
                    </a:lnTo>
                    <a:lnTo>
                      <a:pt x="83" y="90"/>
                    </a:lnTo>
                    <a:lnTo>
                      <a:pt x="84" y="90"/>
                    </a:lnTo>
                    <a:lnTo>
                      <a:pt x="86" y="90"/>
                    </a:lnTo>
                    <a:lnTo>
                      <a:pt x="87" y="90"/>
                    </a:lnTo>
                    <a:lnTo>
                      <a:pt x="88" y="89"/>
                    </a:lnTo>
                    <a:lnTo>
                      <a:pt x="89" y="89"/>
                    </a:lnTo>
                    <a:lnTo>
                      <a:pt x="90" y="89"/>
                    </a:lnTo>
                    <a:lnTo>
                      <a:pt x="91" y="89"/>
                    </a:lnTo>
                    <a:lnTo>
                      <a:pt x="92" y="88"/>
                    </a:lnTo>
                    <a:lnTo>
                      <a:pt x="93" y="88"/>
                    </a:lnTo>
                    <a:lnTo>
                      <a:pt x="95" y="88"/>
                    </a:lnTo>
                    <a:lnTo>
                      <a:pt x="96" y="88"/>
                    </a:lnTo>
                    <a:lnTo>
                      <a:pt x="97" y="88"/>
                    </a:lnTo>
                    <a:lnTo>
                      <a:pt x="98" y="87"/>
                    </a:lnTo>
                    <a:lnTo>
                      <a:pt x="99" y="87"/>
                    </a:lnTo>
                    <a:lnTo>
                      <a:pt x="100" y="87"/>
                    </a:lnTo>
                    <a:lnTo>
                      <a:pt x="101" y="87"/>
                    </a:lnTo>
                    <a:lnTo>
                      <a:pt x="103" y="87"/>
                    </a:lnTo>
                    <a:lnTo>
                      <a:pt x="104" y="87"/>
                    </a:lnTo>
                    <a:lnTo>
                      <a:pt x="105" y="86"/>
                    </a:lnTo>
                    <a:lnTo>
                      <a:pt x="106" y="86"/>
                    </a:lnTo>
                    <a:lnTo>
                      <a:pt x="108" y="86"/>
                    </a:lnTo>
                    <a:lnTo>
                      <a:pt x="109" y="86"/>
                    </a:lnTo>
                    <a:lnTo>
                      <a:pt x="109" y="86"/>
                    </a:lnTo>
                    <a:lnTo>
                      <a:pt x="111" y="86"/>
                    </a:lnTo>
                    <a:lnTo>
                      <a:pt x="112" y="85"/>
                    </a:lnTo>
                    <a:lnTo>
                      <a:pt x="113" y="85"/>
                    </a:lnTo>
                    <a:lnTo>
                      <a:pt x="115" y="85"/>
                    </a:lnTo>
                    <a:lnTo>
                      <a:pt x="116" y="85"/>
                    </a:lnTo>
                    <a:lnTo>
                      <a:pt x="117" y="85"/>
                    </a:lnTo>
                    <a:lnTo>
                      <a:pt x="118" y="85"/>
                    </a:lnTo>
                    <a:lnTo>
                      <a:pt x="119" y="84"/>
                    </a:lnTo>
                    <a:lnTo>
                      <a:pt x="120" y="84"/>
                    </a:lnTo>
                    <a:lnTo>
                      <a:pt x="121" y="84"/>
                    </a:lnTo>
                    <a:lnTo>
                      <a:pt x="123" y="84"/>
                    </a:lnTo>
                    <a:lnTo>
                      <a:pt x="124" y="84"/>
                    </a:lnTo>
                    <a:lnTo>
                      <a:pt x="127" y="84"/>
                    </a:lnTo>
                    <a:lnTo>
                      <a:pt x="128" y="83"/>
                    </a:lnTo>
                    <a:lnTo>
                      <a:pt x="129" y="83"/>
                    </a:lnTo>
                    <a:lnTo>
                      <a:pt x="131" y="83"/>
                    </a:lnTo>
                    <a:lnTo>
                      <a:pt x="133" y="83"/>
                    </a:lnTo>
                    <a:lnTo>
                      <a:pt x="136" y="83"/>
                    </a:lnTo>
                    <a:lnTo>
                      <a:pt x="138" y="83"/>
                    </a:lnTo>
                    <a:lnTo>
                      <a:pt x="140" y="83"/>
                    </a:lnTo>
                    <a:lnTo>
                      <a:pt x="143" y="83"/>
                    </a:lnTo>
                    <a:lnTo>
                      <a:pt x="145" y="83"/>
                    </a:lnTo>
                    <a:lnTo>
                      <a:pt x="147" y="83"/>
                    </a:lnTo>
                    <a:lnTo>
                      <a:pt x="150" y="83"/>
                    </a:lnTo>
                    <a:lnTo>
                      <a:pt x="152" y="83"/>
                    </a:lnTo>
                    <a:lnTo>
                      <a:pt x="155" y="83"/>
                    </a:lnTo>
                    <a:lnTo>
                      <a:pt x="157" y="83"/>
                    </a:lnTo>
                    <a:lnTo>
                      <a:pt x="159" y="83"/>
                    </a:lnTo>
                    <a:lnTo>
                      <a:pt x="161" y="83"/>
                    </a:lnTo>
                    <a:lnTo>
                      <a:pt x="164" y="83"/>
                    </a:lnTo>
                    <a:lnTo>
                      <a:pt x="164" y="83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154">
                <a:extLst>
                  <a:ext uri="{FF2B5EF4-FFF2-40B4-BE49-F238E27FC236}">
                    <a16:creationId xmlns:a16="http://schemas.microsoft.com/office/drawing/2014/main" id="{B056DD12-D532-6620-7BB9-56709586C0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88451" y="9090026"/>
                <a:ext cx="171450" cy="211138"/>
              </a:xfrm>
              <a:custGeom>
                <a:avLst/>
                <a:gdLst>
                  <a:gd name="T0" fmla="*/ 20 w 108"/>
                  <a:gd name="T1" fmla="*/ 9 h 133"/>
                  <a:gd name="T2" fmla="*/ 23 w 108"/>
                  <a:gd name="T3" fmla="*/ 18 h 133"/>
                  <a:gd name="T4" fmla="*/ 36 w 108"/>
                  <a:gd name="T5" fmla="*/ 13 h 133"/>
                  <a:gd name="T6" fmla="*/ 45 w 108"/>
                  <a:gd name="T7" fmla="*/ 15 h 133"/>
                  <a:gd name="T8" fmla="*/ 51 w 108"/>
                  <a:gd name="T9" fmla="*/ 18 h 133"/>
                  <a:gd name="T10" fmla="*/ 53 w 108"/>
                  <a:gd name="T11" fmla="*/ 22 h 133"/>
                  <a:gd name="T12" fmla="*/ 55 w 108"/>
                  <a:gd name="T13" fmla="*/ 25 h 133"/>
                  <a:gd name="T14" fmla="*/ 59 w 108"/>
                  <a:gd name="T15" fmla="*/ 26 h 133"/>
                  <a:gd name="T16" fmla="*/ 64 w 108"/>
                  <a:gd name="T17" fmla="*/ 30 h 133"/>
                  <a:gd name="T18" fmla="*/ 68 w 108"/>
                  <a:gd name="T19" fmla="*/ 33 h 133"/>
                  <a:gd name="T20" fmla="*/ 71 w 108"/>
                  <a:gd name="T21" fmla="*/ 35 h 133"/>
                  <a:gd name="T22" fmla="*/ 73 w 108"/>
                  <a:gd name="T23" fmla="*/ 37 h 133"/>
                  <a:gd name="T24" fmla="*/ 76 w 108"/>
                  <a:gd name="T25" fmla="*/ 40 h 133"/>
                  <a:gd name="T26" fmla="*/ 79 w 108"/>
                  <a:gd name="T27" fmla="*/ 43 h 133"/>
                  <a:gd name="T28" fmla="*/ 82 w 108"/>
                  <a:gd name="T29" fmla="*/ 47 h 133"/>
                  <a:gd name="T30" fmla="*/ 87 w 108"/>
                  <a:gd name="T31" fmla="*/ 53 h 133"/>
                  <a:gd name="T32" fmla="*/ 91 w 108"/>
                  <a:gd name="T33" fmla="*/ 59 h 133"/>
                  <a:gd name="T34" fmla="*/ 100 w 108"/>
                  <a:gd name="T35" fmla="*/ 71 h 133"/>
                  <a:gd name="T36" fmla="*/ 101 w 108"/>
                  <a:gd name="T37" fmla="*/ 74 h 133"/>
                  <a:gd name="T38" fmla="*/ 104 w 108"/>
                  <a:gd name="T39" fmla="*/ 78 h 133"/>
                  <a:gd name="T40" fmla="*/ 105 w 108"/>
                  <a:gd name="T41" fmla="*/ 82 h 133"/>
                  <a:gd name="T42" fmla="*/ 107 w 108"/>
                  <a:gd name="T43" fmla="*/ 85 h 133"/>
                  <a:gd name="T44" fmla="*/ 108 w 108"/>
                  <a:gd name="T45" fmla="*/ 90 h 133"/>
                  <a:gd name="T46" fmla="*/ 108 w 108"/>
                  <a:gd name="T47" fmla="*/ 93 h 133"/>
                  <a:gd name="T48" fmla="*/ 108 w 108"/>
                  <a:gd name="T49" fmla="*/ 98 h 133"/>
                  <a:gd name="T50" fmla="*/ 107 w 108"/>
                  <a:gd name="T51" fmla="*/ 102 h 133"/>
                  <a:gd name="T52" fmla="*/ 104 w 108"/>
                  <a:gd name="T53" fmla="*/ 107 h 133"/>
                  <a:gd name="T54" fmla="*/ 101 w 108"/>
                  <a:gd name="T55" fmla="*/ 112 h 133"/>
                  <a:gd name="T56" fmla="*/ 97 w 108"/>
                  <a:gd name="T57" fmla="*/ 114 h 133"/>
                  <a:gd name="T58" fmla="*/ 92 w 108"/>
                  <a:gd name="T59" fmla="*/ 117 h 133"/>
                  <a:gd name="T60" fmla="*/ 91 w 108"/>
                  <a:gd name="T61" fmla="*/ 120 h 133"/>
                  <a:gd name="T62" fmla="*/ 89 w 108"/>
                  <a:gd name="T63" fmla="*/ 123 h 133"/>
                  <a:gd name="T64" fmla="*/ 85 w 108"/>
                  <a:gd name="T65" fmla="*/ 127 h 133"/>
                  <a:gd name="T66" fmla="*/ 81 w 108"/>
                  <a:gd name="T67" fmla="*/ 131 h 133"/>
                  <a:gd name="T68" fmla="*/ 75 w 108"/>
                  <a:gd name="T69" fmla="*/ 132 h 133"/>
                  <a:gd name="T70" fmla="*/ 70 w 108"/>
                  <a:gd name="T71" fmla="*/ 133 h 133"/>
                  <a:gd name="T72" fmla="*/ 64 w 108"/>
                  <a:gd name="T73" fmla="*/ 133 h 133"/>
                  <a:gd name="T74" fmla="*/ 59 w 108"/>
                  <a:gd name="T75" fmla="*/ 132 h 133"/>
                  <a:gd name="T76" fmla="*/ 54 w 108"/>
                  <a:gd name="T77" fmla="*/ 131 h 133"/>
                  <a:gd name="T78" fmla="*/ 50 w 108"/>
                  <a:gd name="T79" fmla="*/ 129 h 133"/>
                  <a:gd name="T80" fmla="*/ 45 w 108"/>
                  <a:gd name="T81" fmla="*/ 126 h 133"/>
                  <a:gd name="T82" fmla="*/ 43 w 108"/>
                  <a:gd name="T83" fmla="*/ 123 h 133"/>
                  <a:gd name="T84" fmla="*/ 39 w 108"/>
                  <a:gd name="T85" fmla="*/ 121 h 133"/>
                  <a:gd name="T86" fmla="*/ 36 w 108"/>
                  <a:gd name="T87" fmla="*/ 117 h 133"/>
                  <a:gd name="T88" fmla="*/ 34 w 108"/>
                  <a:gd name="T89" fmla="*/ 113 h 133"/>
                  <a:gd name="T90" fmla="*/ 31 w 108"/>
                  <a:gd name="T91" fmla="*/ 110 h 133"/>
                  <a:gd name="T92" fmla="*/ 29 w 108"/>
                  <a:gd name="T93" fmla="*/ 105 h 133"/>
                  <a:gd name="T94" fmla="*/ 26 w 108"/>
                  <a:gd name="T95" fmla="*/ 102 h 133"/>
                  <a:gd name="T96" fmla="*/ 24 w 108"/>
                  <a:gd name="T97" fmla="*/ 97 h 133"/>
                  <a:gd name="T98" fmla="*/ 22 w 108"/>
                  <a:gd name="T99" fmla="*/ 91 h 133"/>
                  <a:gd name="T100" fmla="*/ 19 w 108"/>
                  <a:gd name="T101" fmla="*/ 83 h 133"/>
                  <a:gd name="T102" fmla="*/ 15 w 108"/>
                  <a:gd name="T103" fmla="*/ 74 h 133"/>
                  <a:gd name="T104" fmla="*/ 12 w 108"/>
                  <a:gd name="T105" fmla="*/ 65 h 133"/>
                  <a:gd name="T106" fmla="*/ 10 w 108"/>
                  <a:gd name="T107" fmla="*/ 58 h 133"/>
                  <a:gd name="T108" fmla="*/ 7 w 108"/>
                  <a:gd name="T109" fmla="*/ 50 h 133"/>
                  <a:gd name="T110" fmla="*/ 5 w 108"/>
                  <a:gd name="T111" fmla="*/ 38 h 133"/>
                  <a:gd name="T112" fmla="*/ 2 w 108"/>
                  <a:gd name="T113" fmla="*/ 22 h 133"/>
                  <a:gd name="T114" fmla="*/ 0 w 108"/>
                  <a:gd name="T115" fmla="*/ 15 h 133"/>
                  <a:gd name="T116" fmla="*/ 15 w 108"/>
                  <a:gd name="T117" fmla="*/ 1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08" h="133">
                    <a:moveTo>
                      <a:pt x="15" y="1"/>
                    </a:moveTo>
                    <a:lnTo>
                      <a:pt x="19" y="7"/>
                    </a:lnTo>
                    <a:lnTo>
                      <a:pt x="19" y="7"/>
                    </a:lnTo>
                    <a:lnTo>
                      <a:pt x="20" y="7"/>
                    </a:lnTo>
                    <a:lnTo>
                      <a:pt x="20" y="8"/>
                    </a:lnTo>
                    <a:lnTo>
                      <a:pt x="20" y="9"/>
                    </a:lnTo>
                    <a:lnTo>
                      <a:pt x="20" y="9"/>
                    </a:lnTo>
                    <a:lnTo>
                      <a:pt x="21" y="11"/>
                    </a:lnTo>
                    <a:lnTo>
                      <a:pt x="21" y="12"/>
                    </a:lnTo>
                    <a:lnTo>
                      <a:pt x="22" y="14"/>
                    </a:lnTo>
                    <a:lnTo>
                      <a:pt x="22" y="15"/>
                    </a:lnTo>
                    <a:lnTo>
                      <a:pt x="23" y="16"/>
                    </a:lnTo>
                    <a:lnTo>
                      <a:pt x="23" y="18"/>
                    </a:lnTo>
                    <a:lnTo>
                      <a:pt x="23" y="18"/>
                    </a:lnTo>
                    <a:lnTo>
                      <a:pt x="24" y="15"/>
                    </a:lnTo>
                    <a:lnTo>
                      <a:pt x="24" y="15"/>
                    </a:lnTo>
                    <a:lnTo>
                      <a:pt x="31" y="13"/>
                    </a:lnTo>
                    <a:lnTo>
                      <a:pt x="32" y="13"/>
                    </a:lnTo>
                    <a:lnTo>
                      <a:pt x="34" y="13"/>
                    </a:lnTo>
                    <a:lnTo>
                      <a:pt x="34" y="13"/>
                    </a:lnTo>
                    <a:lnTo>
                      <a:pt x="36" y="13"/>
                    </a:lnTo>
                    <a:lnTo>
                      <a:pt x="38" y="13"/>
                    </a:lnTo>
                    <a:lnTo>
                      <a:pt x="39" y="13"/>
                    </a:lnTo>
                    <a:lnTo>
                      <a:pt x="41" y="13"/>
                    </a:lnTo>
                    <a:lnTo>
                      <a:pt x="42" y="13"/>
                    </a:lnTo>
                    <a:lnTo>
                      <a:pt x="43" y="14"/>
                    </a:lnTo>
                    <a:lnTo>
                      <a:pt x="44" y="14"/>
                    </a:lnTo>
                    <a:lnTo>
                      <a:pt x="45" y="15"/>
                    </a:lnTo>
                    <a:lnTo>
                      <a:pt x="46" y="15"/>
                    </a:lnTo>
                    <a:lnTo>
                      <a:pt x="47" y="15"/>
                    </a:lnTo>
                    <a:lnTo>
                      <a:pt x="48" y="16"/>
                    </a:lnTo>
                    <a:lnTo>
                      <a:pt x="49" y="16"/>
                    </a:lnTo>
                    <a:lnTo>
                      <a:pt x="50" y="17"/>
                    </a:lnTo>
                    <a:lnTo>
                      <a:pt x="50" y="17"/>
                    </a:lnTo>
                    <a:lnTo>
                      <a:pt x="51" y="18"/>
                    </a:lnTo>
                    <a:lnTo>
                      <a:pt x="51" y="18"/>
                    </a:lnTo>
                    <a:lnTo>
                      <a:pt x="52" y="19"/>
                    </a:lnTo>
                    <a:lnTo>
                      <a:pt x="52" y="20"/>
                    </a:lnTo>
                    <a:lnTo>
                      <a:pt x="53" y="20"/>
                    </a:lnTo>
                    <a:lnTo>
                      <a:pt x="53" y="21"/>
                    </a:lnTo>
                    <a:lnTo>
                      <a:pt x="53" y="21"/>
                    </a:lnTo>
                    <a:lnTo>
                      <a:pt x="53" y="22"/>
                    </a:lnTo>
                    <a:lnTo>
                      <a:pt x="53" y="22"/>
                    </a:lnTo>
                    <a:lnTo>
                      <a:pt x="54" y="23"/>
                    </a:lnTo>
                    <a:lnTo>
                      <a:pt x="54" y="23"/>
                    </a:lnTo>
                    <a:lnTo>
                      <a:pt x="54" y="23"/>
                    </a:lnTo>
                    <a:lnTo>
                      <a:pt x="54" y="24"/>
                    </a:lnTo>
                    <a:lnTo>
                      <a:pt x="55" y="24"/>
                    </a:lnTo>
                    <a:lnTo>
                      <a:pt x="55" y="25"/>
                    </a:lnTo>
                    <a:lnTo>
                      <a:pt x="55" y="25"/>
                    </a:lnTo>
                    <a:lnTo>
                      <a:pt x="55" y="25"/>
                    </a:lnTo>
                    <a:lnTo>
                      <a:pt x="56" y="25"/>
                    </a:lnTo>
                    <a:lnTo>
                      <a:pt x="56" y="25"/>
                    </a:lnTo>
                    <a:lnTo>
                      <a:pt x="57" y="26"/>
                    </a:lnTo>
                    <a:lnTo>
                      <a:pt x="58" y="26"/>
                    </a:lnTo>
                    <a:lnTo>
                      <a:pt x="59" y="26"/>
                    </a:lnTo>
                    <a:lnTo>
                      <a:pt x="60" y="27"/>
                    </a:lnTo>
                    <a:lnTo>
                      <a:pt x="60" y="27"/>
                    </a:lnTo>
                    <a:lnTo>
                      <a:pt x="61" y="28"/>
                    </a:lnTo>
                    <a:lnTo>
                      <a:pt x="62" y="28"/>
                    </a:lnTo>
                    <a:lnTo>
                      <a:pt x="63" y="29"/>
                    </a:lnTo>
                    <a:lnTo>
                      <a:pt x="63" y="29"/>
                    </a:lnTo>
                    <a:lnTo>
                      <a:pt x="64" y="30"/>
                    </a:lnTo>
                    <a:lnTo>
                      <a:pt x="64" y="30"/>
                    </a:lnTo>
                    <a:lnTo>
                      <a:pt x="65" y="31"/>
                    </a:lnTo>
                    <a:lnTo>
                      <a:pt x="66" y="31"/>
                    </a:lnTo>
                    <a:lnTo>
                      <a:pt x="67" y="32"/>
                    </a:lnTo>
                    <a:lnTo>
                      <a:pt x="67" y="32"/>
                    </a:lnTo>
                    <a:lnTo>
                      <a:pt x="67" y="32"/>
                    </a:lnTo>
                    <a:lnTo>
                      <a:pt x="68" y="33"/>
                    </a:lnTo>
                    <a:lnTo>
                      <a:pt x="68" y="33"/>
                    </a:lnTo>
                    <a:lnTo>
                      <a:pt x="69" y="33"/>
                    </a:lnTo>
                    <a:lnTo>
                      <a:pt x="69" y="34"/>
                    </a:lnTo>
                    <a:lnTo>
                      <a:pt x="70" y="34"/>
                    </a:lnTo>
                    <a:lnTo>
                      <a:pt x="70" y="34"/>
                    </a:lnTo>
                    <a:lnTo>
                      <a:pt x="70" y="35"/>
                    </a:lnTo>
                    <a:lnTo>
                      <a:pt x="71" y="35"/>
                    </a:lnTo>
                    <a:lnTo>
                      <a:pt x="71" y="35"/>
                    </a:lnTo>
                    <a:lnTo>
                      <a:pt x="72" y="35"/>
                    </a:lnTo>
                    <a:lnTo>
                      <a:pt x="72" y="35"/>
                    </a:lnTo>
                    <a:lnTo>
                      <a:pt x="72" y="36"/>
                    </a:lnTo>
                    <a:lnTo>
                      <a:pt x="72" y="36"/>
                    </a:lnTo>
                    <a:lnTo>
                      <a:pt x="72" y="36"/>
                    </a:lnTo>
                    <a:lnTo>
                      <a:pt x="73" y="37"/>
                    </a:lnTo>
                    <a:lnTo>
                      <a:pt x="73" y="37"/>
                    </a:lnTo>
                    <a:lnTo>
                      <a:pt x="74" y="37"/>
                    </a:lnTo>
                    <a:lnTo>
                      <a:pt x="74" y="38"/>
                    </a:lnTo>
                    <a:lnTo>
                      <a:pt x="74" y="38"/>
                    </a:lnTo>
                    <a:lnTo>
                      <a:pt x="75" y="39"/>
                    </a:lnTo>
                    <a:lnTo>
                      <a:pt x="75" y="39"/>
                    </a:lnTo>
                    <a:lnTo>
                      <a:pt x="76" y="40"/>
                    </a:lnTo>
                    <a:lnTo>
                      <a:pt x="76" y="40"/>
                    </a:lnTo>
                    <a:lnTo>
                      <a:pt x="77" y="40"/>
                    </a:lnTo>
                    <a:lnTo>
                      <a:pt x="77" y="41"/>
                    </a:lnTo>
                    <a:lnTo>
                      <a:pt x="77" y="41"/>
                    </a:lnTo>
                    <a:lnTo>
                      <a:pt x="78" y="42"/>
                    </a:lnTo>
                    <a:lnTo>
                      <a:pt x="78" y="42"/>
                    </a:lnTo>
                    <a:lnTo>
                      <a:pt x="79" y="43"/>
                    </a:lnTo>
                    <a:lnTo>
                      <a:pt x="79" y="43"/>
                    </a:lnTo>
                    <a:lnTo>
                      <a:pt x="79" y="44"/>
                    </a:lnTo>
                    <a:lnTo>
                      <a:pt x="80" y="44"/>
                    </a:lnTo>
                    <a:lnTo>
                      <a:pt x="81" y="45"/>
                    </a:lnTo>
                    <a:lnTo>
                      <a:pt x="82" y="46"/>
                    </a:lnTo>
                    <a:lnTo>
                      <a:pt x="82" y="47"/>
                    </a:lnTo>
                    <a:lnTo>
                      <a:pt x="82" y="47"/>
                    </a:lnTo>
                    <a:lnTo>
                      <a:pt x="82" y="47"/>
                    </a:lnTo>
                    <a:lnTo>
                      <a:pt x="83" y="48"/>
                    </a:lnTo>
                    <a:lnTo>
                      <a:pt x="84" y="49"/>
                    </a:lnTo>
                    <a:lnTo>
                      <a:pt x="84" y="50"/>
                    </a:lnTo>
                    <a:lnTo>
                      <a:pt x="85" y="51"/>
                    </a:lnTo>
                    <a:lnTo>
                      <a:pt x="86" y="52"/>
                    </a:lnTo>
                    <a:lnTo>
                      <a:pt x="87" y="53"/>
                    </a:lnTo>
                    <a:lnTo>
                      <a:pt x="87" y="54"/>
                    </a:lnTo>
                    <a:lnTo>
                      <a:pt x="88" y="54"/>
                    </a:lnTo>
                    <a:lnTo>
                      <a:pt x="89" y="55"/>
                    </a:lnTo>
                    <a:lnTo>
                      <a:pt x="89" y="56"/>
                    </a:lnTo>
                    <a:lnTo>
                      <a:pt x="90" y="57"/>
                    </a:lnTo>
                    <a:lnTo>
                      <a:pt x="91" y="58"/>
                    </a:lnTo>
                    <a:lnTo>
                      <a:pt x="91" y="59"/>
                    </a:lnTo>
                    <a:lnTo>
                      <a:pt x="92" y="61"/>
                    </a:lnTo>
                    <a:lnTo>
                      <a:pt x="93" y="63"/>
                    </a:lnTo>
                    <a:lnTo>
                      <a:pt x="95" y="64"/>
                    </a:lnTo>
                    <a:lnTo>
                      <a:pt x="96" y="66"/>
                    </a:lnTo>
                    <a:lnTo>
                      <a:pt x="96" y="66"/>
                    </a:lnTo>
                    <a:lnTo>
                      <a:pt x="97" y="67"/>
                    </a:lnTo>
                    <a:lnTo>
                      <a:pt x="100" y="71"/>
                    </a:lnTo>
                    <a:lnTo>
                      <a:pt x="100" y="72"/>
                    </a:lnTo>
                    <a:lnTo>
                      <a:pt x="101" y="72"/>
                    </a:lnTo>
                    <a:lnTo>
                      <a:pt x="101" y="73"/>
                    </a:lnTo>
                    <a:lnTo>
                      <a:pt x="101" y="73"/>
                    </a:lnTo>
                    <a:lnTo>
                      <a:pt x="101" y="73"/>
                    </a:lnTo>
                    <a:lnTo>
                      <a:pt x="101" y="74"/>
                    </a:lnTo>
                    <a:lnTo>
                      <a:pt x="101" y="74"/>
                    </a:lnTo>
                    <a:lnTo>
                      <a:pt x="102" y="75"/>
                    </a:lnTo>
                    <a:lnTo>
                      <a:pt x="102" y="75"/>
                    </a:lnTo>
                    <a:lnTo>
                      <a:pt x="102" y="76"/>
                    </a:lnTo>
                    <a:lnTo>
                      <a:pt x="103" y="77"/>
                    </a:lnTo>
                    <a:lnTo>
                      <a:pt x="103" y="77"/>
                    </a:lnTo>
                    <a:lnTo>
                      <a:pt x="103" y="78"/>
                    </a:lnTo>
                    <a:lnTo>
                      <a:pt x="104" y="78"/>
                    </a:lnTo>
                    <a:lnTo>
                      <a:pt x="104" y="79"/>
                    </a:lnTo>
                    <a:lnTo>
                      <a:pt x="104" y="80"/>
                    </a:lnTo>
                    <a:lnTo>
                      <a:pt x="104" y="80"/>
                    </a:lnTo>
                    <a:lnTo>
                      <a:pt x="105" y="81"/>
                    </a:lnTo>
                    <a:lnTo>
                      <a:pt x="105" y="81"/>
                    </a:lnTo>
                    <a:lnTo>
                      <a:pt x="105" y="82"/>
                    </a:lnTo>
                    <a:lnTo>
                      <a:pt x="105" y="82"/>
                    </a:lnTo>
                    <a:lnTo>
                      <a:pt x="106" y="83"/>
                    </a:lnTo>
                    <a:lnTo>
                      <a:pt x="106" y="83"/>
                    </a:lnTo>
                    <a:lnTo>
                      <a:pt x="106" y="83"/>
                    </a:lnTo>
                    <a:lnTo>
                      <a:pt x="106" y="83"/>
                    </a:lnTo>
                    <a:lnTo>
                      <a:pt x="106" y="84"/>
                    </a:lnTo>
                    <a:lnTo>
                      <a:pt x="106" y="84"/>
                    </a:lnTo>
                    <a:lnTo>
                      <a:pt x="107" y="85"/>
                    </a:lnTo>
                    <a:lnTo>
                      <a:pt x="107" y="86"/>
                    </a:lnTo>
                    <a:lnTo>
                      <a:pt x="107" y="86"/>
                    </a:lnTo>
                    <a:lnTo>
                      <a:pt x="107" y="87"/>
                    </a:lnTo>
                    <a:lnTo>
                      <a:pt x="107" y="88"/>
                    </a:lnTo>
                    <a:lnTo>
                      <a:pt x="107" y="88"/>
                    </a:lnTo>
                    <a:lnTo>
                      <a:pt x="107" y="89"/>
                    </a:lnTo>
                    <a:lnTo>
                      <a:pt x="108" y="90"/>
                    </a:lnTo>
                    <a:lnTo>
                      <a:pt x="108" y="90"/>
                    </a:lnTo>
                    <a:lnTo>
                      <a:pt x="108" y="91"/>
                    </a:lnTo>
                    <a:lnTo>
                      <a:pt x="108" y="91"/>
                    </a:lnTo>
                    <a:lnTo>
                      <a:pt x="108" y="92"/>
                    </a:lnTo>
                    <a:lnTo>
                      <a:pt x="108" y="92"/>
                    </a:lnTo>
                    <a:lnTo>
                      <a:pt x="108" y="92"/>
                    </a:lnTo>
                    <a:lnTo>
                      <a:pt x="108" y="93"/>
                    </a:lnTo>
                    <a:lnTo>
                      <a:pt x="108" y="94"/>
                    </a:lnTo>
                    <a:lnTo>
                      <a:pt x="108" y="95"/>
                    </a:lnTo>
                    <a:lnTo>
                      <a:pt x="108" y="95"/>
                    </a:lnTo>
                    <a:lnTo>
                      <a:pt x="108" y="96"/>
                    </a:lnTo>
                    <a:lnTo>
                      <a:pt x="108" y="97"/>
                    </a:lnTo>
                    <a:lnTo>
                      <a:pt x="108" y="97"/>
                    </a:lnTo>
                    <a:lnTo>
                      <a:pt x="108" y="98"/>
                    </a:lnTo>
                    <a:lnTo>
                      <a:pt x="108" y="99"/>
                    </a:lnTo>
                    <a:lnTo>
                      <a:pt x="107" y="100"/>
                    </a:lnTo>
                    <a:lnTo>
                      <a:pt x="107" y="100"/>
                    </a:lnTo>
                    <a:lnTo>
                      <a:pt x="107" y="101"/>
                    </a:lnTo>
                    <a:lnTo>
                      <a:pt x="107" y="102"/>
                    </a:lnTo>
                    <a:lnTo>
                      <a:pt x="107" y="102"/>
                    </a:lnTo>
                    <a:lnTo>
                      <a:pt x="107" y="102"/>
                    </a:lnTo>
                    <a:lnTo>
                      <a:pt x="106" y="102"/>
                    </a:lnTo>
                    <a:lnTo>
                      <a:pt x="106" y="103"/>
                    </a:lnTo>
                    <a:lnTo>
                      <a:pt x="106" y="104"/>
                    </a:lnTo>
                    <a:lnTo>
                      <a:pt x="106" y="105"/>
                    </a:lnTo>
                    <a:lnTo>
                      <a:pt x="105" y="105"/>
                    </a:lnTo>
                    <a:lnTo>
                      <a:pt x="105" y="106"/>
                    </a:lnTo>
                    <a:lnTo>
                      <a:pt x="104" y="107"/>
                    </a:lnTo>
                    <a:lnTo>
                      <a:pt x="104" y="107"/>
                    </a:lnTo>
                    <a:lnTo>
                      <a:pt x="104" y="108"/>
                    </a:lnTo>
                    <a:lnTo>
                      <a:pt x="103" y="109"/>
                    </a:lnTo>
                    <a:lnTo>
                      <a:pt x="103" y="110"/>
                    </a:lnTo>
                    <a:lnTo>
                      <a:pt x="102" y="110"/>
                    </a:lnTo>
                    <a:lnTo>
                      <a:pt x="101" y="111"/>
                    </a:lnTo>
                    <a:lnTo>
                      <a:pt x="101" y="112"/>
                    </a:lnTo>
                    <a:lnTo>
                      <a:pt x="101" y="112"/>
                    </a:lnTo>
                    <a:lnTo>
                      <a:pt x="101" y="112"/>
                    </a:lnTo>
                    <a:lnTo>
                      <a:pt x="100" y="112"/>
                    </a:lnTo>
                    <a:lnTo>
                      <a:pt x="99" y="113"/>
                    </a:lnTo>
                    <a:lnTo>
                      <a:pt x="99" y="113"/>
                    </a:lnTo>
                    <a:lnTo>
                      <a:pt x="98" y="114"/>
                    </a:lnTo>
                    <a:lnTo>
                      <a:pt x="97" y="114"/>
                    </a:lnTo>
                    <a:lnTo>
                      <a:pt x="97" y="115"/>
                    </a:lnTo>
                    <a:lnTo>
                      <a:pt x="96" y="115"/>
                    </a:lnTo>
                    <a:lnTo>
                      <a:pt x="95" y="116"/>
                    </a:lnTo>
                    <a:lnTo>
                      <a:pt x="95" y="116"/>
                    </a:lnTo>
                    <a:lnTo>
                      <a:pt x="94" y="116"/>
                    </a:lnTo>
                    <a:lnTo>
                      <a:pt x="93" y="117"/>
                    </a:lnTo>
                    <a:lnTo>
                      <a:pt x="92" y="117"/>
                    </a:lnTo>
                    <a:lnTo>
                      <a:pt x="92" y="117"/>
                    </a:lnTo>
                    <a:lnTo>
                      <a:pt x="91" y="117"/>
                    </a:lnTo>
                    <a:lnTo>
                      <a:pt x="91" y="118"/>
                    </a:lnTo>
                    <a:lnTo>
                      <a:pt x="91" y="118"/>
                    </a:lnTo>
                    <a:lnTo>
                      <a:pt x="91" y="118"/>
                    </a:lnTo>
                    <a:lnTo>
                      <a:pt x="91" y="119"/>
                    </a:lnTo>
                    <a:lnTo>
                      <a:pt x="91" y="120"/>
                    </a:lnTo>
                    <a:lnTo>
                      <a:pt x="91" y="120"/>
                    </a:lnTo>
                    <a:lnTo>
                      <a:pt x="90" y="121"/>
                    </a:lnTo>
                    <a:lnTo>
                      <a:pt x="90" y="121"/>
                    </a:lnTo>
                    <a:lnTo>
                      <a:pt x="90" y="121"/>
                    </a:lnTo>
                    <a:lnTo>
                      <a:pt x="90" y="122"/>
                    </a:lnTo>
                    <a:lnTo>
                      <a:pt x="89" y="122"/>
                    </a:lnTo>
                    <a:lnTo>
                      <a:pt x="89" y="123"/>
                    </a:lnTo>
                    <a:lnTo>
                      <a:pt x="89" y="123"/>
                    </a:lnTo>
                    <a:lnTo>
                      <a:pt x="88" y="124"/>
                    </a:lnTo>
                    <a:lnTo>
                      <a:pt x="87" y="125"/>
                    </a:lnTo>
                    <a:lnTo>
                      <a:pt x="87" y="125"/>
                    </a:lnTo>
                    <a:lnTo>
                      <a:pt x="86" y="126"/>
                    </a:lnTo>
                    <a:lnTo>
                      <a:pt x="86" y="127"/>
                    </a:lnTo>
                    <a:lnTo>
                      <a:pt x="85" y="127"/>
                    </a:lnTo>
                    <a:lnTo>
                      <a:pt x="84" y="128"/>
                    </a:lnTo>
                    <a:lnTo>
                      <a:pt x="84" y="128"/>
                    </a:lnTo>
                    <a:lnTo>
                      <a:pt x="83" y="129"/>
                    </a:lnTo>
                    <a:lnTo>
                      <a:pt x="82" y="129"/>
                    </a:lnTo>
                    <a:lnTo>
                      <a:pt x="82" y="130"/>
                    </a:lnTo>
                    <a:lnTo>
                      <a:pt x="82" y="130"/>
                    </a:lnTo>
                    <a:lnTo>
                      <a:pt x="81" y="131"/>
                    </a:lnTo>
                    <a:lnTo>
                      <a:pt x="80" y="131"/>
                    </a:lnTo>
                    <a:lnTo>
                      <a:pt x="79" y="131"/>
                    </a:lnTo>
                    <a:lnTo>
                      <a:pt x="78" y="131"/>
                    </a:lnTo>
                    <a:lnTo>
                      <a:pt x="78" y="131"/>
                    </a:lnTo>
                    <a:lnTo>
                      <a:pt x="77" y="131"/>
                    </a:lnTo>
                    <a:lnTo>
                      <a:pt x="76" y="131"/>
                    </a:lnTo>
                    <a:lnTo>
                      <a:pt x="75" y="132"/>
                    </a:lnTo>
                    <a:lnTo>
                      <a:pt x="74" y="132"/>
                    </a:lnTo>
                    <a:lnTo>
                      <a:pt x="73" y="132"/>
                    </a:lnTo>
                    <a:lnTo>
                      <a:pt x="73" y="132"/>
                    </a:lnTo>
                    <a:lnTo>
                      <a:pt x="72" y="132"/>
                    </a:lnTo>
                    <a:lnTo>
                      <a:pt x="72" y="132"/>
                    </a:lnTo>
                    <a:lnTo>
                      <a:pt x="71" y="132"/>
                    </a:lnTo>
                    <a:lnTo>
                      <a:pt x="70" y="133"/>
                    </a:lnTo>
                    <a:lnTo>
                      <a:pt x="69" y="133"/>
                    </a:lnTo>
                    <a:lnTo>
                      <a:pt x="69" y="133"/>
                    </a:lnTo>
                    <a:lnTo>
                      <a:pt x="68" y="133"/>
                    </a:lnTo>
                    <a:lnTo>
                      <a:pt x="67" y="133"/>
                    </a:lnTo>
                    <a:lnTo>
                      <a:pt x="66" y="133"/>
                    </a:lnTo>
                    <a:lnTo>
                      <a:pt x="65" y="133"/>
                    </a:lnTo>
                    <a:lnTo>
                      <a:pt x="64" y="133"/>
                    </a:lnTo>
                    <a:lnTo>
                      <a:pt x="63" y="132"/>
                    </a:lnTo>
                    <a:lnTo>
                      <a:pt x="63" y="132"/>
                    </a:lnTo>
                    <a:lnTo>
                      <a:pt x="63" y="132"/>
                    </a:lnTo>
                    <a:lnTo>
                      <a:pt x="62" y="132"/>
                    </a:lnTo>
                    <a:lnTo>
                      <a:pt x="61" y="132"/>
                    </a:lnTo>
                    <a:lnTo>
                      <a:pt x="60" y="132"/>
                    </a:lnTo>
                    <a:lnTo>
                      <a:pt x="59" y="132"/>
                    </a:lnTo>
                    <a:lnTo>
                      <a:pt x="59" y="132"/>
                    </a:lnTo>
                    <a:lnTo>
                      <a:pt x="58" y="131"/>
                    </a:lnTo>
                    <a:lnTo>
                      <a:pt x="57" y="131"/>
                    </a:lnTo>
                    <a:lnTo>
                      <a:pt x="56" y="131"/>
                    </a:lnTo>
                    <a:lnTo>
                      <a:pt x="56" y="131"/>
                    </a:lnTo>
                    <a:lnTo>
                      <a:pt x="55" y="131"/>
                    </a:lnTo>
                    <a:lnTo>
                      <a:pt x="54" y="131"/>
                    </a:lnTo>
                    <a:lnTo>
                      <a:pt x="53" y="131"/>
                    </a:lnTo>
                    <a:lnTo>
                      <a:pt x="53" y="131"/>
                    </a:lnTo>
                    <a:lnTo>
                      <a:pt x="53" y="130"/>
                    </a:lnTo>
                    <a:lnTo>
                      <a:pt x="52" y="130"/>
                    </a:lnTo>
                    <a:lnTo>
                      <a:pt x="51" y="130"/>
                    </a:lnTo>
                    <a:lnTo>
                      <a:pt x="51" y="129"/>
                    </a:lnTo>
                    <a:lnTo>
                      <a:pt x="50" y="129"/>
                    </a:lnTo>
                    <a:lnTo>
                      <a:pt x="49" y="129"/>
                    </a:lnTo>
                    <a:lnTo>
                      <a:pt x="49" y="128"/>
                    </a:lnTo>
                    <a:lnTo>
                      <a:pt x="48" y="128"/>
                    </a:lnTo>
                    <a:lnTo>
                      <a:pt x="47" y="127"/>
                    </a:lnTo>
                    <a:lnTo>
                      <a:pt x="47" y="127"/>
                    </a:lnTo>
                    <a:lnTo>
                      <a:pt x="46" y="127"/>
                    </a:lnTo>
                    <a:lnTo>
                      <a:pt x="45" y="126"/>
                    </a:lnTo>
                    <a:lnTo>
                      <a:pt x="45" y="126"/>
                    </a:lnTo>
                    <a:lnTo>
                      <a:pt x="44" y="125"/>
                    </a:lnTo>
                    <a:lnTo>
                      <a:pt x="43" y="125"/>
                    </a:lnTo>
                    <a:lnTo>
                      <a:pt x="43" y="125"/>
                    </a:lnTo>
                    <a:lnTo>
                      <a:pt x="43" y="124"/>
                    </a:lnTo>
                    <a:lnTo>
                      <a:pt x="43" y="124"/>
                    </a:lnTo>
                    <a:lnTo>
                      <a:pt x="43" y="123"/>
                    </a:lnTo>
                    <a:lnTo>
                      <a:pt x="42" y="123"/>
                    </a:lnTo>
                    <a:lnTo>
                      <a:pt x="42" y="122"/>
                    </a:lnTo>
                    <a:lnTo>
                      <a:pt x="41" y="122"/>
                    </a:lnTo>
                    <a:lnTo>
                      <a:pt x="41" y="121"/>
                    </a:lnTo>
                    <a:lnTo>
                      <a:pt x="40" y="121"/>
                    </a:lnTo>
                    <a:lnTo>
                      <a:pt x="40" y="121"/>
                    </a:lnTo>
                    <a:lnTo>
                      <a:pt x="39" y="121"/>
                    </a:lnTo>
                    <a:lnTo>
                      <a:pt x="39" y="120"/>
                    </a:lnTo>
                    <a:lnTo>
                      <a:pt x="38" y="120"/>
                    </a:lnTo>
                    <a:lnTo>
                      <a:pt x="38" y="119"/>
                    </a:lnTo>
                    <a:lnTo>
                      <a:pt x="37" y="119"/>
                    </a:lnTo>
                    <a:lnTo>
                      <a:pt x="37" y="118"/>
                    </a:lnTo>
                    <a:lnTo>
                      <a:pt x="36" y="118"/>
                    </a:lnTo>
                    <a:lnTo>
                      <a:pt x="36" y="117"/>
                    </a:lnTo>
                    <a:lnTo>
                      <a:pt x="35" y="116"/>
                    </a:lnTo>
                    <a:lnTo>
                      <a:pt x="35" y="116"/>
                    </a:lnTo>
                    <a:lnTo>
                      <a:pt x="34" y="115"/>
                    </a:lnTo>
                    <a:lnTo>
                      <a:pt x="34" y="115"/>
                    </a:lnTo>
                    <a:lnTo>
                      <a:pt x="34" y="114"/>
                    </a:lnTo>
                    <a:lnTo>
                      <a:pt x="34" y="113"/>
                    </a:lnTo>
                    <a:lnTo>
                      <a:pt x="34" y="113"/>
                    </a:lnTo>
                    <a:lnTo>
                      <a:pt x="33" y="112"/>
                    </a:lnTo>
                    <a:lnTo>
                      <a:pt x="33" y="112"/>
                    </a:lnTo>
                    <a:lnTo>
                      <a:pt x="33" y="112"/>
                    </a:lnTo>
                    <a:lnTo>
                      <a:pt x="32" y="111"/>
                    </a:lnTo>
                    <a:lnTo>
                      <a:pt x="32" y="111"/>
                    </a:lnTo>
                    <a:lnTo>
                      <a:pt x="31" y="110"/>
                    </a:lnTo>
                    <a:lnTo>
                      <a:pt x="31" y="110"/>
                    </a:lnTo>
                    <a:lnTo>
                      <a:pt x="31" y="109"/>
                    </a:lnTo>
                    <a:lnTo>
                      <a:pt x="30" y="108"/>
                    </a:lnTo>
                    <a:lnTo>
                      <a:pt x="30" y="108"/>
                    </a:lnTo>
                    <a:lnTo>
                      <a:pt x="30" y="107"/>
                    </a:lnTo>
                    <a:lnTo>
                      <a:pt x="29" y="107"/>
                    </a:lnTo>
                    <a:lnTo>
                      <a:pt x="29" y="106"/>
                    </a:lnTo>
                    <a:lnTo>
                      <a:pt x="29" y="105"/>
                    </a:lnTo>
                    <a:lnTo>
                      <a:pt x="28" y="105"/>
                    </a:lnTo>
                    <a:lnTo>
                      <a:pt x="28" y="104"/>
                    </a:lnTo>
                    <a:lnTo>
                      <a:pt x="28" y="103"/>
                    </a:lnTo>
                    <a:lnTo>
                      <a:pt x="27" y="103"/>
                    </a:lnTo>
                    <a:lnTo>
                      <a:pt x="27" y="102"/>
                    </a:lnTo>
                    <a:lnTo>
                      <a:pt x="27" y="102"/>
                    </a:lnTo>
                    <a:lnTo>
                      <a:pt x="26" y="102"/>
                    </a:lnTo>
                    <a:lnTo>
                      <a:pt x="26" y="101"/>
                    </a:lnTo>
                    <a:lnTo>
                      <a:pt x="26" y="101"/>
                    </a:lnTo>
                    <a:lnTo>
                      <a:pt x="25" y="100"/>
                    </a:lnTo>
                    <a:lnTo>
                      <a:pt x="25" y="99"/>
                    </a:lnTo>
                    <a:lnTo>
                      <a:pt x="25" y="99"/>
                    </a:lnTo>
                    <a:lnTo>
                      <a:pt x="24" y="98"/>
                    </a:lnTo>
                    <a:lnTo>
                      <a:pt x="24" y="97"/>
                    </a:lnTo>
                    <a:lnTo>
                      <a:pt x="24" y="97"/>
                    </a:lnTo>
                    <a:lnTo>
                      <a:pt x="24" y="96"/>
                    </a:lnTo>
                    <a:lnTo>
                      <a:pt x="24" y="95"/>
                    </a:lnTo>
                    <a:lnTo>
                      <a:pt x="24" y="94"/>
                    </a:lnTo>
                    <a:lnTo>
                      <a:pt x="23" y="93"/>
                    </a:lnTo>
                    <a:lnTo>
                      <a:pt x="22" y="92"/>
                    </a:lnTo>
                    <a:lnTo>
                      <a:pt x="22" y="91"/>
                    </a:lnTo>
                    <a:lnTo>
                      <a:pt x="21" y="89"/>
                    </a:lnTo>
                    <a:lnTo>
                      <a:pt x="21" y="88"/>
                    </a:lnTo>
                    <a:lnTo>
                      <a:pt x="20" y="87"/>
                    </a:lnTo>
                    <a:lnTo>
                      <a:pt x="20" y="85"/>
                    </a:lnTo>
                    <a:lnTo>
                      <a:pt x="19" y="84"/>
                    </a:lnTo>
                    <a:lnTo>
                      <a:pt x="19" y="83"/>
                    </a:lnTo>
                    <a:lnTo>
                      <a:pt x="19" y="83"/>
                    </a:lnTo>
                    <a:lnTo>
                      <a:pt x="18" y="82"/>
                    </a:lnTo>
                    <a:lnTo>
                      <a:pt x="18" y="81"/>
                    </a:lnTo>
                    <a:lnTo>
                      <a:pt x="17" y="79"/>
                    </a:lnTo>
                    <a:lnTo>
                      <a:pt x="17" y="78"/>
                    </a:lnTo>
                    <a:lnTo>
                      <a:pt x="16" y="77"/>
                    </a:lnTo>
                    <a:lnTo>
                      <a:pt x="15" y="75"/>
                    </a:lnTo>
                    <a:lnTo>
                      <a:pt x="15" y="74"/>
                    </a:lnTo>
                    <a:lnTo>
                      <a:pt x="15" y="73"/>
                    </a:lnTo>
                    <a:lnTo>
                      <a:pt x="15" y="72"/>
                    </a:lnTo>
                    <a:lnTo>
                      <a:pt x="14" y="71"/>
                    </a:lnTo>
                    <a:lnTo>
                      <a:pt x="14" y="69"/>
                    </a:lnTo>
                    <a:lnTo>
                      <a:pt x="13" y="68"/>
                    </a:lnTo>
                    <a:lnTo>
                      <a:pt x="13" y="67"/>
                    </a:lnTo>
                    <a:lnTo>
                      <a:pt x="12" y="65"/>
                    </a:lnTo>
                    <a:lnTo>
                      <a:pt x="12" y="64"/>
                    </a:lnTo>
                    <a:lnTo>
                      <a:pt x="12" y="64"/>
                    </a:lnTo>
                    <a:lnTo>
                      <a:pt x="12" y="63"/>
                    </a:lnTo>
                    <a:lnTo>
                      <a:pt x="11" y="62"/>
                    </a:lnTo>
                    <a:lnTo>
                      <a:pt x="11" y="61"/>
                    </a:lnTo>
                    <a:lnTo>
                      <a:pt x="10" y="59"/>
                    </a:lnTo>
                    <a:lnTo>
                      <a:pt x="10" y="58"/>
                    </a:lnTo>
                    <a:lnTo>
                      <a:pt x="9" y="57"/>
                    </a:lnTo>
                    <a:lnTo>
                      <a:pt x="9" y="55"/>
                    </a:lnTo>
                    <a:lnTo>
                      <a:pt x="9" y="54"/>
                    </a:lnTo>
                    <a:lnTo>
                      <a:pt x="8" y="53"/>
                    </a:lnTo>
                    <a:lnTo>
                      <a:pt x="8" y="52"/>
                    </a:lnTo>
                    <a:lnTo>
                      <a:pt x="7" y="51"/>
                    </a:lnTo>
                    <a:lnTo>
                      <a:pt x="7" y="50"/>
                    </a:lnTo>
                    <a:lnTo>
                      <a:pt x="7" y="48"/>
                    </a:lnTo>
                    <a:lnTo>
                      <a:pt x="6" y="47"/>
                    </a:lnTo>
                    <a:lnTo>
                      <a:pt x="6" y="45"/>
                    </a:lnTo>
                    <a:lnTo>
                      <a:pt x="6" y="44"/>
                    </a:lnTo>
                    <a:lnTo>
                      <a:pt x="5" y="43"/>
                    </a:lnTo>
                    <a:lnTo>
                      <a:pt x="5" y="40"/>
                    </a:lnTo>
                    <a:lnTo>
                      <a:pt x="5" y="38"/>
                    </a:lnTo>
                    <a:lnTo>
                      <a:pt x="5" y="35"/>
                    </a:lnTo>
                    <a:lnTo>
                      <a:pt x="5" y="34"/>
                    </a:lnTo>
                    <a:lnTo>
                      <a:pt x="4" y="32"/>
                    </a:lnTo>
                    <a:lnTo>
                      <a:pt x="4" y="29"/>
                    </a:lnTo>
                    <a:lnTo>
                      <a:pt x="4" y="27"/>
                    </a:lnTo>
                    <a:lnTo>
                      <a:pt x="3" y="24"/>
                    </a:lnTo>
                    <a:lnTo>
                      <a:pt x="2" y="22"/>
                    </a:lnTo>
                    <a:lnTo>
                      <a:pt x="2" y="21"/>
                    </a:lnTo>
                    <a:lnTo>
                      <a:pt x="2" y="19"/>
                    </a:lnTo>
                    <a:lnTo>
                      <a:pt x="1" y="17"/>
                    </a:lnTo>
                    <a:lnTo>
                      <a:pt x="1" y="16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1" y="6"/>
                    </a:lnTo>
                    <a:lnTo>
                      <a:pt x="6" y="1"/>
                    </a:lnTo>
                    <a:lnTo>
                      <a:pt x="6" y="0"/>
                    </a:lnTo>
                    <a:lnTo>
                      <a:pt x="15" y="1"/>
                    </a:lnTo>
                    <a:lnTo>
                      <a:pt x="15" y="1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C8EF5C42-233A-A150-840D-AB6ACABD3FFF}"/>
                </a:ext>
              </a:extLst>
            </p:cNvPr>
            <p:cNvGrpSpPr/>
            <p:nvPr/>
          </p:nvGrpSpPr>
          <p:grpSpPr>
            <a:xfrm>
              <a:off x="5700713" y="3195369"/>
              <a:ext cx="789782" cy="163512"/>
              <a:chOff x="5700713" y="3195369"/>
              <a:chExt cx="789782" cy="163512"/>
            </a:xfrm>
          </p:grpSpPr>
          <p:sp>
            <p:nvSpPr>
              <p:cNvPr id="78" name="椭圆 77">
                <a:extLst>
                  <a:ext uri="{FF2B5EF4-FFF2-40B4-BE49-F238E27FC236}">
                    <a16:creationId xmlns:a16="http://schemas.microsoft.com/office/drawing/2014/main" id="{16E850E9-D5A0-26E6-7A16-C0EFDD1DB13D}"/>
                  </a:ext>
                </a:extLst>
              </p:cNvPr>
              <p:cNvSpPr/>
              <p:nvPr/>
            </p:nvSpPr>
            <p:spPr>
              <a:xfrm>
                <a:off x="6014244" y="3195369"/>
                <a:ext cx="163512" cy="163512"/>
              </a:xfrm>
              <a:prstGeom prst="ellipse">
                <a:avLst/>
              </a:prstGeom>
              <a:noFill/>
              <a:ln w="38100">
                <a:solidFill>
                  <a:srgbClr val="6C8B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id="{D326693C-37ED-A4C9-E535-164DB603B5B2}"/>
                  </a:ext>
                </a:extLst>
              </p:cNvPr>
              <p:cNvSpPr/>
              <p:nvPr/>
            </p:nvSpPr>
            <p:spPr>
              <a:xfrm>
                <a:off x="5700713" y="3239026"/>
                <a:ext cx="76198" cy="76198"/>
              </a:xfrm>
              <a:prstGeom prst="ellipse">
                <a:avLst/>
              </a:prstGeom>
              <a:solidFill>
                <a:srgbClr val="6C8B5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椭圆 81">
                <a:extLst>
                  <a:ext uri="{FF2B5EF4-FFF2-40B4-BE49-F238E27FC236}">
                    <a16:creationId xmlns:a16="http://schemas.microsoft.com/office/drawing/2014/main" id="{18CE1900-B86E-3A1C-2422-9F4AE5DCA502}"/>
                  </a:ext>
                </a:extLst>
              </p:cNvPr>
              <p:cNvSpPr/>
              <p:nvPr/>
            </p:nvSpPr>
            <p:spPr>
              <a:xfrm>
                <a:off x="6414297" y="3239026"/>
                <a:ext cx="76198" cy="76198"/>
              </a:xfrm>
              <a:prstGeom prst="ellipse">
                <a:avLst/>
              </a:prstGeom>
              <a:solidFill>
                <a:srgbClr val="6C8B5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A53F1192-B86E-A93C-CCD5-82F2316E9695}"/>
              </a:ext>
            </a:extLst>
          </p:cNvPr>
          <p:cNvGrpSpPr/>
          <p:nvPr/>
        </p:nvGrpSpPr>
        <p:grpSpPr>
          <a:xfrm>
            <a:off x="3557791" y="1311972"/>
            <a:ext cx="5073244" cy="1148830"/>
            <a:chOff x="3530600" y="908293"/>
            <a:chExt cx="5073244" cy="1148830"/>
          </a:xfrm>
        </p:grpSpPr>
        <p:pic>
          <p:nvPicPr>
            <p:cNvPr id="90" name="图片 89">
              <a:extLst>
                <a:ext uri="{FF2B5EF4-FFF2-40B4-BE49-F238E27FC236}">
                  <a16:creationId xmlns:a16="http://schemas.microsoft.com/office/drawing/2014/main" id="{495A5576-129B-061F-0CA6-6FB2363DA85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067263" y="908293"/>
              <a:ext cx="1536581" cy="1148830"/>
            </a:xfrm>
            <a:prstGeom prst="rect">
              <a:avLst/>
            </a:prstGeom>
          </p:spPr>
        </p:pic>
        <p:pic>
          <p:nvPicPr>
            <p:cNvPr id="91" name="图片 90">
              <a:extLst>
                <a:ext uri="{FF2B5EF4-FFF2-40B4-BE49-F238E27FC236}">
                  <a16:creationId xmlns:a16="http://schemas.microsoft.com/office/drawing/2014/main" id="{BB099A18-A751-341E-A8F5-82FEB4D5516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3530600" y="908293"/>
              <a:ext cx="1536582" cy="1148830"/>
            </a:xfrm>
            <a:prstGeom prst="rect">
              <a:avLst/>
            </a:prstGeom>
          </p:spPr>
        </p:pic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FF12305D-D2D4-1473-ED8D-88F7C929D35B}"/>
              </a:ext>
            </a:extLst>
          </p:cNvPr>
          <p:cNvGrpSpPr/>
          <p:nvPr/>
        </p:nvGrpSpPr>
        <p:grpSpPr>
          <a:xfrm>
            <a:off x="4397375" y="2781668"/>
            <a:ext cx="3397250" cy="469900"/>
            <a:chOff x="2379661" y="2333993"/>
            <a:chExt cx="3397250" cy="469900"/>
          </a:xfrm>
        </p:grpSpPr>
        <p:sp>
          <p:nvSpPr>
            <p:cNvPr id="93" name="矩形: 圆角 92">
              <a:extLst>
                <a:ext uri="{FF2B5EF4-FFF2-40B4-BE49-F238E27FC236}">
                  <a16:creationId xmlns:a16="http://schemas.microsoft.com/office/drawing/2014/main" id="{34C99B92-A78A-389C-54F5-C5E5C67BFB63}"/>
                </a:ext>
              </a:extLst>
            </p:cNvPr>
            <p:cNvSpPr/>
            <p:nvPr/>
          </p:nvSpPr>
          <p:spPr>
            <a:xfrm>
              <a:off x="2379661" y="2333993"/>
              <a:ext cx="3397250" cy="469900"/>
            </a:xfrm>
            <a:prstGeom prst="roundRect">
              <a:avLst>
                <a:gd name="adj" fmla="val 50000"/>
              </a:avLst>
            </a:prstGeom>
            <a:blipFill dpi="0" rotWithShape="1">
              <a:blip r:embed="rId4">
                <a:alphaModFix amt="41000"/>
              </a:blip>
              <a:srcRect/>
              <a:tile tx="0" ty="0" sx="100000" sy="100000" flip="none" algn="tl"/>
            </a:blipFill>
            <a:ln>
              <a:solidFill>
                <a:srgbClr val="6C8B5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20FCFCCD-1CD1-7BE8-93A4-76C4B691F842}"/>
                </a:ext>
              </a:extLst>
            </p:cNvPr>
            <p:cNvSpPr txBox="1"/>
            <p:nvPr/>
          </p:nvSpPr>
          <p:spPr>
            <a:xfrm>
              <a:off x="2813111" y="2414491"/>
              <a:ext cx="25303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r>
                <a:rPr lang="zh-CN" altLang="en-US" sz="1600" dirty="0">
                  <a:solidFill>
                    <a:srgbClr val="6C8B5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单击此处添加标题文本</a:t>
              </a:r>
            </a:p>
          </p:txBody>
        </p:sp>
      </p:grpSp>
      <p:sp>
        <p:nvSpPr>
          <p:cNvPr id="53" name="文本框 52">
            <a:extLst>
              <a:ext uri="{FF2B5EF4-FFF2-40B4-BE49-F238E27FC236}">
                <a16:creationId xmlns:a16="http://schemas.microsoft.com/office/drawing/2014/main" id="{A0FD02D2-B0FC-E790-BE3C-5B128A55B945}"/>
              </a:ext>
            </a:extLst>
          </p:cNvPr>
          <p:cNvSpPr txBox="1"/>
          <p:nvPr/>
        </p:nvSpPr>
        <p:spPr>
          <a:xfrm>
            <a:off x="5499100" y="2066175"/>
            <a:ext cx="11938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dirty="0">
                <a:solidFill>
                  <a:srgbClr val="6C8B50"/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</a:rPr>
              <a:t>PART</a:t>
            </a:r>
            <a:endParaRPr lang="zh-CN" altLang="en-US" dirty="0">
              <a:solidFill>
                <a:srgbClr val="6C8B50"/>
              </a:solidFill>
              <a:latin typeface="HarmonyOS Sans SC Light" panose="00000400000000000000" pitchFamily="2" charset="-122"/>
              <a:ea typeface="HarmonyOS Sans SC Light" panose="00000400000000000000" pitchFamily="2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59494A1A-F37C-7A85-3ABB-FAEB2E5E30E9}"/>
              </a:ext>
            </a:extLst>
          </p:cNvPr>
          <p:cNvSpPr txBox="1"/>
          <p:nvPr/>
        </p:nvSpPr>
        <p:spPr>
          <a:xfrm>
            <a:off x="2501103" y="4213368"/>
            <a:ext cx="7189794" cy="89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rgbClr val="6C8B5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2743022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" name="组合 91">
            <a:extLst>
              <a:ext uri="{FF2B5EF4-FFF2-40B4-BE49-F238E27FC236}">
                <a16:creationId xmlns:a16="http://schemas.microsoft.com/office/drawing/2014/main" id="{A53F1192-B86E-A93C-CCD5-82F2316E9695}"/>
              </a:ext>
            </a:extLst>
          </p:cNvPr>
          <p:cNvGrpSpPr/>
          <p:nvPr/>
        </p:nvGrpSpPr>
        <p:grpSpPr>
          <a:xfrm>
            <a:off x="2383493" y="-267676"/>
            <a:ext cx="7307404" cy="1148830"/>
            <a:chOff x="3530600" y="908293"/>
            <a:chExt cx="7307404" cy="1148830"/>
          </a:xfrm>
        </p:grpSpPr>
        <p:pic>
          <p:nvPicPr>
            <p:cNvPr id="90" name="图片 89">
              <a:extLst>
                <a:ext uri="{FF2B5EF4-FFF2-40B4-BE49-F238E27FC236}">
                  <a16:creationId xmlns:a16="http://schemas.microsoft.com/office/drawing/2014/main" id="{495A5576-129B-061F-0CA6-6FB2363DA85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301423" y="908293"/>
              <a:ext cx="1536581" cy="1148830"/>
            </a:xfrm>
            <a:prstGeom prst="rect">
              <a:avLst/>
            </a:prstGeom>
          </p:spPr>
        </p:pic>
        <p:pic>
          <p:nvPicPr>
            <p:cNvPr id="91" name="图片 90">
              <a:extLst>
                <a:ext uri="{FF2B5EF4-FFF2-40B4-BE49-F238E27FC236}">
                  <a16:creationId xmlns:a16="http://schemas.microsoft.com/office/drawing/2014/main" id="{BB099A18-A751-341E-A8F5-82FEB4D5516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3530600" y="908293"/>
              <a:ext cx="1536582" cy="1148830"/>
            </a:xfrm>
            <a:prstGeom prst="rect">
              <a:avLst/>
            </a:prstGeom>
          </p:spPr>
        </p:pic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FF12305D-D2D4-1473-ED8D-88F7C929D35B}"/>
              </a:ext>
            </a:extLst>
          </p:cNvPr>
          <p:cNvGrpSpPr/>
          <p:nvPr/>
        </p:nvGrpSpPr>
        <p:grpSpPr>
          <a:xfrm>
            <a:off x="4397375" y="309641"/>
            <a:ext cx="3397250" cy="646331"/>
            <a:chOff x="2379661" y="2236938"/>
            <a:chExt cx="3397250" cy="646331"/>
          </a:xfrm>
        </p:grpSpPr>
        <p:sp>
          <p:nvSpPr>
            <p:cNvPr id="93" name="矩形: 圆角 92">
              <a:extLst>
                <a:ext uri="{FF2B5EF4-FFF2-40B4-BE49-F238E27FC236}">
                  <a16:creationId xmlns:a16="http://schemas.microsoft.com/office/drawing/2014/main" id="{34C99B92-A78A-389C-54F5-C5E5C67BFB63}"/>
                </a:ext>
              </a:extLst>
            </p:cNvPr>
            <p:cNvSpPr/>
            <p:nvPr/>
          </p:nvSpPr>
          <p:spPr>
            <a:xfrm>
              <a:off x="2379661" y="2333993"/>
              <a:ext cx="3397250" cy="469900"/>
            </a:xfrm>
            <a:prstGeom prst="roundRect">
              <a:avLst>
                <a:gd name="adj" fmla="val 50000"/>
              </a:avLst>
            </a:prstGeom>
            <a:blipFill dpi="0" rotWithShape="1">
              <a:blip r:embed="rId4">
                <a:alphaModFix amt="41000"/>
              </a:blip>
              <a:srcRect/>
              <a:tile tx="0" ty="0" sx="100000" sy="100000" flip="none" algn="tl"/>
            </a:blipFill>
            <a:ln>
              <a:solidFill>
                <a:srgbClr val="6C8B5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20FCFCCD-1CD1-7BE8-93A4-76C4B691F842}"/>
                </a:ext>
              </a:extLst>
            </p:cNvPr>
            <p:cNvSpPr txBox="1"/>
            <p:nvPr/>
          </p:nvSpPr>
          <p:spPr>
            <a:xfrm>
              <a:off x="3208463" y="2420841"/>
              <a:ext cx="25303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rgbClr val="6C8B50"/>
                  </a:solidFill>
                  <a:latin typeface="+mn-lt"/>
                  <a:sym typeface="+mn-lt"/>
                </a:rPr>
                <a:t>单击此处添加标题文本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11544BF7-1169-7392-00EC-2C3945540086}"/>
                </a:ext>
              </a:extLst>
            </p:cNvPr>
            <p:cNvSpPr txBox="1"/>
            <p:nvPr/>
          </p:nvSpPr>
          <p:spPr>
            <a:xfrm>
              <a:off x="2626625" y="2236938"/>
              <a:ext cx="69442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rgbClr val="6C8B50"/>
                  </a:solidFill>
                  <a:cs typeface="+mn-ea"/>
                  <a:sym typeface="+mn-lt"/>
                </a:rPr>
                <a:t>04</a:t>
              </a:r>
              <a:endParaRPr lang="zh-CN" altLang="en-US" sz="3600" dirty="0">
                <a:solidFill>
                  <a:srgbClr val="6C8B5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F37BF788-6EDB-81C4-8029-95850914CD74}"/>
              </a:ext>
            </a:extLst>
          </p:cNvPr>
          <p:cNvGrpSpPr/>
          <p:nvPr/>
        </p:nvGrpSpPr>
        <p:grpSpPr>
          <a:xfrm>
            <a:off x="1264249" y="2588391"/>
            <a:ext cx="9429152" cy="1681218"/>
            <a:chOff x="0" y="2701888"/>
            <a:chExt cx="11678249" cy="2082233"/>
          </a:xfrm>
        </p:grpSpPr>
        <p:grpSp>
          <p:nvGrpSpPr>
            <p:cNvPr id="2" name="Group 4">
              <a:extLst>
                <a:ext uri="{FF2B5EF4-FFF2-40B4-BE49-F238E27FC236}">
                  <a16:creationId xmlns:a16="http://schemas.microsoft.com/office/drawing/2014/main" id="{252C51DE-502D-9118-3157-5D542C3A29F9}"/>
                </a:ext>
              </a:extLst>
            </p:cNvPr>
            <p:cNvGrpSpPr/>
            <p:nvPr/>
          </p:nvGrpSpPr>
          <p:grpSpPr>
            <a:xfrm>
              <a:off x="0" y="2701888"/>
              <a:ext cx="11678249" cy="2082233"/>
              <a:chOff x="-270458" y="1702552"/>
              <a:chExt cx="10254846" cy="3987901"/>
            </a:xfrm>
          </p:grpSpPr>
          <p:sp>
            <p:nvSpPr>
              <p:cNvPr id="3" name="Freeform: Shape 5">
                <a:extLst>
                  <a:ext uri="{FF2B5EF4-FFF2-40B4-BE49-F238E27FC236}">
                    <a16:creationId xmlns:a16="http://schemas.microsoft.com/office/drawing/2014/main" id="{0412B684-4364-AE52-EC4A-580CBA9AC3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0458" y="2727789"/>
                <a:ext cx="2259287" cy="2962663"/>
              </a:xfrm>
              <a:custGeom>
                <a:avLst/>
                <a:gdLst/>
                <a:ahLst/>
                <a:cxnLst>
                  <a:cxn ang="0">
                    <a:pos x="410" y="403"/>
                  </a:cxn>
                  <a:cxn ang="0">
                    <a:pos x="189" y="403"/>
                  </a:cxn>
                  <a:cxn ang="0">
                    <a:pos x="138" y="363"/>
                  </a:cxn>
                  <a:cxn ang="0">
                    <a:pos x="51" y="40"/>
                  </a:cxn>
                  <a:cxn ang="0">
                    <a:pos x="51" y="40"/>
                  </a:cxn>
                  <a:cxn ang="0">
                    <a:pos x="0" y="0"/>
                  </a:cxn>
                  <a:cxn ang="0">
                    <a:pos x="81" y="0"/>
                  </a:cxn>
                  <a:cxn ang="0">
                    <a:pos x="302" y="0"/>
                  </a:cxn>
                  <a:cxn ang="0">
                    <a:pos x="353" y="40"/>
                  </a:cxn>
                  <a:cxn ang="0">
                    <a:pos x="440" y="363"/>
                  </a:cxn>
                  <a:cxn ang="0">
                    <a:pos x="491" y="403"/>
                  </a:cxn>
                  <a:cxn ang="0">
                    <a:pos x="410" y="403"/>
                  </a:cxn>
                </a:cxnLst>
                <a:rect l="0" t="0" r="r" b="b"/>
                <a:pathLst>
                  <a:path w="491" h="403">
                    <a:moveTo>
                      <a:pt x="410" y="403"/>
                    </a:moveTo>
                    <a:cubicBezTo>
                      <a:pt x="189" y="403"/>
                      <a:pt x="189" y="403"/>
                      <a:pt x="189" y="403"/>
                    </a:cubicBezTo>
                    <a:cubicBezTo>
                      <a:pt x="166" y="403"/>
                      <a:pt x="143" y="385"/>
                      <a:pt x="138" y="363"/>
                    </a:cubicBezTo>
                    <a:cubicBezTo>
                      <a:pt x="51" y="40"/>
                      <a:pt x="51" y="40"/>
                      <a:pt x="51" y="40"/>
                    </a:cubicBezTo>
                    <a:cubicBezTo>
                      <a:pt x="51" y="40"/>
                      <a:pt x="51" y="40"/>
                      <a:pt x="51" y="40"/>
                    </a:cubicBezTo>
                    <a:cubicBezTo>
                      <a:pt x="45" y="18"/>
                      <a:pt x="22" y="0"/>
                      <a:pt x="0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302" y="0"/>
                      <a:pt x="302" y="0"/>
                      <a:pt x="302" y="0"/>
                    </a:cubicBezTo>
                    <a:cubicBezTo>
                      <a:pt x="325" y="0"/>
                      <a:pt x="348" y="18"/>
                      <a:pt x="353" y="40"/>
                    </a:cubicBezTo>
                    <a:cubicBezTo>
                      <a:pt x="440" y="363"/>
                      <a:pt x="440" y="363"/>
                      <a:pt x="440" y="363"/>
                    </a:cubicBezTo>
                    <a:cubicBezTo>
                      <a:pt x="446" y="385"/>
                      <a:pt x="469" y="403"/>
                      <a:pt x="491" y="403"/>
                    </a:cubicBezTo>
                    <a:lnTo>
                      <a:pt x="410" y="403"/>
                    </a:lnTo>
                    <a:close/>
                  </a:path>
                </a:pathLst>
              </a:custGeom>
              <a:blipFill dpi="0" rotWithShape="1">
                <a:blip r:embed="rId4">
                  <a:alphaModFix amt="41000"/>
                </a:blip>
                <a:srcRect/>
                <a:stretch>
                  <a:fillRect/>
                </a:stretch>
              </a:blipFill>
              <a:ln>
                <a:solidFill>
                  <a:srgbClr val="6C8B5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6" name="Freeform: Shape 6">
                <a:extLst>
                  <a:ext uri="{FF2B5EF4-FFF2-40B4-BE49-F238E27FC236}">
                    <a16:creationId xmlns:a16="http://schemas.microsoft.com/office/drawing/2014/main" id="{A6F97BEE-ADE3-931F-4255-95216A4516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41041" y="2727790"/>
                <a:ext cx="2259287" cy="2962663"/>
              </a:xfrm>
              <a:custGeom>
                <a:avLst/>
                <a:gdLst/>
                <a:ahLst/>
                <a:cxnLst>
                  <a:cxn ang="0">
                    <a:pos x="410" y="403"/>
                  </a:cxn>
                  <a:cxn ang="0">
                    <a:pos x="189" y="403"/>
                  </a:cxn>
                  <a:cxn ang="0">
                    <a:pos x="137" y="363"/>
                  </a:cxn>
                  <a:cxn ang="0">
                    <a:pos x="51" y="40"/>
                  </a:cxn>
                  <a:cxn ang="0">
                    <a:pos x="51" y="40"/>
                  </a:cxn>
                  <a:cxn ang="0">
                    <a:pos x="0" y="0"/>
                  </a:cxn>
                  <a:cxn ang="0">
                    <a:pos x="81" y="0"/>
                  </a:cxn>
                  <a:cxn ang="0">
                    <a:pos x="302" y="0"/>
                  </a:cxn>
                  <a:cxn ang="0">
                    <a:pos x="353" y="40"/>
                  </a:cxn>
                  <a:cxn ang="0">
                    <a:pos x="440" y="363"/>
                  </a:cxn>
                  <a:cxn ang="0">
                    <a:pos x="491" y="403"/>
                  </a:cxn>
                  <a:cxn ang="0">
                    <a:pos x="410" y="403"/>
                  </a:cxn>
                </a:cxnLst>
                <a:rect l="0" t="0" r="r" b="b"/>
                <a:pathLst>
                  <a:path w="491" h="403">
                    <a:moveTo>
                      <a:pt x="410" y="403"/>
                    </a:moveTo>
                    <a:cubicBezTo>
                      <a:pt x="189" y="403"/>
                      <a:pt x="189" y="403"/>
                      <a:pt x="189" y="403"/>
                    </a:cubicBezTo>
                    <a:cubicBezTo>
                      <a:pt x="166" y="403"/>
                      <a:pt x="143" y="385"/>
                      <a:pt x="137" y="363"/>
                    </a:cubicBezTo>
                    <a:cubicBezTo>
                      <a:pt x="51" y="40"/>
                      <a:pt x="51" y="40"/>
                      <a:pt x="51" y="40"/>
                    </a:cubicBezTo>
                    <a:cubicBezTo>
                      <a:pt x="51" y="40"/>
                      <a:pt x="51" y="40"/>
                      <a:pt x="51" y="40"/>
                    </a:cubicBezTo>
                    <a:cubicBezTo>
                      <a:pt x="45" y="18"/>
                      <a:pt x="22" y="0"/>
                      <a:pt x="0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302" y="0"/>
                      <a:pt x="302" y="0"/>
                      <a:pt x="302" y="0"/>
                    </a:cubicBezTo>
                    <a:cubicBezTo>
                      <a:pt x="325" y="0"/>
                      <a:pt x="347" y="18"/>
                      <a:pt x="353" y="40"/>
                    </a:cubicBezTo>
                    <a:cubicBezTo>
                      <a:pt x="440" y="363"/>
                      <a:pt x="440" y="363"/>
                      <a:pt x="440" y="363"/>
                    </a:cubicBezTo>
                    <a:cubicBezTo>
                      <a:pt x="446" y="385"/>
                      <a:pt x="469" y="403"/>
                      <a:pt x="491" y="403"/>
                    </a:cubicBezTo>
                    <a:lnTo>
                      <a:pt x="410" y="403"/>
                    </a:lnTo>
                    <a:close/>
                  </a:path>
                </a:pathLst>
              </a:custGeom>
              <a:blipFill dpi="0" rotWithShape="1">
                <a:blip r:embed="rId4">
                  <a:alphaModFix amt="41000"/>
                </a:blip>
                <a:srcRect/>
                <a:stretch>
                  <a:fillRect/>
                </a:stretch>
              </a:blipFill>
              <a:ln>
                <a:solidFill>
                  <a:srgbClr val="6C8B5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7" name="Freeform: Shape 7">
                <a:extLst>
                  <a:ext uri="{FF2B5EF4-FFF2-40B4-BE49-F238E27FC236}">
                    <a16:creationId xmlns:a16="http://schemas.microsoft.com/office/drawing/2014/main" id="{B23498E2-3A97-3EB6-B170-EF25A73213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06559" y="2727790"/>
                <a:ext cx="2259287" cy="2962663"/>
              </a:xfrm>
              <a:custGeom>
                <a:avLst/>
                <a:gdLst/>
                <a:ahLst/>
                <a:cxnLst>
                  <a:cxn ang="0">
                    <a:pos x="410" y="403"/>
                  </a:cxn>
                  <a:cxn ang="0">
                    <a:pos x="188" y="403"/>
                  </a:cxn>
                  <a:cxn ang="0">
                    <a:pos x="137" y="363"/>
                  </a:cxn>
                  <a:cxn ang="0">
                    <a:pos x="51" y="40"/>
                  </a:cxn>
                  <a:cxn ang="0">
                    <a:pos x="51" y="40"/>
                  </a:cxn>
                  <a:cxn ang="0">
                    <a:pos x="0" y="0"/>
                  </a:cxn>
                  <a:cxn ang="0">
                    <a:pos x="80" y="0"/>
                  </a:cxn>
                  <a:cxn ang="0">
                    <a:pos x="302" y="0"/>
                  </a:cxn>
                  <a:cxn ang="0">
                    <a:pos x="353" y="40"/>
                  </a:cxn>
                  <a:cxn ang="0">
                    <a:pos x="440" y="363"/>
                  </a:cxn>
                  <a:cxn ang="0">
                    <a:pos x="491" y="403"/>
                  </a:cxn>
                  <a:cxn ang="0">
                    <a:pos x="410" y="403"/>
                  </a:cxn>
                </a:cxnLst>
                <a:rect l="0" t="0" r="r" b="b"/>
                <a:pathLst>
                  <a:path w="491" h="403">
                    <a:moveTo>
                      <a:pt x="410" y="403"/>
                    </a:moveTo>
                    <a:cubicBezTo>
                      <a:pt x="188" y="403"/>
                      <a:pt x="188" y="403"/>
                      <a:pt x="188" y="403"/>
                    </a:cubicBezTo>
                    <a:cubicBezTo>
                      <a:pt x="166" y="403"/>
                      <a:pt x="143" y="385"/>
                      <a:pt x="137" y="363"/>
                    </a:cubicBezTo>
                    <a:cubicBezTo>
                      <a:pt x="51" y="40"/>
                      <a:pt x="51" y="40"/>
                      <a:pt x="51" y="40"/>
                    </a:cubicBezTo>
                    <a:cubicBezTo>
                      <a:pt x="51" y="40"/>
                      <a:pt x="51" y="40"/>
                      <a:pt x="51" y="40"/>
                    </a:cubicBezTo>
                    <a:cubicBezTo>
                      <a:pt x="45" y="18"/>
                      <a:pt x="22" y="0"/>
                      <a:pt x="0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302" y="0"/>
                      <a:pt x="302" y="0"/>
                      <a:pt x="302" y="0"/>
                    </a:cubicBezTo>
                    <a:cubicBezTo>
                      <a:pt x="324" y="0"/>
                      <a:pt x="347" y="18"/>
                      <a:pt x="353" y="40"/>
                    </a:cubicBezTo>
                    <a:cubicBezTo>
                      <a:pt x="440" y="363"/>
                      <a:pt x="440" y="363"/>
                      <a:pt x="440" y="363"/>
                    </a:cubicBezTo>
                    <a:cubicBezTo>
                      <a:pt x="445" y="385"/>
                      <a:pt x="468" y="403"/>
                      <a:pt x="491" y="403"/>
                    </a:cubicBezTo>
                    <a:lnTo>
                      <a:pt x="410" y="403"/>
                    </a:lnTo>
                    <a:close/>
                  </a:path>
                </a:pathLst>
              </a:custGeom>
              <a:blipFill dpi="0" rotWithShape="1">
                <a:blip r:embed="rId4">
                  <a:alphaModFix amt="41000"/>
                </a:blip>
                <a:srcRect/>
                <a:stretch>
                  <a:fillRect/>
                </a:stretch>
              </a:blipFill>
              <a:ln>
                <a:solidFill>
                  <a:srgbClr val="6C8B5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8" name="Freeform: Shape 8">
                <a:extLst>
                  <a:ext uri="{FF2B5EF4-FFF2-40B4-BE49-F238E27FC236}">
                    <a16:creationId xmlns:a16="http://schemas.microsoft.com/office/drawing/2014/main" id="{ED390C85-D405-E6FE-8F25-E34B51E9A2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69454" y="2727790"/>
                <a:ext cx="2256662" cy="2962663"/>
              </a:xfrm>
              <a:custGeom>
                <a:avLst/>
                <a:gdLst/>
                <a:ahLst/>
                <a:cxnLst>
                  <a:cxn ang="0">
                    <a:pos x="411" y="403"/>
                  </a:cxn>
                  <a:cxn ang="0">
                    <a:pos x="189" y="403"/>
                  </a:cxn>
                  <a:cxn ang="0">
                    <a:pos x="138" y="363"/>
                  </a:cxn>
                  <a:cxn ang="0">
                    <a:pos x="51" y="40"/>
                  </a:cxn>
                  <a:cxn ang="0">
                    <a:pos x="51" y="40"/>
                  </a:cxn>
                  <a:cxn ang="0">
                    <a:pos x="0" y="0"/>
                  </a:cxn>
                  <a:cxn ang="0">
                    <a:pos x="81" y="0"/>
                  </a:cxn>
                  <a:cxn ang="0">
                    <a:pos x="303" y="0"/>
                  </a:cxn>
                  <a:cxn ang="0">
                    <a:pos x="354" y="40"/>
                  </a:cxn>
                  <a:cxn ang="0">
                    <a:pos x="440" y="363"/>
                  </a:cxn>
                  <a:cxn ang="0">
                    <a:pos x="491" y="403"/>
                  </a:cxn>
                  <a:cxn ang="0">
                    <a:pos x="411" y="403"/>
                  </a:cxn>
                </a:cxnLst>
                <a:rect l="0" t="0" r="r" b="b"/>
                <a:pathLst>
                  <a:path w="491" h="403">
                    <a:moveTo>
                      <a:pt x="411" y="403"/>
                    </a:moveTo>
                    <a:cubicBezTo>
                      <a:pt x="189" y="403"/>
                      <a:pt x="189" y="403"/>
                      <a:pt x="189" y="403"/>
                    </a:cubicBezTo>
                    <a:cubicBezTo>
                      <a:pt x="167" y="403"/>
                      <a:pt x="144" y="385"/>
                      <a:pt x="138" y="363"/>
                    </a:cubicBezTo>
                    <a:cubicBezTo>
                      <a:pt x="51" y="40"/>
                      <a:pt x="51" y="40"/>
                      <a:pt x="51" y="40"/>
                    </a:cubicBezTo>
                    <a:cubicBezTo>
                      <a:pt x="51" y="40"/>
                      <a:pt x="51" y="40"/>
                      <a:pt x="51" y="40"/>
                    </a:cubicBezTo>
                    <a:cubicBezTo>
                      <a:pt x="45" y="18"/>
                      <a:pt x="23" y="0"/>
                      <a:pt x="0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303" y="0"/>
                      <a:pt x="303" y="0"/>
                      <a:pt x="303" y="0"/>
                    </a:cubicBezTo>
                    <a:cubicBezTo>
                      <a:pt x="325" y="0"/>
                      <a:pt x="348" y="18"/>
                      <a:pt x="354" y="40"/>
                    </a:cubicBezTo>
                    <a:cubicBezTo>
                      <a:pt x="440" y="363"/>
                      <a:pt x="440" y="363"/>
                      <a:pt x="440" y="363"/>
                    </a:cubicBezTo>
                    <a:cubicBezTo>
                      <a:pt x="446" y="385"/>
                      <a:pt x="469" y="403"/>
                      <a:pt x="491" y="403"/>
                    </a:cubicBezTo>
                    <a:lnTo>
                      <a:pt x="411" y="403"/>
                    </a:lnTo>
                    <a:close/>
                  </a:path>
                </a:pathLst>
              </a:custGeom>
              <a:blipFill dpi="0" rotWithShape="1">
                <a:blip r:embed="rId4">
                  <a:alphaModFix amt="41000"/>
                </a:blip>
                <a:srcRect/>
                <a:stretch>
                  <a:fillRect/>
                </a:stretch>
              </a:blipFill>
              <a:ln>
                <a:solidFill>
                  <a:srgbClr val="6C8B5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9" name="Freeform: Shape 9">
                <a:extLst>
                  <a:ext uri="{FF2B5EF4-FFF2-40B4-BE49-F238E27FC236}">
                    <a16:creationId xmlns:a16="http://schemas.microsoft.com/office/drawing/2014/main" id="{EED69B6A-549B-6B4B-9713-A506F7386D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34974" y="2727790"/>
                <a:ext cx="2259287" cy="2962663"/>
              </a:xfrm>
              <a:custGeom>
                <a:avLst/>
                <a:gdLst/>
                <a:ahLst/>
                <a:cxnLst>
                  <a:cxn ang="0">
                    <a:pos x="410" y="403"/>
                  </a:cxn>
                  <a:cxn ang="0">
                    <a:pos x="189" y="403"/>
                  </a:cxn>
                  <a:cxn ang="0">
                    <a:pos x="138" y="363"/>
                  </a:cxn>
                  <a:cxn ang="0">
                    <a:pos x="51" y="40"/>
                  </a:cxn>
                  <a:cxn ang="0">
                    <a:pos x="51" y="40"/>
                  </a:cxn>
                  <a:cxn ang="0">
                    <a:pos x="0" y="0"/>
                  </a:cxn>
                  <a:cxn ang="0">
                    <a:pos x="81" y="0"/>
                  </a:cxn>
                  <a:cxn ang="0">
                    <a:pos x="302" y="0"/>
                  </a:cxn>
                  <a:cxn ang="0">
                    <a:pos x="353" y="40"/>
                  </a:cxn>
                  <a:cxn ang="0">
                    <a:pos x="440" y="363"/>
                  </a:cxn>
                  <a:cxn ang="0">
                    <a:pos x="491" y="403"/>
                  </a:cxn>
                  <a:cxn ang="0">
                    <a:pos x="410" y="403"/>
                  </a:cxn>
                </a:cxnLst>
                <a:rect l="0" t="0" r="r" b="b"/>
                <a:pathLst>
                  <a:path w="491" h="403">
                    <a:moveTo>
                      <a:pt x="410" y="403"/>
                    </a:moveTo>
                    <a:cubicBezTo>
                      <a:pt x="189" y="403"/>
                      <a:pt x="189" y="403"/>
                      <a:pt x="189" y="403"/>
                    </a:cubicBezTo>
                    <a:cubicBezTo>
                      <a:pt x="166" y="403"/>
                      <a:pt x="143" y="385"/>
                      <a:pt x="138" y="363"/>
                    </a:cubicBezTo>
                    <a:cubicBezTo>
                      <a:pt x="51" y="40"/>
                      <a:pt x="51" y="40"/>
                      <a:pt x="51" y="40"/>
                    </a:cubicBezTo>
                    <a:cubicBezTo>
                      <a:pt x="51" y="40"/>
                      <a:pt x="51" y="40"/>
                      <a:pt x="51" y="40"/>
                    </a:cubicBezTo>
                    <a:cubicBezTo>
                      <a:pt x="45" y="18"/>
                      <a:pt x="22" y="0"/>
                      <a:pt x="0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302" y="0"/>
                      <a:pt x="302" y="0"/>
                      <a:pt x="302" y="0"/>
                    </a:cubicBezTo>
                    <a:cubicBezTo>
                      <a:pt x="325" y="0"/>
                      <a:pt x="348" y="18"/>
                      <a:pt x="353" y="40"/>
                    </a:cubicBezTo>
                    <a:cubicBezTo>
                      <a:pt x="440" y="363"/>
                      <a:pt x="440" y="363"/>
                      <a:pt x="440" y="363"/>
                    </a:cubicBezTo>
                    <a:cubicBezTo>
                      <a:pt x="446" y="385"/>
                      <a:pt x="469" y="403"/>
                      <a:pt x="491" y="403"/>
                    </a:cubicBezTo>
                    <a:lnTo>
                      <a:pt x="410" y="403"/>
                    </a:lnTo>
                    <a:close/>
                  </a:path>
                </a:pathLst>
              </a:custGeom>
              <a:blipFill dpi="0" rotWithShape="1">
                <a:blip r:embed="rId4">
                  <a:alphaModFix amt="41000"/>
                </a:blip>
                <a:srcRect/>
                <a:stretch>
                  <a:fillRect/>
                </a:stretch>
              </a:blipFill>
              <a:ln>
                <a:solidFill>
                  <a:srgbClr val="6C8B5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10" name="Freeform: Shape 10">
                <a:extLst>
                  <a:ext uri="{FF2B5EF4-FFF2-40B4-BE49-F238E27FC236}">
                    <a16:creationId xmlns:a16="http://schemas.microsoft.com/office/drawing/2014/main" id="{0AE989F9-71D6-9055-DE1E-57A5473B1C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6420" y="2727790"/>
                <a:ext cx="2256662" cy="2962663"/>
              </a:xfrm>
              <a:custGeom>
                <a:avLst/>
                <a:gdLst/>
                <a:ahLst/>
                <a:cxnLst>
                  <a:cxn ang="0">
                    <a:pos x="81" y="403"/>
                  </a:cxn>
                  <a:cxn ang="0">
                    <a:pos x="303" y="403"/>
                  </a:cxn>
                  <a:cxn ang="0">
                    <a:pos x="354" y="363"/>
                  </a:cxn>
                  <a:cxn ang="0">
                    <a:pos x="440" y="40"/>
                  </a:cxn>
                  <a:cxn ang="0">
                    <a:pos x="440" y="40"/>
                  </a:cxn>
                  <a:cxn ang="0">
                    <a:pos x="491" y="0"/>
                  </a:cxn>
                  <a:cxn ang="0">
                    <a:pos x="411" y="0"/>
                  </a:cxn>
                  <a:cxn ang="0">
                    <a:pos x="189" y="0"/>
                  </a:cxn>
                  <a:cxn ang="0">
                    <a:pos x="138" y="40"/>
                  </a:cxn>
                  <a:cxn ang="0">
                    <a:pos x="51" y="363"/>
                  </a:cxn>
                  <a:cxn ang="0">
                    <a:pos x="0" y="403"/>
                  </a:cxn>
                  <a:cxn ang="0">
                    <a:pos x="81" y="403"/>
                  </a:cxn>
                </a:cxnLst>
                <a:rect l="0" t="0" r="r" b="b"/>
                <a:pathLst>
                  <a:path w="491" h="403">
                    <a:moveTo>
                      <a:pt x="81" y="403"/>
                    </a:moveTo>
                    <a:cubicBezTo>
                      <a:pt x="303" y="403"/>
                      <a:pt x="303" y="403"/>
                      <a:pt x="303" y="403"/>
                    </a:cubicBezTo>
                    <a:cubicBezTo>
                      <a:pt x="325" y="403"/>
                      <a:pt x="348" y="385"/>
                      <a:pt x="354" y="363"/>
                    </a:cubicBezTo>
                    <a:cubicBezTo>
                      <a:pt x="440" y="40"/>
                      <a:pt x="440" y="40"/>
                      <a:pt x="440" y="40"/>
                    </a:cubicBezTo>
                    <a:cubicBezTo>
                      <a:pt x="440" y="40"/>
                      <a:pt x="440" y="40"/>
                      <a:pt x="440" y="40"/>
                    </a:cubicBezTo>
                    <a:cubicBezTo>
                      <a:pt x="446" y="18"/>
                      <a:pt x="469" y="0"/>
                      <a:pt x="491" y="0"/>
                    </a:cubicBezTo>
                    <a:cubicBezTo>
                      <a:pt x="411" y="0"/>
                      <a:pt x="411" y="0"/>
                      <a:pt x="411" y="0"/>
                    </a:cubicBezTo>
                    <a:cubicBezTo>
                      <a:pt x="189" y="0"/>
                      <a:pt x="189" y="0"/>
                      <a:pt x="189" y="0"/>
                    </a:cubicBezTo>
                    <a:cubicBezTo>
                      <a:pt x="167" y="0"/>
                      <a:pt x="144" y="18"/>
                      <a:pt x="138" y="40"/>
                    </a:cubicBezTo>
                    <a:cubicBezTo>
                      <a:pt x="51" y="363"/>
                      <a:pt x="51" y="363"/>
                      <a:pt x="51" y="363"/>
                    </a:cubicBezTo>
                    <a:cubicBezTo>
                      <a:pt x="45" y="385"/>
                      <a:pt x="23" y="403"/>
                      <a:pt x="0" y="403"/>
                    </a:cubicBezTo>
                    <a:lnTo>
                      <a:pt x="81" y="403"/>
                    </a:lnTo>
                    <a:close/>
                  </a:path>
                </a:pathLst>
              </a:custGeom>
              <a:solidFill>
                <a:srgbClr val="6C8B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285240">
                  <a:lnSpc>
                    <a:spcPct val="120000"/>
                  </a:lnSpc>
                </a:pPr>
                <a:endParaRPr sz="2000">
                  <a:solidFill>
                    <a:prstClr val="white"/>
                  </a:solidFill>
                  <a:cs typeface="+mn-ea"/>
                </a:endParaRPr>
              </a:p>
            </p:txBody>
          </p:sp>
          <p:sp>
            <p:nvSpPr>
              <p:cNvPr id="11" name="Freeform: Shape 11">
                <a:extLst>
                  <a:ext uri="{FF2B5EF4-FFF2-40B4-BE49-F238E27FC236}">
                    <a16:creationId xmlns:a16="http://schemas.microsoft.com/office/drawing/2014/main" id="{439B61F6-47FB-86D9-F3AB-404B4B3A58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3524" y="2727790"/>
                <a:ext cx="2259287" cy="2962663"/>
              </a:xfrm>
              <a:custGeom>
                <a:avLst/>
                <a:gdLst/>
                <a:ahLst/>
                <a:cxnLst>
                  <a:cxn ang="0">
                    <a:pos x="80" y="403"/>
                  </a:cxn>
                  <a:cxn ang="0">
                    <a:pos x="302" y="403"/>
                  </a:cxn>
                  <a:cxn ang="0">
                    <a:pos x="353" y="363"/>
                  </a:cxn>
                  <a:cxn ang="0">
                    <a:pos x="440" y="40"/>
                  </a:cxn>
                  <a:cxn ang="0">
                    <a:pos x="440" y="40"/>
                  </a:cxn>
                  <a:cxn ang="0">
                    <a:pos x="491" y="0"/>
                  </a:cxn>
                  <a:cxn ang="0">
                    <a:pos x="410" y="0"/>
                  </a:cxn>
                  <a:cxn ang="0">
                    <a:pos x="188" y="0"/>
                  </a:cxn>
                  <a:cxn ang="0">
                    <a:pos x="137" y="40"/>
                  </a:cxn>
                  <a:cxn ang="0">
                    <a:pos x="51" y="363"/>
                  </a:cxn>
                  <a:cxn ang="0">
                    <a:pos x="0" y="403"/>
                  </a:cxn>
                  <a:cxn ang="0">
                    <a:pos x="80" y="403"/>
                  </a:cxn>
                </a:cxnLst>
                <a:rect l="0" t="0" r="r" b="b"/>
                <a:pathLst>
                  <a:path w="491" h="403">
                    <a:moveTo>
                      <a:pt x="80" y="403"/>
                    </a:moveTo>
                    <a:cubicBezTo>
                      <a:pt x="302" y="403"/>
                      <a:pt x="302" y="403"/>
                      <a:pt x="302" y="403"/>
                    </a:cubicBezTo>
                    <a:cubicBezTo>
                      <a:pt x="324" y="403"/>
                      <a:pt x="347" y="385"/>
                      <a:pt x="353" y="363"/>
                    </a:cubicBezTo>
                    <a:cubicBezTo>
                      <a:pt x="440" y="40"/>
                      <a:pt x="440" y="40"/>
                      <a:pt x="440" y="40"/>
                    </a:cubicBezTo>
                    <a:cubicBezTo>
                      <a:pt x="440" y="40"/>
                      <a:pt x="440" y="40"/>
                      <a:pt x="440" y="40"/>
                    </a:cubicBezTo>
                    <a:cubicBezTo>
                      <a:pt x="445" y="18"/>
                      <a:pt x="468" y="0"/>
                      <a:pt x="491" y="0"/>
                    </a:cubicBezTo>
                    <a:cubicBezTo>
                      <a:pt x="410" y="0"/>
                      <a:pt x="410" y="0"/>
                      <a:pt x="410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66" y="0"/>
                      <a:pt x="143" y="18"/>
                      <a:pt x="137" y="40"/>
                    </a:cubicBezTo>
                    <a:cubicBezTo>
                      <a:pt x="51" y="363"/>
                      <a:pt x="51" y="363"/>
                      <a:pt x="51" y="363"/>
                    </a:cubicBezTo>
                    <a:cubicBezTo>
                      <a:pt x="45" y="385"/>
                      <a:pt x="22" y="403"/>
                      <a:pt x="0" y="403"/>
                    </a:cubicBezTo>
                    <a:lnTo>
                      <a:pt x="80" y="403"/>
                    </a:lnTo>
                    <a:close/>
                  </a:path>
                </a:pathLst>
              </a:custGeom>
              <a:solidFill>
                <a:srgbClr val="637E89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" name="Freeform: Shape 12">
                <a:extLst>
                  <a:ext uri="{FF2B5EF4-FFF2-40B4-BE49-F238E27FC236}">
                    <a16:creationId xmlns:a16="http://schemas.microsoft.com/office/drawing/2014/main" id="{61BAA10E-8274-6693-FE82-A150FCD26B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8007" y="2727790"/>
                <a:ext cx="2259287" cy="2962663"/>
              </a:xfrm>
              <a:custGeom>
                <a:avLst/>
                <a:gdLst/>
                <a:ahLst/>
                <a:cxnLst>
                  <a:cxn ang="0">
                    <a:pos x="81" y="403"/>
                  </a:cxn>
                  <a:cxn ang="0">
                    <a:pos x="302" y="403"/>
                  </a:cxn>
                  <a:cxn ang="0">
                    <a:pos x="353" y="363"/>
                  </a:cxn>
                  <a:cxn ang="0">
                    <a:pos x="440" y="40"/>
                  </a:cxn>
                  <a:cxn ang="0">
                    <a:pos x="440" y="40"/>
                  </a:cxn>
                  <a:cxn ang="0">
                    <a:pos x="491" y="0"/>
                  </a:cxn>
                  <a:cxn ang="0">
                    <a:pos x="410" y="0"/>
                  </a:cxn>
                  <a:cxn ang="0">
                    <a:pos x="189" y="0"/>
                  </a:cxn>
                  <a:cxn ang="0">
                    <a:pos x="137" y="40"/>
                  </a:cxn>
                  <a:cxn ang="0">
                    <a:pos x="51" y="363"/>
                  </a:cxn>
                  <a:cxn ang="0">
                    <a:pos x="0" y="403"/>
                  </a:cxn>
                  <a:cxn ang="0">
                    <a:pos x="81" y="403"/>
                  </a:cxn>
                </a:cxnLst>
                <a:rect l="0" t="0" r="r" b="b"/>
                <a:pathLst>
                  <a:path w="491" h="403">
                    <a:moveTo>
                      <a:pt x="81" y="403"/>
                    </a:moveTo>
                    <a:cubicBezTo>
                      <a:pt x="302" y="403"/>
                      <a:pt x="302" y="403"/>
                      <a:pt x="302" y="403"/>
                    </a:cubicBezTo>
                    <a:cubicBezTo>
                      <a:pt x="325" y="403"/>
                      <a:pt x="347" y="385"/>
                      <a:pt x="353" y="363"/>
                    </a:cubicBezTo>
                    <a:cubicBezTo>
                      <a:pt x="440" y="40"/>
                      <a:pt x="440" y="40"/>
                      <a:pt x="440" y="40"/>
                    </a:cubicBezTo>
                    <a:cubicBezTo>
                      <a:pt x="440" y="40"/>
                      <a:pt x="440" y="40"/>
                      <a:pt x="440" y="40"/>
                    </a:cubicBezTo>
                    <a:cubicBezTo>
                      <a:pt x="446" y="18"/>
                      <a:pt x="469" y="0"/>
                      <a:pt x="491" y="0"/>
                    </a:cubicBezTo>
                    <a:cubicBezTo>
                      <a:pt x="410" y="0"/>
                      <a:pt x="410" y="0"/>
                      <a:pt x="410" y="0"/>
                    </a:cubicBezTo>
                    <a:cubicBezTo>
                      <a:pt x="189" y="0"/>
                      <a:pt x="189" y="0"/>
                      <a:pt x="189" y="0"/>
                    </a:cubicBezTo>
                    <a:cubicBezTo>
                      <a:pt x="166" y="0"/>
                      <a:pt x="143" y="18"/>
                      <a:pt x="137" y="40"/>
                    </a:cubicBezTo>
                    <a:cubicBezTo>
                      <a:pt x="51" y="363"/>
                      <a:pt x="51" y="363"/>
                      <a:pt x="51" y="363"/>
                    </a:cubicBezTo>
                    <a:cubicBezTo>
                      <a:pt x="45" y="385"/>
                      <a:pt x="22" y="403"/>
                      <a:pt x="0" y="403"/>
                    </a:cubicBezTo>
                    <a:lnTo>
                      <a:pt x="81" y="403"/>
                    </a:lnTo>
                    <a:close/>
                  </a:path>
                </a:pathLst>
              </a:custGeom>
              <a:solidFill>
                <a:srgbClr val="6C8B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285240">
                  <a:lnSpc>
                    <a:spcPct val="120000"/>
                  </a:lnSpc>
                </a:pPr>
                <a:endParaRPr sz="2000">
                  <a:solidFill>
                    <a:prstClr val="white"/>
                  </a:solidFill>
                  <a:cs typeface="+mn-ea"/>
                </a:endParaRPr>
              </a:p>
            </p:txBody>
          </p:sp>
          <p:sp>
            <p:nvSpPr>
              <p:cNvPr id="13" name="Freeform: Shape 13">
                <a:extLst>
                  <a:ext uri="{FF2B5EF4-FFF2-40B4-BE49-F238E27FC236}">
                    <a16:creationId xmlns:a16="http://schemas.microsoft.com/office/drawing/2014/main" id="{2084FADB-94AE-BC59-6A98-756848C109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72487" y="2727790"/>
                <a:ext cx="2256662" cy="2962663"/>
              </a:xfrm>
              <a:custGeom>
                <a:avLst/>
                <a:gdLst/>
                <a:ahLst/>
                <a:cxnLst>
                  <a:cxn ang="0">
                    <a:pos x="81" y="403"/>
                  </a:cxn>
                  <a:cxn ang="0">
                    <a:pos x="303" y="403"/>
                  </a:cxn>
                  <a:cxn ang="0">
                    <a:pos x="354" y="363"/>
                  </a:cxn>
                  <a:cxn ang="0">
                    <a:pos x="440" y="40"/>
                  </a:cxn>
                  <a:cxn ang="0">
                    <a:pos x="440" y="40"/>
                  </a:cxn>
                  <a:cxn ang="0">
                    <a:pos x="491" y="0"/>
                  </a:cxn>
                  <a:cxn ang="0">
                    <a:pos x="411" y="0"/>
                  </a:cxn>
                  <a:cxn ang="0">
                    <a:pos x="189" y="0"/>
                  </a:cxn>
                  <a:cxn ang="0">
                    <a:pos x="138" y="40"/>
                  </a:cxn>
                  <a:cxn ang="0">
                    <a:pos x="51" y="363"/>
                  </a:cxn>
                  <a:cxn ang="0">
                    <a:pos x="0" y="403"/>
                  </a:cxn>
                  <a:cxn ang="0">
                    <a:pos x="81" y="403"/>
                  </a:cxn>
                </a:cxnLst>
                <a:rect l="0" t="0" r="r" b="b"/>
                <a:pathLst>
                  <a:path w="491" h="403">
                    <a:moveTo>
                      <a:pt x="81" y="403"/>
                    </a:moveTo>
                    <a:cubicBezTo>
                      <a:pt x="303" y="403"/>
                      <a:pt x="303" y="403"/>
                      <a:pt x="303" y="403"/>
                    </a:cubicBezTo>
                    <a:cubicBezTo>
                      <a:pt x="325" y="403"/>
                      <a:pt x="348" y="385"/>
                      <a:pt x="354" y="363"/>
                    </a:cubicBezTo>
                    <a:cubicBezTo>
                      <a:pt x="440" y="40"/>
                      <a:pt x="440" y="40"/>
                      <a:pt x="440" y="40"/>
                    </a:cubicBezTo>
                    <a:cubicBezTo>
                      <a:pt x="440" y="40"/>
                      <a:pt x="440" y="40"/>
                      <a:pt x="440" y="40"/>
                    </a:cubicBezTo>
                    <a:cubicBezTo>
                      <a:pt x="446" y="18"/>
                      <a:pt x="469" y="0"/>
                      <a:pt x="491" y="0"/>
                    </a:cubicBezTo>
                    <a:cubicBezTo>
                      <a:pt x="411" y="0"/>
                      <a:pt x="411" y="0"/>
                      <a:pt x="411" y="0"/>
                    </a:cubicBezTo>
                    <a:cubicBezTo>
                      <a:pt x="189" y="0"/>
                      <a:pt x="189" y="0"/>
                      <a:pt x="189" y="0"/>
                    </a:cubicBezTo>
                    <a:cubicBezTo>
                      <a:pt x="167" y="0"/>
                      <a:pt x="144" y="18"/>
                      <a:pt x="138" y="40"/>
                    </a:cubicBezTo>
                    <a:cubicBezTo>
                      <a:pt x="51" y="363"/>
                      <a:pt x="51" y="363"/>
                      <a:pt x="51" y="363"/>
                    </a:cubicBezTo>
                    <a:cubicBezTo>
                      <a:pt x="45" y="385"/>
                      <a:pt x="23" y="403"/>
                      <a:pt x="0" y="403"/>
                    </a:cubicBezTo>
                    <a:lnTo>
                      <a:pt x="81" y="403"/>
                    </a:lnTo>
                    <a:close/>
                  </a:path>
                </a:pathLst>
              </a:custGeom>
              <a:solidFill>
                <a:srgbClr val="637E89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Freeform: Shape 14">
                <a:extLst>
                  <a:ext uri="{FF2B5EF4-FFF2-40B4-BE49-F238E27FC236}">
                    <a16:creationId xmlns:a16="http://schemas.microsoft.com/office/drawing/2014/main" id="{968D94B3-996A-AB23-611C-61C11B5FDD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62125" y="1702552"/>
                <a:ext cx="2322263" cy="3987901"/>
              </a:xfrm>
              <a:custGeom>
                <a:avLst/>
                <a:gdLst/>
                <a:ahLst/>
                <a:cxnLst>
                  <a:cxn ang="0">
                    <a:pos x="0" y="543"/>
                  </a:cxn>
                  <a:cxn ang="0">
                    <a:pos x="75" y="543"/>
                  </a:cxn>
                  <a:cxn ang="0">
                    <a:pos x="281" y="543"/>
                  </a:cxn>
                  <a:cxn ang="0">
                    <a:pos x="329" y="506"/>
                  </a:cxn>
                  <a:cxn ang="0">
                    <a:pos x="402" y="234"/>
                  </a:cxn>
                  <a:cxn ang="0">
                    <a:pos x="478" y="234"/>
                  </a:cxn>
                  <a:cxn ang="0">
                    <a:pos x="493" y="203"/>
                  </a:cxn>
                  <a:cxn ang="0">
                    <a:pos x="359" y="20"/>
                  </a:cxn>
                  <a:cxn ang="0">
                    <a:pos x="307" y="13"/>
                  </a:cxn>
                  <a:cxn ang="0">
                    <a:pos x="57" y="211"/>
                  </a:cxn>
                  <a:cxn ang="0">
                    <a:pos x="65" y="234"/>
                  </a:cxn>
                  <a:cxn ang="0">
                    <a:pos x="121" y="234"/>
                  </a:cxn>
                  <a:cxn ang="0">
                    <a:pos x="48" y="506"/>
                  </a:cxn>
                  <a:cxn ang="0">
                    <a:pos x="48" y="506"/>
                  </a:cxn>
                  <a:cxn ang="0">
                    <a:pos x="0" y="543"/>
                  </a:cxn>
                </a:cxnLst>
                <a:rect l="0" t="0" r="r" b="b"/>
                <a:pathLst>
                  <a:path w="505" h="543">
                    <a:moveTo>
                      <a:pt x="0" y="543"/>
                    </a:moveTo>
                    <a:cubicBezTo>
                      <a:pt x="75" y="543"/>
                      <a:pt x="75" y="543"/>
                      <a:pt x="75" y="543"/>
                    </a:cubicBezTo>
                    <a:cubicBezTo>
                      <a:pt x="281" y="543"/>
                      <a:pt x="281" y="543"/>
                      <a:pt x="281" y="543"/>
                    </a:cubicBezTo>
                    <a:cubicBezTo>
                      <a:pt x="302" y="543"/>
                      <a:pt x="324" y="526"/>
                      <a:pt x="329" y="506"/>
                    </a:cubicBezTo>
                    <a:cubicBezTo>
                      <a:pt x="402" y="234"/>
                      <a:pt x="402" y="234"/>
                      <a:pt x="402" y="234"/>
                    </a:cubicBezTo>
                    <a:cubicBezTo>
                      <a:pt x="478" y="234"/>
                      <a:pt x="478" y="234"/>
                      <a:pt x="478" y="234"/>
                    </a:cubicBezTo>
                    <a:cubicBezTo>
                      <a:pt x="498" y="234"/>
                      <a:pt x="505" y="220"/>
                      <a:pt x="493" y="203"/>
                    </a:cubicBezTo>
                    <a:cubicBezTo>
                      <a:pt x="359" y="20"/>
                      <a:pt x="359" y="20"/>
                      <a:pt x="359" y="20"/>
                    </a:cubicBezTo>
                    <a:cubicBezTo>
                      <a:pt x="347" y="4"/>
                      <a:pt x="323" y="0"/>
                      <a:pt x="307" y="13"/>
                    </a:cubicBezTo>
                    <a:cubicBezTo>
                      <a:pt x="57" y="211"/>
                      <a:pt x="57" y="211"/>
                      <a:pt x="57" y="211"/>
                    </a:cubicBezTo>
                    <a:cubicBezTo>
                      <a:pt x="41" y="223"/>
                      <a:pt x="44" y="234"/>
                      <a:pt x="65" y="234"/>
                    </a:cubicBezTo>
                    <a:cubicBezTo>
                      <a:pt x="121" y="234"/>
                      <a:pt x="121" y="234"/>
                      <a:pt x="121" y="234"/>
                    </a:cubicBezTo>
                    <a:cubicBezTo>
                      <a:pt x="48" y="506"/>
                      <a:pt x="48" y="506"/>
                      <a:pt x="48" y="506"/>
                    </a:cubicBezTo>
                    <a:cubicBezTo>
                      <a:pt x="48" y="506"/>
                      <a:pt x="48" y="506"/>
                      <a:pt x="48" y="506"/>
                    </a:cubicBezTo>
                    <a:cubicBezTo>
                      <a:pt x="42" y="526"/>
                      <a:pt x="21" y="543"/>
                      <a:pt x="0" y="543"/>
                    </a:cubicBezTo>
                    <a:close/>
                  </a:path>
                </a:pathLst>
              </a:custGeom>
              <a:solidFill>
                <a:srgbClr val="6C8B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285240">
                  <a:lnSpc>
                    <a:spcPct val="120000"/>
                  </a:lnSpc>
                </a:pPr>
                <a:endParaRPr sz="2000">
                  <a:solidFill>
                    <a:prstClr val="white"/>
                  </a:solidFill>
                  <a:cs typeface="+mn-ea"/>
                </a:endParaRPr>
              </a:p>
            </p:txBody>
          </p:sp>
        </p:grpSp>
        <p:sp>
          <p:nvSpPr>
            <p:cNvPr id="15" name="Freeform: Shape 35">
              <a:extLst>
                <a:ext uri="{FF2B5EF4-FFF2-40B4-BE49-F238E27FC236}">
                  <a16:creationId xmlns:a16="http://schemas.microsoft.com/office/drawing/2014/main" id="{B26BE96C-7D8C-D1FD-928A-DE5D749B61C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5208" y="3734411"/>
              <a:ext cx="737674" cy="683695"/>
            </a:xfrm>
            <a:custGeom>
              <a:avLst/>
              <a:gdLst>
                <a:gd name="T0" fmla="*/ 9 w 52"/>
                <a:gd name="T1" fmla="*/ 28 h 48"/>
                <a:gd name="T2" fmla="*/ 5 w 52"/>
                <a:gd name="T3" fmla="*/ 28 h 48"/>
                <a:gd name="T4" fmla="*/ 0 w 52"/>
                <a:gd name="T5" fmla="*/ 24 h 48"/>
                <a:gd name="T6" fmla="*/ 3 w 52"/>
                <a:gd name="T7" fmla="*/ 14 h 48"/>
                <a:gd name="T8" fmla="*/ 10 w 52"/>
                <a:gd name="T9" fmla="*/ 16 h 48"/>
                <a:gd name="T10" fmla="*/ 14 w 52"/>
                <a:gd name="T11" fmla="*/ 16 h 48"/>
                <a:gd name="T12" fmla="*/ 14 w 52"/>
                <a:gd name="T13" fmla="*/ 18 h 48"/>
                <a:gd name="T14" fmla="*/ 16 w 52"/>
                <a:gd name="T15" fmla="*/ 24 h 48"/>
                <a:gd name="T16" fmla="*/ 9 w 52"/>
                <a:gd name="T17" fmla="*/ 28 h 48"/>
                <a:gd name="T18" fmla="*/ 10 w 52"/>
                <a:gd name="T19" fmla="*/ 14 h 48"/>
                <a:gd name="T20" fmla="*/ 4 w 52"/>
                <a:gd name="T21" fmla="*/ 7 h 48"/>
                <a:gd name="T22" fmla="*/ 10 w 52"/>
                <a:gd name="T23" fmla="*/ 0 h 48"/>
                <a:gd name="T24" fmla="*/ 17 w 52"/>
                <a:gd name="T25" fmla="*/ 7 h 48"/>
                <a:gd name="T26" fmla="*/ 10 w 52"/>
                <a:gd name="T27" fmla="*/ 14 h 48"/>
                <a:gd name="T28" fmla="*/ 38 w 52"/>
                <a:gd name="T29" fmla="*/ 48 h 48"/>
                <a:gd name="T30" fmla="*/ 14 w 52"/>
                <a:gd name="T31" fmla="*/ 48 h 48"/>
                <a:gd name="T32" fmla="*/ 7 w 52"/>
                <a:gd name="T33" fmla="*/ 42 h 48"/>
                <a:gd name="T34" fmla="*/ 16 w 52"/>
                <a:gd name="T35" fmla="*/ 26 h 48"/>
                <a:gd name="T36" fmla="*/ 26 w 52"/>
                <a:gd name="T37" fmla="*/ 30 h 48"/>
                <a:gd name="T38" fmla="*/ 35 w 52"/>
                <a:gd name="T39" fmla="*/ 26 h 48"/>
                <a:gd name="T40" fmla="*/ 45 w 52"/>
                <a:gd name="T41" fmla="*/ 42 h 48"/>
                <a:gd name="T42" fmla="*/ 38 w 52"/>
                <a:gd name="T43" fmla="*/ 48 h 48"/>
                <a:gd name="T44" fmla="*/ 26 w 52"/>
                <a:gd name="T45" fmla="*/ 28 h 48"/>
                <a:gd name="T46" fmla="*/ 16 w 52"/>
                <a:gd name="T47" fmla="*/ 18 h 48"/>
                <a:gd name="T48" fmla="*/ 26 w 52"/>
                <a:gd name="T49" fmla="*/ 7 h 48"/>
                <a:gd name="T50" fmla="*/ 36 w 52"/>
                <a:gd name="T51" fmla="*/ 18 h 48"/>
                <a:gd name="T52" fmla="*/ 26 w 52"/>
                <a:gd name="T53" fmla="*/ 28 h 48"/>
                <a:gd name="T54" fmla="*/ 41 w 52"/>
                <a:gd name="T55" fmla="*/ 14 h 48"/>
                <a:gd name="T56" fmla="*/ 34 w 52"/>
                <a:gd name="T57" fmla="*/ 7 h 48"/>
                <a:gd name="T58" fmla="*/ 41 w 52"/>
                <a:gd name="T59" fmla="*/ 0 h 48"/>
                <a:gd name="T60" fmla="*/ 48 w 52"/>
                <a:gd name="T61" fmla="*/ 7 h 48"/>
                <a:gd name="T62" fmla="*/ 41 w 52"/>
                <a:gd name="T63" fmla="*/ 14 h 48"/>
                <a:gd name="T64" fmla="*/ 46 w 52"/>
                <a:gd name="T65" fmla="*/ 28 h 48"/>
                <a:gd name="T66" fmla="*/ 43 w 52"/>
                <a:gd name="T67" fmla="*/ 28 h 48"/>
                <a:gd name="T68" fmla="*/ 36 w 52"/>
                <a:gd name="T69" fmla="*/ 24 h 48"/>
                <a:gd name="T70" fmla="*/ 38 w 52"/>
                <a:gd name="T71" fmla="*/ 18 h 48"/>
                <a:gd name="T72" fmla="*/ 38 w 52"/>
                <a:gd name="T73" fmla="*/ 16 h 48"/>
                <a:gd name="T74" fmla="*/ 41 w 52"/>
                <a:gd name="T75" fmla="*/ 16 h 48"/>
                <a:gd name="T76" fmla="*/ 48 w 52"/>
                <a:gd name="T77" fmla="*/ 14 h 48"/>
                <a:gd name="T78" fmla="*/ 52 w 52"/>
                <a:gd name="T79" fmla="*/ 24 h 48"/>
                <a:gd name="T80" fmla="*/ 46 w 52"/>
                <a:gd name="T81" fmla="*/ 2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" h="48">
                  <a:moveTo>
                    <a:pt x="9" y="28"/>
                  </a:moveTo>
                  <a:cubicBezTo>
                    <a:pt x="5" y="28"/>
                    <a:pt x="5" y="28"/>
                    <a:pt x="5" y="28"/>
                  </a:cubicBezTo>
                  <a:cubicBezTo>
                    <a:pt x="3" y="28"/>
                    <a:pt x="0" y="27"/>
                    <a:pt x="0" y="24"/>
                  </a:cubicBezTo>
                  <a:cubicBezTo>
                    <a:pt x="0" y="21"/>
                    <a:pt x="0" y="14"/>
                    <a:pt x="3" y="14"/>
                  </a:cubicBezTo>
                  <a:cubicBezTo>
                    <a:pt x="4" y="14"/>
                    <a:pt x="7" y="16"/>
                    <a:pt x="10" y="16"/>
                  </a:cubicBezTo>
                  <a:cubicBezTo>
                    <a:pt x="12" y="16"/>
                    <a:pt x="13" y="16"/>
                    <a:pt x="14" y="16"/>
                  </a:cubicBezTo>
                  <a:cubicBezTo>
                    <a:pt x="14" y="16"/>
                    <a:pt x="14" y="17"/>
                    <a:pt x="14" y="18"/>
                  </a:cubicBezTo>
                  <a:cubicBezTo>
                    <a:pt x="14" y="20"/>
                    <a:pt x="15" y="22"/>
                    <a:pt x="16" y="24"/>
                  </a:cubicBezTo>
                  <a:cubicBezTo>
                    <a:pt x="13" y="25"/>
                    <a:pt x="11" y="26"/>
                    <a:pt x="9" y="28"/>
                  </a:cubicBezTo>
                  <a:close/>
                  <a:moveTo>
                    <a:pt x="10" y="14"/>
                  </a:moveTo>
                  <a:cubicBezTo>
                    <a:pt x="7" y="14"/>
                    <a:pt x="4" y="11"/>
                    <a:pt x="4" y="7"/>
                  </a:cubicBezTo>
                  <a:cubicBezTo>
                    <a:pt x="4" y="4"/>
                    <a:pt x="7" y="0"/>
                    <a:pt x="10" y="0"/>
                  </a:cubicBezTo>
                  <a:cubicBezTo>
                    <a:pt x="14" y="0"/>
                    <a:pt x="17" y="4"/>
                    <a:pt x="17" y="7"/>
                  </a:cubicBezTo>
                  <a:cubicBezTo>
                    <a:pt x="17" y="11"/>
                    <a:pt x="14" y="14"/>
                    <a:pt x="10" y="14"/>
                  </a:cubicBezTo>
                  <a:close/>
                  <a:moveTo>
                    <a:pt x="38" y="48"/>
                  </a:moveTo>
                  <a:cubicBezTo>
                    <a:pt x="14" y="48"/>
                    <a:pt x="14" y="48"/>
                    <a:pt x="14" y="48"/>
                  </a:cubicBezTo>
                  <a:cubicBezTo>
                    <a:pt x="10" y="48"/>
                    <a:pt x="7" y="46"/>
                    <a:pt x="7" y="42"/>
                  </a:cubicBezTo>
                  <a:cubicBezTo>
                    <a:pt x="7" y="35"/>
                    <a:pt x="8" y="26"/>
                    <a:pt x="16" y="26"/>
                  </a:cubicBezTo>
                  <a:cubicBezTo>
                    <a:pt x="17" y="26"/>
                    <a:pt x="20" y="30"/>
                    <a:pt x="26" y="30"/>
                  </a:cubicBezTo>
                  <a:cubicBezTo>
                    <a:pt x="31" y="30"/>
                    <a:pt x="35" y="26"/>
                    <a:pt x="35" y="26"/>
                  </a:cubicBezTo>
                  <a:cubicBezTo>
                    <a:pt x="43" y="26"/>
                    <a:pt x="45" y="35"/>
                    <a:pt x="45" y="42"/>
                  </a:cubicBezTo>
                  <a:cubicBezTo>
                    <a:pt x="45" y="46"/>
                    <a:pt x="42" y="48"/>
                    <a:pt x="38" y="48"/>
                  </a:cubicBezTo>
                  <a:close/>
                  <a:moveTo>
                    <a:pt x="26" y="28"/>
                  </a:moveTo>
                  <a:cubicBezTo>
                    <a:pt x="20" y="28"/>
                    <a:pt x="16" y="23"/>
                    <a:pt x="16" y="18"/>
                  </a:cubicBezTo>
                  <a:cubicBezTo>
                    <a:pt x="16" y="12"/>
                    <a:pt x="20" y="7"/>
                    <a:pt x="26" y="7"/>
                  </a:cubicBezTo>
                  <a:cubicBezTo>
                    <a:pt x="32" y="7"/>
                    <a:pt x="36" y="12"/>
                    <a:pt x="36" y="18"/>
                  </a:cubicBezTo>
                  <a:cubicBezTo>
                    <a:pt x="36" y="23"/>
                    <a:pt x="32" y="28"/>
                    <a:pt x="26" y="28"/>
                  </a:cubicBezTo>
                  <a:close/>
                  <a:moveTo>
                    <a:pt x="41" y="14"/>
                  </a:moveTo>
                  <a:cubicBezTo>
                    <a:pt x="37" y="14"/>
                    <a:pt x="34" y="11"/>
                    <a:pt x="34" y="7"/>
                  </a:cubicBezTo>
                  <a:cubicBezTo>
                    <a:pt x="34" y="4"/>
                    <a:pt x="37" y="0"/>
                    <a:pt x="41" y="0"/>
                  </a:cubicBezTo>
                  <a:cubicBezTo>
                    <a:pt x="45" y="0"/>
                    <a:pt x="48" y="4"/>
                    <a:pt x="48" y="7"/>
                  </a:cubicBezTo>
                  <a:cubicBezTo>
                    <a:pt x="48" y="11"/>
                    <a:pt x="45" y="14"/>
                    <a:pt x="41" y="14"/>
                  </a:cubicBezTo>
                  <a:close/>
                  <a:moveTo>
                    <a:pt x="46" y="28"/>
                  </a:moveTo>
                  <a:cubicBezTo>
                    <a:pt x="43" y="28"/>
                    <a:pt x="43" y="28"/>
                    <a:pt x="43" y="28"/>
                  </a:cubicBezTo>
                  <a:cubicBezTo>
                    <a:pt x="41" y="26"/>
                    <a:pt x="38" y="25"/>
                    <a:pt x="36" y="24"/>
                  </a:cubicBezTo>
                  <a:cubicBezTo>
                    <a:pt x="37" y="22"/>
                    <a:pt x="38" y="20"/>
                    <a:pt x="38" y="18"/>
                  </a:cubicBezTo>
                  <a:cubicBezTo>
                    <a:pt x="38" y="17"/>
                    <a:pt x="38" y="16"/>
                    <a:pt x="38" y="16"/>
                  </a:cubicBezTo>
                  <a:cubicBezTo>
                    <a:pt x="39" y="16"/>
                    <a:pt x="40" y="16"/>
                    <a:pt x="41" y="16"/>
                  </a:cubicBezTo>
                  <a:cubicBezTo>
                    <a:pt x="45" y="16"/>
                    <a:pt x="48" y="14"/>
                    <a:pt x="48" y="14"/>
                  </a:cubicBezTo>
                  <a:cubicBezTo>
                    <a:pt x="52" y="14"/>
                    <a:pt x="52" y="21"/>
                    <a:pt x="52" y="24"/>
                  </a:cubicBezTo>
                  <a:cubicBezTo>
                    <a:pt x="52" y="27"/>
                    <a:pt x="49" y="28"/>
                    <a:pt x="46" y="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Freeform: Shape 36">
              <a:extLst>
                <a:ext uri="{FF2B5EF4-FFF2-40B4-BE49-F238E27FC236}">
                  <a16:creationId xmlns:a16="http://schemas.microsoft.com/office/drawing/2014/main" id="{70ED2793-E764-DC90-78EC-DCA264EC3876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5179" y="3782442"/>
              <a:ext cx="587630" cy="587630"/>
            </a:xfrm>
            <a:custGeom>
              <a:avLst/>
              <a:gdLst>
                <a:gd name="T0" fmla="*/ 48 w 48"/>
                <a:gd name="T1" fmla="*/ 45 h 48"/>
                <a:gd name="T2" fmla="*/ 46 w 48"/>
                <a:gd name="T3" fmla="*/ 48 h 48"/>
                <a:gd name="T4" fmla="*/ 20 w 48"/>
                <a:gd name="T5" fmla="*/ 48 h 48"/>
                <a:gd name="T6" fmla="*/ 17 w 48"/>
                <a:gd name="T7" fmla="*/ 45 h 48"/>
                <a:gd name="T8" fmla="*/ 17 w 48"/>
                <a:gd name="T9" fmla="*/ 41 h 48"/>
                <a:gd name="T10" fmla="*/ 3 w 48"/>
                <a:gd name="T11" fmla="*/ 41 h 48"/>
                <a:gd name="T12" fmla="*/ 0 w 48"/>
                <a:gd name="T13" fmla="*/ 38 h 48"/>
                <a:gd name="T14" fmla="*/ 0 w 48"/>
                <a:gd name="T15" fmla="*/ 2 h 48"/>
                <a:gd name="T16" fmla="*/ 3 w 48"/>
                <a:gd name="T17" fmla="*/ 0 h 48"/>
                <a:gd name="T18" fmla="*/ 32 w 48"/>
                <a:gd name="T19" fmla="*/ 0 h 48"/>
                <a:gd name="T20" fmla="*/ 34 w 48"/>
                <a:gd name="T21" fmla="*/ 2 h 48"/>
                <a:gd name="T22" fmla="*/ 34 w 48"/>
                <a:gd name="T23" fmla="*/ 11 h 48"/>
                <a:gd name="T24" fmla="*/ 35 w 48"/>
                <a:gd name="T25" fmla="*/ 12 h 48"/>
                <a:gd name="T26" fmla="*/ 46 w 48"/>
                <a:gd name="T27" fmla="*/ 23 h 48"/>
                <a:gd name="T28" fmla="*/ 48 w 48"/>
                <a:gd name="T29" fmla="*/ 27 h 48"/>
                <a:gd name="T30" fmla="*/ 48 w 48"/>
                <a:gd name="T31" fmla="*/ 45 h 48"/>
                <a:gd name="T32" fmla="*/ 27 w 48"/>
                <a:gd name="T33" fmla="*/ 4 h 48"/>
                <a:gd name="T34" fmla="*/ 27 w 48"/>
                <a:gd name="T35" fmla="*/ 3 h 48"/>
                <a:gd name="T36" fmla="*/ 8 w 48"/>
                <a:gd name="T37" fmla="*/ 3 h 48"/>
                <a:gd name="T38" fmla="*/ 7 w 48"/>
                <a:gd name="T39" fmla="*/ 4 h 48"/>
                <a:gd name="T40" fmla="*/ 7 w 48"/>
                <a:gd name="T41" fmla="*/ 6 h 48"/>
                <a:gd name="T42" fmla="*/ 8 w 48"/>
                <a:gd name="T43" fmla="*/ 7 h 48"/>
                <a:gd name="T44" fmla="*/ 27 w 48"/>
                <a:gd name="T45" fmla="*/ 7 h 48"/>
                <a:gd name="T46" fmla="*/ 27 w 48"/>
                <a:gd name="T47" fmla="*/ 6 h 48"/>
                <a:gd name="T48" fmla="*/ 27 w 48"/>
                <a:gd name="T49" fmla="*/ 4 h 48"/>
                <a:gd name="T50" fmla="*/ 45 w 48"/>
                <a:gd name="T51" fmla="*/ 44 h 48"/>
                <a:gd name="T52" fmla="*/ 45 w 48"/>
                <a:gd name="T53" fmla="*/ 27 h 48"/>
                <a:gd name="T54" fmla="*/ 33 w 48"/>
                <a:gd name="T55" fmla="*/ 27 h 48"/>
                <a:gd name="T56" fmla="*/ 31 w 48"/>
                <a:gd name="T57" fmla="*/ 25 h 48"/>
                <a:gd name="T58" fmla="*/ 31 w 48"/>
                <a:gd name="T59" fmla="*/ 13 h 48"/>
                <a:gd name="T60" fmla="*/ 21 w 48"/>
                <a:gd name="T61" fmla="*/ 13 h 48"/>
                <a:gd name="T62" fmla="*/ 21 w 48"/>
                <a:gd name="T63" fmla="*/ 44 h 48"/>
                <a:gd name="T64" fmla="*/ 45 w 48"/>
                <a:gd name="T65" fmla="*/ 44 h 48"/>
                <a:gd name="T66" fmla="*/ 42 w 48"/>
                <a:gd name="T67" fmla="*/ 24 h 48"/>
                <a:gd name="T68" fmla="*/ 34 w 48"/>
                <a:gd name="T69" fmla="*/ 16 h 48"/>
                <a:gd name="T70" fmla="*/ 34 w 48"/>
                <a:gd name="T71" fmla="*/ 24 h 48"/>
                <a:gd name="T72" fmla="*/ 42 w 48"/>
                <a:gd name="T73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8" h="48">
                  <a:moveTo>
                    <a:pt x="48" y="45"/>
                  </a:moveTo>
                  <a:cubicBezTo>
                    <a:pt x="48" y="47"/>
                    <a:pt x="47" y="48"/>
                    <a:pt x="46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18" y="48"/>
                    <a:pt x="17" y="47"/>
                    <a:pt x="17" y="45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1" y="41"/>
                    <a:pt x="0" y="40"/>
                    <a:pt x="0" y="3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0"/>
                    <a:pt x="34" y="1"/>
                    <a:pt x="34" y="2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5" y="11"/>
                    <a:pt x="35" y="11"/>
                    <a:pt x="35" y="12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7" y="24"/>
                    <a:pt x="48" y="26"/>
                    <a:pt x="48" y="27"/>
                  </a:cubicBezTo>
                  <a:lnTo>
                    <a:pt x="48" y="45"/>
                  </a:lnTo>
                  <a:close/>
                  <a:moveTo>
                    <a:pt x="27" y="4"/>
                  </a:moveTo>
                  <a:cubicBezTo>
                    <a:pt x="27" y="3"/>
                    <a:pt x="27" y="3"/>
                    <a:pt x="27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7"/>
                    <a:pt x="8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6"/>
                    <a:pt x="27" y="6"/>
                  </a:cubicBezTo>
                  <a:lnTo>
                    <a:pt x="27" y="4"/>
                  </a:lnTo>
                  <a:close/>
                  <a:moveTo>
                    <a:pt x="45" y="44"/>
                  </a:moveTo>
                  <a:cubicBezTo>
                    <a:pt x="45" y="27"/>
                    <a:pt x="45" y="27"/>
                    <a:pt x="45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2" y="27"/>
                    <a:pt x="31" y="26"/>
                    <a:pt x="31" y="25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44"/>
                    <a:pt x="21" y="44"/>
                    <a:pt x="21" y="44"/>
                  </a:cubicBezTo>
                  <a:lnTo>
                    <a:pt x="45" y="44"/>
                  </a:lnTo>
                  <a:close/>
                  <a:moveTo>
                    <a:pt x="42" y="24"/>
                  </a:moveTo>
                  <a:cubicBezTo>
                    <a:pt x="34" y="16"/>
                    <a:pt x="34" y="16"/>
                    <a:pt x="34" y="16"/>
                  </a:cubicBezTo>
                  <a:cubicBezTo>
                    <a:pt x="34" y="24"/>
                    <a:pt x="34" y="24"/>
                    <a:pt x="34" y="24"/>
                  </a:cubicBezTo>
                  <a:lnTo>
                    <a:pt x="42" y="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Freeform: Shape 37">
              <a:extLst>
                <a:ext uri="{FF2B5EF4-FFF2-40B4-BE49-F238E27FC236}">
                  <a16:creationId xmlns:a16="http://schemas.microsoft.com/office/drawing/2014/main" id="{F3CE8162-372D-67E5-EF59-FA0DAD199299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2516" y="3734411"/>
              <a:ext cx="650520" cy="589726"/>
            </a:xfrm>
            <a:custGeom>
              <a:avLst/>
              <a:gdLst>
                <a:gd name="T0" fmla="*/ 8 w 45"/>
                <a:gd name="T1" fmla="*/ 27 h 41"/>
                <a:gd name="T2" fmla="*/ 0 w 45"/>
                <a:gd name="T3" fmla="*/ 18 h 41"/>
                <a:gd name="T4" fmla="*/ 5 w 45"/>
                <a:gd name="T5" fmla="*/ 13 h 41"/>
                <a:gd name="T6" fmla="*/ 12 w 45"/>
                <a:gd name="T7" fmla="*/ 22 h 41"/>
                <a:gd name="T8" fmla="*/ 8 w 45"/>
                <a:gd name="T9" fmla="*/ 27 h 41"/>
                <a:gd name="T10" fmla="*/ 38 w 45"/>
                <a:gd name="T11" fmla="*/ 37 h 41"/>
                <a:gd name="T12" fmla="*/ 33 w 45"/>
                <a:gd name="T13" fmla="*/ 41 h 41"/>
                <a:gd name="T14" fmla="*/ 23 w 45"/>
                <a:gd name="T15" fmla="*/ 39 h 41"/>
                <a:gd name="T16" fmla="*/ 12 w 45"/>
                <a:gd name="T17" fmla="*/ 41 h 41"/>
                <a:gd name="T18" fmla="*/ 7 w 45"/>
                <a:gd name="T19" fmla="*/ 37 h 41"/>
                <a:gd name="T20" fmla="*/ 23 w 45"/>
                <a:gd name="T21" fmla="*/ 21 h 41"/>
                <a:gd name="T22" fmla="*/ 38 w 45"/>
                <a:gd name="T23" fmla="*/ 37 h 41"/>
                <a:gd name="T24" fmla="*/ 16 w 45"/>
                <a:gd name="T25" fmla="*/ 16 h 41"/>
                <a:gd name="T26" fmla="*/ 9 w 45"/>
                <a:gd name="T27" fmla="*/ 6 h 41"/>
                <a:gd name="T28" fmla="*/ 14 w 45"/>
                <a:gd name="T29" fmla="*/ 0 h 41"/>
                <a:gd name="T30" fmla="*/ 21 w 45"/>
                <a:gd name="T31" fmla="*/ 9 h 41"/>
                <a:gd name="T32" fmla="*/ 16 w 45"/>
                <a:gd name="T33" fmla="*/ 16 h 41"/>
                <a:gd name="T34" fmla="*/ 24 w 45"/>
                <a:gd name="T35" fmla="*/ 9 h 41"/>
                <a:gd name="T36" fmla="*/ 31 w 45"/>
                <a:gd name="T37" fmla="*/ 0 h 41"/>
                <a:gd name="T38" fmla="*/ 36 w 45"/>
                <a:gd name="T39" fmla="*/ 6 h 41"/>
                <a:gd name="T40" fmla="*/ 29 w 45"/>
                <a:gd name="T41" fmla="*/ 16 h 41"/>
                <a:gd name="T42" fmla="*/ 24 w 45"/>
                <a:gd name="T43" fmla="*/ 9 h 41"/>
                <a:gd name="T44" fmla="*/ 45 w 45"/>
                <a:gd name="T45" fmla="*/ 18 h 41"/>
                <a:gd name="T46" fmla="*/ 37 w 45"/>
                <a:gd name="T47" fmla="*/ 27 h 41"/>
                <a:gd name="T48" fmla="*/ 33 w 45"/>
                <a:gd name="T49" fmla="*/ 22 h 41"/>
                <a:gd name="T50" fmla="*/ 41 w 45"/>
                <a:gd name="T51" fmla="*/ 13 h 41"/>
                <a:gd name="T52" fmla="*/ 45 w 45"/>
                <a:gd name="T53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5" h="41">
                  <a:moveTo>
                    <a:pt x="8" y="27"/>
                  </a:moveTo>
                  <a:cubicBezTo>
                    <a:pt x="3" y="27"/>
                    <a:pt x="0" y="22"/>
                    <a:pt x="0" y="18"/>
                  </a:cubicBezTo>
                  <a:cubicBezTo>
                    <a:pt x="0" y="16"/>
                    <a:pt x="2" y="13"/>
                    <a:pt x="5" y="13"/>
                  </a:cubicBezTo>
                  <a:cubicBezTo>
                    <a:pt x="9" y="13"/>
                    <a:pt x="12" y="18"/>
                    <a:pt x="12" y="22"/>
                  </a:cubicBezTo>
                  <a:cubicBezTo>
                    <a:pt x="12" y="25"/>
                    <a:pt x="11" y="27"/>
                    <a:pt x="8" y="27"/>
                  </a:cubicBezTo>
                  <a:close/>
                  <a:moveTo>
                    <a:pt x="38" y="37"/>
                  </a:moveTo>
                  <a:cubicBezTo>
                    <a:pt x="38" y="40"/>
                    <a:pt x="35" y="41"/>
                    <a:pt x="33" y="41"/>
                  </a:cubicBezTo>
                  <a:cubicBezTo>
                    <a:pt x="29" y="41"/>
                    <a:pt x="26" y="39"/>
                    <a:pt x="23" y="39"/>
                  </a:cubicBezTo>
                  <a:cubicBezTo>
                    <a:pt x="19" y="39"/>
                    <a:pt x="16" y="41"/>
                    <a:pt x="12" y="41"/>
                  </a:cubicBezTo>
                  <a:cubicBezTo>
                    <a:pt x="9" y="41"/>
                    <a:pt x="7" y="40"/>
                    <a:pt x="7" y="37"/>
                  </a:cubicBezTo>
                  <a:cubicBezTo>
                    <a:pt x="7" y="31"/>
                    <a:pt x="16" y="21"/>
                    <a:pt x="23" y="21"/>
                  </a:cubicBezTo>
                  <a:cubicBezTo>
                    <a:pt x="29" y="21"/>
                    <a:pt x="38" y="31"/>
                    <a:pt x="38" y="37"/>
                  </a:cubicBezTo>
                  <a:close/>
                  <a:moveTo>
                    <a:pt x="16" y="16"/>
                  </a:moveTo>
                  <a:cubicBezTo>
                    <a:pt x="12" y="16"/>
                    <a:pt x="9" y="10"/>
                    <a:pt x="9" y="6"/>
                  </a:cubicBezTo>
                  <a:cubicBezTo>
                    <a:pt x="9" y="3"/>
                    <a:pt x="11" y="0"/>
                    <a:pt x="14" y="0"/>
                  </a:cubicBezTo>
                  <a:cubicBezTo>
                    <a:pt x="19" y="0"/>
                    <a:pt x="21" y="5"/>
                    <a:pt x="21" y="9"/>
                  </a:cubicBezTo>
                  <a:cubicBezTo>
                    <a:pt x="21" y="12"/>
                    <a:pt x="20" y="16"/>
                    <a:pt x="16" y="16"/>
                  </a:cubicBezTo>
                  <a:close/>
                  <a:moveTo>
                    <a:pt x="24" y="9"/>
                  </a:moveTo>
                  <a:cubicBezTo>
                    <a:pt x="24" y="5"/>
                    <a:pt x="27" y="0"/>
                    <a:pt x="31" y="0"/>
                  </a:cubicBezTo>
                  <a:cubicBezTo>
                    <a:pt x="34" y="0"/>
                    <a:pt x="36" y="3"/>
                    <a:pt x="36" y="6"/>
                  </a:cubicBezTo>
                  <a:cubicBezTo>
                    <a:pt x="36" y="10"/>
                    <a:pt x="33" y="16"/>
                    <a:pt x="29" y="16"/>
                  </a:cubicBezTo>
                  <a:cubicBezTo>
                    <a:pt x="26" y="16"/>
                    <a:pt x="24" y="12"/>
                    <a:pt x="24" y="9"/>
                  </a:cubicBezTo>
                  <a:close/>
                  <a:moveTo>
                    <a:pt x="45" y="18"/>
                  </a:moveTo>
                  <a:cubicBezTo>
                    <a:pt x="45" y="22"/>
                    <a:pt x="42" y="27"/>
                    <a:pt x="37" y="27"/>
                  </a:cubicBezTo>
                  <a:cubicBezTo>
                    <a:pt x="35" y="27"/>
                    <a:pt x="33" y="25"/>
                    <a:pt x="33" y="22"/>
                  </a:cubicBezTo>
                  <a:cubicBezTo>
                    <a:pt x="33" y="18"/>
                    <a:pt x="36" y="13"/>
                    <a:pt x="41" y="13"/>
                  </a:cubicBezTo>
                  <a:cubicBezTo>
                    <a:pt x="44" y="13"/>
                    <a:pt x="45" y="16"/>
                    <a:pt x="45" y="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Freeform: Shape 38">
              <a:extLst>
                <a:ext uri="{FF2B5EF4-FFF2-40B4-BE49-F238E27FC236}">
                  <a16:creationId xmlns:a16="http://schemas.microsoft.com/office/drawing/2014/main" id="{16DD27D4-6F48-02D9-6166-9BE6EB7A177F}"/>
                </a:ext>
              </a:extLst>
            </p:cNvPr>
            <p:cNvSpPr>
              <a:spLocks/>
            </p:cNvSpPr>
            <p:nvPr/>
          </p:nvSpPr>
          <p:spPr bwMode="auto">
            <a:xfrm>
              <a:off x="7870833" y="3782442"/>
              <a:ext cx="686145" cy="541694"/>
            </a:xfrm>
            <a:custGeom>
              <a:avLst/>
              <a:gdLst>
                <a:gd name="T0" fmla="*/ 47 w 48"/>
                <a:gd name="T1" fmla="*/ 21 h 38"/>
                <a:gd name="T2" fmla="*/ 37 w 48"/>
                <a:gd name="T3" fmla="*/ 37 h 38"/>
                <a:gd name="T4" fmla="*/ 32 w 48"/>
                <a:gd name="T5" fmla="*/ 38 h 38"/>
                <a:gd name="T6" fmla="*/ 27 w 48"/>
                <a:gd name="T7" fmla="*/ 21 h 38"/>
                <a:gd name="T8" fmla="*/ 17 w 48"/>
                <a:gd name="T9" fmla="*/ 37 h 38"/>
                <a:gd name="T10" fmla="*/ 11 w 48"/>
                <a:gd name="T11" fmla="*/ 38 h 38"/>
                <a:gd name="T12" fmla="*/ 6 w 48"/>
                <a:gd name="T13" fmla="*/ 21 h 38"/>
                <a:gd name="T14" fmla="*/ 0 w 48"/>
                <a:gd name="T15" fmla="*/ 20 h 38"/>
                <a:gd name="T16" fmla="*/ 1 w 48"/>
                <a:gd name="T17" fmla="*/ 17 h 38"/>
                <a:gd name="T18" fmla="*/ 5 w 48"/>
                <a:gd name="T19" fmla="*/ 14 h 38"/>
                <a:gd name="T20" fmla="*/ 0 w 48"/>
                <a:gd name="T21" fmla="*/ 13 h 38"/>
                <a:gd name="T22" fmla="*/ 1 w 48"/>
                <a:gd name="T23" fmla="*/ 10 h 38"/>
                <a:gd name="T24" fmla="*/ 1 w 48"/>
                <a:gd name="T25" fmla="*/ 1 h 38"/>
                <a:gd name="T26" fmla="*/ 2 w 48"/>
                <a:gd name="T27" fmla="*/ 0 h 38"/>
                <a:gd name="T28" fmla="*/ 7 w 48"/>
                <a:gd name="T29" fmla="*/ 1 h 38"/>
                <a:gd name="T30" fmla="*/ 19 w 48"/>
                <a:gd name="T31" fmla="*/ 10 h 38"/>
                <a:gd name="T32" fmla="*/ 22 w 48"/>
                <a:gd name="T33" fmla="*/ 0 h 38"/>
                <a:gd name="T34" fmla="*/ 26 w 48"/>
                <a:gd name="T35" fmla="*/ 1 h 38"/>
                <a:gd name="T36" fmla="*/ 39 w 48"/>
                <a:gd name="T37" fmla="*/ 10 h 38"/>
                <a:gd name="T38" fmla="*/ 42 w 48"/>
                <a:gd name="T39" fmla="*/ 0 h 38"/>
                <a:gd name="T40" fmla="*/ 46 w 48"/>
                <a:gd name="T41" fmla="*/ 0 h 38"/>
                <a:gd name="T42" fmla="*/ 44 w 48"/>
                <a:gd name="T43" fmla="*/ 10 h 38"/>
                <a:gd name="T44" fmla="*/ 48 w 48"/>
                <a:gd name="T45" fmla="*/ 11 h 38"/>
                <a:gd name="T46" fmla="*/ 47 w 48"/>
                <a:gd name="T47" fmla="*/ 14 h 38"/>
                <a:gd name="T48" fmla="*/ 42 w 48"/>
                <a:gd name="T49" fmla="*/ 17 h 38"/>
                <a:gd name="T50" fmla="*/ 48 w 48"/>
                <a:gd name="T51" fmla="*/ 18 h 38"/>
                <a:gd name="T52" fmla="*/ 18 w 48"/>
                <a:gd name="T53" fmla="*/ 14 h 38"/>
                <a:gd name="T54" fmla="*/ 11 w 48"/>
                <a:gd name="T55" fmla="*/ 17 h 38"/>
                <a:gd name="T56" fmla="*/ 18 w 48"/>
                <a:gd name="T57" fmla="*/ 14 h 38"/>
                <a:gd name="T58" fmla="*/ 12 w 48"/>
                <a:gd name="T59" fmla="*/ 21 h 38"/>
                <a:gd name="T60" fmla="*/ 14 w 48"/>
                <a:gd name="T61" fmla="*/ 29 h 38"/>
                <a:gd name="T62" fmla="*/ 16 w 48"/>
                <a:gd name="T63" fmla="*/ 21 h 38"/>
                <a:gd name="T64" fmla="*/ 25 w 48"/>
                <a:gd name="T65" fmla="*/ 14 h 38"/>
                <a:gd name="T66" fmla="*/ 22 w 48"/>
                <a:gd name="T67" fmla="*/ 17 h 38"/>
                <a:gd name="T68" fmla="*/ 38 w 48"/>
                <a:gd name="T69" fmla="*/ 14 h 38"/>
                <a:gd name="T70" fmla="*/ 31 w 48"/>
                <a:gd name="T71" fmla="*/ 17 h 38"/>
                <a:gd name="T72" fmla="*/ 38 w 48"/>
                <a:gd name="T73" fmla="*/ 14 h 38"/>
                <a:gd name="T74" fmla="*/ 32 w 48"/>
                <a:gd name="T75" fmla="*/ 21 h 38"/>
                <a:gd name="T76" fmla="*/ 34 w 48"/>
                <a:gd name="T77" fmla="*/ 29 h 38"/>
                <a:gd name="T78" fmla="*/ 36 w 48"/>
                <a:gd name="T79" fmla="*/ 2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8" h="38">
                  <a:moveTo>
                    <a:pt x="48" y="20"/>
                  </a:moveTo>
                  <a:cubicBezTo>
                    <a:pt x="48" y="20"/>
                    <a:pt x="48" y="21"/>
                    <a:pt x="47" y="21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37" y="38"/>
                    <a:pt x="37" y="38"/>
                    <a:pt x="36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1" y="38"/>
                    <a:pt x="31" y="37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1" y="38"/>
                    <a:pt x="11" y="37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1"/>
                    <a:pt x="0" y="20"/>
                    <a:pt x="0" y="2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7"/>
                    <a:pt x="1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4"/>
                    <a:pt x="0" y="13"/>
                    <a:pt x="0" y="1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0"/>
                    <a:pt x="1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7" y="0"/>
                    <a:pt x="7" y="1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0"/>
                    <a:pt x="22" y="0"/>
                    <a:pt x="22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1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0"/>
                    <a:pt x="42" y="0"/>
                    <a:pt x="42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8" y="10"/>
                    <a:pt x="48" y="11"/>
                    <a:pt x="48" y="11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3"/>
                    <a:pt x="48" y="14"/>
                    <a:pt x="47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8" y="17"/>
                    <a:pt x="48" y="18"/>
                    <a:pt x="48" y="18"/>
                  </a:cubicBezTo>
                  <a:lnTo>
                    <a:pt x="48" y="20"/>
                  </a:lnTo>
                  <a:close/>
                  <a:moveTo>
                    <a:pt x="18" y="14"/>
                  </a:moveTo>
                  <a:cubicBezTo>
                    <a:pt x="10" y="14"/>
                    <a:pt x="10" y="14"/>
                    <a:pt x="10" y="14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7" y="17"/>
                    <a:pt x="17" y="17"/>
                    <a:pt x="17" y="17"/>
                  </a:cubicBezTo>
                  <a:lnTo>
                    <a:pt x="18" y="14"/>
                  </a:lnTo>
                  <a:close/>
                  <a:moveTo>
                    <a:pt x="16" y="21"/>
                  </a:moveTo>
                  <a:cubicBezTo>
                    <a:pt x="12" y="21"/>
                    <a:pt x="12" y="21"/>
                    <a:pt x="12" y="21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lnTo>
                    <a:pt x="16" y="21"/>
                  </a:lnTo>
                  <a:close/>
                  <a:moveTo>
                    <a:pt x="26" y="17"/>
                  </a:moveTo>
                  <a:cubicBezTo>
                    <a:pt x="25" y="14"/>
                    <a:pt x="25" y="14"/>
                    <a:pt x="25" y="14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2" y="17"/>
                    <a:pt x="22" y="17"/>
                    <a:pt x="22" y="17"/>
                  </a:cubicBezTo>
                  <a:lnTo>
                    <a:pt x="26" y="17"/>
                  </a:lnTo>
                  <a:close/>
                  <a:moveTo>
                    <a:pt x="38" y="14"/>
                  </a:moveTo>
                  <a:cubicBezTo>
                    <a:pt x="30" y="14"/>
                    <a:pt x="30" y="14"/>
                    <a:pt x="30" y="14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7" y="17"/>
                    <a:pt x="37" y="17"/>
                    <a:pt x="37" y="17"/>
                  </a:cubicBezTo>
                  <a:lnTo>
                    <a:pt x="38" y="14"/>
                  </a:lnTo>
                  <a:close/>
                  <a:moveTo>
                    <a:pt x="36" y="21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4" y="29"/>
                    <a:pt x="34" y="29"/>
                    <a:pt x="34" y="29"/>
                  </a:cubicBezTo>
                  <a:lnTo>
                    <a:pt x="36" y="2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Freeform: Shape 39">
              <a:extLst>
                <a:ext uri="{FF2B5EF4-FFF2-40B4-BE49-F238E27FC236}">
                  <a16:creationId xmlns:a16="http://schemas.microsoft.com/office/drawing/2014/main" id="{DA8C9282-6A7D-BB23-ECBA-954A3D90DA90}"/>
                </a:ext>
              </a:extLst>
            </p:cNvPr>
            <p:cNvSpPr>
              <a:spLocks/>
            </p:cNvSpPr>
            <p:nvPr/>
          </p:nvSpPr>
          <p:spPr bwMode="auto">
            <a:xfrm>
              <a:off x="9882946" y="3754387"/>
              <a:ext cx="867290" cy="569750"/>
            </a:xfrm>
            <a:custGeom>
              <a:avLst/>
              <a:gdLst>
                <a:gd name="T0" fmla="*/ 9 w 58"/>
                <a:gd name="T1" fmla="*/ 25 h 38"/>
                <a:gd name="T2" fmla="*/ 6 w 58"/>
                <a:gd name="T3" fmla="*/ 25 h 38"/>
                <a:gd name="T4" fmla="*/ 6 w 58"/>
                <a:gd name="T5" fmla="*/ 23 h 38"/>
                <a:gd name="T6" fmla="*/ 4 w 58"/>
                <a:gd name="T7" fmla="*/ 23 h 38"/>
                <a:gd name="T8" fmla="*/ 3 w 58"/>
                <a:gd name="T9" fmla="*/ 21 h 38"/>
                <a:gd name="T10" fmla="*/ 3 w 58"/>
                <a:gd name="T11" fmla="*/ 20 h 38"/>
                <a:gd name="T12" fmla="*/ 0 w 58"/>
                <a:gd name="T13" fmla="*/ 19 h 38"/>
                <a:gd name="T14" fmla="*/ 3 w 58"/>
                <a:gd name="T15" fmla="*/ 18 h 38"/>
                <a:gd name="T16" fmla="*/ 3 w 58"/>
                <a:gd name="T17" fmla="*/ 17 h 38"/>
                <a:gd name="T18" fmla="*/ 4 w 58"/>
                <a:gd name="T19" fmla="*/ 15 h 38"/>
                <a:gd name="T20" fmla="*/ 6 w 58"/>
                <a:gd name="T21" fmla="*/ 15 h 38"/>
                <a:gd name="T22" fmla="*/ 6 w 58"/>
                <a:gd name="T23" fmla="*/ 13 h 38"/>
                <a:gd name="T24" fmla="*/ 9 w 58"/>
                <a:gd name="T25" fmla="*/ 13 h 38"/>
                <a:gd name="T26" fmla="*/ 16 w 58"/>
                <a:gd name="T27" fmla="*/ 15 h 38"/>
                <a:gd name="T28" fmla="*/ 46 w 58"/>
                <a:gd name="T29" fmla="*/ 15 h 38"/>
                <a:gd name="T30" fmla="*/ 51 w 58"/>
                <a:gd name="T31" fmla="*/ 16 h 38"/>
                <a:gd name="T32" fmla="*/ 58 w 58"/>
                <a:gd name="T33" fmla="*/ 19 h 38"/>
                <a:gd name="T34" fmla="*/ 51 w 58"/>
                <a:gd name="T35" fmla="*/ 22 h 38"/>
                <a:gd name="T36" fmla="*/ 46 w 58"/>
                <a:gd name="T37" fmla="*/ 23 h 38"/>
                <a:gd name="T38" fmla="*/ 16 w 58"/>
                <a:gd name="T39" fmla="*/ 23 h 38"/>
                <a:gd name="T40" fmla="*/ 9 w 58"/>
                <a:gd name="T41" fmla="*/ 25 h 38"/>
                <a:gd name="T42" fmla="*/ 8 w 58"/>
                <a:gd name="T43" fmla="*/ 13 h 38"/>
                <a:gd name="T44" fmla="*/ 11 w 58"/>
                <a:gd name="T45" fmla="*/ 0 h 38"/>
                <a:gd name="T46" fmla="*/ 13 w 58"/>
                <a:gd name="T47" fmla="*/ 0 h 38"/>
                <a:gd name="T48" fmla="*/ 18 w 58"/>
                <a:gd name="T49" fmla="*/ 2 h 38"/>
                <a:gd name="T50" fmla="*/ 25 w 58"/>
                <a:gd name="T51" fmla="*/ 10 h 38"/>
                <a:gd name="T52" fmla="*/ 31 w 58"/>
                <a:gd name="T53" fmla="*/ 12 h 38"/>
                <a:gd name="T54" fmla="*/ 44 w 58"/>
                <a:gd name="T55" fmla="*/ 14 h 38"/>
                <a:gd name="T56" fmla="*/ 16 w 58"/>
                <a:gd name="T57" fmla="*/ 14 h 38"/>
                <a:gd name="T58" fmla="*/ 9 w 58"/>
                <a:gd name="T59" fmla="*/ 13 h 38"/>
                <a:gd name="T60" fmla="*/ 8 w 58"/>
                <a:gd name="T61" fmla="*/ 13 h 38"/>
                <a:gd name="T62" fmla="*/ 44 w 58"/>
                <a:gd name="T63" fmla="*/ 24 h 38"/>
                <a:gd name="T64" fmla="*/ 31 w 58"/>
                <a:gd name="T65" fmla="*/ 26 h 38"/>
                <a:gd name="T66" fmla="*/ 25 w 58"/>
                <a:gd name="T67" fmla="*/ 28 h 38"/>
                <a:gd name="T68" fmla="*/ 18 w 58"/>
                <a:gd name="T69" fmla="*/ 36 h 38"/>
                <a:gd name="T70" fmla="*/ 13 w 58"/>
                <a:gd name="T71" fmla="*/ 38 h 38"/>
                <a:gd name="T72" fmla="*/ 11 w 58"/>
                <a:gd name="T73" fmla="*/ 38 h 38"/>
                <a:gd name="T74" fmla="*/ 8 w 58"/>
                <a:gd name="T75" fmla="*/ 25 h 38"/>
                <a:gd name="T76" fmla="*/ 9 w 58"/>
                <a:gd name="T77" fmla="*/ 25 h 38"/>
                <a:gd name="T78" fmla="*/ 16 w 58"/>
                <a:gd name="T79" fmla="*/ 24 h 38"/>
                <a:gd name="T80" fmla="*/ 44 w 58"/>
                <a:gd name="T81" fmla="*/ 24 h 38"/>
                <a:gd name="T82" fmla="*/ 48 w 58"/>
                <a:gd name="T83" fmla="*/ 19 h 38"/>
                <a:gd name="T84" fmla="*/ 46 w 58"/>
                <a:gd name="T85" fmla="*/ 21 h 38"/>
                <a:gd name="T86" fmla="*/ 48 w 58"/>
                <a:gd name="T87" fmla="*/ 22 h 38"/>
                <a:gd name="T88" fmla="*/ 50 w 58"/>
                <a:gd name="T89" fmla="*/ 19 h 38"/>
                <a:gd name="T90" fmla="*/ 48 w 58"/>
                <a:gd name="T91" fmla="*/ 16 h 38"/>
                <a:gd name="T92" fmla="*/ 46 w 58"/>
                <a:gd name="T93" fmla="*/ 17 h 38"/>
                <a:gd name="T94" fmla="*/ 48 w 58"/>
                <a:gd name="T95" fmla="*/ 1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8" h="38">
                  <a:moveTo>
                    <a:pt x="9" y="25"/>
                  </a:moveTo>
                  <a:cubicBezTo>
                    <a:pt x="6" y="25"/>
                    <a:pt x="6" y="25"/>
                    <a:pt x="6" y="25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3" y="22"/>
                    <a:pt x="3" y="21"/>
                  </a:cubicBezTo>
                  <a:cubicBezTo>
                    <a:pt x="3" y="21"/>
                    <a:pt x="3" y="20"/>
                    <a:pt x="3" y="20"/>
                  </a:cubicBezTo>
                  <a:cubicBezTo>
                    <a:pt x="1" y="20"/>
                    <a:pt x="0" y="19"/>
                    <a:pt x="0" y="19"/>
                  </a:cubicBezTo>
                  <a:cubicBezTo>
                    <a:pt x="0" y="19"/>
                    <a:pt x="1" y="18"/>
                    <a:pt x="3" y="18"/>
                  </a:cubicBezTo>
                  <a:cubicBezTo>
                    <a:pt x="3" y="18"/>
                    <a:pt x="3" y="17"/>
                    <a:pt x="3" y="17"/>
                  </a:cubicBezTo>
                  <a:cubicBezTo>
                    <a:pt x="3" y="16"/>
                    <a:pt x="4" y="15"/>
                    <a:pt x="4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4" y="14"/>
                    <a:pt x="16" y="15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8" y="15"/>
                    <a:pt x="50" y="15"/>
                    <a:pt x="51" y="16"/>
                  </a:cubicBezTo>
                  <a:cubicBezTo>
                    <a:pt x="56" y="16"/>
                    <a:pt x="58" y="18"/>
                    <a:pt x="58" y="19"/>
                  </a:cubicBezTo>
                  <a:cubicBezTo>
                    <a:pt x="58" y="20"/>
                    <a:pt x="56" y="22"/>
                    <a:pt x="51" y="22"/>
                  </a:cubicBezTo>
                  <a:cubicBezTo>
                    <a:pt x="50" y="23"/>
                    <a:pt x="48" y="23"/>
                    <a:pt x="4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4" y="24"/>
                    <a:pt x="12" y="25"/>
                    <a:pt x="9" y="25"/>
                  </a:cubicBezTo>
                  <a:close/>
                  <a:moveTo>
                    <a:pt x="8" y="13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3" y="0"/>
                    <a:pt x="13" y="0"/>
                  </a:cubicBezTo>
                  <a:cubicBezTo>
                    <a:pt x="15" y="0"/>
                    <a:pt x="17" y="1"/>
                    <a:pt x="18" y="2"/>
                  </a:cubicBezTo>
                  <a:cubicBezTo>
                    <a:pt x="19" y="3"/>
                    <a:pt x="23" y="7"/>
                    <a:pt x="25" y="10"/>
                  </a:cubicBezTo>
                  <a:cubicBezTo>
                    <a:pt x="25" y="10"/>
                    <a:pt x="28" y="12"/>
                    <a:pt x="31" y="12"/>
                  </a:cubicBezTo>
                  <a:cubicBezTo>
                    <a:pt x="38" y="13"/>
                    <a:pt x="44" y="14"/>
                    <a:pt x="44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4" y="13"/>
                    <a:pt x="12" y="13"/>
                    <a:pt x="9" y="13"/>
                  </a:cubicBezTo>
                  <a:lnTo>
                    <a:pt x="8" y="13"/>
                  </a:lnTo>
                  <a:close/>
                  <a:moveTo>
                    <a:pt x="44" y="24"/>
                  </a:moveTo>
                  <a:cubicBezTo>
                    <a:pt x="44" y="24"/>
                    <a:pt x="38" y="25"/>
                    <a:pt x="31" y="26"/>
                  </a:cubicBezTo>
                  <a:cubicBezTo>
                    <a:pt x="28" y="26"/>
                    <a:pt x="25" y="28"/>
                    <a:pt x="25" y="28"/>
                  </a:cubicBezTo>
                  <a:cubicBezTo>
                    <a:pt x="23" y="31"/>
                    <a:pt x="19" y="35"/>
                    <a:pt x="18" y="36"/>
                  </a:cubicBezTo>
                  <a:cubicBezTo>
                    <a:pt x="17" y="37"/>
                    <a:pt x="15" y="38"/>
                    <a:pt x="13" y="38"/>
                  </a:cubicBezTo>
                  <a:cubicBezTo>
                    <a:pt x="13" y="38"/>
                    <a:pt x="12" y="38"/>
                    <a:pt x="11" y="38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12" y="25"/>
                    <a:pt x="14" y="25"/>
                    <a:pt x="16" y="24"/>
                  </a:cubicBezTo>
                  <a:lnTo>
                    <a:pt x="44" y="24"/>
                  </a:lnTo>
                  <a:close/>
                  <a:moveTo>
                    <a:pt x="48" y="19"/>
                  </a:moveTo>
                  <a:cubicBezTo>
                    <a:pt x="48" y="20"/>
                    <a:pt x="47" y="21"/>
                    <a:pt x="46" y="21"/>
                  </a:cubicBezTo>
                  <a:cubicBezTo>
                    <a:pt x="48" y="22"/>
                    <a:pt x="48" y="22"/>
                    <a:pt x="48" y="22"/>
                  </a:cubicBezTo>
                  <a:cubicBezTo>
                    <a:pt x="50" y="21"/>
                    <a:pt x="50" y="20"/>
                    <a:pt x="50" y="19"/>
                  </a:cubicBezTo>
                  <a:cubicBezTo>
                    <a:pt x="50" y="18"/>
                    <a:pt x="50" y="16"/>
                    <a:pt x="48" y="16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7" y="17"/>
                    <a:pt x="48" y="18"/>
                    <a:pt x="48" y="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31BC5A6D-9A44-7993-F44B-F0F141DB85D6}"/>
              </a:ext>
            </a:extLst>
          </p:cNvPr>
          <p:cNvGrpSpPr/>
          <p:nvPr/>
        </p:nvGrpSpPr>
        <p:grpSpPr>
          <a:xfrm>
            <a:off x="4197840" y="4671060"/>
            <a:ext cx="2077378" cy="1295451"/>
            <a:chOff x="-9088" y="1807430"/>
            <a:chExt cx="2077378" cy="1295451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084D7400-7418-650E-8721-162B1FC8A77E}"/>
                </a:ext>
              </a:extLst>
            </p:cNvPr>
            <p:cNvSpPr txBox="1"/>
            <p:nvPr/>
          </p:nvSpPr>
          <p:spPr>
            <a:xfrm>
              <a:off x="-9086" y="2112866"/>
              <a:ext cx="2077376" cy="9900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模板网，幻灯片 演示模板及素材免费 下载！</a:t>
              </a:r>
            </a:p>
            <a:p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模板网 唯一访 问网址：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www.51pp tmoban.com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FD892745-0725-ED46-673F-8F906828EFEE}"/>
                </a:ext>
              </a:extLst>
            </p:cNvPr>
            <p:cNvSpPr txBox="1"/>
            <p:nvPr/>
          </p:nvSpPr>
          <p:spPr>
            <a:xfrm>
              <a:off x="-9088" y="1807430"/>
              <a:ext cx="19445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solidFill>
                    <a:srgbClr val="6C8B50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5C03C36F-2F04-2474-BB46-396B27A4318F}"/>
              </a:ext>
            </a:extLst>
          </p:cNvPr>
          <p:cNvCxnSpPr>
            <a:cxnSpLocks/>
          </p:cNvCxnSpPr>
          <p:nvPr/>
        </p:nvCxnSpPr>
        <p:spPr>
          <a:xfrm>
            <a:off x="3663250" y="1781270"/>
            <a:ext cx="0" cy="1466765"/>
          </a:xfrm>
          <a:prstGeom prst="line">
            <a:avLst/>
          </a:prstGeom>
          <a:ln>
            <a:solidFill>
              <a:srgbClr val="A8B9C0"/>
            </a:solidFill>
            <a:prstDash val="dash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8D6215B7-5CEA-BBCE-4727-E6815C9EA74C}"/>
              </a:ext>
            </a:extLst>
          </p:cNvPr>
          <p:cNvCxnSpPr>
            <a:cxnSpLocks/>
          </p:cNvCxnSpPr>
          <p:nvPr/>
        </p:nvCxnSpPr>
        <p:spPr>
          <a:xfrm>
            <a:off x="4102874" y="4077630"/>
            <a:ext cx="0" cy="1700932"/>
          </a:xfrm>
          <a:prstGeom prst="line">
            <a:avLst/>
          </a:prstGeom>
          <a:ln>
            <a:solidFill>
              <a:srgbClr val="A8B9C0"/>
            </a:solidFill>
            <a:prstDash val="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53D30410-F9A9-7625-18FF-CD0B72004685}"/>
              </a:ext>
            </a:extLst>
          </p:cNvPr>
          <p:cNvGrpSpPr/>
          <p:nvPr/>
        </p:nvGrpSpPr>
        <p:grpSpPr>
          <a:xfrm>
            <a:off x="7398240" y="4671060"/>
            <a:ext cx="2077378" cy="1068722"/>
            <a:chOff x="-9088" y="1807430"/>
            <a:chExt cx="2077378" cy="106872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ECC5769E-6EF1-9198-3F0A-9DB4A3059CA8}"/>
                </a:ext>
              </a:extLst>
            </p:cNvPr>
            <p:cNvSpPr txBox="1"/>
            <p:nvPr/>
          </p:nvSpPr>
          <p:spPr>
            <a:xfrm>
              <a:off x="-9086" y="2112866"/>
              <a:ext cx="207737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32543FEB-8E14-E162-65F6-47BCC8EC3AEE}"/>
                </a:ext>
              </a:extLst>
            </p:cNvPr>
            <p:cNvSpPr txBox="1"/>
            <p:nvPr/>
          </p:nvSpPr>
          <p:spPr>
            <a:xfrm>
              <a:off x="-9088" y="1807430"/>
              <a:ext cx="19445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solidFill>
                    <a:srgbClr val="6C8B50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45E64B95-43F6-1205-91CF-DC4152193896}"/>
              </a:ext>
            </a:extLst>
          </p:cNvPr>
          <p:cNvCxnSpPr>
            <a:cxnSpLocks/>
          </p:cNvCxnSpPr>
          <p:nvPr/>
        </p:nvCxnSpPr>
        <p:spPr>
          <a:xfrm>
            <a:off x="7303274" y="4077630"/>
            <a:ext cx="0" cy="1700932"/>
          </a:xfrm>
          <a:prstGeom prst="line">
            <a:avLst/>
          </a:prstGeom>
          <a:ln>
            <a:solidFill>
              <a:srgbClr val="A8B9C0"/>
            </a:solidFill>
            <a:prstDash val="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E2BFBA91-9B0B-C155-361A-3395DBFC8213}"/>
              </a:ext>
            </a:extLst>
          </p:cNvPr>
          <p:cNvGrpSpPr/>
          <p:nvPr/>
        </p:nvGrpSpPr>
        <p:grpSpPr>
          <a:xfrm>
            <a:off x="1498599" y="1751163"/>
            <a:ext cx="2117317" cy="1068722"/>
            <a:chOff x="1039224" y="1807430"/>
            <a:chExt cx="2117317" cy="1068722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FAFB24B6-B6F1-1C80-1FAD-45897B7DDB56}"/>
                </a:ext>
              </a:extLst>
            </p:cNvPr>
            <p:cNvSpPr txBox="1"/>
            <p:nvPr/>
          </p:nvSpPr>
          <p:spPr>
            <a:xfrm>
              <a:off x="1039224" y="2112866"/>
              <a:ext cx="210810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92A69BDF-B020-B447-0926-C7BCCA68D245}"/>
                </a:ext>
              </a:extLst>
            </p:cNvPr>
            <p:cNvSpPr txBox="1"/>
            <p:nvPr/>
          </p:nvSpPr>
          <p:spPr>
            <a:xfrm>
              <a:off x="1211998" y="1807430"/>
              <a:ext cx="19445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800" dirty="0">
                  <a:solidFill>
                    <a:srgbClr val="6C8B50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44DD1BD3-678B-2823-8C4E-D8EC0EB441A0}"/>
              </a:ext>
            </a:extLst>
          </p:cNvPr>
          <p:cNvCxnSpPr>
            <a:cxnSpLocks/>
          </p:cNvCxnSpPr>
          <p:nvPr/>
        </p:nvCxnSpPr>
        <p:spPr>
          <a:xfrm>
            <a:off x="6880008" y="1781270"/>
            <a:ext cx="0" cy="1466765"/>
          </a:xfrm>
          <a:prstGeom prst="line">
            <a:avLst/>
          </a:prstGeom>
          <a:ln>
            <a:solidFill>
              <a:srgbClr val="A8B9C0"/>
            </a:solidFill>
            <a:prstDash val="dash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49B405A9-DE16-283D-B0EF-5F0857029B98}"/>
              </a:ext>
            </a:extLst>
          </p:cNvPr>
          <p:cNvGrpSpPr/>
          <p:nvPr/>
        </p:nvGrpSpPr>
        <p:grpSpPr>
          <a:xfrm>
            <a:off x="4715357" y="1751163"/>
            <a:ext cx="2117317" cy="1068722"/>
            <a:chOff x="1039224" y="1807430"/>
            <a:chExt cx="2117317" cy="1068722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3B786E60-FA6B-DEB7-A3B1-B26A979352F2}"/>
                </a:ext>
              </a:extLst>
            </p:cNvPr>
            <p:cNvSpPr txBox="1"/>
            <p:nvPr/>
          </p:nvSpPr>
          <p:spPr>
            <a:xfrm>
              <a:off x="1039224" y="2112866"/>
              <a:ext cx="210810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9F9F3A48-220E-5D03-B780-E34A6B6E9FBD}"/>
                </a:ext>
              </a:extLst>
            </p:cNvPr>
            <p:cNvSpPr txBox="1"/>
            <p:nvPr/>
          </p:nvSpPr>
          <p:spPr>
            <a:xfrm>
              <a:off x="1211998" y="1807430"/>
              <a:ext cx="19445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800" dirty="0">
                  <a:solidFill>
                    <a:srgbClr val="6C8B50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id="{A333F681-EF15-D63C-C2F2-67C124660BEE}"/>
              </a:ext>
            </a:extLst>
          </p:cNvPr>
          <p:cNvCxnSpPr>
            <a:cxnSpLocks/>
          </p:cNvCxnSpPr>
          <p:nvPr/>
        </p:nvCxnSpPr>
        <p:spPr>
          <a:xfrm>
            <a:off x="9969597" y="1387112"/>
            <a:ext cx="0" cy="1466765"/>
          </a:xfrm>
          <a:prstGeom prst="line">
            <a:avLst/>
          </a:prstGeom>
          <a:ln>
            <a:solidFill>
              <a:srgbClr val="A8B9C0"/>
            </a:solidFill>
            <a:prstDash val="dash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92B441D4-AEC5-5D53-2ED9-6E2F2AED8E5A}"/>
              </a:ext>
            </a:extLst>
          </p:cNvPr>
          <p:cNvGrpSpPr/>
          <p:nvPr/>
        </p:nvGrpSpPr>
        <p:grpSpPr>
          <a:xfrm>
            <a:off x="7804946" y="1357005"/>
            <a:ext cx="2117317" cy="1068722"/>
            <a:chOff x="1039224" y="1807430"/>
            <a:chExt cx="2117317" cy="1068722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CDEE2D8D-83EF-5256-2F89-2472F676D202}"/>
                </a:ext>
              </a:extLst>
            </p:cNvPr>
            <p:cNvSpPr txBox="1"/>
            <p:nvPr/>
          </p:nvSpPr>
          <p:spPr>
            <a:xfrm>
              <a:off x="1039224" y="2112866"/>
              <a:ext cx="210810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0FBCF749-72FE-D225-8CC4-C496FD41C920}"/>
                </a:ext>
              </a:extLst>
            </p:cNvPr>
            <p:cNvSpPr txBox="1"/>
            <p:nvPr/>
          </p:nvSpPr>
          <p:spPr>
            <a:xfrm>
              <a:off x="1211998" y="1807430"/>
              <a:ext cx="19445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800" dirty="0">
                  <a:solidFill>
                    <a:srgbClr val="6C8B50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253115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7FB5B92D-9BFD-30E8-5368-2A7BEAAB2C42}"/>
              </a:ext>
            </a:extLst>
          </p:cNvPr>
          <p:cNvSpPr txBox="1"/>
          <p:nvPr/>
        </p:nvSpPr>
        <p:spPr>
          <a:xfrm>
            <a:off x="5437807" y="663845"/>
            <a:ext cx="13163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400" b="1">
                <a:gradFill flip="none" rotWithShape="1">
                  <a:gsLst>
                    <a:gs pos="100000">
                      <a:srgbClr val="6C8B50"/>
                    </a:gs>
                    <a:gs pos="0">
                      <a:srgbClr val="6C8B50"/>
                    </a:gs>
                  </a:gsLst>
                  <a:lin ang="5400000" scaled="1"/>
                  <a:tileRect/>
                </a:gradFill>
                <a:latin typeface="包图小白体" panose="02010601030101010101" pitchFamily="2" charset="-122"/>
                <a:ea typeface="包图小白体" panose="02010601030101010101" pitchFamily="2" charset="-122"/>
              </a:defRPr>
            </a:lvl1pPr>
          </a:lstStyle>
          <a:p>
            <a:r>
              <a:rPr lang="zh-CN" altLang="en-US" dirty="0"/>
              <a:t>目录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0A838AEE-7153-618D-4B47-48C26D0C5F5B}"/>
              </a:ext>
            </a:extLst>
          </p:cNvPr>
          <p:cNvGrpSpPr/>
          <p:nvPr/>
        </p:nvGrpSpPr>
        <p:grpSpPr>
          <a:xfrm>
            <a:off x="211010" y="284457"/>
            <a:ext cx="1083421" cy="6299360"/>
            <a:chOff x="211010" y="231362"/>
            <a:chExt cx="1083421" cy="6299360"/>
          </a:xfrm>
          <a:gradFill flip="none" rotWithShape="1">
            <a:gsLst>
              <a:gs pos="100000">
                <a:srgbClr val="6C8B50">
                  <a:alpha val="52000"/>
                </a:srgbClr>
              </a:gs>
              <a:gs pos="67000">
                <a:srgbClr val="6C8B5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</p:grpSpPr>
        <p:sp>
          <p:nvSpPr>
            <p:cNvPr id="14" name="图形 12">
              <a:extLst>
                <a:ext uri="{FF2B5EF4-FFF2-40B4-BE49-F238E27FC236}">
                  <a16:creationId xmlns:a16="http://schemas.microsoft.com/office/drawing/2014/main" id="{32985B23-D0AE-48C9-DF40-BDF6A6945ED0}"/>
                </a:ext>
              </a:extLst>
            </p:cNvPr>
            <p:cNvSpPr/>
            <p:nvPr/>
          </p:nvSpPr>
          <p:spPr>
            <a:xfrm>
              <a:off x="213624" y="5447301"/>
              <a:ext cx="1078194" cy="1083421"/>
            </a:xfrm>
            <a:custGeom>
              <a:avLst/>
              <a:gdLst>
                <a:gd name="connsiteX0" fmla="*/ 1991198 w 2017120"/>
                <a:gd name="connsiteY0" fmla="*/ 1649090 h 2026899"/>
                <a:gd name="connsiteX1" fmla="*/ 1721606 w 2017120"/>
                <a:gd name="connsiteY1" fmla="*/ 1589685 h 2026899"/>
                <a:gd name="connsiteX2" fmla="*/ 1397577 w 2017120"/>
                <a:gd name="connsiteY2" fmla="*/ 1617551 h 2026899"/>
                <a:gd name="connsiteX3" fmla="*/ 1134898 w 2017120"/>
                <a:gd name="connsiteY3" fmla="*/ 1649306 h 2026899"/>
                <a:gd name="connsiteX4" fmla="*/ 1151532 w 2017120"/>
                <a:gd name="connsiteY4" fmla="*/ 1636129 h 2026899"/>
                <a:gd name="connsiteX5" fmla="*/ 1473184 w 2017120"/>
                <a:gd name="connsiteY5" fmla="*/ 1452945 h 2026899"/>
                <a:gd name="connsiteX6" fmla="*/ 1546847 w 2017120"/>
                <a:gd name="connsiteY6" fmla="*/ 1356816 h 2026899"/>
                <a:gd name="connsiteX7" fmla="*/ 1529349 w 2017120"/>
                <a:gd name="connsiteY7" fmla="*/ 1350984 h 2026899"/>
                <a:gd name="connsiteX8" fmla="*/ 1321107 w 2017120"/>
                <a:gd name="connsiteY8" fmla="*/ 1398940 h 2026899"/>
                <a:gd name="connsiteX9" fmla="*/ 1223466 w 2017120"/>
                <a:gd name="connsiteY9" fmla="*/ 1440415 h 2026899"/>
                <a:gd name="connsiteX10" fmla="*/ 1060155 w 2017120"/>
                <a:gd name="connsiteY10" fmla="*/ 1568515 h 2026899"/>
                <a:gd name="connsiteX11" fmla="*/ 891445 w 2017120"/>
                <a:gd name="connsiteY11" fmla="*/ 1654058 h 2026899"/>
                <a:gd name="connsiteX12" fmla="*/ 663112 w 2017120"/>
                <a:gd name="connsiteY12" fmla="*/ 1656003 h 2026899"/>
                <a:gd name="connsiteX13" fmla="*/ 670457 w 2017120"/>
                <a:gd name="connsiteY13" fmla="*/ 1647578 h 2026899"/>
                <a:gd name="connsiteX14" fmla="*/ 722302 w 2017120"/>
                <a:gd name="connsiteY14" fmla="*/ 1625760 h 2026899"/>
                <a:gd name="connsiteX15" fmla="*/ 1049355 w 2017120"/>
                <a:gd name="connsiteY15" fmla="*/ 1401316 h 2026899"/>
                <a:gd name="connsiteX16" fmla="*/ 1084566 w 2017120"/>
                <a:gd name="connsiteY16" fmla="*/ 1318365 h 2026899"/>
                <a:gd name="connsiteX17" fmla="*/ 1032721 w 2017120"/>
                <a:gd name="connsiteY17" fmla="*/ 1329166 h 2026899"/>
                <a:gd name="connsiteX18" fmla="*/ 818430 w 2017120"/>
                <a:gd name="connsiteY18" fmla="*/ 1399372 h 2026899"/>
                <a:gd name="connsiteX19" fmla="*/ 584913 w 2017120"/>
                <a:gd name="connsiteY19" fmla="*/ 1543889 h 2026899"/>
                <a:gd name="connsiteX20" fmla="*/ 365870 w 2017120"/>
                <a:gd name="connsiteY20" fmla="*/ 1661403 h 2026899"/>
                <a:gd name="connsiteX21" fmla="*/ 484033 w 2017120"/>
                <a:gd name="connsiteY21" fmla="*/ 1433071 h 2026899"/>
                <a:gd name="connsiteX22" fmla="*/ 628549 w 2017120"/>
                <a:gd name="connsiteY22" fmla="*/ 1199554 h 2026899"/>
                <a:gd name="connsiteX23" fmla="*/ 698756 w 2017120"/>
                <a:gd name="connsiteY23" fmla="*/ 985263 h 2026899"/>
                <a:gd name="connsiteX24" fmla="*/ 709556 w 2017120"/>
                <a:gd name="connsiteY24" fmla="*/ 933419 h 2026899"/>
                <a:gd name="connsiteX25" fmla="*/ 626605 w 2017120"/>
                <a:gd name="connsiteY25" fmla="*/ 968630 h 2026899"/>
                <a:gd name="connsiteX26" fmla="*/ 402161 w 2017120"/>
                <a:gd name="connsiteY26" fmla="*/ 1295683 h 2026899"/>
                <a:gd name="connsiteX27" fmla="*/ 380343 w 2017120"/>
                <a:gd name="connsiteY27" fmla="*/ 1347527 h 2026899"/>
                <a:gd name="connsiteX28" fmla="*/ 371919 w 2017120"/>
                <a:gd name="connsiteY28" fmla="*/ 1354872 h 2026899"/>
                <a:gd name="connsiteX29" fmla="*/ 373863 w 2017120"/>
                <a:gd name="connsiteY29" fmla="*/ 1126540 h 2026899"/>
                <a:gd name="connsiteX30" fmla="*/ 459406 w 2017120"/>
                <a:gd name="connsiteY30" fmla="*/ 957829 h 2026899"/>
                <a:gd name="connsiteX31" fmla="*/ 587506 w 2017120"/>
                <a:gd name="connsiteY31" fmla="*/ 794518 h 2026899"/>
                <a:gd name="connsiteX32" fmla="*/ 628981 w 2017120"/>
                <a:gd name="connsiteY32" fmla="*/ 696878 h 2026899"/>
                <a:gd name="connsiteX33" fmla="*/ 676938 w 2017120"/>
                <a:gd name="connsiteY33" fmla="*/ 488635 h 2026899"/>
                <a:gd name="connsiteX34" fmla="*/ 671105 w 2017120"/>
                <a:gd name="connsiteY34" fmla="*/ 471138 h 2026899"/>
                <a:gd name="connsiteX35" fmla="*/ 574977 w 2017120"/>
                <a:gd name="connsiteY35" fmla="*/ 544800 h 2026899"/>
                <a:gd name="connsiteX36" fmla="*/ 391792 w 2017120"/>
                <a:gd name="connsiteY36" fmla="*/ 866453 h 2026899"/>
                <a:gd name="connsiteX37" fmla="*/ 378615 w 2017120"/>
                <a:gd name="connsiteY37" fmla="*/ 883086 h 2026899"/>
                <a:gd name="connsiteX38" fmla="*/ 410370 w 2017120"/>
                <a:gd name="connsiteY38" fmla="*/ 620407 h 2026899"/>
                <a:gd name="connsiteX39" fmla="*/ 438236 w 2017120"/>
                <a:gd name="connsiteY39" fmla="*/ 296378 h 2026899"/>
                <a:gd name="connsiteX40" fmla="*/ 378831 w 2017120"/>
                <a:gd name="connsiteY40" fmla="*/ 26786 h 2026899"/>
                <a:gd name="connsiteX41" fmla="*/ 361982 w 2017120"/>
                <a:gd name="connsiteY41" fmla="*/ 0 h 2026899"/>
                <a:gd name="connsiteX42" fmla="*/ 322018 w 2017120"/>
                <a:gd name="connsiteY42" fmla="*/ 64374 h 2026899"/>
                <a:gd name="connsiteX43" fmla="*/ 259157 w 2017120"/>
                <a:gd name="connsiteY43" fmla="*/ 399203 h 2026899"/>
                <a:gd name="connsiteX44" fmla="*/ 331307 w 2017120"/>
                <a:gd name="connsiteY44" fmla="*/ 727336 h 2026899"/>
                <a:gd name="connsiteX45" fmla="*/ 349885 w 2017120"/>
                <a:gd name="connsiteY45" fmla="*/ 847443 h 2026899"/>
                <a:gd name="connsiteX46" fmla="*/ 341028 w 2017120"/>
                <a:gd name="connsiteY46" fmla="*/ 1004705 h 2026899"/>
                <a:gd name="connsiteX47" fmla="*/ 329147 w 2017120"/>
                <a:gd name="connsiteY47" fmla="*/ 1007513 h 2026899"/>
                <a:gd name="connsiteX48" fmla="*/ 98870 w 2017120"/>
                <a:gd name="connsiteY48" fmla="*/ 379546 h 2026899"/>
                <a:gd name="connsiteX49" fmla="*/ 70788 w 2017120"/>
                <a:gd name="connsiteY49" fmla="*/ 417565 h 2026899"/>
                <a:gd name="connsiteX50" fmla="*/ 68628 w 2017120"/>
                <a:gd name="connsiteY50" fmla="*/ 619327 h 2026899"/>
                <a:gd name="connsiteX51" fmla="*/ 230858 w 2017120"/>
                <a:gd name="connsiteY51" fmla="*/ 1049205 h 2026899"/>
                <a:gd name="connsiteX52" fmla="*/ 330875 w 2017120"/>
                <a:gd name="connsiteY52" fmla="*/ 1250319 h 2026899"/>
                <a:gd name="connsiteX53" fmla="*/ 347940 w 2017120"/>
                <a:gd name="connsiteY53" fmla="*/ 1381442 h 2026899"/>
                <a:gd name="connsiteX54" fmla="*/ 336708 w 2017120"/>
                <a:gd name="connsiteY54" fmla="*/ 1385330 h 2026899"/>
                <a:gd name="connsiteX55" fmla="*/ 331955 w 2017120"/>
                <a:gd name="connsiteY55" fmla="*/ 1384250 h 2026899"/>
                <a:gd name="connsiteX56" fmla="*/ 30176 w 2017120"/>
                <a:gd name="connsiteY56" fmla="*/ 847875 h 2026899"/>
                <a:gd name="connsiteX57" fmla="*/ 798 w 2017120"/>
                <a:gd name="connsiteY57" fmla="*/ 906200 h 2026899"/>
                <a:gd name="connsiteX58" fmla="*/ 54587 w 2017120"/>
                <a:gd name="connsiteY58" fmla="*/ 1209059 h 2026899"/>
                <a:gd name="connsiteX59" fmla="*/ 268445 w 2017120"/>
                <a:gd name="connsiteY59" fmla="*/ 1551449 h 2026899"/>
                <a:gd name="connsiteX60" fmla="*/ 325042 w 2017120"/>
                <a:gd name="connsiteY60" fmla="*/ 1701798 h 2026899"/>
                <a:gd name="connsiteX61" fmla="*/ 465455 w 2017120"/>
                <a:gd name="connsiteY61" fmla="*/ 1758396 h 2026899"/>
                <a:gd name="connsiteX62" fmla="*/ 807845 w 2017120"/>
                <a:gd name="connsiteY62" fmla="*/ 1972254 h 2026899"/>
                <a:gd name="connsiteX63" fmla="*/ 1110704 w 2017120"/>
                <a:gd name="connsiteY63" fmla="*/ 2026043 h 2026899"/>
                <a:gd name="connsiteX64" fmla="*/ 1169029 w 2017120"/>
                <a:gd name="connsiteY64" fmla="*/ 1996665 h 2026899"/>
                <a:gd name="connsiteX65" fmla="*/ 632654 w 2017120"/>
                <a:gd name="connsiteY65" fmla="*/ 1694886 h 2026899"/>
                <a:gd name="connsiteX66" fmla="*/ 631574 w 2017120"/>
                <a:gd name="connsiteY66" fmla="*/ 1690134 h 2026899"/>
                <a:gd name="connsiteX67" fmla="*/ 635462 w 2017120"/>
                <a:gd name="connsiteY67" fmla="*/ 1678901 h 2026899"/>
                <a:gd name="connsiteX68" fmla="*/ 766586 w 2017120"/>
                <a:gd name="connsiteY68" fmla="*/ 1695966 h 2026899"/>
                <a:gd name="connsiteX69" fmla="*/ 967699 w 2017120"/>
                <a:gd name="connsiteY69" fmla="*/ 1795983 h 2026899"/>
                <a:gd name="connsiteX70" fmla="*/ 1397577 w 2017120"/>
                <a:gd name="connsiteY70" fmla="*/ 1958213 h 2026899"/>
                <a:gd name="connsiteX71" fmla="*/ 1599339 w 2017120"/>
                <a:gd name="connsiteY71" fmla="*/ 1956053 h 2026899"/>
                <a:gd name="connsiteX72" fmla="*/ 1637359 w 2017120"/>
                <a:gd name="connsiteY72" fmla="*/ 1927971 h 2026899"/>
                <a:gd name="connsiteX73" fmla="*/ 1009175 w 2017120"/>
                <a:gd name="connsiteY73" fmla="*/ 1697478 h 2026899"/>
                <a:gd name="connsiteX74" fmla="*/ 1011983 w 2017120"/>
                <a:gd name="connsiteY74" fmla="*/ 1685597 h 2026899"/>
                <a:gd name="connsiteX75" fmla="*/ 1169029 w 2017120"/>
                <a:gd name="connsiteY75" fmla="*/ 1676740 h 2026899"/>
                <a:gd name="connsiteX76" fmla="*/ 1289136 w 2017120"/>
                <a:gd name="connsiteY76" fmla="*/ 1695318 h 2026899"/>
                <a:gd name="connsiteX77" fmla="*/ 1617269 w 2017120"/>
                <a:gd name="connsiteY77" fmla="*/ 1767468 h 2026899"/>
                <a:gd name="connsiteX78" fmla="*/ 1952746 w 2017120"/>
                <a:gd name="connsiteY78" fmla="*/ 1705471 h 2026899"/>
                <a:gd name="connsiteX79" fmla="*/ 2017120 w 2017120"/>
                <a:gd name="connsiteY79" fmla="*/ 1665507 h 2026899"/>
                <a:gd name="connsiteX80" fmla="*/ 1991198 w 2017120"/>
                <a:gd name="connsiteY80" fmla="*/ 1649090 h 2026899"/>
                <a:gd name="connsiteX81" fmla="*/ 664408 w 2017120"/>
                <a:gd name="connsiteY81" fmla="*/ 974462 h 2026899"/>
                <a:gd name="connsiteX82" fmla="*/ 375807 w 2017120"/>
                <a:gd name="connsiteY82" fmla="*/ 1507165 h 2026899"/>
                <a:gd name="connsiteX83" fmla="*/ 664408 w 2017120"/>
                <a:gd name="connsiteY83" fmla="*/ 974462 h 2026899"/>
                <a:gd name="connsiteX84" fmla="*/ 642591 w 2017120"/>
                <a:gd name="connsiteY84" fmla="*/ 519742 h 2026899"/>
                <a:gd name="connsiteX85" fmla="*/ 631358 w 2017120"/>
                <a:gd name="connsiteY85" fmla="*/ 598157 h 2026899"/>
                <a:gd name="connsiteX86" fmla="*/ 510603 w 2017120"/>
                <a:gd name="connsiteY86" fmla="*/ 866021 h 2026899"/>
                <a:gd name="connsiteX87" fmla="*/ 377751 w 2017120"/>
                <a:gd name="connsiteY87" fmla="*/ 1021122 h 2026899"/>
                <a:gd name="connsiteX88" fmla="*/ 642591 w 2017120"/>
                <a:gd name="connsiteY88" fmla="*/ 519742 h 2026899"/>
                <a:gd name="connsiteX89" fmla="*/ 319642 w 2017120"/>
                <a:gd name="connsiteY89" fmla="*/ 1161751 h 2026899"/>
                <a:gd name="connsiteX90" fmla="*/ 265421 w 2017120"/>
                <a:gd name="connsiteY90" fmla="*/ 1066486 h 2026899"/>
                <a:gd name="connsiteX91" fmla="*/ 89366 w 2017120"/>
                <a:gd name="connsiteY91" fmla="*/ 631856 h 2026899"/>
                <a:gd name="connsiteX92" fmla="*/ 98006 w 2017120"/>
                <a:gd name="connsiteY92" fmla="*/ 446728 h 2026899"/>
                <a:gd name="connsiteX93" fmla="*/ 331739 w 2017120"/>
                <a:gd name="connsiteY93" fmla="*/ 1156134 h 2026899"/>
                <a:gd name="connsiteX94" fmla="*/ 319642 w 2017120"/>
                <a:gd name="connsiteY94" fmla="*/ 1161751 h 2026899"/>
                <a:gd name="connsiteX95" fmla="*/ 329363 w 2017120"/>
                <a:gd name="connsiteY95" fmla="*/ 1583852 h 2026899"/>
                <a:gd name="connsiteX96" fmla="*/ 27800 w 2017120"/>
                <a:gd name="connsiteY96" fmla="*/ 904904 h 2026899"/>
                <a:gd name="connsiteX97" fmla="*/ 44434 w 2017120"/>
                <a:gd name="connsiteY97" fmla="*/ 920241 h 2026899"/>
                <a:gd name="connsiteX98" fmla="*/ 236907 w 2017120"/>
                <a:gd name="connsiteY98" fmla="*/ 1250535 h 2026899"/>
                <a:gd name="connsiteX99" fmla="*/ 320506 w 2017120"/>
                <a:gd name="connsiteY99" fmla="*/ 1428750 h 2026899"/>
                <a:gd name="connsiteX100" fmla="*/ 329363 w 2017120"/>
                <a:gd name="connsiteY100" fmla="*/ 1583852 h 2026899"/>
                <a:gd name="connsiteX101" fmla="*/ 346428 w 2017120"/>
                <a:gd name="connsiteY101" fmla="*/ 706598 h 2026899"/>
                <a:gd name="connsiteX102" fmla="*/ 350965 w 2017120"/>
                <a:gd name="connsiteY102" fmla="*/ 60485 h 2026899"/>
                <a:gd name="connsiteX103" fmla="*/ 363278 w 2017120"/>
                <a:gd name="connsiteY103" fmla="*/ 74095 h 2026899"/>
                <a:gd name="connsiteX104" fmla="*/ 417931 w 2017120"/>
                <a:gd name="connsiteY104" fmla="*/ 297674 h 2026899"/>
                <a:gd name="connsiteX105" fmla="*/ 346428 w 2017120"/>
                <a:gd name="connsiteY105" fmla="*/ 706598 h 2026899"/>
                <a:gd name="connsiteX106" fmla="*/ 766802 w 2017120"/>
                <a:gd name="connsiteY106" fmla="*/ 1790582 h 2026899"/>
                <a:gd name="connsiteX107" fmla="*/ 1097095 w 2017120"/>
                <a:gd name="connsiteY107" fmla="*/ 1983055 h 2026899"/>
                <a:gd name="connsiteX108" fmla="*/ 1112432 w 2017120"/>
                <a:gd name="connsiteY108" fmla="*/ 1999689 h 2026899"/>
                <a:gd name="connsiteX109" fmla="*/ 433484 w 2017120"/>
                <a:gd name="connsiteY109" fmla="*/ 1697910 h 2026899"/>
                <a:gd name="connsiteX110" fmla="*/ 588802 w 2017120"/>
                <a:gd name="connsiteY110" fmla="*/ 1706767 h 2026899"/>
                <a:gd name="connsiteX111" fmla="*/ 766802 w 2017120"/>
                <a:gd name="connsiteY111" fmla="*/ 1790582 h 2026899"/>
                <a:gd name="connsiteX112" fmla="*/ 509955 w 2017120"/>
                <a:gd name="connsiteY112" fmla="*/ 1651466 h 2026899"/>
                <a:gd name="connsiteX113" fmla="*/ 1042658 w 2017120"/>
                <a:gd name="connsiteY113" fmla="*/ 1362865 h 2026899"/>
                <a:gd name="connsiteX114" fmla="*/ 509955 w 2017120"/>
                <a:gd name="connsiteY114" fmla="*/ 1651466 h 2026899"/>
                <a:gd name="connsiteX115" fmla="*/ 1570609 w 2017120"/>
                <a:gd name="connsiteY115" fmla="*/ 1929267 h 2026899"/>
                <a:gd name="connsiteX116" fmla="*/ 1385480 w 2017120"/>
                <a:gd name="connsiteY116" fmla="*/ 1937907 h 2026899"/>
                <a:gd name="connsiteX117" fmla="*/ 950850 w 2017120"/>
                <a:gd name="connsiteY117" fmla="*/ 1761852 h 2026899"/>
                <a:gd name="connsiteX118" fmla="*/ 855585 w 2017120"/>
                <a:gd name="connsiteY118" fmla="*/ 1707631 h 2026899"/>
                <a:gd name="connsiteX119" fmla="*/ 861202 w 2017120"/>
                <a:gd name="connsiteY119" fmla="*/ 1695534 h 2026899"/>
                <a:gd name="connsiteX120" fmla="*/ 1570609 w 2017120"/>
                <a:gd name="connsiteY120" fmla="*/ 1929267 h 2026899"/>
                <a:gd name="connsiteX121" fmla="*/ 996214 w 2017120"/>
                <a:gd name="connsiteY121" fmla="*/ 1649090 h 2026899"/>
                <a:gd name="connsiteX122" fmla="*/ 1151316 w 2017120"/>
                <a:gd name="connsiteY122" fmla="*/ 1516238 h 2026899"/>
                <a:gd name="connsiteX123" fmla="*/ 1419179 w 2017120"/>
                <a:gd name="connsiteY123" fmla="*/ 1395483 h 2026899"/>
                <a:gd name="connsiteX124" fmla="*/ 1497594 w 2017120"/>
                <a:gd name="connsiteY124" fmla="*/ 1384250 h 2026899"/>
                <a:gd name="connsiteX125" fmla="*/ 996214 w 2017120"/>
                <a:gd name="connsiteY125" fmla="*/ 1649090 h 2026899"/>
                <a:gd name="connsiteX126" fmla="*/ 1310954 w 2017120"/>
                <a:gd name="connsiteY126" fmla="*/ 1680845 h 2026899"/>
                <a:gd name="connsiteX127" fmla="*/ 1720094 w 2017120"/>
                <a:gd name="connsiteY127" fmla="*/ 1609342 h 2026899"/>
                <a:gd name="connsiteX128" fmla="*/ 1943674 w 2017120"/>
                <a:gd name="connsiteY128" fmla="*/ 1663995 h 2026899"/>
                <a:gd name="connsiteX129" fmla="*/ 1957283 w 2017120"/>
                <a:gd name="connsiteY129" fmla="*/ 1676308 h 2026899"/>
                <a:gd name="connsiteX130" fmla="*/ 1310954 w 2017120"/>
                <a:gd name="connsiteY130" fmla="*/ 1680845 h 2026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</a:cxnLst>
              <a:rect l="l" t="t" r="r" b="b"/>
              <a:pathLst>
                <a:path w="2017120" h="2026899">
                  <a:moveTo>
                    <a:pt x="1991198" y="1649090"/>
                  </a:moveTo>
                  <a:cubicBezTo>
                    <a:pt x="1901550" y="1628784"/>
                    <a:pt x="1811686" y="1608694"/>
                    <a:pt x="1721606" y="1589685"/>
                  </a:cubicBezTo>
                  <a:cubicBezTo>
                    <a:pt x="1611004" y="1566355"/>
                    <a:pt x="1502347" y="1563546"/>
                    <a:pt x="1397577" y="1617551"/>
                  </a:cubicBezTo>
                  <a:cubicBezTo>
                    <a:pt x="1314626" y="1660323"/>
                    <a:pt x="1224546" y="1652114"/>
                    <a:pt x="1134898" y="1649306"/>
                  </a:cubicBezTo>
                  <a:cubicBezTo>
                    <a:pt x="1139435" y="1642177"/>
                    <a:pt x="1145267" y="1638073"/>
                    <a:pt x="1151532" y="1636129"/>
                  </a:cubicBezTo>
                  <a:cubicBezTo>
                    <a:pt x="1271854" y="1598325"/>
                    <a:pt x="1374463" y="1528767"/>
                    <a:pt x="1473184" y="1452945"/>
                  </a:cubicBezTo>
                  <a:cubicBezTo>
                    <a:pt x="1505587" y="1428102"/>
                    <a:pt x="1536694" y="1400884"/>
                    <a:pt x="1546847" y="1356816"/>
                  </a:cubicBezTo>
                  <a:cubicBezTo>
                    <a:pt x="1539286" y="1354224"/>
                    <a:pt x="1533669" y="1349903"/>
                    <a:pt x="1529349" y="1350984"/>
                  </a:cubicBezTo>
                  <a:cubicBezTo>
                    <a:pt x="1459791" y="1366321"/>
                    <a:pt x="1389801" y="1380362"/>
                    <a:pt x="1321107" y="1398940"/>
                  </a:cubicBezTo>
                  <a:cubicBezTo>
                    <a:pt x="1287192" y="1408013"/>
                    <a:pt x="1251764" y="1420542"/>
                    <a:pt x="1223466" y="1440415"/>
                  </a:cubicBezTo>
                  <a:cubicBezTo>
                    <a:pt x="1166869" y="1480163"/>
                    <a:pt x="1117617" y="1530279"/>
                    <a:pt x="1060155" y="1568515"/>
                  </a:cubicBezTo>
                  <a:cubicBezTo>
                    <a:pt x="1007663" y="1603510"/>
                    <a:pt x="951282" y="1642177"/>
                    <a:pt x="891445" y="1654058"/>
                  </a:cubicBezTo>
                  <a:cubicBezTo>
                    <a:pt x="818214" y="1668532"/>
                    <a:pt x="740015" y="1656651"/>
                    <a:pt x="663112" y="1656003"/>
                  </a:cubicBezTo>
                  <a:cubicBezTo>
                    <a:pt x="666137" y="1652546"/>
                    <a:pt x="667649" y="1648874"/>
                    <a:pt x="670457" y="1647578"/>
                  </a:cubicBezTo>
                  <a:cubicBezTo>
                    <a:pt x="687523" y="1640017"/>
                    <a:pt x="704804" y="1632672"/>
                    <a:pt x="722302" y="1625760"/>
                  </a:cubicBezTo>
                  <a:cubicBezTo>
                    <a:pt x="847809" y="1574995"/>
                    <a:pt x="957330" y="1500901"/>
                    <a:pt x="1049355" y="1401316"/>
                  </a:cubicBezTo>
                  <a:cubicBezTo>
                    <a:pt x="1069444" y="1379714"/>
                    <a:pt x="1086294" y="1356168"/>
                    <a:pt x="1084566" y="1318365"/>
                  </a:cubicBezTo>
                  <a:cubicBezTo>
                    <a:pt x="1064692" y="1322469"/>
                    <a:pt x="1048274" y="1324197"/>
                    <a:pt x="1032721" y="1329166"/>
                  </a:cubicBezTo>
                  <a:cubicBezTo>
                    <a:pt x="961219" y="1352064"/>
                    <a:pt x="889284" y="1374530"/>
                    <a:pt x="818430" y="1399372"/>
                  </a:cubicBezTo>
                  <a:cubicBezTo>
                    <a:pt x="730294" y="1430479"/>
                    <a:pt x="650799" y="1479083"/>
                    <a:pt x="584913" y="1543889"/>
                  </a:cubicBezTo>
                  <a:cubicBezTo>
                    <a:pt x="520324" y="1607182"/>
                    <a:pt x="452494" y="1654922"/>
                    <a:pt x="365870" y="1661403"/>
                  </a:cubicBezTo>
                  <a:cubicBezTo>
                    <a:pt x="369542" y="1570459"/>
                    <a:pt x="418579" y="1500037"/>
                    <a:pt x="484033" y="1433071"/>
                  </a:cubicBezTo>
                  <a:cubicBezTo>
                    <a:pt x="548622" y="1367185"/>
                    <a:pt x="597443" y="1287690"/>
                    <a:pt x="628549" y="1199554"/>
                  </a:cubicBezTo>
                  <a:cubicBezTo>
                    <a:pt x="653392" y="1128700"/>
                    <a:pt x="675858" y="1056981"/>
                    <a:pt x="698756" y="985263"/>
                  </a:cubicBezTo>
                  <a:cubicBezTo>
                    <a:pt x="703724" y="969710"/>
                    <a:pt x="705452" y="953292"/>
                    <a:pt x="709556" y="933419"/>
                  </a:cubicBezTo>
                  <a:cubicBezTo>
                    <a:pt x="671969" y="931690"/>
                    <a:pt x="648423" y="948540"/>
                    <a:pt x="626605" y="968630"/>
                  </a:cubicBezTo>
                  <a:cubicBezTo>
                    <a:pt x="527236" y="1060654"/>
                    <a:pt x="452926" y="1170176"/>
                    <a:pt x="402161" y="1295683"/>
                  </a:cubicBezTo>
                  <a:cubicBezTo>
                    <a:pt x="395033" y="1312964"/>
                    <a:pt x="387904" y="1330462"/>
                    <a:pt x="380343" y="1347527"/>
                  </a:cubicBezTo>
                  <a:cubicBezTo>
                    <a:pt x="379047" y="1350336"/>
                    <a:pt x="375375" y="1351848"/>
                    <a:pt x="371919" y="1354872"/>
                  </a:cubicBezTo>
                  <a:cubicBezTo>
                    <a:pt x="371487" y="1277969"/>
                    <a:pt x="359390" y="1199554"/>
                    <a:pt x="373863" y="1126540"/>
                  </a:cubicBezTo>
                  <a:cubicBezTo>
                    <a:pt x="385744" y="1066918"/>
                    <a:pt x="424411" y="1010321"/>
                    <a:pt x="459406" y="957829"/>
                  </a:cubicBezTo>
                  <a:cubicBezTo>
                    <a:pt x="497642" y="900368"/>
                    <a:pt x="547758" y="850899"/>
                    <a:pt x="587506" y="794518"/>
                  </a:cubicBezTo>
                  <a:cubicBezTo>
                    <a:pt x="607379" y="766220"/>
                    <a:pt x="619909" y="730793"/>
                    <a:pt x="628981" y="696878"/>
                  </a:cubicBezTo>
                  <a:cubicBezTo>
                    <a:pt x="647559" y="628184"/>
                    <a:pt x="661600" y="558193"/>
                    <a:pt x="676938" y="488635"/>
                  </a:cubicBezTo>
                  <a:cubicBezTo>
                    <a:pt x="678018" y="484099"/>
                    <a:pt x="673697" y="478482"/>
                    <a:pt x="671105" y="471138"/>
                  </a:cubicBezTo>
                  <a:cubicBezTo>
                    <a:pt x="627037" y="481075"/>
                    <a:pt x="599819" y="512397"/>
                    <a:pt x="574977" y="544800"/>
                  </a:cubicBezTo>
                  <a:cubicBezTo>
                    <a:pt x="499154" y="643521"/>
                    <a:pt x="429596" y="745914"/>
                    <a:pt x="391792" y="866453"/>
                  </a:cubicBezTo>
                  <a:cubicBezTo>
                    <a:pt x="389848" y="872717"/>
                    <a:pt x="385744" y="878334"/>
                    <a:pt x="378615" y="883086"/>
                  </a:cubicBezTo>
                  <a:cubicBezTo>
                    <a:pt x="376023" y="793222"/>
                    <a:pt x="367814" y="703142"/>
                    <a:pt x="410370" y="620407"/>
                  </a:cubicBezTo>
                  <a:cubicBezTo>
                    <a:pt x="464375" y="515854"/>
                    <a:pt x="461351" y="406980"/>
                    <a:pt x="438236" y="296378"/>
                  </a:cubicBezTo>
                  <a:cubicBezTo>
                    <a:pt x="419227" y="206298"/>
                    <a:pt x="399137" y="116650"/>
                    <a:pt x="378831" y="26786"/>
                  </a:cubicBezTo>
                  <a:cubicBezTo>
                    <a:pt x="377319" y="20306"/>
                    <a:pt x="371487" y="14689"/>
                    <a:pt x="361982" y="0"/>
                  </a:cubicBezTo>
                  <a:cubicBezTo>
                    <a:pt x="346212" y="24842"/>
                    <a:pt x="329579" y="43204"/>
                    <a:pt x="322018" y="64374"/>
                  </a:cubicBezTo>
                  <a:cubicBezTo>
                    <a:pt x="282271" y="172167"/>
                    <a:pt x="246196" y="282769"/>
                    <a:pt x="259157" y="399203"/>
                  </a:cubicBezTo>
                  <a:cubicBezTo>
                    <a:pt x="271470" y="510453"/>
                    <a:pt x="277950" y="624511"/>
                    <a:pt x="331307" y="727336"/>
                  </a:cubicBezTo>
                  <a:cubicBezTo>
                    <a:pt x="350749" y="764924"/>
                    <a:pt x="354853" y="804887"/>
                    <a:pt x="349885" y="847443"/>
                  </a:cubicBezTo>
                  <a:cubicBezTo>
                    <a:pt x="343836" y="899504"/>
                    <a:pt x="343620" y="952212"/>
                    <a:pt x="341028" y="1004705"/>
                  </a:cubicBezTo>
                  <a:cubicBezTo>
                    <a:pt x="337140" y="1005569"/>
                    <a:pt x="333035" y="1006649"/>
                    <a:pt x="329147" y="1007513"/>
                  </a:cubicBezTo>
                  <a:cubicBezTo>
                    <a:pt x="288751" y="785445"/>
                    <a:pt x="202560" y="580443"/>
                    <a:pt x="98870" y="379546"/>
                  </a:cubicBezTo>
                  <a:cubicBezTo>
                    <a:pt x="76837" y="378898"/>
                    <a:pt x="71652" y="400499"/>
                    <a:pt x="70788" y="417565"/>
                  </a:cubicBezTo>
                  <a:cubicBezTo>
                    <a:pt x="67764" y="484963"/>
                    <a:pt x="57611" y="554089"/>
                    <a:pt x="68628" y="619327"/>
                  </a:cubicBezTo>
                  <a:cubicBezTo>
                    <a:pt x="94550" y="772052"/>
                    <a:pt x="146611" y="916569"/>
                    <a:pt x="230858" y="1049205"/>
                  </a:cubicBezTo>
                  <a:cubicBezTo>
                    <a:pt x="270822" y="1112066"/>
                    <a:pt x="304089" y="1180544"/>
                    <a:pt x="330875" y="1250319"/>
                  </a:cubicBezTo>
                  <a:cubicBezTo>
                    <a:pt x="346428" y="1290714"/>
                    <a:pt x="342972" y="1338454"/>
                    <a:pt x="347940" y="1381442"/>
                  </a:cubicBezTo>
                  <a:cubicBezTo>
                    <a:pt x="339948" y="1384250"/>
                    <a:pt x="338436" y="1385115"/>
                    <a:pt x="336708" y="1385330"/>
                  </a:cubicBezTo>
                  <a:cubicBezTo>
                    <a:pt x="335195" y="1385547"/>
                    <a:pt x="332603" y="1385115"/>
                    <a:pt x="331955" y="1384250"/>
                  </a:cubicBezTo>
                  <a:cubicBezTo>
                    <a:pt x="231506" y="1206251"/>
                    <a:pt x="131273" y="1028035"/>
                    <a:pt x="30176" y="847875"/>
                  </a:cubicBezTo>
                  <a:cubicBezTo>
                    <a:pt x="-2226" y="856732"/>
                    <a:pt x="2094" y="883518"/>
                    <a:pt x="798" y="906200"/>
                  </a:cubicBezTo>
                  <a:cubicBezTo>
                    <a:pt x="-4603" y="1011185"/>
                    <a:pt x="17863" y="1111634"/>
                    <a:pt x="54587" y="1209059"/>
                  </a:cubicBezTo>
                  <a:cubicBezTo>
                    <a:pt x="102975" y="1337374"/>
                    <a:pt x="177069" y="1450136"/>
                    <a:pt x="268445" y="1551449"/>
                  </a:cubicBezTo>
                  <a:cubicBezTo>
                    <a:pt x="298472" y="1584716"/>
                    <a:pt x="325042" y="1701798"/>
                    <a:pt x="325042" y="1701798"/>
                  </a:cubicBezTo>
                  <a:cubicBezTo>
                    <a:pt x="325042" y="1701798"/>
                    <a:pt x="434996" y="1730961"/>
                    <a:pt x="465455" y="1758396"/>
                  </a:cubicBezTo>
                  <a:cubicBezTo>
                    <a:pt x="566552" y="1849772"/>
                    <a:pt x="679530" y="1923650"/>
                    <a:pt x="807845" y="1972254"/>
                  </a:cubicBezTo>
                  <a:cubicBezTo>
                    <a:pt x="905486" y="2009194"/>
                    <a:pt x="1005719" y="2031660"/>
                    <a:pt x="1110704" y="2026043"/>
                  </a:cubicBezTo>
                  <a:cubicBezTo>
                    <a:pt x="1133386" y="2024963"/>
                    <a:pt x="1160172" y="2029284"/>
                    <a:pt x="1169029" y="1996665"/>
                  </a:cubicBezTo>
                  <a:cubicBezTo>
                    <a:pt x="989085" y="1895352"/>
                    <a:pt x="810869" y="1795119"/>
                    <a:pt x="632654" y="1694886"/>
                  </a:cubicBezTo>
                  <a:cubicBezTo>
                    <a:pt x="631574" y="1694238"/>
                    <a:pt x="631358" y="1691646"/>
                    <a:pt x="631574" y="1690134"/>
                  </a:cubicBezTo>
                  <a:cubicBezTo>
                    <a:pt x="631790" y="1688405"/>
                    <a:pt x="632654" y="1686893"/>
                    <a:pt x="635462" y="1678901"/>
                  </a:cubicBezTo>
                  <a:cubicBezTo>
                    <a:pt x="678450" y="1683869"/>
                    <a:pt x="725974" y="1680629"/>
                    <a:pt x="766586" y="1695966"/>
                  </a:cubicBezTo>
                  <a:cubicBezTo>
                    <a:pt x="836144" y="1722752"/>
                    <a:pt x="904622" y="1756019"/>
                    <a:pt x="967699" y="1795983"/>
                  </a:cubicBezTo>
                  <a:cubicBezTo>
                    <a:pt x="1100335" y="1880230"/>
                    <a:pt x="1244852" y="1932291"/>
                    <a:pt x="1397577" y="1958213"/>
                  </a:cubicBezTo>
                  <a:cubicBezTo>
                    <a:pt x="1462815" y="1969230"/>
                    <a:pt x="1532157" y="1959293"/>
                    <a:pt x="1599339" y="1956053"/>
                  </a:cubicBezTo>
                  <a:cubicBezTo>
                    <a:pt x="1616405" y="1955189"/>
                    <a:pt x="1638007" y="1950004"/>
                    <a:pt x="1637359" y="1927971"/>
                  </a:cubicBezTo>
                  <a:cubicBezTo>
                    <a:pt x="1436461" y="1824281"/>
                    <a:pt x="1231459" y="1738090"/>
                    <a:pt x="1009175" y="1697478"/>
                  </a:cubicBezTo>
                  <a:cubicBezTo>
                    <a:pt x="1010039" y="1693590"/>
                    <a:pt x="1011119" y="1689485"/>
                    <a:pt x="1011983" y="1685597"/>
                  </a:cubicBezTo>
                  <a:cubicBezTo>
                    <a:pt x="1064476" y="1683005"/>
                    <a:pt x="1117185" y="1682789"/>
                    <a:pt x="1169029" y="1676740"/>
                  </a:cubicBezTo>
                  <a:cubicBezTo>
                    <a:pt x="1211585" y="1671772"/>
                    <a:pt x="1251548" y="1675876"/>
                    <a:pt x="1289136" y="1695318"/>
                  </a:cubicBezTo>
                  <a:cubicBezTo>
                    <a:pt x="1392177" y="1748675"/>
                    <a:pt x="1506019" y="1755155"/>
                    <a:pt x="1617269" y="1767468"/>
                  </a:cubicBezTo>
                  <a:cubicBezTo>
                    <a:pt x="1733703" y="1780429"/>
                    <a:pt x="1844305" y="1744570"/>
                    <a:pt x="1952746" y="1705471"/>
                  </a:cubicBezTo>
                  <a:cubicBezTo>
                    <a:pt x="1974132" y="1697694"/>
                    <a:pt x="1992278" y="1681277"/>
                    <a:pt x="2017120" y="1665507"/>
                  </a:cubicBezTo>
                  <a:cubicBezTo>
                    <a:pt x="2003295" y="1656434"/>
                    <a:pt x="1997678" y="1650602"/>
                    <a:pt x="1991198" y="1649090"/>
                  </a:cubicBezTo>
                  <a:close/>
                  <a:moveTo>
                    <a:pt x="664408" y="974462"/>
                  </a:moveTo>
                  <a:cubicBezTo>
                    <a:pt x="626173" y="1181409"/>
                    <a:pt x="542358" y="1362865"/>
                    <a:pt x="375807" y="1507165"/>
                  </a:cubicBezTo>
                  <a:cubicBezTo>
                    <a:pt x="402377" y="1286826"/>
                    <a:pt x="505418" y="1115523"/>
                    <a:pt x="664408" y="974462"/>
                  </a:cubicBezTo>
                  <a:close/>
                  <a:moveTo>
                    <a:pt x="642591" y="519742"/>
                  </a:moveTo>
                  <a:cubicBezTo>
                    <a:pt x="638702" y="546744"/>
                    <a:pt x="636110" y="572667"/>
                    <a:pt x="631358" y="598157"/>
                  </a:cubicBezTo>
                  <a:cubicBezTo>
                    <a:pt x="613212" y="697310"/>
                    <a:pt x="581457" y="789982"/>
                    <a:pt x="510603" y="866021"/>
                  </a:cubicBezTo>
                  <a:cubicBezTo>
                    <a:pt x="465023" y="915057"/>
                    <a:pt x="423331" y="967766"/>
                    <a:pt x="377751" y="1021122"/>
                  </a:cubicBezTo>
                  <a:cubicBezTo>
                    <a:pt x="379479" y="894751"/>
                    <a:pt x="555751" y="561218"/>
                    <a:pt x="642591" y="519742"/>
                  </a:cubicBezTo>
                  <a:close/>
                  <a:moveTo>
                    <a:pt x="319642" y="1161751"/>
                  </a:moveTo>
                  <a:cubicBezTo>
                    <a:pt x="301712" y="1129996"/>
                    <a:pt x="286591" y="1096081"/>
                    <a:pt x="265421" y="1066486"/>
                  </a:cubicBezTo>
                  <a:cubicBezTo>
                    <a:pt x="171885" y="935579"/>
                    <a:pt x="123713" y="786526"/>
                    <a:pt x="89366" y="631856"/>
                  </a:cubicBezTo>
                  <a:cubicBezTo>
                    <a:pt x="75540" y="569426"/>
                    <a:pt x="82885" y="508293"/>
                    <a:pt x="98006" y="446728"/>
                  </a:cubicBezTo>
                  <a:cubicBezTo>
                    <a:pt x="225458" y="668147"/>
                    <a:pt x="299336" y="905552"/>
                    <a:pt x="331739" y="1156134"/>
                  </a:cubicBezTo>
                  <a:cubicBezTo>
                    <a:pt x="327635" y="1158079"/>
                    <a:pt x="323530" y="1160023"/>
                    <a:pt x="319642" y="1161751"/>
                  </a:cubicBezTo>
                  <a:close/>
                  <a:moveTo>
                    <a:pt x="329363" y="1583852"/>
                  </a:moveTo>
                  <a:cubicBezTo>
                    <a:pt x="160220" y="1435015"/>
                    <a:pt x="1878" y="1129780"/>
                    <a:pt x="27800" y="904904"/>
                  </a:cubicBezTo>
                  <a:cubicBezTo>
                    <a:pt x="36873" y="913113"/>
                    <a:pt x="41841" y="915921"/>
                    <a:pt x="44434" y="920241"/>
                  </a:cubicBezTo>
                  <a:cubicBezTo>
                    <a:pt x="109023" y="1030195"/>
                    <a:pt x="174909" y="1139069"/>
                    <a:pt x="236907" y="1250535"/>
                  </a:cubicBezTo>
                  <a:cubicBezTo>
                    <a:pt x="268661" y="1307780"/>
                    <a:pt x="294800" y="1368481"/>
                    <a:pt x="320506" y="1428750"/>
                  </a:cubicBezTo>
                  <a:cubicBezTo>
                    <a:pt x="341460" y="1477787"/>
                    <a:pt x="336492" y="1529199"/>
                    <a:pt x="329363" y="1583852"/>
                  </a:cubicBezTo>
                  <a:close/>
                  <a:moveTo>
                    <a:pt x="346428" y="706598"/>
                  </a:moveTo>
                  <a:cubicBezTo>
                    <a:pt x="269526" y="486907"/>
                    <a:pt x="253540" y="276072"/>
                    <a:pt x="350965" y="60485"/>
                  </a:cubicBezTo>
                  <a:cubicBezTo>
                    <a:pt x="358525" y="68694"/>
                    <a:pt x="362414" y="71070"/>
                    <a:pt x="363278" y="74095"/>
                  </a:cubicBezTo>
                  <a:cubicBezTo>
                    <a:pt x="381856" y="148405"/>
                    <a:pt x="402593" y="222500"/>
                    <a:pt x="417931" y="297674"/>
                  </a:cubicBezTo>
                  <a:cubicBezTo>
                    <a:pt x="449686" y="453424"/>
                    <a:pt x="431108" y="557761"/>
                    <a:pt x="346428" y="706598"/>
                  </a:cubicBezTo>
                  <a:close/>
                  <a:moveTo>
                    <a:pt x="766802" y="1790582"/>
                  </a:moveTo>
                  <a:cubicBezTo>
                    <a:pt x="878051" y="1852580"/>
                    <a:pt x="987141" y="1918466"/>
                    <a:pt x="1097095" y="1983055"/>
                  </a:cubicBezTo>
                  <a:cubicBezTo>
                    <a:pt x="1101415" y="1985648"/>
                    <a:pt x="1104223" y="1990616"/>
                    <a:pt x="1112432" y="1999689"/>
                  </a:cubicBezTo>
                  <a:cubicBezTo>
                    <a:pt x="887556" y="2025179"/>
                    <a:pt x="582321" y="1867053"/>
                    <a:pt x="433484" y="1697910"/>
                  </a:cubicBezTo>
                  <a:cubicBezTo>
                    <a:pt x="488137" y="1690782"/>
                    <a:pt x="539549" y="1685813"/>
                    <a:pt x="588802" y="1706767"/>
                  </a:cubicBezTo>
                  <a:cubicBezTo>
                    <a:pt x="649071" y="1732689"/>
                    <a:pt x="709772" y="1758612"/>
                    <a:pt x="766802" y="1790582"/>
                  </a:cubicBezTo>
                  <a:close/>
                  <a:moveTo>
                    <a:pt x="509955" y="1651466"/>
                  </a:moveTo>
                  <a:cubicBezTo>
                    <a:pt x="654256" y="1484915"/>
                    <a:pt x="835928" y="1401100"/>
                    <a:pt x="1042658" y="1362865"/>
                  </a:cubicBezTo>
                  <a:cubicBezTo>
                    <a:pt x="901813" y="1521855"/>
                    <a:pt x="730510" y="1624896"/>
                    <a:pt x="509955" y="1651466"/>
                  </a:cubicBezTo>
                  <a:close/>
                  <a:moveTo>
                    <a:pt x="1570609" y="1929267"/>
                  </a:moveTo>
                  <a:cubicBezTo>
                    <a:pt x="1509043" y="1944172"/>
                    <a:pt x="1447910" y="1951733"/>
                    <a:pt x="1385480" y="1937907"/>
                  </a:cubicBezTo>
                  <a:cubicBezTo>
                    <a:pt x="1230811" y="1903560"/>
                    <a:pt x="1081757" y="1855388"/>
                    <a:pt x="950850" y="1761852"/>
                  </a:cubicBezTo>
                  <a:cubicBezTo>
                    <a:pt x="921255" y="1740682"/>
                    <a:pt x="887556" y="1725561"/>
                    <a:pt x="855585" y="1707631"/>
                  </a:cubicBezTo>
                  <a:cubicBezTo>
                    <a:pt x="857530" y="1703527"/>
                    <a:pt x="859258" y="1699638"/>
                    <a:pt x="861202" y="1695534"/>
                  </a:cubicBezTo>
                  <a:cubicBezTo>
                    <a:pt x="1111784" y="1728153"/>
                    <a:pt x="1349189" y="1801815"/>
                    <a:pt x="1570609" y="1929267"/>
                  </a:cubicBezTo>
                  <a:close/>
                  <a:moveTo>
                    <a:pt x="996214" y="1649090"/>
                  </a:moveTo>
                  <a:cubicBezTo>
                    <a:pt x="1049787" y="1603510"/>
                    <a:pt x="1102279" y="1561818"/>
                    <a:pt x="1151316" y="1516238"/>
                  </a:cubicBezTo>
                  <a:cubicBezTo>
                    <a:pt x="1227570" y="1445600"/>
                    <a:pt x="1320027" y="1413629"/>
                    <a:pt x="1419179" y="1395483"/>
                  </a:cubicBezTo>
                  <a:cubicBezTo>
                    <a:pt x="1444669" y="1390731"/>
                    <a:pt x="1470592" y="1388139"/>
                    <a:pt x="1497594" y="1384250"/>
                  </a:cubicBezTo>
                  <a:cubicBezTo>
                    <a:pt x="1456335" y="1471522"/>
                    <a:pt x="1122585" y="1647794"/>
                    <a:pt x="996214" y="1649090"/>
                  </a:cubicBezTo>
                  <a:close/>
                  <a:moveTo>
                    <a:pt x="1310954" y="1680845"/>
                  </a:moveTo>
                  <a:cubicBezTo>
                    <a:pt x="1459575" y="1596165"/>
                    <a:pt x="1564128" y="1577587"/>
                    <a:pt x="1720094" y="1609342"/>
                  </a:cubicBezTo>
                  <a:cubicBezTo>
                    <a:pt x="1795269" y="1624680"/>
                    <a:pt x="1869147" y="1645418"/>
                    <a:pt x="1943674" y="1663995"/>
                  </a:cubicBezTo>
                  <a:cubicBezTo>
                    <a:pt x="1946914" y="1664859"/>
                    <a:pt x="1949290" y="1668748"/>
                    <a:pt x="1957283" y="1676308"/>
                  </a:cubicBezTo>
                  <a:cubicBezTo>
                    <a:pt x="1741480" y="1773733"/>
                    <a:pt x="1530429" y="1757747"/>
                    <a:pt x="1310954" y="1680845"/>
                  </a:cubicBezTo>
                  <a:close/>
                </a:path>
              </a:pathLst>
            </a:custGeom>
            <a:grpFill/>
            <a:ln w="21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图形 12">
              <a:extLst>
                <a:ext uri="{FF2B5EF4-FFF2-40B4-BE49-F238E27FC236}">
                  <a16:creationId xmlns:a16="http://schemas.microsoft.com/office/drawing/2014/main" id="{EC5D9CC9-185C-6FBC-8063-5F804B21637F}"/>
                </a:ext>
              </a:extLst>
            </p:cNvPr>
            <p:cNvSpPr/>
            <p:nvPr/>
          </p:nvSpPr>
          <p:spPr>
            <a:xfrm rot="5400000">
              <a:off x="213624" y="228748"/>
              <a:ext cx="1078194" cy="1083421"/>
            </a:xfrm>
            <a:custGeom>
              <a:avLst/>
              <a:gdLst>
                <a:gd name="connsiteX0" fmla="*/ 1991198 w 2017120"/>
                <a:gd name="connsiteY0" fmla="*/ 1649090 h 2026899"/>
                <a:gd name="connsiteX1" fmla="*/ 1721606 w 2017120"/>
                <a:gd name="connsiteY1" fmla="*/ 1589685 h 2026899"/>
                <a:gd name="connsiteX2" fmla="*/ 1397577 w 2017120"/>
                <a:gd name="connsiteY2" fmla="*/ 1617551 h 2026899"/>
                <a:gd name="connsiteX3" fmla="*/ 1134898 w 2017120"/>
                <a:gd name="connsiteY3" fmla="*/ 1649306 h 2026899"/>
                <a:gd name="connsiteX4" fmla="*/ 1151532 w 2017120"/>
                <a:gd name="connsiteY4" fmla="*/ 1636129 h 2026899"/>
                <a:gd name="connsiteX5" fmla="*/ 1473184 w 2017120"/>
                <a:gd name="connsiteY5" fmla="*/ 1452945 h 2026899"/>
                <a:gd name="connsiteX6" fmla="*/ 1546847 w 2017120"/>
                <a:gd name="connsiteY6" fmla="*/ 1356816 h 2026899"/>
                <a:gd name="connsiteX7" fmla="*/ 1529349 w 2017120"/>
                <a:gd name="connsiteY7" fmla="*/ 1350984 h 2026899"/>
                <a:gd name="connsiteX8" fmla="*/ 1321107 w 2017120"/>
                <a:gd name="connsiteY8" fmla="*/ 1398940 h 2026899"/>
                <a:gd name="connsiteX9" fmla="*/ 1223466 w 2017120"/>
                <a:gd name="connsiteY9" fmla="*/ 1440415 h 2026899"/>
                <a:gd name="connsiteX10" fmla="*/ 1060155 w 2017120"/>
                <a:gd name="connsiteY10" fmla="*/ 1568515 h 2026899"/>
                <a:gd name="connsiteX11" fmla="*/ 891445 w 2017120"/>
                <a:gd name="connsiteY11" fmla="*/ 1654058 h 2026899"/>
                <a:gd name="connsiteX12" fmla="*/ 663112 w 2017120"/>
                <a:gd name="connsiteY12" fmla="*/ 1656003 h 2026899"/>
                <a:gd name="connsiteX13" fmla="*/ 670457 w 2017120"/>
                <a:gd name="connsiteY13" fmla="*/ 1647578 h 2026899"/>
                <a:gd name="connsiteX14" fmla="*/ 722302 w 2017120"/>
                <a:gd name="connsiteY14" fmla="*/ 1625760 h 2026899"/>
                <a:gd name="connsiteX15" fmla="*/ 1049355 w 2017120"/>
                <a:gd name="connsiteY15" fmla="*/ 1401316 h 2026899"/>
                <a:gd name="connsiteX16" fmla="*/ 1084566 w 2017120"/>
                <a:gd name="connsiteY16" fmla="*/ 1318365 h 2026899"/>
                <a:gd name="connsiteX17" fmla="*/ 1032721 w 2017120"/>
                <a:gd name="connsiteY17" fmla="*/ 1329166 h 2026899"/>
                <a:gd name="connsiteX18" fmla="*/ 818430 w 2017120"/>
                <a:gd name="connsiteY18" fmla="*/ 1399372 h 2026899"/>
                <a:gd name="connsiteX19" fmla="*/ 584913 w 2017120"/>
                <a:gd name="connsiteY19" fmla="*/ 1543889 h 2026899"/>
                <a:gd name="connsiteX20" fmla="*/ 365870 w 2017120"/>
                <a:gd name="connsiteY20" fmla="*/ 1661403 h 2026899"/>
                <a:gd name="connsiteX21" fmla="*/ 484033 w 2017120"/>
                <a:gd name="connsiteY21" fmla="*/ 1433071 h 2026899"/>
                <a:gd name="connsiteX22" fmla="*/ 628549 w 2017120"/>
                <a:gd name="connsiteY22" fmla="*/ 1199554 h 2026899"/>
                <a:gd name="connsiteX23" fmla="*/ 698756 w 2017120"/>
                <a:gd name="connsiteY23" fmla="*/ 985263 h 2026899"/>
                <a:gd name="connsiteX24" fmla="*/ 709556 w 2017120"/>
                <a:gd name="connsiteY24" fmla="*/ 933419 h 2026899"/>
                <a:gd name="connsiteX25" fmla="*/ 626605 w 2017120"/>
                <a:gd name="connsiteY25" fmla="*/ 968630 h 2026899"/>
                <a:gd name="connsiteX26" fmla="*/ 402161 w 2017120"/>
                <a:gd name="connsiteY26" fmla="*/ 1295683 h 2026899"/>
                <a:gd name="connsiteX27" fmla="*/ 380343 w 2017120"/>
                <a:gd name="connsiteY27" fmla="*/ 1347527 h 2026899"/>
                <a:gd name="connsiteX28" fmla="*/ 371919 w 2017120"/>
                <a:gd name="connsiteY28" fmla="*/ 1354872 h 2026899"/>
                <a:gd name="connsiteX29" fmla="*/ 373863 w 2017120"/>
                <a:gd name="connsiteY29" fmla="*/ 1126540 h 2026899"/>
                <a:gd name="connsiteX30" fmla="*/ 459406 w 2017120"/>
                <a:gd name="connsiteY30" fmla="*/ 957829 h 2026899"/>
                <a:gd name="connsiteX31" fmla="*/ 587506 w 2017120"/>
                <a:gd name="connsiteY31" fmla="*/ 794518 h 2026899"/>
                <a:gd name="connsiteX32" fmla="*/ 628981 w 2017120"/>
                <a:gd name="connsiteY32" fmla="*/ 696878 h 2026899"/>
                <a:gd name="connsiteX33" fmla="*/ 676938 w 2017120"/>
                <a:gd name="connsiteY33" fmla="*/ 488635 h 2026899"/>
                <a:gd name="connsiteX34" fmla="*/ 671105 w 2017120"/>
                <a:gd name="connsiteY34" fmla="*/ 471138 h 2026899"/>
                <a:gd name="connsiteX35" fmla="*/ 574977 w 2017120"/>
                <a:gd name="connsiteY35" fmla="*/ 544800 h 2026899"/>
                <a:gd name="connsiteX36" fmla="*/ 391792 w 2017120"/>
                <a:gd name="connsiteY36" fmla="*/ 866453 h 2026899"/>
                <a:gd name="connsiteX37" fmla="*/ 378615 w 2017120"/>
                <a:gd name="connsiteY37" fmla="*/ 883086 h 2026899"/>
                <a:gd name="connsiteX38" fmla="*/ 410370 w 2017120"/>
                <a:gd name="connsiteY38" fmla="*/ 620407 h 2026899"/>
                <a:gd name="connsiteX39" fmla="*/ 438236 w 2017120"/>
                <a:gd name="connsiteY39" fmla="*/ 296378 h 2026899"/>
                <a:gd name="connsiteX40" fmla="*/ 378831 w 2017120"/>
                <a:gd name="connsiteY40" fmla="*/ 26786 h 2026899"/>
                <a:gd name="connsiteX41" fmla="*/ 361982 w 2017120"/>
                <a:gd name="connsiteY41" fmla="*/ 0 h 2026899"/>
                <a:gd name="connsiteX42" fmla="*/ 322018 w 2017120"/>
                <a:gd name="connsiteY42" fmla="*/ 64374 h 2026899"/>
                <a:gd name="connsiteX43" fmla="*/ 259157 w 2017120"/>
                <a:gd name="connsiteY43" fmla="*/ 399203 h 2026899"/>
                <a:gd name="connsiteX44" fmla="*/ 331307 w 2017120"/>
                <a:gd name="connsiteY44" fmla="*/ 727336 h 2026899"/>
                <a:gd name="connsiteX45" fmla="*/ 349885 w 2017120"/>
                <a:gd name="connsiteY45" fmla="*/ 847443 h 2026899"/>
                <a:gd name="connsiteX46" fmla="*/ 341028 w 2017120"/>
                <a:gd name="connsiteY46" fmla="*/ 1004705 h 2026899"/>
                <a:gd name="connsiteX47" fmla="*/ 329147 w 2017120"/>
                <a:gd name="connsiteY47" fmla="*/ 1007513 h 2026899"/>
                <a:gd name="connsiteX48" fmla="*/ 98870 w 2017120"/>
                <a:gd name="connsiteY48" fmla="*/ 379546 h 2026899"/>
                <a:gd name="connsiteX49" fmla="*/ 70788 w 2017120"/>
                <a:gd name="connsiteY49" fmla="*/ 417565 h 2026899"/>
                <a:gd name="connsiteX50" fmla="*/ 68628 w 2017120"/>
                <a:gd name="connsiteY50" fmla="*/ 619327 h 2026899"/>
                <a:gd name="connsiteX51" fmla="*/ 230858 w 2017120"/>
                <a:gd name="connsiteY51" fmla="*/ 1049205 h 2026899"/>
                <a:gd name="connsiteX52" fmla="*/ 330875 w 2017120"/>
                <a:gd name="connsiteY52" fmla="*/ 1250319 h 2026899"/>
                <a:gd name="connsiteX53" fmla="*/ 347940 w 2017120"/>
                <a:gd name="connsiteY53" fmla="*/ 1381442 h 2026899"/>
                <a:gd name="connsiteX54" fmla="*/ 336708 w 2017120"/>
                <a:gd name="connsiteY54" fmla="*/ 1385330 h 2026899"/>
                <a:gd name="connsiteX55" fmla="*/ 331955 w 2017120"/>
                <a:gd name="connsiteY55" fmla="*/ 1384250 h 2026899"/>
                <a:gd name="connsiteX56" fmla="*/ 30176 w 2017120"/>
                <a:gd name="connsiteY56" fmla="*/ 847875 h 2026899"/>
                <a:gd name="connsiteX57" fmla="*/ 798 w 2017120"/>
                <a:gd name="connsiteY57" fmla="*/ 906200 h 2026899"/>
                <a:gd name="connsiteX58" fmla="*/ 54587 w 2017120"/>
                <a:gd name="connsiteY58" fmla="*/ 1209059 h 2026899"/>
                <a:gd name="connsiteX59" fmla="*/ 268445 w 2017120"/>
                <a:gd name="connsiteY59" fmla="*/ 1551449 h 2026899"/>
                <a:gd name="connsiteX60" fmla="*/ 325042 w 2017120"/>
                <a:gd name="connsiteY60" fmla="*/ 1701798 h 2026899"/>
                <a:gd name="connsiteX61" fmla="*/ 465455 w 2017120"/>
                <a:gd name="connsiteY61" fmla="*/ 1758396 h 2026899"/>
                <a:gd name="connsiteX62" fmla="*/ 807845 w 2017120"/>
                <a:gd name="connsiteY62" fmla="*/ 1972254 h 2026899"/>
                <a:gd name="connsiteX63" fmla="*/ 1110704 w 2017120"/>
                <a:gd name="connsiteY63" fmla="*/ 2026043 h 2026899"/>
                <a:gd name="connsiteX64" fmla="*/ 1169029 w 2017120"/>
                <a:gd name="connsiteY64" fmla="*/ 1996665 h 2026899"/>
                <a:gd name="connsiteX65" fmla="*/ 632654 w 2017120"/>
                <a:gd name="connsiteY65" fmla="*/ 1694886 h 2026899"/>
                <a:gd name="connsiteX66" fmla="*/ 631574 w 2017120"/>
                <a:gd name="connsiteY66" fmla="*/ 1690134 h 2026899"/>
                <a:gd name="connsiteX67" fmla="*/ 635462 w 2017120"/>
                <a:gd name="connsiteY67" fmla="*/ 1678901 h 2026899"/>
                <a:gd name="connsiteX68" fmla="*/ 766586 w 2017120"/>
                <a:gd name="connsiteY68" fmla="*/ 1695966 h 2026899"/>
                <a:gd name="connsiteX69" fmla="*/ 967699 w 2017120"/>
                <a:gd name="connsiteY69" fmla="*/ 1795983 h 2026899"/>
                <a:gd name="connsiteX70" fmla="*/ 1397577 w 2017120"/>
                <a:gd name="connsiteY70" fmla="*/ 1958213 h 2026899"/>
                <a:gd name="connsiteX71" fmla="*/ 1599339 w 2017120"/>
                <a:gd name="connsiteY71" fmla="*/ 1956053 h 2026899"/>
                <a:gd name="connsiteX72" fmla="*/ 1637359 w 2017120"/>
                <a:gd name="connsiteY72" fmla="*/ 1927971 h 2026899"/>
                <a:gd name="connsiteX73" fmla="*/ 1009175 w 2017120"/>
                <a:gd name="connsiteY73" fmla="*/ 1697478 h 2026899"/>
                <a:gd name="connsiteX74" fmla="*/ 1011983 w 2017120"/>
                <a:gd name="connsiteY74" fmla="*/ 1685597 h 2026899"/>
                <a:gd name="connsiteX75" fmla="*/ 1169029 w 2017120"/>
                <a:gd name="connsiteY75" fmla="*/ 1676740 h 2026899"/>
                <a:gd name="connsiteX76" fmla="*/ 1289136 w 2017120"/>
                <a:gd name="connsiteY76" fmla="*/ 1695318 h 2026899"/>
                <a:gd name="connsiteX77" fmla="*/ 1617269 w 2017120"/>
                <a:gd name="connsiteY77" fmla="*/ 1767468 h 2026899"/>
                <a:gd name="connsiteX78" fmla="*/ 1952746 w 2017120"/>
                <a:gd name="connsiteY78" fmla="*/ 1705471 h 2026899"/>
                <a:gd name="connsiteX79" fmla="*/ 2017120 w 2017120"/>
                <a:gd name="connsiteY79" fmla="*/ 1665507 h 2026899"/>
                <a:gd name="connsiteX80" fmla="*/ 1991198 w 2017120"/>
                <a:gd name="connsiteY80" fmla="*/ 1649090 h 2026899"/>
                <a:gd name="connsiteX81" fmla="*/ 664408 w 2017120"/>
                <a:gd name="connsiteY81" fmla="*/ 974462 h 2026899"/>
                <a:gd name="connsiteX82" fmla="*/ 375807 w 2017120"/>
                <a:gd name="connsiteY82" fmla="*/ 1507165 h 2026899"/>
                <a:gd name="connsiteX83" fmla="*/ 664408 w 2017120"/>
                <a:gd name="connsiteY83" fmla="*/ 974462 h 2026899"/>
                <a:gd name="connsiteX84" fmla="*/ 642591 w 2017120"/>
                <a:gd name="connsiteY84" fmla="*/ 519742 h 2026899"/>
                <a:gd name="connsiteX85" fmla="*/ 631358 w 2017120"/>
                <a:gd name="connsiteY85" fmla="*/ 598157 h 2026899"/>
                <a:gd name="connsiteX86" fmla="*/ 510603 w 2017120"/>
                <a:gd name="connsiteY86" fmla="*/ 866021 h 2026899"/>
                <a:gd name="connsiteX87" fmla="*/ 377751 w 2017120"/>
                <a:gd name="connsiteY87" fmla="*/ 1021122 h 2026899"/>
                <a:gd name="connsiteX88" fmla="*/ 642591 w 2017120"/>
                <a:gd name="connsiteY88" fmla="*/ 519742 h 2026899"/>
                <a:gd name="connsiteX89" fmla="*/ 319642 w 2017120"/>
                <a:gd name="connsiteY89" fmla="*/ 1161751 h 2026899"/>
                <a:gd name="connsiteX90" fmla="*/ 265421 w 2017120"/>
                <a:gd name="connsiteY90" fmla="*/ 1066486 h 2026899"/>
                <a:gd name="connsiteX91" fmla="*/ 89366 w 2017120"/>
                <a:gd name="connsiteY91" fmla="*/ 631856 h 2026899"/>
                <a:gd name="connsiteX92" fmla="*/ 98006 w 2017120"/>
                <a:gd name="connsiteY92" fmla="*/ 446728 h 2026899"/>
                <a:gd name="connsiteX93" fmla="*/ 331739 w 2017120"/>
                <a:gd name="connsiteY93" fmla="*/ 1156134 h 2026899"/>
                <a:gd name="connsiteX94" fmla="*/ 319642 w 2017120"/>
                <a:gd name="connsiteY94" fmla="*/ 1161751 h 2026899"/>
                <a:gd name="connsiteX95" fmla="*/ 329363 w 2017120"/>
                <a:gd name="connsiteY95" fmla="*/ 1583852 h 2026899"/>
                <a:gd name="connsiteX96" fmla="*/ 27800 w 2017120"/>
                <a:gd name="connsiteY96" fmla="*/ 904904 h 2026899"/>
                <a:gd name="connsiteX97" fmla="*/ 44434 w 2017120"/>
                <a:gd name="connsiteY97" fmla="*/ 920241 h 2026899"/>
                <a:gd name="connsiteX98" fmla="*/ 236907 w 2017120"/>
                <a:gd name="connsiteY98" fmla="*/ 1250535 h 2026899"/>
                <a:gd name="connsiteX99" fmla="*/ 320506 w 2017120"/>
                <a:gd name="connsiteY99" fmla="*/ 1428750 h 2026899"/>
                <a:gd name="connsiteX100" fmla="*/ 329363 w 2017120"/>
                <a:gd name="connsiteY100" fmla="*/ 1583852 h 2026899"/>
                <a:gd name="connsiteX101" fmla="*/ 346428 w 2017120"/>
                <a:gd name="connsiteY101" fmla="*/ 706598 h 2026899"/>
                <a:gd name="connsiteX102" fmla="*/ 350965 w 2017120"/>
                <a:gd name="connsiteY102" fmla="*/ 60485 h 2026899"/>
                <a:gd name="connsiteX103" fmla="*/ 363278 w 2017120"/>
                <a:gd name="connsiteY103" fmla="*/ 74095 h 2026899"/>
                <a:gd name="connsiteX104" fmla="*/ 417931 w 2017120"/>
                <a:gd name="connsiteY104" fmla="*/ 297674 h 2026899"/>
                <a:gd name="connsiteX105" fmla="*/ 346428 w 2017120"/>
                <a:gd name="connsiteY105" fmla="*/ 706598 h 2026899"/>
                <a:gd name="connsiteX106" fmla="*/ 766802 w 2017120"/>
                <a:gd name="connsiteY106" fmla="*/ 1790582 h 2026899"/>
                <a:gd name="connsiteX107" fmla="*/ 1097095 w 2017120"/>
                <a:gd name="connsiteY107" fmla="*/ 1983055 h 2026899"/>
                <a:gd name="connsiteX108" fmla="*/ 1112432 w 2017120"/>
                <a:gd name="connsiteY108" fmla="*/ 1999689 h 2026899"/>
                <a:gd name="connsiteX109" fmla="*/ 433484 w 2017120"/>
                <a:gd name="connsiteY109" fmla="*/ 1697910 h 2026899"/>
                <a:gd name="connsiteX110" fmla="*/ 588802 w 2017120"/>
                <a:gd name="connsiteY110" fmla="*/ 1706767 h 2026899"/>
                <a:gd name="connsiteX111" fmla="*/ 766802 w 2017120"/>
                <a:gd name="connsiteY111" fmla="*/ 1790582 h 2026899"/>
                <a:gd name="connsiteX112" fmla="*/ 509955 w 2017120"/>
                <a:gd name="connsiteY112" fmla="*/ 1651466 h 2026899"/>
                <a:gd name="connsiteX113" fmla="*/ 1042658 w 2017120"/>
                <a:gd name="connsiteY113" fmla="*/ 1362865 h 2026899"/>
                <a:gd name="connsiteX114" fmla="*/ 509955 w 2017120"/>
                <a:gd name="connsiteY114" fmla="*/ 1651466 h 2026899"/>
                <a:gd name="connsiteX115" fmla="*/ 1570609 w 2017120"/>
                <a:gd name="connsiteY115" fmla="*/ 1929267 h 2026899"/>
                <a:gd name="connsiteX116" fmla="*/ 1385480 w 2017120"/>
                <a:gd name="connsiteY116" fmla="*/ 1937907 h 2026899"/>
                <a:gd name="connsiteX117" fmla="*/ 950850 w 2017120"/>
                <a:gd name="connsiteY117" fmla="*/ 1761852 h 2026899"/>
                <a:gd name="connsiteX118" fmla="*/ 855585 w 2017120"/>
                <a:gd name="connsiteY118" fmla="*/ 1707631 h 2026899"/>
                <a:gd name="connsiteX119" fmla="*/ 861202 w 2017120"/>
                <a:gd name="connsiteY119" fmla="*/ 1695534 h 2026899"/>
                <a:gd name="connsiteX120" fmla="*/ 1570609 w 2017120"/>
                <a:gd name="connsiteY120" fmla="*/ 1929267 h 2026899"/>
                <a:gd name="connsiteX121" fmla="*/ 996214 w 2017120"/>
                <a:gd name="connsiteY121" fmla="*/ 1649090 h 2026899"/>
                <a:gd name="connsiteX122" fmla="*/ 1151316 w 2017120"/>
                <a:gd name="connsiteY122" fmla="*/ 1516238 h 2026899"/>
                <a:gd name="connsiteX123" fmla="*/ 1419179 w 2017120"/>
                <a:gd name="connsiteY123" fmla="*/ 1395483 h 2026899"/>
                <a:gd name="connsiteX124" fmla="*/ 1497594 w 2017120"/>
                <a:gd name="connsiteY124" fmla="*/ 1384250 h 2026899"/>
                <a:gd name="connsiteX125" fmla="*/ 996214 w 2017120"/>
                <a:gd name="connsiteY125" fmla="*/ 1649090 h 2026899"/>
                <a:gd name="connsiteX126" fmla="*/ 1310954 w 2017120"/>
                <a:gd name="connsiteY126" fmla="*/ 1680845 h 2026899"/>
                <a:gd name="connsiteX127" fmla="*/ 1720094 w 2017120"/>
                <a:gd name="connsiteY127" fmla="*/ 1609342 h 2026899"/>
                <a:gd name="connsiteX128" fmla="*/ 1943674 w 2017120"/>
                <a:gd name="connsiteY128" fmla="*/ 1663995 h 2026899"/>
                <a:gd name="connsiteX129" fmla="*/ 1957283 w 2017120"/>
                <a:gd name="connsiteY129" fmla="*/ 1676308 h 2026899"/>
                <a:gd name="connsiteX130" fmla="*/ 1310954 w 2017120"/>
                <a:gd name="connsiteY130" fmla="*/ 1680845 h 2026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</a:cxnLst>
              <a:rect l="l" t="t" r="r" b="b"/>
              <a:pathLst>
                <a:path w="2017120" h="2026899">
                  <a:moveTo>
                    <a:pt x="1991198" y="1649090"/>
                  </a:moveTo>
                  <a:cubicBezTo>
                    <a:pt x="1901550" y="1628784"/>
                    <a:pt x="1811686" y="1608694"/>
                    <a:pt x="1721606" y="1589685"/>
                  </a:cubicBezTo>
                  <a:cubicBezTo>
                    <a:pt x="1611004" y="1566355"/>
                    <a:pt x="1502347" y="1563546"/>
                    <a:pt x="1397577" y="1617551"/>
                  </a:cubicBezTo>
                  <a:cubicBezTo>
                    <a:pt x="1314626" y="1660323"/>
                    <a:pt x="1224546" y="1652114"/>
                    <a:pt x="1134898" y="1649306"/>
                  </a:cubicBezTo>
                  <a:cubicBezTo>
                    <a:pt x="1139435" y="1642177"/>
                    <a:pt x="1145267" y="1638073"/>
                    <a:pt x="1151532" y="1636129"/>
                  </a:cubicBezTo>
                  <a:cubicBezTo>
                    <a:pt x="1271854" y="1598325"/>
                    <a:pt x="1374463" y="1528767"/>
                    <a:pt x="1473184" y="1452945"/>
                  </a:cubicBezTo>
                  <a:cubicBezTo>
                    <a:pt x="1505587" y="1428102"/>
                    <a:pt x="1536694" y="1400884"/>
                    <a:pt x="1546847" y="1356816"/>
                  </a:cubicBezTo>
                  <a:cubicBezTo>
                    <a:pt x="1539286" y="1354224"/>
                    <a:pt x="1533669" y="1349903"/>
                    <a:pt x="1529349" y="1350984"/>
                  </a:cubicBezTo>
                  <a:cubicBezTo>
                    <a:pt x="1459791" y="1366321"/>
                    <a:pt x="1389801" y="1380362"/>
                    <a:pt x="1321107" y="1398940"/>
                  </a:cubicBezTo>
                  <a:cubicBezTo>
                    <a:pt x="1287192" y="1408013"/>
                    <a:pt x="1251764" y="1420542"/>
                    <a:pt x="1223466" y="1440415"/>
                  </a:cubicBezTo>
                  <a:cubicBezTo>
                    <a:pt x="1166869" y="1480163"/>
                    <a:pt x="1117617" y="1530279"/>
                    <a:pt x="1060155" y="1568515"/>
                  </a:cubicBezTo>
                  <a:cubicBezTo>
                    <a:pt x="1007663" y="1603510"/>
                    <a:pt x="951282" y="1642177"/>
                    <a:pt x="891445" y="1654058"/>
                  </a:cubicBezTo>
                  <a:cubicBezTo>
                    <a:pt x="818214" y="1668532"/>
                    <a:pt x="740015" y="1656651"/>
                    <a:pt x="663112" y="1656003"/>
                  </a:cubicBezTo>
                  <a:cubicBezTo>
                    <a:pt x="666137" y="1652546"/>
                    <a:pt x="667649" y="1648874"/>
                    <a:pt x="670457" y="1647578"/>
                  </a:cubicBezTo>
                  <a:cubicBezTo>
                    <a:pt x="687523" y="1640017"/>
                    <a:pt x="704804" y="1632672"/>
                    <a:pt x="722302" y="1625760"/>
                  </a:cubicBezTo>
                  <a:cubicBezTo>
                    <a:pt x="847809" y="1574995"/>
                    <a:pt x="957330" y="1500901"/>
                    <a:pt x="1049355" y="1401316"/>
                  </a:cubicBezTo>
                  <a:cubicBezTo>
                    <a:pt x="1069444" y="1379714"/>
                    <a:pt x="1086294" y="1356168"/>
                    <a:pt x="1084566" y="1318365"/>
                  </a:cubicBezTo>
                  <a:cubicBezTo>
                    <a:pt x="1064692" y="1322469"/>
                    <a:pt x="1048274" y="1324197"/>
                    <a:pt x="1032721" y="1329166"/>
                  </a:cubicBezTo>
                  <a:cubicBezTo>
                    <a:pt x="961219" y="1352064"/>
                    <a:pt x="889284" y="1374530"/>
                    <a:pt x="818430" y="1399372"/>
                  </a:cubicBezTo>
                  <a:cubicBezTo>
                    <a:pt x="730294" y="1430479"/>
                    <a:pt x="650799" y="1479083"/>
                    <a:pt x="584913" y="1543889"/>
                  </a:cubicBezTo>
                  <a:cubicBezTo>
                    <a:pt x="520324" y="1607182"/>
                    <a:pt x="452494" y="1654922"/>
                    <a:pt x="365870" y="1661403"/>
                  </a:cubicBezTo>
                  <a:cubicBezTo>
                    <a:pt x="369542" y="1570459"/>
                    <a:pt x="418579" y="1500037"/>
                    <a:pt x="484033" y="1433071"/>
                  </a:cubicBezTo>
                  <a:cubicBezTo>
                    <a:pt x="548622" y="1367185"/>
                    <a:pt x="597443" y="1287690"/>
                    <a:pt x="628549" y="1199554"/>
                  </a:cubicBezTo>
                  <a:cubicBezTo>
                    <a:pt x="653392" y="1128700"/>
                    <a:pt x="675858" y="1056981"/>
                    <a:pt x="698756" y="985263"/>
                  </a:cubicBezTo>
                  <a:cubicBezTo>
                    <a:pt x="703724" y="969710"/>
                    <a:pt x="705452" y="953292"/>
                    <a:pt x="709556" y="933419"/>
                  </a:cubicBezTo>
                  <a:cubicBezTo>
                    <a:pt x="671969" y="931690"/>
                    <a:pt x="648423" y="948540"/>
                    <a:pt x="626605" y="968630"/>
                  </a:cubicBezTo>
                  <a:cubicBezTo>
                    <a:pt x="527236" y="1060654"/>
                    <a:pt x="452926" y="1170176"/>
                    <a:pt x="402161" y="1295683"/>
                  </a:cubicBezTo>
                  <a:cubicBezTo>
                    <a:pt x="395033" y="1312964"/>
                    <a:pt x="387904" y="1330462"/>
                    <a:pt x="380343" y="1347527"/>
                  </a:cubicBezTo>
                  <a:cubicBezTo>
                    <a:pt x="379047" y="1350336"/>
                    <a:pt x="375375" y="1351848"/>
                    <a:pt x="371919" y="1354872"/>
                  </a:cubicBezTo>
                  <a:cubicBezTo>
                    <a:pt x="371487" y="1277969"/>
                    <a:pt x="359390" y="1199554"/>
                    <a:pt x="373863" y="1126540"/>
                  </a:cubicBezTo>
                  <a:cubicBezTo>
                    <a:pt x="385744" y="1066918"/>
                    <a:pt x="424411" y="1010321"/>
                    <a:pt x="459406" y="957829"/>
                  </a:cubicBezTo>
                  <a:cubicBezTo>
                    <a:pt x="497642" y="900368"/>
                    <a:pt x="547758" y="850899"/>
                    <a:pt x="587506" y="794518"/>
                  </a:cubicBezTo>
                  <a:cubicBezTo>
                    <a:pt x="607379" y="766220"/>
                    <a:pt x="619909" y="730793"/>
                    <a:pt x="628981" y="696878"/>
                  </a:cubicBezTo>
                  <a:cubicBezTo>
                    <a:pt x="647559" y="628184"/>
                    <a:pt x="661600" y="558193"/>
                    <a:pt x="676938" y="488635"/>
                  </a:cubicBezTo>
                  <a:cubicBezTo>
                    <a:pt x="678018" y="484099"/>
                    <a:pt x="673697" y="478482"/>
                    <a:pt x="671105" y="471138"/>
                  </a:cubicBezTo>
                  <a:cubicBezTo>
                    <a:pt x="627037" y="481075"/>
                    <a:pt x="599819" y="512397"/>
                    <a:pt x="574977" y="544800"/>
                  </a:cubicBezTo>
                  <a:cubicBezTo>
                    <a:pt x="499154" y="643521"/>
                    <a:pt x="429596" y="745914"/>
                    <a:pt x="391792" y="866453"/>
                  </a:cubicBezTo>
                  <a:cubicBezTo>
                    <a:pt x="389848" y="872717"/>
                    <a:pt x="385744" y="878334"/>
                    <a:pt x="378615" y="883086"/>
                  </a:cubicBezTo>
                  <a:cubicBezTo>
                    <a:pt x="376023" y="793222"/>
                    <a:pt x="367814" y="703142"/>
                    <a:pt x="410370" y="620407"/>
                  </a:cubicBezTo>
                  <a:cubicBezTo>
                    <a:pt x="464375" y="515854"/>
                    <a:pt x="461351" y="406980"/>
                    <a:pt x="438236" y="296378"/>
                  </a:cubicBezTo>
                  <a:cubicBezTo>
                    <a:pt x="419227" y="206298"/>
                    <a:pt x="399137" y="116650"/>
                    <a:pt x="378831" y="26786"/>
                  </a:cubicBezTo>
                  <a:cubicBezTo>
                    <a:pt x="377319" y="20306"/>
                    <a:pt x="371487" y="14689"/>
                    <a:pt x="361982" y="0"/>
                  </a:cubicBezTo>
                  <a:cubicBezTo>
                    <a:pt x="346212" y="24842"/>
                    <a:pt x="329579" y="43204"/>
                    <a:pt x="322018" y="64374"/>
                  </a:cubicBezTo>
                  <a:cubicBezTo>
                    <a:pt x="282271" y="172167"/>
                    <a:pt x="246196" y="282769"/>
                    <a:pt x="259157" y="399203"/>
                  </a:cubicBezTo>
                  <a:cubicBezTo>
                    <a:pt x="271470" y="510453"/>
                    <a:pt x="277950" y="624511"/>
                    <a:pt x="331307" y="727336"/>
                  </a:cubicBezTo>
                  <a:cubicBezTo>
                    <a:pt x="350749" y="764924"/>
                    <a:pt x="354853" y="804887"/>
                    <a:pt x="349885" y="847443"/>
                  </a:cubicBezTo>
                  <a:cubicBezTo>
                    <a:pt x="343836" y="899504"/>
                    <a:pt x="343620" y="952212"/>
                    <a:pt x="341028" y="1004705"/>
                  </a:cubicBezTo>
                  <a:cubicBezTo>
                    <a:pt x="337140" y="1005569"/>
                    <a:pt x="333035" y="1006649"/>
                    <a:pt x="329147" y="1007513"/>
                  </a:cubicBezTo>
                  <a:cubicBezTo>
                    <a:pt x="288751" y="785445"/>
                    <a:pt x="202560" y="580443"/>
                    <a:pt x="98870" y="379546"/>
                  </a:cubicBezTo>
                  <a:cubicBezTo>
                    <a:pt x="76837" y="378898"/>
                    <a:pt x="71652" y="400499"/>
                    <a:pt x="70788" y="417565"/>
                  </a:cubicBezTo>
                  <a:cubicBezTo>
                    <a:pt x="67764" y="484963"/>
                    <a:pt x="57611" y="554089"/>
                    <a:pt x="68628" y="619327"/>
                  </a:cubicBezTo>
                  <a:cubicBezTo>
                    <a:pt x="94550" y="772052"/>
                    <a:pt x="146611" y="916569"/>
                    <a:pt x="230858" y="1049205"/>
                  </a:cubicBezTo>
                  <a:cubicBezTo>
                    <a:pt x="270822" y="1112066"/>
                    <a:pt x="304089" y="1180544"/>
                    <a:pt x="330875" y="1250319"/>
                  </a:cubicBezTo>
                  <a:cubicBezTo>
                    <a:pt x="346428" y="1290714"/>
                    <a:pt x="342972" y="1338454"/>
                    <a:pt x="347940" y="1381442"/>
                  </a:cubicBezTo>
                  <a:cubicBezTo>
                    <a:pt x="339948" y="1384250"/>
                    <a:pt x="338436" y="1385115"/>
                    <a:pt x="336708" y="1385330"/>
                  </a:cubicBezTo>
                  <a:cubicBezTo>
                    <a:pt x="335195" y="1385547"/>
                    <a:pt x="332603" y="1385115"/>
                    <a:pt x="331955" y="1384250"/>
                  </a:cubicBezTo>
                  <a:cubicBezTo>
                    <a:pt x="231506" y="1206251"/>
                    <a:pt x="131273" y="1028035"/>
                    <a:pt x="30176" y="847875"/>
                  </a:cubicBezTo>
                  <a:cubicBezTo>
                    <a:pt x="-2226" y="856732"/>
                    <a:pt x="2094" y="883518"/>
                    <a:pt x="798" y="906200"/>
                  </a:cubicBezTo>
                  <a:cubicBezTo>
                    <a:pt x="-4603" y="1011185"/>
                    <a:pt x="17863" y="1111634"/>
                    <a:pt x="54587" y="1209059"/>
                  </a:cubicBezTo>
                  <a:cubicBezTo>
                    <a:pt x="102975" y="1337374"/>
                    <a:pt x="177069" y="1450136"/>
                    <a:pt x="268445" y="1551449"/>
                  </a:cubicBezTo>
                  <a:cubicBezTo>
                    <a:pt x="298472" y="1584716"/>
                    <a:pt x="325042" y="1701798"/>
                    <a:pt x="325042" y="1701798"/>
                  </a:cubicBezTo>
                  <a:cubicBezTo>
                    <a:pt x="325042" y="1701798"/>
                    <a:pt x="434996" y="1730961"/>
                    <a:pt x="465455" y="1758396"/>
                  </a:cubicBezTo>
                  <a:cubicBezTo>
                    <a:pt x="566552" y="1849772"/>
                    <a:pt x="679530" y="1923650"/>
                    <a:pt x="807845" y="1972254"/>
                  </a:cubicBezTo>
                  <a:cubicBezTo>
                    <a:pt x="905486" y="2009194"/>
                    <a:pt x="1005719" y="2031660"/>
                    <a:pt x="1110704" y="2026043"/>
                  </a:cubicBezTo>
                  <a:cubicBezTo>
                    <a:pt x="1133386" y="2024963"/>
                    <a:pt x="1160172" y="2029284"/>
                    <a:pt x="1169029" y="1996665"/>
                  </a:cubicBezTo>
                  <a:cubicBezTo>
                    <a:pt x="989085" y="1895352"/>
                    <a:pt x="810869" y="1795119"/>
                    <a:pt x="632654" y="1694886"/>
                  </a:cubicBezTo>
                  <a:cubicBezTo>
                    <a:pt x="631574" y="1694238"/>
                    <a:pt x="631358" y="1691646"/>
                    <a:pt x="631574" y="1690134"/>
                  </a:cubicBezTo>
                  <a:cubicBezTo>
                    <a:pt x="631790" y="1688405"/>
                    <a:pt x="632654" y="1686893"/>
                    <a:pt x="635462" y="1678901"/>
                  </a:cubicBezTo>
                  <a:cubicBezTo>
                    <a:pt x="678450" y="1683869"/>
                    <a:pt x="725974" y="1680629"/>
                    <a:pt x="766586" y="1695966"/>
                  </a:cubicBezTo>
                  <a:cubicBezTo>
                    <a:pt x="836144" y="1722752"/>
                    <a:pt x="904622" y="1756019"/>
                    <a:pt x="967699" y="1795983"/>
                  </a:cubicBezTo>
                  <a:cubicBezTo>
                    <a:pt x="1100335" y="1880230"/>
                    <a:pt x="1244852" y="1932291"/>
                    <a:pt x="1397577" y="1958213"/>
                  </a:cubicBezTo>
                  <a:cubicBezTo>
                    <a:pt x="1462815" y="1969230"/>
                    <a:pt x="1532157" y="1959293"/>
                    <a:pt x="1599339" y="1956053"/>
                  </a:cubicBezTo>
                  <a:cubicBezTo>
                    <a:pt x="1616405" y="1955189"/>
                    <a:pt x="1638007" y="1950004"/>
                    <a:pt x="1637359" y="1927971"/>
                  </a:cubicBezTo>
                  <a:cubicBezTo>
                    <a:pt x="1436461" y="1824281"/>
                    <a:pt x="1231459" y="1738090"/>
                    <a:pt x="1009175" y="1697478"/>
                  </a:cubicBezTo>
                  <a:cubicBezTo>
                    <a:pt x="1010039" y="1693590"/>
                    <a:pt x="1011119" y="1689485"/>
                    <a:pt x="1011983" y="1685597"/>
                  </a:cubicBezTo>
                  <a:cubicBezTo>
                    <a:pt x="1064476" y="1683005"/>
                    <a:pt x="1117185" y="1682789"/>
                    <a:pt x="1169029" y="1676740"/>
                  </a:cubicBezTo>
                  <a:cubicBezTo>
                    <a:pt x="1211585" y="1671772"/>
                    <a:pt x="1251548" y="1675876"/>
                    <a:pt x="1289136" y="1695318"/>
                  </a:cubicBezTo>
                  <a:cubicBezTo>
                    <a:pt x="1392177" y="1748675"/>
                    <a:pt x="1506019" y="1755155"/>
                    <a:pt x="1617269" y="1767468"/>
                  </a:cubicBezTo>
                  <a:cubicBezTo>
                    <a:pt x="1733703" y="1780429"/>
                    <a:pt x="1844305" y="1744570"/>
                    <a:pt x="1952746" y="1705471"/>
                  </a:cubicBezTo>
                  <a:cubicBezTo>
                    <a:pt x="1974132" y="1697694"/>
                    <a:pt x="1992278" y="1681277"/>
                    <a:pt x="2017120" y="1665507"/>
                  </a:cubicBezTo>
                  <a:cubicBezTo>
                    <a:pt x="2003295" y="1656434"/>
                    <a:pt x="1997678" y="1650602"/>
                    <a:pt x="1991198" y="1649090"/>
                  </a:cubicBezTo>
                  <a:close/>
                  <a:moveTo>
                    <a:pt x="664408" y="974462"/>
                  </a:moveTo>
                  <a:cubicBezTo>
                    <a:pt x="626173" y="1181409"/>
                    <a:pt x="542358" y="1362865"/>
                    <a:pt x="375807" y="1507165"/>
                  </a:cubicBezTo>
                  <a:cubicBezTo>
                    <a:pt x="402377" y="1286826"/>
                    <a:pt x="505418" y="1115523"/>
                    <a:pt x="664408" y="974462"/>
                  </a:cubicBezTo>
                  <a:close/>
                  <a:moveTo>
                    <a:pt x="642591" y="519742"/>
                  </a:moveTo>
                  <a:cubicBezTo>
                    <a:pt x="638702" y="546744"/>
                    <a:pt x="636110" y="572667"/>
                    <a:pt x="631358" y="598157"/>
                  </a:cubicBezTo>
                  <a:cubicBezTo>
                    <a:pt x="613212" y="697310"/>
                    <a:pt x="581457" y="789982"/>
                    <a:pt x="510603" y="866021"/>
                  </a:cubicBezTo>
                  <a:cubicBezTo>
                    <a:pt x="465023" y="915057"/>
                    <a:pt x="423331" y="967766"/>
                    <a:pt x="377751" y="1021122"/>
                  </a:cubicBezTo>
                  <a:cubicBezTo>
                    <a:pt x="379479" y="894751"/>
                    <a:pt x="555751" y="561218"/>
                    <a:pt x="642591" y="519742"/>
                  </a:cubicBezTo>
                  <a:close/>
                  <a:moveTo>
                    <a:pt x="319642" y="1161751"/>
                  </a:moveTo>
                  <a:cubicBezTo>
                    <a:pt x="301712" y="1129996"/>
                    <a:pt x="286591" y="1096081"/>
                    <a:pt x="265421" y="1066486"/>
                  </a:cubicBezTo>
                  <a:cubicBezTo>
                    <a:pt x="171885" y="935579"/>
                    <a:pt x="123713" y="786526"/>
                    <a:pt x="89366" y="631856"/>
                  </a:cubicBezTo>
                  <a:cubicBezTo>
                    <a:pt x="75540" y="569426"/>
                    <a:pt x="82885" y="508293"/>
                    <a:pt x="98006" y="446728"/>
                  </a:cubicBezTo>
                  <a:cubicBezTo>
                    <a:pt x="225458" y="668147"/>
                    <a:pt x="299336" y="905552"/>
                    <a:pt x="331739" y="1156134"/>
                  </a:cubicBezTo>
                  <a:cubicBezTo>
                    <a:pt x="327635" y="1158079"/>
                    <a:pt x="323530" y="1160023"/>
                    <a:pt x="319642" y="1161751"/>
                  </a:cubicBezTo>
                  <a:close/>
                  <a:moveTo>
                    <a:pt x="329363" y="1583852"/>
                  </a:moveTo>
                  <a:cubicBezTo>
                    <a:pt x="160220" y="1435015"/>
                    <a:pt x="1878" y="1129780"/>
                    <a:pt x="27800" y="904904"/>
                  </a:cubicBezTo>
                  <a:cubicBezTo>
                    <a:pt x="36873" y="913113"/>
                    <a:pt x="41841" y="915921"/>
                    <a:pt x="44434" y="920241"/>
                  </a:cubicBezTo>
                  <a:cubicBezTo>
                    <a:pt x="109023" y="1030195"/>
                    <a:pt x="174909" y="1139069"/>
                    <a:pt x="236907" y="1250535"/>
                  </a:cubicBezTo>
                  <a:cubicBezTo>
                    <a:pt x="268661" y="1307780"/>
                    <a:pt x="294800" y="1368481"/>
                    <a:pt x="320506" y="1428750"/>
                  </a:cubicBezTo>
                  <a:cubicBezTo>
                    <a:pt x="341460" y="1477787"/>
                    <a:pt x="336492" y="1529199"/>
                    <a:pt x="329363" y="1583852"/>
                  </a:cubicBezTo>
                  <a:close/>
                  <a:moveTo>
                    <a:pt x="346428" y="706598"/>
                  </a:moveTo>
                  <a:cubicBezTo>
                    <a:pt x="269526" y="486907"/>
                    <a:pt x="253540" y="276072"/>
                    <a:pt x="350965" y="60485"/>
                  </a:cubicBezTo>
                  <a:cubicBezTo>
                    <a:pt x="358525" y="68694"/>
                    <a:pt x="362414" y="71070"/>
                    <a:pt x="363278" y="74095"/>
                  </a:cubicBezTo>
                  <a:cubicBezTo>
                    <a:pt x="381856" y="148405"/>
                    <a:pt x="402593" y="222500"/>
                    <a:pt x="417931" y="297674"/>
                  </a:cubicBezTo>
                  <a:cubicBezTo>
                    <a:pt x="449686" y="453424"/>
                    <a:pt x="431108" y="557761"/>
                    <a:pt x="346428" y="706598"/>
                  </a:cubicBezTo>
                  <a:close/>
                  <a:moveTo>
                    <a:pt x="766802" y="1790582"/>
                  </a:moveTo>
                  <a:cubicBezTo>
                    <a:pt x="878051" y="1852580"/>
                    <a:pt x="987141" y="1918466"/>
                    <a:pt x="1097095" y="1983055"/>
                  </a:cubicBezTo>
                  <a:cubicBezTo>
                    <a:pt x="1101415" y="1985648"/>
                    <a:pt x="1104223" y="1990616"/>
                    <a:pt x="1112432" y="1999689"/>
                  </a:cubicBezTo>
                  <a:cubicBezTo>
                    <a:pt x="887556" y="2025179"/>
                    <a:pt x="582321" y="1867053"/>
                    <a:pt x="433484" y="1697910"/>
                  </a:cubicBezTo>
                  <a:cubicBezTo>
                    <a:pt x="488137" y="1690782"/>
                    <a:pt x="539549" y="1685813"/>
                    <a:pt x="588802" y="1706767"/>
                  </a:cubicBezTo>
                  <a:cubicBezTo>
                    <a:pt x="649071" y="1732689"/>
                    <a:pt x="709772" y="1758612"/>
                    <a:pt x="766802" y="1790582"/>
                  </a:cubicBezTo>
                  <a:close/>
                  <a:moveTo>
                    <a:pt x="509955" y="1651466"/>
                  </a:moveTo>
                  <a:cubicBezTo>
                    <a:pt x="654256" y="1484915"/>
                    <a:pt x="835928" y="1401100"/>
                    <a:pt x="1042658" y="1362865"/>
                  </a:cubicBezTo>
                  <a:cubicBezTo>
                    <a:pt x="901813" y="1521855"/>
                    <a:pt x="730510" y="1624896"/>
                    <a:pt x="509955" y="1651466"/>
                  </a:cubicBezTo>
                  <a:close/>
                  <a:moveTo>
                    <a:pt x="1570609" y="1929267"/>
                  </a:moveTo>
                  <a:cubicBezTo>
                    <a:pt x="1509043" y="1944172"/>
                    <a:pt x="1447910" y="1951733"/>
                    <a:pt x="1385480" y="1937907"/>
                  </a:cubicBezTo>
                  <a:cubicBezTo>
                    <a:pt x="1230811" y="1903560"/>
                    <a:pt x="1081757" y="1855388"/>
                    <a:pt x="950850" y="1761852"/>
                  </a:cubicBezTo>
                  <a:cubicBezTo>
                    <a:pt x="921255" y="1740682"/>
                    <a:pt x="887556" y="1725561"/>
                    <a:pt x="855585" y="1707631"/>
                  </a:cubicBezTo>
                  <a:cubicBezTo>
                    <a:pt x="857530" y="1703527"/>
                    <a:pt x="859258" y="1699638"/>
                    <a:pt x="861202" y="1695534"/>
                  </a:cubicBezTo>
                  <a:cubicBezTo>
                    <a:pt x="1111784" y="1728153"/>
                    <a:pt x="1349189" y="1801815"/>
                    <a:pt x="1570609" y="1929267"/>
                  </a:cubicBezTo>
                  <a:close/>
                  <a:moveTo>
                    <a:pt x="996214" y="1649090"/>
                  </a:moveTo>
                  <a:cubicBezTo>
                    <a:pt x="1049787" y="1603510"/>
                    <a:pt x="1102279" y="1561818"/>
                    <a:pt x="1151316" y="1516238"/>
                  </a:cubicBezTo>
                  <a:cubicBezTo>
                    <a:pt x="1227570" y="1445600"/>
                    <a:pt x="1320027" y="1413629"/>
                    <a:pt x="1419179" y="1395483"/>
                  </a:cubicBezTo>
                  <a:cubicBezTo>
                    <a:pt x="1444669" y="1390731"/>
                    <a:pt x="1470592" y="1388139"/>
                    <a:pt x="1497594" y="1384250"/>
                  </a:cubicBezTo>
                  <a:cubicBezTo>
                    <a:pt x="1456335" y="1471522"/>
                    <a:pt x="1122585" y="1647794"/>
                    <a:pt x="996214" y="1649090"/>
                  </a:cubicBezTo>
                  <a:close/>
                  <a:moveTo>
                    <a:pt x="1310954" y="1680845"/>
                  </a:moveTo>
                  <a:cubicBezTo>
                    <a:pt x="1459575" y="1596165"/>
                    <a:pt x="1564128" y="1577587"/>
                    <a:pt x="1720094" y="1609342"/>
                  </a:cubicBezTo>
                  <a:cubicBezTo>
                    <a:pt x="1795269" y="1624680"/>
                    <a:pt x="1869147" y="1645418"/>
                    <a:pt x="1943674" y="1663995"/>
                  </a:cubicBezTo>
                  <a:cubicBezTo>
                    <a:pt x="1946914" y="1664859"/>
                    <a:pt x="1949290" y="1668748"/>
                    <a:pt x="1957283" y="1676308"/>
                  </a:cubicBezTo>
                  <a:cubicBezTo>
                    <a:pt x="1741480" y="1773733"/>
                    <a:pt x="1530429" y="1757747"/>
                    <a:pt x="1310954" y="1680845"/>
                  </a:cubicBezTo>
                  <a:close/>
                </a:path>
              </a:pathLst>
            </a:custGeom>
            <a:grpFill/>
            <a:ln w="21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68C87349-A54B-BD6D-3AFC-67CD7F751F00}"/>
              </a:ext>
            </a:extLst>
          </p:cNvPr>
          <p:cNvGrpSpPr/>
          <p:nvPr/>
        </p:nvGrpSpPr>
        <p:grpSpPr>
          <a:xfrm rot="10800000">
            <a:off x="10894955" y="284457"/>
            <a:ext cx="1083421" cy="6299360"/>
            <a:chOff x="211010" y="231362"/>
            <a:chExt cx="1083421" cy="6299360"/>
          </a:xfrm>
          <a:gradFill flip="none" rotWithShape="1">
            <a:gsLst>
              <a:gs pos="100000">
                <a:srgbClr val="6C8B50">
                  <a:alpha val="52000"/>
                </a:srgbClr>
              </a:gs>
              <a:gs pos="67000">
                <a:srgbClr val="6C8B5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</p:grpSpPr>
        <p:sp>
          <p:nvSpPr>
            <p:cNvPr id="22" name="图形 12">
              <a:extLst>
                <a:ext uri="{FF2B5EF4-FFF2-40B4-BE49-F238E27FC236}">
                  <a16:creationId xmlns:a16="http://schemas.microsoft.com/office/drawing/2014/main" id="{8EDF43BE-71B9-8309-A1D3-3CC91BC6B498}"/>
                </a:ext>
              </a:extLst>
            </p:cNvPr>
            <p:cNvSpPr/>
            <p:nvPr/>
          </p:nvSpPr>
          <p:spPr>
            <a:xfrm>
              <a:off x="213624" y="5447301"/>
              <a:ext cx="1078194" cy="1083421"/>
            </a:xfrm>
            <a:custGeom>
              <a:avLst/>
              <a:gdLst>
                <a:gd name="connsiteX0" fmla="*/ 1991198 w 2017120"/>
                <a:gd name="connsiteY0" fmla="*/ 1649090 h 2026899"/>
                <a:gd name="connsiteX1" fmla="*/ 1721606 w 2017120"/>
                <a:gd name="connsiteY1" fmla="*/ 1589685 h 2026899"/>
                <a:gd name="connsiteX2" fmla="*/ 1397577 w 2017120"/>
                <a:gd name="connsiteY2" fmla="*/ 1617551 h 2026899"/>
                <a:gd name="connsiteX3" fmla="*/ 1134898 w 2017120"/>
                <a:gd name="connsiteY3" fmla="*/ 1649306 h 2026899"/>
                <a:gd name="connsiteX4" fmla="*/ 1151532 w 2017120"/>
                <a:gd name="connsiteY4" fmla="*/ 1636129 h 2026899"/>
                <a:gd name="connsiteX5" fmla="*/ 1473184 w 2017120"/>
                <a:gd name="connsiteY5" fmla="*/ 1452945 h 2026899"/>
                <a:gd name="connsiteX6" fmla="*/ 1546847 w 2017120"/>
                <a:gd name="connsiteY6" fmla="*/ 1356816 h 2026899"/>
                <a:gd name="connsiteX7" fmla="*/ 1529349 w 2017120"/>
                <a:gd name="connsiteY7" fmla="*/ 1350984 h 2026899"/>
                <a:gd name="connsiteX8" fmla="*/ 1321107 w 2017120"/>
                <a:gd name="connsiteY8" fmla="*/ 1398940 h 2026899"/>
                <a:gd name="connsiteX9" fmla="*/ 1223466 w 2017120"/>
                <a:gd name="connsiteY9" fmla="*/ 1440415 h 2026899"/>
                <a:gd name="connsiteX10" fmla="*/ 1060155 w 2017120"/>
                <a:gd name="connsiteY10" fmla="*/ 1568515 h 2026899"/>
                <a:gd name="connsiteX11" fmla="*/ 891445 w 2017120"/>
                <a:gd name="connsiteY11" fmla="*/ 1654058 h 2026899"/>
                <a:gd name="connsiteX12" fmla="*/ 663112 w 2017120"/>
                <a:gd name="connsiteY12" fmla="*/ 1656003 h 2026899"/>
                <a:gd name="connsiteX13" fmla="*/ 670457 w 2017120"/>
                <a:gd name="connsiteY13" fmla="*/ 1647578 h 2026899"/>
                <a:gd name="connsiteX14" fmla="*/ 722302 w 2017120"/>
                <a:gd name="connsiteY14" fmla="*/ 1625760 h 2026899"/>
                <a:gd name="connsiteX15" fmla="*/ 1049355 w 2017120"/>
                <a:gd name="connsiteY15" fmla="*/ 1401316 h 2026899"/>
                <a:gd name="connsiteX16" fmla="*/ 1084566 w 2017120"/>
                <a:gd name="connsiteY16" fmla="*/ 1318365 h 2026899"/>
                <a:gd name="connsiteX17" fmla="*/ 1032721 w 2017120"/>
                <a:gd name="connsiteY17" fmla="*/ 1329166 h 2026899"/>
                <a:gd name="connsiteX18" fmla="*/ 818430 w 2017120"/>
                <a:gd name="connsiteY18" fmla="*/ 1399372 h 2026899"/>
                <a:gd name="connsiteX19" fmla="*/ 584913 w 2017120"/>
                <a:gd name="connsiteY19" fmla="*/ 1543889 h 2026899"/>
                <a:gd name="connsiteX20" fmla="*/ 365870 w 2017120"/>
                <a:gd name="connsiteY20" fmla="*/ 1661403 h 2026899"/>
                <a:gd name="connsiteX21" fmla="*/ 484033 w 2017120"/>
                <a:gd name="connsiteY21" fmla="*/ 1433071 h 2026899"/>
                <a:gd name="connsiteX22" fmla="*/ 628549 w 2017120"/>
                <a:gd name="connsiteY22" fmla="*/ 1199554 h 2026899"/>
                <a:gd name="connsiteX23" fmla="*/ 698756 w 2017120"/>
                <a:gd name="connsiteY23" fmla="*/ 985263 h 2026899"/>
                <a:gd name="connsiteX24" fmla="*/ 709556 w 2017120"/>
                <a:gd name="connsiteY24" fmla="*/ 933419 h 2026899"/>
                <a:gd name="connsiteX25" fmla="*/ 626605 w 2017120"/>
                <a:gd name="connsiteY25" fmla="*/ 968630 h 2026899"/>
                <a:gd name="connsiteX26" fmla="*/ 402161 w 2017120"/>
                <a:gd name="connsiteY26" fmla="*/ 1295683 h 2026899"/>
                <a:gd name="connsiteX27" fmla="*/ 380343 w 2017120"/>
                <a:gd name="connsiteY27" fmla="*/ 1347527 h 2026899"/>
                <a:gd name="connsiteX28" fmla="*/ 371919 w 2017120"/>
                <a:gd name="connsiteY28" fmla="*/ 1354872 h 2026899"/>
                <a:gd name="connsiteX29" fmla="*/ 373863 w 2017120"/>
                <a:gd name="connsiteY29" fmla="*/ 1126540 h 2026899"/>
                <a:gd name="connsiteX30" fmla="*/ 459406 w 2017120"/>
                <a:gd name="connsiteY30" fmla="*/ 957829 h 2026899"/>
                <a:gd name="connsiteX31" fmla="*/ 587506 w 2017120"/>
                <a:gd name="connsiteY31" fmla="*/ 794518 h 2026899"/>
                <a:gd name="connsiteX32" fmla="*/ 628981 w 2017120"/>
                <a:gd name="connsiteY32" fmla="*/ 696878 h 2026899"/>
                <a:gd name="connsiteX33" fmla="*/ 676938 w 2017120"/>
                <a:gd name="connsiteY33" fmla="*/ 488635 h 2026899"/>
                <a:gd name="connsiteX34" fmla="*/ 671105 w 2017120"/>
                <a:gd name="connsiteY34" fmla="*/ 471138 h 2026899"/>
                <a:gd name="connsiteX35" fmla="*/ 574977 w 2017120"/>
                <a:gd name="connsiteY35" fmla="*/ 544800 h 2026899"/>
                <a:gd name="connsiteX36" fmla="*/ 391792 w 2017120"/>
                <a:gd name="connsiteY36" fmla="*/ 866453 h 2026899"/>
                <a:gd name="connsiteX37" fmla="*/ 378615 w 2017120"/>
                <a:gd name="connsiteY37" fmla="*/ 883086 h 2026899"/>
                <a:gd name="connsiteX38" fmla="*/ 410370 w 2017120"/>
                <a:gd name="connsiteY38" fmla="*/ 620407 h 2026899"/>
                <a:gd name="connsiteX39" fmla="*/ 438236 w 2017120"/>
                <a:gd name="connsiteY39" fmla="*/ 296378 h 2026899"/>
                <a:gd name="connsiteX40" fmla="*/ 378831 w 2017120"/>
                <a:gd name="connsiteY40" fmla="*/ 26786 h 2026899"/>
                <a:gd name="connsiteX41" fmla="*/ 361982 w 2017120"/>
                <a:gd name="connsiteY41" fmla="*/ 0 h 2026899"/>
                <a:gd name="connsiteX42" fmla="*/ 322018 w 2017120"/>
                <a:gd name="connsiteY42" fmla="*/ 64374 h 2026899"/>
                <a:gd name="connsiteX43" fmla="*/ 259157 w 2017120"/>
                <a:gd name="connsiteY43" fmla="*/ 399203 h 2026899"/>
                <a:gd name="connsiteX44" fmla="*/ 331307 w 2017120"/>
                <a:gd name="connsiteY44" fmla="*/ 727336 h 2026899"/>
                <a:gd name="connsiteX45" fmla="*/ 349885 w 2017120"/>
                <a:gd name="connsiteY45" fmla="*/ 847443 h 2026899"/>
                <a:gd name="connsiteX46" fmla="*/ 341028 w 2017120"/>
                <a:gd name="connsiteY46" fmla="*/ 1004705 h 2026899"/>
                <a:gd name="connsiteX47" fmla="*/ 329147 w 2017120"/>
                <a:gd name="connsiteY47" fmla="*/ 1007513 h 2026899"/>
                <a:gd name="connsiteX48" fmla="*/ 98870 w 2017120"/>
                <a:gd name="connsiteY48" fmla="*/ 379546 h 2026899"/>
                <a:gd name="connsiteX49" fmla="*/ 70788 w 2017120"/>
                <a:gd name="connsiteY49" fmla="*/ 417565 h 2026899"/>
                <a:gd name="connsiteX50" fmla="*/ 68628 w 2017120"/>
                <a:gd name="connsiteY50" fmla="*/ 619327 h 2026899"/>
                <a:gd name="connsiteX51" fmla="*/ 230858 w 2017120"/>
                <a:gd name="connsiteY51" fmla="*/ 1049205 h 2026899"/>
                <a:gd name="connsiteX52" fmla="*/ 330875 w 2017120"/>
                <a:gd name="connsiteY52" fmla="*/ 1250319 h 2026899"/>
                <a:gd name="connsiteX53" fmla="*/ 347940 w 2017120"/>
                <a:gd name="connsiteY53" fmla="*/ 1381442 h 2026899"/>
                <a:gd name="connsiteX54" fmla="*/ 336708 w 2017120"/>
                <a:gd name="connsiteY54" fmla="*/ 1385330 h 2026899"/>
                <a:gd name="connsiteX55" fmla="*/ 331955 w 2017120"/>
                <a:gd name="connsiteY55" fmla="*/ 1384250 h 2026899"/>
                <a:gd name="connsiteX56" fmla="*/ 30176 w 2017120"/>
                <a:gd name="connsiteY56" fmla="*/ 847875 h 2026899"/>
                <a:gd name="connsiteX57" fmla="*/ 798 w 2017120"/>
                <a:gd name="connsiteY57" fmla="*/ 906200 h 2026899"/>
                <a:gd name="connsiteX58" fmla="*/ 54587 w 2017120"/>
                <a:gd name="connsiteY58" fmla="*/ 1209059 h 2026899"/>
                <a:gd name="connsiteX59" fmla="*/ 268445 w 2017120"/>
                <a:gd name="connsiteY59" fmla="*/ 1551449 h 2026899"/>
                <a:gd name="connsiteX60" fmla="*/ 325042 w 2017120"/>
                <a:gd name="connsiteY60" fmla="*/ 1701798 h 2026899"/>
                <a:gd name="connsiteX61" fmla="*/ 465455 w 2017120"/>
                <a:gd name="connsiteY61" fmla="*/ 1758396 h 2026899"/>
                <a:gd name="connsiteX62" fmla="*/ 807845 w 2017120"/>
                <a:gd name="connsiteY62" fmla="*/ 1972254 h 2026899"/>
                <a:gd name="connsiteX63" fmla="*/ 1110704 w 2017120"/>
                <a:gd name="connsiteY63" fmla="*/ 2026043 h 2026899"/>
                <a:gd name="connsiteX64" fmla="*/ 1169029 w 2017120"/>
                <a:gd name="connsiteY64" fmla="*/ 1996665 h 2026899"/>
                <a:gd name="connsiteX65" fmla="*/ 632654 w 2017120"/>
                <a:gd name="connsiteY65" fmla="*/ 1694886 h 2026899"/>
                <a:gd name="connsiteX66" fmla="*/ 631574 w 2017120"/>
                <a:gd name="connsiteY66" fmla="*/ 1690134 h 2026899"/>
                <a:gd name="connsiteX67" fmla="*/ 635462 w 2017120"/>
                <a:gd name="connsiteY67" fmla="*/ 1678901 h 2026899"/>
                <a:gd name="connsiteX68" fmla="*/ 766586 w 2017120"/>
                <a:gd name="connsiteY68" fmla="*/ 1695966 h 2026899"/>
                <a:gd name="connsiteX69" fmla="*/ 967699 w 2017120"/>
                <a:gd name="connsiteY69" fmla="*/ 1795983 h 2026899"/>
                <a:gd name="connsiteX70" fmla="*/ 1397577 w 2017120"/>
                <a:gd name="connsiteY70" fmla="*/ 1958213 h 2026899"/>
                <a:gd name="connsiteX71" fmla="*/ 1599339 w 2017120"/>
                <a:gd name="connsiteY71" fmla="*/ 1956053 h 2026899"/>
                <a:gd name="connsiteX72" fmla="*/ 1637359 w 2017120"/>
                <a:gd name="connsiteY72" fmla="*/ 1927971 h 2026899"/>
                <a:gd name="connsiteX73" fmla="*/ 1009175 w 2017120"/>
                <a:gd name="connsiteY73" fmla="*/ 1697478 h 2026899"/>
                <a:gd name="connsiteX74" fmla="*/ 1011983 w 2017120"/>
                <a:gd name="connsiteY74" fmla="*/ 1685597 h 2026899"/>
                <a:gd name="connsiteX75" fmla="*/ 1169029 w 2017120"/>
                <a:gd name="connsiteY75" fmla="*/ 1676740 h 2026899"/>
                <a:gd name="connsiteX76" fmla="*/ 1289136 w 2017120"/>
                <a:gd name="connsiteY76" fmla="*/ 1695318 h 2026899"/>
                <a:gd name="connsiteX77" fmla="*/ 1617269 w 2017120"/>
                <a:gd name="connsiteY77" fmla="*/ 1767468 h 2026899"/>
                <a:gd name="connsiteX78" fmla="*/ 1952746 w 2017120"/>
                <a:gd name="connsiteY78" fmla="*/ 1705471 h 2026899"/>
                <a:gd name="connsiteX79" fmla="*/ 2017120 w 2017120"/>
                <a:gd name="connsiteY79" fmla="*/ 1665507 h 2026899"/>
                <a:gd name="connsiteX80" fmla="*/ 1991198 w 2017120"/>
                <a:gd name="connsiteY80" fmla="*/ 1649090 h 2026899"/>
                <a:gd name="connsiteX81" fmla="*/ 664408 w 2017120"/>
                <a:gd name="connsiteY81" fmla="*/ 974462 h 2026899"/>
                <a:gd name="connsiteX82" fmla="*/ 375807 w 2017120"/>
                <a:gd name="connsiteY82" fmla="*/ 1507165 h 2026899"/>
                <a:gd name="connsiteX83" fmla="*/ 664408 w 2017120"/>
                <a:gd name="connsiteY83" fmla="*/ 974462 h 2026899"/>
                <a:gd name="connsiteX84" fmla="*/ 642591 w 2017120"/>
                <a:gd name="connsiteY84" fmla="*/ 519742 h 2026899"/>
                <a:gd name="connsiteX85" fmla="*/ 631358 w 2017120"/>
                <a:gd name="connsiteY85" fmla="*/ 598157 h 2026899"/>
                <a:gd name="connsiteX86" fmla="*/ 510603 w 2017120"/>
                <a:gd name="connsiteY86" fmla="*/ 866021 h 2026899"/>
                <a:gd name="connsiteX87" fmla="*/ 377751 w 2017120"/>
                <a:gd name="connsiteY87" fmla="*/ 1021122 h 2026899"/>
                <a:gd name="connsiteX88" fmla="*/ 642591 w 2017120"/>
                <a:gd name="connsiteY88" fmla="*/ 519742 h 2026899"/>
                <a:gd name="connsiteX89" fmla="*/ 319642 w 2017120"/>
                <a:gd name="connsiteY89" fmla="*/ 1161751 h 2026899"/>
                <a:gd name="connsiteX90" fmla="*/ 265421 w 2017120"/>
                <a:gd name="connsiteY90" fmla="*/ 1066486 h 2026899"/>
                <a:gd name="connsiteX91" fmla="*/ 89366 w 2017120"/>
                <a:gd name="connsiteY91" fmla="*/ 631856 h 2026899"/>
                <a:gd name="connsiteX92" fmla="*/ 98006 w 2017120"/>
                <a:gd name="connsiteY92" fmla="*/ 446728 h 2026899"/>
                <a:gd name="connsiteX93" fmla="*/ 331739 w 2017120"/>
                <a:gd name="connsiteY93" fmla="*/ 1156134 h 2026899"/>
                <a:gd name="connsiteX94" fmla="*/ 319642 w 2017120"/>
                <a:gd name="connsiteY94" fmla="*/ 1161751 h 2026899"/>
                <a:gd name="connsiteX95" fmla="*/ 329363 w 2017120"/>
                <a:gd name="connsiteY95" fmla="*/ 1583852 h 2026899"/>
                <a:gd name="connsiteX96" fmla="*/ 27800 w 2017120"/>
                <a:gd name="connsiteY96" fmla="*/ 904904 h 2026899"/>
                <a:gd name="connsiteX97" fmla="*/ 44434 w 2017120"/>
                <a:gd name="connsiteY97" fmla="*/ 920241 h 2026899"/>
                <a:gd name="connsiteX98" fmla="*/ 236907 w 2017120"/>
                <a:gd name="connsiteY98" fmla="*/ 1250535 h 2026899"/>
                <a:gd name="connsiteX99" fmla="*/ 320506 w 2017120"/>
                <a:gd name="connsiteY99" fmla="*/ 1428750 h 2026899"/>
                <a:gd name="connsiteX100" fmla="*/ 329363 w 2017120"/>
                <a:gd name="connsiteY100" fmla="*/ 1583852 h 2026899"/>
                <a:gd name="connsiteX101" fmla="*/ 346428 w 2017120"/>
                <a:gd name="connsiteY101" fmla="*/ 706598 h 2026899"/>
                <a:gd name="connsiteX102" fmla="*/ 350965 w 2017120"/>
                <a:gd name="connsiteY102" fmla="*/ 60485 h 2026899"/>
                <a:gd name="connsiteX103" fmla="*/ 363278 w 2017120"/>
                <a:gd name="connsiteY103" fmla="*/ 74095 h 2026899"/>
                <a:gd name="connsiteX104" fmla="*/ 417931 w 2017120"/>
                <a:gd name="connsiteY104" fmla="*/ 297674 h 2026899"/>
                <a:gd name="connsiteX105" fmla="*/ 346428 w 2017120"/>
                <a:gd name="connsiteY105" fmla="*/ 706598 h 2026899"/>
                <a:gd name="connsiteX106" fmla="*/ 766802 w 2017120"/>
                <a:gd name="connsiteY106" fmla="*/ 1790582 h 2026899"/>
                <a:gd name="connsiteX107" fmla="*/ 1097095 w 2017120"/>
                <a:gd name="connsiteY107" fmla="*/ 1983055 h 2026899"/>
                <a:gd name="connsiteX108" fmla="*/ 1112432 w 2017120"/>
                <a:gd name="connsiteY108" fmla="*/ 1999689 h 2026899"/>
                <a:gd name="connsiteX109" fmla="*/ 433484 w 2017120"/>
                <a:gd name="connsiteY109" fmla="*/ 1697910 h 2026899"/>
                <a:gd name="connsiteX110" fmla="*/ 588802 w 2017120"/>
                <a:gd name="connsiteY110" fmla="*/ 1706767 h 2026899"/>
                <a:gd name="connsiteX111" fmla="*/ 766802 w 2017120"/>
                <a:gd name="connsiteY111" fmla="*/ 1790582 h 2026899"/>
                <a:gd name="connsiteX112" fmla="*/ 509955 w 2017120"/>
                <a:gd name="connsiteY112" fmla="*/ 1651466 h 2026899"/>
                <a:gd name="connsiteX113" fmla="*/ 1042658 w 2017120"/>
                <a:gd name="connsiteY113" fmla="*/ 1362865 h 2026899"/>
                <a:gd name="connsiteX114" fmla="*/ 509955 w 2017120"/>
                <a:gd name="connsiteY114" fmla="*/ 1651466 h 2026899"/>
                <a:gd name="connsiteX115" fmla="*/ 1570609 w 2017120"/>
                <a:gd name="connsiteY115" fmla="*/ 1929267 h 2026899"/>
                <a:gd name="connsiteX116" fmla="*/ 1385480 w 2017120"/>
                <a:gd name="connsiteY116" fmla="*/ 1937907 h 2026899"/>
                <a:gd name="connsiteX117" fmla="*/ 950850 w 2017120"/>
                <a:gd name="connsiteY117" fmla="*/ 1761852 h 2026899"/>
                <a:gd name="connsiteX118" fmla="*/ 855585 w 2017120"/>
                <a:gd name="connsiteY118" fmla="*/ 1707631 h 2026899"/>
                <a:gd name="connsiteX119" fmla="*/ 861202 w 2017120"/>
                <a:gd name="connsiteY119" fmla="*/ 1695534 h 2026899"/>
                <a:gd name="connsiteX120" fmla="*/ 1570609 w 2017120"/>
                <a:gd name="connsiteY120" fmla="*/ 1929267 h 2026899"/>
                <a:gd name="connsiteX121" fmla="*/ 996214 w 2017120"/>
                <a:gd name="connsiteY121" fmla="*/ 1649090 h 2026899"/>
                <a:gd name="connsiteX122" fmla="*/ 1151316 w 2017120"/>
                <a:gd name="connsiteY122" fmla="*/ 1516238 h 2026899"/>
                <a:gd name="connsiteX123" fmla="*/ 1419179 w 2017120"/>
                <a:gd name="connsiteY123" fmla="*/ 1395483 h 2026899"/>
                <a:gd name="connsiteX124" fmla="*/ 1497594 w 2017120"/>
                <a:gd name="connsiteY124" fmla="*/ 1384250 h 2026899"/>
                <a:gd name="connsiteX125" fmla="*/ 996214 w 2017120"/>
                <a:gd name="connsiteY125" fmla="*/ 1649090 h 2026899"/>
                <a:gd name="connsiteX126" fmla="*/ 1310954 w 2017120"/>
                <a:gd name="connsiteY126" fmla="*/ 1680845 h 2026899"/>
                <a:gd name="connsiteX127" fmla="*/ 1720094 w 2017120"/>
                <a:gd name="connsiteY127" fmla="*/ 1609342 h 2026899"/>
                <a:gd name="connsiteX128" fmla="*/ 1943674 w 2017120"/>
                <a:gd name="connsiteY128" fmla="*/ 1663995 h 2026899"/>
                <a:gd name="connsiteX129" fmla="*/ 1957283 w 2017120"/>
                <a:gd name="connsiteY129" fmla="*/ 1676308 h 2026899"/>
                <a:gd name="connsiteX130" fmla="*/ 1310954 w 2017120"/>
                <a:gd name="connsiteY130" fmla="*/ 1680845 h 2026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</a:cxnLst>
              <a:rect l="l" t="t" r="r" b="b"/>
              <a:pathLst>
                <a:path w="2017120" h="2026899">
                  <a:moveTo>
                    <a:pt x="1991198" y="1649090"/>
                  </a:moveTo>
                  <a:cubicBezTo>
                    <a:pt x="1901550" y="1628784"/>
                    <a:pt x="1811686" y="1608694"/>
                    <a:pt x="1721606" y="1589685"/>
                  </a:cubicBezTo>
                  <a:cubicBezTo>
                    <a:pt x="1611004" y="1566355"/>
                    <a:pt x="1502347" y="1563546"/>
                    <a:pt x="1397577" y="1617551"/>
                  </a:cubicBezTo>
                  <a:cubicBezTo>
                    <a:pt x="1314626" y="1660323"/>
                    <a:pt x="1224546" y="1652114"/>
                    <a:pt x="1134898" y="1649306"/>
                  </a:cubicBezTo>
                  <a:cubicBezTo>
                    <a:pt x="1139435" y="1642177"/>
                    <a:pt x="1145267" y="1638073"/>
                    <a:pt x="1151532" y="1636129"/>
                  </a:cubicBezTo>
                  <a:cubicBezTo>
                    <a:pt x="1271854" y="1598325"/>
                    <a:pt x="1374463" y="1528767"/>
                    <a:pt x="1473184" y="1452945"/>
                  </a:cubicBezTo>
                  <a:cubicBezTo>
                    <a:pt x="1505587" y="1428102"/>
                    <a:pt x="1536694" y="1400884"/>
                    <a:pt x="1546847" y="1356816"/>
                  </a:cubicBezTo>
                  <a:cubicBezTo>
                    <a:pt x="1539286" y="1354224"/>
                    <a:pt x="1533669" y="1349903"/>
                    <a:pt x="1529349" y="1350984"/>
                  </a:cubicBezTo>
                  <a:cubicBezTo>
                    <a:pt x="1459791" y="1366321"/>
                    <a:pt x="1389801" y="1380362"/>
                    <a:pt x="1321107" y="1398940"/>
                  </a:cubicBezTo>
                  <a:cubicBezTo>
                    <a:pt x="1287192" y="1408013"/>
                    <a:pt x="1251764" y="1420542"/>
                    <a:pt x="1223466" y="1440415"/>
                  </a:cubicBezTo>
                  <a:cubicBezTo>
                    <a:pt x="1166869" y="1480163"/>
                    <a:pt x="1117617" y="1530279"/>
                    <a:pt x="1060155" y="1568515"/>
                  </a:cubicBezTo>
                  <a:cubicBezTo>
                    <a:pt x="1007663" y="1603510"/>
                    <a:pt x="951282" y="1642177"/>
                    <a:pt x="891445" y="1654058"/>
                  </a:cubicBezTo>
                  <a:cubicBezTo>
                    <a:pt x="818214" y="1668532"/>
                    <a:pt x="740015" y="1656651"/>
                    <a:pt x="663112" y="1656003"/>
                  </a:cubicBezTo>
                  <a:cubicBezTo>
                    <a:pt x="666137" y="1652546"/>
                    <a:pt x="667649" y="1648874"/>
                    <a:pt x="670457" y="1647578"/>
                  </a:cubicBezTo>
                  <a:cubicBezTo>
                    <a:pt x="687523" y="1640017"/>
                    <a:pt x="704804" y="1632672"/>
                    <a:pt x="722302" y="1625760"/>
                  </a:cubicBezTo>
                  <a:cubicBezTo>
                    <a:pt x="847809" y="1574995"/>
                    <a:pt x="957330" y="1500901"/>
                    <a:pt x="1049355" y="1401316"/>
                  </a:cubicBezTo>
                  <a:cubicBezTo>
                    <a:pt x="1069444" y="1379714"/>
                    <a:pt x="1086294" y="1356168"/>
                    <a:pt x="1084566" y="1318365"/>
                  </a:cubicBezTo>
                  <a:cubicBezTo>
                    <a:pt x="1064692" y="1322469"/>
                    <a:pt x="1048274" y="1324197"/>
                    <a:pt x="1032721" y="1329166"/>
                  </a:cubicBezTo>
                  <a:cubicBezTo>
                    <a:pt x="961219" y="1352064"/>
                    <a:pt x="889284" y="1374530"/>
                    <a:pt x="818430" y="1399372"/>
                  </a:cubicBezTo>
                  <a:cubicBezTo>
                    <a:pt x="730294" y="1430479"/>
                    <a:pt x="650799" y="1479083"/>
                    <a:pt x="584913" y="1543889"/>
                  </a:cubicBezTo>
                  <a:cubicBezTo>
                    <a:pt x="520324" y="1607182"/>
                    <a:pt x="452494" y="1654922"/>
                    <a:pt x="365870" y="1661403"/>
                  </a:cubicBezTo>
                  <a:cubicBezTo>
                    <a:pt x="369542" y="1570459"/>
                    <a:pt x="418579" y="1500037"/>
                    <a:pt x="484033" y="1433071"/>
                  </a:cubicBezTo>
                  <a:cubicBezTo>
                    <a:pt x="548622" y="1367185"/>
                    <a:pt x="597443" y="1287690"/>
                    <a:pt x="628549" y="1199554"/>
                  </a:cubicBezTo>
                  <a:cubicBezTo>
                    <a:pt x="653392" y="1128700"/>
                    <a:pt x="675858" y="1056981"/>
                    <a:pt x="698756" y="985263"/>
                  </a:cubicBezTo>
                  <a:cubicBezTo>
                    <a:pt x="703724" y="969710"/>
                    <a:pt x="705452" y="953292"/>
                    <a:pt x="709556" y="933419"/>
                  </a:cubicBezTo>
                  <a:cubicBezTo>
                    <a:pt x="671969" y="931690"/>
                    <a:pt x="648423" y="948540"/>
                    <a:pt x="626605" y="968630"/>
                  </a:cubicBezTo>
                  <a:cubicBezTo>
                    <a:pt x="527236" y="1060654"/>
                    <a:pt x="452926" y="1170176"/>
                    <a:pt x="402161" y="1295683"/>
                  </a:cubicBezTo>
                  <a:cubicBezTo>
                    <a:pt x="395033" y="1312964"/>
                    <a:pt x="387904" y="1330462"/>
                    <a:pt x="380343" y="1347527"/>
                  </a:cubicBezTo>
                  <a:cubicBezTo>
                    <a:pt x="379047" y="1350336"/>
                    <a:pt x="375375" y="1351848"/>
                    <a:pt x="371919" y="1354872"/>
                  </a:cubicBezTo>
                  <a:cubicBezTo>
                    <a:pt x="371487" y="1277969"/>
                    <a:pt x="359390" y="1199554"/>
                    <a:pt x="373863" y="1126540"/>
                  </a:cubicBezTo>
                  <a:cubicBezTo>
                    <a:pt x="385744" y="1066918"/>
                    <a:pt x="424411" y="1010321"/>
                    <a:pt x="459406" y="957829"/>
                  </a:cubicBezTo>
                  <a:cubicBezTo>
                    <a:pt x="497642" y="900368"/>
                    <a:pt x="547758" y="850899"/>
                    <a:pt x="587506" y="794518"/>
                  </a:cubicBezTo>
                  <a:cubicBezTo>
                    <a:pt x="607379" y="766220"/>
                    <a:pt x="619909" y="730793"/>
                    <a:pt x="628981" y="696878"/>
                  </a:cubicBezTo>
                  <a:cubicBezTo>
                    <a:pt x="647559" y="628184"/>
                    <a:pt x="661600" y="558193"/>
                    <a:pt x="676938" y="488635"/>
                  </a:cubicBezTo>
                  <a:cubicBezTo>
                    <a:pt x="678018" y="484099"/>
                    <a:pt x="673697" y="478482"/>
                    <a:pt x="671105" y="471138"/>
                  </a:cubicBezTo>
                  <a:cubicBezTo>
                    <a:pt x="627037" y="481075"/>
                    <a:pt x="599819" y="512397"/>
                    <a:pt x="574977" y="544800"/>
                  </a:cubicBezTo>
                  <a:cubicBezTo>
                    <a:pt x="499154" y="643521"/>
                    <a:pt x="429596" y="745914"/>
                    <a:pt x="391792" y="866453"/>
                  </a:cubicBezTo>
                  <a:cubicBezTo>
                    <a:pt x="389848" y="872717"/>
                    <a:pt x="385744" y="878334"/>
                    <a:pt x="378615" y="883086"/>
                  </a:cubicBezTo>
                  <a:cubicBezTo>
                    <a:pt x="376023" y="793222"/>
                    <a:pt x="367814" y="703142"/>
                    <a:pt x="410370" y="620407"/>
                  </a:cubicBezTo>
                  <a:cubicBezTo>
                    <a:pt x="464375" y="515854"/>
                    <a:pt x="461351" y="406980"/>
                    <a:pt x="438236" y="296378"/>
                  </a:cubicBezTo>
                  <a:cubicBezTo>
                    <a:pt x="419227" y="206298"/>
                    <a:pt x="399137" y="116650"/>
                    <a:pt x="378831" y="26786"/>
                  </a:cubicBezTo>
                  <a:cubicBezTo>
                    <a:pt x="377319" y="20306"/>
                    <a:pt x="371487" y="14689"/>
                    <a:pt x="361982" y="0"/>
                  </a:cubicBezTo>
                  <a:cubicBezTo>
                    <a:pt x="346212" y="24842"/>
                    <a:pt x="329579" y="43204"/>
                    <a:pt x="322018" y="64374"/>
                  </a:cubicBezTo>
                  <a:cubicBezTo>
                    <a:pt x="282271" y="172167"/>
                    <a:pt x="246196" y="282769"/>
                    <a:pt x="259157" y="399203"/>
                  </a:cubicBezTo>
                  <a:cubicBezTo>
                    <a:pt x="271470" y="510453"/>
                    <a:pt x="277950" y="624511"/>
                    <a:pt x="331307" y="727336"/>
                  </a:cubicBezTo>
                  <a:cubicBezTo>
                    <a:pt x="350749" y="764924"/>
                    <a:pt x="354853" y="804887"/>
                    <a:pt x="349885" y="847443"/>
                  </a:cubicBezTo>
                  <a:cubicBezTo>
                    <a:pt x="343836" y="899504"/>
                    <a:pt x="343620" y="952212"/>
                    <a:pt x="341028" y="1004705"/>
                  </a:cubicBezTo>
                  <a:cubicBezTo>
                    <a:pt x="337140" y="1005569"/>
                    <a:pt x="333035" y="1006649"/>
                    <a:pt x="329147" y="1007513"/>
                  </a:cubicBezTo>
                  <a:cubicBezTo>
                    <a:pt x="288751" y="785445"/>
                    <a:pt x="202560" y="580443"/>
                    <a:pt x="98870" y="379546"/>
                  </a:cubicBezTo>
                  <a:cubicBezTo>
                    <a:pt x="76837" y="378898"/>
                    <a:pt x="71652" y="400499"/>
                    <a:pt x="70788" y="417565"/>
                  </a:cubicBezTo>
                  <a:cubicBezTo>
                    <a:pt x="67764" y="484963"/>
                    <a:pt x="57611" y="554089"/>
                    <a:pt x="68628" y="619327"/>
                  </a:cubicBezTo>
                  <a:cubicBezTo>
                    <a:pt x="94550" y="772052"/>
                    <a:pt x="146611" y="916569"/>
                    <a:pt x="230858" y="1049205"/>
                  </a:cubicBezTo>
                  <a:cubicBezTo>
                    <a:pt x="270822" y="1112066"/>
                    <a:pt x="304089" y="1180544"/>
                    <a:pt x="330875" y="1250319"/>
                  </a:cubicBezTo>
                  <a:cubicBezTo>
                    <a:pt x="346428" y="1290714"/>
                    <a:pt x="342972" y="1338454"/>
                    <a:pt x="347940" y="1381442"/>
                  </a:cubicBezTo>
                  <a:cubicBezTo>
                    <a:pt x="339948" y="1384250"/>
                    <a:pt x="338436" y="1385115"/>
                    <a:pt x="336708" y="1385330"/>
                  </a:cubicBezTo>
                  <a:cubicBezTo>
                    <a:pt x="335195" y="1385547"/>
                    <a:pt x="332603" y="1385115"/>
                    <a:pt x="331955" y="1384250"/>
                  </a:cubicBezTo>
                  <a:cubicBezTo>
                    <a:pt x="231506" y="1206251"/>
                    <a:pt x="131273" y="1028035"/>
                    <a:pt x="30176" y="847875"/>
                  </a:cubicBezTo>
                  <a:cubicBezTo>
                    <a:pt x="-2226" y="856732"/>
                    <a:pt x="2094" y="883518"/>
                    <a:pt x="798" y="906200"/>
                  </a:cubicBezTo>
                  <a:cubicBezTo>
                    <a:pt x="-4603" y="1011185"/>
                    <a:pt x="17863" y="1111634"/>
                    <a:pt x="54587" y="1209059"/>
                  </a:cubicBezTo>
                  <a:cubicBezTo>
                    <a:pt x="102975" y="1337374"/>
                    <a:pt x="177069" y="1450136"/>
                    <a:pt x="268445" y="1551449"/>
                  </a:cubicBezTo>
                  <a:cubicBezTo>
                    <a:pt x="298472" y="1584716"/>
                    <a:pt x="325042" y="1701798"/>
                    <a:pt x="325042" y="1701798"/>
                  </a:cubicBezTo>
                  <a:cubicBezTo>
                    <a:pt x="325042" y="1701798"/>
                    <a:pt x="434996" y="1730961"/>
                    <a:pt x="465455" y="1758396"/>
                  </a:cubicBezTo>
                  <a:cubicBezTo>
                    <a:pt x="566552" y="1849772"/>
                    <a:pt x="679530" y="1923650"/>
                    <a:pt x="807845" y="1972254"/>
                  </a:cubicBezTo>
                  <a:cubicBezTo>
                    <a:pt x="905486" y="2009194"/>
                    <a:pt x="1005719" y="2031660"/>
                    <a:pt x="1110704" y="2026043"/>
                  </a:cubicBezTo>
                  <a:cubicBezTo>
                    <a:pt x="1133386" y="2024963"/>
                    <a:pt x="1160172" y="2029284"/>
                    <a:pt x="1169029" y="1996665"/>
                  </a:cubicBezTo>
                  <a:cubicBezTo>
                    <a:pt x="989085" y="1895352"/>
                    <a:pt x="810869" y="1795119"/>
                    <a:pt x="632654" y="1694886"/>
                  </a:cubicBezTo>
                  <a:cubicBezTo>
                    <a:pt x="631574" y="1694238"/>
                    <a:pt x="631358" y="1691646"/>
                    <a:pt x="631574" y="1690134"/>
                  </a:cubicBezTo>
                  <a:cubicBezTo>
                    <a:pt x="631790" y="1688405"/>
                    <a:pt x="632654" y="1686893"/>
                    <a:pt x="635462" y="1678901"/>
                  </a:cubicBezTo>
                  <a:cubicBezTo>
                    <a:pt x="678450" y="1683869"/>
                    <a:pt x="725974" y="1680629"/>
                    <a:pt x="766586" y="1695966"/>
                  </a:cubicBezTo>
                  <a:cubicBezTo>
                    <a:pt x="836144" y="1722752"/>
                    <a:pt x="904622" y="1756019"/>
                    <a:pt x="967699" y="1795983"/>
                  </a:cubicBezTo>
                  <a:cubicBezTo>
                    <a:pt x="1100335" y="1880230"/>
                    <a:pt x="1244852" y="1932291"/>
                    <a:pt x="1397577" y="1958213"/>
                  </a:cubicBezTo>
                  <a:cubicBezTo>
                    <a:pt x="1462815" y="1969230"/>
                    <a:pt x="1532157" y="1959293"/>
                    <a:pt x="1599339" y="1956053"/>
                  </a:cubicBezTo>
                  <a:cubicBezTo>
                    <a:pt x="1616405" y="1955189"/>
                    <a:pt x="1638007" y="1950004"/>
                    <a:pt x="1637359" y="1927971"/>
                  </a:cubicBezTo>
                  <a:cubicBezTo>
                    <a:pt x="1436461" y="1824281"/>
                    <a:pt x="1231459" y="1738090"/>
                    <a:pt x="1009175" y="1697478"/>
                  </a:cubicBezTo>
                  <a:cubicBezTo>
                    <a:pt x="1010039" y="1693590"/>
                    <a:pt x="1011119" y="1689485"/>
                    <a:pt x="1011983" y="1685597"/>
                  </a:cubicBezTo>
                  <a:cubicBezTo>
                    <a:pt x="1064476" y="1683005"/>
                    <a:pt x="1117185" y="1682789"/>
                    <a:pt x="1169029" y="1676740"/>
                  </a:cubicBezTo>
                  <a:cubicBezTo>
                    <a:pt x="1211585" y="1671772"/>
                    <a:pt x="1251548" y="1675876"/>
                    <a:pt x="1289136" y="1695318"/>
                  </a:cubicBezTo>
                  <a:cubicBezTo>
                    <a:pt x="1392177" y="1748675"/>
                    <a:pt x="1506019" y="1755155"/>
                    <a:pt x="1617269" y="1767468"/>
                  </a:cubicBezTo>
                  <a:cubicBezTo>
                    <a:pt x="1733703" y="1780429"/>
                    <a:pt x="1844305" y="1744570"/>
                    <a:pt x="1952746" y="1705471"/>
                  </a:cubicBezTo>
                  <a:cubicBezTo>
                    <a:pt x="1974132" y="1697694"/>
                    <a:pt x="1992278" y="1681277"/>
                    <a:pt x="2017120" y="1665507"/>
                  </a:cubicBezTo>
                  <a:cubicBezTo>
                    <a:pt x="2003295" y="1656434"/>
                    <a:pt x="1997678" y="1650602"/>
                    <a:pt x="1991198" y="1649090"/>
                  </a:cubicBezTo>
                  <a:close/>
                  <a:moveTo>
                    <a:pt x="664408" y="974462"/>
                  </a:moveTo>
                  <a:cubicBezTo>
                    <a:pt x="626173" y="1181409"/>
                    <a:pt x="542358" y="1362865"/>
                    <a:pt x="375807" y="1507165"/>
                  </a:cubicBezTo>
                  <a:cubicBezTo>
                    <a:pt x="402377" y="1286826"/>
                    <a:pt x="505418" y="1115523"/>
                    <a:pt x="664408" y="974462"/>
                  </a:cubicBezTo>
                  <a:close/>
                  <a:moveTo>
                    <a:pt x="642591" y="519742"/>
                  </a:moveTo>
                  <a:cubicBezTo>
                    <a:pt x="638702" y="546744"/>
                    <a:pt x="636110" y="572667"/>
                    <a:pt x="631358" y="598157"/>
                  </a:cubicBezTo>
                  <a:cubicBezTo>
                    <a:pt x="613212" y="697310"/>
                    <a:pt x="581457" y="789982"/>
                    <a:pt x="510603" y="866021"/>
                  </a:cubicBezTo>
                  <a:cubicBezTo>
                    <a:pt x="465023" y="915057"/>
                    <a:pt x="423331" y="967766"/>
                    <a:pt x="377751" y="1021122"/>
                  </a:cubicBezTo>
                  <a:cubicBezTo>
                    <a:pt x="379479" y="894751"/>
                    <a:pt x="555751" y="561218"/>
                    <a:pt x="642591" y="519742"/>
                  </a:cubicBezTo>
                  <a:close/>
                  <a:moveTo>
                    <a:pt x="319642" y="1161751"/>
                  </a:moveTo>
                  <a:cubicBezTo>
                    <a:pt x="301712" y="1129996"/>
                    <a:pt x="286591" y="1096081"/>
                    <a:pt x="265421" y="1066486"/>
                  </a:cubicBezTo>
                  <a:cubicBezTo>
                    <a:pt x="171885" y="935579"/>
                    <a:pt x="123713" y="786526"/>
                    <a:pt x="89366" y="631856"/>
                  </a:cubicBezTo>
                  <a:cubicBezTo>
                    <a:pt x="75540" y="569426"/>
                    <a:pt x="82885" y="508293"/>
                    <a:pt x="98006" y="446728"/>
                  </a:cubicBezTo>
                  <a:cubicBezTo>
                    <a:pt x="225458" y="668147"/>
                    <a:pt x="299336" y="905552"/>
                    <a:pt x="331739" y="1156134"/>
                  </a:cubicBezTo>
                  <a:cubicBezTo>
                    <a:pt x="327635" y="1158079"/>
                    <a:pt x="323530" y="1160023"/>
                    <a:pt x="319642" y="1161751"/>
                  </a:cubicBezTo>
                  <a:close/>
                  <a:moveTo>
                    <a:pt x="329363" y="1583852"/>
                  </a:moveTo>
                  <a:cubicBezTo>
                    <a:pt x="160220" y="1435015"/>
                    <a:pt x="1878" y="1129780"/>
                    <a:pt x="27800" y="904904"/>
                  </a:cubicBezTo>
                  <a:cubicBezTo>
                    <a:pt x="36873" y="913113"/>
                    <a:pt x="41841" y="915921"/>
                    <a:pt x="44434" y="920241"/>
                  </a:cubicBezTo>
                  <a:cubicBezTo>
                    <a:pt x="109023" y="1030195"/>
                    <a:pt x="174909" y="1139069"/>
                    <a:pt x="236907" y="1250535"/>
                  </a:cubicBezTo>
                  <a:cubicBezTo>
                    <a:pt x="268661" y="1307780"/>
                    <a:pt x="294800" y="1368481"/>
                    <a:pt x="320506" y="1428750"/>
                  </a:cubicBezTo>
                  <a:cubicBezTo>
                    <a:pt x="341460" y="1477787"/>
                    <a:pt x="336492" y="1529199"/>
                    <a:pt x="329363" y="1583852"/>
                  </a:cubicBezTo>
                  <a:close/>
                  <a:moveTo>
                    <a:pt x="346428" y="706598"/>
                  </a:moveTo>
                  <a:cubicBezTo>
                    <a:pt x="269526" y="486907"/>
                    <a:pt x="253540" y="276072"/>
                    <a:pt x="350965" y="60485"/>
                  </a:cubicBezTo>
                  <a:cubicBezTo>
                    <a:pt x="358525" y="68694"/>
                    <a:pt x="362414" y="71070"/>
                    <a:pt x="363278" y="74095"/>
                  </a:cubicBezTo>
                  <a:cubicBezTo>
                    <a:pt x="381856" y="148405"/>
                    <a:pt x="402593" y="222500"/>
                    <a:pt x="417931" y="297674"/>
                  </a:cubicBezTo>
                  <a:cubicBezTo>
                    <a:pt x="449686" y="453424"/>
                    <a:pt x="431108" y="557761"/>
                    <a:pt x="346428" y="706598"/>
                  </a:cubicBezTo>
                  <a:close/>
                  <a:moveTo>
                    <a:pt x="766802" y="1790582"/>
                  </a:moveTo>
                  <a:cubicBezTo>
                    <a:pt x="878051" y="1852580"/>
                    <a:pt x="987141" y="1918466"/>
                    <a:pt x="1097095" y="1983055"/>
                  </a:cubicBezTo>
                  <a:cubicBezTo>
                    <a:pt x="1101415" y="1985648"/>
                    <a:pt x="1104223" y="1990616"/>
                    <a:pt x="1112432" y="1999689"/>
                  </a:cubicBezTo>
                  <a:cubicBezTo>
                    <a:pt x="887556" y="2025179"/>
                    <a:pt x="582321" y="1867053"/>
                    <a:pt x="433484" y="1697910"/>
                  </a:cubicBezTo>
                  <a:cubicBezTo>
                    <a:pt x="488137" y="1690782"/>
                    <a:pt x="539549" y="1685813"/>
                    <a:pt x="588802" y="1706767"/>
                  </a:cubicBezTo>
                  <a:cubicBezTo>
                    <a:pt x="649071" y="1732689"/>
                    <a:pt x="709772" y="1758612"/>
                    <a:pt x="766802" y="1790582"/>
                  </a:cubicBezTo>
                  <a:close/>
                  <a:moveTo>
                    <a:pt x="509955" y="1651466"/>
                  </a:moveTo>
                  <a:cubicBezTo>
                    <a:pt x="654256" y="1484915"/>
                    <a:pt x="835928" y="1401100"/>
                    <a:pt x="1042658" y="1362865"/>
                  </a:cubicBezTo>
                  <a:cubicBezTo>
                    <a:pt x="901813" y="1521855"/>
                    <a:pt x="730510" y="1624896"/>
                    <a:pt x="509955" y="1651466"/>
                  </a:cubicBezTo>
                  <a:close/>
                  <a:moveTo>
                    <a:pt x="1570609" y="1929267"/>
                  </a:moveTo>
                  <a:cubicBezTo>
                    <a:pt x="1509043" y="1944172"/>
                    <a:pt x="1447910" y="1951733"/>
                    <a:pt x="1385480" y="1937907"/>
                  </a:cubicBezTo>
                  <a:cubicBezTo>
                    <a:pt x="1230811" y="1903560"/>
                    <a:pt x="1081757" y="1855388"/>
                    <a:pt x="950850" y="1761852"/>
                  </a:cubicBezTo>
                  <a:cubicBezTo>
                    <a:pt x="921255" y="1740682"/>
                    <a:pt x="887556" y="1725561"/>
                    <a:pt x="855585" y="1707631"/>
                  </a:cubicBezTo>
                  <a:cubicBezTo>
                    <a:pt x="857530" y="1703527"/>
                    <a:pt x="859258" y="1699638"/>
                    <a:pt x="861202" y="1695534"/>
                  </a:cubicBezTo>
                  <a:cubicBezTo>
                    <a:pt x="1111784" y="1728153"/>
                    <a:pt x="1349189" y="1801815"/>
                    <a:pt x="1570609" y="1929267"/>
                  </a:cubicBezTo>
                  <a:close/>
                  <a:moveTo>
                    <a:pt x="996214" y="1649090"/>
                  </a:moveTo>
                  <a:cubicBezTo>
                    <a:pt x="1049787" y="1603510"/>
                    <a:pt x="1102279" y="1561818"/>
                    <a:pt x="1151316" y="1516238"/>
                  </a:cubicBezTo>
                  <a:cubicBezTo>
                    <a:pt x="1227570" y="1445600"/>
                    <a:pt x="1320027" y="1413629"/>
                    <a:pt x="1419179" y="1395483"/>
                  </a:cubicBezTo>
                  <a:cubicBezTo>
                    <a:pt x="1444669" y="1390731"/>
                    <a:pt x="1470592" y="1388139"/>
                    <a:pt x="1497594" y="1384250"/>
                  </a:cubicBezTo>
                  <a:cubicBezTo>
                    <a:pt x="1456335" y="1471522"/>
                    <a:pt x="1122585" y="1647794"/>
                    <a:pt x="996214" y="1649090"/>
                  </a:cubicBezTo>
                  <a:close/>
                  <a:moveTo>
                    <a:pt x="1310954" y="1680845"/>
                  </a:moveTo>
                  <a:cubicBezTo>
                    <a:pt x="1459575" y="1596165"/>
                    <a:pt x="1564128" y="1577587"/>
                    <a:pt x="1720094" y="1609342"/>
                  </a:cubicBezTo>
                  <a:cubicBezTo>
                    <a:pt x="1795269" y="1624680"/>
                    <a:pt x="1869147" y="1645418"/>
                    <a:pt x="1943674" y="1663995"/>
                  </a:cubicBezTo>
                  <a:cubicBezTo>
                    <a:pt x="1946914" y="1664859"/>
                    <a:pt x="1949290" y="1668748"/>
                    <a:pt x="1957283" y="1676308"/>
                  </a:cubicBezTo>
                  <a:cubicBezTo>
                    <a:pt x="1741480" y="1773733"/>
                    <a:pt x="1530429" y="1757747"/>
                    <a:pt x="1310954" y="1680845"/>
                  </a:cubicBezTo>
                  <a:close/>
                </a:path>
              </a:pathLst>
            </a:custGeom>
            <a:grpFill/>
            <a:ln w="21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图形 12">
              <a:extLst>
                <a:ext uri="{FF2B5EF4-FFF2-40B4-BE49-F238E27FC236}">
                  <a16:creationId xmlns:a16="http://schemas.microsoft.com/office/drawing/2014/main" id="{9E5F4F93-D6A2-B068-E5B6-D2A5EC43EBFD}"/>
                </a:ext>
              </a:extLst>
            </p:cNvPr>
            <p:cNvSpPr/>
            <p:nvPr/>
          </p:nvSpPr>
          <p:spPr>
            <a:xfrm rot="5400000">
              <a:off x="213624" y="228748"/>
              <a:ext cx="1078194" cy="1083421"/>
            </a:xfrm>
            <a:custGeom>
              <a:avLst/>
              <a:gdLst>
                <a:gd name="connsiteX0" fmla="*/ 1991198 w 2017120"/>
                <a:gd name="connsiteY0" fmla="*/ 1649090 h 2026899"/>
                <a:gd name="connsiteX1" fmla="*/ 1721606 w 2017120"/>
                <a:gd name="connsiteY1" fmla="*/ 1589685 h 2026899"/>
                <a:gd name="connsiteX2" fmla="*/ 1397577 w 2017120"/>
                <a:gd name="connsiteY2" fmla="*/ 1617551 h 2026899"/>
                <a:gd name="connsiteX3" fmla="*/ 1134898 w 2017120"/>
                <a:gd name="connsiteY3" fmla="*/ 1649306 h 2026899"/>
                <a:gd name="connsiteX4" fmla="*/ 1151532 w 2017120"/>
                <a:gd name="connsiteY4" fmla="*/ 1636129 h 2026899"/>
                <a:gd name="connsiteX5" fmla="*/ 1473184 w 2017120"/>
                <a:gd name="connsiteY5" fmla="*/ 1452945 h 2026899"/>
                <a:gd name="connsiteX6" fmla="*/ 1546847 w 2017120"/>
                <a:gd name="connsiteY6" fmla="*/ 1356816 h 2026899"/>
                <a:gd name="connsiteX7" fmla="*/ 1529349 w 2017120"/>
                <a:gd name="connsiteY7" fmla="*/ 1350984 h 2026899"/>
                <a:gd name="connsiteX8" fmla="*/ 1321107 w 2017120"/>
                <a:gd name="connsiteY8" fmla="*/ 1398940 h 2026899"/>
                <a:gd name="connsiteX9" fmla="*/ 1223466 w 2017120"/>
                <a:gd name="connsiteY9" fmla="*/ 1440415 h 2026899"/>
                <a:gd name="connsiteX10" fmla="*/ 1060155 w 2017120"/>
                <a:gd name="connsiteY10" fmla="*/ 1568515 h 2026899"/>
                <a:gd name="connsiteX11" fmla="*/ 891445 w 2017120"/>
                <a:gd name="connsiteY11" fmla="*/ 1654058 h 2026899"/>
                <a:gd name="connsiteX12" fmla="*/ 663112 w 2017120"/>
                <a:gd name="connsiteY12" fmla="*/ 1656003 h 2026899"/>
                <a:gd name="connsiteX13" fmla="*/ 670457 w 2017120"/>
                <a:gd name="connsiteY13" fmla="*/ 1647578 h 2026899"/>
                <a:gd name="connsiteX14" fmla="*/ 722302 w 2017120"/>
                <a:gd name="connsiteY14" fmla="*/ 1625760 h 2026899"/>
                <a:gd name="connsiteX15" fmla="*/ 1049355 w 2017120"/>
                <a:gd name="connsiteY15" fmla="*/ 1401316 h 2026899"/>
                <a:gd name="connsiteX16" fmla="*/ 1084566 w 2017120"/>
                <a:gd name="connsiteY16" fmla="*/ 1318365 h 2026899"/>
                <a:gd name="connsiteX17" fmla="*/ 1032721 w 2017120"/>
                <a:gd name="connsiteY17" fmla="*/ 1329166 h 2026899"/>
                <a:gd name="connsiteX18" fmla="*/ 818430 w 2017120"/>
                <a:gd name="connsiteY18" fmla="*/ 1399372 h 2026899"/>
                <a:gd name="connsiteX19" fmla="*/ 584913 w 2017120"/>
                <a:gd name="connsiteY19" fmla="*/ 1543889 h 2026899"/>
                <a:gd name="connsiteX20" fmla="*/ 365870 w 2017120"/>
                <a:gd name="connsiteY20" fmla="*/ 1661403 h 2026899"/>
                <a:gd name="connsiteX21" fmla="*/ 484033 w 2017120"/>
                <a:gd name="connsiteY21" fmla="*/ 1433071 h 2026899"/>
                <a:gd name="connsiteX22" fmla="*/ 628549 w 2017120"/>
                <a:gd name="connsiteY22" fmla="*/ 1199554 h 2026899"/>
                <a:gd name="connsiteX23" fmla="*/ 698756 w 2017120"/>
                <a:gd name="connsiteY23" fmla="*/ 985263 h 2026899"/>
                <a:gd name="connsiteX24" fmla="*/ 709556 w 2017120"/>
                <a:gd name="connsiteY24" fmla="*/ 933419 h 2026899"/>
                <a:gd name="connsiteX25" fmla="*/ 626605 w 2017120"/>
                <a:gd name="connsiteY25" fmla="*/ 968630 h 2026899"/>
                <a:gd name="connsiteX26" fmla="*/ 402161 w 2017120"/>
                <a:gd name="connsiteY26" fmla="*/ 1295683 h 2026899"/>
                <a:gd name="connsiteX27" fmla="*/ 380343 w 2017120"/>
                <a:gd name="connsiteY27" fmla="*/ 1347527 h 2026899"/>
                <a:gd name="connsiteX28" fmla="*/ 371919 w 2017120"/>
                <a:gd name="connsiteY28" fmla="*/ 1354872 h 2026899"/>
                <a:gd name="connsiteX29" fmla="*/ 373863 w 2017120"/>
                <a:gd name="connsiteY29" fmla="*/ 1126540 h 2026899"/>
                <a:gd name="connsiteX30" fmla="*/ 459406 w 2017120"/>
                <a:gd name="connsiteY30" fmla="*/ 957829 h 2026899"/>
                <a:gd name="connsiteX31" fmla="*/ 587506 w 2017120"/>
                <a:gd name="connsiteY31" fmla="*/ 794518 h 2026899"/>
                <a:gd name="connsiteX32" fmla="*/ 628981 w 2017120"/>
                <a:gd name="connsiteY32" fmla="*/ 696878 h 2026899"/>
                <a:gd name="connsiteX33" fmla="*/ 676938 w 2017120"/>
                <a:gd name="connsiteY33" fmla="*/ 488635 h 2026899"/>
                <a:gd name="connsiteX34" fmla="*/ 671105 w 2017120"/>
                <a:gd name="connsiteY34" fmla="*/ 471138 h 2026899"/>
                <a:gd name="connsiteX35" fmla="*/ 574977 w 2017120"/>
                <a:gd name="connsiteY35" fmla="*/ 544800 h 2026899"/>
                <a:gd name="connsiteX36" fmla="*/ 391792 w 2017120"/>
                <a:gd name="connsiteY36" fmla="*/ 866453 h 2026899"/>
                <a:gd name="connsiteX37" fmla="*/ 378615 w 2017120"/>
                <a:gd name="connsiteY37" fmla="*/ 883086 h 2026899"/>
                <a:gd name="connsiteX38" fmla="*/ 410370 w 2017120"/>
                <a:gd name="connsiteY38" fmla="*/ 620407 h 2026899"/>
                <a:gd name="connsiteX39" fmla="*/ 438236 w 2017120"/>
                <a:gd name="connsiteY39" fmla="*/ 296378 h 2026899"/>
                <a:gd name="connsiteX40" fmla="*/ 378831 w 2017120"/>
                <a:gd name="connsiteY40" fmla="*/ 26786 h 2026899"/>
                <a:gd name="connsiteX41" fmla="*/ 361982 w 2017120"/>
                <a:gd name="connsiteY41" fmla="*/ 0 h 2026899"/>
                <a:gd name="connsiteX42" fmla="*/ 322018 w 2017120"/>
                <a:gd name="connsiteY42" fmla="*/ 64374 h 2026899"/>
                <a:gd name="connsiteX43" fmla="*/ 259157 w 2017120"/>
                <a:gd name="connsiteY43" fmla="*/ 399203 h 2026899"/>
                <a:gd name="connsiteX44" fmla="*/ 331307 w 2017120"/>
                <a:gd name="connsiteY44" fmla="*/ 727336 h 2026899"/>
                <a:gd name="connsiteX45" fmla="*/ 349885 w 2017120"/>
                <a:gd name="connsiteY45" fmla="*/ 847443 h 2026899"/>
                <a:gd name="connsiteX46" fmla="*/ 341028 w 2017120"/>
                <a:gd name="connsiteY46" fmla="*/ 1004705 h 2026899"/>
                <a:gd name="connsiteX47" fmla="*/ 329147 w 2017120"/>
                <a:gd name="connsiteY47" fmla="*/ 1007513 h 2026899"/>
                <a:gd name="connsiteX48" fmla="*/ 98870 w 2017120"/>
                <a:gd name="connsiteY48" fmla="*/ 379546 h 2026899"/>
                <a:gd name="connsiteX49" fmla="*/ 70788 w 2017120"/>
                <a:gd name="connsiteY49" fmla="*/ 417565 h 2026899"/>
                <a:gd name="connsiteX50" fmla="*/ 68628 w 2017120"/>
                <a:gd name="connsiteY50" fmla="*/ 619327 h 2026899"/>
                <a:gd name="connsiteX51" fmla="*/ 230858 w 2017120"/>
                <a:gd name="connsiteY51" fmla="*/ 1049205 h 2026899"/>
                <a:gd name="connsiteX52" fmla="*/ 330875 w 2017120"/>
                <a:gd name="connsiteY52" fmla="*/ 1250319 h 2026899"/>
                <a:gd name="connsiteX53" fmla="*/ 347940 w 2017120"/>
                <a:gd name="connsiteY53" fmla="*/ 1381442 h 2026899"/>
                <a:gd name="connsiteX54" fmla="*/ 336708 w 2017120"/>
                <a:gd name="connsiteY54" fmla="*/ 1385330 h 2026899"/>
                <a:gd name="connsiteX55" fmla="*/ 331955 w 2017120"/>
                <a:gd name="connsiteY55" fmla="*/ 1384250 h 2026899"/>
                <a:gd name="connsiteX56" fmla="*/ 30176 w 2017120"/>
                <a:gd name="connsiteY56" fmla="*/ 847875 h 2026899"/>
                <a:gd name="connsiteX57" fmla="*/ 798 w 2017120"/>
                <a:gd name="connsiteY57" fmla="*/ 906200 h 2026899"/>
                <a:gd name="connsiteX58" fmla="*/ 54587 w 2017120"/>
                <a:gd name="connsiteY58" fmla="*/ 1209059 h 2026899"/>
                <a:gd name="connsiteX59" fmla="*/ 268445 w 2017120"/>
                <a:gd name="connsiteY59" fmla="*/ 1551449 h 2026899"/>
                <a:gd name="connsiteX60" fmla="*/ 325042 w 2017120"/>
                <a:gd name="connsiteY60" fmla="*/ 1701798 h 2026899"/>
                <a:gd name="connsiteX61" fmla="*/ 465455 w 2017120"/>
                <a:gd name="connsiteY61" fmla="*/ 1758396 h 2026899"/>
                <a:gd name="connsiteX62" fmla="*/ 807845 w 2017120"/>
                <a:gd name="connsiteY62" fmla="*/ 1972254 h 2026899"/>
                <a:gd name="connsiteX63" fmla="*/ 1110704 w 2017120"/>
                <a:gd name="connsiteY63" fmla="*/ 2026043 h 2026899"/>
                <a:gd name="connsiteX64" fmla="*/ 1169029 w 2017120"/>
                <a:gd name="connsiteY64" fmla="*/ 1996665 h 2026899"/>
                <a:gd name="connsiteX65" fmla="*/ 632654 w 2017120"/>
                <a:gd name="connsiteY65" fmla="*/ 1694886 h 2026899"/>
                <a:gd name="connsiteX66" fmla="*/ 631574 w 2017120"/>
                <a:gd name="connsiteY66" fmla="*/ 1690134 h 2026899"/>
                <a:gd name="connsiteX67" fmla="*/ 635462 w 2017120"/>
                <a:gd name="connsiteY67" fmla="*/ 1678901 h 2026899"/>
                <a:gd name="connsiteX68" fmla="*/ 766586 w 2017120"/>
                <a:gd name="connsiteY68" fmla="*/ 1695966 h 2026899"/>
                <a:gd name="connsiteX69" fmla="*/ 967699 w 2017120"/>
                <a:gd name="connsiteY69" fmla="*/ 1795983 h 2026899"/>
                <a:gd name="connsiteX70" fmla="*/ 1397577 w 2017120"/>
                <a:gd name="connsiteY70" fmla="*/ 1958213 h 2026899"/>
                <a:gd name="connsiteX71" fmla="*/ 1599339 w 2017120"/>
                <a:gd name="connsiteY71" fmla="*/ 1956053 h 2026899"/>
                <a:gd name="connsiteX72" fmla="*/ 1637359 w 2017120"/>
                <a:gd name="connsiteY72" fmla="*/ 1927971 h 2026899"/>
                <a:gd name="connsiteX73" fmla="*/ 1009175 w 2017120"/>
                <a:gd name="connsiteY73" fmla="*/ 1697478 h 2026899"/>
                <a:gd name="connsiteX74" fmla="*/ 1011983 w 2017120"/>
                <a:gd name="connsiteY74" fmla="*/ 1685597 h 2026899"/>
                <a:gd name="connsiteX75" fmla="*/ 1169029 w 2017120"/>
                <a:gd name="connsiteY75" fmla="*/ 1676740 h 2026899"/>
                <a:gd name="connsiteX76" fmla="*/ 1289136 w 2017120"/>
                <a:gd name="connsiteY76" fmla="*/ 1695318 h 2026899"/>
                <a:gd name="connsiteX77" fmla="*/ 1617269 w 2017120"/>
                <a:gd name="connsiteY77" fmla="*/ 1767468 h 2026899"/>
                <a:gd name="connsiteX78" fmla="*/ 1952746 w 2017120"/>
                <a:gd name="connsiteY78" fmla="*/ 1705471 h 2026899"/>
                <a:gd name="connsiteX79" fmla="*/ 2017120 w 2017120"/>
                <a:gd name="connsiteY79" fmla="*/ 1665507 h 2026899"/>
                <a:gd name="connsiteX80" fmla="*/ 1991198 w 2017120"/>
                <a:gd name="connsiteY80" fmla="*/ 1649090 h 2026899"/>
                <a:gd name="connsiteX81" fmla="*/ 664408 w 2017120"/>
                <a:gd name="connsiteY81" fmla="*/ 974462 h 2026899"/>
                <a:gd name="connsiteX82" fmla="*/ 375807 w 2017120"/>
                <a:gd name="connsiteY82" fmla="*/ 1507165 h 2026899"/>
                <a:gd name="connsiteX83" fmla="*/ 664408 w 2017120"/>
                <a:gd name="connsiteY83" fmla="*/ 974462 h 2026899"/>
                <a:gd name="connsiteX84" fmla="*/ 642591 w 2017120"/>
                <a:gd name="connsiteY84" fmla="*/ 519742 h 2026899"/>
                <a:gd name="connsiteX85" fmla="*/ 631358 w 2017120"/>
                <a:gd name="connsiteY85" fmla="*/ 598157 h 2026899"/>
                <a:gd name="connsiteX86" fmla="*/ 510603 w 2017120"/>
                <a:gd name="connsiteY86" fmla="*/ 866021 h 2026899"/>
                <a:gd name="connsiteX87" fmla="*/ 377751 w 2017120"/>
                <a:gd name="connsiteY87" fmla="*/ 1021122 h 2026899"/>
                <a:gd name="connsiteX88" fmla="*/ 642591 w 2017120"/>
                <a:gd name="connsiteY88" fmla="*/ 519742 h 2026899"/>
                <a:gd name="connsiteX89" fmla="*/ 319642 w 2017120"/>
                <a:gd name="connsiteY89" fmla="*/ 1161751 h 2026899"/>
                <a:gd name="connsiteX90" fmla="*/ 265421 w 2017120"/>
                <a:gd name="connsiteY90" fmla="*/ 1066486 h 2026899"/>
                <a:gd name="connsiteX91" fmla="*/ 89366 w 2017120"/>
                <a:gd name="connsiteY91" fmla="*/ 631856 h 2026899"/>
                <a:gd name="connsiteX92" fmla="*/ 98006 w 2017120"/>
                <a:gd name="connsiteY92" fmla="*/ 446728 h 2026899"/>
                <a:gd name="connsiteX93" fmla="*/ 331739 w 2017120"/>
                <a:gd name="connsiteY93" fmla="*/ 1156134 h 2026899"/>
                <a:gd name="connsiteX94" fmla="*/ 319642 w 2017120"/>
                <a:gd name="connsiteY94" fmla="*/ 1161751 h 2026899"/>
                <a:gd name="connsiteX95" fmla="*/ 329363 w 2017120"/>
                <a:gd name="connsiteY95" fmla="*/ 1583852 h 2026899"/>
                <a:gd name="connsiteX96" fmla="*/ 27800 w 2017120"/>
                <a:gd name="connsiteY96" fmla="*/ 904904 h 2026899"/>
                <a:gd name="connsiteX97" fmla="*/ 44434 w 2017120"/>
                <a:gd name="connsiteY97" fmla="*/ 920241 h 2026899"/>
                <a:gd name="connsiteX98" fmla="*/ 236907 w 2017120"/>
                <a:gd name="connsiteY98" fmla="*/ 1250535 h 2026899"/>
                <a:gd name="connsiteX99" fmla="*/ 320506 w 2017120"/>
                <a:gd name="connsiteY99" fmla="*/ 1428750 h 2026899"/>
                <a:gd name="connsiteX100" fmla="*/ 329363 w 2017120"/>
                <a:gd name="connsiteY100" fmla="*/ 1583852 h 2026899"/>
                <a:gd name="connsiteX101" fmla="*/ 346428 w 2017120"/>
                <a:gd name="connsiteY101" fmla="*/ 706598 h 2026899"/>
                <a:gd name="connsiteX102" fmla="*/ 350965 w 2017120"/>
                <a:gd name="connsiteY102" fmla="*/ 60485 h 2026899"/>
                <a:gd name="connsiteX103" fmla="*/ 363278 w 2017120"/>
                <a:gd name="connsiteY103" fmla="*/ 74095 h 2026899"/>
                <a:gd name="connsiteX104" fmla="*/ 417931 w 2017120"/>
                <a:gd name="connsiteY104" fmla="*/ 297674 h 2026899"/>
                <a:gd name="connsiteX105" fmla="*/ 346428 w 2017120"/>
                <a:gd name="connsiteY105" fmla="*/ 706598 h 2026899"/>
                <a:gd name="connsiteX106" fmla="*/ 766802 w 2017120"/>
                <a:gd name="connsiteY106" fmla="*/ 1790582 h 2026899"/>
                <a:gd name="connsiteX107" fmla="*/ 1097095 w 2017120"/>
                <a:gd name="connsiteY107" fmla="*/ 1983055 h 2026899"/>
                <a:gd name="connsiteX108" fmla="*/ 1112432 w 2017120"/>
                <a:gd name="connsiteY108" fmla="*/ 1999689 h 2026899"/>
                <a:gd name="connsiteX109" fmla="*/ 433484 w 2017120"/>
                <a:gd name="connsiteY109" fmla="*/ 1697910 h 2026899"/>
                <a:gd name="connsiteX110" fmla="*/ 588802 w 2017120"/>
                <a:gd name="connsiteY110" fmla="*/ 1706767 h 2026899"/>
                <a:gd name="connsiteX111" fmla="*/ 766802 w 2017120"/>
                <a:gd name="connsiteY111" fmla="*/ 1790582 h 2026899"/>
                <a:gd name="connsiteX112" fmla="*/ 509955 w 2017120"/>
                <a:gd name="connsiteY112" fmla="*/ 1651466 h 2026899"/>
                <a:gd name="connsiteX113" fmla="*/ 1042658 w 2017120"/>
                <a:gd name="connsiteY113" fmla="*/ 1362865 h 2026899"/>
                <a:gd name="connsiteX114" fmla="*/ 509955 w 2017120"/>
                <a:gd name="connsiteY114" fmla="*/ 1651466 h 2026899"/>
                <a:gd name="connsiteX115" fmla="*/ 1570609 w 2017120"/>
                <a:gd name="connsiteY115" fmla="*/ 1929267 h 2026899"/>
                <a:gd name="connsiteX116" fmla="*/ 1385480 w 2017120"/>
                <a:gd name="connsiteY116" fmla="*/ 1937907 h 2026899"/>
                <a:gd name="connsiteX117" fmla="*/ 950850 w 2017120"/>
                <a:gd name="connsiteY117" fmla="*/ 1761852 h 2026899"/>
                <a:gd name="connsiteX118" fmla="*/ 855585 w 2017120"/>
                <a:gd name="connsiteY118" fmla="*/ 1707631 h 2026899"/>
                <a:gd name="connsiteX119" fmla="*/ 861202 w 2017120"/>
                <a:gd name="connsiteY119" fmla="*/ 1695534 h 2026899"/>
                <a:gd name="connsiteX120" fmla="*/ 1570609 w 2017120"/>
                <a:gd name="connsiteY120" fmla="*/ 1929267 h 2026899"/>
                <a:gd name="connsiteX121" fmla="*/ 996214 w 2017120"/>
                <a:gd name="connsiteY121" fmla="*/ 1649090 h 2026899"/>
                <a:gd name="connsiteX122" fmla="*/ 1151316 w 2017120"/>
                <a:gd name="connsiteY122" fmla="*/ 1516238 h 2026899"/>
                <a:gd name="connsiteX123" fmla="*/ 1419179 w 2017120"/>
                <a:gd name="connsiteY123" fmla="*/ 1395483 h 2026899"/>
                <a:gd name="connsiteX124" fmla="*/ 1497594 w 2017120"/>
                <a:gd name="connsiteY124" fmla="*/ 1384250 h 2026899"/>
                <a:gd name="connsiteX125" fmla="*/ 996214 w 2017120"/>
                <a:gd name="connsiteY125" fmla="*/ 1649090 h 2026899"/>
                <a:gd name="connsiteX126" fmla="*/ 1310954 w 2017120"/>
                <a:gd name="connsiteY126" fmla="*/ 1680845 h 2026899"/>
                <a:gd name="connsiteX127" fmla="*/ 1720094 w 2017120"/>
                <a:gd name="connsiteY127" fmla="*/ 1609342 h 2026899"/>
                <a:gd name="connsiteX128" fmla="*/ 1943674 w 2017120"/>
                <a:gd name="connsiteY128" fmla="*/ 1663995 h 2026899"/>
                <a:gd name="connsiteX129" fmla="*/ 1957283 w 2017120"/>
                <a:gd name="connsiteY129" fmla="*/ 1676308 h 2026899"/>
                <a:gd name="connsiteX130" fmla="*/ 1310954 w 2017120"/>
                <a:gd name="connsiteY130" fmla="*/ 1680845 h 2026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</a:cxnLst>
              <a:rect l="l" t="t" r="r" b="b"/>
              <a:pathLst>
                <a:path w="2017120" h="2026899">
                  <a:moveTo>
                    <a:pt x="1991198" y="1649090"/>
                  </a:moveTo>
                  <a:cubicBezTo>
                    <a:pt x="1901550" y="1628784"/>
                    <a:pt x="1811686" y="1608694"/>
                    <a:pt x="1721606" y="1589685"/>
                  </a:cubicBezTo>
                  <a:cubicBezTo>
                    <a:pt x="1611004" y="1566355"/>
                    <a:pt x="1502347" y="1563546"/>
                    <a:pt x="1397577" y="1617551"/>
                  </a:cubicBezTo>
                  <a:cubicBezTo>
                    <a:pt x="1314626" y="1660323"/>
                    <a:pt x="1224546" y="1652114"/>
                    <a:pt x="1134898" y="1649306"/>
                  </a:cubicBezTo>
                  <a:cubicBezTo>
                    <a:pt x="1139435" y="1642177"/>
                    <a:pt x="1145267" y="1638073"/>
                    <a:pt x="1151532" y="1636129"/>
                  </a:cubicBezTo>
                  <a:cubicBezTo>
                    <a:pt x="1271854" y="1598325"/>
                    <a:pt x="1374463" y="1528767"/>
                    <a:pt x="1473184" y="1452945"/>
                  </a:cubicBezTo>
                  <a:cubicBezTo>
                    <a:pt x="1505587" y="1428102"/>
                    <a:pt x="1536694" y="1400884"/>
                    <a:pt x="1546847" y="1356816"/>
                  </a:cubicBezTo>
                  <a:cubicBezTo>
                    <a:pt x="1539286" y="1354224"/>
                    <a:pt x="1533669" y="1349903"/>
                    <a:pt x="1529349" y="1350984"/>
                  </a:cubicBezTo>
                  <a:cubicBezTo>
                    <a:pt x="1459791" y="1366321"/>
                    <a:pt x="1389801" y="1380362"/>
                    <a:pt x="1321107" y="1398940"/>
                  </a:cubicBezTo>
                  <a:cubicBezTo>
                    <a:pt x="1287192" y="1408013"/>
                    <a:pt x="1251764" y="1420542"/>
                    <a:pt x="1223466" y="1440415"/>
                  </a:cubicBezTo>
                  <a:cubicBezTo>
                    <a:pt x="1166869" y="1480163"/>
                    <a:pt x="1117617" y="1530279"/>
                    <a:pt x="1060155" y="1568515"/>
                  </a:cubicBezTo>
                  <a:cubicBezTo>
                    <a:pt x="1007663" y="1603510"/>
                    <a:pt x="951282" y="1642177"/>
                    <a:pt x="891445" y="1654058"/>
                  </a:cubicBezTo>
                  <a:cubicBezTo>
                    <a:pt x="818214" y="1668532"/>
                    <a:pt x="740015" y="1656651"/>
                    <a:pt x="663112" y="1656003"/>
                  </a:cubicBezTo>
                  <a:cubicBezTo>
                    <a:pt x="666137" y="1652546"/>
                    <a:pt x="667649" y="1648874"/>
                    <a:pt x="670457" y="1647578"/>
                  </a:cubicBezTo>
                  <a:cubicBezTo>
                    <a:pt x="687523" y="1640017"/>
                    <a:pt x="704804" y="1632672"/>
                    <a:pt x="722302" y="1625760"/>
                  </a:cubicBezTo>
                  <a:cubicBezTo>
                    <a:pt x="847809" y="1574995"/>
                    <a:pt x="957330" y="1500901"/>
                    <a:pt x="1049355" y="1401316"/>
                  </a:cubicBezTo>
                  <a:cubicBezTo>
                    <a:pt x="1069444" y="1379714"/>
                    <a:pt x="1086294" y="1356168"/>
                    <a:pt x="1084566" y="1318365"/>
                  </a:cubicBezTo>
                  <a:cubicBezTo>
                    <a:pt x="1064692" y="1322469"/>
                    <a:pt x="1048274" y="1324197"/>
                    <a:pt x="1032721" y="1329166"/>
                  </a:cubicBezTo>
                  <a:cubicBezTo>
                    <a:pt x="961219" y="1352064"/>
                    <a:pt x="889284" y="1374530"/>
                    <a:pt x="818430" y="1399372"/>
                  </a:cubicBezTo>
                  <a:cubicBezTo>
                    <a:pt x="730294" y="1430479"/>
                    <a:pt x="650799" y="1479083"/>
                    <a:pt x="584913" y="1543889"/>
                  </a:cubicBezTo>
                  <a:cubicBezTo>
                    <a:pt x="520324" y="1607182"/>
                    <a:pt x="452494" y="1654922"/>
                    <a:pt x="365870" y="1661403"/>
                  </a:cubicBezTo>
                  <a:cubicBezTo>
                    <a:pt x="369542" y="1570459"/>
                    <a:pt x="418579" y="1500037"/>
                    <a:pt x="484033" y="1433071"/>
                  </a:cubicBezTo>
                  <a:cubicBezTo>
                    <a:pt x="548622" y="1367185"/>
                    <a:pt x="597443" y="1287690"/>
                    <a:pt x="628549" y="1199554"/>
                  </a:cubicBezTo>
                  <a:cubicBezTo>
                    <a:pt x="653392" y="1128700"/>
                    <a:pt x="675858" y="1056981"/>
                    <a:pt x="698756" y="985263"/>
                  </a:cubicBezTo>
                  <a:cubicBezTo>
                    <a:pt x="703724" y="969710"/>
                    <a:pt x="705452" y="953292"/>
                    <a:pt x="709556" y="933419"/>
                  </a:cubicBezTo>
                  <a:cubicBezTo>
                    <a:pt x="671969" y="931690"/>
                    <a:pt x="648423" y="948540"/>
                    <a:pt x="626605" y="968630"/>
                  </a:cubicBezTo>
                  <a:cubicBezTo>
                    <a:pt x="527236" y="1060654"/>
                    <a:pt x="452926" y="1170176"/>
                    <a:pt x="402161" y="1295683"/>
                  </a:cubicBezTo>
                  <a:cubicBezTo>
                    <a:pt x="395033" y="1312964"/>
                    <a:pt x="387904" y="1330462"/>
                    <a:pt x="380343" y="1347527"/>
                  </a:cubicBezTo>
                  <a:cubicBezTo>
                    <a:pt x="379047" y="1350336"/>
                    <a:pt x="375375" y="1351848"/>
                    <a:pt x="371919" y="1354872"/>
                  </a:cubicBezTo>
                  <a:cubicBezTo>
                    <a:pt x="371487" y="1277969"/>
                    <a:pt x="359390" y="1199554"/>
                    <a:pt x="373863" y="1126540"/>
                  </a:cubicBezTo>
                  <a:cubicBezTo>
                    <a:pt x="385744" y="1066918"/>
                    <a:pt x="424411" y="1010321"/>
                    <a:pt x="459406" y="957829"/>
                  </a:cubicBezTo>
                  <a:cubicBezTo>
                    <a:pt x="497642" y="900368"/>
                    <a:pt x="547758" y="850899"/>
                    <a:pt x="587506" y="794518"/>
                  </a:cubicBezTo>
                  <a:cubicBezTo>
                    <a:pt x="607379" y="766220"/>
                    <a:pt x="619909" y="730793"/>
                    <a:pt x="628981" y="696878"/>
                  </a:cubicBezTo>
                  <a:cubicBezTo>
                    <a:pt x="647559" y="628184"/>
                    <a:pt x="661600" y="558193"/>
                    <a:pt x="676938" y="488635"/>
                  </a:cubicBezTo>
                  <a:cubicBezTo>
                    <a:pt x="678018" y="484099"/>
                    <a:pt x="673697" y="478482"/>
                    <a:pt x="671105" y="471138"/>
                  </a:cubicBezTo>
                  <a:cubicBezTo>
                    <a:pt x="627037" y="481075"/>
                    <a:pt x="599819" y="512397"/>
                    <a:pt x="574977" y="544800"/>
                  </a:cubicBezTo>
                  <a:cubicBezTo>
                    <a:pt x="499154" y="643521"/>
                    <a:pt x="429596" y="745914"/>
                    <a:pt x="391792" y="866453"/>
                  </a:cubicBezTo>
                  <a:cubicBezTo>
                    <a:pt x="389848" y="872717"/>
                    <a:pt x="385744" y="878334"/>
                    <a:pt x="378615" y="883086"/>
                  </a:cubicBezTo>
                  <a:cubicBezTo>
                    <a:pt x="376023" y="793222"/>
                    <a:pt x="367814" y="703142"/>
                    <a:pt x="410370" y="620407"/>
                  </a:cubicBezTo>
                  <a:cubicBezTo>
                    <a:pt x="464375" y="515854"/>
                    <a:pt x="461351" y="406980"/>
                    <a:pt x="438236" y="296378"/>
                  </a:cubicBezTo>
                  <a:cubicBezTo>
                    <a:pt x="419227" y="206298"/>
                    <a:pt x="399137" y="116650"/>
                    <a:pt x="378831" y="26786"/>
                  </a:cubicBezTo>
                  <a:cubicBezTo>
                    <a:pt x="377319" y="20306"/>
                    <a:pt x="371487" y="14689"/>
                    <a:pt x="361982" y="0"/>
                  </a:cubicBezTo>
                  <a:cubicBezTo>
                    <a:pt x="346212" y="24842"/>
                    <a:pt x="329579" y="43204"/>
                    <a:pt x="322018" y="64374"/>
                  </a:cubicBezTo>
                  <a:cubicBezTo>
                    <a:pt x="282271" y="172167"/>
                    <a:pt x="246196" y="282769"/>
                    <a:pt x="259157" y="399203"/>
                  </a:cubicBezTo>
                  <a:cubicBezTo>
                    <a:pt x="271470" y="510453"/>
                    <a:pt x="277950" y="624511"/>
                    <a:pt x="331307" y="727336"/>
                  </a:cubicBezTo>
                  <a:cubicBezTo>
                    <a:pt x="350749" y="764924"/>
                    <a:pt x="354853" y="804887"/>
                    <a:pt x="349885" y="847443"/>
                  </a:cubicBezTo>
                  <a:cubicBezTo>
                    <a:pt x="343836" y="899504"/>
                    <a:pt x="343620" y="952212"/>
                    <a:pt x="341028" y="1004705"/>
                  </a:cubicBezTo>
                  <a:cubicBezTo>
                    <a:pt x="337140" y="1005569"/>
                    <a:pt x="333035" y="1006649"/>
                    <a:pt x="329147" y="1007513"/>
                  </a:cubicBezTo>
                  <a:cubicBezTo>
                    <a:pt x="288751" y="785445"/>
                    <a:pt x="202560" y="580443"/>
                    <a:pt x="98870" y="379546"/>
                  </a:cubicBezTo>
                  <a:cubicBezTo>
                    <a:pt x="76837" y="378898"/>
                    <a:pt x="71652" y="400499"/>
                    <a:pt x="70788" y="417565"/>
                  </a:cubicBezTo>
                  <a:cubicBezTo>
                    <a:pt x="67764" y="484963"/>
                    <a:pt x="57611" y="554089"/>
                    <a:pt x="68628" y="619327"/>
                  </a:cubicBezTo>
                  <a:cubicBezTo>
                    <a:pt x="94550" y="772052"/>
                    <a:pt x="146611" y="916569"/>
                    <a:pt x="230858" y="1049205"/>
                  </a:cubicBezTo>
                  <a:cubicBezTo>
                    <a:pt x="270822" y="1112066"/>
                    <a:pt x="304089" y="1180544"/>
                    <a:pt x="330875" y="1250319"/>
                  </a:cubicBezTo>
                  <a:cubicBezTo>
                    <a:pt x="346428" y="1290714"/>
                    <a:pt x="342972" y="1338454"/>
                    <a:pt x="347940" y="1381442"/>
                  </a:cubicBezTo>
                  <a:cubicBezTo>
                    <a:pt x="339948" y="1384250"/>
                    <a:pt x="338436" y="1385115"/>
                    <a:pt x="336708" y="1385330"/>
                  </a:cubicBezTo>
                  <a:cubicBezTo>
                    <a:pt x="335195" y="1385547"/>
                    <a:pt x="332603" y="1385115"/>
                    <a:pt x="331955" y="1384250"/>
                  </a:cubicBezTo>
                  <a:cubicBezTo>
                    <a:pt x="231506" y="1206251"/>
                    <a:pt x="131273" y="1028035"/>
                    <a:pt x="30176" y="847875"/>
                  </a:cubicBezTo>
                  <a:cubicBezTo>
                    <a:pt x="-2226" y="856732"/>
                    <a:pt x="2094" y="883518"/>
                    <a:pt x="798" y="906200"/>
                  </a:cubicBezTo>
                  <a:cubicBezTo>
                    <a:pt x="-4603" y="1011185"/>
                    <a:pt x="17863" y="1111634"/>
                    <a:pt x="54587" y="1209059"/>
                  </a:cubicBezTo>
                  <a:cubicBezTo>
                    <a:pt x="102975" y="1337374"/>
                    <a:pt x="177069" y="1450136"/>
                    <a:pt x="268445" y="1551449"/>
                  </a:cubicBezTo>
                  <a:cubicBezTo>
                    <a:pt x="298472" y="1584716"/>
                    <a:pt x="325042" y="1701798"/>
                    <a:pt x="325042" y="1701798"/>
                  </a:cubicBezTo>
                  <a:cubicBezTo>
                    <a:pt x="325042" y="1701798"/>
                    <a:pt x="434996" y="1730961"/>
                    <a:pt x="465455" y="1758396"/>
                  </a:cubicBezTo>
                  <a:cubicBezTo>
                    <a:pt x="566552" y="1849772"/>
                    <a:pt x="679530" y="1923650"/>
                    <a:pt x="807845" y="1972254"/>
                  </a:cubicBezTo>
                  <a:cubicBezTo>
                    <a:pt x="905486" y="2009194"/>
                    <a:pt x="1005719" y="2031660"/>
                    <a:pt x="1110704" y="2026043"/>
                  </a:cubicBezTo>
                  <a:cubicBezTo>
                    <a:pt x="1133386" y="2024963"/>
                    <a:pt x="1160172" y="2029284"/>
                    <a:pt x="1169029" y="1996665"/>
                  </a:cubicBezTo>
                  <a:cubicBezTo>
                    <a:pt x="989085" y="1895352"/>
                    <a:pt x="810869" y="1795119"/>
                    <a:pt x="632654" y="1694886"/>
                  </a:cubicBezTo>
                  <a:cubicBezTo>
                    <a:pt x="631574" y="1694238"/>
                    <a:pt x="631358" y="1691646"/>
                    <a:pt x="631574" y="1690134"/>
                  </a:cubicBezTo>
                  <a:cubicBezTo>
                    <a:pt x="631790" y="1688405"/>
                    <a:pt x="632654" y="1686893"/>
                    <a:pt x="635462" y="1678901"/>
                  </a:cubicBezTo>
                  <a:cubicBezTo>
                    <a:pt x="678450" y="1683869"/>
                    <a:pt x="725974" y="1680629"/>
                    <a:pt x="766586" y="1695966"/>
                  </a:cubicBezTo>
                  <a:cubicBezTo>
                    <a:pt x="836144" y="1722752"/>
                    <a:pt x="904622" y="1756019"/>
                    <a:pt x="967699" y="1795983"/>
                  </a:cubicBezTo>
                  <a:cubicBezTo>
                    <a:pt x="1100335" y="1880230"/>
                    <a:pt x="1244852" y="1932291"/>
                    <a:pt x="1397577" y="1958213"/>
                  </a:cubicBezTo>
                  <a:cubicBezTo>
                    <a:pt x="1462815" y="1969230"/>
                    <a:pt x="1532157" y="1959293"/>
                    <a:pt x="1599339" y="1956053"/>
                  </a:cubicBezTo>
                  <a:cubicBezTo>
                    <a:pt x="1616405" y="1955189"/>
                    <a:pt x="1638007" y="1950004"/>
                    <a:pt x="1637359" y="1927971"/>
                  </a:cubicBezTo>
                  <a:cubicBezTo>
                    <a:pt x="1436461" y="1824281"/>
                    <a:pt x="1231459" y="1738090"/>
                    <a:pt x="1009175" y="1697478"/>
                  </a:cubicBezTo>
                  <a:cubicBezTo>
                    <a:pt x="1010039" y="1693590"/>
                    <a:pt x="1011119" y="1689485"/>
                    <a:pt x="1011983" y="1685597"/>
                  </a:cubicBezTo>
                  <a:cubicBezTo>
                    <a:pt x="1064476" y="1683005"/>
                    <a:pt x="1117185" y="1682789"/>
                    <a:pt x="1169029" y="1676740"/>
                  </a:cubicBezTo>
                  <a:cubicBezTo>
                    <a:pt x="1211585" y="1671772"/>
                    <a:pt x="1251548" y="1675876"/>
                    <a:pt x="1289136" y="1695318"/>
                  </a:cubicBezTo>
                  <a:cubicBezTo>
                    <a:pt x="1392177" y="1748675"/>
                    <a:pt x="1506019" y="1755155"/>
                    <a:pt x="1617269" y="1767468"/>
                  </a:cubicBezTo>
                  <a:cubicBezTo>
                    <a:pt x="1733703" y="1780429"/>
                    <a:pt x="1844305" y="1744570"/>
                    <a:pt x="1952746" y="1705471"/>
                  </a:cubicBezTo>
                  <a:cubicBezTo>
                    <a:pt x="1974132" y="1697694"/>
                    <a:pt x="1992278" y="1681277"/>
                    <a:pt x="2017120" y="1665507"/>
                  </a:cubicBezTo>
                  <a:cubicBezTo>
                    <a:pt x="2003295" y="1656434"/>
                    <a:pt x="1997678" y="1650602"/>
                    <a:pt x="1991198" y="1649090"/>
                  </a:cubicBezTo>
                  <a:close/>
                  <a:moveTo>
                    <a:pt x="664408" y="974462"/>
                  </a:moveTo>
                  <a:cubicBezTo>
                    <a:pt x="626173" y="1181409"/>
                    <a:pt x="542358" y="1362865"/>
                    <a:pt x="375807" y="1507165"/>
                  </a:cubicBezTo>
                  <a:cubicBezTo>
                    <a:pt x="402377" y="1286826"/>
                    <a:pt x="505418" y="1115523"/>
                    <a:pt x="664408" y="974462"/>
                  </a:cubicBezTo>
                  <a:close/>
                  <a:moveTo>
                    <a:pt x="642591" y="519742"/>
                  </a:moveTo>
                  <a:cubicBezTo>
                    <a:pt x="638702" y="546744"/>
                    <a:pt x="636110" y="572667"/>
                    <a:pt x="631358" y="598157"/>
                  </a:cubicBezTo>
                  <a:cubicBezTo>
                    <a:pt x="613212" y="697310"/>
                    <a:pt x="581457" y="789982"/>
                    <a:pt x="510603" y="866021"/>
                  </a:cubicBezTo>
                  <a:cubicBezTo>
                    <a:pt x="465023" y="915057"/>
                    <a:pt x="423331" y="967766"/>
                    <a:pt x="377751" y="1021122"/>
                  </a:cubicBezTo>
                  <a:cubicBezTo>
                    <a:pt x="379479" y="894751"/>
                    <a:pt x="555751" y="561218"/>
                    <a:pt x="642591" y="519742"/>
                  </a:cubicBezTo>
                  <a:close/>
                  <a:moveTo>
                    <a:pt x="319642" y="1161751"/>
                  </a:moveTo>
                  <a:cubicBezTo>
                    <a:pt x="301712" y="1129996"/>
                    <a:pt x="286591" y="1096081"/>
                    <a:pt x="265421" y="1066486"/>
                  </a:cubicBezTo>
                  <a:cubicBezTo>
                    <a:pt x="171885" y="935579"/>
                    <a:pt x="123713" y="786526"/>
                    <a:pt x="89366" y="631856"/>
                  </a:cubicBezTo>
                  <a:cubicBezTo>
                    <a:pt x="75540" y="569426"/>
                    <a:pt x="82885" y="508293"/>
                    <a:pt x="98006" y="446728"/>
                  </a:cubicBezTo>
                  <a:cubicBezTo>
                    <a:pt x="225458" y="668147"/>
                    <a:pt x="299336" y="905552"/>
                    <a:pt x="331739" y="1156134"/>
                  </a:cubicBezTo>
                  <a:cubicBezTo>
                    <a:pt x="327635" y="1158079"/>
                    <a:pt x="323530" y="1160023"/>
                    <a:pt x="319642" y="1161751"/>
                  </a:cubicBezTo>
                  <a:close/>
                  <a:moveTo>
                    <a:pt x="329363" y="1583852"/>
                  </a:moveTo>
                  <a:cubicBezTo>
                    <a:pt x="160220" y="1435015"/>
                    <a:pt x="1878" y="1129780"/>
                    <a:pt x="27800" y="904904"/>
                  </a:cubicBezTo>
                  <a:cubicBezTo>
                    <a:pt x="36873" y="913113"/>
                    <a:pt x="41841" y="915921"/>
                    <a:pt x="44434" y="920241"/>
                  </a:cubicBezTo>
                  <a:cubicBezTo>
                    <a:pt x="109023" y="1030195"/>
                    <a:pt x="174909" y="1139069"/>
                    <a:pt x="236907" y="1250535"/>
                  </a:cubicBezTo>
                  <a:cubicBezTo>
                    <a:pt x="268661" y="1307780"/>
                    <a:pt x="294800" y="1368481"/>
                    <a:pt x="320506" y="1428750"/>
                  </a:cubicBezTo>
                  <a:cubicBezTo>
                    <a:pt x="341460" y="1477787"/>
                    <a:pt x="336492" y="1529199"/>
                    <a:pt x="329363" y="1583852"/>
                  </a:cubicBezTo>
                  <a:close/>
                  <a:moveTo>
                    <a:pt x="346428" y="706598"/>
                  </a:moveTo>
                  <a:cubicBezTo>
                    <a:pt x="269526" y="486907"/>
                    <a:pt x="253540" y="276072"/>
                    <a:pt x="350965" y="60485"/>
                  </a:cubicBezTo>
                  <a:cubicBezTo>
                    <a:pt x="358525" y="68694"/>
                    <a:pt x="362414" y="71070"/>
                    <a:pt x="363278" y="74095"/>
                  </a:cubicBezTo>
                  <a:cubicBezTo>
                    <a:pt x="381856" y="148405"/>
                    <a:pt x="402593" y="222500"/>
                    <a:pt x="417931" y="297674"/>
                  </a:cubicBezTo>
                  <a:cubicBezTo>
                    <a:pt x="449686" y="453424"/>
                    <a:pt x="431108" y="557761"/>
                    <a:pt x="346428" y="706598"/>
                  </a:cubicBezTo>
                  <a:close/>
                  <a:moveTo>
                    <a:pt x="766802" y="1790582"/>
                  </a:moveTo>
                  <a:cubicBezTo>
                    <a:pt x="878051" y="1852580"/>
                    <a:pt x="987141" y="1918466"/>
                    <a:pt x="1097095" y="1983055"/>
                  </a:cubicBezTo>
                  <a:cubicBezTo>
                    <a:pt x="1101415" y="1985648"/>
                    <a:pt x="1104223" y="1990616"/>
                    <a:pt x="1112432" y="1999689"/>
                  </a:cubicBezTo>
                  <a:cubicBezTo>
                    <a:pt x="887556" y="2025179"/>
                    <a:pt x="582321" y="1867053"/>
                    <a:pt x="433484" y="1697910"/>
                  </a:cubicBezTo>
                  <a:cubicBezTo>
                    <a:pt x="488137" y="1690782"/>
                    <a:pt x="539549" y="1685813"/>
                    <a:pt x="588802" y="1706767"/>
                  </a:cubicBezTo>
                  <a:cubicBezTo>
                    <a:pt x="649071" y="1732689"/>
                    <a:pt x="709772" y="1758612"/>
                    <a:pt x="766802" y="1790582"/>
                  </a:cubicBezTo>
                  <a:close/>
                  <a:moveTo>
                    <a:pt x="509955" y="1651466"/>
                  </a:moveTo>
                  <a:cubicBezTo>
                    <a:pt x="654256" y="1484915"/>
                    <a:pt x="835928" y="1401100"/>
                    <a:pt x="1042658" y="1362865"/>
                  </a:cubicBezTo>
                  <a:cubicBezTo>
                    <a:pt x="901813" y="1521855"/>
                    <a:pt x="730510" y="1624896"/>
                    <a:pt x="509955" y="1651466"/>
                  </a:cubicBezTo>
                  <a:close/>
                  <a:moveTo>
                    <a:pt x="1570609" y="1929267"/>
                  </a:moveTo>
                  <a:cubicBezTo>
                    <a:pt x="1509043" y="1944172"/>
                    <a:pt x="1447910" y="1951733"/>
                    <a:pt x="1385480" y="1937907"/>
                  </a:cubicBezTo>
                  <a:cubicBezTo>
                    <a:pt x="1230811" y="1903560"/>
                    <a:pt x="1081757" y="1855388"/>
                    <a:pt x="950850" y="1761852"/>
                  </a:cubicBezTo>
                  <a:cubicBezTo>
                    <a:pt x="921255" y="1740682"/>
                    <a:pt x="887556" y="1725561"/>
                    <a:pt x="855585" y="1707631"/>
                  </a:cubicBezTo>
                  <a:cubicBezTo>
                    <a:pt x="857530" y="1703527"/>
                    <a:pt x="859258" y="1699638"/>
                    <a:pt x="861202" y="1695534"/>
                  </a:cubicBezTo>
                  <a:cubicBezTo>
                    <a:pt x="1111784" y="1728153"/>
                    <a:pt x="1349189" y="1801815"/>
                    <a:pt x="1570609" y="1929267"/>
                  </a:cubicBezTo>
                  <a:close/>
                  <a:moveTo>
                    <a:pt x="996214" y="1649090"/>
                  </a:moveTo>
                  <a:cubicBezTo>
                    <a:pt x="1049787" y="1603510"/>
                    <a:pt x="1102279" y="1561818"/>
                    <a:pt x="1151316" y="1516238"/>
                  </a:cubicBezTo>
                  <a:cubicBezTo>
                    <a:pt x="1227570" y="1445600"/>
                    <a:pt x="1320027" y="1413629"/>
                    <a:pt x="1419179" y="1395483"/>
                  </a:cubicBezTo>
                  <a:cubicBezTo>
                    <a:pt x="1444669" y="1390731"/>
                    <a:pt x="1470592" y="1388139"/>
                    <a:pt x="1497594" y="1384250"/>
                  </a:cubicBezTo>
                  <a:cubicBezTo>
                    <a:pt x="1456335" y="1471522"/>
                    <a:pt x="1122585" y="1647794"/>
                    <a:pt x="996214" y="1649090"/>
                  </a:cubicBezTo>
                  <a:close/>
                  <a:moveTo>
                    <a:pt x="1310954" y="1680845"/>
                  </a:moveTo>
                  <a:cubicBezTo>
                    <a:pt x="1459575" y="1596165"/>
                    <a:pt x="1564128" y="1577587"/>
                    <a:pt x="1720094" y="1609342"/>
                  </a:cubicBezTo>
                  <a:cubicBezTo>
                    <a:pt x="1795269" y="1624680"/>
                    <a:pt x="1869147" y="1645418"/>
                    <a:pt x="1943674" y="1663995"/>
                  </a:cubicBezTo>
                  <a:cubicBezTo>
                    <a:pt x="1946914" y="1664859"/>
                    <a:pt x="1949290" y="1668748"/>
                    <a:pt x="1957283" y="1676308"/>
                  </a:cubicBezTo>
                  <a:cubicBezTo>
                    <a:pt x="1741480" y="1773733"/>
                    <a:pt x="1530429" y="1757747"/>
                    <a:pt x="1310954" y="1680845"/>
                  </a:cubicBezTo>
                  <a:close/>
                </a:path>
              </a:pathLst>
            </a:custGeom>
            <a:grpFill/>
            <a:ln w="21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ACF08516-903B-975B-DAFC-C41AEBB09EF7}"/>
              </a:ext>
            </a:extLst>
          </p:cNvPr>
          <p:cNvGrpSpPr/>
          <p:nvPr/>
        </p:nvGrpSpPr>
        <p:grpSpPr>
          <a:xfrm>
            <a:off x="1808956" y="3551606"/>
            <a:ext cx="8574088" cy="581025"/>
            <a:chOff x="1808956" y="2977088"/>
            <a:chExt cx="8574088" cy="581025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ABBC035F-3A3B-2D24-988D-F5DFCFAF7670}"/>
                </a:ext>
              </a:extLst>
            </p:cNvPr>
            <p:cNvGrpSpPr/>
            <p:nvPr/>
          </p:nvGrpSpPr>
          <p:grpSpPr>
            <a:xfrm>
              <a:off x="1808956" y="2977088"/>
              <a:ext cx="8574088" cy="581025"/>
              <a:chOff x="1114425" y="8815389"/>
              <a:chExt cx="8574088" cy="581025"/>
            </a:xfrm>
            <a:gradFill>
              <a:gsLst>
                <a:gs pos="100000">
                  <a:srgbClr val="6C8B50">
                    <a:alpha val="52000"/>
                  </a:srgbClr>
                </a:gs>
                <a:gs pos="0">
                  <a:srgbClr val="6C8B5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</p:grpSpPr>
          <p:sp>
            <p:nvSpPr>
              <p:cNvPr id="30" name="Freeform 133">
                <a:extLst>
                  <a:ext uri="{FF2B5EF4-FFF2-40B4-BE49-F238E27FC236}">
                    <a16:creationId xmlns:a16="http://schemas.microsoft.com/office/drawing/2014/main" id="{F7E93F20-DB5E-02B1-BE6D-2DBF25AF5D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9525" y="9088439"/>
                <a:ext cx="3995738" cy="58738"/>
              </a:xfrm>
              <a:custGeom>
                <a:avLst/>
                <a:gdLst>
                  <a:gd name="T0" fmla="*/ 2004 w 2517"/>
                  <a:gd name="T1" fmla="*/ 0 h 37"/>
                  <a:gd name="T2" fmla="*/ 2161 w 2517"/>
                  <a:gd name="T3" fmla="*/ 1 h 37"/>
                  <a:gd name="T4" fmla="*/ 2404 w 2517"/>
                  <a:gd name="T5" fmla="*/ 1 h 37"/>
                  <a:gd name="T6" fmla="*/ 2476 w 2517"/>
                  <a:gd name="T7" fmla="*/ 1 h 37"/>
                  <a:gd name="T8" fmla="*/ 2502 w 2517"/>
                  <a:gd name="T9" fmla="*/ 1 h 37"/>
                  <a:gd name="T10" fmla="*/ 2513 w 2517"/>
                  <a:gd name="T11" fmla="*/ 4 h 37"/>
                  <a:gd name="T12" fmla="*/ 2517 w 2517"/>
                  <a:gd name="T13" fmla="*/ 11 h 37"/>
                  <a:gd name="T14" fmla="*/ 2506 w 2517"/>
                  <a:gd name="T15" fmla="*/ 21 h 37"/>
                  <a:gd name="T16" fmla="*/ 2502 w 2517"/>
                  <a:gd name="T17" fmla="*/ 21 h 37"/>
                  <a:gd name="T18" fmla="*/ 2476 w 2517"/>
                  <a:gd name="T19" fmla="*/ 21 h 37"/>
                  <a:gd name="T20" fmla="*/ 2404 w 2517"/>
                  <a:gd name="T21" fmla="*/ 22 h 37"/>
                  <a:gd name="T22" fmla="*/ 2161 w 2517"/>
                  <a:gd name="T23" fmla="*/ 24 h 37"/>
                  <a:gd name="T24" fmla="*/ 2004 w 2517"/>
                  <a:gd name="T25" fmla="*/ 26 h 37"/>
                  <a:gd name="T26" fmla="*/ 1835 w 2517"/>
                  <a:gd name="T27" fmla="*/ 28 h 37"/>
                  <a:gd name="T28" fmla="*/ 1620 w 2517"/>
                  <a:gd name="T29" fmla="*/ 29 h 37"/>
                  <a:gd name="T30" fmla="*/ 1412 w 2517"/>
                  <a:gd name="T31" fmla="*/ 31 h 37"/>
                  <a:gd name="T32" fmla="*/ 1200 w 2517"/>
                  <a:gd name="T33" fmla="*/ 32 h 37"/>
                  <a:gd name="T34" fmla="*/ 1005 w 2517"/>
                  <a:gd name="T35" fmla="*/ 34 h 37"/>
                  <a:gd name="T36" fmla="*/ 848 w 2517"/>
                  <a:gd name="T37" fmla="*/ 34 h 37"/>
                  <a:gd name="T38" fmla="*/ 587 w 2517"/>
                  <a:gd name="T39" fmla="*/ 36 h 37"/>
                  <a:gd name="T40" fmla="*/ 407 w 2517"/>
                  <a:gd name="T41" fmla="*/ 36 h 37"/>
                  <a:gd name="T42" fmla="*/ 249 w 2517"/>
                  <a:gd name="T43" fmla="*/ 36 h 37"/>
                  <a:gd name="T44" fmla="*/ 117 w 2517"/>
                  <a:gd name="T45" fmla="*/ 37 h 37"/>
                  <a:gd name="T46" fmla="*/ 61 w 2517"/>
                  <a:gd name="T47" fmla="*/ 37 h 37"/>
                  <a:gd name="T48" fmla="*/ 15 w 2517"/>
                  <a:gd name="T49" fmla="*/ 33 h 37"/>
                  <a:gd name="T50" fmla="*/ 4 w 2517"/>
                  <a:gd name="T51" fmla="*/ 29 h 37"/>
                  <a:gd name="T52" fmla="*/ 0 w 2517"/>
                  <a:gd name="T53" fmla="*/ 22 h 37"/>
                  <a:gd name="T54" fmla="*/ 4 w 2517"/>
                  <a:gd name="T55" fmla="*/ 15 h 37"/>
                  <a:gd name="T56" fmla="*/ 60 w 2517"/>
                  <a:gd name="T57" fmla="*/ 6 h 37"/>
                  <a:gd name="T58" fmla="*/ 91 w 2517"/>
                  <a:gd name="T59" fmla="*/ 6 h 37"/>
                  <a:gd name="T60" fmla="*/ 145 w 2517"/>
                  <a:gd name="T61" fmla="*/ 6 h 37"/>
                  <a:gd name="T62" fmla="*/ 294 w 2517"/>
                  <a:gd name="T63" fmla="*/ 5 h 37"/>
                  <a:gd name="T64" fmla="*/ 571 w 2517"/>
                  <a:gd name="T65" fmla="*/ 4 h 37"/>
                  <a:gd name="T66" fmla="*/ 782 w 2517"/>
                  <a:gd name="T67" fmla="*/ 3 h 37"/>
                  <a:gd name="T68" fmla="*/ 989 w 2517"/>
                  <a:gd name="T69" fmla="*/ 1 h 37"/>
                  <a:gd name="T70" fmla="*/ 1125 w 2517"/>
                  <a:gd name="T71" fmla="*/ 1 h 37"/>
                  <a:gd name="T72" fmla="*/ 1295 w 2517"/>
                  <a:gd name="T73" fmla="*/ 0 h 37"/>
                  <a:gd name="T74" fmla="*/ 1501 w 2517"/>
                  <a:gd name="T75" fmla="*/ 0 h 37"/>
                  <a:gd name="T76" fmla="*/ 1817 w 2517"/>
                  <a:gd name="T77" fmla="*/ 0 h 37"/>
                  <a:gd name="T78" fmla="*/ 1999 w 2517"/>
                  <a:gd name="T7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17" h="37">
                    <a:moveTo>
                      <a:pt x="1999" y="0"/>
                    </a:moveTo>
                    <a:lnTo>
                      <a:pt x="2004" y="0"/>
                    </a:lnTo>
                    <a:lnTo>
                      <a:pt x="2059" y="1"/>
                    </a:lnTo>
                    <a:lnTo>
                      <a:pt x="2161" y="1"/>
                    </a:lnTo>
                    <a:lnTo>
                      <a:pt x="2299" y="1"/>
                    </a:lnTo>
                    <a:lnTo>
                      <a:pt x="2404" y="1"/>
                    </a:lnTo>
                    <a:lnTo>
                      <a:pt x="2445" y="1"/>
                    </a:lnTo>
                    <a:lnTo>
                      <a:pt x="2476" y="1"/>
                    </a:lnTo>
                    <a:lnTo>
                      <a:pt x="2496" y="1"/>
                    </a:lnTo>
                    <a:lnTo>
                      <a:pt x="2502" y="1"/>
                    </a:lnTo>
                    <a:lnTo>
                      <a:pt x="2506" y="1"/>
                    </a:lnTo>
                    <a:lnTo>
                      <a:pt x="2513" y="4"/>
                    </a:lnTo>
                    <a:lnTo>
                      <a:pt x="2517" y="11"/>
                    </a:lnTo>
                    <a:lnTo>
                      <a:pt x="2517" y="11"/>
                    </a:lnTo>
                    <a:lnTo>
                      <a:pt x="2513" y="18"/>
                    </a:lnTo>
                    <a:lnTo>
                      <a:pt x="2506" y="21"/>
                    </a:lnTo>
                    <a:lnTo>
                      <a:pt x="2506" y="21"/>
                    </a:lnTo>
                    <a:lnTo>
                      <a:pt x="2502" y="21"/>
                    </a:lnTo>
                    <a:lnTo>
                      <a:pt x="2497" y="21"/>
                    </a:lnTo>
                    <a:lnTo>
                      <a:pt x="2476" y="21"/>
                    </a:lnTo>
                    <a:lnTo>
                      <a:pt x="2445" y="22"/>
                    </a:lnTo>
                    <a:lnTo>
                      <a:pt x="2404" y="22"/>
                    </a:lnTo>
                    <a:lnTo>
                      <a:pt x="2299" y="23"/>
                    </a:lnTo>
                    <a:lnTo>
                      <a:pt x="2161" y="24"/>
                    </a:lnTo>
                    <a:lnTo>
                      <a:pt x="2059" y="25"/>
                    </a:lnTo>
                    <a:lnTo>
                      <a:pt x="2004" y="26"/>
                    </a:lnTo>
                    <a:lnTo>
                      <a:pt x="1999" y="26"/>
                    </a:lnTo>
                    <a:lnTo>
                      <a:pt x="1835" y="28"/>
                    </a:lnTo>
                    <a:lnTo>
                      <a:pt x="1817" y="28"/>
                    </a:lnTo>
                    <a:lnTo>
                      <a:pt x="1620" y="29"/>
                    </a:lnTo>
                    <a:lnTo>
                      <a:pt x="1501" y="30"/>
                    </a:lnTo>
                    <a:lnTo>
                      <a:pt x="1412" y="31"/>
                    </a:lnTo>
                    <a:lnTo>
                      <a:pt x="1295" y="32"/>
                    </a:lnTo>
                    <a:lnTo>
                      <a:pt x="1200" y="32"/>
                    </a:lnTo>
                    <a:lnTo>
                      <a:pt x="1125" y="33"/>
                    </a:lnTo>
                    <a:lnTo>
                      <a:pt x="1005" y="34"/>
                    </a:lnTo>
                    <a:lnTo>
                      <a:pt x="989" y="34"/>
                    </a:lnTo>
                    <a:lnTo>
                      <a:pt x="848" y="34"/>
                    </a:lnTo>
                    <a:lnTo>
                      <a:pt x="782" y="35"/>
                    </a:lnTo>
                    <a:lnTo>
                      <a:pt x="587" y="36"/>
                    </a:lnTo>
                    <a:lnTo>
                      <a:pt x="571" y="36"/>
                    </a:lnTo>
                    <a:lnTo>
                      <a:pt x="407" y="36"/>
                    </a:lnTo>
                    <a:lnTo>
                      <a:pt x="294" y="36"/>
                    </a:lnTo>
                    <a:lnTo>
                      <a:pt x="249" y="36"/>
                    </a:lnTo>
                    <a:lnTo>
                      <a:pt x="146" y="37"/>
                    </a:lnTo>
                    <a:lnTo>
                      <a:pt x="117" y="37"/>
                    </a:lnTo>
                    <a:lnTo>
                      <a:pt x="91" y="37"/>
                    </a:lnTo>
                    <a:lnTo>
                      <a:pt x="61" y="37"/>
                    </a:lnTo>
                    <a:lnTo>
                      <a:pt x="60" y="37"/>
                    </a:lnTo>
                    <a:lnTo>
                      <a:pt x="15" y="33"/>
                    </a:lnTo>
                    <a:lnTo>
                      <a:pt x="15" y="33"/>
                    </a:lnTo>
                    <a:lnTo>
                      <a:pt x="4" y="29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4" y="15"/>
                    </a:lnTo>
                    <a:lnTo>
                      <a:pt x="15" y="10"/>
                    </a:lnTo>
                    <a:lnTo>
                      <a:pt x="60" y="6"/>
                    </a:lnTo>
                    <a:lnTo>
                      <a:pt x="61" y="6"/>
                    </a:lnTo>
                    <a:lnTo>
                      <a:pt x="91" y="6"/>
                    </a:lnTo>
                    <a:lnTo>
                      <a:pt x="117" y="6"/>
                    </a:lnTo>
                    <a:lnTo>
                      <a:pt x="145" y="6"/>
                    </a:lnTo>
                    <a:lnTo>
                      <a:pt x="249" y="5"/>
                    </a:lnTo>
                    <a:lnTo>
                      <a:pt x="294" y="5"/>
                    </a:lnTo>
                    <a:lnTo>
                      <a:pt x="407" y="4"/>
                    </a:lnTo>
                    <a:lnTo>
                      <a:pt x="571" y="4"/>
                    </a:lnTo>
                    <a:lnTo>
                      <a:pt x="587" y="4"/>
                    </a:lnTo>
                    <a:lnTo>
                      <a:pt x="782" y="3"/>
                    </a:lnTo>
                    <a:lnTo>
                      <a:pt x="848" y="2"/>
                    </a:lnTo>
                    <a:lnTo>
                      <a:pt x="989" y="1"/>
                    </a:lnTo>
                    <a:lnTo>
                      <a:pt x="1005" y="1"/>
                    </a:lnTo>
                    <a:lnTo>
                      <a:pt x="1125" y="1"/>
                    </a:lnTo>
                    <a:lnTo>
                      <a:pt x="1199" y="1"/>
                    </a:lnTo>
                    <a:lnTo>
                      <a:pt x="1295" y="0"/>
                    </a:lnTo>
                    <a:lnTo>
                      <a:pt x="1412" y="0"/>
                    </a:lnTo>
                    <a:lnTo>
                      <a:pt x="1501" y="0"/>
                    </a:lnTo>
                    <a:lnTo>
                      <a:pt x="1620" y="0"/>
                    </a:lnTo>
                    <a:lnTo>
                      <a:pt x="1817" y="0"/>
                    </a:lnTo>
                    <a:lnTo>
                      <a:pt x="1835" y="0"/>
                    </a:lnTo>
                    <a:lnTo>
                      <a:pt x="1999" y="0"/>
                    </a:lnTo>
                    <a:lnTo>
                      <a:pt x="1999" y="0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134">
                <a:extLst>
                  <a:ext uri="{FF2B5EF4-FFF2-40B4-BE49-F238E27FC236}">
                    <a16:creationId xmlns:a16="http://schemas.microsoft.com/office/drawing/2014/main" id="{0DF91286-E4D7-8157-B346-B713FDD1AA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08150" y="8815389"/>
                <a:ext cx="242888" cy="315913"/>
              </a:xfrm>
              <a:custGeom>
                <a:avLst/>
                <a:gdLst>
                  <a:gd name="T0" fmla="*/ 51 w 153"/>
                  <a:gd name="T1" fmla="*/ 1 h 199"/>
                  <a:gd name="T2" fmla="*/ 59 w 153"/>
                  <a:gd name="T3" fmla="*/ 4 h 199"/>
                  <a:gd name="T4" fmla="*/ 65 w 153"/>
                  <a:gd name="T5" fmla="*/ 7 h 199"/>
                  <a:gd name="T6" fmla="*/ 70 w 153"/>
                  <a:gd name="T7" fmla="*/ 13 h 199"/>
                  <a:gd name="T8" fmla="*/ 74 w 153"/>
                  <a:gd name="T9" fmla="*/ 17 h 199"/>
                  <a:gd name="T10" fmla="*/ 78 w 153"/>
                  <a:gd name="T11" fmla="*/ 24 h 199"/>
                  <a:gd name="T12" fmla="*/ 85 w 153"/>
                  <a:gd name="T13" fmla="*/ 33 h 199"/>
                  <a:gd name="T14" fmla="*/ 91 w 153"/>
                  <a:gd name="T15" fmla="*/ 45 h 199"/>
                  <a:gd name="T16" fmla="*/ 95 w 153"/>
                  <a:gd name="T17" fmla="*/ 51 h 199"/>
                  <a:gd name="T18" fmla="*/ 98 w 153"/>
                  <a:gd name="T19" fmla="*/ 60 h 199"/>
                  <a:gd name="T20" fmla="*/ 106 w 153"/>
                  <a:gd name="T21" fmla="*/ 77 h 199"/>
                  <a:gd name="T22" fmla="*/ 120 w 153"/>
                  <a:gd name="T23" fmla="*/ 110 h 199"/>
                  <a:gd name="T24" fmla="*/ 127 w 153"/>
                  <a:gd name="T25" fmla="*/ 126 h 199"/>
                  <a:gd name="T26" fmla="*/ 133 w 153"/>
                  <a:gd name="T27" fmla="*/ 138 h 199"/>
                  <a:gd name="T28" fmla="*/ 138 w 153"/>
                  <a:gd name="T29" fmla="*/ 149 h 199"/>
                  <a:gd name="T30" fmla="*/ 144 w 153"/>
                  <a:gd name="T31" fmla="*/ 157 h 199"/>
                  <a:gd name="T32" fmla="*/ 146 w 153"/>
                  <a:gd name="T33" fmla="*/ 160 h 199"/>
                  <a:gd name="T34" fmla="*/ 146 w 153"/>
                  <a:gd name="T35" fmla="*/ 165 h 199"/>
                  <a:gd name="T36" fmla="*/ 145 w 153"/>
                  <a:gd name="T37" fmla="*/ 169 h 199"/>
                  <a:gd name="T38" fmla="*/ 145 w 153"/>
                  <a:gd name="T39" fmla="*/ 172 h 199"/>
                  <a:gd name="T40" fmla="*/ 146 w 153"/>
                  <a:gd name="T41" fmla="*/ 174 h 199"/>
                  <a:gd name="T42" fmla="*/ 146 w 153"/>
                  <a:gd name="T43" fmla="*/ 174 h 199"/>
                  <a:gd name="T44" fmla="*/ 126 w 153"/>
                  <a:gd name="T45" fmla="*/ 199 h 199"/>
                  <a:gd name="T46" fmla="*/ 107 w 153"/>
                  <a:gd name="T47" fmla="*/ 190 h 199"/>
                  <a:gd name="T48" fmla="*/ 101 w 153"/>
                  <a:gd name="T49" fmla="*/ 188 h 199"/>
                  <a:gd name="T50" fmla="*/ 95 w 153"/>
                  <a:gd name="T51" fmla="*/ 185 h 199"/>
                  <a:gd name="T52" fmla="*/ 88 w 153"/>
                  <a:gd name="T53" fmla="*/ 180 h 199"/>
                  <a:gd name="T54" fmla="*/ 82 w 153"/>
                  <a:gd name="T55" fmla="*/ 176 h 199"/>
                  <a:gd name="T56" fmla="*/ 76 w 153"/>
                  <a:gd name="T57" fmla="*/ 170 h 199"/>
                  <a:gd name="T58" fmla="*/ 69 w 153"/>
                  <a:gd name="T59" fmla="*/ 165 h 199"/>
                  <a:gd name="T60" fmla="*/ 63 w 153"/>
                  <a:gd name="T61" fmla="*/ 158 h 199"/>
                  <a:gd name="T62" fmla="*/ 56 w 153"/>
                  <a:gd name="T63" fmla="*/ 151 h 199"/>
                  <a:gd name="T64" fmla="*/ 49 w 153"/>
                  <a:gd name="T65" fmla="*/ 144 h 199"/>
                  <a:gd name="T66" fmla="*/ 43 w 153"/>
                  <a:gd name="T67" fmla="*/ 136 h 199"/>
                  <a:gd name="T68" fmla="*/ 37 w 153"/>
                  <a:gd name="T69" fmla="*/ 128 h 199"/>
                  <a:gd name="T70" fmla="*/ 30 w 153"/>
                  <a:gd name="T71" fmla="*/ 120 h 199"/>
                  <a:gd name="T72" fmla="*/ 24 w 153"/>
                  <a:gd name="T73" fmla="*/ 112 h 199"/>
                  <a:gd name="T74" fmla="*/ 20 w 153"/>
                  <a:gd name="T75" fmla="*/ 104 h 199"/>
                  <a:gd name="T76" fmla="*/ 15 w 153"/>
                  <a:gd name="T77" fmla="*/ 96 h 199"/>
                  <a:gd name="T78" fmla="*/ 11 w 153"/>
                  <a:gd name="T79" fmla="*/ 87 h 199"/>
                  <a:gd name="T80" fmla="*/ 7 w 153"/>
                  <a:gd name="T81" fmla="*/ 79 h 199"/>
                  <a:gd name="T82" fmla="*/ 3 w 153"/>
                  <a:gd name="T83" fmla="*/ 71 h 199"/>
                  <a:gd name="T84" fmla="*/ 1 w 153"/>
                  <a:gd name="T85" fmla="*/ 64 h 199"/>
                  <a:gd name="T86" fmla="*/ 1 w 153"/>
                  <a:gd name="T87" fmla="*/ 55 h 199"/>
                  <a:gd name="T88" fmla="*/ 0 w 153"/>
                  <a:gd name="T89" fmla="*/ 48 h 199"/>
                  <a:gd name="T90" fmla="*/ 1 w 153"/>
                  <a:gd name="T91" fmla="*/ 42 h 199"/>
                  <a:gd name="T92" fmla="*/ 1 w 153"/>
                  <a:gd name="T93" fmla="*/ 38 h 199"/>
                  <a:gd name="T94" fmla="*/ 3 w 153"/>
                  <a:gd name="T95" fmla="*/ 32 h 199"/>
                  <a:gd name="T96" fmla="*/ 9 w 153"/>
                  <a:gd name="T97" fmla="*/ 25 h 199"/>
                  <a:gd name="T98" fmla="*/ 12 w 153"/>
                  <a:gd name="T99" fmla="*/ 22 h 199"/>
                  <a:gd name="T100" fmla="*/ 17 w 153"/>
                  <a:gd name="T101" fmla="*/ 20 h 199"/>
                  <a:gd name="T102" fmla="*/ 20 w 153"/>
                  <a:gd name="T103" fmla="*/ 18 h 199"/>
                  <a:gd name="T104" fmla="*/ 23 w 153"/>
                  <a:gd name="T105" fmla="*/ 13 h 199"/>
                  <a:gd name="T106" fmla="*/ 27 w 153"/>
                  <a:gd name="T107" fmla="*/ 8 h 199"/>
                  <a:gd name="T108" fmla="*/ 31 w 153"/>
                  <a:gd name="T109" fmla="*/ 5 h 199"/>
                  <a:gd name="T110" fmla="*/ 37 w 153"/>
                  <a:gd name="T111" fmla="*/ 2 h 199"/>
                  <a:gd name="T112" fmla="*/ 43 w 153"/>
                  <a:gd name="T113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53" h="199">
                    <a:moveTo>
                      <a:pt x="47" y="0"/>
                    </a:moveTo>
                    <a:lnTo>
                      <a:pt x="47" y="0"/>
                    </a:lnTo>
                    <a:lnTo>
                      <a:pt x="48" y="0"/>
                    </a:lnTo>
                    <a:lnTo>
                      <a:pt x="49" y="0"/>
                    </a:lnTo>
                    <a:lnTo>
                      <a:pt x="49" y="0"/>
                    </a:lnTo>
                    <a:lnTo>
                      <a:pt x="49" y="0"/>
                    </a:lnTo>
                    <a:lnTo>
                      <a:pt x="50" y="0"/>
                    </a:lnTo>
                    <a:lnTo>
                      <a:pt x="50" y="1"/>
                    </a:lnTo>
                    <a:lnTo>
                      <a:pt x="51" y="1"/>
                    </a:lnTo>
                    <a:lnTo>
                      <a:pt x="51" y="1"/>
                    </a:lnTo>
                    <a:lnTo>
                      <a:pt x="52" y="1"/>
                    </a:lnTo>
                    <a:lnTo>
                      <a:pt x="53" y="1"/>
                    </a:lnTo>
                    <a:lnTo>
                      <a:pt x="53" y="1"/>
                    </a:lnTo>
                    <a:lnTo>
                      <a:pt x="54" y="1"/>
                    </a:lnTo>
                    <a:lnTo>
                      <a:pt x="54" y="2"/>
                    </a:lnTo>
                    <a:lnTo>
                      <a:pt x="55" y="2"/>
                    </a:lnTo>
                    <a:lnTo>
                      <a:pt x="56" y="2"/>
                    </a:lnTo>
                    <a:lnTo>
                      <a:pt x="57" y="3"/>
                    </a:lnTo>
                    <a:lnTo>
                      <a:pt x="58" y="3"/>
                    </a:lnTo>
                    <a:lnTo>
                      <a:pt x="59" y="4"/>
                    </a:lnTo>
                    <a:lnTo>
                      <a:pt x="59" y="4"/>
                    </a:lnTo>
                    <a:lnTo>
                      <a:pt x="60" y="5"/>
                    </a:lnTo>
                    <a:lnTo>
                      <a:pt x="60" y="5"/>
                    </a:lnTo>
                    <a:lnTo>
                      <a:pt x="61" y="5"/>
                    </a:lnTo>
                    <a:lnTo>
                      <a:pt x="62" y="6"/>
                    </a:lnTo>
                    <a:lnTo>
                      <a:pt x="63" y="6"/>
                    </a:lnTo>
                    <a:lnTo>
                      <a:pt x="63" y="6"/>
                    </a:lnTo>
                    <a:lnTo>
                      <a:pt x="64" y="6"/>
                    </a:lnTo>
                    <a:lnTo>
                      <a:pt x="65" y="7"/>
                    </a:lnTo>
                    <a:lnTo>
                      <a:pt x="65" y="7"/>
                    </a:lnTo>
                    <a:lnTo>
                      <a:pt x="66" y="8"/>
                    </a:lnTo>
                    <a:lnTo>
                      <a:pt x="66" y="8"/>
                    </a:lnTo>
                    <a:lnTo>
                      <a:pt x="67" y="9"/>
                    </a:lnTo>
                    <a:lnTo>
                      <a:pt x="67" y="9"/>
                    </a:lnTo>
                    <a:lnTo>
                      <a:pt x="68" y="10"/>
                    </a:lnTo>
                    <a:lnTo>
                      <a:pt x="68" y="11"/>
                    </a:lnTo>
                    <a:lnTo>
                      <a:pt x="68" y="11"/>
                    </a:lnTo>
                    <a:lnTo>
                      <a:pt x="69" y="12"/>
                    </a:lnTo>
                    <a:lnTo>
                      <a:pt x="69" y="12"/>
                    </a:lnTo>
                    <a:lnTo>
                      <a:pt x="70" y="13"/>
                    </a:lnTo>
                    <a:lnTo>
                      <a:pt x="70" y="13"/>
                    </a:lnTo>
                    <a:lnTo>
                      <a:pt x="71" y="14"/>
                    </a:lnTo>
                    <a:lnTo>
                      <a:pt x="71" y="14"/>
                    </a:lnTo>
                    <a:lnTo>
                      <a:pt x="72" y="15"/>
                    </a:lnTo>
                    <a:lnTo>
                      <a:pt x="72" y="15"/>
                    </a:lnTo>
                    <a:lnTo>
                      <a:pt x="72" y="15"/>
                    </a:lnTo>
                    <a:lnTo>
                      <a:pt x="73" y="15"/>
                    </a:lnTo>
                    <a:lnTo>
                      <a:pt x="73" y="16"/>
                    </a:lnTo>
                    <a:lnTo>
                      <a:pt x="74" y="16"/>
                    </a:lnTo>
                    <a:lnTo>
                      <a:pt x="74" y="17"/>
                    </a:lnTo>
                    <a:lnTo>
                      <a:pt x="75" y="18"/>
                    </a:lnTo>
                    <a:lnTo>
                      <a:pt x="75" y="18"/>
                    </a:lnTo>
                    <a:lnTo>
                      <a:pt x="75" y="19"/>
                    </a:lnTo>
                    <a:lnTo>
                      <a:pt x="76" y="19"/>
                    </a:lnTo>
                    <a:lnTo>
                      <a:pt x="76" y="20"/>
                    </a:lnTo>
                    <a:lnTo>
                      <a:pt x="77" y="20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8" y="23"/>
                    </a:lnTo>
                    <a:lnTo>
                      <a:pt x="78" y="24"/>
                    </a:lnTo>
                    <a:lnTo>
                      <a:pt x="79" y="25"/>
                    </a:lnTo>
                    <a:lnTo>
                      <a:pt x="79" y="25"/>
                    </a:lnTo>
                    <a:lnTo>
                      <a:pt x="80" y="26"/>
                    </a:lnTo>
                    <a:lnTo>
                      <a:pt x="81" y="27"/>
                    </a:lnTo>
                    <a:lnTo>
                      <a:pt x="82" y="28"/>
                    </a:lnTo>
                    <a:lnTo>
                      <a:pt x="82" y="29"/>
                    </a:lnTo>
                    <a:lnTo>
                      <a:pt x="83" y="30"/>
                    </a:lnTo>
                    <a:lnTo>
                      <a:pt x="83" y="31"/>
                    </a:lnTo>
                    <a:lnTo>
                      <a:pt x="84" y="32"/>
                    </a:lnTo>
                    <a:lnTo>
                      <a:pt x="85" y="33"/>
                    </a:lnTo>
                    <a:lnTo>
                      <a:pt x="85" y="34"/>
                    </a:lnTo>
                    <a:lnTo>
                      <a:pt x="86" y="35"/>
                    </a:lnTo>
                    <a:lnTo>
                      <a:pt x="86" y="35"/>
                    </a:lnTo>
                    <a:lnTo>
                      <a:pt x="87" y="36"/>
                    </a:lnTo>
                    <a:lnTo>
                      <a:pt x="87" y="37"/>
                    </a:lnTo>
                    <a:lnTo>
                      <a:pt x="87" y="39"/>
                    </a:lnTo>
                    <a:lnTo>
                      <a:pt x="88" y="41"/>
                    </a:lnTo>
                    <a:lnTo>
                      <a:pt x="90" y="44"/>
                    </a:lnTo>
                    <a:lnTo>
                      <a:pt x="91" y="44"/>
                    </a:lnTo>
                    <a:lnTo>
                      <a:pt x="91" y="45"/>
                    </a:lnTo>
                    <a:lnTo>
                      <a:pt x="91" y="45"/>
                    </a:lnTo>
                    <a:lnTo>
                      <a:pt x="91" y="45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3" y="47"/>
                    </a:lnTo>
                    <a:lnTo>
                      <a:pt x="93" y="48"/>
                    </a:lnTo>
                    <a:lnTo>
                      <a:pt x="94" y="49"/>
                    </a:lnTo>
                    <a:lnTo>
                      <a:pt x="94" y="50"/>
                    </a:lnTo>
                    <a:lnTo>
                      <a:pt x="95" y="51"/>
                    </a:lnTo>
                    <a:lnTo>
                      <a:pt x="95" y="52"/>
                    </a:lnTo>
                    <a:lnTo>
                      <a:pt x="96" y="53"/>
                    </a:lnTo>
                    <a:lnTo>
                      <a:pt x="96" y="54"/>
                    </a:lnTo>
                    <a:lnTo>
                      <a:pt x="96" y="54"/>
                    </a:lnTo>
                    <a:lnTo>
                      <a:pt x="97" y="55"/>
                    </a:lnTo>
                    <a:lnTo>
                      <a:pt x="97" y="56"/>
                    </a:lnTo>
                    <a:lnTo>
                      <a:pt x="97" y="57"/>
                    </a:lnTo>
                    <a:lnTo>
                      <a:pt x="97" y="58"/>
                    </a:lnTo>
                    <a:lnTo>
                      <a:pt x="98" y="59"/>
                    </a:lnTo>
                    <a:lnTo>
                      <a:pt x="98" y="60"/>
                    </a:lnTo>
                    <a:lnTo>
                      <a:pt x="99" y="61"/>
                    </a:lnTo>
                    <a:lnTo>
                      <a:pt x="99" y="62"/>
                    </a:lnTo>
                    <a:lnTo>
                      <a:pt x="100" y="63"/>
                    </a:lnTo>
                    <a:lnTo>
                      <a:pt x="100" y="64"/>
                    </a:lnTo>
                    <a:lnTo>
                      <a:pt x="101" y="65"/>
                    </a:lnTo>
                    <a:lnTo>
                      <a:pt x="102" y="68"/>
                    </a:lnTo>
                    <a:lnTo>
                      <a:pt x="103" y="70"/>
                    </a:lnTo>
                    <a:lnTo>
                      <a:pt x="105" y="73"/>
                    </a:lnTo>
                    <a:lnTo>
                      <a:pt x="106" y="74"/>
                    </a:lnTo>
                    <a:lnTo>
                      <a:pt x="106" y="77"/>
                    </a:lnTo>
                    <a:lnTo>
                      <a:pt x="107" y="79"/>
                    </a:lnTo>
                    <a:lnTo>
                      <a:pt x="108" y="82"/>
                    </a:lnTo>
                    <a:lnTo>
                      <a:pt x="110" y="86"/>
                    </a:lnTo>
                    <a:lnTo>
                      <a:pt x="112" y="92"/>
                    </a:lnTo>
                    <a:lnTo>
                      <a:pt x="115" y="97"/>
                    </a:lnTo>
                    <a:lnTo>
                      <a:pt x="116" y="99"/>
                    </a:lnTo>
                    <a:lnTo>
                      <a:pt x="116" y="102"/>
                    </a:lnTo>
                    <a:lnTo>
                      <a:pt x="117" y="104"/>
                    </a:lnTo>
                    <a:lnTo>
                      <a:pt x="119" y="107"/>
                    </a:lnTo>
                    <a:lnTo>
                      <a:pt x="120" y="110"/>
                    </a:lnTo>
                    <a:lnTo>
                      <a:pt x="121" y="112"/>
                    </a:lnTo>
                    <a:lnTo>
                      <a:pt x="122" y="114"/>
                    </a:lnTo>
                    <a:lnTo>
                      <a:pt x="124" y="117"/>
                    </a:lnTo>
                    <a:lnTo>
                      <a:pt x="124" y="119"/>
                    </a:lnTo>
                    <a:lnTo>
                      <a:pt x="125" y="120"/>
                    </a:lnTo>
                    <a:lnTo>
                      <a:pt x="125" y="121"/>
                    </a:lnTo>
                    <a:lnTo>
                      <a:pt x="125" y="122"/>
                    </a:lnTo>
                    <a:lnTo>
                      <a:pt x="126" y="123"/>
                    </a:lnTo>
                    <a:lnTo>
                      <a:pt x="126" y="125"/>
                    </a:lnTo>
                    <a:lnTo>
                      <a:pt x="127" y="126"/>
                    </a:lnTo>
                    <a:lnTo>
                      <a:pt x="128" y="127"/>
                    </a:lnTo>
                    <a:lnTo>
                      <a:pt x="128" y="129"/>
                    </a:lnTo>
                    <a:lnTo>
                      <a:pt x="129" y="130"/>
                    </a:lnTo>
                    <a:lnTo>
                      <a:pt x="129" y="131"/>
                    </a:lnTo>
                    <a:lnTo>
                      <a:pt x="130" y="132"/>
                    </a:lnTo>
                    <a:lnTo>
                      <a:pt x="131" y="133"/>
                    </a:lnTo>
                    <a:lnTo>
                      <a:pt x="131" y="134"/>
                    </a:lnTo>
                    <a:lnTo>
                      <a:pt x="132" y="136"/>
                    </a:lnTo>
                    <a:lnTo>
                      <a:pt x="133" y="137"/>
                    </a:lnTo>
                    <a:lnTo>
                      <a:pt x="133" y="138"/>
                    </a:lnTo>
                    <a:lnTo>
                      <a:pt x="134" y="139"/>
                    </a:lnTo>
                    <a:lnTo>
                      <a:pt x="135" y="140"/>
                    </a:lnTo>
                    <a:lnTo>
                      <a:pt x="135" y="141"/>
                    </a:lnTo>
                    <a:lnTo>
                      <a:pt x="135" y="142"/>
                    </a:lnTo>
                    <a:lnTo>
                      <a:pt x="135" y="143"/>
                    </a:lnTo>
                    <a:lnTo>
                      <a:pt x="136" y="144"/>
                    </a:lnTo>
                    <a:lnTo>
                      <a:pt x="137" y="145"/>
                    </a:lnTo>
                    <a:lnTo>
                      <a:pt x="137" y="147"/>
                    </a:lnTo>
                    <a:lnTo>
                      <a:pt x="138" y="148"/>
                    </a:lnTo>
                    <a:lnTo>
                      <a:pt x="138" y="149"/>
                    </a:lnTo>
                    <a:lnTo>
                      <a:pt x="139" y="150"/>
                    </a:lnTo>
                    <a:lnTo>
                      <a:pt x="140" y="150"/>
                    </a:lnTo>
                    <a:lnTo>
                      <a:pt x="140" y="151"/>
                    </a:lnTo>
                    <a:lnTo>
                      <a:pt x="141" y="152"/>
                    </a:lnTo>
                    <a:lnTo>
                      <a:pt x="141" y="153"/>
                    </a:lnTo>
                    <a:lnTo>
                      <a:pt x="142" y="154"/>
                    </a:lnTo>
                    <a:lnTo>
                      <a:pt x="143" y="155"/>
                    </a:lnTo>
                    <a:lnTo>
                      <a:pt x="143" y="156"/>
                    </a:lnTo>
                    <a:lnTo>
                      <a:pt x="144" y="156"/>
                    </a:lnTo>
                    <a:lnTo>
                      <a:pt x="144" y="157"/>
                    </a:lnTo>
                    <a:lnTo>
                      <a:pt x="145" y="158"/>
                    </a:lnTo>
                    <a:lnTo>
                      <a:pt x="145" y="159"/>
                    </a:lnTo>
                    <a:lnTo>
                      <a:pt x="145" y="159"/>
                    </a:lnTo>
                    <a:lnTo>
                      <a:pt x="145" y="160"/>
                    </a:lnTo>
                    <a:lnTo>
                      <a:pt x="145" y="160"/>
                    </a:lnTo>
                    <a:lnTo>
                      <a:pt x="145" y="160"/>
                    </a:lnTo>
                    <a:lnTo>
                      <a:pt x="146" y="160"/>
                    </a:lnTo>
                    <a:lnTo>
                      <a:pt x="146" y="160"/>
                    </a:lnTo>
                    <a:lnTo>
                      <a:pt x="146" y="160"/>
                    </a:lnTo>
                    <a:lnTo>
                      <a:pt x="146" y="160"/>
                    </a:lnTo>
                    <a:lnTo>
                      <a:pt x="146" y="161"/>
                    </a:lnTo>
                    <a:lnTo>
                      <a:pt x="146" y="161"/>
                    </a:lnTo>
                    <a:lnTo>
                      <a:pt x="147" y="162"/>
                    </a:lnTo>
                    <a:lnTo>
                      <a:pt x="147" y="162"/>
                    </a:lnTo>
                    <a:lnTo>
                      <a:pt x="147" y="162"/>
                    </a:lnTo>
                    <a:lnTo>
                      <a:pt x="147" y="162"/>
                    </a:lnTo>
                    <a:lnTo>
                      <a:pt x="147" y="163"/>
                    </a:lnTo>
                    <a:lnTo>
                      <a:pt x="146" y="164"/>
                    </a:lnTo>
                    <a:lnTo>
                      <a:pt x="146" y="164"/>
                    </a:lnTo>
                    <a:lnTo>
                      <a:pt x="146" y="165"/>
                    </a:lnTo>
                    <a:lnTo>
                      <a:pt x="146" y="165"/>
                    </a:lnTo>
                    <a:lnTo>
                      <a:pt x="146" y="166"/>
                    </a:lnTo>
                    <a:lnTo>
                      <a:pt x="146" y="167"/>
                    </a:lnTo>
                    <a:lnTo>
                      <a:pt x="145" y="167"/>
                    </a:lnTo>
                    <a:lnTo>
                      <a:pt x="145" y="168"/>
                    </a:lnTo>
                    <a:lnTo>
                      <a:pt x="145" y="168"/>
                    </a:lnTo>
                    <a:lnTo>
                      <a:pt x="145" y="169"/>
                    </a:lnTo>
                    <a:lnTo>
                      <a:pt x="145" y="169"/>
                    </a:lnTo>
                    <a:lnTo>
                      <a:pt x="145" y="169"/>
                    </a:lnTo>
                    <a:lnTo>
                      <a:pt x="145" y="169"/>
                    </a:lnTo>
                    <a:lnTo>
                      <a:pt x="145" y="169"/>
                    </a:lnTo>
                    <a:lnTo>
                      <a:pt x="145" y="170"/>
                    </a:lnTo>
                    <a:lnTo>
                      <a:pt x="145" y="170"/>
                    </a:lnTo>
                    <a:lnTo>
                      <a:pt x="145" y="171"/>
                    </a:lnTo>
                    <a:lnTo>
                      <a:pt x="145" y="171"/>
                    </a:lnTo>
                    <a:lnTo>
                      <a:pt x="145" y="171"/>
                    </a:lnTo>
                    <a:lnTo>
                      <a:pt x="145" y="172"/>
                    </a:lnTo>
                    <a:lnTo>
                      <a:pt x="145" y="172"/>
                    </a:lnTo>
                    <a:lnTo>
                      <a:pt x="145" y="172"/>
                    </a:lnTo>
                    <a:lnTo>
                      <a:pt x="145" y="172"/>
                    </a:lnTo>
                    <a:lnTo>
                      <a:pt x="145" y="173"/>
                    </a:lnTo>
                    <a:lnTo>
                      <a:pt x="145" y="173"/>
                    </a:lnTo>
                    <a:lnTo>
                      <a:pt x="146" y="173"/>
                    </a:lnTo>
                    <a:lnTo>
                      <a:pt x="146" y="173"/>
                    </a:lnTo>
                    <a:lnTo>
                      <a:pt x="146" y="173"/>
                    </a:lnTo>
                    <a:lnTo>
                      <a:pt x="146" y="173"/>
                    </a:lnTo>
                    <a:lnTo>
                      <a:pt x="146" y="174"/>
                    </a:lnTo>
                    <a:lnTo>
                      <a:pt x="146" y="173"/>
                    </a:lnTo>
                    <a:lnTo>
                      <a:pt x="146" y="174"/>
                    </a:lnTo>
                    <a:lnTo>
                      <a:pt x="146" y="174"/>
                    </a:lnTo>
                    <a:lnTo>
                      <a:pt x="146" y="174"/>
                    </a:lnTo>
                    <a:lnTo>
                      <a:pt x="146" y="174"/>
                    </a:lnTo>
                    <a:lnTo>
                      <a:pt x="146" y="174"/>
                    </a:lnTo>
                    <a:lnTo>
                      <a:pt x="146" y="174"/>
                    </a:lnTo>
                    <a:lnTo>
                      <a:pt x="146" y="174"/>
                    </a:lnTo>
                    <a:lnTo>
                      <a:pt x="146" y="174"/>
                    </a:lnTo>
                    <a:lnTo>
                      <a:pt x="146" y="174"/>
                    </a:lnTo>
                    <a:lnTo>
                      <a:pt x="146" y="174"/>
                    </a:lnTo>
                    <a:lnTo>
                      <a:pt x="146" y="174"/>
                    </a:lnTo>
                    <a:lnTo>
                      <a:pt x="146" y="174"/>
                    </a:lnTo>
                    <a:lnTo>
                      <a:pt x="153" y="180"/>
                    </a:lnTo>
                    <a:lnTo>
                      <a:pt x="153" y="188"/>
                    </a:lnTo>
                    <a:lnTo>
                      <a:pt x="153" y="188"/>
                    </a:lnTo>
                    <a:lnTo>
                      <a:pt x="147" y="193"/>
                    </a:lnTo>
                    <a:lnTo>
                      <a:pt x="140" y="193"/>
                    </a:lnTo>
                    <a:lnTo>
                      <a:pt x="139" y="195"/>
                    </a:lnTo>
                    <a:lnTo>
                      <a:pt x="136" y="197"/>
                    </a:lnTo>
                    <a:lnTo>
                      <a:pt x="133" y="198"/>
                    </a:lnTo>
                    <a:lnTo>
                      <a:pt x="130" y="199"/>
                    </a:lnTo>
                    <a:lnTo>
                      <a:pt x="126" y="199"/>
                    </a:lnTo>
                    <a:lnTo>
                      <a:pt x="123" y="199"/>
                    </a:lnTo>
                    <a:lnTo>
                      <a:pt x="119" y="198"/>
                    </a:lnTo>
                    <a:lnTo>
                      <a:pt x="116" y="198"/>
                    </a:lnTo>
                    <a:lnTo>
                      <a:pt x="114" y="196"/>
                    </a:lnTo>
                    <a:lnTo>
                      <a:pt x="111" y="193"/>
                    </a:lnTo>
                    <a:lnTo>
                      <a:pt x="109" y="191"/>
                    </a:lnTo>
                    <a:lnTo>
                      <a:pt x="109" y="191"/>
                    </a:lnTo>
                    <a:lnTo>
                      <a:pt x="108" y="191"/>
                    </a:lnTo>
                    <a:lnTo>
                      <a:pt x="108" y="191"/>
                    </a:lnTo>
                    <a:lnTo>
                      <a:pt x="107" y="190"/>
                    </a:lnTo>
                    <a:lnTo>
                      <a:pt x="106" y="190"/>
                    </a:lnTo>
                    <a:lnTo>
                      <a:pt x="106" y="190"/>
                    </a:lnTo>
                    <a:lnTo>
                      <a:pt x="106" y="190"/>
                    </a:lnTo>
                    <a:lnTo>
                      <a:pt x="105" y="189"/>
                    </a:lnTo>
                    <a:lnTo>
                      <a:pt x="105" y="189"/>
                    </a:lnTo>
                    <a:lnTo>
                      <a:pt x="104" y="189"/>
                    </a:lnTo>
                    <a:lnTo>
                      <a:pt x="103" y="188"/>
                    </a:lnTo>
                    <a:lnTo>
                      <a:pt x="103" y="188"/>
                    </a:lnTo>
                    <a:lnTo>
                      <a:pt x="102" y="188"/>
                    </a:lnTo>
                    <a:lnTo>
                      <a:pt x="101" y="188"/>
                    </a:lnTo>
                    <a:lnTo>
                      <a:pt x="100" y="188"/>
                    </a:lnTo>
                    <a:lnTo>
                      <a:pt x="100" y="188"/>
                    </a:lnTo>
                    <a:lnTo>
                      <a:pt x="99" y="187"/>
                    </a:lnTo>
                    <a:lnTo>
                      <a:pt x="98" y="187"/>
                    </a:lnTo>
                    <a:lnTo>
                      <a:pt x="98" y="187"/>
                    </a:lnTo>
                    <a:lnTo>
                      <a:pt x="97" y="186"/>
                    </a:lnTo>
                    <a:lnTo>
                      <a:pt x="97" y="186"/>
                    </a:lnTo>
                    <a:lnTo>
                      <a:pt x="97" y="186"/>
                    </a:lnTo>
                    <a:lnTo>
                      <a:pt x="96" y="185"/>
                    </a:lnTo>
                    <a:lnTo>
                      <a:pt x="95" y="185"/>
                    </a:lnTo>
                    <a:lnTo>
                      <a:pt x="95" y="184"/>
                    </a:lnTo>
                    <a:lnTo>
                      <a:pt x="94" y="184"/>
                    </a:lnTo>
                    <a:lnTo>
                      <a:pt x="93" y="183"/>
                    </a:lnTo>
                    <a:lnTo>
                      <a:pt x="93" y="183"/>
                    </a:lnTo>
                    <a:lnTo>
                      <a:pt x="92" y="183"/>
                    </a:lnTo>
                    <a:lnTo>
                      <a:pt x="91" y="182"/>
                    </a:lnTo>
                    <a:lnTo>
                      <a:pt x="90" y="182"/>
                    </a:lnTo>
                    <a:lnTo>
                      <a:pt x="90" y="181"/>
                    </a:lnTo>
                    <a:lnTo>
                      <a:pt x="89" y="181"/>
                    </a:lnTo>
                    <a:lnTo>
                      <a:pt x="88" y="180"/>
                    </a:lnTo>
                    <a:lnTo>
                      <a:pt x="88" y="180"/>
                    </a:lnTo>
                    <a:lnTo>
                      <a:pt x="87" y="179"/>
                    </a:lnTo>
                    <a:lnTo>
                      <a:pt x="87" y="179"/>
                    </a:lnTo>
                    <a:lnTo>
                      <a:pt x="87" y="179"/>
                    </a:lnTo>
                    <a:lnTo>
                      <a:pt x="86" y="179"/>
                    </a:lnTo>
                    <a:lnTo>
                      <a:pt x="85" y="178"/>
                    </a:lnTo>
                    <a:lnTo>
                      <a:pt x="84" y="177"/>
                    </a:lnTo>
                    <a:lnTo>
                      <a:pt x="84" y="177"/>
                    </a:lnTo>
                    <a:lnTo>
                      <a:pt x="83" y="176"/>
                    </a:lnTo>
                    <a:lnTo>
                      <a:pt x="82" y="176"/>
                    </a:lnTo>
                    <a:lnTo>
                      <a:pt x="81" y="175"/>
                    </a:lnTo>
                    <a:lnTo>
                      <a:pt x="81" y="175"/>
                    </a:lnTo>
                    <a:lnTo>
                      <a:pt x="80" y="174"/>
                    </a:lnTo>
                    <a:lnTo>
                      <a:pt x="79" y="173"/>
                    </a:lnTo>
                    <a:lnTo>
                      <a:pt x="79" y="173"/>
                    </a:lnTo>
                    <a:lnTo>
                      <a:pt x="78" y="172"/>
                    </a:lnTo>
                    <a:lnTo>
                      <a:pt x="78" y="172"/>
                    </a:lnTo>
                    <a:lnTo>
                      <a:pt x="77" y="171"/>
                    </a:lnTo>
                    <a:lnTo>
                      <a:pt x="77" y="170"/>
                    </a:lnTo>
                    <a:lnTo>
                      <a:pt x="76" y="170"/>
                    </a:lnTo>
                    <a:lnTo>
                      <a:pt x="75" y="169"/>
                    </a:lnTo>
                    <a:lnTo>
                      <a:pt x="74" y="169"/>
                    </a:lnTo>
                    <a:lnTo>
                      <a:pt x="74" y="169"/>
                    </a:lnTo>
                    <a:lnTo>
                      <a:pt x="73" y="168"/>
                    </a:lnTo>
                    <a:lnTo>
                      <a:pt x="72" y="167"/>
                    </a:lnTo>
                    <a:lnTo>
                      <a:pt x="71" y="167"/>
                    </a:lnTo>
                    <a:lnTo>
                      <a:pt x="71" y="166"/>
                    </a:lnTo>
                    <a:lnTo>
                      <a:pt x="70" y="165"/>
                    </a:lnTo>
                    <a:lnTo>
                      <a:pt x="69" y="165"/>
                    </a:lnTo>
                    <a:lnTo>
                      <a:pt x="69" y="165"/>
                    </a:lnTo>
                    <a:lnTo>
                      <a:pt x="69" y="164"/>
                    </a:lnTo>
                    <a:lnTo>
                      <a:pt x="68" y="163"/>
                    </a:lnTo>
                    <a:lnTo>
                      <a:pt x="68" y="163"/>
                    </a:lnTo>
                    <a:lnTo>
                      <a:pt x="67" y="162"/>
                    </a:lnTo>
                    <a:lnTo>
                      <a:pt x="67" y="161"/>
                    </a:lnTo>
                    <a:lnTo>
                      <a:pt x="66" y="160"/>
                    </a:lnTo>
                    <a:lnTo>
                      <a:pt x="65" y="160"/>
                    </a:lnTo>
                    <a:lnTo>
                      <a:pt x="64" y="160"/>
                    </a:lnTo>
                    <a:lnTo>
                      <a:pt x="64" y="159"/>
                    </a:lnTo>
                    <a:lnTo>
                      <a:pt x="63" y="158"/>
                    </a:lnTo>
                    <a:lnTo>
                      <a:pt x="62" y="158"/>
                    </a:lnTo>
                    <a:lnTo>
                      <a:pt x="61" y="157"/>
                    </a:lnTo>
                    <a:lnTo>
                      <a:pt x="61" y="156"/>
                    </a:lnTo>
                    <a:lnTo>
                      <a:pt x="60" y="155"/>
                    </a:lnTo>
                    <a:lnTo>
                      <a:pt x="59" y="155"/>
                    </a:lnTo>
                    <a:lnTo>
                      <a:pt x="59" y="154"/>
                    </a:lnTo>
                    <a:lnTo>
                      <a:pt x="59" y="153"/>
                    </a:lnTo>
                    <a:lnTo>
                      <a:pt x="58" y="152"/>
                    </a:lnTo>
                    <a:lnTo>
                      <a:pt x="57" y="152"/>
                    </a:lnTo>
                    <a:lnTo>
                      <a:pt x="56" y="151"/>
                    </a:lnTo>
                    <a:lnTo>
                      <a:pt x="56" y="150"/>
                    </a:lnTo>
                    <a:lnTo>
                      <a:pt x="55" y="150"/>
                    </a:lnTo>
                    <a:lnTo>
                      <a:pt x="54" y="149"/>
                    </a:lnTo>
                    <a:lnTo>
                      <a:pt x="53" y="149"/>
                    </a:lnTo>
                    <a:lnTo>
                      <a:pt x="53" y="148"/>
                    </a:lnTo>
                    <a:lnTo>
                      <a:pt x="52" y="147"/>
                    </a:lnTo>
                    <a:lnTo>
                      <a:pt x="51" y="146"/>
                    </a:lnTo>
                    <a:lnTo>
                      <a:pt x="50" y="145"/>
                    </a:lnTo>
                    <a:lnTo>
                      <a:pt x="50" y="144"/>
                    </a:lnTo>
                    <a:lnTo>
                      <a:pt x="49" y="144"/>
                    </a:lnTo>
                    <a:lnTo>
                      <a:pt x="49" y="143"/>
                    </a:lnTo>
                    <a:lnTo>
                      <a:pt x="48" y="142"/>
                    </a:lnTo>
                    <a:lnTo>
                      <a:pt x="48" y="141"/>
                    </a:lnTo>
                    <a:lnTo>
                      <a:pt x="47" y="140"/>
                    </a:lnTo>
                    <a:lnTo>
                      <a:pt x="46" y="140"/>
                    </a:lnTo>
                    <a:lnTo>
                      <a:pt x="46" y="140"/>
                    </a:lnTo>
                    <a:lnTo>
                      <a:pt x="45" y="139"/>
                    </a:lnTo>
                    <a:lnTo>
                      <a:pt x="44" y="138"/>
                    </a:lnTo>
                    <a:lnTo>
                      <a:pt x="43" y="137"/>
                    </a:lnTo>
                    <a:lnTo>
                      <a:pt x="43" y="136"/>
                    </a:lnTo>
                    <a:lnTo>
                      <a:pt x="42" y="135"/>
                    </a:lnTo>
                    <a:lnTo>
                      <a:pt x="41" y="134"/>
                    </a:lnTo>
                    <a:lnTo>
                      <a:pt x="41" y="134"/>
                    </a:lnTo>
                    <a:lnTo>
                      <a:pt x="40" y="133"/>
                    </a:lnTo>
                    <a:lnTo>
                      <a:pt x="39" y="132"/>
                    </a:lnTo>
                    <a:lnTo>
                      <a:pt x="39" y="131"/>
                    </a:lnTo>
                    <a:lnTo>
                      <a:pt x="39" y="131"/>
                    </a:lnTo>
                    <a:lnTo>
                      <a:pt x="38" y="130"/>
                    </a:lnTo>
                    <a:lnTo>
                      <a:pt x="37" y="129"/>
                    </a:lnTo>
                    <a:lnTo>
                      <a:pt x="37" y="128"/>
                    </a:lnTo>
                    <a:lnTo>
                      <a:pt x="36" y="128"/>
                    </a:lnTo>
                    <a:lnTo>
                      <a:pt x="35" y="127"/>
                    </a:lnTo>
                    <a:lnTo>
                      <a:pt x="35" y="126"/>
                    </a:lnTo>
                    <a:lnTo>
                      <a:pt x="34" y="125"/>
                    </a:lnTo>
                    <a:lnTo>
                      <a:pt x="33" y="124"/>
                    </a:lnTo>
                    <a:lnTo>
                      <a:pt x="33" y="123"/>
                    </a:lnTo>
                    <a:lnTo>
                      <a:pt x="32" y="122"/>
                    </a:lnTo>
                    <a:lnTo>
                      <a:pt x="31" y="121"/>
                    </a:lnTo>
                    <a:lnTo>
                      <a:pt x="31" y="121"/>
                    </a:lnTo>
                    <a:lnTo>
                      <a:pt x="30" y="120"/>
                    </a:lnTo>
                    <a:lnTo>
                      <a:pt x="30" y="120"/>
                    </a:lnTo>
                    <a:lnTo>
                      <a:pt x="30" y="119"/>
                    </a:lnTo>
                    <a:lnTo>
                      <a:pt x="29" y="118"/>
                    </a:lnTo>
                    <a:lnTo>
                      <a:pt x="28" y="117"/>
                    </a:lnTo>
                    <a:lnTo>
                      <a:pt x="28" y="116"/>
                    </a:lnTo>
                    <a:lnTo>
                      <a:pt x="27" y="115"/>
                    </a:lnTo>
                    <a:lnTo>
                      <a:pt x="26" y="114"/>
                    </a:lnTo>
                    <a:lnTo>
                      <a:pt x="26" y="113"/>
                    </a:lnTo>
                    <a:lnTo>
                      <a:pt x="25" y="112"/>
                    </a:lnTo>
                    <a:lnTo>
                      <a:pt x="24" y="112"/>
                    </a:lnTo>
                    <a:lnTo>
                      <a:pt x="24" y="111"/>
                    </a:lnTo>
                    <a:lnTo>
                      <a:pt x="23" y="110"/>
                    </a:lnTo>
                    <a:lnTo>
                      <a:pt x="23" y="110"/>
                    </a:lnTo>
                    <a:lnTo>
                      <a:pt x="22" y="109"/>
                    </a:lnTo>
                    <a:lnTo>
                      <a:pt x="21" y="108"/>
                    </a:lnTo>
                    <a:lnTo>
                      <a:pt x="21" y="107"/>
                    </a:lnTo>
                    <a:lnTo>
                      <a:pt x="21" y="107"/>
                    </a:lnTo>
                    <a:lnTo>
                      <a:pt x="20" y="106"/>
                    </a:lnTo>
                    <a:lnTo>
                      <a:pt x="20" y="105"/>
                    </a:lnTo>
                    <a:lnTo>
                      <a:pt x="20" y="104"/>
                    </a:lnTo>
                    <a:lnTo>
                      <a:pt x="20" y="103"/>
                    </a:lnTo>
                    <a:lnTo>
                      <a:pt x="19" y="102"/>
                    </a:lnTo>
                    <a:lnTo>
                      <a:pt x="18" y="102"/>
                    </a:lnTo>
                    <a:lnTo>
                      <a:pt x="18" y="101"/>
                    </a:lnTo>
                    <a:lnTo>
                      <a:pt x="17" y="100"/>
                    </a:lnTo>
                    <a:lnTo>
                      <a:pt x="17" y="99"/>
                    </a:lnTo>
                    <a:lnTo>
                      <a:pt x="16" y="99"/>
                    </a:lnTo>
                    <a:lnTo>
                      <a:pt x="16" y="98"/>
                    </a:lnTo>
                    <a:lnTo>
                      <a:pt x="15" y="97"/>
                    </a:lnTo>
                    <a:lnTo>
                      <a:pt x="15" y="96"/>
                    </a:lnTo>
                    <a:lnTo>
                      <a:pt x="14" y="95"/>
                    </a:lnTo>
                    <a:lnTo>
                      <a:pt x="14" y="94"/>
                    </a:lnTo>
                    <a:lnTo>
                      <a:pt x="13" y="93"/>
                    </a:lnTo>
                    <a:lnTo>
                      <a:pt x="13" y="92"/>
                    </a:lnTo>
                    <a:lnTo>
                      <a:pt x="12" y="92"/>
                    </a:lnTo>
                    <a:lnTo>
                      <a:pt x="12" y="91"/>
                    </a:lnTo>
                    <a:lnTo>
                      <a:pt x="11" y="90"/>
                    </a:lnTo>
                    <a:lnTo>
                      <a:pt x="11" y="89"/>
                    </a:lnTo>
                    <a:lnTo>
                      <a:pt x="11" y="88"/>
                    </a:lnTo>
                    <a:lnTo>
                      <a:pt x="11" y="87"/>
                    </a:lnTo>
                    <a:lnTo>
                      <a:pt x="10" y="87"/>
                    </a:lnTo>
                    <a:lnTo>
                      <a:pt x="10" y="86"/>
                    </a:lnTo>
                    <a:lnTo>
                      <a:pt x="10" y="85"/>
                    </a:lnTo>
                    <a:lnTo>
                      <a:pt x="9" y="84"/>
                    </a:lnTo>
                    <a:lnTo>
                      <a:pt x="9" y="83"/>
                    </a:lnTo>
                    <a:lnTo>
                      <a:pt x="8" y="83"/>
                    </a:lnTo>
                    <a:lnTo>
                      <a:pt x="8" y="82"/>
                    </a:lnTo>
                    <a:lnTo>
                      <a:pt x="8" y="81"/>
                    </a:lnTo>
                    <a:lnTo>
                      <a:pt x="7" y="80"/>
                    </a:lnTo>
                    <a:lnTo>
                      <a:pt x="7" y="79"/>
                    </a:lnTo>
                    <a:lnTo>
                      <a:pt x="6" y="78"/>
                    </a:lnTo>
                    <a:lnTo>
                      <a:pt x="6" y="77"/>
                    </a:lnTo>
                    <a:lnTo>
                      <a:pt x="6" y="77"/>
                    </a:lnTo>
                    <a:lnTo>
                      <a:pt x="5" y="76"/>
                    </a:lnTo>
                    <a:lnTo>
                      <a:pt x="5" y="75"/>
                    </a:lnTo>
                    <a:lnTo>
                      <a:pt x="5" y="74"/>
                    </a:lnTo>
                    <a:lnTo>
                      <a:pt x="4" y="73"/>
                    </a:lnTo>
                    <a:lnTo>
                      <a:pt x="4" y="73"/>
                    </a:lnTo>
                    <a:lnTo>
                      <a:pt x="4" y="72"/>
                    </a:lnTo>
                    <a:lnTo>
                      <a:pt x="3" y="71"/>
                    </a:lnTo>
                    <a:lnTo>
                      <a:pt x="3" y="70"/>
                    </a:lnTo>
                    <a:lnTo>
                      <a:pt x="3" y="69"/>
                    </a:lnTo>
                    <a:lnTo>
                      <a:pt x="3" y="69"/>
                    </a:lnTo>
                    <a:lnTo>
                      <a:pt x="2" y="68"/>
                    </a:lnTo>
                    <a:lnTo>
                      <a:pt x="2" y="67"/>
                    </a:lnTo>
                    <a:lnTo>
                      <a:pt x="2" y="66"/>
                    </a:lnTo>
                    <a:lnTo>
                      <a:pt x="2" y="65"/>
                    </a:lnTo>
                    <a:lnTo>
                      <a:pt x="1" y="64"/>
                    </a:lnTo>
                    <a:lnTo>
                      <a:pt x="1" y="64"/>
                    </a:lnTo>
                    <a:lnTo>
                      <a:pt x="1" y="64"/>
                    </a:lnTo>
                    <a:lnTo>
                      <a:pt x="1" y="63"/>
                    </a:lnTo>
                    <a:lnTo>
                      <a:pt x="1" y="62"/>
                    </a:lnTo>
                    <a:lnTo>
                      <a:pt x="1" y="62"/>
                    </a:lnTo>
                    <a:lnTo>
                      <a:pt x="1" y="61"/>
                    </a:lnTo>
                    <a:lnTo>
                      <a:pt x="1" y="60"/>
                    </a:lnTo>
                    <a:lnTo>
                      <a:pt x="1" y="59"/>
                    </a:lnTo>
                    <a:lnTo>
                      <a:pt x="1" y="58"/>
                    </a:lnTo>
                    <a:lnTo>
                      <a:pt x="1" y="57"/>
                    </a:lnTo>
                    <a:lnTo>
                      <a:pt x="1" y="56"/>
                    </a:lnTo>
                    <a:lnTo>
                      <a:pt x="1" y="55"/>
                    </a:lnTo>
                    <a:lnTo>
                      <a:pt x="0" y="55"/>
                    </a:lnTo>
                    <a:lnTo>
                      <a:pt x="0" y="54"/>
                    </a:lnTo>
                    <a:lnTo>
                      <a:pt x="0" y="54"/>
                    </a:lnTo>
                    <a:lnTo>
                      <a:pt x="0" y="53"/>
                    </a:lnTo>
                    <a:lnTo>
                      <a:pt x="0" y="52"/>
                    </a:lnTo>
                    <a:lnTo>
                      <a:pt x="0" y="51"/>
                    </a:lnTo>
                    <a:lnTo>
                      <a:pt x="0" y="50"/>
                    </a:lnTo>
                    <a:lnTo>
                      <a:pt x="0" y="49"/>
                    </a:lnTo>
                    <a:lnTo>
                      <a:pt x="0" y="49"/>
                    </a:lnTo>
                    <a:lnTo>
                      <a:pt x="0" y="48"/>
                    </a:lnTo>
                    <a:lnTo>
                      <a:pt x="0" y="47"/>
                    </a:lnTo>
                    <a:lnTo>
                      <a:pt x="0" y="46"/>
                    </a:lnTo>
                    <a:lnTo>
                      <a:pt x="0" y="45"/>
                    </a:lnTo>
                    <a:lnTo>
                      <a:pt x="0" y="44"/>
                    </a:lnTo>
                    <a:lnTo>
                      <a:pt x="0" y="44"/>
                    </a:lnTo>
                    <a:lnTo>
                      <a:pt x="1" y="44"/>
                    </a:lnTo>
                    <a:lnTo>
                      <a:pt x="1" y="43"/>
                    </a:lnTo>
                    <a:lnTo>
                      <a:pt x="1" y="43"/>
                    </a:lnTo>
                    <a:lnTo>
                      <a:pt x="1" y="42"/>
                    </a:lnTo>
                    <a:lnTo>
                      <a:pt x="1" y="42"/>
                    </a:lnTo>
                    <a:lnTo>
                      <a:pt x="1" y="41"/>
                    </a:lnTo>
                    <a:lnTo>
                      <a:pt x="1" y="41"/>
                    </a:lnTo>
                    <a:lnTo>
                      <a:pt x="1" y="41"/>
                    </a:lnTo>
                    <a:lnTo>
                      <a:pt x="1" y="40"/>
                    </a:lnTo>
                    <a:lnTo>
                      <a:pt x="1" y="40"/>
                    </a:lnTo>
                    <a:lnTo>
                      <a:pt x="1" y="39"/>
                    </a:lnTo>
                    <a:lnTo>
                      <a:pt x="1" y="39"/>
                    </a:lnTo>
                    <a:lnTo>
                      <a:pt x="1" y="39"/>
                    </a:lnTo>
                    <a:lnTo>
                      <a:pt x="1" y="38"/>
                    </a:lnTo>
                    <a:lnTo>
                      <a:pt x="1" y="38"/>
                    </a:lnTo>
                    <a:lnTo>
                      <a:pt x="1" y="37"/>
                    </a:lnTo>
                    <a:lnTo>
                      <a:pt x="1" y="37"/>
                    </a:lnTo>
                    <a:lnTo>
                      <a:pt x="1" y="36"/>
                    </a:lnTo>
                    <a:lnTo>
                      <a:pt x="1" y="36"/>
                    </a:lnTo>
                    <a:lnTo>
                      <a:pt x="1" y="36"/>
                    </a:lnTo>
                    <a:lnTo>
                      <a:pt x="2" y="35"/>
                    </a:lnTo>
                    <a:lnTo>
                      <a:pt x="2" y="35"/>
                    </a:lnTo>
                    <a:lnTo>
                      <a:pt x="2" y="35"/>
                    </a:lnTo>
                    <a:lnTo>
                      <a:pt x="3" y="33"/>
                    </a:lnTo>
                    <a:lnTo>
                      <a:pt x="3" y="32"/>
                    </a:lnTo>
                    <a:lnTo>
                      <a:pt x="4" y="30"/>
                    </a:lnTo>
                    <a:lnTo>
                      <a:pt x="5" y="29"/>
                    </a:lnTo>
                    <a:lnTo>
                      <a:pt x="6" y="27"/>
                    </a:lnTo>
                    <a:lnTo>
                      <a:pt x="7" y="26"/>
                    </a:lnTo>
                    <a:lnTo>
                      <a:pt x="8" y="25"/>
                    </a:lnTo>
                    <a:lnTo>
                      <a:pt x="8" y="25"/>
                    </a:lnTo>
                    <a:lnTo>
                      <a:pt x="8" y="25"/>
                    </a:lnTo>
                    <a:lnTo>
                      <a:pt x="8" y="25"/>
                    </a:lnTo>
                    <a:lnTo>
                      <a:pt x="9" y="25"/>
                    </a:lnTo>
                    <a:lnTo>
                      <a:pt x="9" y="25"/>
                    </a:lnTo>
                    <a:lnTo>
                      <a:pt x="9" y="25"/>
                    </a:lnTo>
                    <a:lnTo>
                      <a:pt x="10" y="24"/>
                    </a:lnTo>
                    <a:lnTo>
                      <a:pt x="10" y="24"/>
                    </a:lnTo>
                    <a:lnTo>
                      <a:pt x="10" y="24"/>
                    </a:lnTo>
                    <a:lnTo>
                      <a:pt x="11" y="23"/>
                    </a:lnTo>
                    <a:lnTo>
                      <a:pt x="11" y="23"/>
                    </a:lnTo>
                    <a:lnTo>
                      <a:pt x="11" y="23"/>
                    </a:lnTo>
                    <a:lnTo>
                      <a:pt x="11" y="22"/>
                    </a:lnTo>
                    <a:lnTo>
                      <a:pt x="11" y="22"/>
                    </a:lnTo>
                    <a:lnTo>
                      <a:pt x="12" y="22"/>
                    </a:lnTo>
                    <a:lnTo>
                      <a:pt x="12" y="22"/>
                    </a:lnTo>
                    <a:lnTo>
                      <a:pt x="13" y="21"/>
                    </a:lnTo>
                    <a:lnTo>
                      <a:pt x="13" y="21"/>
                    </a:lnTo>
                    <a:lnTo>
                      <a:pt x="14" y="21"/>
                    </a:lnTo>
                    <a:lnTo>
                      <a:pt x="14" y="21"/>
                    </a:lnTo>
                    <a:lnTo>
                      <a:pt x="15" y="20"/>
                    </a:lnTo>
                    <a:lnTo>
                      <a:pt x="15" y="20"/>
                    </a:lnTo>
                    <a:lnTo>
                      <a:pt x="16" y="20"/>
                    </a:lnTo>
                    <a:lnTo>
                      <a:pt x="17" y="20"/>
                    </a:lnTo>
                    <a:lnTo>
                      <a:pt x="17" y="20"/>
                    </a:lnTo>
                    <a:lnTo>
                      <a:pt x="18" y="20"/>
                    </a:lnTo>
                    <a:lnTo>
                      <a:pt x="18" y="20"/>
                    </a:lnTo>
                    <a:lnTo>
                      <a:pt x="19" y="19"/>
                    </a:lnTo>
                    <a:lnTo>
                      <a:pt x="19" y="19"/>
                    </a:lnTo>
                    <a:lnTo>
                      <a:pt x="20" y="19"/>
                    </a:lnTo>
                    <a:lnTo>
                      <a:pt x="20" y="19"/>
                    </a:lnTo>
                    <a:lnTo>
                      <a:pt x="20" y="19"/>
                    </a:lnTo>
                    <a:lnTo>
                      <a:pt x="20" y="19"/>
                    </a:lnTo>
                    <a:lnTo>
                      <a:pt x="20" y="18"/>
                    </a:lnTo>
                    <a:lnTo>
                      <a:pt x="20" y="18"/>
                    </a:lnTo>
                    <a:lnTo>
                      <a:pt x="20" y="17"/>
                    </a:lnTo>
                    <a:lnTo>
                      <a:pt x="20" y="17"/>
                    </a:lnTo>
                    <a:lnTo>
                      <a:pt x="20" y="16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22" y="15"/>
                    </a:lnTo>
                    <a:lnTo>
                      <a:pt x="22" y="14"/>
                    </a:lnTo>
                    <a:lnTo>
                      <a:pt x="22" y="14"/>
                    </a:lnTo>
                    <a:lnTo>
                      <a:pt x="23" y="13"/>
                    </a:lnTo>
                    <a:lnTo>
                      <a:pt x="23" y="13"/>
                    </a:lnTo>
                    <a:lnTo>
                      <a:pt x="23" y="12"/>
                    </a:lnTo>
                    <a:lnTo>
                      <a:pt x="24" y="12"/>
                    </a:lnTo>
                    <a:lnTo>
                      <a:pt x="24" y="11"/>
                    </a:lnTo>
                    <a:lnTo>
                      <a:pt x="25" y="11"/>
                    </a:lnTo>
                    <a:lnTo>
                      <a:pt x="25" y="10"/>
                    </a:lnTo>
                    <a:lnTo>
                      <a:pt x="25" y="10"/>
                    </a:lnTo>
                    <a:lnTo>
                      <a:pt x="26" y="9"/>
                    </a:lnTo>
                    <a:lnTo>
                      <a:pt x="26" y="9"/>
                    </a:lnTo>
                    <a:lnTo>
                      <a:pt x="27" y="8"/>
                    </a:lnTo>
                    <a:lnTo>
                      <a:pt x="27" y="8"/>
                    </a:lnTo>
                    <a:lnTo>
                      <a:pt x="28" y="7"/>
                    </a:lnTo>
                    <a:lnTo>
                      <a:pt x="28" y="7"/>
                    </a:lnTo>
                    <a:lnTo>
                      <a:pt x="29" y="6"/>
                    </a:lnTo>
                    <a:lnTo>
                      <a:pt x="29" y="6"/>
                    </a:lnTo>
                    <a:lnTo>
                      <a:pt x="30" y="6"/>
                    </a:lnTo>
                    <a:lnTo>
                      <a:pt x="30" y="6"/>
                    </a:lnTo>
                    <a:lnTo>
                      <a:pt x="30" y="6"/>
                    </a:lnTo>
                    <a:lnTo>
                      <a:pt x="31" y="5"/>
                    </a:lnTo>
                    <a:lnTo>
                      <a:pt x="31" y="5"/>
                    </a:lnTo>
                    <a:lnTo>
                      <a:pt x="32" y="4"/>
                    </a:lnTo>
                    <a:lnTo>
                      <a:pt x="32" y="4"/>
                    </a:lnTo>
                    <a:lnTo>
                      <a:pt x="33" y="4"/>
                    </a:lnTo>
                    <a:lnTo>
                      <a:pt x="34" y="3"/>
                    </a:lnTo>
                    <a:lnTo>
                      <a:pt x="34" y="3"/>
                    </a:lnTo>
                    <a:lnTo>
                      <a:pt x="35" y="3"/>
                    </a:lnTo>
                    <a:lnTo>
                      <a:pt x="35" y="2"/>
                    </a:lnTo>
                    <a:lnTo>
                      <a:pt x="36" y="2"/>
                    </a:lnTo>
                    <a:lnTo>
                      <a:pt x="37" y="2"/>
                    </a:lnTo>
                    <a:lnTo>
                      <a:pt x="37" y="2"/>
                    </a:lnTo>
                    <a:lnTo>
                      <a:pt x="38" y="1"/>
                    </a:lnTo>
                    <a:lnTo>
                      <a:pt x="39" y="1"/>
                    </a:lnTo>
                    <a:lnTo>
                      <a:pt x="39" y="1"/>
                    </a:lnTo>
                    <a:lnTo>
                      <a:pt x="39" y="1"/>
                    </a:lnTo>
                    <a:lnTo>
                      <a:pt x="40" y="1"/>
                    </a:lnTo>
                    <a:lnTo>
                      <a:pt x="41" y="1"/>
                    </a:lnTo>
                    <a:lnTo>
                      <a:pt x="41" y="0"/>
                    </a:lnTo>
                    <a:lnTo>
                      <a:pt x="42" y="0"/>
                    </a:lnTo>
                    <a:lnTo>
                      <a:pt x="43" y="0"/>
                    </a:lnTo>
                    <a:lnTo>
                      <a:pt x="43" y="0"/>
                    </a:lnTo>
                    <a:lnTo>
                      <a:pt x="44" y="0"/>
                    </a:lnTo>
                    <a:lnTo>
                      <a:pt x="45" y="0"/>
                    </a:lnTo>
                    <a:lnTo>
                      <a:pt x="45" y="0"/>
                    </a:lnTo>
                    <a:lnTo>
                      <a:pt x="46" y="0"/>
                    </a:lnTo>
                    <a:lnTo>
                      <a:pt x="47" y="0"/>
                    </a:lnTo>
                    <a:lnTo>
                      <a:pt x="47" y="0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135">
                <a:extLst>
                  <a:ext uri="{FF2B5EF4-FFF2-40B4-BE49-F238E27FC236}">
                    <a16:creationId xmlns:a16="http://schemas.microsoft.com/office/drawing/2014/main" id="{4CC2808C-F134-0CE2-7FCE-5C9CF249331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28788" y="9115426"/>
                <a:ext cx="400050" cy="265113"/>
              </a:xfrm>
              <a:custGeom>
                <a:avLst/>
                <a:gdLst>
                  <a:gd name="T0" fmla="*/ 237 w 252"/>
                  <a:gd name="T1" fmla="*/ 0 h 167"/>
                  <a:gd name="T2" fmla="*/ 242 w 252"/>
                  <a:gd name="T3" fmla="*/ 21 h 167"/>
                  <a:gd name="T4" fmla="*/ 234 w 252"/>
                  <a:gd name="T5" fmla="*/ 27 h 167"/>
                  <a:gd name="T6" fmla="*/ 224 w 252"/>
                  <a:gd name="T7" fmla="*/ 34 h 167"/>
                  <a:gd name="T8" fmla="*/ 214 w 252"/>
                  <a:gd name="T9" fmla="*/ 42 h 167"/>
                  <a:gd name="T10" fmla="*/ 196 w 252"/>
                  <a:gd name="T11" fmla="*/ 59 h 167"/>
                  <a:gd name="T12" fmla="*/ 165 w 252"/>
                  <a:gd name="T13" fmla="*/ 89 h 167"/>
                  <a:gd name="T14" fmla="*/ 141 w 252"/>
                  <a:gd name="T15" fmla="*/ 112 h 167"/>
                  <a:gd name="T16" fmla="*/ 127 w 252"/>
                  <a:gd name="T17" fmla="*/ 124 h 167"/>
                  <a:gd name="T18" fmla="*/ 114 w 252"/>
                  <a:gd name="T19" fmla="*/ 134 h 167"/>
                  <a:gd name="T20" fmla="*/ 101 w 252"/>
                  <a:gd name="T21" fmla="*/ 143 h 167"/>
                  <a:gd name="T22" fmla="*/ 89 w 252"/>
                  <a:gd name="T23" fmla="*/ 151 h 167"/>
                  <a:gd name="T24" fmla="*/ 74 w 252"/>
                  <a:gd name="T25" fmla="*/ 157 h 167"/>
                  <a:gd name="T26" fmla="*/ 60 w 252"/>
                  <a:gd name="T27" fmla="*/ 163 h 167"/>
                  <a:gd name="T28" fmla="*/ 46 w 252"/>
                  <a:gd name="T29" fmla="*/ 166 h 167"/>
                  <a:gd name="T30" fmla="*/ 36 w 252"/>
                  <a:gd name="T31" fmla="*/ 167 h 167"/>
                  <a:gd name="T32" fmla="*/ 28 w 252"/>
                  <a:gd name="T33" fmla="*/ 167 h 167"/>
                  <a:gd name="T34" fmla="*/ 20 w 252"/>
                  <a:gd name="T35" fmla="*/ 166 h 167"/>
                  <a:gd name="T36" fmla="*/ 13 w 252"/>
                  <a:gd name="T37" fmla="*/ 164 h 167"/>
                  <a:gd name="T38" fmla="*/ 7 w 252"/>
                  <a:gd name="T39" fmla="*/ 160 h 167"/>
                  <a:gd name="T40" fmla="*/ 2 w 252"/>
                  <a:gd name="T41" fmla="*/ 153 h 167"/>
                  <a:gd name="T42" fmla="*/ 0 w 252"/>
                  <a:gd name="T43" fmla="*/ 147 h 167"/>
                  <a:gd name="T44" fmla="*/ 1 w 252"/>
                  <a:gd name="T45" fmla="*/ 140 h 167"/>
                  <a:gd name="T46" fmla="*/ 3 w 252"/>
                  <a:gd name="T47" fmla="*/ 134 h 167"/>
                  <a:gd name="T48" fmla="*/ 7 w 252"/>
                  <a:gd name="T49" fmla="*/ 128 h 167"/>
                  <a:gd name="T50" fmla="*/ 15 w 252"/>
                  <a:gd name="T51" fmla="*/ 117 h 167"/>
                  <a:gd name="T52" fmla="*/ 23 w 252"/>
                  <a:gd name="T53" fmla="*/ 107 h 167"/>
                  <a:gd name="T54" fmla="*/ 34 w 252"/>
                  <a:gd name="T55" fmla="*/ 96 h 167"/>
                  <a:gd name="T56" fmla="*/ 46 w 252"/>
                  <a:gd name="T57" fmla="*/ 86 h 167"/>
                  <a:gd name="T58" fmla="*/ 62 w 252"/>
                  <a:gd name="T59" fmla="*/ 74 h 167"/>
                  <a:gd name="T60" fmla="*/ 79 w 252"/>
                  <a:gd name="T61" fmla="*/ 62 h 167"/>
                  <a:gd name="T62" fmla="*/ 96 w 252"/>
                  <a:gd name="T63" fmla="*/ 52 h 167"/>
                  <a:gd name="T64" fmla="*/ 115 w 252"/>
                  <a:gd name="T65" fmla="*/ 43 h 167"/>
                  <a:gd name="T66" fmla="*/ 133 w 252"/>
                  <a:gd name="T67" fmla="*/ 34 h 167"/>
                  <a:gd name="T68" fmla="*/ 157 w 252"/>
                  <a:gd name="T69" fmla="*/ 25 h 167"/>
                  <a:gd name="T70" fmla="*/ 207 w 252"/>
                  <a:gd name="T71" fmla="*/ 6 h 167"/>
                  <a:gd name="T72" fmla="*/ 175 w 252"/>
                  <a:gd name="T73" fmla="*/ 39 h 167"/>
                  <a:gd name="T74" fmla="*/ 149 w 252"/>
                  <a:gd name="T75" fmla="*/ 50 h 167"/>
                  <a:gd name="T76" fmla="*/ 130 w 252"/>
                  <a:gd name="T77" fmla="*/ 58 h 167"/>
                  <a:gd name="T78" fmla="*/ 112 w 252"/>
                  <a:gd name="T79" fmla="*/ 67 h 167"/>
                  <a:gd name="T80" fmla="*/ 96 w 252"/>
                  <a:gd name="T81" fmla="*/ 76 h 167"/>
                  <a:gd name="T82" fmla="*/ 79 w 252"/>
                  <a:gd name="T83" fmla="*/ 86 h 167"/>
                  <a:gd name="T84" fmla="*/ 65 w 252"/>
                  <a:gd name="T85" fmla="*/ 97 h 167"/>
                  <a:gd name="T86" fmla="*/ 53 w 252"/>
                  <a:gd name="T87" fmla="*/ 107 h 167"/>
                  <a:gd name="T88" fmla="*/ 41 w 252"/>
                  <a:gd name="T89" fmla="*/ 119 h 167"/>
                  <a:gd name="T90" fmla="*/ 33 w 252"/>
                  <a:gd name="T91" fmla="*/ 127 h 167"/>
                  <a:gd name="T92" fmla="*/ 26 w 252"/>
                  <a:gd name="T93" fmla="*/ 136 h 167"/>
                  <a:gd name="T94" fmla="*/ 23 w 252"/>
                  <a:gd name="T95" fmla="*/ 142 h 167"/>
                  <a:gd name="T96" fmla="*/ 21 w 252"/>
                  <a:gd name="T97" fmla="*/ 144 h 167"/>
                  <a:gd name="T98" fmla="*/ 23 w 252"/>
                  <a:gd name="T99" fmla="*/ 145 h 167"/>
                  <a:gd name="T100" fmla="*/ 27 w 252"/>
                  <a:gd name="T101" fmla="*/ 146 h 167"/>
                  <a:gd name="T102" fmla="*/ 34 w 252"/>
                  <a:gd name="T103" fmla="*/ 146 h 167"/>
                  <a:gd name="T104" fmla="*/ 40 w 252"/>
                  <a:gd name="T105" fmla="*/ 146 h 167"/>
                  <a:gd name="T106" fmla="*/ 52 w 252"/>
                  <a:gd name="T107" fmla="*/ 144 h 167"/>
                  <a:gd name="T108" fmla="*/ 64 w 252"/>
                  <a:gd name="T109" fmla="*/ 140 h 167"/>
                  <a:gd name="T110" fmla="*/ 76 w 252"/>
                  <a:gd name="T111" fmla="*/ 134 h 167"/>
                  <a:gd name="T112" fmla="*/ 88 w 252"/>
                  <a:gd name="T113" fmla="*/ 126 h 167"/>
                  <a:gd name="T114" fmla="*/ 101 w 252"/>
                  <a:gd name="T115" fmla="*/ 118 h 167"/>
                  <a:gd name="T116" fmla="*/ 112 w 252"/>
                  <a:gd name="T117" fmla="*/ 109 h 167"/>
                  <a:gd name="T118" fmla="*/ 124 w 252"/>
                  <a:gd name="T119" fmla="*/ 99 h 167"/>
                  <a:gd name="T120" fmla="*/ 147 w 252"/>
                  <a:gd name="T121" fmla="*/ 77 h 167"/>
                  <a:gd name="T122" fmla="*/ 179 w 252"/>
                  <a:gd name="T123" fmla="*/ 48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52" h="167">
                    <a:moveTo>
                      <a:pt x="228" y="6"/>
                    </a:moveTo>
                    <a:lnTo>
                      <a:pt x="229" y="5"/>
                    </a:lnTo>
                    <a:lnTo>
                      <a:pt x="230" y="5"/>
                    </a:lnTo>
                    <a:lnTo>
                      <a:pt x="230" y="4"/>
                    </a:lnTo>
                    <a:lnTo>
                      <a:pt x="231" y="4"/>
                    </a:lnTo>
                    <a:lnTo>
                      <a:pt x="232" y="4"/>
                    </a:lnTo>
                    <a:lnTo>
                      <a:pt x="232" y="3"/>
                    </a:lnTo>
                    <a:lnTo>
                      <a:pt x="233" y="3"/>
                    </a:lnTo>
                    <a:lnTo>
                      <a:pt x="234" y="3"/>
                    </a:lnTo>
                    <a:lnTo>
                      <a:pt x="235" y="2"/>
                    </a:lnTo>
                    <a:lnTo>
                      <a:pt x="236" y="2"/>
                    </a:lnTo>
                    <a:lnTo>
                      <a:pt x="237" y="1"/>
                    </a:lnTo>
                    <a:lnTo>
                      <a:pt x="237" y="1"/>
                    </a:lnTo>
                    <a:lnTo>
                      <a:pt x="237" y="0"/>
                    </a:lnTo>
                    <a:lnTo>
                      <a:pt x="246" y="0"/>
                    </a:lnTo>
                    <a:lnTo>
                      <a:pt x="251" y="6"/>
                    </a:lnTo>
                    <a:lnTo>
                      <a:pt x="251" y="6"/>
                    </a:lnTo>
                    <a:lnTo>
                      <a:pt x="251" y="6"/>
                    </a:lnTo>
                    <a:lnTo>
                      <a:pt x="252" y="13"/>
                    </a:lnTo>
                    <a:lnTo>
                      <a:pt x="246" y="19"/>
                    </a:lnTo>
                    <a:lnTo>
                      <a:pt x="246" y="19"/>
                    </a:lnTo>
                    <a:lnTo>
                      <a:pt x="246" y="19"/>
                    </a:lnTo>
                    <a:lnTo>
                      <a:pt x="246" y="20"/>
                    </a:lnTo>
                    <a:lnTo>
                      <a:pt x="245" y="20"/>
                    </a:lnTo>
                    <a:lnTo>
                      <a:pt x="244" y="20"/>
                    </a:lnTo>
                    <a:lnTo>
                      <a:pt x="243" y="21"/>
                    </a:lnTo>
                    <a:lnTo>
                      <a:pt x="243" y="21"/>
                    </a:lnTo>
                    <a:lnTo>
                      <a:pt x="242" y="21"/>
                    </a:lnTo>
                    <a:lnTo>
                      <a:pt x="242" y="21"/>
                    </a:lnTo>
                    <a:lnTo>
                      <a:pt x="241" y="22"/>
                    </a:lnTo>
                    <a:lnTo>
                      <a:pt x="241" y="22"/>
                    </a:lnTo>
                    <a:lnTo>
                      <a:pt x="240" y="23"/>
                    </a:lnTo>
                    <a:lnTo>
                      <a:pt x="239" y="23"/>
                    </a:lnTo>
                    <a:lnTo>
                      <a:pt x="239" y="23"/>
                    </a:lnTo>
                    <a:lnTo>
                      <a:pt x="238" y="24"/>
                    </a:lnTo>
                    <a:lnTo>
                      <a:pt x="237" y="24"/>
                    </a:lnTo>
                    <a:lnTo>
                      <a:pt x="237" y="25"/>
                    </a:lnTo>
                    <a:lnTo>
                      <a:pt x="237" y="25"/>
                    </a:lnTo>
                    <a:lnTo>
                      <a:pt x="236" y="26"/>
                    </a:lnTo>
                    <a:lnTo>
                      <a:pt x="235" y="26"/>
                    </a:lnTo>
                    <a:lnTo>
                      <a:pt x="235" y="27"/>
                    </a:lnTo>
                    <a:lnTo>
                      <a:pt x="234" y="27"/>
                    </a:lnTo>
                    <a:lnTo>
                      <a:pt x="233" y="28"/>
                    </a:lnTo>
                    <a:lnTo>
                      <a:pt x="232" y="28"/>
                    </a:lnTo>
                    <a:lnTo>
                      <a:pt x="232" y="28"/>
                    </a:lnTo>
                    <a:lnTo>
                      <a:pt x="231" y="28"/>
                    </a:lnTo>
                    <a:lnTo>
                      <a:pt x="230" y="29"/>
                    </a:lnTo>
                    <a:lnTo>
                      <a:pt x="229" y="29"/>
                    </a:lnTo>
                    <a:lnTo>
                      <a:pt x="229" y="30"/>
                    </a:lnTo>
                    <a:lnTo>
                      <a:pt x="228" y="30"/>
                    </a:lnTo>
                    <a:lnTo>
                      <a:pt x="227" y="31"/>
                    </a:lnTo>
                    <a:lnTo>
                      <a:pt x="227" y="32"/>
                    </a:lnTo>
                    <a:lnTo>
                      <a:pt x="226" y="32"/>
                    </a:lnTo>
                    <a:lnTo>
                      <a:pt x="226" y="33"/>
                    </a:lnTo>
                    <a:lnTo>
                      <a:pt x="225" y="33"/>
                    </a:lnTo>
                    <a:lnTo>
                      <a:pt x="224" y="34"/>
                    </a:lnTo>
                    <a:lnTo>
                      <a:pt x="223" y="35"/>
                    </a:lnTo>
                    <a:lnTo>
                      <a:pt x="223" y="35"/>
                    </a:lnTo>
                    <a:lnTo>
                      <a:pt x="222" y="36"/>
                    </a:lnTo>
                    <a:lnTo>
                      <a:pt x="221" y="36"/>
                    </a:lnTo>
                    <a:lnTo>
                      <a:pt x="220" y="37"/>
                    </a:lnTo>
                    <a:lnTo>
                      <a:pt x="219" y="38"/>
                    </a:lnTo>
                    <a:lnTo>
                      <a:pt x="219" y="38"/>
                    </a:lnTo>
                    <a:lnTo>
                      <a:pt x="218" y="38"/>
                    </a:lnTo>
                    <a:lnTo>
                      <a:pt x="218" y="39"/>
                    </a:lnTo>
                    <a:lnTo>
                      <a:pt x="217" y="39"/>
                    </a:lnTo>
                    <a:lnTo>
                      <a:pt x="216" y="40"/>
                    </a:lnTo>
                    <a:lnTo>
                      <a:pt x="216" y="41"/>
                    </a:lnTo>
                    <a:lnTo>
                      <a:pt x="215" y="41"/>
                    </a:lnTo>
                    <a:lnTo>
                      <a:pt x="214" y="42"/>
                    </a:lnTo>
                    <a:lnTo>
                      <a:pt x="213" y="43"/>
                    </a:lnTo>
                    <a:lnTo>
                      <a:pt x="212" y="44"/>
                    </a:lnTo>
                    <a:lnTo>
                      <a:pt x="211" y="45"/>
                    </a:lnTo>
                    <a:lnTo>
                      <a:pt x="209" y="47"/>
                    </a:lnTo>
                    <a:lnTo>
                      <a:pt x="208" y="48"/>
                    </a:lnTo>
                    <a:lnTo>
                      <a:pt x="207" y="49"/>
                    </a:lnTo>
                    <a:lnTo>
                      <a:pt x="205" y="50"/>
                    </a:lnTo>
                    <a:lnTo>
                      <a:pt x="203" y="52"/>
                    </a:lnTo>
                    <a:lnTo>
                      <a:pt x="202" y="53"/>
                    </a:lnTo>
                    <a:lnTo>
                      <a:pt x="201" y="54"/>
                    </a:lnTo>
                    <a:lnTo>
                      <a:pt x="200" y="55"/>
                    </a:lnTo>
                    <a:lnTo>
                      <a:pt x="199" y="56"/>
                    </a:lnTo>
                    <a:lnTo>
                      <a:pt x="198" y="57"/>
                    </a:lnTo>
                    <a:lnTo>
                      <a:pt x="196" y="59"/>
                    </a:lnTo>
                    <a:lnTo>
                      <a:pt x="194" y="60"/>
                    </a:lnTo>
                    <a:lnTo>
                      <a:pt x="192" y="62"/>
                    </a:lnTo>
                    <a:lnTo>
                      <a:pt x="191" y="64"/>
                    </a:lnTo>
                    <a:lnTo>
                      <a:pt x="189" y="65"/>
                    </a:lnTo>
                    <a:lnTo>
                      <a:pt x="188" y="67"/>
                    </a:lnTo>
                    <a:lnTo>
                      <a:pt x="186" y="68"/>
                    </a:lnTo>
                    <a:lnTo>
                      <a:pt x="183" y="71"/>
                    </a:lnTo>
                    <a:lnTo>
                      <a:pt x="179" y="75"/>
                    </a:lnTo>
                    <a:lnTo>
                      <a:pt x="177" y="77"/>
                    </a:lnTo>
                    <a:lnTo>
                      <a:pt x="173" y="81"/>
                    </a:lnTo>
                    <a:lnTo>
                      <a:pt x="170" y="85"/>
                    </a:lnTo>
                    <a:lnTo>
                      <a:pt x="168" y="86"/>
                    </a:lnTo>
                    <a:lnTo>
                      <a:pt x="167" y="87"/>
                    </a:lnTo>
                    <a:lnTo>
                      <a:pt x="165" y="89"/>
                    </a:lnTo>
                    <a:lnTo>
                      <a:pt x="163" y="91"/>
                    </a:lnTo>
                    <a:lnTo>
                      <a:pt x="161" y="93"/>
                    </a:lnTo>
                    <a:lnTo>
                      <a:pt x="160" y="94"/>
                    </a:lnTo>
                    <a:lnTo>
                      <a:pt x="158" y="96"/>
                    </a:lnTo>
                    <a:lnTo>
                      <a:pt x="156" y="97"/>
                    </a:lnTo>
                    <a:lnTo>
                      <a:pt x="155" y="99"/>
                    </a:lnTo>
                    <a:lnTo>
                      <a:pt x="153" y="101"/>
                    </a:lnTo>
                    <a:lnTo>
                      <a:pt x="151" y="102"/>
                    </a:lnTo>
                    <a:lnTo>
                      <a:pt x="150" y="104"/>
                    </a:lnTo>
                    <a:lnTo>
                      <a:pt x="148" y="105"/>
                    </a:lnTo>
                    <a:lnTo>
                      <a:pt x="146" y="107"/>
                    </a:lnTo>
                    <a:lnTo>
                      <a:pt x="144" y="109"/>
                    </a:lnTo>
                    <a:lnTo>
                      <a:pt x="142" y="110"/>
                    </a:lnTo>
                    <a:lnTo>
                      <a:pt x="141" y="112"/>
                    </a:lnTo>
                    <a:lnTo>
                      <a:pt x="139" y="114"/>
                    </a:lnTo>
                    <a:lnTo>
                      <a:pt x="138" y="115"/>
                    </a:lnTo>
                    <a:lnTo>
                      <a:pt x="137" y="115"/>
                    </a:lnTo>
                    <a:lnTo>
                      <a:pt x="136" y="115"/>
                    </a:lnTo>
                    <a:lnTo>
                      <a:pt x="135" y="116"/>
                    </a:lnTo>
                    <a:lnTo>
                      <a:pt x="134" y="117"/>
                    </a:lnTo>
                    <a:lnTo>
                      <a:pt x="133" y="118"/>
                    </a:lnTo>
                    <a:lnTo>
                      <a:pt x="132" y="119"/>
                    </a:lnTo>
                    <a:lnTo>
                      <a:pt x="132" y="120"/>
                    </a:lnTo>
                    <a:lnTo>
                      <a:pt x="131" y="120"/>
                    </a:lnTo>
                    <a:lnTo>
                      <a:pt x="130" y="121"/>
                    </a:lnTo>
                    <a:lnTo>
                      <a:pt x="129" y="122"/>
                    </a:lnTo>
                    <a:lnTo>
                      <a:pt x="128" y="123"/>
                    </a:lnTo>
                    <a:lnTo>
                      <a:pt x="127" y="124"/>
                    </a:lnTo>
                    <a:lnTo>
                      <a:pt x="126" y="124"/>
                    </a:lnTo>
                    <a:lnTo>
                      <a:pt x="125" y="124"/>
                    </a:lnTo>
                    <a:lnTo>
                      <a:pt x="124" y="125"/>
                    </a:lnTo>
                    <a:lnTo>
                      <a:pt x="123" y="126"/>
                    </a:lnTo>
                    <a:lnTo>
                      <a:pt x="122" y="127"/>
                    </a:lnTo>
                    <a:lnTo>
                      <a:pt x="122" y="128"/>
                    </a:lnTo>
                    <a:lnTo>
                      <a:pt x="121" y="129"/>
                    </a:lnTo>
                    <a:lnTo>
                      <a:pt x="120" y="129"/>
                    </a:lnTo>
                    <a:lnTo>
                      <a:pt x="119" y="130"/>
                    </a:lnTo>
                    <a:lnTo>
                      <a:pt x="118" y="131"/>
                    </a:lnTo>
                    <a:lnTo>
                      <a:pt x="117" y="132"/>
                    </a:lnTo>
                    <a:lnTo>
                      <a:pt x="116" y="132"/>
                    </a:lnTo>
                    <a:lnTo>
                      <a:pt x="115" y="133"/>
                    </a:lnTo>
                    <a:lnTo>
                      <a:pt x="114" y="134"/>
                    </a:lnTo>
                    <a:lnTo>
                      <a:pt x="113" y="134"/>
                    </a:lnTo>
                    <a:lnTo>
                      <a:pt x="112" y="135"/>
                    </a:lnTo>
                    <a:lnTo>
                      <a:pt x="112" y="135"/>
                    </a:lnTo>
                    <a:lnTo>
                      <a:pt x="111" y="136"/>
                    </a:lnTo>
                    <a:lnTo>
                      <a:pt x="110" y="137"/>
                    </a:lnTo>
                    <a:lnTo>
                      <a:pt x="109" y="138"/>
                    </a:lnTo>
                    <a:lnTo>
                      <a:pt x="108" y="138"/>
                    </a:lnTo>
                    <a:lnTo>
                      <a:pt x="107" y="139"/>
                    </a:lnTo>
                    <a:lnTo>
                      <a:pt x="106" y="140"/>
                    </a:lnTo>
                    <a:lnTo>
                      <a:pt x="105" y="140"/>
                    </a:lnTo>
                    <a:lnTo>
                      <a:pt x="104" y="141"/>
                    </a:lnTo>
                    <a:lnTo>
                      <a:pt x="103" y="142"/>
                    </a:lnTo>
                    <a:lnTo>
                      <a:pt x="103" y="143"/>
                    </a:lnTo>
                    <a:lnTo>
                      <a:pt x="101" y="143"/>
                    </a:lnTo>
                    <a:lnTo>
                      <a:pt x="100" y="144"/>
                    </a:lnTo>
                    <a:lnTo>
                      <a:pt x="99" y="144"/>
                    </a:lnTo>
                    <a:lnTo>
                      <a:pt x="98" y="144"/>
                    </a:lnTo>
                    <a:lnTo>
                      <a:pt x="97" y="145"/>
                    </a:lnTo>
                    <a:lnTo>
                      <a:pt x="96" y="146"/>
                    </a:lnTo>
                    <a:lnTo>
                      <a:pt x="95" y="146"/>
                    </a:lnTo>
                    <a:lnTo>
                      <a:pt x="94" y="147"/>
                    </a:lnTo>
                    <a:lnTo>
                      <a:pt x="93" y="148"/>
                    </a:lnTo>
                    <a:lnTo>
                      <a:pt x="93" y="148"/>
                    </a:lnTo>
                    <a:lnTo>
                      <a:pt x="92" y="149"/>
                    </a:lnTo>
                    <a:lnTo>
                      <a:pt x="92" y="149"/>
                    </a:lnTo>
                    <a:lnTo>
                      <a:pt x="91" y="149"/>
                    </a:lnTo>
                    <a:lnTo>
                      <a:pt x="90" y="150"/>
                    </a:lnTo>
                    <a:lnTo>
                      <a:pt x="89" y="151"/>
                    </a:lnTo>
                    <a:lnTo>
                      <a:pt x="88" y="151"/>
                    </a:lnTo>
                    <a:lnTo>
                      <a:pt x="86" y="152"/>
                    </a:lnTo>
                    <a:lnTo>
                      <a:pt x="85" y="152"/>
                    </a:lnTo>
                    <a:lnTo>
                      <a:pt x="84" y="153"/>
                    </a:lnTo>
                    <a:lnTo>
                      <a:pt x="84" y="153"/>
                    </a:lnTo>
                    <a:lnTo>
                      <a:pt x="83" y="153"/>
                    </a:lnTo>
                    <a:lnTo>
                      <a:pt x="82" y="154"/>
                    </a:lnTo>
                    <a:lnTo>
                      <a:pt x="81" y="154"/>
                    </a:lnTo>
                    <a:lnTo>
                      <a:pt x="80" y="155"/>
                    </a:lnTo>
                    <a:lnTo>
                      <a:pt x="79" y="155"/>
                    </a:lnTo>
                    <a:lnTo>
                      <a:pt x="78" y="156"/>
                    </a:lnTo>
                    <a:lnTo>
                      <a:pt x="76" y="156"/>
                    </a:lnTo>
                    <a:lnTo>
                      <a:pt x="75" y="157"/>
                    </a:lnTo>
                    <a:lnTo>
                      <a:pt x="74" y="157"/>
                    </a:lnTo>
                    <a:lnTo>
                      <a:pt x="74" y="158"/>
                    </a:lnTo>
                    <a:lnTo>
                      <a:pt x="73" y="158"/>
                    </a:lnTo>
                    <a:lnTo>
                      <a:pt x="72" y="159"/>
                    </a:lnTo>
                    <a:lnTo>
                      <a:pt x="71" y="159"/>
                    </a:lnTo>
                    <a:lnTo>
                      <a:pt x="70" y="160"/>
                    </a:lnTo>
                    <a:lnTo>
                      <a:pt x="69" y="160"/>
                    </a:lnTo>
                    <a:lnTo>
                      <a:pt x="67" y="160"/>
                    </a:lnTo>
                    <a:lnTo>
                      <a:pt x="66" y="161"/>
                    </a:lnTo>
                    <a:lnTo>
                      <a:pt x="65" y="161"/>
                    </a:lnTo>
                    <a:lnTo>
                      <a:pt x="65" y="162"/>
                    </a:lnTo>
                    <a:lnTo>
                      <a:pt x="64" y="162"/>
                    </a:lnTo>
                    <a:lnTo>
                      <a:pt x="63" y="162"/>
                    </a:lnTo>
                    <a:lnTo>
                      <a:pt x="62" y="163"/>
                    </a:lnTo>
                    <a:lnTo>
                      <a:pt x="60" y="163"/>
                    </a:lnTo>
                    <a:lnTo>
                      <a:pt x="59" y="163"/>
                    </a:lnTo>
                    <a:lnTo>
                      <a:pt x="58" y="163"/>
                    </a:lnTo>
                    <a:lnTo>
                      <a:pt x="57" y="163"/>
                    </a:lnTo>
                    <a:lnTo>
                      <a:pt x="56" y="163"/>
                    </a:lnTo>
                    <a:lnTo>
                      <a:pt x="55" y="164"/>
                    </a:lnTo>
                    <a:lnTo>
                      <a:pt x="54" y="164"/>
                    </a:lnTo>
                    <a:lnTo>
                      <a:pt x="53" y="164"/>
                    </a:lnTo>
                    <a:lnTo>
                      <a:pt x="52" y="164"/>
                    </a:lnTo>
                    <a:lnTo>
                      <a:pt x="51" y="165"/>
                    </a:lnTo>
                    <a:lnTo>
                      <a:pt x="50" y="165"/>
                    </a:lnTo>
                    <a:lnTo>
                      <a:pt x="49" y="165"/>
                    </a:lnTo>
                    <a:lnTo>
                      <a:pt x="47" y="165"/>
                    </a:lnTo>
                    <a:lnTo>
                      <a:pt x="46" y="166"/>
                    </a:lnTo>
                    <a:lnTo>
                      <a:pt x="46" y="166"/>
                    </a:lnTo>
                    <a:lnTo>
                      <a:pt x="45" y="166"/>
                    </a:lnTo>
                    <a:lnTo>
                      <a:pt x="44" y="166"/>
                    </a:lnTo>
                    <a:lnTo>
                      <a:pt x="43" y="166"/>
                    </a:lnTo>
                    <a:lnTo>
                      <a:pt x="41" y="166"/>
                    </a:lnTo>
                    <a:lnTo>
                      <a:pt x="41" y="166"/>
                    </a:lnTo>
                    <a:lnTo>
                      <a:pt x="40" y="166"/>
                    </a:lnTo>
                    <a:lnTo>
                      <a:pt x="40" y="167"/>
                    </a:lnTo>
                    <a:lnTo>
                      <a:pt x="39" y="167"/>
                    </a:lnTo>
                    <a:lnTo>
                      <a:pt x="38" y="167"/>
                    </a:lnTo>
                    <a:lnTo>
                      <a:pt x="38" y="167"/>
                    </a:lnTo>
                    <a:lnTo>
                      <a:pt x="37" y="167"/>
                    </a:lnTo>
                    <a:lnTo>
                      <a:pt x="37" y="167"/>
                    </a:lnTo>
                    <a:lnTo>
                      <a:pt x="36" y="167"/>
                    </a:lnTo>
                    <a:lnTo>
                      <a:pt x="36" y="167"/>
                    </a:lnTo>
                    <a:lnTo>
                      <a:pt x="36" y="167"/>
                    </a:lnTo>
                    <a:lnTo>
                      <a:pt x="35" y="167"/>
                    </a:lnTo>
                    <a:lnTo>
                      <a:pt x="35" y="167"/>
                    </a:lnTo>
                    <a:lnTo>
                      <a:pt x="34" y="167"/>
                    </a:lnTo>
                    <a:lnTo>
                      <a:pt x="33" y="167"/>
                    </a:lnTo>
                    <a:lnTo>
                      <a:pt x="33" y="167"/>
                    </a:lnTo>
                    <a:lnTo>
                      <a:pt x="32" y="167"/>
                    </a:lnTo>
                    <a:lnTo>
                      <a:pt x="32" y="167"/>
                    </a:lnTo>
                    <a:lnTo>
                      <a:pt x="31" y="167"/>
                    </a:lnTo>
                    <a:lnTo>
                      <a:pt x="30" y="167"/>
                    </a:lnTo>
                    <a:lnTo>
                      <a:pt x="30" y="167"/>
                    </a:lnTo>
                    <a:lnTo>
                      <a:pt x="29" y="167"/>
                    </a:lnTo>
                    <a:lnTo>
                      <a:pt x="29" y="167"/>
                    </a:lnTo>
                    <a:lnTo>
                      <a:pt x="28" y="167"/>
                    </a:lnTo>
                    <a:lnTo>
                      <a:pt x="27" y="167"/>
                    </a:lnTo>
                    <a:lnTo>
                      <a:pt x="27" y="167"/>
                    </a:lnTo>
                    <a:lnTo>
                      <a:pt x="26" y="167"/>
                    </a:lnTo>
                    <a:lnTo>
                      <a:pt x="26" y="167"/>
                    </a:lnTo>
                    <a:lnTo>
                      <a:pt x="26" y="167"/>
                    </a:lnTo>
                    <a:lnTo>
                      <a:pt x="25" y="167"/>
                    </a:lnTo>
                    <a:lnTo>
                      <a:pt x="25" y="167"/>
                    </a:lnTo>
                    <a:lnTo>
                      <a:pt x="24" y="167"/>
                    </a:lnTo>
                    <a:lnTo>
                      <a:pt x="23" y="166"/>
                    </a:lnTo>
                    <a:lnTo>
                      <a:pt x="23" y="166"/>
                    </a:lnTo>
                    <a:lnTo>
                      <a:pt x="22" y="166"/>
                    </a:lnTo>
                    <a:lnTo>
                      <a:pt x="22" y="166"/>
                    </a:lnTo>
                    <a:lnTo>
                      <a:pt x="21" y="166"/>
                    </a:lnTo>
                    <a:lnTo>
                      <a:pt x="20" y="166"/>
                    </a:lnTo>
                    <a:lnTo>
                      <a:pt x="20" y="166"/>
                    </a:lnTo>
                    <a:lnTo>
                      <a:pt x="19" y="166"/>
                    </a:lnTo>
                    <a:lnTo>
                      <a:pt x="18" y="166"/>
                    </a:lnTo>
                    <a:lnTo>
                      <a:pt x="18" y="166"/>
                    </a:lnTo>
                    <a:lnTo>
                      <a:pt x="17" y="165"/>
                    </a:lnTo>
                    <a:lnTo>
                      <a:pt x="17" y="165"/>
                    </a:lnTo>
                    <a:lnTo>
                      <a:pt x="17" y="165"/>
                    </a:lnTo>
                    <a:lnTo>
                      <a:pt x="16" y="165"/>
                    </a:lnTo>
                    <a:lnTo>
                      <a:pt x="16" y="165"/>
                    </a:lnTo>
                    <a:lnTo>
                      <a:pt x="15" y="165"/>
                    </a:lnTo>
                    <a:lnTo>
                      <a:pt x="15" y="165"/>
                    </a:lnTo>
                    <a:lnTo>
                      <a:pt x="14" y="164"/>
                    </a:lnTo>
                    <a:lnTo>
                      <a:pt x="14" y="164"/>
                    </a:lnTo>
                    <a:lnTo>
                      <a:pt x="13" y="164"/>
                    </a:lnTo>
                    <a:lnTo>
                      <a:pt x="13" y="164"/>
                    </a:lnTo>
                    <a:lnTo>
                      <a:pt x="12" y="163"/>
                    </a:lnTo>
                    <a:lnTo>
                      <a:pt x="11" y="163"/>
                    </a:lnTo>
                    <a:lnTo>
                      <a:pt x="11" y="163"/>
                    </a:lnTo>
                    <a:lnTo>
                      <a:pt x="10" y="163"/>
                    </a:lnTo>
                    <a:lnTo>
                      <a:pt x="10" y="163"/>
                    </a:lnTo>
                    <a:lnTo>
                      <a:pt x="9" y="163"/>
                    </a:lnTo>
                    <a:lnTo>
                      <a:pt x="9" y="163"/>
                    </a:lnTo>
                    <a:lnTo>
                      <a:pt x="8" y="162"/>
                    </a:lnTo>
                    <a:lnTo>
                      <a:pt x="8" y="162"/>
                    </a:lnTo>
                    <a:lnTo>
                      <a:pt x="7" y="162"/>
                    </a:lnTo>
                    <a:lnTo>
                      <a:pt x="7" y="161"/>
                    </a:lnTo>
                    <a:lnTo>
                      <a:pt x="7" y="161"/>
                    </a:lnTo>
                    <a:lnTo>
                      <a:pt x="7" y="160"/>
                    </a:lnTo>
                    <a:lnTo>
                      <a:pt x="7" y="160"/>
                    </a:lnTo>
                    <a:lnTo>
                      <a:pt x="6" y="160"/>
                    </a:lnTo>
                    <a:lnTo>
                      <a:pt x="6" y="159"/>
                    </a:lnTo>
                    <a:lnTo>
                      <a:pt x="5" y="159"/>
                    </a:lnTo>
                    <a:lnTo>
                      <a:pt x="5" y="158"/>
                    </a:lnTo>
                    <a:lnTo>
                      <a:pt x="4" y="158"/>
                    </a:lnTo>
                    <a:lnTo>
                      <a:pt x="4" y="157"/>
                    </a:lnTo>
                    <a:lnTo>
                      <a:pt x="4" y="157"/>
                    </a:lnTo>
                    <a:lnTo>
                      <a:pt x="3" y="156"/>
                    </a:lnTo>
                    <a:lnTo>
                      <a:pt x="3" y="156"/>
                    </a:lnTo>
                    <a:lnTo>
                      <a:pt x="3" y="155"/>
                    </a:lnTo>
                    <a:lnTo>
                      <a:pt x="2" y="155"/>
                    </a:lnTo>
                    <a:lnTo>
                      <a:pt x="2" y="154"/>
                    </a:lnTo>
                    <a:lnTo>
                      <a:pt x="2" y="153"/>
                    </a:lnTo>
                    <a:lnTo>
                      <a:pt x="2" y="153"/>
                    </a:lnTo>
                    <a:lnTo>
                      <a:pt x="2" y="153"/>
                    </a:lnTo>
                    <a:lnTo>
                      <a:pt x="1" y="153"/>
                    </a:lnTo>
                    <a:lnTo>
                      <a:pt x="1" y="152"/>
                    </a:lnTo>
                    <a:lnTo>
                      <a:pt x="1" y="152"/>
                    </a:lnTo>
                    <a:lnTo>
                      <a:pt x="1" y="151"/>
                    </a:lnTo>
                    <a:lnTo>
                      <a:pt x="1" y="150"/>
                    </a:lnTo>
                    <a:lnTo>
                      <a:pt x="1" y="150"/>
                    </a:lnTo>
                    <a:lnTo>
                      <a:pt x="1" y="149"/>
                    </a:lnTo>
                    <a:lnTo>
                      <a:pt x="0" y="149"/>
                    </a:lnTo>
                    <a:lnTo>
                      <a:pt x="0" y="148"/>
                    </a:lnTo>
                    <a:lnTo>
                      <a:pt x="0" y="148"/>
                    </a:lnTo>
                    <a:lnTo>
                      <a:pt x="0" y="147"/>
                    </a:lnTo>
                    <a:lnTo>
                      <a:pt x="0" y="147"/>
                    </a:lnTo>
                    <a:lnTo>
                      <a:pt x="0" y="146"/>
                    </a:lnTo>
                    <a:lnTo>
                      <a:pt x="0" y="145"/>
                    </a:lnTo>
                    <a:lnTo>
                      <a:pt x="0" y="145"/>
                    </a:lnTo>
                    <a:lnTo>
                      <a:pt x="0" y="144"/>
                    </a:lnTo>
                    <a:lnTo>
                      <a:pt x="0" y="144"/>
                    </a:lnTo>
                    <a:lnTo>
                      <a:pt x="0" y="144"/>
                    </a:lnTo>
                    <a:lnTo>
                      <a:pt x="1" y="144"/>
                    </a:lnTo>
                    <a:lnTo>
                      <a:pt x="1" y="143"/>
                    </a:lnTo>
                    <a:lnTo>
                      <a:pt x="1" y="143"/>
                    </a:lnTo>
                    <a:lnTo>
                      <a:pt x="1" y="142"/>
                    </a:lnTo>
                    <a:lnTo>
                      <a:pt x="1" y="142"/>
                    </a:lnTo>
                    <a:lnTo>
                      <a:pt x="1" y="141"/>
                    </a:lnTo>
                    <a:lnTo>
                      <a:pt x="1" y="141"/>
                    </a:lnTo>
                    <a:lnTo>
                      <a:pt x="1" y="140"/>
                    </a:lnTo>
                    <a:lnTo>
                      <a:pt x="1" y="140"/>
                    </a:lnTo>
                    <a:lnTo>
                      <a:pt x="1" y="139"/>
                    </a:lnTo>
                    <a:lnTo>
                      <a:pt x="2" y="139"/>
                    </a:lnTo>
                    <a:lnTo>
                      <a:pt x="2" y="138"/>
                    </a:lnTo>
                    <a:lnTo>
                      <a:pt x="2" y="138"/>
                    </a:lnTo>
                    <a:lnTo>
                      <a:pt x="2" y="137"/>
                    </a:lnTo>
                    <a:lnTo>
                      <a:pt x="2" y="137"/>
                    </a:lnTo>
                    <a:lnTo>
                      <a:pt x="2" y="137"/>
                    </a:lnTo>
                    <a:lnTo>
                      <a:pt x="3" y="136"/>
                    </a:lnTo>
                    <a:lnTo>
                      <a:pt x="3" y="136"/>
                    </a:lnTo>
                    <a:lnTo>
                      <a:pt x="3" y="135"/>
                    </a:lnTo>
                    <a:lnTo>
                      <a:pt x="3" y="135"/>
                    </a:lnTo>
                    <a:lnTo>
                      <a:pt x="3" y="134"/>
                    </a:lnTo>
                    <a:lnTo>
                      <a:pt x="3" y="134"/>
                    </a:lnTo>
                    <a:lnTo>
                      <a:pt x="4" y="134"/>
                    </a:lnTo>
                    <a:lnTo>
                      <a:pt x="4" y="134"/>
                    </a:lnTo>
                    <a:lnTo>
                      <a:pt x="4" y="134"/>
                    </a:lnTo>
                    <a:lnTo>
                      <a:pt x="4" y="133"/>
                    </a:lnTo>
                    <a:lnTo>
                      <a:pt x="5" y="133"/>
                    </a:lnTo>
                    <a:lnTo>
                      <a:pt x="5" y="132"/>
                    </a:lnTo>
                    <a:lnTo>
                      <a:pt x="5" y="132"/>
                    </a:lnTo>
                    <a:lnTo>
                      <a:pt x="5" y="131"/>
                    </a:lnTo>
                    <a:lnTo>
                      <a:pt x="5" y="131"/>
                    </a:lnTo>
                    <a:lnTo>
                      <a:pt x="6" y="130"/>
                    </a:lnTo>
                    <a:lnTo>
                      <a:pt x="6" y="130"/>
                    </a:lnTo>
                    <a:lnTo>
                      <a:pt x="6" y="130"/>
                    </a:lnTo>
                    <a:lnTo>
                      <a:pt x="7" y="129"/>
                    </a:lnTo>
                    <a:lnTo>
                      <a:pt x="7" y="128"/>
                    </a:lnTo>
                    <a:lnTo>
                      <a:pt x="7" y="127"/>
                    </a:lnTo>
                    <a:lnTo>
                      <a:pt x="7" y="126"/>
                    </a:lnTo>
                    <a:lnTo>
                      <a:pt x="8" y="125"/>
                    </a:lnTo>
                    <a:lnTo>
                      <a:pt x="8" y="125"/>
                    </a:lnTo>
                    <a:lnTo>
                      <a:pt x="9" y="124"/>
                    </a:lnTo>
                    <a:lnTo>
                      <a:pt x="10" y="124"/>
                    </a:lnTo>
                    <a:lnTo>
                      <a:pt x="10" y="123"/>
                    </a:lnTo>
                    <a:lnTo>
                      <a:pt x="11" y="122"/>
                    </a:lnTo>
                    <a:lnTo>
                      <a:pt x="11" y="121"/>
                    </a:lnTo>
                    <a:lnTo>
                      <a:pt x="12" y="121"/>
                    </a:lnTo>
                    <a:lnTo>
                      <a:pt x="13" y="120"/>
                    </a:lnTo>
                    <a:lnTo>
                      <a:pt x="13" y="119"/>
                    </a:lnTo>
                    <a:lnTo>
                      <a:pt x="14" y="118"/>
                    </a:lnTo>
                    <a:lnTo>
                      <a:pt x="15" y="117"/>
                    </a:lnTo>
                    <a:lnTo>
                      <a:pt x="15" y="116"/>
                    </a:lnTo>
                    <a:lnTo>
                      <a:pt x="16" y="116"/>
                    </a:lnTo>
                    <a:lnTo>
                      <a:pt x="17" y="115"/>
                    </a:lnTo>
                    <a:lnTo>
                      <a:pt x="17" y="115"/>
                    </a:lnTo>
                    <a:lnTo>
                      <a:pt x="17" y="114"/>
                    </a:lnTo>
                    <a:lnTo>
                      <a:pt x="18" y="113"/>
                    </a:lnTo>
                    <a:lnTo>
                      <a:pt x="18" y="113"/>
                    </a:lnTo>
                    <a:lnTo>
                      <a:pt x="19" y="112"/>
                    </a:lnTo>
                    <a:lnTo>
                      <a:pt x="20" y="111"/>
                    </a:lnTo>
                    <a:lnTo>
                      <a:pt x="20" y="110"/>
                    </a:lnTo>
                    <a:lnTo>
                      <a:pt x="21" y="110"/>
                    </a:lnTo>
                    <a:lnTo>
                      <a:pt x="22" y="109"/>
                    </a:lnTo>
                    <a:lnTo>
                      <a:pt x="23" y="108"/>
                    </a:lnTo>
                    <a:lnTo>
                      <a:pt x="23" y="107"/>
                    </a:lnTo>
                    <a:lnTo>
                      <a:pt x="24" y="107"/>
                    </a:lnTo>
                    <a:lnTo>
                      <a:pt x="25" y="106"/>
                    </a:lnTo>
                    <a:lnTo>
                      <a:pt x="25" y="105"/>
                    </a:lnTo>
                    <a:lnTo>
                      <a:pt x="26" y="105"/>
                    </a:lnTo>
                    <a:lnTo>
                      <a:pt x="26" y="105"/>
                    </a:lnTo>
                    <a:lnTo>
                      <a:pt x="27" y="104"/>
                    </a:lnTo>
                    <a:lnTo>
                      <a:pt x="27" y="103"/>
                    </a:lnTo>
                    <a:lnTo>
                      <a:pt x="28" y="102"/>
                    </a:lnTo>
                    <a:lnTo>
                      <a:pt x="29" y="102"/>
                    </a:lnTo>
                    <a:lnTo>
                      <a:pt x="29" y="101"/>
                    </a:lnTo>
                    <a:lnTo>
                      <a:pt x="30" y="100"/>
                    </a:lnTo>
                    <a:lnTo>
                      <a:pt x="31" y="99"/>
                    </a:lnTo>
                    <a:lnTo>
                      <a:pt x="33" y="98"/>
                    </a:lnTo>
                    <a:lnTo>
                      <a:pt x="34" y="96"/>
                    </a:lnTo>
                    <a:lnTo>
                      <a:pt x="35" y="96"/>
                    </a:lnTo>
                    <a:lnTo>
                      <a:pt x="36" y="95"/>
                    </a:lnTo>
                    <a:lnTo>
                      <a:pt x="37" y="94"/>
                    </a:lnTo>
                    <a:lnTo>
                      <a:pt x="38" y="93"/>
                    </a:lnTo>
                    <a:lnTo>
                      <a:pt x="39" y="92"/>
                    </a:lnTo>
                    <a:lnTo>
                      <a:pt x="40" y="91"/>
                    </a:lnTo>
                    <a:lnTo>
                      <a:pt x="41" y="90"/>
                    </a:lnTo>
                    <a:lnTo>
                      <a:pt x="42" y="89"/>
                    </a:lnTo>
                    <a:lnTo>
                      <a:pt x="43" y="88"/>
                    </a:lnTo>
                    <a:lnTo>
                      <a:pt x="44" y="87"/>
                    </a:lnTo>
                    <a:lnTo>
                      <a:pt x="45" y="87"/>
                    </a:lnTo>
                    <a:lnTo>
                      <a:pt x="46" y="86"/>
                    </a:lnTo>
                    <a:lnTo>
                      <a:pt x="46" y="86"/>
                    </a:lnTo>
                    <a:lnTo>
                      <a:pt x="46" y="86"/>
                    </a:lnTo>
                    <a:lnTo>
                      <a:pt x="46" y="86"/>
                    </a:lnTo>
                    <a:lnTo>
                      <a:pt x="48" y="85"/>
                    </a:lnTo>
                    <a:lnTo>
                      <a:pt x="49" y="84"/>
                    </a:lnTo>
                    <a:lnTo>
                      <a:pt x="50" y="82"/>
                    </a:lnTo>
                    <a:lnTo>
                      <a:pt x="52" y="82"/>
                    </a:lnTo>
                    <a:lnTo>
                      <a:pt x="52" y="81"/>
                    </a:lnTo>
                    <a:lnTo>
                      <a:pt x="53" y="80"/>
                    </a:lnTo>
                    <a:lnTo>
                      <a:pt x="55" y="79"/>
                    </a:lnTo>
                    <a:lnTo>
                      <a:pt x="55" y="78"/>
                    </a:lnTo>
                    <a:lnTo>
                      <a:pt x="56" y="77"/>
                    </a:lnTo>
                    <a:lnTo>
                      <a:pt x="58" y="76"/>
                    </a:lnTo>
                    <a:lnTo>
                      <a:pt x="59" y="76"/>
                    </a:lnTo>
                    <a:lnTo>
                      <a:pt x="60" y="75"/>
                    </a:lnTo>
                    <a:lnTo>
                      <a:pt x="62" y="74"/>
                    </a:lnTo>
                    <a:lnTo>
                      <a:pt x="63" y="73"/>
                    </a:lnTo>
                    <a:lnTo>
                      <a:pt x="64" y="72"/>
                    </a:lnTo>
                    <a:lnTo>
                      <a:pt x="65" y="71"/>
                    </a:lnTo>
                    <a:lnTo>
                      <a:pt x="66" y="70"/>
                    </a:lnTo>
                    <a:lnTo>
                      <a:pt x="68" y="69"/>
                    </a:lnTo>
                    <a:lnTo>
                      <a:pt x="69" y="68"/>
                    </a:lnTo>
                    <a:lnTo>
                      <a:pt x="70" y="67"/>
                    </a:lnTo>
                    <a:lnTo>
                      <a:pt x="72" y="67"/>
                    </a:lnTo>
                    <a:lnTo>
                      <a:pt x="73" y="67"/>
                    </a:lnTo>
                    <a:lnTo>
                      <a:pt x="74" y="66"/>
                    </a:lnTo>
                    <a:lnTo>
                      <a:pt x="75" y="65"/>
                    </a:lnTo>
                    <a:lnTo>
                      <a:pt x="76" y="64"/>
                    </a:lnTo>
                    <a:lnTo>
                      <a:pt x="78" y="63"/>
                    </a:lnTo>
                    <a:lnTo>
                      <a:pt x="79" y="62"/>
                    </a:lnTo>
                    <a:lnTo>
                      <a:pt x="81" y="61"/>
                    </a:lnTo>
                    <a:lnTo>
                      <a:pt x="82" y="60"/>
                    </a:lnTo>
                    <a:lnTo>
                      <a:pt x="84" y="59"/>
                    </a:lnTo>
                    <a:lnTo>
                      <a:pt x="84" y="59"/>
                    </a:lnTo>
                    <a:lnTo>
                      <a:pt x="85" y="58"/>
                    </a:lnTo>
                    <a:lnTo>
                      <a:pt x="87" y="57"/>
                    </a:lnTo>
                    <a:lnTo>
                      <a:pt x="88" y="57"/>
                    </a:lnTo>
                    <a:lnTo>
                      <a:pt x="90" y="56"/>
                    </a:lnTo>
                    <a:lnTo>
                      <a:pt x="91" y="55"/>
                    </a:lnTo>
                    <a:lnTo>
                      <a:pt x="93" y="55"/>
                    </a:lnTo>
                    <a:lnTo>
                      <a:pt x="93" y="54"/>
                    </a:lnTo>
                    <a:lnTo>
                      <a:pt x="95" y="53"/>
                    </a:lnTo>
                    <a:lnTo>
                      <a:pt x="95" y="53"/>
                    </a:lnTo>
                    <a:lnTo>
                      <a:pt x="96" y="52"/>
                    </a:lnTo>
                    <a:lnTo>
                      <a:pt x="97" y="51"/>
                    </a:lnTo>
                    <a:lnTo>
                      <a:pt x="99" y="51"/>
                    </a:lnTo>
                    <a:lnTo>
                      <a:pt x="100" y="50"/>
                    </a:lnTo>
                    <a:lnTo>
                      <a:pt x="102" y="49"/>
                    </a:lnTo>
                    <a:lnTo>
                      <a:pt x="103" y="48"/>
                    </a:lnTo>
                    <a:lnTo>
                      <a:pt x="104" y="48"/>
                    </a:lnTo>
                    <a:lnTo>
                      <a:pt x="105" y="48"/>
                    </a:lnTo>
                    <a:lnTo>
                      <a:pt x="107" y="47"/>
                    </a:lnTo>
                    <a:lnTo>
                      <a:pt x="108" y="46"/>
                    </a:lnTo>
                    <a:lnTo>
                      <a:pt x="110" y="46"/>
                    </a:lnTo>
                    <a:lnTo>
                      <a:pt x="111" y="45"/>
                    </a:lnTo>
                    <a:lnTo>
                      <a:pt x="112" y="44"/>
                    </a:lnTo>
                    <a:lnTo>
                      <a:pt x="113" y="44"/>
                    </a:lnTo>
                    <a:lnTo>
                      <a:pt x="115" y="43"/>
                    </a:lnTo>
                    <a:lnTo>
                      <a:pt x="116" y="42"/>
                    </a:lnTo>
                    <a:lnTo>
                      <a:pt x="118" y="41"/>
                    </a:lnTo>
                    <a:lnTo>
                      <a:pt x="119" y="41"/>
                    </a:lnTo>
                    <a:lnTo>
                      <a:pt x="120" y="40"/>
                    </a:lnTo>
                    <a:lnTo>
                      <a:pt x="122" y="39"/>
                    </a:lnTo>
                    <a:lnTo>
                      <a:pt x="122" y="39"/>
                    </a:lnTo>
                    <a:lnTo>
                      <a:pt x="124" y="38"/>
                    </a:lnTo>
                    <a:lnTo>
                      <a:pt x="125" y="38"/>
                    </a:lnTo>
                    <a:lnTo>
                      <a:pt x="127" y="38"/>
                    </a:lnTo>
                    <a:lnTo>
                      <a:pt x="128" y="37"/>
                    </a:lnTo>
                    <a:lnTo>
                      <a:pt x="130" y="36"/>
                    </a:lnTo>
                    <a:lnTo>
                      <a:pt x="131" y="36"/>
                    </a:lnTo>
                    <a:lnTo>
                      <a:pt x="132" y="35"/>
                    </a:lnTo>
                    <a:lnTo>
                      <a:pt x="133" y="34"/>
                    </a:lnTo>
                    <a:lnTo>
                      <a:pt x="135" y="34"/>
                    </a:lnTo>
                    <a:lnTo>
                      <a:pt x="136" y="33"/>
                    </a:lnTo>
                    <a:lnTo>
                      <a:pt x="138" y="32"/>
                    </a:lnTo>
                    <a:lnTo>
                      <a:pt x="139" y="32"/>
                    </a:lnTo>
                    <a:lnTo>
                      <a:pt x="141" y="31"/>
                    </a:lnTo>
                    <a:lnTo>
                      <a:pt x="141" y="31"/>
                    </a:lnTo>
                    <a:lnTo>
                      <a:pt x="143" y="30"/>
                    </a:lnTo>
                    <a:lnTo>
                      <a:pt x="145" y="29"/>
                    </a:lnTo>
                    <a:lnTo>
                      <a:pt x="146" y="29"/>
                    </a:lnTo>
                    <a:lnTo>
                      <a:pt x="148" y="28"/>
                    </a:lnTo>
                    <a:lnTo>
                      <a:pt x="149" y="28"/>
                    </a:lnTo>
                    <a:lnTo>
                      <a:pt x="151" y="27"/>
                    </a:lnTo>
                    <a:lnTo>
                      <a:pt x="154" y="26"/>
                    </a:lnTo>
                    <a:lnTo>
                      <a:pt x="157" y="25"/>
                    </a:lnTo>
                    <a:lnTo>
                      <a:pt x="160" y="24"/>
                    </a:lnTo>
                    <a:lnTo>
                      <a:pt x="162" y="23"/>
                    </a:lnTo>
                    <a:lnTo>
                      <a:pt x="165" y="21"/>
                    </a:lnTo>
                    <a:lnTo>
                      <a:pt x="168" y="20"/>
                    </a:lnTo>
                    <a:lnTo>
                      <a:pt x="170" y="19"/>
                    </a:lnTo>
                    <a:lnTo>
                      <a:pt x="173" y="19"/>
                    </a:lnTo>
                    <a:lnTo>
                      <a:pt x="177" y="18"/>
                    </a:lnTo>
                    <a:lnTo>
                      <a:pt x="179" y="17"/>
                    </a:lnTo>
                    <a:lnTo>
                      <a:pt x="182" y="16"/>
                    </a:lnTo>
                    <a:lnTo>
                      <a:pt x="185" y="14"/>
                    </a:lnTo>
                    <a:lnTo>
                      <a:pt x="190" y="12"/>
                    </a:lnTo>
                    <a:lnTo>
                      <a:pt x="196" y="10"/>
                    </a:lnTo>
                    <a:lnTo>
                      <a:pt x="201" y="9"/>
                    </a:lnTo>
                    <a:lnTo>
                      <a:pt x="207" y="6"/>
                    </a:lnTo>
                    <a:lnTo>
                      <a:pt x="209" y="5"/>
                    </a:lnTo>
                    <a:lnTo>
                      <a:pt x="212" y="4"/>
                    </a:lnTo>
                    <a:lnTo>
                      <a:pt x="215" y="3"/>
                    </a:lnTo>
                    <a:lnTo>
                      <a:pt x="218" y="2"/>
                    </a:lnTo>
                    <a:lnTo>
                      <a:pt x="226" y="2"/>
                    </a:lnTo>
                    <a:lnTo>
                      <a:pt x="228" y="6"/>
                    </a:lnTo>
                    <a:lnTo>
                      <a:pt x="228" y="6"/>
                    </a:lnTo>
                    <a:close/>
                    <a:moveTo>
                      <a:pt x="192" y="34"/>
                    </a:moveTo>
                    <a:lnTo>
                      <a:pt x="189" y="35"/>
                    </a:lnTo>
                    <a:lnTo>
                      <a:pt x="186" y="36"/>
                    </a:lnTo>
                    <a:lnTo>
                      <a:pt x="183" y="37"/>
                    </a:lnTo>
                    <a:lnTo>
                      <a:pt x="180" y="38"/>
                    </a:lnTo>
                    <a:lnTo>
                      <a:pt x="178" y="38"/>
                    </a:lnTo>
                    <a:lnTo>
                      <a:pt x="175" y="39"/>
                    </a:lnTo>
                    <a:lnTo>
                      <a:pt x="172" y="41"/>
                    </a:lnTo>
                    <a:lnTo>
                      <a:pt x="170" y="42"/>
                    </a:lnTo>
                    <a:lnTo>
                      <a:pt x="167" y="43"/>
                    </a:lnTo>
                    <a:lnTo>
                      <a:pt x="164" y="44"/>
                    </a:lnTo>
                    <a:lnTo>
                      <a:pt x="161" y="45"/>
                    </a:lnTo>
                    <a:lnTo>
                      <a:pt x="159" y="46"/>
                    </a:lnTo>
                    <a:lnTo>
                      <a:pt x="156" y="48"/>
                    </a:lnTo>
                    <a:lnTo>
                      <a:pt x="155" y="48"/>
                    </a:lnTo>
                    <a:lnTo>
                      <a:pt x="154" y="48"/>
                    </a:lnTo>
                    <a:lnTo>
                      <a:pt x="152" y="48"/>
                    </a:lnTo>
                    <a:lnTo>
                      <a:pt x="152" y="48"/>
                    </a:lnTo>
                    <a:lnTo>
                      <a:pt x="151" y="49"/>
                    </a:lnTo>
                    <a:lnTo>
                      <a:pt x="150" y="49"/>
                    </a:lnTo>
                    <a:lnTo>
                      <a:pt x="149" y="50"/>
                    </a:lnTo>
                    <a:lnTo>
                      <a:pt x="147" y="51"/>
                    </a:lnTo>
                    <a:lnTo>
                      <a:pt x="146" y="51"/>
                    </a:lnTo>
                    <a:lnTo>
                      <a:pt x="144" y="52"/>
                    </a:lnTo>
                    <a:lnTo>
                      <a:pt x="143" y="53"/>
                    </a:lnTo>
                    <a:lnTo>
                      <a:pt x="141" y="53"/>
                    </a:lnTo>
                    <a:lnTo>
                      <a:pt x="141" y="54"/>
                    </a:lnTo>
                    <a:lnTo>
                      <a:pt x="139" y="54"/>
                    </a:lnTo>
                    <a:lnTo>
                      <a:pt x="138" y="55"/>
                    </a:lnTo>
                    <a:lnTo>
                      <a:pt x="137" y="56"/>
                    </a:lnTo>
                    <a:lnTo>
                      <a:pt x="135" y="56"/>
                    </a:lnTo>
                    <a:lnTo>
                      <a:pt x="134" y="57"/>
                    </a:lnTo>
                    <a:lnTo>
                      <a:pt x="132" y="57"/>
                    </a:lnTo>
                    <a:lnTo>
                      <a:pt x="132" y="57"/>
                    </a:lnTo>
                    <a:lnTo>
                      <a:pt x="130" y="58"/>
                    </a:lnTo>
                    <a:lnTo>
                      <a:pt x="129" y="59"/>
                    </a:lnTo>
                    <a:lnTo>
                      <a:pt x="128" y="59"/>
                    </a:lnTo>
                    <a:lnTo>
                      <a:pt x="126" y="60"/>
                    </a:lnTo>
                    <a:lnTo>
                      <a:pt x="125" y="61"/>
                    </a:lnTo>
                    <a:lnTo>
                      <a:pt x="123" y="61"/>
                    </a:lnTo>
                    <a:lnTo>
                      <a:pt x="122" y="62"/>
                    </a:lnTo>
                    <a:lnTo>
                      <a:pt x="122" y="63"/>
                    </a:lnTo>
                    <a:lnTo>
                      <a:pt x="120" y="63"/>
                    </a:lnTo>
                    <a:lnTo>
                      <a:pt x="119" y="64"/>
                    </a:lnTo>
                    <a:lnTo>
                      <a:pt x="117" y="65"/>
                    </a:lnTo>
                    <a:lnTo>
                      <a:pt x="116" y="65"/>
                    </a:lnTo>
                    <a:lnTo>
                      <a:pt x="115" y="66"/>
                    </a:lnTo>
                    <a:lnTo>
                      <a:pt x="113" y="67"/>
                    </a:lnTo>
                    <a:lnTo>
                      <a:pt x="112" y="67"/>
                    </a:lnTo>
                    <a:lnTo>
                      <a:pt x="111" y="67"/>
                    </a:lnTo>
                    <a:lnTo>
                      <a:pt x="110" y="68"/>
                    </a:lnTo>
                    <a:lnTo>
                      <a:pt x="109" y="69"/>
                    </a:lnTo>
                    <a:lnTo>
                      <a:pt x="107" y="69"/>
                    </a:lnTo>
                    <a:lnTo>
                      <a:pt x="106" y="70"/>
                    </a:lnTo>
                    <a:lnTo>
                      <a:pt x="105" y="71"/>
                    </a:lnTo>
                    <a:lnTo>
                      <a:pt x="104" y="71"/>
                    </a:lnTo>
                    <a:lnTo>
                      <a:pt x="103" y="72"/>
                    </a:lnTo>
                    <a:lnTo>
                      <a:pt x="103" y="72"/>
                    </a:lnTo>
                    <a:lnTo>
                      <a:pt x="101" y="73"/>
                    </a:lnTo>
                    <a:lnTo>
                      <a:pt x="100" y="74"/>
                    </a:lnTo>
                    <a:lnTo>
                      <a:pt x="99" y="75"/>
                    </a:lnTo>
                    <a:lnTo>
                      <a:pt x="97" y="76"/>
                    </a:lnTo>
                    <a:lnTo>
                      <a:pt x="96" y="76"/>
                    </a:lnTo>
                    <a:lnTo>
                      <a:pt x="95" y="76"/>
                    </a:lnTo>
                    <a:lnTo>
                      <a:pt x="93" y="77"/>
                    </a:lnTo>
                    <a:lnTo>
                      <a:pt x="93" y="78"/>
                    </a:lnTo>
                    <a:lnTo>
                      <a:pt x="92" y="79"/>
                    </a:lnTo>
                    <a:lnTo>
                      <a:pt x="90" y="79"/>
                    </a:lnTo>
                    <a:lnTo>
                      <a:pt x="89" y="80"/>
                    </a:lnTo>
                    <a:lnTo>
                      <a:pt x="88" y="81"/>
                    </a:lnTo>
                    <a:lnTo>
                      <a:pt x="86" y="82"/>
                    </a:lnTo>
                    <a:lnTo>
                      <a:pt x="85" y="83"/>
                    </a:lnTo>
                    <a:lnTo>
                      <a:pt x="84" y="84"/>
                    </a:lnTo>
                    <a:lnTo>
                      <a:pt x="83" y="84"/>
                    </a:lnTo>
                    <a:lnTo>
                      <a:pt x="82" y="85"/>
                    </a:lnTo>
                    <a:lnTo>
                      <a:pt x="81" y="86"/>
                    </a:lnTo>
                    <a:lnTo>
                      <a:pt x="79" y="86"/>
                    </a:lnTo>
                    <a:lnTo>
                      <a:pt x="78" y="87"/>
                    </a:lnTo>
                    <a:lnTo>
                      <a:pt x="77" y="88"/>
                    </a:lnTo>
                    <a:lnTo>
                      <a:pt x="76" y="89"/>
                    </a:lnTo>
                    <a:lnTo>
                      <a:pt x="74" y="90"/>
                    </a:lnTo>
                    <a:lnTo>
                      <a:pt x="74" y="91"/>
                    </a:lnTo>
                    <a:lnTo>
                      <a:pt x="73" y="91"/>
                    </a:lnTo>
                    <a:lnTo>
                      <a:pt x="71" y="92"/>
                    </a:lnTo>
                    <a:lnTo>
                      <a:pt x="70" y="93"/>
                    </a:lnTo>
                    <a:lnTo>
                      <a:pt x="69" y="94"/>
                    </a:lnTo>
                    <a:lnTo>
                      <a:pt x="68" y="95"/>
                    </a:lnTo>
                    <a:lnTo>
                      <a:pt x="66" y="96"/>
                    </a:lnTo>
                    <a:lnTo>
                      <a:pt x="65" y="96"/>
                    </a:lnTo>
                    <a:lnTo>
                      <a:pt x="65" y="97"/>
                    </a:lnTo>
                    <a:lnTo>
                      <a:pt x="65" y="97"/>
                    </a:lnTo>
                    <a:lnTo>
                      <a:pt x="64" y="98"/>
                    </a:lnTo>
                    <a:lnTo>
                      <a:pt x="62" y="99"/>
                    </a:lnTo>
                    <a:lnTo>
                      <a:pt x="61" y="100"/>
                    </a:lnTo>
                    <a:lnTo>
                      <a:pt x="60" y="101"/>
                    </a:lnTo>
                    <a:lnTo>
                      <a:pt x="59" y="102"/>
                    </a:lnTo>
                    <a:lnTo>
                      <a:pt x="59" y="102"/>
                    </a:lnTo>
                    <a:lnTo>
                      <a:pt x="58" y="102"/>
                    </a:lnTo>
                    <a:lnTo>
                      <a:pt x="58" y="103"/>
                    </a:lnTo>
                    <a:lnTo>
                      <a:pt x="57" y="104"/>
                    </a:lnTo>
                    <a:lnTo>
                      <a:pt x="56" y="104"/>
                    </a:lnTo>
                    <a:lnTo>
                      <a:pt x="55" y="105"/>
                    </a:lnTo>
                    <a:lnTo>
                      <a:pt x="55" y="105"/>
                    </a:lnTo>
                    <a:lnTo>
                      <a:pt x="54" y="106"/>
                    </a:lnTo>
                    <a:lnTo>
                      <a:pt x="53" y="107"/>
                    </a:lnTo>
                    <a:lnTo>
                      <a:pt x="52" y="108"/>
                    </a:lnTo>
                    <a:lnTo>
                      <a:pt x="51" y="109"/>
                    </a:lnTo>
                    <a:lnTo>
                      <a:pt x="50" y="110"/>
                    </a:lnTo>
                    <a:lnTo>
                      <a:pt x="49" y="111"/>
                    </a:lnTo>
                    <a:lnTo>
                      <a:pt x="48" y="112"/>
                    </a:lnTo>
                    <a:lnTo>
                      <a:pt x="46" y="113"/>
                    </a:lnTo>
                    <a:lnTo>
                      <a:pt x="46" y="114"/>
                    </a:lnTo>
                    <a:lnTo>
                      <a:pt x="45" y="115"/>
                    </a:lnTo>
                    <a:lnTo>
                      <a:pt x="44" y="115"/>
                    </a:lnTo>
                    <a:lnTo>
                      <a:pt x="44" y="116"/>
                    </a:lnTo>
                    <a:lnTo>
                      <a:pt x="43" y="117"/>
                    </a:lnTo>
                    <a:lnTo>
                      <a:pt x="42" y="117"/>
                    </a:lnTo>
                    <a:lnTo>
                      <a:pt x="42" y="118"/>
                    </a:lnTo>
                    <a:lnTo>
                      <a:pt x="41" y="119"/>
                    </a:lnTo>
                    <a:lnTo>
                      <a:pt x="40" y="119"/>
                    </a:lnTo>
                    <a:lnTo>
                      <a:pt x="40" y="120"/>
                    </a:lnTo>
                    <a:lnTo>
                      <a:pt x="39" y="121"/>
                    </a:lnTo>
                    <a:lnTo>
                      <a:pt x="38" y="121"/>
                    </a:lnTo>
                    <a:lnTo>
                      <a:pt x="38" y="122"/>
                    </a:lnTo>
                    <a:lnTo>
                      <a:pt x="37" y="123"/>
                    </a:lnTo>
                    <a:lnTo>
                      <a:pt x="36" y="123"/>
                    </a:lnTo>
                    <a:lnTo>
                      <a:pt x="36" y="124"/>
                    </a:lnTo>
                    <a:lnTo>
                      <a:pt x="36" y="124"/>
                    </a:lnTo>
                    <a:lnTo>
                      <a:pt x="36" y="124"/>
                    </a:lnTo>
                    <a:lnTo>
                      <a:pt x="35" y="125"/>
                    </a:lnTo>
                    <a:lnTo>
                      <a:pt x="34" y="126"/>
                    </a:lnTo>
                    <a:lnTo>
                      <a:pt x="34" y="126"/>
                    </a:lnTo>
                    <a:lnTo>
                      <a:pt x="33" y="127"/>
                    </a:lnTo>
                    <a:lnTo>
                      <a:pt x="32" y="128"/>
                    </a:lnTo>
                    <a:lnTo>
                      <a:pt x="32" y="129"/>
                    </a:lnTo>
                    <a:lnTo>
                      <a:pt x="31" y="129"/>
                    </a:lnTo>
                    <a:lnTo>
                      <a:pt x="31" y="130"/>
                    </a:lnTo>
                    <a:lnTo>
                      <a:pt x="30" y="131"/>
                    </a:lnTo>
                    <a:lnTo>
                      <a:pt x="30" y="131"/>
                    </a:lnTo>
                    <a:lnTo>
                      <a:pt x="29" y="132"/>
                    </a:lnTo>
                    <a:lnTo>
                      <a:pt x="29" y="133"/>
                    </a:lnTo>
                    <a:lnTo>
                      <a:pt x="28" y="133"/>
                    </a:lnTo>
                    <a:lnTo>
                      <a:pt x="28" y="134"/>
                    </a:lnTo>
                    <a:lnTo>
                      <a:pt x="27" y="134"/>
                    </a:lnTo>
                    <a:lnTo>
                      <a:pt x="27" y="134"/>
                    </a:lnTo>
                    <a:lnTo>
                      <a:pt x="26" y="135"/>
                    </a:lnTo>
                    <a:lnTo>
                      <a:pt x="26" y="136"/>
                    </a:lnTo>
                    <a:lnTo>
                      <a:pt x="26" y="136"/>
                    </a:lnTo>
                    <a:lnTo>
                      <a:pt x="26" y="137"/>
                    </a:lnTo>
                    <a:lnTo>
                      <a:pt x="25" y="138"/>
                    </a:lnTo>
                    <a:lnTo>
                      <a:pt x="25" y="138"/>
                    </a:lnTo>
                    <a:lnTo>
                      <a:pt x="25" y="139"/>
                    </a:lnTo>
                    <a:lnTo>
                      <a:pt x="24" y="139"/>
                    </a:lnTo>
                    <a:lnTo>
                      <a:pt x="24" y="140"/>
                    </a:lnTo>
                    <a:lnTo>
                      <a:pt x="24" y="140"/>
                    </a:lnTo>
                    <a:lnTo>
                      <a:pt x="24" y="141"/>
                    </a:lnTo>
                    <a:lnTo>
                      <a:pt x="23" y="141"/>
                    </a:lnTo>
                    <a:lnTo>
                      <a:pt x="23" y="141"/>
                    </a:lnTo>
                    <a:lnTo>
                      <a:pt x="23" y="141"/>
                    </a:lnTo>
                    <a:lnTo>
                      <a:pt x="23" y="142"/>
                    </a:lnTo>
                    <a:lnTo>
                      <a:pt x="23" y="142"/>
                    </a:lnTo>
                    <a:lnTo>
                      <a:pt x="23" y="142"/>
                    </a:lnTo>
                    <a:lnTo>
                      <a:pt x="23" y="142"/>
                    </a:lnTo>
                    <a:lnTo>
                      <a:pt x="22" y="143"/>
                    </a:lnTo>
                    <a:lnTo>
                      <a:pt x="22" y="143"/>
                    </a:lnTo>
                    <a:lnTo>
                      <a:pt x="22" y="143"/>
                    </a:lnTo>
                    <a:lnTo>
                      <a:pt x="22" y="143"/>
                    </a:lnTo>
                    <a:lnTo>
                      <a:pt x="22" y="144"/>
                    </a:lnTo>
                    <a:lnTo>
                      <a:pt x="22" y="144"/>
                    </a:lnTo>
                    <a:lnTo>
                      <a:pt x="22" y="144"/>
                    </a:lnTo>
                    <a:lnTo>
                      <a:pt x="22" y="144"/>
                    </a:lnTo>
                    <a:lnTo>
                      <a:pt x="22" y="144"/>
                    </a:lnTo>
                    <a:lnTo>
                      <a:pt x="22" y="144"/>
                    </a:lnTo>
                    <a:lnTo>
                      <a:pt x="22" y="144"/>
                    </a:lnTo>
                    <a:lnTo>
                      <a:pt x="21" y="144"/>
                    </a:lnTo>
                    <a:lnTo>
                      <a:pt x="21" y="144"/>
                    </a:lnTo>
                    <a:lnTo>
                      <a:pt x="21" y="144"/>
                    </a:lnTo>
                    <a:lnTo>
                      <a:pt x="21" y="145"/>
                    </a:lnTo>
                    <a:lnTo>
                      <a:pt x="21" y="145"/>
                    </a:lnTo>
                    <a:lnTo>
                      <a:pt x="21" y="145"/>
                    </a:lnTo>
                    <a:lnTo>
                      <a:pt x="21" y="145"/>
                    </a:lnTo>
                    <a:lnTo>
                      <a:pt x="21" y="145"/>
                    </a:lnTo>
                    <a:lnTo>
                      <a:pt x="22" y="145"/>
                    </a:lnTo>
                    <a:lnTo>
                      <a:pt x="22" y="145"/>
                    </a:lnTo>
                    <a:lnTo>
                      <a:pt x="22" y="145"/>
                    </a:lnTo>
                    <a:lnTo>
                      <a:pt x="22" y="145"/>
                    </a:lnTo>
                    <a:lnTo>
                      <a:pt x="22" y="145"/>
                    </a:lnTo>
                    <a:lnTo>
                      <a:pt x="23" y="145"/>
                    </a:lnTo>
                    <a:lnTo>
                      <a:pt x="23" y="145"/>
                    </a:lnTo>
                    <a:lnTo>
                      <a:pt x="23" y="146"/>
                    </a:lnTo>
                    <a:lnTo>
                      <a:pt x="24" y="146"/>
                    </a:lnTo>
                    <a:lnTo>
                      <a:pt x="24" y="146"/>
                    </a:lnTo>
                    <a:lnTo>
                      <a:pt x="24" y="146"/>
                    </a:lnTo>
                    <a:lnTo>
                      <a:pt x="24" y="146"/>
                    </a:lnTo>
                    <a:lnTo>
                      <a:pt x="25" y="146"/>
                    </a:lnTo>
                    <a:lnTo>
                      <a:pt x="25" y="146"/>
                    </a:lnTo>
                    <a:lnTo>
                      <a:pt x="26" y="146"/>
                    </a:lnTo>
                    <a:lnTo>
                      <a:pt x="26" y="146"/>
                    </a:lnTo>
                    <a:lnTo>
                      <a:pt x="26" y="146"/>
                    </a:lnTo>
                    <a:lnTo>
                      <a:pt x="26" y="146"/>
                    </a:lnTo>
                    <a:lnTo>
                      <a:pt x="26" y="146"/>
                    </a:lnTo>
                    <a:lnTo>
                      <a:pt x="27" y="146"/>
                    </a:lnTo>
                    <a:lnTo>
                      <a:pt x="27" y="146"/>
                    </a:lnTo>
                    <a:lnTo>
                      <a:pt x="28" y="146"/>
                    </a:lnTo>
                    <a:lnTo>
                      <a:pt x="28" y="146"/>
                    </a:lnTo>
                    <a:lnTo>
                      <a:pt x="29" y="146"/>
                    </a:lnTo>
                    <a:lnTo>
                      <a:pt x="29" y="146"/>
                    </a:lnTo>
                    <a:lnTo>
                      <a:pt x="30" y="146"/>
                    </a:lnTo>
                    <a:lnTo>
                      <a:pt x="30" y="146"/>
                    </a:lnTo>
                    <a:lnTo>
                      <a:pt x="31" y="146"/>
                    </a:lnTo>
                    <a:lnTo>
                      <a:pt x="31" y="146"/>
                    </a:lnTo>
                    <a:lnTo>
                      <a:pt x="32" y="146"/>
                    </a:lnTo>
                    <a:lnTo>
                      <a:pt x="32" y="146"/>
                    </a:lnTo>
                    <a:lnTo>
                      <a:pt x="32" y="146"/>
                    </a:lnTo>
                    <a:lnTo>
                      <a:pt x="33" y="146"/>
                    </a:lnTo>
                    <a:lnTo>
                      <a:pt x="33" y="146"/>
                    </a:lnTo>
                    <a:lnTo>
                      <a:pt x="34" y="146"/>
                    </a:lnTo>
                    <a:lnTo>
                      <a:pt x="34" y="146"/>
                    </a:lnTo>
                    <a:lnTo>
                      <a:pt x="35" y="146"/>
                    </a:lnTo>
                    <a:lnTo>
                      <a:pt x="35" y="146"/>
                    </a:lnTo>
                    <a:lnTo>
                      <a:pt x="36" y="146"/>
                    </a:lnTo>
                    <a:lnTo>
                      <a:pt x="36" y="146"/>
                    </a:lnTo>
                    <a:lnTo>
                      <a:pt x="36" y="146"/>
                    </a:lnTo>
                    <a:lnTo>
                      <a:pt x="36" y="146"/>
                    </a:lnTo>
                    <a:lnTo>
                      <a:pt x="37" y="146"/>
                    </a:lnTo>
                    <a:lnTo>
                      <a:pt x="37" y="146"/>
                    </a:lnTo>
                    <a:lnTo>
                      <a:pt x="38" y="146"/>
                    </a:lnTo>
                    <a:lnTo>
                      <a:pt x="38" y="146"/>
                    </a:lnTo>
                    <a:lnTo>
                      <a:pt x="39" y="146"/>
                    </a:lnTo>
                    <a:lnTo>
                      <a:pt x="39" y="146"/>
                    </a:lnTo>
                    <a:lnTo>
                      <a:pt x="40" y="146"/>
                    </a:lnTo>
                    <a:lnTo>
                      <a:pt x="41" y="146"/>
                    </a:lnTo>
                    <a:lnTo>
                      <a:pt x="42" y="145"/>
                    </a:lnTo>
                    <a:lnTo>
                      <a:pt x="43" y="145"/>
                    </a:lnTo>
                    <a:lnTo>
                      <a:pt x="44" y="145"/>
                    </a:lnTo>
                    <a:lnTo>
                      <a:pt x="45" y="145"/>
                    </a:lnTo>
                    <a:lnTo>
                      <a:pt x="46" y="145"/>
                    </a:lnTo>
                    <a:lnTo>
                      <a:pt x="46" y="145"/>
                    </a:lnTo>
                    <a:lnTo>
                      <a:pt x="46" y="144"/>
                    </a:lnTo>
                    <a:lnTo>
                      <a:pt x="47" y="144"/>
                    </a:lnTo>
                    <a:lnTo>
                      <a:pt x="48" y="144"/>
                    </a:lnTo>
                    <a:lnTo>
                      <a:pt x="49" y="144"/>
                    </a:lnTo>
                    <a:lnTo>
                      <a:pt x="50" y="144"/>
                    </a:lnTo>
                    <a:lnTo>
                      <a:pt x="51" y="144"/>
                    </a:lnTo>
                    <a:lnTo>
                      <a:pt x="52" y="144"/>
                    </a:lnTo>
                    <a:lnTo>
                      <a:pt x="53" y="144"/>
                    </a:lnTo>
                    <a:lnTo>
                      <a:pt x="54" y="144"/>
                    </a:lnTo>
                    <a:lnTo>
                      <a:pt x="55" y="143"/>
                    </a:lnTo>
                    <a:lnTo>
                      <a:pt x="55" y="143"/>
                    </a:lnTo>
                    <a:lnTo>
                      <a:pt x="56" y="143"/>
                    </a:lnTo>
                    <a:lnTo>
                      <a:pt x="57" y="142"/>
                    </a:lnTo>
                    <a:lnTo>
                      <a:pt x="58" y="142"/>
                    </a:lnTo>
                    <a:lnTo>
                      <a:pt x="59" y="142"/>
                    </a:lnTo>
                    <a:lnTo>
                      <a:pt x="60" y="141"/>
                    </a:lnTo>
                    <a:lnTo>
                      <a:pt x="61" y="141"/>
                    </a:lnTo>
                    <a:lnTo>
                      <a:pt x="61" y="141"/>
                    </a:lnTo>
                    <a:lnTo>
                      <a:pt x="62" y="140"/>
                    </a:lnTo>
                    <a:lnTo>
                      <a:pt x="63" y="140"/>
                    </a:lnTo>
                    <a:lnTo>
                      <a:pt x="64" y="140"/>
                    </a:lnTo>
                    <a:lnTo>
                      <a:pt x="65" y="139"/>
                    </a:lnTo>
                    <a:lnTo>
                      <a:pt x="65" y="139"/>
                    </a:lnTo>
                    <a:lnTo>
                      <a:pt x="66" y="138"/>
                    </a:lnTo>
                    <a:lnTo>
                      <a:pt x="67" y="138"/>
                    </a:lnTo>
                    <a:lnTo>
                      <a:pt x="68" y="138"/>
                    </a:lnTo>
                    <a:lnTo>
                      <a:pt x="69" y="137"/>
                    </a:lnTo>
                    <a:lnTo>
                      <a:pt x="70" y="137"/>
                    </a:lnTo>
                    <a:lnTo>
                      <a:pt x="71" y="136"/>
                    </a:lnTo>
                    <a:lnTo>
                      <a:pt x="72" y="136"/>
                    </a:lnTo>
                    <a:lnTo>
                      <a:pt x="73" y="135"/>
                    </a:lnTo>
                    <a:lnTo>
                      <a:pt x="74" y="135"/>
                    </a:lnTo>
                    <a:lnTo>
                      <a:pt x="74" y="134"/>
                    </a:lnTo>
                    <a:lnTo>
                      <a:pt x="75" y="134"/>
                    </a:lnTo>
                    <a:lnTo>
                      <a:pt x="76" y="134"/>
                    </a:lnTo>
                    <a:lnTo>
                      <a:pt x="77" y="134"/>
                    </a:lnTo>
                    <a:lnTo>
                      <a:pt x="78" y="133"/>
                    </a:lnTo>
                    <a:lnTo>
                      <a:pt x="79" y="133"/>
                    </a:lnTo>
                    <a:lnTo>
                      <a:pt x="80" y="132"/>
                    </a:lnTo>
                    <a:lnTo>
                      <a:pt x="80" y="132"/>
                    </a:lnTo>
                    <a:lnTo>
                      <a:pt x="81" y="131"/>
                    </a:lnTo>
                    <a:lnTo>
                      <a:pt x="82" y="131"/>
                    </a:lnTo>
                    <a:lnTo>
                      <a:pt x="83" y="130"/>
                    </a:lnTo>
                    <a:lnTo>
                      <a:pt x="84" y="129"/>
                    </a:lnTo>
                    <a:lnTo>
                      <a:pt x="84" y="129"/>
                    </a:lnTo>
                    <a:lnTo>
                      <a:pt x="85" y="128"/>
                    </a:lnTo>
                    <a:lnTo>
                      <a:pt x="86" y="128"/>
                    </a:lnTo>
                    <a:lnTo>
                      <a:pt x="87" y="127"/>
                    </a:lnTo>
                    <a:lnTo>
                      <a:pt x="88" y="126"/>
                    </a:lnTo>
                    <a:lnTo>
                      <a:pt x="89" y="126"/>
                    </a:lnTo>
                    <a:lnTo>
                      <a:pt x="90" y="125"/>
                    </a:lnTo>
                    <a:lnTo>
                      <a:pt x="91" y="125"/>
                    </a:lnTo>
                    <a:lnTo>
                      <a:pt x="92" y="124"/>
                    </a:lnTo>
                    <a:lnTo>
                      <a:pt x="93" y="124"/>
                    </a:lnTo>
                    <a:lnTo>
                      <a:pt x="93" y="124"/>
                    </a:lnTo>
                    <a:lnTo>
                      <a:pt x="94" y="123"/>
                    </a:lnTo>
                    <a:lnTo>
                      <a:pt x="95" y="122"/>
                    </a:lnTo>
                    <a:lnTo>
                      <a:pt x="96" y="122"/>
                    </a:lnTo>
                    <a:lnTo>
                      <a:pt x="97" y="121"/>
                    </a:lnTo>
                    <a:lnTo>
                      <a:pt x="98" y="120"/>
                    </a:lnTo>
                    <a:lnTo>
                      <a:pt x="99" y="120"/>
                    </a:lnTo>
                    <a:lnTo>
                      <a:pt x="100" y="119"/>
                    </a:lnTo>
                    <a:lnTo>
                      <a:pt x="101" y="118"/>
                    </a:lnTo>
                    <a:lnTo>
                      <a:pt x="101" y="118"/>
                    </a:lnTo>
                    <a:lnTo>
                      <a:pt x="102" y="117"/>
                    </a:lnTo>
                    <a:lnTo>
                      <a:pt x="103" y="116"/>
                    </a:lnTo>
                    <a:lnTo>
                      <a:pt x="103" y="115"/>
                    </a:lnTo>
                    <a:lnTo>
                      <a:pt x="104" y="115"/>
                    </a:lnTo>
                    <a:lnTo>
                      <a:pt x="105" y="115"/>
                    </a:lnTo>
                    <a:lnTo>
                      <a:pt x="106" y="114"/>
                    </a:lnTo>
                    <a:lnTo>
                      <a:pt x="107" y="113"/>
                    </a:lnTo>
                    <a:lnTo>
                      <a:pt x="108" y="113"/>
                    </a:lnTo>
                    <a:lnTo>
                      <a:pt x="109" y="112"/>
                    </a:lnTo>
                    <a:lnTo>
                      <a:pt x="110" y="111"/>
                    </a:lnTo>
                    <a:lnTo>
                      <a:pt x="111" y="110"/>
                    </a:lnTo>
                    <a:lnTo>
                      <a:pt x="112" y="110"/>
                    </a:lnTo>
                    <a:lnTo>
                      <a:pt x="112" y="109"/>
                    </a:lnTo>
                    <a:lnTo>
                      <a:pt x="113" y="108"/>
                    </a:lnTo>
                    <a:lnTo>
                      <a:pt x="114" y="107"/>
                    </a:lnTo>
                    <a:lnTo>
                      <a:pt x="115" y="107"/>
                    </a:lnTo>
                    <a:lnTo>
                      <a:pt x="116" y="106"/>
                    </a:lnTo>
                    <a:lnTo>
                      <a:pt x="117" y="105"/>
                    </a:lnTo>
                    <a:lnTo>
                      <a:pt x="118" y="105"/>
                    </a:lnTo>
                    <a:lnTo>
                      <a:pt x="118" y="104"/>
                    </a:lnTo>
                    <a:lnTo>
                      <a:pt x="119" y="104"/>
                    </a:lnTo>
                    <a:lnTo>
                      <a:pt x="120" y="103"/>
                    </a:lnTo>
                    <a:lnTo>
                      <a:pt x="121" y="102"/>
                    </a:lnTo>
                    <a:lnTo>
                      <a:pt x="122" y="101"/>
                    </a:lnTo>
                    <a:lnTo>
                      <a:pt x="122" y="100"/>
                    </a:lnTo>
                    <a:lnTo>
                      <a:pt x="123" y="99"/>
                    </a:lnTo>
                    <a:lnTo>
                      <a:pt x="124" y="99"/>
                    </a:lnTo>
                    <a:lnTo>
                      <a:pt x="125" y="98"/>
                    </a:lnTo>
                    <a:lnTo>
                      <a:pt x="127" y="96"/>
                    </a:lnTo>
                    <a:lnTo>
                      <a:pt x="129" y="95"/>
                    </a:lnTo>
                    <a:lnTo>
                      <a:pt x="131" y="94"/>
                    </a:lnTo>
                    <a:lnTo>
                      <a:pt x="132" y="92"/>
                    </a:lnTo>
                    <a:lnTo>
                      <a:pt x="133" y="90"/>
                    </a:lnTo>
                    <a:lnTo>
                      <a:pt x="135" y="89"/>
                    </a:lnTo>
                    <a:lnTo>
                      <a:pt x="137" y="87"/>
                    </a:lnTo>
                    <a:lnTo>
                      <a:pt x="139" y="86"/>
                    </a:lnTo>
                    <a:lnTo>
                      <a:pt x="141" y="84"/>
                    </a:lnTo>
                    <a:lnTo>
                      <a:pt x="142" y="83"/>
                    </a:lnTo>
                    <a:lnTo>
                      <a:pt x="144" y="81"/>
                    </a:lnTo>
                    <a:lnTo>
                      <a:pt x="145" y="79"/>
                    </a:lnTo>
                    <a:lnTo>
                      <a:pt x="147" y="77"/>
                    </a:lnTo>
                    <a:lnTo>
                      <a:pt x="149" y="76"/>
                    </a:lnTo>
                    <a:lnTo>
                      <a:pt x="151" y="75"/>
                    </a:lnTo>
                    <a:lnTo>
                      <a:pt x="152" y="73"/>
                    </a:lnTo>
                    <a:lnTo>
                      <a:pt x="154" y="71"/>
                    </a:lnTo>
                    <a:lnTo>
                      <a:pt x="155" y="69"/>
                    </a:lnTo>
                    <a:lnTo>
                      <a:pt x="159" y="67"/>
                    </a:lnTo>
                    <a:lnTo>
                      <a:pt x="162" y="63"/>
                    </a:lnTo>
                    <a:lnTo>
                      <a:pt x="165" y="60"/>
                    </a:lnTo>
                    <a:lnTo>
                      <a:pt x="169" y="57"/>
                    </a:lnTo>
                    <a:lnTo>
                      <a:pt x="171" y="54"/>
                    </a:lnTo>
                    <a:lnTo>
                      <a:pt x="173" y="52"/>
                    </a:lnTo>
                    <a:lnTo>
                      <a:pt x="175" y="50"/>
                    </a:lnTo>
                    <a:lnTo>
                      <a:pt x="177" y="48"/>
                    </a:lnTo>
                    <a:lnTo>
                      <a:pt x="179" y="48"/>
                    </a:lnTo>
                    <a:lnTo>
                      <a:pt x="179" y="46"/>
                    </a:lnTo>
                    <a:lnTo>
                      <a:pt x="181" y="44"/>
                    </a:lnTo>
                    <a:lnTo>
                      <a:pt x="183" y="43"/>
                    </a:lnTo>
                    <a:lnTo>
                      <a:pt x="185" y="41"/>
                    </a:lnTo>
                    <a:lnTo>
                      <a:pt x="186" y="39"/>
                    </a:lnTo>
                    <a:lnTo>
                      <a:pt x="188" y="38"/>
                    </a:lnTo>
                    <a:lnTo>
                      <a:pt x="188" y="38"/>
                    </a:lnTo>
                    <a:lnTo>
                      <a:pt x="189" y="37"/>
                    </a:lnTo>
                    <a:lnTo>
                      <a:pt x="191" y="35"/>
                    </a:lnTo>
                    <a:lnTo>
                      <a:pt x="192" y="34"/>
                    </a:lnTo>
                    <a:lnTo>
                      <a:pt x="193" y="33"/>
                    </a:lnTo>
                    <a:lnTo>
                      <a:pt x="192" y="34"/>
                    </a:lnTo>
                    <a:lnTo>
                      <a:pt x="192" y="34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136">
                <a:extLst>
                  <a:ext uri="{FF2B5EF4-FFF2-40B4-BE49-F238E27FC236}">
                    <a16:creationId xmlns:a16="http://schemas.microsoft.com/office/drawing/2014/main" id="{AF22B099-72BD-D960-7A6B-DDAA21E2052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159000" y="9117014"/>
                <a:ext cx="242888" cy="241300"/>
              </a:xfrm>
              <a:custGeom>
                <a:avLst/>
                <a:gdLst>
                  <a:gd name="T0" fmla="*/ 129 w 153"/>
                  <a:gd name="T1" fmla="*/ 0 h 152"/>
                  <a:gd name="T2" fmla="*/ 138 w 153"/>
                  <a:gd name="T3" fmla="*/ 5 h 152"/>
                  <a:gd name="T4" fmla="*/ 141 w 153"/>
                  <a:gd name="T5" fmla="*/ 6 h 152"/>
                  <a:gd name="T6" fmla="*/ 148 w 153"/>
                  <a:gd name="T7" fmla="*/ 8 h 152"/>
                  <a:gd name="T8" fmla="*/ 151 w 153"/>
                  <a:gd name="T9" fmla="*/ 13 h 152"/>
                  <a:gd name="T10" fmla="*/ 153 w 153"/>
                  <a:gd name="T11" fmla="*/ 18 h 152"/>
                  <a:gd name="T12" fmla="*/ 152 w 153"/>
                  <a:gd name="T13" fmla="*/ 26 h 152"/>
                  <a:gd name="T14" fmla="*/ 150 w 153"/>
                  <a:gd name="T15" fmla="*/ 29 h 152"/>
                  <a:gd name="T16" fmla="*/ 148 w 153"/>
                  <a:gd name="T17" fmla="*/ 32 h 152"/>
                  <a:gd name="T18" fmla="*/ 145 w 153"/>
                  <a:gd name="T19" fmla="*/ 37 h 152"/>
                  <a:gd name="T20" fmla="*/ 140 w 153"/>
                  <a:gd name="T21" fmla="*/ 41 h 152"/>
                  <a:gd name="T22" fmla="*/ 135 w 153"/>
                  <a:gd name="T23" fmla="*/ 46 h 152"/>
                  <a:gd name="T24" fmla="*/ 126 w 153"/>
                  <a:gd name="T25" fmla="*/ 54 h 152"/>
                  <a:gd name="T26" fmla="*/ 123 w 153"/>
                  <a:gd name="T27" fmla="*/ 56 h 152"/>
                  <a:gd name="T28" fmla="*/ 119 w 153"/>
                  <a:gd name="T29" fmla="*/ 60 h 152"/>
                  <a:gd name="T30" fmla="*/ 113 w 153"/>
                  <a:gd name="T31" fmla="*/ 66 h 152"/>
                  <a:gd name="T32" fmla="*/ 100 w 153"/>
                  <a:gd name="T33" fmla="*/ 83 h 152"/>
                  <a:gd name="T34" fmla="*/ 84 w 153"/>
                  <a:gd name="T35" fmla="*/ 101 h 152"/>
                  <a:gd name="T36" fmla="*/ 71 w 153"/>
                  <a:gd name="T37" fmla="*/ 115 h 152"/>
                  <a:gd name="T38" fmla="*/ 64 w 153"/>
                  <a:gd name="T39" fmla="*/ 123 h 152"/>
                  <a:gd name="T40" fmla="*/ 58 w 153"/>
                  <a:gd name="T41" fmla="*/ 130 h 152"/>
                  <a:gd name="T42" fmla="*/ 52 w 153"/>
                  <a:gd name="T43" fmla="*/ 136 h 152"/>
                  <a:gd name="T44" fmla="*/ 44 w 153"/>
                  <a:gd name="T45" fmla="*/ 143 h 152"/>
                  <a:gd name="T46" fmla="*/ 40 w 153"/>
                  <a:gd name="T47" fmla="*/ 145 h 152"/>
                  <a:gd name="T48" fmla="*/ 36 w 153"/>
                  <a:gd name="T49" fmla="*/ 148 h 152"/>
                  <a:gd name="T50" fmla="*/ 33 w 153"/>
                  <a:gd name="T51" fmla="*/ 150 h 152"/>
                  <a:gd name="T52" fmla="*/ 29 w 153"/>
                  <a:gd name="T53" fmla="*/ 151 h 152"/>
                  <a:gd name="T54" fmla="*/ 23 w 153"/>
                  <a:gd name="T55" fmla="*/ 152 h 152"/>
                  <a:gd name="T56" fmla="*/ 17 w 153"/>
                  <a:gd name="T57" fmla="*/ 152 h 152"/>
                  <a:gd name="T58" fmla="*/ 10 w 153"/>
                  <a:gd name="T59" fmla="*/ 148 h 152"/>
                  <a:gd name="T60" fmla="*/ 5 w 153"/>
                  <a:gd name="T61" fmla="*/ 143 h 152"/>
                  <a:gd name="T62" fmla="*/ 3 w 153"/>
                  <a:gd name="T63" fmla="*/ 138 h 152"/>
                  <a:gd name="T64" fmla="*/ 1 w 153"/>
                  <a:gd name="T65" fmla="*/ 133 h 152"/>
                  <a:gd name="T66" fmla="*/ 0 w 153"/>
                  <a:gd name="T67" fmla="*/ 127 h 152"/>
                  <a:gd name="T68" fmla="*/ 1 w 153"/>
                  <a:gd name="T69" fmla="*/ 123 h 152"/>
                  <a:gd name="T70" fmla="*/ 1 w 153"/>
                  <a:gd name="T71" fmla="*/ 119 h 152"/>
                  <a:gd name="T72" fmla="*/ 3 w 153"/>
                  <a:gd name="T73" fmla="*/ 114 h 152"/>
                  <a:gd name="T74" fmla="*/ 4 w 153"/>
                  <a:gd name="T75" fmla="*/ 110 h 152"/>
                  <a:gd name="T76" fmla="*/ 5 w 153"/>
                  <a:gd name="T77" fmla="*/ 105 h 152"/>
                  <a:gd name="T78" fmla="*/ 7 w 153"/>
                  <a:gd name="T79" fmla="*/ 101 h 152"/>
                  <a:gd name="T80" fmla="*/ 11 w 153"/>
                  <a:gd name="T81" fmla="*/ 94 h 152"/>
                  <a:gd name="T82" fmla="*/ 16 w 153"/>
                  <a:gd name="T83" fmla="*/ 85 h 152"/>
                  <a:gd name="T84" fmla="*/ 23 w 153"/>
                  <a:gd name="T85" fmla="*/ 75 h 152"/>
                  <a:gd name="T86" fmla="*/ 29 w 153"/>
                  <a:gd name="T87" fmla="*/ 66 h 152"/>
                  <a:gd name="T88" fmla="*/ 34 w 153"/>
                  <a:gd name="T89" fmla="*/ 59 h 152"/>
                  <a:gd name="T90" fmla="*/ 42 w 153"/>
                  <a:gd name="T91" fmla="*/ 51 h 152"/>
                  <a:gd name="T92" fmla="*/ 48 w 153"/>
                  <a:gd name="T93" fmla="*/ 44 h 152"/>
                  <a:gd name="T94" fmla="*/ 54 w 153"/>
                  <a:gd name="T95" fmla="*/ 37 h 152"/>
                  <a:gd name="T96" fmla="*/ 61 w 153"/>
                  <a:gd name="T97" fmla="*/ 31 h 152"/>
                  <a:gd name="T98" fmla="*/ 66 w 153"/>
                  <a:gd name="T99" fmla="*/ 27 h 152"/>
                  <a:gd name="T100" fmla="*/ 71 w 153"/>
                  <a:gd name="T101" fmla="*/ 23 h 152"/>
                  <a:gd name="T102" fmla="*/ 74 w 153"/>
                  <a:gd name="T103" fmla="*/ 22 h 152"/>
                  <a:gd name="T104" fmla="*/ 83 w 153"/>
                  <a:gd name="T105" fmla="*/ 18 h 152"/>
                  <a:gd name="T106" fmla="*/ 91 w 153"/>
                  <a:gd name="T107" fmla="*/ 14 h 152"/>
                  <a:gd name="T108" fmla="*/ 109 w 153"/>
                  <a:gd name="T109" fmla="*/ 7 h 152"/>
                  <a:gd name="T110" fmla="*/ 116 w 153"/>
                  <a:gd name="T111" fmla="*/ 4 h 152"/>
                  <a:gd name="T112" fmla="*/ 123 w 153"/>
                  <a:gd name="T113" fmla="*/ 2 h 152"/>
                  <a:gd name="T114" fmla="*/ 125 w 153"/>
                  <a:gd name="T115" fmla="*/ 1 h 152"/>
                  <a:gd name="T116" fmla="*/ 32 w 153"/>
                  <a:gd name="T117" fmla="*/ 126 h 152"/>
                  <a:gd name="T118" fmla="*/ 32 w 153"/>
                  <a:gd name="T119" fmla="*/ 126 h 152"/>
                  <a:gd name="T120" fmla="*/ 32 w 153"/>
                  <a:gd name="T121" fmla="*/ 126 h 152"/>
                  <a:gd name="T122" fmla="*/ 32 w 153"/>
                  <a:gd name="T123" fmla="*/ 126 h 152"/>
                  <a:gd name="T124" fmla="*/ 32 w 153"/>
                  <a:gd name="T125" fmla="*/ 126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53" h="152">
                    <a:moveTo>
                      <a:pt x="125" y="1"/>
                    </a:moveTo>
                    <a:lnTo>
                      <a:pt x="124" y="2"/>
                    </a:lnTo>
                    <a:lnTo>
                      <a:pt x="124" y="2"/>
                    </a:lnTo>
                    <a:lnTo>
                      <a:pt x="123" y="2"/>
                    </a:lnTo>
                    <a:lnTo>
                      <a:pt x="122" y="3"/>
                    </a:lnTo>
                    <a:lnTo>
                      <a:pt x="129" y="0"/>
                    </a:lnTo>
                    <a:lnTo>
                      <a:pt x="129" y="0"/>
                    </a:lnTo>
                    <a:lnTo>
                      <a:pt x="129" y="0"/>
                    </a:lnTo>
                    <a:lnTo>
                      <a:pt x="130" y="0"/>
                    </a:lnTo>
                    <a:lnTo>
                      <a:pt x="131" y="1"/>
                    </a:lnTo>
                    <a:lnTo>
                      <a:pt x="133" y="1"/>
                    </a:lnTo>
                    <a:lnTo>
                      <a:pt x="134" y="2"/>
                    </a:lnTo>
                    <a:lnTo>
                      <a:pt x="134" y="2"/>
                    </a:lnTo>
                    <a:lnTo>
                      <a:pt x="135" y="3"/>
                    </a:lnTo>
                    <a:lnTo>
                      <a:pt x="137" y="4"/>
                    </a:lnTo>
                    <a:lnTo>
                      <a:pt x="138" y="5"/>
                    </a:lnTo>
                    <a:lnTo>
                      <a:pt x="138" y="5"/>
                    </a:lnTo>
                    <a:lnTo>
                      <a:pt x="138" y="5"/>
                    </a:lnTo>
                    <a:lnTo>
                      <a:pt x="138" y="5"/>
                    </a:lnTo>
                    <a:lnTo>
                      <a:pt x="138" y="5"/>
                    </a:lnTo>
                    <a:lnTo>
                      <a:pt x="138" y="5"/>
                    </a:lnTo>
                    <a:lnTo>
                      <a:pt x="139" y="5"/>
                    </a:lnTo>
                    <a:lnTo>
                      <a:pt x="140" y="6"/>
                    </a:lnTo>
                    <a:lnTo>
                      <a:pt x="141" y="6"/>
                    </a:lnTo>
                    <a:lnTo>
                      <a:pt x="141" y="6"/>
                    </a:lnTo>
                    <a:lnTo>
                      <a:pt x="142" y="6"/>
                    </a:lnTo>
                    <a:lnTo>
                      <a:pt x="143" y="6"/>
                    </a:lnTo>
                    <a:lnTo>
                      <a:pt x="144" y="7"/>
                    </a:lnTo>
                    <a:lnTo>
                      <a:pt x="145" y="7"/>
                    </a:lnTo>
                    <a:lnTo>
                      <a:pt x="146" y="8"/>
                    </a:lnTo>
                    <a:lnTo>
                      <a:pt x="147" y="8"/>
                    </a:lnTo>
                    <a:lnTo>
                      <a:pt x="148" y="8"/>
                    </a:lnTo>
                    <a:lnTo>
                      <a:pt x="148" y="9"/>
                    </a:lnTo>
                    <a:lnTo>
                      <a:pt x="149" y="10"/>
                    </a:lnTo>
                    <a:lnTo>
                      <a:pt x="149" y="10"/>
                    </a:lnTo>
                    <a:lnTo>
                      <a:pt x="150" y="11"/>
                    </a:lnTo>
                    <a:lnTo>
                      <a:pt x="150" y="11"/>
                    </a:lnTo>
                    <a:lnTo>
                      <a:pt x="150" y="12"/>
                    </a:lnTo>
                    <a:lnTo>
                      <a:pt x="151" y="13"/>
                    </a:lnTo>
                    <a:lnTo>
                      <a:pt x="151" y="13"/>
                    </a:lnTo>
                    <a:lnTo>
                      <a:pt x="151" y="14"/>
                    </a:lnTo>
                    <a:lnTo>
                      <a:pt x="152" y="15"/>
                    </a:lnTo>
                    <a:lnTo>
                      <a:pt x="152" y="15"/>
                    </a:lnTo>
                    <a:lnTo>
                      <a:pt x="152" y="16"/>
                    </a:lnTo>
                    <a:lnTo>
                      <a:pt x="152" y="17"/>
                    </a:lnTo>
                    <a:lnTo>
                      <a:pt x="153" y="17"/>
                    </a:lnTo>
                    <a:lnTo>
                      <a:pt x="153" y="18"/>
                    </a:lnTo>
                    <a:lnTo>
                      <a:pt x="153" y="18"/>
                    </a:lnTo>
                    <a:lnTo>
                      <a:pt x="153" y="19"/>
                    </a:lnTo>
                    <a:lnTo>
                      <a:pt x="153" y="21"/>
                    </a:lnTo>
                    <a:lnTo>
                      <a:pt x="153" y="22"/>
                    </a:lnTo>
                    <a:lnTo>
                      <a:pt x="153" y="23"/>
                    </a:lnTo>
                    <a:lnTo>
                      <a:pt x="153" y="24"/>
                    </a:lnTo>
                    <a:lnTo>
                      <a:pt x="152" y="24"/>
                    </a:lnTo>
                    <a:lnTo>
                      <a:pt x="152" y="25"/>
                    </a:lnTo>
                    <a:lnTo>
                      <a:pt x="152" y="26"/>
                    </a:lnTo>
                    <a:lnTo>
                      <a:pt x="152" y="27"/>
                    </a:lnTo>
                    <a:lnTo>
                      <a:pt x="151" y="27"/>
                    </a:lnTo>
                    <a:lnTo>
                      <a:pt x="151" y="27"/>
                    </a:lnTo>
                    <a:lnTo>
                      <a:pt x="151" y="27"/>
                    </a:lnTo>
                    <a:lnTo>
                      <a:pt x="151" y="28"/>
                    </a:lnTo>
                    <a:lnTo>
                      <a:pt x="151" y="28"/>
                    </a:lnTo>
                    <a:lnTo>
                      <a:pt x="150" y="29"/>
                    </a:lnTo>
                    <a:lnTo>
                      <a:pt x="150" y="29"/>
                    </a:lnTo>
                    <a:lnTo>
                      <a:pt x="150" y="29"/>
                    </a:lnTo>
                    <a:lnTo>
                      <a:pt x="150" y="30"/>
                    </a:lnTo>
                    <a:lnTo>
                      <a:pt x="149" y="30"/>
                    </a:lnTo>
                    <a:lnTo>
                      <a:pt x="149" y="31"/>
                    </a:lnTo>
                    <a:lnTo>
                      <a:pt x="149" y="31"/>
                    </a:lnTo>
                    <a:lnTo>
                      <a:pt x="148" y="32"/>
                    </a:lnTo>
                    <a:lnTo>
                      <a:pt x="148" y="32"/>
                    </a:lnTo>
                    <a:lnTo>
                      <a:pt x="148" y="32"/>
                    </a:lnTo>
                    <a:lnTo>
                      <a:pt x="148" y="33"/>
                    </a:lnTo>
                    <a:lnTo>
                      <a:pt x="148" y="33"/>
                    </a:lnTo>
                    <a:lnTo>
                      <a:pt x="148" y="34"/>
                    </a:lnTo>
                    <a:lnTo>
                      <a:pt x="148" y="34"/>
                    </a:lnTo>
                    <a:lnTo>
                      <a:pt x="147" y="34"/>
                    </a:lnTo>
                    <a:lnTo>
                      <a:pt x="147" y="35"/>
                    </a:lnTo>
                    <a:lnTo>
                      <a:pt x="146" y="36"/>
                    </a:lnTo>
                    <a:lnTo>
                      <a:pt x="145" y="37"/>
                    </a:lnTo>
                    <a:lnTo>
                      <a:pt x="145" y="37"/>
                    </a:lnTo>
                    <a:lnTo>
                      <a:pt x="144" y="37"/>
                    </a:lnTo>
                    <a:lnTo>
                      <a:pt x="143" y="38"/>
                    </a:lnTo>
                    <a:lnTo>
                      <a:pt x="143" y="38"/>
                    </a:lnTo>
                    <a:lnTo>
                      <a:pt x="142" y="39"/>
                    </a:lnTo>
                    <a:lnTo>
                      <a:pt x="141" y="40"/>
                    </a:lnTo>
                    <a:lnTo>
                      <a:pt x="141" y="40"/>
                    </a:lnTo>
                    <a:lnTo>
                      <a:pt x="140" y="41"/>
                    </a:lnTo>
                    <a:lnTo>
                      <a:pt x="139" y="42"/>
                    </a:lnTo>
                    <a:lnTo>
                      <a:pt x="139" y="42"/>
                    </a:lnTo>
                    <a:lnTo>
                      <a:pt x="138" y="43"/>
                    </a:lnTo>
                    <a:lnTo>
                      <a:pt x="138" y="44"/>
                    </a:lnTo>
                    <a:lnTo>
                      <a:pt x="137" y="44"/>
                    </a:lnTo>
                    <a:lnTo>
                      <a:pt x="137" y="45"/>
                    </a:lnTo>
                    <a:lnTo>
                      <a:pt x="136" y="46"/>
                    </a:lnTo>
                    <a:lnTo>
                      <a:pt x="135" y="46"/>
                    </a:lnTo>
                    <a:lnTo>
                      <a:pt x="135" y="47"/>
                    </a:lnTo>
                    <a:lnTo>
                      <a:pt x="134" y="47"/>
                    </a:lnTo>
                    <a:lnTo>
                      <a:pt x="132" y="48"/>
                    </a:lnTo>
                    <a:lnTo>
                      <a:pt x="131" y="49"/>
                    </a:lnTo>
                    <a:lnTo>
                      <a:pt x="130" y="50"/>
                    </a:lnTo>
                    <a:lnTo>
                      <a:pt x="128" y="51"/>
                    </a:lnTo>
                    <a:lnTo>
                      <a:pt x="128" y="52"/>
                    </a:lnTo>
                    <a:lnTo>
                      <a:pt x="126" y="54"/>
                    </a:lnTo>
                    <a:lnTo>
                      <a:pt x="124" y="56"/>
                    </a:lnTo>
                    <a:lnTo>
                      <a:pt x="124" y="56"/>
                    </a:lnTo>
                    <a:lnTo>
                      <a:pt x="123" y="56"/>
                    </a:lnTo>
                    <a:lnTo>
                      <a:pt x="123" y="56"/>
                    </a:lnTo>
                    <a:lnTo>
                      <a:pt x="123" y="56"/>
                    </a:lnTo>
                    <a:lnTo>
                      <a:pt x="123" y="56"/>
                    </a:lnTo>
                    <a:lnTo>
                      <a:pt x="123" y="56"/>
                    </a:lnTo>
                    <a:lnTo>
                      <a:pt x="123" y="56"/>
                    </a:lnTo>
                    <a:lnTo>
                      <a:pt x="122" y="57"/>
                    </a:lnTo>
                    <a:lnTo>
                      <a:pt x="122" y="57"/>
                    </a:lnTo>
                    <a:lnTo>
                      <a:pt x="121" y="57"/>
                    </a:lnTo>
                    <a:lnTo>
                      <a:pt x="121" y="58"/>
                    </a:lnTo>
                    <a:lnTo>
                      <a:pt x="121" y="58"/>
                    </a:lnTo>
                    <a:lnTo>
                      <a:pt x="120" y="59"/>
                    </a:lnTo>
                    <a:lnTo>
                      <a:pt x="120" y="59"/>
                    </a:lnTo>
                    <a:lnTo>
                      <a:pt x="119" y="60"/>
                    </a:lnTo>
                    <a:lnTo>
                      <a:pt x="119" y="60"/>
                    </a:lnTo>
                    <a:lnTo>
                      <a:pt x="119" y="61"/>
                    </a:lnTo>
                    <a:lnTo>
                      <a:pt x="118" y="62"/>
                    </a:lnTo>
                    <a:lnTo>
                      <a:pt x="118" y="63"/>
                    </a:lnTo>
                    <a:lnTo>
                      <a:pt x="117" y="63"/>
                    </a:lnTo>
                    <a:lnTo>
                      <a:pt x="116" y="64"/>
                    </a:lnTo>
                    <a:lnTo>
                      <a:pt x="115" y="66"/>
                    </a:lnTo>
                    <a:lnTo>
                      <a:pt x="113" y="66"/>
                    </a:lnTo>
                    <a:lnTo>
                      <a:pt x="112" y="68"/>
                    </a:lnTo>
                    <a:lnTo>
                      <a:pt x="110" y="70"/>
                    </a:lnTo>
                    <a:lnTo>
                      <a:pt x="109" y="72"/>
                    </a:lnTo>
                    <a:lnTo>
                      <a:pt x="108" y="74"/>
                    </a:lnTo>
                    <a:lnTo>
                      <a:pt x="106" y="75"/>
                    </a:lnTo>
                    <a:lnTo>
                      <a:pt x="105" y="76"/>
                    </a:lnTo>
                    <a:lnTo>
                      <a:pt x="103" y="79"/>
                    </a:lnTo>
                    <a:lnTo>
                      <a:pt x="100" y="83"/>
                    </a:lnTo>
                    <a:lnTo>
                      <a:pt x="97" y="86"/>
                    </a:lnTo>
                    <a:lnTo>
                      <a:pt x="93" y="91"/>
                    </a:lnTo>
                    <a:lnTo>
                      <a:pt x="92" y="92"/>
                    </a:lnTo>
                    <a:lnTo>
                      <a:pt x="91" y="93"/>
                    </a:lnTo>
                    <a:lnTo>
                      <a:pt x="90" y="95"/>
                    </a:lnTo>
                    <a:lnTo>
                      <a:pt x="88" y="97"/>
                    </a:lnTo>
                    <a:lnTo>
                      <a:pt x="86" y="99"/>
                    </a:lnTo>
                    <a:lnTo>
                      <a:pt x="84" y="101"/>
                    </a:lnTo>
                    <a:lnTo>
                      <a:pt x="82" y="104"/>
                    </a:lnTo>
                    <a:lnTo>
                      <a:pt x="81" y="105"/>
                    </a:lnTo>
                    <a:lnTo>
                      <a:pt x="79" y="107"/>
                    </a:lnTo>
                    <a:lnTo>
                      <a:pt x="77" y="109"/>
                    </a:lnTo>
                    <a:lnTo>
                      <a:pt x="75" y="112"/>
                    </a:lnTo>
                    <a:lnTo>
                      <a:pt x="73" y="114"/>
                    </a:lnTo>
                    <a:lnTo>
                      <a:pt x="72" y="114"/>
                    </a:lnTo>
                    <a:lnTo>
                      <a:pt x="71" y="115"/>
                    </a:lnTo>
                    <a:lnTo>
                      <a:pt x="71" y="116"/>
                    </a:lnTo>
                    <a:lnTo>
                      <a:pt x="70" y="117"/>
                    </a:lnTo>
                    <a:lnTo>
                      <a:pt x="69" y="119"/>
                    </a:lnTo>
                    <a:lnTo>
                      <a:pt x="68" y="120"/>
                    </a:lnTo>
                    <a:lnTo>
                      <a:pt x="67" y="121"/>
                    </a:lnTo>
                    <a:lnTo>
                      <a:pt x="66" y="122"/>
                    </a:lnTo>
                    <a:lnTo>
                      <a:pt x="65" y="123"/>
                    </a:lnTo>
                    <a:lnTo>
                      <a:pt x="64" y="123"/>
                    </a:lnTo>
                    <a:lnTo>
                      <a:pt x="63" y="124"/>
                    </a:lnTo>
                    <a:lnTo>
                      <a:pt x="62" y="125"/>
                    </a:lnTo>
                    <a:lnTo>
                      <a:pt x="62" y="125"/>
                    </a:lnTo>
                    <a:lnTo>
                      <a:pt x="62" y="126"/>
                    </a:lnTo>
                    <a:lnTo>
                      <a:pt x="61" y="127"/>
                    </a:lnTo>
                    <a:lnTo>
                      <a:pt x="60" y="128"/>
                    </a:lnTo>
                    <a:lnTo>
                      <a:pt x="59" y="129"/>
                    </a:lnTo>
                    <a:lnTo>
                      <a:pt x="58" y="130"/>
                    </a:lnTo>
                    <a:lnTo>
                      <a:pt x="57" y="131"/>
                    </a:lnTo>
                    <a:lnTo>
                      <a:pt x="56" y="132"/>
                    </a:lnTo>
                    <a:lnTo>
                      <a:pt x="55" y="133"/>
                    </a:lnTo>
                    <a:lnTo>
                      <a:pt x="54" y="133"/>
                    </a:lnTo>
                    <a:lnTo>
                      <a:pt x="53" y="134"/>
                    </a:lnTo>
                    <a:lnTo>
                      <a:pt x="52" y="135"/>
                    </a:lnTo>
                    <a:lnTo>
                      <a:pt x="52" y="135"/>
                    </a:lnTo>
                    <a:lnTo>
                      <a:pt x="52" y="136"/>
                    </a:lnTo>
                    <a:lnTo>
                      <a:pt x="51" y="137"/>
                    </a:lnTo>
                    <a:lnTo>
                      <a:pt x="50" y="138"/>
                    </a:lnTo>
                    <a:lnTo>
                      <a:pt x="49" y="139"/>
                    </a:lnTo>
                    <a:lnTo>
                      <a:pt x="48" y="140"/>
                    </a:lnTo>
                    <a:lnTo>
                      <a:pt x="47" y="140"/>
                    </a:lnTo>
                    <a:lnTo>
                      <a:pt x="46" y="141"/>
                    </a:lnTo>
                    <a:lnTo>
                      <a:pt x="45" y="142"/>
                    </a:lnTo>
                    <a:lnTo>
                      <a:pt x="44" y="143"/>
                    </a:lnTo>
                    <a:lnTo>
                      <a:pt x="43" y="143"/>
                    </a:lnTo>
                    <a:lnTo>
                      <a:pt x="42" y="143"/>
                    </a:lnTo>
                    <a:lnTo>
                      <a:pt x="42" y="144"/>
                    </a:lnTo>
                    <a:lnTo>
                      <a:pt x="42" y="144"/>
                    </a:lnTo>
                    <a:lnTo>
                      <a:pt x="42" y="144"/>
                    </a:lnTo>
                    <a:lnTo>
                      <a:pt x="41" y="145"/>
                    </a:lnTo>
                    <a:lnTo>
                      <a:pt x="41" y="145"/>
                    </a:lnTo>
                    <a:lnTo>
                      <a:pt x="40" y="145"/>
                    </a:lnTo>
                    <a:lnTo>
                      <a:pt x="40" y="146"/>
                    </a:lnTo>
                    <a:lnTo>
                      <a:pt x="39" y="146"/>
                    </a:lnTo>
                    <a:lnTo>
                      <a:pt x="39" y="146"/>
                    </a:lnTo>
                    <a:lnTo>
                      <a:pt x="38" y="147"/>
                    </a:lnTo>
                    <a:lnTo>
                      <a:pt x="38" y="147"/>
                    </a:lnTo>
                    <a:lnTo>
                      <a:pt x="37" y="147"/>
                    </a:lnTo>
                    <a:lnTo>
                      <a:pt x="37" y="148"/>
                    </a:lnTo>
                    <a:lnTo>
                      <a:pt x="36" y="148"/>
                    </a:lnTo>
                    <a:lnTo>
                      <a:pt x="36" y="148"/>
                    </a:lnTo>
                    <a:lnTo>
                      <a:pt x="35" y="148"/>
                    </a:lnTo>
                    <a:lnTo>
                      <a:pt x="35" y="149"/>
                    </a:lnTo>
                    <a:lnTo>
                      <a:pt x="34" y="149"/>
                    </a:lnTo>
                    <a:lnTo>
                      <a:pt x="34" y="149"/>
                    </a:lnTo>
                    <a:lnTo>
                      <a:pt x="33" y="149"/>
                    </a:lnTo>
                    <a:lnTo>
                      <a:pt x="33" y="150"/>
                    </a:lnTo>
                    <a:lnTo>
                      <a:pt x="33" y="150"/>
                    </a:lnTo>
                    <a:lnTo>
                      <a:pt x="33" y="150"/>
                    </a:lnTo>
                    <a:lnTo>
                      <a:pt x="33" y="150"/>
                    </a:lnTo>
                    <a:lnTo>
                      <a:pt x="32" y="150"/>
                    </a:lnTo>
                    <a:lnTo>
                      <a:pt x="32" y="151"/>
                    </a:lnTo>
                    <a:lnTo>
                      <a:pt x="31" y="151"/>
                    </a:lnTo>
                    <a:lnTo>
                      <a:pt x="30" y="151"/>
                    </a:lnTo>
                    <a:lnTo>
                      <a:pt x="30" y="151"/>
                    </a:lnTo>
                    <a:lnTo>
                      <a:pt x="29" y="151"/>
                    </a:lnTo>
                    <a:lnTo>
                      <a:pt x="28" y="152"/>
                    </a:lnTo>
                    <a:lnTo>
                      <a:pt x="28" y="152"/>
                    </a:lnTo>
                    <a:lnTo>
                      <a:pt x="27" y="152"/>
                    </a:lnTo>
                    <a:lnTo>
                      <a:pt x="26" y="152"/>
                    </a:lnTo>
                    <a:lnTo>
                      <a:pt x="26" y="152"/>
                    </a:lnTo>
                    <a:lnTo>
                      <a:pt x="25" y="152"/>
                    </a:lnTo>
                    <a:lnTo>
                      <a:pt x="24" y="152"/>
                    </a:lnTo>
                    <a:lnTo>
                      <a:pt x="23" y="152"/>
                    </a:lnTo>
                    <a:lnTo>
                      <a:pt x="23" y="152"/>
                    </a:lnTo>
                    <a:lnTo>
                      <a:pt x="23" y="152"/>
                    </a:lnTo>
                    <a:lnTo>
                      <a:pt x="22" y="152"/>
                    </a:lnTo>
                    <a:lnTo>
                      <a:pt x="21" y="152"/>
                    </a:lnTo>
                    <a:lnTo>
                      <a:pt x="20" y="152"/>
                    </a:lnTo>
                    <a:lnTo>
                      <a:pt x="19" y="152"/>
                    </a:lnTo>
                    <a:lnTo>
                      <a:pt x="18" y="152"/>
                    </a:lnTo>
                    <a:lnTo>
                      <a:pt x="17" y="152"/>
                    </a:lnTo>
                    <a:lnTo>
                      <a:pt x="16" y="151"/>
                    </a:lnTo>
                    <a:lnTo>
                      <a:pt x="15" y="151"/>
                    </a:lnTo>
                    <a:lnTo>
                      <a:pt x="14" y="151"/>
                    </a:lnTo>
                    <a:lnTo>
                      <a:pt x="14" y="150"/>
                    </a:lnTo>
                    <a:lnTo>
                      <a:pt x="13" y="150"/>
                    </a:lnTo>
                    <a:lnTo>
                      <a:pt x="12" y="149"/>
                    </a:lnTo>
                    <a:lnTo>
                      <a:pt x="11" y="149"/>
                    </a:lnTo>
                    <a:lnTo>
                      <a:pt x="10" y="148"/>
                    </a:lnTo>
                    <a:lnTo>
                      <a:pt x="10" y="147"/>
                    </a:lnTo>
                    <a:lnTo>
                      <a:pt x="9" y="147"/>
                    </a:lnTo>
                    <a:lnTo>
                      <a:pt x="8" y="146"/>
                    </a:lnTo>
                    <a:lnTo>
                      <a:pt x="8" y="146"/>
                    </a:lnTo>
                    <a:lnTo>
                      <a:pt x="7" y="145"/>
                    </a:lnTo>
                    <a:lnTo>
                      <a:pt x="6" y="144"/>
                    </a:lnTo>
                    <a:lnTo>
                      <a:pt x="6" y="144"/>
                    </a:lnTo>
                    <a:lnTo>
                      <a:pt x="5" y="143"/>
                    </a:lnTo>
                    <a:lnTo>
                      <a:pt x="5" y="143"/>
                    </a:lnTo>
                    <a:lnTo>
                      <a:pt x="4" y="143"/>
                    </a:lnTo>
                    <a:lnTo>
                      <a:pt x="4" y="142"/>
                    </a:lnTo>
                    <a:lnTo>
                      <a:pt x="4" y="141"/>
                    </a:lnTo>
                    <a:lnTo>
                      <a:pt x="4" y="140"/>
                    </a:lnTo>
                    <a:lnTo>
                      <a:pt x="4" y="140"/>
                    </a:lnTo>
                    <a:lnTo>
                      <a:pt x="3" y="139"/>
                    </a:lnTo>
                    <a:lnTo>
                      <a:pt x="3" y="138"/>
                    </a:lnTo>
                    <a:lnTo>
                      <a:pt x="3" y="137"/>
                    </a:lnTo>
                    <a:lnTo>
                      <a:pt x="2" y="137"/>
                    </a:lnTo>
                    <a:lnTo>
                      <a:pt x="2" y="136"/>
                    </a:lnTo>
                    <a:lnTo>
                      <a:pt x="2" y="135"/>
                    </a:lnTo>
                    <a:lnTo>
                      <a:pt x="2" y="134"/>
                    </a:lnTo>
                    <a:lnTo>
                      <a:pt x="1" y="134"/>
                    </a:lnTo>
                    <a:lnTo>
                      <a:pt x="1" y="133"/>
                    </a:lnTo>
                    <a:lnTo>
                      <a:pt x="1" y="133"/>
                    </a:lnTo>
                    <a:lnTo>
                      <a:pt x="1" y="132"/>
                    </a:lnTo>
                    <a:lnTo>
                      <a:pt x="1" y="132"/>
                    </a:lnTo>
                    <a:lnTo>
                      <a:pt x="1" y="131"/>
                    </a:lnTo>
                    <a:lnTo>
                      <a:pt x="1" y="130"/>
                    </a:lnTo>
                    <a:lnTo>
                      <a:pt x="1" y="130"/>
                    </a:lnTo>
                    <a:lnTo>
                      <a:pt x="1" y="129"/>
                    </a:lnTo>
                    <a:lnTo>
                      <a:pt x="0" y="128"/>
                    </a:lnTo>
                    <a:lnTo>
                      <a:pt x="0" y="127"/>
                    </a:lnTo>
                    <a:lnTo>
                      <a:pt x="0" y="127"/>
                    </a:lnTo>
                    <a:lnTo>
                      <a:pt x="0" y="127"/>
                    </a:lnTo>
                    <a:lnTo>
                      <a:pt x="0" y="126"/>
                    </a:lnTo>
                    <a:lnTo>
                      <a:pt x="0" y="125"/>
                    </a:lnTo>
                    <a:lnTo>
                      <a:pt x="0" y="125"/>
                    </a:lnTo>
                    <a:lnTo>
                      <a:pt x="0" y="124"/>
                    </a:lnTo>
                    <a:lnTo>
                      <a:pt x="1" y="123"/>
                    </a:lnTo>
                    <a:lnTo>
                      <a:pt x="1" y="123"/>
                    </a:lnTo>
                    <a:lnTo>
                      <a:pt x="1" y="123"/>
                    </a:lnTo>
                    <a:lnTo>
                      <a:pt x="1" y="122"/>
                    </a:lnTo>
                    <a:lnTo>
                      <a:pt x="1" y="122"/>
                    </a:lnTo>
                    <a:lnTo>
                      <a:pt x="1" y="121"/>
                    </a:lnTo>
                    <a:lnTo>
                      <a:pt x="1" y="120"/>
                    </a:lnTo>
                    <a:lnTo>
                      <a:pt x="1" y="120"/>
                    </a:lnTo>
                    <a:lnTo>
                      <a:pt x="1" y="119"/>
                    </a:lnTo>
                    <a:lnTo>
                      <a:pt x="1" y="119"/>
                    </a:lnTo>
                    <a:lnTo>
                      <a:pt x="1" y="118"/>
                    </a:lnTo>
                    <a:lnTo>
                      <a:pt x="2" y="117"/>
                    </a:lnTo>
                    <a:lnTo>
                      <a:pt x="2" y="117"/>
                    </a:lnTo>
                    <a:lnTo>
                      <a:pt x="2" y="116"/>
                    </a:lnTo>
                    <a:lnTo>
                      <a:pt x="2" y="115"/>
                    </a:lnTo>
                    <a:lnTo>
                      <a:pt x="2" y="115"/>
                    </a:lnTo>
                    <a:lnTo>
                      <a:pt x="2" y="114"/>
                    </a:lnTo>
                    <a:lnTo>
                      <a:pt x="3" y="114"/>
                    </a:lnTo>
                    <a:lnTo>
                      <a:pt x="3" y="114"/>
                    </a:lnTo>
                    <a:lnTo>
                      <a:pt x="3" y="113"/>
                    </a:lnTo>
                    <a:lnTo>
                      <a:pt x="3" y="113"/>
                    </a:lnTo>
                    <a:lnTo>
                      <a:pt x="3" y="112"/>
                    </a:lnTo>
                    <a:lnTo>
                      <a:pt x="3" y="111"/>
                    </a:lnTo>
                    <a:lnTo>
                      <a:pt x="4" y="111"/>
                    </a:lnTo>
                    <a:lnTo>
                      <a:pt x="4" y="110"/>
                    </a:lnTo>
                    <a:lnTo>
                      <a:pt x="4" y="110"/>
                    </a:lnTo>
                    <a:lnTo>
                      <a:pt x="4" y="109"/>
                    </a:lnTo>
                    <a:lnTo>
                      <a:pt x="4" y="108"/>
                    </a:lnTo>
                    <a:lnTo>
                      <a:pt x="4" y="108"/>
                    </a:lnTo>
                    <a:lnTo>
                      <a:pt x="4" y="107"/>
                    </a:lnTo>
                    <a:lnTo>
                      <a:pt x="4" y="107"/>
                    </a:lnTo>
                    <a:lnTo>
                      <a:pt x="4" y="106"/>
                    </a:lnTo>
                    <a:lnTo>
                      <a:pt x="5" y="105"/>
                    </a:lnTo>
                    <a:lnTo>
                      <a:pt x="5" y="105"/>
                    </a:lnTo>
                    <a:lnTo>
                      <a:pt x="5" y="104"/>
                    </a:lnTo>
                    <a:lnTo>
                      <a:pt x="5" y="104"/>
                    </a:lnTo>
                    <a:lnTo>
                      <a:pt x="6" y="104"/>
                    </a:lnTo>
                    <a:lnTo>
                      <a:pt x="6" y="103"/>
                    </a:lnTo>
                    <a:lnTo>
                      <a:pt x="6" y="103"/>
                    </a:lnTo>
                    <a:lnTo>
                      <a:pt x="7" y="102"/>
                    </a:lnTo>
                    <a:lnTo>
                      <a:pt x="7" y="101"/>
                    </a:lnTo>
                    <a:lnTo>
                      <a:pt x="7" y="101"/>
                    </a:lnTo>
                    <a:lnTo>
                      <a:pt x="7" y="100"/>
                    </a:lnTo>
                    <a:lnTo>
                      <a:pt x="8" y="99"/>
                    </a:lnTo>
                    <a:lnTo>
                      <a:pt x="9" y="98"/>
                    </a:lnTo>
                    <a:lnTo>
                      <a:pt x="9" y="97"/>
                    </a:lnTo>
                    <a:lnTo>
                      <a:pt x="9" y="96"/>
                    </a:lnTo>
                    <a:lnTo>
                      <a:pt x="10" y="95"/>
                    </a:lnTo>
                    <a:lnTo>
                      <a:pt x="11" y="95"/>
                    </a:lnTo>
                    <a:lnTo>
                      <a:pt x="11" y="94"/>
                    </a:lnTo>
                    <a:lnTo>
                      <a:pt x="12" y="93"/>
                    </a:lnTo>
                    <a:lnTo>
                      <a:pt x="13" y="91"/>
                    </a:lnTo>
                    <a:lnTo>
                      <a:pt x="13" y="90"/>
                    </a:lnTo>
                    <a:lnTo>
                      <a:pt x="14" y="89"/>
                    </a:lnTo>
                    <a:lnTo>
                      <a:pt x="14" y="88"/>
                    </a:lnTo>
                    <a:lnTo>
                      <a:pt x="15" y="86"/>
                    </a:lnTo>
                    <a:lnTo>
                      <a:pt x="15" y="85"/>
                    </a:lnTo>
                    <a:lnTo>
                      <a:pt x="16" y="85"/>
                    </a:lnTo>
                    <a:lnTo>
                      <a:pt x="17" y="84"/>
                    </a:lnTo>
                    <a:lnTo>
                      <a:pt x="18" y="82"/>
                    </a:lnTo>
                    <a:lnTo>
                      <a:pt x="18" y="81"/>
                    </a:lnTo>
                    <a:lnTo>
                      <a:pt x="19" y="80"/>
                    </a:lnTo>
                    <a:lnTo>
                      <a:pt x="20" y="79"/>
                    </a:lnTo>
                    <a:lnTo>
                      <a:pt x="21" y="77"/>
                    </a:lnTo>
                    <a:lnTo>
                      <a:pt x="22" y="76"/>
                    </a:lnTo>
                    <a:lnTo>
                      <a:pt x="23" y="75"/>
                    </a:lnTo>
                    <a:lnTo>
                      <a:pt x="23" y="75"/>
                    </a:lnTo>
                    <a:lnTo>
                      <a:pt x="23" y="74"/>
                    </a:lnTo>
                    <a:lnTo>
                      <a:pt x="24" y="72"/>
                    </a:lnTo>
                    <a:lnTo>
                      <a:pt x="25" y="71"/>
                    </a:lnTo>
                    <a:lnTo>
                      <a:pt x="26" y="70"/>
                    </a:lnTo>
                    <a:lnTo>
                      <a:pt x="27" y="69"/>
                    </a:lnTo>
                    <a:lnTo>
                      <a:pt x="28" y="67"/>
                    </a:lnTo>
                    <a:lnTo>
                      <a:pt x="29" y="66"/>
                    </a:lnTo>
                    <a:lnTo>
                      <a:pt x="30" y="66"/>
                    </a:lnTo>
                    <a:lnTo>
                      <a:pt x="30" y="65"/>
                    </a:lnTo>
                    <a:lnTo>
                      <a:pt x="31" y="64"/>
                    </a:lnTo>
                    <a:lnTo>
                      <a:pt x="31" y="64"/>
                    </a:lnTo>
                    <a:lnTo>
                      <a:pt x="32" y="63"/>
                    </a:lnTo>
                    <a:lnTo>
                      <a:pt x="33" y="61"/>
                    </a:lnTo>
                    <a:lnTo>
                      <a:pt x="33" y="60"/>
                    </a:lnTo>
                    <a:lnTo>
                      <a:pt x="34" y="59"/>
                    </a:lnTo>
                    <a:lnTo>
                      <a:pt x="35" y="58"/>
                    </a:lnTo>
                    <a:lnTo>
                      <a:pt x="36" y="57"/>
                    </a:lnTo>
                    <a:lnTo>
                      <a:pt x="37" y="56"/>
                    </a:lnTo>
                    <a:lnTo>
                      <a:pt x="38" y="56"/>
                    </a:lnTo>
                    <a:lnTo>
                      <a:pt x="39" y="55"/>
                    </a:lnTo>
                    <a:lnTo>
                      <a:pt x="40" y="53"/>
                    </a:lnTo>
                    <a:lnTo>
                      <a:pt x="41" y="52"/>
                    </a:lnTo>
                    <a:lnTo>
                      <a:pt x="42" y="51"/>
                    </a:lnTo>
                    <a:lnTo>
                      <a:pt x="42" y="50"/>
                    </a:lnTo>
                    <a:lnTo>
                      <a:pt x="43" y="49"/>
                    </a:lnTo>
                    <a:lnTo>
                      <a:pt x="44" y="48"/>
                    </a:lnTo>
                    <a:lnTo>
                      <a:pt x="44" y="47"/>
                    </a:lnTo>
                    <a:lnTo>
                      <a:pt x="45" y="47"/>
                    </a:lnTo>
                    <a:lnTo>
                      <a:pt x="46" y="46"/>
                    </a:lnTo>
                    <a:lnTo>
                      <a:pt x="47" y="45"/>
                    </a:lnTo>
                    <a:lnTo>
                      <a:pt x="48" y="44"/>
                    </a:lnTo>
                    <a:lnTo>
                      <a:pt x="49" y="43"/>
                    </a:lnTo>
                    <a:lnTo>
                      <a:pt x="50" y="42"/>
                    </a:lnTo>
                    <a:lnTo>
                      <a:pt x="51" y="41"/>
                    </a:lnTo>
                    <a:lnTo>
                      <a:pt x="52" y="40"/>
                    </a:lnTo>
                    <a:lnTo>
                      <a:pt x="52" y="39"/>
                    </a:lnTo>
                    <a:lnTo>
                      <a:pt x="53" y="38"/>
                    </a:lnTo>
                    <a:lnTo>
                      <a:pt x="54" y="38"/>
                    </a:lnTo>
                    <a:lnTo>
                      <a:pt x="54" y="37"/>
                    </a:lnTo>
                    <a:lnTo>
                      <a:pt x="55" y="37"/>
                    </a:lnTo>
                    <a:lnTo>
                      <a:pt x="56" y="36"/>
                    </a:lnTo>
                    <a:lnTo>
                      <a:pt x="57" y="35"/>
                    </a:lnTo>
                    <a:lnTo>
                      <a:pt x="58" y="34"/>
                    </a:lnTo>
                    <a:lnTo>
                      <a:pt x="59" y="33"/>
                    </a:lnTo>
                    <a:lnTo>
                      <a:pt x="60" y="33"/>
                    </a:lnTo>
                    <a:lnTo>
                      <a:pt x="60" y="32"/>
                    </a:lnTo>
                    <a:lnTo>
                      <a:pt x="61" y="31"/>
                    </a:lnTo>
                    <a:lnTo>
                      <a:pt x="62" y="30"/>
                    </a:lnTo>
                    <a:lnTo>
                      <a:pt x="62" y="30"/>
                    </a:lnTo>
                    <a:lnTo>
                      <a:pt x="63" y="29"/>
                    </a:lnTo>
                    <a:lnTo>
                      <a:pt x="63" y="28"/>
                    </a:lnTo>
                    <a:lnTo>
                      <a:pt x="64" y="28"/>
                    </a:lnTo>
                    <a:lnTo>
                      <a:pt x="65" y="27"/>
                    </a:lnTo>
                    <a:lnTo>
                      <a:pt x="66" y="27"/>
                    </a:lnTo>
                    <a:lnTo>
                      <a:pt x="66" y="27"/>
                    </a:lnTo>
                    <a:lnTo>
                      <a:pt x="67" y="27"/>
                    </a:lnTo>
                    <a:lnTo>
                      <a:pt x="67" y="26"/>
                    </a:lnTo>
                    <a:lnTo>
                      <a:pt x="68" y="26"/>
                    </a:lnTo>
                    <a:lnTo>
                      <a:pt x="69" y="25"/>
                    </a:lnTo>
                    <a:lnTo>
                      <a:pt x="70" y="25"/>
                    </a:lnTo>
                    <a:lnTo>
                      <a:pt x="70" y="24"/>
                    </a:lnTo>
                    <a:lnTo>
                      <a:pt x="71" y="24"/>
                    </a:lnTo>
                    <a:lnTo>
                      <a:pt x="71" y="23"/>
                    </a:lnTo>
                    <a:lnTo>
                      <a:pt x="71" y="23"/>
                    </a:lnTo>
                    <a:lnTo>
                      <a:pt x="71" y="23"/>
                    </a:lnTo>
                    <a:lnTo>
                      <a:pt x="72" y="23"/>
                    </a:lnTo>
                    <a:lnTo>
                      <a:pt x="72" y="22"/>
                    </a:lnTo>
                    <a:lnTo>
                      <a:pt x="73" y="22"/>
                    </a:lnTo>
                    <a:lnTo>
                      <a:pt x="73" y="22"/>
                    </a:lnTo>
                    <a:lnTo>
                      <a:pt x="73" y="22"/>
                    </a:lnTo>
                    <a:lnTo>
                      <a:pt x="74" y="22"/>
                    </a:lnTo>
                    <a:lnTo>
                      <a:pt x="74" y="21"/>
                    </a:lnTo>
                    <a:lnTo>
                      <a:pt x="76" y="21"/>
                    </a:lnTo>
                    <a:lnTo>
                      <a:pt x="77" y="20"/>
                    </a:lnTo>
                    <a:lnTo>
                      <a:pt x="78" y="19"/>
                    </a:lnTo>
                    <a:lnTo>
                      <a:pt x="80" y="19"/>
                    </a:lnTo>
                    <a:lnTo>
                      <a:pt x="81" y="18"/>
                    </a:lnTo>
                    <a:lnTo>
                      <a:pt x="81" y="18"/>
                    </a:lnTo>
                    <a:lnTo>
                      <a:pt x="83" y="18"/>
                    </a:lnTo>
                    <a:lnTo>
                      <a:pt x="84" y="17"/>
                    </a:lnTo>
                    <a:lnTo>
                      <a:pt x="85" y="17"/>
                    </a:lnTo>
                    <a:lnTo>
                      <a:pt x="87" y="16"/>
                    </a:lnTo>
                    <a:lnTo>
                      <a:pt x="88" y="16"/>
                    </a:lnTo>
                    <a:lnTo>
                      <a:pt x="89" y="16"/>
                    </a:lnTo>
                    <a:lnTo>
                      <a:pt x="90" y="15"/>
                    </a:lnTo>
                    <a:lnTo>
                      <a:pt x="90" y="15"/>
                    </a:lnTo>
                    <a:lnTo>
                      <a:pt x="91" y="14"/>
                    </a:lnTo>
                    <a:lnTo>
                      <a:pt x="93" y="14"/>
                    </a:lnTo>
                    <a:lnTo>
                      <a:pt x="94" y="13"/>
                    </a:lnTo>
                    <a:lnTo>
                      <a:pt x="97" y="12"/>
                    </a:lnTo>
                    <a:lnTo>
                      <a:pt x="99" y="11"/>
                    </a:lnTo>
                    <a:lnTo>
                      <a:pt x="104" y="9"/>
                    </a:lnTo>
                    <a:lnTo>
                      <a:pt x="106" y="8"/>
                    </a:lnTo>
                    <a:lnTo>
                      <a:pt x="109" y="8"/>
                    </a:lnTo>
                    <a:lnTo>
                      <a:pt x="109" y="7"/>
                    </a:lnTo>
                    <a:lnTo>
                      <a:pt x="111" y="7"/>
                    </a:lnTo>
                    <a:lnTo>
                      <a:pt x="112" y="6"/>
                    </a:lnTo>
                    <a:lnTo>
                      <a:pt x="113" y="6"/>
                    </a:lnTo>
                    <a:lnTo>
                      <a:pt x="114" y="5"/>
                    </a:lnTo>
                    <a:lnTo>
                      <a:pt x="114" y="5"/>
                    </a:lnTo>
                    <a:lnTo>
                      <a:pt x="115" y="5"/>
                    </a:lnTo>
                    <a:lnTo>
                      <a:pt x="116" y="5"/>
                    </a:lnTo>
                    <a:lnTo>
                      <a:pt x="116" y="4"/>
                    </a:lnTo>
                    <a:lnTo>
                      <a:pt x="117" y="4"/>
                    </a:lnTo>
                    <a:lnTo>
                      <a:pt x="117" y="4"/>
                    </a:lnTo>
                    <a:lnTo>
                      <a:pt x="118" y="4"/>
                    </a:lnTo>
                    <a:lnTo>
                      <a:pt x="119" y="3"/>
                    </a:lnTo>
                    <a:lnTo>
                      <a:pt x="119" y="3"/>
                    </a:lnTo>
                    <a:lnTo>
                      <a:pt x="121" y="3"/>
                    </a:lnTo>
                    <a:lnTo>
                      <a:pt x="122" y="2"/>
                    </a:lnTo>
                    <a:lnTo>
                      <a:pt x="123" y="2"/>
                    </a:lnTo>
                    <a:lnTo>
                      <a:pt x="124" y="2"/>
                    </a:lnTo>
                    <a:lnTo>
                      <a:pt x="124" y="1"/>
                    </a:lnTo>
                    <a:lnTo>
                      <a:pt x="125" y="1"/>
                    </a:lnTo>
                    <a:lnTo>
                      <a:pt x="125" y="1"/>
                    </a:lnTo>
                    <a:lnTo>
                      <a:pt x="125" y="1"/>
                    </a:lnTo>
                    <a:lnTo>
                      <a:pt x="125" y="1"/>
                    </a:lnTo>
                    <a:lnTo>
                      <a:pt x="125" y="1"/>
                    </a:lnTo>
                    <a:lnTo>
                      <a:pt x="125" y="1"/>
                    </a:lnTo>
                    <a:lnTo>
                      <a:pt x="125" y="1"/>
                    </a:lnTo>
                    <a:lnTo>
                      <a:pt x="125" y="1"/>
                    </a:lnTo>
                    <a:lnTo>
                      <a:pt x="125" y="1"/>
                    </a:lnTo>
                    <a:close/>
                    <a:moveTo>
                      <a:pt x="32" y="126"/>
                    </a:move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close/>
                    <a:moveTo>
                      <a:pt x="32" y="126"/>
                    </a:move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close/>
                    <a:moveTo>
                      <a:pt x="32" y="126"/>
                    </a:move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close/>
                    <a:moveTo>
                      <a:pt x="32" y="126"/>
                    </a:move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close/>
                    <a:moveTo>
                      <a:pt x="121" y="4"/>
                    </a:moveTo>
                    <a:lnTo>
                      <a:pt x="120" y="6"/>
                    </a:lnTo>
                    <a:lnTo>
                      <a:pt x="119" y="8"/>
                    </a:lnTo>
                    <a:lnTo>
                      <a:pt x="119" y="9"/>
                    </a:lnTo>
                    <a:lnTo>
                      <a:pt x="121" y="4"/>
                    </a:lnTo>
                    <a:lnTo>
                      <a:pt x="121" y="4"/>
                    </a:lnTo>
                    <a:lnTo>
                      <a:pt x="121" y="4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137">
                <a:extLst>
                  <a:ext uri="{FF2B5EF4-FFF2-40B4-BE49-F238E27FC236}">
                    <a16:creationId xmlns:a16="http://schemas.microsoft.com/office/drawing/2014/main" id="{09E061CD-0BDA-A769-ED3E-B1C2EDC803C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270125" y="8828089"/>
                <a:ext cx="269875" cy="287338"/>
              </a:xfrm>
              <a:custGeom>
                <a:avLst/>
                <a:gdLst>
                  <a:gd name="T0" fmla="*/ 40 w 170"/>
                  <a:gd name="T1" fmla="*/ 2 h 181"/>
                  <a:gd name="T2" fmla="*/ 50 w 170"/>
                  <a:gd name="T3" fmla="*/ 7 h 181"/>
                  <a:gd name="T4" fmla="*/ 58 w 170"/>
                  <a:gd name="T5" fmla="*/ 14 h 181"/>
                  <a:gd name="T6" fmla="*/ 73 w 170"/>
                  <a:gd name="T7" fmla="*/ 29 h 181"/>
                  <a:gd name="T8" fmla="*/ 103 w 170"/>
                  <a:gd name="T9" fmla="*/ 60 h 181"/>
                  <a:gd name="T10" fmla="*/ 124 w 170"/>
                  <a:gd name="T11" fmla="*/ 83 h 181"/>
                  <a:gd name="T12" fmla="*/ 136 w 170"/>
                  <a:gd name="T13" fmla="*/ 98 h 181"/>
                  <a:gd name="T14" fmla="*/ 145 w 170"/>
                  <a:gd name="T15" fmla="*/ 112 h 181"/>
                  <a:gd name="T16" fmla="*/ 152 w 170"/>
                  <a:gd name="T17" fmla="*/ 123 h 181"/>
                  <a:gd name="T18" fmla="*/ 158 w 170"/>
                  <a:gd name="T19" fmla="*/ 142 h 181"/>
                  <a:gd name="T20" fmla="*/ 164 w 170"/>
                  <a:gd name="T21" fmla="*/ 156 h 181"/>
                  <a:gd name="T22" fmla="*/ 165 w 170"/>
                  <a:gd name="T23" fmla="*/ 161 h 181"/>
                  <a:gd name="T24" fmla="*/ 166 w 170"/>
                  <a:gd name="T25" fmla="*/ 161 h 181"/>
                  <a:gd name="T26" fmla="*/ 164 w 170"/>
                  <a:gd name="T27" fmla="*/ 179 h 181"/>
                  <a:gd name="T28" fmla="*/ 151 w 170"/>
                  <a:gd name="T29" fmla="*/ 181 h 181"/>
                  <a:gd name="T30" fmla="*/ 138 w 170"/>
                  <a:gd name="T31" fmla="*/ 178 h 181"/>
                  <a:gd name="T32" fmla="*/ 121 w 170"/>
                  <a:gd name="T33" fmla="*/ 173 h 181"/>
                  <a:gd name="T34" fmla="*/ 101 w 170"/>
                  <a:gd name="T35" fmla="*/ 170 h 181"/>
                  <a:gd name="T36" fmla="*/ 87 w 170"/>
                  <a:gd name="T37" fmla="*/ 164 h 181"/>
                  <a:gd name="T38" fmla="*/ 78 w 170"/>
                  <a:gd name="T39" fmla="*/ 159 h 181"/>
                  <a:gd name="T40" fmla="*/ 66 w 170"/>
                  <a:gd name="T41" fmla="*/ 150 h 181"/>
                  <a:gd name="T42" fmla="*/ 50 w 170"/>
                  <a:gd name="T43" fmla="*/ 133 h 181"/>
                  <a:gd name="T44" fmla="*/ 34 w 170"/>
                  <a:gd name="T45" fmla="*/ 113 h 181"/>
                  <a:gd name="T46" fmla="*/ 19 w 170"/>
                  <a:gd name="T47" fmla="*/ 90 h 181"/>
                  <a:gd name="T48" fmla="*/ 11 w 170"/>
                  <a:gd name="T49" fmla="*/ 77 h 181"/>
                  <a:gd name="T50" fmla="*/ 6 w 170"/>
                  <a:gd name="T51" fmla="*/ 64 h 181"/>
                  <a:gd name="T52" fmla="*/ 2 w 170"/>
                  <a:gd name="T53" fmla="*/ 52 h 181"/>
                  <a:gd name="T54" fmla="*/ 0 w 170"/>
                  <a:gd name="T55" fmla="*/ 39 h 181"/>
                  <a:gd name="T56" fmla="*/ 1 w 170"/>
                  <a:gd name="T57" fmla="*/ 27 h 181"/>
                  <a:gd name="T58" fmla="*/ 5 w 170"/>
                  <a:gd name="T59" fmla="*/ 16 h 181"/>
                  <a:gd name="T60" fmla="*/ 10 w 170"/>
                  <a:gd name="T61" fmla="*/ 8 h 181"/>
                  <a:gd name="T62" fmla="*/ 15 w 170"/>
                  <a:gd name="T63" fmla="*/ 5 h 181"/>
                  <a:gd name="T64" fmla="*/ 20 w 170"/>
                  <a:gd name="T65" fmla="*/ 1 h 181"/>
                  <a:gd name="T66" fmla="*/ 27 w 170"/>
                  <a:gd name="T67" fmla="*/ 0 h 181"/>
                  <a:gd name="T68" fmla="*/ 30 w 170"/>
                  <a:gd name="T69" fmla="*/ 20 h 181"/>
                  <a:gd name="T70" fmla="*/ 28 w 170"/>
                  <a:gd name="T71" fmla="*/ 21 h 181"/>
                  <a:gd name="T72" fmla="*/ 26 w 170"/>
                  <a:gd name="T73" fmla="*/ 22 h 181"/>
                  <a:gd name="T74" fmla="*/ 24 w 170"/>
                  <a:gd name="T75" fmla="*/ 24 h 181"/>
                  <a:gd name="T76" fmla="*/ 22 w 170"/>
                  <a:gd name="T77" fmla="*/ 26 h 181"/>
                  <a:gd name="T78" fmla="*/ 20 w 170"/>
                  <a:gd name="T79" fmla="*/ 31 h 181"/>
                  <a:gd name="T80" fmla="*/ 20 w 170"/>
                  <a:gd name="T81" fmla="*/ 37 h 181"/>
                  <a:gd name="T82" fmla="*/ 22 w 170"/>
                  <a:gd name="T83" fmla="*/ 46 h 181"/>
                  <a:gd name="T84" fmla="*/ 25 w 170"/>
                  <a:gd name="T85" fmla="*/ 56 h 181"/>
                  <a:gd name="T86" fmla="*/ 30 w 170"/>
                  <a:gd name="T87" fmla="*/ 67 h 181"/>
                  <a:gd name="T88" fmla="*/ 36 w 170"/>
                  <a:gd name="T89" fmla="*/ 78 h 181"/>
                  <a:gd name="T90" fmla="*/ 49 w 170"/>
                  <a:gd name="T91" fmla="*/ 99 h 181"/>
                  <a:gd name="T92" fmla="*/ 65 w 170"/>
                  <a:gd name="T93" fmla="*/ 119 h 181"/>
                  <a:gd name="T94" fmla="*/ 79 w 170"/>
                  <a:gd name="T95" fmla="*/ 134 h 181"/>
                  <a:gd name="T96" fmla="*/ 88 w 170"/>
                  <a:gd name="T97" fmla="*/ 142 h 181"/>
                  <a:gd name="T98" fmla="*/ 96 w 170"/>
                  <a:gd name="T99" fmla="*/ 146 h 181"/>
                  <a:gd name="T100" fmla="*/ 106 w 170"/>
                  <a:gd name="T101" fmla="*/ 150 h 181"/>
                  <a:gd name="T102" fmla="*/ 124 w 170"/>
                  <a:gd name="T103" fmla="*/ 153 h 181"/>
                  <a:gd name="T104" fmla="*/ 142 w 170"/>
                  <a:gd name="T105" fmla="*/ 158 h 181"/>
                  <a:gd name="T106" fmla="*/ 135 w 170"/>
                  <a:gd name="T107" fmla="*/ 137 h 181"/>
                  <a:gd name="T108" fmla="*/ 132 w 170"/>
                  <a:gd name="T109" fmla="*/ 130 h 181"/>
                  <a:gd name="T110" fmla="*/ 125 w 170"/>
                  <a:gd name="T111" fmla="*/ 117 h 181"/>
                  <a:gd name="T112" fmla="*/ 116 w 170"/>
                  <a:gd name="T113" fmla="*/ 105 h 181"/>
                  <a:gd name="T114" fmla="*/ 99 w 170"/>
                  <a:gd name="T115" fmla="*/ 86 h 181"/>
                  <a:gd name="T116" fmla="*/ 71 w 170"/>
                  <a:gd name="T117" fmla="*/ 56 h 181"/>
                  <a:gd name="T118" fmla="*/ 50 w 170"/>
                  <a:gd name="T119" fmla="*/ 35 h 181"/>
                  <a:gd name="T120" fmla="*/ 41 w 170"/>
                  <a:gd name="T121" fmla="*/ 27 h 181"/>
                  <a:gd name="T122" fmla="*/ 36 w 170"/>
                  <a:gd name="T123" fmla="*/ 22 h 181"/>
                  <a:gd name="T124" fmla="*/ 31 w 170"/>
                  <a:gd name="T125" fmla="*/ 2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70" h="181">
                    <a:moveTo>
                      <a:pt x="30" y="0"/>
                    </a:moveTo>
                    <a:lnTo>
                      <a:pt x="30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2" y="0"/>
                    </a:lnTo>
                    <a:lnTo>
                      <a:pt x="33" y="0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35" y="0"/>
                    </a:lnTo>
                    <a:lnTo>
                      <a:pt x="36" y="0"/>
                    </a:lnTo>
                    <a:lnTo>
                      <a:pt x="37" y="0"/>
                    </a:lnTo>
                    <a:lnTo>
                      <a:pt x="37" y="0"/>
                    </a:lnTo>
                    <a:lnTo>
                      <a:pt x="38" y="1"/>
                    </a:lnTo>
                    <a:lnTo>
                      <a:pt x="39" y="1"/>
                    </a:lnTo>
                    <a:lnTo>
                      <a:pt x="39" y="1"/>
                    </a:lnTo>
                    <a:lnTo>
                      <a:pt x="39" y="1"/>
                    </a:lnTo>
                    <a:lnTo>
                      <a:pt x="40" y="2"/>
                    </a:lnTo>
                    <a:lnTo>
                      <a:pt x="40" y="2"/>
                    </a:lnTo>
                    <a:lnTo>
                      <a:pt x="41" y="2"/>
                    </a:lnTo>
                    <a:lnTo>
                      <a:pt x="42" y="2"/>
                    </a:lnTo>
                    <a:lnTo>
                      <a:pt x="42" y="3"/>
                    </a:lnTo>
                    <a:lnTo>
                      <a:pt x="43" y="3"/>
                    </a:lnTo>
                    <a:lnTo>
                      <a:pt x="44" y="3"/>
                    </a:lnTo>
                    <a:lnTo>
                      <a:pt x="44" y="3"/>
                    </a:lnTo>
                    <a:lnTo>
                      <a:pt x="45" y="4"/>
                    </a:lnTo>
                    <a:lnTo>
                      <a:pt x="45" y="4"/>
                    </a:lnTo>
                    <a:lnTo>
                      <a:pt x="46" y="4"/>
                    </a:lnTo>
                    <a:lnTo>
                      <a:pt x="47" y="5"/>
                    </a:lnTo>
                    <a:lnTo>
                      <a:pt x="47" y="5"/>
                    </a:lnTo>
                    <a:lnTo>
                      <a:pt x="48" y="5"/>
                    </a:lnTo>
                    <a:lnTo>
                      <a:pt x="48" y="6"/>
                    </a:lnTo>
                    <a:lnTo>
                      <a:pt x="49" y="6"/>
                    </a:lnTo>
                    <a:lnTo>
                      <a:pt x="49" y="6"/>
                    </a:lnTo>
                    <a:lnTo>
                      <a:pt x="49" y="7"/>
                    </a:lnTo>
                    <a:lnTo>
                      <a:pt x="50" y="7"/>
                    </a:lnTo>
                    <a:lnTo>
                      <a:pt x="50" y="7"/>
                    </a:lnTo>
                    <a:lnTo>
                      <a:pt x="51" y="7"/>
                    </a:lnTo>
                    <a:lnTo>
                      <a:pt x="51" y="7"/>
                    </a:lnTo>
                    <a:lnTo>
                      <a:pt x="52" y="8"/>
                    </a:lnTo>
                    <a:lnTo>
                      <a:pt x="52" y="8"/>
                    </a:lnTo>
                    <a:lnTo>
                      <a:pt x="53" y="9"/>
                    </a:lnTo>
                    <a:lnTo>
                      <a:pt x="53" y="9"/>
                    </a:lnTo>
                    <a:lnTo>
                      <a:pt x="54" y="9"/>
                    </a:lnTo>
                    <a:lnTo>
                      <a:pt x="54" y="10"/>
                    </a:lnTo>
                    <a:lnTo>
                      <a:pt x="55" y="10"/>
                    </a:lnTo>
                    <a:lnTo>
                      <a:pt x="55" y="11"/>
                    </a:lnTo>
                    <a:lnTo>
                      <a:pt x="56" y="11"/>
                    </a:lnTo>
                    <a:lnTo>
                      <a:pt x="56" y="12"/>
                    </a:lnTo>
                    <a:lnTo>
                      <a:pt x="57" y="12"/>
                    </a:lnTo>
                    <a:lnTo>
                      <a:pt x="57" y="12"/>
                    </a:lnTo>
                    <a:lnTo>
                      <a:pt x="58" y="13"/>
                    </a:lnTo>
                    <a:lnTo>
                      <a:pt x="58" y="13"/>
                    </a:lnTo>
                    <a:lnTo>
                      <a:pt x="58" y="14"/>
                    </a:lnTo>
                    <a:lnTo>
                      <a:pt x="58" y="14"/>
                    </a:lnTo>
                    <a:lnTo>
                      <a:pt x="59" y="15"/>
                    </a:lnTo>
                    <a:lnTo>
                      <a:pt x="59" y="15"/>
                    </a:lnTo>
                    <a:lnTo>
                      <a:pt x="59" y="15"/>
                    </a:lnTo>
                    <a:lnTo>
                      <a:pt x="60" y="16"/>
                    </a:lnTo>
                    <a:lnTo>
                      <a:pt x="61" y="17"/>
                    </a:lnTo>
                    <a:lnTo>
                      <a:pt x="62" y="17"/>
                    </a:lnTo>
                    <a:lnTo>
                      <a:pt x="63" y="18"/>
                    </a:lnTo>
                    <a:lnTo>
                      <a:pt x="64" y="19"/>
                    </a:lnTo>
                    <a:lnTo>
                      <a:pt x="65" y="20"/>
                    </a:lnTo>
                    <a:lnTo>
                      <a:pt x="65" y="21"/>
                    </a:lnTo>
                    <a:lnTo>
                      <a:pt x="66" y="21"/>
                    </a:lnTo>
                    <a:lnTo>
                      <a:pt x="67" y="22"/>
                    </a:lnTo>
                    <a:lnTo>
                      <a:pt x="68" y="23"/>
                    </a:lnTo>
                    <a:lnTo>
                      <a:pt x="68" y="25"/>
                    </a:lnTo>
                    <a:lnTo>
                      <a:pt x="70" y="27"/>
                    </a:lnTo>
                    <a:lnTo>
                      <a:pt x="71" y="27"/>
                    </a:lnTo>
                    <a:lnTo>
                      <a:pt x="72" y="28"/>
                    </a:lnTo>
                    <a:lnTo>
                      <a:pt x="73" y="29"/>
                    </a:lnTo>
                    <a:lnTo>
                      <a:pt x="73" y="30"/>
                    </a:lnTo>
                    <a:lnTo>
                      <a:pt x="74" y="30"/>
                    </a:lnTo>
                    <a:lnTo>
                      <a:pt x="75" y="31"/>
                    </a:lnTo>
                    <a:lnTo>
                      <a:pt x="75" y="32"/>
                    </a:lnTo>
                    <a:lnTo>
                      <a:pt x="76" y="32"/>
                    </a:lnTo>
                    <a:lnTo>
                      <a:pt x="77" y="33"/>
                    </a:lnTo>
                    <a:lnTo>
                      <a:pt x="78" y="35"/>
                    </a:lnTo>
                    <a:lnTo>
                      <a:pt x="80" y="37"/>
                    </a:lnTo>
                    <a:lnTo>
                      <a:pt x="83" y="40"/>
                    </a:lnTo>
                    <a:lnTo>
                      <a:pt x="86" y="42"/>
                    </a:lnTo>
                    <a:lnTo>
                      <a:pt x="90" y="47"/>
                    </a:lnTo>
                    <a:lnTo>
                      <a:pt x="93" y="50"/>
                    </a:lnTo>
                    <a:lnTo>
                      <a:pt x="96" y="53"/>
                    </a:lnTo>
                    <a:lnTo>
                      <a:pt x="98" y="55"/>
                    </a:lnTo>
                    <a:lnTo>
                      <a:pt x="99" y="56"/>
                    </a:lnTo>
                    <a:lnTo>
                      <a:pt x="101" y="57"/>
                    </a:lnTo>
                    <a:lnTo>
                      <a:pt x="102" y="59"/>
                    </a:lnTo>
                    <a:lnTo>
                      <a:pt x="103" y="60"/>
                    </a:lnTo>
                    <a:lnTo>
                      <a:pt x="105" y="62"/>
                    </a:lnTo>
                    <a:lnTo>
                      <a:pt x="106" y="63"/>
                    </a:lnTo>
                    <a:lnTo>
                      <a:pt x="107" y="65"/>
                    </a:lnTo>
                    <a:lnTo>
                      <a:pt x="108" y="65"/>
                    </a:lnTo>
                    <a:lnTo>
                      <a:pt x="109" y="66"/>
                    </a:lnTo>
                    <a:lnTo>
                      <a:pt x="110" y="67"/>
                    </a:lnTo>
                    <a:lnTo>
                      <a:pt x="111" y="68"/>
                    </a:lnTo>
                    <a:lnTo>
                      <a:pt x="112" y="69"/>
                    </a:lnTo>
                    <a:lnTo>
                      <a:pt x="113" y="71"/>
                    </a:lnTo>
                    <a:lnTo>
                      <a:pt x="115" y="72"/>
                    </a:lnTo>
                    <a:lnTo>
                      <a:pt x="116" y="74"/>
                    </a:lnTo>
                    <a:lnTo>
                      <a:pt x="117" y="75"/>
                    </a:lnTo>
                    <a:lnTo>
                      <a:pt x="118" y="76"/>
                    </a:lnTo>
                    <a:lnTo>
                      <a:pt x="119" y="77"/>
                    </a:lnTo>
                    <a:lnTo>
                      <a:pt x="121" y="79"/>
                    </a:lnTo>
                    <a:lnTo>
                      <a:pt x="122" y="80"/>
                    </a:lnTo>
                    <a:lnTo>
                      <a:pt x="123" y="82"/>
                    </a:lnTo>
                    <a:lnTo>
                      <a:pt x="124" y="83"/>
                    </a:lnTo>
                    <a:lnTo>
                      <a:pt x="125" y="84"/>
                    </a:lnTo>
                    <a:lnTo>
                      <a:pt x="126" y="85"/>
                    </a:lnTo>
                    <a:lnTo>
                      <a:pt x="127" y="87"/>
                    </a:lnTo>
                    <a:lnTo>
                      <a:pt x="128" y="88"/>
                    </a:lnTo>
                    <a:lnTo>
                      <a:pt x="129" y="89"/>
                    </a:lnTo>
                    <a:lnTo>
                      <a:pt x="129" y="89"/>
                    </a:lnTo>
                    <a:lnTo>
                      <a:pt x="130" y="90"/>
                    </a:lnTo>
                    <a:lnTo>
                      <a:pt x="131" y="91"/>
                    </a:lnTo>
                    <a:lnTo>
                      <a:pt x="131" y="92"/>
                    </a:lnTo>
                    <a:lnTo>
                      <a:pt x="132" y="93"/>
                    </a:lnTo>
                    <a:lnTo>
                      <a:pt x="132" y="93"/>
                    </a:lnTo>
                    <a:lnTo>
                      <a:pt x="133" y="94"/>
                    </a:lnTo>
                    <a:lnTo>
                      <a:pt x="134" y="94"/>
                    </a:lnTo>
                    <a:lnTo>
                      <a:pt x="134" y="95"/>
                    </a:lnTo>
                    <a:lnTo>
                      <a:pt x="135" y="96"/>
                    </a:lnTo>
                    <a:lnTo>
                      <a:pt x="135" y="96"/>
                    </a:lnTo>
                    <a:lnTo>
                      <a:pt x="135" y="97"/>
                    </a:lnTo>
                    <a:lnTo>
                      <a:pt x="136" y="98"/>
                    </a:lnTo>
                    <a:lnTo>
                      <a:pt x="136" y="99"/>
                    </a:lnTo>
                    <a:lnTo>
                      <a:pt x="137" y="100"/>
                    </a:lnTo>
                    <a:lnTo>
                      <a:pt x="138" y="101"/>
                    </a:lnTo>
                    <a:lnTo>
                      <a:pt x="138" y="101"/>
                    </a:lnTo>
                    <a:lnTo>
                      <a:pt x="139" y="102"/>
                    </a:lnTo>
                    <a:lnTo>
                      <a:pt x="139" y="103"/>
                    </a:lnTo>
                    <a:lnTo>
                      <a:pt x="140" y="104"/>
                    </a:lnTo>
                    <a:lnTo>
                      <a:pt x="140" y="104"/>
                    </a:lnTo>
                    <a:lnTo>
                      <a:pt x="141" y="105"/>
                    </a:lnTo>
                    <a:lnTo>
                      <a:pt x="142" y="105"/>
                    </a:lnTo>
                    <a:lnTo>
                      <a:pt x="142" y="106"/>
                    </a:lnTo>
                    <a:lnTo>
                      <a:pt x="143" y="107"/>
                    </a:lnTo>
                    <a:lnTo>
                      <a:pt x="143" y="108"/>
                    </a:lnTo>
                    <a:lnTo>
                      <a:pt x="144" y="109"/>
                    </a:lnTo>
                    <a:lnTo>
                      <a:pt x="144" y="110"/>
                    </a:lnTo>
                    <a:lnTo>
                      <a:pt x="145" y="111"/>
                    </a:lnTo>
                    <a:lnTo>
                      <a:pt x="145" y="111"/>
                    </a:lnTo>
                    <a:lnTo>
                      <a:pt x="145" y="112"/>
                    </a:lnTo>
                    <a:lnTo>
                      <a:pt x="145" y="112"/>
                    </a:lnTo>
                    <a:lnTo>
                      <a:pt x="146" y="113"/>
                    </a:lnTo>
                    <a:lnTo>
                      <a:pt x="146" y="113"/>
                    </a:lnTo>
                    <a:lnTo>
                      <a:pt x="147" y="114"/>
                    </a:lnTo>
                    <a:lnTo>
                      <a:pt x="147" y="115"/>
                    </a:lnTo>
                    <a:lnTo>
                      <a:pt x="148" y="116"/>
                    </a:lnTo>
                    <a:lnTo>
                      <a:pt x="148" y="117"/>
                    </a:lnTo>
                    <a:lnTo>
                      <a:pt x="149" y="118"/>
                    </a:lnTo>
                    <a:lnTo>
                      <a:pt x="149" y="119"/>
                    </a:lnTo>
                    <a:lnTo>
                      <a:pt x="150" y="119"/>
                    </a:lnTo>
                    <a:lnTo>
                      <a:pt x="151" y="120"/>
                    </a:lnTo>
                    <a:lnTo>
                      <a:pt x="151" y="121"/>
                    </a:lnTo>
                    <a:lnTo>
                      <a:pt x="151" y="122"/>
                    </a:lnTo>
                    <a:lnTo>
                      <a:pt x="151" y="122"/>
                    </a:lnTo>
                    <a:lnTo>
                      <a:pt x="152" y="122"/>
                    </a:lnTo>
                    <a:lnTo>
                      <a:pt x="152" y="123"/>
                    </a:lnTo>
                    <a:lnTo>
                      <a:pt x="152" y="123"/>
                    </a:lnTo>
                    <a:lnTo>
                      <a:pt x="152" y="123"/>
                    </a:lnTo>
                    <a:lnTo>
                      <a:pt x="152" y="123"/>
                    </a:lnTo>
                    <a:lnTo>
                      <a:pt x="153" y="124"/>
                    </a:lnTo>
                    <a:lnTo>
                      <a:pt x="153" y="125"/>
                    </a:lnTo>
                    <a:lnTo>
                      <a:pt x="153" y="126"/>
                    </a:lnTo>
                    <a:lnTo>
                      <a:pt x="154" y="126"/>
                    </a:lnTo>
                    <a:lnTo>
                      <a:pt x="154" y="127"/>
                    </a:lnTo>
                    <a:lnTo>
                      <a:pt x="154" y="128"/>
                    </a:lnTo>
                    <a:lnTo>
                      <a:pt x="154" y="129"/>
                    </a:lnTo>
                    <a:lnTo>
                      <a:pt x="154" y="130"/>
                    </a:lnTo>
                    <a:lnTo>
                      <a:pt x="154" y="130"/>
                    </a:lnTo>
                    <a:lnTo>
                      <a:pt x="154" y="131"/>
                    </a:lnTo>
                    <a:lnTo>
                      <a:pt x="155" y="132"/>
                    </a:lnTo>
                    <a:lnTo>
                      <a:pt x="155" y="132"/>
                    </a:lnTo>
                    <a:lnTo>
                      <a:pt x="156" y="134"/>
                    </a:lnTo>
                    <a:lnTo>
                      <a:pt x="156" y="136"/>
                    </a:lnTo>
                    <a:lnTo>
                      <a:pt x="157" y="139"/>
                    </a:lnTo>
                    <a:lnTo>
                      <a:pt x="158" y="141"/>
                    </a:lnTo>
                    <a:lnTo>
                      <a:pt x="158" y="142"/>
                    </a:lnTo>
                    <a:lnTo>
                      <a:pt x="159" y="144"/>
                    </a:lnTo>
                    <a:lnTo>
                      <a:pt x="159" y="145"/>
                    </a:lnTo>
                    <a:lnTo>
                      <a:pt x="160" y="146"/>
                    </a:lnTo>
                    <a:lnTo>
                      <a:pt x="160" y="147"/>
                    </a:lnTo>
                    <a:lnTo>
                      <a:pt x="160" y="148"/>
                    </a:lnTo>
                    <a:lnTo>
                      <a:pt x="160" y="148"/>
                    </a:lnTo>
                    <a:lnTo>
                      <a:pt x="161" y="149"/>
                    </a:lnTo>
                    <a:lnTo>
                      <a:pt x="161" y="150"/>
                    </a:lnTo>
                    <a:lnTo>
                      <a:pt x="161" y="150"/>
                    </a:lnTo>
                    <a:lnTo>
                      <a:pt x="161" y="151"/>
                    </a:lnTo>
                    <a:lnTo>
                      <a:pt x="162" y="152"/>
                    </a:lnTo>
                    <a:lnTo>
                      <a:pt x="162" y="152"/>
                    </a:lnTo>
                    <a:lnTo>
                      <a:pt x="162" y="153"/>
                    </a:lnTo>
                    <a:lnTo>
                      <a:pt x="163" y="153"/>
                    </a:lnTo>
                    <a:lnTo>
                      <a:pt x="163" y="154"/>
                    </a:lnTo>
                    <a:lnTo>
                      <a:pt x="163" y="155"/>
                    </a:lnTo>
                    <a:lnTo>
                      <a:pt x="164" y="156"/>
                    </a:lnTo>
                    <a:lnTo>
                      <a:pt x="164" y="156"/>
                    </a:lnTo>
                    <a:lnTo>
                      <a:pt x="164" y="157"/>
                    </a:lnTo>
                    <a:lnTo>
                      <a:pt x="164" y="157"/>
                    </a:lnTo>
                    <a:lnTo>
                      <a:pt x="164" y="157"/>
                    </a:lnTo>
                    <a:lnTo>
                      <a:pt x="164" y="158"/>
                    </a:lnTo>
                    <a:lnTo>
                      <a:pt x="164" y="158"/>
                    </a:lnTo>
                    <a:lnTo>
                      <a:pt x="164" y="158"/>
                    </a:lnTo>
                    <a:lnTo>
                      <a:pt x="164" y="158"/>
                    </a:lnTo>
                    <a:lnTo>
                      <a:pt x="164" y="159"/>
                    </a:lnTo>
                    <a:lnTo>
                      <a:pt x="164" y="159"/>
                    </a:lnTo>
                    <a:lnTo>
                      <a:pt x="164" y="159"/>
                    </a:lnTo>
                    <a:lnTo>
                      <a:pt x="164" y="159"/>
                    </a:lnTo>
                    <a:lnTo>
                      <a:pt x="164" y="160"/>
                    </a:lnTo>
                    <a:lnTo>
                      <a:pt x="165" y="160"/>
                    </a:lnTo>
                    <a:lnTo>
                      <a:pt x="165" y="160"/>
                    </a:lnTo>
                    <a:lnTo>
                      <a:pt x="165" y="160"/>
                    </a:lnTo>
                    <a:lnTo>
                      <a:pt x="165" y="160"/>
                    </a:lnTo>
                    <a:lnTo>
                      <a:pt x="165" y="160"/>
                    </a:lnTo>
                    <a:lnTo>
                      <a:pt x="165" y="161"/>
                    </a:lnTo>
                    <a:lnTo>
                      <a:pt x="165" y="161"/>
                    </a:lnTo>
                    <a:lnTo>
                      <a:pt x="165" y="161"/>
                    </a:lnTo>
                    <a:lnTo>
                      <a:pt x="165" y="161"/>
                    </a:lnTo>
                    <a:lnTo>
                      <a:pt x="165" y="161"/>
                    </a:lnTo>
                    <a:lnTo>
                      <a:pt x="165" y="161"/>
                    </a:lnTo>
                    <a:lnTo>
                      <a:pt x="166" y="161"/>
                    </a:lnTo>
                    <a:lnTo>
                      <a:pt x="166" y="161"/>
                    </a:lnTo>
                    <a:lnTo>
                      <a:pt x="166" y="161"/>
                    </a:lnTo>
                    <a:lnTo>
                      <a:pt x="166" y="161"/>
                    </a:lnTo>
                    <a:lnTo>
                      <a:pt x="166" y="161"/>
                    </a:lnTo>
                    <a:lnTo>
                      <a:pt x="166" y="161"/>
                    </a:lnTo>
                    <a:lnTo>
                      <a:pt x="166" y="161"/>
                    </a:lnTo>
                    <a:lnTo>
                      <a:pt x="166" y="161"/>
                    </a:lnTo>
                    <a:lnTo>
                      <a:pt x="166" y="161"/>
                    </a:lnTo>
                    <a:lnTo>
                      <a:pt x="166" y="161"/>
                    </a:lnTo>
                    <a:lnTo>
                      <a:pt x="166" y="161"/>
                    </a:lnTo>
                    <a:lnTo>
                      <a:pt x="166" y="161"/>
                    </a:lnTo>
                    <a:lnTo>
                      <a:pt x="166" y="161"/>
                    </a:lnTo>
                    <a:lnTo>
                      <a:pt x="166" y="161"/>
                    </a:lnTo>
                    <a:lnTo>
                      <a:pt x="166" y="161"/>
                    </a:lnTo>
                    <a:lnTo>
                      <a:pt x="166" y="161"/>
                    </a:lnTo>
                    <a:lnTo>
                      <a:pt x="166" y="161"/>
                    </a:lnTo>
                    <a:lnTo>
                      <a:pt x="165" y="161"/>
                    </a:lnTo>
                    <a:lnTo>
                      <a:pt x="165" y="161"/>
                    </a:lnTo>
                    <a:lnTo>
                      <a:pt x="165" y="161"/>
                    </a:lnTo>
                    <a:lnTo>
                      <a:pt x="165" y="161"/>
                    </a:lnTo>
                    <a:lnTo>
                      <a:pt x="165" y="161"/>
                    </a:lnTo>
                    <a:lnTo>
                      <a:pt x="165" y="161"/>
                    </a:lnTo>
                    <a:lnTo>
                      <a:pt x="165" y="161"/>
                    </a:lnTo>
                    <a:lnTo>
                      <a:pt x="165" y="161"/>
                    </a:lnTo>
                    <a:lnTo>
                      <a:pt x="170" y="166"/>
                    </a:lnTo>
                    <a:lnTo>
                      <a:pt x="170" y="174"/>
                    </a:lnTo>
                    <a:lnTo>
                      <a:pt x="170" y="174"/>
                    </a:lnTo>
                    <a:lnTo>
                      <a:pt x="170" y="174"/>
                    </a:lnTo>
                    <a:lnTo>
                      <a:pt x="170" y="174"/>
                    </a:lnTo>
                    <a:lnTo>
                      <a:pt x="164" y="179"/>
                    </a:lnTo>
                    <a:lnTo>
                      <a:pt x="160" y="179"/>
                    </a:lnTo>
                    <a:lnTo>
                      <a:pt x="158" y="180"/>
                    </a:lnTo>
                    <a:lnTo>
                      <a:pt x="158" y="180"/>
                    </a:lnTo>
                    <a:lnTo>
                      <a:pt x="158" y="180"/>
                    </a:lnTo>
                    <a:lnTo>
                      <a:pt x="157" y="180"/>
                    </a:lnTo>
                    <a:lnTo>
                      <a:pt x="157" y="180"/>
                    </a:lnTo>
                    <a:lnTo>
                      <a:pt x="156" y="180"/>
                    </a:lnTo>
                    <a:lnTo>
                      <a:pt x="155" y="181"/>
                    </a:lnTo>
                    <a:lnTo>
                      <a:pt x="155" y="181"/>
                    </a:lnTo>
                    <a:lnTo>
                      <a:pt x="154" y="181"/>
                    </a:lnTo>
                    <a:lnTo>
                      <a:pt x="154" y="181"/>
                    </a:lnTo>
                    <a:lnTo>
                      <a:pt x="154" y="181"/>
                    </a:lnTo>
                    <a:lnTo>
                      <a:pt x="154" y="181"/>
                    </a:lnTo>
                    <a:lnTo>
                      <a:pt x="153" y="181"/>
                    </a:lnTo>
                    <a:lnTo>
                      <a:pt x="152" y="181"/>
                    </a:lnTo>
                    <a:lnTo>
                      <a:pt x="152" y="181"/>
                    </a:lnTo>
                    <a:lnTo>
                      <a:pt x="151" y="181"/>
                    </a:lnTo>
                    <a:lnTo>
                      <a:pt x="151" y="181"/>
                    </a:lnTo>
                    <a:lnTo>
                      <a:pt x="151" y="180"/>
                    </a:lnTo>
                    <a:lnTo>
                      <a:pt x="150" y="180"/>
                    </a:lnTo>
                    <a:lnTo>
                      <a:pt x="150" y="180"/>
                    </a:lnTo>
                    <a:lnTo>
                      <a:pt x="149" y="180"/>
                    </a:lnTo>
                    <a:lnTo>
                      <a:pt x="148" y="180"/>
                    </a:lnTo>
                    <a:lnTo>
                      <a:pt x="148" y="180"/>
                    </a:lnTo>
                    <a:lnTo>
                      <a:pt x="147" y="180"/>
                    </a:lnTo>
                    <a:lnTo>
                      <a:pt x="147" y="180"/>
                    </a:lnTo>
                    <a:lnTo>
                      <a:pt x="146" y="180"/>
                    </a:lnTo>
                    <a:lnTo>
                      <a:pt x="146" y="180"/>
                    </a:lnTo>
                    <a:lnTo>
                      <a:pt x="145" y="180"/>
                    </a:lnTo>
                    <a:lnTo>
                      <a:pt x="145" y="180"/>
                    </a:lnTo>
                    <a:lnTo>
                      <a:pt x="144" y="180"/>
                    </a:lnTo>
                    <a:lnTo>
                      <a:pt x="143" y="179"/>
                    </a:lnTo>
                    <a:lnTo>
                      <a:pt x="142" y="179"/>
                    </a:lnTo>
                    <a:lnTo>
                      <a:pt x="140" y="179"/>
                    </a:lnTo>
                    <a:lnTo>
                      <a:pt x="139" y="178"/>
                    </a:lnTo>
                    <a:lnTo>
                      <a:pt x="138" y="178"/>
                    </a:lnTo>
                    <a:lnTo>
                      <a:pt x="136" y="177"/>
                    </a:lnTo>
                    <a:lnTo>
                      <a:pt x="133" y="176"/>
                    </a:lnTo>
                    <a:lnTo>
                      <a:pt x="132" y="176"/>
                    </a:lnTo>
                    <a:lnTo>
                      <a:pt x="131" y="176"/>
                    </a:lnTo>
                    <a:lnTo>
                      <a:pt x="130" y="175"/>
                    </a:lnTo>
                    <a:lnTo>
                      <a:pt x="130" y="175"/>
                    </a:lnTo>
                    <a:lnTo>
                      <a:pt x="129" y="175"/>
                    </a:lnTo>
                    <a:lnTo>
                      <a:pt x="129" y="175"/>
                    </a:lnTo>
                    <a:lnTo>
                      <a:pt x="129" y="175"/>
                    </a:lnTo>
                    <a:lnTo>
                      <a:pt x="129" y="175"/>
                    </a:lnTo>
                    <a:lnTo>
                      <a:pt x="128" y="175"/>
                    </a:lnTo>
                    <a:lnTo>
                      <a:pt x="127" y="175"/>
                    </a:lnTo>
                    <a:lnTo>
                      <a:pt x="126" y="174"/>
                    </a:lnTo>
                    <a:lnTo>
                      <a:pt x="126" y="174"/>
                    </a:lnTo>
                    <a:lnTo>
                      <a:pt x="125" y="174"/>
                    </a:lnTo>
                    <a:lnTo>
                      <a:pt x="125" y="174"/>
                    </a:lnTo>
                    <a:lnTo>
                      <a:pt x="123" y="174"/>
                    </a:lnTo>
                    <a:lnTo>
                      <a:pt x="121" y="173"/>
                    </a:lnTo>
                    <a:lnTo>
                      <a:pt x="120" y="173"/>
                    </a:lnTo>
                    <a:lnTo>
                      <a:pt x="116" y="172"/>
                    </a:lnTo>
                    <a:lnTo>
                      <a:pt x="116" y="172"/>
                    </a:lnTo>
                    <a:lnTo>
                      <a:pt x="114" y="172"/>
                    </a:lnTo>
                    <a:lnTo>
                      <a:pt x="112" y="172"/>
                    </a:lnTo>
                    <a:lnTo>
                      <a:pt x="111" y="171"/>
                    </a:lnTo>
                    <a:lnTo>
                      <a:pt x="110" y="171"/>
                    </a:lnTo>
                    <a:lnTo>
                      <a:pt x="109" y="171"/>
                    </a:lnTo>
                    <a:lnTo>
                      <a:pt x="108" y="171"/>
                    </a:lnTo>
                    <a:lnTo>
                      <a:pt x="107" y="171"/>
                    </a:lnTo>
                    <a:lnTo>
                      <a:pt x="106" y="171"/>
                    </a:lnTo>
                    <a:lnTo>
                      <a:pt x="106" y="171"/>
                    </a:lnTo>
                    <a:lnTo>
                      <a:pt x="106" y="171"/>
                    </a:lnTo>
                    <a:lnTo>
                      <a:pt x="105" y="171"/>
                    </a:lnTo>
                    <a:lnTo>
                      <a:pt x="104" y="171"/>
                    </a:lnTo>
                    <a:lnTo>
                      <a:pt x="103" y="170"/>
                    </a:lnTo>
                    <a:lnTo>
                      <a:pt x="102" y="170"/>
                    </a:lnTo>
                    <a:lnTo>
                      <a:pt x="101" y="170"/>
                    </a:lnTo>
                    <a:lnTo>
                      <a:pt x="100" y="170"/>
                    </a:lnTo>
                    <a:lnTo>
                      <a:pt x="99" y="169"/>
                    </a:lnTo>
                    <a:lnTo>
                      <a:pt x="98" y="169"/>
                    </a:lnTo>
                    <a:lnTo>
                      <a:pt x="98" y="169"/>
                    </a:lnTo>
                    <a:lnTo>
                      <a:pt x="97" y="169"/>
                    </a:lnTo>
                    <a:lnTo>
                      <a:pt x="97" y="168"/>
                    </a:lnTo>
                    <a:lnTo>
                      <a:pt x="96" y="168"/>
                    </a:lnTo>
                    <a:lnTo>
                      <a:pt x="95" y="168"/>
                    </a:lnTo>
                    <a:lnTo>
                      <a:pt x="94" y="167"/>
                    </a:lnTo>
                    <a:lnTo>
                      <a:pt x="93" y="167"/>
                    </a:lnTo>
                    <a:lnTo>
                      <a:pt x="92" y="167"/>
                    </a:lnTo>
                    <a:lnTo>
                      <a:pt x="91" y="166"/>
                    </a:lnTo>
                    <a:lnTo>
                      <a:pt x="91" y="166"/>
                    </a:lnTo>
                    <a:lnTo>
                      <a:pt x="90" y="166"/>
                    </a:lnTo>
                    <a:lnTo>
                      <a:pt x="89" y="166"/>
                    </a:lnTo>
                    <a:lnTo>
                      <a:pt x="89" y="165"/>
                    </a:lnTo>
                    <a:lnTo>
                      <a:pt x="88" y="165"/>
                    </a:lnTo>
                    <a:lnTo>
                      <a:pt x="87" y="164"/>
                    </a:lnTo>
                    <a:lnTo>
                      <a:pt x="87" y="164"/>
                    </a:lnTo>
                    <a:lnTo>
                      <a:pt x="86" y="164"/>
                    </a:lnTo>
                    <a:lnTo>
                      <a:pt x="85" y="163"/>
                    </a:lnTo>
                    <a:lnTo>
                      <a:pt x="84" y="163"/>
                    </a:lnTo>
                    <a:lnTo>
                      <a:pt x="83" y="162"/>
                    </a:lnTo>
                    <a:lnTo>
                      <a:pt x="82" y="162"/>
                    </a:lnTo>
                    <a:lnTo>
                      <a:pt x="82" y="161"/>
                    </a:lnTo>
                    <a:lnTo>
                      <a:pt x="81" y="161"/>
                    </a:lnTo>
                    <a:lnTo>
                      <a:pt x="81" y="161"/>
                    </a:lnTo>
                    <a:lnTo>
                      <a:pt x="80" y="161"/>
                    </a:lnTo>
                    <a:lnTo>
                      <a:pt x="80" y="161"/>
                    </a:lnTo>
                    <a:lnTo>
                      <a:pt x="79" y="161"/>
                    </a:lnTo>
                    <a:lnTo>
                      <a:pt x="79" y="161"/>
                    </a:lnTo>
                    <a:lnTo>
                      <a:pt x="78" y="160"/>
                    </a:lnTo>
                    <a:lnTo>
                      <a:pt x="78" y="160"/>
                    </a:lnTo>
                    <a:lnTo>
                      <a:pt x="78" y="160"/>
                    </a:lnTo>
                    <a:lnTo>
                      <a:pt x="78" y="160"/>
                    </a:lnTo>
                    <a:lnTo>
                      <a:pt x="78" y="159"/>
                    </a:lnTo>
                    <a:lnTo>
                      <a:pt x="77" y="159"/>
                    </a:lnTo>
                    <a:lnTo>
                      <a:pt x="77" y="159"/>
                    </a:lnTo>
                    <a:lnTo>
                      <a:pt x="76" y="158"/>
                    </a:lnTo>
                    <a:lnTo>
                      <a:pt x="76" y="158"/>
                    </a:lnTo>
                    <a:lnTo>
                      <a:pt x="76" y="158"/>
                    </a:lnTo>
                    <a:lnTo>
                      <a:pt x="75" y="157"/>
                    </a:lnTo>
                    <a:lnTo>
                      <a:pt x="75" y="157"/>
                    </a:lnTo>
                    <a:lnTo>
                      <a:pt x="74" y="157"/>
                    </a:lnTo>
                    <a:lnTo>
                      <a:pt x="73" y="156"/>
                    </a:lnTo>
                    <a:lnTo>
                      <a:pt x="73" y="155"/>
                    </a:lnTo>
                    <a:lnTo>
                      <a:pt x="72" y="155"/>
                    </a:lnTo>
                    <a:lnTo>
                      <a:pt x="71" y="154"/>
                    </a:lnTo>
                    <a:lnTo>
                      <a:pt x="70" y="153"/>
                    </a:lnTo>
                    <a:lnTo>
                      <a:pt x="69" y="152"/>
                    </a:lnTo>
                    <a:lnTo>
                      <a:pt x="68" y="152"/>
                    </a:lnTo>
                    <a:lnTo>
                      <a:pt x="68" y="152"/>
                    </a:lnTo>
                    <a:lnTo>
                      <a:pt x="67" y="151"/>
                    </a:lnTo>
                    <a:lnTo>
                      <a:pt x="66" y="150"/>
                    </a:lnTo>
                    <a:lnTo>
                      <a:pt x="65" y="149"/>
                    </a:lnTo>
                    <a:lnTo>
                      <a:pt x="64" y="148"/>
                    </a:lnTo>
                    <a:lnTo>
                      <a:pt x="63" y="147"/>
                    </a:lnTo>
                    <a:lnTo>
                      <a:pt x="62" y="146"/>
                    </a:lnTo>
                    <a:lnTo>
                      <a:pt x="61" y="145"/>
                    </a:lnTo>
                    <a:lnTo>
                      <a:pt x="60" y="144"/>
                    </a:lnTo>
                    <a:lnTo>
                      <a:pt x="59" y="143"/>
                    </a:lnTo>
                    <a:lnTo>
                      <a:pt x="58" y="142"/>
                    </a:lnTo>
                    <a:lnTo>
                      <a:pt x="58" y="142"/>
                    </a:lnTo>
                    <a:lnTo>
                      <a:pt x="57" y="141"/>
                    </a:lnTo>
                    <a:lnTo>
                      <a:pt x="56" y="140"/>
                    </a:lnTo>
                    <a:lnTo>
                      <a:pt x="56" y="140"/>
                    </a:lnTo>
                    <a:lnTo>
                      <a:pt x="55" y="139"/>
                    </a:lnTo>
                    <a:lnTo>
                      <a:pt x="54" y="138"/>
                    </a:lnTo>
                    <a:lnTo>
                      <a:pt x="53" y="137"/>
                    </a:lnTo>
                    <a:lnTo>
                      <a:pt x="52" y="135"/>
                    </a:lnTo>
                    <a:lnTo>
                      <a:pt x="51" y="134"/>
                    </a:lnTo>
                    <a:lnTo>
                      <a:pt x="50" y="133"/>
                    </a:lnTo>
                    <a:lnTo>
                      <a:pt x="49" y="132"/>
                    </a:lnTo>
                    <a:lnTo>
                      <a:pt x="49" y="131"/>
                    </a:lnTo>
                    <a:lnTo>
                      <a:pt x="48" y="130"/>
                    </a:lnTo>
                    <a:lnTo>
                      <a:pt x="47" y="129"/>
                    </a:lnTo>
                    <a:lnTo>
                      <a:pt x="46" y="128"/>
                    </a:lnTo>
                    <a:lnTo>
                      <a:pt x="45" y="126"/>
                    </a:lnTo>
                    <a:lnTo>
                      <a:pt x="43" y="125"/>
                    </a:lnTo>
                    <a:lnTo>
                      <a:pt x="42" y="124"/>
                    </a:lnTo>
                    <a:lnTo>
                      <a:pt x="41" y="123"/>
                    </a:lnTo>
                    <a:lnTo>
                      <a:pt x="40" y="122"/>
                    </a:lnTo>
                    <a:lnTo>
                      <a:pt x="39" y="120"/>
                    </a:lnTo>
                    <a:lnTo>
                      <a:pt x="39" y="119"/>
                    </a:lnTo>
                    <a:lnTo>
                      <a:pt x="38" y="118"/>
                    </a:lnTo>
                    <a:lnTo>
                      <a:pt x="37" y="116"/>
                    </a:lnTo>
                    <a:lnTo>
                      <a:pt x="36" y="115"/>
                    </a:lnTo>
                    <a:lnTo>
                      <a:pt x="35" y="113"/>
                    </a:lnTo>
                    <a:lnTo>
                      <a:pt x="34" y="113"/>
                    </a:lnTo>
                    <a:lnTo>
                      <a:pt x="34" y="113"/>
                    </a:lnTo>
                    <a:lnTo>
                      <a:pt x="33" y="111"/>
                    </a:lnTo>
                    <a:lnTo>
                      <a:pt x="32" y="110"/>
                    </a:lnTo>
                    <a:lnTo>
                      <a:pt x="30" y="108"/>
                    </a:lnTo>
                    <a:lnTo>
                      <a:pt x="30" y="107"/>
                    </a:lnTo>
                    <a:lnTo>
                      <a:pt x="29" y="106"/>
                    </a:lnTo>
                    <a:lnTo>
                      <a:pt x="28" y="104"/>
                    </a:lnTo>
                    <a:lnTo>
                      <a:pt x="27" y="103"/>
                    </a:lnTo>
                    <a:lnTo>
                      <a:pt x="26" y="102"/>
                    </a:lnTo>
                    <a:lnTo>
                      <a:pt x="25" y="100"/>
                    </a:lnTo>
                    <a:lnTo>
                      <a:pt x="24" y="99"/>
                    </a:lnTo>
                    <a:lnTo>
                      <a:pt x="23" y="97"/>
                    </a:lnTo>
                    <a:lnTo>
                      <a:pt x="22" y="96"/>
                    </a:lnTo>
                    <a:lnTo>
                      <a:pt x="21" y="94"/>
                    </a:lnTo>
                    <a:lnTo>
                      <a:pt x="20" y="94"/>
                    </a:lnTo>
                    <a:lnTo>
                      <a:pt x="20" y="92"/>
                    </a:lnTo>
                    <a:lnTo>
                      <a:pt x="20" y="92"/>
                    </a:lnTo>
                    <a:lnTo>
                      <a:pt x="20" y="91"/>
                    </a:lnTo>
                    <a:lnTo>
                      <a:pt x="19" y="90"/>
                    </a:lnTo>
                    <a:lnTo>
                      <a:pt x="19" y="89"/>
                    </a:lnTo>
                    <a:lnTo>
                      <a:pt x="18" y="88"/>
                    </a:lnTo>
                    <a:lnTo>
                      <a:pt x="18" y="87"/>
                    </a:lnTo>
                    <a:lnTo>
                      <a:pt x="17" y="87"/>
                    </a:lnTo>
                    <a:lnTo>
                      <a:pt x="17" y="86"/>
                    </a:lnTo>
                    <a:lnTo>
                      <a:pt x="16" y="85"/>
                    </a:lnTo>
                    <a:lnTo>
                      <a:pt x="16" y="84"/>
                    </a:lnTo>
                    <a:lnTo>
                      <a:pt x="16" y="84"/>
                    </a:lnTo>
                    <a:lnTo>
                      <a:pt x="15" y="84"/>
                    </a:lnTo>
                    <a:lnTo>
                      <a:pt x="15" y="83"/>
                    </a:lnTo>
                    <a:lnTo>
                      <a:pt x="14" y="82"/>
                    </a:lnTo>
                    <a:lnTo>
                      <a:pt x="14" y="81"/>
                    </a:lnTo>
                    <a:lnTo>
                      <a:pt x="13" y="81"/>
                    </a:lnTo>
                    <a:lnTo>
                      <a:pt x="13" y="80"/>
                    </a:lnTo>
                    <a:lnTo>
                      <a:pt x="13" y="79"/>
                    </a:lnTo>
                    <a:lnTo>
                      <a:pt x="12" y="78"/>
                    </a:lnTo>
                    <a:lnTo>
                      <a:pt x="12" y="77"/>
                    </a:lnTo>
                    <a:lnTo>
                      <a:pt x="11" y="77"/>
                    </a:lnTo>
                    <a:lnTo>
                      <a:pt x="11" y="76"/>
                    </a:lnTo>
                    <a:lnTo>
                      <a:pt x="11" y="75"/>
                    </a:lnTo>
                    <a:lnTo>
                      <a:pt x="11" y="75"/>
                    </a:lnTo>
                    <a:lnTo>
                      <a:pt x="11" y="74"/>
                    </a:lnTo>
                    <a:lnTo>
                      <a:pt x="10" y="74"/>
                    </a:lnTo>
                    <a:lnTo>
                      <a:pt x="10" y="73"/>
                    </a:lnTo>
                    <a:lnTo>
                      <a:pt x="10" y="72"/>
                    </a:lnTo>
                    <a:lnTo>
                      <a:pt x="9" y="71"/>
                    </a:lnTo>
                    <a:lnTo>
                      <a:pt x="9" y="71"/>
                    </a:lnTo>
                    <a:lnTo>
                      <a:pt x="9" y="70"/>
                    </a:lnTo>
                    <a:lnTo>
                      <a:pt x="8" y="69"/>
                    </a:lnTo>
                    <a:lnTo>
                      <a:pt x="8" y="68"/>
                    </a:lnTo>
                    <a:lnTo>
                      <a:pt x="8" y="67"/>
                    </a:lnTo>
                    <a:lnTo>
                      <a:pt x="7" y="67"/>
                    </a:lnTo>
                    <a:lnTo>
                      <a:pt x="7" y="66"/>
                    </a:lnTo>
                    <a:lnTo>
                      <a:pt x="7" y="65"/>
                    </a:lnTo>
                    <a:lnTo>
                      <a:pt x="6" y="65"/>
                    </a:lnTo>
                    <a:lnTo>
                      <a:pt x="6" y="64"/>
                    </a:lnTo>
                    <a:lnTo>
                      <a:pt x="6" y="64"/>
                    </a:lnTo>
                    <a:lnTo>
                      <a:pt x="6" y="64"/>
                    </a:lnTo>
                    <a:lnTo>
                      <a:pt x="5" y="63"/>
                    </a:lnTo>
                    <a:lnTo>
                      <a:pt x="5" y="62"/>
                    </a:lnTo>
                    <a:lnTo>
                      <a:pt x="5" y="61"/>
                    </a:lnTo>
                    <a:lnTo>
                      <a:pt x="5" y="60"/>
                    </a:lnTo>
                    <a:lnTo>
                      <a:pt x="4" y="60"/>
                    </a:lnTo>
                    <a:lnTo>
                      <a:pt x="4" y="59"/>
                    </a:lnTo>
                    <a:lnTo>
                      <a:pt x="4" y="58"/>
                    </a:lnTo>
                    <a:lnTo>
                      <a:pt x="3" y="57"/>
                    </a:lnTo>
                    <a:lnTo>
                      <a:pt x="3" y="57"/>
                    </a:lnTo>
                    <a:lnTo>
                      <a:pt x="3" y="56"/>
                    </a:lnTo>
                    <a:lnTo>
                      <a:pt x="3" y="56"/>
                    </a:lnTo>
                    <a:lnTo>
                      <a:pt x="3" y="55"/>
                    </a:lnTo>
                    <a:lnTo>
                      <a:pt x="2" y="54"/>
                    </a:lnTo>
                    <a:lnTo>
                      <a:pt x="2" y="54"/>
                    </a:lnTo>
                    <a:lnTo>
                      <a:pt x="2" y="53"/>
                    </a:lnTo>
                    <a:lnTo>
                      <a:pt x="2" y="52"/>
                    </a:lnTo>
                    <a:lnTo>
                      <a:pt x="1" y="51"/>
                    </a:lnTo>
                    <a:lnTo>
                      <a:pt x="1" y="51"/>
                    </a:lnTo>
                    <a:lnTo>
                      <a:pt x="1" y="50"/>
                    </a:lnTo>
                    <a:lnTo>
                      <a:pt x="1" y="49"/>
                    </a:lnTo>
                    <a:lnTo>
                      <a:pt x="1" y="48"/>
                    </a:lnTo>
                    <a:lnTo>
                      <a:pt x="1" y="47"/>
                    </a:lnTo>
                    <a:lnTo>
                      <a:pt x="1" y="47"/>
                    </a:lnTo>
                    <a:lnTo>
                      <a:pt x="1" y="46"/>
                    </a:lnTo>
                    <a:lnTo>
                      <a:pt x="1" y="46"/>
                    </a:lnTo>
                    <a:lnTo>
                      <a:pt x="1" y="45"/>
                    </a:lnTo>
                    <a:lnTo>
                      <a:pt x="1" y="45"/>
                    </a:lnTo>
                    <a:lnTo>
                      <a:pt x="1" y="44"/>
                    </a:lnTo>
                    <a:lnTo>
                      <a:pt x="1" y="43"/>
                    </a:lnTo>
                    <a:lnTo>
                      <a:pt x="1" y="42"/>
                    </a:lnTo>
                    <a:lnTo>
                      <a:pt x="0" y="42"/>
                    </a:lnTo>
                    <a:lnTo>
                      <a:pt x="0" y="41"/>
                    </a:lnTo>
                    <a:lnTo>
                      <a:pt x="0" y="40"/>
                    </a:lnTo>
                    <a:lnTo>
                      <a:pt x="0" y="39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0" y="37"/>
                    </a:lnTo>
                    <a:lnTo>
                      <a:pt x="0" y="36"/>
                    </a:lnTo>
                    <a:lnTo>
                      <a:pt x="0" y="36"/>
                    </a:lnTo>
                    <a:lnTo>
                      <a:pt x="0" y="36"/>
                    </a:lnTo>
                    <a:lnTo>
                      <a:pt x="0" y="35"/>
                    </a:lnTo>
                    <a:lnTo>
                      <a:pt x="0" y="34"/>
                    </a:lnTo>
                    <a:lnTo>
                      <a:pt x="0" y="33"/>
                    </a:lnTo>
                    <a:lnTo>
                      <a:pt x="0" y="33"/>
                    </a:lnTo>
                    <a:lnTo>
                      <a:pt x="0" y="32"/>
                    </a:lnTo>
                    <a:lnTo>
                      <a:pt x="0" y="31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0" y="29"/>
                    </a:lnTo>
                    <a:lnTo>
                      <a:pt x="1" y="28"/>
                    </a:lnTo>
                    <a:lnTo>
                      <a:pt x="1" y="27"/>
                    </a:lnTo>
                    <a:lnTo>
                      <a:pt x="1" y="27"/>
                    </a:lnTo>
                    <a:lnTo>
                      <a:pt x="1" y="27"/>
                    </a:lnTo>
                    <a:lnTo>
                      <a:pt x="1" y="26"/>
                    </a:lnTo>
                    <a:lnTo>
                      <a:pt x="1" y="25"/>
                    </a:lnTo>
                    <a:lnTo>
                      <a:pt x="1" y="25"/>
                    </a:lnTo>
                    <a:lnTo>
                      <a:pt x="1" y="24"/>
                    </a:lnTo>
                    <a:lnTo>
                      <a:pt x="1" y="23"/>
                    </a:lnTo>
                    <a:lnTo>
                      <a:pt x="1" y="22"/>
                    </a:lnTo>
                    <a:lnTo>
                      <a:pt x="1" y="22"/>
                    </a:lnTo>
                    <a:lnTo>
                      <a:pt x="2" y="21"/>
                    </a:lnTo>
                    <a:lnTo>
                      <a:pt x="2" y="20"/>
                    </a:lnTo>
                    <a:lnTo>
                      <a:pt x="2" y="20"/>
                    </a:lnTo>
                    <a:lnTo>
                      <a:pt x="2" y="19"/>
                    </a:lnTo>
                    <a:lnTo>
                      <a:pt x="3" y="18"/>
                    </a:lnTo>
                    <a:lnTo>
                      <a:pt x="3" y="17"/>
                    </a:lnTo>
                    <a:lnTo>
                      <a:pt x="3" y="17"/>
                    </a:lnTo>
                    <a:lnTo>
                      <a:pt x="4" y="17"/>
                    </a:lnTo>
                    <a:lnTo>
                      <a:pt x="4" y="16"/>
                    </a:lnTo>
                    <a:lnTo>
                      <a:pt x="5" y="16"/>
                    </a:lnTo>
                    <a:lnTo>
                      <a:pt x="5" y="15"/>
                    </a:lnTo>
                    <a:lnTo>
                      <a:pt x="5" y="14"/>
                    </a:lnTo>
                    <a:lnTo>
                      <a:pt x="6" y="14"/>
                    </a:lnTo>
                    <a:lnTo>
                      <a:pt x="6" y="13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7" y="11"/>
                    </a:lnTo>
                    <a:lnTo>
                      <a:pt x="8" y="11"/>
                    </a:lnTo>
                    <a:lnTo>
                      <a:pt x="8" y="11"/>
                    </a:lnTo>
                    <a:lnTo>
                      <a:pt x="8" y="11"/>
                    </a:lnTo>
                    <a:lnTo>
                      <a:pt x="9" y="10"/>
                    </a:lnTo>
                    <a:lnTo>
                      <a:pt x="9" y="10"/>
                    </a:lnTo>
                    <a:lnTo>
                      <a:pt x="9" y="10"/>
                    </a:lnTo>
                    <a:lnTo>
                      <a:pt x="9" y="9"/>
                    </a:lnTo>
                    <a:lnTo>
                      <a:pt x="10" y="9"/>
                    </a:lnTo>
                    <a:lnTo>
                      <a:pt x="10" y="9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1" y="8"/>
                    </a:lnTo>
                    <a:lnTo>
                      <a:pt x="11" y="8"/>
                    </a:lnTo>
                    <a:lnTo>
                      <a:pt x="11" y="7"/>
                    </a:lnTo>
                    <a:lnTo>
                      <a:pt x="11" y="7"/>
                    </a:lnTo>
                    <a:lnTo>
                      <a:pt x="11" y="7"/>
                    </a:lnTo>
                    <a:lnTo>
                      <a:pt x="11" y="7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14" y="6"/>
                    </a:lnTo>
                    <a:lnTo>
                      <a:pt x="14" y="5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7" y="4"/>
                    </a:lnTo>
                    <a:lnTo>
                      <a:pt x="17" y="3"/>
                    </a:lnTo>
                    <a:lnTo>
                      <a:pt x="17" y="3"/>
                    </a:lnTo>
                    <a:lnTo>
                      <a:pt x="18" y="3"/>
                    </a:lnTo>
                    <a:lnTo>
                      <a:pt x="18" y="3"/>
                    </a:lnTo>
                    <a:lnTo>
                      <a:pt x="18" y="3"/>
                    </a:lnTo>
                    <a:lnTo>
                      <a:pt x="19" y="3"/>
                    </a:lnTo>
                    <a:lnTo>
                      <a:pt x="19" y="2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20" y="1"/>
                    </a:lnTo>
                    <a:lnTo>
                      <a:pt x="21" y="1"/>
                    </a:lnTo>
                    <a:lnTo>
                      <a:pt x="21" y="1"/>
                    </a:lnTo>
                    <a:lnTo>
                      <a:pt x="22" y="1"/>
                    </a:lnTo>
                    <a:lnTo>
                      <a:pt x="22" y="1"/>
                    </a:lnTo>
                    <a:lnTo>
                      <a:pt x="22" y="1"/>
                    </a:lnTo>
                    <a:lnTo>
                      <a:pt x="23" y="1"/>
                    </a:lnTo>
                    <a:lnTo>
                      <a:pt x="23" y="1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25" y="0"/>
                    </a:lnTo>
                    <a:lnTo>
                      <a:pt x="25" y="0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27" y="0"/>
                    </a:lnTo>
                    <a:lnTo>
                      <a:pt x="27" y="0"/>
                    </a:lnTo>
                    <a:lnTo>
                      <a:pt x="27" y="0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29" y="0"/>
                    </a:lnTo>
                    <a:lnTo>
                      <a:pt x="29" y="0"/>
                    </a:lnTo>
                    <a:lnTo>
                      <a:pt x="29" y="0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30" y="0"/>
                    </a:lnTo>
                    <a:close/>
                    <a:moveTo>
                      <a:pt x="30" y="20"/>
                    </a:moveTo>
                    <a:lnTo>
                      <a:pt x="30" y="20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29" y="20"/>
                    </a:lnTo>
                    <a:lnTo>
                      <a:pt x="29" y="20"/>
                    </a:lnTo>
                    <a:lnTo>
                      <a:pt x="29" y="20"/>
                    </a:lnTo>
                    <a:lnTo>
                      <a:pt x="29" y="20"/>
                    </a:lnTo>
                    <a:lnTo>
                      <a:pt x="29" y="20"/>
                    </a:lnTo>
                    <a:lnTo>
                      <a:pt x="29" y="20"/>
                    </a:lnTo>
                    <a:lnTo>
                      <a:pt x="29" y="21"/>
                    </a:lnTo>
                    <a:lnTo>
                      <a:pt x="29" y="21"/>
                    </a:lnTo>
                    <a:lnTo>
                      <a:pt x="29" y="21"/>
                    </a:lnTo>
                    <a:lnTo>
                      <a:pt x="29" y="21"/>
                    </a:lnTo>
                    <a:lnTo>
                      <a:pt x="29" y="21"/>
                    </a:lnTo>
                    <a:lnTo>
                      <a:pt x="28" y="21"/>
                    </a:lnTo>
                    <a:lnTo>
                      <a:pt x="28" y="21"/>
                    </a:lnTo>
                    <a:lnTo>
                      <a:pt x="28" y="21"/>
                    </a:lnTo>
                    <a:lnTo>
                      <a:pt x="28" y="21"/>
                    </a:lnTo>
                    <a:lnTo>
                      <a:pt x="28" y="21"/>
                    </a:lnTo>
                    <a:lnTo>
                      <a:pt x="28" y="21"/>
                    </a:lnTo>
                    <a:lnTo>
                      <a:pt x="28" y="21"/>
                    </a:lnTo>
                    <a:lnTo>
                      <a:pt x="28" y="21"/>
                    </a:lnTo>
                    <a:lnTo>
                      <a:pt x="28" y="21"/>
                    </a:lnTo>
                    <a:lnTo>
                      <a:pt x="28" y="21"/>
                    </a:lnTo>
                    <a:lnTo>
                      <a:pt x="27" y="21"/>
                    </a:lnTo>
                    <a:lnTo>
                      <a:pt x="27" y="21"/>
                    </a:lnTo>
                    <a:lnTo>
                      <a:pt x="27" y="21"/>
                    </a:lnTo>
                    <a:lnTo>
                      <a:pt x="27" y="21"/>
                    </a:lnTo>
                    <a:lnTo>
                      <a:pt x="27" y="21"/>
                    </a:lnTo>
                    <a:lnTo>
                      <a:pt x="27" y="21"/>
                    </a:lnTo>
                    <a:lnTo>
                      <a:pt x="27" y="22"/>
                    </a:lnTo>
                    <a:lnTo>
                      <a:pt x="27" y="22"/>
                    </a:lnTo>
                    <a:lnTo>
                      <a:pt x="26" y="22"/>
                    </a:lnTo>
                    <a:lnTo>
                      <a:pt x="26" y="22"/>
                    </a:lnTo>
                    <a:lnTo>
                      <a:pt x="26" y="22"/>
                    </a:lnTo>
                    <a:lnTo>
                      <a:pt x="26" y="22"/>
                    </a:lnTo>
                    <a:lnTo>
                      <a:pt x="26" y="22"/>
                    </a:lnTo>
                    <a:lnTo>
                      <a:pt x="26" y="22"/>
                    </a:lnTo>
                    <a:lnTo>
                      <a:pt x="26" y="22"/>
                    </a:lnTo>
                    <a:lnTo>
                      <a:pt x="26" y="22"/>
                    </a:lnTo>
                    <a:lnTo>
                      <a:pt x="25" y="22"/>
                    </a:lnTo>
                    <a:lnTo>
                      <a:pt x="25" y="23"/>
                    </a:lnTo>
                    <a:lnTo>
                      <a:pt x="25" y="23"/>
                    </a:lnTo>
                    <a:lnTo>
                      <a:pt x="25" y="23"/>
                    </a:lnTo>
                    <a:lnTo>
                      <a:pt x="25" y="23"/>
                    </a:lnTo>
                    <a:lnTo>
                      <a:pt x="25" y="23"/>
                    </a:lnTo>
                    <a:lnTo>
                      <a:pt x="25" y="23"/>
                    </a:lnTo>
                    <a:lnTo>
                      <a:pt x="25" y="23"/>
                    </a:lnTo>
                    <a:lnTo>
                      <a:pt x="24" y="23"/>
                    </a:lnTo>
                    <a:lnTo>
                      <a:pt x="24" y="23"/>
                    </a:lnTo>
                    <a:lnTo>
                      <a:pt x="24" y="24"/>
                    </a:lnTo>
                    <a:lnTo>
                      <a:pt x="24" y="24"/>
                    </a:lnTo>
                    <a:lnTo>
                      <a:pt x="24" y="24"/>
                    </a:lnTo>
                    <a:lnTo>
                      <a:pt x="24" y="24"/>
                    </a:lnTo>
                    <a:lnTo>
                      <a:pt x="24" y="24"/>
                    </a:lnTo>
                    <a:lnTo>
                      <a:pt x="24" y="24"/>
                    </a:lnTo>
                    <a:lnTo>
                      <a:pt x="24" y="24"/>
                    </a:lnTo>
                    <a:lnTo>
                      <a:pt x="23" y="24"/>
                    </a:lnTo>
                    <a:lnTo>
                      <a:pt x="23" y="24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2" y="26"/>
                    </a:lnTo>
                    <a:lnTo>
                      <a:pt x="22" y="26"/>
                    </a:lnTo>
                    <a:lnTo>
                      <a:pt x="22" y="26"/>
                    </a:lnTo>
                    <a:lnTo>
                      <a:pt x="22" y="26"/>
                    </a:lnTo>
                    <a:lnTo>
                      <a:pt x="22" y="27"/>
                    </a:lnTo>
                    <a:lnTo>
                      <a:pt x="22" y="27"/>
                    </a:lnTo>
                    <a:lnTo>
                      <a:pt x="22" y="27"/>
                    </a:lnTo>
                    <a:lnTo>
                      <a:pt x="21" y="27"/>
                    </a:lnTo>
                    <a:lnTo>
                      <a:pt x="21" y="27"/>
                    </a:lnTo>
                    <a:lnTo>
                      <a:pt x="21" y="27"/>
                    </a:lnTo>
                    <a:lnTo>
                      <a:pt x="21" y="27"/>
                    </a:lnTo>
                    <a:lnTo>
                      <a:pt x="21" y="28"/>
                    </a:lnTo>
                    <a:lnTo>
                      <a:pt x="21" y="28"/>
                    </a:lnTo>
                    <a:lnTo>
                      <a:pt x="21" y="28"/>
                    </a:lnTo>
                    <a:lnTo>
                      <a:pt x="21" y="29"/>
                    </a:lnTo>
                    <a:lnTo>
                      <a:pt x="21" y="29"/>
                    </a:lnTo>
                    <a:lnTo>
                      <a:pt x="20" y="29"/>
                    </a:lnTo>
                    <a:lnTo>
                      <a:pt x="20" y="30"/>
                    </a:lnTo>
                    <a:lnTo>
                      <a:pt x="20" y="30"/>
                    </a:lnTo>
                    <a:lnTo>
                      <a:pt x="20" y="30"/>
                    </a:lnTo>
                    <a:lnTo>
                      <a:pt x="20" y="31"/>
                    </a:lnTo>
                    <a:lnTo>
                      <a:pt x="20" y="31"/>
                    </a:lnTo>
                    <a:lnTo>
                      <a:pt x="20" y="31"/>
                    </a:lnTo>
                    <a:lnTo>
                      <a:pt x="20" y="31"/>
                    </a:lnTo>
                    <a:lnTo>
                      <a:pt x="20" y="32"/>
                    </a:lnTo>
                    <a:lnTo>
                      <a:pt x="20" y="32"/>
                    </a:lnTo>
                    <a:lnTo>
                      <a:pt x="20" y="33"/>
                    </a:lnTo>
                    <a:lnTo>
                      <a:pt x="20" y="33"/>
                    </a:lnTo>
                    <a:lnTo>
                      <a:pt x="20" y="33"/>
                    </a:lnTo>
                    <a:lnTo>
                      <a:pt x="20" y="34"/>
                    </a:lnTo>
                    <a:lnTo>
                      <a:pt x="20" y="34"/>
                    </a:lnTo>
                    <a:lnTo>
                      <a:pt x="20" y="35"/>
                    </a:lnTo>
                    <a:lnTo>
                      <a:pt x="20" y="35"/>
                    </a:lnTo>
                    <a:lnTo>
                      <a:pt x="20" y="36"/>
                    </a:lnTo>
                    <a:lnTo>
                      <a:pt x="20" y="36"/>
                    </a:lnTo>
                    <a:lnTo>
                      <a:pt x="20" y="36"/>
                    </a:lnTo>
                    <a:lnTo>
                      <a:pt x="20" y="36"/>
                    </a:lnTo>
                    <a:lnTo>
                      <a:pt x="20" y="36"/>
                    </a:lnTo>
                    <a:lnTo>
                      <a:pt x="20" y="37"/>
                    </a:lnTo>
                    <a:lnTo>
                      <a:pt x="20" y="37"/>
                    </a:lnTo>
                    <a:lnTo>
                      <a:pt x="20" y="38"/>
                    </a:lnTo>
                    <a:lnTo>
                      <a:pt x="20" y="38"/>
                    </a:lnTo>
                    <a:lnTo>
                      <a:pt x="20" y="39"/>
                    </a:lnTo>
                    <a:lnTo>
                      <a:pt x="20" y="39"/>
                    </a:lnTo>
                    <a:lnTo>
                      <a:pt x="20" y="40"/>
                    </a:lnTo>
                    <a:lnTo>
                      <a:pt x="20" y="41"/>
                    </a:lnTo>
                    <a:lnTo>
                      <a:pt x="20" y="41"/>
                    </a:lnTo>
                    <a:lnTo>
                      <a:pt x="20" y="42"/>
                    </a:lnTo>
                    <a:lnTo>
                      <a:pt x="21" y="42"/>
                    </a:lnTo>
                    <a:lnTo>
                      <a:pt x="21" y="43"/>
                    </a:lnTo>
                    <a:lnTo>
                      <a:pt x="21" y="43"/>
                    </a:lnTo>
                    <a:lnTo>
                      <a:pt x="21" y="44"/>
                    </a:lnTo>
                    <a:lnTo>
                      <a:pt x="21" y="44"/>
                    </a:lnTo>
                    <a:lnTo>
                      <a:pt x="21" y="45"/>
                    </a:lnTo>
                    <a:lnTo>
                      <a:pt x="21" y="46"/>
                    </a:lnTo>
                    <a:lnTo>
                      <a:pt x="21" y="46"/>
                    </a:lnTo>
                    <a:lnTo>
                      <a:pt x="22" y="46"/>
                    </a:lnTo>
                    <a:lnTo>
                      <a:pt x="22" y="46"/>
                    </a:lnTo>
                    <a:lnTo>
                      <a:pt x="22" y="47"/>
                    </a:lnTo>
                    <a:lnTo>
                      <a:pt x="22" y="48"/>
                    </a:lnTo>
                    <a:lnTo>
                      <a:pt x="22" y="48"/>
                    </a:lnTo>
                    <a:lnTo>
                      <a:pt x="22" y="49"/>
                    </a:lnTo>
                    <a:lnTo>
                      <a:pt x="23" y="49"/>
                    </a:lnTo>
                    <a:lnTo>
                      <a:pt x="23" y="50"/>
                    </a:lnTo>
                    <a:lnTo>
                      <a:pt x="23" y="51"/>
                    </a:lnTo>
                    <a:lnTo>
                      <a:pt x="23" y="51"/>
                    </a:lnTo>
                    <a:lnTo>
                      <a:pt x="23" y="52"/>
                    </a:lnTo>
                    <a:lnTo>
                      <a:pt x="24" y="53"/>
                    </a:lnTo>
                    <a:lnTo>
                      <a:pt x="24" y="53"/>
                    </a:lnTo>
                    <a:lnTo>
                      <a:pt x="24" y="54"/>
                    </a:lnTo>
                    <a:lnTo>
                      <a:pt x="24" y="54"/>
                    </a:lnTo>
                    <a:lnTo>
                      <a:pt x="25" y="55"/>
                    </a:lnTo>
                    <a:lnTo>
                      <a:pt x="25" y="56"/>
                    </a:lnTo>
                    <a:lnTo>
                      <a:pt x="25" y="56"/>
                    </a:lnTo>
                    <a:lnTo>
                      <a:pt x="25" y="56"/>
                    </a:lnTo>
                    <a:lnTo>
                      <a:pt x="25" y="56"/>
                    </a:lnTo>
                    <a:lnTo>
                      <a:pt x="26" y="57"/>
                    </a:lnTo>
                    <a:lnTo>
                      <a:pt x="26" y="57"/>
                    </a:lnTo>
                    <a:lnTo>
                      <a:pt x="26" y="58"/>
                    </a:lnTo>
                    <a:lnTo>
                      <a:pt x="26" y="59"/>
                    </a:lnTo>
                    <a:lnTo>
                      <a:pt x="27" y="59"/>
                    </a:lnTo>
                    <a:lnTo>
                      <a:pt x="27" y="60"/>
                    </a:lnTo>
                    <a:lnTo>
                      <a:pt x="27" y="61"/>
                    </a:lnTo>
                    <a:lnTo>
                      <a:pt x="28" y="61"/>
                    </a:lnTo>
                    <a:lnTo>
                      <a:pt x="28" y="62"/>
                    </a:lnTo>
                    <a:lnTo>
                      <a:pt x="28" y="63"/>
                    </a:lnTo>
                    <a:lnTo>
                      <a:pt x="28" y="64"/>
                    </a:lnTo>
                    <a:lnTo>
                      <a:pt x="29" y="64"/>
                    </a:lnTo>
                    <a:lnTo>
                      <a:pt x="29" y="65"/>
                    </a:lnTo>
                    <a:lnTo>
                      <a:pt x="29" y="65"/>
                    </a:lnTo>
                    <a:lnTo>
                      <a:pt x="30" y="65"/>
                    </a:lnTo>
                    <a:lnTo>
                      <a:pt x="30" y="66"/>
                    </a:lnTo>
                    <a:lnTo>
                      <a:pt x="30" y="67"/>
                    </a:lnTo>
                    <a:lnTo>
                      <a:pt x="30" y="67"/>
                    </a:lnTo>
                    <a:lnTo>
                      <a:pt x="30" y="68"/>
                    </a:lnTo>
                    <a:lnTo>
                      <a:pt x="31" y="69"/>
                    </a:lnTo>
                    <a:lnTo>
                      <a:pt x="31" y="70"/>
                    </a:lnTo>
                    <a:lnTo>
                      <a:pt x="31" y="70"/>
                    </a:lnTo>
                    <a:lnTo>
                      <a:pt x="32" y="71"/>
                    </a:lnTo>
                    <a:lnTo>
                      <a:pt x="32" y="72"/>
                    </a:lnTo>
                    <a:lnTo>
                      <a:pt x="32" y="72"/>
                    </a:lnTo>
                    <a:lnTo>
                      <a:pt x="33" y="73"/>
                    </a:lnTo>
                    <a:lnTo>
                      <a:pt x="33" y="74"/>
                    </a:lnTo>
                    <a:lnTo>
                      <a:pt x="34" y="74"/>
                    </a:lnTo>
                    <a:lnTo>
                      <a:pt x="34" y="75"/>
                    </a:lnTo>
                    <a:lnTo>
                      <a:pt x="34" y="75"/>
                    </a:lnTo>
                    <a:lnTo>
                      <a:pt x="35" y="76"/>
                    </a:lnTo>
                    <a:lnTo>
                      <a:pt x="35" y="76"/>
                    </a:lnTo>
                    <a:lnTo>
                      <a:pt x="36" y="77"/>
                    </a:lnTo>
                    <a:lnTo>
                      <a:pt x="36" y="78"/>
                    </a:lnTo>
                    <a:lnTo>
                      <a:pt x="36" y="78"/>
                    </a:lnTo>
                    <a:lnTo>
                      <a:pt x="37" y="79"/>
                    </a:lnTo>
                    <a:lnTo>
                      <a:pt x="37" y="80"/>
                    </a:lnTo>
                    <a:lnTo>
                      <a:pt x="38" y="81"/>
                    </a:lnTo>
                    <a:lnTo>
                      <a:pt x="38" y="81"/>
                    </a:lnTo>
                    <a:lnTo>
                      <a:pt x="39" y="83"/>
                    </a:lnTo>
                    <a:lnTo>
                      <a:pt x="39" y="84"/>
                    </a:lnTo>
                    <a:lnTo>
                      <a:pt x="40" y="85"/>
                    </a:lnTo>
                    <a:lnTo>
                      <a:pt x="41" y="86"/>
                    </a:lnTo>
                    <a:lnTo>
                      <a:pt x="42" y="87"/>
                    </a:lnTo>
                    <a:lnTo>
                      <a:pt x="42" y="89"/>
                    </a:lnTo>
                    <a:lnTo>
                      <a:pt x="43" y="90"/>
                    </a:lnTo>
                    <a:lnTo>
                      <a:pt x="44" y="92"/>
                    </a:lnTo>
                    <a:lnTo>
                      <a:pt x="45" y="93"/>
                    </a:lnTo>
                    <a:lnTo>
                      <a:pt x="46" y="94"/>
                    </a:lnTo>
                    <a:lnTo>
                      <a:pt x="47" y="95"/>
                    </a:lnTo>
                    <a:lnTo>
                      <a:pt x="48" y="96"/>
                    </a:lnTo>
                    <a:lnTo>
                      <a:pt x="49" y="98"/>
                    </a:lnTo>
                    <a:lnTo>
                      <a:pt x="49" y="99"/>
                    </a:lnTo>
                    <a:lnTo>
                      <a:pt x="50" y="100"/>
                    </a:lnTo>
                    <a:lnTo>
                      <a:pt x="51" y="101"/>
                    </a:lnTo>
                    <a:lnTo>
                      <a:pt x="51" y="102"/>
                    </a:lnTo>
                    <a:lnTo>
                      <a:pt x="52" y="103"/>
                    </a:lnTo>
                    <a:lnTo>
                      <a:pt x="53" y="104"/>
                    </a:lnTo>
                    <a:lnTo>
                      <a:pt x="54" y="105"/>
                    </a:lnTo>
                    <a:lnTo>
                      <a:pt x="55" y="106"/>
                    </a:lnTo>
                    <a:lnTo>
                      <a:pt x="56" y="107"/>
                    </a:lnTo>
                    <a:lnTo>
                      <a:pt x="57" y="109"/>
                    </a:lnTo>
                    <a:lnTo>
                      <a:pt x="58" y="110"/>
                    </a:lnTo>
                    <a:lnTo>
                      <a:pt x="58" y="111"/>
                    </a:lnTo>
                    <a:lnTo>
                      <a:pt x="59" y="112"/>
                    </a:lnTo>
                    <a:lnTo>
                      <a:pt x="60" y="113"/>
                    </a:lnTo>
                    <a:lnTo>
                      <a:pt x="61" y="114"/>
                    </a:lnTo>
                    <a:lnTo>
                      <a:pt x="62" y="115"/>
                    </a:lnTo>
                    <a:lnTo>
                      <a:pt x="63" y="116"/>
                    </a:lnTo>
                    <a:lnTo>
                      <a:pt x="64" y="118"/>
                    </a:lnTo>
                    <a:lnTo>
                      <a:pt x="65" y="119"/>
                    </a:lnTo>
                    <a:lnTo>
                      <a:pt x="66" y="120"/>
                    </a:lnTo>
                    <a:lnTo>
                      <a:pt x="67" y="121"/>
                    </a:lnTo>
                    <a:lnTo>
                      <a:pt x="68" y="122"/>
                    </a:lnTo>
                    <a:lnTo>
                      <a:pt x="68" y="123"/>
                    </a:lnTo>
                    <a:lnTo>
                      <a:pt x="69" y="123"/>
                    </a:lnTo>
                    <a:lnTo>
                      <a:pt x="70" y="124"/>
                    </a:lnTo>
                    <a:lnTo>
                      <a:pt x="71" y="125"/>
                    </a:lnTo>
                    <a:lnTo>
                      <a:pt x="71" y="125"/>
                    </a:lnTo>
                    <a:lnTo>
                      <a:pt x="72" y="126"/>
                    </a:lnTo>
                    <a:lnTo>
                      <a:pt x="73" y="127"/>
                    </a:lnTo>
                    <a:lnTo>
                      <a:pt x="74" y="128"/>
                    </a:lnTo>
                    <a:lnTo>
                      <a:pt x="75" y="129"/>
                    </a:lnTo>
                    <a:lnTo>
                      <a:pt x="76" y="130"/>
                    </a:lnTo>
                    <a:lnTo>
                      <a:pt x="77" y="131"/>
                    </a:lnTo>
                    <a:lnTo>
                      <a:pt x="78" y="132"/>
                    </a:lnTo>
                    <a:lnTo>
                      <a:pt x="78" y="132"/>
                    </a:lnTo>
                    <a:lnTo>
                      <a:pt x="78" y="133"/>
                    </a:lnTo>
                    <a:lnTo>
                      <a:pt x="79" y="134"/>
                    </a:lnTo>
                    <a:lnTo>
                      <a:pt x="80" y="134"/>
                    </a:lnTo>
                    <a:lnTo>
                      <a:pt x="81" y="135"/>
                    </a:lnTo>
                    <a:lnTo>
                      <a:pt x="82" y="136"/>
                    </a:lnTo>
                    <a:lnTo>
                      <a:pt x="82" y="137"/>
                    </a:lnTo>
                    <a:lnTo>
                      <a:pt x="83" y="137"/>
                    </a:lnTo>
                    <a:lnTo>
                      <a:pt x="84" y="138"/>
                    </a:lnTo>
                    <a:lnTo>
                      <a:pt x="85" y="139"/>
                    </a:lnTo>
                    <a:lnTo>
                      <a:pt x="85" y="139"/>
                    </a:lnTo>
                    <a:lnTo>
                      <a:pt x="86" y="140"/>
                    </a:lnTo>
                    <a:lnTo>
                      <a:pt x="87" y="140"/>
                    </a:lnTo>
                    <a:lnTo>
                      <a:pt x="87" y="141"/>
                    </a:lnTo>
                    <a:lnTo>
                      <a:pt x="87" y="141"/>
                    </a:lnTo>
                    <a:lnTo>
                      <a:pt x="87" y="141"/>
                    </a:lnTo>
                    <a:lnTo>
                      <a:pt x="87" y="141"/>
                    </a:lnTo>
                    <a:lnTo>
                      <a:pt x="87" y="142"/>
                    </a:lnTo>
                    <a:lnTo>
                      <a:pt x="88" y="142"/>
                    </a:lnTo>
                    <a:lnTo>
                      <a:pt x="88" y="142"/>
                    </a:lnTo>
                    <a:lnTo>
                      <a:pt x="88" y="142"/>
                    </a:lnTo>
                    <a:lnTo>
                      <a:pt x="88" y="142"/>
                    </a:lnTo>
                    <a:lnTo>
                      <a:pt x="89" y="142"/>
                    </a:lnTo>
                    <a:lnTo>
                      <a:pt x="89" y="142"/>
                    </a:lnTo>
                    <a:lnTo>
                      <a:pt x="89" y="142"/>
                    </a:lnTo>
                    <a:lnTo>
                      <a:pt x="90" y="142"/>
                    </a:lnTo>
                    <a:lnTo>
                      <a:pt x="90" y="142"/>
                    </a:lnTo>
                    <a:lnTo>
                      <a:pt x="90" y="143"/>
                    </a:lnTo>
                    <a:lnTo>
                      <a:pt x="91" y="143"/>
                    </a:lnTo>
                    <a:lnTo>
                      <a:pt x="91" y="143"/>
                    </a:lnTo>
                    <a:lnTo>
                      <a:pt x="91" y="143"/>
                    </a:lnTo>
                    <a:lnTo>
                      <a:pt x="92" y="143"/>
                    </a:lnTo>
                    <a:lnTo>
                      <a:pt x="92" y="144"/>
                    </a:lnTo>
                    <a:lnTo>
                      <a:pt x="92" y="144"/>
                    </a:lnTo>
                    <a:lnTo>
                      <a:pt x="93" y="144"/>
                    </a:lnTo>
                    <a:lnTo>
                      <a:pt x="94" y="145"/>
                    </a:lnTo>
                    <a:lnTo>
                      <a:pt x="94" y="145"/>
                    </a:lnTo>
                    <a:lnTo>
                      <a:pt x="95" y="145"/>
                    </a:lnTo>
                    <a:lnTo>
                      <a:pt x="96" y="146"/>
                    </a:lnTo>
                    <a:lnTo>
                      <a:pt x="96" y="146"/>
                    </a:lnTo>
                    <a:lnTo>
                      <a:pt x="97" y="146"/>
                    </a:lnTo>
                    <a:lnTo>
                      <a:pt x="97" y="146"/>
                    </a:lnTo>
                    <a:lnTo>
                      <a:pt x="97" y="147"/>
                    </a:lnTo>
                    <a:lnTo>
                      <a:pt x="98" y="147"/>
                    </a:lnTo>
                    <a:lnTo>
                      <a:pt x="98" y="147"/>
                    </a:lnTo>
                    <a:lnTo>
                      <a:pt x="99" y="147"/>
                    </a:lnTo>
                    <a:lnTo>
                      <a:pt x="99" y="148"/>
                    </a:lnTo>
                    <a:lnTo>
                      <a:pt x="100" y="148"/>
                    </a:lnTo>
                    <a:lnTo>
                      <a:pt x="101" y="148"/>
                    </a:lnTo>
                    <a:lnTo>
                      <a:pt x="101" y="148"/>
                    </a:lnTo>
                    <a:lnTo>
                      <a:pt x="102" y="148"/>
                    </a:lnTo>
                    <a:lnTo>
                      <a:pt x="103" y="149"/>
                    </a:lnTo>
                    <a:lnTo>
                      <a:pt x="103" y="149"/>
                    </a:lnTo>
                    <a:lnTo>
                      <a:pt x="104" y="149"/>
                    </a:lnTo>
                    <a:lnTo>
                      <a:pt x="105" y="149"/>
                    </a:lnTo>
                    <a:lnTo>
                      <a:pt x="105" y="150"/>
                    </a:lnTo>
                    <a:lnTo>
                      <a:pt x="106" y="150"/>
                    </a:lnTo>
                    <a:lnTo>
                      <a:pt x="106" y="150"/>
                    </a:lnTo>
                    <a:lnTo>
                      <a:pt x="107" y="150"/>
                    </a:lnTo>
                    <a:lnTo>
                      <a:pt x="107" y="150"/>
                    </a:lnTo>
                    <a:lnTo>
                      <a:pt x="108" y="150"/>
                    </a:lnTo>
                    <a:lnTo>
                      <a:pt x="109" y="151"/>
                    </a:lnTo>
                    <a:lnTo>
                      <a:pt x="109" y="151"/>
                    </a:lnTo>
                    <a:lnTo>
                      <a:pt x="110" y="151"/>
                    </a:lnTo>
                    <a:lnTo>
                      <a:pt x="111" y="151"/>
                    </a:lnTo>
                    <a:lnTo>
                      <a:pt x="112" y="151"/>
                    </a:lnTo>
                    <a:lnTo>
                      <a:pt x="112" y="151"/>
                    </a:lnTo>
                    <a:lnTo>
                      <a:pt x="113" y="152"/>
                    </a:lnTo>
                    <a:lnTo>
                      <a:pt x="114" y="152"/>
                    </a:lnTo>
                    <a:lnTo>
                      <a:pt x="115" y="152"/>
                    </a:lnTo>
                    <a:lnTo>
                      <a:pt x="116" y="152"/>
                    </a:lnTo>
                    <a:lnTo>
                      <a:pt x="117" y="152"/>
                    </a:lnTo>
                    <a:lnTo>
                      <a:pt x="119" y="152"/>
                    </a:lnTo>
                    <a:lnTo>
                      <a:pt x="120" y="152"/>
                    </a:lnTo>
                    <a:lnTo>
                      <a:pt x="124" y="153"/>
                    </a:lnTo>
                    <a:lnTo>
                      <a:pt x="125" y="153"/>
                    </a:lnTo>
                    <a:lnTo>
                      <a:pt x="126" y="153"/>
                    </a:lnTo>
                    <a:lnTo>
                      <a:pt x="128" y="154"/>
                    </a:lnTo>
                    <a:lnTo>
                      <a:pt x="129" y="154"/>
                    </a:lnTo>
                    <a:lnTo>
                      <a:pt x="130" y="154"/>
                    </a:lnTo>
                    <a:lnTo>
                      <a:pt x="131" y="154"/>
                    </a:lnTo>
                    <a:lnTo>
                      <a:pt x="132" y="154"/>
                    </a:lnTo>
                    <a:lnTo>
                      <a:pt x="133" y="155"/>
                    </a:lnTo>
                    <a:lnTo>
                      <a:pt x="134" y="155"/>
                    </a:lnTo>
                    <a:lnTo>
                      <a:pt x="134" y="155"/>
                    </a:lnTo>
                    <a:lnTo>
                      <a:pt x="135" y="155"/>
                    </a:lnTo>
                    <a:lnTo>
                      <a:pt x="135" y="155"/>
                    </a:lnTo>
                    <a:lnTo>
                      <a:pt x="135" y="155"/>
                    </a:lnTo>
                    <a:lnTo>
                      <a:pt x="136" y="156"/>
                    </a:lnTo>
                    <a:lnTo>
                      <a:pt x="137" y="156"/>
                    </a:lnTo>
                    <a:lnTo>
                      <a:pt x="137" y="156"/>
                    </a:lnTo>
                    <a:lnTo>
                      <a:pt x="139" y="157"/>
                    </a:lnTo>
                    <a:lnTo>
                      <a:pt x="142" y="158"/>
                    </a:lnTo>
                    <a:lnTo>
                      <a:pt x="142" y="157"/>
                    </a:lnTo>
                    <a:lnTo>
                      <a:pt x="141" y="156"/>
                    </a:lnTo>
                    <a:lnTo>
                      <a:pt x="141" y="155"/>
                    </a:lnTo>
                    <a:lnTo>
                      <a:pt x="141" y="155"/>
                    </a:lnTo>
                    <a:lnTo>
                      <a:pt x="141" y="154"/>
                    </a:lnTo>
                    <a:lnTo>
                      <a:pt x="140" y="153"/>
                    </a:lnTo>
                    <a:lnTo>
                      <a:pt x="140" y="152"/>
                    </a:lnTo>
                    <a:lnTo>
                      <a:pt x="140" y="152"/>
                    </a:lnTo>
                    <a:lnTo>
                      <a:pt x="139" y="151"/>
                    </a:lnTo>
                    <a:lnTo>
                      <a:pt x="139" y="149"/>
                    </a:lnTo>
                    <a:lnTo>
                      <a:pt x="138" y="147"/>
                    </a:lnTo>
                    <a:lnTo>
                      <a:pt x="137" y="145"/>
                    </a:lnTo>
                    <a:lnTo>
                      <a:pt x="136" y="142"/>
                    </a:lnTo>
                    <a:lnTo>
                      <a:pt x="136" y="141"/>
                    </a:lnTo>
                    <a:lnTo>
                      <a:pt x="135" y="139"/>
                    </a:lnTo>
                    <a:lnTo>
                      <a:pt x="135" y="138"/>
                    </a:lnTo>
                    <a:lnTo>
                      <a:pt x="135" y="137"/>
                    </a:lnTo>
                    <a:lnTo>
                      <a:pt x="135" y="137"/>
                    </a:lnTo>
                    <a:lnTo>
                      <a:pt x="135" y="136"/>
                    </a:lnTo>
                    <a:lnTo>
                      <a:pt x="135" y="135"/>
                    </a:lnTo>
                    <a:lnTo>
                      <a:pt x="135" y="135"/>
                    </a:lnTo>
                    <a:lnTo>
                      <a:pt x="135" y="134"/>
                    </a:lnTo>
                    <a:lnTo>
                      <a:pt x="134" y="133"/>
                    </a:lnTo>
                    <a:lnTo>
                      <a:pt x="134" y="133"/>
                    </a:lnTo>
                    <a:lnTo>
                      <a:pt x="134" y="132"/>
                    </a:lnTo>
                    <a:lnTo>
                      <a:pt x="134" y="132"/>
                    </a:lnTo>
                    <a:lnTo>
                      <a:pt x="134" y="132"/>
                    </a:lnTo>
                    <a:lnTo>
                      <a:pt x="133" y="132"/>
                    </a:lnTo>
                    <a:lnTo>
                      <a:pt x="133" y="132"/>
                    </a:lnTo>
                    <a:lnTo>
                      <a:pt x="133" y="132"/>
                    </a:lnTo>
                    <a:lnTo>
                      <a:pt x="133" y="132"/>
                    </a:lnTo>
                    <a:lnTo>
                      <a:pt x="133" y="132"/>
                    </a:lnTo>
                    <a:lnTo>
                      <a:pt x="133" y="131"/>
                    </a:lnTo>
                    <a:lnTo>
                      <a:pt x="133" y="131"/>
                    </a:lnTo>
                    <a:lnTo>
                      <a:pt x="133" y="131"/>
                    </a:lnTo>
                    <a:lnTo>
                      <a:pt x="132" y="130"/>
                    </a:lnTo>
                    <a:lnTo>
                      <a:pt x="132" y="129"/>
                    </a:lnTo>
                    <a:lnTo>
                      <a:pt x="131" y="128"/>
                    </a:lnTo>
                    <a:lnTo>
                      <a:pt x="131" y="127"/>
                    </a:lnTo>
                    <a:lnTo>
                      <a:pt x="130" y="127"/>
                    </a:lnTo>
                    <a:lnTo>
                      <a:pt x="130" y="126"/>
                    </a:lnTo>
                    <a:lnTo>
                      <a:pt x="129" y="125"/>
                    </a:lnTo>
                    <a:lnTo>
                      <a:pt x="129" y="124"/>
                    </a:lnTo>
                    <a:lnTo>
                      <a:pt x="128" y="123"/>
                    </a:lnTo>
                    <a:lnTo>
                      <a:pt x="128" y="123"/>
                    </a:lnTo>
                    <a:lnTo>
                      <a:pt x="127" y="123"/>
                    </a:lnTo>
                    <a:lnTo>
                      <a:pt x="127" y="122"/>
                    </a:lnTo>
                    <a:lnTo>
                      <a:pt x="127" y="122"/>
                    </a:lnTo>
                    <a:lnTo>
                      <a:pt x="126" y="121"/>
                    </a:lnTo>
                    <a:lnTo>
                      <a:pt x="126" y="120"/>
                    </a:lnTo>
                    <a:lnTo>
                      <a:pt x="125" y="120"/>
                    </a:lnTo>
                    <a:lnTo>
                      <a:pt x="125" y="119"/>
                    </a:lnTo>
                    <a:lnTo>
                      <a:pt x="125" y="118"/>
                    </a:lnTo>
                    <a:lnTo>
                      <a:pt x="125" y="117"/>
                    </a:lnTo>
                    <a:lnTo>
                      <a:pt x="124" y="116"/>
                    </a:lnTo>
                    <a:lnTo>
                      <a:pt x="124" y="116"/>
                    </a:lnTo>
                    <a:lnTo>
                      <a:pt x="123" y="115"/>
                    </a:lnTo>
                    <a:lnTo>
                      <a:pt x="123" y="114"/>
                    </a:lnTo>
                    <a:lnTo>
                      <a:pt x="122" y="113"/>
                    </a:lnTo>
                    <a:lnTo>
                      <a:pt x="122" y="113"/>
                    </a:lnTo>
                    <a:lnTo>
                      <a:pt x="121" y="113"/>
                    </a:lnTo>
                    <a:lnTo>
                      <a:pt x="120" y="112"/>
                    </a:lnTo>
                    <a:lnTo>
                      <a:pt x="120" y="111"/>
                    </a:lnTo>
                    <a:lnTo>
                      <a:pt x="119" y="111"/>
                    </a:lnTo>
                    <a:lnTo>
                      <a:pt x="119" y="110"/>
                    </a:lnTo>
                    <a:lnTo>
                      <a:pt x="118" y="109"/>
                    </a:lnTo>
                    <a:lnTo>
                      <a:pt x="118" y="108"/>
                    </a:lnTo>
                    <a:lnTo>
                      <a:pt x="117" y="108"/>
                    </a:lnTo>
                    <a:lnTo>
                      <a:pt x="117" y="107"/>
                    </a:lnTo>
                    <a:lnTo>
                      <a:pt x="116" y="106"/>
                    </a:lnTo>
                    <a:lnTo>
                      <a:pt x="116" y="105"/>
                    </a:lnTo>
                    <a:lnTo>
                      <a:pt x="116" y="105"/>
                    </a:lnTo>
                    <a:lnTo>
                      <a:pt x="115" y="104"/>
                    </a:lnTo>
                    <a:lnTo>
                      <a:pt x="115" y="104"/>
                    </a:lnTo>
                    <a:lnTo>
                      <a:pt x="114" y="103"/>
                    </a:lnTo>
                    <a:lnTo>
                      <a:pt x="114" y="103"/>
                    </a:lnTo>
                    <a:lnTo>
                      <a:pt x="113" y="102"/>
                    </a:lnTo>
                    <a:lnTo>
                      <a:pt x="112" y="101"/>
                    </a:lnTo>
                    <a:lnTo>
                      <a:pt x="112" y="100"/>
                    </a:lnTo>
                    <a:lnTo>
                      <a:pt x="111" y="99"/>
                    </a:lnTo>
                    <a:lnTo>
                      <a:pt x="109" y="98"/>
                    </a:lnTo>
                    <a:lnTo>
                      <a:pt x="108" y="96"/>
                    </a:lnTo>
                    <a:lnTo>
                      <a:pt x="107" y="95"/>
                    </a:lnTo>
                    <a:lnTo>
                      <a:pt x="106" y="94"/>
                    </a:lnTo>
                    <a:lnTo>
                      <a:pt x="105" y="93"/>
                    </a:lnTo>
                    <a:lnTo>
                      <a:pt x="104" y="91"/>
                    </a:lnTo>
                    <a:lnTo>
                      <a:pt x="103" y="90"/>
                    </a:lnTo>
                    <a:lnTo>
                      <a:pt x="102" y="88"/>
                    </a:lnTo>
                    <a:lnTo>
                      <a:pt x="100" y="87"/>
                    </a:lnTo>
                    <a:lnTo>
                      <a:pt x="99" y="86"/>
                    </a:lnTo>
                    <a:lnTo>
                      <a:pt x="98" y="84"/>
                    </a:lnTo>
                    <a:lnTo>
                      <a:pt x="97" y="84"/>
                    </a:lnTo>
                    <a:lnTo>
                      <a:pt x="96" y="82"/>
                    </a:lnTo>
                    <a:lnTo>
                      <a:pt x="95" y="81"/>
                    </a:lnTo>
                    <a:lnTo>
                      <a:pt x="95" y="81"/>
                    </a:lnTo>
                    <a:lnTo>
                      <a:pt x="93" y="80"/>
                    </a:lnTo>
                    <a:lnTo>
                      <a:pt x="92" y="78"/>
                    </a:lnTo>
                    <a:lnTo>
                      <a:pt x="91" y="77"/>
                    </a:lnTo>
                    <a:lnTo>
                      <a:pt x="89" y="75"/>
                    </a:lnTo>
                    <a:lnTo>
                      <a:pt x="88" y="75"/>
                    </a:lnTo>
                    <a:lnTo>
                      <a:pt x="87" y="74"/>
                    </a:lnTo>
                    <a:lnTo>
                      <a:pt x="86" y="72"/>
                    </a:lnTo>
                    <a:lnTo>
                      <a:pt x="85" y="71"/>
                    </a:lnTo>
                    <a:lnTo>
                      <a:pt x="84" y="69"/>
                    </a:lnTo>
                    <a:lnTo>
                      <a:pt x="81" y="67"/>
                    </a:lnTo>
                    <a:lnTo>
                      <a:pt x="78" y="65"/>
                    </a:lnTo>
                    <a:lnTo>
                      <a:pt x="76" y="62"/>
                    </a:lnTo>
                    <a:lnTo>
                      <a:pt x="71" y="56"/>
                    </a:lnTo>
                    <a:lnTo>
                      <a:pt x="68" y="55"/>
                    </a:lnTo>
                    <a:lnTo>
                      <a:pt x="66" y="52"/>
                    </a:lnTo>
                    <a:lnTo>
                      <a:pt x="63" y="49"/>
                    </a:lnTo>
                    <a:lnTo>
                      <a:pt x="62" y="47"/>
                    </a:lnTo>
                    <a:lnTo>
                      <a:pt x="60" y="46"/>
                    </a:lnTo>
                    <a:lnTo>
                      <a:pt x="60" y="46"/>
                    </a:lnTo>
                    <a:lnTo>
                      <a:pt x="59" y="46"/>
                    </a:lnTo>
                    <a:lnTo>
                      <a:pt x="58" y="45"/>
                    </a:lnTo>
                    <a:lnTo>
                      <a:pt x="58" y="44"/>
                    </a:lnTo>
                    <a:lnTo>
                      <a:pt x="58" y="43"/>
                    </a:lnTo>
                    <a:lnTo>
                      <a:pt x="57" y="43"/>
                    </a:lnTo>
                    <a:lnTo>
                      <a:pt x="56" y="41"/>
                    </a:lnTo>
                    <a:lnTo>
                      <a:pt x="55" y="40"/>
                    </a:lnTo>
                    <a:lnTo>
                      <a:pt x="53" y="38"/>
                    </a:lnTo>
                    <a:lnTo>
                      <a:pt x="52" y="36"/>
                    </a:lnTo>
                    <a:lnTo>
                      <a:pt x="51" y="36"/>
                    </a:lnTo>
                    <a:lnTo>
                      <a:pt x="50" y="36"/>
                    </a:lnTo>
                    <a:lnTo>
                      <a:pt x="50" y="35"/>
                    </a:lnTo>
                    <a:lnTo>
                      <a:pt x="49" y="34"/>
                    </a:lnTo>
                    <a:lnTo>
                      <a:pt x="49" y="33"/>
                    </a:lnTo>
                    <a:lnTo>
                      <a:pt x="48" y="33"/>
                    </a:lnTo>
                    <a:lnTo>
                      <a:pt x="48" y="32"/>
                    </a:lnTo>
                    <a:lnTo>
                      <a:pt x="47" y="31"/>
                    </a:lnTo>
                    <a:lnTo>
                      <a:pt x="46" y="30"/>
                    </a:lnTo>
                    <a:lnTo>
                      <a:pt x="46" y="30"/>
                    </a:lnTo>
                    <a:lnTo>
                      <a:pt x="45" y="29"/>
                    </a:lnTo>
                    <a:lnTo>
                      <a:pt x="45" y="29"/>
                    </a:lnTo>
                    <a:lnTo>
                      <a:pt x="44" y="29"/>
                    </a:lnTo>
                    <a:lnTo>
                      <a:pt x="44" y="28"/>
                    </a:lnTo>
                    <a:lnTo>
                      <a:pt x="44" y="28"/>
                    </a:lnTo>
                    <a:lnTo>
                      <a:pt x="43" y="28"/>
                    </a:lnTo>
                    <a:lnTo>
                      <a:pt x="43" y="27"/>
                    </a:lnTo>
                    <a:lnTo>
                      <a:pt x="43" y="27"/>
                    </a:lnTo>
                    <a:lnTo>
                      <a:pt x="42" y="27"/>
                    </a:lnTo>
                    <a:lnTo>
                      <a:pt x="42" y="27"/>
                    </a:lnTo>
                    <a:lnTo>
                      <a:pt x="41" y="27"/>
                    </a:lnTo>
                    <a:lnTo>
                      <a:pt x="41" y="27"/>
                    </a:lnTo>
                    <a:lnTo>
                      <a:pt x="41" y="26"/>
                    </a:lnTo>
                    <a:lnTo>
                      <a:pt x="40" y="26"/>
                    </a:lnTo>
                    <a:lnTo>
                      <a:pt x="40" y="26"/>
                    </a:lnTo>
                    <a:lnTo>
                      <a:pt x="40" y="25"/>
                    </a:lnTo>
                    <a:lnTo>
                      <a:pt x="39" y="25"/>
                    </a:lnTo>
                    <a:lnTo>
                      <a:pt x="39" y="25"/>
                    </a:lnTo>
                    <a:lnTo>
                      <a:pt x="39" y="25"/>
                    </a:lnTo>
                    <a:lnTo>
                      <a:pt x="39" y="24"/>
                    </a:lnTo>
                    <a:lnTo>
                      <a:pt x="39" y="24"/>
                    </a:lnTo>
                    <a:lnTo>
                      <a:pt x="39" y="24"/>
                    </a:lnTo>
                    <a:lnTo>
                      <a:pt x="38" y="24"/>
                    </a:lnTo>
                    <a:lnTo>
                      <a:pt x="38" y="23"/>
                    </a:lnTo>
                    <a:lnTo>
                      <a:pt x="38" y="23"/>
                    </a:lnTo>
                    <a:lnTo>
                      <a:pt x="37" y="23"/>
                    </a:lnTo>
                    <a:lnTo>
                      <a:pt x="37" y="23"/>
                    </a:lnTo>
                    <a:lnTo>
                      <a:pt x="37" y="23"/>
                    </a:lnTo>
                    <a:lnTo>
                      <a:pt x="36" y="22"/>
                    </a:lnTo>
                    <a:lnTo>
                      <a:pt x="36" y="22"/>
                    </a:lnTo>
                    <a:lnTo>
                      <a:pt x="36" y="22"/>
                    </a:lnTo>
                    <a:lnTo>
                      <a:pt x="35" y="22"/>
                    </a:lnTo>
                    <a:lnTo>
                      <a:pt x="35" y="22"/>
                    </a:lnTo>
                    <a:lnTo>
                      <a:pt x="35" y="22"/>
                    </a:lnTo>
                    <a:lnTo>
                      <a:pt x="34" y="21"/>
                    </a:lnTo>
                    <a:lnTo>
                      <a:pt x="34" y="21"/>
                    </a:lnTo>
                    <a:lnTo>
                      <a:pt x="34" y="21"/>
                    </a:lnTo>
                    <a:lnTo>
                      <a:pt x="34" y="21"/>
                    </a:lnTo>
                    <a:lnTo>
                      <a:pt x="33" y="21"/>
                    </a:lnTo>
                    <a:lnTo>
                      <a:pt x="33" y="21"/>
                    </a:lnTo>
                    <a:lnTo>
                      <a:pt x="33" y="21"/>
                    </a:lnTo>
                    <a:lnTo>
                      <a:pt x="33" y="21"/>
                    </a:lnTo>
                    <a:lnTo>
                      <a:pt x="32" y="21"/>
                    </a:lnTo>
                    <a:lnTo>
                      <a:pt x="32" y="21"/>
                    </a:lnTo>
                    <a:lnTo>
                      <a:pt x="32" y="21"/>
                    </a:lnTo>
                    <a:lnTo>
                      <a:pt x="32" y="20"/>
                    </a:lnTo>
                    <a:lnTo>
                      <a:pt x="31" y="20"/>
                    </a:lnTo>
                    <a:lnTo>
                      <a:pt x="31" y="20"/>
                    </a:lnTo>
                    <a:lnTo>
                      <a:pt x="31" y="20"/>
                    </a:lnTo>
                    <a:lnTo>
                      <a:pt x="31" y="20"/>
                    </a:lnTo>
                    <a:lnTo>
                      <a:pt x="31" y="20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20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138">
                <a:extLst>
                  <a:ext uri="{FF2B5EF4-FFF2-40B4-BE49-F238E27FC236}">
                    <a16:creationId xmlns:a16="http://schemas.microsoft.com/office/drawing/2014/main" id="{D1C557C0-7D31-F611-A96D-2956F1FD091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90788" y="9099551"/>
                <a:ext cx="336550" cy="296863"/>
              </a:xfrm>
              <a:custGeom>
                <a:avLst/>
                <a:gdLst>
                  <a:gd name="T0" fmla="*/ 210 w 212"/>
                  <a:gd name="T1" fmla="*/ 18 h 187"/>
                  <a:gd name="T2" fmla="*/ 201 w 212"/>
                  <a:gd name="T3" fmla="*/ 29 h 187"/>
                  <a:gd name="T4" fmla="*/ 190 w 212"/>
                  <a:gd name="T5" fmla="*/ 43 h 187"/>
                  <a:gd name="T6" fmla="*/ 178 w 212"/>
                  <a:gd name="T7" fmla="*/ 62 h 187"/>
                  <a:gd name="T8" fmla="*/ 169 w 212"/>
                  <a:gd name="T9" fmla="*/ 77 h 187"/>
                  <a:gd name="T10" fmla="*/ 156 w 212"/>
                  <a:gd name="T11" fmla="*/ 94 h 187"/>
                  <a:gd name="T12" fmla="*/ 136 w 212"/>
                  <a:gd name="T13" fmla="*/ 116 h 187"/>
                  <a:gd name="T14" fmla="*/ 112 w 212"/>
                  <a:gd name="T15" fmla="*/ 139 h 187"/>
                  <a:gd name="T16" fmla="*/ 88 w 212"/>
                  <a:gd name="T17" fmla="*/ 160 h 187"/>
                  <a:gd name="T18" fmla="*/ 74 w 212"/>
                  <a:gd name="T19" fmla="*/ 170 h 187"/>
                  <a:gd name="T20" fmla="*/ 61 w 212"/>
                  <a:gd name="T21" fmla="*/ 178 h 187"/>
                  <a:gd name="T22" fmla="*/ 48 w 212"/>
                  <a:gd name="T23" fmla="*/ 184 h 187"/>
                  <a:gd name="T24" fmla="*/ 34 w 212"/>
                  <a:gd name="T25" fmla="*/ 187 h 187"/>
                  <a:gd name="T26" fmla="*/ 23 w 212"/>
                  <a:gd name="T27" fmla="*/ 186 h 187"/>
                  <a:gd name="T28" fmla="*/ 15 w 212"/>
                  <a:gd name="T29" fmla="*/ 184 h 187"/>
                  <a:gd name="T30" fmla="*/ 10 w 212"/>
                  <a:gd name="T31" fmla="*/ 181 h 187"/>
                  <a:gd name="T32" fmla="*/ 5 w 212"/>
                  <a:gd name="T33" fmla="*/ 175 h 187"/>
                  <a:gd name="T34" fmla="*/ 2 w 212"/>
                  <a:gd name="T35" fmla="*/ 169 h 187"/>
                  <a:gd name="T36" fmla="*/ 0 w 212"/>
                  <a:gd name="T37" fmla="*/ 163 h 187"/>
                  <a:gd name="T38" fmla="*/ 2 w 212"/>
                  <a:gd name="T39" fmla="*/ 151 h 187"/>
                  <a:gd name="T40" fmla="*/ 7 w 212"/>
                  <a:gd name="T41" fmla="*/ 138 h 187"/>
                  <a:gd name="T42" fmla="*/ 15 w 212"/>
                  <a:gd name="T43" fmla="*/ 126 h 187"/>
                  <a:gd name="T44" fmla="*/ 25 w 212"/>
                  <a:gd name="T45" fmla="*/ 114 h 187"/>
                  <a:gd name="T46" fmla="*/ 45 w 212"/>
                  <a:gd name="T47" fmla="*/ 93 h 187"/>
                  <a:gd name="T48" fmla="*/ 71 w 212"/>
                  <a:gd name="T49" fmla="*/ 70 h 187"/>
                  <a:gd name="T50" fmla="*/ 107 w 212"/>
                  <a:gd name="T51" fmla="*/ 40 h 187"/>
                  <a:gd name="T52" fmla="*/ 117 w 212"/>
                  <a:gd name="T53" fmla="*/ 32 h 187"/>
                  <a:gd name="T54" fmla="*/ 130 w 212"/>
                  <a:gd name="T55" fmla="*/ 25 h 187"/>
                  <a:gd name="T56" fmla="*/ 148 w 212"/>
                  <a:gd name="T57" fmla="*/ 17 h 187"/>
                  <a:gd name="T58" fmla="*/ 159 w 212"/>
                  <a:gd name="T59" fmla="*/ 15 h 187"/>
                  <a:gd name="T60" fmla="*/ 175 w 212"/>
                  <a:gd name="T61" fmla="*/ 18 h 187"/>
                  <a:gd name="T62" fmla="*/ 187 w 212"/>
                  <a:gd name="T63" fmla="*/ 15 h 187"/>
                  <a:gd name="T64" fmla="*/ 192 w 212"/>
                  <a:gd name="T65" fmla="*/ 7 h 187"/>
                  <a:gd name="T66" fmla="*/ 204 w 212"/>
                  <a:gd name="T67" fmla="*/ 0 h 187"/>
                  <a:gd name="T68" fmla="*/ 163 w 212"/>
                  <a:gd name="T69" fmla="*/ 35 h 187"/>
                  <a:gd name="T70" fmla="*/ 153 w 212"/>
                  <a:gd name="T71" fmla="*/ 36 h 187"/>
                  <a:gd name="T72" fmla="*/ 139 w 212"/>
                  <a:gd name="T73" fmla="*/ 43 h 187"/>
                  <a:gd name="T74" fmla="*/ 128 w 212"/>
                  <a:gd name="T75" fmla="*/ 49 h 187"/>
                  <a:gd name="T76" fmla="*/ 120 w 212"/>
                  <a:gd name="T77" fmla="*/ 57 h 187"/>
                  <a:gd name="T78" fmla="*/ 82 w 212"/>
                  <a:gd name="T79" fmla="*/ 87 h 187"/>
                  <a:gd name="T80" fmla="*/ 59 w 212"/>
                  <a:gd name="T81" fmla="*/ 109 h 187"/>
                  <a:gd name="T82" fmla="*/ 40 w 212"/>
                  <a:gd name="T83" fmla="*/ 128 h 187"/>
                  <a:gd name="T84" fmla="*/ 31 w 212"/>
                  <a:gd name="T85" fmla="*/ 139 h 187"/>
                  <a:gd name="T86" fmla="*/ 25 w 212"/>
                  <a:gd name="T87" fmla="*/ 149 h 187"/>
                  <a:gd name="T88" fmla="*/ 22 w 212"/>
                  <a:gd name="T89" fmla="*/ 157 h 187"/>
                  <a:gd name="T90" fmla="*/ 21 w 212"/>
                  <a:gd name="T91" fmla="*/ 161 h 187"/>
                  <a:gd name="T92" fmla="*/ 21 w 212"/>
                  <a:gd name="T93" fmla="*/ 163 h 187"/>
                  <a:gd name="T94" fmla="*/ 22 w 212"/>
                  <a:gd name="T95" fmla="*/ 163 h 187"/>
                  <a:gd name="T96" fmla="*/ 23 w 212"/>
                  <a:gd name="T97" fmla="*/ 164 h 187"/>
                  <a:gd name="T98" fmla="*/ 25 w 212"/>
                  <a:gd name="T99" fmla="*/ 165 h 187"/>
                  <a:gd name="T100" fmla="*/ 27 w 212"/>
                  <a:gd name="T101" fmla="*/ 166 h 187"/>
                  <a:gd name="T102" fmla="*/ 33 w 212"/>
                  <a:gd name="T103" fmla="*/ 166 h 187"/>
                  <a:gd name="T104" fmla="*/ 42 w 212"/>
                  <a:gd name="T105" fmla="*/ 164 h 187"/>
                  <a:gd name="T106" fmla="*/ 52 w 212"/>
                  <a:gd name="T107" fmla="*/ 160 h 187"/>
                  <a:gd name="T108" fmla="*/ 63 w 212"/>
                  <a:gd name="T109" fmla="*/ 153 h 187"/>
                  <a:gd name="T110" fmla="*/ 76 w 212"/>
                  <a:gd name="T111" fmla="*/ 144 h 187"/>
                  <a:gd name="T112" fmla="*/ 100 w 212"/>
                  <a:gd name="T113" fmla="*/ 123 h 187"/>
                  <a:gd name="T114" fmla="*/ 122 w 212"/>
                  <a:gd name="T115" fmla="*/ 100 h 187"/>
                  <a:gd name="T116" fmla="*/ 141 w 212"/>
                  <a:gd name="T117" fmla="*/ 79 h 187"/>
                  <a:gd name="T118" fmla="*/ 153 w 212"/>
                  <a:gd name="T119" fmla="*/ 65 h 187"/>
                  <a:gd name="T120" fmla="*/ 161 w 212"/>
                  <a:gd name="T121" fmla="*/ 51 h 187"/>
                  <a:gd name="T122" fmla="*/ 197 w 212"/>
                  <a:gd name="T123" fmla="*/ 19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12" h="187">
                    <a:moveTo>
                      <a:pt x="208" y="3"/>
                    </a:moveTo>
                    <a:lnTo>
                      <a:pt x="208" y="3"/>
                    </a:lnTo>
                    <a:lnTo>
                      <a:pt x="208" y="3"/>
                    </a:lnTo>
                    <a:lnTo>
                      <a:pt x="209" y="4"/>
                    </a:lnTo>
                    <a:lnTo>
                      <a:pt x="210" y="5"/>
                    </a:lnTo>
                    <a:lnTo>
                      <a:pt x="211" y="7"/>
                    </a:lnTo>
                    <a:lnTo>
                      <a:pt x="212" y="9"/>
                    </a:lnTo>
                    <a:lnTo>
                      <a:pt x="212" y="10"/>
                    </a:lnTo>
                    <a:lnTo>
                      <a:pt x="212" y="11"/>
                    </a:lnTo>
                    <a:lnTo>
                      <a:pt x="212" y="12"/>
                    </a:lnTo>
                    <a:lnTo>
                      <a:pt x="212" y="13"/>
                    </a:lnTo>
                    <a:lnTo>
                      <a:pt x="212" y="14"/>
                    </a:lnTo>
                    <a:lnTo>
                      <a:pt x="211" y="14"/>
                    </a:lnTo>
                    <a:lnTo>
                      <a:pt x="211" y="15"/>
                    </a:lnTo>
                    <a:lnTo>
                      <a:pt x="211" y="15"/>
                    </a:lnTo>
                    <a:lnTo>
                      <a:pt x="211" y="16"/>
                    </a:lnTo>
                    <a:lnTo>
                      <a:pt x="210" y="17"/>
                    </a:lnTo>
                    <a:lnTo>
                      <a:pt x="210" y="17"/>
                    </a:lnTo>
                    <a:lnTo>
                      <a:pt x="210" y="18"/>
                    </a:lnTo>
                    <a:lnTo>
                      <a:pt x="209" y="18"/>
                    </a:lnTo>
                    <a:lnTo>
                      <a:pt x="209" y="19"/>
                    </a:lnTo>
                    <a:lnTo>
                      <a:pt x="209" y="19"/>
                    </a:lnTo>
                    <a:lnTo>
                      <a:pt x="209" y="19"/>
                    </a:lnTo>
                    <a:lnTo>
                      <a:pt x="208" y="19"/>
                    </a:lnTo>
                    <a:lnTo>
                      <a:pt x="208" y="19"/>
                    </a:lnTo>
                    <a:lnTo>
                      <a:pt x="208" y="20"/>
                    </a:lnTo>
                    <a:lnTo>
                      <a:pt x="207" y="20"/>
                    </a:lnTo>
                    <a:lnTo>
                      <a:pt x="207" y="21"/>
                    </a:lnTo>
                    <a:lnTo>
                      <a:pt x="206" y="22"/>
                    </a:lnTo>
                    <a:lnTo>
                      <a:pt x="206" y="23"/>
                    </a:lnTo>
                    <a:lnTo>
                      <a:pt x="206" y="24"/>
                    </a:lnTo>
                    <a:lnTo>
                      <a:pt x="205" y="25"/>
                    </a:lnTo>
                    <a:lnTo>
                      <a:pt x="204" y="26"/>
                    </a:lnTo>
                    <a:lnTo>
                      <a:pt x="203" y="27"/>
                    </a:lnTo>
                    <a:lnTo>
                      <a:pt x="203" y="28"/>
                    </a:lnTo>
                    <a:lnTo>
                      <a:pt x="202" y="29"/>
                    </a:lnTo>
                    <a:lnTo>
                      <a:pt x="202" y="29"/>
                    </a:lnTo>
                    <a:lnTo>
                      <a:pt x="201" y="29"/>
                    </a:lnTo>
                    <a:lnTo>
                      <a:pt x="200" y="30"/>
                    </a:lnTo>
                    <a:lnTo>
                      <a:pt x="198" y="32"/>
                    </a:lnTo>
                    <a:lnTo>
                      <a:pt x="197" y="34"/>
                    </a:lnTo>
                    <a:lnTo>
                      <a:pt x="197" y="35"/>
                    </a:lnTo>
                    <a:lnTo>
                      <a:pt x="196" y="36"/>
                    </a:lnTo>
                    <a:lnTo>
                      <a:pt x="195" y="37"/>
                    </a:lnTo>
                    <a:lnTo>
                      <a:pt x="195" y="37"/>
                    </a:lnTo>
                    <a:lnTo>
                      <a:pt x="195" y="37"/>
                    </a:lnTo>
                    <a:lnTo>
                      <a:pt x="194" y="38"/>
                    </a:lnTo>
                    <a:lnTo>
                      <a:pt x="194" y="38"/>
                    </a:lnTo>
                    <a:lnTo>
                      <a:pt x="194" y="38"/>
                    </a:lnTo>
                    <a:lnTo>
                      <a:pt x="193" y="39"/>
                    </a:lnTo>
                    <a:lnTo>
                      <a:pt x="193" y="39"/>
                    </a:lnTo>
                    <a:lnTo>
                      <a:pt x="192" y="40"/>
                    </a:lnTo>
                    <a:lnTo>
                      <a:pt x="192" y="41"/>
                    </a:lnTo>
                    <a:lnTo>
                      <a:pt x="191" y="41"/>
                    </a:lnTo>
                    <a:lnTo>
                      <a:pt x="191" y="42"/>
                    </a:lnTo>
                    <a:lnTo>
                      <a:pt x="191" y="42"/>
                    </a:lnTo>
                    <a:lnTo>
                      <a:pt x="190" y="43"/>
                    </a:lnTo>
                    <a:lnTo>
                      <a:pt x="190" y="44"/>
                    </a:lnTo>
                    <a:lnTo>
                      <a:pt x="189" y="44"/>
                    </a:lnTo>
                    <a:lnTo>
                      <a:pt x="189" y="45"/>
                    </a:lnTo>
                    <a:lnTo>
                      <a:pt x="188" y="46"/>
                    </a:lnTo>
                    <a:lnTo>
                      <a:pt x="188" y="46"/>
                    </a:lnTo>
                    <a:lnTo>
                      <a:pt x="188" y="47"/>
                    </a:lnTo>
                    <a:lnTo>
                      <a:pt x="187" y="48"/>
                    </a:lnTo>
                    <a:lnTo>
                      <a:pt x="187" y="48"/>
                    </a:lnTo>
                    <a:lnTo>
                      <a:pt x="187" y="48"/>
                    </a:lnTo>
                    <a:lnTo>
                      <a:pt x="187" y="49"/>
                    </a:lnTo>
                    <a:lnTo>
                      <a:pt x="186" y="51"/>
                    </a:lnTo>
                    <a:lnTo>
                      <a:pt x="185" y="52"/>
                    </a:lnTo>
                    <a:lnTo>
                      <a:pt x="184" y="53"/>
                    </a:lnTo>
                    <a:lnTo>
                      <a:pt x="183" y="55"/>
                    </a:lnTo>
                    <a:lnTo>
                      <a:pt x="183" y="56"/>
                    </a:lnTo>
                    <a:lnTo>
                      <a:pt x="181" y="58"/>
                    </a:lnTo>
                    <a:lnTo>
                      <a:pt x="179" y="61"/>
                    </a:lnTo>
                    <a:lnTo>
                      <a:pt x="179" y="62"/>
                    </a:lnTo>
                    <a:lnTo>
                      <a:pt x="178" y="62"/>
                    </a:lnTo>
                    <a:lnTo>
                      <a:pt x="178" y="64"/>
                    </a:lnTo>
                    <a:lnTo>
                      <a:pt x="178" y="65"/>
                    </a:lnTo>
                    <a:lnTo>
                      <a:pt x="177" y="67"/>
                    </a:lnTo>
                    <a:lnTo>
                      <a:pt x="176" y="67"/>
                    </a:lnTo>
                    <a:lnTo>
                      <a:pt x="176" y="68"/>
                    </a:lnTo>
                    <a:lnTo>
                      <a:pt x="175" y="68"/>
                    </a:lnTo>
                    <a:lnTo>
                      <a:pt x="175" y="69"/>
                    </a:lnTo>
                    <a:lnTo>
                      <a:pt x="174" y="70"/>
                    </a:lnTo>
                    <a:lnTo>
                      <a:pt x="174" y="71"/>
                    </a:lnTo>
                    <a:lnTo>
                      <a:pt x="173" y="71"/>
                    </a:lnTo>
                    <a:lnTo>
                      <a:pt x="173" y="72"/>
                    </a:lnTo>
                    <a:lnTo>
                      <a:pt x="172" y="73"/>
                    </a:lnTo>
                    <a:lnTo>
                      <a:pt x="172" y="74"/>
                    </a:lnTo>
                    <a:lnTo>
                      <a:pt x="171" y="74"/>
                    </a:lnTo>
                    <a:lnTo>
                      <a:pt x="171" y="75"/>
                    </a:lnTo>
                    <a:lnTo>
                      <a:pt x="170" y="76"/>
                    </a:lnTo>
                    <a:lnTo>
                      <a:pt x="170" y="77"/>
                    </a:lnTo>
                    <a:lnTo>
                      <a:pt x="169" y="77"/>
                    </a:lnTo>
                    <a:lnTo>
                      <a:pt x="169" y="77"/>
                    </a:lnTo>
                    <a:lnTo>
                      <a:pt x="168" y="78"/>
                    </a:lnTo>
                    <a:lnTo>
                      <a:pt x="168" y="78"/>
                    </a:lnTo>
                    <a:lnTo>
                      <a:pt x="168" y="79"/>
                    </a:lnTo>
                    <a:lnTo>
                      <a:pt x="167" y="80"/>
                    </a:lnTo>
                    <a:lnTo>
                      <a:pt x="167" y="81"/>
                    </a:lnTo>
                    <a:lnTo>
                      <a:pt x="166" y="82"/>
                    </a:lnTo>
                    <a:lnTo>
                      <a:pt x="165" y="83"/>
                    </a:lnTo>
                    <a:lnTo>
                      <a:pt x="165" y="84"/>
                    </a:lnTo>
                    <a:lnTo>
                      <a:pt x="164" y="84"/>
                    </a:lnTo>
                    <a:lnTo>
                      <a:pt x="163" y="85"/>
                    </a:lnTo>
                    <a:lnTo>
                      <a:pt x="162" y="86"/>
                    </a:lnTo>
                    <a:lnTo>
                      <a:pt x="162" y="86"/>
                    </a:lnTo>
                    <a:lnTo>
                      <a:pt x="161" y="87"/>
                    </a:lnTo>
                    <a:lnTo>
                      <a:pt x="160" y="88"/>
                    </a:lnTo>
                    <a:lnTo>
                      <a:pt x="159" y="90"/>
                    </a:lnTo>
                    <a:lnTo>
                      <a:pt x="159" y="91"/>
                    </a:lnTo>
                    <a:lnTo>
                      <a:pt x="158" y="92"/>
                    </a:lnTo>
                    <a:lnTo>
                      <a:pt x="157" y="93"/>
                    </a:lnTo>
                    <a:lnTo>
                      <a:pt x="156" y="94"/>
                    </a:lnTo>
                    <a:lnTo>
                      <a:pt x="155" y="95"/>
                    </a:lnTo>
                    <a:lnTo>
                      <a:pt x="154" y="96"/>
                    </a:lnTo>
                    <a:lnTo>
                      <a:pt x="153" y="97"/>
                    </a:lnTo>
                    <a:lnTo>
                      <a:pt x="152" y="98"/>
                    </a:lnTo>
                    <a:lnTo>
                      <a:pt x="151" y="99"/>
                    </a:lnTo>
                    <a:lnTo>
                      <a:pt x="150" y="100"/>
                    </a:lnTo>
                    <a:lnTo>
                      <a:pt x="149" y="101"/>
                    </a:lnTo>
                    <a:lnTo>
                      <a:pt x="149" y="103"/>
                    </a:lnTo>
                    <a:lnTo>
                      <a:pt x="147" y="104"/>
                    </a:lnTo>
                    <a:lnTo>
                      <a:pt x="146" y="105"/>
                    </a:lnTo>
                    <a:lnTo>
                      <a:pt x="145" y="106"/>
                    </a:lnTo>
                    <a:lnTo>
                      <a:pt x="144" y="107"/>
                    </a:lnTo>
                    <a:lnTo>
                      <a:pt x="143" y="108"/>
                    </a:lnTo>
                    <a:lnTo>
                      <a:pt x="141" y="110"/>
                    </a:lnTo>
                    <a:lnTo>
                      <a:pt x="140" y="111"/>
                    </a:lnTo>
                    <a:lnTo>
                      <a:pt x="139" y="112"/>
                    </a:lnTo>
                    <a:lnTo>
                      <a:pt x="139" y="114"/>
                    </a:lnTo>
                    <a:lnTo>
                      <a:pt x="137" y="115"/>
                    </a:lnTo>
                    <a:lnTo>
                      <a:pt x="136" y="116"/>
                    </a:lnTo>
                    <a:lnTo>
                      <a:pt x="135" y="117"/>
                    </a:lnTo>
                    <a:lnTo>
                      <a:pt x="133" y="118"/>
                    </a:lnTo>
                    <a:lnTo>
                      <a:pt x="132" y="120"/>
                    </a:lnTo>
                    <a:lnTo>
                      <a:pt x="131" y="121"/>
                    </a:lnTo>
                    <a:lnTo>
                      <a:pt x="131" y="121"/>
                    </a:lnTo>
                    <a:lnTo>
                      <a:pt x="130" y="123"/>
                    </a:lnTo>
                    <a:lnTo>
                      <a:pt x="129" y="124"/>
                    </a:lnTo>
                    <a:lnTo>
                      <a:pt x="127" y="125"/>
                    </a:lnTo>
                    <a:lnTo>
                      <a:pt x="126" y="126"/>
                    </a:lnTo>
                    <a:lnTo>
                      <a:pt x="125" y="127"/>
                    </a:lnTo>
                    <a:lnTo>
                      <a:pt x="123" y="129"/>
                    </a:lnTo>
                    <a:lnTo>
                      <a:pt x="122" y="130"/>
                    </a:lnTo>
                    <a:lnTo>
                      <a:pt x="120" y="131"/>
                    </a:lnTo>
                    <a:lnTo>
                      <a:pt x="120" y="133"/>
                    </a:lnTo>
                    <a:lnTo>
                      <a:pt x="118" y="134"/>
                    </a:lnTo>
                    <a:lnTo>
                      <a:pt x="117" y="135"/>
                    </a:lnTo>
                    <a:lnTo>
                      <a:pt x="115" y="136"/>
                    </a:lnTo>
                    <a:lnTo>
                      <a:pt x="114" y="138"/>
                    </a:lnTo>
                    <a:lnTo>
                      <a:pt x="112" y="139"/>
                    </a:lnTo>
                    <a:lnTo>
                      <a:pt x="111" y="140"/>
                    </a:lnTo>
                    <a:lnTo>
                      <a:pt x="110" y="142"/>
                    </a:lnTo>
                    <a:lnTo>
                      <a:pt x="109" y="143"/>
                    </a:lnTo>
                    <a:lnTo>
                      <a:pt x="107" y="144"/>
                    </a:lnTo>
                    <a:lnTo>
                      <a:pt x="106" y="145"/>
                    </a:lnTo>
                    <a:lnTo>
                      <a:pt x="104" y="146"/>
                    </a:lnTo>
                    <a:lnTo>
                      <a:pt x="103" y="148"/>
                    </a:lnTo>
                    <a:lnTo>
                      <a:pt x="101" y="149"/>
                    </a:lnTo>
                    <a:lnTo>
                      <a:pt x="101" y="150"/>
                    </a:lnTo>
                    <a:lnTo>
                      <a:pt x="99" y="152"/>
                    </a:lnTo>
                    <a:lnTo>
                      <a:pt x="97" y="153"/>
                    </a:lnTo>
                    <a:lnTo>
                      <a:pt x="96" y="154"/>
                    </a:lnTo>
                    <a:lnTo>
                      <a:pt x="94" y="155"/>
                    </a:lnTo>
                    <a:lnTo>
                      <a:pt x="93" y="156"/>
                    </a:lnTo>
                    <a:lnTo>
                      <a:pt x="92" y="157"/>
                    </a:lnTo>
                    <a:lnTo>
                      <a:pt x="90" y="158"/>
                    </a:lnTo>
                    <a:lnTo>
                      <a:pt x="90" y="159"/>
                    </a:lnTo>
                    <a:lnTo>
                      <a:pt x="89" y="160"/>
                    </a:lnTo>
                    <a:lnTo>
                      <a:pt x="88" y="160"/>
                    </a:lnTo>
                    <a:lnTo>
                      <a:pt x="87" y="161"/>
                    </a:lnTo>
                    <a:lnTo>
                      <a:pt x="87" y="162"/>
                    </a:lnTo>
                    <a:lnTo>
                      <a:pt x="86" y="162"/>
                    </a:lnTo>
                    <a:lnTo>
                      <a:pt x="85" y="163"/>
                    </a:lnTo>
                    <a:lnTo>
                      <a:pt x="84" y="163"/>
                    </a:lnTo>
                    <a:lnTo>
                      <a:pt x="83" y="163"/>
                    </a:lnTo>
                    <a:lnTo>
                      <a:pt x="83" y="164"/>
                    </a:lnTo>
                    <a:lnTo>
                      <a:pt x="82" y="164"/>
                    </a:lnTo>
                    <a:lnTo>
                      <a:pt x="82" y="165"/>
                    </a:lnTo>
                    <a:lnTo>
                      <a:pt x="81" y="165"/>
                    </a:lnTo>
                    <a:lnTo>
                      <a:pt x="80" y="166"/>
                    </a:lnTo>
                    <a:lnTo>
                      <a:pt x="80" y="166"/>
                    </a:lnTo>
                    <a:lnTo>
                      <a:pt x="79" y="167"/>
                    </a:lnTo>
                    <a:lnTo>
                      <a:pt x="78" y="168"/>
                    </a:lnTo>
                    <a:lnTo>
                      <a:pt x="77" y="168"/>
                    </a:lnTo>
                    <a:lnTo>
                      <a:pt x="76" y="169"/>
                    </a:lnTo>
                    <a:lnTo>
                      <a:pt x="76" y="169"/>
                    </a:lnTo>
                    <a:lnTo>
                      <a:pt x="75" y="170"/>
                    </a:lnTo>
                    <a:lnTo>
                      <a:pt x="74" y="170"/>
                    </a:lnTo>
                    <a:lnTo>
                      <a:pt x="73" y="171"/>
                    </a:lnTo>
                    <a:lnTo>
                      <a:pt x="73" y="171"/>
                    </a:lnTo>
                    <a:lnTo>
                      <a:pt x="73" y="172"/>
                    </a:lnTo>
                    <a:lnTo>
                      <a:pt x="72" y="172"/>
                    </a:lnTo>
                    <a:lnTo>
                      <a:pt x="71" y="173"/>
                    </a:lnTo>
                    <a:lnTo>
                      <a:pt x="70" y="173"/>
                    </a:lnTo>
                    <a:lnTo>
                      <a:pt x="69" y="173"/>
                    </a:lnTo>
                    <a:lnTo>
                      <a:pt x="69" y="173"/>
                    </a:lnTo>
                    <a:lnTo>
                      <a:pt x="68" y="174"/>
                    </a:lnTo>
                    <a:lnTo>
                      <a:pt x="67" y="174"/>
                    </a:lnTo>
                    <a:lnTo>
                      <a:pt x="66" y="175"/>
                    </a:lnTo>
                    <a:lnTo>
                      <a:pt x="65" y="175"/>
                    </a:lnTo>
                    <a:lnTo>
                      <a:pt x="65" y="176"/>
                    </a:lnTo>
                    <a:lnTo>
                      <a:pt x="64" y="176"/>
                    </a:lnTo>
                    <a:lnTo>
                      <a:pt x="63" y="177"/>
                    </a:lnTo>
                    <a:lnTo>
                      <a:pt x="63" y="177"/>
                    </a:lnTo>
                    <a:lnTo>
                      <a:pt x="63" y="177"/>
                    </a:lnTo>
                    <a:lnTo>
                      <a:pt x="62" y="178"/>
                    </a:lnTo>
                    <a:lnTo>
                      <a:pt x="61" y="178"/>
                    </a:lnTo>
                    <a:lnTo>
                      <a:pt x="61" y="179"/>
                    </a:lnTo>
                    <a:lnTo>
                      <a:pt x="60" y="179"/>
                    </a:lnTo>
                    <a:lnTo>
                      <a:pt x="59" y="179"/>
                    </a:lnTo>
                    <a:lnTo>
                      <a:pt x="59" y="179"/>
                    </a:lnTo>
                    <a:lnTo>
                      <a:pt x="58" y="180"/>
                    </a:lnTo>
                    <a:lnTo>
                      <a:pt x="57" y="180"/>
                    </a:lnTo>
                    <a:lnTo>
                      <a:pt x="56" y="181"/>
                    </a:lnTo>
                    <a:lnTo>
                      <a:pt x="55" y="181"/>
                    </a:lnTo>
                    <a:lnTo>
                      <a:pt x="55" y="181"/>
                    </a:lnTo>
                    <a:lnTo>
                      <a:pt x="54" y="182"/>
                    </a:lnTo>
                    <a:lnTo>
                      <a:pt x="53" y="182"/>
                    </a:lnTo>
                    <a:lnTo>
                      <a:pt x="53" y="182"/>
                    </a:lnTo>
                    <a:lnTo>
                      <a:pt x="53" y="182"/>
                    </a:lnTo>
                    <a:lnTo>
                      <a:pt x="52" y="182"/>
                    </a:lnTo>
                    <a:lnTo>
                      <a:pt x="51" y="182"/>
                    </a:lnTo>
                    <a:lnTo>
                      <a:pt x="50" y="183"/>
                    </a:lnTo>
                    <a:lnTo>
                      <a:pt x="49" y="183"/>
                    </a:lnTo>
                    <a:lnTo>
                      <a:pt x="49" y="183"/>
                    </a:lnTo>
                    <a:lnTo>
                      <a:pt x="48" y="184"/>
                    </a:lnTo>
                    <a:lnTo>
                      <a:pt x="47" y="184"/>
                    </a:lnTo>
                    <a:lnTo>
                      <a:pt x="46" y="184"/>
                    </a:lnTo>
                    <a:lnTo>
                      <a:pt x="46" y="184"/>
                    </a:lnTo>
                    <a:lnTo>
                      <a:pt x="45" y="185"/>
                    </a:lnTo>
                    <a:lnTo>
                      <a:pt x="44" y="185"/>
                    </a:lnTo>
                    <a:lnTo>
                      <a:pt x="44" y="185"/>
                    </a:lnTo>
                    <a:lnTo>
                      <a:pt x="43" y="185"/>
                    </a:lnTo>
                    <a:lnTo>
                      <a:pt x="43" y="185"/>
                    </a:lnTo>
                    <a:lnTo>
                      <a:pt x="42" y="186"/>
                    </a:lnTo>
                    <a:lnTo>
                      <a:pt x="41" y="186"/>
                    </a:lnTo>
                    <a:lnTo>
                      <a:pt x="40" y="186"/>
                    </a:lnTo>
                    <a:lnTo>
                      <a:pt x="39" y="186"/>
                    </a:lnTo>
                    <a:lnTo>
                      <a:pt x="39" y="186"/>
                    </a:lnTo>
                    <a:lnTo>
                      <a:pt x="38" y="187"/>
                    </a:lnTo>
                    <a:lnTo>
                      <a:pt x="37" y="187"/>
                    </a:lnTo>
                    <a:lnTo>
                      <a:pt x="36" y="187"/>
                    </a:lnTo>
                    <a:lnTo>
                      <a:pt x="36" y="187"/>
                    </a:lnTo>
                    <a:lnTo>
                      <a:pt x="35" y="187"/>
                    </a:lnTo>
                    <a:lnTo>
                      <a:pt x="34" y="187"/>
                    </a:lnTo>
                    <a:lnTo>
                      <a:pt x="34" y="187"/>
                    </a:lnTo>
                    <a:lnTo>
                      <a:pt x="33" y="187"/>
                    </a:lnTo>
                    <a:lnTo>
                      <a:pt x="33" y="187"/>
                    </a:lnTo>
                    <a:lnTo>
                      <a:pt x="32" y="187"/>
                    </a:lnTo>
                    <a:lnTo>
                      <a:pt x="31" y="187"/>
                    </a:lnTo>
                    <a:lnTo>
                      <a:pt x="30" y="187"/>
                    </a:lnTo>
                    <a:lnTo>
                      <a:pt x="29" y="187"/>
                    </a:lnTo>
                    <a:lnTo>
                      <a:pt x="29" y="187"/>
                    </a:lnTo>
                    <a:lnTo>
                      <a:pt x="28" y="187"/>
                    </a:lnTo>
                    <a:lnTo>
                      <a:pt x="27" y="187"/>
                    </a:lnTo>
                    <a:lnTo>
                      <a:pt x="26" y="187"/>
                    </a:lnTo>
                    <a:lnTo>
                      <a:pt x="25" y="187"/>
                    </a:lnTo>
                    <a:lnTo>
                      <a:pt x="25" y="187"/>
                    </a:lnTo>
                    <a:lnTo>
                      <a:pt x="25" y="187"/>
                    </a:lnTo>
                    <a:lnTo>
                      <a:pt x="24" y="187"/>
                    </a:lnTo>
                    <a:lnTo>
                      <a:pt x="24" y="187"/>
                    </a:lnTo>
                    <a:lnTo>
                      <a:pt x="23" y="187"/>
                    </a:lnTo>
                    <a:lnTo>
                      <a:pt x="23" y="187"/>
                    </a:lnTo>
                    <a:lnTo>
                      <a:pt x="23" y="186"/>
                    </a:lnTo>
                    <a:lnTo>
                      <a:pt x="22" y="186"/>
                    </a:lnTo>
                    <a:lnTo>
                      <a:pt x="22" y="186"/>
                    </a:lnTo>
                    <a:lnTo>
                      <a:pt x="21" y="186"/>
                    </a:lnTo>
                    <a:lnTo>
                      <a:pt x="21" y="186"/>
                    </a:lnTo>
                    <a:lnTo>
                      <a:pt x="21" y="186"/>
                    </a:lnTo>
                    <a:lnTo>
                      <a:pt x="20" y="186"/>
                    </a:lnTo>
                    <a:lnTo>
                      <a:pt x="20" y="186"/>
                    </a:lnTo>
                    <a:lnTo>
                      <a:pt x="19" y="186"/>
                    </a:lnTo>
                    <a:lnTo>
                      <a:pt x="19" y="185"/>
                    </a:lnTo>
                    <a:lnTo>
                      <a:pt x="19" y="185"/>
                    </a:lnTo>
                    <a:lnTo>
                      <a:pt x="18" y="185"/>
                    </a:lnTo>
                    <a:lnTo>
                      <a:pt x="18" y="185"/>
                    </a:lnTo>
                    <a:lnTo>
                      <a:pt x="18" y="185"/>
                    </a:lnTo>
                    <a:lnTo>
                      <a:pt x="17" y="185"/>
                    </a:lnTo>
                    <a:lnTo>
                      <a:pt x="17" y="185"/>
                    </a:lnTo>
                    <a:lnTo>
                      <a:pt x="16" y="184"/>
                    </a:lnTo>
                    <a:lnTo>
                      <a:pt x="16" y="184"/>
                    </a:lnTo>
                    <a:lnTo>
                      <a:pt x="16" y="184"/>
                    </a:lnTo>
                    <a:lnTo>
                      <a:pt x="15" y="184"/>
                    </a:lnTo>
                    <a:lnTo>
                      <a:pt x="15" y="184"/>
                    </a:lnTo>
                    <a:lnTo>
                      <a:pt x="15" y="184"/>
                    </a:lnTo>
                    <a:lnTo>
                      <a:pt x="15" y="183"/>
                    </a:lnTo>
                    <a:lnTo>
                      <a:pt x="15" y="183"/>
                    </a:lnTo>
                    <a:lnTo>
                      <a:pt x="14" y="183"/>
                    </a:lnTo>
                    <a:lnTo>
                      <a:pt x="14" y="183"/>
                    </a:lnTo>
                    <a:lnTo>
                      <a:pt x="14" y="183"/>
                    </a:lnTo>
                    <a:lnTo>
                      <a:pt x="13" y="182"/>
                    </a:lnTo>
                    <a:lnTo>
                      <a:pt x="13" y="182"/>
                    </a:lnTo>
                    <a:lnTo>
                      <a:pt x="13" y="182"/>
                    </a:lnTo>
                    <a:lnTo>
                      <a:pt x="12" y="182"/>
                    </a:lnTo>
                    <a:lnTo>
                      <a:pt x="12" y="182"/>
                    </a:lnTo>
                    <a:lnTo>
                      <a:pt x="12" y="182"/>
                    </a:lnTo>
                    <a:lnTo>
                      <a:pt x="11" y="182"/>
                    </a:lnTo>
                    <a:lnTo>
                      <a:pt x="11" y="182"/>
                    </a:lnTo>
                    <a:lnTo>
                      <a:pt x="11" y="181"/>
                    </a:lnTo>
                    <a:lnTo>
                      <a:pt x="10" y="181"/>
                    </a:lnTo>
                    <a:lnTo>
                      <a:pt x="10" y="181"/>
                    </a:lnTo>
                    <a:lnTo>
                      <a:pt x="10" y="181"/>
                    </a:lnTo>
                    <a:lnTo>
                      <a:pt x="9" y="180"/>
                    </a:lnTo>
                    <a:lnTo>
                      <a:pt x="9" y="180"/>
                    </a:lnTo>
                    <a:lnTo>
                      <a:pt x="9" y="180"/>
                    </a:lnTo>
                    <a:lnTo>
                      <a:pt x="8" y="180"/>
                    </a:lnTo>
                    <a:lnTo>
                      <a:pt x="8" y="179"/>
                    </a:lnTo>
                    <a:lnTo>
                      <a:pt x="8" y="179"/>
                    </a:lnTo>
                    <a:lnTo>
                      <a:pt x="7" y="179"/>
                    </a:lnTo>
                    <a:lnTo>
                      <a:pt x="7" y="178"/>
                    </a:lnTo>
                    <a:lnTo>
                      <a:pt x="7" y="178"/>
                    </a:lnTo>
                    <a:lnTo>
                      <a:pt x="7" y="178"/>
                    </a:lnTo>
                    <a:lnTo>
                      <a:pt x="6" y="178"/>
                    </a:lnTo>
                    <a:lnTo>
                      <a:pt x="6" y="177"/>
                    </a:lnTo>
                    <a:lnTo>
                      <a:pt x="6" y="177"/>
                    </a:lnTo>
                    <a:lnTo>
                      <a:pt x="6" y="177"/>
                    </a:lnTo>
                    <a:lnTo>
                      <a:pt x="6" y="176"/>
                    </a:lnTo>
                    <a:lnTo>
                      <a:pt x="6" y="176"/>
                    </a:lnTo>
                    <a:lnTo>
                      <a:pt x="6" y="176"/>
                    </a:lnTo>
                    <a:lnTo>
                      <a:pt x="5" y="175"/>
                    </a:lnTo>
                    <a:lnTo>
                      <a:pt x="5" y="175"/>
                    </a:lnTo>
                    <a:lnTo>
                      <a:pt x="5" y="175"/>
                    </a:lnTo>
                    <a:lnTo>
                      <a:pt x="5" y="174"/>
                    </a:lnTo>
                    <a:lnTo>
                      <a:pt x="5" y="174"/>
                    </a:lnTo>
                    <a:lnTo>
                      <a:pt x="4" y="174"/>
                    </a:lnTo>
                    <a:lnTo>
                      <a:pt x="4" y="173"/>
                    </a:lnTo>
                    <a:lnTo>
                      <a:pt x="4" y="173"/>
                    </a:lnTo>
                    <a:lnTo>
                      <a:pt x="4" y="173"/>
                    </a:lnTo>
                    <a:lnTo>
                      <a:pt x="3" y="173"/>
                    </a:lnTo>
                    <a:lnTo>
                      <a:pt x="3" y="173"/>
                    </a:lnTo>
                    <a:lnTo>
                      <a:pt x="3" y="173"/>
                    </a:lnTo>
                    <a:lnTo>
                      <a:pt x="3" y="172"/>
                    </a:lnTo>
                    <a:lnTo>
                      <a:pt x="3" y="172"/>
                    </a:lnTo>
                    <a:lnTo>
                      <a:pt x="3" y="171"/>
                    </a:lnTo>
                    <a:lnTo>
                      <a:pt x="2" y="171"/>
                    </a:lnTo>
                    <a:lnTo>
                      <a:pt x="2" y="171"/>
                    </a:lnTo>
                    <a:lnTo>
                      <a:pt x="2" y="170"/>
                    </a:lnTo>
                    <a:lnTo>
                      <a:pt x="2" y="170"/>
                    </a:lnTo>
                    <a:lnTo>
                      <a:pt x="2" y="170"/>
                    </a:lnTo>
                    <a:lnTo>
                      <a:pt x="2" y="169"/>
                    </a:lnTo>
                    <a:lnTo>
                      <a:pt x="2" y="169"/>
                    </a:lnTo>
                    <a:lnTo>
                      <a:pt x="1" y="168"/>
                    </a:lnTo>
                    <a:lnTo>
                      <a:pt x="1" y="168"/>
                    </a:lnTo>
                    <a:lnTo>
                      <a:pt x="1" y="168"/>
                    </a:lnTo>
                    <a:lnTo>
                      <a:pt x="1" y="167"/>
                    </a:lnTo>
                    <a:lnTo>
                      <a:pt x="1" y="167"/>
                    </a:lnTo>
                    <a:lnTo>
                      <a:pt x="1" y="166"/>
                    </a:lnTo>
                    <a:lnTo>
                      <a:pt x="1" y="166"/>
                    </a:lnTo>
                    <a:lnTo>
                      <a:pt x="1" y="166"/>
                    </a:lnTo>
                    <a:lnTo>
                      <a:pt x="1" y="165"/>
                    </a:lnTo>
                    <a:lnTo>
                      <a:pt x="1" y="165"/>
                    </a:lnTo>
                    <a:lnTo>
                      <a:pt x="1" y="164"/>
                    </a:lnTo>
                    <a:lnTo>
                      <a:pt x="0" y="164"/>
                    </a:lnTo>
                    <a:lnTo>
                      <a:pt x="0" y="164"/>
                    </a:lnTo>
                    <a:lnTo>
                      <a:pt x="0" y="163"/>
                    </a:lnTo>
                    <a:lnTo>
                      <a:pt x="0" y="163"/>
                    </a:lnTo>
                    <a:lnTo>
                      <a:pt x="0" y="163"/>
                    </a:lnTo>
                    <a:lnTo>
                      <a:pt x="0" y="163"/>
                    </a:lnTo>
                    <a:lnTo>
                      <a:pt x="0" y="163"/>
                    </a:lnTo>
                    <a:lnTo>
                      <a:pt x="0" y="162"/>
                    </a:lnTo>
                    <a:lnTo>
                      <a:pt x="0" y="162"/>
                    </a:lnTo>
                    <a:lnTo>
                      <a:pt x="0" y="162"/>
                    </a:lnTo>
                    <a:lnTo>
                      <a:pt x="0" y="161"/>
                    </a:lnTo>
                    <a:lnTo>
                      <a:pt x="0" y="160"/>
                    </a:lnTo>
                    <a:lnTo>
                      <a:pt x="0" y="159"/>
                    </a:lnTo>
                    <a:lnTo>
                      <a:pt x="0" y="159"/>
                    </a:lnTo>
                    <a:lnTo>
                      <a:pt x="0" y="158"/>
                    </a:lnTo>
                    <a:lnTo>
                      <a:pt x="0" y="157"/>
                    </a:lnTo>
                    <a:lnTo>
                      <a:pt x="0" y="156"/>
                    </a:lnTo>
                    <a:lnTo>
                      <a:pt x="1" y="156"/>
                    </a:lnTo>
                    <a:lnTo>
                      <a:pt x="1" y="155"/>
                    </a:lnTo>
                    <a:lnTo>
                      <a:pt x="1" y="154"/>
                    </a:lnTo>
                    <a:lnTo>
                      <a:pt x="1" y="154"/>
                    </a:lnTo>
                    <a:lnTo>
                      <a:pt x="1" y="154"/>
                    </a:lnTo>
                    <a:lnTo>
                      <a:pt x="1" y="153"/>
                    </a:lnTo>
                    <a:lnTo>
                      <a:pt x="1" y="152"/>
                    </a:lnTo>
                    <a:lnTo>
                      <a:pt x="2" y="151"/>
                    </a:lnTo>
                    <a:lnTo>
                      <a:pt x="2" y="151"/>
                    </a:lnTo>
                    <a:lnTo>
                      <a:pt x="2" y="150"/>
                    </a:lnTo>
                    <a:lnTo>
                      <a:pt x="2" y="149"/>
                    </a:lnTo>
                    <a:lnTo>
                      <a:pt x="3" y="148"/>
                    </a:lnTo>
                    <a:lnTo>
                      <a:pt x="3" y="148"/>
                    </a:lnTo>
                    <a:lnTo>
                      <a:pt x="3" y="147"/>
                    </a:lnTo>
                    <a:lnTo>
                      <a:pt x="3" y="146"/>
                    </a:lnTo>
                    <a:lnTo>
                      <a:pt x="4" y="146"/>
                    </a:lnTo>
                    <a:lnTo>
                      <a:pt x="4" y="145"/>
                    </a:lnTo>
                    <a:lnTo>
                      <a:pt x="4" y="144"/>
                    </a:lnTo>
                    <a:lnTo>
                      <a:pt x="5" y="144"/>
                    </a:lnTo>
                    <a:lnTo>
                      <a:pt x="5" y="144"/>
                    </a:lnTo>
                    <a:lnTo>
                      <a:pt x="5" y="143"/>
                    </a:lnTo>
                    <a:lnTo>
                      <a:pt x="6" y="142"/>
                    </a:lnTo>
                    <a:lnTo>
                      <a:pt x="6" y="142"/>
                    </a:lnTo>
                    <a:lnTo>
                      <a:pt x="6" y="141"/>
                    </a:lnTo>
                    <a:lnTo>
                      <a:pt x="6" y="140"/>
                    </a:lnTo>
                    <a:lnTo>
                      <a:pt x="6" y="140"/>
                    </a:lnTo>
                    <a:lnTo>
                      <a:pt x="6" y="139"/>
                    </a:lnTo>
                    <a:lnTo>
                      <a:pt x="7" y="138"/>
                    </a:lnTo>
                    <a:lnTo>
                      <a:pt x="7" y="137"/>
                    </a:lnTo>
                    <a:lnTo>
                      <a:pt x="8" y="137"/>
                    </a:lnTo>
                    <a:lnTo>
                      <a:pt x="8" y="136"/>
                    </a:lnTo>
                    <a:lnTo>
                      <a:pt x="8" y="135"/>
                    </a:lnTo>
                    <a:lnTo>
                      <a:pt x="9" y="135"/>
                    </a:lnTo>
                    <a:lnTo>
                      <a:pt x="9" y="134"/>
                    </a:lnTo>
                    <a:lnTo>
                      <a:pt x="10" y="134"/>
                    </a:lnTo>
                    <a:lnTo>
                      <a:pt x="10" y="134"/>
                    </a:lnTo>
                    <a:lnTo>
                      <a:pt x="11" y="133"/>
                    </a:lnTo>
                    <a:lnTo>
                      <a:pt x="11" y="132"/>
                    </a:lnTo>
                    <a:lnTo>
                      <a:pt x="12" y="131"/>
                    </a:lnTo>
                    <a:lnTo>
                      <a:pt x="12" y="131"/>
                    </a:lnTo>
                    <a:lnTo>
                      <a:pt x="13" y="130"/>
                    </a:lnTo>
                    <a:lnTo>
                      <a:pt x="13" y="129"/>
                    </a:lnTo>
                    <a:lnTo>
                      <a:pt x="14" y="129"/>
                    </a:lnTo>
                    <a:lnTo>
                      <a:pt x="14" y="128"/>
                    </a:lnTo>
                    <a:lnTo>
                      <a:pt x="15" y="127"/>
                    </a:lnTo>
                    <a:lnTo>
                      <a:pt x="15" y="126"/>
                    </a:lnTo>
                    <a:lnTo>
                      <a:pt x="15" y="126"/>
                    </a:lnTo>
                    <a:lnTo>
                      <a:pt x="15" y="125"/>
                    </a:lnTo>
                    <a:lnTo>
                      <a:pt x="16" y="125"/>
                    </a:lnTo>
                    <a:lnTo>
                      <a:pt x="16" y="125"/>
                    </a:lnTo>
                    <a:lnTo>
                      <a:pt x="17" y="124"/>
                    </a:lnTo>
                    <a:lnTo>
                      <a:pt x="17" y="123"/>
                    </a:lnTo>
                    <a:lnTo>
                      <a:pt x="18" y="123"/>
                    </a:lnTo>
                    <a:lnTo>
                      <a:pt x="18" y="122"/>
                    </a:lnTo>
                    <a:lnTo>
                      <a:pt x="19" y="121"/>
                    </a:lnTo>
                    <a:lnTo>
                      <a:pt x="20" y="120"/>
                    </a:lnTo>
                    <a:lnTo>
                      <a:pt x="20" y="120"/>
                    </a:lnTo>
                    <a:lnTo>
                      <a:pt x="21" y="119"/>
                    </a:lnTo>
                    <a:lnTo>
                      <a:pt x="21" y="118"/>
                    </a:lnTo>
                    <a:lnTo>
                      <a:pt x="22" y="118"/>
                    </a:lnTo>
                    <a:lnTo>
                      <a:pt x="23" y="117"/>
                    </a:lnTo>
                    <a:lnTo>
                      <a:pt x="23" y="116"/>
                    </a:lnTo>
                    <a:lnTo>
                      <a:pt x="24" y="115"/>
                    </a:lnTo>
                    <a:lnTo>
                      <a:pt x="24" y="115"/>
                    </a:lnTo>
                    <a:lnTo>
                      <a:pt x="25" y="115"/>
                    </a:lnTo>
                    <a:lnTo>
                      <a:pt x="25" y="114"/>
                    </a:lnTo>
                    <a:lnTo>
                      <a:pt x="25" y="114"/>
                    </a:lnTo>
                    <a:lnTo>
                      <a:pt x="26" y="113"/>
                    </a:lnTo>
                    <a:lnTo>
                      <a:pt x="27" y="112"/>
                    </a:lnTo>
                    <a:lnTo>
                      <a:pt x="28" y="111"/>
                    </a:lnTo>
                    <a:lnTo>
                      <a:pt x="29" y="109"/>
                    </a:lnTo>
                    <a:lnTo>
                      <a:pt x="30" y="108"/>
                    </a:lnTo>
                    <a:lnTo>
                      <a:pt x="32" y="106"/>
                    </a:lnTo>
                    <a:lnTo>
                      <a:pt x="33" y="106"/>
                    </a:lnTo>
                    <a:lnTo>
                      <a:pt x="34" y="105"/>
                    </a:lnTo>
                    <a:lnTo>
                      <a:pt x="35" y="103"/>
                    </a:lnTo>
                    <a:lnTo>
                      <a:pt x="36" y="102"/>
                    </a:lnTo>
                    <a:lnTo>
                      <a:pt x="38" y="100"/>
                    </a:lnTo>
                    <a:lnTo>
                      <a:pt x="39" y="99"/>
                    </a:lnTo>
                    <a:lnTo>
                      <a:pt x="40" y="98"/>
                    </a:lnTo>
                    <a:lnTo>
                      <a:pt x="42" y="96"/>
                    </a:lnTo>
                    <a:lnTo>
                      <a:pt x="43" y="96"/>
                    </a:lnTo>
                    <a:lnTo>
                      <a:pt x="43" y="96"/>
                    </a:lnTo>
                    <a:lnTo>
                      <a:pt x="44" y="94"/>
                    </a:lnTo>
                    <a:lnTo>
                      <a:pt x="45" y="93"/>
                    </a:lnTo>
                    <a:lnTo>
                      <a:pt x="47" y="92"/>
                    </a:lnTo>
                    <a:lnTo>
                      <a:pt x="48" y="90"/>
                    </a:lnTo>
                    <a:lnTo>
                      <a:pt x="50" y="89"/>
                    </a:lnTo>
                    <a:lnTo>
                      <a:pt x="51" y="88"/>
                    </a:lnTo>
                    <a:lnTo>
                      <a:pt x="53" y="86"/>
                    </a:lnTo>
                    <a:lnTo>
                      <a:pt x="53" y="86"/>
                    </a:lnTo>
                    <a:lnTo>
                      <a:pt x="54" y="85"/>
                    </a:lnTo>
                    <a:lnTo>
                      <a:pt x="56" y="83"/>
                    </a:lnTo>
                    <a:lnTo>
                      <a:pt x="57" y="82"/>
                    </a:lnTo>
                    <a:lnTo>
                      <a:pt x="59" y="81"/>
                    </a:lnTo>
                    <a:lnTo>
                      <a:pt x="60" y="79"/>
                    </a:lnTo>
                    <a:lnTo>
                      <a:pt x="62" y="78"/>
                    </a:lnTo>
                    <a:lnTo>
                      <a:pt x="63" y="77"/>
                    </a:lnTo>
                    <a:lnTo>
                      <a:pt x="64" y="76"/>
                    </a:lnTo>
                    <a:lnTo>
                      <a:pt x="65" y="75"/>
                    </a:lnTo>
                    <a:lnTo>
                      <a:pt x="67" y="74"/>
                    </a:lnTo>
                    <a:lnTo>
                      <a:pt x="68" y="73"/>
                    </a:lnTo>
                    <a:lnTo>
                      <a:pt x="70" y="71"/>
                    </a:lnTo>
                    <a:lnTo>
                      <a:pt x="71" y="70"/>
                    </a:lnTo>
                    <a:lnTo>
                      <a:pt x="72" y="69"/>
                    </a:lnTo>
                    <a:lnTo>
                      <a:pt x="73" y="68"/>
                    </a:lnTo>
                    <a:lnTo>
                      <a:pt x="74" y="67"/>
                    </a:lnTo>
                    <a:lnTo>
                      <a:pt x="77" y="65"/>
                    </a:lnTo>
                    <a:lnTo>
                      <a:pt x="80" y="63"/>
                    </a:lnTo>
                    <a:lnTo>
                      <a:pt x="82" y="61"/>
                    </a:lnTo>
                    <a:lnTo>
                      <a:pt x="84" y="59"/>
                    </a:lnTo>
                    <a:lnTo>
                      <a:pt x="86" y="57"/>
                    </a:lnTo>
                    <a:lnTo>
                      <a:pt x="89" y="55"/>
                    </a:lnTo>
                    <a:lnTo>
                      <a:pt x="91" y="53"/>
                    </a:lnTo>
                    <a:lnTo>
                      <a:pt x="93" y="52"/>
                    </a:lnTo>
                    <a:lnTo>
                      <a:pt x="97" y="48"/>
                    </a:lnTo>
                    <a:lnTo>
                      <a:pt x="101" y="46"/>
                    </a:lnTo>
                    <a:lnTo>
                      <a:pt x="101" y="45"/>
                    </a:lnTo>
                    <a:lnTo>
                      <a:pt x="103" y="43"/>
                    </a:lnTo>
                    <a:lnTo>
                      <a:pt x="105" y="42"/>
                    </a:lnTo>
                    <a:lnTo>
                      <a:pt x="106" y="41"/>
                    </a:lnTo>
                    <a:lnTo>
                      <a:pt x="106" y="40"/>
                    </a:lnTo>
                    <a:lnTo>
                      <a:pt x="107" y="40"/>
                    </a:lnTo>
                    <a:lnTo>
                      <a:pt x="108" y="39"/>
                    </a:lnTo>
                    <a:lnTo>
                      <a:pt x="108" y="39"/>
                    </a:lnTo>
                    <a:lnTo>
                      <a:pt x="109" y="38"/>
                    </a:lnTo>
                    <a:lnTo>
                      <a:pt x="109" y="38"/>
                    </a:lnTo>
                    <a:lnTo>
                      <a:pt x="110" y="38"/>
                    </a:lnTo>
                    <a:lnTo>
                      <a:pt x="110" y="38"/>
                    </a:lnTo>
                    <a:lnTo>
                      <a:pt x="111" y="38"/>
                    </a:lnTo>
                    <a:lnTo>
                      <a:pt x="111" y="37"/>
                    </a:lnTo>
                    <a:lnTo>
                      <a:pt x="111" y="37"/>
                    </a:lnTo>
                    <a:lnTo>
                      <a:pt x="112" y="36"/>
                    </a:lnTo>
                    <a:lnTo>
                      <a:pt x="112" y="36"/>
                    </a:lnTo>
                    <a:lnTo>
                      <a:pt x="113" y="35"/>
                    </a:lnTo>
                    <a:lnTo>
                      <a:pt x="113" y="35"/>
                    </a:lnTo>
                    <a:lnTo>
                      <a:pt x="114" y="34"/>
                    </a:lnTo>
                    <a:lnTo>
                      <a:pt x="115" y="34"/>
                    </a:lnTo>
                    <a:lnTo>
                      <a:pt x="115" y="33"/>
                    </a:lnTo>
                    <a:lnTo>
                      <a:pt x="116" y="33"/>
                    </a:lnTo>
                    <a:lnTo>
                      <a:pt x="117" y="33"/>
                    </a:lnTo>
                    <a:lnTo>
                      <a:pt x="117" y="32"/>
                    </a:lnTo>
                    <a:lnTo>
                      <a:pt x="118" y="32"/>
                    </a:lnTo>
                    <a:lnTo>
                      <a:pt x="118" y="31"/>
                    </a:lnTo>
                    <a:lnTo>
                      <a:pt x="119" y="31"/>
                    </a:lnTo>
                    <a:lnTo>
                      <a:pt x="120" y="30"/>
                    </a:lnTo>
                    <a:lnTo>
                      <a:pt x="120" y="30"/>
                    </a:lnTo>
                    <a:lnTo>
                      <a:pt x="120" y="30"/>
                    </a:lnTo>
                    <a:lnTo>
                      <a:pt x="121" y="29"/>
                    </a:lnTo>
                    <a:lnTo>
                      <a:pt x="121" y="29"/>
                    </a:lnTo>
                    <a:lnTo>
                      <a:pt x="122" y="29"/>
                    </a:lnTo>
                    <a:lnTo>
                      <a:pt x="122" y="29"/>
                    </a:lnTo>
                    <a:lnTo>
                      <a:pt x="123" y="29"/>
                    </a:lnTo>
                    <a:lnTo>
                      <a:pt x="124" y="28"/>
                    </a:lnTo>
                    <a:lnTo>
                      <a:pt x="124" y="28"/>
                    </a:lnTo>
                    <a:lnTo>
                      <a:pt x="125" y="28"/>
                    </a:lnTo>
                    <a:lnTo>
                      <a:pt x="126" y="27"/>
                    </a:lnTo>
                    <a:lnTo>
                      <a:pt x="127" y="27"/>
                    </a:lnTo>
                    <a:lnTo>
                      <a:pt x="128" y="26"/>
                    </a:lnTo>
                    <a:lnTo>
                      <a:pt x="129" y="25"/>
                    </a:lnTo>
                    <a:lnTo>
                      <a:pt x="130" y="25"/>
                    </a:lnTo>
                    <a:lnTo>
                      <a:pt x="130" y="24"/>
                    </a:lnTo>
                    <a:lnTo>
                      <a:pt x="131" y="24"/>
                    </a:lnTo>
                    <a:lnTo>
                      <a:pt x="132" y="23"/>
                    </a:lnTo>
                    <a:lnTo>
                      <a:pt x="133" y="23"/>
                    </a:lnTo>
                    <a:lnTo>
                      <a:pt x="135" y="22"/>
                    </a:lnTo>
                    <a:lnTo>
                      <a:pt x="136" y="21"/>
                    </a:lnTo>
                    <a:lnTo>
                      <a:pt x="137" y="21"/>
                    </a:lnTo>
                    <a:lnTo>
                      <a:pt x="138" y="20"/>
                    </a:lnTo>
                    <a:lnTo>
                      <a:pt x="139" y="19"/>
                    </a:lnTo>
                    <a:lnTo>
                      <a:pt x="140" y="19"/>
                    </a:lnTo>
                    <a:lnTo>
                      <a:pt x="141" y="19"/>
                    </a:lnTo>
                    <a:lnTo>
                      <a:pt x="144" y="18"/>
                    </a:lnTo>
                    <a:lnTo>
                      <a:pt x="144" y="18"/>
                    </a:lnTo>
                    <a:lnTo>
                      <a:pt x="145" y="18"/>
                    </a:lnTo>
                    <a:lnTo>
                      <a:pt x="145" y="18"/>
                    </a:lnTo>
                    <a:lnTo>
                      <a:pt x="146" y="17"/>
                    </a:lnTo>
                    <a:lnTo>
                      <a:pt x="146" y="17"/>
                    </a:lnTo>
                    <a:lnTo>
                      <a:pt x="147" y="17"/>
                    </a:lnTo>
                    <a:lnTo>
                      <a:pt x="148" y="17"/>
                    </a:lnTo>
                    <a:lnTo>
                      <a:pt x="148" y="17"/>
                    </a:lnTo>
                    <a:lnTo>
                      <a:pt x="149" y="16"/>
                    </a:lnTo>
                    <a:lnTo>
                      <a:pt x="149" y="16"/>
                    </a:lnTo>
                    <a:lnTo>
                      <a:pt x="149" y="16"/>
                    </a:lnTo>
                    <a:lnTo>
                      <a:pt x="150" y="16"/>
                    </a:lnTo>
                    <a:lnTo>
                      <a:pt x="150" y="16"/>
                    </a:lnTo>
                    <a:lnTo>
                      <a:pt x="151" y="16"/>
                    </a:lnTo>
                    <a:lnTo>
                      <a:pt x="151" y="16"/>
                    </a:lnTo>
                    <a:lnTo>
                      <a:pt x="152" y="16"/>
                    </a:lnTo>
                    <a:lnTo>
                      <a:pt x="153" y="16"/>
                    </a:lnTo>
                    <a:lnTo>
                      <a:pt x="153" y="15"/>
                    </a:lnTo>
                    <a:lnTo>
                      <a:pt x="154" y="15"/>
                    </a:lnTo>
                    <a:lnTo>
                      <a:pt x="154" y="15"/>
                    </a:lnTo>
                    <a:lnTo>
                      <a:pt x="155" y="15"/>
                    </a:lnTo>
                    <a:lnTo>
                      <a:pt x="155" y="15"/>
                    </a:lnTo>
                    <a:lnTo>
                      <a:pt x="156" y="15"/>
                    </a:lnTo>
                    <a:lnTo>
                      <a:pt x="157" y="15"/>
                    </a:lnTo>
                    <a:lnTo>
                      <a:pt x="158" y="15"/>
                    </a:lnTo>
                    <a:lnTo>
                      <a:pt x="159" y="15"/>
                    </a:lnTo>
                    <a:lnTo>
                      <a:pt x="160" y="15"/>
                    </a:lnTo>
                    <a:lnTo>
                      <a:pt x="161" y="15"/>
                    </a:lnTo>
                    <a:lnTo>
                      <a:pt x="162" y="15"/>
                    </a:lnTo>
                    <a:lnTo>
                      <a:pt x="162" y="15"/>
                    </a:lnTo>
                    <a:lnTo>
                      <a:pt x="163" y="15"/>
                    </a:lnTo>
                    <a:lnTo>
                      <a:pt x="164" y="15"/>
                    </a:lnTo>
                    <a:lnTo>
                      <a:pt x="165" y="15"/>
                    </a:lnTo>
                    <a:lnTo>
                      <a:pt x="166" y="15"/>
                    </a:lnTo>
                    <a:lnTo>
                      <a:pt x="166" y="15"/>
                    </a:lnTo>
                    <a:lnTo>
                      <a:pt x="166" y="15"/>
                    </a:lnTo>
                    <a:lnTo>
                      <a:pt x="167" y="14"/>
                    </a:lnTo>
                    <a:lnTo>
                      <a:pt x="168" y="14"/>
                    </a:lnTo>
                    <a:lnTo>
                      <a:pt x="168" y="14"/>
                    </a:lnTo>
                    <a:lnTo>
                      <a:pt x="168" y="14"/>
                    </a:lnTo>
                    <a:lnTo>
                      <a:pt x="169" y="15"/>
                    </a:lnTo>
                    <a:lnTo>
                      <a:pt x="170" y="15"/>
                    </a:lnTo>
                    <a:lnTo>
                      <a:pt x="172" y="16"/>
                    </a:lnTo>
                    <a:lnTo>
                      <a:pt x="174" y="17"/>
                    </a:lnTo>
                    <a:lnTo>
                      <a:pt x="175" y="18"/>
                    </a:lnTo>
                    <a:lnTo>
                      <a:pt x="176" y="19"/>
                    </a:lnTo>
                    <a:lnTo>
                      <a:pt x="177" y="21"/>
                    </a:lnTo>
                    <a:lnTo>
                      <a:pt x="178" y="23"/>
                    </a:lnTo>
                    <a:lnTo>
                      <a:pt x="178" y="25"/>
                    </a:lnTo>
                    <a:lnTo>
                      <a:pt x="178" y="26"/>
                    </a:lnTo>
                    <a:lnTo>
                      <a:pt x="178" y="26"/>
                    </a:lnTo>
                    <a:lnTo>
                      <a:pt x="178" y="25"/>
                    </a:lnTo>
                    <a:lnTo>
                      <a:pt x="178" y="24"/>
                    </a:lnTo>
                    <a:lnTo>
                      <a:pt x="178" y="24"/>
                    </a:lnTo>
                    <a:lnTo>
                      <a:pt x="179" y="24"/>
                    </a:lnTo>
                    <a:lnTo>
                      <a:pt x="179" y="23"/>
                    </a:lnTo>
                    <a:lnTo>
                      <a:pt x="180" y="22"/>
                    </a:lnTo>
                    <a:lnTo>
                      <a:pt x="182" y="20"/>
                    </a:lnTo>
                    <a:lnTo>
                      <a:pt x="183" y="19"/>
                    </a:lnTo>
                    <a:lnTo>
                      <a:pt x="184" y="18"/>
                    </a:lnTo>
                    <a:lnTo>
                      <a:pt x="185" y="17"/>
                    </a:lnTo>
                    <a:lnTo>
                      <a:pt x="186" y="16"/>
                    </a:lnTo>
                    <a:lnTo>
                      <a:pt x="186" y="15"/>
                    </a:lnTo>
                    <a:lnTo>
                      <a:pt x="187" y="15"/>
                    </a:lnTo>
                    <a:lnTo>
                      <a:pt x="187" y="14"/>
                    </a:lnTo>
                    <a:lnTo>
                      <a:pt x="187" y="13"/>
                    </a:lnTo>
                    <a:lnTo>
                      <a:pt x="188" y="12"/>
                    </a:lnTo>
                    <a:lnTo>
                      <a:pt x="189" y="11"/>
                    </a:lnTo>
                    <a:lnTo>
                      <a:pt x="190" y="10"/>
                    </a:lnTo>
                    <a:lnTo>
                      <a:pt x="190" y="9"/>
                    </a:lnTo>
                    <a:lnTo>
                      <a:pt x="191" y="9"/>
                    </a:lnTo>
                    <a:lnTo>
                      <a:pt x="191" y="9"/>
                    </a:lnTo>
                    <a:lnTo>
                      <a:pt x="191" y="9"/>
                    </a:lnTo>
                    <a:lnTo>
                      <a:pt x="192" y="8"/>
                    </a:lnTo>
                    <a:lnTo>
                      <a:pt x="192" y="8"/>
                    </a:lnTo>
                    <a:lnTo>
                      <a:pt x="192" y="8"/>
                    </a:lnTo>
                    <a:lnTo>
                      <a:pt x="192" y="8"/>
                    </a:lnTo>
                    <a:lnTo>
                      <a:pt x="192" y="7"/>
                    </a:lnTo>
                    <a:lnTo>
                      <a:pt x="192" y="7"/>
                    </a:lnTo>
                    <a:lnTo>
                      <a:pt x="192" y="7"/>
                    </a:lnTo>
                    <a:lnTo>
                      <a:pt x="192" y="7"/>
                    </a:lnTo>
                    <a:lnTo>
                      <a:pt x="192" y="7"/>
                    </a:lnTo>
                    <a:lnTo>
                      <a:pt x="192" y="7"/>
                    </a:lnTo>
                    <a:lnTo>
                      <a:pt x="192" y="7"/>
                    </a:lnTo>
                    <a:lnTo>
                      <a:pt x="192" y="7"/>
                    </a:lnTo>
                    <a:lnTo>
                      <a:pt x="192" y="7"/>
                    </a:lnTo>
                    <a:lnTo>
                      <a:pt x="192" y="7"/>
                    </a:lnTo>
                    <a:lnTo>
                      <a:pt x="192" y="7"/>
                    </a:lnTo>
                    <a:lnTo>
                      <a:pt x="192" y="7"/>
                    </a:lnTo>
                    <a:lnTo>
                      <a:pt x="192" y="7"/>
                    </a:lnTo>
                    <a:lnTo>
                      <a:pt x="192" y="7"/>
                    </a:lnTo>
                    <a:lnTo>
                      <a:pt x="192" y="7"/>
                    </a:lnTo>
                    <a:lnTo>
                      <a:pt x="192" y="8"/>
                    </a:lnTo>
                    <a:lnTo>
                      <a:pt x="192" y="8"/>
                    </a:lnTo>
                    <a:lnTo>
                      <a:pt x="192" y="8"/>
                    </a:lnTo>
                    <a:lnTo>
                      <a:pt x="192" y="9"/>
                    </a:lnTo>
                    <a:lnTo>
                      <a:pt x="192" y="9"/>
                    </a:lnTo>
                    <a:lnTo>
                      <a:pt x="192" y="9"/>
                    </a:lnTo>
                    <a:lnTo>
                      <a:pt x="195" y="3"/>
                    </a:lnTo>
                    <a:lnTo>
                      <a:pt x="202" y="0"/>
                    </a:lnTo>
                    <a:lnTo>
                      <a:pt x="202" y="0"/>
                    </a:lnTo>
                    <a:lnTo>
                      <a:pt x="204" y="0"/>
                    </a:lnTo>
                    <a:lnTo>
                      <a:pt x="205" y="0"/>
                    </a:lnTo>
                    <a:lnTo>
                      <a:pt x="206" y="1"/>
                    </a:lnTo>
                    <a:lnTo>
                      <a:pt x="206" y="1"/>
                    </a:lnTo>
                    <a:lnTo>
                      <a:pt x="206" y="1"/>
                    </a:lnTo>
                    <a:lnTo>
                      <a:pt x="206" y="1"/>
                    </a:lnTo>
                    <a:lnTo>
                      <a:pt x="207" y="2"/>
                    </a:lnTo>
                    <a:lnTo>
                      <a:pt x="208" y="3"/>
                    </a:lnTo>
                    <a:lnTo>
                      <a:pt x="208" y="3"/>
                    </a:lnTo>
                    <a:close/>
                    <a:moveTo>
                      <a:pt x="171" y="34"/>
                    </a:moveTo>
                    <a:lnTo>
                      <a:pt x="169" y="35"/>
                    </a:lnTo>
                    <a:lnTo>
                      <a:pt x="168" y="35"/>
                    </a:lnTo>
                    <a:lnTo>
                      <a:pt x="168" y="35"/>
                    </a:lnTo>
                    <a:lnTo>
                      <a:pt x="167" y="35"/>
                    </a:lnTo>
                    <a:lnTo>
                      <a:pt x="166" y="35"/>
                    </a:lnTo>
                    <a:lnTo>
                      <a:pt x="166" y="35"/>
                    </a:lnTo>
                    <a:lnTo>
                      <a:pt x="165" y="35"/>
                    </a:lnTo>
                    <a:lnTo>
                      <a:pt x="164" y="35"/>
                    </a:lnTo>
                    <a:lnTo>
                      <a:pt x="164" y="35"/>
                    </a:lnTo>
                    <a:lnTo>
                      <a:pt x="163" y="35"/>
                    </a:lnTo>
                    <a:lnTo>
                      <a:pt x="162" y="35"/>
                    </a:lnTo>
                    <a:lnTo>
                      <a:pt x="161" y="35"/>
                    </a:lnTo>
                    <a:lnTo>
                      <a:pt x="160" y="35"/>
                    </a:lnTo>
                    <a:lnTo>
                      <a:pt x="159" y="36"/>
                    </a:lnTo>
                    <a:lnTo>
                      <a:pt x="159" y="36"/>
                    </a:lnTo>
                    <a:lnTo>
                      <a:pt x="158" y="36"/>
                    </a:lnTo>
                    <a:lnTo>
                      <a:pt x="158" y="36"/>
                    </a:lnTo>
                    <a:lnTo>
                      <a:pt x="157" y="36"/>
                    </a:lnTo>
                    <a:lnTo>
                      <a:pt x="157" y="36"/>
                    </a:lnTo>
                    <a:lnTo>
                      <a:pt x="157" y="36"/>
                    </a:lnTo>
                    <a:lnTo>
                      <a:pt x="156" y="36"/>
                    </a:lnTo>
                    <a:lnTo>
                      <a:pt x="156" y="36"/>
                    </a:lnTo>
                    <a:lnTo>
                      <a:pt x="155" y="36"/>
                    </a:lnTo>
                    <a:lnTo>
                      <a:pt x="155" y="36"/>
                    </a:lnTo>
                    <a:lnTo>
                      <a:pt x="155" y="36"/>
                    </a:lnTo>
                    <a:lnTo>
                      <a:pt x="154" y="36"/>
                    </a:lnTo>
                    <a:lnTo>
                      <a:pt x="154" y="36"/>
                    </a:lnTo>
                    <a:lnTo>
                      <a:pt x="154" y="36"/>
                    </a:lnTo>
                    <a:lnTo>
                      <a:pt x="153" y="36"/>
                    </a:lnTo>
                    <a:lnTo>
                      <a:pt x="153" y="36"/>
                    </a:lnTo>
                    <a:lnTo>
                      <a:pt x="153" y="37"/>
                    </a:lnTo>
                    <a:lnTo>
                      <a:pt x="153" y="37"/>
                    </a:lnTo>
                    <a:lnTo>
                      <a:pt x="152" y="37"/>
                    </a:lnTo>
                    <a:lnTo>
                      <a:pt x="152" y="37"/>
                    </a:lnTo>
                    <a:lnTo>
                      <a:pt x="152" y="37"/>
                    </a:lnTo>
                    <a:lnTo>
                      <a:pt x="150" y="38"/>
                    </a:lnTo>
                    <a:lnTo>
                      <a:pt x="149" y="38"/>
                    </a:lnTo>
                    <a:lnTo>
                      <a:pt x="149" y="38"/>
                    </a:lnTo>
                    <a:lnTo>
                      <a:pt x="147" y="39"/>
                    </a:lnTo>
                    <a:lnTo>
                      <a:pt x="146" y="39"/>
                    </a:lnTo>
                    <a:lnTo>
                      <a:pt x="145" y="40"/>
                    </a:lnTo>
                    <a:lnTo>
                      <a:pt x="144" y="40"/>
                    </a:lnTo>
                    <a:lnTo>
                      <a:pt x="143" y="41"/>
                    </a:lnTo>
                    <a:lnTo>
                      <a:pt x="141" y="41"/>
                    </a:lnTo>
                    <a:lnTo>
                      <a:pt x="140" y="42"/>
                    </a:lnTo>
                    <a:lnTo>
                      <a:pt x="140" y="42"/>
                    </a:lnTo>
                    <a:lnTo>
                      <a:pt x="139" y="43"/>
                    </a:lnTo>
                    <a:lnTo>
                      <a:pt x="139" y="43"/>
                    </a:lnTo>
                    <a:lnTo>
                      <a:pt x="138" y="44"/>
                    </a:lnTo>
                    <a:lnTo>
                      <a:pt x="137" y="44"/>
                    </a:lnTo>
                    <a:lnTo>
                      <a:pt x="136" y="45"/>
                    </a:lnTo>
                    <a:lnTo>
                      <a:pt x="135" y="45"/>
                    </a:lnTo>
                    <a:lnTo>
                      <a:pt x="135" y="46"/>
                    </a:lnTo>
                    <a:lnTo>
                      <a:pt x="134" y="46"/>
                    </a:lnTo>
                    <a:lnTo>
                      <a:pt x="134" y="46"/>
                    </a:lnTo>
                    <a:lnTo>
                      <a:pt x="133" y="47"/>
                    </a:lnTo>
                    <a:lnTo>
                      <a:pt x="133" y="47"/>
                    </a:lnTo>
                    <a:lnTo>
                      <a:pt x="132" y="47"/>
                    </a:lnTo>
                    <a:lnTo>
                      <a:pt x="132" y="48"/>
                    </a:lnTo>
                    <a:lnTo>
                      <a:pt x="131" y="48"/>
                    </a:lnTo>
                    <a:lnTo>
                      <a:pt x="130" y="48"/>
                    </a:lnTo>
                    <a:lnTo>
                      <a:pt x="130" y="48"/>
                    </a:lnTo>
                    <a:lnTo>
                      <a:pt x="130" y="48"/>
                    </a:lnTo>
                    <a:lnTo>
                      <a:pt x="130" y="48"/>
                    </a:lnTo>
                    <a:lnTo>
                      <a:pt x="129" y="49"/>
                    </a:lnTo>
                    <a:lnTo>
                      <a:pt x="129" y="49"/>
                    </a:lnTo>
                    <a:lnTo>
                      <a:pt x="128" y="49"/>
                    </a:lnTo>
                    <a:lnTo>
                      <a:pt x="128" y="50"/>
                    </a:lnTo>
                    <a:lnTo>
                      <a:pt x="127" y="50"/>
                    </a:lnTo>
                    <a:lnTo>
                      <a:pt x="127" y="50"/>
                    </a:lnTo>
                    <a:lnTo>
                      <a:pt x="127" y="51"/>
                    </a:lnTo>
                    <a:lnTo>
                      <a:pt x="126" y="51"/>
                    </a:lnTo>
                    <a:lnTo>
                      <a:pt x="126" y="51"/>
                    </a:lnTo>
                    <a:lnTo>
                      <a:pt x="125" y="52"/>
                    </a:lnTo>
                    <a:lnTo>
                      <a:pt x="125" y="52"/>
                    </a:lnTo>
                    <a:lnTo>
                      <a:pt x="124" y="52"/>
                    </a:lnTo>
                    <a:lnTo>
                      <a:pt x="124" y="53"/>
                    </a:lnTo>
                    <a:lnTo>
                      <a:pt x="123" y="53"/>
                    </a:lnTo>
                    <a:lnTo>
                      <a:pt x="123" y="53"/>
                    </a:lnTo>
                    <a:lnTo>
                      <a:pt x="122" y="54"/>
                    </a:lnTo>
                    <a:lnTo>
                      <a:pt x="122" y="54"/>
                    </a:lnTo>
                    <a:lnTo>
                      <a:pt x="121" y="55"/>
                    </a:lnTo>
                    <a:lnTo>
                      <a:pt x="121" y="55"/>
                    </a:lnTo>
                    <a:lnTo>
                      <a:pt x="120" y="56"/>
                    </a:lnTo>
                    <a:lnTo>
                      <a:pt x="120" y="56"/>
                    </a:lnTo>
                    <a:lnTo>
                      <a:pt x="120" y="57"/>
                    </a:lnTo>
                    <a:lnTo>
                      <a:pt x="120" y="57"/>
                    </a:lnTo>
                    <a:lnTo>
                      <a:pt x="118" y="58"/>
                    </a:lnTo>
                    <a:lnTo>
                      <a:pt x="117" y="59"/>
                    </a:lnTo>
                    <a:lnTo>
                      <a:pt x="115" y="60"/>
                    </a:lnTo>
                    <a:lnTo>
                      <a:pt x="113" y="62"/>
                    </a:lnTo>
                    <a:lnTo>
                      <a:pt x="110" y="65"/>
                    </a:lnTo>
                    <a:lnTo>
                      <a:pt x="106" y="67"/>
                    </a:lnTo>
                    <a:lnTo>
                      <a:pt x="104" y="69"/>
                    </a:lnTo>
                    <a:lnTo>
                      <a:pt x="101" y="71"/>
                    </a:lnTo>
                    <a:lnTo>
                      <a:pt x="100" y="73"/>
                    </a:lnTo>
                    <a:lnTo>
                      <a:pt x="97" y="75"/>
                    </a:lnTo>
                    <a:lnTo>
                      <a:pt x="95" y="77"/>
                    </a:lnTo>
                    <a:lnTo>
                      <a:pt x="92" y="78"/>
                    </a:lnTo>
                    <a:lnTo>
                      <a:pt x="91" y="81"/>
                    </a:lnTo>
                    <a:lnTo>
                      <a:pt x="88" y="83"/>
                    </a:lnTo>
                    <a:lnTo>
                      <a:pt x="87" y="84"/>
                    </a:lnTo>
                    <a:lnTo>
                      <a:pt x="85" y="85"/>
                    </a:lnTo>
                    <a:lnTo>
                      <a:pt x="84" y="86"/>
                    </a:lnTo>
                    <a:lnTo>
                      <a:pt x="82" y="87"/>
                    </a:lnTo>
                    <a:lnTo>
                      <a:pt x="82" y="88"/>
                    </a:lnTo>
                    <a:lnTo>
                      <a:pt x="81" y="89"/>
                    </a:lnTo>
                    <a:lnTo>
                      <a:pt x="79" y="90"/>
                    </a:lnTo>
                    <a:lnTo>
                      <a:pt x="78" y="92"/>
                    </a:lnTo>
                    <a:lnTo>
                      <a:pt x="76" y="93"/>
                    </a:lnTo>
                    <a:lnTo>
                      <a:pt x="75" y="94"/>
                    </a:lnTo>
                    <a:lnTo>
                      <a:pt x="74" y="95"/>
                    </a:lnTo>
                    <a:lnTo>
                      <a:pt x="73" y="96"/>
                    </a:lnTo>
                    <a:lnTo>
                      <a:pt x="72" y="97"/>
                    </a:lnTo>
                    <a:lnTo>
                      <a:pt x="70" y="98"/>
                    </a:lnTo>
                    <a:lnTo>
                      <a:pt x="69" y="99"/>
                    </a:lnTo>
                    <a:lnTo>
                      <a:pt x="67" y="101"/>
                    </a:lnTo>
                    <a:lnTo>
                      <a:pt x="66" y="102"/>
                    </a:lnTo>
                    <a:lnTo>
                      <a:pt x="65" y="103"/>
                    </a:lnTo>
                    <a:lnTo>
                      <a:pt x="63" y="105"/>
                    </a:lnTo>
                    <a:lnTo>
                      <a:pt x="63" y="106"/>
                    </a:lnTo>
                    <a:lnTo>
                      <a:pt x="61" y="106"/>
                    </a:lnTo>
                    <a:lnTo>
                      <a:pt x="60" y="108"/>
                    </a:lnTo>
                    <a:lnTo>
                      <a:pt x="59" y="109"/>
                    </a:lnTo>
                    <a:lnTo>
                      <a:pt x="57" y="110"/>
                    </a:lnTo>
                    <a:lnTo>
                      <a:pt x="57" y="110"/>
                    </a:lnTo>
                    <a:lnTo>
                      <a:pt x="56" y="112"/>
                    </a:lnTo>
                    <a:lnTo>
                      <a:pt x="54" y="113"/>
                    </a:lnTo>
                    <a:lnTo>
                      <a:pt x="53" y="114"/>
                    </a:lnTo>
                    <a:lnTo>
                      <a:pt x="53" y="115"/>
                    </a:lnTo>
                    <a:lnTo>
                      <a:pt x="51" y="116"/>
                    </a:lnTo>
                    <a:lnTo>
                      <a:pt x="50" y="117"/>
                    </a:lnTo>
                    <a:lnTo>
                      <a:pt x="49" y="119"/>
                    </a:lnTo>
                    <a:lnTo>
                      <a:pt x="48" y="120"/>
                    </a:lnTo>
                    <a:lnTo>
                      <a:pt x="46" y="121"/>
                    </a:lnTo>
                    <a:lnTo>
                      <a:pt x="45" y="123"/>
                    </a:lnTo>
                    <a:lnTo>
                      <a:pt x="44" y="124"/>
                    </a:lnTo>
                    <a:lnTo>
                      <a:pt x="44" y="125"/>
                    </a:lnTo>
                    <a:lnTo>
                      <a:pt x="42" y="125"/>
                    </a:lnTo>
                    <a:lnTo>
                      <a:pt x="42" y="126"/>
                    </a:lnTo>
                    <a:lnTo>
                      <a:pt x="41" y="127"/>
                    </a:lnTo>
                    <a:lnTo>
                      <a:pt x="41" y="127"/>
                    </a:lnTo>
                    <a:lnTo>
                      <a:pt x="40" y="128"/>
                    </a:lnTo>
                    <a:lnTo>
                      <a:pt x="40" y="129"/>
                    </a:lnTo>
                    <a:lnTo>
                      <a:pt x="39" y="129"/>
                    </a:lnTo>
                    <a:lnTo>
                      <a:pt x="38" y="130"/>
                    </a:lnTo>
                    <a:lnTo>
                      <a:pt x="38" y="131"/>
                    </a:lnTo>
                    <a:lnTo>
                      <a:pt x="37" y="131"/>
                    </a:lnTo>
                    <a:lnTo>
                      <a:pt x="37" y="132"/>
                    </a:lnTo>
                    <a:lnTo>
                      <a:pt x="36" y="133"/>
                    </a:lnTo>
                    <a:lnTo>
                      <a:pt x="36" y="133"/>
                    </a:lnTo>
                    <a:lnTo>
                      <a:pt x="35" y="134"/>
                    </a:lnTo>
                    <a:lnTo>
                      <a:pt x="35" y="134"/>
                    </a:lnTo>
                    <a:lnTo>
                      <a:pt x="34" y="134"/>
                    </a:lnTo>
                    <a:lnTo>
                      <a:pt x="34" y="135"/>
                    </a:lnTo>
                    <a:lnTo>
                      <a:pt x="34" y="135"/>
                    </a:lnTo>
                    <a:lnTo>
                      <a:pt x="34" y="136"/>
                    </a:lnTo>
                    <a:lnTo>
                      <a:pt x="33" y="137"/>
                    </a:lnTo>
                    <a:lnTo>
                      <a:pt x="33" y="137"/>
                    </a:lnTo>
                    <a:lnTo>
                      <a:pt x="32" y="138"/>
                    </a:lnTo>
                    <a:lnTo>
                      <a:pt x="32" y="138"/>
                    </a:lnTo>
                    <a:lnTo>
                      <a:pt x="31" y="139"/>
                    </a:lnTo>
                    <a:lnTo>
                      <a:pt x="31" y="140"/>
                    </a:lnTo>
                    <a:lnTo>
                      <a:pt x="31" y="140"/>
                    </a:lnTo>
                    <a:lnTo>
                      <a:pt x="30" y="141"/>
                    </a:lnTo>
                    <a:lnTo>
                      <a:pt x="30" y="141"/>
                    </a:lnTo>
                    <a:lnTo>
                      <a:pt x="29" y="142"/>
                    </a:lnTo>
                    <a:lnTo>
                      <a:pt x="29" y="143"/>
                    </a:lnTo>
                    <a:lnTo>
                      <a:pt x="29" y="143"/>
                    </a:lnTo>
                    <a:lnTo>
                      <a:pt x="28" y="144"/>
                    </a:lnTo>
                    <a:lnTo>
                      <a:pt x="28" y="144"/>
                    </a:lnTo>
                    <a:lnTo>
                      <a:pt x="27" y="144"/>
                    </a:lnTo>
                    <a:lnTo>
                      <a:pt x="27" y="144"/>
                    </a:lnTo>
                    <a:lnTo>
                      <a:pt x="27" y="145"/>
                    </a:lnTo>
                    <a:lnTo>
                      <a:pt x="26" y="146"/>
                    </a:lnTo>
                    <a:lnTo>
                      <a:pt x="26" y="146"/>
                    </a:lnTo>
                    <a:lnTo>
                      <a:pt x="26" y="147"/>
                    </a:lnTo>
                    <a:lnTo>
                      <a:pt x="25" y="147"/>
                    </a:lnTo>
                    <a:lnTo>
                      <a:pt x="25" y="148"/>
                    </a:lnTo>
                    <a:lnTo>
                      <a:pt x="25" y="148"/>
                    </a:lnTo>
                    <a:lnTo>
                      <a:pt x="25" y="149"/>
                    </a:lnTo>
                    <a:lnTo>
                      <a:pt x="25" y="149"/>
                    </a:lnTo>
                    <a:lnTo>
                      <a:pt x="25" y="150"/>
                    </a:lnTo>
                    <a:lnTo>
                      <a:pt x="25" y="150"/>
                    </a:lnTo>
                    <a:lnTo>
                      <a:pt x="24" y="151"/>
                    </a:lnTo>
                    <a:lnTo>
                      <a:pt x="24" y="151"/>
                    </a:lnTo>
                    <a:lnTo>
                      <a:pt x="24" y="152"/>
                    </a:lnTo>
                    <a:lnTo>
                      <a:pt x="24" y="152"/>
                    </a:lnTo>
                    <a:lnTo>
                      <a:pt x="23" y="153"/>
                    </a:lnTo>
                    <a:lnTo>
                      <a:pt x="23" y="153"/>
                    </a:lnTo>
                    <a:lnTo>
                      <a:pt x="23" y="154"/>
                    </a:lnTo>
                    <a:lnTo>
                      <a:pt x="23" y="154"/>
                    </a:lnTo>
                    <a:lnTo>
                      <a:pt x="23" y="154"/>
                    </a:lnTo>
                    <a:lnTo>
                      <a:pt x="22" y="154"/>
                    </a:lnTo>
                    <a:lnTo>
                      <a:pt x="22" y="155"/>
                    </a:lnTo>
                    <a:lnTo>
                      <a:pt x="22" y="155"/>
                    </a:lnTo>
                    <a:lnTo>
                      <a:pt x="22" y="155"/>
                    </a:lnTo>
                    <a:lnTo>
                      <a:pt x="22" y="156"/>
                    </a:lnTo>
                    <a:lnTo>
                      <a:pt x="22" y="156"/>
                    </a:lnTo>
                    <a:lnTo>
                      <a:pt x="22" y="157"/>
                    </a:lnTo>
                    <a:lnTo>
                      <a:pt x="22" y="157"/>
                    </a:lnTo>
                    <a:lnTo>
                      <a:pt x="21" y="157"/>
                    </a:lnTo>
                    <a:lnTo>
                      <a:pt x="21" y="158"/>
                    </a:lnTo>
                    <a:lnTo>
                      <a:pt x="21" y="158"/>
                    </a:lnTo>
                    <a:lnTo>
                      <a:pt x="21" y="158"/>
                    </a:lnTo>
                    <a:lnTo>
                      <a:pt x="21" y="159"/>
                    </a:lnTo>
                    <a:lnTo>
                      <a:pt x="21" y="159"/>
                    </a:lnTo>
                    <a:lnTo>
                      <a:pt x="21" y="159"/>
                    </a:lnTo>
                    <a:lnTo>
                      <a:pt x="21" y="160"/>
                    </a:lnTo>
                    <a:lnTo>
                      <a:pt x="21" y="160"/>
                    </a:lnTo>
                    <a:lnTo>
                      <a:pt x="21" y="160"/>
                    </a:lnTo>
                    <a:lnTo>
                      <a:pt x="21" y="160"/>
                    </a:lnTo>
                    <a:lnTo>
                      <a:pt x="21" y="161"/>
                    </a:lnTo>
                    <a:lnTo>
                      <a:pt x="21" y="161"/>
                    </a:lnTo>
                    <a:lnTo>
                      <a:pt x="21" y="161"/>
                    </a:lnTo>
                    <a:lnTo>
                      <a:pt x="21" y="161"/>
                    </a:lnTo>
                    <a:lnTo>
                      <a:pt x="21" y="161"/>
                    </a:lnTo>
                    <a:lnTo>
                      <a:pt x="21" y="161"/>
                    </a:lnTo>
                    <a:lnTo>
                      <a:pt x="21" y="161"/>
                    </a:lnTo>
                    <a:lnTo>
                      <a:pt x="21" y="161"/>
                    </a:lnTo>
                    <a:lnTo>
                      <a:pt x="21" y="162"/>
                    </a:lnTo>
                    <a:lnTo>
                      <a:pt x="21" y="162"/>
                    </a:lnTo>
                    <a:lnTo>
                      <a:pt x="21" y="162"/>
                    </a:lnTo>
                    <a:lnTo>
                      <a:pt x="21" y="162"/>
                    </a:lnTo>
                    <a:lnTo>
                      <a:pt x="21" y="162"/>
                    </a:lnTo>
                    <a:lnTo>
                      <a:pt x="21" y="162"/>
                    </a:lnTo>
                    <a:lnTo>
                      <a:pt x="21" y="162"/>
                    </a:lnTo>
                    <a:lnTo>
                      <a:pt x="21" y="162"/>
                    </a:lnTo>
                    <a:lnTo>
                      <a:pt x="21" y="162"/>
                    </a:lnTo>
                    <a:lnTo>
                      <a:pt x="21" y="162"/>
                    </a:lnTo>
                    <a:lnTo>
                      <a:pt x="21" y="162"/>
                    </a:lnTo>
                    <a:lnTo>
                      <a:pt x="21" y="162"/>
                    </a:lnTo>
                    <a:lnTo>
                      <a:pt x="21" y="162"/>
                    </a:lnTo>
                    <a:lnTo>
                      <a:pt x="21" y="163"/>
                    </a:lnTo>
                    <a:lnTo>
                      <a:pt x="21" y="163"/>
                    </a:lnTo>
                    <a:lnTo>
                      <a:pt x="21" y="163"/>
                    </a:lnTo>
                    <a:lnTo>
                      <a:pt x="21" y="163"/>
                    </a:lnTo>
                    <a:lnTo>
                      <a:pt x="21" y="163"/>
                    </a:lnTo>
                    <a:lnTo>
                      <a:pt x="21" y="163"/>
                    </a:lnTo>
                    <a:lnTo>
                      <a:pt x="21" y="163"/>
                    </a:lnTo>
                    <a:lnTo>
                      <a:pt x="21" y="163"/>
                    </a:lnTo>
                    <a:lnTo>
                      <a:pt x="21" y="163"/>
                    </a:lnTo>
                    <a:lnTo>
                      <a:pt x="21" y="163"/>
                    </a:lnTo>
                    <a:lnTo>
                      <a:pt x="21" y="163"/>
                    </a:lnTo>
                    <a:lnTo>
                      <a:pt x="21" y="163"/>
                    </a:lnTo>
                    <a:lnTo>
                      <a:pt x="21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3" y="164"/>
                    </a:lnTo>
                    <a:lnTo>
                      <a:pt x="23" y="164"/>
                    </a:lnTo>
                    <a:lnTo>
                      <a:pt x="23" y="164"/>
                    </a:lnTo>
                    <a:lnTo>
                      <a:pt x="23" y="164"/>
                    </a:lnTo>
                    <a:lnTo>
                      <a:pt x="23" y="164"/>
                    </a:lnTo>
                    <a:lnTo>
                      <a:pt x="23" y="164"/>
                    </a:lnTo>
                    <a:lnTo>
                      <a:pt x="23" y="164"/>
                    </a:lnTo>
                    <a:lnTo>
                      <a:pt x="23" y="164"/>
                    </a:lnTo>
                    <a:lnTo>
                      <a:pt x="23" y="164"/>
                    </a:lnTo>
                    <a:lnTo>
                      <a:pt x="23" y="164"/>
                    </a:lnTo>
                    <a:lnTo>
                      <a:pt x="23" y="164"/>
                    </a:lnTo>
                    <a:lnTo>
                      <a:pt x="24" y="164"/>
                    </a:lnTo>
                    <a:lnTo>
                      <a:pt x="24" y="164"/>
                    </a:lnTo>
                    <a:lnTo>
                      <a:pt x="24" y="165"/>
                    </a:lnTo>
                    <a:lnTo>
                      <a:pt x="24" y="165"/>
                    </a:lnTo>
                    <a:lnTo>
                      <a:pt x="24" y="165"/>
                    </a:lnTo>
                    <a:lnTo>
                      <a:pt x="24" y="165"/>
                    </a:lnTo>
                    <a:lnTo>
                      <a:pt x="24" y="165"/>
                    </a:lnTo>
                    <a:lnTo>
                      <a:pt x="24" y="165"/>
                    </a:lnTo>
                    <a:lnTo>
                      <a:pt x="24" y="165"/>
                    </a:lnTo>
                    <a:lnTo>
                      <a:pt x="25" y="165"/>
                    </a:lnTo>
                    <a:lnTo>
                      <a:pt x="25" y="165"/>
                    </a:lnTo>
                    <a:lnTo>
                      <a:pt x="25" y="165"/>
                    </a:lnTo>
                    <a:lnTo>
                      <a:pt x="25" y="165"/>
                    </a:lnTo>
                    <a:lnTo>
                      <a:pt x="25" y="165"/>
                    </a:lnTo>
                    <a:lnTo>
                      <a:pt x="25" y="165"/>
                    </a:lnTo>
                    <a:lnTo>
                      <a:pt x="25" y="165"/>
                    </a:lnTo>
                    <a:lnTo>
                      <a:pt x="25" y="165"/>
                    </a:lnTo>
                    <a:lnTo>
                      <a:pt x="25" y="165"/>
                    </a:lnTo>
                    <a:lnTo>
                      <a:pt x="25" y="166"/>
                    </a:lnTo>
                    <a:lnTo>
                      <a:pt x="25" y="166"/>
                    </a:lnTo>
                    <a:lnTo>
                      <a:pt x="25" y="166"/>
                    </a:lnTo>
                    <a:lnTo>
                      <a:pt x="25" y="166"/>
                    </a:lnTo>
                    <a:lnTo>
                      <a:pt x="25" y="166"/>
                    </a:lnTo>
                    <a:lnTo>
                      <a:pt x="25" y="166"/>
                    </a:lnTo>
                    <a:lnTo>
                      <a:pt x="25" y="166"/>
                    </a:lnTo>
                    <a:lnTo>
                      <a:pt x="25" y="166"/>
                    </a:lnTo>
                    <a:lnTo>
                      <a:pt x="26" y="166"/>
                    </a:lnTo>
                    <a:lnTo>
                      <a:pt x="26" y="166"/>
                    </a:lnTo>
                    <a:lnTo>
                      <a:pt x="26" y="166"/>
                    </a:lnTo>
                    <a:lnTo>
                      <a:pt x="26" y="166"/>
                    </a:lnTo>
                    <a:lnTo>
                      <a:pt x="26" y="166"/>
                    </a:lnTo>
                    <a:lnTo>
                      <a:pt x="26" y="166"/>
                    </a:lnTo>
                    <a:lnTo>
                      <a:pt x="26" y="166"/>
                    </a:lnTo>
                    <a:lnTo>
                      <a:pt x="27" y="166"/>
                    </a:lnTo>
                    <a:lnTo>
                      <a:pt x="27" y="166"/>
                    </a:lnTo>
                    <a:lnTo>
                      <a:pt x="27" y="166"/>
                    </a:lnTo>
                    <a:lnTo>
                      <a:pt x="27" y="166"/>
                    </a:lnTo>
                    <a:lnTo>
                      <a:pt x="27" y="166"/>
                    </a:lnTo>
                    <a:lnTo>
                      <a:pt x="27" y="166"/>
                    </a:lnTo>
                    <a:lnTo>
                      <a:pt x="28" y="166"/>
                    </a:lnTo>
                    <a:lnTo>
                      <a:pt x="28" y="166"/>
                    </a:lnTo>
                    <a:lnTo>
                      <a:pt x="28" y="166"/>
                    </a:lnTo>
                    <a:lnTo>
                      <a:pt x="29" y="166"/>
                    </a:lnTo>
                    <a:lnTo>
                      <a:pt x="29" y="166"/>
                    </a:lnTo>
                    <a:lnTo>
                      <a:pt x="29" y="166"/>
                    </a:lnTo>
                    <a:lnTo>
                      <a:pt x="30" y="166"/>
                    </a:lnTo>
                    <a:lnTo>
                      <a:pt x="30" y="166"/>
                    </a:lnTo>
                    <a:lnTo>
                      <a:pt x="31" y="166"/>
                    </a:lnTo>
                    <a:lnTo>
                      <a:pt x="31" y="166"/>
                    </a:lnTo>
                    <a:lnTo>
                      <a:pt x="31" y="166"/>
                    </a:lnTo>
                    <a:lnTo>
                      <a:pt x="32" y="166"/>
                    </a:lnTo>
                    <a:lnTo>
                      <a:pt x="32" y="166"/>
                    </a:lnTo>
                    <a:lnTo>
                      <a:pt x="33" y="166"/>
                    </a:lnTo>
                    <a:lnTo>
                      <a:pt x="33" y="166"/>
                    </a:lnTo>
                    <a:lnTo>
                      <a:pt x="33" y="166"/>
                    </a:lnTo>
                    <a:lnTo>
                      <a:pt x="34" y="166"/>
                    </a:lnTo>
                    <a:lnTo>
                      <a:pt x="34" y="166"/>
                    </a:lnTo>
                    <a:lnTo>
                      <a:pt x="34" y="166"/>
                    </a:lnTo>
                    <a:lnTo>
                      <a:pt x="34" y="166"/>
                    </a:lnTo>
                    <a:lnTo>
                      <a:pt x="35" y="166"/>
                    </a:lnTo>
                    <a:lnTo>
                      <a:pt x="35" y="166"/>
                    </a:lnTo>
                    <a:lnTo>
                      <a:pt x="36" y="166"/>
                    </a:lnTo>
                    <a:lnTo>
                      <a:pt x="36" y="166"/>
                    </a:lnTo>
                    <a:lnTo>
                      <a:pt x="37" y="165"/>
                    </a:lnTo>
                    <a:lnTo>
                      <a:pt x="37" y="165"/>
                    </a:lnTo>
                    <a:lnTo>
                      <a:pt x="38" y="165"/>
                    </a:lnTo>
                    <a:lnTo>
                      <a:pt x="38" y="165"/>
                    </a:lnTo>
                    <a:lnTo>
                      <a:pt x="39" y="165"/>
                    </a:lnTo>
                    <a:lnTo>
                      <a:pt x="40" y="165"/>
                    </a:lnTo>
                    <a:lnTo>
                      <a:pt x="40" y="164"/>
                    </a:lnTo>
                    <a:lnTo>
                      <a:pt x="41" y="164"/>
                    </a:lnTo>
                    <a:lnTo>
                      <a:pt x="41" y="164"/>
                    </a:lnTo>
                    <a:lnTo>
                      <a:pt x="42" y="164"/>
                    </a:lnTo>
                    <a:lnTo>
                      <a:pt x="42" y="164"/>
                    </a:lnTo>
                    <a:lnTo>
                      <a:pt x="43" y="163"/>
                    </a:lnTo>
                    <a:lnTo>
                      <a:pt x="44" y="163"/>
                    </a:lnTo>
                    <a:lnTo>
                      <a:pt x="44" y="163"/>
                    </a:lnTo>
                    <a:lnTo>
                      <a:pt x="44" y="163"/>
                    </a:lnTo>
                    <a:lnTo>
                      <a:pt x="44" y="163"/>
                    </a:lnTo>
                    <a:lnTo>
                      <a:pt x="45" y="163"/>
                    </a:lnTo>
                    <a:lnTo>
                      <a:pt x="46" y="163"/>
                    </a:lnTo>
                    <a:lnTo>
                      <a:pt x="46" y="163"/>
                    </a:lnTo>
                    <a:lnTo>
                      <a:pt x="47" y="162"/>
                    </a:lnTo>
                    <a:lnTo>
                      <a:pt x="47" y="162"/>
                    </a:lnTo>
                    <a:lnTo>
                      <a:pt x="48" y="162"/>
                    </a:lnTo>
                    <a:lnTo>
                      <a:pt x="49" y="161"/>
                    </a:lnTo>
                    <a:lnTo>
                      <a:pt x="49" y="161"/>
                    </a:lnTo>
                    <a:lnTo>
                      <a:pt x="50" y="161"/>
                    </a:lnTo>
                    <a:lnTo>
                      <a:pt x="51" y="160"/>
                    </a:lnTo>
                    <a:lnTo>
                      <a:pt x="51" y="160"/>
                    </a:lnTo>
                    <a:lnTo>
                      <a:pt x="51" y="160"/>
                    </a:lnTo>
                    <a:lnTo>
                      <a:pt x="52" y="160"/>
                    </a:lnTo>
                    <a:lnTo>
                      <a:pt x="53" y="159"/>
                    </a:lnTo>
                    <a:lnTo>
                      <a:pt x="53" y="159"/>
                    </a:lnTo>
                    <a:lnTo>
                      <a:pt x="53" y="159"/>
                    </a:lnTo>
                    <a:lnTo>
                      <a:pt x="54" y="158"/>
                    </a:lnTo>
                    <a:lnTo>
                      <a:pt x="54" y="158"/>
                    </a:lnTo>
                    <a:lnTo>
                      <a:pt x="55" y="157"/>
                    </a:lnTo>
                    <a:lnTo>
                      <a:pt x="56" y="157"/>
                    </a:lnTo>
                    <a:lnTo>
                      <a:pt x="56" y="157"/>
                    </a:lnTo>
                    <a:lnTo>
                      <a:pt x="57" y="156"/>
                    </a:lnTo>
                    <a:lnTo>
                      <a:pt x="58" y="156"/>
                    </a:lnTo>
                    <a:lnTo>
                      <a:pt x="58" y="155"/>
                    </a:lnTo>
                    <a:lnTo>
                      <a:pt x="59" y="155"/>
                    </a:lnTo>
                    <a:lnTo>
                      <a:pt x="60" y="155"/>
                    </a:lnTo>
                    <a:lnTo>
                      <a:pt x="60" y="154"/>
                    </a:lnTo>
                    <a:lnTo>
                      <a:pt x="61" y="154"/>
                    </a:lnTo>
                    <a:lnTo>
                      <a:pt x="62" y="154"/>
                    </a:lnTo>
                    <a:lnTo>
                      <a:pt x="63" y="154"/>
                    </a:lnTo>
                    <a:lnTo>
                      <a:pt x="63" y="153"/>
                    </a:lnTo>
                    <a:lnTo>
                      <a:pt x="63" y="153"/>
                    </a:lnTo>
                    <a:lnTo>
                      <a:pt x="64" y="152"/>
                    </a:lnTo>
                    <a:lnTo>
                      <a:pt x="64" y="152"/>
                    </a:lnTo>
                    <a:lnTo>
                      <a:pt x="65" y="151"/>
                    </a:lnTo>
                    <a:lnTo>
                      <a:pt x="66" y="151"/>
                    </a:lnTo>
                    <a:lnTo>
                      <a:pt x="67" y="150"/>
                    </a:lnTo>
                    <a:lnTo>
                      <a:pt x="67" y="150"/>
                    </a:lnTo>
                    <a:lnTo>
                      <a:pt x="68" y="149"/>
                    </a:lnTo>
                    <a:lnTo>
                      <a:pt x="69" y="149"/>
                    </a:lnTo>
                    <a:lnTo>
                      <a:pt x="70" y="148"/>
                    </a:lnTo>
                    <a:lnTo>
                      <a:pt x="70" y="148"/>
                    </a:lnTo>
                    <a:lnTo>
                      <a:pt x="71" y="147"/>
                    </a:lnTo>
                    <a:lnTo>
                      <a:pt x="72" y="147"/>
                    </a:lnTo>
                    <a:lnTo>
                      <a:pt x="72" y="146"/>
                    </a:lnTo>
                    <a:lnTo>
                      <a:pt x="73" y="146"/>
                    </a:lnTo>
                    <a:lnTo>
                      <a:pt x="73" y="145"/>
                    </a:lnTo>
                    <a:lnTo>
                      <a:pt x="74" y="144"/>
                    </a:lnTo>
                    <a:lnTo>
                      <a:pt x="74" y="144"/>
                    </a:lnTo>
                    <a:lnTo>
                      <a:pt x="75" y="144"/>
                    </a:lnTo>
                    <a:lnTo>
                      <a:pt x="76" y="144"/>
                    </a:lnTo>
                    <a:lnTo>
                      <a:pt x="77" y="143"/>
                    </a:lnTo>
                    <a:lnTo>
                      <a:pt x="77" y="143"/>
                    </a:lnTo>
                    <a:lnTo>
                      <a:pt x="79" y="141"/>
                    </a:lnTo>
                    <a:lnTo>
                      <a:pt x="80" y="140"/>
                    </a:lnTo>
                    <a:lnTo>
                      <a:pt x="82" y="139"/>
                    </a:lnTo>
                    <a:lnTo>
                      <a:pt x="82" y="138"/>
                    </a:lnTo>
                    <a:lnTo>
                      <a:pt x="84" y="136"/>
                    </a:lnTo>
                    <a:lnTo>
                      <a:pt x="85" y="135"/>
                    </a:lnTo>
                    <a:lnTo>
                      <a:pt x="87" y="134"/>
                    </a:lnTo>
                    <a:lnTo>
                      <a:pt x="88" y="134"/>
                    </a:lnTo>
                    <a:lnTo>
                      <a:pt x="90" y="132"/>
                    </a:lnTo>
                    <a:lnTo>
                      <a:pt x="91" y="131"/>
                    </a:lnTo>
                    <a:lnTo>
                      <a:pt x="92" y="130"/>
                    </a:lnTo>
                    <a:lnTo>
                      <a:pt x="93" y="129"/>
                    </a:lnTo>
                    <a:lnTo>
                      <a:pt x="94" y="127"/>
                    </a:lnTo>
                    <a:lnTo>
                      <a:pt x="96" y="126"/>
                    </a:lnTo>
                    <a:lnTo>
                      <a:pt x="97" y="125"/>
                    </a:lnTo>
                    <a:lnTo>
                      <a:pt x="99" y="124"/>
                    </a:lnTo>
                    <a:lnTo>
                      <a:pt x="100" y="123"/>
                    </a:lnTo>
                    <a:lnTo>
                      <a:pt x="101" y="122"/>
                    </a:lnTo>
                    <a:lnTo>
                      <a:pt x="102" y="120"/>
                    </a:lnTo>
                    <a:lnTo>
                      <a:pt x="104" y="119"/>
                    </a:lnTo>
                    <a:lnTo>
                      <a:pt x="105" y="117"/>
                    </a:lnTo>
                    <a:lnTo>
                      <a:pt x="106" y="116"/>
                    </a:lnTo>
                    <a:lnTo>
                      <a:pt x="108" y="115"/>
                    </a:lnTo>
                    <a:lnTo>
                      <a:pt x="109" y="114"/>
                    </a:lnTo>
                    <a:lnTo>
                      <a:pt x="111" y="113"/>
                    </a:lnTo>
                    <a:lnTo>
                      <a:pt x="111" y="112"/>
                    </a:lnTo>
                    <a:lnTo>
                      <a:pt x="112" y="110"/>
                    </a:lnTo>
                    <a:lnTo>
                      <a:pt x="114" y="109"/>
                    </a:lnTo>
                    <a:lnTo>
                      <a:pt x="115" y="108"/>
                    </a:lnTo>
                    <a:lnTo>
                      <a:pt x="116" y="106"/>
                    </a:lnTo>
                    <a:lnTo>
                      <a:pt x="116" y="106"/>
                    </a:lnTo>
                    <a:lnTo>
                      <a:pt x="118" y="106"/>
                    </a:lnTo>
                    <a:lnTo>
                      <a:pt x="119" y="104"/>
                    </a:lnTo>
                    <a:lnTo>
                      <a:pt x="120" y="103"/>
                    </a:lnTo>
                    <a:lnTo>
                      <a:pt x="121" y="102"/>
                    </a:lnTo>
                    <a:lnTo>
                      <a:pt x="122" y="100"/>
                    </a:lnTo>
                    <a:lnTo>
                      <a:pt x="123" y="99"/>
                    </a:lnTo>
                    <a:lnTo>
                      <a:pt x="124" y="98"/>
                    </a:lnTo>
                    <a:lnTo>
                      <a:pt x="125" y="96"/>
                    </a:lnTo>
                    <a:lnTo>
                      <a:pt x="127" y="96"/>
                    </a:lnTo>
                    <a:lnTo>
                      <a:pt x="128" y="95"/>
                    </a:lnTo>
                    <a:lnTo>
                      <a:pt x="129" y="94"/>
                    </a:lnTo>
                    <a:lnTo>
                      <a:pt x="130" y="92"/>
                    </a:lnTo>
                    <a:lnTo>
                      <a:pt x="130" y="91"/>
                    </a:lnTo>
                    <a:lnTo>
                      <a:pt x="132" y="90"/>
                    </a:lnTo>
                    <a:lnTo>
                      <a:pt x="133" y="89"/>
                    </a:lnTo>
                    <a:lnTo>
                      <a:pt x="134" y="87"/>
                    </a:lnTo>
                    <a:lnTo>
                      <a:pt x="135" y="86"/>
                    </a:lnTo>
                    <a:lnTo>
                      <a:pt x="136" y="86"/>
                    </a:lnTo>
                    <a:lnTo>
                      <a:pt x="137" y="85"/>
                    </a:lnTo>
                    <a:lnTo>
                      <a:pt x="138" y="84"/>
                    </a:lnTo>
                    <a:lnTo>
                      <a:pt x="139" y="82"/>
                    </a:lnTo>
                    <a:lnTo>
                      <a:pt x="139" y="81"/>
                    </a:lnTo>
                    <a:lnTo>
                      <a:pt x="140" y="80"/>
                    </a:lnTo>
                    <a:lnTo>
                      <a:pt x="141" y="79"/>
                    </a:lnTo>
                    <a:lnTo>
                      <a:pt x="142" y="78"/>
                    </a:lnTo>
                    <a:lnTo>
                      <a:pt x="143" y="77"/>
                    </a:lnTo>
                    <a:lnTo>
                      <a:pt x="143" y="77"/>
                    </a:lnTo>
                    <a:lnTo>
                      <a:pt x="144" y="76"/>
                    </a:lnTo>
                    <a:lnTo>
                      <a:pt x="145" y="75"/>
                    </a:lnTo>
                    <a:lnTo>
                      <a:pt x="146" y="74"/>
                    </a:lnTo>
                    <a:lnTo>
                      <a:pt x="147" y="73"/>
                    </a:lnTo>
                    <a:lnTo>
                      <a:pt x="147" y="72"/>
                    </a:lnTo>
                    <a:lnTo>
                      <a:pt x="148" y="71"/>
                    </a:lnTo>
                    <a:lnTo>
                      <a:pt x="149" y="70"/>
                    </a:lnTo>
                    <a:lnTo>
                      <a:pt x="149" y="70"/>
                    </a:lnTo>
                    <a:lnTo>
                      <a:pt x="149" y="69"/>
                    </a:lnTo>
                    <a:lnTo>
                      <a:pt x="150" y="68"/>
                    </a:lnTo>
                    <a:lnTo>
                      <a:pt x="150" y="67"/>
                    </a:lnTo>
                    <a:lnTo>
                      <a:pt x="151" y="67"/>
                    </a:lnTo>
                    <a:lnTo>
                      <a:pt x="151" y="67"/>
                    </a:lnTo>
                    <a:lnTo>
                      <a:pt x="152" y="66"/>
                    </a:lnTo>
                    <a:lnTo>
                      <a:pt x="152" y="66"/>
                    </a:lnTo>
                    <a:lnTo>
                      <a:pt x="153" y="65"/>
                    </a:lnTo>
                    <a:lnTo>
                      <a:pt x="153" y="64"/>
                    </a:lnTo>
                    <a:lnTo>
                      <a:pt x="154" y="64"/>
                    </a:lnTo>
                    <a:lnTo>
                      <a:pt x="154" y="63"/>
                    </a:lnTo>
                    <a:lnTo>
                      <a:pt x="154" y="62"/>
                    </a:lnTo>
                    <a:lnTo>
                      <a:pt x="155" y="62"/>
                    </a:lnTo>
                    <a:lnTo>
                      <a:pt x="155" y="61"/>
                    </a:lnTo>
                    <a:lnTo>
                      <a:pt x="156" y="61"/>
                    </a:lnTo>
                    <a:lnTo>
                      <a:pt x="156" y="60"/>
                    </a:lnTo>
                    <a:lnTo>
                      <a:pt x="156" y="59"/>
                    </a:lnTo>
                    <a:lnTo>
                      <a:pt x="157" y="59"/>
                    </a:lnTo>
                    <a:lnTo>
                      <a:pt x="157" y="58"/>
                    </a:lnTo>
                    <a:lnTo>
                      <a:pt x="158" y="58"/>
                    </a:lnTo>
                    <a:lnTo>
                      <a:pt x="158" y="58"/>
                    </a:lnTo>
                    <a:lnTo>
                      <a:pt x="159" y="57"/>
                    </a:lnTo>
                    <a:lnTo>
                      <a:pt x="159" y="56"/>
                    </a:lnTo>
                    <a:lnTo>
                      <a:pt x="159" y="54"/>
                    </a:lnTo>
                    <a:lnTo>
                      <a:pt x="160" y="53"/>
                    </a:lnTo>
                    <a:lnTo>
                      <a:pt x="161" y="52"/>
                    </a:lnTo>
                    <a:lnTo>
                      <a:pt x="161" y="51"/>
                    </a:lnTo>
                    <a:lnTo>
                      <a:pt x="162" y="50"/>
                    </a:lnTo>
                    <a:lnTo>
                      <a:pt x="163" y="48"/>
                    </a:lnTo>
                    <a:lnTo>
                      <a:pt x="165" y="46"/>
                    </a:lnTo>
                    <a:lnTo>
                      <a:pt x="166" y="44"/>
                    </a:lnTo>
                    <a:lnTo>
                      <a:pt x="166" y="43"/>
                    </a:lnTo>
                    <a:lnTo>
                      <a:pt x="167" y="41"/>
                    </a:lnTo>
                    <a:lnTo>
                      <a:pt x="168" y="40"/>
                    </a:lnTo>
                    <a:lnTo>
                      <a:pt x="168" y="38"/>
                    </a:lnTo>
                    <a:lnTo>
                      <a:pt x="169" y="38"/>
                    </a:lnTo>
                    <a:lnTo>
                      <a:pt x="169" y="37"/>
                    </a:lnTo>
                    <a:lnTo>
                      <a:pt x="170" y="37"/>
                    </a:lnTo>
                    <a:lnTo>
                      <a:pt x="170" y="36"/>
                    </a:lnTo>
                    <a:lnTo>
                      <a:pt x="171" y="35"/>
                    </a:lnTo>
                    <a:lnTo>
                      <a:pt x="171" y="34"/>
                    </a:lnTo>
                    <a:lnTo>
                      <a:pt x="172" y="34"/>
                    </a:lnTo>
                    <a:lnTo>
                      <a:pt x="171" y="34"/>
                    </a:lnTo>
                    <a:lnTo>
                      <a:pt x="171" y="34"/>
                    </a:lnTo>
                    <a:close/>
                    <a:moveTo>
                      <a:pt x="195" y="19"/>
                    </a:moveTo>
                    <a:lnTo>
                      <a:pt x="197" y="19"/>
                    </a:lnTo>
                    <a:lnTo>
                      <a:pt x="199" y="20"/>
                    </a:lnTo>
                    <a:lnTo>
                      <a:pt x="201" y="21"/>
                    </a:lnTo>
                    <a:lnTo>
                      <a:pt x="194" y="18"/>
                    </a:lnTo>
                    <a:lnTo>
                      <a:pt x="195" y="19"/>
                    </a:lnTo>
                    <a:lnTo>
                      <a:pt x="195" y="19"/>
                    </a:lnTo>
                    <a:close/>
                    <a:moveTo>
                      <a:pt x="191" y="11"/>
                    </a:moveTo>
                    <a:lnTo>
                      <a:pt x="192" y="12"/>
                    </a:lnTo>
                    <a:lnTo>
                      <a:pt x="192" y="14"/>
                    </a:lnTo>
                    <a:lnTo>
                      <a:pt x="193" y="16"/>
                    </a:lnTo>
                    <a:lnTo>
                      <a:pt x="194" y="17"/>
                    </a:lnTo>
                    <a:lnTo>
                      <a:pt x="191" y="10"/>
                    </a:lnTo>
                    <a:lnTo>
                      <a:pt x="191" y="11"/>
                    </a:lnTo>
                    <a:lnTo>
                      <a:pt x="191" y="11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139">
                <a:extLst>
                  <a:ext uri="{FF2B5EF4-FFF2-40B4-BE49-F238E27FC236}">
                    <a16:creationId xmlns:a16="http://schemas.microsoft.com/office/drawing/2014/main" id="{15FC642C-01DB-8B39-461F-E85AFFDAD5F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24150" y="8890001"/>
                <a:ext cx="223838" cy="247650"/>
              </a:xfrm>
              <a:custGeom>
                <a:avLst/>
                <a:gdLst>
                  <a:gd name="T0" fmla="*/ 36 w 141"/>
                  <a:gd name="T1" fmla="*/ 5 h 156"/>
                  <a:gd name="T2" fmla="*/ 40 w 141"/>
                  <a:gd name="T3" fmla="*/ 7 h 156"/>
                  <a:gd name="T4" fmla="*/ 44 w 141"/>
                  <a:gd name="T5" fmla="*/ 10 h 156"/>
                  <a:gd name="T6" fmla="*/ 49 w 141"/>
                  <a:gd name="T7" fmla="*/ 13 h 156"/>
                  <a:gd name="T8" fmla="*/ 55 w 141"/>
                  <a:gd name="T9" fmla="*/ 19 h 156"/>
                  <a:gd name="T10" fmla="*/ 60 w 141"/>
                  <a:gd name="T11" fmla="*/ 26 h 156"/>
                  <a:gd name="T12" fmla="*/ 65 w 141"/>
                  <a:gd name="T13" fmla="*/ 32 h 156"/>
                  <a:gd name="T14" fmla="*/ 72 w 141"/>
                  <a:gd name="T15" fmla="*/ 39 h 156"/>
                  <a:gd name="T16" fmla="*/ 83 w 141"/>
                  <a:gd name="T17" fmla="*/ 51 h 156"/>
                  <a:gd name="T18" fmla="*/ 93 w 141"/>
                  <a:gd name="T19" fmla="*/ 61 h 156"/>
                  <a:gd name="T20" fmla="*/ 99 w 141"/>
                  <a:gd name="T21" fmla="*/ 72 h 156"/>
                  <a:gd name="T22" fmla="*/ 103 w 141"/>
                  <a:gd name="T23" fmla="*/ 77 h 156"/>
                  <a:gd name="T24" fmla="*/ 107 w 141"/>
                  <a:gd name="T25" fmla="*/ 84 h 156"/>
                  <a:gd name="T26" fmla="*/ 111 w 141"/>
                  <a:gd name="T27" fmla="*/ 91 h 156"/>
                  <a:gd name="T28" fmla="*/ 114 w 141"/>
                  <a:gd name="T29" fmla="*/ 98 h 156"/>
                  <a:gd name="T30" fmla="*/ 117 w 141"/>
                  <a:gd name="T31" fmla="*/ 104 h 156"/>
                  <a:gd name="T32" fmla="*/ 120 w 141"/>
                  <a:gd name="T33" fmla="*/ 112 h 156"/>
                  <a:gd name="T34" fmla="*/ 122 w 141"/>
                  <a:gd name="T35" fmla="*/ 117 h 156"/>
                  <a:gd name="T36" fmla="*/ 126 w 141"/>
                  <a:gd name="T37" fmla="*/ 122 h 156"/>
                  <a:gd name="T38" fmla="*/ 127 w 141"/>
                  <a:gd name="T39" fmla="*/ 128 h 156"/>
                  <a:gd name="T40" fmla="*/ 129 w 141"/>
                  <a:gd name="T41" fmla="*/ 135 h 156"/>
                  <a:gd name="T42" fmla="*/ 130 w 141"/>
                  <a:gd name="T43" fmla="*/ 135 h 156"/>
                  <a:gd name="T44" fmla="*/ 131 w 141"/>
                  <a:gd name="T45" fmla="*/ 156 h 156"/>
                  <a:gd name="T46" fmla="*/ 126 w 141"/>
                  <a:gd name="T47" fmla="*/ 156 h 156"/>
                  <a:gd name="T48" fmla="*/ 122 w 141"/>
                  <a:gd name="T49" fmla="*/ 154 h 156"/>
                  <a:gd name="T50" fmla="*/ 117 w 141"/>
                  <a:gd name="T51" fmla="*/ 153 h 156"/>
                  <a:gd name="T52" fmla="*/ 108 w 141"/>
                  <a:gd name="T53" fmla="*/ 155 h 156"/>
                  <a:gd name="T54" fmla="*/ 98 w 141"/>
                  <a:gd name="T55" fmla="*/ 152 h 156"/>
                  <a:gd name="T56" fmla="*/ 88 w 141"/>
                  <a:gd name="T57" fmla="*/ 144 h 156"/>
                  <a:gd name="T58" fmla="*/ 87 w 141"/>
                  <a:gd name="T59" fmla="*/ 139 h 156"/>
                  <a:gd name="T60" fmla="*/ 86 w 141"/>
                  <a:gd name="T61" fmla="*/ 135 h 156"/>
                  <a:gd name="T62" fmla="*/ 83 w 141"/>
                  <a:gd name="T63" fmla="*/ 132 h 156"/>
                  <a:gd name="T64" fmla="*/ 79 w 141"/>
                  <a:gd name="T65" fmla="*/ 128 h 156"/>
                  <a:gd name="T66" fmla="*/ 73 w 141"/>
                  <a:gd name="T67" fmla="*/ 123 h 156"/>
                  <a:gd name="T68" fmla="*/ 62 w 141"/>
                  <a:gd name="T69" fmla="*/ 113 h 156"/>
                  <a:gd name="T70" fmla="*/ 52 w 141"/>
                  <a:gd name="T71" fmla="*/ 104 h 156"/>
                  <a:gd name="T72" fmla="*/ 42 w 141"/>
                  <a:gd name="T73" fmla="*/ 93 h 156"/>
                  <a:gd name="T74" fmla="*/ 33 w 141"/>
                  <a:gd name="T75" fmla="*/ 83 h 156"/>
                  <a:gd name="T76" fmla="*/ 27 w 141"/>
                  <a:gd name="T77" fmla="*/ 75 h 156"/>
                  <a:gd name="T78" fmla="*/ 22 w 141"/>
                  <a:gd name="T79" fmla="*/ 69 h 156"/>
                  <a:gd name="T80" fmla="*/ 19 w 141"/>
                  <a:gd name="T81" fmla="*/ 64 h 156"/>
                  <a:gd name="T82" fmla="*/ 15 w 141"/>
                  <a:gd name="T83" fmla="*/ 58 h 156"/>
                  <a:gd name="T84" fmla="*/ 12 w 141"/>
                  <a:gd name="T85" fmla="*/ 52 h 156"/>
                  <a:gd name="T86" fmla="*/ 9 w 141"/>
                  <a:gd name="T87" fmla="*/ 47 h 156"/>
                  <a:gd name="T88" fmla="*/ 6 w 141"/>
                  <a:gd name="T89" fmla="*/ 42 h 156"/>
                  <a:gd name="T90" fmla="*/ 3 w 141"/>
                  <a:gd name="T91" fmla="*/ 36 h 156"/>
                  <a:gd name="T92" fmla="*/ 2 w 141"/>
                  <a:gd name="T93" fmla="*/ 32 h 156"/>
                  <a:gd name="T94" fmla="*/ 1 w 141"/>
                  <a:gd name="T95" fmla="*/ 26 h 156"/>
                  <a:gd name="T96" fmla="*/ 0 w 141"/>
                  <a:gd name="T97" fmla="*/ 21 h 156"/>
                  <a:gd name="T98" fmla="*/ 0 w 141"/>
                  <a:gd name="T99" fmla="*/ 16 h 156"/>
                  <a:gd name="T100" fmla="*/ 1 w 141"/>
                  <a:gd name="T101" fmla="*/ 13 h 156"/>
                  <a:gd name="T102" fmla="*/ 2 w 141"/>
                  <a:gd name="T103" fmla="*/ 10 h 156"/>
                  <a:gd name="T104" fmla="*/ 3 w 141"/>
                  <a:gd name="T105" fmla="*/ 7 h 156"/>
                  <a:gd name="T106" fmla="*/ 5 w 141"/>
                  <a:gd name="T107" fmla="*/ 6 h 156"/>
                  <a:gd name="T108" fmla="*/ 8 w 141"/>
                  <a:gd name="T109" fmla="*/ 3 h 156"/>
                  <a:gd name="T110" fmla="*/ 14 w 141"/>
                  <a:gd name="T111" fmla="*/ 1 h 156"/>
                  <a:gd name="T112" fmla="*/ 19 w 141"/>
                  <a:gd name="T113" fmla="*/ 1 h 156"/>
                  <a:gd name="T114" fmla="*/ 32 w 141"/>
                  <a:gd name="T115" fmla="*/ 3 h 156"/>
                  <a:gd name="T116" fmla="*/ 33 w 141"/>
                  <a:gd name="T117" fmla="*/ 4 h 156"/>
                  <a:gd name="T118" fmla="*/ 38 w 141"/>
                  <a:gd name="T119" fmla="*/ 9 h 156"/>
                  <a:gd name="T120" fmla="*/ 37 w 141"/>
                  <a:gd name="T121" fmla="*/ 8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1" h="156">
                    <a:moveTo>
                      <a:pt x="33" y="3"/>
                    </a:moveTo>
                    <a:lnTo>
                      <a:pt x="34" y="4"/>
                    </a:lnTo>
                    <a:lnTo>
                      <a:pt x="34" y="4"/>
                    </a:lnTo>
                    <a:lnTo>
                      <a:pt x="35" y="4"/>
                    </a:lnTo>
                    <a:lnTo>
                      <a:pt x="35" y="4"/>
                    </a:lnTo>
                    <a:lnTo>
                      <a:pt x="35" y="4"/>
                    </a:lnTo>
                    <a:lnTo>
                      <a:pt x="36" y="5"/>
                    </a:lnTo>
                    <a:lnTo>
                      <a:pt x="36" y="5"/>
                    </a:lnTo>
                    <a:lnTo>
                      <a:pt x="37" y="5"/>
                    </a:lnTo>
                    <a:lnTo>
                      <a:pt x="38" y="6"/>
                    </a:lnTo>
                    <a:lnTo>
                      <a:pt x="38" y="6"/>
                    </a:lnTo>
                    <a:lnTo>
                      <a:pt x="39" y="6"/>
                    </a:lnTo>
                    <a:lnTo>
                      <a:pt x="39" y="7"/>
                    </a:lnTo>
                    <a:lnTo>
                      <a:pt x="40" y="7"/>
                    </a:lnTo>
                    <a:lnTo>
                      <a:pt x="40" y="7"/>
                    </a:lnTo>
                    <a:lnTo>
                      <a:pt x="40" y="7"/>
                    </a:lnTo>
                    <a:lnTo>
                      <a:pt x="40" y="7"/>
                    </a:lnTo>
                    <a:lnTo>
                      <a:pt x="41" y="7"/>
                    </a:lnTo>
                    <a:lnTo>
                      <a:pt x="41" y="8"/>
                    </a:lnTo>
                    <a:lnTo>
                      <a:pt x="42" y="8"/>
                    </a:lnTo>
                    <a:lnTo>
                      <a:pt x="42" y="8"/>
                    </a:lnTo>
                    <a:lnTo>
                      <a:pt x="43" y="9"/>
                    </a:lnTo>
                    <a:lnTo>
                      <a:pt x="43" y="9"/>
                    </a:lnTo>
                    <a:lnTo>
                      <a:pt x="44" y="10"/>
                    </a:lnTo>
                    <a:lnTo>
                      <a:pt x="44" y="10"/>
                    </a:lnTo>
                    <a:lnTo>
                      <a:pt x="45" y="10"/>
                    </a:lnTo>
                    <a:lnTo>
                      <a:pt x="45" y="11"/>
                    </a:lnTo>
                    <a:lnTo>
                      <a:pt x="46" y="11"/>
                    </a:lnTo>
                    <a:lnTo>
                      <a:pt x="46" y="11"/>
                    </a:lnTo>
                    <a:lnTo>
                      <a:pt x="47" y="12"/>
                    </a:lnTo>
                    <a:lnTo>
                      <a:pt x="48" y="13"/>
                    </a:lnTo>
                    <a:lnTo>
                      <a:pt x="49" y="13"/>
                    </a:lnTo>
                    <a:lnTo>
                      <a:pt x="49" y="14"/>
                    </a:lnTo>
                    <a:lnTo>
                      <a:pt x="50" y="15"/>
                    </a:lnTo>
                    <a:lnTo>
                      <a:pt x="50" y="16"/>
                    </a:lnTo>
                    <a:lnTo>
                      <a:pt x="51" y="17"/>
                    </a:lnTo>
                    <a:lnTo>
                      <a:pt x="52" y="17"/>
                    </a:lnTo>
                    <a:lnTo>
                      <a:pt x="53" y="17"/>
                    </a:lnTo>
                    <a:lnTo>
                      <a:pt x="54" y="18"/>
                    </a:lnTo>
                    <a:lnTo>
                      <a:pt x="55" y="19"/>
                    </a:lnTo>
                    <a:lnTo>
                      <a:pt x="55" y="20"/>
                    </a:lnTo>
                    <a:lnTo>
                      <a:pt x="56" y="21"/>
                    </a:lnTo>
                    <a:lnTo>
                      <a:pt x="57" y="22"/>
                    </a:lnTo>
                    <a:lnTo>
                      <a:pt x="58" y="22"/>
                    </a:lnTo>
                    <a:lnTo>
                      <a:pt x="58" y="23"/>
                    </a:lnTo>
                    <a:lnTo>
                      <a:pt x="59" y="24"/>
                    </a:lnTo>
                    <a:lnTo>
                      <a:pt x="59" y="25"/>
                    </a:lnTo>
                    <a:lnTo>
                      <a:pt x="60" y="26"/>
                    </a:lnTo>
                    <a:lnTo>
                      <a:pt x="60" y="26"/>
                    </a:lnTo>
                    <a:lnTo>
                      <a:pt x="61" y="27"/>
                    </a:lnTo>
                    <a:lnTo>
                      <a:pt x="62" y="28"/>
                    </a:lnTo>
                    <a:lnTo>
                      <a:pt x="63" y="29"/>
                    </a:lnTo>
                    <a:lnTo>
                      <a:pt x="63" y="29"/>
                    </a:lnTo>
                    <a:lnTo>
                      <a:pt x="64" y="30"/>
                    </a:lnTo>
                    <a:lnTo>
                      <a:pt x="65" y="31"/>
                    </a:lnTo>
                    <a:lnTo>
                      <a:pt x="65" y="32"/>
                    </a:lnTo>
                    <a:lnTo>
                      <a:pt x="66" y="33"/>
                    </a:lnTo>
                    <a:lnTo>
                      <a:pt x="67" y="34"/>
                    </a:lnTo>
                    <a:lnTo>
                      <a:pt x="67" y="35"/>
                    </a:lnTo>
                    <a:lnTo>
                      <a:pt x="67" y="35"/>
                    </a:lnTo>
                    <a:lnTo>
                      <a:pt x="69" y="36"/>
                    </a:lnTo>
                    <a:lnTo>
                      <a:pt x="69" y="37"/>
                    </a:lnTo>
                    <a:lnTo>
                      <a:pt x="71" y="38"/>
                    </a:lnTo>
                    <a:lnTo>
                      <a:pt x="72" y="39"/>
                    </a:lnTo>
                    <a:lnTo>
                      <a:pt x="74" y="41"/>
                    </a:lnTo>
                    <a:lnTo>
                      <a:pt x="75" y="42"/>
                    </a:lnTo>
                    <a:lnTo>
                      <a:pt x="77" y="44"/>
                    </a:lnTo>
                    <a:lnTo>
                      <a:pt x="78" y="45"/>
                    </a:lnTo>
                    <a:lnTo>
                      <a:pt x="79" y="46"/>
                    </a:lnTo>
                    <a:lnTo>
                      <a:pt x="80" y="47"/>
                    </a:lnTo>
                    <a:lnTo>
                      <a:pt x="82" y="49"/>
                    </a:lnTo>
                    <a:lnTo>
                      <a:pt x="83" y="51"/>
                    </a:lnTo>
                    <a:lnTo>
                      <a:pt x="85" y="52"/>
                    </a:lnTo>
                    <a:lnTo>
                      <a:pt x="86" y="54"/>
                    </a:lnTo>
                    <a:lnTo>
                      <a:pt x="88" y="55"/>
                    </a:lnTo>
                    <a:lnTo>
                      <a:pt x="88" y="56"/>
                    </a:lnTo>
                    <a:lnTo>
                      <a:pt x="90" y="57"/>
                    </a:lnTo>
                    <a:lnTo>
                      <a:pt x="91" y="59"/>
                    </a:lnTo>
                    <a:lnTo>
                      <a:pt x="92" y="60"/>
                    </a:lnTo>
                    <a:lnTo>
                      <a:pt x="93" y="61"/>
                    </a:lnTo>
                    <a:lnTo>
                      <a:pt x="94" y="63"/>
                    </a:lnTo>
                    <a:lnTo>
                      <a:pt x="95" y="64"/>
                    </a:lnTo>
                    <a:lnTo>
                      <a:pt x="96" y="65"/>
                    </a:lnTo>
                    <a:lnTo>
                      <a:pt x="97" y="67"/>
                    </a:lnTo>
                    <a:lnTo>
                      <a:pt x="98" y="69"/>
                    </a:lnTo>
                    <a:lnTo>
                      <a:pt x="98" y="70"/>
                    </a:lnTo>
                    <a:lnTo>
                      <a:pt x="99" y="71"/>
                    </a:lnTo>
                    <a:lnTo>
                      <a:pt x="99" y="72"/>
                    </a:lnTo>
                    <a:lnTo>
                      <a:pt x="100" y="73"/>
                    </a:lnTo>
                    <a:lnTo>
                      <a:pt x="101" y="73"/>
                    </a:lnTo>
                    <a:lnTo>
                      <a:pt x="101" y="74"/>
                    </a:lnTo>
                    <a:lnTo>
                      <a:pt x="101" y="74"/>
                    </a:lnTo>
                    <a:lnTo>
                      <a:pt x="102" y="74"/>
                    </a:lnTo>
                    <a:lnTo>
                      <a:pt x="102" y="75"/>
                    </a:lnTo>
                    <a:lnTo>
                      <a:pt x="103" y="76"/>
                    </a:lnTo>
                    <a:lnTo>
                      <a:pt x="103" y="77"/>
                    </a:lnTo>
                    <a:lnTo>
                      <a:pt x="104" y="78"/>
                    </a:lnTo>
                    <a:lnTo>
                      <a:pt x="104" y="79"/>
                    </a:lnTo>
                    <a:lnTo>
                      <a:pt x="105" y="80"/>
                    </a:lnTo>
                    <a:lnTo>
                      <a:pt x="106" y="81"/>
                    </a:lnTo>
                    <a:lnTo>
                      <a:pt x="106" y="82"/>
                    </a:lnTo>
                    <a:lnTo>
                      <a:pt x="107" y="83"/>
                    </a:lnTo>
                    <a:lnTo>
                      <a:pt x="107" y="84"/>
                    </a:lnTo>
                    <a:lnTo>
                      <a:pt x="107" y="84"/>
                    </a:lnTo>
                    <a:lnTo>
                      <a:pt x="107" y="85"/>
                    </a:lnTo>
                    <a:lnTo>
                      <a:pt x="108" y="86"/>
                    </a:lnTo>
                    <a:lnTo>
                      <a:pt x="108" y="87"/>
                    </a:lnTo>
                    <a:lnTo>
                      <a:pt x="109" y="88"/>
                    </a:lnTo>
                    <a:lnTo>
                      <a:pt x="109" y="89"/>
                    </a:lnTo>
                    <a:lnTo>
                      <a:pt x="110" y="90"/>
                    </a:lnTo>
                    <a:lnTo>
                      <a:pt x="110" y="90"/>
                    </a:lnTo>
                    <a:lnTo>
                      <a:pt x="111" y="91"/>
                    </a:lnTo>
                    <a:lnTo>
                      <a:pt x="111" y="92"/>
                    </a:lnTo>
                    <a:lnTo>
                      <a:pt x="112" y="93"/>
                    </a:lnTo>
                    <a:lnTo>
                      <a:pt x="112" y="93"/>
                    </a:lnTo>
                    <a:lnTo>
                      <a:pt x="113" y="94"/>
                    </a:lnTo>
                    <a:lnTo>
                      <a:pt x="113" y="95"/>
                    </a:lnTo>
                    <a:lnTo>
                      <a:pt x="114" y="96"/>
                    </a:lnTo>
                    <a:lnTo>
                      <a:pt x="114" y="97"/>
                    </a:lnTo>
                    <a:lnTo>
                      <a:pt x="114" y="98"/>
                    </a:lnTo>
                    <a:lnTo>
                      <a:pt x="115" y="99"/>
                    </a:lnTo>
                    <a:lnTo>
                      <a:pt x="115" y="100"/>
                    </a:lnTo>
                    <a:lnTo>
                      <a:pt x="116" y="101"/>
                    </a:lnTo>
                    <a:lnTo>
                      <a:pt x="116" y="102"/>
                    </a:lnTo>
                    <a:lnTo>
                      <a:pt x="116" y="102"/>
                    </a:lnTo>
                    <a:lnTo>
                      <a:pt x="117" y="103"/>
                    </a:lnTo>
                    <a:lnTo>
                      <a:pt x="117" y="103"/>
                    </a:lnTo>
                    <a:lnTo>
                      <a:pt x="117" y="104"/>
                    </a:lnTo>
                    <a:lnTo>
                      <a:pt x="117" y="105"/>
                    </a:lnTo>
                    <a:lnTo>
                      <a:pt x="117" y="106"/>
                    </a:lnTo>
                    <a:lnTo>
                      <a:pt x="118" y="107"/>
                    </a:lnTo>
                    <a:lnTo>
                      <a:pt x="118" y="108"/>
                    </a:lnTo>
                    <a:lnTo>
                      <a:pt x="118" y="109"/>
                    </a:lnTo>
                    <a:lnTo>
                      <a:pt x="119" y="110"/>
                    </a:lnTo>
                    <a:lnTo>
                      <a:pt x="119" y="111"/>
                    </a:lnTo>
                    <a:lnTo>
                      <a:pt x="120" y="112"/>
                    </a:lnTo>
                    <a:lnTo>
                      <a:pt x="120" y="112"/>
                    </a:lnTo>
                    <a:lnTo>
                      <a:pt x="120" y="113"/>
                    </a:lnTo>
                    <a:lnTo>
                      <a:pt x="121" y="113"/>
                    </a:lnTo>
                    <a:lnTo>
                      <a:pt x="121" y="114"/>
                    </a:lnTo>
                    <a:lnTo>
                      <a:pt x="121" y="115"/>
                    </a:lnTo>
                    <a:lnTo>
                      <a:pt x="122" y="116"/>
                    </a:lnTo>
                    <a:lnTo>
                      <a:pt x="122" y="117"/>
                    </a:lnTo>
                    <a:lnTo>
                      <a:pt x="122" y="117"/>
                    </a:lnTo>
                    <a:lnTo>
                      <a:pt x="123" y="118"/>
                    </a:lnTo>
                    <a:lnTo>
                      <a:pt x="123" y="118"/>
                    </a:lnTo>
                    <a:lnTo>
                      <a:pt x="124" y="119"/>
                    </a:lnTo>
                    <a:lnTo>
                      <a:pt x="124" y="120"/>
                    </a:lnTo>
                    <a:lnTo>
                      <a:pt x="125" y="120"/>
                    </a:lnTo>
                    <a:lnTo>
                      <a:pt x="125" y="121"/>
                    </a:lnTo>
                    <a:lnTo>
                      <a:pt x="125" y="121"/>
                    </a:lnTo>
                    <a:lnTo>
                      <a:pt x="126" y="122"/>
                    </a:lnTo>
                    <a:lnTo>
                      <a:pt x="126" y="122"/>
                    </a:lnTo>
                    <a:lnTo>
                      <a:pt x="126" y="122"/>
                    </a:lnTo>
                    <a:lnTo>
                      <a:pt x="126" y="123"/>
                    </a:lnTo>
                    <a:lnTo>
                      <a:pt x="126" y="124"/>
                    </a:lnTo>
                    <a:lnTo>
                      <a:pt x="126" y="125"/>
                    </a:lnTo>
                    <a:lnTo>
                      <a:pt x="127" y="126"/>
                    </a:lnTo>
                    <a:lnTo>
                      <a:pt x="127" y="127"/>
                    </a:lnTo>
                    <a:lnTo>
                      <a:pt x="127" y="128"/>
                    </a:lnTo>
                    <a:lnTo>
                      <a:pt x="128" y="129"/>
                    </a:lnTo>
                    <a:lnTo>
                      <a:pt x="128" y="130"/>
                    </a:lnTo>
                    <a:lnTo>
                      <a:pt x="128" y="132"/>
                    </a:lnTo>
                    <a:lnTo>
                      <a:pt x="128" y="132"/>
                    </a:lnTo>
                    <a:lnTo>
                      <a:pt x="128" y="134"/>
                    </a:lnTo>
                    <a:lnTo>
                      <a:pt x="128" y="135"/>
                    </a:lnTo>
                    <a:lnTo>
                      <a:pt x="128" y="135"/>
                    </a:lnTo>
                    <a:lnTo>
                      <a:pt x="129" y="135"/>
                    </a:lnTo>
                    <a:lnTo>
                      <a:pt x="129" y="135"/>
                    </a:lnTo>
                    <a:lnTo>
                      <a:pt x="129" y="135"/>
                    </a:lnTo>
                    <a:lnTo>
                      <a:pt x="129" y="135"/>
                    </a:lnTo>
                    <a:lnTo>
                      <a:pt x="130" y="135"/>
                    </a:lnTo>
                    <a:lnTo>
                      <a:pt x="130" y="135"/>
                    </a:lnTo>
                    <a:lnTo>
                      <a:pt x="130" y="135"/>
                    </a:lnTo>
                    <a:lnTo>
                      <a:pt x="130" y="135"/>
                    </a:lnTo>
                    <a:lnTo>
                      <a:pt x="130" y="135"/>
                    </a:lnTo>
                    <a:lnTo>
                      <a:pt x="131" y="135"/>
                    </a:lnTo>
                    <a:lnTo>
                      <a:pt x="131" y="135"/>
                    </a:lnTo>
                    <a:lnTo>
                      <a:pt x="131" y="135"/>
                    </a:lnTo>
                    <a:lnTo>
                      <a:pt x="138" y="139"/>
                    </a:lnTo>
                    <a:lnTo>
                      <a:pt x="141" y="146"/>
                    </a:lnTo>
                    <a:lnTo>
                      <a:pt x="141" y="146"/>
                    </a:lnTo>
                    <a:lnTo>
                      <a:pt x="138" y="153"/>
                    </a:lnTo>
                    <a:lnTo>
                      <a:pt x="131" y="156"/>
                    </a:lnTo>
                    <a:lnTo>
                      <a:pt x="131" y="156"/>
                    </a:lnTo>
                    <a:lnTo>
                      <a:pt x="130" y="156"/>
                    </a:lnTo>
                    <a:lnTo>
                      <a:pt x="129" y="156"/>
                    </a:lnTo>
                    <a:lnTo>
                      <a:pt x="129" y="156"/>
                    </a:lnTo>
                    <a:lnTo>
                      <a:pt x="128" y="156"/>
                    </a:lnTo>
                    <a:lnTo>
                      <a:pt x="128" y="156"/>
                    </a:lnTo>
                    <a:lnTo>
                      <a:pt x="127" y="156"/>
                    </a:lnTo>
                    <a:lnTo>
                      <a:pt x="126" y="156"/>
                    </a:lnTo>
                    <a:lnTo>
                      <a:pt x="126" y="155"/>
                    </a:lnTo>
                    <a:lnTo>
                      <a:pt x="126" y="155"/>
                    </a:lnTo>
                    <a:lnTo>
                      <a:pt x="125" y="155"/>
                    </a:lnTo>
                    <a:lnTo>
                      <a:pt x="125" y="155"/>
                    </a:lnTo>
                    <a:lnTo>
                      <a:pt x="124" y="155"/>
                    </a:lnTo>
                    <a:lnTo>
                      <a:pt x="123" y="155"/>
                    </a:lnTo>
                    <a:lnTo>
                      <a:pt x="123" y="155"/>
                    </a:lnTo>
                    <a:lnTo>
                      <a:pt x="122" y="154"/>
                    </a:lnTo>
                    <a:lnTo>
                      <a:pt x="121" y="154"/>
                    </a:lnTo>
                    <a:lnTo>
                      <a:pt x="120" y="154"/>
                    </a:lnTo>
                    <a:lnTo>
                      <a:pt x="120" y="154"/>
                    </a:lnTo>
                    <a:lnTo>
                      <a:pt x="119" y="154"/>
                    </a:lnTo>
                    <a:lnTo>
                      <a:pt x="118" y="153"/>
                    </a:lnTo>
                    <a:lnTo>
                      <a:pt x="118" y="153"/>
                    </a:lnTo>
                    <a:lnTo>
                      <a:pt x="117" y="153"/>
                    </a:lnTo>
                    <a:lnTo>
                      <a:pt x="117" y="153"/>
                    </a:lnTo>
                    <a:lnTo>
                      <a:pt x="117" y="152"/>
                    </a:lnTo>
                    <a:lnTo>
                      <a:pt x="117" y="153"/>
                    </a:lnTo>
                    <a:lnTo>
                      <a:pt x="115" y="153"/>
                    </a:lnTo>
                    <a:lnTo>
                      <a:pt x="114" y="154"/>
                    </a:lnTo>
                    <a:lnTo>
                      <a:pt x="113" y="154"/>
                    </a:lnTo>
                    <a:lnTo>
                      <a:pt x="111" y="154"/>
                    </a:lnTo>
                    <a:lnTo>
                      <a:pt x="110" y="155"/>
                    </a:lnTo>
                    <a:lnTo>
                      <a:pt x="108" y="155"/>
                    </a:lnTo>
                    <a:lnTo>
                      <a:pt x="107" y="155"/>
                    </a:lnTo>
                    <a:lnTo>
                      <a:pt x="106" y="155"/>
                    </a:lnTo>
                    <a:lnTo>
                      <a:pt x="105" y="155"/>
                    </a:lnTo>
                    <a:lnTo>
                      <a:pt x="103" y="154"/>
                    </a:lnTo>
                    <a:lnTo>
                      <a:pt x="102" y="154"/>
                    </a:lnTo>
                    <a:lnTo>
                      <a:pt x="100" y="154"/>
                    </a:lnTo>
                    <a:lnTo>
                      <a:pt x="99" y="153"/>
                    </a:lnTo>
                    <a:lnTo>
                      <a:pt x="98" y="152"/>
                    </a:lnTo>
                    <a:lnTo>
                      <a:pt x="96" y="151"/>
                    </a:lnTo>
                    <a:lnTo>
                      <a:pt x="94" y="151"/>
                    </a:lnTo>
                    <a:lnTo>
                      <a:pt x="93" y="149"/>
                    </a:lnTo>
                    <a:lnTo>
                      <a:pt x="91" y="148"/>
                    </a:lnTo>
                    <a:lnTo>
                      <a:pt x="90" y="147"/>
                    </a:lnTo>
                    <a:lnTo>
                      <a:pt x="90" y="146"/>
                    </a:lnTo>
                    <a:lnTo>
                      <a:pt x="89" y="145"/>
                    </a:lnTo>
                    <a:lnTo>
                      <a:pt x="88" y="144"/>
                    </a:lnTo>
                    <a:lnTo>
                      <a:pt x="88" y="143"/>
                    </a:lnTo>
                    <a:lnTo>
                      <a:pt x="88" y="142"/>
                    </a:lnTo>
                    <a:lnTo>
                      <a:pt x="88" y="141"/>
                    </a:lnTo>
                    <a:lnTo>
                      <a:pt x="88" y="141"/>
                    </a:lnTo>
                    <a:lnTo>
                      <a:pt x="88" y="141"/>
                    </a:lnTo>
                    <a:lnTo>
                      <a:pt x="88" y="140"/>
                    </a:lnTo>
                    <a:lnTo>
                      <a:pt x="87" y="140"/>
                    </a:lnTo>
                    <a:lnTo>
                      <a:pt x="87" y="139"/>
                    </a:lnTo>
                    <a:lnTo>
                      <a:pt x="87" y="138"/>
                    </a:lnTo>
                    <a:lnTo>
                      <a:pt x="87" y="137"/>
                    </a:lnTo>
                    <a:lnTo>
                      <a:pt x="87" y="137"/>
                    </a:lnTo>
                    <a:lnTo>
                      <a:pt x="86" y="136"/>
                    </a:lnTo>
                    <a:lnTo>
                      <a:pt x="86" y="135"/>
                    </a:lnTo>
                    <a:lnTo>
                      <a:pt x="86" y="135"/>
                    </a:lnTo>
                    <a:lnTo>
                      <a:pt x="86" y="135"/>
                    </a:lnTo>
                    <a:lnTo>
                      <a:pt x="86" y="135"/>
                    </a:lnTo>
                    <a:lnTo>
                      <a:pt x="85" y="134"/>
                    </a:lnTo>
                    <a:lnTo>
                      <a:pt x="85" y="134"/>
                    </a:lnTo>
                    <a:lnTo>
                      <a:pt x="85" y="133"/>
                    </a:lnTo>
                    <a:lnTo>
                      <a:pt x="84" y="133"/>
                    </a:lnTo>
                    <a:lnTo>
                      <a:pt x="84" y="132"/>
                    </a:lnTo>
                    <a:lnTo>
                      <a:pt x="83" y="132"/>
                    </a:lnTo>
                    <a:lnTo>
                      <a:pt x="83" y="132"/>
                    </a:lnTo>
                    <a:lnTo>
                      <a:pt x="83" y="132"/>
                    </a:lnTo>
                    <a:lnTo>
                      <a:pt x="82" y="132"/>
                    </a:lnTo>
                    <a:lnTo>
                      <a:pt x="82" y="132"/>
                    </a:lnTo>
                    <a:lnTo>
                      <a:pt x="81" y="131"/>
                    </a:lnTo>
                    <a:lnTo>
                      <a:pt x="81" y="131"/>
                    </a:lnTo>
                    <a:lnTo>
                      <a:pt x="80" y="130"/>
                    </a:lnTo>
                    <a:lnTo>
                      <a:pt x="80" y="130"/>
                    </a:lnTo>
                    <a:lnTo>
                      <a:pt x="79" y="129"/>
                    </a:lnTo>
                    <a:lnTo>
                      <a:pt x="79" y="128"/>
                    </a:lnTo>
                    <a:lnTo>
                      <a:pt x="78" y="128"/>
                    </a:lnTo>
                    <a:lnTo>
                      <a:pt x="78" y="127"/>
                    </a:lnTo>
                    <a:lnTo>
                      <a:pt x="77" y="126"/>
                    </a:lnTo>
                    <a:lnTo>
                      <a:pt x="76" y="126"/>
                    </a:lnTo>
                    <a:lnTo>
                      <a:pt x="75" y="125"/>
                    </a:lnTo>
                    <a:lnTo>
                      <a:pt x="74" y="124"/>
                    </a:lnTo>
                    <a:lnTo>
                      <a:pt x="74" y="124"/>
                    </a:lnTo>
                    <a:lnTo>
                      <a:pt x="73" y="123"/>
                    </a:lnTo>
                    <a:lnTo>
                      <a:pt x="72" y="122"/>
                    </a:lnTo>
                    <a:lnTo>
                      <a:pt x="70" y="122"/>
                    </a:lnTo>
                    <a:lnTo>
                      <a:pt x="69" y="121"/>
                    </a:lnTo>
                    <a:lnTo>
                      <a:pt x="68" y="119"/>
                    </a:lnTo>
                    <a:lnTo>
                      <a:pt x="67" y="118"/>
                    </a:lnTo>
                    <a:lnTo>
                      <a:pt x="65" y="116"/>
                    </a:lnTo>
                    <a:lnTo>
                      <a:pt x="64" y="115"/>
                    </a:lnTo>
                    <a:lnTo>
                      <a:pt x="62" y="113"/>
                    </a:lnTo>
                    <a:lnTo>
                      <a:pt x="61" y="113"/>
                    </a:lnTo>
                    <a:lnTo>
                      <a:pt x="59" y="111"/>
                    </a:lnTo>
                    <a:lnTo>
                      <a:pt x="58" y="110"/>
                    </a:lnTo>
                    <a:lnTo>
                      <a:pt x="58" y="109"/>
                    </a:lnTo>
                    <a:lnTo>
                      <a:pt x="57" y="108"/>
                    </a:lnTo>
                    <a:lnTo>
                      <a:pt x="55" y="107"/>
                    </a:lnTo>
                    <a:lnTo>
                      <a:pt x="54" y="105"/>
                    </a:lnTo>
                    <a:lnTo>
                      <a:pt x="52" y="104"/>
                    </a:lnTo>
                    <a:lnTo>
                      <a:pt x="51" y="103"/>
                    </a:lnTo>
                    <a:lnTo>
                      <a:pt x="50" y="102"/>
                    </a:lnTo>
                    <a:lnTo>
                      <a:pt x="49" y="100"/>
                    </a:lnTo>
                    <a:lnTo>
                      <a:pt x="47" y="99"/>
                    </a:lnTo>
                    <a:lnTo>
                      <a:pt x="46" y="97"/>
                    </a:lnTo>
                    <a:lnTo>
                      <a:pt x="44" y="95"/>
                    </a:lnTo>
                    <a:lnTo>
                      <a:pt x="43" y="94"/>
                    </a:lnTo>
                    <a:lnTo>
                      <a:pt x="42" y="93"/>
                    </a:lnTo>
                    <a:lnTo>
                      <a:pt x="41" y="93"/>
                    </a:lnTo>
                    <a:lnTo>
                      <a:pt x="40" y="92"/>
                    </a:lnTo>
                    <a:lnTo>
                      <a:pt x="40" y="90"/>
                    </a:lnTo>
                    <a:lnTo>
                      <a:pt x="38" y="88"/>
                    </a:lnTo>
                    <a:lnTo>
                      <a:pt x="37" y="87"/>
                    </a:lnTo>
                    <a:lnTo>
                      <a:pt x="35" y="85"/>
                    </a:lnTo>
                    <a:lnTo>
                      <a:pt x="34" y="84"/>
                    </a:lnTo>
                    <a:lnTo>
                      <a:pt x="33" y="83"/>
                    </a:lnTo>
                    <a:lnTo>
                      <a:pt x="31" y="81"/>
                    </a:lnTo>
                    <a:lnTo>
                      <a:pt x="31" y="80"/>
                    </a:lnTo>
                    <a:lnTo>
                      <a:pt x="30" y="78"/>
                    </a:lnTo>
                    <a:lnTo>
                      <a:pt x="29" y="77"/>
                    </a:lnTo>
                    <a:lnTo>
                      <a:pt x="29" y="77"/>
                    </a:lnTo>
                    <a:lnTo>
                      <a:pt x="28" y="76"/>
                    </a:lnTo>
                    <a:lnTo>
                      <a:pt x="28" y="76"/>
                    </a:lnTo>
                    <a:lnTo>
                      <a:pt x="27" y="75"/>
                    </a:lnTo>
                    <a:lnTo>
                      <a:pt x="27" y="74"/>
                    </a:lnTo>
                    <a:lnTo>
                      <a:pt x="26" y="74"/>
                    </a:lnTo>
                    <a:lnTo>
                      <a:pt x="25" y="73"/>
                    </a:lnTo>
                    <a:lnTo>
                      <a:pt x="25" y="73"/>
                    </a:lnTo>
                    <a:lnTo>
                      <a:pt x="24" y="72"/>
                    </a:lnTo>
                    <a:lnTo>
                      <a:pt x="23" y="71"/>
                    </a:lnTo>
                    <a:lnTo>
                      <a:pt x="23" y="70"/>
                    </a:lnTo>
                    <a:lnTo>
                      <a:pt x="22" y="69"/>
                    </a:lnTo>
                    <a:lnTo>
                      <a:pt x="22" y="68"/>
                    </a:lnTo>
                    <a:lnTo>
                      <a:pt x="21" y="68"/>
                    </a:lnTo>
                    <a:lnTo>
                      <a:pt x="21" y="67"/>
                    </a:lnTo>
                    <a:lnTo>
                      <a:pt x="21" y="66"/>
                    </a:lnTo>
                    <a:lnTo>
                      <a:pt x="20" y="65"/>
                    </a:lnTo>
                    <a:lnTo>
                      <a:pt x="20" y="65"/>
                    </a:lnTo>
                    <a:lnTo>
                      <a:pt x="19" y="65"/>
                    </a:lnTo>
                    <a:lnTo>
                      <a:pt x="19" y="64"/>
                    </a:lnTo>
                    <a:lnTo>
                      <a:pt x="18" y="63"/>
                    </a:lnTo>
                    <a:lnTo>
                      <a:pt x="18" y="62"/>
                    </a:lnTo>
                    <a:lnTo>
                      <a:pt x="17" y="62"/>
                    </a:lnTo>
                    <a:lnTo>
                      <a:pt x="17" y="61"/>
                    </a:lnTo>
                    <a:lnTo>
                      <a:pt x="16" y="60"/>
                    </a:lnTo>
                    <a:lnTo>
                      <a:pt x="16" y="59"/>
                    </a:lnTo>
                    <a:lnTo>
                      <a:pt x="15" y="58"/>
                    </a:lnTo>
                    <a:lnTo>
                      <a:pt x="15" y="58"/>
                    </a:lnTo>
                    <a:lnTo>
                      <a:pt x="14" y="57"/>
                    </a:lnTo>
                    <a:lnTo>
                      <a:pt x="14" y="56"/>
                    </a:lnTo>
                    <a:lnTo>
                      <a:pt x="13" y="55"/>
                    </a:lnTo>
                    <a:lnTo>
                      <a:pt x="13" y="55"/>
                    </a:lnTo>
                    <a:lnTo>
                      <a:pt x="12" y="55"/>
                    </a:lnTo>
                    <a:lnTo>
                      <a:pt x="12" y="54"/>
                    </a:lnTo>
                    <a:lnTo>
                      <a:pt x="12" y="53"/>
                    </a:lnTo>
                    <a:lnTo>
                      <a:pt x="12" y="52"/>
                    </a:lnTo>
                    <a:lnTo>
                      <a:pt x="11" y="52"/>
                    </a:lnTo>
                    <a:lnTo>
                      <a:pt x="11" y="51"/>
                    </a:lnTo>
                    <a:lnTo>
                      <a:pt x="10" y="50"/>
                    </a:lnTo>
                    <a:lnTo>
                      <a:pt x="10" y="49"/>
                    </a:lnTo>
                    <a:lnTo>
                      <a:pt x="10" y="49"/>
                    </a:lnTo>
                    <a:lnTo>
                      <a:pt x="9" y="48"/>
                    </a:lnTo>
                    <a:lnTo>
                      <a:pt x="9" y="48"/>
                    </a:lnTo>
                    <a:lnTo>
                      <a:pt x="9" y="47"/>
                    </a:lnTo>
                    <a:lnTo>
                      <a:pt x="8" y="46"/>
                    </a:lnTo>
                    <a:lnTo>
                      <a:pt x="8" y="46"/>
                    </a:lnTo>
                    <a:lnTo>
                      <a:pt x="8" y="45"/>
                    </a:lnTo>
                    <a:lnTo>
                      <a:pt x="7" y="45"/>
                    </a:lnTo>
                    <a:lnTo>
                      <a:pt x="7" y="44"/>
                    </a:lnTo>
                    <a:lnTo>
                      <a:pt x="6" y="44"/>
                    </a:lnTo>
                    <a:lnTo>
                      <a:pt x="6" y="43"/>
                    </a:lnTo>
                    <a:lnTo>
                      <a:pt x="6" y="42"/>
                    </a:lnTo>
                    <a:lnTo>
                      <a:pt x="5" y="41"/>
                    </a:lnTo>
                    <a:lnTo>
                      <a:pt x="5" y="41"/>
                    </a:lnTo>
                    <a:lnTo>
                      <a:pt x="5" y="40"/>
                    </a:lnTo>
                    <a:lnTo>
                      <a:pt x="4" y="39"/>
                    </a:lnTo>
                    <a:lnTo>
                      <a:pt x="4" y="39"/>
                    </a:lnTo>
                    <a:lnTo>
                      <a:pt x="4" y="38"/>
                    </a:lnTo>
                    <a:lnTo>
                      <a:pt x="3" y="37"/>
                    </a:lnTo>
                    <a:lnTo>
                      <a:pt x="3" y="36"/>
                    </a:lnTo>
                    <a:lnTo>
                      <a:pt x="3" y="36"/>
                    </a:lnTo>
                    <a:lnTo>
                      <a:pt x="3" y="36"/>
                    </a:lnTo>
                    <a:lnTo>
                      <a:pt x="2" y="35"/>
                    </a:lnTo>
                    <a:lnTo>
                      <a:pt x="2" y="35"/>
                    </a:lnTo>
                    <a:lnTo>
                      <a:pt x="2" y="34"/>
                    </a:lnTo>
                    <a:lnTo>
                      <a:pt x="2" y="33"/>
                    </a:lnTo>
                    <a:lnTo>
                      <a:pt x="2" y="32"/>
                    </a:lnTo>
                    <a:lnTo>
                      <a:pt x="2" y="32"/>
                    </a:lnTo>
                    <a:lnTo>
                      <a:pt x="2" y="31"/>
                    </a:lnTo>
                    <a:lnTo>
                      <a:pt x="2" y="30"/>
                    </a:lnTo>
                    <a:lnTo>
                      <a:pt x="2" y="30"/>
                    </a:lnTo>
                    <a:lnTo>
                      <a:pt x="1" y="29"/>
                    </a:lnTo>
                    <a:lnTo>
                      <a:pt x="1" y="28"/>
                    </a:lnTo>
                    <a:lnTo>
                      <a:pt x="1" y="27"/>
                    </a:lnTo>
                    <a:lnTo>
                      <a:pt x="1" y="27"/>
                    </a:lnTo>
                    <a:lnTo>
                      <a:pt x="1" y="26"/>
                    </a:lnTo>
                    <a:lnTo>
                      <a:pt x="1" y="26"/>
                    </a:lnTo>
                    <a:lnTo>
                      <a:pt x="1" y="26"/>
                    </a:lnTo>
                    <a:lnTo>
                      <a:pt x="0" y="25"/>
                    </a:lnTo>
                    <a:lnTo>
                      <a:pt x="0" y="24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22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0" y="20"/>
                    </a:lnTo>
                    <a:lnTo>
                      <a:pt x="0" y="19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16"/>
                    </a:lnTo>
                    <a:lnTo>
                      <a:pt x="1" y="15"/>
                    </a:lnTo>
                    <a:lnTo>
                      <a:pt x="1" y="15"/>
                    </a:lnTo>
                    <a:lnTo>
                      <a:pt x="1" y="14"/>
                    </a:lnTo>
                    <a:lnTo>
                      <a:pt x="1" y="14"/>
                    </a:lnTo>
                    <a:lnTo>
                      <a:pt x="1" y="14"/>
                    </a:lnTo>
                    <a:lnTo>
                      <a:pt x="1" y="13"/>
                    </a:lnTo>
                    <a:lnTo>
                      <a:pt x="1" y="13"/>
                    </a:lnTo>
                    <a:lnTo>
                      <a:pt x="1" y="13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1"/>
                    </a:lnTo>
                    <a:lnTo>
                      <a:pt x="2" y="11"/>
                    </a:lnTo>
                    <a:lnTo>
                      <a:pt x="2" y="11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3" y="8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5" y="6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7" y="4"/>
                    </a:lnTo>
                    <a:lnTo>
                      <a:pt x="7" y="4"/>
                    </a:lnTo>
                    <a:lnTo>
                      <a:pt x="8" y="4"/>
                    </a:lnTo>
                    <a:lnTo>
                      <a:pt x="8" y="3"/>
                    </a:lnTo>
                    <a:lnTo>
                      <a:pt x="9" y="3"/>
                    </a:lnTo>
                    <a:lnTo>
                      <a:pt x="10" y="2"/>
                    </a:lnTo>
                    <a:lnTo>
                      <a:pt x="11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3" y="1"/>
                    </a:lnTo>
                    <a:lnTo>
                      <a:pt x="14" y="1"/>
                    </a:lnTo>
                    <a:lnTo>
                      <a:pt x="14" y="1"/>
                    </a:lnTo>
                    <a:lnTo>
                      <a:pt x="15" y="1"/>
                    </a:lnTo>
                    <a:lnTo>
                      <a:pt x="16" y="1"/>
                    </a:lnTo>
                    <a:lnTo>
                      <a:pt x="16" y="1"/>
                    </a:lnTo>
                    <a:lnTo>
                      <a:pt x="17" y="1"/>
                    </a:lnTo>
                    <a:lnTo>
                      <a:pt x="18" y="1"/>
                    </a:lnTo>
                    <a:lnTo>
                      <a:pt x="18" y="1"/>
                    </a:lnTo>
                    <a:lnTo>
                      <a:pt x="19" y="1"/>
                    </a:lnTo>
                    <a:lnTo>
                      <a:pt x="21" y="1"/>
                    </a:lnTo>
                    <a:lnTo>
                      <a:pt x="23" y="0"/>
                    </a:lnTo>
                    <a:lnTo>
                      <a:pt x="25" y="1"/>
                    </a:lnTo>
                    <a:lnTo>
                      <a:pt x="27" y="1"/>
                    </a:lnTo>
                    <a:lnTo>
                      <a:pt x="28" y="1"/>
                    </a:lnTo>
                    <a:lnTo>
                      <a:pt x="30" y="2"/>
                    </a:lnTo>
                    <a:lnTo>
                      <a:pt x="31" y="2"/>
                    </a:lnTo>
                    <a:lnTo>
                      <a:pt x="32" y="3"/>
                    </a:lnTo>
                    <a:lnTo>
                      <a:pt x="33" y="4"/>
                    </a:lnTo>
                    <a:lnTo>
                      <a:pt x="34" y="4"/>
                    </a:lnTo>
                    <a:lnTo>
                      <a:pt x="34" y="4"/>
                    </a:lnTo>
                    <a:lnTo>
                      <a:pt x="35" y="5"/>
                    </a:lnTo>
                    <a:lnTo>
                      <a:pt x="35" y="5"/>
                    </a:lnTo>
                    <a:lnTo>
                      <a:pt x="34" y="4"/>
                    </a:lnTo>
                    <a:lnTo>
                      <a:pt x="34" y="4"/>
                    </a:lnTo>
                    <a:lnTo>
                      <a:pt x="33" y="4"/>
                    </a:lnTo>
                    <a:lnTo>
                      <a:pt x="34" y="4"/>
                    </a:lnTo>
                    <a:lnTo>
                      <a:pt x="33" y="3"/>
                    </a:lnTo>
                    <a:lnTo>
                      <a:pt x="33" y="3"/>
                    </a:lnTo>
                    <a:close/>
                    <a:moveTo>
                      <a:pt x="37" y="8"/>
                    </a:moveTo>
                    <a:lnTo>
                      <a:pt x="37" y="8"/>
                    </a:lnTo>
                    <a:lnTo>
                      <a:pt x="37" y="8"/>
                    </a:lnTo>
                    <a:lnTo>
                      <a:pt x="38" y="9"/>
                    </a:lnTo>
                    <a:lnTo>
                      <a:pt x="38" y="9"/>
                    </a:lnTo>
                    <a:lnTo>
                      <a:pt x="38" y="10"/>
                    </a:lnTo>
                    <a:lnTo>
                      <a:pt x="39" y="10"/>
                    </a:lnTo>
                    <a:lnTo>
                      <a:pt x="39" y="11"/>
                    </a:lnTo>
                    <a:lnTo>
                      <a:pt x="38" y="9"/>
                    </a:lnTo>
                    <a:lnTo>
                      <a:pt x="38" y="9"/>
                    </a:lnTo>
                    <a:lnTo>
                      <a:pt x="38" y="8"/>
                    </a:lnTo>
                    <a:lnTo>
                      <a:pt x="38" y="8"/>
                    </a:lnTo>
                    <a:lnTo>
                      <a:pt x="37" y="8"/>
                    </a:lnTo>
                    <a:lnTo>
                      <a:pt x="37" y="8"/>
                    </a:lnTo>
                    <a:lnTo>
                      <a:pt x="37" y="8"/>
                    </a:lnTo>
                    <a:lnTo>
                      <a:pt x="37" y="8"/>
                    </a:lnTo>
                    <a:lnTo>
                      <a:pt x="37" y="8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140">
                <a:extLst>
                  <a:ext uri="{FF2B5EF4-FFF2-40B4-BE49-F238E27FC236}">
                    <a16:creationId xmlns:a16="http://schemas.microsoft.com/office/drawing/2014/main" id="{920AB5DC-4B8F-349F-A3EA-F8DA76BB3F1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73200" y="9002714"/>
                <a:ext cx="122238" cy="130175"/>
              </a:xfrm>
              <a:custGeom>
                <a:avLst/>
                <a:gdLst>
                  <a:gd name="T0" fmla="*/ 42 w 77"/>
                  <a:gd name="T1" fmla="*/ 1 h 82"/>
                  <a:gd name="T2" fmla="*/ 46 w 77"/>
                  <a:gd name="T3" fmla="*/ 2 h 82"/>
                  <a:gd name="T4" fmla="*/ 51 w 77"/>
                  <a:gd name="T5" fmla="*/ 3 h 82"/>
                  <a:gd name="T6" fmla="*/ 54 w 77"/>
                  <a:gd name="T7" fmla="*/ 6 h 82"/>
                  <a:gd name="T8" fmla="*/ 58 w 77"/>
                  <a:gd name="T9" fmla="*/ 9 h 82"/>
                  <a:gd name="T10" fmla="*/ 61 w 77"/>
                  <a:gd name="T11" fmla="*/ 12 h 82"/>
                  <a:gd name="T12" fmla="*/ 63 w 77"/>
                  <a:gd name="T13" fmla="*/ 14 h 82"/>
                  <a:gd name="T14" fmla="*/ 67 w 77"/>
                  <a:gd name="T15" fmla="*/ 20 h 82"/>
                  <a:gd name="T16" fmla="*/ 70 w 77"/>
                  <a:gd name="T17" fmla="*/ 28 h 82"/>
                  <a:gd name="T18" fmla="*/ 73 w 77"/>
                  <a:gd name="T19" fmla="*/ 35 h 82"/>
                  <a:gd name="T20" fmla="*/ 74 w 77"/>
                  <a:gd name="T21" fmla="*/ 41 h 82"/>
                  <a:gd name="T22" fmla="*/ 75 w 77"/>
                  <a:gd name="T23" fmla="*/ 45 h 82"/>
                  <a:gd name="T24" fmla="*/ 76 w 77"/>
                  <a:gd name="T25" fmla="*/ 50 h 82"/>
                  <a:gd name="T26" fmla="*/ 77 w 77"/>
                  <a:gd name="T27" fmla="*/ 55 h 82"/>
                  <a:gd name="T28" fmla="*/ 69 w 77"/>
                  <a:gd name="T29" fmla="*/ 70 h 82"/>
                  <a:gd name="T30" fmla="*/ 65 w 77"/>
                  <a:gd name="T31" fmla="*/ 74 h 82"/>
                  <a:gd name="T32" fmla="*/ 60 w 77"/>
                  <a:gd name="T33" fmla="*/ 78 h 82"/>
                  <a:gd name="T34" fmla="*/ 54 w 77"/>
                  <a:gd name="T35" fmla="*/ 80 h 82"/>
                  <a:gd name="T36" fmla="*/ 48 w 77"/>
                  <a:gd name="T37" fmla="*/ 81 h 82"/>
                  <a:gd name="T38" fmla="*/ 43 w 77"/>
                  <a:gd name="T39" fmla="*/ 82 h 82"/>
                  <a:gd name="T40" fmla="*/ 35 w 77"/>
                  <a:gd name="T41" fmla="*/ 80 h 82"/>
                  <a:gd name="T42" fmla="*/ 28 w 77"/>
                  <a:gd name="T43" fmla="*/ 77 h 82"/>
                  <a:gd name="T44" fmla="*/ 24 w 77"/>
                  <a:gd name="T45" fmla="*/ 71 h 82"/>
                  <a:gd name="T46" fmla="*/ 20 w 77"/>
                  <a:gd name="T47" fmla="*/ 66 h 82"/>
                  <a:gd name="T48" fmla="*/ 19 w 77"/>
                  <a:gd name="T49" fmla="*/ 61 h 82"/>
                  <a:gd name="T50" fmla="*/ 15 w 77"/>
                  <a:gd name="T51" fmla="*/ 55 h 82"/>
                  <a:gd name="T52" fmla="*/ 11 w 77"/>
                  <a:gd name="T53" fmla="*/ 52 h 82"/>
                  <a:gd name="T54" fmla="*/ 7 w 77"/>
                  <a:gd name="T55" fmla="*/ 50 h 82"/>
                  <a:gd name="T56" fmla="*/ 5 w 77"/>
                  <a:gd name="T57" fmla="*/ 46 h 82"/>
                  <a:gd name="T58" fmla="*/ 2 w 77"/>
                  <a:gd name="T59" fmla="*/ 42 h 82"/>
                  <a:gd name="T60" fmla="*/ 0 w 77"/>
                  <a:gd name="T61" fmla="*/ 37 h 82"/>
                  <a:gd name="T62" fmla="*/ 0 w 77"/>
                  <a:gd name="T63" fmla="*/ 32 h 82"/>
                  <a:gd name="T64" fmla="*/ 0 w 77"/>
                  <a:gd name="T65" fmla="*/ 26 h 82"/>
                  <a:gd name="T66" fmla="*/ 3 w 77"/>
                  <a:gd name="T67" fmla="*/ 21 h 82"/>
                  <a:gd name="T68" fmla="*/ 6 w 77"/>
                  <a:gd name="T69" fmla="*/ 16 h 82"/>
                  <a:gd name="T70" fmla="*/ 9 w 77"/>
                  <a:gd name="T71" fmla="*/ 13 h 82"/>
                  <a:gd name="T72" fmla="*/ 14 w 77"/>
                  <a:gd name="T73" fmla="*/ 9 h 82"/>
                  <a:gd name="T74" fmla="*/ 18 w 77"/>
                  <a:gd name="T75" fmla="*/ 5 h 82"/>
                  <a:gd name="T76" fmla="*/ 25 w 77"/>
                  <a:gd name="T77" fmla="*/ 3 h 82"/>
                  <a:gd name="T78" fmla="*/ 29 w 77"/>
                  <a:gd name="T79" fmla="*/ 1 h 82"/>
                  <a:gd name="T80" fmla="*/ 34 w 77"/>
                  <a:gd name="T81" fmla="*/ 0 h 82"/>
                  <a:gd name="T82" fmla="*/ 43 w 77"/>
                  <a:gd name="T83" fmla="*/ 42 h 82"/>
                  <a:gd name="T84" fmla="*/ 41 w 77"/>
                  <a:gd name="T85" fmla="*/ 42 h 82"/>
                  <a:gd name="T86" fmla="*/ 41 w 77"/>
                  <a:gd name="T87" fmla="*/ 42 h 82"/>
                  <a:gd name="T88" fmla="*/ 43 w 77"/>
                  <a:gd name="T89" fmla="*/ 43 h 82"/>
                  <a:gd name="T90" fmla="*/ 44 w 77"/>
                  <a:gd name="T91" fmla="*/ 42 h 82"/>
                  <a:gd name="T92" fmla="*/ 41 w 77"/>
                  <a:gd name="T93" fmla="*/ 42 h 82"/>
                  <a:gd name="T94" fmla="*/ 41 w 77"/>
                  <a:gd name="T95" fmla="*/ 42 h 82"/>
                  <a:gd name="T96" fmla="*/ 41 w 77"/>
                  <a:gd name="T97" fmla="*/ 42 h 82"/>
                  <a:gd name="T98" fmla="*/ 41 w 77"/>
                  <a:gd name="T99" fmla="*/ 42 h 82"/>
                  <a:gd name="T100" fmla="*/ 41 w 77"/>
                  <a:gd name="T101" fmla="*/ 42 h 82"/>
                  <a:gd name="T102" fmla="*/ 25 w 77"/>
                  <a:gd name="T103" fmla="*/ 31 h 82"/>
                  <a:gd name="T104" fmla="*/ 25 w 77"/>
                  <a:gd name="T105" fmla="*/ 31 h 82"/>
                  <a:gd name="T106" fmla="*/ 25 w 77"/>
                  <a:gd name="T107" fmla="*/ 31 h 82"/>
                  <a:gd name="T108" fmla="*/ 25 w 77"/>
                  <a:gd name="T109" fmla="*/ 31 h 82"/>
                  <a:gd name="T110" fmla="*/ 25 w 77"/>
                  <a:gd name="T111" fmla="*/ 31 h 82"/>
                  <a:gd name="T112" fmla="*/ 25 w 77"/>
                  <a:gd name="T113" fmla="*/ 31 h 82"/>
                  <a:gd name="T114" fmla="*/ 25 w 77"/>
                  <a:gd name="T115" fmla="*/ 31 h 82"/>
                  <a:gd name="T116" fmla="*/ 25 w 77"/>
                  <a:gd name="T117" fmla="*/ 31 h 82"/>
                  <a:gd name="T118" fmla="*/ 25 w 77"/>
                  <a:gd name="T119" fmla="*/ 31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7" h="82">
                    <a:moveTo>
                      <a:pt x="37" y="0"/>
                    </a:moveTo>
                    <a:lnTo>
                      <a:pt x="38" y="0"/>
                    </a:lnTo>
                    <a:lnTo>
                      <a:pt x="38" y="0"/>
                    </a:lnTo>
                    <a:lnTo>
                      <a:pt x="39" y="0"/>
                    </a:lnTo>
                    <a:lnTo>
                      <a:pt x="39" y="0"/>
                    </a:lnTo>
                    <a:lnTo>
                      <a:pt x="40" y="0"/>
                    </a:lnTo>
                    <a:lnTo>
                      <a:pt x="40" y="1"/>
                    </a:lnTo>
                    <a:lnTo>
                      <a:pt x="41" y="1"/>
                    </a:lnTo>
                    <a:lnTo>
                      <a:pt x="41" y="1"/>
                    </a:lnTo>
                    <a:lnTo>
                      <a:pt x="42" y="1"/>
                    </a:lnTo>
                    <a:lnTo>
                      <a:pt x="43" y="1"/>
                    </a:lnTo>
                    <a:lnTo>
                      <a:pt x="43" y="1"/>
                    </a:lnTo>
                    <a:lnTo>
                      <a:pt x="44" y="1"/>
                    </a:lnTo>
                    <a:lnTo>
                      <a:pt x="44" y="1"/>
                    </a:lnTo>
                    <a:lnTo>
                      <a:pt x="44" y="1"/>
                    </a:lnTo>
                    <a:lnTo>
                      <a:pt x="44" y="1"/>
                    </a:lnTo>
                    <a:lnTo>
                      <a:pt x="45" y="2"/>
                    </a:lnTo>
                    <a:lnTo>
                      <a:pt x="45" y="2"/>
                    </a:lnTo>
                    <a:lnTo>
                      <a:pt x="46" y="2"/>
                    </a:lnTo>
                    <a:lnTo>
                      <a:pt x="46" y="2"/>
                    </a:lnTo>
                    <a:lnTo>
                      <a:pt x="47" y="2"/>
                    </a:lnTo>
                    <a:lnTo>
                      <a:pt x="47" y="2"/>
                    </a:lnTo>
                    <a:lnTo>
                      <a:pt x="48" y="3"/>
                    </a:lnTo>
                    <a:lnTo>
                      <a:pt x="48" y="3"/>
                    </a:lnTo>
                    <a:lnTo>
                      <a:pt x="49" y="3"/>
                    </a:lnTo>
                    <a:lnTo>
                      <a:pt x="49" y="3"/>
                    </a:lnTo>
                    <a:lnTo>
                      <a:pt x="50" y="3"/>
                    </a:lnTo>
                    <a:lnTo>
                      <a:pt x="50" y="3"/>
                    </a:lnTo>
                    <a:lnTo>
                      <a:pt x="50" y="3"/>
                    </a:lnTo>
                    <a:lnTo>
                      <a:pt x="51" y="3"/>
                    </a:lnTo>
                    <a:lnTo>
                      <a:pt x="51" y="3"/>
                    </a:lnTo>
                    <a:lnTo>
                      <a:pt x="52" y="4"/>
                    </a:lnTo>
                    <a:lnTo>
                      <a:pt x="52" y="4"/>
                    </a:lnTo>
                    <a:lnTo>
                      <a:pt x="53" y="4"/>
                    </a:lnTo>
                    <a:lnTo>
                      <a:pt x="53" y="4"/>
                    </a:lnTo>
                    <a:lnTo>
                      <a:pt x="53" y="5"/>
                    </a:lnTo>
                    <a:lnTo>
                      <a:pt x="53" y="5"/>
                    </a:lnTo>
                    <a:lnTo>
                      <a:pt x="53" y="5"/>
                    </a:lnTo>
                    <a:lnTo>
                      <a:pt x="54" y="6"/>
                    </a:lnTo>
                    <a:lnTo>
                      <a:pt x="54" y="6"/>
                    </a:lnTo>
                    <a:lnTo>
                      <a:pt x="55" y="6"/>
                    </a:lnTo>
                    <a:lnTo>
                      <a:pt x="55" y="6"/>
                    </a:lnTo>
                    <a:lnTo>
                      <a:pt x="55" y="7"/>
                    </a:lnTo>
                    <a:lnTo>
                      <a:pt x="56" y="7"/>
                    </a:lnTo>
                    <a:lnTo>
                      <a:pt x="56" y="7"/>
                    </a:lnTo>
                    <a:lnTo>
                      <a:pt x="56" y="8"/>
                    </a:lnTo>
                    <a:lnTo>
                      <a:pt x="57" y="8"/>
                    </a:lnTo>
                    <a:lnTo>
                      <a:pt x="57" y="8"/>
                    </a:lnTo>
                    <a:lnTo>
                      <a:pt x="58" y="9"/>
                    </a:lnTo>
                    <a:lnTo>
                      <a:pt x="58" y="9"/>
                    </a:lnTo>
                    <a:lnTo>
                      <a:pt x="58" y="9"/>
                    </a:lnTo>
                    <a:lnTo>
                      <a:pt x="59" y="9"/>
                    </a:lnTo>
                    <a:lnTo>
                      <a:pt x="59" y="10"/>
                    </a:lnTo>
                    <a:lnTo>
                      <a:pt x="59" y="10"/>
                    </a:lnTo>
                    <a:lnTo>
                      <a:pt x="60" y="11"/>
                    </a:lnTo>
                    <a:lnTo>
                      <a:pt x="60" y="11"/>
                    </a:lnTo>
                    <a:lnTo>
                      <a:pt x="60" y="11"/>
                    </a:lnTo>
                    <a:lnTo>
                      <a:pt x="61" y="11"/>
                    </a:lnTo>
                    <a:lnTo>
                      <a:pt x="61" y="12"/>
                    </a:lnTo>
                    <a:lnTo>
                      <a:pt x="61" y="12"/>
                    </a:lnTo>
                    <a:lnTo>
                      <a:pt x="61" y="12"/>
                    </a:lnTo>
                    <a:lnTo>
                      <a:pt x="62" y="13"/>
                    </a:lnTo>
                    <a:lnTo>
                      <a:pt x="62" y="13"/>
                    </a:lnTo>
                    <a:lnTo>
                      <a:pt x="62" y="13"/>
                    </a:lnTo>
                    <a:lnTo>
                      <a:pt x="62" y="13"/>
                    </a:lnTo>
                    <a:lnTo>
                      <a:pt x="63" y="13"/>
                    </a:lnTo>
                    <a:lnTo>
                      <a:pt x="63" y="13"/>
                    </a:lnTo>
                    <a:lnTo>
                      <a:pt x="63" y="14"/>
                    </a:lnTo>
                    <a:lnTo>
                      <a:pt x="63" y="14"/>
                    </a:lnTo>
                    <a:lnTo>
                      <a:pt x="63" y="14"/>
                    </a:lnTo>
                    <a:lnTo>
                      <a:pt x="63" y="15"/>
                    </a:lnTo>
                    <a:lnTo>
                      <a:pt x="63" y="15"/>
                    </a:lnTo>
                    <a:lnTo>
                      <a:pt x="64" y="16"/>
                    </a:lnTo>
                    <a:lnTo>
                      <a:pt x="64" y="16"/>
                    </a:lnTo>
                    <a:lnTo>
                      <a:pt x="64" y="16"/>
                    </a:lnTo>
                    <a:lnTo>
                      <a:pt x="65" y="17"/>
                    </a:lnTo>
                    <a:lnTo>
                      <a:pt x="65" y="18"/>
                    </a:lnTo>
                    <a:lnTo>
                      <a:pt x="66" y="19"/>
                    </a:lnTo>
                    <a:lnTo>
                      <a:pt x="66" y="20"/>
                    </a:lnTo>
                    <a:lnTo>
                      <a:pt x="67" y="20"/>
                    </a:lnTo>
                    <a:lnTo>
                      <a:pt x="67" y="21"/>
                    </a:lnTo>
                    <a:lnTo>
                      <a:pt x="68" y="22"/>
                    </a:lnTo>
                    <a:lnTo>
                      <a:pt x="68" y="22"/>
                    </a:lnTo>
                    <a:lnTo>
                      <a:pt x="68" y="23"/>
                    </a:lnTo>
                    <a:lnTo>
                      <a:pt x="69" y="23"/>
                    </a:lnTo>
                    <a:lnTo>
                      <a:pt x="69" y="24"/>
                    </a:lnTo>
                    <a:lnTo>
                      <a:pt x="69" y="25"/>
                    </a:lnTo>
                    <a:lnTo>
                      <a:pt x="70" y="26"/>
                    </a:lnTo>
                    <a:lnTo>
                      <a:pt x="70" y="27"/>
                    </a:lnTo>
                    <a:lnTo>
                      <a:pt x="70" y="28"/>
                    </a:lnTo>
                    <a:lnTo>
                      <a:pt x="71" y="29"/>
                    </a:lnTo>
                    <a:lnTo>
                      <a:pt x="71" y="29"/>
                    </a:lnTo>
                    <a:lnTo>
                      <a:pt x="71" y="30"/>
                    </a:lnTo>
                    <a:lnTo>
                      <a:pt x="71" y="30"/>
                    </a:lnTo>
                    <a:lnTo>
                      <a:pt x="72" y="31"/>
                    </a:lnTo>
                    <a:lnTo>
                      <a:pt x="72" y="32"/>
                    </a:lnTo>
                    <a:lnTo>
                      <a:pt x="72" y="32"/>
                    </a:lnTo>
                    <a:lnTo>
                      <a:pt x="73" y="33"/>
                    </a:lnTo>
                    <a:lnTo>
                      <a:pt x="73" y="34"/>
                    </a:lnTo>
                    <a:lnTo>
                      <a:pt x="73" y="35"/>
                    </a:lnTo>
                    <a:lnTo>
                      <a:pt x="73" y="36"/>
                    </a:lnTo>
                    <a:lnTo>
                      <a:pt x="73" y="36"/>
                    </a:lnTo>
                    <a:lnTo>
                      <a:pt x="73" y="37"/>
                    </a:lnTo>
                    <a:lnTo>
                      <a:pt x="73" y="38"/>
                    </a:lnTo>
                    <a:lnTo>
                      <a:pt x="73" y="39"/>
                    </a:lnTo>
                    <a:lnTo>
                      <a:pt x="74" y="40"/>
                    </a:lnTo>
                    <a:lnTo>
                      <a:pt x="74" y="40"/>
                    </a:lnTo>
                    <a:lnTo>
                      <a:pt x="74" y="40"/>
                    </a:lnTo>
                    <a:lnTo>
                      <a:pt x="74" y="41"/>
                    </a:lnTo>
                    <a:lnTo>
                      <a:pt x="74" y="41"/>
                    </a:lnTo>
                    <a:lnTo>
                      <a:pt x="74" y="42"/>
                    </a:lnTo>
                    <a:lnTo>
                      <a:pt x="74" y="42"/>
                    </a:lnTo>
                    <a:lnTo>
                      <a:pt x="74" y="42"/>
                    </a:lnTo>
                    <a:lnTo>
                      <a:pt x="75" y="42"/>
                    </a:lnTo>
                    <a:lnTo>
                      <a:pt x="75" y="43"/>
                    </a:lnTo>
                    <a:lnTo>
                      <a:pt x="75" y="43"/>
                    </a:lnTo>
                    <a:lnTo>
                      <a:pt x="75" y="44"/>
                    </a:lnTo>
                    <a:lnTo>
                      <a:pt x="75" y="44"/>
                    </a:lnTo>
                    <a:lnTo>
                      <a:pt x="75" y="45"/>
                    </a:lnTo>
                    <a:lnTo>
                      <a:pt x="75" y="45"/>
                    </a:lnTo>
                    <a:lnTo>
                      <a:pt x="75" y="46"/>
                    </a:lnTo>
                    <a:lnTo>
                      <a:pt x="76" y="46"/>
                    </a:lnTo>
                    <a:lnTo>
                      <a:pt x="76" y="47"/>
                    </a:lnTo>
                    <a:lnTo>
                      <a:pt x="76" y="47"/>
                    </a:lnTo>
                    <a:lnTo>
                      <a:pt x="76" y="48"/>
                    </a:lnTo>
                    <a:lnTo>
                      <a:pt x="76" y="48"/>
                    </a:lnTo>
                    <a:lnTo>
                      <a:pt x="76" y="49"/>
                    </a:lnTo>
                    <a:lnTo>
                      <a:pt x="76" y="49"/>
                    </a:lnTo>
                    <a:lnTo>
                      <a:pt x="76" y="50"/>
                    </a:lnTo>
                    <a:lnTo>
                      <a:pt x="76" y="50"/>
                    </a:lnTo>
                    <a:lnTo>
                      <a:pt x="76" y="51"/>
                    </a:lnTo>
                    <a:lnTo>
                      <a:pt x="76" y="51"/>
                    </a:lnTo>
                    <a:lnTo>
                      <a:pt x="76" y="51"/>
                    </a:lnTo>
                    <a:lnTo>
                      <a:pt x="76" y="52"/>
                    </a:lnTo>
                    <a:lnTo>
                      <a:pt x="76" y="52"/>
                    </a:lnTo>
                    <a:lnTo>
                      <a:pt x="76" y="53"/>
                    </a:lnTo>
                    <a:lnTo>
                      <a:pt x="76" y="53"/>
                    </a:lnTo>
                    <a:lnTo>
                      <a:pt x="77" y="54"/>
                    </a:lnTo>
                    <a:lnTo>
                      <a:pt x="77" y="55"/>
                    </a:lnTo>
                    <a:lnTo>
                      <a:pt x="77" y="55"/>
                    </a:lnTo>
                    <a:lnTo>
                      <a:pt x="76" y="56"/>
                    </a:lnTo>
                    <a:lnTo>
                      <a:pt x="76" y="56"/>
                    </a:lnTo>
                    <a:lnTo>
                      <a:pt x="76" y="56"/>
                    </a:lnTo>
                    <a:lnTo>
                      <a:pt x="76" y="57"/>
                    </a:lnTo>
                    <a:lnTo>
                      <a:pt x="76" y="58"/>
                    </a:lnTo>
                    <a:lnTo>
                      <a:pt x="76" y="58"/>
                    </a:lnTo>
                    <a:lnTo>
                      <a:pt x="77" y="61"/>
                    </a:lnTo>
                    <a:lnTo>
                      <a:pt x="77" y="61"/>
                    </a:lnTo>
                    <a:lnTo>
                      <a:pt x="74" y="68"/>
                    </a:lnTo>
                    <a:lnTo>
                      <a:pt x="69" y="70"/>
                    </a:lnTo>
                    <a:lnTo>
                      <a:pt x="69" y="70"/>
                    </a:lnTo>
                    <a:lnTo>
                      <a:pt x="69" y="70"/>
                    </a:lnTo>
                    <a:lnTo>
                      <a:pt x="68" y="71"/>
                    </a:lnTo>
                    <a:lnTo>
                      <a:pt x="68" y="71"/>
                    </a:lnTo>
                    <a:lnTo>
                      <a:pt x="67" y="71"/>
                    </a:lnTo>
                    <a:lnTo>
                      <a:pt x="67" y="72"/>
                    </a:lnTo>
                    <a:lnTo>
                      <a:pt x="66" y="72"/>
                    </a:lnTo>
                    <a:lnTo>
                      <a:pt x="66" y="73"/>
                    </a:lnTo>
                    <a:lnTo>
                      <a:pt x="65" y="73"/>
                    </a:lnTo>
                    <a:lnTo>
                      <a:pt x="65" y="74"/>
                    </a:lnTo>
                    <a:lnTo>
                      <a:pt x="64" y="74"/>
                    </a:lnTo>
                    <a:lnTo>
                      <a:pt x="64" y="75"/>
                    </a:lnTo>
                    <a:lnTo>
                      <a:pt x="63" y="75"/>
                    </a:lnTo>
                    <a:lnTo>
                      <a:pt x="63" y="75"/>
                    </a:lnTo>
                    <a:lnTo>
                      <a:pt x="63" y="76"/>
                    </a:lnTo>
                    <a:lnTo>
                      <a:pt x="62" y="76"/>
                    </a:lnTo>
                    <a:lnTo>
                      <a:pt x="62" y="76"/>
                    </a:lnTo>
                    <a:lnTo>
                      <a:pt x="61" y="77"/>
                    </a:lnTo>
                    <a:lnTo>
                      <a:pt x="61" y="77"/>
                    </a:lnTo>
                    <a:lnTo>
                      <a:pt x="60" y="78"/>
                    </a:lnTo>
                    <a:lnTo>
                      <a:pt x="59" y="78"/>
                    </a:lnTo>
                    <a:lnTo>
                      <a:pt x="59" y="78"/>
                    </a:lnTo>
                    <a:lnTo>
                      <a:pt x="58" y="79"/>
                    </a:lnTo>
                    <a:lnTo>
                      <a:pt x="57" y="79"/>
                    </a:lnTo>
                    <a:lnTo>
                      <a:pt x="57" y="79"/>
                    </a:lnTo>
                    <a:lnTo>
                      <a:pt x="56" y="79"/>
                    </a:lnTo>
                    <a:lnTo>
                      <a:pt x="56" y="80"/>
                    </a:lnTo>
                    <a:lnTo>
                      <a:pt x="55" y="80"/>
                    </a:lnTo>
                    <a:lnTo>
                      <a:pt x="54" y="80"/>
                    </a:lnTo>
                    <a:lnTo>
                      <a:pt x="54" y="80"/>
                    </a:lnTo>
                    <a:lnTo>
                      <a:pt x="53" y="80"/>
                    </a:lnTo>
                    <a:lnTo>
                      <a:pt x="53" y="80"/>
                    </a:lnTo>
                    <a:lnTo>
                      <a:pt x="53" y="80"/>
                    </a:lnTo>
                    <a:lnTo>
                      <a:pt x="52" y="80"/>
                    </a:lnTo>
                    <a:lnTo>
                      <a:pt x="51" y="80"/>
                    </a:lnTo>
                    <a:lnTo>
                      <a:pt x="51" y="81"/>
                    </a:lnTo>
                    <a:lnTo>
                      <a:pt x="50" y="81"/>
                    </a:lnTo>
                    <a:lnTo>
                      <a:pt x="49" y="81"/>
                    </a:lnTo>
                    <a:lnTo>
                      <a:pt x="49" y="81"/>
                    </a:lnTo>
                    <a:lnTo>
                      <a:pt x="48" y="81"/>
                    </a:lnTo>
                    <a:lnTo>
                      <a:pt x="48" y="81"/>
                    </a:lnTo>
                    <a:lnTo>
                      <a:pt x="48" y="81"/>
                    </a:lnTo>
                    <a:lnTo>
                      <a:pt x="47" y="81"/>
                    </a:lnTo>
                    <a:lnTo>
                      <a:pt x="46" y="81"/>
                    </a:lnTo>
                    <a:lnTo>
                      <a:pt x="45" y="81"/>
                    </a:lnTo>
                    <a:lnTo>
                      <a:pt x="45" y="82"/>
                    </a:lnTo>
                    <a:lnTo>
                      <a:pt x="44" y="82"/>
                    </a:lnTo>
                    <a:lnTo>
                      <a:pt x="44" y="82"/>
                    </a:lnTo>
                    <a:lnTo>
                      <a:pt x="44" y="82"/>
                    </a:lnTo>
                    <a:lnTo>
                      <a:pt x="43" y="82"/>
                    </a:lnTo>
                    <a:lnTo>
                      <a:pt x="42" y="81"/>
                    </a:lnTo>
                    <a:lnTo>
                      <a:pt x="41" y="81"/>
                    </a:lnTo>
                    <a:lnTo>
                      <a:pt x="40" y="81"/>
                    </a:lnTo>
                    <a:lnTo>
                      <a:pt x="40" y="81"/>
                    </a:lnTo>
                    <a:lnTo>
                      <a:pt x="39" y="81"/>
                    </a:lnTo>
                    <a:lnTo>
                      <a:pt x="38" y="81"/>
                    </a:lnTo>
                    <a:lnTo>
                      <a:pt x="37" y="81"/>
                    </a:lnTo>
                    <a:lnTo>
                      <a:pt x="36" y="81"/>
                    </a:lnTo>
                    <a:lnTo>
                      <a:pt x="36" y="80"/>
                    </a:lnTo>
                    <a:lnTo>
                      <a:pt x="35" y="80"/>
                    </a:lnTo>
                    <a:lnTo>
                      <a:pt x="34" y="80"/>
                    </a:lnTo>
                    <a:lnTo>
                      <a:pt x="34" y="80"/>
                    </a:lnTo>
                    <a:lnTo>
                      <a:pt x="33" y="80"/>
                    </a:lnTo>
                    <a:lnTo>
                      <a:pt x="33" y="80"/>
                    </a:lnTo>
                    <a:lnTo>
                      <a:pt x="32" y="79"/>
                    </a:lnTo>
                    <a:lnTo>
                      <a:pt x="31" y="79"/>
                    </a:lnTo>
                    <a:lnTo>
                      <a:pt x="30" y="78"/>
                    </a:lnTo>
                    <a:lnTo>
                      <a:pt x="30" y="78"/>
                    </a:lnTo>
                    <a:lnTo>
                      <a:pt x="29" y="77"/>
                    </a:lnTo>
                    <a:lnTo>
                      <a:pt x="28" y="77"/>
                    </a:lnTo>
                    <a:lnTo>
                      <a:pt x="28" y="76"/>
                    </a:lnTo>
                    <a:lnTo>
                      <a:pt x="27" y="76"/>
                    </a:lnTo>
                    <a:lnTo>
                      <a:pt x="26" y="75"/>
                    </a:lnTo>
                    <a:lnTo>
                      <a:pt x="26" y="75"/>
                    </a:lnTo>
                    <a:lnTo>
                      <a:pt x="25" y="74"/>
                    </a:lnTo>
                    <a:lnTo>
                      <a:pt x="25" y="74"/>
                    </a:lnTo>
                    <a:lnTo>
                      <a:pt x="25" y="73"/>
                    </a:lnTo>
                    <a:lnTo>
                      <a:pt x="25" y="72"/>
                    </a:lnTo>
                    <a:lnTo>
                      <a:pt x="24" y="72"/>
                    </a:lnTo>
                    <a:lnTo>
                      <a:pt x="24" y="71"/>
                    </a:lnTo>
                    <a:lnTo>
                      <a:pt x="23" y="71"/>
                    </a:lnTo>
                    <a:lnTo>
                      <a:pt x="23" y="70"/>
                    </a:lnTo>
                    <a:lnTo>
                      <a:pt x="22" y="70"/>
                    </a:lnTo>
                    <a:lnTo>
                      <a:pt x="22" y="70"/>
                    </a:lnTo>
                    <a:lnTo>
                      <a:pt x="22" y="69"/>
                    </a:lnTo>
                    <a:lnTo>
                      <a:pt x="21" y="68"/>
                    </a:lnTo>
                    <a:lnTo>
                      <a:pt x="21" y="68"/>
                    </a:lnTo>
                    <a:lnTo>
                      <a:pt x="21" y="67"/>
                    </a:lnTo>
                    <a:lnTo>
                      <a:pt x="21" y="67"/>
                    </a:lnTo>
                    <a:lnTo>
                      <a:pt x="20" y="66"/>
                    </a:lnTo>
                    <a:lnTo>
                      <a:pt x="20" y="65"/>
                    </a:lnTo>
                    <a:lnTo>
                      <a:pt x="20" y="65"/>
                    </a:lnTo>
                    <a:lnTo>
                      <a:pt x="20" y="64"/>
                    </a:lnTo>
                    <a:lnTo>
                      <a:pt x="20" y="64"/>
                    </a:lnTo>
                    <a:lnTo>
                      <a:pt x="19" y="63"/>
                    </a:lnTo>
                    <a:lnTo>
                      <a:pt x="19" y="63"/>
                    </a:lnTo>
                    <a:lnTo>
                      <a:pt x="19" y="62"/>
                    </a:lnTo>
                    <a:lnTo>
                      <a:pt x="19" y="61"/>
                    </a:lnTo>
                    <a:lnTo>
                      <a:pt x="19" y="61"/>
                    </a:lnTo>
                    <a:lnTo>
                      <a:pt x="19" y="61"/>
                    </a:lnTo>
                    <a:lnTo>
                      <a:pt x="19" y="61"/>
                    </a:lnTo>
                    <a:lnTo>
                      <a:pt x="19" y="60"/>
                    </a:lnTo>
                    <a:lnTo>
                      <a:pt x="18" y="59"/>
                    </a:lnTo>
                    <a:lnTo>
                      <a:pt x="18" y="58"/>
                    </a:lnTo>
                    <a:lnTo>
                      <a:pt x="18" y="58"/>
                    </a:lnTo>
                    <a:lnTo>
                      <a:pt x="17" y="57"/>
                    </a:lnTo>
                    <a:lnTo>
                      <a:pt x="17" y="57"/>
                    </a:lnTo>
                    <a:lnTo>
                      <a:pt x="16" y="56"/>
                    </a:lnTo>
                    <a:lnTo>
                      <a:pt x="15" y="56"/>
                    </a:lnTo>
                    <a:lnTo>
                      <a:pt x="15" y="55"/>
                    </a:lnTo>
                    <a:lnTo>
                      <a:pt x="14" y="55"/>
                    </a:lnTo>
                    <a:lnTo>
                      <a:pt x="14" y="54"/>
                    </a:lnTo>
                    <a:lnTo>
                      <a:pt x="14" y="54"/>
                    </a:lnTo>
                    <a:lnTo>
                      <a:pt x="13" y="54"/>
                    </a:lnTo>
                    <a:lnTo>
                      <a:pt x="13" y="53"/>
                    </a:lnTo>
                    <a:lnTo>
                      <a:pt x="12" y="53"/>
                    </a:lnTo>
                    <a:lnTo>
                      <a:pt x="12" y="53"/>
                    </a:lnTo>
                    <a:lnTo>
                      <a:pt x="12" y="53"/>
                    </a:lnTo>
                    <a:lnTo>
                      <a:pt x="11" y="52"/>
                    </a:lnTo>
                    <a:lnTo>
                      <a:pt x="11" y="52"/>
                    </a:lnTo>
                    <a:lnTo>
                      <a:pt x="10" y="52"/>
                    </a:lnTo>
                    <a:lnTo>
                      <a:pt x="10" y="51"/>
                    </a:lnTo>
                    <a:lnTo>
                      <a:pt x="10" y="51"/>
                    </a:lnTo>
                    <a:lnTo>
                      <a:pt x="9" y="51"/>
                    </a:lnTo>
                    <a:lnTo>
                      <a:pt x="9" y="51"/>
                    </a:lnTo>
                    <a:lnTo>
                      <a:pt x="9" y="51"/>
                    </a:lnTo>
                    <a:lnTo>
                      <a:pt x="8" y="51"/>
                    </a:lnTo>
                    <a:lnTo>
                      <a:pt x="8" y="50"/>
                    </a:lnTo>
                    <a:lnTo>
                      <a:pt x="7" y="50"/>
                    </a:lnTo>
                    <a:lnTo>
                      <a:pt x="7" y="50"/>
                    </a:lnTo>
                    <a:lnTo>
                      <a:pt x="7" y="50"/>
                    </a:lnTo>
                    <a:lnTo>
                      <a:pt x="7" y="49"/>
                    </a:lnTo>
                    <a:lnTo>
                      <a:pt x="6" y="49"/>
                    </a:lnTo>
                    <a:lnTo>
                      <a:pt x="6" y="48"/>
                    </a:lnTo>
                    <a:lnTo>
                      <a:pt x="6" y="48"/>
                    </a:lnTo>
                    <a:lnTo>
                      <a:pt x="6" y="48"/>
                    </a:lnTo>
                    <a:lnTo>
                      <a:pt x="6" y="47"/>
                    </a:lnTo>
                    <a:lnTo>
                      <a:pt x="6" y="47"/>
                    </a:lnTo>
                    <a:lnTo>
                      <a:pt x="6" y="46"/>
                    </a:lnTo>
                    <a:lnTo>
                      <a:pt x="5" y="46"/>
                    </a:lnTo>
                    <a:lnTo>
                      <a:pt x="5" y="46"/>
                    </a:lnTo>
                    <a:lnTo>
                      <a:pt x="5" y="45"/>
                    </a:lnTo>
                    <a:lnTo>
                      <a:pt x="4" y="45"/>
                    </a:lnTo>
                    <a:lnTo>
                      <a:pt x="4" y="44"/>
                    </a:lnTo>
                    <a:lnTo>
                      <a:pt x="4" y="44"/>
                    </a:lnTo>
                    <a:lnTo>
                      <a:pt x="4" y="43"/>
                    </a:lnTo>
                    <a:lnTo>
                      <a:pt x="3" y="43"/>
                    </a:lnTo>
                    <a:lnTo>
                      <a:pt x="3" y="42"/>
                    </a:lnTo>
                    <a:lnTo>
                      <a:pt x="3" y="42"/>
                    </a:lnTo>
                    <a:lnTo>
                      <a:pt x="2" y="42"/>
                    </a:lnTo>
                    <a:lnTo>
                      <a:pt x="2" y="42"/>
                    </a:lnTo>
                    <a:lnTo>
                      <a:pt x="2" y="41"/>
                    </a:lnTo>
                    <a:lnTo>
                      <a:pt x="2" y="41"/>
                    </a:lnTo>
                    <a:lnTo>
                      <a:pt x="2" y="40"/>
                    </a:lnTo>
                    <a:lnTo>
                      <a:pt x="1" y="40"/>
                    </a:lnTo>
                    <a:lnTo>
                      <a:pt x="1" y="39"/>
                    </a:lnTo>
                    <a:lnTo>
                      <a:pt x="1" y="39"/>
                    </a:lnTo>
                    <a:lnTo>
                      <a:pt x="1" y="38"/>
                    </a:lnTo>
                    <a:lnTo>
                      <a:pt x="1" y="38"/>
                    </a:lnTo>
                    <a:lnTo>
                      <a:pt x="0" y="37"/>
                    </a:lnTo>
                    <a:lnTo>
                      <a:pt x="0" y="37"/>
                    </a:lnTo>
                    <a:lnTo>
                      <a:pt x="0" y="36"/>
                    </a:lnTo>
                    <a:lnTo>
                      <a:pt x="0" y="35"/>
                    </a:lnTo>
                    <a:lnTo>
                      <a:pt x="0" y="35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0" y="33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0" y="29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0" y="27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0" y="25"/>
                    </a:lnTo>
                    <a:lnTo>
                      <a:pt x="1" y="24"/>
                    </a:lnTo>
                    <a:lnTo>
                      <a:pt x="1" y="24"/>
                    </a:lnTo>
                    <a:lnTo>
                      <a:pt x="1" y="23"/>
                    </a:lnTo>
                    <a:lnTo>
                      <a:pt x="1" y="23"/>
                    </a:lnTo>
                    <a:lnTo>
                      <a:pt x="2" y="22"/>
                    </a:lnTo>
                    <a:lnTo>
                      <a:pt x="2" y="22"/>
                    </a:lnTo>
                    <a:lnTo>
                      <a:pt x="2" y="22"/>
                    </a:lnTo>
                    <a:lnTo>
                      <a:pt x="2" y="21"/>
                    </a:lnTo>
                    <a:lnTo>
                      <a:pt x="3" y="21"/>
                    </a:lnTo>
                    <a:lnTo>
                      <a:pt x="3" y="21"/>
                    </a:lnTo>
                    <a:lnTo>
                      <a:pt x="3" y="20"/>
                    </a:lnTo>
                    <a:lnTo>
                      <a:pt x="3" y="20"/>
                    </a:lnTo>
                    <a:lnTo>
                      <a:pt x="4" y="19"/>
                    </a:lnTo>
                    <a:lnTo>
                      <a:pt x="4" y="19"/>
                    </a:lnTo>
                    <a:lnTo>
                      <a:pt x="4" y="18"/>
                    </a:lnTo>
                    <a:lnTo>
                      <a:pt x="5" y="18"/>
                    </a:lnTo>
                    <a:lnTo>
                      <a:pt x="5" y="17"/>
                    </a:lnTo>
                    <a:lnTo>
                      <a:pt x="5" y="17"/>
                    </a:lnTo>
                    <a:lnTo>
                      <a:pt x="6" y="16"/>
                    </a:lnTo>
                    <a:lnTo>
                      <a:pt x="6" y="16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6" y="14"/>
                    </a:lnTo>
                    <a:lnTo>
                      <a:pt x="7" y="14"/>
                    </a:lnTo>
                    <a:lnTo>
                      <a:pt x="7" y="13"/>
                    </a:lnTo>
                    <a:lnTo>
                      <a:pt x="8" y="13"/>
                    </a:lnTo>
                    <a:lnTo>
                      <a:pt x="8" y="13"/>
                    </a:lnTo>
                    <a:lnTo>
                      <a:pt x="8" y="13"/>
                    </a:lnTo>
                    <a:lnTo>
                      <a:pt x="9" y="13"/>
                    </a:lnTo>
                    <a:lnTo>
                      <a:pt x="9" y="12"/>
                    </a:lnTo>
                    <a:lnTo>
                      <a:pt x="10" y="12"/>
                    </a:lnTo>
                    <a:lnTo>
                      <a:pt x="10" y="11"/>
                    </a:lnTo>
                    <a:lnTo>
                      <a:pt x="11" y="11"/>
                    </a:lnTo>
                    <a:lnTo>
                      <a:pt x="11" y="11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13" y="9"/>
                    </a:lnTo>
                    <a:lnTo>
                      <a:pt x="13" y="9"/>
                    </a:lnTo>
                    <a:lnTo>
                      <a:pt x="14" y="9"/>
                    </a:lnTo>
                    <a:lnTo>
                      <a:pt x="14" y="8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15" y="7"/>
                    </a:lnTo>
                    <a:lnTo>
                      <a:pt x="16" y="7"/>
                    </a:lnTo>
                    <a:lnTo>
                      <a:pt x="16" y="7"/>
                    </a:lnTo>
                    <a:lnTo>
                      <a:pt x="17" y="6"/>
                    </a:lnTo>
                    <a:lnTo>
                      <a:pt x="17" y="6"/>
                    </a:lnTo>
                    <a:lnTo>
                      <a:pt x="18" y="6"/>
                    </a:lnTo>
                    <a:lnTo>
                      <a:pt x="18" y="5"/>
                    </a:lnTo>
                    <a:lnTo>
                      <a:pt x="19" y="5"/>
                    </a:lnTo>
                    <a:lnTo>
                      <a:pt x="20" y="5"/>
                    </a:lnTo>
                    <a:lnTo>
                      <a:pt x="20" y="4"/>
                    </a:lnTo>
                    <a:lnTo>
                      <a:pt x="21" y="4"/>
                    </a:lnTo>
                    <a:lnTo>
                      <a:pt x="22" y="4"/>
                    </a:lnTo>
                    <a:lnTo>
                      <a:pt x="22" y="3"/>
                    </a:lnTo>
                    <a:lnTo>
                      <a:pt x="23" y="3"/>
                    </a:lnTo>
                    <a:lnTo>
                      <a:pt x="24" y="3"/>
                    </a:lnTo>
                    <a:lnTo>
                      <a:pt x="24" y="3"/>
                    </a:lnTo>
                    <a:lnTo>
                      <a:pt x="25" y="3"/>
                    </a:lnTo>
                    <a:lnTo>
                      <a:pt x="25" y="3"/>
                    </a:lnTo>
                    <a:lnTo>
                      <a:pt x="25" y="3"/>
                    </a:lnTo>
                    <a:lnTo>
                      <a:pt x="25" y="3"/>
                    </a:lnTo>
                    <a:lnTo>
                      <a:pt x="26" y="2"/>
                    </a:lnTo>
                    <a:lnTo>
                      <a:pt x="26" y="2"/>
                    </a:lnTo>
                    <a:lnTo>
                      <a:pt x="27" y="2"/>
                    </a:lnTo>
                    <a:lnTo>
                      <a:pt x="27" y="2"/>
                    </a:lnTo>
                    <a:lnTo>
                      <a:pt x="28" y="2"/>
                    </a:lnTo>
                    <a:lnTo>
                      <a:pt x="29" y="1"/>
                    </a:lnTo>
                    <a:lnTo>
                      <a:pt x="29" y="1"/>
                    </a:lnTo>
                    <a:lnTo>
                      <a:pt x="30" y="1"/>
                    </a:lnTo>
                    <a:lnTo>
                      <a:pt x="30" y="1"/>
                    </a:lnTo>
                    <a:lnTo>
                      <a:pt x="31" y="1"/>
                    </a:lnTo>
                    <a:lnTo>
                      <a:pt x="31" y="1"/>
                    </a:lnTo>
                    <a:lnTo>
                      <a:pt x="32" y="1"/>
                    </a:lnTo>
                    <a:lnTo>
                      <a:pt x="32" y="1"/>
                    </a:lnTo>
                    <a:lnTo>
                      <a:pt x="33" y="1"/>
                    </a:lnTo>
                    <a:lnTo>
                      <a:pt x="34" y="1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35" y="0"/>
                    </a:lnTo>
                    <a:lnTo>
                      <a:pt x="35" y="0"/>
                    </a:lnTo>
                    <a:lnTo>
                      <a:pt x="36" y="0"/>
                    </a:lnTo>
                    <a:lnTo>
                      <a:pt x="37" y="0"/>
                    </a:lnTo>
                    <a:lnTo>
                      <a:pt x="37" y="0"/>
                    </a:lnTo>
                    <a:lnTo>
                      <a:pt x="37" y="0"/>
                    </a:lnTo>
                    <a:close/>
                    <a:moveTo>
                      <a:pt x="44" y="42"/>
                    </a:moveTo>
                    <a:lnTo>
                      <a:pt x="43" y="42"/>
                    </a:lnTo>
                    <a:lnTo>
                      <a:pt x="43" y="42"/>
                    </a:lnTo>
                    <a:lnTo>
                      <a:pt x="43" y="42"/>
                    </a:lnTo>
                    <a:lnTo>
                      <a:pt x="42" y="42"/>
                    </a:lnTo>
                    <a:lnTo>
                      <a:pt x="42" y="42"/>
                    </a:lnTo>
                    <a:lnTo>
                      <a:pt x="42" y="42"/>
                    </a:lnTo>
                    <a:lnTo>
                      <a:pt x="42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3"/>
                    </a:lnTo>
                    <a:lnTo>
                      <a:pt x="42" y="43"/>
                    </a:lnTo>
                    <a:lnTo>
                      <a:pt x="43" y="43"/>
                    </a:lnTo>
                    <a:lnTo>
                      <a:pt x="43" y="43"/>
                    </a:lnTo>
                    <a:lnTo>
                      <a:pt x="43" y="43"/>
                    </a:lnTo>
                    <a:lnTo>
                      <a:pt x="43" y="43"/>
                    </a:lnTo>
                    <a:lnTo>
                      <a:pt x="43" y="43"/>
                    </a:lnTo>
                    <a:lnTo>
                      <a:pt x="43" y="43"/>
                    </a:lnTo>
                    <a:lnTo>
                      <a:pt x="43" y="43"/>
                    </a:lnTo>
                    <a:lnTo>
                      <a:pt x="43" y="42"/>
                    </a:lnTo>
                    <a:lnTo>
                      <a:pt x="44" y="42"/>
                    </a:lnTo>
                    <a:lnTo>
                      <a:pt x="44" y="42"/>
                    </a:lnTo>
                    <a:lnTo>
                      <a:pt x="44" y="42"/>
                    </a:lnTo>
                    <a:lnTo>
                      <a:pt x="44" y="42"/>
                    </a:lnTo>
                    <a:lnTo>
                      <a:pt x="44" y="42"/>
                    </a:lnTo>
                    <a:lnTo>
                      <a:pt x="44" y="42"/>
                    </a:lnTo>
                    <a:lnTo>
                      <a:pt x="44" y="42"/>
                    </a:lnTo>
                    <a:lnTo>
                      <a:pt x="44" y="42"/>
                    </a:lnTo>
                    <a:lnTo>
                      <a:pt x="44" y="42"/>
                    </a:lnTo>
                    <a:close/>
                    <a:moveTo>
                      <a:pt x="41" y="42"/>
                    </a:move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close/>
                    <a:moveTo>
                      <a:pt x="41" y="42"/>
                    </a:move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close/>
                    <a:moveTo>
                      <a:pt x="41" y="42"/>
                    </a:move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close/>
                    <a:moveTo>
                      <a:pt x="41" y="42"/>
                    </a:move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close/>
                    <a:moveTo>
                      <a:pt x="41" y="42"/>
                    </a:move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close/>
                    <a:moveTo>
                      <a:pt x="41" y="42"/>
                    </a:move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close/>
                    <a:moveTo>
                      <a:pt x="41" y="42"/>
                    </a:move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close/>
                    <a:moveTo>
                      <a:pt x="41" y="42"/>
                    </a:move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close/>
                    <a:moveTo>
                      <a:pt x="41" y="42"/>
                    </a:move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close/>
                    <a:moveTo>
                      <a:pt x="41" y="42"/>
                    </a:move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close/>
                    <a:moveTo>
                      <a:pt x="41" y="42"/>
                    </a:move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close/>
                    <a:moveTo>
                      <a:pt x="25" y="31"/>
                    </a:move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close/>
                    <a:moveTo>
                      <a:pt x="25" y="31"/>
                    </a:move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close/>
                    <a:moveTo>
                      <a:pt x="25" y="31"/>
                    </a:move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close/>
                    <a:moveTo>
                      <a:pt x="25" y="31"/>
                    </a:move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close/>
                    <a:moveTo>
                      <a:pt x="25" y="31"/>
                    </a:move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close/>
                    <a:moveTo>
                      <a:pt x="25" y="31"/>
                    </a:move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close/>
                    <a:moveTo>
                      <a:pt x="25" y="31"/>
                    </a:move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close/>
                    <a:moveTo>
                      <a:pt x="25" y="31"/>
                    </a:move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close/>
                    <a:moveTo>
                      <a:pt x="25" y="31"/>
                    </a:move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close/>
                    <a:moveTo>
                      <a:pt x="25" y="31"/>
                    </a:move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close/>
                    <a:moveTo>
                      <a:pt x="25" y="31"/>
                    </a:move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close/>
                    <a:moveTo>
                      <a:pt x="25" y="31"/>
                    </a:move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close/>
                    <a:moveTo>
                      <a:pt x="25" y="31"/>
                    </a:move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close/>
                    <a:moveTo>
                      <a:pt x="25" y="31"/>
                    </a:move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141">
                <a:extLst>
                  <a:ext uri="{FF2B5EF4-FFF2-40B4-BE49-F238E27FC236}">
                    <a16:creationId xmlns:a16="http://schemas.microsoft.com/office/drawing/2014/main" id="{8C780778-0083-0375-AD78-4171F3C5A24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68438" y="9101139"/>
                <a:ext cx="136525" cy="134938"/>
              </a:xfrm>
              <a:custGeom>
                <a:avLst/>
                <a:gdLst>
                  <a:gd name="T0" fmla="*/ 61 w 86"/>
                  <a:gd name="T1" fmla="*/ 1 h 85"/>
                  <a:gd name="T2" fmla="*/ 66 w 86"/>
                  <a:gd name="T3" fmla="*/ 2 h 85"/>
                  <a:gd name="T4" fmla="*/ 71 w 86"/>
                  <a:gd name="T5" fmla="*/ 5 h 85"/>
                  <a:gd name="T6" fmla="*/ 75 w 86"/>
                  <a:gd name="T7" fmla="*/ 8 h 85"/>
                  <a:gd name="T8" fmla="*/ 79 w 86"/>
                  <a:gd name="T9" fmla="*/ 11 h 85"/>
                  <a:gd name="T10" fmla="*/ 83 w 86"/>
                  <a:gd name="T11" fmla="*/ 17 h 85"/>
                  <a:gd name="T12" fmla="*/ 85 w 86"/>
                  <a:gd name="T13" fmla="*/ 22 h 85"/>
                  <a:gd name="T14" fmla="*/ 85 w 86"/>
                  <a:gd name="T15" fmla="*/ 28 h 85"/>
                  <a:gd name="T16" fmla="*/ 85 w 86"/>
                  <a:gd name="T17" fmla="*/ 33 h 85"/>
                  <a:gd name="T18" fmla="*/ 85 w 86"/>
                  <a:gd name="T19" fmla="*/ 37 h 85"/>
                  <a:gd name="T20" fmla="*/ 84 w 86"/>
                  <a:gd name="T21" fmla="*/ 43 h 85"/>
                  <a:gd name="T22" fmla="*/ 82 w 86"/>
                  <a:gd name="T23" fmla="*/ 47 h 85"/>
                  <a:gd name="T24" fmla="*/ 80 w 86"/>
                  <a:gd name="T25" fmla="*/ 52 h 85"/>
                  <a:gd name="T26" fmla="*/ 77 w 86"/>
                  <a:gd name="T27" fmla="*/ 57 h 85"/>
                  <a:gd name="T28" fmla="*/ 71 w 86"/>
                  <a:gd name="T29" fmla="*/ 66 h 85"/>
                  <a:gd name="T30" fmla="*/ 64 w 86"/>
                  <a:gd name="T31" fmla="*/ 73 h 85"/>
                  <a:gd name="T32" fmla="*/ 59 w 86"/>
                  <a:gd name="T33" fmla="*/ 76 h 85"/>
                  <a:gd name="T34" fmla="*/ 56 w 86"/>
                  <a:gd name="T35" fmla="*/ 78 h 85"/>
                  <a:gd name="T36" fmla="*/ 51 w 86"/>
                  <a:gd name="T37" fmla="*/ 81 h 85"/>
                  <a:gd name="T38" fmla="*/ 46 w 86"/>
                  <a:gd name="T39" fmla="*/ 83 h 85"/>
                  <a:gd name="T40" fmla="*/ 40 w 86"/>
                  <a:gd name="T41" fmla="*/ 85 h 85"/>
                  <a:gd name="T42" fmla="*/ 35 w 86"/>
                  <a:gd name="T43" fmla="*/ 85 h 85"/>
                  <a:gd name="T44" fmla="*/ 29 w 86"/>
                  <a:gd name="T45" fmla="*/ 85 h 85"/>
                  <a:gd name="T46" fmla="*/ 23 w 86"/>
                  <a:gd name="T47" fmla="*/ 83 h 85"/>
                  <a:gd name="T48" fmla="*/ 18 w 86"/>
                  <a:gd name="T49" fmla="*/ 80 h 85"/>
                  <a:gd name="T50" fmla="*/ 12 w 86"/>
                  <a:gd name="T51" fmla="*/ 76 h 85"/>
                  <a:gd name="T52" fmla="*/ 8 w 86"/>
                  <a:gd name="T53" fmla="*/ 70 h 85"/>
                  <a:gd name="T54" fmla="*/ 4 w 86"/>
                  <a:gd name="T55" fmla="*/ 64 h 85"/>
                  <a:gd name="T56" fmla="*/ 1 w 86"/>
                  <a:gd name="T57" fmla="*/ 57 h 85"/>
                  <a:gd name="T58" fmla="*/ 0 w 86"/>
                  <a:gd name="T59" fmla="*/ 51 h 85"/>
                  <a:gd name="T60" fmla="*/ 1 w 86"/>
                  <a:gd name="T61" fmla="*/ 44 h 85"/>
                  <a:gd name="T62" fmla="*/ 3 w 86"/>
                  <a:gd name="T63" fmla="*/ 37 h 85"/>
                  <a:gd name="T64" fmla="*/ 6 w 86"/>
                  <a:gd name="T65" fmla="*/ 33 h 85"/>
                  <a:gd name="T66" fmla="*/ 9 w 86"/>
                  <a:gd name="T67" fmla="*/ 28 h 85"/>
                  <a:gd name="T68" fmla="*/ 13 w 86"/>
                  <a:gd name="T69" fmla="*/ 25 h 85"/>
                  <a:gd name="T70" fmla="*/ 18 w 86"/>
                  <a:gd name="T71" fmla="*/ 21 h 85"/>
                  <a:gd name="T72" fmla="*/ 22 w 86"/>
                  <a:gd name="T73" fmla="*/ 18 h 85"/>
                  <a:gd name="T74" fmla="*/ 28 w 86"/>
                  <a:gd name="T75" fmla="*/ 13 h 85"/>
                  <a:gd name="T76" fmla="*/ 34 w 86"/>
                  <a:gd name="T77" fmla="*/ 8 h 85"/>
                  <a:gd name="T78" fmla="*/ 41 w 86"/>
                  <a:gd name="T79" fmla="*/ 4 h 85"/>
                  <a:gd name="T80" fmla="*/ 47 w 86"/>
                  <a:gd name="T81" fmla="*/ 2 h 85"/>
                  <a:gd name="T82" fmla="*/ 51 w 86"/>
                  <a:gd name="T83" fmla="*/ 1 h 85"/>
                  <a:gd name="T84" fmla="*/ 55 w 86"/>
                  <a:gd name="T85" fmla="*/ 0 h 85"/>
                  <a:gd name="T86" fmla="*/ 48 w 86"/>
                  <a:gd name="T87" fmla="*/ 43 h 85"/>
                  <a:gd name="T88" fmla="*/ 48 w 86"/>
                  <a:gd name="T89" fmla="*/ 43 h 85"/>
                  <a:gd name="T90" fmla="*/ 48 w 86"/>
                  <a:gd name="T91" fmla="*/ 43 h 85"/>
                  <a:gd name="T92" fmla="*/ 48 w 86"/>
                  <a:gd name="T93" fmla="*/ 43 h 85"/>
                  <a:gd name="T94" fmla="*/ 48 w 86"/>
                  <a:gd name="T95" fmla="*/ 43 h 85"/>
                  <a:gd name="T96" fmla="*/ 48 w 86"/>
                  <a:gd name="T97" fmla="*/ 43 h 85"/>
                  <a:gd name="T98" fmla="*/ 48 w 86"/>
                  <a:gd name="T99" fmla="*/ 43 h 85"/>
                  <a:gd name="T100" fmla="*/ 48 w 86"/>
                  <a:gd name="T101" fmla="*/ 43 h 85"/>
                  <a:gd name="T102" fmla="*/ 48 w 86"/>
                  <a:gd name="T103" fmla="*/ 42 h 85"/>
                  <a:gd name="T104" fmla="*/ 48 w 86"/>
                  <a:gd name="T105" fmla="*/ 43 h 85"/>
                  <a:gd name="T106" fmla="*/ 48 w 86"/>
                  <a:gd name="T107" fmla="*/ 42 h 85"/>
                  <a:gd name="T108" fmla="*/ 48 w 86"/>
                  <a:gd name="T109" fmla="*/ 43 h 85"/>
                  <a:gd name="T110" fmla="*/ 48 w 86"/>
                  <a:gd name="T111" fmla="*/ 42 h 85"/>
                  <a:gd name="T112" fmla="*/ 48 w 86"/>
                  <a:gd name="T113" fmla="*/ 42 h 85"/>
                  <a:gd name="T114" fmla="*/ 48 w 86"/>
                  <a:gd name="T115" fmla="*/ 42 h 85"/>
                  <a:gd name="T116" fmla="*/ 48 w 86"/>
                  <a:gd name="T117" fmla="*/ 42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86" h="85">
                    <a:moveTo>
                      <a:pt x="56" y="0"/>
                    </a:moveTo>
                    <a:lnTo>
                      <a:pt x="56" y="0"/>
                    </a:lnTo>
                    <a:lnTo>
                      <a:pt x="57" y="0"/>
                    </a:lnTo>
                    <a:lnTo>
                      <a:pt x="57" y="0"/>
                    </a:lnTo>
                    <a:lnTo>
                      <a:pt x="58" y="0"/>
                    </a:lnTo>
                    <a:lnTo>
                      <a:pt x="58" y="0"/>
                    </a:lnTo>
                    <a:lnTo>
                      <a:pt x="59" y="0"/>
                    </a:lnTo>
                    <a:lnTo>
                      <a:pt x="59" y="1"/>
                    </a:lnTo>
                    <a:lnTo>
                      <a:pt x="60" y="1"/>
                    </a:lnTo>
                    <a:lnTo>
                      <a:pt x="60" y="1"/>
                    </a:lnTo>
                    <a:lnTo>
                      <a:pt x="61" y="1"/>
                    </a:lnTo>
                    <a:lnTo>
                      <a:pt x="61" y="1"/>
                    </a:lnTo>
                    <a:lnTo>
                      <a:pt x="62" y="1"/>
                    </a:lnTo>
                    <a:lnTo>
                      <a:pt x="62" y="1"/>
                    </a:lnTo>
                    <a:lnTo>
                      <a:pt x="63" y="1"/>
                    </a:lnTo>
                    <a:lnTo>
                      <a:pt x="63" y="1"/>
                    </a:lnTo>
                    <a:lnTo>
                      <a:pt x="64" y="1"/>
                    </a:lnTo>
                    <a:lnTo>
                      <a:pt x="65" y="2"/>
                    </a:lnTo>
                    <a:lnTo>
                      <a:pt x="65" y="2"/>
                    </a:lnTo>
                    <a:lnTo>
                      <a:pt x="66" y="2"/>
                    </a:lnTo>
                    <a:lnTo>
                      <a:pt x="66" y="2"/>
                    </a:lnTo>
                    <a:lnTo>
                      <a:pt x="66" y="2"/>
                    </a:lnTo>
                    <a:lnTo>
                      <a:pt x="66" y="2"/>
                    </a:lnTo>
                    <a:lnTo>
                      <a:pt x="66" y="3"/>
                    </a:lnTo>
                    <a:lnTo>
                      <a:pt x="67" y="3"/>
                    </a:lnTo>
                    <a:lnTo>
                      <a:pt x="67" y="3"/>
                    </a:lnTo>
                    <a:lnTo>
                      <a:pt x="68" y="3"/>
                    </a:lnTo>
                    <a:lnTo>
                      <a:pt x="68" y="3"/>
                    </a:lnTo>
                    <a:lnTo>
                      <a:pt x="69" y="4"/>
                    </a:lnTo>
                    <a:lnTo>
                      <a:pt x="69" y="4"/>
                    </a:lnTo>
                    <a:lnTo>
                      <a:pt x="70" y="4"/>
                    </a:lnTo>
                    <a:lnTo>
                      <a:pt x="70" y="4"/>
                    </a:lnTo>
                    <a:lnTo>
                      <a:pt x="71" y="5"/>
                    </a:lnTo>
                    <a:lnTo>
                      <a:pt x="71" y="5"/>
                    </a:lnTo>
                    <a:lnTo>
                      <a:pt x="72" y="5"/>
                    </a:lnTo>
                    <a:lnTo>
                      <a:pt x="72" y="5"/>
                    </a:lnTo>
                    <a:lnTo>
                      <a:pt x="73" y="6"/>
                    </a:lnTo>
                    <a:lnTo>
                      <a:pt x="73" y="6"/>
                    </a:lnTo>
                    <a:lnTo>
                      <a:pt x="73" y="6"/>
                    </a:lnTo>
                    <a:lnTo>
                      <a:pt x="74" y="6"/>
                    </a:lnTo>
                    <a:lnTo>
                      <a:pt x="74" y="7"/>
                    </a:lnTo>
                    <a:lnTo>
                      <a:pt x="74" y="7"/>
                    </a:lnTo>
                    <a:lnTo>
                      <a:pt x="75" y="7"/>
                    </a:lnTo>
                    <a:lnTo>
                      <a:pt x="75" y="8"/>
                    </a:lnTo>
                    <a:lnTo>
                      <a:pt x="76" y="8"/>
                    </a:lnTo>
                    <a:lnTo>
                      <a:pt x="76" y="8"/>
                    </a:lnTo>
                    <a:lnTo>
                      <a:pt x="76" y="8"/>
                    </a:lnTo>
                    <a:lnTo>
                      <a:pt x="76" y="8"/>
                    </a:lnTo>
                    <a:lnTo>
                      <a:pt x="76" y="8"/>
                    </a:lnTo>
                    <a:lnTo>
                      <a:pt x="77" y="9"/>
                    </a:lnTo>
                    <a:lnTo>
                      <a:pt x="77" y="9"/>
                    </a:lnTo>
                    <a:lnTo>
                      <a:pt x="78" y="10"/>
                    </a:lnTo>
                    <a:lnTo>
                      <a:pt x="78" y="10"/>
                    </a:lnTo>
                    <a:lnTo>
                      <a:pt x="79" y="11"/>
                    </a:lnTo>
                    <a:lnTo>
                      <a:pt x="79" y="11"/>
                    </a:lnTo>
                    <a:lnTo>
                      <a:pt x="79" y="12"/>
                    </a:lnTo>
                    <a:lnTo>
                      <a:pt x="80" y="12"/>
                    </a:lnTo>
                    <a:lnTo>
                      <a:pt x="80" y="13"/>
                    </a:lnTo>
                    <a:lnTo>
                      <a:pt x="81" y="13"/>
                    </a:lnTo>
                    <a:lnTo>
                      <a:pt x="81" y="14"/>
                    </a:lnTo>
                    <a:lnTo>
                      <a:pt x="81" y="14"/>
                    </a:lnTo>
                    <a:lnTo>
                      <a:pt x="82" y="15"/>
                    </a:lnTo>
                    <a:lnTo>
                      <a:pt x="82" y="15"/>
                    </a:lnTo>
                    <a:lnTo>
                      <a:pt x="82" y="16"/>
                    </a:lnTo>
                    <a:lnTo>
                      <a:pt x="83" y="16"/>
                    </a:lnTo>
                    <a:lnTo>
                      <a:pt x="83" y="17"/>
                    </a:lnTo>
                    <a:lnTo>
                      <a:pt x="83" y="17"/>
                    </a:lnTo>
                    <a:lnTo>
                      <a:pt x="83" y="18"/>
                    </a:lnTo>
                    <a:lnTo>
                      <a:pt x="83" y="18"/>
                    </a:lnTo>
                    <a:lnTo>
                      <a:pt x="84" y="18"/>
                    </a:lnTo>
                    <a:lnTo>
                      <a:pt x="84" y="18"/>
                    </a:lnTo>
                    <a:lnTo>
                      <a:pt x="84" y="19"/>
                    </a:lnTo>
                    <a:lnTo>
                      <a:pt x="84" y="19"/>
                    </a:lnTo>
                    <a:lnTo>
                      <a:pt x="85" y="20"/>
                    </a:lnTo>
                    <a:lnTo>
                      <a:pt x="85" y="20"/>
                    </a:lnTo>
                    <a:lnTo>
                      <a:pt x="85" y="21"/>
                    </a:lnTo>
                    <a:lnTo>
                      <a:pt x="85" y="22"/>
                    </a:lnTo>
                    <a:lnTo>
                      <a:pt x="85" y="22"/>
                    </a:lnTo>
                    <a:lnTo>
                      <a:pt x="85" y="23"/>
                    </a:lnTo>
                    <a:lnTo>
                      <a:pt x="85" y="23"/>
                    </a:lnTo>
                    <a:lnTo>
                      <a:pt x="85" y="24"/>
                    </a:lnTo>
                    <a:lnTo>
                      <a:pt x="85" y="25"/>
                    </a:lnTo>
                    <a:lnTo>
                      <a:pt x="85" y="25"/>
                    </a:lnTo>
                    <a:lnTo>
                      <a:pt x="85" y="26"/>
                    </a:lnTo>
                    <a:lnTo>
                      <a:pt x="85" y="26"/>
                    </a:lnTo>
                    <a:lnTo>
                      <a:pt x="85" y="27"/>
                    </a:lnTo>
                    <a:lnTo>
                      <a:pt x="85" y="27"/>
                    </a:lnTo>
                    <a:lnTo>
                      <a:pt x="85" y="28"/>
                    </a:lnTo>
                    <a:lnTo>
                      <a:pt x="85" y="28"/>
                    </a:lnTo>
                    <a:lnTo>
                      <a:pt x="85" y="28"/>
                    </a:lnTo>
                    <a:lnTo>
                      <a:pt x="86" y="29"/>
                    </a:lnTo>
                    <a:lnTo>
                      <a:pt x="86" y="29"/>
                    </a:lnTo>
                    <a:lnTo>
                      <a:pt x="86" y="30"/>
                    </a:lnTo>
                    <a:lnTo>
                      <a:pt x="86" y="30"/>
                    </a:lnTo>
                    <a:lnTo>
                      <a:pt x="86" y="31"/>
                    </a:lnTo>
                    <a:lnTo>
                      <a:pt x="86" y="31"/>
                    </a:lnTo>
                    <a:lnTo>
                      <a:pt x="86" y="32"/>
                    </a:lnTo>
                    <a:lnTo>
                      <a:pt x="86" y="33"/>
                    </a:lnTo>
                    <a:lnTo>
                      <a:pt x="85" y="33"/>
                    </a:lnTo>
                    <a:lnTo>
                      <a:pt x="85" y="34"/>
                    </a:lnTo>
                    <a:lnTo>
                      <a:pt x="85" y="34"/>
                    </a:lnTo>
                    <a:lnTo>
                      <a:pt x="85" y="34"/>
                    </a:lnTo>
                    <a:lnTo>
                      <a:pt x="85" y="35"/>
                    </a:lnTo>
                    <a:lnTo>
                      <a:pt x="85" y="35"/>
                    </a:lnTo>
                    <a:lnTo>
                      <a:pt x="85" y="36"/>
                    </a:lnTo>
                    <a:lnTo>
                      <a:pt x="85" y="36"/>
                    </a:lnTo>
                    <a:lnTo>
                      <a:pt x="85" y="37"/>
                    </a:lnTo>
                    <a:lnTo>
                      <a:pt x="85" y="37"/>
                    </a:lnTo>
                    <a:lnTo>
                      <a:pt x="85" y="37"/>
                    </a:lnTo>
                    <a:lnTo>
                      <a:pt x="85" y="37"/>
                    </a:lnTo>
                    <a:lnTo>
                      <a:pt x="85" y="38"/>
                    </a:lnTo>
                    <a:lnTo>
                      <a:pt x="85" y="38"/>
                    </a:lnTo>
                    <a:lnTo>
                      <a:pt x="85" y="39"/>
                    </a:lnTo>
                    <a:lnTo>
                      <a:pt x="85" y="40"/>
                    </a:lnTo>
                    <a:lnTo>
                      <a:pt x="85" y="40"/>
                    </a:lnTo>
                    <a:lnTo>
                      <a:pt x="85" y="41"/>
                    </a:lnTo>
                    <a:lnTo>
                      <a:pt x="85" y="41"/>
                    </a:lnTo>
                    <a:lnTo>
                      <a:pt x="85" y="42"/>
                    </a:lnTo>
                    <a:lnTo>
                      <a:pt x="85" y="42"/>
                    </a:lnTo>
                    <a:lnTo>
                      <a:pt x="85" y="43"/>
                    </a:lnTo>
                    <a:lnTo>
                      <a:pt x="84" y="43"/>
                    </a:lnTo>
                    <a:lnTo>
                      <a:pt x="84" y="44"/>
                    </a:lnTo>
                    <a:lnTo>
                      <a:pt x="84" y="44"/>
                    </a:lnTo>
                    <a:lnTo>
                      <a:pt x="84" y="45"/>
                    </a:lnTo>
                    <a:lnTo>
                      <a:pt x="84" y="45"/>
                    </a:lnTo>
                    <a:lnTo>
                      <a:pt x="84" y="46"/>
                    </a:lnTo>
                    <a:lnTo>
                      <a:pt x="83" y="46"/>
                    </a:lnTo>
                    <a:lnTo>
                      <a:pt x="83" y="47"/>
                    </a:lnTo>
                    <a:lnTo>
                      <a:pt x="83" y="47"/>
                    </a:lnTo>
                    <a:lnTo>
                      <a:pt x="83" y="47"/>
                    </a:lnTo>
                    <a:lnTo>
                      <a:pt x="83" y="47"/>
                    </a:lnTo>
                    <a:lnTo>
                      <a:pt x="82" y="47"/>
                    </a:lnTo>
                    <a:lnTo>
                      <a:pt x="82" y="48"/>
                    </a:lnTo>
                    <a:lnTo>
                      <a:pt x="82" y="48"/>
                    </a:lnTo>
                    <a:lnTo>
                      <a:pt x="82" y="49"/>
                    </a:lnTo>
                    <a:lnTo>
                      <a:pt x="81" y="49"/>
                    </a:lnTo>
                    <a:lnTo>
                      <a:pt x="81" y="50"/>
                    </a:lnTo>
                    <a:lnTo>
                      <a:pt x="81" y="50"/>
                    </a:lnTo>
                    <a:lnTo>
                      <a:pt x="81" y="51"/>
                    </a:lnTo>
                    <a:lnTo>
                      <a:pt x="81" y="51"/>
                    </a:lnTo>
                    <a:lnTo>
                      <a:pt x="81" y="51"/>
                    </a:lnTo>
                    <a:lnTo>
                      <a:pt x="80" y="52"/>
                    </a:lnTo>
                    <a:lnTo>
                      <a:pt x="80" y="52"/>
                    </a:lnTo>
                    <a:lnTo>
                      <a:pt x="80" y="53"/>
                    </a:lnTo>
                    <a:lnTo>
                      <a:pt x="80" y="53"/>
                    </a:lnTo>
                    <a:lnTo>
                      <a:pt x="79" y="54"/>
                    </a:lnTo>
                    <a:lnTo>
                      <a:pt x="79" y="54"/>
                    </a:lnTo>
                    <a:lnTo>
                      <a:pt x="79" y="55"/>
                    </a:lnTo>
                    <a:lnTo>
                      <a:pt x="79" y="55"/>
                    </a:lnTo>
                    <a:lnTo>
                      <a:pt x="78" y="55"/>
                    </a:lnTo>
                    <a:lnTo>
                      <a:pt x="78" y="56"/>
                    </a:lnTo>
                    <a:lnTo>
                      <a:pt x="78" y="56"/>
                    </a:lnTo>
                    <a:lnTo>
                      <a:pt x="77" y="57"/>
                    </a:lnTo>
                    <a:lnTo>
                      <a:pt x="77" y="57"/>
                    </a:lnTo>
                    <a:lnTo>
                      <a:pt x="76" y="58"/>
                    </a:lnTo>
                    <a:lnTo>
                      <a:pt x="76" y="58"/>
                    </a:lnTo>
                    <a:lnTo>
                      <a:pt x="76" y="59"/>
                    </a:lnTo>
                    <a:lnTo>
                      <a:pt x="76" y="60"/>
                    </a:lnTo>
                    <a:lnTo>
                      <a:pt x="75" y="61"/>
                    </a:lnTo>
                    <a:lnTo>
                      <a:pt x="74" y="62"/>
                    </a:lnTo>
                    <a:lnTo>
                      <a:pt x="74" y="63"/>
                    </a:lnTo>
                    <a:lnTo>
                      <a:pt x="73" y="64"/>
                    </a:lnTo>
                    <a:lnTo>
                      <a:pt x="72" y="64"/>
                    </a:lnTo>
                    <a:lnTo>
                      <a:pt x="72" y="65"/>
                    </a:lnTo>
                    <a:lnTo>
                      <a:pt x="71" y="66"/>
                    </a:lnTo>
                    <a:lnTo>
                      <a:pt x="70" y="66"/>
                    </a:lnTo>
                    <a:lnTo>
                      <a:pt x="69" y="67"/>
                    </a:lnTo>
                    <a:lnTo>
                      <a:pt x="69" y="67"/>
                    </a:lnTo>
                    <a:lnTo>
                      <a:pt x="68" y="68"/>
                    </a:lnTo>
                    <a:lnTo>
                      <a:pt x="67" y="69"/>
                    </a:lnTo>
                    <a:lnTo>
                      <a:pt x="67" y="70"/>
                    </a:lnTo>
                    <a:lnTo>
                      <a:pt x="66" y="70"/>
                    </a:lnTo>
                    <a:lnTo>
                      <a:pt x="66" y="71"/>
                    </a:lnTo>
                    <a:lnTo>
                      <a:pt x="65" y="72"/>
                    </a:lnTo>
                    <a:lnTo>
                      <a:pt x="64" y="72"/>
                    </a:lnTo>
                    <a:lnTo>
                      <a:pt x="64" y="73"/>
                    </a:lnTo>
                    <a:lnTo>
                      <a:pt x="64" y="73"/>
                    </a:lnTo>
                    <a:lnTo>
                      <a:pt x="63" y="73"/>
                    </a:lnTo>
                    <a:lnTo>
                      <a:pt x="63" y="74"/>
                    </a:lnTo>
                    <a:lnTo>
                      <a:pt x="62" y="74"/>
                    </a:lnTo>
                    <a:lnTo>
                      <a:pt x="62" y="74"/>
                    </a:lnTo>
                    <a:lnTo>
                      <a:pt x="62" y="75"/>
                    </a:lnTo>
                    <a:lnTo>
                      <a:pt x="61" y="75"/>
                    </a:lnTo>
                    <a:lnTo>
                      <a:pt x="61" y="75"/>
                    </a:lnTo>
                    <a:lnTo>
                      <a:pt x="60" y="76"/>
                    </a:lnTo>
                    <a:lnTo>
                      <a:pt x="60" y="76"/>
                    </a:lnTo>
                    <a:lnTo>
                      <a:pt x="59" y="76"/>
                    </a:lnTo>
                    <a:lnTo>
                      <a:pt x="59" y="76"/>
                    </a:lnTo>
                    <a:lnTo>
                      <a:pt x="59" y="76"/>
                    </a:lnTo>
                    <a:lnTo>
                      <a:pt x="58" y="76"/>
                    </a:lnTo>
                    <a:lnTo>
                      <a:pt x="58" y="77"/>
                    </a:lnTo>
                    <a:lnTo>
                      <a:pt x="57" y="77"/>
                    </a:lnTo>
                    <a:lnTo>
                      <a:pt x="57" y="77"/>
                    </a:lnTo>
                    <a:lnTo>
                      <a:pt x="56" y="78"/>
                    </a:lnTo>
                    <a:lnTo>
                      <a:pt x="56" y="78"/>
                    </a:lnTo>
                    <a:lnTo>
                      <a:pt x="56" y="78"/>
                    </a:lnTo>
                    <a:lnTo>
                      <a:pt x="56" y="78"/>
                    </a:lnTo>
                    <a:lnTo>
                      <a:pt x="56" y="78"/>
                    </a:lnTo>
                    <a:lnTo>
                      <a:pt x="55" y="79"/>
                    </a:lnTo>
                    <a:lnTo>
                      <a:pt x="55" y="79"/>
                    </a:lnTo>
                    <a:lnTo>
                      <a:pt x="55" y="79"/>
                    </a:lnTo>
                    <a:lnTo>
                      <a:pt x="54" y="79"/>
                    </a:lnTo>
                    <a:lnTo>
                      <a:pt x="54" y="80"/>
                    </a:lnTo>
                    <a:lnTo>
                      <a:pt x="53" y="80"/>
                    </a:lnTo>
                    <a:lnTo>
                      <a:pt x="53" y="80"/>
                    </a:lnTo>
                    <a:lnTo>
                      <a:pt x="52" y="80"/>
                    </a:lnTo>
                    <a:lnTo>
                      <a:pt x="52" y="81"/>
                    </a:lnTo>
                    <a:lnTo>
                      <a:pt x="51" y="81"/>
                    </a:lnTo>
                    <a:lnTo>
                      <a:pt x="51" y="81"/>
                    </a:lnTo>
                    <a:lnTo>
                      <a:pt x="50" y="81"/>
                    </a:lnTo>
                    <a:lnTo>
                      <a:pt x="50" y="82"/>
                    </a:lnTo>
                    <a:lnTo>
                      <a:pt x="49" y="82"/>
                    </a:lnTo>
                    <a:lnTo>
                      <a:pt x="49" y="82"/>
                    </a:lnTo>
                    <a:lnTo>
                      <a:pt x="48" y="82"/>
                    </a:lnTo>
                    <a:lnTo>
                      <a:pt x="48" y="82"/>
                    </a:lnTo>
                    <a:lnTo>
                      <a:pt x="47" y="83"/>
                    </a:lnTo>
                    <a:lnTo>
                      <a:pt x="47" y="83"/>
                    </a:lnTo>
                    <a:lnTo>
                      <a:pt x="47" y="83"/>
                    </a:lnTo>
                    <a:lnTo>
                      <a:pt x="47" y="83"/>
                    </a:lnTo>
                    <a:lnTo>
                      <a:pt x="46" y="83"/>
                    </a:lnTo>
                    <a:lnTo>
                      <a:pt x="46" y="84"/>
                    </a:lnTo>
                    <a:lnTo>
                      <a:pt x="45" y="84"/>
                    </a:lnTo>
                    <a:lnTo>
                      <a:pt x="45" y="84"/>
                    </a:lnTo>
                    <a:lnTo>
                      <a:pt x="44" y="84"/>
                    </a:lnTo>
                    <a:lnTo>
                      <a:pt x="43" y="84"/>
                    </a:lnTo>
                    <a:lnTo>
                      <a:pt x="43" y="84"/>
                    </a:lnTo>
                    <a:lnTo>
                      <a:pt x="42" y="84"/>
                    </a:lnTo>
                    <a:lnTo>
                      <a:pt x="42" y="85"/>
                    </a:lnTo>
                    <a:lnTo>
                      <a:pt x="41" y="85"/>
                    </a:lnTo>
                    <a:lnTo>
                      <a:pt x="41" y="85"/>
                    </a:lnTo>
                    <a:lnTo>
                      <a:pt x="40" y="85"/>
                    </a:lnTo>
                    <a:lnTo>
                      <a:pt x="40" y="85"/>
                    </a:lnTo>
                    <a:lnTo>
                      <a:pt x="39" y="85"/>
                    </a:lnTo>
                    <a:lnTo>
                      <a:pt x="38" y="85"/>
                    </a:lnTo>
                    <a:lnTo>
                      <a:pt x="38" y="85"/>
                    </a:lnTo>
                    <a:lnTo>
                      <a:pt x="37" y="85"/>
                    </a:lnTo>
                    <a:lnTo>
                      <a:pt x="37" y="85"/>
                    </a:lnTo>
                    <a:lnTo>
                      <a:pt x="37" y="85"/>
                    </a:lnTo>
                    <a:lnTo>
                      <a:pt x="37" y="85"/>
                    </a:lnTo>
                    <a:lnTo>
                      <a:pt x="36" y="85"/>
                    </a:lnTo>
                    <a:lnTo>
                      <a:pt x="35" y="85"/>
                    </a:lnTo>
                    <a:lnTo>
                      <a:pt x="35" y="85"/>
                    </a:lnTo>
                    <a:lnTo>
                      <a:pt x="34" y="85"/>
                    </a:lnTo>
                    <a:lnTo>
                      <a:pt x="34" y="85"/>
                    </a:lnTo>
                    <a:lnTo>
                      <a:pt x="34" y="85"/>
                    </a:lnTo>
                    <a:lnTo>
                      <a:pt x="33" y="85"/>
                    </a:lnTo>
                    <a:lnTo>
                      <a:pt x="32" y="85"/>
                    </a:lnTo>
                    <a:lnTo>
                      <a:pt x="32" y="85"/>
                    </a:lnTo>
                    <a:lnTo>
                      <a:pt x="31" y="85"/>
                    </a:lnTo>
                    <a:lnTo>
                      <a:pt x="31" y="85"/>
                    </a:lnTo>
                    <a:lnTo>
                      <a:pt x="30" y="85"/>
                    </a:lnTo>
                    <a:lnTo>
                      <a:pt x="29" y="85"/>
                    </a:lnTo>
                    <a:lnTo>
                      <a:pt x="29" y="85"/>
                    </a:lnTo>
                    <a:lnTo>
                      <a:pt x="28" y="85"/>
                    </a:lnTo>
                    <a:lnTo>
                      <a:pt x="28" y="85"/>
                    </a:lnTo>
                    <a:lnTo>
                      <a:pt x="28" y="85"/>
                    </a:lnTo>
                    <a:lnTo>
                      <a:pt x="27" y="85"/>
                    </a:lnTo>
                    <a:lnTo>
                      <a:pt x="27" y="84"/>
                    </a:lnTo>
                    <a:lnTo>
                      <a:pt x="26" y="84"/>
                    </a:lnTo>
                    <a:lnTo>
                      <a:pt x="25" y="84"/>
                    </a:lnTo>
                    <a:lnTo>
                      <a:pt x="25" y="84"/>
                    </a:lnTo>
                    <a:lnTo>
                      <a:pt x="24" y="84"/>
                    </a:lnTo>
                    <a:lnTo>
                      <a:pt x="24" y="84"/>
                    </a:lnTo>
                    <a:lnTo>
                      <a:pt x="23" y="83"/>
                    </a:lnTo>
                    <a:lnTo>
                      <a:pt x="22" y="83"/>
                    </a:lnTo>
                    <a:lnTo>
                      <a:pt x="22" y="83"/>
                    </a:lnTo>
                    <a:lnTo>
                      <a:pt x="21" y="83"/>
                    </a:lnTo>
                    <a:lnTo>
                      <a:pt x="21" y="82"/>
                    </a:lnTo>
                    <a:lnTo>
                      <a:pt x="20" y="82"/>
                    </a:lnTo>
                    <a:lnTo>
                      <a:pt x="19" y="82"/>
                    </a:lnTo>
                    <a:lnTo>
                      <a:pt x="19" y="81"/>
                    </a:lnTo>
                    <a:lnTo>
                      <a:pt x="18" y="81"/>
                    </a:lnTo>
                    <a:lnTo>
                      <a:pt x="18" y="81"/>
                    </a:lnTo>
                    <a:lnTo>
                      <a:pt x="18" y="80"/>
                    </a:lnTo>
                    <a:lnTo>
                      <a:pt x="18" y="80"/>
                    </a:lnTo>
                    <a:lnTo>
                      <a:pt x="17" y="80"/>
                    </a:lnTo>
                    <a:lnTo>
                      <a:pt x="17" y="79"/>
                    </a:lnTo>
                    <a:lnTo>
                      <a:pt x="16" y="79"/>
                    </a:lnTo>
                    <a:lnTo>
                      <a:pt x="15" y="78"/>
                    </a:lnTo>
                    <a:lnTo>
                      <a:pt x="15" y="78"/>
                    </a:lnTo>
                    <a:lnTo>
                      <a:pt x="14" y="78"/>
                    </a:lnTo>
                    <a:lnTo>
                      <a:pt x="14" y="77"/>
                    </a:lnTo>
                    <a:lnTo>
                      <a:pt x="13" y="77"/>
                    </a:lnTo>
                    <a:lnTo>
                      <a:pt x="13" y="76"/>
                    </a:lnTo>
                    <a:lnTo>
                      <a:pt x="12" y="76"/>
                    </a:lnTo>
                    <a:lnTo>
                      <a:pt x="12" y="76"/>
                    </a:lnTo>
                    <a:lnTo>
                      <a:pt x="12" y="76"/>
                    </a:lnTo>
                    <a:lnTo>
                      <a:pt x="11" y="75"/>
                    </a:lnTo>
                    <a:lnTo>
                      <a:pt x="10" y="75"/>
                    </a:lnTo>
                    <a:lnTo>
                      <a:pt x="10" y="74"/>
                    </a:lnTo>
                    <a:lnTo>
                      <a:pt x="10" y="74"/>
                    </a:lnTo>
                    <a:lnTo>
                      <a:pt x="9" y="73"/>
                    </a:lnTo>
                    <a:lnTo>
                      <a:pt x="9" y="73"/>
                    </a:lnTo>
                    <a:lnTo>
                      <a:pt x="9" y="72"/>
                    </a:lnTo>
                    <a:lnTo>
                      <a:pt x="9" y="72"/>
                    </a:lnTo>
                    <a:lnTo>
                      <a:pt x="9" y="71"/>
                    </a:lnTo>
                    <a:lnTo>
                      <a:pt x="8" y="70"/>
                    </a:lnTo>
                    <a:lnTo>
                      <a:pt x="8" y="70"/>
                    </a:lnTo>
                    <a:lnTo>
                      <a:pt x="7" y="69"/>
                    </a:lnTo>
                    <a:lnTo>
                      <a:pt x="7" y="69"/>
                    </a:lnTo>
                    <a:lnTo>
                      <a:pt x="6" y="68"/>
                    </a:lnTo>
                    <a:lnTo>
                      <a:pt x="6" y="67"/>
                    </a:lnTo>
                    <a:lnTo>
                      <a:pt x="6" y="67"/>
                    </a:lnTo>
                    <a:lnTo>
                      <a:pt x="5" y="66"/>
                    </a:lnTo>
                    <a:lnTo>
                      <a:pt x="5" y="66"/>
                    </a:lnTo>
                    <a:lnTo>
                      <a:pt x="5" y="66"/>
                    </a:lnTo>
                    <a:lnTo>
                      <a:pt x="4" y="65"/>
                    </a:lnTo>
                    <a:lnTo>
                      <a:pt x="4" y="64"/>
                    </a:lnTo>
                    <a:lnTo>
                      <a:pt x="4" y="64"/>
                    </a:lnTo>
                    <a:lnTo>
                      <a:pt x="3" y="63"/>
                    </a:lnTo>
                    <a:lnTo>
                      <a:pt x="3" y="62"/>
                    </a:lnTo>
                    <a:lnTo>
                      <a:pt x="3" y="62"/>
                    </a:lnTo>
                    <a:lnTo>
                      <a:pt x="3" y="61"/>
                    </a:lnTo>
                    <a:lnTo>
                      <a:pt x="2" y="60"/>
                    </a:lnTo>
                    <a:lnTo>
                      <a:pt x="2" y="60"/>
                    </a:lnTo>
                    <a:lnTo>
                      <a:pt x="2" y="59"/>
                    </a:lnTo>
                    <a:lnTo>
                      <a:pt x="2" y="58"/>
                    </a:lnTo>
                    <a:lnTo>
                      <a:pt x="1" y="58"/>
                    </a:lnTo>
                    <a:lnTo>
                      <a:pt x="1" y="57"/>
                    </a:lnTo>
                    <a:lnTo>
                      <a:pt x="1" y="57"/>
                    </a:lnTo>
                    <a:lnTo>
                      <a:pt x="1" y="56"/>
                    </a:lnTo>
                    <a:lnTo>
                      <a:pt x="1" y="56"/>
                    </a:lnTo>
                    <a:lnTo>
                      <a:pt x="1" y="56"/>
                    </a:lnTo>
                    <a:lnTo>
                      <a:pt x="1" y="55"/>
                    </a:lnTo>
                    <a:lnTo>
                      <a:pt x="1" y="54"/>
                    </a:lnTo>
                    <a:lnTo>
                      <a:pt x="1" y="54"/>
                    </a:lnTo>
                    <a:lnTo>
                      <a:pt x="1" y="53"/>
                    </a:lnTo>
                    <a:lnTo>
                      <a:pt x="0" y="52"/>
                    </a:lnTo>
                    <a:lnTo>
                      <a:pt x="0" y="52"/>
                    </a:lnTo>
                    <a:lnTo>
                      <a:pt x="0" y="51"/>
                    </a:lnTo>
                    <a:lnTo>
                      <a:pt x="0" y="50"/>
                    </a:lnTo>
                    <a:lnTo>
                      <a:pt x="0" y="49"/>
                    </a:lnTo>
                    <a:lnTo>
                      <a:pt x="0" y="49"/>
                    </a:lnTo>
                    <a:lnTo>
                      <a:pt x="1" y="48"/>
                    </a:lnTo>
                    <a:lnTo>
                      <a:pt x="1" y="47"/>
                    </a:lnTo>
                    <a:lnTo>
                      <a:pt x="1" y="47"/>
                    </a:lnTo>
                    <a:lnTo>
                      <a:pt x="1" y="47"/>
                    </a:lnTo>
                    <a:lnTo>
                      <a:pt x="1" y="46"/>
                    </a:lnTo>
                    <a:lnTo>
                      <a:pt x="1" y="46"/>
                    </a:lnTo>
                    <a:lnTo>
                      <a:pt x="1" y="45"/>
                    </a:lnTo>
                    <a:lnTo>
                      <a:pt x="1" y="44"/>
                    </a:lnTo>
                    <a:lnTo>
                      <a:pt x="1" y="44"/>
                    </a:lnTo>
                    <a:lnTo>
                      <a:pt x="1" y="43"/>
                    </a:lnTo>
                    <a:lnTo>
                      <a:pt x="2" y="42"/>
                    </a:lnTo>
                    <a:lnTo>
                      <a:pt x="2" y="42"/>
                    </a:lnTo>
                    <a:lnTo>
                      <a:pt x="2" y="41"/>
                    </a:lnTo>
                    <a:lnTo>
                      <a:pt x="2" y="40"/>
                    </a:lnTo>
                    <a:lnTo>
                      <a:pt x="2" y="40"/>
                    </a:lnTo>
                    <a:lnTo>
                      <a:pt x="3" y="39"/>
                    </a:lnTo>
                    <a:lnTo>
                      <a:pt x="3" y="39"/>
                    </a:lnTo>
                    <a:lnTo>
                      <a:pt x="3" y="38"/>
                    </a:lnTo>
                    <a:lnTo>
                      <a:pt x="3" y="37"/>
                    </a:lnTo>
                    <a:lnTo>
                      <a:pt x="3" y="37"/>
                    </a:lnTo>
                    <a:lnTo>
                      <a:pt x="3" y="37"/>
                    </a:lnTo>
                    <a:lnTo>
                      <a:pt x="4" y="37"/>
                    </a:lnTo>
                    <a:lnTo>
                      <a:pt x="4" y="37"/>
                    </a:lnTo>
                    <a:lnTo>
                      <a:pt x="4" y="36"/>
                    </a:lnTo>
                    <a:lnTo>
                      <a:pt x="5" y="35"/>
                    </a:lnTo>
                    <a:lnTo>
                      <a:pt x="5" y="35"/>
                    </a:lnTo>
                    <a:lnTo>
                      <a:pt x="5" y="34"/>
                    </a:lnTo>
                    <a:lnTo>
                      <a:pt x="6" y="34"/>
                    </a:lnTo>
                    <a:lnTo>
                      <a:pt x="6" y="33"/>
                    </a:lnTo>
                    <a:lnTo>
                      <a:pt x="6" y="33"/>
                    </a:lnTo>
                    <a:lnTo>
                      <a:pt x="7" y="32"/>
                    </a:lnTo>
                    <a:lnTo>
                      <a:pt x="7" y="32"/>
                    </a:lnTo>
                    <a:lnTo>
                      <a:pt x="7" y="31"/>
                    </a:lnTo>
                    <a:lnTo>
                      <a:pt x="8" y="31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9" y="29"/>
                    </a:lnTo>
                    <a:lnTo>
                      <a:pt x="9" y="29"/>
                    </a:lnTo>
                    <a:lnTo>
                      <a:pt x="9" y="28"/>
                    </a:lnTo>
                    <a:lnTo>
                      <a:pt x="9" y="28"/>
                    </a:lnTo>
                    <a:lnTo>
                      <a:pt x="9" y="28"/>
                    </a:lnTo>
                    <a:lnTo>
                      <a:pt x="9" y="28"/>
                    </a:lnTo>
                    <a:lnTo>
                      <a:pt x="10" y="28"/>
                    </a:lnTo>
                    <a:lnTo>
                      <a:pt x="10" y="28"/>
                    </a:lnTo>
                    <a:lnTo>
                      <a:pt x="10" y="27"/>
                    </a:lnTo>
                    <a:lnTo>
                      <a:pt x="11" y="27"/>
                    </a:lnTo>
                    <a:lnTo>
                      <a:pt x="11" y="26"/>
                    </a:lnTo>
                    <a:lnTo>
                      <a:pt x="12" y="26"/>
                    </a:lnTo>
                    <a:lnTo>
                      <a:pt x="12" y="26"/>
                    </a:lnTo>
                    <a:lnTo>
                      <a:pt x="13" y="25"/>
                    </a:lnTo>
                    <a:lnTo>
                      <a:pt x="13" y="25"/>
                    </a:lnTo>
                    <a:lnTo>
                      <a:pt x="13" y="25"/>
                    </a:lnTo>
                    <a:lnTo>
                      <a:pt x="14" y="24"/>
                    </a:lnTo>
                    <a:lnTo>
                      <a:pt x="14" y="24"/>
                    </a:lnTo>
                    <a:lnTo>
                      <a:pt x="15" y="23"/>
                    </a:lnTo>
                    <a:lnTo>
                      <a:pt x="15" y="23"/>
                    </a:lnTo>
                    <a:lnTo>
                      <a:pt x="16" y="23"/>
                    </a:lnTo>
                    <a:lnTo>
                      <a:pt x="16" y="22"/>
                    </a:lnTo>
                    <a:lnTo>
                      <a:pt x="16" y="22"/>
                    </a:lnTo>
                    <a:lnTo>
                      <a:pt x="17" y="22"/>
                    </a:lnTo>
                    <a:lnTo>
                      <a:pt x="17" y="21"/>
                    </a:lnTo>
                    <a:lnTo>
                      <a:pt x="18" y="21"/>
                    </a:lnTo>
                    <a:lnTo>
                      <a:pt x="18" y="21"/>
                    </a:lnTo>
                    <a:lnTo>
                      <a:pt x="18" y="20"/>
                    </a:lnTo>
                    <a:lnTo>
                      <a:pt x="18" y="20"/>
                    </a:lnTo>
                    <a:lnTo>
                      <a:pt x="18" y="20"/>
                    </a:lnTo>
                    <a:lnTo>
                      <a:pt x="19" y="20"/>
                    </a:lnTo>
                    <a:lnTo>
                      <a:pt x="19" y="19"/>
                    </a:lnTo>
                    <a:lnTo>
                      <a:pt x="20" y="19"/>
                    </a:lnTo>
                    <a:lnTo>
                      <a:pt x="20" y="19"/>
                    </a:lnTo>
                    <a:lnTo>
                      <a:pt x="21" y="19"/>
                    </a:lnTo>
                    <a:lnTo>
                      <a:pt x="21" y="18"/>
                    </a:lnTo>
                    <a:lnTo>
                      <a:pt x="21" y="18"/>
                    </a:lnTo>
                    <a:lnTo>
                      <a:pt x="22" y="18"/>
                    </a:lnTo>
                    <a:lnTo>
                      <a:pt x="22" y="18"/>
                    </a:lnTo>
                    <a:lnTo>
                      <a:pt x="23" y="18"/>
                    </a:lnTo>
                    <a:lnTo>
                      <a:pt x="23" y="18"/>
                    </a:lnTo>
                    <a:lnTo>
                      <a:pt x="23" y="18"/>
                    </a:lnTo>
                    <a:lnTo>
                      <a:pt x="24" y="17"/>
                    </a:lnTo>
                    <a:lnTo>
                      <a:pt x="25" y="16"/>
                    </a:lnTo>
                    <a:lnTo>
                      <a:pt x="25" y="16"/>
                    </a:lnTo>
                    <a:lnTo>
                      <a:pt x="26" y="15"/>
                    </a:lnTo>
                    <a:lnTo>
                      <a:pt x="27" y="15"/>
                    </a:lnTo>
                    <a:lnTo>
                      <a:pt x="27" y="14"/>
                    </a:lnTo>
                    <a:lnTo>
                      <a:pt x="28" y="13"/>
                    </a:lnTo>
                    <a:lnTo>
                      <a:pt x="28" y="13"/>
                    </a:lnTo>
                    <a:lnTo>
                      <a:pt x="28" y="12"/>
                    </a:lnTo>
                    <a:lnTo>
                      <a:pt x="29" y="12"/>
                    </a:lnTo>
                    <a:lnTo>
                      <a:pt x="29" y="11"/>
                    </a:lnTo>
                    <a:lnTo>
                      <a:pt x="30" y="11"/>
                    </a:lnTo>
                    <a:lnTo>
                      <a:pt x="30" y="10"/>
                    </a:lnTo>
                    <a:lnTo>
                      <a:pt x="31" y="10"/>
                    </a:lnTo>
                    <a:lnTo>
                      <a:pt x="32" y="9"/>
                    </a:lnTo>
                    <a:lnTo>
                      <a:pt x="32" y="9"/>
                    </a:lnTo>
                    <a:lnTo>
                      <a:pt x="33" y="8"/>
                    </a:lnTo>
                    <a:lnTo>
                      <a:pt x="34" y="8"/>
                    </a:lnTo>
                    <a:lnTo>
                      <a:pt x="34" y="8"/>
                    </a:lnTo>
                    <a:lnTo>
                      <a:pt x="35" y="8"/>
                    </a:lnTo>
                    <a:lnTo>
                      <a:pt x="36" y="7"/>
                    </a:lnTo>
                    <a:lnTo>
                      <a:pt x="37" y="7"/>
                    </a:lnTo>
                    <a:lnTo>
                      <a:pt x="37" y="6"/>
                    </a:lnTo>
                    <a:lnTo>
                      <a:pt x="37" y="6"/>
                    </a:lnTo>
                    <a:lnTo>
                      <a:pt x="38" y="5"/>
                    </a:lnTo>
                    <a:lnTo>
                      <a:pt x="39" y="5"/>
                    </a:lnTo>
                    <a:lnTo>
                      <a:pt x="40" y="5"/>
                    </a:lnTo>
                    <a:lnTo>
                      <a:pt x="41" y="4"/>
                    </a:lnTo>
                    <a:lnTo>
                      <a:pt x="41" y="4"/>
                    </a:lnTo>
                    <a:lnTo>
                      <a:pt x="42" y="4"/>
                    </a:lnTo>
                    <a:lnTo>
                      <a:pt x="43" y="3"/>
                    </a:lnTo>
                    <a:lnTo>
                      <a:pt x="43" y="3"/>
                    </a:lnTo>
                    <a:lnTo>
                      <a:pt x="43" y="3"/>
                    </a:lnTo>
                    <a:lnTo>
                      <a:pt x="44" y="3"/>
                    </a:lnTo>
                    <a:lnTo>
                      <a:pt x="44" y="3"/>
                    </a:lnTo>
                    <a:lnTo>
                      <a:pt x="45" y="2"/>
                    </a:lnTo>
                    <a:lnTo>
                      <a:pt x="45" y="2"/>
                    </a:lnTo>
                    <a:lnTo>
                      <a:pt x="46" y="2"/>
                    </a:lnTo>
                    <a:lnTo>
                      <a:pt x="46" y="2"/>
                    </a:lnTo>
                    <a:lnTo>
                      <a:pt x="47" y="2"/>
                    </a:lnTo>
                    <a:lnTo>
                      <a:pt x="47" y="2"/>
                    </a:lnTo>
                    <a:lnTo>
                      <a:pt x="47" y="2"/>
                    </a:lnTo>
                    <a:lnTo>
                      <a:pt x="47" y="2"/>
                    </a:lnTo>
                    <a:lnTo>
                      <a:pt x="47" y="1"/>
                    </a:lnTo>
                    <a:lnTo>
                      <a:pt x="48" y="1"/>
                    </a:lnTo>
                    <a:lnTo>
                      <a:pt x="48" y="1"/>
                    </a:lnTo>
                    <a:lnTo>
                      <a:pt x="49" y="1"/>
                    </a:lnTo>
                    <a:lnTo>
                      <a:pt x="49" y="1"/>
                    </a:lnTo>
                    <a:lnTo>
                      <a:pt x="50" y="1"/>
                    </a:lnTo>
                    <a:lnTo>
                      <a:pt x="50" y="1"/>
                    </a:lnTo>
                    <a:lnTo>
                      <a:pt x="51" y="1"/>
                    </a:lnTo>
                    <a:lnTo>
                      <a:pt x="51" y="1"/>
                    </a:lnTo>
                    <a:lnTo>
                      <a:pt x="52" y="1"/>
                    </a:lnTo>
                    <a:lnTo>
                      <a:pt x="52" y="1"/>
                    </a:lnTo>
                    <a:lnTo>
                      <a:pt x="52" y="1"/>
                    </a:lnTo>
                    <a:lnTo>
                      <a:pt x="53" y="1"/>
                    </a:lnTo>
                    <a:lnTo>
                      <a:pt x="53" y="0"/>
                    </a:lnTo>
                    <a:lnTo>
                      <a:pt x="53" y="0"/>
                    </a:lnTo>
                    <a:lnTo>
                      <a:pt x="54" y="0"/>
                    </a:lnTo>
                    <a:lnTo>
                      <a:pt x="54" y="0"/>
                    </a:lnTo>
                    <a:lnTo>
                      <a:pt x="55" y="0"/>
                    </a:lnTo>
                    <a:lnTo>
                      <a:pt x="55" y="0"/>
                    </a:lnTo>
                    <a:lnTo>
                      <a:pt x="56" y="0"/>
                    </a:lnTo>
                    <a:lnTo>
                      <a:pt x="56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  <a:moveTo>
                      <a:pt x="48" y="43"/>
                    </a:move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close/>
                    <a:moveTo>
                      <a:pt x="48" y="43"/>
                    </a:move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close/>
                    <a:moveTo>
                      <a:pt x="48" y="43"/>
                    </a:move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close/>
                    <a:moveTo>
                      <a:pt x="48" y="43"/>
                    </a:move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close/>
                    <a:moveTo>
                      <a:pt x="48" y="43"/>
                    </a:move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close/>
                    <a:moveTo>
                      <a:pt x="48" y="43"/>
                    </a:move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close/>
                    <a:moveTo>
                      <a:pt x="48" y="43"/>
                    </a:move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close/>
                    <a:moveTo>
                      <a:pt x="48" y="43"/>
                    </a:move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close/>
                    <a:moveTo>
                      <a:pt x="48" y="43"/>
                    </a:move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close/>
                    <a:moveTo>
                      <a:pt x="48" y="43"/>
                    </a:move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close/>
                    <a:moveTo>
                      <a:pt x="48" y="43"/>
                    </a:move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close/>
                    <a:moveTo>
                      <a:pt x="48" y="43"/>
                    </a:move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close/>
                    <a:moveTo>
                      <a:pt x="48" y="43"/>
                    </a:move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close/>
                    <a:moveTo>
                      <a:pt x="48" y="43"/>
                    </a:move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close/>
                    <a:moveTo>
                      <a:pt x="48" y="43"/>
                    </a:move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close/>
                    <a:moveTo>
                      <a:pt x="48" y="42"/>
                    </a:move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close/>
                    <a:moveTo>
                      <a:pt x="48" y="43"/>
                    </a:move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close/>
                    <a:moveTo>
                      <a:pt x="48" y="43"/>
                    </a:move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close/>
                    <a:moveTo>
                      <a:pt x="48" y="43"/>
                    </a:move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close/>
                    <a:moveTo>
                      <a:pt x="48" y="42"/>
                    </a:moveTo>
                    <a:lnTo>
                      <a:pt x="48" y="43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close/>
                    <a:moveTo>
                      <a:pt x="48" y="42"/>
                    </a:move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close/>
                    <a:moveTo>
                      <a:pt x="48" y="42"/>
                    </a:move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close/>
                    <a:moveTo>
                      <a:pt x="48" y="42"/>
                    </a:move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close/>
                    <a:moveTo>
                      <a:pt x="48" y="42"/>
                    </a:move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close/>
                    <a:moveTo>
                      <a:pt x="48" y="42"/>
                    </a:move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close/>
                    <a:moveTo>
                      <a:pt x="48" y="42"/>
                    </a:move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close/>
                    <a:moveTo>
                      <a:pt x="48" y="42"/>
                    </a:move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142">
                <a:extLst>
                  <a:ext uri="{FF2B5EF4-FFF2-40B4-BE49-F238E27FC236}">
                    <a16:creationId xmlns:a16="http://schemas.microsoft.com/office/drawing/2014/main" id="{141DD240-3314-CB1D-A185-4E2CD54E9F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4425" y="8891589"/>
                <a:ext cx="481013" cy="300038"/>
              </a:xfrm>
              <a:custGeom>
                <a:avLst/>
                <a:gdLst>
                  <a:gd name="T0" fmla="*/ 9 w 303"/>
                  <a:gd name="T1" fmla="*/ 115 h 189"/>
                  <a:gd name="T2" fmla="*/ 18 w 303"/>
                  <a:gd name="T3" fmla="*/ 108 h 189"/>
                  <a:gd name="T4" fmla="*/ 28 w 303"/>
                  <a:gd name="T5" fmla="*/ 102 h 189"/>
                  <a:gd name="T6" fmla="*/ 40 w 303"/>
                  <a:gd name="T7" fmla="*/ 96 h 189"/>
                  <a:gd name="T8" fmla="*/ 58 w 303"/>
                  <a:gd name="T9" fmla="*/ 90 h 189"/>
                  <a:gd name="T10" fmla="*/ 71 w 303"/>
                  <a:gd name="T11" fmla="*/ 87 h 189"/>
                  <a:gd name="T12" fmla="*/ 87 w 303"/>
                  <a:gd name="T13" fmla="*/ 85 h 189"/>
                  <a:gd name="T14" fmla="*/ 112 w 303"/>
                  <a:gd name="T15" fmla="*/ 83 h 189"/>
                  <a:gd name="T16" fmla="*/ 145 w 303"/>
                  <a:gd name="T17" fmla="*/ 83 h 189"/>
                  <a:gd name="T18" fmla="*/ 177 w 303"/>
                  <a:gd name="T19" fmla="*/ 84 h 189"/>
                  <a:gd name="T20" fmla="*/ 196 w 303"/>
                  <a:gd name="T21" fmla="*/ 86 h 189"/>
                  <a:gd name="T22" fmla="*/ 213 w 303"/>
                  <a:gd name="T23" fmla="*/ 89 h 189"/>
                  <a:gd name="T24" fmla="*/ 230 w 303"/>
                  <a:gd name="T25" fmla="*/ 92 h 189"/>
                  <a:gd name="T26" fmla="*/ 216 w 303"/>
                  <a:gd name="T27" fmla="*/ 73 h 189"/>
                  <a:gd name="T28" fmla="*/ 207 w 303"/>
                  <a:gd name="T29" fmla="*/ 61 h 189"/>
                  <a:gd name="T30" fmla="*/ 203 w 303"/>
                  <a:gd name="T31" fmla="*/ 52 h 189"/>
                  <a:gd name="T32" fmla="*/ 199 w 303"/>
                  <a:gd name="T33" fmla="*/ 42 h 189"/>
                  <a:gd name="T34" fmla="*/ 197 w 303"/>
                  <a:gd name="T35" fmla="*/ 31 h 189"/>
                  <a:gd name="T36" fmla="*/ 199 w 303"/>
                  <a:gd name="T37" fmla="*/ 22 h 189"/>
                  <a:gd name="T38" fmla="*/ 202 w 303"/>
                  <a:gd name="T39" fmla="*/ 16 h 189"/>
                  <a:gd name="T40" fmla="*/ 206 w 303"/>
                  <a:gd name="T41" fmla="*/ 10 h 189"/>
                  <a:gd name="T42" fmla="*/ 211 w 303"/>
                  <a:gd name="T43" fmla="*/ 6 h 189"/>
                  <a:gd name="T44" fmla="*/ 218 w 303"/>
                  <a:gd name="T45" fmla="*/ 2 h 189"/>
                  <a:gd name="T46" fmla="*/ 225 w 303"/>
                  <a:gd name="T47" fmla="*/ 0 h 189"/>
                  <a:gd name="T48" fmla="*/ 234 w 303"/>
                  <a:gd name="T49" fmla="*/ 1 h 189"/>
                  <a:gd name="T50" fmla="*/ 244 w 303"/>
                  <a:gd name="T51" fmla="*/ 6 h 189"/>
                  <a:gd name="T52" fmla="*/ 251 w 303"/>
                  <a:gd name="T53" fmla="*/ 13 h 189"/>
                  <a:gd name="T54" fmla="*/ 258 w 303"/>
                  <a:gd name="T55" fmla="*/ 21 h 189"/>
                  <a:gd name="T56" fmla="*/ 263 w 303"/>
                  <a:gd name="T57" fmla="*/ 29 h 189"/>
                  <a:gd name="T58" fmla="*/ 274 w 303"/>
                  <a:gd name="T59" fmla="*/ 47 h 189"/>
                  <a:gd name="T60" fmla="*/ 285 w 303"/>
                  <a:gd name="T61" fmla="*/ 69 h 189"/>
                  <a:gd name="T62" fmla="*/ 294 w 303"/>
                  <a:gd name="T63" fmla="*/ 90 h 189"/>
                  <a:gd name="T64" fmla="*/ 301 w 303"/>
                  <a:gd name="T65" fmla="*/ 111 h 189"/>
                  <a:gd name="T66" fmla="*/ 301 w 303"/>
                  <a:gd name="T67" fmla="*/ 125 h 189"/>
                  <a:gd name="T68" fmla="*/ 300 w 303"/>
                  <a:gd name="T69" fmla="*/ 139 h 189"/>
                  <a:gd name="T70" fmla="*/ 289 w 303"/>
                  <a:gd name="T71" fmla="*/ 150 h 189"/>
                  <a:gd name="T72" fmla="*/ 286 w 303"/>
                  <a:gd name="T73" fmla="*/ 156 h 189"/>
                  <a:gd name="T74" fmla="*/ 283 w 303"/>
                  <a:gd name="T75" fmla="*/ 160 h 189"/>
                  <a:gd name="T76" fmla="*/ 275 w 303"/>
                  <a:gd name="T77" fmla="*/ 167 h 189"/>
                  <a:gd name="T78" fmla="*/ 266 w 303"/>
                  <a:gd name="T79" fmla="*/ 172 h 189"/>
                  <a:gd name="T80" fmla="*/ 256 w 303"/>
                  <a:gd name="T81" fmla="*/ 176 h 189"/>
                  <a:gd name="T82" fmla="*/ 244 w 303"/>
                  <a:gd name="T83" fmla="*/ 180 h 189"/>
                  <a:gd name="T84" fmla="*/ 230 w 303"/>
                  <a:gd name="T85" fmla="*/ 184 h 189"/>
                  <a:gd name="T86" fmla="*/ 205 w 303"/>
                  <a:gd name="T87" fmla="*/ 187 h 189"/>
                  <a:gd name="T88" fmla="*/ 177 w 303"/>
                  <a:gd name="T89" fmla="*/ 187 h 189"/>
                  <a:gd name="T90" fmla="*/ 156 w 303"/>
                  <a:gd name="T91" fmla="*/ 188 h 189"/>
                  <a:gd name="T92" fmla="*/ 136 w 303"/>
                  <a:gd name="T93" fmla="*/ 189 h 189"/>
                  <a:gd name="T94" fmla="*/ 115 w 303"/>
                  <a:gd name="T95" fmla="*/ 189 h 189"/>
                  <a:gd name="T96" fmla="*/ 94 w 303"/>
                  <a:gd name="T97" fmla="*/ 189 h 189"/>
                  <a:gd name="T98" fmla="*/ 76 w 303"/>
                  <a:gd name="T99" fmla="*/ 187 h 189"/>
                  <a:gd name="T100" fmla="*/ 58 w 303"/>
                  <a:gd name="T101" fmla="*/ 184 h 189"/>
                  <a:gd name="T102" fmla="*/ 41 w 303"/>
                  <a:gd name="T103" fmla="*/ 179 h 189"/>
                  <a:gd name="T104" fmla="*/ 26 w 303"/>
                  <a:gd name="T105" fmla="*/ 173 h 189"/>
                  <a:gd name="T106" fmla="*/ 20 w 303"/>
                  <a:gd name="T107" fmla="*/ 169 h 189"/>
                  <a:gd name="T108" fmla="*/ 13 w 303"/>
                  <a:gd name="T109" fmla="*/ 164 h 189"/>
                  <a:gd name="T110" fmla="*/ 8 w 303"/>
                  <a:gd name="T111" fmla="*/ 158 h 189"/>
                  <a:gd name="T112" fmla="*/ 2 w 303"/>
                  <a:gd name="T113" fmla="*/ 150 h 189"/>
                  <a:gd name="T114" fmla="*/ 0 w 303"/>
                  <a:gd name="T115" fmla="*/ 141 h 189"/>
                  <a:gd name="T116" fmla="*/ 0 w 303"/>
                  <a:gd name="T117" fmla="*/ 131 h 189"/>
                  <a:gd name="T118" fmla="*/ 2 w 303"/>
                  <a:gd name="T119" fmla="*/ 123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03" h="189">
                    <a:moveTo>
                      <a:pt x="3" y="123"/>
                    </a:moveTo>
                    <a:lnTo>
                      <a:pt x="3" y="122"/>
                    </a:lnTo>
                    <a:lnTo>
                      <a:pt x="3" y="122"/>
                    </a:lnTo>
                    <a:lnTo>
                      <a:pt x="3" y="122"/>
                    </a:lnTo>
                    <a:lnTo>
                      <a:pt x="4" y="121"/>
                    </a:lnTo>
                    <a:lnTo>
                      <a:pt x="4" y="121"/>
                    </a:lnTo>
                    <a:lnTo>
                      <a:pt x="4" y="121"/>
                    </a:lnTo>
                    <a:lnTo>
                      <a:pt x="5" y="120"/>
                    </a:lnTo>
                    <a:lnTo>
                      <a:pt x="5" y="120"/>
                    </a:lnTo>
                    <a:lnTo>
                      <a:pt x="6" y="119"/>
                    </a:lnTo>
                    <a:lnTo>
                      <a:pt x="7" y="118"/>
                    </a:lnTo>
                    <a:lnTo>
                      <a:pt x="7" y="117"/>
                    </a:lnTo>
                    <a:lnTo>
                      <a:pt x="8" y="117"/>
                    </a:lnTo>
                    <a:lnTo>
                      <a:pt x="9" y="116"/>
                    </a:lnTo>
                    <a:lnTo>
                      <a:pt x="9" y="115"/>
                    </a:lnTo>
                    <a:lnTo>
                      <a:pt x="10" y="115"/>
                    </a:lnTo>
                    <a:lnTo>
                      <a:pt x="10" y="114"/>
                    </a:lnTo>
                    <a:lnTo>
                      <a:pt x="11" y="114"/>
                    </a:lnTo>
                    <a:lnTo>
                      <a:pt x="12" y="113"/>
                    </a:lnTo>
                    <a:lnTo>
                      <a:pt x="12" y="112"/>
                    </a:lnTo>
                    <a:lnTo>
                      <a:pt x="12" y="112"/>
                    </a:lnTo>
                    <a:lnTo>
                      <a:pt x="13" y="112"/>
                    </a:lnTo>
                    <a:lnTo>
                      <a:pt x="13" y="112"/>
                    </a:lnTo>
                    <a:lnTo>
                      <a:pt x="14" y="111"/>
                    </a:lnTo>
                    <a:lnTo>
                      <a:pt x="15" y="111"/>
                    </a:lnTo>
                    <a:lnTo>
                      <a:pt x="15" y="110"/>
                    </a:lnTo>
                    <a:lnTo>
                      <a:pt x="16" y="110"/>
                    </a:lnTo>
                    <a:lnTo>
                      <a:pt x="17" y="109"/>
                    </a:lnTo>
                    <a:lnTo>
                      <a:pt x="17" y="109"/>
                    </a:lnTo>
                    <a:lnTo>
                      <a:pt x="18" y="108"/>
                    </a:lnTo>
                    <a:lnTo>
                      <a:pt x="19" y="108"/>
                    </a:lnTo>
                    <a:lnTo>
                      <a:pt x="19" y="107"/>
                    </a:lnTo>
                    <a:lnTo>
                      <a:pt x="20" y="107"/>
                    </a:lnTo>
                    <a:lnTo>
                      <a:pt x="21" y="107"/>
                    </a:lnTo>
                    <a:lnTo>
                      <a:pt x="21" y="106"/>
                    </a:lnTo>
                    <a:lnTo>
                      <a:pt x="21" y="106"/>
                    </a:lnTo>
                    <a:lnTo>
                      <a:pt x="22" y="105"/>
                    </a:lnTo>
                    <a:lnTo>
                      <a:pt x="23" y="105"/>
                    </a:lnTo>
                    <a:lnTo>
                      <a:pt x="23" y="104"/>
                    </a:lnTo>
                    <a:lnTo>
                      <a:pt x="24" y="104"/>
                    </a:lnTo>
                    <a:lnTo>
                      <a:pt x="25" y="104"/>
                    </a:lnTo>
                    <a:lnTo>
                      <a:pt x="25" y="103"/>
                    </a:lnTo>
                    <a:lnTo>
                      <a:pt x="26" y="103"/>
                    </a:lnTo>
                    <a:lnTo>
                      <a:pt x="27" y="102"/>
                    </a:lnTo>
                    <a:lnTo>
                      <a:pt x="28" y="102"/>
                    </a:lnTo>
                    <a:lnTo>
                      <a:pt x="28" y="102"/>
                    </a:lnTo>
                    <a:lnTo>
                      <a:pt x="29" y="102"/>
                    </a:lnTo>
                    <a:lnTo>
                      <a:pt x="30" y="102"/>
                    </a:lnTo>
                    <a:lnTo>
                      <a:pt x="31" y="102"/>
                    </a:lnTo>
                    <a:lnTo>
                      <a:pt x="31" y="101"/>
                    </a:lnTo>
                    <a:lnTo>
                      <a:pt x="31" y="101"/>
                    </a:lnTo>
                    <a:lnTo>
                      <a:pt x="32" y="100"/>
                    </a:lnTo>
                    <a:lnTo>
                      <a:pt x="33" y="100"/>
                    </a:lnTo>
                    <a:lnTo>
                      <a:pt x="33" y="100"/>
                    </a:lnTo>
                    <a:lnTo>
                      <a:pt x="34" y="99"/>
                    </a:lnTo>
                    <a:lnTo>
                      <a:pt x="35" y="99"/>
                    </a:lnTo>
                    <a:lnTo>
                      <a:pt x="36" y="98"/>
                    </a:lnTo>
                    <a:lnTo>
                      <a:pt x="38" y="98"/>
                    </a:lnTo>
                    <a:lnTo>
                      <a:pt x="39" y="97"/>
                    </a:lnTo>
                    <a:lnTo>
                      <a:pt x="40" y="96"/>
                    </a:lnTo>
                    <a:lnTo>
                      <a:pt x="41" y="96"/>
                    </a:lnTo>
                    <a:lnTo>
                      <a:pt x="43" y="95"/>
                    </a:lnTo>
                    <a:lnTo>
                      <a:pt x="44" y="95"/>
                    </a:lnTo>
                    <a:lnTo>
                      <a:pt x="46" y="94"/>
                    </a:lnTo>
                    <a:lnTo>
                      <a:pt x="47" y="93"/>
                    </a:lnTo>
                    <a:lnTo>
                      <a:pt x="48" y="93"/>
                    </a:lnTo>
                    <a:lnTo>
                      <a:pt x="50" y="92"/>
                    </a:lnTo>
                    <a:lnTo>
                      <a:pt x="50" y="92"/>
                    </a:lnTo>
                    <a:lnTo>
                      <a:pt x="52" y="92"/>
                    </a:lnTo>
                    <a:lnTo>
                      <a:pt x="53" y="92"/>
                    </a:lnTo>
                    <a:lnTo>
                      <a:pt x="54" y="91"/>
                    </a:lnTo>
                    <a:lnTo>
                      <a:pt x="55" y="91"/>
                    </a:lnTo>
                    <a:lnTo>
                      <a:pt x="56" y="91"/>
                    </a:lnTo>
                    <a:lnTo>
                      <a:pt x="57" y="91"/>
                    </a:lnTo>
                    <a:lnTo>
                      <a:pt x="58" y="90"/>
                    </a:lnTo>
                    <a:lnTo>
                      <a:pt x="59" y="90"/>
                    </a:lnTo>
                    <a:lnTo>
                      <a:pt x="60" y="89"/>
                    </a:lnTo>
                    <a:lnTo>
                      <a:pt x="61" y="89"/>
                    </a:lnTo>
                    <a:lnTo>
                      <a:pt x="62" y="89"/>
                    </a:lnTo>
                    <a:lnTo>
                      <a:pt x="63" y="88"/>
                    </a:lnTo>
                    <a:lnTo>
                      <a:pt x="65" y="88"/>
                    </a:lnTo>
                    <a:lnTo>
                      <a:pt x="66" y="88"/>
                    </a:lnTo>
                    <a:lnTo>
                      <a:pt x="67" y="88"/>
                    </a:lnTo>
                    <a:lnTo>
                      <a:pt x="68" y="87"/>
                    </a:lnTo>
                    <a:lnTo>
                      <a:pt x="69" y="87"/>
                    </a:lnTo>
                    <a:lnTo>
                      <a:pt x="69" y="87"/>
                    </a:lnTo>
                    <a:lnTo>
                      <a:pt x="69" y="87"/>
                    </a:lnTo>
                    <a:lnTo>
                      <a:pt x="69" y="87"/>
                    </a:lnTo>
                    <a:lnTo>
                      <a:pt x="70" y="87"/>
                    </a:lnTo>
                    <a:lnTo>
                      <a:pt x="71" y="87"/>
                    </a:lnTo>
                    <a:lnTo>
                      <a:pt x="71" y="87"/>
                    </a:lnTo>
                    <a:lnTo>
                      <a:pt x="72" y="87"/>
                    </a:lnTo>
                    <a:lnTo>
                      <a:pt x="73" y="86"/>
                    </a:lnTo>
                    <a:lnTo>
                      <a:pt x="74" y="86"/>
                    </a:lnTo>
                    <a:lnTo>
                      <a:pt x="75" y="86"/>
                    </a:lnTo>
                    <a:lnTo>
                      <a:pt x="76" y="86"/>
                    </a:lnTo>
                    <a:lnTo>
                      <a:pt x="77" y="86"/>
                    </a:lnTo>
                    <a:lnTo>
                      <a:pt x="78" y="86"/>
                    </a:lnTo>
                    <a:lnTo>
                      <a:pt x="79" y="86"/>
                    </a:lnTo>
                    <a:lnTo>
                      <a:pt x="80" y="86"/>
                    </a:lnTo>
                    <a:lnTo>
                      <a:pt x="81" y="85"/>
                    </a:lnTo>
                    <a:lnTo>
                      <a:pt x="83" y="85"/>
                    </a:lnTo>
                    <a:lnTo>
                      <a:pt x="84" y="85"/>
                    </a:lnTo>
                    <a:lnTo>
                      <a:pt x="86" y="85"/>
                    </a:lnTo>
                    <a:lnTo>
                      <a:pt x="87" y="85"/>
                    </a:lnTo>
                    <a:lnTo>
                      <a:pt x="88" y="85"/>
                    </a:lnTo>
                    <a:lnTo>
                      <a:pt x="89" y="85"/>
                    </a:lnTo>
                    <a:lnTo>
                      <a:pt x="91" y="85"/>
                    </a:lnTo>
                    <a:lnTo>
                      <a:pt x="93" y="85"/>
                    </a:lnTo>
                    <a:lnTo>
                      <a:pt x="94" y="84"/>
                    </a:lnTo>
                    <a:lnTo>
                      <a:pt x="96" y="84"/>
                    </a:lnTo>
                    <a:lnTo>
                      <a:pt x="98" y="84"/>
                    </a:lnTo>
                    <a:lnTo>
                      <a:pt x="99" y="84"/>
                    </a:lnTo>
                    <a:lnTo>
                      <a:pt x="101" y="84"/>
                    </a:lnTo>
                    <a:lnTo>
                      <a:pt x="103" y="84"/>
                    </a:lnTo>
                    <a:lnTo>
                      <a:pt x="105" y="84"/>
                    </a:lnTo>
                    <a:lnTo>
                      <a:pt x="107" y="84"/>
                    </a:lnTo>
                    <a:lnTo>
                      <a:pt x="108" y="84"/>
                    </a:lnTo>
                    <a:lnTo>
                      <a:pt x="110" y="83"/>
                    </a:lnTo>
                    <a:lnTo>
                      <a:pt x="112" y="83"/>
                    </a:lnTo>
                    <a:lnTo>
                      <a:pt x="114" y="83"/>
                    </a:lnTo>
                    <a:lnTo>
                      <a:pt x="117" y="83"/>
                    </a:lnTo>
                    <a:lnTo>
                      <a:pt x="118" y="83"/>
                    </a:lnTo>
                    <a:lnTo>
                      <a:pt x="120" y="83"/>
                    </a:lnTo>
                    <a:lnTo>
                      <a:pt x="122" y="83"/>
                    </a:lnTo>
                    <a:lnTo>
                      <a:pt x="125" y="83"/>
                    </a:lnTo>
                    <a:lnTo>
                      <a:pt x="126" y="83"/>
                    </a:lnTo>
                    <a:lnTo>
                      <a:pt x="128" y="83"/>
                    </a:lnTo>
                    <a:lnTo>
                      <a:pt x="131" y="83"/>
                    </a:lnTo>
                    <a:lnTo>
                      <a:pt x="133" y="83"/>
                    </a:lnTo>
                    <a:lnTo>
                      <a:pt x="136" y="83"/>
                    </a:lnTo>
                    <a:lnTo>
                      <a:pt x="137" y="83"/>
                    </a:lnTo>
                    <a:lnTo>
                      <a:pt x="140" y="83"/>
                    </a:lnTo>
                    <a:lnTo>
                      <a:pt x="142" y="83"/>
                    </a:lnTo>
                    <a:lnTo>
                      <a:pt x="145" y="83"/>
                    </a:lnTo>
                    <a:lnTo>
                      <a:pt x="146" y="83"/>
                    </a:lnTo>
                    <a:lnTo>
                      <a:pt x="149" y="83"/>
                    </a:lnTo>
                    <a:lnTo>
                      <a:pt x="151" y="83"/>
                    </a:lnTo>
                    <a:lnTo>
                      <a:pt x="154" y="83"/>
                    </a:lnTo>
                    <a:lnTo>
                      <a:pt x="155" y="83"/>
                    </a:lnTo>
                    <a:lnTo>
                      <a:pt x="158" y="83"/>
                    </a:lnTo>
                    <a:lnTo>
                      <a:pt x="160" y="83"/>
                    </a:lnTo>
                    <a:lnTo>
                      <a:pt x="163" y="83"/>
                    </a:lnTo>
                    <a:lnTo>
                      <a:pt x="165" y="83"/>
                    </a:lnTo>
                    <a:lnTo>
                      <a:pt x="167" y="83"/>
                    </a:lnTo>
                    <a:lnTo>
                      <a:pt x="170" y="83"/>
                    </a:lnTo>
                    <a:lnTo>
                      <a:pt x="172" y="83"/>
                    </a:lnTo>
                    <a:lnTo>
                      <a:pt x="174" y="83"/>
                    </a:lnTo>
                    <a:lnTo>
                      <a:pt x="174" y="83"/>
                    </a:lnTo>
                    <a:lnTo>
                      <a:pt x="177" y="84"/>
                    </a:lnTo>
                    <a:lnTo>
                      <a:pt x="179" y="84"/>
                    </a:lnTo>
                    <a:lnTo>
                      <a:pt x="181" y="84"/>
                    </a:lnTo>
                    <a:lnTo>
                      <a:pt x="182" y="84"/>
                    </a:lnTo>
                    <a:lnTo>
                      <a:pt x="183" y="84"/>
                    </a:lnTo>
                    <a:lnTo>
                      <a:pt x="184" y="84"/>
                    </a:lnTo>
                    <a:lnTo>
                      <a:pt x="185" y="85"/>
                    </a:lnTo>
                    <a:lnTo>
                      <a:pt x="186" y="85"/>
                    </a:lnTo>
                    <a:lnTo>
                      <a:pt x="187" y="85"/>
                    </a:lnTo>
                    <a:lnTo>
                      <a:pt x="189" y="85"/>
                    </a:lnTo>
                    <a:lnTo>
                      <a:pt x="190" y="85"/>
                    </a:lnTo>
                    <a:lnTo>
                      <a:pt x="191" y="85"/>
                    </a:lnTo>
                    <a:lnTo>
                      <a:pt x="193" y="86"/>
                    </a:lnTo>
                    <a:lnTo>
                      <a:pt x="193" y="86"/>
                    </a:lnTo>
                    <a:lnTo>
                      <a:pt x="194" y="86"/>
                    </a:lnTo>
                    <a:lnTo>
                      <a:pt x="196" y="86"/>
                    </a:lnTo>
                    <a:lnTo>
                      <a:pt x="197" y="86"/>
                    </a:lnTo>
                    <a:lnTo>
                      <a:pt x="198" y="86"/>
                    </a:lnTo>
                    <a:lnTo>
                      <a:pt x="199" y="87"/>
                    </a:lnTo>
                    <a:lnTo>
                      <a:pt x="201" y="87"/>
                    </a:lnTo>
                    <a:lnTo>
                      <a:pt x="202" y="87"/>
                    </a:lnTo>
                    <a:lnTo>
                      <a:pt x="203" y="87"/>
                    </a:lnTo>
                    <a:lnTo>
                      <a:pt x="204" y="87"/>
                    </a:lnTo>
                    <a:lnTo>
                      <a:pt x="205" y="87"/>
                    </a:lnTo>
                    <a:lnTo>
                      <a:pt x="206" y="88"/>
                    </a:lnTo>
                    <a:lnTo>
                      <a:pt x="207" y="88"/>
                    </a:lnTo>
                    <a:lnTo>
                      <a:pt x="209" y="88"/>
                    </a:lnTo>
                    <a:lnTo>
                      <a:pt x="210" y="88"/>
                    </a:lnTo>
                    <a:lnTo>
                      <a:pt x="211" y="88"/>
                    </a:lnTo>
                    <a:lnTo>
                      <a:pt x="212" y="89"/>
                    </a:lnTo>
                    <a:lnTo>
                      <a:pt x="213" y="89"/>
                    </a:lnTo>
                    <a:lnTo>
                      <a:pt x="214" y="89"/>
                    </a:lnTo>
                    <a:lnTo>
                      <a:pt x="215" y="89"/>
                    </a:lnTo>
                    <a:lnTo>
                      <a:pt x="216" y="90"/>
                    </a:lnTo>
                    <a:lnTo>
                      <a:pt x="218" y="90"/>
                    </a:lnTo>
                    <a:lnTo>
                      <a:pt x="219" y="90"/>
                    </a:lnTo>
                    <a:lnTo>
                      <a:pt x="220" y="90"/>
                    </a:lnTo>
                    <a:lnTo>
                      <a:pt x="221" y="90"/>
                    </a:lnTo>
                    <a:lnTo>
                      <a:pt x="222" y="91"/>
                    </a:lnTo>
                    <a:lnTo>
                      <a:pt x="223" y="91"/>
                    </a:lnTo>
                    <a:lnTo>
                      <a:pt x="224" y="91"/>
                    </a:lnTo>
                    <a:lnTo>
                      <a:pt x="225" y="91"/>
                    </a:lnTo>
                    <a:lnTo>
                      <a:pt x="226" y="92"/>
                    </a:lnTo>
                    <a:lnTo>
                      <a:pt x="228" y="92"/>
                    </a:lnTo>
                    <a:lnTo>
                      <a:pt x="229" y="92"/>
                    </a:lnTo>
                    <a:lnTo>
                      <a:pt x="230" y="92"/>
                    </a:lnTo>
                    <a:lnTo>
                      <a:pt x="231" y="92"/>
                    </a:lnTo>
                    <a:lnTo>
                      <a:pt x="229" y="90"/>
                    </a:lnTo>
                    <a:lnTo>
                      <a:pt x="226" y="88"/>
                    </a:lnTo>
                    <a:lnTo>
                      <a:pt x="226" y="87"/>
                    </a:lnTo>
                    <a:lnTo>
                      <a:pt x="224" y="85"/>
                    </a:lnTo>
                    <a:lnTo>
                      <a:pt x="223" y="84"/>
                    </a:lnTo>
                    <a:lnTo>
                      <a:pt x="222" y="83"/>
                    </a:lnTo>
                    <a:lnTo>
                      <a:pt x="222" y="82"/>
                    </a:lnTo>
                    <a:lnTo>
                      <a:pt x="221" y="81"/>
                    </a:lnTo>
                    <a:lnTo>
                      <a:pt x="220" y="80"/>
                    </a:lnTo>
                    <a:lnTo>
                      <a:pt x="219" y="78"/>
                    </a:lnTo>
                    <a:lnTo>
                      <a:pt x="219" y="77"/>
                    </a:lnTo>
                    <a:lnTo>
                      <a:pt x="218" y="76"/>
                    </a:lnTo>
                    <a:lnTo>
                      <a:pt x="217" y="75"/>
                    </a:lnTo>
                    <a:lnTo>
                      <a:pt x="216" y="73"/>
                    </a:lnTo>
                    <a:lnTo>
                      <a:pt x="215" y="73"/>
                    </a:lnTo>
                    <a:lnTo>
                      <a:pt x="214" y="72"/>
                    </a:lnTo>
                    <a:lnTo>
                      <a:pt x="213" y="70"/>
                    </a:lnTo>
                    <a:lnTo>
                      <a:pt x="213" y="69"/>
                    </a:lnTo>
                    <a:lnTo>
                      <a:pt x="212" y="68"/>
                    </a:lnTo>
                    <a:lnTo>
                      <a:pt x="211" y="66"/>
                    </a:lnTo>
                    <a:lnTo>
                      <a:pt x="211" y="66"/>
                    </a:lnTo>
                    <a:lnTo>
                      <a:pt x="210" y="65"/>
                    </a:lnTo>
                    <a:lnTo>
                      <a:pt x="210" y="64"/>
                    </a:lnTo>
                    <a:lnTo>
                      <a:pt x="209" y="64"/>
                    </a:lnTo>
                    <a:lnTo>
                      <a:pt x="209" y="64"/>
                    </a:lnTo>
                    <a:lnTo>
                      <a:pt x="209" y="63"/>
                    </a:lnTo>
                    <a:lnTo>
                      <a:pt x="208" y="63"/>
                    </a:lnTo>
                    <a:lnTo>
                      <a:pt x="208" y="62"/>
                    </a:lnTo>
                    <a:lnTo>
                      <a:pt x="207" y="61"/>
                    </a:lnTo>
                    <a:lnTo>
                      <a:pt x="207" y="61"/>
                    </a:lnTo>
                    <a:lnTo>
                      <a:pt x="207" y="60"/>
                    </a:lnTo>
                    <a:lnTo>
                      <a:pt x="206" y="59"/>
                    </a:lnTo>
                    <a:lnTo>
                      <a:pt x="206" y="59"/>
                    </a:lnTo>
                    <a:lnTo>
                      <a:pt x="205" y="58"/>
                    </a:lnTo>
                    <a:lnTo>
                      <a:pt x="205" y="57"/>
                    </a:lnTo>
                    <a:lnTo>
                      <a:pt x="205" y="56"/>
                    </a:lnTo>
                    <a:lnTo>
                      <a:pt x="204" y="56"/>
                    </a:lnTo>
                    <a:lnTo>
                      <a:pt x="204" y="55"/>
                    </a:lnTo>
                    <a:lnTo>
                      <a:pt x="204" y="54"/>
                    </a:lnTo>
                    <a:lnTo>
                      <a:pt x="203" y="54"/>
                    </a:lnTo>
                    <a:lnTo>
                      <a:pt x="203" y="54"/>
                    </a:lnTo>
                    <a:lnTo>
                      <a:pt x="203" y="53"/>
                    </a:lnTo>
                    <a:lnTo>
                      <a:pt x="203" y="53"/>
                    </a:lnTo>
                    <a:lnTo>
                      <a:pt x="203" y="52"/>
                    </a:lnTo>
                    <a:lnTo>
                      <a:pt x="203" y="51"/>
                    </a:lnTo>
                    <a:lnTo>
                      <a:pt x="202" y="51"/>
                    </a:lnTo>
                    <a:lnTo>
                      <a:pt x="202" y="50"/>
                    </a:lnTo>
                    <a:lnTo>
                      <a:pt x="202" y="49"/>
                    </a:lnTo>
                    <a:lnTo>
                      <a:pt x="201" y="48"/>
                    </a:lnTo>
                    <a:lnTo>
                      <a:pt x="201" y="48"/>
                    </a:lnTo>
                    <a:lnTo>
                      <a:pt x="201" y="47"/>
                    </a:lnTo>
                    <a:lnTo>
                      <a:pt x="201" y="46"/>
                    </a:lnTo>
                    <a:lnTo>
                      <a:pt x="200" y="45"/>
                    </a:lnTo>
                    <a:lnTo>
                      <a:pt x="200" y="45"/>
                    </a:lnTo>
                    <a:lnTo>
                      <a:pt x="200" y="44"/>
                    </a:lnTo>
                    <a:lnTo>
                      <a:pt x="200" y="44"/>
                    </a:lnTo>
                    <a:lnTo>
                      <a:pt x="199" y="44"/>
                    </a:lnTo>
                    <a:lnTo>
                      <a:pt x="199" y="43"/>
                    </a:lnTo>
                    <a:lnTo>
                      <a:pt x="199" y="42"/>
                    </a:lnTo>
                    <a:lnTo>
                      <a:pt x="199" y="41"/>
                    </a:lnTo>
                    <a:lnTo>
                      <a:pt x="199" y="40"/>
                    </a:lnTo>
                    <a:lnTo>
                      <a:pt x="198" y="40"/>
                    </a:lnTo>
                    <a:lnTo>
                      <a:pt x="198" y="39"/>
                    </a:lnTo>
                    <a:lnTo>
                      <a:pt x="198" y="38"/>
                    </a:lnTo>
                    <a:lnTo>
                      <a:pt x="198" y="37"/>
                    </a:lnTo>
                    <a:lnTo>
                      <a:pt x="198" y="36"/>
                    </a:lnTo>
                    <a:lnTo>
                      <a:pt x="198" y="36"/>
                    </a:lnTo>
                    <a:lnTo>
                      <a:pt x="198" y="35"/>
                    </a:lnTo>
                    <a:lnTo>
                      <a:pt x="198" y="35"/>
                    </a:lnTo>
                    <a:lnTo>
                      <a:pt x="197" y="34"/>
                    </a:lnTo>
                    <a:lnTo>
                      <a:pt x="197" y="33"/>
                    </a:lnTo>
                    <a:lnTo>
                      <a:pt x="197" y="32"/>
                    </a:lnTo>
                    <a:lnTo>
                      <a:pt x="197" y="31"/>
                    </a:lnTo>
                    <a:lnTo>
                      <a:pt x="197" y="31"/>
                    </a:lnTo>
                    <a:lnTo>
                      <a:pt x="197" y="30"/>
                    </a:lnTo>
                    <a:lnTo>
                      <a:pt x="197" y="29"/>
                    </a:lnTo>
                    <a:lnTo>
                      <a:pt x="198" y="28"/>
                    </a:lnTo>
                    <a:lnTo>
                      <a:pt x="198" y="27"/>
                    </a:lnTo>
                    <a:lnTo>
                      <a:pt x="198" y="26"/>
                    </a:lnTo>
                    <a:lnTo>
                      <a:pt x="198" y="25"/>
                    </a:lnTo>
                    <a:lnTo>
                      <a:pt x="198" y="25"/>
                    </a:lnTo>
                    <a:lnTo>
                      <a:pt x="198" y="25"/>
                    </a:lnTo>
                    <a:lnTo>
                      <a:pt x="198" y="24"/>
                    </a:lnTo>
                    <a:lnTo>
                      <a:pt x="198" y="24"/>
                    </a:lnTo>
                    <a:lnTo>
                      <a:pt x="199" y="23"/>
                    </a:lnTo>
                    <a:lnTo>
                      <a:pt x="199" y="23"/>
                    </a:lnTo>
                    <a:lnTo>
                      <a:pt x="199" y="23"/>
                    </a:lnTo>
                    <a:lnTo>
                      <a:pt x="199" y="22"/>
                    </a:lnTo>
                    <a:lnTo>
                      <a:pt x="199" y="22"/>
                    </a:lnTo>
                    <a:lnTo>
                      <a:pt x="199" y="21"/>
                    </a:lnTo>
                    <a:lnTo>
                      <a:pt x="199" y="21"/>
                    </a:lnTo>
                    <a:lnTo>
                      <a:pt x="200" y="20"/>
                    </a:lnTo>
                    <a:lnTo>
                      <a:pt x="200" y="20"/>
                    </a:lnTo>
                    <a:lnTo>
                      <a:pt x="200" y="19"/>
                    </a:lnTo>
                    <a:lnTo>
                      <a:pt x="200" y="19"/>
                    </a:lnTo>
                    <a:lnTo>
                      <a:pt x="200" y="19"/>
                    </a:lnTo>
                    <a:lnTo>
                      <a:pt x="201" y="18"/>
                    </a:lnTo>
                    <a:lnTo>
                      <a:pt x="201" y="18"/>
                    </a:lnTo>
                    <a:lnTo>
                      <a:pt x="201" y="17"/>
                    </a:lnTo>
                    <a:lnTo>
                      <a:pt x="201" y="17"/>
                    </a:lnTo>
                    <a:lnTo>
                      <a:pt x="201" y="16"/>
                    </a:lnTo>
                    <a:lnTo>
                      <a:pt x="202" y="16"/>
                    </a:lnTo>
                    <a:lnTo>
                      <a:pt x="202" y="16"/>
                    </a:lnTo>
                    <a:lnTo>
                      <a:pt x="202" y="16"/>
                    </a:lnTo>
                    <a:lnTo>
                      <a:pt x="202" y="16"/>
                    </a:lnTo>
                    <a:lnTo>
                      <a:pt x="203" y="15"/>
                    </a:lnTo>
                    <a:lnTo>
                      <a:pt x="203" y="15"/>
                    </a:lnTo>
                    <a:lnTo>
                      <a:pt x="203" y="14"/>
                    </a:lnTo>
                    <a:lnTo>
                      <a:pt x="203" y="14"/>
                    </a:lnTo>
                    <a:lnTo>
                      <a:pt x="203" y="14"/>
                    </a:lnTo>
                    <a:lnTo>
                      <a:pt x="203" y="13"/>
                    </a:lnTo>
                    <a:lnTo>
                      <a:pt x="203" y="13"/>
                    </a:lnTo>
                    <a:lnTo>
                      <a:pt x="204" y="12"/>
                    </a:lnTo>
                    <a:lnTo>
                      <a:pt x="204" y="12"/>
                    </a:lnTo>
                    <a:lnTo>
                      <a:pt x="204" y="12"/>
                    </a:lnTo>
                    <a:lnTo>
                      <a:pt x="205" y="11"/>
                    </a:lnTo>
                    <a:lnTo>
                      <a:pt x="205" y="11"/>
                    </a:lnTo>
                    <a:lnTo>
                      <a:pt x="205" y="11"/>
                    </a:lnTo>
                    <a:lnTo>
                      <a:pt x="206" y="10"/>
                    </a:lnTo>
                    <a:lnTo>
                      <a:pt x="206" y="10"/>
                    </a:lnTo>
                    <a:lnTo>
                      <a:pt x="206" y="9"/>
                    </a:lnTo>
                    <a:lnTo>
                      <a:pt x="207" y="9"/>
                    </a:lnTo>
                    <a:lnTo>
                      <a:pt x="207" y="9"/>
                    </a:lnTo>
                    <a:lnTo>
                      <a:pt x="207" y="8"/>
                    </a:lnTo>
                    <a:lnTo>
                      <a:pt x="208" y="8"/>
                    </a:lnTo>
                    <a:lnTo>
                      <a:pt x="208" y="8"/>
                    </a:lnTo>
                    <a:lnTo>
                      <a:pt x="208" y="8"/>
                    </a:lnTo>
                    <a:lnTo>
                      <a:pt x="209" y="7"/>
                    </a:lnTo>
                    <a:lnTo>
                      <a:pt x="209" y="7"/>
                    </a:lnTo>
                    <a:lnTo>
                      <a:pt x="210" y="7"/>
                    </a:lnTo>
                    <a:lnTo>
                      <a:pt x="210" y="6"/>
                    </a:lnTo>
                    <a:lnTo>
                      <a:pt x="210" y="6"/>
                    </a:lnTo>
                    <a:lnTo>
                      <a:pt x="211" y="6"/>
                    </a:lnTo>
                    <a:lnTo>
                      <a:pt x="211" y="6"/>
                    </a:lnTo>
                    <a:lnTo>
                      <a:pt x="211" y="6"/>
                    </a:lnTo>
                    <a:lnTo>
                      <a:pt x="212" y="6"/>
                    </a:lnTo>
                    <a:lnTo>
                      <a:pt x="212" y="6"/>
                    </a:lnTo>
                    <a:lnTo>
                      <a:pt x="213" y="5"/>
                    </a:lnTo>
                    <a:lnTo>
                      <a:pt x="213" y="5"/>
                    </a:lnTo>
                    <a:lnTo>
                      <a:pt x="213" y="5"/>
                    </a:lnTo>
                    <a:lnTo>
                      <a:pt x="213" y="5"/>
                    </a:lnTo>
                    <a:lnTo>
                      <a:pt x="213" y="4"/>
                    </a:lnTo>
                    <a:lnTo>
                      <a:pt x="214" y="4"/>
                    </a:lnTo>
                    <a:lnTo>
                      <a:pt x="214" y="4"/>
                    </a:lnTo>
                    <a:lnTo>
                      <a:pt x="215" y="3"/>
                    </a:lnTo>
                    <a:lnTo>
                      <a:pt x="216" y="3"/>
                    </a:lnTo>
                    <a:lnTo>
                      <a:pt x="217" y="2"/>
                    </a:lnTo>
                    <a:lnTo>
                      <a:pt x="218" y="2"/>
                    </a:lnTo>
                    <a:lnTo>
                      <a:pt x="218" y="2"/>
                    </a:lnTo>
                    <a:lnTo>
                      <a:pt x="218" y="2"/>
                    </a:lnTo>
                    <a:lnTo>
                      <a:pt x="219" y="2"/>
                    </a:lnTo>
                    <a:lnTo>
                      <a:pt x="219" y="1"/>
                    </a:lnTo>
                    <a:lnTo>
                      <a:pt x="220" y="1"/>
                    </a:lnTo>
                    <a:lnTo>
                      <a:pt x="220" y="1"/>
                    </a:lnTo>
                    <a:lnTo>
                      <a:pt x="221" y="1"/>
                    </a:lnTo>
                    <a:lnTo>
                      <a:pt x="221" y="1"/>
                    </a:lnTo>
                    <a:lnTo>
                      <a:pt x="222" y="1"/>
                    </a:lnTo>
                    <a:lnTo>
                      <a:pt x="222" y="1"/>
                    </a:lnTo>
                    <a:lnTo>
                      <a:pt x="222" y="0"/>
                    </a:lnTo>
                    <a:lnTo>
                      <a:pt x="222" y="0"/>
                    </a:lnTo>
                    <a:lnTo>
                      <a:pt x="223" y="0"/>
                    </a:lnTo>
                    <a:lnTo>
                      <a:pt x="223" y="0"/>
                    </a:lnTo>
                    <a:lnTo>
                      <a:pt x="224" y="0"/>
                    </a:lnTo>
                    <a:lnTo>
                      <a:pt x="225" y="0"/>
                    </a:lnTo>
                    <a:lnTo>
                      <a:pt x="225" y="0"/>
                    </a:lnTo>
                    <a:lnTo>
                      <a:pt x="226" y="0"/>
                    </a:lnTo>
                    <a:lnTo>
                      <a:pt x="226" y="0"/>
                    </a:lnTo>
                    <a:lnTo>
                      <a:pt x="227" y="0"/>
                    </a:lnTo>
                    <a:lnTo>
                      <a:pt x="227" y="0"/>
                    </a:lnTo>
                    <a:lnTo>
                      <a:pt x="228" y="0"/>
                    </a:lnTo>
                    <a:lnTo>
                      <a:pt x="228" y="0"/>
                    </a:lnTo>
                    <a:lnTo>
                      <a:pt x="229" y="0"/>
                    </a:lnTo>
                    <a:lnTo>
                      <a:pt x="230" y="0"/>
                    </a:lnTo>
                    <a:lnTo>
                      <a:pt x="231" y="0"/>
                    </a:lnTo>
                    <a:lnTo>
                      <a:pt x="232" y="0"/>
                    </a:lnTo>
                    <a:lnTo>
                      <a:pt x="232" y="0"/>
                    </a:lnTo>
                    <a:lnTo>
                      <a:pt x="233" y="1"/>
                    </a:lnTo>
                    <a:lnTo>
                      <a:pt x="234" y="1"/>
                    </a:lnTo>
                    <a:lnTo>
                      <a:pt x="234" y="1"/>
                    </a:lnTo>
                    <a:lnTo>
                      <a:pt x="235" y="1"/>
                    </a:lnTo>
                    <a:lnTo>
                      <a:pt x="236" y="2"/>
                    </a:lnTo>
                    <a:lnTo>
                      <a:pt x="237" y="2"/>
                    </a:lnTo>
                    <a:lnTo>
                      <a:pt x="238" y="2"/>
                    </a:lnTo>
                    <a:lnTo>
                      <a:pt x="238" y="3"/>
                    </a:lnTo>
                    <a:lnTo>
                      <a:pt x="239" y="3"/>
                    </a:lnTo>
                    <a:lnTo>
                      <a:pt x="240" y="3"/>
                    </a:lnTo>
                    <a:lnTo>
                      <a:pt x="241" y="4"/>
                    </a:lnTo>
                    <a:lnTo>
                      <a:pt x="241" y="4"/>
                    </a:lnTo>
                    <a:lnTo>
                      <a:pt x="241" y="5"/>
                    </a:lnTo>
                    <a:lnTo>
                      <a:pt x="242" y="5"/>
                    </a:lnTo>
                    <a:lnTo>
                      <a:pt x="242" y="5"/>
                    </a:lnTo>
                    <a:lnTo>
                      <a:pt x="243" y="6"/>
                    </a:lnTo>
                    <a:lnTo>
                      <a:pt x="243" y="6"/>
                    </a:lnTo>
                    <a:lnTo>
                      <a:pt x="244" y="6"/>
                    </a:lnTo>
                    <a:lnTo>
                      <a:pt x="245" y="6"/>
                    </a:lnTo>
                    <a:lnTo>
                      <a:pt x="245" y="7"/>
                    </a:lnTo>
                    <a:lnTo>
                      <a:pt x="246" y="7"/>
                    </a:lnTo>
                    <a:lnTo>
                      <a:pt x="246" y="8"/>
                    </a:lnTo>
                    <a:lnTo>
                      <a:pt x="247" y="8"/>
                    </a:lnTo>
                    <a:lnTo>
                      <a:pt x="247" y="8"/>
                    </a:lnTo>
                    <a:lnTo>
                      <a:pt x="248" y="9"/>
                    </a:lnTo>
                    <a:lnTo>
                      <a:pt x="249" y="9"/>
                    </a:lnTo>
                    <a:lnTo>
                      <a:pt x="249" y="10"/>
                    </a:lnTo>
                    <a:lnTo>
                      <a:pt x="250" y="10"/>
                    </a:lnTo>
                    <a:lnTo>
                      <a:pt x="250" y="11"/>
                    </a:lnTo>
                    <a:lnTo>
                      <a:pt x="251" y="11"/>
                    </a:lnTo>
                    <a:lnTo>
                      <a:pt x="251" y="12"/>
                    </a:lnTo>
                    <a:lnTo>
                      <a:pt x="251" y="12"/>
                    </a:lnTo>
                    <a:lnTo>
                      <a:pt x="251" y="13"/>
                    </a:lnTo>
                    <a:lnTo>
                      <a:pt x="252" y="14"/>
                    </a:lnTo>
                    <a:lnTo>
                      <a:pt x="252" y="14"/>
                    </a:lnTo>
                    <a:lnTo>
                      <a:pt x="253" y="15"/>
                    </a:lnTo>
                    <a:lnTo>
                      <a:pt x="253" y="15"/>
                    </a:lnTo>
                    <a:lnTo>
                      <a:pt x="253" y="16"/>
                    </a:lnTo>
                    <a:lnTo>
                      <a:pt x="254" y="16"/>
                    </a:lnTo>
                    <a:lnTo>
                      <a:pt x="254" y="16"/>
                    </a:lnTo>
                    <a:lnTo>
                      <a:pt x="255" y="16"/>
                    </a:lnTo>
                    <a:lnTo>
                      <a:pt x="255" y="17"/>
                    </a:lnTo>
                    <a:lnTo>
                      <a:pt x="256" y="18"/>
                    </a:lnTo>
                    <a:lnTo>
                      <a:pt x="256" y="18"/>
                    </a:lnTo>
                    <a:lnTo>
                      <a:pt x="257" y="19"/>
                    </a:lnTo>
                    <a:lnTo>
                      <a:pt x="257" y="19"/>
                    </a:lnTo>
                    <a:lnTo>
                      <a:pt x="258" y="20"/>
                    </a:lnTo>
                    <a:lnTo>
                      <a:pt x="258" y="21"/>
                    </a:lnTo>
                    <a:lnTo>
                      <a:pt x="258" y="21"/>
                    </a:lnTo>
                    <a:lnTo>
                      <a:pt x="259" y="22"/>
                    </a:lnTo>
                    <a:lnTo>
                      <a:pt x="259" y="22"/>
                    </a:lnTo>
                    <a:lnTo>
                      <a:pt x="260" y="23"/>
                    </a:lnTo>
                    <a:lnTo>
                      <a:pt x="260" y="24"/>
                    </a:lnTo>
                    <a:lnTo>
                      <a:pt x="260" y="24"/>
                    </a:lnTo>
                    <a:lnTo>
                      <a:pt x="260" y="25"/>
                    </a:lnTo>
                    <a:lnTo>
                      <a:pt x="260" y="25"/>
                    </a:lnTo>
                    <a:lnTo>
                      <a:pt x="261" y="25"/>
                    </a:lnTo>
                    <a:lnTo>
                      <a:pt x="261" y="26"/>
                    </a:lnTo>
                    <a:lnTo>
                      <a:pt x="262" y="26"/>
                    </a:lnTo>
                    <a:lnTo>
                      <a:pt x="262" y="27"/>
                    </a:lnTo>
                    <a:lnTo>
                      <a:pt x="263" y="28"/>
                    </a:lnTo>
                    <a:lnTo>
                      <a:pt x="263" y="28"/>
                    </a:lnTo>
                    <a:lnTo>
                      <a:pt x="263" y="29"/>
                    </a:lnTo>
                    <a:lnTo>
                      <a:pt x="264" y="30"/>
                    </a:lnTo>
                    <a:lnTo>
                      <a:pt x="264" y="31"/>
                    </a:lnTo>
                    <a:lnTo>
                      <a:pt x="265" y="32"/>
                    </a:lnTo>
                    <a:lnTo>
                      <a:pt x="266" y="33"/>
                    </a:lnTo>
                    <a:lnTo>
                      <a:pt x="267" y="35"/>
                    </a:lnTo>
                    <a:lnTo>
                      <a:pt x="268" y="35"/>
                    </a:lnTo>
                    <a:lnTo>
                      <a:pt x="269" y="37"/>
                    </a:lnTo>
                    <a:lnTo>
                      <a:pt x="269" y="38"/>
                    </a:lnTo>
                    <a:lnTo>
                      <a:pt x="270" y="39"/>
                    </a:lnTo>
                    <a:lnTo>
                      <a:pt x="270" y="41"/>
                    </a:lnTo>
                    <a:lnTo>
                      <a:pt x="271" y="42"/>
                    </a:lnTo>
                    <a:lnTo>
                      <a:pt x="272" y="44"/>
                    </a:lnTo>
                    <a:lnTo>
                      <a:pt x="273" y="44"/>
                    </a:lnTo>
                    <a:lnTo>
                      <a:pt x="274" y="46"/>
                    </a:lnTo>
                    <a:lnTo>
                      <a:pt x="274" y="47"/>
                    </a:lnTo>
                    <a:lnTo>
                      <a:pt x="275" y="49"/>
                    </a:lnTo>
                    <a:lnTo>
                      <a:pt x="276" y="51"/>
                    </a:lnTo>
                    <a:lnTo>
                      <a:pt x="277" y="52"/>
                    </a:lnTo>
                    <a:lnTo>
                      <a:pt x="278" y="54"/>
                    </a:lnTo>
                    <a:lnTo>
                      <a:pt x="278" y="54"/>
                    </a:lnTo>
                    <a:lnTo>
                      <a:pt x="279" y="56"/>
                    </a:lnTo>
                    <a:lnTo>
                      <a:pt x="279" y="57"/>
                    </a:lnTo>
                    <a:lnTo>
                      <a:pt x="280" y="59"/>
                    </a:lnTo>
                    <a:lnTo>
                      <a:pt x="281" y="61"/>
                    </a:lnTo>
                    <a:lnTo>
                      <a:pt x="281" y="62"/>
                    </a:lnTo>
                    <a:lnTo>
                      <a:pt x="282" y="64"/>
                    </a:lnTo>
                    <a:lnTo>
                      <a:pt x="283" y="64"/>
                    </a:lnTo>
                    <a:lnTo>
                      <a:pt x="284" y="66"/>
                    </a:lnTo>
                    <a:lnTo>
                      <a:pt x="284" y="68"/>
                    </a:lnTo>
                    <a:lnTo>
                      <a:pt x="285" y="69"/>
                    </a:lnTo>
                    <a:lnTo>
                      <a:pt x="286" y="71"/>
                    </a:lnTo>
                    <a:lnTo>
                      <a:pt x="287" y="73"/>
                    </a:lnTo>
                    <a:lnTo>
                      <a:pt x="287" y="73"/>
                    </a:lnTo>
                    <a:lnTo>
                      <a:pt x="288" y="75"/>
                    </a:lnTo>
                    <a:lnTo>
                      <a:pt x="289" y="77"/>
                    </a:lnTo>
                    <a:lnTo>
                      <a:pt x="289" y="78"/>
                    </a:lnTo>
                    <a:lnTo>
                      <a:pt x="289" y="80"/>
                    </a:lnTo>
                    <a:lnTo>
                      <a:pt x="290" y="81"/>
                    </a:lnTo>
                    <a:lnTo>
                      <a:pt x="291" y="83"/>
                    </a:lnTo>
                    <a:lnTo>
                      <a:pt x="291" y="83"/>
                    </a:lnTo>
                    <a:lnTo>
                      <a:pt x="291" y="84"/>
                    </a:lnTo>
                    <a:lnTo>
                      <a:pt x="292" y="85"/>
                    </a:lnTo>
                    <a:lnTo>
                      <a:pt x="293" y="87"/>
                    </a:lnTo>
                    <a:lnTo>
                      <a:pt x="293" y="88"/>
                    </a:lnTo>
                    <a:lnTo>
                      <a:pt x="294" y="90"/>
                    </a:lnTo>
                    <a:lnTo>
                      <a:pt x="294" y="92"/>
                    </a:lnTo>
                    <a:lnTo>
                      <a:pt x="295" y="92"/>
                    </a:lnTo>
                    <a:lnTo>
                      <a:pt x="296" y="94"/>
                    </a:lnTo>
                    <a:lnTo>
                      <a:pt x="296" y="95"/>
                    </a:lnTo>
                    <a:lnTo>
                      <a:pt x="297" y="97"/>
                    </a:lnTo>
                    <a:lnTo>
                      <a:pt x="297" y="98"/>
                    </a:lnTo>
                    <a:lnTo>
                      <a:pt x="298" y="100"/>
                    </a:lnTo>
                    <a:lnTo>
                      <a:pt x="298" y="102"/>
                    </a:lnTo>
                    <a:lnTo>
                      <a:pt x="299" y="102"/>
                    </a:lnTo>
                    <a:lnTo>
                      <a:pt x="299" y="103"/>
                    </a:lnTo>
                    <a:lnTo>
                      <a:pt x="299" y="105"/>
                    </a:lnTo>
                    <a:lnTo>
                      <a:pt x="299" y="106"/>
                    </a:lnTo>
                    <a:lnTo>
                      <a:pt x="300" y="108"/>
                    </a:lnTo>
                    <a:lnTo>
                      <a:pt x="300" y="109"/>
                    </a:lnTo>
                    <a:lnTo>
                      <a:pt x="301" y="111"/>
                    </a:lnTo>
                    <a:lnTo>
                      <a:pt x="301" y="112"/>
                    </a:lnTo>
                    <a:lnTo>
                      <a:pt x="302" y="112"/>
                    </a:lnTo>
                    <a:lnTo>
                      <a:pt x="302" y="114"/>
                    </a:lnTo>
                    <a:lnTo>
                      <a:pt x="303" y="115"/>
                    </a:lnTo>
                    <a:lnTo>
                      <a:pt x="303" y="115"/>
                    </a:lnTo>
                    <a:lnTo>
                      <a:pt x="303" y="116"/>
                    </a:lnTo>
                    <a:lnTo>
                      <a:pt x="303" y="118"/>
                    </a:lnTo>
                    <a:lnTo>
                      <a:pt x="303" y="119"/>
                    </a:lnTo>
                    <a:lnTo>
                      <a:pt x="303" y="119"/>
                    </a:lnTo>
                    <a:lnTo>
                      <a:pt x="303" y="121"/>
                    </a:lnTo>
                    <a:lnTo>
                      <a:pt x="302" y="121"/>
                    </a:lnTo>
                    <a:lnTo>
                      <a:pt x="302" y="122"/>
                    </a:lnTo>
                    <a:lnTo>
                      <a:pt x="302" y="124"/>
                    </a:lnTo>
                    <a:lnTo>
                      <a:pt x="302" y="124"/>
                    </a:lnTo>
                    <a:lnTo>
                      <a:pt x="301" y="125"/>
                    </a:lnTo>
                    <a:lnTo>
                      <a:pt x="301" y="126"/>
                    </a:lnTo>
                    <a:lnTo>
                      <a:pt x="301" y="128"/>
                    </a:lnTo>
                    <a:lnTo>
                      <a:pt x="300" y="129"/>
                    </a:lnTo>
                    <a:lnTo>
                      <a:pt x="300" y="130"/>
                    </a:lnTo>
                    <a:lnTo>
                      <a:pt x="300" y="131"/>
                    </a:lnTo>
                    <a:lnTo>
                      <a:pt x="300" y="131"/>
                    </a:lnTo>
                    <a:lnTo>
                      <a:pt x="300" y="132"/>
                    </a:lnTo>
                    <a:lnTo>
                      <a:pt x="300" y="133"/>
                    </a:lnTo>
                    <a:lnTo>
                      <a:pt x="300" y="134"/>
                    </a:lnTo>
                    <a:lnTo>
                      <a:pt x="300" y="135"/>
                    </a:lnTo>
                    <a:lnTo>
                      <a:pt x="300" y="136"/>
                    </a:lnTo>
                    <a:lnTo>
                      <a:pt x="300" y="137"/>
                    </a:lnTo>
                    <a:lnTo>
                      <a:pt x="300" y="138"/>
                    </a:lnTo>
                    <a:lnTo>
                      <a:pt x="300" y="138"/>
                    </a:lnTo>
                    <a:lnTo>
                      <a:pt x="300" y="139"/>
                    </a:lnTo>
                    <a:lnTo>
                      <a:pt x="300" y="139"/>
                    </a:lnTo>
                    <a:lnTo>
                      <a:pt x="300" y="140"/>
                    </a:lnTo>
                    <a:lnTo>
                      <a:pt x="300" y="140"/>
                    </a:lnTo>
                    <a:lnTo>
                      <a:pt x="300" y="140"/>
                    </a:lnTo>
                    <a:lnTo>
                      <a:pt x="300" y="140"/>
                    </a:lnTo>
                    <a:lnTo>
                      <a:pt x="300" y="140"/>
                    </a:lnTo>
                    <a:lnTo>
                      <a:pt x="300" y="141"/>
                    </a:lnTo>
                    <a:lnTo>
                      <a:pt x="300" y="141"/>
                    </a:lnTo>
                    <a:lnTo>
                      <a:pt x="298" y="149"/>
                    </a:lnTo>
                    <a:lnTo>
                      <a:pt x="290" y="151"/>
                    </a:lnTo>
                    <a:lnTo>
                      <a:pt x="290" y="151"/>
                    </a:lnTo>
                    <a:lnTo>
                      <a:pt x="290" y="151"/>
                    </a:lnTo>
                    <a:lnTo>
                      <a:pt x="290" y="151"/>
                    </a:lnTo>
                    <a:lnTo>
                      <a:pt x="289" y="150"/>
                    </a:lnTo>
                    <a:lnTo>
                      <a:pt x="289" y="150"/>
                    </a:lnTo>
                    <a:lnTo>
                      <a:pt x="289" y="151"/>
                    </a:lnTo>
                    <a:lnTo>
                      <a:pt x="288" y="151"/>
                    </a:lnTo>
                    <a:lnTo>
                      <a:pt x="288" y="152"/>
                    </a:lnTo>
                    <a:lnTo>
                      <a:pt x="288" y="152"/>
                    </a:lnTo>
                    <a:lnTo>
                      <a:pt x="288" y="152"/>
                    </a:lnTo>
                    <a:lnTo>
                      <a:pt x="288" y="153"/>
                    </a:lnTo>
                    <a:lnTo>
                      <a:pt x="288" y="153"/>
                    </a:lnTo>
                    <a:lnTo>
                      <a:pt x="288" y="154"/>
                    </a:lnTo>
                    <a:lnTo>
                      <a:pt x="287" y="154"/>
                    </a:lnTo>
                    <a:lnTo>
                      <a:pt x="287" y="154"/>
                    </a:lnTo>
                    <a:lnTo>
                      <a:pt x="287" y="155"/>
                    </a:lnTo>
                    <a:lnTo>
                      <a:pt x="287" y="155"/>
                    </a:lnTo>
                    <a:lnTo>
                      <a:pt x="287" y="156"/>
                    </a:lnTo>
                    <a:lnTo>
                      <a:pt x="286" y="156"/>
                    </a:lnTo>
                    <a:lnTo>
                      <a:pt x="286" y="156"/>
                    </a:lnTo>
                    <a:lnTo>
                      <a:pt x="286" y="157"/>
                    </a:lnTo>
                    <a:lnTo>
                      <a:pt x="286" y="157"/>
                    </a:lnTo>
                    <a:lnTo>
                      <a:pt x="286" y="157"/>
                    </a:lnTo>
                    <a:lnTo>
                      <a:pt x="285" y="158"/>
                    </a:lnTo>
                    <a:lnTo>
                      <a:pt x="285" y="158"/>
                    </a:lnTo>
                    <a:lnTo>
                      <a:pt x="285" y="158"/>
                    </a:lnTo>
                    <a:lnTo>
                      <a:pt x="285" y="159"/>
                    </a:lnTo>
                    <a:lnTo>
                      <a:pt x="284" y="159"/>
                    </a:lnTo>
                    <a:lnTo>
                      <a:pt x="284" y="159"/>
                    </a:lnTo>
                    <a:lnTo>
                      <a:pt x="284" y="160"/>
                    </a:lnTo>
                    <a:lnTo>
                      <a:pt x="284" y="160"/>
                    </a:lnTo>
                    <a:lnTo>
                      <a:pt x="283" y="160"/>
                    </a:lnTo>
                    <a:lnTo>
                      <a:pt x="283" y="160"/>
                    </a:lnTo>
                    <a:lnTo>
                      <a:pt x="283" y="160"/>
                    </a:lnTo>
                    <a:lnTo>
                      <a:pt x="283" y="160"/>
                    </a:lnTo>
                    <a:lnTo>
                      <a:pt x="282" y="161"/>
                    </a:lnTo>
                    <a:lnTo>
                      <a:pt x="282" y="161"/>
                    </a:lnTo>
                    <a:lnTo>
                      <a:pt x="281" y="162"/>
                    </a:lnTo>
                    <a:lnTo>
                      <a:pt x="281" y="162"/>
                    </a:lnTo>
                    <a:lnTo>
                      <a:pt x="280" y="163"/>
                    </a:lnTo>
                    <a:lnTo>
                      <a:pt x="279" y="163"/>
                    </a:lnTo>
                    <a:lnTo>
                      <a:pt x="279" y="164"/>
                    </a:lnTo>
                    <a:lnTo>
                      <a:pt x="279" y="164"/>
                    </a:lnTo>
                    <a:lnTo>
                      <a:pt x="279" y="165"/>
                    </a:lnTo>
                    <a:lnTo>
                      <a:pt x="278" y="165"/>
                    </a:lnTo>
                    <a:lnTo>
                      <a:pt x="277" y="166"/>
                    </a:lnTo>
                    <a:lnTo>
                      <a:pt x="277" y="166"/>
                    </a:lnTo>
                    <a:lnTo>
                      <a:pt x="277" y="166"/>
                    </a:lnTo>
                    <a:lnTo>
                      <a:pt x="276" y="167"/>
                    </a:lnTo>
                    <a:lnTo>
                      <a:pt x="275" y="167"/>
                    </a:lnTo>
                    <a:lnTo>
                      <a:pt x="275" y="167"/>
                    </a:lnTo>
                    <a:lnTo>
                      <a:pt x="274" y="168"/>
                    </a:lnTo>
                    <a:lnTo>
                      <a:pt x="274" y="168"/>
                    </a:lnTo>
                    <a:lnTo>
                      <a:pt x="273" y="169"/>
                    </a:lnTo>
                    <a:lnTo>
                      <a:pt x="272" y="169"/>
                    </a:lnTo>
                    <a:lnTo>
                      <a:pt x="272" y="169"/>
                    </a:lnTo>
                    <a:lnTo>
                      <a:pt x="271" y="169"/>
                    </a:lnTo>
                    <a:lnTo>
                      <a:pt x="270" y="169"/>
                    </a:lnTo>
                    <a:lnTo>
                      <a:pt x="270" y="169"/>
                    </a:lnTo>
                    <a:lnTo>
                      <a:pt x="270" y="170"/>
                    </a:lnTo>
                    <a:lnTo>
                      <a:pt x="269" y="170"/>
                    </a:lnTo>
                    <a:lnTo>
                      <a:pt x="269" y="171"/>
                    </a:lnTo>
                    <a:lnTo>
                      <a:pt x="268" y="171"/>
                    </a:lnTo>
                    <a:lnTo>
                      <a:pt x="267" y="171"/>
                    </a:lnTo>
                    <a:lnTo>
                      <a:pt x="266" y="172"/>
                    </a:lnTo>
                    <a:lnTo>
                      <a:pt x="266" y="172"/>
                    </a:lnTo>
                    <a:lnTo>
                      <a:pt x="265" y="172"/>
                    </a:lnTo>
                    <a:lnTo>
                      <a:pt x="264" y="173"/>
                    </a:lnTo>
                    <a:lnTo>
                      <a:pt x="263" y="173"/>
                    </a:lnTo>
                    <a:lnTo>
                      <a:pt x="263" y="173"/>
                    </a:lnTo>
                    <a:lnTo>
                      <a:pt x="262" y="174"/>
                    </a:lnTo>
                    <a:lnTo>
                      <a:pt x="261" y="174"/>
                    </a:lnTo>
                    <a:lnTo>
                      <a:pt x="260" y="174"/>
                    </a:lnTo>
                    <a:lnTo>
                      <a:pt x="260" y="174"/>
                    </a:lnTo>
                    <a:lnTo>
                      <a:pt x="260" y="175"/>
                    </a:lnTo>
                    <a:lnTo>
                      <a:pt x="259" y="175"/>
                    </a:lnTo>
                    <a:lnTo>
                      <a:pt x="258" y="175"/>
                    </a:lnTo>
                    <a:lnTo>
                      <a:pt x="258" y="176"/>
                    </a:lnTo>
                    <a:lnTo>
                      <a:pt x="257" y="176"/>
                    </a:lnTo>
                    <a:lnTo>
                      <a:pt x="256" y="176"/>
                    </a:lnTo>
                    <a:lnTo>
                      <a:pt x="255" y="177"/>
                    </a:lnTo>
                    <a:lnTo>
                      <a:pt x="254" y="177"/>
                    </a:lnTo>
                    <a:lnTo>
                      <a:pt x="253" y="177"/>
                    </a:lnTo>
                    <a:lnTo>
                      <a:pt x="253" y="177"/>
                    </a:lnTo>
                    <a:lnTo>
                      <a:pt x="252" y="178"/>
                    </a:lnTo>
                    <a:lnTo>
                      <a:pt x="251" y="178"/>
                    </a:lnTo>
                    <a:lnTo>
                      <a:pt x="251" y="178"/>
                    </a:lnTo>
                    <a:lnTo>
                      <a:pt x="250" y="179"/>
                    </a:lnTo>
                    <a:lnTo>
                      <a:pt x="249" y="179"/>
                    </a:lnTo>
                    <a:lnTo>
                      <a:pt x="248" y="179"/>
                    </a:lnTo>
                    <a:lnTo>
                      <a:pt x="248" y="179"/>
                    </a:lnTo>
                    <a:lnTo>
                      <a:pt x="247" y="179"/>
                    </a:lnTo>
                    <a:lnTo>
                      <a:pt x="246" y="179"/>
                    </a:lnTo>
                    <a:lnTo>
                      <a:pt x="245" y="179"/>
                    </a:lnTo>
                    <a:lnTo>
                      <a:pt x="244" y="180"/>
                    </a:lnTo>
                    <a:lnTo>
                      <a:pt x="243" y="180"/>
                    </a:lnTo>
                    <a:lnTo>
                      <a:pt x="242" y="180"/>
                    </a:lnTo>
                    <a:lnTo>
                      <a:pt x="241" y="180"/>
                    </a:lnTo>
                    <a:lnTo>
                      <a:pt x="241" y="181"/>
                    </a:lnTo>
                    <a:lnTo>
                      <a:pt x="241" y="181"/>
                    </a:lnTo>
                    <a:lnTo>
                      <a:pt x="240" y="181"/>
                    </a:lnTo>
                    <a:lnTo>
                      <a:pt x="239" y="182"/>
                    </a:lnTo>
                    <a:lnTo>
                      <a:pt x="238" y="182"/>
                    </a:lnTo>
                    <a:lnTo>
                      <a:pt x="237" y="182"/>
                    </a:lnTo>
                    <a:lnTo>
                      <a:pt x="236" y="182"/>
                    </a:lnTo>
                    <a:lnTo>
                      <a:pt x="235" y="183"/>
                    </a:lnTo>
                    <a:lnTo>
                      <a:pt x="234" y="183"/>
                    </a:lnTo>
                    <a:lnTo>
                      <a:pt x="233" y="183"/>
                    </a:lnTo>
                    <a:lnTo>
                      <a:pt x="232" y="184"/>
                    </a:lnTo>
                    <a:lnTo>
                      <a:pt x="230" y="184"/>
                    </a:lnTo>
                    <a:lnTo>
                      <a:pt x="230" y="185"/>
                    </a:lnTo>
                    <a:lnTo>
                      <a:pt x="228" y="185"/>
                    </a:lnTo>
                    <a:lnTo>
                      <a:pt x="226" y="185"/>
                    </a:lnTo>
                    <a:lnTo>
                      <a:pt x="224" y="185"/>
                    </a:lnTo>
                    <a:lnTo>
                      <a:pt x="222" y="185"/>
                    </a:lnTo>
                    <a:lnTo>
                      <a:pt x="221" y="186"/>
                    </a:lnTo>
                    <a:lnTo>
                      <a:pt x="219" y="186"/>
                    </a:lnTo>
                    <a:lnTo>
                      <a:pt x="217" y="186"/>
                    </a:lnTo>
                    <a:lnTo>
                      <a:pt x="215" y="186"/>
                    </a:lnTo>
                    <a:lnTo>
                      <a:pt x="213" y="187"/>
                    </a:lnTo>
                    <a:lnTo>
                      <a:pt x="212" y="187"/>
                    </a:lnTo>
                    <a:lnTo>
                      <a:pt x="212" y="187"/>
                    </a:lnTo>
                    <a:lnTo>
                      <a:pt x="210" y="187"/>
                    </a:lnTo>
                    <a:lnTo>
                      <a:pt x="207" y="187"/>
                    </a:lnTo>
                    <a:lnTo>
                      <a:pt x="205" y="187"/>
                    </a:lnTo>
                    <a:lnTo>
                      <a:pt x="203" y="187"/>
                    </a:lnTo>
                    <a:lnTo>
                      <a:pt x="202" y="187"/>
                    </a:lnTo>
                    <a:lnTo>
                      <a:pt x="200" y="187"/>
                    </a:lnTo>
                    <a:lnTo>
                      <a:pt x="198" y="187"/>
                    </a:lnTo>
                    <a:lnTo>
                      <a:pt x="196" y="187"/>
                    </a:lnTo>
                    <a:lnTo>
                      <a:pt x="194" y="187"/>
                    </a:lnTo>
                    <a:lnTo>
                      <a:pt x="193" y="187"/>
                    </a:lnTo>
                    <a:lnTo>
                      <a:pt x="190" y="187"/>
                    </a:lnTo>
                    <a:lnTo>
                      <a:pt x="188" y="187"/>
                    </a:lnTo>
                    <a:lnTo>
                      <a:pt x="186" y="187"/>
                    </a:lnTo>
                    <a:lnTo>
                      <a:pt x="184" y="187"/>
                    </a:lnTo>
                    <a:lnTo>
                      <a:pt x="183" y="187"/>
                    </a:lnTo>
                    <a:lnTo>
                      <a:pt x="181" y="187"/>
                    </a:lnTo>
                    <a:lnTo>
                      <a:pt x="179" y="187"/>
                    </a:lnTo>
                    <a:lnTo>
                      <a:pt x="177" y="187"/>
                    </a:lnTo>
                    <a:lnTo>
                      <a:pt x="175" y="187"/>
                    </a:lnTo>
                    <a:lnTo>
                      <a:pt x="174" y="187"/>
                    </a:lnTo>
                    <a:lnTo>
                      <a:pt x="173" y="187"/>
                    </a:lnTo>
                    <a:lnTo>
                      <a:pt x="172" y="187"/>
                    </a:lnTo>
                    <a:lnTo>
                      <a:pt x="170" y="187"/>
                    </a:lnTo>
                    <a:lnTo>
                      <a:pt x="169" y="187"/>
                    </a:lnTo>
                    <a:lnTo>
                      <a:pt x="167" y="187"/>
                    </a:lnTo>
                    <a:lnTo>
                      <a:pt x="166" y="188"/>
                    </a:lnTo>
                    <a:lnTo>
                      <a:pt x="165" y="188"/>
                    </a:lnTo>
                    <a:lnTo>
                      <a:pt x="164" y="188"/>
                    </a:lnTo>
                    <a:lnTo>
                      <a:pt x="162" y="188"/>
                    </a:lnTo>
                    <a:lnTo>
                      <a:pt x="161" y="188"/>
                    </a:lnTo>
                    <a:lnTo>
                      <a:pt x="159" y="188"/>
                    </a:lnTo>
                    <a:lnTo>
                      <a:pt x="158" y="188"/>
                    </a:lnTo>
                    <a:lnTo>
                      <a:pt x="156" y="188"/>
                    </a:lnTo>
                    <a:lnTo>
                      <a:pt x="155" y="189"/>
                    </a:lnTo>
                    <a:lnTo>
                      <a:pt x="154" y="189"/>
                    </a:lnTo>
                    <a:lnTo>
                      <a:pt x="152" y="189"/>
                    </a:lnTo>
                    <a:lnTo>
                      <a:pt x="151" y="189"/>
                    </a:lnTo>
                    <a:lnTo>
                      <a:pt x="149" y="189"/>
                    </a:lnTo>
                    <a:lnTo>
                      <a:pt x="148" y="189"/>
                    </a:lnTo>
                    <a:lnTo>
                      <a:pt x="146" y="189"/>
                    </a:lnTo>
                    <a:lnTo>
                      <a:pt x="146" y="189"/>
                    </a:lnTo>
                    <a:lnTo>
                      <a:pt x="144" y="189"/>
                    </a:lnTo>
                    <a:lnTo>
                      <a:pt x="143" y="189"/>
                    </a:lnTo>
                    <a:lnTo>
                      <a:pt x="141" y="189"/>
                    </a:lnTo>
                    <a:lnTo>
                      <a:pt x="139" y="189"/>
                    </a:lnTo>
                    <a:lnTo>
                      <a:pt x="138" y="189"/>
                    </a:lnTo>
                    <a:lnTo>
                      <a:pt x="136" y="189"/>
                    </a:lnTo>
                    <a:lnTo>
                      <a:pt x="136" y="189"/>
                    </a:lnTo>
                    <a:lnTo>
                      <a:pt x="134" y="189"/>
                    </a:lnTo>
                    <a:lnTo>
                      <a:pt x="133" y="189"/>
                    </a:lnTo>
                    <a:lnTo>
                      <a:pt x="131" y="189"/>
                    </a:lnTo>
                    <a:lnTo>
                      <a:pt x="130" y="189"/>
                    </a:lnTo>
                    <a:lnTo>
                      <a:pt x="128" y="189"/>
                    </a:lnTo>
                    <a:lnTo>
                      <a:pt x="126" y="189"/>
                    </a:lnTo>
                    <a:lnTo>
                      <a:pt x="126" y="189"/>
                    </a:lnTo>
                    <a:lnTo>
                      <a:pt x="124" y="189"/>
                    </a:lnTo>
                    <a:lnTo>
                      <a:pt x="123" y="189"/>
                    </a:lnTo>
                    <a:lnTo>
                      <a:pt x="121" y="189"/>
                    </a:lnTo>
                    <a:lnTo>
                      <a:pt x="120" y="189"/>
                    </a:lnTo>
                    <a:lnTo>
                      <a:pt x="118" y="189"/>
                    </a:lnTo>
                    <a:lnTo>
                      <a:pt x="117" y="189"/>
                    </a:lnTo>
                    <a:lnTo>
                      <a:pt x="116" y="189"/>
                    </a:lnTo>
                    <a:lnTo>
                      <a:pt x="115" y="189"/>
                    </a:lnTo>
                    <a:lnTo>
                      <a:pt x="113" y="189"/>
                    </a:lnTo>
                    <a:lnTo>
                      <a:pt x="112" y="189"/>
                    </a:lnTo>
                    <a:lnTo>
                      <a:pt x="110" y="189"/>
                    </a:lnTo>
                    <a:lnTo>
                      <a:pt x="109" y="189"/>
                    </a:lnTo>
                    <a:lnTo>
                      <a:pt x="107" y="189"/>
                    </a:lnTo>
                    <a:lnTo>
                      <a:pt x="107" y="189"/>
                    </a:lnTo>
                    <a:lnTo>
                      <a:pt x="105" y="189"/>
                    </a:lnTo>
                    <a:lnTo>
                      <a:pt x="104" y="189"/>
                    </a:lnTo>
                    <a:lnTo>
                      <a:pt x="102" y="189"/>
                    </a:lnTo>
                    <a:lnTo>
                      <a:pt x="101" y="189"/>
                    </a:lnTo>
                    <a:lnTo>
                      <a:pt x="99" y="189"/>
                    </a:lnTo>
                    <a:lnTo>
                      <a:pt x="98" y="189"/>
                    </a:lnTo>
                    <a:lnTo>
                      <a:pt x="97" y="189"/>
                    </a:lnTo>
                    <a:lnTo>
                      <a:pt x="96" y="189"/>
                    </a:lnTo>
                    <a:lnTo>
                      <a:pt x="94" y="189"/>
                    </a:lnTo>
                    <a:lnTo>
                      <a:pt x="93" y="189"/>
                    </a:lnTo>
                    <a:lnTo>
                      <a:pt x="91" y="189"/>
                    </a:lnTo>
                    <a:lnTo>
                      <a:pt x="90" y="189"/>
                    </a:lnTo>
                    <a:lnTo>
                      <a:pt x="88" y="188"/>
                    </a:lnTo>
                    <a:lnTo>
                      <a:pt x="88" y="188"/>
                    </a:lnTo>
                    <a:lnTo>
                      <a:pt x="86" y="188"/>
                    </a:lnTo>
                    <a:lnTo>
                      <a:pt x="85" y="188"/>
                    </a:lnTo>
                    <a:lnTo>
                      <a:pt x="84" y="188"/>
                    </a:lnTo>
                    <a:lnTo>
                      <a:pt x="82" y="188"/>
                    </a:lnTo>
                    <a:lnTo>
                      <a:pt x="81" y="188"/>
                    </a:lnTo>
                    <a:lnTo>
                      <a:pt x="79" y="188"/>
                    </a:lnTo>
                    <a:lnTo>
                      <a:pt x="79" y="187"/>
                    </a:lnTo>
                    <a:lnTo>
                      <a:pt x="78" y="187"/>
                    </a:lnTo>
                    <a:lnTo>
                      <a:pt x="77" y="187"/>
                    </a:lnTo>
                    <a:lnTo>
                      <a:pt x="76" y="187"/>
                    </a:lnTo>
                    <a:lnTo>
                      <a:pt x="75" y="187"/>
                    </a:lnTo>
                    <a:lnTo>
                      <a:pt x="73" y="187"/>
                    </a:lnTo>
                    <a:lnTo>
                      <a:pt x="72" y="186"/>
                    </a:lnTo>
                    <a:lnTo>
                      <a:pt x="71" y="186"/>
                    </a:lnTo>
                    <a:lnTo>
                      <a:pt x="69" y="186"/>
                    </a:lnTo>
                    <a:lnTo>
                      <a:pt x="69" y="186"/>
                    </a:lnTo>
                    <a:lnTo>
                      <a:pt x="68" y="186"/>
                    </a:lnTo>
                    <a:lnTo>
                      <a:pt x="66" y="185"/>
                    </a:lnTo>
                    <a:lnTo>
                      <a:pt x="65" y="185"/>
                    </a:lnTo>
                    <a:lnTo>
                      <a:pt x="64" y="185"/>
                    </a:lnTo>
                    <a:lnTo>
                      <a:pt x="62" y="185"/>
                    </a:lnTo>
                    <a:lnTo>
                      <a:pt x="61" y="184"/>
                    </a:lnTo>
                    <a:lnTo>
                      <a:pt x="60" y="184"/>
                    </a:lnTo>
                    <a:lnTo>
                      <a:pt x="59" y="184"/>
                    </a:lnTo>
                    <a:lnTo>
                      <a:pt x="58" y="184"/>
                    </a:lnTo>
                    <a:lnTo>
                      <a:pt x="57" y="183"/>
                    </a:lnTo>
                    <a:lnTo>
                      <a:pt x="55" y="183"/>
                    </a:lnTo>
                    <a:lnTo>
                      <a:pt x="54" y="183"/>
                    </a:lnTo>
                    <a:lnTo>
                      <a:pt x="53" y="183"/>
                    </a:lnTo>
                    <a:lnTo>
                      <a:pt x="52" y="182"/>
                    </a:lnTo>
                    <a:lnTo>
                      <a:pt x="50" y="182"/>
                    </a:lnTo>
                    <a:lnTo>
                      <a:pt x="50" y="182"/>
                    </a:lnTo>
                    <a:lnTo>
                      <a:pt x="49" y="181"/>
                    </a:lnTo>
                    <a:lnTo>
                      <a:pt x="48" y="181"/>
                    </a:lnTo>
                    <a:lnTo>
                      <a:pt x="47" y="181"/>
                    </a:lnTo>
                    <a:lnTo>
                      <a:pt x="45" y="180"/>
                    </a:lnTo>
                    <a:lnTo>
                      <a:pt x="44" y="180"/>
                    </a:lnTo>
                    <a:lnTo>
                      <a:pt x="43" y="179"/>
                    </a:lnTo>
                    <a:lnTo>
                      <a:pt x="42" y="179"/>
                    </a:lnTo>
                    <a:lnTo>
                      <a:pt x="41" y="179"/>
                    </a:lnTo>
                    <a:lnTo>
                      <a:pt x="40" y="179"/>
                    </a:lnTo>
                    <a:lnTo>
                      <a:pt x="39" y="179"/>
                    </a:lnTo>
                    <a:lnTo>
                      <a:pt x="38" y="179"/>
                    </a:lnTo>
                    <a:lnTo>
                      <a:pt x="37" y="178"/>
                    </a:lnTo>
                    <a:lnTo>
                      <a:pt x="36" y="178"/>
                    </a:lnTo>
                    <a:lnTo>
                      <a:pt x="35" y="177"/>
                    </a:lnTo>
                    <a:lnTo>
                      <a:pt x="34" y="177"/>
                    </a:lnTo>
                    <a:lnTo>
                      <a:pt x="32" y="176"/>
                    </a:lnTo>
                    <a:lnTo>
                      <a:pt x="31" y="176"/>
                    </a:lnTo>
                    <a:lnTo>
                      <a:pt x="31" y="175"/>
                    </a:lnTo>
                    <a:lnTo>
                      <a:pt x="30" y="175"/>
                    </a:lnTo>
                    <a:lnTo>
                      <a:pt x="29" y="174"/>
                    </a:lnTo>
                    <a:lnTo>
                      <a:pt x="28" y="174"/>
                    </a:lnTo>
                    <a:lnTo>
                      <a:pt x="27" y="173"/>
                    </a:lnTo>
                    <a:lnTo>
                      <a:pt x="26" y="173"/>
                    </a:lnTo>
                    <a:lnTo>
                      <a:pt x="26" y="173"/>
                    </a:lnTo>
                    <a:lnTo>
                      <a:pt x="25" y="172"/>
                    </a:lnTo>
                    <a:lnTo>
                      <a:pt x="25" y="172"/>
                    </a:lnTo>
                    <a:lnTo>
                      <a:pt x="24" y="172"/>
                    </a:lnTo>
                    <a:lnTo>
                      <a:pt x="24" y="172"/>
                    </a:lnTo>
                    <a:lnTo>
                      <a:pt x="23" y="171"/>
                    </a:lnTo>
                    <a:lnTo>
                      <a:pt x="23" y="171"/>
                    </a:lnTo>
                    <a:lnTo>
                      <a:pt x="22" y="171"/>
                    </a:lnTo>
                    <a:lnTo>
                      <a:pt x="22" y="170"/>
                    </a:lnTo>
                    <a:lnTo>
                      <a:pt x="21" y="170"/>
                    </a:lnTo>
                    <a:lnTo>
                      <a:pt x="21" y="170"/>
                    </a:lnTo>
                    <a:lnTo>
                      <a:pt x="21" y="169"/>
                    </a:lnTo>
                    <a:lnTo>
                      <a:pt x="21" y="169"/>
                    </a:lnTo>
                    <a:lnTo>
                      <a:pt x="20" y="169"/>
                    </a:lnTo>
                    <a:lnTo>
                      <a:pt x="20" y="169"/>
                    </a:lnTo>
                    <a:lnTo>
                      <a:pt x="19" y="169"/>
                    </a:lnTo>
                    <a:lnTo>
                      <a:pt x="19" y="169"/>
                    </a:lnTo>
                    <a:lnTo>
                      <a:pt x="18" y="168"/>
                    </a:lnTo>
                    <a:lnTo>
                      <a:pt x="18" y="168"/>
                    </a:lnTo>
                    <a:lnTo>
                      <a:pt x="17" y="168"/>
                    </a:lnTo>
                    <a:lnTo>
                      <a:pt x="17" y="167"/>
                    </a:lnTo>
                    <a:lnTo>
                      <a:pt x="16" y="167"/>
                    </a:lnTo>
                    <a:lnTo>
                      <a:pt x="16" y="167"/>
                    </a:lnTo>
                    <a:lnTo>
                      <a:pt x="16" y="166"/>
                    </a:lnTo>
                    <a:lnTo>
                      <a:pt x="15" y="166"/>
                    </a:lnTo>
                    <a:lnTo>
                      <a:pt x="15" y="166"/>
                    </a:lnTo>
                    <a:lnTo>
                      <a:pt x="14" y="165"/>
                    </a:lnTo>
                    <a:lnTo>
                      <a:pt x="14" y="165"/>
                    </a:lnTo>
                    <a:lnTo>
                      <a:pt x="13" y="164"/>
                    </a:lnTo>
                    <a:lnTo>
                      <a:pt x="13" y="164"/>
                    </a:lnTo>
                    <a:lnTo>
                      <a:pt x="12" y="164"/>
                    </a:lnTo>
                    <a:lnTo>
                      <a:pt x="12" y="163"/>
                    </a:lnTo>
                    <a:lnTo>
                      <a:pt x="12" y="163"/>
                    </a:lnTo>
                    <a:lnTo>
                      <a:pt x="12" y="162"/>
                    </a:lnTo>
                    <a:lnTo>
                      <a:pt x="12" y="162"/>
                    </a:lnTo>
                    <a:lnTo>
                      <a:pt x="11" y="161"/>
                    </a:lnTo>
                    <a:lnTo>
                      <a:pt x="11" y="161"/>
                    </a:lnTo>
                    <a:lnTo>
                      <a:pt x="10" y="161"/>
                    </a:lnTo>
                    <a:lnTo>
                      <a:pt x="10" y="160"/>
                    </a:lnTo>
                    <a:lnTo>
                      <a:pt x="9" y="160"/>
                    </a:lnTo>
                    <a:lnTo>
                      <a:pt x="9" y="160"/>
                    </a:lnTo>
                    <a:lnTo>
                      <a:pt x="9" y="160"/>
                    </a:lnTo>
                    <a:lnTo>
                      <a:pt x="8" y="159"/>
                    </a:lnTo>
                    <a:lnTo>
                      <a:pt x="8" y="159"/>
                    </a:lnTo>
                    <a:lnTo>
                      <a:pt x="8" y="158"/>
                    </a:lnTo>
                    <a:lnTo>
                      <a:pt x="7" y="158"/>
                    </a:lnTo>
                    <a:lnTo>
                      <a:pt x="7" y="157"/>
                    </a:lnTo>
                    <a:lnTo>
                      <a:pt x="6" y="157"/>
                    </a:lnTo>
                    <a:lnTo>
                      <a:pt x="6" y="156"/>
                    </a:lnTo>
                    <a:lnTo>
                      <a:pt x="6" y="156"/>
                    </a:lnTo>
                    <a:lnTo>
                      <a:pt x="5" y="155"/>
                    </a:lnTo>
                    <a:lnTo>
                      <a:pt x="5" y="154"/>
                    </a:lnTo>
                    <a:lnTo>
                      <a:pt x="5" y="154"/>
                    </a:lnTo>
                    <a:lnTo>
                      <a:pt x="4" y="153"/>
                    </a:lnTo>
                    <a:lnTo>
                      <a:pt x="4" y="153"/>
                    </a:lnTo>
                    <a:lnTo>
                      <a:pt x="4" y="152"/>
                    </a:lnTo>
                    <a:lnTo>
                      <a:pt x="3" y="152"/>
                    </a:lnTo>
                    <a:lnTo>
                      <a:pt x="3" y="151"/>
                    </a:lnTo>
                    <a:lnTo>
                      <a:pt x="3" y="150"/>
                    </a:lnTo>
                    <a:lnTo>
                      <a:pt x="2" y="150"/>
                    </a:lnTo>
                    <a:lnTo>
                      <a:pt x="2" y="150"/>
                    </a:lnTo>
                    <a:lnTo>
                      <a:pt x="2" y="150"/>
                    </a:lnTo>
                    <a:lnTo>
                      <a:pt x="2" y="149"/>
                    </a:lnTo>
                    <a:lnTo>
                      <a:pt x="2" y="148"/>
                    </a:lnTo>
                    <a:lnTo>
                      <a:pt x="2" y="148"/>
                    </a:lnTo>
                    <a:lnTo>
                      <a:pt x="2" y="147"/>
                    </a:lnTo>
                    <a:lnTo>
                      <a:pt x="2" y="147"/>
                    </a:lnTo>
                    <a:lnTo>
                      <a:pt x="2" y="146"/>
                    </a:lnTo>
                    <a:lnTo>
                      <a:pt x="1" y="145"/>
                    </a:lnTo>
                    <a:lnTo>
                      <a:pt x="1" y="145"/>
                    </a:lnTo>
                    <a:lnTo>
                      <a:pt x="1" y="144"/>
                    </a:lnTo>
                    <a:lnTo>
                      <a:pt x="1" y="143"/>
                    </a:lnTo>
                    <a:lnTo>
                      <a:pt x="1" y="143"/>
                    </a:lnTo>
                    <a:lnTo>
                      <a:pt x="0" y="142"/>
                    </a:lnTo>
                    <a:lnTo>
                      <a:pt x="0" y="141"/>
                    </a:lnTo>
                    <a:lnTo>
                      <a:pt x="0" y="141"/>
                    </a:lnTo>
                    <a:lnTo>
                      <a:pt x="0" y="140"/>
                    </a:lnTo>
                    <a:lnTo>
                      <a:pt x="0" y="140"/>
                    </a:lnTo>
                    <a:lnTo>
                      <a:pt x="0" y="139"/>
                    </a:lnTo>
                    <a:lnTo>
                      <a:pt x="0" y="139"/>
                    </a:lnTo>
                    <a:lnTo>
                      <a:pt x="0" y="138"/>
                    </a:lnTo>
                    <a:lnTo>
                      <a:pt x="0" y="137"/>
                    </a:lnTo>
                    <a:lnTo>
                      <a:pt x="0" y="136"/>
                    </a:lnTo>
                    <a:lnTo>
                      <a:pt x="0" y="135"/>
                    </a:lnTo>
                    <a:lnTo>
                      <a:pt x="0" y="135"/>
                    </a:lnTo>
                    <a:lnTo>
                      <a:pt x="0" y="134"/>
                    </a:lnTo>
                    <a:lnTo>
                      <a:pt x="0" y="133"/>
                    </a:lnTo>
                    <a:lnTo>
                      <a:pt x="0" y="132"/>
                    </a:lnTo>
                    <a:lnTo>
                      <a:pt x="0" y="132"/>
                    </a:lnTo>
                    <a:lnTo>
                      <a:pt x="0" y="131"/>
                    </a:lnTo>
                    <a:lnTo>
                      <a:pt x="0" y="131"/>
                    </a:lnTo>
                    <a:lnTo>
                      <a:pt x="1" y="131"/>
                    </a:lnTo>
                    <a:lnTo>
                      <a:pt x="1" y="130"/>
                    </a:lnTo>
                    <a:lnTo>
                      <a:pt x="1" y="129"/>
                    </a:lnTo>
                    <a:lnTo>
                      <a:pt x="1" y="129"/>
                    </a:lnTo>
                    <a:lnTo>
                      <a:pt x="1" y="128"/>
                    </a:lnTo>
                    <a:lnTo>
                      <a:pt x="2" y="127"/>
                    </a:lnTo>
                    <a:lnTo>
                      <a:pt x="2" y="127"/>
                    </a:lnTo>
                    <a:lnTo>
                      <a:pt x="2" y="126"/>
                    </a:lnTo>
                    <a:lnTo>
                      <a:pt x="2" y="126"/>
                    </a:lnTo>
                    <a:lnTo>
                      <a:pt x="2" y="125"/>
                    </a:lnTo>
                    <a:lnTo>
                      <a:pt x="2" y="125"/>
                    </a:lnTo>
                    <a:lnTo>
                      <a:pt x="2" y="124"/>
                    </a:lnTo>
                    <a:lnTo>
                      <a:pt x="2" y="123"/>
                    </a:lnTo>
                    <a:lnTo>
                      <a:pt x="2" y="123"/>
                    </a:lnTo>
                    <a:lnTo>
                      <a:pt x="3" y="123"/>
                    </a:lnTo>
                    <a:lnTo>
                      <a:pt x="3" y="123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143">
                <a:extLst>
                  <a:ext uri="{FF2B5EF4-FFF2-40B4-BE49-F238E27FC236}">
                    <a16:creationId xmlns:a16="http://schemas.microsoft.com/office/drawing/2014/main" id="{5D9516D6-980B-50F9-7451-4660EB905C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41450" y="9090026"/>
                <a:ext cx="171450" cy="211138"/>
              </a:xfrm>
              <a:custGeom>
                <a:avLst/>
                <a:gdLst>
                  <a:gd name="T0" fmla="*/ 85 w 108"/>
                  <a:gd name="T1" fmla="*/ 18 h 133"/>
                  <a:gd name="T2" fmla="*/ 88 w 108"/>
                  <a:gd name="T3" fmla="*/ 9 h 133"/>
                  <a:gd name="T4" fmla="*/ 102 w 108"/>
                  <a:gd name="T5" fmla="*/ 1 h 133"/>
                  <a:gd name="T6" fmla="*/ 108 w 108"/>
                  <a:gd name="T7" fmla="*/ 15 h 133"/>
                  <a:gd name="T8" fmla="*/ 105 w 108"/>
                  <a:gd name="T9" fmla="*/ 27 h 133"/>
                  <a:gd name="T10" fmla="*/ 102 w 108"/>
                  <a:gd name="T11" fmla="*/ 43 h 133"/>
                  <a:gd name="T12" fmla="*/ 101 w 108"/>
                  <a:gd name="T13" fmla="*/ 52 h 133"/>
                  <a:gd name="T14" fmla="*/ 98 w 108"/>
                  <a:gd name="T15" fmla="*/ 61 h 133"/>
                  <a:gd name="T16" fmla="*/ 95 w 108"/>
                  <a:gd name="T17" fmla="*/ 68 h 133"/>
                  <a:gd name="T18" fmla="*/ 92 w 108"/>
                  <a:gd name="T19" fmla="*/ 77 h 133"/>
                  <a:gd name="T20" fmla="*/ 89 w 108"/>
                  <a:gd name="T21" fmla="*/ 84 h 133"/>
                  <a:gd name="T22" fmla="*/ 85 w 108"/>
                  <a:gd name="T23" fmla="*/ 93 h 133"/>
                  <a:gd name="T24" fmla="*/ 83 w 108"/>
                  <a:gd name="T25" fmla="*/ 99 h 133"/>
                  <a:gd name="T26" fmla="*/ 81 w 108"/>
                  <a:gd name="T27" fmla="*/ 102 h 133"/>
                  <a:gd name="T28" fmla="*/ 79 w 108"/>
                  <a:gd name="T29" fmla="*/ 107 h 133"/>
                  <a:gd name="T30" fmla="*/ 76 w 108"/>
                  <a:gd name="T31" fmla="*/ 111 h 133"/>
                  <a:gd name="T32" fmla="*/ 74 w 108"/>
                  <a:gd name="T33" fmla="*/ 114 h 133"/>
                  <a:gd name="T34" fmla="*/ 72 w 108"/>
                  <a:gd name="T35" fmla="*/ 118 h 133"/>
                  <a:gd name="T36" fmla="*/ 68 w 108"/>
                  <a:gd name="T37" fmla="*/ 121 h 133"/>
                  <a:gd name="T38" fmla="*/ 64 w 108"/>
                  <a:gd name="T39" fmla="*/ 124 h 133"/>
                  <a:gd name="T40" fmla="*/ 62 w 108"/>
                  <a:gd name="T41" fmla="*/ 127 h 133"/>
                  <a:gd name="T42" fmla="*/ 57 w 108"/>
                  <a:gd name="T43" fmla="*/ 130 h 133"/>
                  <a:gd name="T44" fmla="*/ 53 w 108"/>
                  <a:gd name="T45" fmla="*/ 131 h 133"/>
                  <a:gd name="T46" fmla="*/ 47 w 108"/>
                  <a:gd name="T47" fmla="*/ 132 h 133"/>
                  <a:gd name="T48" fmla="*/ 42 w 108"/>
                  <a:gd name="T49" fmla="*/ 133 h 133"/>
                  <a:gd name="T50" fmla="*/ 36 w 108"/>
                  <a:gd name="T51" fmla="*/ 132 h 133"/>
                  <a:gd name="T52" fmla="*/ 31 w 108"/>
                  <a:gd name="T53" fmla="*/ 131 h 133"/>
                  <a:gd name="T54" fmla="*/ 26 w 108"/>
                  <a:gd name="T55" fmla="*/ 130 h 133"/>
                  <a:gd name="T56" fmla="*/ 22 w 108"/>
                  <a:gd name="T57" fmla="*/ 126 h 133"/>
                  <a:gd name="T58" fmla="*/ 19 w 108"/>
                  <a:gd name="T59" fmla="*/ 122 h 133"/>
                  <a:gd name="T60" fmla="*/ 17 w 108"/>
                  <a:gd name="T61" fmla="*/ 118 h 133"/>
                  <a:gd name="T62" fmla="*/ 14 w 108"/>
                  <a:gd name="T63" fmla="*/ 116 h 133"/>
                  <a:gd name="T64" fmla="*/ 10 w 108"/>
                  <a:gd name="T65" fmla="*/ 113 h 133"/>
                  <a:gd name="T66" fmla="*/ 6 w 108"/>
                  <a:gd name="T67" fmla="*/ 110 h 133"/>
                  <a:gd name="T68" fmla="*/ 3 w 108"/>
                  <a:gd name="T69" fmla="*/ 105 h 133"/>
                  <a:gd name="T70" fmla="*/ 1 w 108"/>
                  <a:gd name="T71" fmla="*/ 102 h 133"/>
                  <a:gd name="T72" fmla="*/ 0 w 108"/>
                  <a:gd name="T73" fmla="*/ 97 h 133"/>
                  <a:gd name="T74" fmla="*/ 0 w 108"/>
                  <a:gd name="T75" fmla="*/ 92 h 133"/>
                  <a:gd name="T76" fmla="*/ 1 w 108"/>
                  <a:gd name="T77" fmla="*/ 88 h 133"/>
                  <a:gd name="T78" fmla="*/ 2 w 108"/>
                  <a:gd name="T79" fmla="*/ 84 h 133"/>
                  <a:gd name="T80" fmla="*/ 3 w 108"/>
                  <a:gd name="T81" fmla="*/ 81 h 133"/>
                  <a:gd name="T82" fmla="*/ 5 w 108"/>
                  <a:gd name="T83" fmla="*/ 77 h 133"/>
                  <a:gd name="T84" fmla="*/ 7 w 108"/>
                  <a:gd name="T85" fmla="*/ 73 h 133"/>
                  <a:gd name="T86" fmla="*/ 12 w 108"/>
                  <a:gd name="T87" fmla="*/ 66 h 133"/>
                  <a:gd name="T88" fmla="*/ 18 w 108"/>
                  <a:gd name="T89" fmla="*/ 57 h 133"/>
                  <a:gd name="T90" fmla="*/ 23 w 108"/>
                  <a:gd name="T91" fmla="*/ 51 h 133"/>
                  <a:gd name="T92" fmla="*/ 27 w 108"/>
                  <a:gd name="T93" fmla="*/ 46 h 133"/>
                  <a:gd name="T94" fmla="*/ 30 w 108"/>
                  <a:gd name="T95" fmla="*/ 42 h 133"/>
                  <a:gd name="T96" fmla="*/ 33 w 108"/>
                  <a:gd name="T97" fmla="*/ 39 h 133"/>
                  <a:gd name="T98" fmla="*/ 35 w 108"/>
                  <a:gd name="T99" fmla="*/ 36 h 133"/>
                  <a:gd name="T100" fmla="*/ 38 w 108"/>
                  <a:gd name="T101" fmla="*/ 34 h 133"/>
                  <a:gd name="T102" fmla="*/ 41 w 108"/>
                  <a:gd name="T103" fmla="*/ 32 h 133"/>
                  <a:gd name="T104" fmla="*/ 45 w 108"/>
                  <a:gd name="T105" fmla="*/ 29 h 133"/>
                  <a:gd name="T106" fmla="*/ 51 w 108"/>
                  <a:gd name="T107" fmla="*/ 26 h 133"/>
                  <a:gd name="T108" fmla="*/ 54 w 108"/>
                  <a:gd name="T109" fmla="*/ 24 h 133"/>
                  <a:gd name="T110" fmla="*/ 55 w 108"/>
                  <a:gd name="T111" fmla="*/ 21 h 133"/>
                  <a:gd name="T112" fmla="*/ 59 w 108"/>
                  <a:gd name="T113" fmla="*/ 17 h 133"/>
                  <a:gd name="T114" fmla="*/ 65 w 108"/>
                  <a:gd name="T115" fmla="*/ 14 h 133"/>
                  <a:gd name="T116" fmla="*/ 75 w 108"/>
                  <a:gd name="T117" fmla="*/ 13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08" h="133">
                    <a:moveTo>
                      <a:pt x="75" y="13"/>
                    </a:moveTo>
                    <a:lnTo>
                      <a:pt x="76" y="13"/>
                    </a:lnTo>
                    <a:lnTo>
                      <a:pt x="77" y="13"/>
                    </a:lnTo>
                    <a:lnTo>
                      <a:pt x="84" y="15"/>
                    </a:lnTo>
                    <a:lnTo>
                      <a:pt x="84" y="15"/>
                    </a:lnTo>
                    <a:lnTo>
                      <a:pt x="85" y="18"/>
                    </a:lnTo>
                    <a:lnTo>
                      <a:pt x="85" y="18"/>
                    </a:lnTo>
                    <a:lnTo>
                      <a:pt x="86" y="16"/>
                    </a:lnTo>
                    <a:lnTo>
                      <a:pt x="86" y="15"/>
                    </a:lnTo>
                    <a:lnTo>
                      <a:pt x="87" y="14"/>
                    </a:lnTo>
                    <a:lnTo>
                      <a:pt x="87" y="12"/>
                    </a:lnTo>
                    <a:lnTo>
                      <a:pt x="88" y="11"/>
                    </a:lnTo>
                    <a:lnTo>
                      <a:pt x="88" y="9"/>
                    </a:lnTo>
                    <a:lnTo>
                      <a:pt x="88" y="9"/>
                    </a:lnTo>
                    <a:lnTo>
                      <a:pt x="89" y="8"/>
                    </a:lnTo>
                    <a:lnTo>
                      <a:pt x="89" y="7"/>
                    </a:lnTo>
                    <a:lnTo>
                      <a:pt x="89" y="7"/>
                    </a:lnTo>
                    <a:lnTo>
                      <a:pt x="93" y="1"/>
                    </a:lnTo>
                    <a:lnTo>
                      <a:pt x="102" y="0"/>
                    </a:lnTo>
                    <a:lnTo>
                      <a:pt x="102" y="0"/>
                    </a:lnTo>
                    <a:lnTo>
                      <a:pt x="102" y="1"/>
                    </a:lnTo>
                    <a:lnTo>
                      <a:pt x="108" y="6"/>
                    </a:lnTo>
                    <a:lnTo>
                      <a:pt x="108" y="14"/>
                    </a:lnTo>
                    <a:lnTo>
                      <a:pt x="108" y="14"/>
                    </a:lnTo>
                    <a:lnTo>
                      <a:pt x="108" y="14"/>
                    </a:lnTo>
                    <a:lnTo>
                      <a:pt x="108" y="15"/>
                    </a:lnTo>
                    <a:lnTo>
                      <a:pt x="108" y="15"/>
                    </a:lnTo>
                    <a:lnTo>
                      <a:pt x="108" y="15"/>
                    </a:lnTo>
                    <a:lnTo>
                      <a:pt x="107" y="16"/>
                    </a:lnTo>
                    <a:lnTo>
                      <a:pt x="107" y="17"/>
                    </a:lnTo>
                    <a:lnTo>
                      <a:pt x="107" y="19"/>
                    </a:lnTo>
                    <a:lnTo>
                      <a:pt x="106" y="21"/>
                    </a:lnTo>
                    <a:lnTo>
                      <a:pt x="106" y="22"/>
                    </a:lnTo>
                    <a:lnTo>
                      <a:pt x="106" y="24"/>
                    </a:lnTo>
                    <a:lnTo>
                      <a:pt x="105" y="27"/>
                    </a:lnTo>
                    <a:lnTo>
                      <a:pt x="104" y="29"/>
                    </a:lnTo>
                    <a:lnTo>
                      <a:pt x="104" y="32"/>
                    </a:lnTo>
                    <a:lnTo>
                      <a:pt x="104" y="34"/>
                    </a:lnTo>
                    <a:lnTo>
                      <a:pt x="103" y="35"/>
                    </a:lnTo>
                    <a:lnTo>
                      <a:pt x="103" y="38"/>
                    </a:lnTo>
                    <a:lnTo>
                      <a:pt x="102" y="40"/>
                    </a:lnTo>
                    <a:lnTo>
                      <a:pt x="102" y="43"/>
                    </a:lnTo>
                    <a:lnTo>
                      <a:pt x="102" y="44"/>
                    </a:lnTo>
                    <a:lnTo>
                      <a:pt x="102" y="45"/>
                    </a:lnTo>
                    <a:lnTo>
                      <a:pt x="102" y="47"/>
                    </a:lnTo>
                    <a:lnTo>
                      <a:pt x="102" y="48"/>
                    </a:lnTo>
                    <a:lnTo>
                      <a:pt x="101" y="50"/>
                    </a:lnTo>
                    <a:lnTo>
                      <a:pt x="101" y="51"/>
                    </a:lnTo>
                    <a:lnTo>
                      <a:pt x="101" y="52"/>
                    </a:lnTo>
                    <a:lnTo>
                      <a:pt x="100" y="53"/>
                    </a:lnTo>
                    <a:lnTo>
                      <a:pt x="100" y="54"/>
                    </a:lnTo>
                    <a:lnTo>
                      <a:pt x="99" y="55"/>
                    </a:lnTo>
                    <a:lnTo>
                      <a:pt x="99" y="57"/>
                    </a:lnTo>
                    <a:lnTo>
                      <a:pt x="98" y="58"/>
                    </a:lnTo>
                    <a:lnTo>
                      <a:pt x="98" y="59"/>
                    </a:lnTo>
                    <a:lnTo>
                      <a:pt x="98" y="61"/>
                    </a:lnTo>
                    <a:lnTo>
                      <a:pt x="97" y="62"/>
                    </a:lnTo>
                    <a:lnTo>
                      <a:pt x="97" y="63"/>
                    </a:lnTo>
                    <a:lnTo>
                      <a:pt x="96" y="64"/>
                    </a:lnTo>
                    <a:lnTo>
                      <a:pt x="96" y="64"/>
                    </a:lnTo>
                    <a:lnTo>
                      <a:pt x="96" y="65"/>
                    </a:lnTo>
                    <a:lnTo>
                      <a:pt x="95" y="67"/>
                    </a:lnTo>
                    <a:lnTo>
                      <a:pt x="95" y="68"/>
                    </a:lnTo>
                    <a:lnTo>
                      <a:pt x="94" y="69"/>
                    </a:lnTo>
                    <a:lnTo>
                      <a:pt x="94" y="71"/>
                    </a:lnTo>
                    <a:lnTo>
                      <a:pt x="93" y="72"/>
                    </a:lnTo>
                    <a:lnTo>
                      <a:pt x="93" y="73"/>
                    </a:lnTo>
                    <a:lnTo>
                      <a:pt x="93" y="74"/>
                    </a:lnTo>
                    <a:lnTo>
                      <a:pt x="93" y="75"/>
                    </a:lnTo>
                    <a:lnTo>
                      <a:pt x="92" y="77"/>
                    </a:lnTo>
                    <a:lnTo>
                      <a:pt x="92" y="78"/>
                    </a:lnTo>
                    <a:lnTo>
                      <a:pt x="91" y="79"/>
                    </a:lnTo>
                    <a:lnTo>
                      <a:pt x="91" y="81"/>
                    </a:lnTo>
                    <a:lnTo>
                      <a:pt x="90" y="82"/>
                    </a:lnTo>
                    <a:lnTo>
                      <a:pt x="90" y="83"/>
                    </a:lnTo>
                    <a:lnTo>
                      <a:pt x="89" y="83"/>
                    </a:lnTo>
                    <a:lnTo>
                      <a:pt x="89" y="84"/>
                    </a:lnTo>
                    <a:lnTo>
                      <a:pt x="88" y="85"/>
                    </a:lnTo>
                    <a:lnTo>
                      <a:pt x="88" y="87"/>
                    </a:lnTo>
                    <a:lnTo>
                      <a:pt x="87" y="88"/>
                    </a:lnTo>
                    <a:lnTo>
                      <a:pt x="87" y="89"/>
                    </a:lnTo>
                    <a:lnTo>
                      <a:pt x="86" y="91"/>
                    </a:lnTo>
                    <a:lnTo>
                      <a:pt x="86" y="92"/>
                    </a:lnTo>
                    <a:lnTo>
                      <a:pt x="85" y="93"/>
                    </a:lnTo>
                    <a:lnTo>
                      <a:pt x="85" y="94"/>
                    </a:lnTo>
                    <a:lnTo>
                      <a:pt x="84" y="95"/>
                    </a:lnTo>
                    <a:lnTo>
                      <a:pt x="84" y="96"/>
                    </a:lnTo>
                    <a:lnTo>
                      <a:pt x="84" y="97"/>
                    </a:lnTo>
                    <a:lnTo>
                      <a:pt x="83" y="97"/>
                    </a:lnTo>
                    <a:lnTo>
                      <a:pt x="83" y="98"/>
                    </a:lnTo>
                    <a:lnTo>
                      <a:pt x="83" y="99"/>
                    </a:lnTo>
                    <a:lnTo>
                      <a:pt x="83" y="99"/>
                    </a:lnTo>
                    <a:lnTo>
                      <a:pt x="83" y="100"/>
                    </a:lnTo>
                    <a:lnTo>
                      <a:pt x="83" y="101"/>
                    </a:lnTo>
                    <a:lnTo>
                      <a:pt x="82" y="101"/>
                    </a:lnTo>
                    <a:lnTo>
                      <a:pt x="82" y="102"/>
                    </a:lnTo>
                    <a:lnTo>
                      <a:pt x="82" y="102"/>
                    </a:lnTo>
                    <a:lnTo>
                      <a:pt x="81" y="102"/>
                    </a:lnTo>
                    <a:lnTo>
                      <a:pt x="81" y="103"/>
                    </a:lnTo>
                    <a:lnTo>
                      <a:pt x="81" y="103"/>
                    </a:lnTo>
                    <a:lnTo>
                      <a:pt x="80" y="104"/>
                    </a:lnTo>
                    <a:lnTo>
                      <a:pt x="80" y="105"/>
                    </a:lnTo>
                    <a:lnTo>
                      <a:pt x="80" y="105"/>
                    </a:lnTo>
                    <a:lnTo>
                      <a:pt x="79" y="106"/>
                    </a:lnTo>
                    <a:lnTo>
                      <a:pt x="79" y="107"/>
                    </a:lnTo>
                    <a:lnTo>
                      <a:pt x="79" y="107"/>
                    </a:lnTo>
                    <a:lnTo>
                      <a:pt x="78" y="108"/>
                    </a:lnTo>
                    <a:lnTo>
                      <a:pt x="78" y="108"/>
                    </a:lnTo>
                    <a:lnTo>
                      <a:pt x="78" y="109"/>
                    </a:lnTo>
                    <a:lnTo>
                      <a:pt x="77" y="110"/>
                    </a:lnTo>
                    <a:lnTo>
                      <a:pt x="77" y="110"/>
                    </a:lnTo>
                    <a:lnTo>
                      <a:pt x="76" y="111"/>
                    </a:lnTo>
                    <a:lnTo>
                      <a:pt x="76" y="111"/>
                    </a:lnTo>
                    <a:lnTo>
                      <a:pt x="76" y="112"/>
                    </a:lnTo>
                    <a:lnTo>
                      <a:pt x="75" y="112"/>
                    </a:lnTo>
                    <a:lnTo>
                      <a:pt x="75" y="112"/>
                    </a:lnTo>
                    <a:lnTo>
                      <a:pt x="74" y="113"/>
                    </a:lnTo>
                    <a:lnTo>
                      <a:pt x="74" y="113"/>
                    </a:lnTo>
                    <a:lnTo>
                      <a:pt x="74" y="114"/>
                    </a:lnTo>
                    <a:lnTo>
                      <a:pt x="73" y="115"/>
                    </a:lnTo>
                    <a:lnTo>
                      <a:pt x="73" y="115"/>
                    </a:lnTo>
                    <a:lnTo>
                      <a:pt x="73" y="116"/>
                    </a:lnTo>
                    <a:lnTo>
                      <a:pt x="73" y="116"/>
                    </a:lnTo>
                    <a:lnTo>
                      <a:pt x="73" y="117"/>
                    </a:lnTo>
                    <a:lnTo>
                      <a:pt x="72" y="118"/>
                    </a:lnTo>
                    <a:lnTo>
                      <a:pt x="72" y="118"/>
                    </a:lnTo>
                    <a:lnTo>
                      <a:pt x="71" y="119"/>
                    </a:lnTo>
                    <a:lnTo>
                      <a:pt x="71" y="119"/>
                    </a:lnTo>
                    <a:lnTo>
                      <a:pt x="70" y="120"/>
                    </a:lnTo>
                    <a:lnTo>
                      <a:pt x="70" y="120"/>
                    </a:lnTo>
                    <a:lnTo>
                      <a:pt x="69" y="121"/>
                    </a:lnTo>
                    <a:lnTo>
                      <a:pt x="69" y="121"/>
                    </a:lnTo>
                    <a:lnTo>
                      <a:pt x="68" y="121"/>
                    </a:lnTo>
                    <a:lnTo>
                      <a:pt x="68" y="121"/>
                    </a:lnTo>
                    <a:lnTo>
                      <a:pt x="67" y="122"/>
                    </a:lnTo>
                    <a:lnTo>
                      <a:pt x="67" y="122"/>
                    </a:lnTo>
                    <a:lnTo>
                      <a:pt x="66" y="123"/>
                    </a:lnTo>
                    <a:lnTo>
                      <a:pt x="66" y="123"/>
                    </a:lnTo>
                    <a:lnTo>
                      <a:pt x="65" y="124"/>
                    </a:lnTo>
                    <a:lnTo>
                      <a:pt x="64" y="124"/>
                    </a:lnTo>
                    <a:lnTo>
                      <a:pt x="64" y="125"/>
                    </a:lnTo>
                    <a:lnTo>
                      <a:pt x="64" y="125"/>
                    </a:lnTo>
                    <a:lnTo>
                      <a:pt x="64" y="125"/>
                    </a:lnTo>
                    <a:lnTo>
                      <a:pt x="64" y="126"/>
                    </a:lnTo>
                    <a:lnTo>
                      <a:pt x="63" y="126"/>
                    </a:lnTo>
                    <a:lnTo>
                      <a:pt x="62" y="127"/>
                    </a:lnTo>
                    <a:lnTo>
                      <a:pt x="62" y="127"/>
                    </a:lnTo>
                    <a:lnTo>
                      <a:pt x="61" y="127"/>
                    </a:lnTo>
                    <a:lnTo>
                      <a:pt x="60" y="128"/>
                    </a:lnTo>
                    <a:lnTo>
                      <a:pt x="60" y="128"/>
                    </a:lnTo>
                    <a:lnTo>
                      <a:pt x="59" y="129"/>
                    </a:lnTo>
                    <a:lnTo>
                      <a:pt x="58" y="129"/>
                    </a:lnTo>
                    <a:lnTo>
                      <a:pt x="58" y="129"/>
                    </a:lnTo>
                    <a:lnTo>
                      <a:pt x="57" y="130"/>
                    </a:lnTo>
                    <a:lnTo>
                      <a:pt x="56" y="130"/>
                    </a:lnTo>
                    <a:lnTo>
                      <a:pt x="56" y="130"/>
                    </a:lnTo>
                    <a:lnTo>
                      <a:pt x="55" y="131"/>
                    </a:lnTo>
                    <a:lnTo>
                      <a:pt x="54" y="131"/>
                    </a:lnTo>
                    <a:lnTo>
                      <a:pt x="54" y="131"/>
                    </a:lnTo>
                    <a:lnTo>
                      <a:pt x="54" y="131"/>
                    </a:lnTo>
                    <a:lnTo>
                      <a:pt x="53" y="131"/>
                    </a:lnTo>
                    <a:lnTo>
                      <a:pt x="52" y="131"/>
                    </a:lnTo>
                    <a:lnTo>
                      <a:pt x="51" y="131"/>
                    </a:lnTo>
                    <a:lnTo>
                      <a:pt x="50" y="131"/>
                    </a:lnTo>
                    <a:lnTo>
                      <a:pt x="50" y="132"/>
                    </a:lnTo>
                    <a:lnTo>
                      <a:pt x="49" y="132"/>
                    </a:lnTo>
                    <a:lnTo>
                      <a:pt x="48" y="132"/>
                    </a:lnTo>
                    <a:lnTo>
                      <a:pt x="47" y="132"/>
                    </a:lnTo>
                    <a:lnTo>
                      <a:pt x="46" y="132"/>
                    </a:lnTo>
                    <a:lnTo>
                      <a:pt x="46" y="132"/>
                    </a:lnTo>
                    <a:lnTo>
                      <a:pt x="45" y="132"/>
                    </a:lnTo>
                    <a:lnTo>
                      <a:pt x="45" y="132"/>
                    </a:lnTo>
                    <a:lnTo>
                      <a:pt x="44" y="133"/>
                    </a:lnTo>
                    <a:lnTo>
                      <a:pt x="43" y="133"/>
                    </a:lnTo>
                    <a:lnTo>
                      <a:pt x="42" y="133"/>
                    </a:lnTo>
                    <a:lnTo>
                      <a:pt x="41" y="133"/>
                    </a:lnTo>
                    <a:lnTo>
                      <a:pt x="41" y="133"/>
                    </a:lnTo>
                    <a:lnTo>
                      <a:pt x="40" y="133"/>
                    </a:lnTo>
                    <a:lnTo>
                      <a:pt x="39" y="133"/>
                    </a:lnTo>
                    <a:lnTo>
                      <a:pt x="38" y="133"/>
                    </a:lnTo>
                    <a:lnTo>
                      <a:pt x="37" y="132"/>
                    </a:lnTo>
                    <a:lnTo>
                      <a:pt x="36" y="132"/>
                    </a:lnTo>
                    <a:lnTo>
                      <a:pt x="36" y="132"/>
                    </a:lnTo>
                    <a:lnTo>
                      <a:pt x="35" y="132"/>
                    </a:lnTo>
                    <a:lnTo>
                      <a:pt x="35" y="132"/>
                    </a:lnTo>
                    <a:lnTo>
                      <a:pt x="34" y="132"/>
                    </a:lnTo>
                    <a:lnTo>
                      <a:pt x="33" y="132"/>
                    </a:lnTo>
                    <a:lnTo>
                      <a:pt x="32" y="131"/>
                    </a:lnTo>
                    <a:lnTo>
                      <a:pt x="31" y="131"/>
                    </a:lnTo>
                    <a:lnTo>
                      <a:pt x="31" y="131"/>
                    </a:lnTo>
                    <a:lnTo>
                      <a:pt x="30" y="131"/>
                    </a:lnTo>
                    <a:lnTo>
                      <a:pt x="29" y="131"/>
                    </a:lnTo>
                    <a:lnTo>
                      <a:pt x="28" y="131"/>
                    </a:lnTo>
                    <a:lnTo>
                      <a:pt x="27" y="131"/>
                    </a:lnTo>
                    <a:lnTo>
                      <a:pt x="27" y="130"/>
                    </a:lnTo>
                    <a:lnTo>
                      <a:pt x="26" y="130"/>
                    </a:lnTo>
                    <a:lnTo>
                      <a:pt x="26" y="129"/>
                    </a:lnTo>
                    <a:lnTo>
                      <a:pt x="25" y="129"/>
                    </a:lnTo>
                    <a:lnTo>
                      <a:pt x="25" y="128"/>
                    </a:lnTo>
                    <a:lnTo>
                      <a:pt x="24" y="128"/>
                    </a:lnTo>
                    <a:lnTo>
                      <a:pt x="23" y="127"/>
                    </a:lnTo>
                    <a:lnTo>
                      <a:pt x="23" y="127"/>
                    </a:lnTo>
                    <a:lnTo>
                      <a:pt x="22" y="126"/>
                    </a:lnTo>
                    <a:lnTo>
                      <a:pt x="21" y="125"/>
                    </a:lnTo>
                    <a:lnTo>
                      <a:pt x="21" y="125"/>
                    </a:lnTo>
                    <a:lnTo>
                      <a:pt x="20" y="124"/>
                    </a:lnTo>
                    <a:lnTo>
                      <a:pt x="20" y="123"/>
                    </a:lnTo>
                    <a:lnTo>
                      <a:pt x="19" y="123"/>
                    </a:lnTo>
                    <a:lnTo>
                      <a:pt x="19" y="122"/>
                    </a:lnTo>
                    <a:lnTo>
                      <a:pt x="19" y="122"/>
                    </a:lnTo>
                    <a:lnTo>
                      <a:pt x="18" y="121"/>
                    </a:lnTo>
                    <a:lnTo>
                      <a:pt x="18" y="121"/>
                    </a:lnTo>
                    <a:lnTo>
                      <a:pt x="18" y="121"/>
                    </a:lnTo>
                    <a:lnTo>
                      <a:pt x="18" y="120"/>
                    </a:lnTo>
                    <a:lnTo>
                      <a:pt x="17" y="120"/>
                    </a:lnTo>
                    <a:lnTo>
                      <a:pt x="17" y="119"/>
                    </a:lnTo>
                    <a:lnTo>
                      <a:pt x="17" y="118"/>
                    </a:lnTo>
                    <a:lnTo>
                      <a:pt x="17" y="118"/>
                    </a:lnTo>
                    <a:lnTo>
                      <a:pt x="17" y="118"/>
                    </a:lnTo>
                    <a:lnTo>
                      <a:pt x="16" y="117"/>
                    </a:lnTo>
                    <a:lnTo>
                      <a:pt x="16" y="117"/>
                    </a:lnTo>
                    <a:lnTo>
                      <a:pt x="16" y="117"/>
                    </a:lnTo>
                    <a:lnTo>
                      <a:pt x="15" y="117"/>
                    </a:lnTo>
                    <a:lnTo>
                      <a:pt x="14" y="116"/>
                    </a:lnTo>
                    <a:lnTo>
                      <a:pt x="14" y="116"/>
                    </a:lnTo>
                    <a:lnTo>
                      <a:pt x="13" y="116"/>
                    </a:lnTo>
                    <a:lnTo>
                      <a:pt x="12" y="115"/>
                    </a:lnTo>
                    <a:lnTo>
                      <a:pt x="12" y="115"/>
                    </a:lnTo>
                    <a:lnTo>
                      <a:pt x="11" y="114"/>
                    </a:lnTo>
                    <a:lnTo>
                      <a:pt x="10" y="114"/>
                    </a:lnTo>
                    <a:lnTo>
                      <a:pt x="10" y="113"/>
                    </a:lnTo>
                    <a:lnTo>
                      <a:pt x="9" y="113"/>
                    </a:lnTo>
                    <a:lnTo>
                      <a:pt x="8" y="112"/>
                    </a:lnTo>
                    <a:lnTo>
                      <a:pt x="8" y="112"/>
                    </a:lnTo>
                    <a:lnTo>
                      <a:pt x="7" y="112"/>
                    </a:lnTo>
                    <a:lnTo>
                      <a:pt x="7" y="112"/>
                    </a:lnTo>
                    <a:lnTo>
                      <a:pt x="7" y="111"/>
                    </a:lnTo>
                    <a:lnTo>
                      <a:pt x="6" y="110"/>
                    </a:lnTo>
                    <a:lnTo>
                      <a:pt x="6" y="110"/>
                    </a:lnTo>
                    <a:lnTo>
                      <a:pt x="5" y="109"/>
                    </a:lnTo>
                    <a:lnTo>
                      <a:pt x="5" y="108"/>
                    </a:lnTo>
                    <a:lnTo>
                      <a:pt x="4" y="107"/>
                    </a:lnTo>
                    <a:lnTo>
                      <a:pt x="4" y="107"/>
                    </a:lnTo>
                    <a:lnTo>
                      <a:pt x="3" y="106"/>
                    </a:lnTo>
                    <a:lnTo>
                      <a:pt x="3" y="105"/>
                    </a:lnTo>
                    <a:lnTo>
                      <a:pt x="3" y="105"/>
                    </a:lnTo>
                    <a:lnTo>
                      <a:pt x="2" y="104"/>
                    </a:lnTo>
                    <a:lnTo>
                      <a:pt x="2" y="103"/>
                    </a:lnTo>
                    <a:lnTo>
                      <a:pt x="2" y="102"/>
                    </a:lnTo>
                    <a:lnTo>
                      <a:pt x="2" y="102"/>
                    </a:lnTo>
                    <a:lnTo>
                      <a:pt x="2" y="102"/>
                    </a:lnTo>
                    <a:lnTo>
                      <a:pt x="1" y="102"/>
                    </a:lnTo>
                    <a:lnTo>
                      <a:pt x="1" y="101"/>
                    </a:lnTo>
                    <a:lnTo>
                      <a:pt x="1" y="100"/>
                    </a:lnTo>
                    <a:lnTo>
                      <a:pt x="1" y="100"/>
                    </a:lnTo>
                    <a:lnTo>
                      <a:pt x="1" y="99"/>
                    </a:lnTo>
                    <a:lnTo>
                      <a:pt x="1" y="98"/>
                    </a:lnTo>
                    <a:lnTo>
                      <a:pt x="1" y="97"/>
                    </a:lnTo>
                    <a:lnTo>
                      <a:pt x="0" y="97"/>
                    </a:lnTo>
                    <a:lnTo>
                      <a:pt x="0" y="96"/>
                    </a:lnTo>
                    <a:lnTo>
                      <a:pt x="0" y="95"/>
                    </a:lnTo>
                    <a:lnTo>
                      <a:pt x="0" y="95"/>
                    </a:lnTo>
                    <a:lnTo>
                      <a:pt x="0" y="94"/>
                    </a:lnTo>
                    <a:lnTo>
                      <a:pt x="0" y="93"/>
                    </a:lnTo>
                    <a:lnTo>
                      <a:pt x="0" y="92"/>
                    </a:lnTo>
                    <a:lnTo>
                      <a:pt x="0" y="92"/>
                    </a:lnTo>
                    <a:lnTo>
                      <a:pt x="0" y="92"/>
                    </a:lnTo>
                    <a:lnTo>
                      <a:pt x="0" y="91"/>
                    </a:lnTo>
                    <a:lnTo>
                      <a:pt x="1" y="91"/>
                    </a:lnTo>
                    <a:lnTo>
                      <a:pt x="1" y="90"/>
                    </a:lnTo>
                    <a:lnTo>
                      <a:pt x="1" y="90"/>
                    </a:lnTo>
                    <a:lnTo>
                      <a:pt x="1" y="89"/>
                    </a:lnTo>
                    <a:lnTo>
                      <a:pt x="1" y="88"/>
                    </a:lnTo>
                    <a:lnTo>
                      <a:pt x="1" y="88"/>
                    </a:lnTo>
                    <a:lnTo>
                      <a:pt x="1" y="87"/>
                    </a:lnTo>
                    <a:lnTo>
                      <a:pt x="1" y="86"/>
                    </a:lnTo>
                    <a:lnTo>
                      <a:pt x="1" y="86"/>
                    </a:lnTo>
                    <a:lnTo>
                      <a:pt x="2" y="85"/>
                    </a:lnTo>
                    <a:lnTo>
                      <a:pt x="2" y="84"/>
                    </a:lnTo>
                    <a:lnTo>
                      <a:pt x="2" y="84"/>
                    </a:lnTo>
                    <a:lnTo>
                      <a:pt x="2" y="83"/>
                    </a:lnTo>
                    <a:lnTo>
                      <a:pt x="2" y="83"/>
                    </a:lnTo>
                    <a:lnTo>
                      <a:pt x="2" y="83"/>
                    </a:lnTo>
                    <a:lnTo>
                      <a:pt x="3" y="83"/>
                    </a:lnTo>
                    <a:lnTo>
                      <a:pt x="3" y="82"/>
                    </a:lnTo>
                    <a:lnTo>
                      <a:pt x="3" y="82"/>
                    </a:lnTo>
                    <a:lnTo>
                      <a:pt x="3" y="81"/>
                    </a:lnTo>
                    <a:lnTo>
                      <a:pt x="4" y="81"/>
                    </a:lnTo>
                    <a:lnTo>
                      <a:pt x="4" y="80"/>
                    </a:lnTo>
                    <a:lnTo>
                      <a:pt x="4" y="80"/>
                    </a:lnTo>
                    <a:lnTo>
                      <a:pt x="4" y="79"/>
                    </a:lnTo>
                    <a:lnTo>
                      <a:pt x="5" y="78"/>
                    </a:lnTo>
                    <a:lnTo>
                      <a:pt x="5" y="78"/>
                    </a:lnTo>
                    <a:lnTo>
                      <a:pt x="5" y="77"/>
                    </a:lnTo>
                    <a:lnTo>
                      <a:pt x="6" y="77"/>
                    </a:lnTo>
                    <a:lnTo>
                      <a:pt x="6" y="76"/>
                    </a:lnTo>
                    <a:lnTo>
                      <a:pt x="6" y="75"/>
                    </a:lnTo>
                    <a:lnTo>
                      <a:pt x="7" y="75"/>
                    </a:lnTo>
                    <a:lnTo>
                      <a:pt x="7" y="74"/>
                    </a:lnTo>
                    <a:lnTo>
                      <a:pt x="7" y="74"/>
                    </a:lnTo>
                    <a:lnTo>
                      <a:pt x="7" y="73"/>
                    </a:lnTo>
                    <a:lnTo>
                      <a:pt x="7" y="73"/>
                    </a:lnTo>
                    <a:lnTo>
                      <a:pt x="7" y="73"/>
                    </a:lnTo>
                    <a:lnTo>
                      <a:pt x="8" y="72"/>
                    </a:lnTo>
                    <a:lnTo>
                      <a:pt x="8" y="72"/>
                    </a:lnTo>
                    <a:lnTo>
                      <a:pt x="8" y="71"/>
                    </a:lnTo>
                    <a:lnTo>
                      <a:pt x="11" y="67"/>
                    </a:lnTo>
                    <a:lnTo>
                      <a:pt x="12" y="66"/>
                    </a:lnTo>
                    <a:lnTo>
                      <a:pt x="12" y="66"/>
                    </a:lnTo>
                    <a:lnTo>
                      <a:pt x="14" y="64"/>
                    </a:lnTo>
                    <a:lnTo>
                      <a:pt x="15" y="63"/>
                    </a:lnTo>
                    <a:lnTo>
                      <a:pt x="16" y="61"/>
                    </a:lnTo>
                    <a:lnTo>
                      <a:pt x="17" y="59"/>
                    </a:lnTo>
                    <a:lnTo>
                      <a:pt x="17" y="58"/>
                    </a:lnTo>
                    <a:lnTo>
                      <a:pt x="18" y="57"/>
                    </a:lnTo>
                    <a:lnTo>
                      <a:pt x="19" y="56"/>
                    </a:lnTo>
                    <a:lnTo>
                      <a:pt x="19" y="55"/>
                    </a:lnTo>
                    <a:lnTo>
                      <a:pt x="20" y="54"/>
                    </a:lnTo>
                    <a:lnTo>
                      <a:pt x="21" y="54"/>
                    </a:lnTo>
                    <a:lnTo>
                      <a:pt x="22" y="53"/>
                    </a:lnTo>
                    <a:lnTo>
                      <a:pt x="22" y="52"/>
                    </a:lnTo>
                    <a:lnTo>
                      <a:pt x="23" y="51"/>
                    </a:lnTo>
                    <a:lnTo>
                      <a:pt x="24" y="50"/>
                    </a:lnTo>
                    <a:lnTo>
                      <a:pt x="25" y="49"/>
                    </a:lnTo>
                    <a:lnTo>
                      <a:pt x="25" y="48"/>
                    </a:lnTo>
                    <a:lnTo>
                      <a:pt x="26" y="47"/>
                    </a:lnTo>
                    <a:lnTo>
                      <a:pt x="26" y="47"/>
                    </a:lnTo>
                    <a:lnTo>
                      <a:pt x="26" y="47"/>
                    </a:lnTo>
                    <a:lnTo>
                      <a:pt x="27" y="46"/>
                    </a:lnTo>
                    <a:lnTo>
                      <a:pt x="27" y="45"/>
                    </a:lnTo>
                    <a:lnTo>
                      <a:pt x="28" y="44"/>
                    </a:lnTo>
                    <a:lnTo>
                      <a:pt x="29" y="44"/>
                    </a:lnTo>
                    <a:lnTo>
                      <a:pt x="29" y="43"/>
                    </a:lnTo>
                    <a:lnTo>
                      <a:pt x="30" y="43"/>
                    </a:lnTo>
                    <a:lnTo>
                      <a:pt x="30" y="42"/>
                    </a:lnTo>
                    <a:lnTo>
                      <a:pt x="30" y="42"/>
                    </a:lnTo>
                    <a:lnTo>
                      <a:pt x="31" y="41"/>
                    </a:lnTo>
                    <a:lnTo>
                      <a:pt x="31" y="41"/>
                    </a:lnTo>
                    <a:lnTo>
                      <a:pt x="32" y="40"/>
                    </a:lnTo>
                    <a:lnTo>
                      <a:pt x="32" y="40"/>
                    </a:lnTo>
                    <a:lnTo>
                      <a:pt x="33" y="40"/>
                    </a:lnTo>
                    <a:lnTo>
                      <a:pt x="33" y="39"/>
                    </a:lnTo>
                    <a:lnTo>
                      <a:pt x="33" y="39"/>
                    </a:lnTo>
                    <a:lnTo>
                      <a:pt x="34" y="38"/>
                    </a:lnTo>
                    <a:lnTo>
                      <a:pt x="34" y="38"/>
                    </a:lnTo>
                    <a:lnTo>
                      <a:pt x="35" y="37"/>
                    </a:lnTo>
                    <a:lnTo>
                      <a:pt x="35" y="37"/>
                    </a:lnTo>
                    <a:lnTo>
                      <a:pt x="35" y="37"/>
                    </a:lnTo>
                    <a:lnTo>
                      <a:pt x="35" y="36"/>
                    </a:lnTo>
                    <a:lnTo>
                      <a:pt x="35" y="36"/>
                    </a:lnTo>
                    <a:lnTo>
                      <a:pt x="36" y="36"/>
                    </a:lnTo>
                    <a:lnTo>
                      <a:pt x="36" y="35"/>
                    </a:lnTo>
                    <a:lnTo>
                      <a:pt x="37" y="35"/>
                    </a:lnTo>
                    <a:lnTo>
                      <a:pt x="37" y="35"/>
                    </a:lnTo>
                    <a:lnTo>
                      <a:pt x="37" y="35"/>
                    </a:lnTo>
                    <a:lnTo>
                      <a:pt x="38" y="35"/>
                    </a:lnTo>
                    <a:lnTo>
                      <a:pt x="38" y="34"/>
                    </a:lnTo>
                    <a:lnTo>
                      <a:pt x="39" y="34"/>
                    </a:lnTo>
                    <a:lnTo>
                      <a:pt x="39" y="34"/>
                    </a:lnTo>
                    <a:lnTo>
                      <a:pt x="40" y="33"/>
                    </a:lnTo>
                    <a:lnTo>
                      <a:pt x="40" y="33"/>
                    </a:lnTo>
                    <a:lnTo>
                      <a:pt x="40" y="33"/>
                    </a:lnTo>
                    <a:lnTo>
                      <a:pt x="41" y="32"/>
                    </a:lnTo>
                    <a:lnTo>
                      <a:pt x="41" y="32"/>
                    </a:lnTo>
                    <a:lnTo>
                      <a:pt x="42" y="32"/>
                    </a:lnTo>
                    <a:lnTo>
                      <a:pt x="42" y="31"/>
                    </a:lnTo>
                    <a:lnTo>
                      <a:pt x="43" y="31"/>
                    </a:lnTo>
                    <a:lnTo>
                      <a:pt x="44" y="30"/>
                    </a:lnTo>
                    <a:lnTo>
                      <a:pt x="45" y="30"/>
                    </a:lnTo>
                    <a:lnTo>
                      <a:pt x="45" y="29"/>
                    </a:lnTo>
                    <a:lnTo>
                      <a:pt x="45" y="29"/>
                    </a:lnTo>
                    <a:lnTo>
                      <a:pt x="46" y="28"/>
                    </a:lnTo>
                    <a:lnTo>
                      <a:pt x="47" y="28"/>
                    </a:lnTo>
                    <a:lnTo>
                      <a:pt x="48" y="27"/>
                    </a:lnTo>
                    <a:lnTo>
                      <a:pt x="49" y="27"/>
                    </a:lnTo>
                    <a:lnTo>
                      <a:pt x="49" y="26"/>
                    </a:lnTo>
                    <a:lnTo>
                      <a:pt x="50" y="26"/>
                    </a:lnTo>
                    <a:lnTo>
                      <a:pt x="51" y="26"/>
                    </a:lnTo>
                    <a:lnTo>
                      <a:pt x="52" y="25"/>
                    </a:lnTo>
                    <a:lnTo>
                      <a:pt x="53" y="25"/>
                    </a:lnTo>
                    <a:lnTo>
                      <a:pt x="53" y="25"/>
                    </a:lnTo>
                    <a:lnTo>
                      <a:pt x="53" y="25"/>
                    </a:lnTo>
                    <a:lnTo>
                      <a:pt x="53" y="25"/>
                    </a:lnTo>
                    <a:lnTo>
                      <a:pt x="54" y="24"/>
                    </a:lnTo>
                    <a:lnTo>
                      <a:pt x="54" y="24"/>
                    </a:lnTo>
                    <a:lnTo>
                      <a:pt x="54" y="23"/>
                    </a:lnTo>
                    <a:lnTo>
                      <a:pt x="54" y="23"/>
                    </a:lnTo>
                    <a:lnTo>
                      <a:pt x="54" y="23"/>
                    </a:lnTo>
                    <a:lnTo>
                      <a:pt x="54" y="22"/>
                    </a:lnTo>
                    <a:lnTo>
                      <a:pt x="54" y="22"/>
                    </a:lnTo>
                    <a:lnTo>
                      <a:pt x="55" y="21"/>
                    </a:lnTo>
                    <a:lnTo>
                      <a:pt x="55" y="21"/>
                    </a:lnTo>
                    <a:lnTo>
                      <a:pt x="55" y="20"/>
                    </a:lnTo>
                    <a:lnTo>
                      <a:pt x="56" y="20"/>
                    </a:lnTo>
                    <a:lnTo>
                      <a:pt x="56" y="19"/>
                    </a:lnTo>
                    <a:lnTo>
                      <a:pt x="57" y="18"/>
                    </a:lnTo>
                    <a:lnTo>
                      <a:pt x="57" y="18"/>
                    </a:lnTo>
                    <a:lnTo>
                      <a:pt x="58" y="17"/>
                    </a:lnTo>
                    <a:lnTo>
                      <a:pt x="59" y="17"/>
                    </a:lnTo>
                    <a:lnTo>
                      <a:pt x="59" y="16"/>
                    </a:lnTo>
                    <a:lnTo>
                      <a:pt x="60" y="16"/>
                    </a:lnTo>
                    <a:lnTo>
                      <a:pt x="61" y="15"/>
                    </a:lnTo>
                    <a:lnTo>
                      <a:pt x="62" y="15"/>
                    </a:lnTo>
                    <a:lnTo>
                      <a:pt x="63" y="15"/>
                    </a:lnTo>
                    <a:lnTo>
                      <a:pt x="64" y="14"/>
                    </a:lnTo>
                    <a:lnTo>
                      <a:pt x="65" y="14"/>
                    </a:lnTo>
                    <a:lnTo>
                      <a:pt x="66" y="13"/>
                    </a:lnTo>
                    <a:lnTo>
                      <a:pt x="68" y="13"/>
                    </a:lnTo>
                    <a:lnTo>
                      <a:pt x="69" y="13"/>
                    </a:lnTo>
                    <a:lnTo>
                      <a:pt x="71" y="13"/>
                    </a:lnTo>
                    <a:lnTo>
                      <a:pt x="72" y="13"/>
                    </a:lnTo>
                    <a:lnTo>
                      <a:pt x="73" y="13"/>
                    </a:lnTo>
                    <a:lnTo>
                      <a:pt x="75" y="13"/>
                    </a:lnTo>
                    <a:lnTo>
                      <a:pt x="75" y="13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144">
                <a:extLst>
                  <a:ext uri="{FF2B5EF4-FFF2-40B4-BE49-F238E27FC236}">
                    <a16:creationId xmlns:a16="http://schemas.microsoft.com/office/drawing/2014/main" id="{2BDA5F28-9EE1-C4EF-11E6-7142E160D9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27676" y="9088439"/>
                <a:ext cx="3995738" cy="58738"/>
              </a:xfrm>
              <a:custGeom>
                <a:avLst/>
                <a:gdLst>
                  <a:gd name="T0" fmla="*/ 897 w 2517"/>
                  <a:gd name="T1" fmla="*/ 0 h 37"/>
                  <a:gd name="T2" fmla="*/ 1105 w 2517"/>
                  <a:gd name="T3" fmla="*/ 0 h 37"/>
                  <a:gd name="T4" fmla="*/ 1316 w 2517"/>
                  <a:gd name="T5" fmla="*/ 1 h 37"/>
                  <a:gd name="T6" fmla="*/ 1511 w 2517"/>
                  <a:gd name="T7" fmla="*/ 1 h 37"/>
                  <a:gd name="T8" fmla="*/ 1669 w 2517"/>
                  <a:gd name="T9" fmla="*/ 2 h 37"/>
                  <a:gd name="T10" fmla="*/ 1929 w 2517"/>
                  <a:gd name="T11" fmla="*/ 4 h 37"/>
                  <a:gd name="T12" fmla="*/ 2109 w 2517"/>
                  <a:gd name="T13" fmla="*/ 4 h 37"/>
                  <a:gd name="T14" fmla="*/ 2267 w 2517"/>
                  <a:gd name="T15" fmla="*/ 5 h 37"/>
                  <a:gd name="T16" fmla="*/ 2399 w 2517"/>
                  <a:gd name="T17" fmla="*/ 6 h 37"/>
                  <a:gd name="T18" fmla="*/ 2455 w 2517"/>
                  <a:gd name="T19" fmla="*/ 6 h 37"/>
                  <a:gd name="T20" fmla="*/ 2501 w 2517"/>
                  <a:gd name="T21" fmla="*/ 10 h 37"/>
                  <a:gd name="T22" fmla="*/ 2512 w 2517"/>
                  <a:gd name="T23" fmla="*/ 15 h 37"/>
                  <a:gd name="T24" fmla="*/ 2517 w 2517"/>
                  <a:gd name="T25" fmla="*/ 22 h 37"/>
                  <a:gd name="T26" fmla="*/ 2501 w 2517"/>
                  <a:gd name="T27" fmla="*/ 33 h 37"/>
                  <a:gd name="T28" fmla="*/ 2457 w 2517"/>
                  <a:gd name="T29" fmla="*/ 37 h 37"/>
                  <a:gd name="T30" fmla="*/ 2426 w 2517"/>
                  <a:gd name="T31" fmla="*/ 37 h 37"/>
                  <a:gd name="T32" fmla="*/ 2371 w 2517"/>
                  <a:gd name="T33" fmla="*/ 37 h 37"/>
                  <a:gd name="T34" fmla="*/ 2222 w 2517"/>
                  <a:gd name="T35" fmla="*/ 36 h 37"/>
                  <a:gd name="T36" fmla="*/ 1945 w 2517"/>
                  <a:gd name="T37" fmla="*/ 36 h 37"/>
                  <a:gd name="T38" fmla="*/ 1734 w 2517"/>
                  <a:gd name="T39" fmla="*/ 35 h 37"/>
                  <a:gd name="T40" fmla="*/ 1527 w 2517"/>
                  <a:gd name="T41" fmla="*/ 34 h 37"/>
                  <a:gd name="T42" fmla="*/ 1391 w 2517"/>
                  <a:gd name="T43" fmla="*/ 33 h 37"/>
                  <a:gd name="T44" fmla="*/ 1221 w 2517"/>
                  <a:gd name="T45" fmla="*/ 32 h 37"/>
                  <a:gd name="T46" fmla="*/ 1015 w 2517"/>
                  <a:gd name="T47" fmla="*/ 30 h 37"/>
                  <a:gd name="T48" fmla="*/ 700 w 2517"/>
                  <a:gd name="T49" fmla="*/ 28 h 37"/>
                  <a:gd name="T50" fmla="*/ 517 w 2517"/>
                  <a:gd name="T51" fmla="*/ 26 h 37"/>
                  <a:gd name="T52" fmla="*/ 458 w 2517"/>
                  <a:gd name="T53" fmla="*/ 25 h 37"/>
                  <a:gd name="T54" fmla="*/ 218 w 2517"/>
                  <a:gd name="T55" fmla="*/ 23 h 37"/>
                  <a:gd name="T56" fmla="*/ 71 w 2517"/>
                  <a:gd name="T57" fmla="*/ 22 h 37"/>
                  <a:gd name="T58" fmla="*/ 20 w 2517"/>
                  <a:gd name="T59" fmla="*/ 21 h 37"/>
                  <a:gd name="T60" fmla="*/ 10 w 2517"/>
                  <a:gd name="T61" fmla="*/ 21 h 37"/>
                  <a:gd name="T62" fmla="*/ 3 w 2517"/>
                  <a:gd name="T63" fmla="*/ 18 h 37"/>
                  <a:gd name="T64" fmla="*/ 0 w 2517"/>
                  <a:gd name="T65" fmla="*/ 11 h 37"/>
                  <a:gd name="T66" fmla="*/ 10 w 2517"/>
                  <a:gd name="T67" fmla="*/ 1 h 37"/>
                  <a:gd name="T68" fmla="*/ 14 w 2517"/>
                  <a:gd name="T69" fmla="*/ 1 h 37"/>
                  <a:gd name="T70" fmla="*/ 41 w 2517"/>
                  <a:gd name="T71" fmla="*/ 1 h 37"/>
                  <a:gd name="T72" fmla="*/ 111 w 2517"/>
                  <a:gd name="T73" fmla="*/ 1 h 37"/>
                  <a:gd name="T74" fmla="*/ 355 w 2517"/>
                  <a:gd name="T75" fmla="*/ 1 h 37"/>
                  <a:gd name="T76" fmla="*/ 513 w 2517"/>
                  <a:gd name="T77" fmla="*/ 0 h 37"/>
                  <a:gd name="T78" fmla="*/ 681 w 2517"/>
                  <a:gd name="T79" fmla="*/ 0 h 37"/>
                  <a:gd name="T80" fmla="*/ 700 w 2517"/>
                  <a:gd name="T8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517" h="37">
                    <a:moveTo>
                      <a:pt x="700" y="0"/>
                    </a:moveTo>
                    <a:lnTo>
                      <a:pt x="897" y="0"/>
                    </a:lnTo>
                    <a:lnTo>
                      <a:pt x="1015" y="0"/>
                    </a:lnTo>
                    <a:lnTo>
                      <a:pt x="1105" y="0"/>
                    </a:lnTo>
                    <a:lnTo>
                      <a:pt x="1221" y="0"/>
                    </a:lnTo>
                    <a:lnTo>
                      <a:pt x="1316" y="1"/>
                    </a:lnTo>
                    <a:lnTo>
                      <a:pt x="1391" y="1"/>
                    </a:lnTo>
                    <a:lnTo>
                      <a:pt x="1511" y="1"/>
                    </a:lnTo>
                    <a:lnTo>
                      <a:pt x="1528" y="1"/>
                    </a:lnTo>
                    <a:lnTo>
                      <a:pt x="1669" y="2"/>
                    </a:lnTo>
                    <a:lnTo>
                      <a:pt x="1734" y="3"/>
                    </a:lnTo>
                    <a:lnTo>
                      <a:pt x="1929" y="4"/>
                    </a:lnTo>
                    <a:lnTo>
                      <a:pt x="1945" y="4"/>
                    </a:lnTo>
                    <a:lnTo>
                      <a:pt x="2109" y="4"/>
                    </a:lnTo>
                    <a:lnTo>
                      <a:pt x="2222" y="5"/>
                    </a:lnTo>
                    <a:lnTo>
                      <a:pt x="2267" y="5"/>
                    </a:lnTo>
                    <a:lnTo>
                      <a:pt x="2371" y="6"/>
                    </a:lnTo>
                    <a:lnTo>
                      <a:pt x="2399" y="6"/>
                    </a:lnTo>
                    <a:lnTo>
                      <a:pt x="2426" y="6"/>
                    </a:lnTo>
                    <a:lnTo>
                      <a:pt x="2455" y="6"/>
                    </a:lnTo>
                    <a:lnTo>
                      <a:pt x="2457" y="6"/>
                    </a:lnTo>
                    <a:lnTo>
                      <a:pt x="2501" y="10"/>
                    </a:lnTo>
                    <a:lnTo>
                      <a:pt x="2501" y="10"/>
                    </a:lnTo>
                    <a:lnTo>
                      <a:pt x="2512" y="15"/>
                    </a:lnTo>
                    <a:lnTo>
                      <a:pt x="2517" y="22"/>
                    </a:lnTo>
                    <a:lnTo>
                      <a:pt x="2517" y="22"/>
                    </a:lnTo>
                    <a:lnTo>
                      <a:pt x="2512" y="29"/>
                    </a:lnTo>
                    <a:lnTo>
                      <a:pt x="2501" y="33"/>
                    </a:lnTo>
                    <a:lnTo>
                      <a:pt x="2501" y="33"/>
                    </a:lnTo>
                    <a:lnTo>
                      <a:pt x="2457" y="37"/>
                    </a:lnTo>
                    <a:lnTo>
                      <a:pt x="2455" y="37"/>
                    </a:lnTo>
                    <a:lnTo>
                      <a:pt x="2426" y="37"/>
                    </a:lnTo>
                    <a:lnTo>
                      <a:pt x="2399" y="37"/>
                    </a:lnTo>
                    <a:lnTo>
                      <a:pt x="2371" y="37"/>
                    </a:lnTo>
                    <a:lnTo>
                      <a:pt x="2267" y="36"/>
                    </a:lnTo>
                    <a:lnTo>
                      <a:pt x="2222" y="36"/>
                    </a:lnTo>
                    <a:lnTo>
                      <a:pt x="2109" y="36"/>
                    </a:lnTo>
                    <a:lnTo>
                      <a:pt x="1945" y="36"/>
                    </a:lnTo>
                    <a:lnTo>
                      <a:pt x="1929" y="36"/>
                    </a:lnTo>
                    <a:lnTo>
                      <a:pt x="1734" y="35"/>
                    </a:lnTo>
                    <a:lnTo>
                      <a:pt x="1669" y="34"/>
                    </a:lnTo>
                    <a:lnTo>
                      <a:pt x="1527" y="34"/>
                    </a:lnTo>
                    <a:lnTo>
                      <a:pt x="1511" y="34"/>
                    </a:lnTo>
                    <a:lnTo>
                      <a:pt x="1391" y="33"/>
                    </a:lnTo>
                    <a:lnTo>
                      <a:pt x="1316" y="32"/>
                    </a:lnTo>
                    <a:lnTo>
                      <a:pt x="1221" y="32"/>
                    </a:lnTo>
                    <a:lnTo>
                      <a:pt x="1105" y="31"/>
                    </a:lnTo>
                    <a:lnTo>
                      <a:pt x="1015" y="30"/>
                    </a:lnTo>
                    <a:lnTo>
                      <a:pt x="897" y="29"/>
                    </a:lnTo>
                    <a:lnTo>
                      <a:pt x="700" y="28"/>
                    </a:lnTo>
                    <a:lnTo>
                      <a:pt x="681" y="28"/>
                    </a:lnTo>
                    <a:lnTo>
                      <a:pt x="517" y="26"/>
                    </a:lnTo>
                    <a:lnTo>
                      <a:pt x="513" y="26"/>
                    </a:lnTo>
                    <a:lnTo>
                      <a:pt x="458" y="25"/>
                    </a:lnTo>
                    <a:lnTo>
                      <a:pt x="355" y="24"/>
                    </a:lnTo>
                    <a:lnTo>
                      <a:pt x="218" y="23"/>
                    </a:lnTo>
                    <a:lnTo>
                      <a:pt x="111" y="22"/>
                    </a:lnTo>
                    <a:lnTo>
                      <a:pt x="71" y="22"/>
                    </a:lnTo>
                    <a:lnTo>
                      <a:pt x="40" y="21"/>
                    </a:lnTo>
                    <a:lnTo>
                      <a:pt x="20" y="21"/>
                    </a:lnTo>
                    <a:lnTo>
                      <a:pt x="14" y="21"/>
                    </a:lnTo>
                    <a:lnTo>
                      <a:pt x="10" y="21"/>
                    </a:lnTo>
                    <a:lnTo>
                      <a:pt x="10" y="21"/>
                    </a:lnTo>
                    <a:lnTo>
                      <a:pt x="3" y="18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3" y="4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14" y="1"/>
                    </a:lnTo>
                    <a:lnTo>
                      <a:pt x="20" y="1"/>
                    </a:lnTo>
                    <a:lnTo>
                      <a:pt x="41" y="1"/>
                    </a:lnTo>
                    <a:lnTo>
                      <a:pt x="71" y="1"/>
                    </a:lnTo>
                    <a:lnTo>
                      <a:pt x="111" y="1"/>
                    </a:lnTo>
                    <a:lnTo>
                      <a:pt x="218" y="1"/>
                    </a:lnTo>
                    <a:lnTo>
                      <a:pt x="355" y="1"/>
                    </a:lnTo>
                    <a:lnTo>
                      <a:pt x="458" y="1"/>
                    </a:lnTo>
                    <a:lnTo>
                      <a:pt x="513" y="0"/>
                    </a:lnTo>
                    <a:lnTo>
                      <a:pt x="517" y="0"/>
                    </a:lnTo>
                    <a:lnTo>
                      <a:pt x="681" y="0"/>
                    </a:lnTo>
                    <a:lnTo>
                      <a:pt x="700" y="0"/>
                    </a:lnTo>
                    <a:lnTo>
                      <a:pt x="700" y="0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145">
                <a:extLst>
                  <a:ext uri="{FF2B5EF4-FFF2-40B4-BE49-F238E27FC236}">
                    <a16:creationId xmlns:a16="http://schemas.microsoft.com/office/drawing/2014/main" id="{A17CBC52-6E80-7AA4-0701-6293A76946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50313" y="8815389"/>
                <a:ext cx="242888" cy="315913"/>
              </a:xfrm>
              <a:custGeom>
                <a:avLst/>
                <a:gdLst>
                  <a:gd name="T0" fmla="*/ 113 w 153"/>
                  <a:gd name="T1" fmla="*/ 1 h 199"/>
                  <a:gd name="T2" fmla="*/ 118 w 153"/>
                  <a:gd name="T3" fmla="*/ 3 h 199"/>
                  <a:gd name="T4" fmla="*/ 123 w 153"/>
                  <a:gd name="T5" fmla="*/ 6 h 199"/>
                  <a:gd name="T6" fmla="*/ 127 w 153"/>
                  <a:gd name="T7" fmla="*/ 9 h 199"/>
                  <a:gd name="T8" fmla="*/ 131 w 153"/>
                  <a:gd name="T9" fmla="*/ 14 h 199"/>
                  <a:gd name="T10" fmla="*/ 133 w 153"/>
                  <a:gd name="T11" fmla="*/ 18 h 199"/>
                  <a:gd name="T12" fmla="*/ 136 w 153"/>
                  <a:gd name="T13" fmla="*/ 20 h 199"/>
                  <a:gd name="T14" fmla="*/ 140 w 153"/>
                  <a:gd name="T15" fmla="*/ 21 h 199"/>
                  <a:gd name="T16" fmla="*/ 143 w 153"/>
                  <a:gd name="T17" fmla="*/ 24 h 199"/>
                  <a:gd name="T18" fmla="*/ 146 w 153"/>
                  <a:gd name="T19" fmla="*/ 26 h 199"/>
                  <a:gd name="T20" fmla="*/ 151 w 153"/>
                  <a:gd name="T21" fmla="*/ 36 h 199"/>
                  <a:gd name="T22" fmla="*/ 152 w 153"/>
                  <a:gd name="T23" fmla="*/ 39 h 199"/>
                  <a:gd name="T24" fmla="*/ 153 w 153"/>
                  <a:gd name="T25" fmla="*/ 43 h 199"/>
                  <a:gd name="T26" fmla="*/ 153 w 153"/>
                  <a:gd name="T27" fmla="*/ 49 h 199"/>
                  <a:gd name="T28" fmla="*/ 153 w 153"/>
                  <a:gd name="T29" fmla="*/ 56 h 199"/>
                  <a:gd name="T30" fmla="*/ 151 w 153"/>
                  <a:gd name="T31" fmla="*/ 64 h 199"/>
                  <a:gd name="T32" fmla="*/ 150 w 153"/>
                  <a:gd name="T33" fmla="*/ 70 h 199"/>
                  <a:gd name="T34" fmla="*/ 147 w 153"/>
                  <a:gd name="T35" fmla="*/ 77 h 199"/>
                  <a:gd name="T36" fmla="*/ 144 w 153"/>
                  <a:gd name="T37" fmla="*/ 85 h 199"/>
                  <a:gd name="T38" fmla="*/ 141 w 153"/>
                  <a:gd name="T39" fmla="*/ 92 h 199"/>
                  <a:gd name="T40" fmla="*/ 136 w 153"/>
                  <a:gd name="T41" fmla="*/ 100 h 199"/>
                  <a:gd name="T42" fmla="*/ 132 w 153"/>
                  <a:gd name="T43" fmla="*/ 107 h 199"/>
                  <a:gd name="T44" fmla="*/ 127 w 153"/>
                  <a:gd name="T45" fmla="*/ 114 h 199"/>
                  <a:gd name="T46" fmla="*/ 122 w 153"/>
                  <a:gd name="T47" fmla="*/ 121 h 199"/>
                  <a:gd name="T48" fmla="*/ 116 w 153"/>
                  <a:gd name="T49" fmla="*/ 129 h 199"/>
                  <a:gd name="T50" fmla="*/ 111 w 153"/>
                  <a:gd name="T51" fmla="*/ 136 h 199"/>
                  <a:gd name="T52" fmla="*/ 104 w 153"/>
                  <a:gd name="T53" fmla="*/ 143 h 199"/>
                  <a:gd name="T54" fmla="*/ 98 w 153"/>
                  <a:gd name="T55" fmla="*/ 150 h 199"/>
                  <a:gd name="T56" fmla="*/ 93 w 153"/>
                  <a:gd name="T57" fmla="*/ 156 h 199"/>
                  <a:gd name="T58" fmla="*/ 86 w 153"/>
                  <a:gd name="T59" fmla="*/ 162 h 199"/>
                  <a:gd name="T60" fmla="*/ 81 w 153"/>
                  <a:gd name="T61" fmla="*/ 167 h 199"/>
                  <a:gd name="T62" fmla="*/ 75 w 153"/>
                  <a:gd name="T63" fmla="*/ 172 h 199"/>
                  <a:gd name="T64" fmla="*/ 69 w 153"/>
                  <a:gd name="T65" fmla="*/ 177 h 199"/>
                  <a:gd name="T66" fmla="*/ 64 w 153"/>
                  <a:gd name="T67" fmla="*/ 181 h 199"/>
                  <a:gd name="T68" fmla="*/ 57 w 153"/>
                  <a:gd name="T69" fmla="*/ 185 h 199"/>
                  <a:gd name="T70" fmla="*/ 52 w 153"/>
                  <a:gd name="T71" fmla="*/ 188 h 199"/>
                  <a:gd name="T72" fmla="*/ 46 w 153"/>
                  <a:gd name="T73" fmla="*/ 190 h 199"/>
                  <a:gd name="T74" fmla="*/ 34 w 153"/>
                  <a:gd name="T75" fmla="*/ 198 h 199"/>
                  <a:gd name="T76" fmla="*/ 0 w 153"/>
                  <a:gd name="T77" fmla="*/ 188 h 199"/>
                  <a:gd name="T78" fmla="*/ 7 w 153"/>
                  <a:gd name="T79" fmla="*/ 174 h 199"/>
                  <a:gd name="T80" fmla="*/ 8 w 153"/>
                  <a:gd name="T81" fmla="*/ 173 h 199"/>
                  <a:gd name="T82" fmla="*/ 8 w 153"/>
                  <a:gd name="T83" fmla="*/ 171 h 199"/>
                  <a:gd name="T84" fmla="*/ 8 w 153"/>
                  <a:gd name="T85" fmla="*/ 168 h 199"/>
                  <a:gd name="T86" fmla="*/ 7 w 153"/>
                  <a:gd name="T87" fmla="*/ 163 h 199"/>
                  <a:gd name="T88" fmla="*/ 7 w 153"/>
                  <a:gd name="T89" fmla="*/ 160 h 199"/>
                  <a:gd name="T90" fmla="*/ 10 w 153"/>
                  <a:gd name="T91" fmla="*/ 156 h 199"/>
                  <a:gd name="T92" fmla="*/ 15 w 153"/>
                  <a:gd name="T93" fmla="*/ 149 h 199"/>
                  <a:gd name="T94" fmla="*/ 19 w 153"/>
                  <a:gd name="T95" fmla="*/ 139 h 199"/>
                  <a:gd name="T96" fmla="*/ 25 w 153"/>
                  <a:gd name="T97" fmla="*/ 129 h 199"/>
                  <a:gd name="T98" fmla="*/ 30 w 153"/>
                  <a:gd name="T99" fmla="*/ 117 h 199"/>
                  <a:gd name="T100" fmla="*/ 41 w 153"/>
                  <a:gd name="T101" fmla="*/ 92 h 199"/>
                  <a:gd name="T102" fmla="*/ 52 w 153"/>
                  <a:gd name="T103" fmla="*/ 65 h 199"/>
                  <a:gd name="T104" fmla="*/ 56 w 153"/>
                  <a:gd name="T105" fmla="*/ 56 h 199"/>
                  <a:gd name="T106" fmla="*/ 60 w 153"/>
                  <a:gd name="T107" fmla="*/ 48 h 199"/>
                  <a:gd name="T108" fmla="*/ 63 w 153"/>
                  <a:gd name="T109" fmla="*/ 44 h 199"/>
                  <a:gd name="T110" fmla="*/ 69 w 153"/>
                  <a:gd name="T111" fmla="*/ 32 h 199"/>
                  <a:gd name="T112" fmla="*/ 75 w 153"/>
                  <a:gd name="T113" fmla="*/ 24 h 199"/>
                  <a:gd name="T114" fmla="*/ 79 w 153"/>
                  <a:gd name="T115" fmla="*/ 18 h 199"/>
                  <a:gd name="T116" fmla="*/ 83 w 153"/>
                  <a:gd name="T117" fmla="*/ 14 h 199"/>
                  <a:gd name="T118" fmla="*/ 86 w 153"/>
                  <a:gd name="T119" fmla="*/ 9 h 199"/>
                  <a:gd name="T120" fmla="*/ 92 w 153"/>
                  <a:gd name="T121" fmla="*/ 5 h 199"/>
                  <a:gd name="T122" fmla="*/ 99 w 153"/>
                  <a:gd name="T123" fmla="*/ 2 h 199"/>
                  <a:gd name="T124" fmla="*/ 103 w 153"/>
                  <a:gd name="T125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53" h="199">
                    <a:moveTo>
                      <a:pt x="108" y="0"/>
                    </a:moveTo>
                    <a:lnTo>
                      <a:pt x="109" y="0"/>
                    </a:lnTo>
                    <a:lnTo>
                      <a:pt x="109" y="0"/>
                    </a:lnTo>
                    <a:lnTo>
                      <a:pt x="110" y="0"/>
                    </a:lnTo>
                    <a:lnTo>
                      <a:pt x="111" y="0"/>
                    </a:lnTo>
                    <a:lnTo>
                      <a:pt x="111" y="0"/>
                    </a:lnTo>
                    <a:lnTo>
                      <a:pt x="112" y="0"/>
                    </a:lnTo>
                    <a:lnTo>
                      <a:pt x="113" y="1"/>
                    </a:lnTo>
                    <a:lnTo>
                      <a:pt x="113" y="1"/>
                    </a:lnTo>
                    <a:lnTo>
                      <a:pt x="113" y="1"/>
                    </a:lnTo>
                    <a:lnTo>
                      <a:pt x="114" y="1"/>
                    </a:lnTo>
                    <a:lnTo>
                      <a:pt x="114" y="1"/>
                    </a:lnTo>
                    <a:lnTo>
                      <a:pt x="115" y="1"/>
                    </a:lnTo>
                    <a:lnTo>
                      <a:pt x="116" y="2"/>
                    </a:lnTo>
                    <a:lnTo>
                      <a:pt x="117" y="2"/>
                    </a:lnTo>
                    <a:lnTo>
                      <a:pt x="117" y="2"/>
                    </a:lnTo>
                    <a:lnTo>
                      <a:pt x="118" y="2"/>
                    </a:lnTo>
                    <a:lnTo>
                      <a:pt x="118" y="3"/>
                    </a:lnTo>
                    <a:lnTo>
                      <a:pt x="119" y="3"/>
                    </a:lnTo>
                    <a:lnTo>
                      <a:pt x="120" y="3"/>
                    </a:lnTo>
                    <a:lnTo>
                      <a:pt x="120" y="4"/>
                    </a:lnTo>
                    <a:lnTo>
                      <a:pt x="121" y="4"/>
                    </a:lnTo>
                    <a:lnTo>
                      <a:pt x="122" y="4"/>
                    </a:lnTo>
                    <a:lnTo>
                      <a:pt x="122" y="5"/>
                    </a:lnTo>
                    <a:lnTo>
                      <a:pt x="122" y="5"/>
                    </a:lnTo>
                    <a:lnTo>
                      <a:pt x="122" y="6"/>
                    </a:lnTo>
                    <a:lnTo>
                      <a:pt x="123" y="6"/>
                    </a:lnTo>
                    <a:lnTo>
                      <a:pt x="123" y="6"/>
                    </a:lnTo>
                    <a:lnTo>
                      <a:pt x="124" y="6"/>
                    </a:lnTo>
                    <a:lnTo>
                      <a:pt x="124" y="6"/>
                    </a:lnTo>
                    <a:lnTo>
                      <a:pt x="125" y="7"/>
                    </a:lnTo>
                    <a:lnTo>
                      <a:pt x="125" y="7"/>
                    </a:lnTo>
                    <a:lnTo>
                      <a:pt x="126" y="8"/>
                    </a:lnTo>
                    <a:lnTo>
                      <a:pt x="126" y="8"/>
                    </a:lnTo>
                    <a:lnTo>
                      <a:pt x="127" y="9"/>
                    </a:lnTo>
                    <a:lnTo>
                      <a:pt x="127" y="9"/>
                    </a:lnTo>
                    <a:lnTo>
                      <a:pt x="128" y="10"/>
                    </a:lnTo>
                    <a:lnTo>
                      <a:pt x="128" y="10"/>
                    </a:lnTo>
                    <a:lnTo>
                      <a:pt x="129" y="11"/>
                    </a:lnTo>
                    <a:lnTo>
                      <a:pt x="129" y="11"/>
                    </a:lnTo>
                    <a:lnTo>
                      <a:pt x="130" y="12"/>
                    </a:lnTo>
                    <a:lnTo>
                      <a:pt x="130" y="12"/>
                    </a:lnTo>
                    <a:lnTo>
                      <a:pt x="130" y="13"/>
                    </a:lnTo>
                    <a:lnTo>
                      <a:pt x="131" y="13"/>
                    </a:lnTo>
                    <a:lnTo>
                      <a:pt x="131" y="14"/>
                    </a:lnTo>
                    <a:lnTo>
                      <a:pt x="131" y="14"/>
                    </a:lnTo>
                    <a:lnTo>
                      <a:pt x="132" y="15"/>
                    </a:lnTo>
                    <a:lnTo>
                      <a:pt x="132" y="15"/>
                    </a:lnTo>
                    <a:lnTo>
                      <a:pt x="132" y="15"/>
                    </a:lnTo>
                    <a:lnTo>
                      <a:pt x="132" y="15"/>
                    </a:lnTo>
                    <a:lnTo>
                      <a:pt x="132" y="16"/>
                    </a:lnTo>
                    <a:lnTo>
                      <a:pt x="132" y="17"/>
                    </a:lnTo>
                    <a:lnTo>
                      <a:pt x="132" y="17"/>
                    </a:lnTo>
                    <a:lnTo>
                      <a:pt x="133" y="18"/>
                    </a:lnTo>
                    <a:lnTo>
                      <a:pt x="133" y="18"/>
                    </a:lnTo>
                    <a:lnTo>
                      <a:pt x="133" y="19"/>
                    </a:lnTo>
                    <a:lnTo>
                      <a:pt x="133" y="19"/>
                    </a:lnTo>
                    <a:lnTo>
                      <a:pt x="133" y="19"/>
                    </a:lnTo>
                    <a:lnTo>
                      <a:pt x="133" y="19"/>
                    </a:lnTo>
                    <a:lnTo>
                      <a:pt x="134" y="19"/>
                    </a:lnTo>
                    <a:lnTo>
                      <a:pt x="135" y="19"/>
                    </a:lnTo>
                    <a:lnTo>
                      <a:pt x="135" y="20"/>
                    </a:lnTo>
                    <a:lnTo>
                      <a:pt x="136" y="20"/>
                    </a:lnTo>
                    <a:lnTo>
                      <a:pt x="136" y="20"/>
                    </a:lnTo>
                    <a:lnTo>
                      <a:pt x="137" y="20"/>
                    </a:lnTo>
                    <a:lnTo>
                      <a:pt x="137" y="20"/>
                    </a:lnTo>
                    <a:lnTo>
                      <a:pt x="138" y="20"/>
                    </a:lnTo>
                    <a:lnTo>
                      <a:pt x="138" y="20"/>
                    </a:lnTo>
                    <a:lnTo>
                      <a:pt x="139" y="21"/>
                    </a:lnTo>
                    <a:lnTo>
                      <a:pt x="139" y="21"/>
                    </a:lnTo>
                    <a:lnTo>
                      <a:pt x="140" y="21"/>
                    </a:lnTo>
                    <a:lnTo>
                      <a:pt x="140" y="21"/>
                    </a:lnTo>
                    <a:lnTo>
                      <a:pt x="141" y="22"/>
                    </a:lnTo>
                    <a:lnTo>
                      <a:pt x="141" y="22"/>
                    </a:lnTo>
                    <a:lnTo>
                      <a:pt x="142" y="22"/>
                    </a:lnTo>
                    <a:lnTo>
                      <a:pt x="142" y="22"/>
                    </a:lnTo>
                    <a:lnTo>
                      <a:pt x="142" y="23"/>
                    </a:lnTo>
                    <a:lnTo>
                      <a:pt x="142" y="23"/>
                    </a:lnTo>
                    <a:lnTo>
                      <a:pt x="142" y="23"/>
                    </a:lnTo>
                    <a:lnTo>
                      <a:pt x="143" y="24"/>
                    </a:lnTo>
                    <a:lnTo>
                      <a:pt x="143" y="24"/>
                    </a:lnTo>
                    <a:lnTo>
                      <a:pt x="144" y="24"/>
                    </a:lnTo>
                    <a:lnTo>
                      <a:pt x="144" y="25"/>
                    </a:lnTo>
                    <a:lnTo>
                      <a:pt x="144" y="25"/>
                    </a:lnTo>
                    <a:lnTo>
                      <a:pt x="144" y="25"/>
                    </a:lnTo>
                    <a:lnTo>
                      <a:pt x="145" y="25"/>
                    </a:lnTo>
                    <a:lnTo>
                      <a:pt x="145" y="25"/>
                    </a:lnTo>
                    <a:lnTo>
                      <a:pt x="145" y="25"/>
                    </a:lnTo>
                    <a:lnTo>
                      <a:pt x="145" y="25"/>
                    </a:lnTo>
                    <a:lnTo>
                      <a:pt x="146" y="26"/>
                    </a:lnTo>
                    <a:lnTo>
                      <a:pt x="147" y="27"/>
                    </a:lnTo>
                    <a:lnTo>
                      <a:pt x="148" y="29"/>
                    </a:lnTo>
                    <a:lnTo>
                      <a:pt x="149" y="30"/>
                    </a:lnTo>
                    <a:lnTo>
                      <a:pt x="150" y="32"/>
                    </a:lnTo>
                    <a:lnTo>
                      <a:pt x="151" y="33"/>
                    </a:lnTo>
                    <a:lnTo>
                      <a:pt x="151" y="35"/>
                    </a:lnTo>
                    <a:lnTo>
                      <a:pt x="151" y="35"/>
                    </a:lnTo>
                    <a:lnTo>
                      <a:pt x="151" y="35"/>
                    </a:lnTo>
                    <a:lnTo>
                      <a:pt x="151" y="36"/>
                    </a:lnTo>
                    <a:lnTo>
                      <a:pt x="151" y="36"/>
                    </a:lnTo>
                    <a:lnTo>
                      <a:pt x="151" y="36"/>
                    </a:lnTo>
                    <a:lnTo>
                      <a:pt x="151" y="37"/>
                    </a:lnTo>
                    <a:lnTo>
                      <a:pt x="151" y="37"/>
                    </a:lnTo>
                    <a:lnTo>
                      <a:pt x="151" y="38"/>
                    </a:lnTo>
                    <a:lnTo>
                      <a:pt x="152" y="38"/>
                    </a:lnTo>
                    <a:lnTo>
                      <a:pt x="152" y="39"/>
                    </a:lnTo>
                    <a:lnTo>
                      <a:pt x="152" y="39"/>
                    </a:lnTo>
                    <a:lnTo>
                      <a:pt x="152" y="39"/>
                    </a:lnTo>
                    <a:lnTo>
                      <a:pt x="152" y="40"/>
                    </a:lnTo>
                    <a:lnTo>
                      <a:pt x="152" y="40"/>
                    </a:lnTo>
                    <a:lnTo>
                      <a:pt x="152" y="41"/>
                    </a:lnTo>
                    <a:lnTo>
                      <a:pt x="152" y="41"/>
                    </a:lnTo>
                    <a:lnTo>
                      <a:pt x="152" y="41"/>
                    </a:lnTo>
                    <a:lnTo>
                      <a:pt x="152" y="42"/>
                    </a:lnTo>
                    <a:lnTo>
                      <a:pt x="153" y="42"/>
                    </a:lnTo>
                    <a:lnTo>
                      <a:pt x="153" y="43"/>
                    </a:lnTo>
                    <a:lnTo>
                      <a:pt x="153" y="43"/>
                    </a:lnTo>
                    <a:lnTo>
                      <a:pt x="153" y="44"/>
                    </a:lnTo>
                    <a:lnTo>
                      <a:pt x="153" y="44"/>
                    </a:lnTo>
                    <a:lnTo>
                      <a:pt x="153" y="44"/>
                    </a:lnTo>
                    <a:lnTo>
                      <a:pt x="153" y="45"/>
                    </a:lnTo>
                    <a:lnTo>
                      <a:pt x="153" y="46"/>
                    </a:lnTo>
                    <a:lnTo>
                      <a:pt x="153" y="47"/>
                    </a:lnTo>
                    <a:lnTo>
                      <a:pt x="153" y="48"/>
                    </a:lnTo>
                    <a:lnTo>
                      <a:pt x="153" y="49"/>
                    </a:lnTo>
                    <a:lnTo>
                      <a:pt x="153" y="49"/>
                    </a:lnTo>
                    <a:lnTo>
                      <a:pt x="153" y="50"/>
                    </a:lnTo>
                    <a:lnTo>
                      <a:pt x="153" y="51"/>
                    </a:lnTo>
                    <a:lnTo>
                      <a:pt x="153" y="52"/>
                    </a:lnTo>
                    <a:lnTo>
                      <a:pt x="153" y="53"/>
                    </a:lnTo>
                    <a:lnTo>
                      <a:pt x="153" y="54"/>
                    </a:lnTo>
                    <a:lnTo>
                      <a:pt x="153" y="54"/>
                    </a:lnTo>
                    <a:lnTo>
                      <a:pt x="153" y="55"/>
                    </a:lnTo>
                    <a:lnTo>
                      <a:pt x="153" y="55"/>
                    </a:lnTo>
                    <a:lnTo>
                      <a:pt x="153" y="56"/>
                    </a:lnTo>
                    <a:lnTo>
                      <a:pt x="152" y="57"/>
                    </a:lnTo>
                    <a:lnTo>
                      <a:pt x="152" y="58"/>
                    </a:lnTo>
                    <a:lnTo>
                      <a:pt x="152" y="59"/>
                    </a:lnTo>
                    <a:lnTo>
                      <a:pt x="152" y="60"/>
                    </a:lnTo>
                    <a:lnTo>
                      <a:pt x="152" y="61"/>
                    </a:lnTo>
                    <a:lnTo>
                      <a:pt x="152" y="62"/>
                    </a:lnTo>
                    <a:lnTo>
                      <a:pt x="152" y="62"/>
                    </a:lnTo>
                    <a:lnTo>
                      <a:pt x="151" y="63"/>
                    </a:lnTo>
                    <a:lnTo>
                      <a:pt x="151" y="64"/>
                    </a:lnTo>
                    <a:lnTo>
                      <a:pt x="151" y="64"/>
                    </a:lnTo>
                    <a:lnTo>
                      <a:pt x="151" y="64"/>
                    </a:lnTo>
                    <a:lnTo>
                      <a:pt x="151" y="65"/>
                    </a:lnTo>
                    <a:lnTo>
                      <a:pt x="151" y="66"/>
                    </a:lnTo>
                    <a:lnTo>
                      <a:pt x="151" y="67"/>
                    </a:lnTo>
                    <a:lnTo>
                      <a:pt x="151" y="68"/>
                    </a:lnTo>
                    <a:lnTo>
                      <a:pt x="151" y="69"/>
                    </a:lnTo>
                    <a:lnTo>
                      <a:pt x="150" y="69"/>
                    </a:lnTo>
                    <a:lnTo>
                      <a:pt x="150" y="70"/>
                    </a:lnTo>
                    <a:lnTo>
                      <a:pt x="150" y="71"/>
                    </a:lnTo>
                    <a:lnTo>
                      <a:pt x="150" y="72"/>
                    </a:lnTo>
                    <a:lnTo>
                      <a:pt x="149" y="73"/>
                    </a:lnTo>
                    <a:lnTo>
                      <a:pt x="149" y="73"/>
                    </a:lnTo>
                    <a:lnTo>
                      <a:pt x="149" y="74"/>
                    </a:lnTo>
                    <a:lnTo>
                      <a:pt x="148" y="75"/>
                    </a:lnTo>
                    <a:lnTo>
                      <a:pt x="148" y="76"/>
                    </a:lnTo>
                    <a:lnTo>
                      <a:pt x="148" y="77"/>
                    </a:lnTo>
                    <a:lnTo>
                      <a:pt x="147" y="77"/>
                    </a:lnTo>
                    <a:lnTo>
                      <a:pt x="147" y="78"/>
                    </a:lnTo>
                    <a:lnTo>
                      <a:pt x="146" y="79"/>
                    </a:lnTo>
                    <a:lnTo>
                      <a:pt x="146" y="80"/>
                    </a:lnTo>
                    <a:lnTo>
                      <a:pt x="146" y="81"/>
                    </a:lnTo>
                    <a:lnTo>
                      <a:pt x="145" y="82"/>
                    </a:lnTo>
                    <a:lnTo>
                      <a:pt x="145" y="83"/>
                    </a:lnTo>
                    <a:lnTo>
                      <a:pt x="145" y="83"/>
                    </a:lnTo>
                    <a:lnTo>
                      <a:pt x="144" y="84"/>
                    </a:lnTo>
                    <a:lnTo>
                      <a:pt x="144" y="85"/>
                    </a:lnTo>
                    <a:lnTo>
                      <a:pt x="143" y="86"/>
                    </a:lnTo>
                    <a:lnTo>
                      <a:pt x="143" y="87"/>
                    </a:lnTo>
                    <a:lnTo>
                      <a:pt x="142" y="87"/>
                    </a:lnTo>
                    <a:lnTo>
                      <a:pt x="142" y="88"/>
                    </a:lnTo>
                    <a:lnTo>
                      <a:pt x="142" y="89"/>
                    </a:lnTo>
                    <a:lnTo>
                      <a:pt x="142" y="90"/>
                    </a:lnTo>
                    <a:lnTo>
                      <a:pt x="142" y="91"/>
                    </a:lnTo>
                    <a:lnTo>
                      <a:pt x="141" y="92"/>
                    </a:lnTo>
                    <a:lnTo>
                      <a:pt x="141" y="92"/>
                    </a:lnTo>
                    <a:lnTo>
                      <a:pt x="140" y="93"/>
                    </a:lnTo>
                    <a:lnTo>
                      <a:pt x="140" y="94"/>
                    </a:lnTo>
                    <a:lnTo>
                      <a:pt x="139" y="95"/>
                    </a:lnTo>
                    <a:lnTo>
                      <a:pt x="139" y="96"/>
                    </a:lnTo>
                    <a:lnTo>
                      <a:pt x="138" y="97"/>
                    </a:lnTo>
                    <a:lnTo>
                      <a:pt x="138" y="98"/>
                    </a:lnTo>
                    <a:lnTo>
                      <a:pt x="137" y="99"/>
                    </a:lnTo>
                    <a:lnTo>
                      <a:pt x="137" y="99"/>
                    </a:lnTo>
                    <a:lnTo>
                      <a:pt x="136" y="100"/>
                    </a:lnTo>
                    <a:lnTo>
                      <a:pt x="135" y="101"/>
                    </a:lnTo>
                    <a:lnTo>
                      <a:pt x="135" y="102"/>
                    </a:lnTo>
                    <a:lnTo>
                      <a:pt x="134" y="102"/>
                    </a:lnTo>
                    <a:lnTo>
                      <a:pt x="134" y="103"/>
                    </a:lnTo>
                    <a:lnTo>
                      <a:pt x="133" y="104"/>
                    </a:lnTo>
                    <a:lnTo>
                      <a:pt x="133" y="105"/>
                    </a:lnTo>
                    <a:lnTo>
                      <a:pt x="132" y="106"/>
                    </a:lnTo>
                    <a:lnTo>
                      <a:pt x="132" y="107"/>
                    </a:lnTo>
                    <a:lnTo>
                      <a:pt x="132" y="107"/>
                    </a:lnTo>
                    <a:lnTo>
                      <a:pt x="132" y="108"/>
                    </a:lnTo>
                    <a:lnTo>
                      <a:pt x="131" y="109"/>
                    </a:lnTo>
                    <a:lnTo>
                      <a:pt x="131" y="110"/>
                    </a:lnTo>
                    <a:lnTo>
                      <a:pt x="130" y="110"/>
                    </a:lnTo>
                    <a:lnTo>
                      <a:pt x="129" y="111"/>
                    </a:lnTo>
                    <a:lnTo>
                      <a:pt x="129" y="112"/>
                    </a:lnTo>
                    <a:lnTo>
                      <a:pt x="128" y="112"/>
                    </a:lnTo>
                    <a:lnTo>
                      <a:pt x="128" y="113"/>
                    </a:lnTo>
                    <a:lnTo>
                      <a:pt x="127" y="114"/>
                    </a:lnTo>
                    <a:lnTo>
                      <a:pt x="126" y="115"/>
                    </a:lnTo>
                    <a:lnTo>
                      <a:pt x="126" y="116"/>
                    </a:lnTo>
                    <a:lnTo>
                      <a:pt x="125" y="117"/>
                    </a:lnTo>
                    <a:lnTo>
                      <a:pt x="124" y="118"/>
                    </a:lnTo>
                    <a:lnTo>
                      <a:pt x="124" y="119"/>
                    </a:lnTo>
                    <a:lnTo>
                      <a:pt x="123" y="120"/>
                    </a:lnTo>
                    <a:lnTo>
                      <a:pt x="122" y="120"/>
                    </a:lnTo>
                    <a:lnTo>
                      <a:pt x="122" y="121"/>
                    </a:lnTo>
                    <a:lnTo>
                      <a:pt x="122" y="121"/>
                    </a:lnTo>
                    <a:lnTo>
                      <a:pt x="121" y="122"/>
                    </a:lnTo>
                    <a:lnTo>
                      <a:pt x="121" y="123"/>
                    </a:lnTo>
                    <a:lnTo>
                      <a:pt x="120" y="124"/>
                    </a:lnTo>
                    <a:lnTo>
                      <a:pt x="119" y="125"/>
                    </a:lnTo>
                    <a:lnTo>
                      <a:pt x="119" y="126"/>
                    </a:lnTo>
                    <a:lnTo>
                      <a:pt x="118" y="127"/>
                    </a:lnTo>
                    <a:lnTo>
                      <a:pt x="117" y="128"/>
                    </a:lnTo>
                    <a:lnTo>
                      <a:pt x="117" y="128"/>
                    </a:lnTo>
                    <a:lnTo>
                      <a:pt x="116" y="129"/>
                    </a:lnTo>
                    <a:lnTo>
                      <a:pt x="115" y="130"/>
                    </a:lnTo>
                    <a:lnTo>
                      <a:pt x="115" y="131"/>
                    </a:lnTo>
                    <a:lnTo>
                      <a:pt x="114" y="131"/>
                    </a:lnTo>
                    <a:lnTo>
                      <a:pt x="113" y="132"/>
                    </a:lnTo>
                    <a:lnTo>
                      <a:pt x="113" y="133"/>
                    </a:lnTo>
                    <a:lnTo>
                      <a:pt x="113" y="134"/>
                    </a:lnTo>
                    <a:lnTo>
                      <a:pt x="112" y="134"/>
                    </a:lnTo>
                    <a:lnTo>
                      <a:pt x="111" y="135"/>
                    </a:lnTo>
                    <a:lnTo>
                      <a:pt x="111" y="136"/>
                    </a:lnTo>
                    <a:lnTo>
                      <a:pt x="110" y="137"/>
                    </a:lnTo>
                    <a:lnTo>
                      <a:pt x="109" y="138"/>
                    </a:lnTo>
                    <a:lnTo>
                      <a:pt x="108" y="139"/>
                    </a:lnTo>
                    <a:lnTo>
                      <a:pt x="108" y="140"/>
                    </a:lnTo>
                    <a:lnTo>
                      <a:pt x="107" y="140"/>
                    </a:lnTo>
                    <a:lnTo>
                      <a:pt x="106" y="140"/>
                    </a:lnTo>
                    <a:lnTo>
                      <a:pt x="106" y="141"/>
                    </a:lnTo>
                    <a:lnTo>
                      <a:pt x="105" y="142"/>
                    </a:lnTo>
                    <a:lnTo>
                      <a:pt x="104" y="143"/>
                    </a:lnTo>
                    <a:lnTo>
                      <a:pt x="103" y="144"/>
                    </a:lnTo>
                    <a:lnTo>
                      <a:pt x="103" y="144"/>
                    </a:lnTo>
                    <a:lnTo>
                      <a:pt x="103" y="145"/>
                    </a:lnTo>
                    <a:lnTo>
                      <a:pt x="102" y="146"/>
                    </a:lnTo>
                    <a:lnTo>
                      <a:pt x="101" y="147"/>
                    </a:lnTo>
                    <a:lnTo>
                      <a:pt x="101" y="148"/>
                    </a:lnTo>
                    <a:lnTo>
                      <a:pt x="100" y="149"/>
                    </a:lnTo>
                    <a:lnTo>
                      <a:pt x="99" y="149"/>
                    </a:lnTo>
                    <a:lnTo>
                      <a:pt x="98" y="150"/>
                    </a:lnTo>
                    <a:lnTo>
                      <a:pt x="98" y="150"/>
                    </a:lnTo>
                    <a:lnTo>
                      <a:pt x="97" y="151"/>
                    </a:lnTo>
                    <a:lnTo>
                      <a:pt x="96" y="152"/>
                    </a:lnTo>
                    <a:lnTo>
                      <a:pt x="95" y="152"/>
                    </a:lnTo>
                    <a:lnTo>
                      <a:pt x="95" y="153"/>
                    </a:lnTo>
                    <a:lnTo>
                      <a:pt x="94" y="154"/>
                    </a:lnTo>
                    <a:lnTo>
                      <a:pt x="94" y="155"/>
                    </a:lnTo>
                    <a:lnTo>
                      <a:pt x="93" y="155"/>
                    </a:lnTo>
                    <a:lnTo>
                      <a:pt x="93" y="156"/>
                    </a:lnTo>
                    <a:lnTo>
                      <a:pt x="92" y="157"/>
                    </a:lnTo>
                    <a:lnTo>
                      <a:pt x="91" y="158"/>
                    </a:lnTo>
                    <a:lnTo>
                      <a:pt x="90" y="158"/>
                    </a:lnTo>
                    <a:lnTo>
                      <a:pt x="90" y="159"/>
                    </a:lnTo>
                    <a:lnTo>
                      <a:pt x="89" y="160"/>
                    </a:lnTo>
                    <a:lnTo>
                      <a:pt x="88" y="160"/>
                    </a:lnTo>
                    <a:lnTo>
                      <a:pt x="88" y="160"/>
                    </a:lnTo>
                    <a:lnTo>
                      <a:pt x="87" y="161"/>
                    </a:lnTo>
                    <a:lnTo>
                      <a:pt x="86" y="162"/>
                    </a:lnTo>
                    <a:lnTo>
                      <a:pt x="85" y="163"/>
                    </a:lnTo>
                    <a:lnTo>
                      <a:pt x="85" y="163"/>
                    </a:lnTo>
                    <a:lnTo>
                      <a:pt x="84" y="164"/>
                    </a:lnTo>
                    <a:lnTo>
                      <a:pt x="84" y="165"/>
                    </a:lnTo>
                    <a:lnTo>
                      <a:pt x="84" y="165"/>
                    </a:lnTo>
                    <a:lnTo>
                      <a:pt x="83" y="165"/>
                    </a:lnTo>
                    <a:lnTo>
                      <a:pt x="83" y="166"/>
                    </a:lnTo>
                    <a:lnTo>
                      <a:pt x="82" y="167"/>
                    </a:lnTo>
                    <a:lnTo>
                      <a:pt x="81" y="167"/>
                    </a:lnTo>
                    <a:lnTo>
                      <a:pt x="80" y="168"/>
                    </a:lnTo>
                    <a:lnTo>
                      <a:pt x="80" y="169"/>
                    </a:lnTo>
                    <a:lnTo>
                      <a:pt x="79" y="169"/>
                    </a:lnTo>
                    <a:lnTo>
                      <a:pt x="78" y="169"/>
                    </a:lnTo>
                    <a:lnTo>
                      <a:pt x="77" y="170"/>
                    </a:lnTo>
                    <a:lnTo>
                      <a:pt x="77" y="170"/>
                    </a:lnTo>
                    <a:lnTo>
                      <a:pt x="76" y="171"/>
                    </a:lnTo>
                    <a:lnTo>
                      <a:pt x="75" y="172"/>
                    </a:lnTo>
                    <a:lnTo>
                      <a:pt x="75" y="172"/>
                    </a:lnTo>
                    <a:lnTo>
                      <a:pt x="75" y="173"/>
                    </a:lnTo>
                    <a:lnTo>
                      <a:pt x="74" y="173"/>
                    </a:lnTo>
                    <a:lnTo>
                      <a:pt x="73" y="174"/>
                    </a:lnTo>
                    <a:lnTo>
                      <a:pt x="73" y="175"/>
                    </a:lnTo>
                    <a:lnTo>
                      <a:pt x="72" y="175"/>
                    </a:lnTo>
                    <a:lnTo>
                      <a:pt x="71" y="176"/>
                    </a:lnTo>
                    <a:lnTo>
                      <a:pt x="70" y="176"/>
                    </a:lnTo>
                    <a:lnTo>
                      <a:pt x="70" y="177"/>
                    </a:lnTo>
                    <a:lnTo>
                      <a:pt x="69" y="177"/>
                    </a:lnTo>
                    <a:lnTo>
                      <a:pt x="68" y="178"/>
                    </a:lnTo>
                    <a:lnTo>
                      <a:pt x="67" y="179"/>
                    </a:lnTo>
                    <a:lnTo>
                      <a:pt x="67" y="179"/>
                    </a:lnTo>
                    <a:lnTo>
                      <a:pt x="66" y="179"/>
                    </a:lnTo>
                    <a:lnTo>
                      <a:pt x="65" y="179"/>
                    </a:lnTo>
                    <a:lnTo>
                      <a:pt x="65" y="180"/>
                    </a:lnTo>
                    <a:lnTo>
                      <a:pt x="65" y="180"/>
                    </a:lnTo>
                    <a:lnTo>
                      <a:pt x="64" y="181"/>
                    </a:lnTo>
                    <a:lnTo>
                      <a:pt x="64" y="181"/>
                    </a:lnTo>
                    <a:lnTo>
                      <a:pt x="63" y="182"/>
                    </a:lnTo>
                    <a:lnTo>
                      <a:pt x="62" y="182"/>
                    </a:lnTo>
                    <a:lnTo>
                      <a:pt x="61" y="183"/>
                    </a:lnTo>
                    <a:lnTo>
                      <a:pt x="61" y="183"/>
                    </a:lnTo>
                    <a:lnTo>
                      <a:pt x="60" y="183"/>
                    </a:lnTo>
                    <a:lnTo>
                      <a:pt x="59" y="184"/>
                    </a:lnTo>
                    <a:lnTo>
                      <a:pt x="59" y="184"/>
                    </a:lnTo>
                    <a:lnTo>
                      <a:pt x="58" y="185"/>
                    </a:lnTo>
                    <a:lnTo>
                      <a:pt x="57" y="185"/>
                    </a:lnTo>
                    <a:lnTo>
                      <a:pt x="57" y="186"/>
                    </a:lnTo>
                    <a:lnTo>
                      <a:pt x="56" y="186"/>
                    </a:lnTo>
                    <a:lnTo>
                      <a:pt x="56" y="186"/>
                    </a:lnTo>
                    <a:lnTo>
                      <a:pt x="56" y="187"/>
                    </a:lnTo>
                    <a:lnTo>
                      <a:pt x="55" y="187"/>
                    </a:lnTo>
                    <a:lnTo>
                      <a:pt x="54" y="187"/>
                    </a:lnTo>
                    <a:lnTo>
                      <a:pt x="53" y="188"/>
                    </a:lnTo>
                    <a:lnTo>
                      <a:pt x="53" y="188"/>
                    </a:lnTo>
                    <a:lnTo>
                      <a:pt x="52" y="188"/>
                    </a:lnTo>
                    <a:lnTo>
                      <a:pt x="51" y="188"/>
                    </a:lnTo>
                    <a:lnTo>
                      <a:pt x="51" y="188"/>
                    </a:lnTo>
                    <a:lnTo>
                      <a:pt x="50" y="188"/>
                    </a:lnTo>
                    <a:lnTo>
                      <a:pt x="49" y="189"/>
                    </a:lnTo>
                    <a:lnTo>
                      <a:pt x="49" y="189"/>
                    </a:lnTo>
                    <a:lnTo>
                      <a:pt x="48" y="189"/>
                    </a:lnTo>
                    <a:lnTo>
                      <a:pt x="47" y="190"/>
                    </a:lnTo>
                    <a:lnTo>
                      <a:pt x="47" y="190"/>
                    </a:lnTo>
                    <a:lnTo>
                      <a:pt x="46" y="190"/>
                    </a:lnTo>
                    <a:lnTo>
                      <a:pt x="46" y="190"/>
                    </a:lnTo>
                    <a:lnTo>
                      <a:pt x="46" y="191"/>
                    </a:lnTo>
                    <a:lnTo>
                      <a:pt x="45" y="191"/>
                    </a:lnTo>
                    <a:lnTo>
                      <a:pt x="44" y="191"/>
                    </a:lnTo>
                    <a:lnTo>
                      <a:pt x="44" y="191"/>
                    </a:lnTo>
                    <a:lnTo>
                      <a:pt x="42" y="193"/>
                    </a:lnTo>
                    <a:lnTo>
                      <a:pt x="39" y="196"/>
                    </a:lnTo>
                    <a:lnTo>
                      <a:pt x="36" y="198"/>
                    </a:lnTo>
                    <a:lnTo>
                      <a:pt x="34" y="198"/>
                    </a:lnTo>
                    <a:lnTo>
                      <a:pt x="30" y="199"/>
                    </a:lnTo>
                    <a:lnTo>
                      <a:pt x="27" y="199"/>
                    </a:lnTo>
                    <a:lnTo>
                      <a:pt x="24" y="199"/>
                    </a:lnTo>
                    <a:lnTo>
                      <a:pt x="20" y="198"/>
                    </a:lnTo>
                    <a:lnTo>
                      <a:pt x="17" y="197"/>
                    </a:lnTo>
                    <a:lnTo>
                      <a:pt x="15" y="195"/>
                    </a:lnTo>
                    <a:lnTo>
                      <a:pt x="13" y="193"/>
                    </a:lnTo>
                    <a:lnTo>
                      <a:pt x="6" y="193"/>
                    </a:lnTo>
                    <a:lnTo>
                      <a:pt x="0" y="188"/>
                    </a:lnTo>
                    <a:lnTo>
                      <a:pt x="0" y="188"/>
                    </a:lnTo>
                    <a:lnTo>
                      <a:pt x="1" y="180"/>
                    </a:lnTo>
                    <a:lnTo>
                      <a:pt x="7" y="174"/>
                    </a:lnTo>
                    <a:lnTo>
                      <a:pt x="7" y="174"/>
                    </a:lnTo>
                    <a:lnTo>
                      <a:pt x="7" y="174"/>
                    </a:lnTo>
                    <a:lnTo>
                      <a:pt x="7" y="174"/>
                    </a:lnTo>
                    <a:lnTo>
                      <a:pt x="7" y="174"/>
                    </a:lnTo>
                    <a:lnTo>
                      <a:pt x="7" y="174"/>
                    </a:lnTo>
                    <a:lnTo>
                      <a:pt x="7" y="174"/>
                    </a:lnTo>
                    <a:lnTo>
                      <a:pt x="7" y="174"/>
                    </a:lnTo>
                    <a:lnTo>
                      <a:pt x="7" y="174"/>
                    </a:lnTo>
                    <a:lnTo>
                      <a:pt x="7" y="174"/>
                    </a:lnTo>
                    <a:lnTo>
                      <a:pt x="7" y="174"/>
                    </a:lnTo>
                    <a:lnTo>
                      <a:pt x="8" y="173"/>
                    </a:lnTo>
                    <a:lnTo>
                      <a:pt x="7" y="174"/>
                    </a:lnTo>
                    <a:lnTo>
                      <a:pt x="8" y="173"/>
                    </a:lnTo>
                    <a:lnTo>
                      <a:pt x="8" y="173"/>
                    </a:lnTo>
                    <a:lnTo>
                      <a:pt x="8" y="173"/>
                    </a:lnTo>
                    <a:lnTo>
                      <a:pt x="8" y="173"/>
                    </a:lnTo>
                    <a:lnTo>
                      <a:pt x="8" y="173"/>
                    </a:lnTo>
                    <a:lnTo>
                      <a:pt x="8" y="173"/>
                    </a:lnTo>
                    <a:lnTo>
                      <a:pt x="8" y="172"/>
                    </a:lnTo>
                    <a:lnTo>
                      <a:pt x="8" y="172"/>
                    </a:lnTo>
                    <a:lnTo>
                      <a:pt x="8" y="172"/>
                    </a:lnTo>
                    <a:lnTo>
                      <a:pt x="8" y="172"/>
                    </a:lnTo>
                    <a:lnTo>
                      <a:pt x="8" y="171"/>
                    </a:lnTo>
                    <a:lnTo>
                      <a:pt x="8" y="171"/>
                    </a:lnTo>
                    <a:lnTo>
                      <a:pt x="8" y="171"/>
                    </a:lnTo>
                    <a:lnTo>
                      <a:pt x="8" y="170"/>
                    </a:lnTo>
                    <a:lnTo>
                      <a:pt x="8" y="170"/>
                    </a:lnTo>
                    <a:lnTo>
                      <a:pt x="8" y="169"/>
                    </a:lnTo>
                    <a:lnTo>
                      <a:pt x="8" y="169"/>
                    </a:lnTo>
                    <a:lnTo>
                      <a:pt x="8" y="169"/>
                    </a:lnTo>
                    <a:lnTo>
                      <a:pt x="8" y="169"/>
                    </a:lnTo>
                    <a:lnTo>
                      <a:pt x="8" y="169"/>
                    </a:lnTo>
                    <a:lnTo>
                      <a:pt x="8" y="168"/>
                    </a:lnTo>
                    <a:lnTo>
                      <a:pt x="8" y="168"/>
                    </a:lnTo>
                    <a:lnTo>
                      <a:pt x="8" y="167"/>
                    </a:lnTo>
                    <a:lnTo>
                      <a:pt x="8" y="167"/>
                    </a:lnTo>
                    <a:lnTo>
                      <a:pt x="8" y="166"/>
                    </a:lnTo>
                    <a:lnTo>
                      <a:pt x="7" y="165"/>
                    </a:lnTo>
                    <a:lnTo>
                      <a:pt x="7" y="165"/>
                    </a:lnTo>
                    <a:lnTo>
                      <a:pt x="7" y="164"/>
                    </a:lnTo>
                    <a:lnTo>
                      <a:pt x="7" y="164"/>
                    </a:lnTo>
                    <a:lnTo>
                      <a:pt x="7" y="163"/>
                    </a:lnTo>
                    <a:lnTo>
                      <a:pt x="6" y="162"/>
                    </a:lnTo>
                    <a:lnTo>
                      <a:pt x="6" y="162"/>
                    </a:lnTo>
                    <a:lnTo>
                      <a:pt x="7" y="162"/>
                    </a:lnTo>
                    <a:lnTo>
                      <a:pt x="7" y="162"/>
                    </a:lnTo>
                    <a:lnTo>
                      <a:pt x="7" y="161"/>
                    </a:lnTo>
                    <a:lnTo>
                      <a:pt x="7" y="161"/>
                    </a:lnTo>
                    <a:lnTo>
                      <a:pt x="7" y="160"/>
                    </a:lnTo>
                    <a:lnTo>
                      <a:pt x="7" y="160"/>
                    </a:lnTo>
                    <a:lnTo>
                      <a:pt x="7" y="160"/>
                    </a:lnTo>
                    <a:lnTo>
                      <a:pt x="8" y="160"/>
                    </a:lnTo>
                    <a:lnTo>
                      <a:pt x="8" y="160"/>
                    </a:lnTo>
                    <a:lnTo>
                      <a:pt x="8" y="160"/>
                    </a:lnTo>
                    <a:lnTo>
                      <a:pt x="8" y="160"/>
                    </a:lnTo>
                    <a:lnTo>
                      <a:pt x="8" y="159"/>
                    </a:lnTo>
                    <a:lnTo>
                      <a:pt x="8" y="159"/>
                    </a:lnTo>
                    <a:lnTo>
                      <a:pt x="9" y="158"/>
                    </a:lnTo>
                    <a:lnTo>
                      <a:pt x="9" y="157"/>
                    </a:lnTo>
                    <a:lnTo>
                      <a:pt x="10" y="156"/>
                    </a:lnTo>
                    <a:lnTo>
                      <a:pt x="10" y="156"/>
                    </a:lnTo>
                    <a:lnTo>
                      <a:pt x="11" y="155"/>
                    </a:lnTo>
                    <a:lnTo>
                      <a:pt x="11" y="154"/>
                    </a:lnTo>
                    <a:lnTo>
                      <a:pt x="12" y="153"/>
                    </a:lnTo>
                    <a:lnTo>
                      <a:pt x="12" y="152"/>
                    </a:lnTo>
                    <a:lnTo>
                      <a:pt x="13" y="151"/>
                    </a:lnTo>
                    <a:lnTo>
                      <a:pt x="14" y="150"/>
                    </a:lnTo>
                    <a:lnTo>
                      <a:pt x="14" y="150"/>
                    </a:lnTo>
                    <a:lnTo>
                      <a:pt x="15" y="149"/>
                    </a:lnTo>
                    <a:lnTo>
                      <a:pt x="15" y="148"/>
                    </a:lnTo>
                    <a:lnTo>
                      <a:pt x="16" y="147"/>
                    </a:lnTo>
                    <a:lnTo>
                      <a:pt x="17" y="145"/>
                    </a:lnTo>
                    <a:lnTo>
                      <a:pt x="17" y="144"/>
                    </a:lnTo>
                    <a:lnTo>
                      <a:pt x="17" y="143"/>
                    </a:lnTo>
                    <a:lnTo>
                      <a:pt x="18" y="142"/>
                    </a:lnTo>
                    <a:lnTo>
                      <a:pt x="18" y="141"/>
                    </a:lnTo>
                    <a:lnTo>
                      <a:pt x="19" y="140"/>
                    </a:lnTo>
                    <a:lnTo>
                      <a:pt x="19" y="139"/>
                    </a:lnTo>
                    <a:lnTo>
                      <a:pt x="20" y="138"/>
                    </a:lnTo>
                    <a:lnTo>
                      <a:pt x="21" y="137"/>
                    </a:lnTo>
                    <a:lnTo>
                      <a:pt x="21" y="136"/>
                    </a:lnTo>
                    <a:lnTo>
                      <a:pt x="22" y="134"/>
                    </a:lnTo>
                    <a:lnTo>
                      <a:pt x="23" y="133"/>
                    </a:lnTo>
                    <a:lnTo>
                      <a:pt x="23" y="132"/>
                    </a:lnTo>
                    <a:lnTo>
                      <a:pt x="24" y="131"/>
                    </a:lnTo>
                    <a:lnTo>
                      <a:pt x="24" y="130"/>
                    </a:lnTo>
                    <a:lnTo>
                      <a:pt x="25" y="129"/>
                    </a:lnTo>
                    <a:lnTo>
                      <a:pt x="26" y="127"/>
                    </a:lnTo>
                    <a:lnTo>
                      <a:pt x="26" y="126"/>
                    </a:lnTo>
                    <a:lnTo>
                      <a:pt x="27" y="125"/>
                    </a:lnTo>
                    <a:lnTo>
                      <a:pt x="27" y="123"/>
                    </a:lnTo>
                    <a:lnTo>
                      <a:pt x="27" y="122"/>
                    </a:lnTo>
                    <a:lnTo>
                      <a:pt x="28" y="121"/>
                    </a:lnTo>
                    <a:lnTo>
                      <a:pt x="28" y="120"/>
                    </a:lnTo>
                    <a:lnTo>
                      <a:pt x="29" y="119"/>
                    </a:lnTo>
                    <a:lnTo>
                      <a:pt x="30" y="117"/>
                    </a:lnTo>
                    <a:lnTo>
                      <a:pt x="31" y="114"/>
                    </a:lnTo>
                    <a:lnTo>
                      <a:pt x="32" y="112"/>
                    </a:lnTo>
                    <a:lnTo>
                      <a:pt x="33" y="110"/>
                    </a:lnTo>
                    <a:lnTo>
                      <a:pt x="35" y="107"/>
                    </a:lnTo>
                    <a:lnTo>
                      <a:pt x="36" y="104"/>
                    </a:lnTo>
                    <a:lnTo>
                      <a:pt x="36" y="102"/>
                    </a:lnTo>
                    <a:lnTo>
                      <a:pt x="37" y="99"/>
                    </a:lnTo>
                    <a:lnTo>
                      <a:pt x="38" y="97"/>
                    </a:lnTo>
                    <a:lnTo>
                      <a:pt x="41" y="92"/>
                    </a:lnTo>
                    <a:lnTo>
                      <a:pt x="43" y="86"/>
                    </a:lnTo>
                    <a:lnTo>
                      <a:pt x="45" y="82"/>
                    </a:lnTo>
                    <a:lnTo>
                      <a:pt x="46" y="79"/>
                    </a:lnTo>
                    <a:lnTo>
                      <a:pt x="47" y="77"/>
                    </a:lnTo>
                    <a:lnTo>
                      <a:pt x="48" y="74"/>
                    </a:lnTo>
                    <a:lnTo>
                      <a:pt x="49" y="73"/>
                    </a:lnTo>
                    <a:lnTo>
                      <a:pt x="50" y="70"/>
                    </a:lnTo>
                    <a:lnTo>
                      <a:pt x="51" y="68"/>
                    </a:lnTo>
                    <a:lnTo>
                      <a:pt x="52" y="65"/>
                    </a:lnTo>
                    <a:lnTo>
                      <a:pt x="53" y="64"/>
                    </a:lnTo>
                    <a:lnTo>
                      <a:pt x="53" y="63"/>
                    </a:lnTo>
                    <a:lnTo>
                      <a:pt x="54" y="62"/>
                    </a:lnTo>
                    <a:lnTo>
                      <a:pt x="54" y="61"/>
                    </a:lnTo>
                    <a:lnTo>
                      <a:pt x="55" y="60"/>
                    </a:lnTo>
                    <a:lnTo>
                      <a:pt x="55" y="59"/>
                    </a:lnTo>
                    <a:lnTo>
                      <a:pt x="56" y="58"/>
                    </a:lnTo>
                    <a:lnTo>
                      <a:pt x="56" y="57"/>
                    </a:lnTo>
                    <a:lnTo>
                      <a:pt x="56" y="56"/>
                    </a:lnTo>
                    <a:lnTo>
                      <a:pt x="56" y="55"/>
                    </a:lnTo>
                    <a:lnTo>
                      <a:pt x="57" y="54"/>
                    </a:lnTo>
                    <a:lnTo>
                      <a:pt x="57" y="54"/>
                    </a:lnTo>
                    <a:lnTo>
                      <a:pt x="58" y="53"/>
                    </a:lnTo>
                    <a:lnTo>
                      <a:pt x="58" y="52"/>
                    </a:lnTo>
                    <a:lnTo>
                      <a:pt x="59" y="51"/>
                    </a:lnTo>
                    <a:lnTo>
                      <a:pt x="59" y="50"/>
                    </a:lnTo>
                    <a:lnTo>
                      <a:pt x="60" y="49"/>
                    </a:lnTo>
                    <a:lnTo>
                      <a:pt x="60" y="48"/>
                    </a:lnTo>
                    <a:lnTo>
                      <a:pt x="61" y="47"/>
                    </a:lnTo>
                    <a:lnTo>
                      <a:pt x="61" y="46"/>
                    </a:lnTo>
                    <a:lnTo>
                      <a:pt x="62" y="46"/>
                    </a:lnTo>
                    <a:lnTo>
                      <a:pt x="62" y="46"/>
                    </a:lnTo>
                    <a:lnTo>
                      <a:pt x="62" y="45"/>
                    </a:lnTo>
                    <a:lnTo>
                      <a:pt x="62" y="45"/>
                    </a:lnTo>
                    <a:lnTo>
                      <a:pt x="62" y="45"/>
                    </a:lnTo>
                    <a:lnTo>
                      <a:pt x="63" y="44"/>
                    </a:lnTo>
                    <a:lnTo>
                      <a:pt x="63" y="44"/>
                    </a:lnTo>
                    <a:lnTo>
                      <a:pt x="65" y="41"/>
                    </a:lnTo>
                    <a:lnTo>
                      <a:pt x="65" y="39"/>
                    </a:lnTo>
                    <a:lnTo>
                      <a:pt x="66" y="37"/>
                    </a:lnTo>
                    <a:lnTo>
                      <a:pt x="66" y="36"/>
                    </a:lnTo>
                    <a:lnTo>
                      <a:pt x="67" y="35"/>
                    </a:lnTo>
                    <a:lnTo>
                      <a:pt x="67" y="35"/>
                    </a:lnTo>
                    <a:lnTo>
                      <a:pt x="68" y="34"/>
                    </a:lnTo>
                    <a:lnTo>
                      <a:pt x="69" y="33"/>
                    </a:lnTo>
                    <a:lnTo>
                      <a:pt x="69" y="32"/>
                    </a:lnTo>
                    <a:lnTo>
                      <a:pt x="70" y="31"/>
                    </a:lnTo>
                    <a:lnTo>
                      <a:pt x="70" y="30"/>
                    </a:lnTo>
                    <a:lnTo>
                      <a:pt x="71" y="29"/>
                    </a:lnTo>
                    <a:lnTo>
                      <a:pt x="72" y="28"/>
                    </a:lnTo>
                    <a:lnTo>
                      <a:pt x="72" y="27"/>
                    </a:lnTo>
                    <a:lnTo>
                      <a:pt x="73" y="26"/>
                    </a:lnTo>
                    <a:lnTo>
                      <a:pt x="74" y="25"/>
                    </a:lnTo>
                    <a:lnTo>
                      <a:pt x="75" y="25"/>
                    </a:lnTo>
                    <a:lnTo>
                      <a:pt x="75" y="24"/>
                    </a:lnTo>
                    <a:lnTo>
                      <a:pt x="75" y="23"/>
                    </a:lnTo>
                    <a:lnTo>
                      <a:pt x="76" y="21"/>
                    </a:lnTo>
                    <a:lnTo>
                      <a:pt x="76" y="21"/>
                    </a:lnTo>
                    <a:lnTo>
                      <a:pt x="77" y="20"/>
                    </a:lnTo>
                    <a:lnTo>
                      <a:pt x="77" y="20"/>
                    </a:lnTo>
                    <a:lnTo>
                      <a:pt x="77" y="19"/>
                    </a:lnTo>
                    <a:lnTo>
                      <a:pt x="78" y="19"/>
                    </a:lnTo>
                    <a:lnTo>
                      <a:pt x="78" y="18"/>
                    </a:lnTo>
                    <a:lnTo>
                      <a:pt x="79" y="18"/>
                    </a:lnTo>
                    <a:lnTo>
                      <a:pt x="79" y="17"/>
                    </a:lnTo>
                    <a:lnTo>
                      <a:pt x="80" y="16"/>
                    </a:lnTo>
                    <a:lnTo>
                      <a:pt x="80" y="16"/>
                    </a:lnTo>
                    <a:lnTo>
                      <a:pt x="80" y="15"/>
                    </a:lnTo>
                    <a:lnTo>
                      <a:pt x="81" y="15"/>
                    </a:lnTo>
                    <a:lnTo>
                      <a:pt x="81" y="15"/>
                    </a:lnTo>
                    <a:lnTo>
                      <a:pt x="82" y="15"/>
                    </a:lnTo>
                    <a:lnTo>
                      <a:pt x="82" y="14"/>
                    </a:lnTo>
                    <a:lnTo>
                      <a:pt x="83" y="14"/>
                    </a:lnTo>
                    <a:lnTo>
                      <a:pt x="83" y="13"/>
                    </a:lnTo>
                    <a:lnTo>
                      <a:pt x="84" y="13"/>
                    </a:lnTo>
                    <a:lnTo>
                      <a:pt x="84" y="12"/>
                    </a:lnTo>
                    <a:lnTo>
                      <a:pt x="84" y="12"/>
                    </a:lnTo>
                    <a:lnTo>
                      <a:pt x="84" y="11"/>
                    </a:lnTo>
                    <a:lnTo>
                      <a:pt x="85" y="11"/>
                    </a:lnTo>
                    <a:lnTo>
                      <a:pt x="85" y="10"/>
                    </a:lnTo>
                    <a:lnTo>
                      <a:pt x="86" y="9"/>
                    </a:lnTo>
                    <a:lnTo>
                      <a:pt x="86" y="9"/>
                    </a:lnTo>
                    <a:lnTo>
                      <a:pt x="87" y="8"/>
                    </a:lnTo>
                    <a:lnTo>
                      <a:pt x="88" y="8"/>
                    </a:lnTo>
                    <a:lnTo>
                      <a:pt x="88" y="7"/>
                    </a:lnTo>
                    <a:lnTo>
                      <a:pt x="89" y="7"/>
                    </a:lnTo>
                    <a:lnTo>
                      <a:pt x="89" y="6"/>
                    </a:lnTo>
                    <a:lnTo>
                      <a:pt x="90" y="6"/>
                    </a:lnTo>
                    <a:lnTo>
                      <a:pt x="91" y="6"/>
                    </a:lnTo>
                    <a:lnTo>
                      <a:pt x="91" y="6"/>
                    </a:lnTo>
                    <a:lnTo>
                      <a:pt x="92" y="5"/>
                    </a:lnTo>
                    <a:lnTo>
                      <a:pt x="93" y="5"/>
                    </a:lnTo>
                    <a:lnTo>
                      <a:pt x="94" y="5"/>
                    </a:lnTo>
                    <a:lnTo>
                      <a:pt x="94" y="4"/>
                    </a:lnTo>
                    <a:lnTo>
                      <a:pt x="94" y="4"/>
                    </a:lnTo>
                    <a:lnTo>
                      <a:pt x="95" y="3"/>
                    </a:lnTo>
                    <a:lnTo>
                      <a:pt x="96" y="3"/>
                    </a:lnTo>
                    <a:lnTo>
                      <a:pt x="97" y="2"/>
                    </a:lnTo>
                    <a:lnTo>
                      <a:pt x="98" y="2"/>
                    </a:lnTo>
                    <a:lnTo>
                      <a:pt x="99" y="2"/>
                    </a:lnTo>
                    <a:lnTo>
                      <a:pt x="100" y="1"/>
                    </a:lnTo>
                    <a:lnTo>
                      <a:pt x="100" y="1"/>
                    </a:lnTo>
                    <a:lnTo>
                      <a:pt x="101" y="1"/>
                    </a:lnTo>
                    <a:lnTo>
                      <a:pt x="101" y="1"/>
                    </a:lnTo>
                    <a:lnTo>
                      <a:pt x="102" y="1"/>
                    </a:lnTo>
                    <a:lnTo>
                      <a:pt x="103" y="1"/>
                    </a:lnTo>
                    <a:lnTo>
                      <a:pt x="103" y="1"/>
                    </a:lnTo>
                    <a:lnTo>
                      <a:pt x="103" y="0"/>
                    </a:lnTo>
                    <a:lnTo>
                      <a:pt x="103" y="0"/>
                    </a:lnTo>
                    <a:lnTo>
                      <a:pt x="104" y="0"/>
                    </a:lnTo>
                    <a:lnTo>
                      <a:pt x="105" y="0"/>
                    </a:lnTo>
                    <a:lnTo>
                      <a:pt x="105" y="0"/>
                    </a:lnTo>
                    <a:lnTo>
                      <a:pt x="106" y="0"/>
                    </a:lnTo>
                    <a:lnTo>
                      <a:pt x="107" y="0"/>
                    </a:lnTo>
                    <a:lnTo>
                      <a:pt x="107" y="0"/>
                    </a:lnTo>
                    <a:lnTo>
                      <a:pt x="108" y="0"/>
                    </a:lnTo>
                    <a:lnTo>
                      <a:pt x="108" y="0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146">
                <a:extLst>
                  <a:ext uri="{FF2B5EF4-FFF2-40B4-BE49-F238E27FC236}">
                    <a16:creationId xmlns:a16="http://schemas.microsoft.com/office/drawing/2014/main" id="{A6B175A8-9A82-8469-FE14-7AFE5921C94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674101" y="9115426"/>
                <a:ext cx="398463" cy="265113"/>
              </a:xfrm>
              <a:custGeom>
                <a:avLst/>
                <a:gdLst>
                  <a:gd name="T0" fmla="*/ 80 w 251"/>
                  <a:gd name="T1" fmla="*/ 19 h 167"/>
                  <a:gd name="T2" fmla="*/ 109 w 251"/>
                  <a:gd name="T3" fmla="*/ 31 h 167"/>
                  <a:gd name="T4" fmla="*/ 128 w 251"/>
                  <a:gd name="T5" fmla="*/ 39 h 167"/>
                  <a:gd name="T6" fmla="*/ 147 w 251"/>
                  <a:gd name="T7" fmla="*/ 48 h 167"/>
                  <a:gd name="T8" fmla="*/ 164 w 251"/>
                  <a:gd name="T9" fmla="*/ 57 h 167"/>
                  <a:gd name="T10" fmla="*/ 182 w 251"/>
                  <a:gd name="T11" fmla="*/ 68 h 167"/>
                  <a:gd name="T12" fmla="*/ 199 w 251"/>
                  <a:gd name="T13" fmla="*/ 81 h 167"/>
                  <a:gd name="T14" fmla="*/ 211 w 251"/>
                  <a:gd name="T15" fmla="*/ 91 h 167"/>
                  <a:gd name="T16" fmla="*/ 224 w 251"/>
                  <a:gd name="T17" fmla="*/ 104 h 167"/>
                  <a:gd name="T18" fmla="*/ 233 w 251"/>
                  <a:gd name="T19" fmla="*/ 113 h 167"/>
                  <a:gd name="T20" fmla="*/ 242 w 251"/>
                  <a:gd name="T21" fmla="*/ 124 h 167"/>
                  <a:gd name="T22" fmla="*/ 247 w 251"/>
                  <a:gd name="T23" fmla="*/ 132 h 167"/>
                  <a:gd name="T24" fmla="*/ 249 w 251"/>
                  <a:gd name="T25" fmla="*/ 137 h 167"/>
                  <a:gd name="T26" fmla="*/ 251 w 251"/>
                  <a:gd name="T27" fmla="*/ 144 h 167"/>
                  <a:gd name="T28" fmla="*/ 250 w 251"/>
                  <a:gd name="T29" fmla="*/ 151 h 167"/>
                  <a:gd name="T30" fmla="*/ 247 w 251"/>
                  <a:gd name="T31" fmla="*/ 158 h 167"/>
                  <a:gd name="T32" fmla="*/ 241 w 251"/>
                  <a:gd name="T33" fmla="*/ 163 h 167"/>
                  <a:gd name="T34" fmla="*/ 234 w 251"/>
                  <a:gd name="T35" fmla="*/ 165 h 167"/>
                  <a:gd name="T36" fmla="*/ 226 w 251"/>
                  <a:gd name="T37" fmla="*/ 167 h 167"/>
                  <a:gd name="T38" fmla="*/ 219 w 251"/>
                  <a:gd name="T39" fmla="*/ 167 h 167"/>
                  <a:gd name="T40" fmla="*/ 211 w 251"/>
                  <a:gd name="T41" fmla="*/ 166 h 167"/>
                  <a:gd name="T42" fmla="*/ 197 w 251"/>
                  <a:gd name="T43" fmla="*/ 164 h 167"/>
                  <a:gd name="T44" fmla="*/ 183 w 251"/>
                  <a:gd name="T45" fmla="*/ 160 h 167"/>
                  <a:gd name="T46" fmla="*/ 168 w 251"/>
                  <a:gd name="T47" fmla="*/ 153 h 167"/>
                  <a:gd name="T48" fmla="*/ 156 w 251"/>
                  <a:gd name="T49" fmla="*/ 146 h 167"/>
                  <a:gd name="T50" fmla="*/ 142 w 251"/>
                  <a:gd name="T51" fmla="*/ 138 h 167"/>
                  <a:gd name="T52" fmla="*/ 129 w 251"/>
                  <a:gd name="T53" fmla="*/ 128 h 167"/>
                  <a:gd name="T54" fmla="*/ 117 w 251"/>
                  <a:gd name="T55" fmla="*/ 117 h 167"/>
                  <a:gd name="T56" fmla="*/ 97 w 251"/>
                  <a:gd name="T57" fmla="*/ 99 h 167"/>
                  <a:gd name="T58" fmla="*/ 65 w 251"/>
                  <a:gd name="T59" fmla="*/ 68 h 167"/>
                  <a:gd name="T60" fmla="*/ 45 w 251"/>
                  <a:gd name="T61" fmla="*/ 49 h 167"/>
                  <a:gd name="T62" fmla="*/ 32 w 251"/>
                  <a:gd name="T63" fmla="*/ 38 h 167"/>
                  <a:gd name="T64" fmla="*/ 22 w 251"/>
                  <a:gd name="T65" fmla="*/ 29 h 167"/>
                  <a:gd name="T66" fmla="*/ 13 w 251"/>
                  <a:gd name="T67" fmla="*/ 23 h 167"/>
                  <a:gd name="T68" fmla="*/ 4 w 251"/>
                  <a:gd name="T69" fmla="*/ 19 h 167"/>
                  <a:gd name="T70" fmla="*/ 19 w 251"/>
                  <a:gd name="T71" fmla="*/ 4 h 167"/>
                  <a:gd name="T72" fmla="*/ 63 w 251"/>
                  <a:gd name="T73" fmla="*/ 38 h 167"/>
                  <a:gd name="T74" fmla="*/ 90 w 251"/>
                  <a:gd name="T75" fmla="*/ 63 h 167"/>
                  <a:gd name="T76" fmla="*/ 116 w 251"/>
                  <a:gd name="T77" fmla="*/ 89 h 167"/>
                  <a:gd name="T78" fmla="*/ 133 w 251"/>
                  <a:gd name="T79" fmla="*/ 104 h 167"/>
                  <a:gd name="T80" fmla="*/ 145 w 251"/>
                  <a:gd name="T81" fmla="*/ 114 h 167"/>
                  <a:gd name="T82" fmla="*/ 157 w 251"/>
                  <a:gd name="T83" fmla="*/ 123 h 167"/>
                  <a:gd name="T84" fmla="*/ 169 w 251"/>
                  <a:gd name="T85" fmla="*/ 131 h 167"/>
                  <a:gd name="T86" fmla="*/ 180 w 251"/>
                  <a:gd name="T87" fmla="*/ 136 h 167"/>
                  <a:gd name="T88" fmla="*/ 193 w 251"/>
                  <a:gd name="T89" fmla="*/ 142 h 167"/>
                  <a:gd name="T90" fmla="*/ 205 w 251"/>
                  <a:gd name="T91" fmla="*/ 144 h 167"/>
                  <a:gd name="T92" fmla="*/ 214 w 251"/>
                  <a:gd name="T93" fmla="*/ 146 h 167"/>
                  <a:gd name="T94" fmla="*/ 220 w 251"/>
                  <a:gd name="T95" fmla="*/ 146 h 167"/>
                  <a:gd name="T96" fmla="*/ 226 w 251"/>
                  <a:gd name="T97" fmla="*/ 146 h 167"/>
                  <a:gd name="T98" fmla="*/ 230 w 251"/>
                  <a:gd name="T99" fmla="*/ 145 h 167"/>
                  <a:gd name="T100" fmla="*/ 229 w 251"/>
                  <a:gd name="T101" fmla="*/ 144 h 167"/>
                  <a:gd name="T102" fmla="*/ 228 w 251"/>
                  <a:gd name="T103" fmla="*/ 140 h 167"/>
                  <a:gd name="T104" fmla="*/ 223 w 251"/>
                  <a:gd name="T105" fmla="*/ 133 h 167"/>
                  <a:gd name="T106" fmla="*/ 214 w 251"/>
                  <a:gd name="T107" fmla="*/ 124 h 167"/>
                  <a:gd name="T108" fmla="*/ 206 w 251"/>
                  <a:gd name="T109" fmla="*/ 115 h 167"/>
                  <a:gd name="T110" fmla="*/ 194 w 251"/>
                  <a:gd name="T111" fmla="*/ 103 h 167"/>
                  <a:gd name="T112" fmla="*/ 181 w 251"/>
                  <a:gd name="T113" fmla="*/ 93 h 167"/>
                  <a:gd name="T114" fmla="*/ 165 w 251"/>
                  <a:gd name="T115" fmla="*/ 82 h 167"/>
                  <a:gd name="T116" fmla="*/ 147 w 251"/>
                  <a:gd name="T117" fmla="*/ 72 h 167"/>
                  <a:gd name="T118" fmla="*/ 131 w 251"/>
                  <a:gd name="T119" fmla="*/ 63 h 167"/>
                  <a:gd name="T120" fmla="*/ 113 w 251"/>
                  <a:gd name="T121" fmla="*/ 55 h 167"/>
                  <a:gd name="T122" fmla="*/ 96 w 251"/>
                  <a:gd name="T123" fmla="*/ 48 h 167"/>
                  <a:gd name="T124" fmla="*/ 60 w 251"/>
                  <a:gd name="T125" fmla="*/ 34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51" h="167">
                    <a:moveTo>
                      <a:pt x="36" y="3"/>
                    </a:moveTo>
                    <a:lnTo>
                      <a:pt x="36" y="3"/>
                    </a:lnTo>
                    <a:lnTo>
                      <a:pt x="39" y="4"/>
                    </a:lnTo>
                    <a:lnTo>
                      <a:pt x="42" y="5"/>
                    </a:lnTo>
                    <a:lnTo>
                      <a:pt x="44" y="6"/>
                    </a:lnTo>
                    <a:lnTo>
                      <a:pt x="50" y="9"/>
                    </a:lnTo>
                    <a:lnTo>
                      <a:pt x="55" y="10"/>
                    </a:lnTo>
                    <a:lnTo>
                      <a:pt x="61" y="12"/>
                    </a:lnTo>
                    <a:lnTo>
                      <a:pt x="67" y="14"/>
                    </a:lnTo>
                    <a:lnTo>
                      <a:pt x="70" y="16"/>
                    </a:lnTo>
                    <a:lnTo>
                      <a:pt x="72" y="17"/>
                    </a:lnTo>
                    <a:lnTo>
                      <a:pt x="75" y="18"/>
                    </a:lnTo>
                    <a:lnTo>
                      <a:pt x="78" y="19"/>
                    </a:lnTo>
                    <a:lnTo>
                      <a:pt x="80" y="19"/>
                    </a:lnTo>
                    <a:lnTo>
                      <a:pt x="83" y="20"/>
                    </a:lnTo>
                    <a:lnTo>
                      <a:pt x="86" y="21"/>
                    </a:lnTo>
                    <a:lnTo>
                      <a:pt x="89" y="23"/>
                    </a:lnTo>
                    <a:lnTo>
                      <a:pt x="91" y="24"/>
                    </a:lnTo>
                    <a:lnTo>
                      <a:pt x="94" y="25"/>
                    </a:lnTo>
                    <a:lnTo>
                      <a:pt x="97" y="26"/>
                    </a:lnTo>
                    <a:lnTo>
                      <a:pt x="100" y="27"/>
                    </a:lnTo>
                    <a:lnTo>
                      <a:pt x="102" y="28"/>
                    </a:lnTo>
                    <a:lnTo>
                      <a:pt x="104" y="28"/>
                    </a:lnTo>
                    <a:lnTo>
                      <a:pt x="105" y="29"/>
                    </a:lnTo>
                    <a:lnTo>
                      <a:pt x="107" y="29"/>
                    </a:lnTo>
                    <a:lnTo>
                      <a:pt x="107" y="29"/>
                    </a:lnTo>
                    <a:lnTo>
                      <a:pt x="108" y="30"/>
                    </a:lnTo>
                    <a:lnTo>
                      <a:pt x="109" y="31"/>
                    </a:lnTo>
                    <a:lnTo>
                      <a:pt x="110" y="31"/>
                    </a:lnTo>
                    <a:lnTo>
                      <a:pt x="112" y="32"/>
                    </a:lnTo>
                    <a:lnTo>
                      <a:pt x="113" y="32"/>
                    </a:lnTo>
                    <a:lnTo>
                      <a:pt x="115" y="33"/>
                    </a:lnTo>
                    <a:lnTo>
                      <a:pt x="116" y="34"/>
                    </a:lnTo>
                    <a:lnTo>
                      <a:pt x="118" y="34"/>
                    </a:lnTo>
                    <a:lnTo>
                      <a:pt x="119" y="35"/>
                    </a:lnTo>
                    <a:lnTo>
                      <a:pt x="120" y="36"/>
                    </a:lnTo>
                    <a:lnTo>
                      <a:pt x="121" y="36"/>
                    </a:lnTo>
                    <a:lnTo>
                      <a:pt x="123" y="37"/>
                    </a:lnTo>
                    <a:lnTo>
                      <a:pt x="124" y="38"/>
                    </a:lnTo>
                    <a:lnTo>
                      <a:pt x="126" y="38"/>
                    </a:lnTo>
                    <a:lnTo>
                      <a:pt x="127" y="38"/>
                    </a:lnTo>
                    <a:lnTo>
                      <a:pt x="128" y="39"/>
                    </a:lnTo>
                    <a:lnTo>
                      <a:pt x="129" y="39"/>
                    </a:lnTo>
                    <a:lnTo>
                      <a:pt x="131" y="40"/>
                    </a:lnTo>
                    <a:lnTo>
                      <a:pt x="132" y="41"/>
                    </a:lnTo>
                    <a:lnTo>
                      <a:pt x="134" y="41"/>
                    </a:lnTo>
                    <a:lnTo>
                      <a:pt x="135" y="42"/>
                    </a:lnTo>
                    <a:lnTo>
                      <a:pt x="137" y="43"/>
                    </a:lnTo>
                    <a:lnTo>
                      <a:pt x="138" y="44"/>
                    </a:lnTo>
                    <a:lnTo>
                      <a:pt x="139" y="44"/>
                    </a:lnTo>
                    <a:lnTo>
                      <a:pt x="140" y="45"/>
                    </a:lnTo>
                    <a:lnTo>
                      <a:pt x="142" y="46"/>
                    </a:lnTo>
                    <a:lnTo>
                      <a:pt x="143" y="46"/>
                    </a:lnTo>
                    <a:lnTo>
                      <a:pt x="145" y="47"/>
                    </a:lnTo>
                    <a:lnTo>
                      <a:pt x="146" y="48"/>
                    </a:lnTo>
                    <a:lnTo>
                      <a:pt x="147" y="48"/>
                    </a:lnTo>
                    <a:lnTo>
                      <a:pt x="148" y="48"/>
                    </a:lnTo>
                    <a:lnTo>
                      <a:pt x="149" y="49"/>
                    </a:lnTo>
                    <a:lnTo>
                      <a:pt x="151" y="50"/>
                    </a:lnTo>
                    <a:lnTo>
                      <a:pt x="152" y="51"/>
                    </a:lnTo>
                    <a:lnTo>
                      <a:pt x="154" y="51"/>
                    </a:lnTo>
                    <a:lnTo>
                      <a:pt x="155" y="52"/>
                    </a:lnTo>
                    <a:lnTo>
                      <a:pt x="156" y="53"/>
                    </a:lnTo>
                    <a:lnTo>
                      <a:pt x="157" y="53"/>
                    </a:lnTo>
                    <a:lnTo>
                      <a:pt x="157" y="54"/>
                    </a:lnTo>
                    <a:lnTo>
                      <a:pt x="159" y="55"/>
                    </a:lnTo>
                    <a:lnTo>
                      <a:pt x="160" y="55"/>
                    </a:lnTo>
                    <a:lnTo>
                      <a:pt x="162" y="56"/>
                    </a:lnTo>
                    <a:lnTo>
                      <a:pt x="163" y="57"/>
                    </a:lnTo>
                    <a:lnTo>
                      <a:pt x="164" y="57"/>
                    </a:lnTo>
                    <a:lnTo>
                      <a:pt x="166" y="58"/>
                    </a:lnTo>
                    <a:lnTo>
                      <a:pt x="167" y="59"/>
                    </a:lnTo>
                    <a:lnTo>
                      <a:pt x="168" y="59"/>
                    </a:lnTo>
                    <a:lnTo>
                      <a:pt x="169" y="60"/>
                    </a:lnTo>
                    <a:lnTo>
                      <a:pt x="171" y="61"/>
                    </a:lnTo>
                    <a:lnTo>
                      <a:pt x="172" y="62"/>
                    </a:lnTo>
                    <a:lnTo>
                      <a:pt x="173" y="63"/>
                    </a:lnTo>
                    <a:lnTo>
                      <a:pt x="175" y="64"/>
                    </a:lnTo>
                    <a:lnTo>
                      <a:pt x="176" y="65"/>
                    </a:lnTo>
                    <a:lnTo>
                      <a:pt x="177" y="66"/>
                    </a:lnTo>
                    <a:lnTo>
                      <a:pt x="178" y="67"/>
                    </a:lnTo>
                    <a:lnTo>
                      <a:pt x="179" y="67"/>
                    </a:lnTo>
                    <a:lnTo>
                      <a:pt x="181" y="67"/>
                    </a:lnTo>
                    <a:lnTo>
                      <a:pt x="182" y="68"/>
                    </a:lnTo>
                    <a:lnTo>
                      <a:pt x="184" y="69"/>
                    </a:lnTo>
                    <a:lnTo>
                      <a:pt x="185" y="70"/>
                    </a:lnTo>
                    <a:lnTo>
                      <a:pt x="186" y="71"/>
                    </a:lnTo>
                    <a:lnTo>
                      <a:pt x="187" y="72"/>
                    </a:lnTo>
                    <a:lnTo>
                      <a:pt x="188" y="73"/>
                    </a:lnTo>
                    <a:lnTo>
                      <a:pt x="190" y="74"/>
                    </a:lnTo>
                    <a:lnTo>
                      <a:pt x="191" y="75"/>
                    </a:lnTo>
                    <a:lnTo>
                      <a:pt x="192" y="76"/>
                    </a:lnTo>
                    <a:lnTo>
                      <a:pt x="194" y="76"/>
                    </a:lnTo>
                    <a:lnTo>
                      <a:pt x="195" y="77"/>
                    </a:lnTo>
                    <a:lnTo>
                      <a:pt x="195" y="78"/>
                    </a:lnTo>
                    <a:lnTo>
                      <a:pt x="197" y="79"/>
                    </a:lnTo>
                    <a:lnTo>
                      <a:pt x="198" y="80"/>
                    </a:lnTo>
                    <a:lnTo>
                      <a:pt x="199" y="81"/>
                    </a:lnTo>
                    <a:lnTo>
                      <a:pt x="200" y="82"/>
                    </a:lnTo>
                    <a:lnTo>
                      <a:pt x="201" y="82"/>
                    </a:lnTo>
                    <a:lnTo>
                      <a:pt x="202" y="84"/>
                    </a:lnTo>
                    <a:lnTo>
                      <a:pt x="204" y="85"/>
                    </a:lnTo>
                    <a:lnTo>
                      <a:pt x="205" y="86"/>
                    </a:lnTo>
                    <a:lnTo>
                      <a:pt x="205" y="86"/>
                    </a:lnTo>
                    <a:lnTo>
                      <a:pt x="205" y="86"/>
                    </a:lnTo>
                    <a:lnTo>
                      <a:pt x="206" y="86"/>
                    </a:lnTo>
                    <a:lnTo>
                      <a:pt x="206" y="87"/>
                    </a:lnTo>
                    <a:lnTo>
                      <a:pt x="207" y="87"/>
                    </a:lnTo>
                    <a:lnTo>
                      <a:pt x="208" y="88"/>
                    </a:lnTo>
                    <a:lnTo>
                      <a:pt x="209" y="89"/>
                    </a:lnTo>
                    <a:lnTo>
                      <a:pt x="210" y="90"/>
                    </a:lnTo>
                    <a:lnTo>
                      <a:pt x="211" y="91"/>
                    </a:lnTo>
                    <a:lnTo>
                      <a:pt x="212" y="92"/>
                    </a:lnTo>
                    <a:lnTo>
                      <a:pt x="213" y="93"/>
                    </a:lnTo>
                    <a:lnTo>
                      <a:pt x="214" y="94"/>
                    </a:lnTo>
                    <a:lnTo>
                      <a:pt x="215" y="95"/>
                    </a:lnTo>
                    <a:lnTo>
                      <a:pt x="216" y="96"/>
                    </a:lnTo>
                    <a:lnTo>
                      <a:pt x="217" y="96"/>
                    </a:lnTo>
                    <a:lnTo>
                      <a:pt x="219" y="98"/>
                    </a:lnTo>
                    <a:lnTo>
                      <a:pt x="220" y="99"/>
                    </a:lnTo>
                    <a:lnTo>
                      <a:pt x="221" y="100"/>
                    </a:lnTo>
                    <a:lnTo>
                      <a:pt x="222" y="101"/>
                    </a:lnTo>
                    <a:lnTo>
                      <a:pt x="223" y="102"/>
                    </a:lnTo>
                    <a:lnTo>
                      <a:pt x="223" y="102"/>
                    </a:lnTo>
                    <a:lnTo>
                      <a:pt x="224" y="103"/>
                    </a:lnTo>
                    <a:lnTo>
                      <a:pt x="224" y="104"/>
                    </a:lnTo>
                    <a:lnTo>
                      <a:pt x="224" y="105"/>
                    </a:lnTo>
                    <a:lnTo>
                      <a:pt x="225" y="105"/>
                    </a:lnTo>
                    <a:lnTo>
                      <a:pt x="226" y="105"/>
                    </a:lnTo>
                    <a:lnTo>
                      <a:pt x="227" y="106"/>
                    </a:lnTo>
                    <a:lnTo>
                      <a:pt x="227" y="107"/>
                    </a:lnTo>
                    <a:lnTo>
                      <a:pt x="228" y="107"/>
                    </a:lnTo>
                    <a:lnTo>
                      <a:pt x="229" y="108"/>
                    </a:lnTo>
                    <a:lnTo>
                      <a:pt x="229" y="109"/>
                    </a:lnTo>
                    <a:lnTo>
                      <a:pt x="230" y="110"/>
                    </a:lnTo>
                    <a:lnTo>
                      <a:pt x="231" y="110"/>
                    </a:lnTo>
                    <a:lnTo>
                      <a:pt x="232" y="111"/>
                    </a:lnTo>
                    <a:lnTo>
                      <a:pt x="232" y="112"/>
                    </a:lnTo>
                    <a:lnTo>
                      <a:pt x="233" y="113"/>
                    </a:lnTo>
                    <a:lnTo>
                      <a:pt x="233" y="113"/>
                    </a:lnTo>
                    <a:lnTo>
                      <a:pt x="233" y="114"/>
                    </a:lnTo>
                    <a:lnTo>
                      <a:pt x="234" y="115"/>
                    </a:lnTo>
                    <a:lnTo>
                      <a:pt x="235" y="115"/>
                    </a:lnTo>
                    <a:lnTo>
                      <a:pt x="235" y="116"/>
                    </a:lnTo>
                    <a:lnTo>
                      <a:pt x="236" y="116"/>
                    </a:lnTo>
                    <a:lnTo>
                      <a:pt x="237" y="117"/>
                    </a:lnTo>
                    <a:lnTo>
                      <a:pt x="237" y="118"/>
                    </a:lnTo>
                    <a:lnTo>
                      <a:pt x="238" y="119"/>
                    </a:lnTo>
                    <a:lnTo>
                      <a:pt x="239" y="120"/>
                    </a:lnTo>
                    <a:lnTo>
                      <a:pt x="239" y="121"/>
                    </a:lnTo>
                    <a:lnTo>
                      <a:pt x="240" y="121"/>
                    </a:lnTo>
                    <a:lnTo>
                      <a:pt x="241" y="122"/>
                    </a:lnTo>
                    <a:lnTo>
                      <a:pt x="241" y="123"/>
                    </a:lnTo>
                    <a:lnTo>
                      <a:pt x="242" y="124"/>
                    </a:lnTo>
                    <a:lnTo>
                      <a:pt x="242" y="124"/>
                    </a:lnTo>
                    <a:lnTo>
                      <a:pt x="243" y="125"/>
                    </a:lnTo>
                    <a:lnTo>
                      <a:pt x="243" y="125"/>
                    </a:lnTo>
                    <a:lnTo>
                      <a:pt x="243" y="126"/>
                    </a:lnTo>
                    <a:lnTo>
                      <a:pt x="244" y="127"/>
                    </a:lnTo>
                    <a:lnTo>
                      <a:pt x="244" y="128"/>
                    </a:lnTo>
                    <a:lnTo>
                      <a:pt x="245" y="129"/>
                    </a:lnTo>
                    <a:lnTo>
                      <a:pt x="245" y="130"/>
                    </a:lnTo>
                    <a:lnTo>
                      <a:pt x="245" y="130"/>
                    </a:lnTo>
                    <a:lnTo>
                      <a:pt x="246" y="130"/>
                    </a:lnTo>
                    <a:lnTo>
                      <a:pt x="246" y="131"/>
                    </a:lnTo>
                    <a:lnTo>
                      <a:pt x="246" y="131"/>
                    </a:lnTo>
                    <a:lnTo>
                      <a:pt x="246" y="132"/>
                    </a:lnTo>
                    <a:lnTo>
                      <a:pt x="247" y="132"/>
                    </a:lnTo>
                    <a:lnTo>
                      <a:pt x="247" y="133"/>
                    </a:lnTo>
                    <a:lnTo>
                      <a:pt x="247" y="133"/>
                    </a:lnTo>
                    <a:lnTo>
                      <a:pt x="247" y="134"/>
                    </a:lnTo>
                    <a:lnTo>
                      <a:pt x="247" y="134"/>
                    </a:lnTo>
                    <a:lnTo>
                      <a:pt x="248" y="134"/>
                    </a:lnTo>
                    <a:lnTo>
                      <a:pt x="248" y="134"/>
                    </a:lnTo>
                    <a:lnTo>
                      <a:pt x="248" y="134"/>
                    </a:lnTo>
                    <a:lnTo>
                      <a:pt x="248" y="135"/>
                    </a:lnTo>
                    <a:lnTo>
                      <a:pt x="248" y="135"/>
                    </a:lnTo>
                    <a:lnTo>
                      <a:pt x="249" y="136"/>
                    </a:lnTo>
                    <a:lnTo>
                      <a:pt x="249" y="136"/>
                    </a:lnTo>
                    <a:lnTo>
                      <a:pt x="249" y="137"/>
                    </a:lnTo>
                    <a:lnTo>
                      <a:pt x="249" y="137"/>
                    </a:lnTo>
                    <a:lnTo>
                      <a:pt x="249" y="137"/>
                    </a:lnTo>
                    <a:lnTo>
                      <a:pt x="249" y="138"/>
                    </a:lnTo>
                    <a:lnTo>
                      <a:pt x="250" y="138"/>
                    </a:lnTo>
                    <a:lnTo>
                      <a:pt x="250" y="139"/>
                    </a:lnTo>
                    <a:lnTo>
                      <a:pt x="250" y="139"/>
                    </a:lnTo>
                    <a:lnTo>
                      <a:pt x="250" y="140"/>
                    </a:lnTo>
                    <a:lnTo>
                      <a:pt x="250" y="140"/>
                    </a:lnTo>
                    <a:lnTo>
                      <a:pt x="250" y="141"/>
                    </a:lnTo>
                    <a:lnTo>
                      <a:pt x="250" y="141"/>
                    </a:lnTo>
                    <a:lnTo>
                      <a:pt x="250" y="142"/>
                    </a:lnTo>
                    <a:lnTo>
                      <a:pt x="251" y="142"/>
                    </a:lnTo>
                    <a:lnTo>
                      <a:pt x="251" y="143"/>
                    </a:lnTo>
                    <a:lnTo>
                      <a:pt x="251" y="143"/>
                    </a:lnTo>
                    <a:lnTo>
                      <a:pt x="251" y="144"/>
                    </a:lnTo>
                    <a:lnTo>
                      <a:pt x="251" y="144"/>
                    </a:lnTo>
                    <a:lnTo>
                      <a:pt x="251" y="144"/>
                    </a:lnTo>
                    <a:lnTo>
                      <a:pt x="251" y="144"/>
                    </a:lnTo>
                    <a:lnTo>
                      <a:pt x="251" y="145"/>
                    </a:lnTo>
                    <a:lnTo>
                      <a:pt x="251" y="145"/>
                    </a:lnTo>
                    <a:lnTo>
                      <a:pt x="251" y="146"/>
                    </a:lnTo>
                    <a:lnTo>
                      <a:pt x="251" y="147"/>
                    </a:lnTo>
                    <a:lnTo>
                      <a:pt x="251" y="147"/>
                    </a:lnTo>
                    <a:lnTo>
                      <a:pt x="251" y="148"/>
                    </a:lnTo>
                    <a:lnTo>
                      <a:pt x="251" y="148"/>
                    </a:lnTo>
                    <a:lnTo>
                      <a:pt x="251" y="149"/>
                    </a:lnTo>
                    <a:lnTo>
                      <a:pt x="251" y="149"/>
                    </a:lnTo>
                    <a:lnTo>
                      <a:pt x="251" y="150"/>
                    </a:lnTo>
                    <a:lnTo>
                      <a:pt x="251" y="150"/>
                    </a:lnTo>
                    <a:lnTo>
                      <a:pt x="250" y="151"/>
                    </a:lnTo>
                    <a:lnTo>
                      <a:pt x="250" y="152"/>
                    </a:lnTo>
                    <a:lnTo>
                      <a:pt x="250" y="152"/>
                    </a:lnTo>
                    <a:lnTo>
                      <a:pt x="250" y="153"/>
                    </a:lnTo>
                    <a:lnTo>
                      <a:pt x="250" y="153"/>
                    </a:lnTo>
                    <a:lnTo>
                      <a:pt x="250" y="153"/>
                    </a:lnTo>
                    <a:lnTo>
                      <a:pt x="249" y="153"/>
                    </a:lnTo>
                    <a:lnTo>
                      <a:pt x="249" y="154"/>
                    </a:lnTo>
                    <a:lnTo>
                      <a:pt x="249" y="155"/>
                    </a:lnTo>
                    <a:lnTo>
                      <a:pt x="249" y="155"/>
                    </a:lnTo>
                    <a:lnTo>
                      <a:pt x="248" y="156"/>
                    </a:lnTo>
                    <a:lnTo>
                      <a:pt x="248" y="156"/>
                    </a:lnTo>
                    <a:lnTo>
                      <a:pt x="248" y="157"/>
                    </a:lnTo>
                    <a:lnTo>
                      <a:pt x="247" y="157"/>
                    </a:lnTo>
                    <a:lnTo>
                      <a:pt x="247" y="158"/>
                    </a:lnTo>
                    <a:lnTo>
                      <a:pt x="246" y="158"/>
                    </a:lnTo>
                    <a:lnTo>
                      <a:pt x="246" y="159"/>
                    </a:lnTo>
                    <a:lnTo>
                      <a:pt x="246" y="159"/>
                    </a:lnTo>
                    <a:lnTo>
                      <a:pt x="245" y="160"/>
                    </a:lnTo>
                    <a:lnTo>
                      <a:pt x="245" y="160"/>
                    </a:lnTo>
                    <a:lnTo>
                      <a:pt x="244" y="160"/>
                    </a:lnTo>
                    <a:lnTo>
                      <a:pt x="244" y="161"/>
                    </a:lnTo>
                    <a:lnTo>
                      <a:pt x="243" y="161"/>
                    </a:lnTo>
                    <a:lnTo>
                      <a:pt x="243" y="162"/>
                    </a:lnTo>
                    <a:lnTo>
                      <a:pt x="243" y="162"/>
                    </a:lnTo>
                    <a:lnTo>
                      <a:pt x="243" y="162"/>
                    </a:lnTo>
                    <a:lnTo>
                      <a:pt x="242" y="163"/>
                    </a:lnTo>
                    <a:lnTo>
                      <a:pt x="242" y="163"/>
                    </a:lnTo>
                    <a:lnTo>
                      <a:pt x="241" y="163"/>
                    </a:lnTo>
                    <a:lnTo>
                      <a:pt x="241" y="163"/>
                    </a:lnTo>
                    <a:lnTo>
                      <a:pt x="240" y="163"/>
                    </a:lnTo>
                    <a:lnTo>
                      <a:pt x="240" y="163"/>
                    </a:lnTo>
                    <a:lnTo>
                      <a:pt x="239" y="163"/>
                    </a:lnTo>
                    <a:lnTo>
                      <a:pt x="239" y="164"/>
                    </a:lnTo>
                    <a:lnTo>
                      <a:pt x="238" y="164"/>
                    </a:lnTo>
                    <a:lnTo>
                      <a:pt x="238" y="164"/>
                    </a:lnTo>
                    <a:lnTo>
                      <a:pt x="237" y="164"/>
                    </a:lnTo>
                    <a:lnTo>
                      <a:pt x="236" y="165"/>
                    </a:lnTo>
                    <a:lnTo>
                      <a:pt x="236" y="165"/>
                    </a:lnTo>
                    <a:lnTo>
                      <a:pt x="235" y="165"/>
                    </a:lnTo>
                    <a:lnTo>
                      <a:pt x="235" y="165"/>
                    </a:lnTo>
                    <a:lnTo>
                      <a:pt x="234" y="165"/>
                    </a:lnTo>
                    <a:lnTo>
                      <a:pt x="234" y="165"/>
                    </a:lnTo>
                    <a:lnTo>
                      <a:pt x="233" y="165"/>
                    </a:lnTo>
                    <a:lnTo>
                      <a:pt x="233" y="166"/>
                    </a:lnTo>
                    <a:lnTo>
                      <a:pt x="233" y="166"/>
                    </a:lnTo>
                    <a:lnTo>
                      <a:pt x="232" y="166"/>
                    </a:lnTo>
                    <a:lnTo>
                      <a:pt x="232" y="166"/>
                    </a:lnTo>
                    <a:lnTo>
                      <a:pt x="231" y="166"/>
                    </a:lnTo>
                    <a:lnTo>
                      <a:pt x="230" y="166"/>
                    </a:lnTo>
                    <a:lnTo>
                      <a:pt x="230" y="166"/>
                    </a:lnTo>
                    <a:lnTo>
                      <a:pt x="229" y="166"/>
                    </a:lnTo>
                    <a:lnTo>
                      <a:pt x="229" y="166"/>
                    </a:lnTo>
                    <a:lnTo>
                      <a:pt x="228" y="166"/>
                    </a:lnTo>
                    <a:lnTo>
                      <a:pt x="227" y="167"/>
                    </a:lnTo>
                    <a:lnTo>
                      <a:pt x="227" y="167"/>
                    </a:lnTo>
                    <a:lnTo>
                      <a:pt x="226" y="167"/>
                    </a:lnTo>
                    <a:lnTo>
                      <a:pt x="225" y="167"/>
                    </a:lnTo>
                    <a:lnTo>
                      <a:pt x="225" y="167"/>
                    </a:lnTo>
                    <a:lnTo>
                      <a:pt x="224" y="167"/>
                    </a:lnTo>
                    <a:lnTo>
                      <a:pt x="224" y="167"/>
                    </a:lnTo>
                    <a:lnTo>
                      <a:pt x="224" y="167"/>
                    </a:lnTo>
                    <a:lnTo>
                      <a:pt x="223" y="167"/>
                    </a:lnTo>
                    <a:lnTo>
                      <a:pt x="223" y="167"/>
                    </a:lnTo>
                    <a:lnTo>
                      <a:pt x="222" y="167"/>
                    </a:lnTo>
                    <a:lnTo>
                      <a:pt x="222" y="167"/>
                    </a:lnTo>
                    <a:lnTo>
                      <a:pt x="221" y="167"/>
                    </a:lnTo>
                    <a:lnTo>
                      <a:pt x="220" y="167"/>
                    </a:lnTo>
                    <a:lnTo>
                      <a:pt x="220" y="167"/>
                    </a:lnTo>
                    <a:lnTo>
                      <a:pt x="219" y="167"/>
                    </a:lnTo>
                    <a:lnTo>
                      <a:pt x="219" y="167"/>
                    </a:lnTo>
                    <a:lnTo>
                      <a:pt x="218" y="167"/>
                    </a:lnTo>
                    <a:lnTo>
                      <a:pt x="217" y="167"/>
                    </a:lnTo>
                    <a:lnTo>
                      <a:pt x="217" y="167"/>
                    </a:lnTo>
                    <a:lnTo>
                      <a:pt x="216" y="167"/>
                    </a:lnTo>
                    <a:lnTo>
                      <a:pt x="216" y="167"/>
                    </a:lnTo>
                    <a:lnTo>
                      <a:pt x="215" y="167"/>
                    </a:lnTo>
                    <a:lnTo>
                      <a:pt x="214" y="167"/>
                    </a:lnTo>
                    <a:lnTo>
                      <a:pt x="214" y="167"/>
                    </a:lnTo>
                    <a:lnTo>
                      <a:pt x="214" y="167"/>
                    </a:lnTo>
                    <a:lnTo>
                      <a:pt x="214" y="167"/>
                    </a:lnTo>
                    <a:lnTo>
                      <a:pt x="213" y="167"/>
                    </a:lnTo>
                    <a:lnTo>
                      <a:pt x="212" y="167"/>
                    </a:lnTo>
                    <a:lnTo>
                      <a:pt x="212" y="167"/>
                    </a:lnTo>
                    <a:lnTo>
                      <a:pt x="211" y="166"/>
                    </a:lnTo>
                    <a:lnTo>
                      <a:pt x="211" y="166"/>
                    </a:lnTo>
                    <a:lnTo>
                      <a:pt x="210" y="166"/>
                    </a:lnTo>
                    <a:lnTo>
                      <a:pt x="209" y="166"/>
                    </a:lnTo>
                    <a:lnTo>
                      <a:pt x="208" y="166"/>
                    </a:lnTo>
                    <a:lnTo>
                      <a:pt x="206" y="166"/>
                    </a:lnTo>
                    <a:lnTo>
                      <a:pt x="205" y="166"/>
                    </a:lnTo>
                    <a:lnTo>
                      <a:pt x="205" y="166"/>
                    </a:lnTo>
                    <a:lnTo>
                      <a:pt x="204" y="165"/>
                    </a:lnTo>
                    <a:lnTo>
                      <a:pt x="203" y="165"/>
                    </a:lnTo>
                    <a:lnTo>
                      <a:pt x="201" y="165"/>
                    </a:lnTo>
                    <a:lnTo>
                      <a:pt x="200" y="165"/>
                    </a:lnTo>
                    <a:lnTo>
                      <a:pt x="199" y="164"/>
                    </a:lnTo>
                    <a:lnTo>
                      <a:pt x="198" y="164"/>
                    </a:lnTo>
                    <a:lnTo>
                      <a:pt x="197" y="164"/>
                    </a:lnTo>
                    <a:lnTo>
                      <a:pt x="196" y="164"/>
                    </a:lnTo>
                    <a:lnTo>
                      <a:pt x="195" y="163"/>
                    </a:lnTo>
                    <a:lnTo>
                      <a:pt x="194" y="163"/>
                    </a:lnTo>
                    <a:lnTo>
                      <a:pt x="193" y="163"/>
                    </a:lnTo>
                    <a:lnTo>
                      <a:pt x="192" y="163"/>
                    </a:lnTo>
                    <a:lnTo>
                      <a:pt x="191" y="163"/>
                    </a:lnTo>
                    <a:lnTo>
                      <a:pt x="190" y="163"/>
                    </a:lnTo>
                    <a:lnTo>
                      <a:pt x="189" y="162"/>
                    </a:lnTo>
                    <a:lnTo>
                      <a:pt x="187" y="162"/>
                    </a:lnTo>
                    <a:lnTo>
                      <a:pt x="186" y="162"/>
                    </a:lnTo>
                    <a:lnTo>
                      <a:pt x="186" y="161"/>
                    </a:lnTo>
                    <a:lnTo>
                      <a:pt x="185" y="161"/>
                    </a:lnTo>
                    <a:lnTo>
                      <a:pt x="184" y="160"/>
                    </a:lnTo>
                    <a:lnTo>
                      <a:pt x="183" y="160"/>
                    </a:lnTo>
                    <a:lnTo>
                      <a:pt x="182" y="160"/>
                    </a:lnTo>
                    <a:lnTo>
                      <a:pt x="181" y="159"/>
                    </a:lnTo>
                    <a:lnTo>
                      <a:pt x="179" y="159"/>
                    </a:lnTo>
                    <a:lnTo>
                      <a:pt x="178" y="158"/>
                    </a:lnTo>
                    <a:lnTo>
                      <a:pt x="177" y="158"/>
                    </a:lnTo>
                    <a:lnTo>
                      <a:pt x="176" y="157"/>
                    </a:lnTo>
                    <a:lnTo>
                      <a:pt x="176" y="157"/>
                    </a:lnTo>
                    <a:lnTo>
                      <a:pt x="175" y="156"/>
                    </a:lnTo>
                    <a:lnTo>
                      <a:pt x="174" y="156"/>
                    </a:lnTo>
                    <a:lnTo>
                      <a:pt x="173" y="155"/>
                    </a:lnTo>
                    <a:lnTo>
                      <a:pt x="172" y="155"/>
                    </a:lnTo>
                    <a:lnTo>
                      <a:pt x="170" y="154"/>
                    </a:lnTo>
                    <a:lnTo>
                      <a:pt x="169" y="154"/>
                    </a:lnTo>
                    <a:lnTo>
                      <a:pt x="168" y="153"/>
                    </a:lnTo>
                    <a:lnTo>
                      <a:pt x="167" y="153"/>
                    </a:lnTo>
                    <a:lnTo>
                      <a:pt x="167" y="153"/>
                    </a:lnTo>
                    <a:lnTo>
                      <a:pt x="166" y="152"/>
                    </a:lnTo>
                    <a:lnTo>
                      <a:pt x="165" y="152"/>
                    </a:lnTo>
                    <a:lnTo>
                      <a:pt x="164" y="151"/>
                    </a:lnTo>
                    <a:lnTo>
                      <a:pt x="163" y="151"/>
                    </a:lnTo>
                    <a:lnTo>
                      <a:pt x="162" y="150"/>
                    </a:lnTo>
                    <a:lnTo>
                      <a:pt x="161" y="149"/>
                    </a:lnTo>
                    <a:lnTo>
                      <a:pt x="159" y="149"/>
                    </a:lnTo>
                    <a:lnTo>
                      <a:pt x="159" y="149"/>
                    </a:lnTo>
                    <a:lnTo>
                      <a:pt x="158" y="148"/>
                    </a:lnTo>
                    <a:lnTo>
                      <a:pt x="157" y="148"/>
                    </a:lnTo>
                    <a:lnTo>
                      <a:pt x="157" y="147"/>
                    </a:lnTo>
                    <a:lnTo>
                      <a:pt x="156" y="146"/>
                    </a:lnTo>
                    <a:lnTo>
                      <a:pt x="155" y="146"/>
                    </a:lnTo>
                    <a:lnTo>
                      <a:pt x="154" y="145"/>
                    </a:lnTo>
                    <a:lnTo>
                      <a:pt x="153" y="144"/>
                    </a:lnTo>
                    <a:lnTo>
                      <a:pt x="152" y="144"/>
                    </a:lnTo>
                    <a:lnTo>
                      <a:pt x="151" y="144"/>
                    </a:lnTo>
                    <a:lnTo>
                      <a:pt x="150" y="143"/>
                    </a:lnTo>
                    <a:lnTo>
                      <a:pt x="149" y="143"/>
                    </a:lnTo>
                    <a:lnTo>
                      <a:pt x="148" y="142"/>
                    </a:lnTo>
                    <a:lnTo>
                      <a:pt x="147" y="141"/>
                    </a:lnTo>
                    <a:lnTo>
                      <a:pt x="147" y="140"/>
                    </a:lnTo>
                    <a:lnTo>
                      <a:pt x="146" y="140"/>
                    </a:lnTo>
                    <a:lnTo>
                      <a:pt x="145" y="139"/>
                    </a:lnTo>
                    <a:lnTo>
                      <a:pt x="143" y="138"/>
                    </a:lnTo>
                    <a:lnTo>
                      <a:pt x="142" y="138"/>
                    </a:lnTo>
                    <a:lnTo>
                      <a:pt x="141" y="137"/>
                    </a:lnTo>
                    <a:lnTo>
                      <a:pt x="140" y="136"/>
                    </a:lnTo>
                    <a:lnTo>
                      <a:pt x="139" y="135"/>
                    </a:lnTo>
                    <a:lnTo>
                      <a:pt x="138" y="135"/>
                    </a:lnTo>
                    <a:lnTo>
                      <a:pt x="138" y="134"/>
                    </a:lnTo>
                    <a:lnTo>
                      <a:pt x="137" y="134"/>
                    </a:lnTo>
                    <a:lnTo>
                      <a:pt x="136" y="133"/>
                    </a:lnTo>
                    <a:lnTo>
                      <a:pt x="135" y="132"/>
                    </a:lnTo>
                    <a:lnTo>
                      <a:pt x="134" y="132"/>
                    </a:lnTo>
                    <a:lnTo>
                      <a:pt x="133" y="131"/>
                    </a:lnTo>
                    <a:lnTo>
                      <a:pt x="132" y="130"/>
                    </a:lnTo>
                    <a:lnTo>
                      <a:pt x="131" y="129"/>
                    </a:lnTo>
                    <a:lnTo>
                      <a:pt x="130" y="129"/>
                    </a:lnTo>
                    <a:lnTo>
                      <a:pt x="129" y="128"/>
                    </a:lnTo>
                    <a:lnTo>
                      <a:pt x="128" y="127"/>
                    </a:lnTo>
                    <a:lnTo>
                      <a:pt x="128" y="126"/>
                    </a:lnTo>
                    <a:lnTo>
                      <a:pt x="127" y="125"/>
                    </a:lnTo>
                    <a:lnTo>
                      <a:pt x="126" y="124"/>
                    </a:lnTo>
                    <a:lnTo>
                      <a:pt x="125" y="124"/>
                    </a:lnTo>
                    <a:lnTo>
                      <a:pt x="124" y="124"/>
                    </a:lnTo>
                    <a:lnTo>
                      <a:pt x="123" y="123"/>
                    </a:lnTo>
                    <a:lnTo>
                      <a:pt x="122" y="122"/>
                    </a:lnTo>
                    <a:lnTo>
                      <a:pt x="121" y="121"/>
                    </a:lnTo>
                    <a:lnTo>
                      <a:pt x="120" y="120"/>
                    </a:lnTo>
                    <a:lnTo>
                      <a:pt x="119" y="120"/>
                    </a:lnTo>
                    <a:lnTo>
                      <a:pt x="119" y="119"/>
                    </a:lnTo>
                    <a:lnTo>
                      <a:pt x="118" y="118"/>
                    </a:lnTo>
                    <a:lnTo>
                      <a:pt x="117" y="117"/>
                    </a:lnTo>
                    <a:lnTo>
                      <a:pt x="116" y="116"/>
                    </a:lnTo>
                    <a:lnTo>
                      <a:pt x="115" y="115"/>
                    </a:lnTo>
                    <a:lnTo>
                      <a:pt x="114" y="115"/>
                    </a:lnTo>
                    <a:lnTo>
                      <a:pt x="113" y="115"/>
                    </a:lnTo>
                    <a:lnTo>
                      <a:pt x="112" y="114"/>
                    </a:lnTo>
                    <a:lnTo>
                      <a:pt x="110" y="112"/>
                    </a:lnTo>
                    <a:lnTo>
                      <a:pt x="109" y="110"/>
                    </a:lnTo>
                    <a:lnTo>
                      <a:pt x="107" y="109"/>
                    </a:lnTo>
                    <a:lnTo>
                      <a:pt x="105" y="107"/>
                    </a:lnTo>
                    <a:lnTo>
                      <a:pt x="103" y="105"/>
                    </a:lnTo>
                    <a:lnTo>
                      <a:pt x="102" y="104"/>
                    </a:lnTo>
                    <a:lnTo>
                      <a:pt x="100" y="102"/>
                    </a:lnTo>
                    <a:lnTo>
                      <a:pt x="99" y="101"/>
                    </a:lnTo>
                    <a:lnTo>
                      <a:pt x="97" y="99"/>
                    </a:lnTo>
                    <a:lnTo>
                      <a:pt x="95" y="97"/>
                    </a:lnTo>
                    <a:lnTo>
                      <a:pt x="93" y="96"/>
                    </a:lnTo>
                    <a:lnTo>
                      <a:pt x="91" y="94"/>
                    </a:lnTo>
                    <a:lnTo>
                      <a:pt x="90" y="93"/>
                    </a:lnTo>
                    <a:lnTo>
                      <a:pt x="88" y="91"/>
                    </a:lnTo>
                    <a:lnTo>
                      <a:pt x="86" y="89"/>
                    </a:lnTo>
                    <a:lnTo>
                      <a:pt x="85" y="87"/>
                    </a:lnTo>
                    <a:lnTo>
                      <a:pt x="83" y="86"/>
                    </a:lnTo>
                    <a:lnTo>
                      <a:pt x="81" y="85"/>
                    </a:lnTo>
                    <a:lnTo>
                      <a:pt x="78" y="81"/>
                    </a:lnTo>
                    <a:lnTo>
                      <a:pt x="75" y="77"/>
                    </a:lnTo>
                    <a:lnTo>
                      <a:pt x="71" y="75"/>
                    </a:lnTo>
                    <a:lnTo>
                      <a:pt x="68" y="71"/>
                    </a:lnTo>
                    <a:lnTo>
                      <a:pt x="65" y="68"/>
                    </a:lnTo>
                    <a:lnTo>
                      <a:pt x="63" y="67"/>
                    </a:lnTo>
                    <a:lnTo>
                      <a:pt x="61" y="65"/>
                    </a:lnTo>
                    <a:lnTo>
                      <a:pt x="61" y="64"/>
                    </a:lnTo>
                    <a:lnTo>
                      <a:pt x="59" y="62"/>
                    </a:lnTo>
                    <a:lnTo>
                      <a:pt x="57" y="60"/>
                    </a:lnTo>
                    <a:lnTo>
                      <a:pt x="55" y="59"/>
                    </a:lnTo>
                    <a:lnTo>
                      <a:pt x="54" y="57"/>
                    </a:lnTo>
                    <a:lnTo>
                      <a:pt x="52" y="56"/>
                    </a:lnTo>
                    <a:lnTo>
                      <a:pt x="51" y="55"/>
                    </a:lnTo>
                    <a:lnTo>
                      <a:pt x="50" y="54"/>
                    </a:lnTo>
                    <a:lnTo>
                      <a:pt x="50" y="53"/>
                    </a:lnTo>
                    <a:lnTo>
                      <a:pt x="48" y="52"/>
                    </a:lnTo>
                    <a:lnTo>
                      <a:pt x="46" y="50"/>
                    </a:lnTo>
                    <a:lnTo>
                      <a:pt x="45" y="49"/>
                    </a:lnTo>
                    <a:lnTo>
                      <a:pt x="43" y="48"/>
                    </a:lnTo>
                    <a:lnTo>
                      <a:pt x="42" y="47"/>
                    </a:lnTo>
                    <a:lnTo>
                      <a:pt x="41" y="45"/>
                    </a:lnTo>
                    <a:lnTo>
                      <a:pt x="39" y="44"/>
                    </a:lnTo>
                    <a:lnTo>
                      <a:pt x="38" y="43"/>
                    </a:lnTo>
                    <a:lnTo>
                      <a:pt x="37" y="42"/>
                    </a:lnTo>
                    <a:lnTo>
                      <a:pt x="36" y="41"/>
                    </a:lnTo>
                    <a:lnTo>
                      <a:pt x="36" y="41"/>
                    </a:lnTo>
                    <a:lnTo>
                      <a:pt x="35" y="40"/>
                    </a:lnTo>
                    <a:lnTo>
                      <a:pt x="34" y="39"/>
                    </a:lnTo>
                    <a:lnTo>
                      <a:pt x="33" y="39"/>
                    </a:lnTo>
                    <a:lnTo>
                      <a:pt x="33" y="38"/>
                    </a:lnTo>
                    <a:lnTo>
                      <a:pt x="33" y="38"/>
                    </a:lnTo>
                    <a:lnTo>
                      <a:pt x="32" y="38"/>
                    </a:lnTo>
                    <a:lnTo>
                      <a:pt x="31" y="37"/>
                    </a:lnTo>
                    <a:lnTo>
                      <a:pt x="30" y="36"/>
                    </a:lnTo>
                    <a:lnTo>
                      <a:pt x="29" y="36"/>
                    </a:lnTo>
                    <a:lnTo>
                      <a:pt x="29" y="35"/>
                    </a:lnTo>
                    <a:lnTo>
                      <a:pt x="28" y="35"/>
                    </a:lnTo>
                    <a:lnTo>
                      <a:pt x="27" y="34"/>
                    </a:lnTo>
                    <a:lnTo>
                      <a:pt x="26" y="33"/>
                    </a:lnTo>
                    <a:lnTo>
                      <a:pt x="26" y="33"/>
                    </a:lnTo>
                    <a:lnTo>
                      <a:pt x="25" y="32"/>
                    </a:lnTo>
                    <a:lnTo>
                      <a:pt x="24" y="32"/>
                    </a:lnTo>
                    <a:lnTo>
                      <a:pt x="23" y="31"/>
                    </a:lnTo>
                    <a:lnTo>
                      <a:pt x="23" y="30"/>
                    </a:lnTo>
                    <a:lnTo>
                      <a:pt x="23" y="30"/>
                    </a:lnTo>
                    <a:lnTo>
                      <a:pt x="22" y="29"/>
                    </a:lnTo>
                    <a:lnTo>
                      <a:pt x="21" y="29"/>
                    </a:lnTo>
                    <a:lnTo>
                      <a:pt x="20" y="28"/>
                    </a:lnTo>
                    <a:lnTo>
                      <a:pt x="20" y="28"/>
                    </a:lnTo>
                    <a:lnTo>
                      <a:pt x="19" y="28"/>
                    </a:lnTo>
                    <a:lnTo>
                      <a:pt x="18" y="28"/>
                    </a:lnTo>
                    <a:lnTo>
                      <a:pt x="17" y="27"/>
                    </a:lnTo>
                    <a:lnTo>
                      <a:pt x="17" y="27"/>
                    </a:lnTo>
                    <a:lnTo>
                      <a:pt x="16" y="26"/>
                    </a:lnTo>
                    <a:lnTo>
                      <a:pt x="15" y="26"/>
                    </a:lnTo>
                    <a:lnTo>
                      <a:pt x="15" y="25"/>
                    </a:lnTo>
                    <a:lnTo>
                      <a:pt x="14" y="25"/>
                    </a:lnTo>
                    <a:lnTo>
                      <a:pt x="13" y="24"/>
                    </a:lnTo>
                    <a:lnTo>
                      <a:pt x="13" y="24"/>
                    </a:lnTo>
                    <a:lnTo>
                      <a:pt x="13" y="23"/>
                    </a:lnTo>
                    <a:lnTo>
                      <a:pt x="12" y="23"/>
                    </a:lnTo>
                    <a:lnTo>
                      <a:pt x="11" y="23"/>
                    </a:lnTo>
                    <a:lnTo>
                      <a:pt x="11" y="22"/>
                    </a:lnTo>
                    <a:lnTo>
                      <a:pt x="10" y="22"/>
                    </a:lnTo>
                    <a:lnTo>
                      <a:pt x="9" y="21"/>
                    </a:lnTo>
                    <a:lnTo>
                      <a:pt x="9" y="21"/>
                    </a:lnTo>
                    <a:lnTo>
                      <a:pt x="8" y="21"/>
                    </a:lnTo>
                    <a:lnTo>
                      <a:pt x="8" y="21"/>
                    </a:lnTo>
                    <a:lnTo>
                      <a:pt x="7" y="20"/>
                    </a:lnTo>
                    <a:lnTo>
                      <a:pt x="6" y="20"/>
                    </a:lnTo>
                    <a:lnTo>
                      <a:pt x="6" y="20"/>
                    </a:lnTo>
                    <a:lnTo>
                      <a:pt x="5" y="19"/>
                    </a:lnTo>
                    <a:lnTo>
                      <a:pt x="4" y="19"/>
                    </a:lnTo>
                    <a:lnTo>
                      <a:pt x="4" y="19"/>
                    </a:lnTo>
                    <a:lnTo>
                      <a:pt x="0" y="13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5" y="0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14" y="1"/>
                    </a:lnTo>
                    <a:lnTo>
                      <a:pt x="15" y="1"/>
                    </a:lnTo>
                    <a:lnTo>
                      <a:pt x="16" y="2"/>
                    </a:lnTo>
                    <a:lnTo>
                      <a:pt x="17" y="2"/>
                    </a:lnTo>
                    <a:lnTo>
                      <a:pt x="17" y="3"/>
                    </a:lnTo>
                    <a:lnTo>
                      <a:pt x="18" y="3"/>
                    </a:lnTo>
                    <a:lnTo>
                      <a:pt x="19" y="3"/>
                    </a:lnTo>
                    <a:lnTo>
                      <a:pt x="19" y="4"/>
                    </a:lnTo>
                    <a:lnTo>
                      <a:pt x="20" y="4"/>
                    </a:lnTo>
                    <a:lnTo>
                      <a:pt x="21" y="4"/>
                    </a:lnTo>
                    <a:lnTo>
                      <a:pt x="22" y="5"/>
                    </a:lnTo>
                    <a:lnTo>
                      <a:pt x="23" y="5"/>
                    </a:lnTo>
                    <a:lnTo>
                      <a:pt x="23" y="6"/>
                    </a:lnTo>
                    <a:lnTo>
                      <a:pt x="25" y="2"/>
                    </a:lnTo>
                    <a:lnTo>
                      <a:pt x="33" y="2"/>
                    </a:lnTo>
                    <a:lnTo>
                      <a:pt x="33" y="2"/>
                    </a:lnTo>
                    <a:lnTo>
                      <a:pt x="36" y="3"/>
                    </a:lnTo>
                    <a:lnTo>
                      <a:pt x="36" y="3"/>
                    </a:lnTo>
                    <a:close/>
                    <a:moveTo>
                      <a:pt x="59" y="34"/>
                    </a:moveTo>
                    <a:lnTo>
                      <a:pt x="61" y="35"/>
                    </a:lnTo>
                    <a:lnTo>
                      <a:pt x="61" y="37"/>
                    </a:lnTo>
                    <a:lnTo>
                      <a:pt x="63" y="38"/>
                    </a:lnTo>
                    <a:lnTo>
                      <a:pt x="64" y="38"/>
                    </a:lnTo>
                    <a:lnTo>
                      <a:pt x="65" y="39"/>
                    </a:lnTo>
                    <a:lnTo>
                      <a:pt x="67" y="41"/>
                    </a:lnTo>
                    <a:lnTo>
                      <a:pt x="68" y="43"/>
                    </a:lnTo>
                    <a:lnTo>
                      <a:pt x="70" y="44"/>
                    </a:lnTo>
                    <a:lnTo>
                      <a:pt x="71" y="46"/>
                    </a:lnTo>
                    <a:lnTo>
                      <a:pt x="73" y="48"/>
                    </a:lnTo>
                    <a:lnTo>
                      <a:pt x="74" y="48"/>
                    </a:lnTo>
                    <a:lnTo>
                      <a:pt x="76" y="50"/>
                    </a:lnTo>
                    <a:lnTo>
                      <a:pt x="78" y="52"/>
                    </a:lnTo>
                    <a:lnTo>
                      <a:pt x="80" y="54"/>
                    </a:lnTo>
                    <a:lnTo>
                      <a:pt x="82" y="57"/>
                    </a:lnTo>
                    <a:lnTo>
                      <a:pt x="86" y="60"/>
                    </a:lnTo>
                    <a:lnTo>
                      <a:pt x="90" y="63"/>
                    </a:lnTo>
                    <a:lnTo>
                      <a:pt x="92" y="67"/>
                    </a:lnTo>
                    <a:lnTo>
                      <a:pt x="96" y="69"/>
                    </a:lnTo>
                    <a:lnTo>
                      <a:pt x="98" y="71"/>
                    </a:lnTo>
                    <a:lnTo>
                      <a:pt x="100" y="73"/>
                    </a:lnTo>
                    <a:lnTo>
                      <a:pt x="100" y="75"/>
                    </a:lnTo>
                    <a:lnTo>
                      <a:pt x="102" y="76"/>
                    </a:lnTo>
                    <a:lnTo>
                      <a:pt x="104" y="77"/>
                    </a:lnTo>
                    <a:lnTo>
                      <a:pt x="106" y="79"/>
                    </a:lnTo>
                    <a:lnTo>
                      <a:pt x="108" y="81"/>
                    </a:lnTo>
                    <a:lnTo>
                      <a:pt x="109" y="83"/>
                    </a:lnTo>
                    <a:lnTo>
                      <a:pt x="110" y="84"/>
                    </a:lnTo>
                    <a:lnTo>
                      <a:pt x="112" y="86"/>
                    </a:lnTo>
                    <a:lnTo>
                      <a:pt x="114" y="87"/>
                    </a:lnTo>
                    <a:lnTo>
                      <a:pt x="116" y="89"/>
                    </a:lnTo>
                    <a:lnTo>
                      <a:pt x="118" y="90"/>
                    </a:lnTo>
                    <a:lnTo>
                      <a:pt x="119" y="92"/>
                    </a:lnTo>
                    <a:lnTo>
                      <a:pt x="121" y="94"/>
                    </a:lnTo>
                    <a:lnTo>
                      <a:pt x="122" y="95"/>
                    </a:lnTo>
                    <a:lnTo>
                      <a:pt x="124" y="96"/>
                    </a:lnTo>
                    <a:lnTo>
                      <a:pt x="126" y="98"/>
                    </a:lnTo>
                    <a:lnTo>
                      <a:pt x="127" y="99"/>
                    </a:lnTo>
                    <a:lnTo>
                      <a:pt x="128" y="99"/>
                    </a:lnTo>
                    <a:lnTo>
                      <a:pt x="128" y="100"/>
                    </a:lnTo>
                    <a:lnTo>
                      <a:pt x="129" y="101"/>
                    </a:lnTo>
                    <a:lnTo>
                      <a:pt x="130" y="102"/>
                    </a:lnTo>
                    <a:lnTo>
                      <a:pt x="131" y="103"/>
                    </a:lnTo>
                    <a:lnTo>
                      <a:pt x="132" y="104"/>
                    </a:lnTo>
                    <a:lnTo>
                      <a:pt x="133" y="104"/>
                    </a:lnTo>
                    <a:lnTo>
                      <a:pt x="134" y="105"/>
                    </a:lnTo>
                    <a:lnTo>
                      <a:pt x="135" y="105"/>
                    </a:lnTo>
                    <a:lnTo>
                      <a:pt x="136" y="106"/>
                    </a:lnTo>
                    <a:lnTo>
                      <a:pt x="137" y="107"/>
                    </a:lnTo>
                    <a:lnTo>
                      <a:pt x="138" y="107"/>
                    </a:lnTo>
                    <a:lnTo>
                      <a:pt x="138" y="108"/>
                    </a:lnTo>
                    <a:lnTo>
                      <a:pt x="138" y="109"/>
                    </a:lnTo>
                    <a:lnTo>
                      <a:pt x="139" y="110"/>
                    </a:lnTo>
                    <a:lnTo>
                      <a:pt x="140" y="110"/>
                    </a:lnTo>
                    <a:lnTo>
                      <a:pt x="141" y="111"/>
                    </a:lnTo>
                    <a:lnTo>
                      <a:pt x="142" y="112"/>
                    </a:lnTo>
                    <a:lnTo>
                      <a:pt x="143" y="113"/>
                    </a:lnTo>
                    <a:lnTo>
                      <a:pt x="144" y="113"/>
                    </a:lnTo>
                    <a:lnTo>
                      <a:pt x="145" y="114"/>
                    </a:lnTo>
                    <a:lnTo>
                      <a:pt x="146" y="115"/>
                    </a:lnTo>
                    <a:lnTo>
                      <a:pt x="147" y="115"/>
                    </a:lnTo>
                    <a:lnTo>
                      <a:pt x="147" y="115"/>
                    </a:lnTo>
                    <a:lnTo>
                      <a:pt x="148" y="116"/>
                    </a:lnTo>
                    <a:lnTo>
                      <a:pt x="149" y="117"/>
                    </a:lnTo>
                    <a:lnTo>
                      <a:pt x="150" y="118"/>
                    </a:lnTo>
                    <a:lnTo>
                      <a:pt x="151" y="118"/>
                    </a:lnTo>
                    <a:lnTo>
                      <a:pt x="152" y="119"/>
                    </a:lnTo>
                    <a:lnTo>
                      <a:pt x="153" y="120"/>
                    </a:lnTo>
                    <a:lnTo>
                      <a:pt x="154" y="120"/>
                    </a:lnTo>
                    <a:lnTo>
                      <a:pt x="155" y="121"/>
                    </a:lnTo>
                    <a:lnTo>
                      <a:pt x="156" y="122"/>
                    </a:lnTo>
                    <a:lnTo>
                      <a:pt x="157" y="122"/>
                    </a:lnTo>
                    <a:lnTo>
                      <a:pt x="157" y="123"/>
                    </a:lnTo>
                    <a:lnTo>
                      <a:pt x="157" y="124"/>
                    </a:lnTo>
                    <a:lnTo>
                      <a:pt x="158" y="124"/>
                    </a:lnTo>
                    <a:lnTo>
                      <a:pt x="159" y="124"/>
                    </a:lnTo>
                    <a:lnTo>
                      <a:pt x="160" y="125"/>
                    </a:lnTo>
                    <a:lnTo>
                      <a:pt x="161" y="125"/>
                    </a:lnTo>
                    <a:lnTo>
                      <a:pt x="162" y="126"/>
                    </a:lnTo>
                    <a:lnTo>
                      <a:pt x="163" y="126"/>
                    </a:lnTo>
                    <a:lnTo>
                      <a:pt x="164" y="127"/>
                    </a:lnTo>
                    <a:lnTo>
                      <a:pt x="165" y="128"/>
                    </a:lnTo>
                    <a:lnTo>
                      <a:pt x="166" y="128"/>
                    </a:lnTo>
                    <a:lnTo>
                      <a:pt x="167" y="129"/>
                    </a:lnTo>
                    <a:lnTo>
                      <a:pt x="167" y="129"/>
                    </a:lnTo>
                    <a:lnTo>
                      <a:pt x="168" y="130"/>
                    </a:lnTo>
                    <a:lnTo>
                      <a:pt x="169" y="131"/>
                    </a:lnTo>
                    <a:lnTo>
                      <a:pt x="170" y="131"/>
                    </a:lnTo>
                    <a:lnTo>
                      <a:pt x="170" y="131"/>
                    </a:lnTo>
                    <a:lnTo>
                      <a:pt x="171" y="132"/>
                    </a:lnTo>
                    <a:lnTo>
                      <a:pt x="172" y="132"/>
                    </a:lnTo>
                    <a:lnTo>
                      <a:pt x="173" y="133"/>
                    </a:lnTo>
                    <a:lnTo>
                      <a:pt x="174" y="133"/>
                    </a:lnTo>
                    <a:lnTo>
                      <a:pt x="175" y="134"/>
                    </a:lnTo>
                    <a:lnTo>
                      <a:pt x="176" y="134"/>
                    </a:lnTo>
                    <a:lnTo>
                      <a:pt x="176" y="134"/>
                    </a:lnTo>
                    <a:lnTo>
                      <a:pt x="176" y="134"/>
                    </a:lnTo>
                    <a:lnTo>
                      <a:pt x="177" y="135"/>
                    </a:lnTo>
                    <a:lnTo>
                      <a:pt x="178" y="135"/>
                    </a:lnTo>
                    <a:lnTo>
                      <a:pt x="179" y="136"/>
                    </a:lnTo>
                    <a:lnTo>
                      <a:pt x="180" y="136"/>
                    </a:lnTo>
                    <a:lnTo>
                      <a:pt x="181" y="137"/>
                    </a:lnTo>
                    <a:lnTo>
                      <a:pt x="182" y="137"/>
                    </a:lnTo>
                    <a:lnTo>
                      <a:pt x="183" y="138"/>
                    </a:lnTo>
                    <a:lnTo>
                      <a:pt x="184" y="138"/>
                    </a:lnTo>
                    <a:lnTo>
                      <a:pt x="185" y="138"/>
                    </a:lnTo>
                    <a:lnTo>
                      <a:pt x="186" y="139"/>
                    </a:lnTo>
                    <a:lnTo>
                      <a:pt x="186" y="139"/>
                    </a:lnTo>
                    <a:lnTo>
                      <a:pt x="187" y="140"/>
                    </a:lnTo>
                    <a:lnTo>
                      <a:pt x="188" y="140"/>
                    </a:lnTo>
                    <a:lnTo>
                      <a:pt x="189" y="140"/>
                    </a:lnTo>
                    <a:lnTo>
                      <a:pt x="190" y="141"/>
                    </a:lnTo>
                    <a:lnTo>
                      <a:pt x="191" y="141"/>
                    </a:lnTo>
                    <a:lnTo>
                      <a:pt x="192" y="141"/>
                    </a:lnTo>
                    <a:lnTo>
                      <a:pt x="193" y="142"/>
                    </a:lnTo>
                    <a:lnTo>
                      <a:pt x="194" y="142"/>
                    </a:lnTo>
                    <a:lnTo>
                      <a:pt x="195" y="142"/>
                    </a:lnTo>
                    <a:lnTo>
                      <a:pt x="195" y="143"/>
                    </a:lnTo>
                    <a:lnTo>
                      <a:pt x="195" y="143"/>
                    </a:lnTo>
                    <a:lnTo>
                      <a:pt x="196" y="143"/>
                    </a:lnTo>
                    <a:lnTo>
                      <a:pt x="197" y="144"/>
                    </a:lnTo>
                    <a:lnTo>
                      <a:pt x="198" y="144"/>
                    </a:lnTo>
                    <a:lnTo>
                      <a:pt x="199" y="144"/>
                    </a:lnTo>
                    <a:lnTo>
                      <a:pt x="200" y="144"/>
                    </a:lnTo>
                    <a:lnTo>
                      <a:pt x="201" y="144"/>
                    </a:lnTo>
                    <a:lnTo>
                      <a:pt x="202" y="144"/>
                    </a:lnTo>
                    <a:lnTo>
                      <a:pt x="203" y="144"/>
                    </a:lnTo>
                    <a:lnTo>
                      <a:pt x="204" y="144"/>
                    </a:lnTo>
                    <a:lnTo>
                      <a:pt x="205" y="144"/>
                    </a:lnTo>
                    <a:lnTo>
                      <a:pt x="205" y="145"/>
                    </a:lnTo>
                    <a:lnTo>
                      <a:pt x="206" y="145"/>
                    </a:lnTo>
                    <a:lnTo>
                      <a:pt x="207" y="145"/>
                    </a:lnTo>
                    <a:lnTo>
                      <a:pt x="208" y="145"/>
                    </a:lnTo>
                    <a:lnTo>
                      <a:pt x="209" y="145"/>
                    </a:lnTo>
                    <a:lnTo>
                      <a:pt x="210" y="145"/>
                    </a:lnTo>
                    <a:lnTo>
                      <a:pt x="210" y="146"/>
                    </a:lnTo>
                    <a:lnTo>
                      <a:pt x="211" y="146"/>
                    </a:lnTo>
                    <a:lnTo>
                      <a:pt x="212" y="146"/>
                    </a:lnTo>
                    <a:lnTo>
                      <a:pt x="213" y="146"/>
                    </a:lnTo>
                    <a:lnTo>
                      <a:pt x="213" y="146"/>
                    </a:lnTo>
                    <a:lnTo>
                      <a:pt x="214" y="146"/>
                    </a:lnTo>
                    <a:lnTo>
                      <a:pt x="214" y="146"/>
                    </a:lnTo>
                    <a:lnTo>
                      <a:pt x="214" y="146"/>
                    </a:lnTo>
                    <a:lnTo>
                      <a:pt x="214" y="146"/>
                    </a:lnTo>
                    <a:lnTo>
                      <a:pt x="215" y="146"/>
                    </a:lnTo>
                    <a:lnTo>
                      <a:pt x="215" y="146"/>
                    </a:lnTo>
                    <a:lnTo>
                      <a:pt x="216" y="146"/>
                    </a:lnTo>
                    <a:lnTo>
                      <a:pt x="216" y="146"/>
                    </a:lnTo>
                    <a:lnTo>
                      <a:pt x="216" y="146"/>
                    </a:lnTo>
                    <a:lnTo>
                      <a:pt x="217" y="146"/>
                    </a:lnTo>
                    <a:lnTo>
                      <a:pt x="217" y="146"/>
                    </a:lnTo>
                    <a:lnTo>
                      <a:pt x="218" y="146"/>
                    </a:lnTo>
                    <a:lnTo>
                      <a:pt x="218" y="146"/>
                    </a:lnTo>
                    <a:lnTo>
                      <a:pt x="219" y="146"/>
                    </a:lnTo>
                    <a:lnTo>
                      <a:pt x="219" y="146"/>
                    </a:lnTo>
                    <a:lnTo>
                      <a:pt x="220" y="146"/>
                    </a:lnTo>
                    <a:lnTo>
                      <a:pt x="220" y="146"/>
                    </a:lnTo>
                    <a:lnTo>
                      <a:pt x="221" y="146"/>
                    </a:lnTo>
                    <a:lnTo>
                      <a:pt x="221" y="146"/>
                    </a:lnTo>
                    <a:lnTo>
                      <a:pt x="222" y="146"/>
                    </a:lnTo>
                    <a:lnTo>
                      <a:pt x="222" y="146"/>
                    </a:lnTo>
                    <a:lnTo>
                      <a:pt x="223" y="146"/>
                    </a:lnTo>
                    <a:lnTo>
                      <a:pt x="223" y="146"/>
                    </a:lnTo>
                    <a:lnTo>
                      <a:pt x="223" y="146"/>
                    </a:lnTo>
                    <a:lnTo>
                      <a:pt x="224" y="146"/>
                    </a:lnTo>
                    <a:lnTo>
                      <a:pt x="224" y="146"/>
                    </a:lnTo>
                    <a:lnTo>
                      <a:pt x="224" y="146"/>
                    </a:lnTo>
                    <a:lnTo>
                      <a:pt x="224" y="146"/>
                    </a:lnTo>
                    <a:lnTo>
                      <a:pt x="225" y="146"/>
                    </a:lnTo>
                    <a:lnTo>
                      <a:pt x="225" y="146"/>
                    </a:lnTo>
                    <a:lnTo>
                      <a:pt x="226" y="146"/>
                    </a:lnTo>
                    <a:lnTo>
                      <a:pt x="226" y="146"/>
                    </a:lnTo>
                    <a:lnTo>
                      <a:pt x="226" y="146"/>
                    </a:lnTo>
                    <a:lnTo>
                      <a:pt x="227" y="146"/>
                    </a:lnTo>
                    <a:lnTo>
                      <a:pt x="227" y="146"/>
                    </a:lnTo>
                    <a:lnTo>
                      <a:pt x="227" y="146"/>
                    </a:lnTo>
                    <a:lnTo>
                      <a:pt x="228" y="146"/>
                    </a:lnTo>
                    <a:lnTo>
                      <a:pt x="228" y="146"/>
                    </a:lnTo>
                    <a:lnTo>
                      <a:pt x="228" y="145"/>
                    </a:lnTo>
                    <a:lnTo>
                      <a:pt x="229" y="145"/>
                    </a:lnTo>
                    <a:lnTo>
                      <a:pt x="229" y="145"/>
                    </a:lnTo>
                    <a:lnTo>
                      <a:pt x="229" y="145"/>
                    </a:lnTo>
                    <a:lnTo>
                      <a:pt x="229" y="145"/>
                    </a:lnTo>
                    <a:lnTo>
                      <a:pt x="230" y="145"/>
                    </a:lnTo>
                    <a:lnTo>
                      <a:pt x="230" y="145"/>
                    </a:lnTo>
                    <a:lnTo>
                      <a:pt x="230" y="145"/>
                    </a:lnTo>
                    <a:lnTo>
                      <a:pt x="230" y="145"/>
                    </a:lnTo>
                    <a:lnTo>
                      <a:pt x="230" y="145"/>
                    </a:lnTo>
                    <a:lnTo>
                      <a:pt x="230" y="145"/>
                    </a:lnTo>
                    <a:lnTo>
                      <a:pt x="230" y="145"/>
                    </a:lnTo>
                    <a:lnTo>
                      <a:pt x="230" y="144"/>
                    </a:lnTo>
                    <a:lnTo>
                      <a:pt x="230" y="144"/>
                    </a:lnTo>
                    <a:lnTo>
                      <a:pt x="230" y="144"/>
                    </a:lnTo>
                    <a:lnTo>
                      <a:pt x="230" y="144"/>
                    </a:lnTo>
                    <a:lnTo>
                      <a:pt x="230" y="144"/>
                    </a:lnTo>
                    <a:lnTo>
                      <a:pt x="230" y="144"/>
                    </a:lnTo>
                    <a:lnTo>
                      <a:pt x="230" y="144"/>
                    </a:lnTo>
                    <a:lnTo>
                      <a:pt x="229" y="144"/>
                    </a:lnTo>
                    <a:lnTo>
                      <a:pt x="229" y="144"/>
                    </a:lnTo>
                    <a:lnTo>
                      <a:pt x="229" y="144"/>
                    </a:lnTo>
                    <a:lnTo>
                      <a:pt x="229" y="143"/>
                    </a:lnTo>
                    <a:lnTo>
                      <a:pt x="229" y="143"/>
                    </a:lnTo>
                    <a:lnTo>
                      <a:pt x="229" y="143"/>
                    </a:lnTo>
                    <a:lnTo>
                      <a:pt x="229" y="143"/>
                    </a:lnTo>
                    <a:lnTo>
                      <a:pt x="229" y="142"/>
                    </a:lnTo>
                    <a:lnTo>
                      <a:pt x="229" y="142"/>
                    </a:lnTo>
                    <a:lnTo>
                      <a:pt x="228" y="142"/>
                    </a:lnTo>
                    <a:lnTo>
                      <a:pt x="228" y="142"/>
                    </a:lnTo>
                    <a:lnTo>
                      <a:pt x="228" y="141"/>
                    </a:lnTo>
                    <a:lnTo>
                      <a:pt x="228" y="141"/>
                    </a:lnTo>
                    <a:lnTo>
                      <a:pt x="228" y="141"/>
                    </a:lnTo>
                    <a:lnTo>
                      <a:pt x="228" y="141"/>
                    </a:lnTo>
                    <a:lnTo>
                      <a:pt x="228" y="140"/>
                    </a:lnTo>
                    <a:lnTo>
                      <a:pt x="227" y="140"/>
                    </a:lnTo>
                    <a:lnTo>
                      <a:pt x="227" y="139"/>
                    </a:lnTo>
                    <a:lnTo>
                      <a:pt x="227" y="139"/>
                    </a:lnTo>
                    <a:lnTo>
                      <a:pt x="226" y="138"/>
                    </a:lnTo>
                    <a:lnTo>
                      <a:pt x="226" y="138"/>
                    </a:lnTo>
                    <a:lnTo>
                      <a:pt x="226" y="137"/>
                    </a:lnTo>
                    <a:lnTo>
                      <a:pt x="225" y="136"/>
                    </a:lnTo>
                    <a:lnTo>
                      <a:pt x="225" y="136"/>
                    </a:lnTo>
                    <a:lnTo>
                      <a:pt x="224" y="135"/>
                    </a:lnTo>
                    <a:lnTo>
                      <a:pt x="224" y="134"/>
                    </a:lnTo>
                    <a:lnTo>
                      <a:pt x="224" y="134"/>
                    </a:lnTo>
                    <a:lnTo>
                      <a:pt x="224" y="134"/>
                    </a:lnTo>
                    <a:lnTo>
                      <a:pt x="223" y="133"/>
                    </a:lnTo>
                    <a:lnTo>
                      <a:pt x="223" y="133"/>
                    </a:lnTo>
                    <a:lnTo>
                      <a:pt x="222" y="132"/>
                    </a:lnTo>
                    <a:lnTo>
                      <a:pt x="222" y="131"/>
                    </a:lnTo>
                    <a:lnTo>
                      <a:pt x="221" y="131"/>
                    </a:lnTo>
                    <a:lnTo>
                      <a:pt x="221" y="130"/>
                    </a:lnTo>
                    <a:lnTo>
                      <a:pt x="220" y="129"/>
                    </a:lnTo>
                    <a:lnTo>
                      <a:pt x="219" y="129"/>
                    </a:lnTo>
                    <a:lnTo>
                      <a:pt x="219" y="128"/>
                    </a:lnTo>
                    <a:lnTo>
                      <a:pt x="218" y="127"/>
                    </a:lnTo>
                    <a:lnTo>
                      <a:pt x="218" y="126"/>
                    </a:lnTo>
                    <a:lnTo>
                      <a:pt x="217" y="126"/>
                    </a:lnTo>
                    <a:lnTo>
                      <a:pt x="216" y="125"/>
                    </a:lnTo>
                    <a:lnTo>
                      <a:pt x="216" y="124"/>
                    </a:lnTo>
                    <a:lnTo>
                      <a:pt x="215" y="124"/>
                    </a:lnTo>
                    <a:lnTo>
                      <a:pt x="214" y="124"/>
                    </a:lnTo>
                    <a:lnTo>
                      <a:pt x="214" y="123"/>
                    </a:lnTo>
                    <a:lnTo>
                      <a:pt x="214" y="123"/>
                    </a:lnTo>
                    <a:lnTo>
                      <a:pt x="214" y="122"/>
                    </a:lnTo>
                    <a:lnTo>
                      <a:pt x="213" y="121"/>
                    </a:lnTo>
                    <a:lnTo>
                      <a:pt x="212" y="121"/>
                    </a:lnTo>
                    <a:lnTo>
                      <a:pt x="212" y="120"/>
                    </a:lnTo>
                    <a:lnTo>
                      <a:pt x="211" y="119"/>
                    </a:lnTo>
                    <a:lnTo>
                      <a:pt x="210" y="119"/>
                    </a:lnTo>
                    <a:lnTo>
                      <a:pt x="210" y="118"/>
                    </a:lnTo>
                    <a:lnTo>
                      <a:pt x="209" y="117"/>
                    </a:lnTo>
                    <a:lnTo>
                      <a:pt x="208" y="117"/>
                    </a:lnTo>
                    <a:lnTo>
                      <a:pt x="208" y="116"/>
                    </a:lnTo>
                    <a:lnTo>
                      <a:pt x="207" y="115"/>
                    </a:lnTo>
                    <a:lnTo>
                      <a:pt x="206" y="115"/>
                    </a:lnTo>
                    <a:lnTo>
                      <a:pt x="205" y="114"/>
                    </a:lnTo>
                    <a:lnTo>
                      <a:pt x="205" y="113"/>
                    </a:lnTo>
                    <a:lnTo>
                      <a:pt x="204" y="112"/>
                    </a:lnTo>
                    <a:lnTo>
                      <a:pt x="202" y="111"/>
                    </a:lnTo>
                    <a:lnTo>
                      <a:pt x="201" y="110"/>
                    </a:lnTo>
                    <a:lnTo>
                      <a:pt x="200" y="109"/>
                    </a:lnTo>
                    <a:lnTo>
                      <a:pt x="199" y="108"/>
                    </a:lnTo>
                    <a:lnTo>
                      <a:pt x="198" y="107"/>
                    </a:lnTo>
                    <a:lnTo>
                      <a:pt x="197" y="106"/>
                    </a:lnTo>
                    <a:lnTo>
                      <a:pt x="196" y="105"/>
                    </a:lnTo>
                    <a:lnTo>
                      <a:pt x="195" y="105"/>
                    </a:lnTo>
                    <a:lnTo>
                      <a:pt x="195" y="104"/>
                    </a:lnTo>
                    <a:lnTo>
                      <a:pt x="194" y="104"/>
                    </a:lnTo>
                    <a:lnTo>
                      <a:pt x="194" y="103"/>
                    </a:lnTo>
                    <a:lnTo>
                      <a:pt x="193" y="102"/>
                    </a:lnTo>
                    <a:lnTo>
                      <a:pt x="192" y="102"/>
                    </a:lnTo>
                    <a:lnTo>
                      <a:pt x="192" y="102"/>
                    </a:lnTo>
                    <a:lnTo>
                      <a:pt x="191" y="101"/>
                    </a:lnTo>
                    <a:lnTo>
                      <a:pt x="190" y="100"/>
                    </a:lnTo>
                    <a:lnTo>
                      <a:pt x="189" y="99"/>
                    </a:lnTo>
                    <a:lnTo>
                      <a:pt x="188" y="98"/>
                    </a:lnTo>
                    <a:lnTo>
                      <a:pt x="187" y="97"/>
                    </a:lnTo>
                    <a:lnTo>
                      <a:pt x="186" y="97"/>
                    </a:lnTo>
                    <a:lnTo>
                      <a:pt x="186" y="96"/>
                    </a:lnTo>
                    <a:lnTo>
                      <a:pt x="185" y="96"/>
                    </a:lnTo>
                    <a:lnTo>
                      <a:pt x="184" y="95"/>
                    </a:lnTo>
                    <a:lnTo>
                      <a:pt x="182" y="94"/>
                    </a:lnTo>
                    <a:lnTo>
                      <a:pt x="181" y="93"/>
                    </a:lnTo>
                    <a:lnTo>
                      <a:pt x="180" y="92"/>
                    </a:lnTo>
                    <a:lnTo>
                      <a:pt x="179" y="91"/>
                    </a:lnTo>
                    <a:lnTo>
                      <a:pt x="177" y="91"/>
                    </a:lnTo>
                    <a:lnTo>
                      <a:pt x="176" y="90"/>
                    </a:lnTo>
                    <a:lnTo>
                      <a:pt x="176" y="89"/>
                    </a:lnTo>
                    <a:lnTo>
                      <a:pt x="174" y="88"/>
                    </a:lnTo>
                    <a:lnTo>
                      <a:pt x="173" y="87"/>
                    </a:lnTo>
                    <a:lnTo>
                      <a:pt x="172" y="86"/>
                    </a:lnTo>
                    <a:lnTo>
                      <a:pt x="171" y="86"/>
                    </a:lnTo>
                    <a:lnTo>
                      <a:pt x="169" y="85"/>
                    </a:lnTo>
                    <a:lnTo>
                      <a:pt x="168" y="84"/>
                    </a:lnTo>
                    <a:lnTo>
                      <a:pt x="167" y="84"/>
                    </a:lnTo>
                    <a:lnTo>
                      <a:pt x="166" y="83"/>
                    </a:lnTo>
                    <a:lnTo>
                      <a:pt x="165" y="82"/>
                    </a:lnTo>
                    <a:lnTo>
                      <a:pt x="164" y="81"/>
                    </a:lnTo>
                    <a:lnTo>
                      <a:pt x="162" y="80"/>
                    </a:lnTo>
                    <a:lnTo>
                      <a:pt x="161" y="79"/>
                    </a:lnTo>
                    <a:lnTo>
                      <a:pt x="160" y="79"/>
                    </a:lnTo>
                    <a:lnTo>
                      <a:pt x="158" y="78"/>
                    </a:lnTo>
                    <a:lnTo>
                      <a:pt x="157" y="77"/>
                    </a:lnTo>
                    <a:lnTo>
                      <a:pt x="157" y="76"/>
                    </a:lnTo>
                    <a:lnTo>
                      <a:pt x="155" y="76"/>
                    </a:lnTo>
                    <a:lnTo>
                      <a:pt x="154" y="76"/>
                    </a:lnTo>
                    <a:lnTo>
                      <a:pt x="153" y="75"/>
                    </a:lnTo>
                    <a:lnTo>
                      <a:pt x="151" y="74"/>
                    </a:lnTo>
                    <a:lnTo>
                      <a:pt x="150" y="73"/>
                    </a:lnTo>
                    <a:lnTo>
                      <a:pt x="149" y="72"/>
                    </a:lnTo>
                    <a:lnTo>
                      <a:pt x="147" y="72"/>
                    </a:lnTo>
                    <a:lnTo>
                      <a:pt x="147" y="71"/>
                    </a:lnTo>
                    <a:lnTo>
                      <a:pt x="146" y="71"/>
                    </a:lnTo>
                    <a:lnTo>
                      <a:pt x="145" y="70"/>
                    </a:lnTo>
                    <a:lnTo>
                      <a:pt x="144" y="69"/>
                    </a:lnTo>
                    <a:lnTo>
                      <a:pt x="143" y="69"/>
                    </a:lnTo>
                    <a:lnTo>
                      <a:pt x="141" y="68"/>
                    </a:lnTo>
                    <a:lnTo>
                      <a:pt x="140" y="67"/>
                    </a:lnTo>
                    <a:lnTo>
                      <a:pt x="139" y="67"/>
                    </a:lnTo>
                    <a:lnTo>
                      <a:pt x="138" y="67"/>
                    </a:lnTo>
                    <a:lnTo>
                      <a:pt x="137" y="66"/>
                    </a:lnTo>
                    <a:lnTo>
                      <a:pt x="135" y="65"/>
                    </a:lnTo>
                    <a:lnTo>
                      <a:pt x="134" y="65"/>
                    </a:lnTo>
                    <a:lnTo>
                      <a:pt x="133" y="64"/>
                    </a:lnTo>
                    <a:lnTo>
                      <a:pt x="131" y="63"/>
                    </a:lnTo>
                    <a:lnTo>
                      <a:pt x="130" y="63"/>
                    </a:lnTo>
                    <a:lnTo>
                      <a:pt x="128" y="62"/>
                    </a:lnTo>
                    <a:lnTo>
                      <a:pt x="128" y="61"/>
                    </a:lnTo>
                    <a:lnTo>
                      <a:pt x="127" y="61"/>
                    </a:lnTo>
                    <a:lnTo>
                      <a:pt x="125" y="60"/>
                    </a:lnTo>
                    <a:lnTo>
                      <a:pt x="124" y="59"/>
                    </a:lnTo>
                    <a:lnTo>
                      <a:pt x="122" y="59"/>
                    </a:lnTo>
                    <a:lnTo>
                      <a:pt x="121" y="58"/>
                    </a:lnTo>
                    <a:lnTo>
                      <a:pt x="119" y="57"/>
                    </a:lnTo>
                    <a:lnTo>
                      <a:pt x="119" y="57"/>
                    </a:lnTo>
                    <a:lnTo>
                      <a:pt x="118" y="57"/>
                    </a:lnTo>
                    <a:lnTo>
                      <a:pt x="116" y="56"/>
                    </a:lnTo>
                    <a:lnTo>
                      <a:pt x="115" y="56"/>
                    </a:lnTo>
                    <a:lnTo>
                      <a:pt x="113" y="55"/>
                    </a:lnTo>
                    <a:lnTo>
                      <a:pt x="112" y="54"/>
                    </a:lnTo>
                    <a:lnTo>
                      <a:pt x="110" y="54"/>
                    </a:lnTo>
                    <a:lnTo>
                      <a:pt x="109" y="53"/>
                    </a:lnTo>
                    <a:lnTo>
                      <a:pt x="108" y="53"/>
                    </a:lnTo>
                    <a:lnTo>
                      <a:pt x="107" y="52"/>
                    </a:lnTo>
                    <a:lnTo>
                      <a:pt x="106" y="51"/>
                    </a:lnTo>
                    <a:lnTo>
                      <a:pt x="104" y="51"/>
                    </a:lnTo>
                    <a:lnTo>
                      <a:pt x="103" y="50"/>
                    </a:lnTo>
                    <a:lnTo>
                      <a:pt x="101" y="49"/>
                    </a:lnTo>
                    <a:lnTo>
                      <a:pt x="100" y="49"/>
                    </a:lnTo>
                    <a:lnTo>
                      <a:pt x="99" y="48"/>
                    </a:lnTo>
                    <a:lnTo>
                      <a:pt x="99" y="48"/>
                    </a:lnTo>
                    <a:lnTo>
                      <a:pt x="98" y="48"/>
                    </a:lnTo>
                    <a:lnTo>
                      <a:pt x="96" y="48"/>
                    </a:lnTo>
                    <a:lnTo>
                      <a:pt x="95" y="48"/>
                    </a:lnTo>
                    <a:lnTo>
                      <a:pt x="92" y="46"/>
                    </a:lnTo>
                    <a:lnTo>
                      <a:pt x="90" y="45"/>
                    </a:lnTo>
                    <a:lnTo>
                      <a:pt x="87" y="44"/>
                    </a:lnTo>
                    <a:lnTo>
                      <a:pt x="84" y="43"/>
                    </a:lnTo>
                    <a:lnTo>
                      <a:pt x="81" y="42"/>
                    </a:lnTo>
                    <a:lnTo>
                      <a:pt x="79" y="41"/>
                    </a:lnTo>
                    <a:lnTo>
                      <a:pt x="76" y="39"/>
                    </a:lnTo>
                    <a:lnTo>
                      <a:pt x="73" y="38"/>
                    </a:lnTo>
                    <a:lnTo>
                      <a:pt x="71" y="38"/>
                    </a:lnTo>
                    <a:lnTo>
                      <a:pt x="68" y="37"/>
                    </a:lnTo>
                    <a:lnTo>
                      <a:pt x="65" y="36"/>
                    </a:lnTo>
                    <a:lnTo>
                      <a:pt x="62" y="35"/>
                    </a:lnTo>
                    <a:lnTo>
                      <a:pt x="60" y="34"/>
                    </a:lnTo>
                    <a:lnTo>
                      <a:pt x="58" y="33"/>
                    </a:lnTo>
                    <a:lnTo>
                      <a:pt x="59" y="34"/>
                    </a:lnTo>
                    <a:lnTo>
                      <a:pt x="59" y="34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147">
                <a:extLst>
                  <a:ext uri="{FF2B5EF4-FFF2-40B4-BE49-F238E27FC236}">
                    <a16:creationId xmlns:a16="http://schemas.microsoft.com/office/drawing/2014/main" id="{B41C858C-F0B8-DE87-4FF8-3E8EFA2E0EA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399463" y="9117014"/>
                <a:ext cx="242888" cy="241300"/>
              </a:xfrm>
              <a:custGeom>
                <a:avLst/>
                <a:gdLst>
                  <a:gd name="T0" fmla="*/ 24 w 153"/>
                  <a:gd name="T1" fmla="*/ 50 h 152"/>
                  <a:gd name="T2" fmla="*/ 16 w 153"/>
                  <a:gd name="T3" fmla="*/ 44 h 152"/>
                  <a:gd name="T4" fmla="*/ 11 w 153"/>
                  <a:gd name="T5" fmla="*/ 39 h 152"/>
                  <a:gd name="T6" fmla="*/ 6 w 153"/>
                  <a:gd name="T7" fmla="*/ 34 h 152"/>
                  <a:gd name="T8" fmla="*/ 5 w 153"/>
                  <a:gd name="T9" fmla="*/ 31 h 152"/>
                  <a:gd name="T10" fmla="*/ 3 w 153"/>
                  <a:gd name="T11" fmla="*/ 28 h 152"/>
                  <a:gd name="T12" fmla="*/ 1 w 153"/>
                  <a:gd name="T13" fmla="*/ 24 h 152"/>
                  <a:gd name="T14" fmla="*/ 1 w 153"/>
                  <a:gd name="T15" fmla="*/ 17 h 152"/>
                  <a:gd name="T16" fmla="*/ 3 w 153"/>
                  <a:gd name="T17" fmla="*/ 11 h 152"/>
                  <a:gd name="T18" fmla="*/ 8 w 153"/>
                  <a:gd name="T19" fmla="*/ 7 h 152"/>
                  <a:gd name="T20" fmla="*/ 14 w 153"/>
                  <a:gd name="T21" fmla="*/ 5 h 152"/>
                  <a:gd name="T22" fmla="*/ 19 w 153"/>
                  <a:gd name="T23" fmla="*/ 2 h 152"/>
                  <a:gd name="T24" fmla="*/ 31 w 153"/>
                  <a:gd name="T25" fmla="*/ 3 h 152"/>
                  <a:gd name="T26" fmla="*/ 28 w 153"/>
                  <a:gd name="T27" fmla="*/ 1 h 152"/>
                  <a:gd name="T28" fmla="*/ 33 w 153"/>
                  <a:gd name="T29" fmla="*/ 3 h 152"/>
                  <a:gd name="T30" fmla="*/ 38 w 153"/>
                  <a:gd name="T31" fmla="*/ 5 h 152"/>
                  <a:gd name="T32" fmla="*/ 47 w 153"/>
                  <a:gd name="T33" fmla="*/ 8 h 152"/>
                  <a:gd name="T34" fmla="*/ 64 w 153"/>
                  <a:gd name="T35" fmla="*/ 15 h 152"/>
                  <a:gd name="T36" fmla="*/ 72 w 153"/>
                  <a:gd name="T37" fmla="*/ 18 h 152"/>
                  <a:gd name="T38" fmla="*/ 80 w 153"/>
                  <a:gd name="T39" fmla="*/ 22 h 152"/>
                  <a:gd name="T40" fmla="*/ 83 w 153"/>
                  <a:gd name="T41" fmla="*/ 24 h 152"/>
                  <a:gd name="T42" fmla="*/ 88 w 153"/>
                  <a:gd name="T43" fmla="*/ 27 h 152"/>
                  <a:gd name="T44" fmla="*/ 94 w 153"/>
                  <a:gd name="T45" fmla="*/ 33 h 152"/>
                  <a:gd name="T46" fmla="*/ 100 w 153"/>
                  <a:gd name="T47" fmla="*/ 38 h 152"/>
                  <a:gd name="T48" fmla="*/ 107 w 153"/>
                  <a:gd name="T49" fmla="*/ 46 h 152"/>
                  <a:gd name="T50" fmla="*/ 113 w 153"/>
                  <a:gd name="T51" fmla="*/ 53 h 152"/>
                  <a:gd name="T52" fmla="*/ 120 w 153"/>
                  <a:gd name="T53" fmla="*/ 61 h 152"/>
                  <a:gd name="T54" fmla="*/ 126 w 153"/>
                  <a:gd name="T55" fmla="*/ 69 h 152"/>
                  <a:gd name="T56" fmla="*/ 132 w 153"/>
                  <a:gd name="T57" fmla="*/ 77 h 152"/>
                  <a:gd name="T58" fmla="*/ 139 w 153"/>
                  <a:gd name="T59" fmla="*/ 86 h 152"/>
                  <a:gd name="T60" fmla="*/ 143 w 153"/>
                  <a:gd name="T61" fmla="*/ 95 h 152"/>
                  <a:gd name="T62" fmla="*/ 147 w 153"/>
                  <a:gd name="T63" fmla="*/ 102 h 152"/>
                  <a:gd name="T64" fmla="*/ 148 w 153"/>
                  <a:gd name="T65" fmla="*/ 106 h 152"/>
                  <a:gd name="T66" fmla="*/ 150 w 153"/>
                  <a:gd name="T67" fmla="*/ 111 h 152"/>
                  <a:gd name="T68" fmla="*/ 151 w 153"/>
                  <a:gd name="T69" fmla="*/ 115 h 152"/>
                  <a:gd name="T70" fmla="*/ 152 w 153"/>
                  <a:gd name="T71" fmla="*/ 120 h 152"/>
                  <a:gd name="T72" fmla="*/ 153 w 153"/>
                  <a:gd name="T73" fmla="*/ 124 h 152"/>
                  <a:gd name="T74" fmla="*/ 153 w 153"/>
                  <a:gd name="T75" fmla="*/ 129 h 152"/>
                  <a:gd name="T76" fmla="*/ 152 w 153"/>
                  <a:gd name="T77" fmla="*/ 134 h 152"/>
                  <a:gd name="T78" fmla="*/ 150 w 153"/>
                  <a:gd name="T79" fmla="*/ 140 h 152"/>
                  <a:gd name="T80" fmla="*/ 147 w 153"/>
                  <a:gd name="T81" fmla="*/ 144 h 152"/>
                  <a:gd name="T82" fmla="*/ 141 w 153"/>
                  <a:gd name="T83" fmla="*/ 149 h 152"/>
                  <a:gd name="T84" fmla="*/ 134 w 153"/>
                  <a:gd name="T85" fmla="*/ 152 h 152"/>
                  <a:gd name="T86" fmla="*/ 128 w 153"/>
                  <a:gd name="T87" fmla="*/ 152 h 152"/>
                  <a:gd name="T88" fmla="*/ 123 w 153"/>
                  <a:gd name="T89" fmla="*/ 151 h 152"/>
                  <a:gd name="T90" fmla="*/ 119 w 153"/>
                  <a:gd name="T91" fmla="*/ 149 h 152"/>
                  <a:gd name="T92" fmla="*/ 116 w 153"/>
                  <a:gd name="T93" fmla="*/ 147 h 152"/>
                  <a:gd name="T94" fmla="*/ 112 w 153"/>
                  <a:gd name="T95" fmla="*/ 145 h 152"/>
                  <a:gd name="T96" fmla="*/ 107 w 153"/>
                  <a:gd name="T97" fmla="*/ 141 h 152"/>
                  <a:gd name="T98" fmla="*/ 100 w 153"/>
                  <a:gd name="T99" fmla="*/ 135 h 152"/>
                  <a:gd name="T100" fmla="*/ 93 w 153"/>
                  <a:gd name="T101" fmla="*/ 128 h 152"/>
                  <a:gd name="T102" fmla="*/ 87 w 153"/>
                  <a:gd name="T103" fmla="*/ 122 h 152"/>
                  <a:gd name="T104" fmla="*/ 80 w 153"/>
                  <a:gd name="T105" fmla="*/ 114 h 152"/>
                  <a:gd name="T106" fmla="*/ 65 w 153"/>
                  <a:gd name="T107" fmla="*/ 97 h 152"/>
                  <a:gd name="T108" fmla="*/ 49 w 153"/>
                  <a:gd name="T109" fmla="*/ 76 h 152"/>
                  <a:gd name="T110" fmla="*/ 37 w 153"/>
                  <a:gd name="T111" fmla="*/ 64 h 152"/>
                  <a:gd name="T112" fmla="*/ 33 w 153"/>
                  <a:gd name="T113" fmla="*/ 59 h 152"/>
                  <a:gd name="T114" fmla="*/ 30 w 153"/>
                  <a:gd name="T115" fmla="*/ 56 h 152"/>
                  <a:gd name="T116" fmla="*/ 121 w 153"/>
                  <a:gd name="T117" fmla="*/ 126 h 152"/>
                  <a:gd name="T118" fmla="*/ 121 w 153"/>
                  <a:gd name="T119" fmla="*/ 126 h 152"/>
                  <a:gd name="T120" fmla="*/ 121 w 153"/>
                  <a:gd name="T121" fmla="*/ 126 h 152"/>
                  <a:gd name="T122" fmla="*/ 121 w 153"/>
                  <a:gd name="T123" fmla="*/ 126 h 152"/>
                  <a:gd name="T124" fmla="*/ 121 w 153"/>
                  <a:gd name="T125" fmla="*/ 126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53" h="152">
                    <a:moveTo>
                      <a:pt x="30" y="56"/>
                    </a:moveTo>
                    <a:lnTo>
                      <a:pt x="30" y="56"/>
                    </a:lnTo>
                    <a:lnTo>
                      <a:pt x="30" y="56"/>
                    </a:lnTo>
                    <a:lnTo>
                      <a:pt x="29" y="56"/>
                    </a:lnTo>
                    <a:lnTo>
                      <a:pt x="27" y="54"/>
                    </a:lnTo>
                    <a:lnTo>
                      <a:pt x="25" y="52"/>
                    </a:lnTo>
                    <a:lnTo>
                      <a:pt x="24" y="51"/>
                    </a:lnTo>
                    <a:lnTo>
                      <a:pt x="24" y="50"/>
                    </a:lnTo>
                    <a:lnTo>
                      <a:pt x="22" y="49"/>
                    </a:lnTo>
                    <a:lnTo>
                      <a:pt x="21" y="48"/>
                    </a:lnTo>
                    <a:lnTo>
                      <a:pt x="19" y="47"/>
                    </a:lnTo>
                    <a:lnTo>
                      <a:pt x="19" y="47"/>
                    </a:lnTo>
                    <a:lnTo>
                      <a:pt x="18" y="46"/>
                    </a:lnTo>
                    <a:lnTo>
                      <a:pt x="17" y="46"/>
                    </a:lnTo>
                    <a:lnTo>
                      <a:pt x="17" y="45"/>
                    </a:lnTo>
                    <a:lnTo>
                      <a:pt x="16" y="44"/>
                    </a:lnTo>
                    <a:lnTo>
                      <a:pt x="15" y="44"/>
                    </a:lnTo>
                    <a:lnTo>
                      <a:pt x="14" y="43"/>
                    </a:lnTo>
                    <a:lnTo>
                      <a:pt x="14" y="42"/>
                    </a:lnTo>
                    <a:lnTo>
                      <a:pt x="14" y="42"/>
                    </a:lnTo>
                    <a:lnTo>
                      <a:pt x="13" y="41"/>
                    </a:lnTo>
                    <a:lnTo>
                      <a:pt x="13" y="40"/>
                    </a:lnTo>
                    <a:lnTo>
                      <a:pt x="12" y="40"/>
                    </a:lnTo>
                    <a:lnTo>
                      <a:pt x="11" y="39"/>
                    </a:lnTo>
                    <a:lnTo>
                      <a:pt x="11" y="38"/>
                    </a:lnTo>
                    <a:lnTo>
                      <a:pt x="10" y="38"/>
                    </a:lnTo>
                    <a:lnTo>
                      <a:pt x="9" y="37"/>
                    </a:lnTo>
                    <a:lnTo>
                      <a:pt x="9" y="37"/>
                    </a:lnTo>
                    <a:lnTo>
                      <a:pt x="8" y="37"/>
                    </a:lnTo>
                    <a:lnTo>
                      <a:pt x="7" y="36"/>
                    </a:lnTo>
                    <a:lnTo>
                      <a:pt x="7" y="35"/>
                    </a:lnTo>
                    <a:lnTo>
                      <a:pt x="6" y="34"/>
                    </a:lnTo>
                    <a:lnTo>
                      <a:pt x="6" y="34"/>
                    </a:lnTo>
                    <a:lnTo>
                      <a:pt x="5" y="34"/>
                    </a:lnTo>
                    <a:lnTo>
                      <a:pt x="5" y="33"/>
                    </a:lnTo>
                    <a:lnTo>
                      <a:pt x="5" y="33"/>
                    </a:lnTo>
                    <a:lnTo>
                      <a:pt x="5" y="32"/>
                    </a:lnTo>
                    <a:lnTo>
                      <a:pt x="5" y="32"/>
                    </a:lnTo>
                    <a:lnTo>
                      <a:pt x="5" y="32"/>
                    </a:lnTo>
                    <a:lnTo>
                      <a:pt x="5" y="31"/>
                    </a:lnTo>
                    <a:lnTo>
                      <a:pt x="4" y="31"/>
                    </a:lnTo>
                    <a:lnTo>
                      <a:pt x="4" y="30"/>
                    </a:lnTo>
                    <a:lnTo>
                      <a:pt x="4" y="30"/>
                    </a:lnTo>
                    <a:lnTo>
                      <a:pt x="3" y="29"/>
                    </a:lnTo>
                    <a:lnTo>
                      <a:pt x="3" y="29"/>
                    </a:lnTo>
                    <a:lnTo>
                      <a:pt x="3" y="29"/>
                    </a:lnTo>
                    <a:lnTo>
                      <a:pt x="3" y="28"/>
                    </a:lnTo>
                    <a:lnTo>
                      <a:pt x="3" y="28"/>
                    </a:lnTo>
                    <a:lnTo>
                      <a:pt x="2" y="27"/>
                    </a:lnTo>
                    <a:lnTo>
                      <a:pt x="2" y="27"/>
                    </a:lnTo>
                    <a:lnTo>
                      <a:pt x="2" y="27"/>
                    </a:lnTo>
                    <a:lnTo>
                      <a:pt x="2" y="27"/>
                    </a:lnTo>
                    <a:lnTo>
                      <a:pt x="1" y="26"/>
                    </a:lnTo>
                    <a:lnTo>
                      <a:pt x="1" y="25"/>
                    </a:lnTo>
                    <a:lnTo>
                      <a:pt x="1" y="24"/>
                    </a:lnTo>
                    <a:lnTo>
                      <a:pt x="1" y="24"/>
                    </a:lnTo>
                    <a:lnTo>
                      <a:pt x="1" y="23"/>
                    </a:lnTo>
                    <a:lnTo>
                      <a:pt x="0" y="22"/>
                    </a:lnTo>
                    <a:lnTo>
                      <a:pt x="0" y="21"/>
                    </a:lnTo>
                    <a:lnTo>
                      <a:pt x="0" y="19"/>
                    </a:lnTo>
                    <a:lnTo>
                      <a:pt x="0" y="18"/>
                    </a:lnTo>
                    <a:lnTo>
                      <a:pt x="1" y="18"/>
                    </a:lnTo>
                    <a:lnTo>
                      <a:pt x="1" y="17"/>
                    </a:lnTo>
                    <a:lnTo>
                      <a:pt x="1" y="17"/>
                    </a:lnTo>
                    <a:lnTo>
                      <a:pt x="1" y="16"/>
                    </a:lnTo>
                    <a:lnTo>
                      <a:pt x="1" y="15"/>
                    </a:lnTo>
                    <a:lnTo>
                      <a:pt x="2" y="15"/>
                    </a:lnTo>
                    <a:lnTo>
                      <a:pt x="2" y="14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3" y="12"/>
                    </a:lnTo>
                    <a:lnTo>
                      <a:pt x="3" y="11"/>
                    </a:lnTo>
                    <a:lnTo>
                      <a:pt x="4" y="11"/>
                    </a:lnTo>
                    <a:lnTo>
                      <a:pt x="4" y="10"/>
                    </a:lnTo>
                    <a:lnTo>
                      <a:pt x="5" y="10"/>
                    </a:lnTo>
                    <a:lnTo>
                      <a:pt x="5" y="9"/>
                    </a:lnTo>
                    <a:lnTo>
                      <a:pt x="5" y="8"/>
                    </a:lnTo>
                    <a:lnTo>
                      <a:pt x="6" y="8"/>
                    </a:lnTo>
                    <a:lnTo>
                      <a:pt x="7" y="8"/>
                    </a:lnTo>
                    <a:lnTo>
                      <a:pt x="8" y="7"/>
                    </a:lnTo>
                    <a:lnTo>
                      <a:pt x="9" y="7"/>
                    </a:lnTo>
                    <a:lnTo>
                      <a:pt x="10" y="6"/>
                    </a:lnTo>
                    <a:lnTo>
                      <a:pt x="11" y="6"/>
                    </a:lnTo>
                    <a:lnTo>
                      <a:pt x="12" y="6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7" y="4"/>
                    </a:lnTo>
                    <a:lnTo>
                      <a:pt x="18" y="3"/>
                    </a:lnTo>
                    <a:lnTo>
                      <a:pt x="19" y="2"/>
                    </a:lnTo>
                    <a:lnTo>
                      <a:pt x="19" y="2"/>
                    </a:lnTo>
                    <a:lnTo>
                      <a:pt x="21" y="1"/>
                    </a:lnTo>
                    <a:lnTo>
                      <a:pt x="21" y="1"/>
                    </a:lnTo>
                    <a:lnTo>
                      <a:pt x="22" y="1"/>
                    </a:lnTo>
                    <a:lnTo>
                      <a:pt x="23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31" y="3"/>
                    </a:lnTo>
                    <a:lnTo>
                      <a:pt x="31" y="2"/>
                    </a:lnTo>
                    <a:lnTo>
                      <a:pt x="30" y="2"/>
                    </a:lnTo>
                    <a:lnTo>
                      <a:pt x="29" y="2"/>
                    </a:lnTo>
                    <a:lnTo>
                      <a:pt x="29" y="1"/>
                    </a:lnTo>
                    <a:lnTo>
                      <a:pt x="28" y="1"/>
                    </a:lnTo>
                    <a:lnTo>
                      <a:pt x="28" y="1"/>
                    </a:lnTo>
                    <a:lnTo>
                      <a:pt x="28" y="1"/>
                    </a:lnTo>
                    <a:lnTo>
                      <a:pt x="28" y="1"/>
                    </a:lnTo>
                    <a:lnTo>
                      <a:pt x="28" y="1"/>
                    </a:lnTo>
                    <a:lnTo>
                      <a:pt x="29" y="1"/>
                    </a:lnTo>
                    <a:lnTo>
                      <a:pt x="29" y="1"/>
                    </a:lnTo>
                    <a:lnTo>
                      <a:pt x="29" y="1"/>
                    </a:lnTo>
                    <a:lnTo>
                      <a:pt x="30" y="2"/>
                    </a:lnTo>
                    <a:lnTo>
                      <a:pt x="30" y="2"/>
                    </a:lnTo>
                    <a:lnTo>
                      <a:pt x="32" y="2"/>
                    </a:lnTo>
                    <a:lnTo>
                      <a:pt x="33" y="3"/>
                    </a:lnTo>
                    <a:lnTo>
                      <a:pt x="33" y="3"/>
                    </a:lnTo>
                    <a:lnTo>
                      <a:pt x="34" y="3"/>
                    </a:lnTo>
                    <a:lnTo>
                      <a:pt x="35" y="4"/>
                    </a:lnTo>
                    <a:lnTo>
                      <a:pt x="36" y="4"/>
                    </a:lnTo>
                    <a:lnTo>
                      <a:pt x="36" y="4"/>
                    </a:lnTo>
                    <a:lnTo>
                      <a:pt x="37" y="4"/>
                    </a:lnTo>
                    <a:lnTo>
                      <a:pt x="38" y="5"/>
                    </a:lnTo>
                    <a:lnTo>
                      <a:pt x="38" y="5"/>
                    </a:lnTo>
                    <a:lnTo>
                      <a:pt x="39" y="5"/>
                    </a:lnTo>
                    <a:lnTo>
                      <a:pt x="39" y="5"/>
                    </a:lnTo>
                    <a:lnTo>
                      <a:pt x="40" y="6"/>
                    </a:lnTo>
                    <a:lnTo>
                      <a:pt x="41" y="6"/>
                    </a:lnTo>
                    <a:lnTo>
                      <a:pt x="43" y="7"/>
                    </a:lnTo>
                    <a:lnTo>
                      <a:pt x="43" y="7"/>
                    </a:lnTo>
                    <a:lnTo>
                      <a:pt x="44" y="8"/>
                    </a:lnTo>
                    <a:lnTo>
                      <a:pt x="47" y="8"/>
                    </a:lnTo>
                    <a:lnTo>
                      <a:pt x="50" y="9"/>
                    </a:lnTo>
                    <a:lnTo>
                      <a:pt x="54" y="11"/>
                    </a:lnTo>
                    <a:lnTo>
                      <a:pt x="57" y="12"/>
                    </a:lnTo>
                    <a:lnTo>
                      <a:pt x="59" y="13"/>
                    </a:lnTo>
                    <a:lnTo>
                      <a:pt x="61" y="14"/>
                    </a:lnTo>
                    <a:lnTo>
                      <a:pt x="62" y="14"/>
                    </a:lnTo>
                    <a:lnTo>
                      <a:pt x="62" y="15"/>
                    </a:lnTo>
                    <a:lnTo>
                      <a:pt x="64" y="15"/>
                    </a:lnTo>
                    <a:lnTo>
                      <a:pt x="65" y="16"/>
                    </a:lnTo>
                    <a:lnTo>
                      <a:pt x="65" y="16"/>
                    </a:lnTo>
                    <a:lnTo>
                      <a:pt x="66" y="16"/>
                    </a:lnTo>
                    <a:lnTo>
                      <a:pt x="68" y="17"/>
                    </a:lnTo>
                    <a:lnTo>
                      <a:pt x="69" y="17"/>
                    </a:lnTo>
                    <a:lnTo>
                      <a:pt x="71" y="18"/>
                    </a:lnTo>
                    <a:lnTo>
                      <a:pt x="72" y="18"/>
                    </a:lnTo>
                    <a:lnTo>
                      <a:pt x="72" y="18"/>
                    </a:lnTo>
                    <a:lnTo>
                      <a:pt x="74" y="19"/>
                    </a:lnTo>
                    <a:lnTo>
                      <a:pt x="75" y="19"/>
                    </a:lnTo>
                    <a:lnTo>
                      <a:pt x="76" y="20"/>
                    </a:lnTo>
                    <a:lnTo>
                      <a:pt x="78" y="21"/>
                    </a:lnTo>
                    <a:lnTo>
                      <a:pt x="79" y="21"/>
                    </a:lnTo>
                    <a:lnTo>
                      <a:pt x="80" y="22"/>
                    </a:lnTo>
                    <a:lnTo>
                      <a:pt x="80" y="22"/>
                    </a:lnTo>
                    <a:lnTo>
                      <a:pt x="80" y="22"/>
                    </a:lnTo>
                    <a:lnTo>
                      <a:pt x="81" y="22"/>
                    </a:lnTo>
                    <a:lnTo>
                      <a:pt x="81" y="22"/>
                    </a:lnTo>
                    <a:lnTo>
                      <a:pt x="81" y="23"/>
                    </a:lnTo>
                    <a:lnTo>
                      <a:pt x="81" y="23"/>
                    </a:lnTo>
                    <a:lnTo>
                      <a:pt x="81" y="23"/>
                    </a:lnTo>
                    <a:lnTo>
                      <a:pt x="82" y="23"/>
                    </a:lnTo>
                    <a:lnTo>
                      <a:pt x="82" y="24"/>
                    </a:lnTo>
                    <a:lnTo>
                      <a:pt x="83" y="24"/>
                    </a:lnTo>
                    <a:lnTo>
                      <a:pt x="84" y="25"/>
                    </a:lnTo>
                    <a:lnTo>
                      <a:pt x="84" y="25"/>
                    </a:lnTo>
                    <a:lnTo>
                      <a:pt x="85" y="26"/>
                    </a:lnTo>
                    <a:lnTo>
                      <a:pt x="86" y="26"/>
                    </a:lnTo>
                    <a:lnTo>
                      <a:pt x="87" y="27"/>
                    </a:lnTo>
                    <a:lnTo>
                      <a:pt x="87" y="27"/>
                    </a:lnTo>
                    <a:lnTo>
                      <a:pt x="87" y="27"/>
                    </a:lnTo>
                    <a:lnTo>
                      <a:pt x="88" y="27"/>
                    </a:lnTo>
                    <a:lnTo>
                      <a:pt x="89" y="28"/>
                    </a:lnTo>
                    <a:lnTo>
                      <a:pt x="90" y="28"/>
                    </a:lnTo>
                    <a:lnTo>
                      <a:pt x="91" y="29"/>
                    </a:lnTo>
                    <a:lnTo>
                      <a:pt x="91" y="30"/>
                    </a:lnTo>
                    <a:lnTo>
                      <a:pt x="91" y="30"/>
                    </a:lnTo>
                    <a:lnTo>
                      <a:pt x="92" y="31"/>
                    </a:lnTo>
                    <a:lnTo>
                      <a:pt x="93" y="32"/>
                    </a:lnTo>
                    <a:lnTo>
                      <a:pt x="94" y="33"/>
                    </a:lnTo>
                    <a:lnTo>
                      <a:pt x="95" y="33"/>
                    </a:lnTo>
                    <a:lnTo>
                      <a:pt x="95" y="34"/>
                    </a:lnTo>
                    <a:lnTo>
                      <a:pt x="96" y="35"/>
                    </a:lnTo>
                    <a:lnTo>
                      <a:pt x="97" y="36"/>
                    </a:lnTo>
                    <a:lnTo>
                      <a:pt x="98" y="37"/>
                    </a:lnTo>
                    <a:lnTo>
                      <a:pt x="99" y="37"/>
                    </a:lnTo>
                    <a:lnTo>
                      <a:pt x="100" y="38"/>
                    </a:lnTo>
                    <a:lnTo>
                      <a:pt x="100" y="38"/>
                    </a:lnTo>
                    <a:lnTo>
                      <a:pt x="101" y="39"/>
                    </a:lnTo>
                    <a:lnTo>
                      <a:pt x="101" y="40"/>
                    </a:lnTo>
                    <a:lnTo>
                      <a:pt x="102" y="41"/>
                    </a:lnTo>
                    <a:lnTo>
                      <a:pt x="103" y="42"/>
                    </a:lnTo>
                    <a:lnTo>
                      <a:pt x="104" y="43"/>
                    </a:lnTo>
                    <a:lnTo>
                      <a:pt x="105" y="44"/>
                    </a:lnTo>
                    <a:lnTo>
                      <a:pt x="106" y="45"/>
                    </a:lnTo>
                    <a:lnTo>
                      <a:pt x="107" y="46"/>
                    </a:lnTo>
                    <a:lnTo>
                      <a:pt x="108" y="47"/>
                    </a:lnTo>
                    <a:lnTo>
                      <a:pt x="109" y="47"/>
                    </a:lnTo>
                    <a:lnTo>
                      <a:pt x="110" y="48"/>
                    </a:lnTo>
                    <a:lnTo>
                      <a:pt x="110" y="49"/>
                    </a:lnTo>
                    <a:lnTo>
                      <a:pt x="111" y="50"/>
                    </a:lnTo>
                    <a:lnTo>
                      <a:pt x="112" y="51"/>
                    </a:lnTo>
                    <a:lnTo>
                      <a:pt x="113" y="52"/>
                    </a:lnTo>
                    <a:lnTo>
                      <a:pt x="113" y="53"/>
                    </a:lnTo>
                    <a:lnTo>
                      <a:pt x="114" y="55"/>
                    </a:lnTo>
                    <a:lnTo>
                      <a:pt x="115" y="56"/>
                    </a:lnTo>
                    <a:lnTo>
                      <a:pt x="116" y="56"/>
                    </a:lnTo>
                    <a:lnTo>
                      <a:pt x="117" y="57"/>
                    </a:lnTo>
                    <a:lnTo>
                      <a:pt x="118" y="58"/>
                    </a:lnTo>
                    <a:lnTo>
                      <a:pt x="119" y="59"/>
                    </a:lnTo>
                    <a:lnTo>
                      <a:pt x="119" y="60"/>
                    </a:lnTo>
                    <a:lnTo>
                      <a:pt x="120" y="61"/>
                    </a:lnTo>
                    <a:lnTo>
                      <a:pt x="121" y="63"/>
                    </a:lnTo>
                    <a:lnTo>
                      <a:pt x="122" y="64"/>
                    </a:lnTo>
                    <a:lnTo>
                      <a:pt x="123" y="64"/>
                    </a:lnTo>
                    <a:lnTo>
                      <a:pt x="123" y="65"/>
                    </a:lnTo>
                    <a:lnTo>
                      <a:pt x="124" y="66"/>
                    </a:lnTo>
                    <a:lnTo>
                      <a:pt x="125" y="66"/>
                    </a:lnTo>
                    <a:lnTo>
                      <a:pt x="126" y="67"/>
                    </a:lnTo>
                    <a:lnTo>
                      <a:pt x="126" y="69"/>
                    </a:lnTo>
                    <a:lnTo>
                      <a:pt x="127" y="70"/>
                    </a:lnTo>
                    <a:lnTo>
                      <a:pt x="128" y="71"/>
                    </a:lnTo>
                    <a:lnTo>
                      <a:pt x="129" y="72"/>
                    </a:lnTo>
                    <a:lnTo>
                      <a:pt x="129" y="74"/>
                    </a:lnTo>
                    <a:lnTo>
                      <a:pt x="130" y="75"/>
                    </a:lnTo>
                    <a:lnTo>
                      <a:pt x="131" y="75"/>
                    </a:lnTo>
                    <a:lnTo>
                      <a:pt x="132" y="76"/>
                    </a:lnTo>
                    <a:lnTo>
                      <a:pt x="132" y="77"/>
                    </a:lnTo>
                    <a:lnTo>
                      <a:pt x="133" y="79"/>
                    </a:lnTo>
                    <a:lnTo>
                      <a:pt x="134" y="80"/>
                    </a:lnTo>
                    <a:lnTo>
                      <a:pt x="135" y="81"/>
                    </a:lnTo>
                    <a:lnTo>
                      <a:pt x="136" y="82"/>
                    </a:lnTo>
                    <a:lnTo>
                      <a:pt x="136" y="84"/>
                    </a:lnTo>
                    <a:lnTo>
                      <a:pt x="137" y="85"/>
                    </a:lnTo>
                    <a:lnTo>
                      <a:pt x="138" y="85"/>
                    </a:lnTo>
                    <a:lnTo>
                      <a:pt x="139" y="86"/>
                    </a:lnTo>
                    <a:lnTo>
                      <a:pt x="139" y="88"/>
                    </a:lnTo>
                    <a:lnTo>
                      <a:pt x="139" y="89"/>
                    </a:lnTo>
                    <a:lnTo>
                      <a:pt x="140" y="90"/>
                    </a:lnTo>
                    <a:lnTo>
                      <a:pt x="141" y="91"/>
                    </a:lnTo>
                    <a:lnTo>
                      <a:pt x="141" y="93"/>
                    </a:lnTo>
                    <a:lnTo>
                      <a:pt x="142" y="94"/>
                    </a:lnTo>
                    <a:lnTo>
                      <a:pt x="143" y="95"/>
                    </a:lnTo>
                    <a:lnTo>
                      <a:pt x="143" y="95"/>
                    </a:lnTo>
                    <a:lnTo>
                      <a:pt x="144" y="96"/>
                    </a:lnTo>
                    <a:lnTo>
                      <a:pt x="144" y="97"/>
                    </a:lnTo>
                    <a:lnTo>
                      <a:pt x="145" y="98"/>
                    </a:lnTo>
                    <a:lnTo>
                      <a:pt x="145" y="99"/>
                    </a:lnTo>
                    <a:lnTo>
                      <a:pt x="146" y="100"/>
                    </a:lnTo>
                    <a:lnTo>
                      <a:pt x="146" y="101"/>
                    </a:lnTo>
                    <a:lnTo>
                      <a:pt x="146" y="101"/>
                    </a:lnTo>
                    <a:lnTo>
                      <a:pt x="147" y="102"/>
                    </a:lnTo>
                    <a:lnTo>
                      <a:pt x="147" y="103"/>
                    </a:lnTo>
                    <a:lnTo>
                      <a:pt x="147" y="103"/>
                    </a:lnTo>
                    <a:lnTo>
                      <a:pt x="148" y="104"/>
                    </a:lnTo>
                    <a:lnTo>
                      <a:pt x="148" y="104"/>
                    </a:lnTo>
                    <a:lnTo>
                      <a:pt x="148" y="104"/>
                    </a:lnTo>
                    <a:lnTo>
                      <a:pt x="148" y="105"/>
                    </a:lnTo>
                    <a:lnTo>
                      <a:pt x="148" y="105"/>
                    </a:lnTo>
                    <a:lnTo>
                      <a:pt x="148" y="106"/>
                    </a:lnTo>
                    <a:lnTo>
                      <a:pt x="148" y="107"/>
                    </a:lnTo>
                    <a:lnTo>
                      <a:pt x="148" y="107"/>
                    </a:lnTo>
                    <a:lnTo>
                      <a:pt x="149" y="108"/>
                    </a:lnTo>
                    <a:lnTo>
                      <a:pt x="149" y="108"/>
                    </a:lnTo>
                    <a:lnTo>
                      <a:pt x="149" y="109"/>
                    </a:lnTo>
                    <a:lnTo>
                      <a:pt x="149" y="110"/>
                    </a:lnTo>
                    <a:lnTo>
                      <a:pt x="149" y="110"/>
                    </a:lnTo>
                    <a:lnTo>
                      <a:pt x="150" y="111"/>
                    </a:lnTo>
                    <a:lnTo>
                      <a:pt x="150" y="111"/>
                    </a:lnTo>
                    <a:lnTo>
                      <a:pt x="150" y="112"/>
                    </a:lnTo>
                    <a:lnTo>
                      <a:pt x="150" y="113"/>
                    </a:lnTo>
                    <a:lnTo>
                      <a:pt x="150" y="113"/>
                    </a:lnTo>
                    <a:lnTo>
                      <a:pt x="151" y="114"/>
                    </a:lnTo>
                    <a:lnTo>
                      <a:pt x="151" y="114"/>
                    </a:lnTo>
                    <a:lnTo>
                      <a:pt x="151" y="114"/>
                    </a:lnTo>
                    <a:lnTo>
                      <a:pt x="151" y="115"/>
                    </a:lnTo>
                    <a:lnTo>
                      <a:pt x="151" y="115"/>
                    </a:lnTo>
                    <a:lnTo>
                      <a:pt x="151" y="116"/>
                    </a:lnTo>
                    <a:lnTo>
                      <a:pt x="152" y="117"/>
                    </a:lnTo>
                    <a:lnTo>
                      <a:pt x="152" y="117"/>
                    </a:lnTo>
                    <a:lnTo>
                      <a:pt x="152" y="118"/>
                    </a:lnTo>
                    <a:lnTo>
                      <a:pt x="152" y="119"/>
                    </a:lnTo>
                    <a:lnTo>
                      <a:pt x="152" y="119"/>
                    </a:lnTo>
                    <a:lnTo>
                      <a:pt x="152" y="120"/>
                    </a:lnTo>
                    <a:lnTo>
                      <a:pt x="152" y="120"/>
                    </a:lnTo>
                    <a:lnTo>
                      <a:pt x="152" y="121"/>
                    </a:lnTo>
                    <a:lnTo>
                      <a:pt x="153" y="122"/>
                    </a:lnTo>
                    <a:lnTo>
                      <a:pt x="153" y="122"/>
                    </a:lnTo>
                    <a:lnTo>
                      <a:pt x="153" y="123"/>
                    </a:lnTo>
                    <a:lnTo>
                      <a:pt x="153" y="123"/>
                    </a:lnTo>
                    <a:lnTo>
                      <a:pt x="153" y="123"/>
                    </a:lnTo>
                    <a:lnTo>
                      <a:pt x="153" y="124"/>
                    </a:lnTo>
                    <a:lnTo>
                      <a:pt x="153" y="125"/>
                    </a:lnTo>
                    <a:lnTo>
                      <a:pt x="153" y="125"/>
                    </a:lnTo>
                    <a:lnTo>
                      <a:pt x="153" y="126"/>
                    </a:lnTo>
                    <a:lnTo>
                      <a:pt x="153" y="127"/>
                    </a:lnTo>
                    <a:lnTo>
                      <a:pt x="153" y="127"/>
                    </a:lnTo>
                    <a:lnTo>
                      <a:pt x="153" y="127"/>
                    </a:lnTo>
                    <a:lnTo>
                      <a:pt x="153" y="128"/>
                    </a:lnTo>
                    <a:lnTo>
                      <a:pt x="153" y="129"/>
                    </a:lnTo>
                    <a:lnTo>
                      <a:pt x="153" y="130"/>
                    </a:lnTo>
                    <a:lnTo>
                      <a:pt x="153" y="130"/>
                    </a:lnTo>
                    <a:lnTo>
                      <a:pt x="153" y="131"/>
                    </a:lnTo>
                    <a:lnTo>
                      <a:pt x="152" y="132"/>
                    </a:lnTo>
                    <a:lnTo>
                      <a:pt x="152" y="132"/>
                    </a:lnTo>
                    <a:lnTo>
                      <a:pt x="152" y="133"/>
                    </a:lnTo>
                    <a:lnTo>
                      <a:pt x="152" y="133"/>
                    </a:lnTo>
                    <a:lnTo>
                      <a:pt x="152" y="134"/>
                    </a:lnTo>
                    <a:lnTo>
                      <a:pt x="152" y="134"/>
                    </a:lnTo>
                    <a:lnTo>
                      <a:pt x="151" y="135"/>
                    </a:lnTo>
                    <a:lnTo>
                      <a:pt x="151" y="136"/>
                    </a:lnTo>
                    <a:lnTo>
                      <a:pt x="151" y="137"/>
                    </a:lnTo>
                    <a:lnTo>
                      <a:pt x="151" y="137"/>
                    </a:lnTo>
                    <a:lnTo>
                      <a:pt x="150" y="138"/>
                    </a:lnTo>
                    <a:lnTo>
                      <a:pt x="150" y="139"/>
                    </a:lnTo>
                    <a:lnTo>
                      <a:pt x="150" y="140"/>
                    </a:lnTo>
                    <a:lnTo>
                      <a:pt x="149" y="140"/>
                    </a:lnTo>
                    <a:lnTo>
                      <a:pt x="149" y="141"/>
                    </a:lnTo>
                    <a:lnTo>
                      <a:pt x="148" y="142"/>
                    </a:lnTo>
                    <a:lnTo>
                      <a:pt x="148" y="143"/>
                    </a:lnTo>
                    <a:lnTo>
                      <a:pt x="148" y="143"/>
                    </a:lnTo>
                    <a:lnTo>
                      <a:pt x="148" y="143"/>
                    </a:lnTo>
                    <a:lnTo>
                      <a:pt x="147" y="144"/>
                    </a:lnTo>
                    <a:lnTo>
                      <a:pt x="147" y="144"/>
                    </a:lnTo>
                    <a:lnTo>
                      <a:pt x="146" y="145"/>
                    </a:lnTo>
                    <a:lnTo>
                      <a:pt x="146" y="146"/>
                    </a:lnTo>
                    <a:lnTo>
                      <a:pt x="145" y="146"/>
                    </a:lnTo>
                    <a:lnTo>
                      <a:pt x="144" y="147"/>
                    </a:lnTo>
                    <a:lnTo>
                      <a:pt x="144" y="147"/>
                    </a:lnTo>
                    <a:lnTo>
                      <a:pt x="143" y="148"/>
                    </a:lnTo>
                    <a:lnTo>
                      <a:pt x="142" y="149"/>
                    </a:lnTo>
                    <a:lnTo>
                      <a:pt x="141" y="149"/>
                    </a:lnTo>
                    <a:lnTo>
                      <a:pt x="140" y="150"/>
                    </a:lnTo>
                    <a:lnTo>
                      <a:pt x="139" y="150"/>
                    </a:lnTo>
                    <a:lnTo>
                      <a:pt x="139" y="151"/>
                    </a:lnTo>
                    <a:lnTo>
                      <a:pt x="138" y="151"/>
                    </a:lnTo>
                    <a:lnTo>
                      <a:pt x="137" y="151"/>
                    </a:lnTo>
                    <a:lnTo>
                      <a:pt x="136" y="152"/>
                    </a:lnTo>
                    <a:lnTo>
                      <a:pt x="135" y="152"/>
                    </a:lnTo>
                    <a:lnTo>
                      <a:pt x="134" y="152"/>
                    </a:lnTo>
                    <a:lnTo>
                      <a:pt x="133" y="152"/>
                    </a:lnTo>
                    <a:lnTo>
                      <a:pt x="132" y="152"/>
                    </a:lnTo>
                    <a:lnTo>
                      <a:pt x="132" y="152"/>
                    </a:lnTo>
                    <a:lnTo>
                      <a:pt x="131" y="152"/>
                    </a:lnTo>
                    <a:lnTo>
                      <a:pt x="130" y="152"/>
                    </a:lnTo>
                    <a:lnTo>
                      <a:pt x="129" y="152"/>
                    </a:lnTo>
                    <a:lnTo>
                      <a:pt x="129" y="152"/>
                    </a:lnTo>
                    <a:lnTo>
                      <a:pt x="128" y="152"/>
                    </a:lnTo>
                    <a:lnTo>
                      <a:pt x="128" y="152"/>
                    </a:lnTo>
                    <a:lnTo>
                      <a:pt x="127" y="152"/>
                    </a:lnTo>
                    <a:lnTo>
                      <a:pt x="126" y="152"/>
                    </a:lnTo>
                    <a:lnTo>
                      <a:pt x="125" y="152"/>
                    </a:lnTo>
                    <a:lnTo>
                      <a:pt x="125" y="152"/>
                    </a:lnTo>
                    <a:lnTo>
                      <a:pt x="124" y="151"/>
                    </a:lnTo>
                    <a:lnTo>
                      <a:pt x="124" y="151"/>
                    </a:lnTo>
                    <a:lnTo>
                      <a:pt x="123" y="151"/>
                    </a:lnTo>
                    <a:lnTo>
                      <a:pt x="122" y="151"/>
                    </a:lnTo>
                    <a:lnTo>
                      <a:pt x="122" y="151"/>
                    </a:lnTo>
                    <a:lnTo>
                      <a:pt x="121" y="150"/>
                    </a:lnTo>
                    <a:lnTo>
                      <a:pt x="121" y="150"/>
                    </a:lnTo>
                    <a:lnTo>
                      <a:pt x="120" y="150"/>
                    </a:lnTo>
                    <a:lnTo>
                      <a:pt x="120" y="150"/>
                    </a:lnTo>
                    <a:lnTo>
                      <a:pt x="120" y="150"/>
                    </a:lnTo>
                    <a:lnTo>
                      <a:pt x="119" y="149"/>
                    </a:lnTo>
                    <a:lnTo>
                      <a:pt x="119" y="149"/>
                    </a:lnTo>
                    <a:lnTo>
                      <a:pt x="119" y="149"/>
                    </a:lnTo>
                    <a:lnTo>
                      <a:pt x="118" y="149"/>
                    </a:lnTo>
                    <a:lnTo>
                      <a:pt x="118" y="148"/>
                    </a:lnTo>
                    <a:lnTo>
                      <a:pt x="117" y="148"/>
                    </a:lnTo>
                    <a:lnTo>
                      <a:pt x="117" y="148"/>
                    </a:lnTo>
                    <a:lnTo>
                      <a:pt x="116" y="148"/>
                    </a:lnTo>
                    <a:lnTo>
                      <a:pt x="116" y="147"/>
                    </a:lnTo>
                    <a:lnTo>
                      <a:pt x="115" y="147"/>
                    </a:lnTo>
                    <a:lnTo>
                      <a:pt x="115" y="147"/>
                    </a:lnTo>
                    <a:lnTo>
                      <a:pt x="115" y="146"/>
                    </a:lnTo>
                    <a:lnTo>
                      <a:pt x="114" y="146"/>
                    </a:lnTo>
                    <a:lnTo>
                      <a:pt x="114" y="146"/>
                    </a:lnTo>
                    <a:lnTo>
                      <a:pt x="113" y="145"/>
                    </a:lnTo>
                    <a:lnTo>
                      <a:pt x="113" y="145"/>
                    </a:lnTo>
                    <a:lnTo>
                      <a:pt x="112" y="145"/>
                    </a:lnTo>
                    <a:lnTo>
                      <a:pt x="112" y="144"/>
                    </a:lnTo>
                    <a:lnTo>
                      <a:pt x="111" y="144"/>
                    </a:lnTo>
                    <a:lnTo>
                      <a:pt x="111" y="144"/>
                    </a:lnTo>
                    <a:lnTo>
                      <a:pt x="110" y="143"/>
                    </a:lnTo>
                    <a:lnTo>
                      <a:pt x="110" y="143"/>
                    </a:lnTo>
                    <a:lnTo>
                      <a:pt x="109" y="143"/>
                    </a:lnTo>
                    <a:lnTo>
                      <a:pt x="108" y="142"/>
                    </a:lnTo>
                    <a:lnTo>
                      <a:pt x="107" y="141"/>
                    </a:lnTo>
                    <a:lnTo>
                      <a:pt x="106" y="140"/>
                    </a:lnTo>
                    <a:lnTo>
                      <a:pt x="105" y="140"/>
                    </a:lnTo>
                    <a:lnTo>
                      <a:pt x="105" y="139"/>
                    </a:lnTo>
                    <a:lnTo>
                      <a:pt x="104" y="138"/>
                    </a:lnTo>
                    <a:lnTo>
                      <a:pt x="103" y="137"/>
                    </a:lnTo>
                    <a:lnTo>
                      <a:pt x="102" y="136"/>
                    </a:lnTo>
                    <a:lnTo>
                      <a:pt x="101" y="135"/>
                    </a:lnTo>
                    <a:lnTo>
                      <a:pt x="100" y="135"/>
                    </a:lnTo>
                    <a:lnTo>
                      <a:pt x="100" y="134"/>
                    </a:lnTo>
                    <a:lnTo>
                      <a:pt x="99" y="133"/>
                    </a:lnTo>
                    <a:lnTo>
                      <a:pt x="98" y="133"/>
                    </a:lnTo>
                    <a:lnTo>
                      <a:pt x="97" y="132"/>
                    </a:lnTo>
                    <a:lnTo>
                      <a:pt x="96" y="131"/>
                    </a:lnTo>
                    <a:lnTo>
                      <a:pt x="95" y="130"/>
                    </a:lnTo>
                    <a:lnTo>
                      <a:pt x="94" y="129"/>
                    </a:lnTo>
                    <a:lnTo>
                      <a:pt x="93" y="128"/>
                    </a:lnTo>
                    <a:lnTo>
                      <a:pt x="92" y="127"/>
                    </a:lnTo>
                    <a:lnTo>
                      <a:pt x="91" y="126"/>
                    </a:lnTo>
                    <a:lnTo>
                      <a:pt x="91" y="125"/>
                    </a:lnTo>
                    <a:lnTo>
                      <a:pt x="91" y="125"/>
                    </a:lnTo>
                    <a:lnTo>
                      <a:pt x="90" y="124"/>
                    </a:lnTo>
                    <a:lnTo>
                      <a:pt x="89" y="123"/>
                    </a:lnTo>
                    <a:lnTo>
                      <a:pt x="88" y="123"/>
                    </a:lnTo>
                    <a:lnTo>
                      <a:pt x="87" y="122"/>
                    </a:lnTo>
                    <a:lnTo>
                      <a:pt x="86" y="121"/>
                    </a:lnTo>
                    <a:lnTo>
                      <a:pt x="85" y="120"/>
                    </a:lnTo>
                    <a:lnTo>
                      <a:pt x="84" y="119"/>
                    </a:lnTo>
                    <a:lnTo>
                      <a:pt x="83" y="117"/>
                    </a:lnTo>
                    <a:lnTo>
                      <a:pt x="82" y="116"/>
                    </a:lnTo>
                    <a:lnTo>
                      <a:pt x="81" y="115"/>
                    </a:lnTo>
                    <a:lnTo>
                      <a:pt x="81" y="114"/>
                    </a:lnTo>
                    <a:lnTo>
                      <a:pt x="80" y="114"/>
                    </a:lnTo>
                    <a:lnTo>
                      <a:pt x="78" y="112"/>
                    </a:lnTo>
                    <a:lnTo>
                      <a:pt x="76" y="109"/>
                    </a:lnTo>
                    <a:lnTo>
                      <a:pt x="74" y="107"/>
                    </a:lnTo>
                    <a:lnTo>
                      <a:pt x="72" y="105"/>
                    </a:lnTo>
                    <a:lnTo>
                      <a:pt x="71" y="104"/>
                    </a:lnTo>
                    <a:lnTo>
                      <a:pt x="69" y="101"/>
                    </a:lnTo>
                    <a:lnTo>
                      <a:pt x="67" y="99"/>
                    </a:lnTo>
                    <a:lnTo>
                      <a:pt x="65" y="97"/>
                    </a:lnTo>
                    <a:lnTo>
                      <a:pt x="63" y="95"/>
                    </a:lnTo>
                    <a:lnTo>
                      <a:pt x="62" y="93"/>
                    </a:lnTo>
                    <a:lnTo>
                      <a:pt x="61" y="92"/>
                    </a:lnTo>
                    <a:lnTo>
                      <a:pt x="60" y="91"/>
                    </a:lnTo>
                    <a:lnTo>
                      <a:pt x="57" y="86"/>
                    </a:lnTo>
                    <a:lnTo>
                      <a:pt x="53" y="83"/>
                    </a:lnTo>
                    <a:lnTo>
                      <a:pt x="50" y="79"/>
                    </a:lnTo>
                    <a:lnTo>
                      <a:pt x="49" y="76"/>
                    </a:lnTo>
                    <a:lnTo>
                      <a:pt x="47" y="75"/>
                    </a:lnTo>
                    <a:lnTo>
                      <a:pt x="45" y="74"/>
                    </a:lnTo>
                    <a:lnTo>
                      <a:pt x="44" y="72"/>
                    </a:lnTo>
                    <a:lnTo>
                      <a:pt x="43" y="70"/>
                    </a:lnTo>
                    <a:lnTo>
                      <a:pt x="41" y="68"/>
                    </a:lnTo>
                    <a:lnTo>
                      <a:pt x="40" y="66"/>
                    </a:lnTo>
                    <a:lnTo>
                      <a:pt x="38" y="66"/>
                    </a:lnTo>
                    <a:lnTo>
                      <a:pt x="37" y="64"/>
                    </a:lnTo>
                    <a:lnTo>
                      <a:pt x="36" y="63"/>
                    </a:lnTo>
                    <a:lnTo>
                      <a:pt x="36" y="63"/>
                    </a:lnTo>
                    <a:lnTo>
                      <a:pt x="35" y="62"/>
                    </a:lnTo>
                    <a:lnTo>
                      <a:pt x="34" y="61"/>
                    </a:lnTo>
                    <a:lnTo>
                      <a:pt x="34" y="60"/>
                    </a:lnTo>
                    <a:lnTo>
                      <a:pt x="33" y="60"/>
                    </a:lnTo>
                    <a:lnTo>
                      <a:pt x="33" y="59"/>
                    </a:lnTo>
                    <a:lnTo>
                      <a:pt x="33" y="59"/>
                    </a:lnTo>
                    <a:lnTo>
                      <a:pt x="33" y="58"/>
                    </a:lnTo>
                    <a:lnTo>
                      <a:pt x="32" y="58"/>
                    </a:lnTo>
                    <a:lnTo>
                      <a:pt x="32" y="57"/>
                    </a:lnTo>
                    <a:lnTo>
                      <a:pt x="32" y="57"/>
                    </a:lnTo>
                    <a:lnTo>
                      <a:pt x="31" y="57"/>
                    </a:lnTo>
                    <a:lnTo>
                      <a:pt x="31" y="56"/>
                    </a:lnTo>
                    <a:lnTo>
                      <a:pt x="30" y="56"/>
                    </a:lnTo>
                    <a:lnTo>
                      <a:pt x="30" y="56"/>
                    </a:lnTo>
                    <a:lnTo>
                      <a:pt x="31" y="56"/>
                    </a:lnTo>
                    <a:lnTo>
                      <a:pt x="30" y="56"/>
                    </a:lnTo>
                    <a:lnTo>
                      <a:pt x="30" y="56"/>
                    </a:lnTo>
                    <a:close/>
                    <a:moveTo>
                      <a:pt x="121" y="126"/>
                    </a:move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close/>
                    <a:moveTo>
                      <a:pt x="121" y="126"/>
                    </a:move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close/>
                    <a:moveTo>
                      <a:pt x="121" y="126"/>
                    </a:move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close/>
                    <a:moveTo>
                      <a:pt x="121" y="126"/>
                    </a:move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close/>
                    <a:moveTo>
                      <a:pt x="34" y="9"/>
                    </a:moveTo>
                    <a:lnTo>
                      <a:pt x="34" y="8"/>
                    </a:lnTo>
                    <a:lnTo>
                      <a:pt x="33" y="6"/>
                    </a:lnTo>
                    <a:lnTo>
                      <a:pt x="32" y="4"/>
                    </a:lnTo>
                    <a:lnTo>
                      <a:pt x="32" y="4"/>
                    </a:lnTo>
                    <a:lnTo>
                      <a:pt x="34" y="9"/>
                    </a:lnTo>
                    <a:lnTo>
                      <a:pt x="34" y="9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148">
                <a:extLst>
                  <a:ext uri="{FF2B5EF4-FFF2-40B4-BE49-F238E27FC236}">
                    <a16:creationId xmlns:a16="http://schemas.microsoft.com/office/drawing/2014/main" id="{39488A4B-66A9-D8B6-709C-EE55D549CDF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261351" y="8828089"/>
                <a:ext cx="269875" cy="287338"/>
              </a:xfrm>
              <a:custGeom>
                <a:avLst/>
                <a:gdLst>
                  <a:gd name="T0" fmla="*/ 147 w 170"/>
                  <a:gd name="T1" fmla="*/ 0 h 181"/>
                  <a:gd name="T2" fmla="*/ 152 w 170"/>
                  <a:gd name="T3" fmla="*/ 3 h 181"/>
                  <a:gd name="T4" fmla="*/ 158 w 170"/>
                  <a:gd name="T5" fmla="*/ 7 h 181"/>
                  <a:gd name="T6" fmla="*/ 163 w 170"/>
                  <a:gd name="T7" fmla="*/ 11 h 181"/>
                  <a:gd name="T8" fmla="*/ 168 w 170"/>
                  <a:gd name="T9" fmla="*/ 21 h 181"/>
                  <a:gd name="T10" fmla="*/ 170 w 170"/>
                  <a:gd name="T11" fmla="*/ 33 h 181"/>
                  <a:gd name="T12" fmla="*/ 169 w 170"/>
                  <a:gd name="T13" fmla="*/ 45 h 181"/>
                  <a:gd name="T14" fmla="*/ 167 w 170"/>
                  <a:gd name="T15" fmla="*/ 57 h 181"/>
                  <a:gd name="T16" fmla="*/ 162 w 170"/>
                  <a:gd name="T17" fmla="*/ 70 h 181"/>
                  <a:gd name="T18" fmla="*/ 156 w 170"/>
                  <a:gd name="T19" fmla="*/ 83 h 181"/>
                  <a:gd name="T20" fmla="*/ 146 w 170"/>
                  <a:gd name="T21" fmla="*/ 99 h 181"/>
                  <a:gd name="T22" fmla="*/ 130 w 170"/>
                  <a:gd name="T23" fmla="*/ 122 h 181"/>
                  <a:gd name="T24" fmla="*/ 113 w 170"/>
                  <a:gd name="T25" fmla="*/ 141 h 181"/>
                  <a:gd name="T26" fmla="*/ 98 w 170"/>
                  <a:gd name="T27" fmla="*/ 155 h 181"/>
                  <a:gd name="T28" fmla="*/ 90 w 170"/>
                  <a:gd name="T29" fmla="*/ 161 h 181"/>
                  <a:gd name="T30" fmla="*/ 77 w 170"/>
                  <a:gd name="T31" fmla="*/ 167 h 181"/>
                  <a:gd name="T32" fmla="*/ 63 w 170"/>
                  <a:gd name="T33" fmla="*/ 171 h 181"/>
                  <a:gd name="T34" fmla="*/ 41 w 170"/>
                  <a:gd name="T35" fmla="*/ 175 h 181"/>
                  <a:gd name="T36" fmla="*/ 24 w 170"/>
                  <a:gd name="T37" fmla="*/ 180 h 181"/>
                  <a:gd name="T38" fmla="*/ 15 w 170"/>
                  <a:gd name="T39" fmla="*/ 181 h 181"/>
                  <a:gd name="T40" fmla="*/ 5 w 170"/>
                  <a:gd name="T41" fmla="*/ 161 h 181"/>
                  <a:gd name="T42" fmla="*/ 5 w 170"/>
                  <a:gd name="T43" fmla="*/ 161 h 181"/>
                  <a:gd name="T44" fmla="*/ 6 w 170"/>
                  <a:gd name="T45" fmla="*/ 159 h 181"/>
                  <a:gd name="T46" fmla="*/ 9 w 170"/>
                  <a:gd name="T47" fmla="*/ 150 h 181"/>
                  <a:gd name="T48" fmla="*/ 16 w 170"/>
                  <a:gd name="T49" fmla="*/ 129 h 181"/>
                  <a:gd name="T50" fmla="*/ 21 w 170"/>
                  <a:gd name="T51" fmla="*/ 118 h 181"/>
                  <a:gd name="T52" fmla="*/ 30 w 170"/>
                  <a:gd name="T53" fmla="*/ 104 h 181"/>
                  <a:gd name="T54" fmla="*/ 40 w 170"/>
                  <a:gd name="T55" fmla="*/ 90 h 181"/>
                  <a:gd name="T56" fmla="*/ 60 w 170"/>
                  <a:gd name="T57" fmla="*/ 68 h 181"/>
                  <a:gd name="T58" fmla="*/ 93 w 170"/>
                  <a:gd name="T59" fmla="*/ 33 h 181"/>
                  <a:gd name="T60" fmla="*/ 108 w 170"/>
                  <a:gd name="T61" fmla="*/ 17 h 181"/>
                  <a:gd name="T62" fmla="*/ 117 w 170"/>
                  <a:gd name="T63" fmla="*/ 9 h 181"/>
                  <a:gd name="T64" fmla="*/ 126 w 170"/>
                  <a:gd name="T65" fmla="*/ 3 h 181"/>
                  <a:gd name="T66" fmla="*/ 137 w 170"/>
                  <a:gd name="T67" fmla="*/ 0 h 181"/>
                  <a:gd name="T68" fmla="*/ 139 w 170"/>
                  <a:gd name="T69" fmla="*/ 20 h 181"/>
                  <a:gd name="T70" fmla="*/ 134 w 170"/>
                  <a:gd name="T71" fmla="*/ 22 h 181"/>
                  <a:gd name="T72" fmla="*/ 129 w 170"/>
                  <a:gd name="T73" fmla="*/ 27 h 181"/>
                  <a:gd name="T74" fmla="*/ 120 w 170"/>
                  <a:gd name="T75" fmla="*/ 35 h 181"/>
                  <a:gd name="T76" fmla="*/ 100 w 170"/>
                  <a:gd name="T77" fmla="*/ 56 h 181"/>
                  <a:gd name="T78" fmla="*/ 71 w 170"/>
                  <a:gd name="T79" fmla="*/ 86 h 181"/>
                  <a:gd name="T80" fmla="*/ 54 w 170"/>
                  <a:gd name="T81" fmla="*/ 105 h 181"/>
                  <a:gd name="T82" fmla="*/ 46 w 170"/>
                  <a:gd name="T83" fmla="*/ 117 h 181"/>
                  <a:gd name="T84" fmla="*/ 38 w 170"/>
                  <a:gd name="T85" fmla="*/ 130 h 181"/>
                  <a:gd name="T86" fmla="*/ 35 w 170"/>
                  <a:gd name="T87" fmla="*/ 137 h 181"/>
                  <a:gd name="T88" fmla="*/ 28 w 170"/>
                  <a:gd name="T89" fmla="*/ 158 h 181"/>
                  <a:gd name="T90" fmla="*/ 47 w 170"/>
                  <a:gd name="T91" fmla="*/ 153 h 181"/>
                  <a:gd name="T92" fmla="*/ 64 w 170"/>
                  <a:gd name="T93" fmla="*/ 150 h 181"/>
                  <a:gd name="T94" fmla="*/ 75 w 170"/>
                  <a:gd name="T95" fmla="*/ 145 h 181"/>
                  <a:gd name="T96" fmla="*/ 82 w 170"/>
                  <a:gd name="T97" fmla="*/ 142 h 181"/>
                  <a:gd name="T98" fmla="*/ 92 w 170"/>
                  <a:gd name="T99" fmla="*/ 133 h 181"/>
                  <a:gd name="T100" fmla="*/ 107 w 170"/>
                  <a:gd name="T101" fmla="*/ 116 h 181"/>
                  <a:gd name="T102" fmla="*/ 122 w 170"/>
                  <a:gd name="T103" fmla="*/ 96 h 181"/>
                  <a:gd name="T104" fmla="*/ 135 w 170"/>
                  <a:gd name="T105" fmla="*/ 77 h 181"/>
                  <a:gd name="T106" fmla="*/ 141 w 170"/>
                  <a:gd name="T107" fmla="*/ 65 h 181"/>
                  <a:gd name="T108" fmla="*/ 146 w 170"/>
                  <a:gd name="T109" fmla="*/ 55 h 181"/>
                  <a:gd name="T110" fmla="*/ 149 w 170"/>
                  <a:gd name="T111" fmla="*/ 45 h 181"/>
                  <a:gd name="T112" fmla="*/ 149 w 170"/>
                  <a:gd name="T113" fmla="*/ 36 h 181"/>
                  <a:gd name="T114" fmla="*/ 149 w 170"/>
                  <a:gd name="T115" fmla="*/ 30 h 181"/>
                  <a:gd name="T116" fmla="*/ 148 w 170"/>
                  <a:gd name="T117" fmla="*/ 25 h 181"/>
                  <a:gd name="T118" fmla="*/ 146 w 170"/>
                  <a:gd name="T119" fmla="*/ 23 h 181"/>
                  <a:gd name="T120" fmla="*/ 143 w 170"/>
                  <a:gd name="T121" fmla="*/ 21 h 181"/>
                  <a:gd name="T122" fmla="*/ 142 w 170"/>
                  <a:gd name="T123" fmla="*/ 21 h 181"/>
                  <a:gd name="T124" fmla="*/ 140 w 170"/>
                  <a:gd name="T125" fmla="*/ 2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70" h="181">
                    <a:moveTo>
                      <a:pt x="140" y="0"/>
                    </a:moveTo>
                    <a:lnTo>
                      <a:pt x="140" y="0"/>
                    </a:lnTo>
                    <a:lnTo>
                      <a:pt x="141" y="0"/>
                    </a:lnTo>
                    <a:lnTo>
                      <a:pt x="141" y="0"/>
                    </a:lnTo>
                    <a:lnTo>
                      <a:pt x="142" y="0"/>
                    </a:lnTo>
                    <a:lnTo>
                      <a:pt x="142" y="0"/>
                    </a:lnTo>
                    <a:lnTo>
                      <a:pt x="142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44" y="0"/>
                    </a:lnTo>
                    <a:lnTo>
                      <a:pt x="144" y="0"/>
                    </a:lnTo>
                    <a:lnTo>
                      <a:pt x="144" y="0"/>
                    </a:lnTo>
                    <a:lnTo>
                      <a:pt x="145" y="0"/>
                    </a:lnTo>
                    <a:lnTo>
                      <a:pt x="1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47" y="0"/>
                    </a:lnTo>
                    <a:lnTo>
                      <a:pt x="147" y="1"/>
                    </a:lnTo>
                    <a:lnTo>
                      <a:pt x="147" y="1"/>
                    </a:lnTo>
                    <a:lnTo>
                      <a:pt x="148" y="1"/>
                    </a:lnTo>
                    <a:lnTo>
                      <a:pt x="148" y="1"/>
                    </a:lnTo>
                    <a:lnTo>
                      <a:pt x="149" y="1"/>
                    </a:lnTo>
                    <a:lnTo>
                      <a:pt x="149" y="1"/>
                    </a:lnTo>
                    <a:lnTo>
                      <a:pt x="149" y="1"/>
                    </a:lnTo>
                    <a:lnTo>
                      <a:pt x="149" y="1"/>
                    </a:lnTo>
                    <a:lnTo>
                      <a:pt x="149" y="1"/>
                    </a:lnTo>
                    <a:lnTo>
                      <a:pt x="149" y="2"/>
                    </a:lnTo>
                    <a:lnTo>
                      <a:pt x="150" y="2"/>
                    </a:lnTo>
                    <a:lnTo>
                      <a:pt x="150" y="2"/>
                    </a:lnTo>
                    <a:lnTo>
                      <a:pt x="150" y="2"/>
                    </a:lnTo>
                    <a:lnTo>
                      <a:pt x="151" y="2"/>
                    </a:lnTo>
                    <a:lnTo>
                      <a:pt x="151" y="2"/>
                    </a:lnTo>
                    <a:lnTo>
                      <a:pt x="151" y="3"/>
                    </a:lnTo>
                    <a:lnTo>
                      <a:pt x="152" y="3"/>
                    </a:lnTo>
                    <a:lnTo>
                      <a:pt x="152" y="3"/>
                    </a:lnTo>
                    <a:lnTo>
                      <a:pt x="153" y="3"/>
                    </a:lnTo>
                    <a:lnTo>
                      <a:pt x="153" y="3"/>
                    </a:lnTo>
                    <a:lnTo>
                      <a:pt x="153" y="3"/>
                    </a:lnTo>
                    <a:lnTo>
                      <a:pt x="154" y="4"/>
                    </a:lnTo>
                    <a:lnTo>
                      <a:pt x="154" y="4"/>
                    </a:lnTo>
                    <a:lnTo>
                      <a:pt x="154" y="4"/>
                    </a:lnTo>
                    <a:lnTo>
                      <a:pt x="155" y="4"/>
                    </a:lnTo>
                    <a:lnTo>
                      <a:pt x="155" y="5"/>
                    </a:lnTo>
                    <a:lnTo>
                      <a:pt x="155" y="5"/>
                    </a:lnTo>
                    <a:lnTo>
                      <a:pt x="156" y="5"/>
                    </a:lnTo>
                    <a:lnTo>
                      <a:pt x="156" y="5"/>
                    </a:lnTo>
                    <a:lnTo>
                      <a:pt x="156" y="6"/>
                    </a:lnTo>
                    <a:lnTo>
                      <a:pt x="157" y="6"/>
                    </a:lnTo>
                    <a:lnTo>
                      <a:pt x="157" y="6"/>
                    </a:lnTo>
                    <a:lnTo>
                      <a:pt x="157" y="6"/>
                    </a:lnTo>
                    <a:lnTo>
                      <a:pt x="158" y="7"/>
                    </a:lnTo>
                    <a:lnTo>
                      <a:pt x="158" y="7"/>
                    </a:lnTo>
                    <a:lnTo>
                      <a:pt x="158" y="7"/>
                    </a:lnTo>
                    <a:lnTo>
                      <a:pt x="159" y="7"/>
                    </a:lnTo>
                    <a:lnTo>
                      <a:pt x="159" y="7"/>
                    </a:lnTo>
                    <a:lnTo>
                      <a:pt x="159" y="7"/>
                    </a:lnTo>
                    <a:lnTo>
                      <a:pt x="159" y="7"/>
                    </a:lnTo>
                    <a:lnTo>
                      <a:pt x="159" y="7"/>
                    </a:lnTo>
                    <a:lnTo>
                      <a:pt x="159" y="8"/>
                    </a:lnTo>
                    <a:lnTo>
                      <a:pt x="160" y="8"/>
                    </a:lnTo>
                    <a:lnTo>
                      <a:pt x="160" y="8"/>
                    </a:lnTo>
                    <a:lnTo>
                      <a:pt x="160" y="8"/>
                    </a:lnTo>
                    <a:lnTo>
                      <a:pt x="160" y="9"/>
                    </a:lnTo>
                    <a:lnTo>
                      <a:pt x="161" y="9"/>
                    </a:lnTo>
                    <a:lnTo>
                      <a:pt x="161" y="9"/>
                    </a:lnTo>
                    <a:lnTo>
                      <a:pt x="161" y="10"/>
                    </a:lnTo>
                    <a:lnTo>
                      <a:pt x="162" y="10"/>
                    </a:lnTo>
                    <a:lnTo>
                      <a:pt x="162" y="10"/>
                    </a:lnTo>
                    <a:lnTo>
                      <a:pt x="162" y="11"/>
                    </a:lnTo>
                    <a:lnTo>
                      <a:pt x="162" y="11"/>
                    </a:lnTo>
                    <a:lnTo>
                      <a:pt x="163" y="11"/>
                    </a:lnTo>
                    <a:lnTo>
                      <a:pt x="163" y="11"/>
                    </a:lnTo>
                    <a:lnTo>
                      <a:pt x="163" y="12"/>
                    </a:lnTo>
                    <a:lnTo>
                      <a:pt x="163" y="12"/>
                    </a:lnTo>
                    <a:lnTo>
                      <a:pt x="164" y="12"/>
                    </a:lnTo>
                    <a:lnTo>
                      <a:pt x="164" y="13"/>
                    </a:lnTo>
                    <a:lnTo>
                      <a:pt x="164" y="14"/>
                    </a:lnTo>
                    <a:lnTo>
                      <a:pt x="165" y="14"/>
                    </a:lnTo>
                    <a:lnTo>
                      <a:pt x="165" y="15"/>
                    </a:lnTo>
                    <a:lnTo>
                      <a:pt x="166" y="16"/>
                    </a:lnTo>
                    <a:lnTo>
                      <a:pt x="166" y="16"/>
                    </a:lnTo>
                    <a:lnTo>
                      <a:pt x="166" y="17"/>
                    </a:lnTo>
                    <a:lnTo>
                      <a:pt x="167" y="17"/>
                    </a:lnTo>
                    <a:lnTo>
                      <a:pt x="167" y="17"/>
                    </a:lnTo>
                    <a:lnTo>
                      <a:pt x="168" y="18"/>
                    </a:lnTo>
                    <a:lnTo>
                      <a:pt x="168" y="19"/>
                    </a:lnTo>
                    <a:lnTo>
                      <a:pt x="168" y="20"/>
                    </a:lnTo>
                    <a:lnTo>
                      <a:pt x="168" y="20"/>
                    </a:lnTo>
                    <a:lnTo>
                      <a:pt x="168" y="21"/>
                    </a:lnTo>
                    <a:lnTo>
                      <a:pt x="168" y="22"/>
                    </a:lnTo>
                    <a:lnTo>
                      <a:pt x="168" y="22"/>
                    </a:lnTo>
                    <a:lnTo>
                      <a:pt x="168" y="23"/>
                    </a:lnTo>
                    <a:lnTo>
                      <a:pt x="169" y="24"/>
                    </a:lnTo>
                    <a:lnTo>
                      <a:pt x="169" y="25"/>
                    </a:lnTo>
                    <a:lnTo>
                      <a:pt x="169" y="25"/>
                    </a:lnTo>
                    <a:lnTo>
                      <a:pt x="169" y="26"/>
                    </a:lnTo>
                    <a:lnTo>
                      <a:pt x="169" y="27"/>
                    </a:lnTo>
                    <a:lnTo>
                      <a:pt x="169" y="27"/>
                    </a:lnTo>
                    <a:lnTo>
                      <a:pt x="170" y="27"/>
                    </a:lnTo>
                    <a:lnTo>
                      <a:pt x="170" y="28"/>
                    </a:lnTo>
                    <a:lnTo>
                      <a:pt x="170" y="28"/>
                    </a:lnTo>
                    <a:lnTo>
                      <a:pt x="170" y="29"/>
                    </a:lnTo>
                    <a:lnTo>
                      <a:pt x="170" y="30"/>
                    </a:lnTo>
                    <a:lnTo>
                      <a:pt x="170" y="30"/>
                    </a:lnTo>
                    <a:lnTo>
                      <a:pt x="170" y="31"/>
                    </a:lnTo>
                    <a:lnTo>
                      <a:pt x="170" y="32"/>
                    </a:lnTo>
                    <a:lnTo>
                      <a:pt x="170" y="33"/>
                    </a:lnTo>
                    <a:lnTo>
                      <a:pt x="170" y="33"/>
                    </a:lnTo>
                    <a:lnTo>
                      <a:pt x="170" y="34"/>
                    </a:lnTo>
                    <a:lnTo>
                      <a:pt x="170" y="35"/>
                    </a:lnTo>
                    <a:lnTo>
                      <a:pt x="170" y="36"/>
                    </a:lnTo>
                    <a:lnTo>
                      <a:pt x="170" y="36"/>
                    </a:lnTo>
                    <a:lnTo>
                      <a:pt x="170" y="36"/>
                    </a:lnTo>
                    <a:lnTo>
                      <a:pt x="170" y="37"/>
                    </a:lnTo>
                    <a:lnTo>
                      <a:pt x="170" y="38"/>
                    </a:lnTo>
                    <a:lnTo>
                      <a:pt x="170" y="38"/>
                    </a:lnTo>
                    <a:lnTo>
                      <a:pt x="170" y="39"/>
                    </a:lnTo>
                    <a:lnTo>
                      <a:pt x="170" y="40"/>
                    </a:lnTo>
                    <a:lnTo>
                      <a:pt x="170" y="41"/>
                    </a:lnTo>
                    <a:lnTo>
                      <a:pt x="170" y="42"/>
                    </a:lnTo>
                    <a:lnTo>
                      <a:pt x="170" y="42"/>
                    </a:lnTo>
                    <a:lnTo>
                      <a:pt x="170" y="43"/>
                    </a:lnTo>
                    <a:lnTo>
                      <a:pt x="170" y="44"/>
                    </a:lnTo>
                    <a:lnTo>
                      <a:pt x="169" y="45"/>
                    </a:lnTo>
                    <a:lnTo>
                      <a:pt x="169" y="45"/>
                    </a:lnTo>
                    <a:lnTo>
                      <a:pt x="169" y="46"/>
                    </a:lnTo>
                    <a:lnTo>
                      <a:pt x="169" y="46"/>
                    </a:lnTo>
                    <a:lnTo>
                      <a:pt x="169" y="47"/>
                    </a:lnTo>
                    <a:lnTo>
                      <a:pt x="169" y="47"/>
                    </a:lnTo>
                    <a:lnTo>
                      <a:pt x="169" y="48"/>
                    </a:lnTo>
                    <a:lnTo>
                      <a:pt x="168" y="49"/>
                    </a:lnTo>
                    <a:lnTo>
                      <a:pt x="168" y="50"/>
                    </a:lnTo>
                    <a:lnTo>
                      <a:pt x="168" y="51"/>
                    </a:lnTo>
                    <a:lnTo>
                      <a:pt x="168" y="51"/>
                    </a:lnTo>
                    <a:lnTo>
                      <a:pt x="168" y="52"/>
                    </a:lnTo>
                    <a:lnTo>
                      <a:pt x="168" y="53"/>
                    </a:lnTo>
                    <a:lnTo>
                      <a:pt x="168" y="54"/>
                    </a:lnTo>
                    <a:lnTo>
                      <a:pt x="168" y="54"/>
                    </a:lnTo>
                    <a:lnTo>
                      <a:pt x="168" y="55"/>
                    </a:lnTo>
                    <a:lnTo>
                      <a:pt x="168" y="56"/>
                    </a:lnTo>
                    <a:lnTo>
                      <a:pt x="167" y="56"/>
                    </a:lnTo>
                    <a:lnTo>
                      <a:pt x="167" y="57"/>
                    </a:lnTo>
                    <a:lnTo>
                      <a:pt x="167" y="57"/>
                    </a:lnTo>
                    <a:lnTo>
                      <a:pt x="167" y="58"/>
                    </a:lnTo>
                    <a:lnTo>
                      <a:pt x="166" y="59"/>
                    </a:lnTo>
                    <a:lnTo>
                      <a:pt x="166" y="60"/>
                    </a:lnTo>
                    <a:lnTo>
                      <a:pt x="166" y="60"/>
                    </a:lnTo>
                    <a:lnTo>
                      <a:pt x="165" y="61"/>
                    </a:lnTo>
                    <a:lnTo>
                      <a:pt x="165" y="62"/>
                    </a:lnTo>
                    <a:lnTo>
                      <a:pt x="165" y="63"/>
                    </a:lnTo>
                    <a:lnTo>
                      <a:pt x="165" y="64"/>
                    </a:lnTo>
                    <a:lnTo>
                      <a:pt x="165" y="64"/>
                    </a:lnTo>
                    <a:lnTo>
                      <a:pt x="164" y="64"/>
                    </a:lnTo>
                    <a:lnTo>
                      <a:pt x="164" y="65"/>
                    </a:lnTo>
                    <a:lnTo>
                      <a:pt x="164" y="65"/>
                    </a:lnTo>
                    <a:lnTo>
                      <a:pt x="163" y="66"/>
                    </a:lnTo>
                    <a:lnTo>
                      <a:pt x="163" y="67"/>
                    </a:lnTo>
                    <a:lnTo>
                      <a:pt x="163" y="67"/>
                    </a:lnTo>
                    <a:lnTo>
                      <a:pt x="162" y="68"/>
                    </a:lnTo>
                    <a:lnTo>
                      <a:pt x="162" y="69"/>
                    </a:lnTo>
                    <a:lnTo>
                      <a:pt x="162" y="70"/>
                    </a:lnTo>
                    <a:lnTo>
                      <a:pt x="161" y="71"/>
                    </a:lnTo>
                    <a:lnTo>
                      <a:pt x="161" y="71"/>
                    </a:lnTo>
                    <a:lnTo>
                      <a:pt x="161" y="72"/>
                    </a:lnTo>
                    <a:lnTo>
                      <a:pt x="160" y="73"/>
                    </a:lnTo>
                    <a:lnTo>
                      <a:pt x="160" y="74"/>
                    </a:lnTo>
                    <a:lnTo>
                      <a:pt x="159" y="74"/>
                    </a:lnTo>
                    <a:lnTo>
                      <a:pt x="159" y="75"/>
                    </a:lnTo>
                    <a:lnTo>
                      <a:pt x="159" y="75"/>
                    </a:lnTo>
                    <a:lnTo>
                      <a:pt x="159" y="76"/>
                    </a:lnTo>
                    <a:lnTo>
                      <a:pt x="159" y="77"/>
                    </a:lnTo>
                    <a:lnTo>
                      <a:pt x="159" y="77"/>
                    </a:lnTo>
                    <a:lnTo>
                      <a:pt x="158" y="78"/>
                    </a:lnTo>
                    <a:lnTo>
                      <a:pt x="158" y="79"/>
                    </a:lnTo>
                    <a:lnTo>
                      <a:pt x="157" y="80"/>
                    </a:lnTo>
                    <a:lnTo>
                      <a:pt x="157" y="81"/>
                    </a:lnTo>
                    <a:lnTo>
                      <a:pt x="156" y="81"/>
                    </a:lnTo>
                    <a:lnTo>
                      <a:pt x="156" y="82"/>
                    </a:lnTo>
                    <a:lnTo>
                      <a:pt x="156" y="83"/>
                    </a:lnTo>
                    <a:lnTo>
                      <a:pt x="155" y="84"/>
                    </a:lnTo>
                    <a:lnTo>
                      <a:pt x="155" y="84"/>
                    </a:lnTo>
                    <a:lnTo>
                      <a:pt x="154" y="84"/>
                    </a:lnTo>
                    <a:lnTo>
                      <a:pt x="154" y="85"/>
                    </a:lnTo>
                    <a:lnTo>
                      <a:pt x="153" y="86"/>
                    </a:lnTo>
                    <a:lnTo>
                      <a:pt x="153" y="87"/>
                    </a:lnTo>
                    <a:lnTo>
                      <a:pt x="153" y="87"/>
                    </a:lnTo>
                    <a:lnTo>
                      <a:pt x="152" y="88"/>
                    </a:lnTo>
                    <a:lnTo>
                      <a:pt x="152" y="89"/>
                    </a:lnTo>
                    <a:lnTo>
                      <a:pt x="151" y="90"/>
                    </a:lnTo>
                    <a:lnTo>
                      <a:pt x="151" y="91"/>
                    </a:lnTo>
                    <a:lnTo>
                      <a:pt x="150" y="92"/>
                    </a:lnTo>
                    <a:lnTo>
                      <a:pt x="150" y="92"/>
                    </a:lnTo>
                    <a:lnTo>
                      <a:pt x="149" y="94"/>
                    </a:lnTo>
                    <a:lnTo>
                      <a:pt x="149" y="94"/>
                    </a:lnTo>
                    <a:lnTo>
                      <a:pt x="148" y="96"/>
                    </a:lnTo>
                    <a:lnTo>
                      <a:pt x="147" y="97"/>
                    </a:lnTo>
                    <a:lnTo>
                      <a:pt x="146" y="99"/>
                    </a:lnTo>
                    <a:lnTo>
                      <a:pt x="145" y="100"/>
                    </a:lnTo>
                    <a:lnTo>
                      <a:pt x="144" y="102"/>
                    </a:lnTo>
                    <a:lnTo>
                      <a:pt x="143" y="103"/>
                    </a:lnTo>
                    <a:lnTo>
                      <a:pt x="142" y="104"/>
                    </a:lnTo>
                    <a:lnTo>
                      <a:pt x="141" y="106"/>
                    </a:lnTo>
                    <a:lnTo>
                      <a:pt x="140" y="107"/>
                    </a:lnTo>
                    <a:lnTo>
                      <a:pt x="140" y="108"/>
                    </a:lnTo>
                    <a:lnTo>
                      <a:pt x="139" y="110"/>
                    </a:lnTo>
                    <a:lnTo>
                      <a:pt x="138" y="111"/>
                    </a:lnTo>
                    <a:lnTo>
                      <a:pt x="137" y="113"/>
                    </a:lnTo>
                    <a:lnTo>
                      <a:pt x="136" y="113"/>
                    </a:lnTo>
                    <a:lnTo>
                      <a:pt x="136" y="113"/>
                    </a:lnTo>
                    <a:lnTo>
                      <a:pt x="134" y="115"/>
                    </a:lnTo>
                    <a:lnTo>
                      <a:pt x="133" y="116"/>
                    </a:lnTo>
                    <a:lnTo>
                      <a:pt x="132" y="118"/>
                    </a:lnTo>
                    <a:lnTo>
                      <a:pt x="131" y="119"/>
                    </a:lnTo>
                    <a:lnTo>
                      <a:pt x="130" y="120"/>
                    </a:lnTo>
                    <a:lnTo>
                      <a:pt x="130" y="122"/>
                    </a:lnTo>
                    <a:lnTo>
                      <a:pt x="129" y="123"/>
                    </a:lnTo>
                    <a:lnTo>
                      <a:pt x="128" y="124"/>
                    </a:lnTo>
                    <a:lnTo>
                      <a:pt x="127" y="125"/>
                    </a:lnTo>
                    <a:lnTo>
                      <a:pt x="126" y="126"/>
                    </a:lnTo>
                    <a:lnTo>
                      <a:pt x="125" y="128"/>
                    </a:lnTo>
                    <a:lnTo>
                      <a:pt x="124" y="129"/>
                    </a:lnTo>
                    <a:lnTo>
                      <a:pt x="122" y="130"/>
                    </a:lnTo>
                    <a:lnTo>
                      <a:pt x="121" y="131"/>
                    </a:lnTo>
                    <a:lnTo>
                      <a:pt x="120" y="132"/>
                    </a:lnTo>
                    <a:lnTo>
                      <a:pt x="120" y="133"/>
                    </a:lnTo>
                    <a:lnTo>
                      <a:pt x="119" y="134"/>
                    </a:lnTo>
                    <a:lnTo>
                      <a:pt x="118" y="135"/>
                    </a:lnTo>
                    <a:lnTo>
                      <a:pt x="117" y="137"/>
                    </a:lnTo>
                    <a:lnTo>
                      <a:pt x="116" y="138"/>
                    </a:lnTo>
                    <a:lnTo>
                      <a:pt x="115" y="139"/>
                    </a:lnTo>
                    <a:lnTo>
                      <a:pt x="114" y="140"/>
                    </a:lnTo>
                    <a:lnTo>
                      <a:pt x="114" y="140"/>
                    </a:lnTo>
                    <a:lnTo>
                      <a:pt x="113" y="141"/>
                    </a:lnTo>
                    <a:lnTo>
                      <a:pt x="112" y="142"/>
                    </a:lnTo>
                    <a:lnTo>
                      <a:pt x="111" y="142"/>
                    </a:lnTo>
                    <a:lnTo>
                      <a:pt x="111" y="143"/>
                    </a:lnTo>
                    <a:lnTo>
                      <a:pt x="110" y="144"/>
                    </a:lnTo>
                    <a:lnTo>
                      <a:pt x="109" y="145"/>
                    </a:lnTo>
                    <a:lnTo>
                      <a:pt x="108" y="146"/>
                    </a:lnTo>
                    <a:lnTo>
                      <a:pt x="107" y="147"/>
                    </a:lnTo>
                    <a:lnTo>
                      <a:pt x="106" y="148"/>
                    </a:lnTo>
                    <a:lnTo>
                      <a:pt x="105" y="149"/>
                    </a:lnTo>
                    <a:lnTo>
                      <a:pt x="104" y="150"/>
                    </a:lnTo>
                    <a:lnTo>
                      <a:pt x="103" y="151"/>
                    </a:lnTo>
                    <a:lnTo>
                      <a:pt x="102" y="152"/>
                    </a:lnTo>
                    <a:lnTo>
                      <a:pt x="101" y="152"/>
                    </a:lnTo>
                    <a:lnTo>
                      <a:pt x="101" y="152"/>
                    </a:lnTo>
                    <a:lnTo>
                      <a:pt x="100" y="153"/>
                    </a:lnTo>
                    <a:lnTo>
                      <a:pt x="99" y="154"/>
                    </a:lnTo>
                    <a:lnTo>
                      <a:pt x="99" y="155"/>
                    </a:lnTo>
                    <a:lnTo>
                      <a:pt x="98" y="155"/>
                    </a:lnTo>
                    <a:lnTo>
                      <a:pt x="97" y="156"/>
                    </a:lnTo>
                    <a:lnTo>
                      <a:pt x="96" y="157"/>
                    </a:lnTo>
                    <a:lnTo>
                      <a:pt x="96" y="157"/>
                    </a:lnTo>
                    <a:lnTo>
                      <a:pt x="95" y="157"/>
                    </a:lnTo>
                    <a:lnTo>
                      <a:pt x="95" y="158"/>
                    </a:lnTo>
                    <a:lnTo>
                      <a:pt x="94" y="158"/>
                    </a:lnTo>
                    <a:lnTo>
                      <a:pt x="94" y="158"/>
                    </a:lnTo>
                    <a:lnTo>
                      <a:pt x="93" y="159"/>
                    </a:lnTo>
                    <a:lnTo>
                      <a:pt x="93" y="159"/>
                    </a:lnTo>
                    <a:lnTo>
                      <a:pt x="93" y="159"/>
                    </a:lnTo>
                    <a:lnTo>
                      <a:pt x="92" y="160"/>
                    </a:lnTo>
                    <a:lnTo>
                      <a:pt x="92" y="160"/>
                    </a:lnTo>
                    <a:lnTo>
                      <a:pt x="92" y="160"/>
                    </a:lnTo>
                    <a:lnTo>
                      <a:pt x="92" y="160"/>
                    </a:lnTo>
                    <a:lnTo>
                      <a:pt x="91" y="161"/>
                    </a:lnTo>
                    <a:lnTo>
                      <a:pt x="91" y="161"/>
                    </a:lnTo>
                    <a:lnTo>
                      <a:pt x="90" y="161"/>
                    </a:lnTo>
                    <a:lnTo>
                      <a:pt x="90" y="161"/>
                    </a:lnTo>
                    <a:lnTo>
                      <a:pt x="90" y="161"/>
                    </a:lnTo>
                    <a:lnTo>
                      <a:pt x="89" y="161"/>
                    </a:lnTo>
                    <a:lnTo>
                      <a:pt x="89" y="161"/>
                    </a:lnTo>
                    <a:lnTo>
                      <a:pt x="88" y="162"/>
                    </a:lnTo>
                    <a:lnTo>
                      <a:pt x="87" y="162"/>
                    </a:lnTo>
                    <a:lnTo>
                      <a:pt x="86" y="163"/>
                    </a:lnTo>
                    <a:lnTo>
                      <a:pt x="85" y="163"/>
                    </a:lnTo>
                    <a:lnTo>
                      <a:pt x="84" y="164"/>
                    </a:lnTo>
                    <a:lnTo>
                      <a:pt x="84" y="164"/>
                    </a:lnTo>
                    <a:lnTo>
                      <a:pt x="83" y="164"/>
                    </a:lnTo>
                    <a:lnTo>
                      <a:pt x="82" y="165"/>
                    </a:lnTo>
                    <a:lnTo>
                      <a:pt x="82" y="165"/>
                    </a:lnTo>
                    <a:lnTo>
                      <a:pt x="81" y="166"/>
                    </a:lnTo>
                    <a:lnTo>
                      <a:pt x="80" y="166"/>
                    </a:lnTo>
                    <a:lnTo>
                      <a:pt x="80" y="166"/>
                    </a:lnTo>
                    <a:lnTo>
                      <a:pt x="79" y="166"/>
                    </a:lnTo>
                    <a:lnTo>
                      <a:pt x="78" y="167"/>
                    </a:lnTo>
                    <a:lnTo>
                      <a:pt x="77" y="167"/>
                    </a:lnTo>
                    <a:lnTo>
                      <a:pt x="76" y="167"/>
                    </a:lnTo>
                    <a:lnTo>
                      <a:pt x="75" y="168"/>
                    </a:lnTo>
                    <a:lnTo>
                      <a:pt x="74" y="168"/>
                    </a:lnTo>
                    <a:lnTo>
                      <a:pt x="74" y="168"/>
                    </a:lnTo>
                    <a:lnTo>
                      <a:pt x="73" y="169"/>
                    </a:lnTo>
                    <a:lnTo>
                      <a:pt x="73" y="169"/>
                    </a:lnTo>
                    <a:lnTo>
                      <a:pt x="72" y="169"/>
                    </a:lnTo>
                    <a:lnTo>
                      <a:pt x="71" y="169"/>
                    </a:lnTo>
                    <a:lnTo>
                      <a:pt x="70" y="170"/>
                    </a:lnTo>
                    <a:lnTo>
                      <a:pt x="69" y="170"/>
                    </a:lnTo>
                    <a:lnTo>
                      <a:pt x="68" y="170"/>
                    </a:lnTo>
                    <a:lnTo>
                      <a:pt x="67" y="170"/>
                    </a:lnTo>
                    <a:lnTo>
                      <a:pt x="67" y="171"/>
                    </a:lnTo>
                    <a:lnTo>
                      <a:pt x="66" y="171"/>
                    </a:lnTo>
                    <a:lnTo>
                      <a:pt x="65" y="171"/>
                    </a:lnTo>
                    <a:lnTo>
                      <a:pt x="64" y="171"/>
                    </a:lnTo>
                    <a:lnTo>
                      <a:pt x="63" y="171"/>
                    </a:lnTo>
                    <a:lnTo>
                      <a:pt x="63" y="171"/>
                    </a:lnTo>
                    <a:lnTo>
                      <a:pt x="62" y="171"/>
                    </a:lnTo>
                    <a:lnTo>
                      <a:pt x="61" y="171"/>
                    </a:lnTo>
                    <a:lnTo>
                      <a:pt x="61" y="171"/>
                    </a:lnTo>
                    <a:lnTo>
                      <a:pt x="60" y="171"/>
                    </a:lnTo>
                    <a:lnTo>
                      <a:pt x="58" y="172"/>
                    </a:lnTo>
                    <a:lnTo>
                      <a:pt x="56" y="172"/>
                    </a:lnTo>
                    <a:lnTo>
                      <a:pt x="55" y="172"/>
                    </a:lnTo>
                    <a:lnTo>
                      <a:pt x="53" y="172"/>
                    </a:lnTo>
                    <a:lnTo>
                      <a:pt x="50" y="173"/>
                    </a:lnTo>
                    <a:lnTo>
                      <a:pt x="49" y="173"/>
                    </a:lnTo>
                    <a:lnTo>
                      <a:pt x="47" y="174"/>
                    </a:lnTo>
                    <a:lnTo>
                      <a:pt x="45" y="174"/>
                    </a:lnTo>
                    <a:lnTo>
                      <a:pt x="45" y="174"/>
                    </a:lnTo>
                    <a:lnTo>
                      <a:pt x="44" y="174"/>
                    </a:lnTo>
                    <a:lnTo>
                      <a:pt x="44" y="174"/>
                    </a:lnTo>
                    <a:lnTo>
                      <a:pt x="43" y="175"/>
                    </a:lnTo>
                    <a:lnTo>
                      <a:pt x="42" y="175"/>
                    </a:lnTo>
                    <a:lnTo>
                      <a:pt x="41" y="175"/>
                    </a:lnTo>
                    <a:lnTo>
                      <a:pt x="41" y="175"/>
                    </a:lnTo>
                    <a:lnTo>
                      <a:pt x="41" y="175"/>
                    </a:lnTo>
                    <a:lnTo>
                      <a:pt x="41" y="175"/>
                    </a:lnTo>
                    <a:lnTo>
                      <a:pt x="40" y="175"/>
                    </a:lnTo>
                    <a:lnTo>
                      <a:pt x="40" y="175"/>
                    </a:lnTo>
                    <a:lnTo>
                      <a:pt x="39" y="176"/>
                    </a:lnTo>
                    <a:lnTo>
                      <a:pt x="39" y="176"/>
                    </a:lnTo>
                    <a:lnTo>
                      <a:pt x="37" y="176"/>
                    </a:lnTo>
                    <a:lnTo>
                      <a:pt x="34" y="177"/>
                    </a:lnTo>
                    <a:lnTo>
                      <a:pt x="32" y="178"/>
                    </a:lnTo>
                    <a:lnTo>
                      <a:pt x="31" y="178"/>
                    </a:lnTo>
                    <a:lnTo>
                      <a:pt x="30" y="179"/>
                    </a:lnTo>
                    <a:lnTo>
                      <a:pt x="29" y="179"/>
                    </a:lnTo>
                    <a:lnTo>
                      <a:pt x="28" y="179"/>
                    </a:lnTo>
                    <a:lnTo>
                      <a:pt x="27" y="180"/>
                    </a:lnTo>
                    <a:lnTo>
                      <a:pt x="26" y="180"/>
                    </a:lnTo>
                    <a:lnTo>
                      <a:pt x="25" y="180"/>
                    </a:lnTo>
                    <a:lnTo>
                      <a:pt x="24" y="180"/>
                    </a:lnTo>
                    <a:lnTo>
                      <a:pt x="24" y="180"/>
                    </a:lnTo>
                    <a:lnTo>
                      <a:pt x="23" y="180"/>
                    </a:lnTo>
                    <a:lnTo>
                      <a:pt x="23" y="180"/>
                    </a:lnTo>
                    <a:lnTo>
                      <a:pt x="22" y="180"/>
                    </a:lnTo>
                    <a:lnTo>
                      <a:pt x="22" y="180"/>
                    </a:lnTo>
                    <a:lnTo>
                      <a:pt x="21" y="180"/>
                    </a:lnTo>
                    <a:lnTo>
                      <a:pt x="21" y="180"/>
                    </a:lnTo>
                    <a:lnTo>
                      <a:pt x="20" y="180"/>
                    </a:lnTo>
                    <a:lnTo>
                      <a:pt x="20" y="180"/>
                    </a:lnTo>
                    <a:lnTo>
                      <a:pt x="19" y="181"/>
                    </a:lnTo>
                    <a:lnTo>
                      <a:pt x="19" y="181"/>
                    </a:lnTo>
                    <a:lnTo>
                      <a:pt x="19" y="181"/>
                    </a:lnTo>
                    <a:lnTo>
                      <a:pt x="18" y="181"/>
                    </a:lnTo>
                    <a:lnTo>
                      <a:pt x="17" y="181"/>
                    </a:lnTo>
                    <a:lnTo>
                      <a:pt x="17" y="181"/>
                    </a:lnTo>
                    <a:lnTo>
                      <a:pt x="16" y="181"/>
                    </a:lnTo>
                    <a:lnTo>
                      <a:pt x="15" y="181"/>
                    </a:lnTo>
                    <a:lnTo>
                      <a:pt x="15" y="181"/>
                    </a:lnTo>
                    <a:lnTo>
                      <a:pt x="15" y="181"/>
                    </a:lnTo>
                    <a:lnTo>
                      <a:pt x="15" y="181"/>
                    </a:lnTo>
                    <a:lnTo>
                      <a:pt x="14" y="180"/>
                    </a:lnTo>
                    <a:lnTo>
                      <a:pt x="14" y="180"/>
                    </a:lnTo>
                    <a:lnTo>
                      <a:pt x="13" y="180"/>
                    </a:lnTo>
                    <a:lnTo>
                      <a:pt x="12" y="180"/>
                    </a:lnTo>
                    <a:lnTo>
                      <a:pt x="12" y="180"/>
                    </a:lnTo>
                    <a:lnTo>
                      <a:pt x="12" y="180"/>
                    </a:lnTo>
                    <a:lnTo>
                      <a:pt x="10" y="179"/>
                    </a:lnTo>
                    <a:lnTo>
                      <a:pt x="6" y="179"/>
                    </a:lnTo>
                    <a:lnTo>
                      <a:pt x="0" y="174"/>
                    </a:lnTo>
                    <a:lnTo>
                      <a:pt x="0" y="174"/>
                    </a:lnTo>
                    <a:lnTo>
                      <a:pt x="0" y="174"/>
                    </a:lnTo>
                    <a:lnTo>
                      <a:pt x="0" y="174"/>
                    </a:lnTo>
                    <a:lnTo>
                      <a:pt x="0" y="166"/>
                    </a:lnTo>
                    <a:lnTo>
                      <a:pt x="6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0"/>
                    </a:lnTo>
                    <a:lnTo>
                      <a:pt x="5" y="160"/>
                    </a:lnTo>
                    <a:lnTo>
                      <a:pt x="5" y="160"/>
                    </a:lnTo>
                    <a:lnTo>
                      <a:pt x="6" y="160"/>
                    </a:lnTo>
                    <a:lnTo>
                      <a:pt x="6" y="160"/>
                    </a:lnTo>
                    <a:lnTo>
                      <a:pt x="6" y="160"/>
                    </a:lnTo>
                    <a:lnTo>
                      <a:pt x="6" y="159"/>
                    </a:lnTo>
                    <a:lnTo>
                      <a:pt x="6" y="159"/>
                    </a:lnTo>
                    <a:lnTo>
                      <a:pt x="6" y="159"/>
                    </a:lnTo>
                    <a:lnTo>
                      <a:pt x="6" y="159"/>
                    </a:lnTo>
                    <a:lnTo>
                      <a:pt x="6" y="158"/>
                    </a:lnTo>
                    <a:lnTo>
                      <a:pt x="6" y="158"/>
                    </a:lnTo>
                    <a:lnTo>
                      <a:pt x="6" y="158"/>
                    </a:lnTo>
                    <a:lnTo>
                      <a:pt x="6" y="158"/>
                    </a:lnTo>
                    <a:lnTo>
                      <a:pt x="6" y="157"/>
                    </a:lnTo>
                    <a:lnTo>
                      <a:pt x="6" y="157"/>
                    </a:lnTo>
                    <a:lnTo>
                      <a:pt x="6" y="157"/>
                    </a:lnTo>
                    <a:lnTo>
                      <a:pt x="6" y="156"/>
                    </a:lnTo>
                    <a:lnTo>
                      <a:pt x="7" y="156"/>
                    </a:lnTo>
                    <a:lnTo>
                      <a:pt x="7" y="155"/>
                    </a:lnTo>
                    <a:lnTo>
                      <a:pt x="7" y="154"/>
                    </a:lnTo>
                    <a:lnTo>
                      <a:pt x="8" y="153"/>
                    </a:lnTo>
                    <a:lnTo>
                      <a:pt x="8" y="153"/>
                    </a:lnTo>
                    <a:lnTo>
                      <a:pt x="8" y="152"/>
                    </a:lnTo>
                    <a:lnTo>
                      <a:pt x="9" y="152"/>
                    </a:lnTo>
                    <a:lnTo>
                      <a:pt x="9" y="151"/>
                    </a:lnTo>
                    <a:lnTo>
                      <a:pt x="9" y="150"/>
                    </a:lnTo>
                    <a:lnTo>
                      <a:pt x="9" y="150"/>
                    </a:lnTo>
                    <a:lnTo>
                      <a:pt x="10" y="149"/>
                    </a:lnTo>
                    <a:lnTo>
                      <a:pt x="10" y="148"/>
                    </a:lnTo>
                    <a:lnTo>
                      <a:pt x="10" y="148"/>
                    </a:lnTo>
                    <a:lnTo>
                      <a:pt x="10" y="147"/>
                    </a:lnTo>
                    <a:lnTo>
                      <a:pt x="11" y="146"/>
                    </a:lnTo>
                    <a:lnTo>
                      <a:pt x="11" y="145"/>
                    </a:lnTo>
                    <a:lnTo>
                      <a:pt x="11" y="144"/>
                    </a:lnTo>
                    <a:lnTo>
                      <a:pt x="12" y="142"/>
                    </a:lnTo>
                    <a:lnTo>
                      <a:pt x="12" y="141"/>
                    </a:lnTo>
                    <a:lnTo>
                      <a:pt x="13" y="139"/>
                    </a:lnTo>
                    <a:lnTo>
                      <a:pt x="14" y="136"/>
                    </a:lnTo>
                    <a:lnTo>
                      <a:pt x="15" y="134"/>
                    </a:lnTo>
                    <a:lnTo>
                      <a:pt x="15" y="132"/>
                    </a:lnTo>
                    <a:lnTo>
                      <a:pt x="15" y="132"/>
                    </a:lnTo>
                    <a:lnTo>
                      <a:pt x="15" y="131"/>
                    </a:lnTo>
                    <a:lnTo>
                      <a:pt x="15" y="130"/>
                    </a:lnTo>
                    <a:lnTo>
                      <a:pt x="15" y="130"/>
                    </a:lnTo>
                    <a:lnTo>
                      <a:pt x="16" y="129"/>
                    </a:lnTo>
                    <a:lnTo>
                      <a:pt x="16" y="128"/>
                    </a:lnTo>
                    <a:lnTo>
                      <a:pt x="16" y="127"/>
                    </a:lnTo>
                    <a:lnTo>
                      <a:pt x="17" y="126"/>
                    </a:lnTo>
                    <a:lnTo>
                      <a:pt x="17" y="126"/>
                    </a:lnTo>
                    <a:lnTo>
                      <a:pt x="17" y="125"/>
                    </a:lnTo>
                    <a:lnTo>
                      <a:pt x="17" y="124"/>
                    </a:lnTo>
                    <a:lnTo>
                      <a:pt x="18" y="123"/>
                    </a:lnTo>
                    <a:lnTo>
                      <a:pt x="18" y="123"/>
                    </a:lnTo>
                    <a:lnTo>
                      <a:pt x="18" y="123"/>
                    </a:lnTo>
                    <a:lnTo>
                      <a:pt x="18" y="123"/>
                    </a:lnTo>
                    <a:lnTo>
                      <a:pt x="19" y="122"/>
                    </a:lnTo>
                    <a:lnTo>
                      <a:pt x="19" y="122"/>
                    </a:lnTo>
                    <a:lnTo>
                      <a:pt x="19" y="122"/>
                    </a:lnTo>
                    <a:lnTo>
                      <a:pt x="19" y="121"/>
                    </a:lnTo>
                    <a:lnTo>
                      <a:pt x="20" y="120"/>
                    </a:lnTo>
                    <a:lnTo>
                      <a:pt x="20" y="119"/>
                    </a:lnTo>
                    <a:lnTo>
                      <a:pt x="21" y="119"/>
                    </a:lnTo>
                    <a:lnTo>
                      <a:pt x="21" y="118"/>
                    </a:lnTo>
                    <a:lnTo>
                      <a:pt x="22" y="117"/>
                    </a:lnTo>
                    <a:lnTo>
                      <a:pt x="22" y="116"/>
                    </a:lnTo>
                    <a:lnTo>
                      <a:pt x="23" y="115"/>
                    </a:lnTo>
                    <a:lnTo>
                      <a:pt x="23" y="114"/>
                    </a:lnTo>
                    <a:lnTo>
                      <a:pt x="24" y="113"/>
                    </a:lnTo>
                    <a:lnTo>
                      <a:pt x="25" y="113"/>
                    </a:lnTo>
                    <a:lnTo>
                      <a:pt x="25" y="112"/>
                    </a:lnTo>
                    <a:lnTo>
                      <a:pt x="25" y="112"/>
                    </a:lnTo>
                    <a:lnTo>
                      <a:pt x="25" y="111"/>
                    </a:lnTo>
                    <a:lnTo>
                      <a:pt x="26" y="110"/>
                    </a:lnTo>
                    <a:lnTo>
                      <a:pt x="26" y="109"/>
                    </a:lnTo>
                    <a:lnTo>
                      <a:pt x="27" y="108"/>
                    </a:lnTo>
                    <a:lnTo>
                      <a:pt x="28" y="107"/>
                    </a:lnTo>
                    <a:lnTo>
                      <a:pt x="28" y="106"/>
                    </a:lnTo>
                    <a:lnTo>
                      <a:pt x="29" y="105"/>
                    </a:lnTo>
                    <a:lnTo>
                      <a:pt x="29" y="105"/>
                    </a:lnTo>
                    <a:lnTo>
                      <a:pt x="30" y="104"/>
                    </a:lnTo>
                    <a:lnTo>
                      <a:pt x="30" y="104"/>
                    </a:lnTo>
                    <a:lnTo>
                      <a:pt x="31" y="103"/>
                    </a:lnTo>
                    <a:lnTo>
                      <a:pt x="32" y="102"/>
                    </a:lnTo>
                    <a:lnTo>
                      <a:pt x="32" y="101"/>
                    </a:lnTo>
                    <a:lnTo>
                      <a:pt x="33" y="101"/>
                    </a:lnTo>
                    <a:lnTo>
                      <a:pt x="33" y="100"/>
                    </a:lnTo>
                    <a:lnTo>
                      <a:pt x="34" y="99"/>
                    </a:lnTo>
                    <a:lnTo>
                      <a:pt x="34" y="98"/>
                    </a:lnTo>
                    <a:lnTo>
                      <a:pt x="34" y="97"/>
                    </a:lnTo>
                    <a:lnTo>
                      <a:pt x="35" y="96"/>
                    </a:lnTo>
                    <a:lnTo>
                      <a:pt x="35" y="96"/>
                    </a:lnTo>
                    <a:lnTo>
                      <a:pt x="36" y="95"/>
                    </a:lnTo>
                    <a:lnTo>
                      <a:pt x="37" y="94"/>
                    </a:lnTo>
                    <a:lnTo>
                      <a:pt x="37" y="94"/>
                    </a:lnTo>
                    <a:lnTo>
                      <a:pt x="38" y="93"/>
                    </a:lnTo>
                    <a:lnTo>
                      <a:pt x="39" y="93"/>
                    </a:lnTo>
                    <a:lnTo>
                      <a:pt x="39" y="92"/>
                    </a:lnTo>
                    <a:lnTo>
                      <a:pt x="40" y="91"/>
                    </a:lnTo>
                    <a:lnTo>
                      <a:pt x="40" y="90"/>
                    </a:lnTo>
                    <a:lnTo>
                      <a:pt x="41" y="89"/>
                    </a:lnTo>
                    <a:lnTo>
                      <a:pt x="42" y="89"/>
                    </a:lnTo>
                    <a:lnTo>
                      <a:pt x="42" y="88"/>
                    </a:lnTo>
                    <a:lnTo>
                      <a:pt x="43" y="87"/>
                    </a:lnTo>
                    <a:lnTo>
                      <a:pt x="44" y="85"/>
                    </a:lnTo>
                    <a:lnTo>
                      <a:pt x="45" y="84"/>
                    </a:lnTo>
                    <a:lnTo>
                      <a:pt x="46" y="83"/>
                    </a:lnTo>
                    <a:lnTo>
                      <a:pt x="47" y="82"/>
                    </a:lnTo>
                    <a:lnTo>
                      <a:pt x="48" y="80"/>
                    </a:lnTo>
                    <a:lnTo>
                      <a:pt x="50" y="79"/>
                    </a:lnTo>
                    <a:lnTo>
                      <a:pt x="51" y="77"/>
                    </a:lnTo>
                    <a:lnTo>
                      <a:pt x="52" y="76"/>
                    </a:lnTo>
                    <a:lnTo>
                      <a:pt x="53" y="75"/>
                    </a:lnTo>
                    <a:lnTo>
                      <a:pt x="54" y="74"/>
                    </a:lnTo>
                    <a:lnTo>
                      <a:pt x="55" y="72"/>
                    </a:lnTo>
                    <a:lnTo>
                      <a:pt x="57" y="71"/>
                    </a:lnTo>
                    <a:lnTo>
                      <a:pt x="58" y="69"/>
                    </a:lnTo>
                    <a:lnTo>
                      <a:pt x="60" y="68"/>
                    </a:lnTo>
                    <a:lnTo>
                      <a:pt x="61" y="66"/>
                    </a:lnTo>
                    <a:lnTo>
                      <a:pt x="62" y="65"/>
                    </a:lnTo>
                    <a:lnTo>
                      <a:pt x="63" y="65"/>
                    </a:lnTo>
                    <a:lnTo>
                      <a:pt x="64" y="63"/>
                    </a:lnTo>
                    <a:lnTo>
                      <a:pt x="65" y="62"/>
                    </a:lnTo>
                    <a:lnTo>
                      <a:pt x="67" y="60"/>
                    </a:lnTo>
                    <a:lnTo>
                      <a:pt x="68" y="59"/>
                    </a:lnTo>
                    <a:lnTo>
                      <a:pt x="70" y="57"/>
                    </a:lnTo>
                    <a:lnTo>
                      <a:pt x="71" y="56"/>
                    </a:lnTo>
                    <a:lnTo>
                      <a:pt x="72" y="55"/>
                    </a:lnTo>
                    <a:lnTo>
                      <a:pt x="74" y="53"/>
                    </a:lnTo>
                    <a:lnTo>
                      <a:pt x="77" y="50"/>
                    </a:lnTo>
                    <a:lnTo>
                      <a:pt x="80" y="47"/>
                    </a:lnTo>
                    <a:lnTo>
                      <a:pt x="84" y="42"/>
                    </a:lnTo>
                    <a:lnTo>
                      <a:pt x="87" y="40"/>
                    </a:lnTo>
                    <a:lnTo>
                      <a:pt x="90" y="37"/>
                    </a:lnTo>
                    <a:lnTo>
                      <a:pt x="92" y="35"/>
                    </a:lnTo>
                    <a:lnTo>
                      <a:pt x="93" y="33"/>
                    </a:lnTo>
                    <a:lnTo>
                      <a:pt x="95" y="32"/>
                    </a:lnTo>
                    <a:lnTo>
                      <a:pt x="95" y="32"/>
                    </a:lnTo>
                    <a:lnTo>
                      <a:pt x="96" y="31"/>
                    </a:lnTo>
                    <a:lnTo>
                      <a:pt x="96" y="30"/>
                    </a:lnTo>
                    <a:lnTo>
                      <a:pt x="97" y="30"/>
                    </a:lnTo>
                    <a:lnTo>
                      <a:pt x="97" y="29"/>
                    </a:lnTo>
                    <a:lnTo>
                      <a:pt x="98" y="28"/>
                    </a:lnTo>
                    <a:lnTo>
                      <a:pt x="99" y="27"/>
                    </a:lnTo>
                    <a:lnTo>
                      <a:pt x="100" y="27"/>
                    </a:lnTo>
                    <a:lnTo>
                      <a:pt x="101" y="25"/>
                    </a:lnTo>
                    <a:lnTo>
                      <a:pt x="103" y="23"/>
                    </a:lnTo>
                    <a:lnTo>
                      <a:pt x="103" y="22"/>
                    </a:lnTo>
                    <a:lnTo>
                      <a:pt x="104" y="21"/>
                    </a:lnTo>
                    <a:lnTo>
                      <a:pt x="105" y="21"/>
                    </a:lnTo>
                    <a:lnTo>
                      <a:pt x="106" y="20"/>
                    </a:lnTo>
                    <a:lnTo>
                      <a:pt x="107" y="19"/>
                    </a:lnTo>
                    <a:lnTo>
                      <a:pt x="107" y="18"/>
                    </a:lnTo>
                    <a:lnTo>
                      <a:pt x="108" y="17"/>
                    </a:lnTo>
                    <a:lnTo>
                      <a:pt x="109" y="17"/>
                    </a:lnTo>
                    <a:lnTo>
                      <a:pt x="110" y="16"/>
                    </a:lnTo>
                    <a:lnTo>
                      <a:pt x="111" y="15"/>
                    </a:lnTo>
                    <a:lnTo>
                      <a:pt x="111" y="15"/>
                    </a:lnTo>
                    <a:lnTo>
                      <a:pt x="111" y="15"/>
                    </a:lnTo>
                    <a:lnTo>
                      <a:pt x="111" y="14"/>
                    </a:lnTo>
                    <a:lnTo>
                      <a:pt x="112" y="14"/>
                    </a:lnTo>
                    <a:lnTo>
                      <a:pt x="112" y="13"/>
                    </a:lnTo>
                    <a:lnTo>
                      <a:pt x="113" y="13"/>
                    </a:lnTo>
                    <a:lnTo>
                      <a:pt x="113" y="12"/>
                    </a:lnTo>
                    <a:lnTo>
                      <a:pt x="114" y="12"/>
                    </a:lnTo>
                    <a:lnTo>
                      <a:pt x="114" y="12"/>
                    </a:lnTo>
                    <a:lnTo>
                      <a:pt x="115" y="11"/>
                    </a:lnTo>
                    <a:lnTo>
                      <a:pt x="115" y="11"/>
                    </a:lnTo>
                    <a:lnTo>
                      <a:pt x="116" y="10"/>
                    </a:lnTo>
                    <a:lnTo>
                      <a:pt x="116" y="10"/>
                    </a:lnTo>
                    <a:lnTo>
                      <a:pt x="117" y="9"/>
                    </a:lnTo>
                    <a:lnTo>
                      <a:pt x="117" y="9"/>
                    </a:lnTo>
                    <a:lnTo>
                      <a:pt x="118" y="9"/>
                    </a:lnTo>
                    <a:lnTo>
                      <a:pt x="118" y="8"/>
                    </a:lnTo>
                    <a:lnTo>
                      <a:pt x="119" y="8"/>
                    </a:lnTo>
                    <a:lnTo>
                      <a:pt x="119" y="7"/>
                    </a:lnTo>
                    <a:lnTo>
                      <a:pt x="120" y="7"/>
                    </a:lnTo>
                    <a:lnTo>
                      <a:pt x="120" y="7"/>
                    </a:lnTo>
                    <a:lnTo>
                      <a:pt x="120" y="7"/>
                    </a:lnTo>
                    <a:lnTo>
                      <a:pt x="120" y="7"/>
                    </a:lnTo>
                    <a:lnTo>
                      <a:pt x="121" y="6"/>
                    </a:lnTo>
                    <a:lnTo>
                      <a:pt x="121" y="6"/>
                    </a:lnTo>
                    <a:lnTo>
                      <a:pt x="122" y="6"/>
                    </a:lnTo>
                    <a:lnTo>
                      <a:pt x="123" y="5"/>
                    </a:lnTo>
                    <a:lnTo>
                      <a:pt x="123" y="5"/>
                    </a:lnTo>
                    <a:lnTo>
                      <a:pt x="124" y="5"/>
                    </a:lnTo>
                    <a:lnTo>
                      <a:pt x="124" y="4"/>
                    </a:lnTo>
                    <a:lnTo>
                      <a:pt x="125" y="4"/>
                    </a:lnTo>
                    <a:lnTo>
                      <a:pt x="125" y="4"/>
                    </a:lnTo>
                    <a:lnTo>
                      <a:pt x="126" y="3"/>
                    </a:lnTo>
                    <a:lnTo>
                      <a:pt x="127" y="3"/>
                    </a:lnTo>
                    <a:lnTo>
                      <a:pt x="127" y="3"/>
                    </a:lnTo>
                    <a:lnTo>
                      <a:pt x="128" y="3"/>
                    </a:lnTo>
                    <a:lnTo>
                      <a:pt x="129" y="2"/>
                    </a:lnTo>
                    <a:lnTo>
                      <a:pt x="129" y="2"/>
                    </a:lnTo>
                    <a:lnTo>
                      <a:pt x="130" y="2"/>
                    </a:lnTo>
                    <a:lnTo>
                      <a:pt x="130" y="2"/>
                    </a:lnTo>
                    <a:lnTo>
                      <a:pt x="130" y="1"/>
                    </a:lnTo>
                    <a:lnTo>
                      <a:pt x="131" y="1"/>
                    </a:lnTo>
                    <a:lnTo>
                      <a:pt x="132" y="1"/>
                    </a:lnTo>
                    <a:lnTo>
                      <a:pt x="132" y="1"/>
                    </a:lnTo>
                    <a:lnTo>
                      <a:pt x="133" y="0"/>
                    </a:lnTo>
                    <a:lnTo>
                      <a:pt x="134" y="0"/>
                    </a:lnTo>
                    <a:lnTo>
                      <a:pt x="134" y="0"/>
                    </a:lnTo>
                    <a:lnTo>
                      <a:pt x="135" y="0"/>
                    </a:lnTo>
                    <a:lnTo>
                      <a:pt x="136" y="0"/>
                    </a:lnTo>
                    <a:lnTo>
                      <a:pt x="137" y="0"/>
                    </a:lnTo>
                    <a:lnTo>
                      <a:pt x="137" y="0"/>
                    </a:lnTo>
                    <a:lnTo>
                      <a:pt x="138" y="0"/>
                    </a:lnTo>
                    <a:lnTo>
                      <a:pt x="139" y="0"/>
                    </a:lnTo>
                    <a:lnTo>
                      <a:pt x="140" y="0"/>
                    </a:lnTo>
                    <a:lnTo>
                      <a:pt x="140" y="0"/>
                    </a:lnTo>
                    <a:lnTo>
                      <a:pt x="140" y="0"/>
                    </a:lnTo>
                    <a:lnTo>
                      <a:pt x="140" y="0"/>
                    </a:lnTo>
                    <a:lnTo>
                      <a:pt x="140" y="0"/>
                    </a:lnTo>
                    <a:lnTo>
                      <a:pt x="140" y="0"/>
                    </a:lnTo>
                    <a:close/>
                    <a:moveTo>
                      <a:pt x="140" y="20"/>
                    </a:moveTo>
                    <a:lnTo>
                      <a:pt x="140" y="20"/>
                    </a:lnTo>
                    <a:lnTo>
                      <a:pt x="140" y="20"/>
                    </a:lnTo>
                    <a:lnTo>
                      <a:pt x="140" y="20"/>
                    </a:lnTo>
                    <a:lnTo>
                      <a:pt x="140" y="20"/>
                    </a:lnTo>
                    <a:lnTo>
                      <a:pt x="140" y="20"/>
                    </a:lnTo>
                    <a:lnTo>
                      <a:pt x="140" y="20"/>
                    </a:lnTo>
                    <a:lnTo>
                      <a:pt x="139" y="20"/>
                    </a:lnTo>
                    <a:lnTo>
                      <a:pt x="139" y="20"/>
                    </a:lnTo>
                    <a:lnTo>
                      <a:pt x="139" y="20"/>
                    </a:lnTo>
                    <a:lnTo>
                      <a:pt x="139" y="20"/>
                    </a:lnTo>
                    <a:lnTo>
                      <a:pt x="138" y="21"/>
                    </a:lnTo>
                    <a:lnTo>
                      <a:pt x="138" y="21"/>
                    </a:lnTo>
                    <a:lnTo>
                      <a:pt x="138" y="21"/>
                    </a:lnTo>
                    <a:lnTo>
                      <a:pt x="138" y="21"/>
                    </a:lnTo>
                    <a:lnTo>
                      <a:pt x="137" y="21"/>
                    </a:lnTo>
                    <a:lnTo>
                      <a:pt x="137" y="21"/>
                    </a:lnTo>
                    <a:lnTo>
                      <a:pt x="137" y="21"/>
                    </a:lnTo>
                    <a:lnTo>
                      <a:pt x="137" y="21"/>
                    </a:lnTo>
                    <a:lnTo>
                      <a:pt x="136" y="21"/>
                    </a:lnTo>
                    <a:lnTo>
                      <a:pt x="136" y="21"/>
                    </a:lnTo>
                    <a:lnTo>
                      <a:pt x="136" y="21"/>
                    </a:lnTo>
                    <a:lnTo>
                      <a:pt x="136" y="22"/>
                    </a:lnTo>
                    <a:lnTo>
                      <a:pt x="135" y="22"/>
                    </a:lnTo>
                    <a:lnTo>
                      <a:pt x="135" y="22"/>
                    </a:lnTo>
                    <a:lnTo>
                      <a:pt x="135" y="22"/>
                    </a:lnTo>
                    <a:lnTo>
                      <a:pt x="134" y="22"/>
                    </a:lnTo>
                    <a:lnTo>
                      <a:pt x="134" y="22"/>
                    </a:lnTo>
                    <a:lnTo>
                      <a:pt x="134" y="23"/>
                    </a:lnTo>
                    <a:lnTo>
                      <a:pt x="133" y="23"/>
                    </a:lnTo>
                    <a:lnTo>
                      <a:pt x="133" y="23"/>
                    </a:lnTo>
                    <a:lnTo>
                      <a:pt x="133" y="23"/>
                    </a:lnTo>
                    <a:lnTo>
                      <a:pt x="132" y="23"/>
                    </a:lnTo>
                    <a:lnTo>
                      <a:pt x="132" y="24"/>
                    </a:lnTo>
                    <a:lnTo>
                      <a:pt x="132" y="24"/>
                    </a:lnTo>
                    <a:lnTo>
                      <a:pt x="131" y="24"/>
                    </a:lnTo>
                    <a:lnTo>
                      <a:pt x="131" y="24"/>
                    </a:lnTo>
                    <a:lnTo>
                      <a:pt x="131" y="25"/>
                    </a:lnTo>
                    <a:lnTo>
                      <a:pt x="130" y="25"/>
                    </a:lnTo>
                    <a:lnTo>
                      <a:pt x="130" y="25"/>
                    </a:lnTo>
                    <a:lnTo>
                      <a:pt x="130" y="25"/>
                    </a:lnTo>
                    <a:lnTo>
                      <a:pt x="130" y="26"/>
                    </a:lnTo>
                    <a:lnTo>
                      <a:pt x="130" y="26"/>
                    </a:lnTo>
                    <a:lnTo>
                      <a:pt x="130" y="26"/>
                    </a:lnTo>
                    <a:lnTo>
                      <a:pt x="129" y="27"/>
                    </a:lnTo>
                    <a:lnTo>
                      <a:pt x="129" y="27"/>
                    </a:lnTo>
                    <a:lnTo>
                      <a:pt x="128" y="27"/>
                    </a:lnTo>
                    <a:lnTo>
                      <a:pt x="128" y="27"/>
                    </a:lnTo>
                    <a:lnTo>
                      <a:pt x="128" y="27"/>
                    </a:lnTo>
                    <a:lnTo>
                      <a:pt x="127" y="27"/>
                    </a:lnTo>
                    <a:lnTo>
                      <a:pt x="127" y="28"/>
                    </a:lnTo>
                    <a:lnTo>
                      <a:pt x="127" y="28"/>
                    </a:lnTo>
                    <a:lnTo>
                      <a:pt x="126" y="28"/>
                    </a:lnTo>
                    <a:lnTo>
                      <a:pt x="126" y="29"/>
                    </a:lnTo>
                    <a:lnTo>
                      <a:pt x="125" y="29"/>
                    </a:lnTo>
                    <a:lnTo>
                      <a:pt x="125" y="29"/>
                    </a:lnTo>
                    <a:lnTo>
                      <a:pt x="125" y="30"/>
                    </a:lnTo>
                    <a:lnTo>
                      <a:pt x="124" y="30"/>
                    </a:lnTo>
                    <a:lnTo>
                      <a:pt x="123" y="31"/>
                    </a:lnTo>
                    <a:lnTo>
                      <a:pt x="123" y="32"/>
                    </a:lnTo>
                    <a:lnTo>
                      <a:pt x="122" y="33"/>
                    </a:lnTo>
                    <a:lnTo>
                      <a:pt x="121" y="33"/>
                    </a:lnTo>
                    <a:lnTo>
                      <a:pt x="120" y="34"/>
                    </a:lnTo>
                    <a:lnTo>
                      <a:pt x="120" y="35"/>
                    </a:lnTo>
                    <a:lnTo>
                      <a:pt x="120" y="36"/>
                    </a:lnTo>
                    <a:lnTo>
                      <a:pt x="119" y="36"/>
                    </a:lnTo>
                    <a:lnTo>
                      <a:pt x="118" y="36"/>
                    </a:lnTo>
                    <a:lnTo>
                      <a:pt x="117" y="38"/>
                    </a:lnTo>
                    <a:lnTo>
                      <a:pt x="115" y="40"/>
                    </a:lnTo>
                    <a:lnTo>
                      <a:pt x="114" y="41"/>
                    </a:lnTo>
                    <a:lnTo>
                      <a:pt x="113" y="43"/>
                    </a:lnTo>
                    <a:lnTo>
                      <a:pt x="112" y="43"/>
                    </a:lnTo>
                    <a:lnTo>
                      <a:pt x="112" y="44"/>
                    </a:lnTo>
                    <a:lnTo>
                      <a:pt x="111" y="45"/>
                    </a:lnTo>
                    <a:lnTo>
                      <a:pt x="111" y="46"/>
                    </a:lnTo>
                    <a:lnTo>
                      <a:pt x="111" y="46"/>
                    </a:lnTo>
                    <a:lnTo>
                      <a:pt x="110" y="46"/>
                    </a:lnTo>
                    <a:lnTo>
                      <a:pt x="108" y="47"/>
                    </a:lnTo>
                    <a:lnTo>
                      <a:pt x="107" y="49"/>
                    </a:lnTo>
                    <a:lnTo>
                      <a:pt x="104" y="52"/>
                    </a:lnTo>
                    <a:lnTo>
                      <a:pt x="101" y="55"/>
                    </a:lnTo>
                    <a:lnTo>
                      <a:pt x="100" y="56"/>
                    </a:lnTo>
                    <a:lnTo>
                      <a:pt x="94" y="62"/>
                    </a:lnTo>
                    <a:lnTo>
                      <a:pt x="92" y="65"/>
                    </a:lnTo>
                    <a:lnTo>
                      <a:pt x="89" y="67"/>
                    </a:lnTo>
                    <a:lnTo>
                      <a:pt x="87" y="69"/>
                    </a:lnTo>
                    <a:lnTo>
                      <a:pt x="85" y="71"/>
                    </a:lnTo>
                    <a:lnTo>
                      <a:pt x="84" y="72"/>
                    </a:lnTo>
                    <a:lnTo>
                      <a:pt x="83" y="74"/>
                    </a:lnTo>
                    <a:lnTo>
                      <a:pt x="82" y="75"/>
                    </a:lnTo>
                    <a:lnTo>
                      <a:pt x="81" y="75"/>
                    </a:lnTo>
                    <a:lnTo>
                      <a:pt x="79" y="77"/>
                    </a:lnTo>
                    <a:lnTo>
                      <a:pt x="78" y="78"/>
                    </a:lnTo>
                    <a:lnTo>
                      <a:pt x="77" y="80"/>
                    </a:lnTo>
                    <a:lnTo>
                      <a:pt x="75" y="81"/>
                    </a:lnTo>
                    <a:lnTo>
                      <a:pt x="75" y="81"/>
                    </a:lnTo>
                    <a:lnTo>
                      <a:pt x="74" y="82"/>
                    </a:lnTo>
                    <a:lnTo>
                      <a:pt x="73" y="84"/>
                    </a:lnTo>
                    <a:lnTo>
                      <a:pt x="73" y="84"/>
                    </a:lnTo>
                    <a:lnTo>
                      <a:pt x="71" y="86"/>
                    </a:lnTo>
                    <a:lnTo>
                      <a:pt x="70" y="87"/>
                    </a:lnTo>
                    <a:lnTo>
                      <a:pt x="69" y="88"/>
                    </a:lnTo>
                    <a:lnTo>
                      <a:pt x="67" y="90"/>
                    </a:lnTo>
                    <a:lnTo>
                      <a:pt x="66" y="91"/>
                    </a:lnTo>
                    <a:lnTo>
                      <a:pt x="65" y="93"/>
                    </a:lnTo>
                    <a:lnTo>
                      <a:pt x="64" y="94"/>
                    </a:lnTo>
                    <a:lnTo>
                      <a:pt x="63" y="95"/>
                    </a:lnTo>
                    <a:lnTo>
                      <a:pt x="62" y="96"/>
                    </a:lnTo>
                    <a:lnTo>
                      <a:pt x="61" y="98"/>
                    </a:lnTo>
                    <a:lnTo>
                      <a:pt x="60" y="99"/>
                    </a:lnTo>
                    <a:lnTo>
                      <a:pt x="59" y="100"/>
                    </a:lnTo>
                    <a:lnTo>
                      <a:pt x="58" y="101"/>
                    </a:lnTo>
                    <a:lnTo>
                      <a:pt x="57" y="102"/>
                    </a:lnTo>
                    <a:lnTo>
                      <a:pt x="57" y="103"/>
                    </a:lnTo>
                    <a:lnTo>
                      <a:pt x="56" y="103"/>
                    </a:lnTo>
                    <a:lnTo>
                      <a:pt x="56" y="104"/>
                    </a:lnTo>
                    <a:lnTo>
                      <a:pt x="55" y="104"/>
                    </a:lnTo>
                    <a:lnTo>
                      <a:pt x="54" y="105"/>
                    </a:lnTo>
                    <a:lnTo>
                      <a:pt x="54" y="105"/>
                    </a:lnTo>
                    <a:lnTo>
                      <a:pt x="53" y="106"/>
                    </a:lnTo>
                    <a:lnTo>
                      <a:pt x="53" y="107"/>
                    </a:lnTo>
                    <a:lnTo>
                      <a:pt x="53" y="108"/>
                    </a:lnTo>
                    <a:lnTo>
                      <a:pt x="53" y="108"/>
                    </a:lnTo>
                    <a:lnTo>
                      <a:pt x="52" y="109"/>
                    </a:lnTo>
                    <a:lnTo>
                      <a:pt x="51" y="110"/>
                    </a:lnTo>
                    <a:lnTo>
                      <a:pt x="51" y="111"/>
                    </a:lnTo>
                    <a:lnTo>
                      <a:pt x="50" y="111"/>
                    </a:lnTo>
                    <a:lnTo>
                      <a:pt x="50" y="112"/>
                    </a:lnTo>
                    <a:lnTo>
                      <a:pt x="49" y="113"/>
                    </a:lnTo>
                    <a:lnTo>
                      <a:pt x="49" y="113"/>
                    </a:lnTo>
                    <a:lnTo>
                      <a:pt x="48" y="113"/>
                    </a:lnTo>
                    <a:lnTo>
                      <a:pt x="48" y="114"/>
                    </a:lnTo>
                    <a:lnTo>
                      <a:pt x="47" y="115"/>
                    </a:lnTo>
                    <a:lnTo>
                      <a:pt x="47" y="116"/>
                    </a:lnTo>
                    <a:lnTo>
                      <a:pt x="46" y="116"/>
                    </a:lnTo>
                    <a:lnTo>
                      <a:pt x="46" y="117"/>
                    </a:lnTo>
                    <a:lnTo>
                      <a:pt x="45" y="118"/>
                    </a:lnTo>
                    <a:lnTo>
                      <a:pt x="44" y="119"/>
                    </a:lnTo>
                    <a:lnTo>
                      <a:pt x="44" y="120"/>
                    </a:lnTo>
                    <a:lnTo>
                      <a:pt x="44" y="120"/>
                    </a:lnTo>
                    <a:lnTo>
                      <a:pt x="44" y="121"/>
                    </a:lnTo>
                    <a:lnTo>
                      <a:pt x="43" y="122"/>
                    </a:lnTo>
                    <a:lnTo>
                      <a:pt x="43" y="122"/>
                    </a:lnTo>
                    <a:lnTo>
                      <a:pt x="43" y="123"/>
                    </a:lnTo>
                    <a:lnTo>
                      <a:pt x="42" y="123"/>
                    </a:lnTo>
                    <a:lnTo>
                      <a:pt x="42" y="123"/>
                    </a:lnTo>
                    <a:lnTo>
                      <a:pt x="41" y="124"/>
                    </a:lnTo>
                    <a:lnTo>
                      <a:pt x="41" y="125"/>
                    </a:lnTo>
                    <a:lnTo>
                      <a:pt x="40" y="126"/>
                    </a:lnTo>
                    <a:lnTo>
                      <a:pt x="40" y="127"/>
                    </a:lnTo>
                    <a:lnTo>
                      <a:pt x="39" y="127"/>
                    </a:lnTo>
                    <a:lnTo>
                      <a:pt x="39" y="128"/>
                    </a:lnTo>
                    <a:lnTo>
                      <a:pt x="39" y="129"/>
                    </a:lnTo>
                    <a:lnTo>
                      <a:pt x="38" y="130"/>
                    </a:lnTo>
                    <a:lnTo>
                      <a:pt x="38" y="131"/>
                    </a:lnTo>
                    <a:lnTo>
                      <a:pt x="37" y="131"/>
                    </a:lnTo>
                    <a:lnTo>
                      <a:pt x="37" y="131"/>
                    </a:lnTo>
                    <a:lnTo>
                      <a:pt x="37" y="132"/>
                    </a:lnTo>
                    <a:lnTo>
                      <a:pt x="37" y="132"/>
                    </a:lnTo>
                    <a:lnTo>
                      <a:pt x="37" y="132"/>
                    </a:lnTo>
                    <a:lnTo>
                      <a:pt x="37" y="132"/>
                    </a:lnTo>
                    <a:lnTo>
                      <a:pt x="37" y="132"/>
                    </a:lnTo>
                    <a:lnTo>
                      <a:pt x="37" y="132"/>
                    </a:lnTo>
                    <a:lnTo>
                      <a:pt x="37" y="132"/>
                    </a:lnTo>
                    <a:lnTo>
                      <a:pt x="36" y="132"/>
                    </a:lnTo>
                    <a:lnTo>
                      <a:pt x="36" y="133"/>
                    </a:lnTo>
                    <a:lnTo>
                      <a:pt x="36" y="133"/>
                    </a:lnTo>
                    <a:lnTo>
                      <a:pt x="36" y="134"/>
                    </a:lnTo>
                    <a:lnTo>
                      <a:pt x="35" y="135"/>
                    </a:lnTo>
                    <a:lnTo>
                      <a:pt x="35" y="135"/>
                    </a:lnTo>
                    <a:lnTo>
                      <a:pt x="35" y="136"/>
                    </a:lnTo>
                    <a:lnTo>
                      <a:pt x="35" y="137"/>
                    </a:lnTo>
                    <a:lnTo>
                      <a:pt x="35" y="137"/>
                    </a:lnTo>
                    <a:lnTo>
                      <a:pt x="34" y="138"/>
                    </a:lnTo>
                    <a:lnTo>
                      <a:pt x="34" y="139"/>
                    </a:lnTo>
                    <a:lnTo>
                      <a:pt x="34" y="141"/>
                    </a:lnTo>
                    <a:lnTo>
                      <a:pt x="34" y="142"/>
                    </a:lnTo>
                    <a:lnTo>
                      <a:pt x="33" y="145"/>
                    </a:lnTo>
                    <a:lnTo>
                      <a:pt x="32" y="147"/>
                    </a:lnTo>
                    <a:lnTo>
                      <a:pt x="32" y="149"/>
                    </a:lnTo>
                    <a:lnTo>
                      <a:pt x="31" y="151"/>
                    </a:lnTo>
                    <a:lnTo>
                      <a:pt x="31" y="152"/>
                    </a:lnTo>
                    <a:lnTo>
                      <a:pt x="30" y="152"/>
                    </a:lnTo>
                    <a:lnTo>
                      <a:pt x="30" y="153"/>
                    </a:lnTo>
                    <a:lnTo>
                      <a:pt x="30" y="154"/>
                    </a:lnTo>
                    <a:lnTo>
                      <a:pt x="29" y="155"/>
                    </a:lnTo>
                    <a:lnTo>
                      <a:pt x="29" y="155"/>
                    </a:lnTo>
                    <a:lnTo>
                      <a:pt x="29" y="156"/>
                    </a:lnTo>
                    <a:lnTo>
                      <a:pt x="29" y="157"/>
                    </a:lnTo>
                    <a:lnTo>
                      <a:pt x="28" y="158"/>
                    </a:lnTo>
                    <a:lnTo>
                      <a:pt x="31" y="157"/>
                    </a:lnTo>
                    <a:lnTo>
                      <a:pt x="33" y="156"/>
                    </a:lnTo>
                    <a:lnTo>
                      <a:pt x="34" y="156"/>
                    </a:lnTo>
                    <a:lnTo>
                      <a:pt x="34" y="156"/>
                    </a:lnTo>
                    <a:lnTo>
                      <a:pt x="34" y="155"/>
                    </a:lnTo>
                    <a:lnTo>
                      <a:pt x="35" y="155"/>
                    </a:lnTo>
                    <a:lnTo>
                      <a:pt x="36" y="155"/>
                    </a:lnTo>
                    <a:lnTo>
                      <a:pt x="36" y="155"/>
                    </a:lnTo>
                    <a:lnTo>
                      <a:pt x="37" y="155"/>
                    </a:lnTo>
                    <a:lnTo>
                      <a:pt x="38" y="155"/>
                    </a:lnTo>
                    <a:lnTo>
                      <a:pt x="38" y="154"/>
                    </a:lnTo>
                    <a:lnTo>
                      <a:pt x="39" y="154"/>
                    </a:lnTo>
                    <a:lnTo>
                      <a:pt x="40" y="154"/>
                    </a:lnTo>
                    <a:lnTo>
                      <a:pt x="41" y="154"/>
                    </a:lnTo>
                    <a:lnTo>
                      <a:pt x="42" y="154"/>
                    </a:lnTo>
                    <a:lnTo>
                      <a:pt x="44" y="153"/>
                    </a:lnTo>
                    <a:lnTo>
                      <a:pt x="45" y="153"/>
                    </a:lnTo>
                    <a:lnTo>
                      <a:pt x="47" y="153"/>
                    </a:lnTo>
                    <a:lnTo>
                      <a:pt x="50" y="152"/>
                    </a:lnTo>
                    <a:lnTo>
                      <a:pt x="52" y="152"/>
                    </a:lnTo>
                    <a:lnTo>
                      <a:pt x="53" y="152"/>
                    </a:lnTo>
                    <a:lnTo>
                      <a:pt x="54" y="152"/>
                    </a:lnTo>
                    <a:lnTo>
                      <a:pt x="55" y="152"/>
                    </a:lnTo>
                    <a:lnTo>
                      <a:pt x="56" y="152"/>
                    </a:lnTo>
                    <a:lnTo>
                      <a:pt x="57" y="152"/>
                    </a:lnTo>
                    <a:lnTo>
                      <a:pt x="58" y="151"/>
                    </a:lnTo>
                    <a:lnTo>
                      <a:pt x="59" y="151"/>
                    </a:lnTo>
                    <a:lnTo>
                      <a:pt x="59" y="151"/>
                    </a:lnTo>
                    <a:lnTo>
                      <a:pt x="60" y="151"/>
                    </a:lnTo>
                    <a:lnTo>
                      <a:pt x="61" y="151"/>
                    </a:lnTo>
                    <a:lnTo>
                      <a:pt x="62" y="151"/>
                    </a:lnTo>
                    <a:lnTo>
                      <a:pt x="62" y="150"/>
                    </a:lnTo>
                    <a:lnTo>
                      <a:pt x="63" y="150"/>
                    </a:lnTo>
                    <a:lnTo>
                      <a:pt x="63" y="150"/>
                    </a:lnTo>
                    <a:lnTo>
                      <a:pt x="63" y="150"/>
                    </a:lnTo>
                    <a:lnTo>
                      <a:pt x="64" y="150"/>
                    </a:lnTo>
                    <a:lnTo>
                      <a:pt x="65" y="150"/>
                    </a:lnTo>
                    <a:lnTo>
                      <a:pt x="66" y="149"/>
                    </a:lnTo>
                    <a:lnTo>
                      <a:pt x="66" y="149"/>
                    </a:lnTo>
                    <a:lnTo>
                      <a:pt x="67" y="149"/>
                    </a:lnTo>
                    <a:lnTo>
                      <a:pt x="68" y="149"/>
                    </a:lnTo>
                    <a:lnTo>
                      <a:pt x="68" y="148"/>
                    </a:lnTo>
                    <a:lnTo>
                      <a:pt x="69" y="148"/>
                    </a:lnTo>
                    <a:lnTo>
                      <a:pt x="70" y="148"/>
                    </a:lnTo>
                    <a:lnTo>
                      <a:pt x="70" y="148"/>
                    </a:lnTo>
                    <a:lnTo>
                      <a:pt x="71" y="148"/>
                    </a:lnTo>
                    <a:lnTo>
                      <a:pt x="72" y="147"/>
                    </a:lnTo>
                    <a:lnTo>
                      <a:pt x="72" y="147"/>
                    </a:lnTo>
                    <a:lnTo>
                      <a:pt x="73" y="147"/>
                    </a:lnTo>
                    <a:lnTo>
                      <a:pt x="73" y="146"/>
                    </a:lnTo>
                    <a:lnTo>
                      <a:pt x="73" y="146"/>
                    </a:lnTo>
                    <a:lnTo>
                      <a:pt x="74" y="146"/>
                    </a:lnTo>
                    <a:lnTo>
                      <a:pt x="75" y="146"/>
                    </a:lnTo>
                    <a:lnTo>
                      <a:pt x="75" y="145"/>
                    </a:lnTo>
                    <a:lnTo>
                      <a:pt x="76" y="145"/>
                    </a:lnTo>
                    <a:lnTo>
                      <a:pt x="77" y="145"/>
                    </a:lnTo>
                    <a:lnTo>
                      <a:pt x="77" y="144"/>
                    </a:lnTo>
                    <a:lnTo>
                      <a:pt x="78" y="144"/>
                    </a:lnTo>
                    <a:lnTo>
                      <a:pt x="78" y="144"/>
                    </a:lnTo>
                    <a:lnTo>
                      <a:pt x="79" y="143"/>
                    </a:lnTo>
                    <a:lnTo>
                      <a:pt x="79" y="143"/>
                    </a:lnTo>
                    <a:lnTo>
                      <a:pt x="79" y="143"/>
                    </a:lnTo>
                    <a:lnTo>
                      <a:pt x="80" y="143"/>
                    </a:lnTo>
                    <a:lnTo>
                      <a:pt x="80" y="143"/>
                    </a:lnTo>
                    <a:lnTo>
                      <a:pt x="80" y="142"/>
                    </a:lnTo>
                    <a:lnTo>
                      <a:pt x="81" y="142"/>
                    </a:lnTo>
                    <a:lnTo>
                      <a:pt x="81" y="142"/>
                    </a:lnTo>
                    <a:lnTo>
                      <a:pt x="81" y="142"/>
                    </a:lnTo>
                    <a:lnTo>
                      <a:pt x="82" y="142"/>
                    </a:lnTo>
                    <a:lnTo>
                      <a:pt x="82" y="142"/>
                    </a:lnTo>
                    <a:lnTo>
                      <a:pt x="82" y="142"/>
                    </a:lnTo>
                    <a:lnTo>
                      <a:pt x="82" y="142"/>
                    </a:lnTo>
                    <a:lnTo>
                      <a:pt x="82" y="142"/>
                    </a:lnTo>
                    <a:lnTo>
                      <a:pt x="82" y="142"/>
                    </a:lnTo>
                    <a:lnTo>
                      <a:pt x="82" y="141"/>
                    </a:lnTo>
                    <a:lnTo>
                      <a:pt x="82" y="141"/>
                    </a:lnTo>
                    <a:lnTo>
                      <a:pt x="83" y="141"/>
                    </a:lnTo>
                    <a:lnTo>
                      <a:pt x="83" y="141"/>
                    </a:lnTo>
                    <a:lnTo>
                      <a:pt x="84" y="140"/>
                    </a:lnTo>
                    <a:lnTo>
                      <a:pt x="84" y="140"/>
                    </a:lnTo>
                    <a:lnTo>
                      <a:pt x="85" y="139"/>
                    </a:lnTo>
                    <a:lnTo>
                      <a:pt x="86" y="139"/>
                    </a:lnTo>
                    <a:lnTo>
                      <a:pt x="86" y="138"/>
                    </a:lnTo>
                    <a:lnTo>
                      <a:pt x="87" y="137"/>
                    </a:lnTo>
                    <a:lnTo>
                      <a:pt x="88" y="137"/>
                    </a:lnTo>
                    <a:lnTo>
                      <a:pt x="89" y="136"/>
                    </a:lnTo>
                    <a:lnTo>
                      <a:pt x="89" y="135"/>
                    </a:lnTo>
                    <a:lnTo>
                      <a:pt x="90" y="134"/>
                    </a:lnTo>
                    <a:lnTo>
                      <a:pt x="91" y="134"/>
                    </a:lnTo>
                    <a:lnTo>
                      <a:pt x="92" y="133"/>
                    </a:lnTo>
                    <a:lnTo>
                      <a:pt x="92" y="132"/>
                    </a:lnTo>
                    <a:lnTo>
                      <a:pt x="93" y="132"/>
                    </a:lnTo>
                    <a:lnTo>
                      <a:pt x="94" y="131"/>
                    </a:lnTo>
                    <a:lnTo>
                      <a:pt x="94" y="130"/>
                    </a:lnTo>
                    <a:lnTo>
                      <a:pt x="95" y="129"/>
                    </a:lnTo>
                    <a:lnTo>
                      <a:pt x="96" y="128"/>
                    </a:lnTo>
                    <a:lnTo>
                      <a:pt x="97" y="127"/>
                    </a:lnTo>
                    <a:lnTo>
                      <a:pt x="98" y="126"/>
                    </a:lnTo>
                    <a:lnTo>
                      <a:pt x="99" y="125"/>
                    </a:lnTo>
                    <a:lnTo>
                      <a:pt x="100" y="124"/>
                    </a:lnTo>
                    <a:lnTo>
                      <a:pt x="101" y="123"/>
                    </a:lnTo>
                    <a:lnTo>
                      <a:pt x="101" y="123"/>
                    </a:lnTo>
                    <a:lnTo>
                      <a:pt x="102" y="122"/>
                    </a:lnTo>
                    <a:lnTo>
                      <a:pt x="103" y="121"/>
                    </a:lnTo>
                    <a:lnTo>
                      <a:pt x="104" y="120"/>
                    </a:lnTo>
                    <a:lnTo>
                      <a:pt x="105" y="119"/>
                    </a:lnTo>
                    <a:lnTo>
                      <a:pt x="106" y="118"/>
                    </a:lnTo>
                    <a:lnTo>
                      <a:pt x="107" y="116"/>
                    </a:lnTo>
                    <a:lnTo>
                      <a:pt x="108" y="115"/>
                    </a:lnTo>
                    <a:lnTo>
                      <a:pt x="109" y="114"/>
                    </a:lnTo>
                    <a:lnTo>
                      <a:pt x="110" y="113"/>
                    </a:lnTo>
                    <a:lnTo>
                      <a:pt x="111" y="112"/>
                    </a:lnTo>
                    <a:lnTo>
                      <a:pt x="111" y="111"/>
                    </a:lnTo>
                    <a:lnTo>
                      <a:pt x="112" y="110"/>
                    </a:lnTo>
                    <a:lnTo>
                      <a:pt x="113" y="109"/>
                    </a:lnTo>
                    <a:lnTo>
                      <a:pt x="114" y="107"/>
                    </a:lnTo>
                    <a:lnTo>
                      <a:pt x="115" y="106"/>
                    </a:lnTo>
                    <a:lnTo>
                      <a:pt x="116" y="105"/>
                    </a:lnTo>
                    <a:lnTo>
                      <a:pt x="117" y="104"/>
                    </a:lnTo>
                    <a:lnTo>
                      <a:pt x="118" y="103"/>
                    </a:lnTo>
                    <a:lnTo>
                      <a:pt x="119" y="102"/>
                    </a:lnTo>
                    <a:lnTo>
                      <a:pt x="119" y="101"/>
                    </a:lnTo>
                    <a:lnTo>
                      <a:pt x="120" y="100"/>
                    </a:lnTo>
                    <a:lnTo>
                      <a:pt x="120" y="99"/>
                    </a:lnTo>
                    <a:lnTo>
                      <a:pt x="121" y="98"/>
                    </a:lnTo>
                    <a:lnTo>
                      <a:pt x="122" y="96"/>
                    </a:lnTo>
                    <a:lnTo>
                      <a:pt x="123" y="95"/>
                    </a:lnTo>
                    <a:lnTo>
                      <a:pt x="124" y="94"/>
                    </a:lnTo>
                    <a:lnTo>
                      <a:pt x="125" y="93"/>
                    </a:lnTo>
                    <a:lnTo>
                      <a:pt x="126" y="92"/>
                    </a:lnTo>
                    <a:lnTo>
                      <a:pt x="127" y="90"/>
                    </a:lnTo>
                    <a:lnTo>
                      <a:pt x="128" y="89"/>
                    </a:lnTo>
                    <a:lnTo>
                      <a:pt x="129" y="87"/>
                    </a:lnTo>
                    <a:lnTo>
                      <a:pt x="130" y="86"/>
                    </a:lnTo>
                    <a:lnTo>
                      <a:pt x="130" y="85"/>
                    </a:lnTo>
                    <a:lnTo>
                      <a:pt x="130" y="84"/>
                    </a:lnTo>
                    <a:lnTo>
                      <a:pt x="131" y="83"/>
                    </a:lnTo>
                    <a:lnTo>
                      <a:pt x="132" y="81"/>
                    </a:lnTo>
                    <a:lnTo>
                      <a:pt x="132" y="81"/>
                    </a:lnTo>
                    <a:lnTo>
                      <a:pt x="133" y="80"/>
                    </a:lnTo>
                    <a:lnTo>
                      <a:pt x="133" y="79"/>
                    </a:lnTo>
                    <a:lnTo>
                      <a:pt x="134" y="78"/>
                    </a:lnTo>
                    <a:lnTo>
                      <a:pt x="134" y="78"/>
                    </a:lnTo>
                    <a:lnTo>
                      <a:pt x="135" y="77"/>
                    </a:lnTo>
                    <a:lnTo>
                      <a:pt x="135" y="76"/>
                    </a:lnTo>
                    <a:lnTo>
                      <a:pt x="136" y="76"/>
                    </a:lnTo>
                    <a:lnTo>
                      <a:pt x="136" y="75"/>
                    </a:lnTo>
                    <a:lnTo>
                      <a:pt x="136" y="75"/>
                    </a:lnTo>
                    <a:lnTo>
                      <a:pt x="137" y="74"/>
                    </a:lnTo>
                    <a:lnTo>
                      <a:pt x="137" y="74"/>
                    </a:lnTo>
                    <a:lnTo>
                      <a:pt x="138" y="73"/>
                    </a:lnTo>
                    <a:lnTo>
                      <a:pt x="138" y="72"/>
                    </a:lnTo>
                    <a:lnTo>
                      <a:pt x="138" y="72"/>
                    </a:lnTo>
                    <a:lnTo>
                      <a:pt x="139" y="71"/>
                    </a:lnTo>
                    <a:lnTo>
                      <a:pt x="139" y="70"/>
                    </a:lnTo>
                    <a:lnTo>
                      <a:pt x="139" y="70"/>
                    </a:lnTo>
                    <a:lnTo>
                      <a:pt x="140" y="69"/>
                    </a:lnTo>
                    <a:lnTo>
                      <a:pt x="140" y="68"/>
                    </a:lnTo>
                    <a:lnTo>
                      <a:pt x="140" y="67"/>
                    </a:lnTo>
                    <a:lnTo>
                      <a:pt x="140" y="67"/>
                    </a:lnTo>
                    <a:lnTo>
                      <a:pt x="140" y="66"/>
                    </a:lnTo>
                    <a:lnTo>
                      <a:pt x="141" y="65"/>
                    </a:lnTo>
                    <a:lnTo>
                      <a:pt x="141" y="65"/>
                    </a:lnTo>
                    <a:lnTo>
                      <a:pt x="141" y="65"/>
                    </a:lnTo>
                    <a:lnTo>
                      <a:pt x="142" y="64"/>
                    </a:lnTo>
                    <a:lnTo>
                      <a:pt x="142" y="64"/>
                    </a:lnTo>
                    <a:lnTo>
                      <a:pt x="142" y="63"/>
                    </a:lnTo>
                    <a:lnTo>
                      <a:pt x="142" y="62"/>
                    </a:lnTo>
                    <a:lnTo>
                      <a:pt x="143" y="61"/>
                    </a:lnTo>
                    <a:lnTo>
                      <a:pt x="143" y="61"/>
                    </a:lnTo>
                    <a:lnTo>
                      <a:pt x="143" y="60"/>
                    </a:lnTo>
                    <a:lnTo>
                      <a:pt x="144" y="59"/>
                    </a:lnTo>
                    <a:lnTo>
                      <a:pt x="144" y="59"/>
                    </a:lnTo>
                    <a:lnTo>
                      <a:pt x="144" y="58"/>
                    </a:lnTo>
                    <a:lnTo>
                      <a:pt x="144" y="57"/>
                    </a:lnTo>
                    <a:lnTo>
                      <a:pt x="145" y="57"/>
                    </a:lnTo>
                    <a:lnTo>
                      <a:pt x="145" y="56"/>
                    </a:lnTo>
                    <a:lnTo>
                      <a:pt x="145" y="56"/>
                    </a:lnTo>
                    <a:lnTo>
                      <a:pt x="146" y="56"/>
                    </a:lnTo>
                    <a:lnTo>
                      <a:pt x="146" y="55"/>
                    </a:lnTo>
                    <a:lnTo>
                      <a:pt x="146" y="54"/>
                    </a:lnTo>
                    <a:lnTo>
                      <a:pt x="146" y="54"/>
                    </a:lnTo>
                    <a:lnTo>
                      <a:pt x="146" y="53"/>
                    </a:lnTo>
                    <a:lnTo>
                      <a:pt x="147" y="53"/>
                    </a:lnTo>
                    <a:lnTo>
                      <a:pt x="147" y="52"/>
                    </a:lnTo>
                    <a:lnTo>
                      <a:pt x="147" y="51"/>
                    </a:lnTo>
                    <a:lnTo>
                      <a:pt x="147" y="51"/>
                    </a:lnTo>
                    <a:lnTo>
                      <a:pt x="148" y="50"/>
                    </a:lnTo>
                    <a:lnTo>
                      <a:pt x="148" y="49"/>
                    </a:lnTo>
                    <a:lnTo>
                      <a:pt x="148" y="49"/>
                    </a:lnTo>
                    <a:lnTo>
                      <a:pt x="148" y="48"/>
                    </a:lnTo>
                    <a:lnTo>
                      <a:pt x="148" y="48"/>
                    </a:lnTo>
                    <a:lnTo>
                      <a:pt x="148" y="47"/>
                    </a:lnTo>
                    <a:lnTo>
                      <a:pt x="149" y="46"/>
                    </a:lnTo>
                    <a:lnTo>
                      <a:pt x="149" y="46"/>
                    </a:lnTo>
                    <a:lnTo>
                      <a:pt x="149" y="46"/>
                    </a:lnTo>
                    <a:lnTo>
                      <a:pt x="149" y="46"/>
                    </a:lnTo>
                    <a:lnTo>
                      <a:pt x="149" y="45"/>
                    </a:lnTo>
                    <a:lnTo>
                      <a:pt x="149" y="44"/>
                    </a:lnTo>
                    <a:lnTo>
                      <a:pt x="149" y="44"/>
                    </a:lnTo>
                    <a:lnTo>
                      <a:pt x="149" y="43"/>
                    </a:lnTo>
                    <a:lnTo>
                      <a:pt x="149" y="43"/>
                    </a:lnTo>
                    <a:lnTo>
                      <a:pt x="149" y="42"/>
                    </a:lnTo>
                    <a:lnTo>
                      <a:pt x="149" y="42"/>
                    </a:lnTo>
                    <a:lnTo>
                      <a:pt x="149" y="41"/>
                    </a:lnTo>
                    <a:lnTo>
                      <a:pt x="149" y="41"/>
                    </a:lnTo>
                    <a:lnTo>
                      <a:pt x="149" y="40"/>
                    </a:lnTo>
                    <a:lnTo>
                      <a:pt x="149" y="39"/>
                    </a:lnTo>
                    <a:lnTo>
                      <a:pt x="149" y="39"/>
                    </a:lnTo>
                    <a:lnTo>
                      <a:pt x="149" y="38"/>
                    </a:lnTo>
                    <a:lnTo>
                      <a:pt x="149" y="38"/>
                    </a:lnTo>
                    <a:lnTo>
                      <a:pt x="149" y="37"/>
                    </a:lnTo>
                    <a:lnTo>
                      <a:pt x="149" y="37"/>
                    </a:lnTo>
                    <a:lnTo>
                      <a:pt x="149" y="36"/>
                    </a:lnTo>
                    <a:lnTo>
                      <a:pt x="149" y="36"/>
                    </a:lnTo>
                    <a:lnTo>
                      <a:pt x="149" y="36"/>
                    </a:lnTo>
                    <a:lnTo>
                      <a:pt x="149" y="36"/>
                    </a:lnTo>
                    <a:lnTo>
                      <a:pt x="149" y="36"/>
                    </a:lnTo>
                    <a:lnTo>
                      <a:pt x="149" y="35"/>
                    </a:lnTo>
                    <a:lnTo>
                      <a:pt x="149" y="35"/>
                    </a:lnTo>
                    <a:lnTo>
                      <a:pt x="149" y="34"/>
                    </a:lnTo>
                    <a:lnTo>
                      <a:pt x="149" y="34"/>
                    </a:lnTo>
                    <a:lnTo>
                      <a:pt x="149" y="33"/>
                    </a:lnTo>
                    <a:lnTo>
                      <a:pt x="149" y="33"/>
                    </a:lnTo>
                    <a:lnTo>
                      <a:pt x="149" y="33"/>
                    </a:lnTo>
                    <a:lnTo>
                      <a:pt x="149" y="32"/>
                    </a:lnTo>
                    <a:lnTo>
                      <a:pt x="149" y="32"/>
                    </a:lnTo>
                    <a:lnTo>
                      <a:pt x="149" y="31"/>
                    </a:lnTo>
                    <a:lnTo>
                      <a:pt x="149" y="31"/>
                    </a:lnTo>
                    <a:lnTo>
                      <a:pt x="149" y="31"/>
                    </a:lnTo>
                    <a:lnTo>
                      <a:pt x="149" y="31"/>
                    </a:lnTo>
                    <a:lnTo>
                      <a:pt x="149" y="30"/>
                    </a:lnTo>
                    <a:lnTo>
                      <a:pt x="149" y="30"/>
                    </a:lnTo>
                    <a:lnTo>
                      <a:pt x="149" y="30"/>
                    </a:lnTo>
                    <a:lnTo>
                      <a:pt x="149" y="29"/>
                    </a:lnTo>
                    <a:lnTo>
                      <a:pt x="149" y="29"/>
                    </a:lnTo>
                    <a:lnTo>
                      <a:pt x="149" y="29"/>
                    </a:lnTo>
                    <a:lnTo>
                      <a:pt x="149" y="28"/>
                    </a:lnTo>
                    <a:lnTo>
                      <a:pt x="149" y="28"/>
                    </a:lnTo>
                    <a:lnTo>
                      <a:pt x="149" y="28"/>
                    </a:lnTo>
                    <a:lnTo>
                      <a:pt x="149" y="27"/>
                    </a:lnTo>
                    <a:lnTo>
                      <a:pt x="149" y="27"/>
                    </a:lnTo>
                    <a:lnTo>
                      <a:pt x="149" y="27"/>
                    </a:lnTo>
                    <a:lnTo>
                      <a:pt x="149" y="27"/>
                    </a:lnTo>
                    <a:lnTo>
                      <a:pt x="149" y="27"/>
                    </a:lnTo>
                    <a:lnTo>
                      <a:pt x="149" y="27"/>
                    </a:lnTo>
                    <a:lnTo>
                      <a:pt x="148" y="27"/>
                    </a:lnTo>
                    <a:lnTo>
                      <a:pt x="148" y="26"/>
                    </a:lnTo>
                    <a:lnTo>
                      <a:pt x="148" y="26"/>
                    </a:lnTo>
                    <a:lnTo>
                      <a:pt x="148" y="26"/>
                    </a:lnTo>
                    <a:lnTo>
                      <a:pt x="148" y="26"/>
                    </a:lnTo>
                    <a:lnTo>
                      <a:pt x="148" y="25"/>
                    </a:lnTo>
                    <a:lnTo>
                      <a:pt x="148" y="25"/>
                    </a:lnTo>
                    <a:lnTo>
                      <a:pt x="147" y="25"/>
                    </a:lnTo>
                    <a:lnTo>
                      <a:pt x="147" y="25"/>
                    </a:lnTo>
                    <a:lnTo>
                      <a:pt x="147" y="25"/>
                    </a:lnTo>
                    <a:lnTo>
                      <a:pt x="147" y="25"/>
                    </a:lnTo>
                    <a:lnTo>
                      <a:pt x="147" y="25"/>
                    </a:lnTo>
                    <a:lnTo>
                      <a:pt x="147" y="24"/>
                    </a:lnTo>
                    <a:lnTo>
                      <a:pt x="147" y="24"/>
                    </a:lnTo>
                    <a:lnTo>
                      <a:pt x="147" y="24"/>
                    </a:lnTo>
                    <a:lnTo>
                      <a:pt x="147" y="24"/>
                    </a:lnTo>
                    <a:lnTo>
                      <a:pt x="147" y="24"/>
                    </a:lnTo>
                    <a:lnTo>
                      <a:pt x="146" y="24"/>
                    </a:lnTo>
                    <a:lnTo>
                      <a:pt x="146" y="24"/>
                    </a:lnTo>
                    <a:lnTo>
                      <a:pt x="146" y="24"/>
                    </a:lnTo>
                    <a:lnTo>
                      <a:pt x="146" y="24"/>
                    </a:lnTo>
                    <a:lnTo>
                      <a:pt x="146" y="23"/>
                    </a:lnTo>
                    <a:lnTo>
                      <a:pt x="146" y="23"/>
                    </a:lnTo>
                    <a:lnTo>
                      <a:pt x="146" y="23"/>
                    </a:lnTo>
                    <a:lnTo>
                      <a:pt x="146" y="23"/>
                    </a:lnTo>
                    <a:lnTo>
                      <a:pt x="146" y="23"/>
                    </a:lnTo>
                    <a:lnTo>
                      <a:pt x="145" y="23"/>
                    </a:lnTo>
                    <a:lnTo>
                      <a:pt x="145" y="23"/>
                    </a:lnTo>
                    <a:lnTo>
                      <a:pt x="145" y="23"/>
                    </a:lnTo>
                    <a:lnTo>
                      <a:pt x="145" y="23"/>
                    </a:lnTo>
                    <a:lnTo>
                      <a:pt x="145" y="22"/>
                    </a:lnTo>
                    <a:lnTo>
                      <a:pt x="145" y="22"/>
                    </a:lnTo>
                    <a:lnTo>
                      <a:pt x="145" y="22"/>
                    </a:lnTo>
                    <a:lnTo>
                      <a:pt x="145" y="22"/>
                    </a:lnTo>
                    <a:lnTo>
                      <a:pt x="144" y="22"/>
                    </a:lnTo>
                    <a:lnTo>
                      <a:pt x="144" y="22"/>
                    </a:lnTo>
                    <a:lnTo>
                      <a:pt x="144" y="22"/>
                    </a:lnTo>
                    <a:lnTo>
                      <a:pt x="144" y="22"/>
                    </a:lnTo>
                    <a:lnTo>
                      <a:pt x="144" y="22"/>
                    </a:lnTo>
                    <a:lnTo>
                      <a:pt x="144" y="22"/>
                    </a:lnTo>
                    <a:lnTo>
                      <a:pt x="144" y="22"/>
                    </a:lnTo>
                    <a:lnTo>
                      <a:pt x="143" y="21"/>
                    </a:lnTo>
                    <a:lnTo>
                      <a:pt x="143" y="21"/>
                    </a:lnTo>
                    <a:lnTo>
                      <a:pt x="143" y="21"/>
                    </a:lnTo>
                    <a:lnTo>
                      <a:pt x="143" y="21"/>
                    </a:lnTo>
                    <a:lnTo>
                      <a:pt x="143" y="21"/>
                    </a:lnTo>
                    <a:lnTo>
                      <a:pt x="143" y="21"/>
                    </a:lnTo>
                    <a:lnTo>
                      <a:pt x="143" y="21"/>
                    </a:lnTo>
                    <a:lnTo>
                      <a:pt x="143" y="21"/>
                    </a:lnTo>
                    <a:lnTo>
                      <a:pt x="143" y="21"/>
                    </a:lnTo>
                    <a:lnTo>
                      <a:pt x="142" y="21"/>
                    </a:lnTo>
                    <a:lnTo>
                      <a:pt x="142" y="21"/>
                    </a:lnTo>
                    <a:lnTo>
                      <a:pt x="142" y="21"/>
                    </a:lnTo>
                    <a:lnTo>
                      <a:pt x="142" y="21"/>
                    </a:lnTo>
                    <a:lnTo>
                      <a:pt x="142" y="21"/>
                    </a:lnTo>
                    <a:lnTo>
                      <a:pt x="142" y="21"/>
                    </a:lnTo>
                    <a:lnTo>
                      <a:pt x="142" y="21"/>
                    </a:lnTo>
                    <a:lnTo>
                      <a:pt x="142" y="21"/>
                    </a:lnTo>
                    <a:lnTo>
                      <a:pt x="142" y="21"/>
                    </a:lnTo>
                    <a:lnTo>
                      <a:pt x="142" y="21"/>
                    </a:lnTo>
                    <a:lnTo>
                      <a:pt x="141" y="21"/>
                    </a:lnTo>
                    <a:lnTo>
                      <a:pt x="141" y="21"/>
                    </a:lnTo>
                    <a:lnTo>
                      <a:pt x="141" y="20"/>
                    </a:lnTo>
                    <a:lnTo>
                      <a:pt x="141" y="20"/>
                    </a:lnTo>
                    <a:lnTo>
                      <a:pt x="141" y="20"/>
                    </a:lnTo>
                    <a:lnTo>
                      <a:pt x="141" y="20"/>
                    </a:lnTo>
                    <a:lnTo>
                      <a:pt x="141" y="20"/>
                    </a:lnTo>
                    <a:lnTo>
                      <a:pt x="141" y="20"/>
                    </a:lnTo>
                    <a:lnTo>
                      <a:pt x="141" y="20"/>
                    </a:lnTo>
                    <a:lnTo>
                      <a:pt x="141" y="20"/>
                    </a:lnTo>
                    <a:lnTo>
                      <a:pt x="141" y="20"/>
                    </a:lnTo>
                    <a:lnTo>
                      <a:pt x="141" y="20"/>
                    </a:lnTo>
                    <a:lnTo>
                      <a:pt x="140" y="20"/>
                    </a:lnTo>
                    <a:lnTo>
                      <a:pt x="140" y="20"/>
                    </a:lnTo>
                    <a:lnTo>
                      <a:pt x="140" y="20"/>
                    </a:lnTo>
                    <a:lnTo>
                      <a:pt x="140" y="20"/>
                    </a:lnTo>
                    <a:lnTo>
                      <a:pt x="140" y="20"/>
                    </a:lnTo>
                    <a:lnTo>
                      <a:pt x="140" y="20"/>
                    </a:lnTo>
                    <a:lnTo>
                      <a:pt x="140" y="20"/>
                    </a:lnTo>
                    <a:lnTo>
                      <a:pt x="140" y="20"/>
                    </a:lnTo>
                    <a:lnTo>
                      <a:pt x="140" y="20"/>
                    </a:lnTo>
                    <a:lnTo>
                      <a:pt x="140" y="20"/>
                    </a:lnTo>
                    <a:lnTo>
                      <a:pt x="140" y="20"/>
                    </a:lnTo>
                    <a:lnTo>
                      <a:pt x="140" y="20"/>
                    </a:lnTo>
                    <a:lnTo>
                      <a:pt x="140" y="20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149">
                <a:extLst>
                  <a:ext uri="{FF2B5EF4-FFF2-40B4-BE49-F238E27FC236}">
                    <a16:creationId xmlns:a16="http://schemas.microsoft.com/office/drawing/2014/main" id="{71848CFC-A142-EC8F-F3EC-1E19CCDF892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974013" y="9099551"/>
                <a:ext cx="336550" cy="296863"/>
              </a:xfrm>
              <a:custGeom>
                <a:avLst/>
                <a:gdLst>
                  <a:gd name="T0" fmla="*/ 23 w 212"/>
                  <a:gd name="T1" fmla="*/ 10 h 187"/>
                  <a:gd name="T2" fmla="*/ 34 w 212"/>
                  <a:gd name="T3" fmla="*/ 26 h 187"/>
                  <a:gd name="T4" fmla="*/ 47 w 212"/>
                  <a:gd name="T5" fmla="*/ 15 h 187"/>
                  <a:gd name="T6" fmla="*/ 61 w 212"/>
                  <a:gd name="T7" fmla="*/ 16 h 187"/>
                  <a:gd name="T8" fmla="*/ 75 w 212"/>
                  <a:gd name="T9" fmla="*/ 21 h 187"/>
                  <a:gd name="T10" fmla="*/ 91 w 212"/>
                  <a:gd name="T11" fmla="*/ 29 h 187"/>
                  <a:gd name="T12" fmla="*/ 101 w 212"/>
                  <a:gd name="T13" fmla="*/ 38 h 187"/>
                  <a:gd name="T14" fmla="*/ 128 w 212"/>
                  <a:gd name="T15" fmla="*/ 59 h 187"/>
                  <a:gd name="T16" fmla="*/ 158 w 212"/>
                  <a:gd name="T17" fmla="*/ 85 h 187"/>
                  <a:gd name="T18" fmla="*/ 180 w 212"/>
                  <a:gd name="T19" fmla="*/ 106 h 187"/>
                  <a:gd name="T20" fmla="*/ 194 w 212"/>
                  <a:gd name="T21" fmla="*/ 122 h 187"/>
                  <a:gd name="T22" fmla="*/ 203 w 212"/>
                  <a:gd name="T23" fmla="*/ 134 h 187"/>
                  <a:gd name="T24" fmla="*/ 209 w 212"/>
                  <a:gd name="T25" fmla="*/ 146 h 187"/>
                  <a:gd name="T26" fmla="*/ 212 w 212"/>
                  <a:gd name="T27" fmla="*/ 159 h 187"/>
                  <a:gd name="T28" fmla="*/ 211 w 212"/>
                  <a:gd name="T29" fmla="*/ 166 h 187"/>
                  <a:gd name="T30" fmla="*/ 209 w 212"/>
                  <a:gd name="T31" fmla="*/ 173 h 187"/>
                  <a:gd name="T32" fmla="*/ 205 w 212"/>
                  <a:gd name="T33" fmla="*/ 179 h 187"/>
                  <a:gd name="T34" fmla="*/ 199 w 212"/>
                  <a:gd name="T35" fmla="*/ 183 h 187"/>
                  <a:gd name="T36" fmla="*/ 192 w 212"/>
                  <a:gd name="T37" fmla="*/ 186 h 187"/>
                  <a:gd name="T38" fmla="*/ 183 w 212"/>
                  <a:gd name="T39" fmla="*/ 187 h 187"/>
                  <a:gd name="T40" fmla="*/ 169 w 212"/>
                  <a:gd name="T41" fmla="*/ 185 h 187"/>
                  <a:gd name="T42" fmla="*/ 156 w 212"/>
                  <a:gd name="T43" fmla="*/ 181 h 187"/>
                  <a:gd name="T44" fmla="*/ 143 w 212"/>
                  <a:gd name="T45" fmla="*/ 173 h 187"/>
                  <a:gd name="T46" fmla="*/ 129 w 212"/>
                  <a:gd name="T47" fmla="*/ 164 h 187"/>
                  <a:gd name="T48" fmla="*/ 110 w 212"/>
                  <a:gd name="T49" fmla="*/ 148 h 187"/>
                  <a:gd name="T50" fmla="*/ 83 w 212"/>
                  <a:gd name="T51" fmla="*/ 124 h 187"/>
                  <a:gd name="T52" fmla="*/ 63 w 212"/>
                  <a:gd name="T53" fmla="*/ 101 h 187"/>
                  <a:gd name="T54" fmla="*/ 47 w 212"/>
                  <a:gd name="T55" fmla="*/ 83 h 187"/>
                  <a:gd name="T56" fmla="*/ 38 w 212"/>
                  <a:gd name="T57" fmla="*/ 69 h 187"/>
                  <a:gd name="T58" fmla="*/ 24 w 212"/>
                  <a:gd name="T59" fmla="*/ 48 h 187"/>
                  <a:gd name="T60" fmla="*/ 17 w 212"/>
                  <a:gd name="T61" fmla="*/ 37 h 187"/>
                  <a:gd name="T62" fmla="*/ 5 w 212"/>
                  <a:gd name="T63" fmla="*/ 20 h 187"/>
                  <a:gd name="T64" fmla="*/ 1 w 212"/>
                  <a:gd name="T65" fmla="*/ 9 h 187"/>
                  <a:gd name="T66" fmla="*/ 20 w 212"/>
                  <a:gd name="T67" fmla="*/ 8 h 187"/>
                  <a:gd name="T68" fmla="*/ 47 w 212"/>
                  <a:gd name="T69" fmla="*/ 44 h 187"/>
                  <a:gd name="T70" fmla="*/ 58 w 212"/>
                  <a:gd name="T71" fmla="*/ 62 h 187"/>
                  <a:gd name="T72" fmla="*/ 68 w 212"/>
                  <a:gd name="T73" fmla="*/ 76 h 187"/>
                  <a:gd name="T74" fmla="*/ 86 w 212"/>
                  <a:gd name="T75" fmla="*/ 96 h 187"/>
                  <a:gd name="T76" fmla="*/ 107 w 212"/>
                  <a:gd name="T77" fmla="*/ 117 h 187"/>
                  <a:gd name="T78" fmla="*/ 132 w 212"/>
                  <a:gd name="T79" fmla="*/ 140 h 187"/>
                  <a:gd name="T80" fmla="*/ 146 w 212"/>
                  <a:gd name="T81" fmla="*/ 151 h 187"/>
                  <a:gd name="T82" fmla="*/ 158 w 212"/>
                  <a:gd name="T83" fmla="*/ 158 h 187"/>
                  <a:gd name="T84" fmla="*/ 168 w 212"/>
                  <a:gd name="T85" fmla="*/ 163 h 187"/>
                  <a:gd name="T86" fmla="*/ 177 w 212"/>
                  <a:gd name="T87" fmla="*/ 166 h 187"/>
                  <a:gd name="T88" fmla="*/ 185 w 212"/>
                  <a:gd name="T89" fmla="*/ 166 h 187"/>
                  <a:gd name="T90" fmla="*/ 187 w 212"/>
                  <a:gd name="T91" fmla="*/ 166 h 187"/>
                  <a:gd name="T92" fmla="*/ 189 w 212"/>
                  <a:gd name="T93" fmla="*/ 164 h 187"/>
                  <a:gd name="T94" fmla="*/ 190 w 212"/>
                  <a:gd name="T95" fmla="*/ 163 h 187"/>
                  <a:gd name="T96" fmla="*/ 191 w 212"/>
                  <a:gd name="T97" fmla="*/ 163 h 187"/>
                  <a:gd name="T98" fmla="*/ 191 w 212"/>
                  <a:gd name="T99" fmla="*/ 162 h 187"/>
                  <a:gd name="T100" fmla="*/ 191 w 212"/>
                  <a:gd name="T101" fmla="*/ 158 h 187"/>
                  <a:gd name="T102" fmla="*/ 188 w 212"/>
                  <a:gd name="T103" fmla="*/ 151 h 187"/>
                  <a:gd name="T104" fmla="*/ 183 w 212"/>
                  <a:gd name="T105" fmla="*/ 141 h 187"/>
                  <a:gd name="T106" fmla="*/ 174 w 212"/>
                  <a:gd name="T107" fmla="*/ 131 h 187"/>
                  <a:gd name="T108" fmla="*/ 158 w 212"/>
                  <a:gd name="T109" fmla="*/ 113 h 187"/>
                  <a:gd name="T110" fmla="*/ 135 w 212"/>
                  <a:gd name="T111" fmla="*/ 92 h 187"/>
                  <a:gd name="T112" fmla="*/ 97 w 212"/>
                  <a:gd name="T113" fmla="*/ 60 h 187"/>
                  <a:gd name="T114" fmla="*/ 86 w 212"/>
                  <a:gd name="T115" fmla="*/ 51 h 187"/>
                  <a:gd name="T116" fmla="*/ 77 w 212"/>
                  <a:gd name="T117" fmla="*/ 45 h 187"/>
                  <a:gd name="T118" fmla="*/ 60 w 212"/>
                  <a:gd name="T119" fmla="*/ 37 h 187"/>
                  <a:gd name="T120" fmla="*/ 53 w 212"/>
                  <a:gd name="T121" fmla="*/ 36 h 187"/>
                  <a:gd name="T122" fmla="*/ 14 w 212"/>
                  <a:gd name="T123" fmla="*/ 20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12" h="187">
                    <a:moveTo>
                      <a:pt x="20" y="7"/>
                    </a:moveTo>
                    <a:lnTo>
                      <a:pt x="20" y="7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21" y="8"/>
                    </a:lnTo>
                    <a:lnTo>
                      <a:pt x="21" y="8"/>
                    </a:lnTo>
                    <a:lnTo>
                      <a:pt x="21" y="9"/>
                    </a:lnTo>
                    <a:lnTo>
                      <a:pt x="21" y="9"/>
                    </a:lnTo>
                    <a:lnTo>
                      <a:pt x="22" y="9"/>
                    </a:lnTo>
                    <a:lnTo>
                      <a:pt x="22" y="9"/>
                    </a:lnTo>
                    <a:lnTo>
                      <a:pt x="23" y="10"/>
                    </a:lnTo>
                    <a:lnTo>
                      <a:pt x="23" y="11"/>
                    </a:lnTo>
                    <a:lnTo>
                      <a:pt x="24" y="12"/>
                    </a:lnTo>
                    <a:lnTo>
                      <a:pt x="24" y="13"/>
                    </a:lnTo>
                    <a:lnTo>
                      <a:pt x="25" y="14"/>
                    </a:lnTo>
                    <a:lnTo>
                      <a:pt x="25" y="15"/>
                    </a:lnTo>
                    <a:lnTo>
                      <a:pt x="26" y="15"/>
                    </a:lnTo>
                    <a:lnTo>
                      <a:pt x="26" y="16"/>
                    </a:lnTo>
                    <a:lnTo>
                      <a:pt x="27" y="17"/>
                    </a:lnTo>
                    <a:lnTo>
                      <a:pt x="28" y="18"/>
                    </a:lnTo>
                    <a:lnTo>
                      <a:pt x="29" y="19"/>
                    </a:lnTo>
                    <a:lnTo>
                      <a:pt x="31" y="20"/>
                    </a:lnTo>
                    <a:lnTo>
                      <a:pt x="32" y="22"/>
                    </a:lnTo>
                    <a:lnTo>
                      <a:pt x="33" y="23"/>
                    </a:lnTo>
                    <a:lnTo>
                      <a:pt x="34" y="24"/>
                    </a:lnTo>
                    <a:lnTo>
                      <a:pt x="34" y="24"/>
                    </a:lnTo>
                    <a:lnTo>
                      <a:pt x="34" y="24"/>
                    </a:lnTo>
                    <a:lnTo>
                      <a:pt x="34" y="25"/>
                    </a:lnTo>
                    <a:lnTo>
                      <a:pt x="34" y="26"/>
                    </a:lnTo>
                    <a:lnTo>
                      <a:pt x="34" y="26"/>
                    </a:lnTo>
                    <a:lnTo>
                      <a:pt x="34" y="25"/>
                    </a:lnTo>
                    <a:lnTo>
                      <a:pt x="34" y="23"/>
                    </a:lnTo>
                    <a:lnTo>
                      <a:pt x="35" y="21"/>
                    </a:lnTo>
                    <a:lnTo>
                      <a:pt x="36" y="19"/>
                    </a:lnTo>
                    <a:lnTo>
                      <a:pt x="37" y="18"/>
                    </a:lnTo>
                    <a:lnTo>
                      <a:pt x="38" y="17"/>
                    </a:lnTo>
                    <a:lnTo>
                      <a:pt x="40" y="16"/>
                    </a:lnTo>
                    <a:lnTo>
                      <a:pt x="42" y="15"/>
                    </a:lnTo>
                    <a:lnTo>
                      <a:pt x="43" y="15"/>
                    </a:lnTo>
                    <a:lnTo>
                      <a:pt x="45" y="14"/>
                    </a:lnTo>
                    <a:lnTo>
                      <a:pt x="45" y="14"/>
                    </a:lnTo>
                    <a:lnTo>
                      <a:pt x="45" y="14"/>
                    </a:lnTo>
                    <a:lnTo>
                      <a:pt x="45" y="14"/>
                    </a:lnTo>
                    <a:lnTo>
                      <a:pt x="45" y="14"/>
                    </a:lnTo>
                    <a:lnTo>
                      <a:pt x="46" y="15"/>
                    </a:lnTo>
                    <a:lnTo>
                      <a:pt x="46" y="15"/>
                    </a:lnTo>
                    <a:lnTo>
                      <a:pt x="46" y="15"/>
                    </a:lnTo>
                    <a:lnTo>
                      <a:pt x="47" y="15"/>
                    </a:lnTo>
                    <a:lnTo>
                      <a:pt x="47" y="15"/>
                    </a:lnTo>
                    <a:lnTo>
                      <a:pt x="48" y="15"/>
                    </a:lnTo>
                    <a:lnTo>
                      <a:pt x="49" y="15"/>
                    </a:lnTo>
                    <a:lnTo>
                      <a:pt x="50" y="15"/>
                    </a:lnTo>
                    <a:lnTo>
                      <a:pt x="51" y="15"/>
                    </a:lnTo>
                    <a:lnTo>
                      <a:pt x="52" y="15"/>
                    </a:lnTo>
                    <a:lnTo>
                      <a:pt x="53" y="15"/>
                    </a:lnTo>
                    <a:lnTo>
                      <a:pt x="53" y="15"/>
                    </a:lnTo>
                    <a:lnTo>
                      <a:pt x="54" y="15"/>
                    </a:lnTo>
                    <a:lnTo>
                      <a:pt x="55" y="15"/>
                    </a:lnTo>
                    <a:lnTo>
                      <a:pt x="56" y="15"/>
                    </a:lnTo>
                    <a:lnTo>
                      <a:pt x="57" y="15"/>
                    </a:lnTo>
                    <a:lnTo>
                      <a:pt x="57" y="15"/>
                    </a:lnTo>
                    <a:lnTo>
                      <a:pt x="58" y="15"/>
                    </a:lnTo>
                    <a:lnTo>
                      <a:pt x="59" y="15"/>
                    </a:lnTo>
                    <a:lnTo>
                      <a:pt x="59" y="15"/>
                    </a:lnTo>
                    <a:lnTo>
                      <a:pt x="60" y="16"/>
                    </a:lnTo>
                    <a:lnTo>
                      <a:pt x="60" y="16"/>
                    </a:lnTo>
                    <a:lnTo>
                      <a:pt x="61" y="16"/>
                    </a:lnTo>
                    <a:lnTo>
                      <a:pt x="61" y="16"/>
                    </a:lnTo>
                    <a:lnTo>
                      <a:pt x="62" y="16"/>
                    </a:lnTo>
                    <a:lnTo>
                      <a:pt x="62" y="16"/>
                    </a:lnTo>
                    <a:lnTo>
                      <a:pt x="62" y="16"/>
                    </a:lnTo>
                    <a:lnTo>
                      <a:pt x="63" y="16"/>
                    </a:lnTo>
                    <a:lnTo>
                      <a:pt x="63" y="16"/>
                    </a:lnTo>
                    <a:lnTo>
                      <a:pt x="64" y="17"/>
                    </a:lnTo>
                    <a:lnTo>
                      <a:pt x="65" y="17"/>
                    </a:lnTo>
                    <a:lnTo>
                      <a:pt x="65" y="17"/>
                    </a:lnTo>
                    <a:lnTo>
                      <a:pt x="66" y="17"/>
                    </a:lnTo>
                    <a:lnTo>
                      <a:pt x="66" y="17"/>
                    </a:lnTo>
                    <a:lnTo>
                      <a:pt x="67" y="18"/>
                    </a:lnTo>
                    <a:lnTo>
                      <a:pt x="68" y="18"/>
                    </a:lnTo>
                    <a:lnTo>
                      <a:pt x="68" y="18"/>
                    </a:lnTo>
                    <a:lnTo>
                      <a:pt x="68" y="18"/>
                    </a:lnTo>
                    <a:lnTo>
                      <a:pt x="71" y="19"/>
                    </a:lnTo>
                    <a:lnTo>
                      <a:pt x="72" y="19"/>
                    </a:lnTo>
                    <a:lnTo>
                      <a:pt x="73" y="19"/>
                    </a:lnTo>
                    <a:lnTo>
                      <a:pt x="74" y="20"/>
                    </a:lnTo>
                    <a:lnTo>
                      <a:pt x="75" y="21"/>
                    </a:lnTo>
                    <a:lnTo>
                      <a:pt x="76" y="21"/>
                    </a:lnTo>
                    <a:lnTo>
                      <a:pt x="78" y="22"/>
                    </a:lnTo>
                    <a:lnTo>
                      <a:pt x="79" y="23"/>
                    </a:lnTo>
                    <a:lnTo>
                      <a:pt x="80" y="23"/>
                    </a:lnTo>
                    <a:lnTo>
                      <a:pt x="81" y="24"/>
                    </a:lnTo>
                    <a:lnTo>
                      <a:pt x="81" y="24"/>
                    </a:lnTo>
                    <a:lnTo>
                      <a:pt x="82" y="25"/>
                    </a:lnTo>
                    <a:lnTo>
                      <a:pt x="83" y="25"/>
                    </a:lnTo>
                    <a:lnTo>
                      <a:pt x="84" y="26"/>
                    </a:lnTo>
                    <a:lnTo>
                      <a:pt x="85" y="27"/>
                    </a:lnTo>
                    <a:lnTo>
                      <a:pt x="87" y="27"/>
                    </a:lnTo>
                    <a:lnTo>
                      <a:pt x="87" y="28"/>
                    </a:lnTo>
                    <a:lnTo>
                      <a:pt x="88" y="28"/>
                    </a:lnTo>
                    <a:lnTo>
                      <a:pt x="89" y="28"/>
                    </a:lnTo>
                    <a:lnTo>
                      <a:pt x="89" y="29"/>
                    </a:lnTo>
                    <a:lnTo>
                      <a:pt x="90" y="29"/>
                    </a:lnTo>
                    <a:lnTo>
                      <a:pt x="91" y="29"/>
                    </a:lnTo>
                    <a:lnTo>
                      <a:pt x="91" y="29"/>
                    </a:lnTo>
                    <a:lnTo>
                      <a:pt x="91" y="29"/>
                    </a:lnTo>
                    <a:lnTo>
                      <a:pt x="91" y="30"/>
                    </a:lnTo>
                    <a:lnTo>
                      <a:pt x="92" y="30"/>
                    </a:lnTo>
                    <a:lnTo>
                      <a:pt x="93" y="30"/>
                    </a:lnTo>
                    <a:lnTo>
                      <a:pt x="93" y="31"/>
                    </a:lnTo>
                    <a:lnTo>
                      <a:pt x="94" y="31"/>
                    </a:lnTo>
                    <a:lnTo>
                      <a:pt x="95" y="32"/>
                    </a:lnTo>
                    <a:lnTo>
                      <a:pt x="95" y="32"/>
                    </a:lnTo>
                    <a:lnTo>
                      <a:pt x="96" y="33"/>
                    </a:lnTo>
                    <a:lnTo>
                      <a:pt x="96" y="33"/>
                    </a:lnTo>
                    <a:lnTo>
                      <a:pt x="97" y="33"/>
                    </a:lnTo>
                    <a:lnTo>
                      <a:pt x="98" y="34"/>
                    </a:lnTo>
                    <a:lnTo>
                      <a:pt x="98" y="34"/>
                    </a:lnTo>
                    <a:lnTo>
                      <a:pt x="99" y="35"/>
                    </a:lnTo>
                    <a:lnTo>
                      <a:pt x="99" y="35"/>
                    </a:lnTo>
                    <a:lnTo>
                      <a:pt x="100" y="36"/>
                    </a:lnTo>
                    <a:lnTo>
                      <a:pt x="101" y="36"/>
                    </a:lnTo>
                    <a:lnTo>
                      <a:pt x="101" y="37"/>
                    </a:lnTo>
                    <a:lnTo>
                      <a:pt x="101" y="37"/>
                    </a:lnTo>
                    <a:lnTo>
                      <a:pt x="101" y="38"/>
                    </a:lnTo>
                    <a:lnTo>
                      <a:pt x="102" y="38"/>
                    </a:lnTo>
                    <a:lnTo>
                      <a:pt x="103" y="38"/>
                    </a:lnTo>
                    <a:lnTo>
                      <a:pt x="103" y="38"/>
                    </a:lnTo>
                    <a:lnTo>
                      <a:pt x="104" y="38"/>
                    </a:lnTo>
                    <a:lnTo>
                      <a:pt x="104" y="39"/>
                    </a:lnTo>
                    <a:lnTo>
                      <a:pt x="105" y="39"/>
                    </a:lnTo>
                    <a:lnTo>
                      <a:pt x="105" y="40"/>
                    </a:lnTo>
                    <a:lnTo>
                      <a:pt x="106" y="40"/>
                    </a:lnTo>
                    <a:lnTo>
                      <a:pt x="106" y="41"/>
                    </a:lnTo>
                    <a:lnTo>
                      <a:pt x="108" y="42"/>
                    </a:lnTo>
                    <a:lnTo>
                      <a:pt x="109" y="43"/>
                    </a:lnTo>
                    <a:lnTo>
                      <a:pt x="110" y="45"/>
                    </a:lnTo>
                    <a:lnTo>
                      <a:pt x="112" y="46"/>
                    </a:lnTo>
                    <a:lnTo>
                      <a:pt x="115" y="48"/>
                    </a:lnTo>
                    <a:lnTo>
                      <a:pt x="120" y="52"/>
                    </a:lnTo>
                    <a:lnTo>
                      <a:pt x="121" y="53"/>
                    </a:lnTo>
                    <a:lnTo>
                      <a:pt x="123" y="55"/>
                    </a:lnTo>
                    <a:lnTo>
                      <a:pt x="126" y="57"/>
                    </a:lnTo>
                    <a:lnTo>
                      <a:pt x="128" y="59"/>
                    </a:lnTo>
                    <a:lnTo>
                      <a:pt x="130" y="61"/>
                    </a:lnTo>
                    <a:lnTo>
                      <a:pt x="133" y="63"/>
                    </a:lnTo>
                    <a:lnTo>
                      <a:pt x="135" y="65"/>
                    </a:lnTo>
                    <a:lnTo>
                      <a:pt x="138" y="67"/>
                    </a:lnTo>
                    <a:lnTo>
                      <a:pt x="139" y="68"/>
                    </a:lnTo>
                    <a:lnTo>
                      <a:pt x="140" y="69"/>
                    </a:lnTo>
                    <a:lnTo>
                      <a:pt x="141" y="70"/>
                    </a:lnTo>
                    <a:lnTo>
                      <a:pt x="143" y="71"/>
                    </a:lnTo>
                    <a:lnTo>
                      <a:pt x="144" y="73"/>
                    </a:lnTo>
                    <a:lnTo>
                      <a:pt x="146" y="74"/>
                    </a:lnTo>
                    <a:lnTo>
                      <a:pt x="147" y="75"/>
                    </a:lnTo>
                    <a:lnTo>
                      <a:pt x="148" y="76"/>
                    </a:lnTo>
                    <a:lnTo>
                      <a:pt x="149" y="77"/>
                    </a:lnTo>
                    <a:lnTo>
                      <a:pt x="150" y="78"/>
                    </a:lnTo>
                    <a:lnTo>
                      <a:pt x="152" y="79"/>
                    </a:lnTo>
                    <a:lnTo>
                      <a:pt x="153" y="81"/>
                    </a:lnTo>
                    <a:lnTo>
                      <a:pt x="155" y="82"/>
                    </a:lnTo>
                    <a:lnTo>
                      <a:pt x="156" y="83"/>
                    </a:lnTo>
                    <a:lnTo>
                      <a:pt x="158" y="85"/>
                    </a:lnTo>
                    <a:lnTo>
                      <a:pt x="158" y="86"/>
                    </a:lnTo>
                    <a:lnTo>
                      <a:pt x="160" y="86"/>
                    </a:lnTo>
                    <a:lnTo>
                      <a:pt x="161" y="88"/>
                    </a:lnTo>
                    <a:lnTo>
                      <a:pt x="163" y="89"/>
                    </a:lnTo>
                    <a:lnTo>
                      <a:pt x="164" y="90"/>
                    </a:lnTo>
                    <a:lnTo>
                      <a:pt x="166" y="92"/>
                    </a:lnTo>
                    <a:lnTo>
                      <a:pt x="167" y="93"/>
                    </a:lnTo>
                    <a:lnTo>
                      <a:pt x="168" y="94"/>
                    </a:lnTo>
                    <a:lnTo>
                      <a:pt x="169" y="96"/>
                    </a:lnTo>
                    <a:lnTo>
                      <a:pt x="169" y="96"/>
                    </a:lnTo>
                    <a:lnTo>
                      <a:pt x="170" y="96"/>
                    </a:lnTo>
                    <a:lnTo>
                      <a:pt x="172" y="98"/>
                    </a:lnTo>
                    <a:lnTo>
                      <a:pt x="173" y="99"/>
                    </a:lnTo>
                    <a:lnTo>
                      <a:pt x="175" y="100"/>
                    </a:lnTo>
                    <a:lnTo>
                      <a:pt x="176" y="102"/>
                    </a:lnTo>
                    <a:lnTo>
                      <a:pt x="177" y="103"/>
                    </a:lnTo>
                    <a:lnTo>
                      <a:pt x="178" y="105"/>
                    </a:lnTo>
                    <a:lnTo>
                      <a:pt x="179" y="106"/>
                    </a:lnTo>
                    <a:lnTo>
                      <a:pt x="180" y="106"/>
                    </a:lnTo>
                    <a:lnTo>
                      <a:pt x="182" y="108"/>
                    </a:lnTo>
                    <a:lnTo>
                      <a:pt x="183" y="109"/>
                    </a:lnTo>
                    <a:lnTo>
                      <a:pt x="184" y="111"/>
                    </a:lnTo>
                    <a:lnTo>
                      <a:pt x="186" y="112"/>
                    </a:lnTo>
                    <a:lnTo>
                      <a:pt x="186" y="113"/>
                    </a:lnTo>
                    <a:lnTo>
                      <a:pt x="187" y="114"/>
                    </a:lnTo>
                    <a:lnTo>
                      <a:pt x="187" y="114"/>
                    </a:lnTo>
                    <a:lnTo>
                      <a:pt x="187" y="115"/>
                    </a:lnTo>
                    <a:lnTo>
                      <a:pt x="188" y="115"/>
                    </a:lnTo>
                    <a:lnTo>
                      <a:pt x="189" y="115"/>
                    </a:lnTo>
                    <a:lnTo>
                      <a:pt x="189" y="116"/>
                    </a:lnTo>
                    <a:lnTo>
                      <a:pt x="190" y="117"/>
                    </a:lnTo>
                    <a:lnTo>
                      <a:pt x="190" y="118"/>
                    </a:lnTo>
                    <a:lnTo>
                      <a:pt x="191" y="118"/>
                    </a:lnTo>
                    <a:lnTo>
                      <a:pt x="192" y="119"/>
                    </a:lnTo>
                    <a:lnTo>
                      <a:pt x="192" y="120"/>
                    </a:lnTo>
                    <a:lnTo>
                      <a:pt x="193" y="120"/>
                    </a:lnTo>
                    <a:lnTo>
                      <a:pt x="193" y="121"/>
                    </a:lnTo>
                    <a:lnTo>
                      <a:pt x="194" y="122"/>
                    </a:lnTo>
                    <a:lnTo>
                      <a:pt x="194" y="123"/>
                    </a:lnTo>
                    <a:lnTo>
                      <a:pt x="195" y="123"/>
                    </a:lnTo>
                    <a:lnTo>
                      <a:pt x="196" y="124"/>
                    </a:lnTo>
                    <a:lnTo>
                      <a:pt x="196" y="125"/>
                    </a:lnTo>
                    <a:lnTo>
                      <a:pt x="196" y="125"/>
                    </a:lnTo>
                    <a:lnTo>
                      <a:pt x="196" y="125"/>
                    </a:lnTo>
                    <a:lnTo>
                      <a:pt x="197" y="126"/>
                    </a:lnTo>
                    <a:lnTo>
                      <a:pt x="197" y="126"/>
                    </a:lnTo>
                    <a:lnTo>
                      <a:pt x="198" y="127"/>
                    </a:lnTo>
                    <a:lnTo>
                      <a:pt x="198" y="128"/>
                    </a:lnTo>
                    <a:lnTo>
                      <a:pt x="199" y="129"/>
                    </a:lnTo>
                    <a:lnTo>
                      <a:pt x="199" y="129"/>
                    </a:lnTo>
                    <a:lnTo>
                      <a:pt x="200" y="130"/>
                    </a:lnTo>
                    <a:lnTo>
                      <a:pt x="200" y="131"/>
                    </a:lnTo>
                    <a:lnTo>
                      <a:pt x="201" y="131"/>
                    </a:lnTo>
                    <a:lnTo>
                      <a:pt x="201" y="132"/>
                    </a:lnTo>
                    <a:lnTo>
                      <a:pt x="202" y="133"/>
                    </a:lnTo>
                    <a:lnTo>
                      <a:pt x="202" y="134"/>
                    </a:lnTo>
                    <a:lnTo>
                      <a:pt x="203" y="134"/>
                    </a:lnTo>
                    <a:lnTo>
                      <a:pt x="203" y="134"/>
                    </a:lnTo>
                    <a:lnTo>
                      <a:pt x="203" y="135"/>
                    </a:lnTo>
                    <a:lnTo>
                      <a:pt x="204" y="135"/>
                    </a:lnTo>
                    <a:lnTo>
                      <a:pt x="204" y="136"/>
                    </a:lnTo>
                    <a:lnTo>
                      <a:pt x="205" y="137"/>
                    </a:lnTo>
                    <a:lnTo>
                      <a:pt x="205" y="137"/>
                    </a:lnTo>
                    <a:lnTo>
                      <a:pt x="205" y="138"/>
                    </a:lnTo>
                    <a:lnTo>
                      <a:pt x="206" y="139"/>
                    </a:lnTo>
                    <a:lnTo>
                      <a:pt x="206" y="140"/>
                    </a:lnTo>
                    <a:lnTo>
                      <a:pt x="206" y="140"/>
                    </a:lnTo>
                    <a:lnTo>
                      <a:pt x="206" y="141"/>
                    </a:lnTo>
                    <a:lnTo>
                      <a:pt x="206" y="142"/>
                    </a:lnTo>
                    <a:lnTo>
                      <a:pt x="207" y="142"/>
                    </a:lnTo>
                    <a:lnTo>
                      <a:pt x="207" y="143"/>
                    </a:lnTo>
                    <a:lnTo>
                      <a:pt x="207" y="144"/>
                    </a:lnTo>
                    <a:lnTo>
                      <a:pt x="208" y="144"/>
                    </a:lnTo>
                    <a:lnTo>
                      <a:pt x="208" y="144"/>
                    </a:lnTo>
                    <a:lnTo>
                      <a:pt x="208" y="145"/>
                    </a:lnTo>
                    <a:lnTo>
                      <a:pt x="209" y="146"/>
                    </a:lnTo>
                    <a:lnTo>
                      <a:pt x="209" y="146"/>
                    </a:lnTo>
                    <a:lnTo>
                      <a:pt x="209" y="147"/>
                    </a:lnTo>
                    <a:lnTo>
                      <a:pt x="209" y="148"/>
                    </a:lnTo>
                    <a:lnTo>
                      <a:pt x="210" y="148"/>
                    </a:lnTo>
                    <a:lnTo>
                      <a:pt x="210" y="149"/>
                    </a:lnTo>
                    <a:lnTo>
                      <a:pt x="210" y="150"/>
                    </a:lnTo>
                    <a:lnTo>
                      <a:pt x="210" y="151"/>
                    </a:lnTo>
                    <a:lnTo>
                      <a:pt x="211" y="151"/>
                    </a:lnTo>
                    <a:lnTo>
                      <a:pt x="211" y="152"/>
                    </a:lnTo>
                    <a:lnTo>
                      <a:pt x="211" y="153"/>
                    </a:lnTo>
                    <a:lnTo>
                      <a:pt x="211" y="154"/>
                    </a:lnTo>
                    <a:lnTo>
                      <a:pt x="211" y="154"/>
                    </a:lnTo>
                    <a:lnTo>
                      <a:pt x="211" y="154"/>
                    </a:lnTo>
                    <a:lnTo>
                      <a:pt x="212" y="155"/>
                    </a:lnTo>
                    <a:lnTo>
                      <a:pt x="212" y="156"/>
                    </a:lnTo>
                    <a:lnTo>
                      <a:pt x="212" y="156"/>
                    </a:lnTo>
                    <a:lnTo>
                      <a:pt x="212" y="157"/>
                    </a:lnTo>
                    <a:lnTo>
                      <a:pt x="212" y="158"/>
                    </a:lnTo>
                    <a:lnTo>
                      <a:pt x="212" y="159"/>
                    </a:lnTo>
                    <a:lnTo>
                      <a:pt x="212" y="159"/>
                    </a:lnTo>
                    <a:lnTo>
                      <a:pt x="212" y="160"/>
                    </a:lnTo>
                    <a:lnTo>
                      <a:pt x="212" y="161"/>
                    </a:lnTo>
                    <a:lnTo>
                      <a:pt x="212" y="162"/>
                    </a:lnTo>
                    <a:lnTo>
                      <a:pt x="212" y="162"/>
                    </a:lnTo>
                    <a:lnTo>
                      <a:pt x="212" y="162"/>
                    </a:lnTo>
                    <a:lnTo>
                      <a:pt x="212" y="163"/>
                    </a:lnTo>
                    <a:lnTo>
                      <a:pt x="212" y="163"/>
                    </a:lnTo>
                    <a:lnTo>
                      <a:pt x="212" y="163"/>
                    </a:lnTo>
                    <a:lnTo>
                      <a:pt x="212" y="163"/>
                    </a:lnTo>
                    <a:lnTo>
                      <a:pt x="212" y="163"/>
                    </a:lnTo>
                    <a:lnTo>
                      <a:pt x="212" y="164"/>
                    </a:lnTo>
                    <a:lnTo>
                      <a:pt x="212" y="164"/>
                    </a:lnTo>
                    <a:lnTo>
                      <a:pt x="212" y="164"/>
                    </a:lnTo>
                    <a:lnTo>
                      <a:pt x="212" y="165"/>
                    </a:lnTo>
                    <a:lnTo>
                      <a:pt x="212" y="165"/>
                    </a:lnTo>
                    <a:lnTo>
                      <a:pt x="212" y="166"/>
                    </a:lnTo>
                    <a:lnTo>
                      <a:pt x="211" y="166"/>
                    </a:lnTo>
                    <a:lnTo>
                      <a:pt x="211" y="166"/>
                    </a:lnTo>
                    <a:lnTo>
                      <a:pt x="211" y="167"/>
                    </a:lnTo>
                    <a:lnTo>
                      <a:pt x="211" y="167"/>
                    </a:lnTo>
                    <a:lnTo>
                      <a:pt x="211" y="168"/>
                    </a:lnTo>
                    <a:lnTo>
                      <a:pt x="211" y="168"/>
                    </a:lnTo>
                    <a:lnTo>
                      <a:pt x="211" y="168"/>
                    </a:lnTo>
                    <a:lnTo>
                      <a:pt x="211" y="169"/>
                    </a:lnTo>
                    <a:lnTo>
                      <a:pt x="211" y="169"/>
                    </a:lnTo>
                    <a:lnTo>
                      <a:pt x="210" y="170"/>
                    </a:lnTo>
                    <a:lnTo>
                      <a:pt x="210" y="170"/>
                    </a:lnTo>
                    <a:lnTo>
                      <a:pt x="210" y="170"/>
                    </a:lnTo>
                    <a:lnTo>
                      <a:pt x="210" y="171"/>
                    </a:lnTo>
                    <a:lnTo>
                      <a:pt x="210" y="171"/>
                    </a:lnTo>
                    <a:lnTo>
                      <a:pt x="210" y="171"/>
                    </a:lnTo>
                    <a:lnTo>
                      <a:pt x="210" y="172"/>
                    </a:lnTo>
                    <a:lnTo>
                      <a:pt x="209" y="172"/>
                    </a:lnTo>
                    <a:lnTo>
                      <a:pt x="209" y="173"/>
                    </a:lnTo>
                    <a:lnTo>
                      <a:pt x="209" y="173"/>
                    </a:lnTo>
                    <a:lnTo>
                      <a:pt x="209" y="173"/>
                    </a:lnTo>
                    <a:lnTo>
                      <a:pt x="209" y="173"/>
                    </a:lnTo>
                    <a:lnTo>
                      <a:pt x="208" y="173"/>
                    </a:lnTo>
                    <a:lnTo>
                      <a:pt x="208" y="173"/>
                    </a:lnTo>
                    <a:lnTo>
                      <a:pt x="208" y="174"/>
                    </a:lnTo>
                    <a:lnTo>
                      <a:pt x="208" y="174"/>
                    </a:lnTo>
                    <a:lnTo>
                      <a:pt x="208" y="174"/>
                    </a:lnTo>
                    <a:lnTo>
                      <a:pt x="207" y="175"/>
                    </a:lnTo>
                    <a:lnTo>
                      <a:pt x="207" y="175"/>
                    </a:lnTo>
                    <a:lnTo>
                      <a:pt x="207" y="175"/>
                    </a:lnTo>
                    <a:lnTo>
                      <a:pt x="207" y="176"/>
                    </a:lnTo>
                    <a:lnTo>
                      <a:pt x="206" y="176"/>
                    </a:lnTo>
                    <a:lnTo>
                      <a:pt x="206" y="176"/>
                    </a:lnTo>
                    <a:lnTo>
                      <a:pt x="206" y="177"/>
                    </a:lnTo>
                    <a:lnTo>
                      <a:pt x="206" y="177"/>
                    </a:lnTo>
                    <a:lnTo>
                      <a:pt x="206" y="177"/>
                    </a:lnTo>
                    <a:lnTo>
                      <a:pt x="206" y="178"/>
                    </a:lnTo>
                    <a:lnTo>
                      <a:pt x="206" y="178"/>
                    </a:lnTo>
                    <a:lnTo>
                      <a:pt x="205" y="178"/>
                    </a:lnTo>
                    <a:lnTo>
                      <a:pt x="205" y="178"/>
                    </a:lnTo>
                    <a:lnTo>
                      <a:pt x="205" y="179"/>
                    </a:lnTo>
                    <a:lnTo>
                      <a:pt x="205" y="179"/>
                    </a:lnTo>
                    <a:lnTo>
                      <a:pt x="204" y="179"/>
                    </a:lnTo>
                    <a:lnTo>
                      <a:pt x="204" y="180"/>
                    </a:lnTo>
                    <a:lnTo>
                      <a:pt x="204" y="180"/>
                    </a:lnTo>
                    <a:lnTo>
                      <a:pt x="203" y="180"/>
                    </a:lnTo>
                    <a:lnTo>
                      <a:pt x="203" y="180"/>
                    </a:lnTo>
                    <a:lnTo>
                      <a:pt x="203" y="181"/>
                    </a:lnTo>
                    <a:lnTo>
                      <a:pt x="202" y="181"/>
                    </a:lnTo>
                    <a:lnTo>
                      <a:pt x="202" y="181"/>
                    </a:lnTo>
                    <a:lnTo>
                      <a:pt x="202" y="181"/>
                    </a:lnTo>
                    <a:lnTo>
                      <a:pt x="201" y="182"/>
                    </a:lnTo>
                    <a:lnTo>
                      <a:pt x="201" y="182"/>
                    </a:lnTo>
                    <a:lnTo>
                      <a:pt x="201" y="182"/>
                    </a:lnTo>
                    <a:lnTo>
                      <a:pt x="200" y="182"/>
                    </a:lnTo>
                    <a:lnTo>
                      <a:pt x="200" y="182"/>
                    </a:lnTo>
                    <a:lnTo>
                      <a:pt x="200" y="182"/>
                    </a:lnTo>
                    <a:lnTo>
                      <a:pt x="199" y="182"/>
                    </a:lnTo>
                    <a:lnTo>
                      <a:pt x="199" y="182"/>
                    </a:lnTo>
                    <a:lnTo>
                      <a:pt x="199" y="183"/>
                    </a:lnTo>
                    <a:lnTo>
                      <a:pt x="198" y="183"/>
                    </a:lnTo>
                    <a:lnTo>
                      <a:pt x="198" y="183"/>
                    </a:lnTo>
                    <a:lnTo>
                      <a:pt x="197" y="183"/>
                    </a:lnTo>
                    <a:lnTo>
                      <a:pt x="197" y="183"/>
                    </a:lnTo>
                    <a:lnTo>
                      <a:pt x="197" y="184"/>
                    </a:lnTo>
                    <a:lnTo>
                      <a:pt x="196" y="184"/>
                    </a:lnTo>
                    <a:lnTo>
                      <a:pt x="196" y="184"/>
                    </a:lnTo>
                    <a:lnTo>
                      <a:pt x="196" y="184"/>
                    </a:lnTo>
                    <a:lnTo>
                      <a:pt x="196" y="184"/>
                    </a:lnTo>
                    <a:lnTo>
                      <a:pt x="196" y="184"/>
                    </a:lnTo>
                    <a:lnTo>
                      <a:pt x="196" y="185"/>
                    </a:lnTo>
                    <a:lnTo>
                      <a:pt x="195" y="185"/>
                    </a:lnTo>
                    <a:lnTo>
                      <a:pt x="195" y="185"/>
                    </a:lnTo>
                    <a:lnTo>
                      <a:pt x="194" y="185"/>
                    </a:lnTo>
                    <a:lnTo>
                      <a:pt x="194" y="185"/>
                    </a:lnTo>
                    <a:lnTo>
                      <a:pt x="194" y="185"/>
                    </a:lnTo>
                    <a:lnTo>
                      <a:pt x="193" y="185"/>
                    </a:lnTo>
                    <a:lnTo>
                      <a:pt x="193" y="186"/>
                    </a:lnTo>
                    <a:lnTo>
                      <a:pt x="192" y="186"/>
                    </a:lnTo>
                    <a:lnTo>
                      <a:pt x="192" y="186"/>
                    </a:lnTo>
                    <a:lnTo>
                      <a:pt x="192" y="186"/>
                    </a:lnTo>
                    <a:lnTo>
                      <a:pt x="191" y="186"/>
                    </a:lnTo>
                    <a:lnTo>
                      <a:pt x="191" y="186"/>
                    </a:lnTo>
                    <a:lnTo>
                      <a:pt x="191" y="186"/>
                    </a:lnTo>
                    <a:lnTo>
                      <a:pt x="190" y="186"/>
                    </a:lnTo>
                    <a:lnTo>
                      <a:pt x="190" y="186"/>
                    </a:lnTo>
                    <a:lnTo>
                      <a:pt x="189" y="187"/>
                    </a:lnTo>
                    <a:lnTo>
                      <a:pt x="189" y="187"/>
                    </a:lnTo>
                    <a:lnTo>
                      <a:pt x="189" y="187"/>
                    </a:lnTo>
                    <a:lnTo>
                      <a:pt x="188" y="187"/>
                    </a:lnTo>
                    <a:lnTo>
                      <a:pt x="187" y="187"/>
                    </a:lnTo>
                    <a:lnTo>
                      <a:pt x="187" y="187"/>
                    </a:lnTo>
                    <a:lnTo>
                      <a:pt x="187" y="187"/>
                    </a:lnTo>
                    <a:lnTo>
                      <a:pt x="186" y="187"/>
                    </a:lnTo>
                    <a:lnTo>
                      <a:pt x="185" y="187"/>
                    </a:lnTo>
                    <a:lnTo>
                      <a:pt x="184" y="187"/>
                    </a:lnTo>
                    <a:lnTo>
                      <a:pt x="184" y="187"/>
                    </a:lnTo>
                    <a:lnTo>
                      <a:pt x="183" y="187"/>
                    </a:lnTo>
                    <a:lnTo>
                      <a:pt x="182" y="187"/>
                    </a:lnTo>
                    <a:lnTo>
                      <a:pt x="181" y="187"/>
                    </a:lnTo>
                    <a:lnTo>
                      <a:pt x="180" y="187"/>
                    </a:lnTo>
                    <a:lnTo>
                      <a:pt x="180" y="187"/>
                    </a:lnTo>
                    <a:lnTo>
                      <a:pt x="179" y="187"/>
                    </a:lnTo>
                    <a:lnTo>
                      <a:pt x="178" y="187"/>
                    </a:lnTo>
                    <a:lnTo>
                      <a:pt x="177" y="187"/>
                    </a:lnTo>
                    <a:lnTo>
                      <a:pt x="177" y="187"/>
                    </a:lnTo>
                    <a:lnTo>
                      <a:pt x="177" y="187"/>
                    </a:lnTo>
                    <a:lnTo>
                      <a:pt x="176" y="187"/>
                    </a:lnTo>
                    <a:lnTo>
                      <a:pt x="175" y="187"/>
                    </a:lnTo>
                    <a:lnTo>
                      <a:pt x="174" y="187"/>
                    </a:lnTo>
                    <a:lnTo>
                      <a:pt x="174" y="186"/>
                    </a:lnTo>
                    <a:lnTo>
                      <a:pt x="173" y="186"/>
                    </a:lnTo>
                    <a:lnTo>
                      <a:pt x="172" y="186"/>
                    </a:lnTo>
                    <a:lnTo>
                      <a:pt x="171" y="186"/>
                    </a:lnTo>
                    <a:lnTo>
                      <a:pt x="170" y="186"/>
                    </a:lnTo>
                    <a:lnTo>
                      <a:pt x="170" y="185"/>
                    </a:lnTo>
                    <a:lnTo>
                      <a:pt x="169" y="185"/>
                    </a:lnTo>
                    <a:lnTo>
                      <a:pt x="168" y="185"/>
                    </a:lnTo>
                    <a:lnTo>
                      <a:pt x="167" y="185"/>
                    </a:lnTo>
                    <a:lnTo>
                      <a:pt x="167" y="185"/>
                    </a:lnTo>
                    <a:lnTo>
                      <a:pt x="167" y="184"/>
                    </a:lnTo>
                    <a:lnTo>
                      <a:pt x="166" y="184"/>
                    </a:lnTo>
                    <a:lnTo>
                      <a:pt x="165" y="184"/>
                    </a:lnTo>
                    <a:lnTo>
                      <a:pt x="164" y="184"/>
                    </a:lnTo>
                    <a:lnTo>
                      <a:pt x="164" y="183"/>
                    </a:lnTo>
                    <a:lnTo>
                      <a:pt x="163" y="183"/>
                    </a:lnTo>
                    <a:lnTo>
                      <a:pt x="162" y="183"/>
                    </a:lnTo>
                    <a:lnTo>
                      <a:pt x="161" y="182"/>
                    </a:lnTo>
                    <a:lnTo>
                      <a:pt x="161" y="182"/>
                    </a:lnTo>
                    <a:lnTo>
                      <a:pt x="160" y="182"/>
                    </a:lnTo>
                    <a:lnTo>
                      <a:pt x="159" y="182"/>
                    </a:lnTo>
                    <a:lnTo>
                      <a:pt x="158" y="182"/>
                    </a:lnTo>
                    <a:lnTo>
                      <a:pt x="158" y="182"/>
                    </a:lnTo>
                    <a:lnTo>
                      <a:pt x="158" y="181"/>
                    </a:lnTo>
                    <a:lnTo>
                      <a:pt x="157" y="181"/>
                    </a:lnTo>
                    <a:lnTo>
                      <a:pt x="156" y="181"/>
                    </a:lnTo>
                    <a:lnTo>
                      <a:pt x="155" y="180"/>
                    </a:lnTo>
                    <a:lnTo>
                      <a:pt x="154" y="180"/>
                    </a:lnTo>
                    <a:lnTo>
                      <a:pt x="154" y="179"/>
                    </a:lnTo>
                    <a:lnTo>
                      <a:pt x="153" y="179"/>
                    </a:lnTo>
                    <a:lnTo>
                      <a:pt x="152" y="179"/>
                    </a:lnTo>
                    <a:lnTo>
                      <a:pt x="152" y="179"/>
                    </a:lnTo>
                    <a:lnTo>
                      <a:pt x="151" y="178"/>
                    </a:lnTo>
                    <a:lnTo>
                      <a:pt x="151" y="178"/>
                    </a:lnTo>
                    <a:lnTo>
                      <a:pt x="150" y="177"/>
                    </a:lnTo>
                    <a:lnTo>
                      <a:pt x="149" y="177"/>
                    </a:lnTo>
                    <a:lnTo>
                      <a:pt x="148" y="177"/>
                    </a:lnTo>
                    <a:lnTo>
                      <a:pt x="148" y="176"/>
                    </a:lnTo>
                    <a:lnTo>
                      <a:pt x="148" y="176"/>
                    </a:lnTo>
                    <a:lnTo>
                      <a:pt x="147" y="175"/>
                    </a:lnTo>
                    <a:lnTo>
                      <a:pt x="146" y="175"/>
                    </a:lnTo>
                    <a:lnTo>
                      <a:pt x="145" y="174"/>
                    </a:lnTo>
                    <a:lnTo>
                      <a:pt x="144" y="174"/>
                    </a:lnTo>
                    <a:lnTo>
                      <a:pt x="144" y="173"/>
                    </a:lnTo>
                    <a:lnTo>
                      <a:pt x="143" y="173"/>
                    </a:lnTo>
                    <a:lnTo>
                      <a:pt x="142" y="173"/>
                    </a:lnTo>
                    <a:lnTo>
                      <a:pt x="141" y="173"/>
                    </a:lnTo>
                    <a:lnTo>
                      <a:pt x="140" y="172"/>
                    </a:lnTo>
                    <a:lnTo>
                      <a:pt x="140" y="172"/>
                    </a:lnTo>
                    <a:lnTo>
                      <a:pt x="139" y="171"/>
                    </a:lnTo>
                    <a:lnTo>
                      <a:pt x="139" y="171"/>
                    </a:lnTo>
                    <a:lnTo>
                      <a:pt x="138" y="170"/>
                    </a:lnTo>
                    <a:lnTo>
                      <a:pt x="137" y="170"/>
                    </a:lnTo>
                    <a:lnTo>
                      <a:pt x="137" y="169"/>
                    </a:lnTo>
                    <a:lnTo>
                      <a:pt x="136" y="169"/>
                    </a:lnTo>
                    <a:lnTo>
                      <a:pt x="135" y="168"/>
                    </a:lnTo>
                    <a:lnTo>
                      <a:pt x="134" y="168"/>
                    </a:lnTo>
                    <a:lnTo>
                      <a:pt x="134" y="167"/>
                    </a:lnTo>
                    <a:lnTo>
                      <a:pt x="133" y="166"/>
                    </a:lnTo>
                    <a:lnTo>
                      <a:pt x="132" y="166"/>
                    </a:lnTo>
                    <a:lnTo>
                      <a:pt x="131" y="165"/>
                    </a:lnTo>
                    <a:lnTo>
                      <a:pt x="130" y="165"/>
                    </a:lnTo>
                    <a:lnTo>
                      <a:pt x="130" y="164"/>
                    </a:lnTo>
                    <a:lnTo>
                      <a:pt x="129" y="164"/>
                    </a:lnTo>
                    <a:lnTo>
                      <a:pt x="129" y="163"/>
                    </a:lnTo>
                    <a:lnTo>
                      <a:pt x="128" y="163"/>
                    </a:lnTo>
                    <a:lnTo>
                      <a:pt x="127" y="163"/>
                    </a:lnTo>
                    <a:lnTo>
                      <a:pt x="127" y="162"/>
                    </a:lnTo>
                    <a:lnTo>
                      <a:pt x="126" y="162"/>
                    </a:lnTo>
                    <a:lnTo>
                      <a:pt x="125" y="161"/>
                    </a:lnTo>
                    <a:lnTo>
                      <a:pt x="124" y="160"/>
                    </a:lnTo>
                    <a:lnTo>
                      <a:pt x="123" y="160"/>
                    </a:lnTo>
                    <a:lnTo>
                      <a:pt x="123" y="159"/>
                    </a:lnTo>
                    <a:lnTo>
                      <a:pt x="122" y="158"/>
                    </a:lnTo>
                    <a:lnTo>
                      <a:pt x="120" y="157"/>
                    </a:lnTo>
                    <a:lnTo>
                      <a:pt x="120" y="156"/>
                    </a:lnTo>
                    <a:lnTo>
                      <a:pt x="118" y="155"/>
                    </a:lnTo>
                    <a:lnTo>
                      <a:pt x="116" y="154"/>
                    </a:lnTo>
                    <a:lnTo>
                      <a:pt x="115" y="153"/>
                    </a:lnTo>
                    <a:lnTo>
                      <a:pt x="113" y="152"/>
                    </a:lnTo>
                    <a:lnTo>
                      <a:pt x="112" y="150"/>
                    </a:lnTo>
                    <a:lnTo>
                      <a:pt x="110" y="149"/>
                    </a:lnTo>
                    <a:lnTo>
                      <a:pt x="110" y="148"/>
                    </a:lnTo>
                    <a:lnTo>
                      <a:pt x="108" y="146"/>
                    </a:lnTo>
                    <a:lnTo>
                      <a:pt x="107" y="145"/>
                    </a:lnTo>
                    <a:lnTo>
                      <a:pt x="105" y="144"/>
                    </a:lnTo>
                    <a:lnTo>
                      <a:pt x="103" y="143"/>
                    </a:lnTo>
                    <a:lnTo>
                      <a:pt x="102" y="142"/>
                    </a:lnTo>
                    <a:lnTo>
                      <a:pt x="101" y="140"/>
                    </a:lnTo>
                    <a:lnTo>
                      <a:pt x="100" y="139"/>
                    </a:lnTo>
                    <a:lnTo>
                      <a:pt x="98" y="138"/>
                    </a:lnTo>
                    <a:lnTo>
                      <a:pt x="97" y="136"/>
                    </a:lnTo>
                    <a:lnTo>
                      <a:pt x="95" y="135"/>
                    </a:lnTo>
                    <a:lnTo>
                      <a:pt x="94" y="134"/>
                    </a:lnTo>
                    <a:lnTo>
                      <a:pt x="92" y="133"/>
                    </a:lnTo>
                    <a:lnTo>
                      <a:pt x="91" y="131"/>
                    </a:lnTo>
                    <a:lnTo>
                      <a:pt x="91" y="130"/>
                    </a:lnTo>
                    <a:lnTo>
                      <a:pt x="89" y="129"/>
                    </a:lnTo>
                    <a:lnTo>
                      <a:pt x="88" y="127"/>
                    </a:lnTo>
                    <a:lnTo>
                      <a:pt x="86" y="126"/>
                    </a:lnTo>
                    <a:lnTo>
                      <a:pt x="85" y="125"/>
                    </a:lnTo>
                    <a:lnTo>
                      <a:pt x="83" y="124"/>
                    </a:lnTo>
                    <a:lnTo>
                      <a:pt x="82" y="123"/>
                    </a:lnTo>
                    <a:lnTo>
                      <a:pt x="81" y="121"/>
                    </a:lnTo>
                    <a:lnTo>
                      <a:pt x="81" y="121"/>
                    </a:lnTo>
                    <a:lnTo>
                      <a:pt x="80" y="120"/>
                    </a:lnTo>
                    <a:lnTo>
                      <a:pt x="79" y="118"/>
                    </a:lnTo>
                    <a:lnTo>
                      <a:pt x="78" y="117"/>
                    </a:lnTo>
                    <a:lnTo>
                      <a:pt x="76" y="116"/>
                    </a:lnTo>
                    <a:lnTo>
                      <a:pt x="75" y="115"/>
                    </a:lnTo>
                    <a:lnTo>
                      <a:pt x="74" y="114"/>
                    </a:lnTo>
                    <a:lnTo>
                      <a:pt x="72" y="112"/>
                    </a:lnTo>
                    <a:lnTo>
                      <a:pt x="72" y="111"/>
                    </a:lnTo>
                    <a:lnTo>
                      <a:pt x="71" y="110"/>
                    </a:lnTo>
                    <a:lnTo>
                      <a:pt x="70" y="108"/>
                    </a:lnTo>
                    <a:lnTo>
                      <a:pt x="68" y="107"/>
                    </a:lnTo>
                    <a:lnTo>
                      <a:pt x="67" y="106"/>
                    </a:lnTo>
                    <a:lnTo>
                      <a:pt x="66" y="105"/>
                    </a:lnTo>
                    <a:lnTo>
                      <a:pt x="65" y="104"/>
                    </a:lnTo>
                    <a:lnTo>
                      <a:pt x="64" y="103"/>
                    </a:lnTo>
                    <a:lnTo>
                      <a:pt x="63" y="101"/>
                    </a:lnTo>
                    <a:lnTo>
                      <a:pt x="62" y="100"/>
                    </a:lnTo>
                    <a:lnTo>
                      <a:pt x="61" y="99"/>
                    </a:lnTo>
                    <a:lnTo>
                      <a:pt x="60" y="98"/>
                    </a:lnTo>
                    <a:lnTo>
                      <a:pt x="59" y="97"/>
                    </a:lnTo>
                    <a:lnTo>
                      <a:pt x="58" y="96"/>
                    </a:lnTo>
                    <a:lnTo>
                      <a:pt x="57" y="95"/>
                    </a:lnTo>
                    <a:lnTo>
                      <a:pt x="56" y="94"/>
                    </a:lnTo>
                    <a:lnTo>
                      <a:pt x="55" y="93"/>
                    </a:lnTo>
                    <a:lnTo>
                      <a:pt x="54" y="92"/>
                    </a:lnTo>
                    <a:lnTo>
                      <a:pt x="53" y="91"/>
                    </a:lnTo>
                    <a:lnTo>
                      <a:pt x="53" y="90"/>
                    </a:lnTo>
                    <a:lnTo>
                      <a:pt x="52" y="88"/>
                    </a:lnTo>
                    <a:lnTo>
                      <a:pt x="52" y="87"/>
                    </a:lnTo>
                    <a:lnTo>
                      <a:pt x="51" y="86"/>
                    </a:lnTo>
                    <a:lnTo>
                      <a:pt x="50" y="86"/>
                    </a:lnTo>
                    <a:lnTo>
                      <a:pt x="49" y="85"/>
                    </a:lnTo>
                    <a:lnTo>
                      <a:pt x="48" y="84"/>
                    </a:lnTo>
                    <a:lnTo>
                      <a:pt x="48" y="84"/>
                    </a:lnTo>
                    <a:lnTo>
                      <a:pt x="47" y="83"/>
                    </a:lnTo>
                    <a:lnTo>
                      <a:pt x="46" y="82"/>
                    </a:lnTo>
                    <a:lnTo>
                      <a:pt x="46" y="81"/>
                    </a:lnTo>
                    <a:lnTo>
                      <a:pt x="45" y="80"/>
                    </a:lnTo>
                    <a:lnTo>
                      <a:pt x="44" y="79"/>
                    </a:lnTo>
                    <a:lnTo>
                      <a:pt x="44" y="78"/>
                    </a:lnTo>
                    <a:lnTo>
                      <a:pt x="43" y="78"/>
                    </a:lnTo>
                    <a:lnTo>
                      <a:pt x="43" y="77"/>
                    </a:lnTo>
                    <a:lnTo>
                      <a:pt x="43" y="77"/>
                    </a:lnTo>
                    <a:lnTo>
                      <a:pt x="43" y="77"/>
                    </a:lnTo>
                    <a:lnTo>
                      <a:pt x="42" y="76"/>
                    </a:lnTo>
                    <a:lnTo>
                      <a:pt x="42" y="75"/>
                    </a:lnTo>
                    <a:lnTo>
                      <a:pt x="41" y="74"/>
                    </a:lnTo>
                    <a:lnTo>
                      <a:pt x="41" y="74"/>
                    </a:lnTo>
                    <a:lnTo>
                      <a:pt x="40" y="73"/>
                    </a:lnTo>
                    <a:lnTo>
                      <a:pt x="40" y="72"/>
                    </a:lnTo>
                    <a:lnTo>
                      <a:pt x="39" y="71"/>
                    </a:lnTo>
                    <a:lnTo>
                      <a:pt x="39" y="71"/>
                    </a:lnTo>
                    <a:lnTo>
                      <a:pt x="38" y="70"/>
                    </a:lnTo>
                    <a:lnTo>
                      <a:pt x="38" y="69"/>
                    </a:lnTo>
                    <a:lnTo>
                      <a:pt x="37" y="68"/>
                    </a:lnTo>
                    <a:lnTo>
                      <a:pt x="37" y="68"/>
                    </a:lnTo>
                    <a:lnTo>
                      <a:pt x="36" y="67"/>
                    </a:lnTo>
                    <a:lnTo>
                      <a:pt x="35" y="67"/>
                    </a:lnTo>
                    <a:lnTo>
                      <a:pt x="35" y="65"/>
                    </a:lnTo>
                    <a:lnTo>
                      <a:pt x="34" y="64"/>
                    </a:lnTo>
                    <a:lnTo>
                      <a:pt x="34" y="62"/>
                    </a:lnTo>
                    <a:lnTo>
                      <a:pt x="34" y="62"/>
                    </a:lnTo>
                    <a:lnTo>
                      <a:pt x="33" y="61"/>
                    </a:lnTo>
                    <a:lnTo>
                      <a:pt x="31" y="58"/>
                    </a:lnTo>
                    <a:lnTo>
                      <a:pt x="30" y="56"/>
                    </a:lnTo>
                    <a:lnTo>
                      <a:pt x="29" y="55"/>
                    </a:lnTo>
                    <a:lnTo>
                      <a:pt x="28" y="53"/>
                    </a:lnTo>
                    <a:lnTo>
                      <a:pt x="27" y="52"/>
                    </a:lnTo>
                    <a:lnTo>
                      <a:pt x="27" y="51"/>
                    </a:lnTo>
                    <a:lnTo>
                      <a:pt x="26" y="49"/>
                    </a:lnTo>
                    <a:lnTo>
                      <a:pt x="25" y="48"/>
                    </a:lnTo>
                    <a:lnTo>
                      <a:pt x="25" y="48"/>
                    </a:lnTo>
                    <a:lnTo>
                      <a:pt x="24" y="48"/>
                    </a:lnTo>
                    <a:lnTo>
                      <a:pt x="24" y="47"/>
                    </a:lnTo>
                    <a:lnTo>
                      <a:pt x="24" y="46"/>
                    </a:lnTo>
                    <a:lnTo>
                      <a:pt x="24" y="46"/>
                    </a:lnTo>
                    <a:lnTo>
                      <a:pt x="23" y="45"/>
                    </a:lnTo>
                    <a:lnTo>
                      <a:pt x="23" y="44"/>
                    </a:lnTo>
                    <a:lnTo>
                      <a:pt x="23" y="44"/>
                    </a:lnTo>
                    <a:lnTo>
                      <a:pt x="22" y="43"/>
                    </a:lnTo>
                    <a:lnTo>
                      <a:pt x="22" y="42"/>
                    </a:lnTo>
                    <a:lnTo>
                      <a:pt x="21" y="42"/>
                    </a:lnTo>
                    <a:lnTo>
                      <a:pt x="21" y="41"/>
                    </a:lnTo>
                    <a:lnTo>
                      <a:pt x="20" y="41"/>
                    </a:lnTo>
                    <a:lnTo>
                      <a:pt x="20" y="40"/>
                    </a:lnTo>
                    <a:lnTo>
                      <a:pt x="20" y="39"/>
                    </a:lnTo>
                    <a:lnTo>
                      <a:pt x="19" y="39"/>
                    </a:lnTo>
                    <a:lnTo>
                      <a:pt x="19" y="38"/>
                    </a:lnTo>
                    <a:lnTo>
                      <a:pt x="18" y="38"/>
                    </a:lnTo>
                    <a:lnTo>
                      <a:pt x="18" y="38"/>
                    </a:lnTo>
                    <a:lnTo>
                      <a:pt x="17" y="37"/>
                    </a:lnTo>
                    <a:lnTo>
                      <a:pt x="17" y="37"/>
                    </a:lnTo>
                    <a:lnTo>
                      <a:pt x="17" y="37"/>
                    </a:lnTo>
                    <a:lnTo>
                      <a:pt x="16" y="36"/>
                    </a:lnTo>
                    <a:lnTo>
                      <a:pt x="15" y="35"/>
                    </a:lnTo>
                    <a:lnTo>
                      <a:pt x="14" y="34"/>
                    </a:lnTo>
                    <a:lnTo>
                      <a:pt x="14" y="32"/>
                    </a:lnTo>
                    <a:lnTo>
                      <a:pt x="12" y="30"/>
                    </a:lnTo>
                    <a:lnTo>
                      <a:pt x="11" y="29"/>
                    </a:lnTo>
                    <a:lnTo>
                      <a:pt x="11" y="29"/>
                    </a:lnTo>
                    <a:lnTo>
                      <a:pt x="10" y="29"/>
                    </a:lnTo>
                    <a:lnTo>
                      <a:pt x="10" y="28"/>
                    </a:lnTo>
                    <a:lnTo>
                      <a:pt x="9" y="27"/>
                    </a:lnTo>
                    <a:lnTo>
                      <a:pt x="8" y="26"/>
                    </a:lnTo>
                    <a:lnTo>
                      <a:pt x="7" y="25"/>
                    </a:lnTo>
                    <a:lnTo>
                      <a:pt x="7" y="24"/>
                    </a:lnTo>
                    <a:lnTo>
                      <a:pt x="6" y="23"/>
                    </a:lnTo>
                    <a:lnTo>
                      <a:pt x="5" y="22"/>
                    </a:lnTo>
                    <a:lnTo>
                      <a:pt x="5" y="21"/>
                    </a:lnTo>
                    <a:lnTo>
                      <a:pt x="5" y="20"/>
                    </a:lnTo>
                    <a:lnTo>
                      <a:pt x="5" y="20"/>
                    </a:lnTo>
                    <a:lnTo>
                      <a:pt x="4" y="19"/>
                    </a:lnTo>
                    <a:lnTo>
                      <a:pt x="4" y="19"/>
                    </a:lnTo>
                    <a:lnTo>
                      <a:pt x="4" y="19"/>
                    </a:lnTo>
                    <a:lnTo>
                      <a:pt x="3" y="19"/>
                    </a:lnTo>
                    <a:lnTo>
                      <a:pt x="3" y="19"/>
                    </a:lnTo>
                    <a:lnTo>
                      <a:pt x="3" y="18"/>
                    </a:lnTo>
                    <a:lnTo>
                      <a:pt x="3" y="18"/>
                    </a:lnTo>
                    <a:lnTo>
                      <a:pt x="2" y="17"/>
                    </a:lnTo>
                    <a:lnTo>
                      <a:pt x="2" y="17"/>
                    </a:lnTo>
                    <a:lnTo>
                      <a:pt x="2" y="16"/>
                    </a:lnTo>
                    <a:lnTo>
                      <a:pt x="1" y="15"/>
                    </a:lnTo>
                    <a:lnTo>
                      <a:pt x="1" y="15"/>
                    </a:lnTo>
                    <a:lnTo>
                      <a:pt x="1" y="14"/>
                    </a:lnTo>
                    <a:lnTo>
                      <a:pt x="1" y="14"/>
                    </a:lnTo>
                    <a:lnTo>
                      <a:pt x="1" y="13"/>
                    </a:lnTo>
                    <a:lnTo>
                      <a:pt x="0" y="12"/>
                    </a:lnTo>
                    <a:lnTo>
                      <a:pt x="0" y="11"/>
                    </a:lnTo>
                    <a:lnTo>
                      <a:pt x="0" y="10"/>
                    </a:lnTo>
                    <a:lnTo>
                      <a:pt x="1" y="9"/>
                    </a:lnTo>
                    <a:lnTo>
                      <a:pt x="1" y="7"/>
                    </a:lnTo>
                    <a:lnTo>
                      <a:pt x="2" y="5"/>
                    </a:lnTo>
                    <a:lnTo>
                      <a:pt x="3" y="4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5" y="2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6" y="1"/>
                    </a:lnTo>
                    <a:lnTo>
                      <a:pt x="8" y="0"/>
                    </a:lnTo>
                    <a:lnTo>
                      <a:pt x="9" y="0"/>
                    </a:lnTo>
                    <a:lnTo>
                      <a:pt x="10" y="0"/>
                    </a:lnTo>
                    <a:lnTo>
                      <a:pt x="17" y="3"/>
                    </a:lnTo>
                    <a:lnTo>
                      <a:pt x="21" y="9"/>
                    </a:lnTo>
                    <a:lnTo>
                      <a:pt x="21" y="9"/>
                    </a:lnTo>
                    <a:lnTo>
                      <a:pt x="21" y="9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0" y="7"/>
                    </a:lnTo>
                    <a:close/>
                    <a:moveTo>
                      <a:pt x="41" y="34"/>
                    </a:moveTo>
                    <a:lnTo>
                      <a:pt x="41" y="35"/>
                    </a:lnTo>
                    <a:lnTo>
                      <a:pt x="42" y="36"/>
                    </a:lnTo>
                    <a:lnTo>
                      <a:pt x="42" y="37"/>
                    </a:lnTo>
                    <a:lnTo>
                      <a:pt x="43" y="37"/>
                    </a:lnTo>
                    <a:lnTo>
                      <a:pt x="43" y="38"/>
                    </a:lnTo>
                    <a:lnTo>
                      <a:pt x="43" y="38"/>
                    </a:lnTo>
                    <a:lnTo>
                      <a:pt x="44" y="40"/>
                    </a:lnTo>
                    <a:lnTo>
                      <a:pt x="45" y="41"/>
                    </a:lnTo>
                    <a:lnTo>
                      <a:pt x="46" y="43"/>
                    </a:lnTo>
                    <a:lnTo>
                      <a:pt x="47" y="44"/>
                    </a:lnTo>
                    <a:lnTo>
                      <a:pt x="47" y="46"/>
                    </a:lnTo>
                    <a:lnTo>
                      <a:pt x="49" y="48"/>
                    </a:lnTo>
                    <a:lnTo>
                      <a:pt x="51" y="50"/>
                    </a:lnTo>
                    <a:lnTo>
                      <a:pt x="51" y="51"/>
                    </a:lnTo>
                    <a:lnTo>
                      <a:pt x="52" y="52"/>
                    </a:lnTo>
                    <a:lnTo>
                      <a:pt x="52" y="53"/>
                    </a:lnTo>
                    <a:lnTo>
                      <a:pt x="53" y="54"/>
                    </a:lnTo>
                    <a:lnTo>
                      <a:pt x="53" y="56"/>
                    </a:lnTo>
                    <a:lnTo>
                      <a:pt x="54" y="57"/>
                    </a:lnTo>
                    <a:lnTo>
                      <a:pt x="54" y="58"/>
                    </a:lnTo>
                    <a:lnTo>
                      <a:pt x="55" y="58"/>
                    </a:lnTo>
                    <a:lnTo>
                      <a:pt x="55" y="58"/>
                    </a:lnTo>
                    <a:lnTo>
                      <a:pt x="55" y="59"/>
                    </a:lnTo>
                    <a:lnTo>
                      <a:pt x="56" y="59"/>
                    </a:lnTo>
                    <a:lnTo>
                      <a:pt x="56" y="60"/>
                    </a:lnTo>
                    <a:lnTo>
                      <a:pt x="57" y="61"/>
                    </a:lnTo>
                    <a:lnTo>
                      <a:pt x="57" y="61"/>
                    </a:lnTo>
                    <a:lnTo>
                      <a:pt x="57" y="62"/>
                    </a:lnTo>
                    <a:lnTo>
                      <a:pt x="58" y="62"/>
                    </a:lnTo>
                    <a:lnTo>
                      <a:pt x="58" y="63"/>
                    </a:lnTo>
                    <a:lnTo>
                      <a:pt x="59" y="64"/>
                    </a:lnTo>
                    <a:lnTo>
                      <a:pt x="59" y="64"/>
                    </a:lnTo>
                    <a:lnTo>
                      <a:pt x="60" y="65"/>
                    </a:lnTo>
                    <a:lnTo>
                      <a:pt x="60" y="66"/>
                    </a:lnTo>
                    <a:lnTo>
                      <a:pt x="61" y="66"/>
                    </a:lnTo>
                    <a:lnTo>
                      <a:pt x="61" y="67"/>
                    </a:lnTo>
                    <a:lnTo>
                      <a:pt x="62" y="67"/>
                    </a:lnTo>
                    <a:lnTo>
                      <a:pt x="62" y="67"/>
                    </a:lnTo>
                    <a:lnTo>
                      <a:pt x="62" y="68"/>
                    </a:lnTo>
                    <a:lnTo>
                      <a:pt x="62" y="69"/>
                    </a:lnTo>
                    <a:lnTo>
                      <a:pt x="63" y="70"/>
                    </a:lnTo>
                    <a:lnTo>
                      <a:pt x="64" y="70"/>
                    </a:lnTo>
                    <a:lnTo>
                      <a:pt x="64" y="71"/>
                    </a:lnTo>
                    <a:lnTo>
                      <a:pt x="65" y="72"/>
                    </a:lnTo>
                    <a:lnTo>
                      <a:pt x="66" y="73"/>
                    </a:lnTo>
                    <a:lnTo>
                      <a:pt x="66" y="74"/>
                    </a:lnTo>
                    <a:lnTo>
                      <a:pt x="67" y="75"/>
                    </a:lnTo>
                    <a:lnTo>
                      <a:pt x="68" y="76"/>
                    </a:lnTo>
                    <a:lnTo>
                      <a:pt x="69" y="77"/>
                    </a:lnTo>
                    <a:lnTo>
                      <a:pt x="70" y="77"/>
                    </a:lnTo>
                    <a:lnTo>
                      <a:pt x="71" y="78"/>
                    </a:lnTo>
                    <a:lnTo>
                      <a:pt x="72" y="79"/>
                    </a:lnTo>
                    <a:lnTo>
                      <a:pt x="72" y="80"/>
                    </a:lnTo>
                    <a:lnTo>
                      <a:pt x="72" y="81"/>
                    </a:lnTo>
                    <a:lnTo>
                      <a:pt x="73" y="82"/>
                    </a:lnTo>
                    <a:lnTo>
                      <a:pt x="74" y="84"/>
                    </a:lnTo>
                    <a:lnTo>
                      <a:pt x="75" y="85"/>
                    </a:lnTo>
                    <a:lnTo>
                      <a:pt x="76" y="86"/>
                    </a:lnTo>
                    <a:lnTo>
                      <a:pt x="77" y="86"/>
                    </a:lnTo>
                    <a:lnTo>
                      <a:pt x="79" y="87"/>
                    </a:lnTo>
                    <a:lnTo>
                      <a:pt x="80" y="89"/>
                    </a:lnTo>
                    <a:lnTo>
                      <a:pt x="81" y="90"/>
                    </a:lnTo>
                    <a:lnTo>
                      <a:pt x="81" y="91"/>
                    </a:lnTo>
                    <a:lnTo>
                      <a:pt x="82" y="92"/>
                    </a:lnTo>
                    <a:lnTo>
                      <a:pt x="83" y="94"/>
                    </a:lnTo>
                    <a:lnTo>
                      <a:pt x="84" y="95"/>
                    </a:lnTo>
                    <a:lnTo>
                      <a:pt x="86" y="96"/>
                    </a:lnTo>
                    <a:lnTo>
                      <a:pt x="87" y="96"/>
                    </a:lnTo>
                    <a:lnTo>
                      <a:pt x="88" y="98"/>
                    </a:lnTo>
                    <a:lnTo>
                      <a:pt x="89" y="99"/>
                    </a:lnTo>
                    <a:lnTo>
                      <a:pt x="91" y="100"/>
                    </a:lnTo>
                    <a:lnTo>
                      <a:pt x="91" y="102"/>
                    </a:lnTo>
                    <a:lnTo>
                      <a:pt x="92" y="103"/>
                    </a:lnTo>
                    <a:lnTo>
                      <a:pt x="93" y="104"/>
                    </a:lnTo>
                    <a:lnTo>
                      <a:pt x="95" y="106"/>
                    </a:lnTo>
                    <a:lnTo>
                      <a:pt x="96" y="106"/>
                    </a:lnTo>
                    <a:lnTo>
                      <a:pt x="96" y="106"/>
                    </a:lnTo>
                    <a:lnTo>
                      <a:pt x="97" y="108"/>
                    </a:lnTo>
                    <a:lnTo>
                      <a:pt x="99" y="109"/>
                    </a:lnTo>
                    <a:lnTo>
                      <a:pt x="100" y="110"/>
                    </a:lnTo>
                    <a:lnTo>
                      <a:pt x="101" y="112"/>
                    </a:lnTo>
                    <a:lnTo>
                      <a:pt x="102" y="113"/>
                    </a:lnTo>
                    <a:lnTo>
                      <a:pt x="103" y="114"/>
                    </a:lnTo>
                    <a:lnTo>
                      <a:pt x="105" y="115"/>
                    </a:lnTo>
                    <a:lnTo>
                      <a:pt x="106" y="116"/>
                    </a:lnTo>
                    <a:lnTo>
                      <a:pt x="107" y="117"/>
                    </a:lnTo>
                    <a:lnTo>
                      <a:pt x="109" y="119"/>
                    </a:lnTo>
                    <a:lnTo>
                      <a:pt x="110" y="120"/>
                    </a:lnTo>
                    <a:lnTo>
                      <a:pt x="111" y="122"/>
                    </a:lnTo>
                    <a:lnTo>
                      <a:pt x="112" y="123"/>
                    </a:lnTo>
                    <a:lnTo>
                      <a:pt x="113" y="124"/>
                    </a:lnTo>
                    <a:lnTo>
                      <a:pt x="115" y="125"/>
                    </a:lnTo>
                    <a:lnTo>
                      <a:pt x="116" y="126"/>
                    </a:lnTo>
                    <a:lnTo>
                      <a:pt x="118" y="127"/>
                    </a:lnTo>
                    <a:lnTo>
                      <a:pt x="119" y="129"/>
                    </a:lnTo>
                    <a:lnTo>
                      <a:pt x="120" y="130"/>
                    </a:lnTo>
                    <a:lnTo>
                      <a:pt x="121" y="131"/>
                    </a:lnTo>
                    <a:lnTo>
                      <a:pt x="123" y="132"/>
                    </a:lnTo>
                    <a:lnTo>
                      <a:pt x="124" y="134"/>
                    </a:lnTo>
                    <a:lnTo>
                      <a:pt x="126" y="134"/>
                    </a:lnTo>
                    <a:lnTo>
                      <a:pt x="127" y="135"/>
                    </a:lnTo>
                    <a:lnTo>
                      <a:pt x="129" y="136"/>
                    </a:lnTo>
                    <a:lnTo>
                      <a:pt x="129" y="138"/>
                    </a:lnTo>
                    <a:lnTo>
                      <a:pt x="131" y="139"/>
                    </a:lnTo>
                    <a:lnTo>
                      <a:pt x="132" y="140"/>
                    </a:lnTo>
                    <a:lnTo>
                      <a:pt x="134" y="141"/>
                    </a:lnTo>
                    <a:lnTo>
                      <a:pt x="135" y="143"/>
                    </a:lnTo>
                    <a:lnTo>
                      <a:pt x="136" y="143"/>
                    </a:lnTo>
                    <a:lnTo>
                      <a:pt x="136" y="144"/>
                    </a:lnTo>
                    <a:lnTo>
                      <a:pt x="137" y="144"/>
                    </a:lnTo>
                    <a:lnTo>
                      <a:pt x="138" y="144"/>
                    </a:lnTo>
                    <a:lnTo>
                      <a:pt x="139" y="144"/>
                    </a:lnTo>
                    <a:lnTo>
                      <a:pt x="139" y="145"/>
                    </a:lnTo>
                    <a:lnTo>
                      <a:pt x="139" y="146"/>
                    </a:lnTo>
                    <a:lnTo>
                      <a:pt x="140" y="146"/>
                    </a:lnTo>
                    <a:lnTo>
                      <a:pt x="141" y="147"/>
                    </a:lnTo>
                    <a:lnTo>
                      <a:pt x="141" y="147"/>
                    </a:lnTo>
                    <a:lnTo>
                      <a:pt x="142" y="148"/>
                    </a:lnTo>
                    <a:lnTo>
                      <a:pt x="143" y="148"/>
                    </a:lnTo>
                    <a:lnTo>
                      <a:pt x="144" y="149"/>
                    </a:lnTo>
                    <a:lnTo>
                      <a:pt x="144" y="149"/>
                    </a:lnTo>
                    <a:lnTo>
                      <a:pt x="145" y="150"/>
                    </a:lnTo>
                    <a:lnTo>
                      <a:pt x="146" y="150"/>
                    </a:lnTo>
                    <a:lnTo>
                      <a:pt x="146" y="151"/>
                    </a:lnTo>
                    <a:lnTo>
                      <a:pt x="147" y="151"/>
                    </a:lnTo>
                    <a:lnTo>
                      <a:pt x="148" y="152"/>
                    </a:lnTo>
                    <a:lnTo>
                      <a:pt x="148" y="152"/>
                    </a:lnTo>
                    <a:lnTo>
                      <a:pt x="148" y="153"/>
                    </a:lnTo>
                    <a:lnTo>
                      <a:pt x="149" y="153"/>
                    </a:lnTo>
                    <a:lnTo>
                      <a:pt x="150" y="154"/>
                    </a:lnTo>
                    <a:lnTo>
                      <a:pt x="150" y="154"/>
                    </a:lnTo>
                    <a:lnTo>
                      <a:pt x="151" y="154"/>
                    </a:lnTo>
                    <a:lnTo>
                      <a:pt x="152" y="154"/>
                    </a:lnTo>
                    <a:lnTo>
                      <a:pt x="152" y="155"/>
                    </a:lnTo>
                    <a:lnTo>
                      <a:pt x="153" y="155"/>
                    </a:lnTo>
                    <a:lnTo>
                      <a:pt x="154" y="155"/>
                    </a:lnTo>
                    <a:lnTo>
                      <a:pt x="155" y="156"/>
                    </a:lnTo>
                    <a:lnTo>
                      <a:pt x="155" y="156"/>
                    </a:lnTo>
                    <a:lnTo>
                      <a:pt x="156" y="157"/>
                    </a:lnTo>
                    <a:lnTo>
                      <a:pt x="157" y="157"/>
                    </a:lnTo>
                    <a:lnTo>
                      <a:pt x="157" y="157"/>
                    </a:lnTo>
                    <a:lnTo>
                      <a:pt x="158" y="158"/>
                    </a:lnTo>
                    <a:lnTo>
                      <a:pt x="158" y="158"/>
                    </a:lnTo>
                    <a:lnTo>
                      <a:pt x="158" y="159"/>
                    </a:lnTo>
                    <a:lnTo>
                      <a:pt x="159" y="159"/>
                    </a:lnTo>
                    <a:lnTo>
                      <a:pt x="160" y="159"/>
                    </a:lnTo>
                    <a:lnTo>
                      <a:pt x="160" y="160"/>
                    </a:lnTo>
                    <a:lnTo>
                      <a:pt x="161" y="160"/>
                    </a:lnTo>
                    <a:lnTo>
                      <a:pt x="161" y="160"/>
                    </a:lnTo>
                    <a:lnTo>
                      <a:pt x="162" y="160"/>
                    </a:lnTo>
                    <a:lnTo>
                      <a:pt x="162" y="161"/>
                    </a:lnTo>
                    <a:lnTo>
                      <a:pt x="163" y="161"/>
                    </a:lnTo>
                    <a:lnTo>
                      <a:pt x="164" y="161"/>
                    </a:lnTo>
                    <a:lnTo>
                      <a:pt x="164" y="162"/>
                    </a:lnTo>
                    <a:lnTo>
                      <a:pt x="165" y="162"/>
                    </a:lnTo>
                    <a:lnTo>
                      <a:pt x="165" y="162"/>
                    </a:lnTo>
                    <a:lnTo>
                      <a:pt x="166" y="163"/>
                    </a:lnTo>
                    <a:lnTo>
                      <a:pt x="167" y="163"/>
                    </a:lnTo>
                    <a:lnTo>
                      <a:pt x="167" y="163"/>
                    </a:lnTo>
                    <a:lnTo>
                      <a:pt x="167" y="163"/>
                    </a:lnTo>
                    <a:lnTo>
                      <a:pt x="168" y="163"/>
                    </a:lnTo>
                    <a:lnTo>
                      <a:pt x="168" y="163"/>
                    </a:lnTo>
                    <a:lnTo>
                      <a:pt x="169" y="163"/>
                    </a:lnTo>
                    <a:lnTo>
                      <a:pt x="169" y="163"/>
                    </a:lnTo>
                    <a:lnTo>
                      <a:pt x="170" y="164"/>
                    </a:lnTo>
                    <a:lnTo>
                      <a:pt x="171" y="164"/>
                    </a:lnTo>
                    <a:lnTo>
                      <a:pt x="171" y="164"/>
                    </a:lnTo>
                    <a:lnTo>
                      <a:pt x="172" y="164"/>
                    </a:lnTo>
                    <a:lnTo>
                      <a:pt x="172" y="164"/>
                    </a:lnTo>
                    <a:lnTo>
                      <a:pt x="173" y="165"/>
                    </a:lnTo>
                    <a:lnTo>
                      <a:pt x="173" y="165"/>
                    </a:lnTo>
                    <a:lnTo>
                      <a:pt x="174" y="165"/>
                    </a:lnTo>
                    <a:lnTo>
                      <a:pt x="174" y="165"/>
                    </a:lnTo>
                    <a:lnTo>
                      <a:pt x="175" y="165"/>
                    </a:lnTo>
                    <a:lnTo>
                      <a:pt x="175" y="165"/>
                    </a:lnTo>
                    <a:lnTo>
                      <a:pt x="176" y="166"/>
                    </a:lnTo>
                    <a:lnTo>
                      <a:pt x="176" y="166"/>
                    </a:lnTo>
                    <a:lnTo>
                      <a:pt x="177" y="166"/>
                    </a:lnTo>
                    <a:lnTo>
                      <a:pt x="177" y="166"/>
                    </a:lnTo>
                    <a:lnTo>
                      <a:pt x="177" y="166"/>
                    </a:lnTo>
                    <a:lnTo>
                      <a:pt x="177" y="166"/>
                    </a:lnTo>
                    <a:lnTo>
                      <a:pt x="178" y="166"/>
                    </a:lnTo>
                    <a:lnTo>
                      <a:pt x="178" y="166"/>
                    </a:lnTo>
                    <a:lnTo>
                      <a:pt x="179" y="166"/>
                    </a:lnTo>
                    <a:lnTo>
                      <a:pt x="179" y="166"/>
                    </a:lnTo>
                    <a:lnTo>
                      <a:pt x="180" y="166"/>
                    </a:lnTo>
                    <a:lnTo>
                      <a:pt x="180" y="166"/>
                    </a:lnTo>
                    <a:lnTo>
                      <a:pt x="181" y="166"/>
                    </a:lnTo>
                    <a:lnTo>
                      <a:pt x="181" y="166"/>
                    </a:lnTo>
                    <a:lnTo>
                      <a:pt x="181" y="166"/>
                    </a:lnTo>
                    <a:lnTo>
                      <a:pt x="182" y="166"/>
                    </a:lnTo>
                    <a:lnTo>
                      <a:pt x="182" y="166"/>
                    </a:lnTo>
                    <a:lnTo>
                      <a:pt x="182" y="166"/>
                    </a:lnTo>
                    <a:lnTo>
                      <a:pt x="183" y="166"/>
                    </a:lnTo>
                    <a:lnTo>
                      <a:pt x="183" y="166"/>
                    </a:lnTo>
                    <a:lnTo>
                      <a:pt x="184" y="166"/>
                    </a:lnTo>
                    <a:lnTo>
                      <a:pt x="184" y="166"/>
                    </a:lnTo>
                    <a:lnTo>
                      <a:pt x="184" y="166"/>
                    </a:lnTo>
                    <a:lnTo>
                      <a:pt x="185" y="166"/>
                    </a:lnTo>
                    <a:lnTo>
                      <a:pt x="185" y="166"/>
                    </a:lnTo>
                    <a:lnTo>
                      <a:pt x="185" y="166"/>
                    </a:lnTo>
                    <a:lnTo>
                      <a:pt x="185" y="166"/>
                    </a:lnTo>
                    <a:lnTo>
                      <a:pt x="185" y="166"/>
                    </a:lnTo>
                    <a:lnTo>
                      <a:pt x="186" y="166"/>
                    </a:lnTo>
                    <a:lnTo>
                      <a:pt x="186" y="166"/>
                    </a:lnTo>
                    <a:lnTo>
                      <a:pt x="186" y="166"/>
                    </a:lnTo>
                    <a:lnTo>
                      <a:pt x="186" y="166"/>
                    </a:lnTo>
                    <a:lnTo>
                      <a:pt x="186" y="166"/>
                    </a:lnTo>
                    <a:lnTo>
                      <a:pt x="186" y="166"/>
                    </a:lnTo>
                    <a:lnTo>
                      <a:pt x="186" y="166"/>
                    </a:lnTo>
                    <a:lnTo>
                      <a:pt x="187" y="166"/>
                    </a:lnTo>
                    <a:lnTo>
                      <a:pt x="187" y="166"/>
                    </a:lnTo>
                    <a:lnTo>
                      <a:pt x="187" y="166"/>
                    </a:lnTo>
                    <a:lnTo>
                      <a:pt x="187" y="166"/>
                    </a:lnTo>
                    <a:lnTo>
                      <a:pt x="187" y="166"/>
                    </a:lnTo>
                    <a:lnTo>
                      <a:pt x="187" y="166"/>
                    </a:lnTo>
                    <a:lnTo>
                      <a:pt x="187" y="166"/>
                    </a:lnTo>
                    <a:lnTo>
                      <a:pt x="187" y="166"/>
                    </a:lnTo>
                    <a:lnTo>
                      <a:pt x="187" y="166"/>
                    </a:lnTo>
                    <a:lnTo>
                      <a:pt x="187" y="166"/>
                    </a:lnTo>
                    <a:lnTo>
                      <a:pt x="187" y="165"/>
                    </a:lnTo>
                    <a:lnTo>
                      <a:pt x="187" y="165"/>
                    </a:lnTo>
                    <a:lnTo>
                      <a:pt x="187" y="165"/>
                    </a:lnTo>
                    <a:lnTo>
                      <a:pt x="187" y="165"/>
                    </a:lnTo>
                    <a:lnTo>
                      <a:pt x="187" y="165"/>
                    </a:lnTo>
                    <a:lnTo>
                      <a:pt x="187" y="165"/>
                    </a:lnTo>
                    <a:lnTo>
                      <a:pt x="188" y="165"/>
                    </a:lnTo>
                    <a:lnTo>
                      <a:pt x="188" y="165"/>
                    </a:lnTo>
                    <a:lnTo>
                      <a:pt x="188" y="165"/>
                    </a:lnTo>
                    <a:lnTo>
                      <a:pt x="188" y="165"/>
                    </a:lnTo>
                    <a:lnTo>
                      <a:pt x="188" y="165"/>
                    </a:lnTo>
                    <a:lnTo>
                      <a:pt x="188" y="165"/>
                    </a:lnTo>
                    <a:lnTo>
                      <a:pt x="188" y="165"/>
                    </a:lnTo>
                    <a:lnTo>
                      <a:pt x="188" y="165"/>
                    </a:lnTo>
                    <a:lnTo>
                      <a:pt x="188" y="165"/>
                    </a:lnTo>
                    <a:lnTo>
                      <a:pt x="189" y="165"/>
                    </a:lnTo>
                    <a:lnTo>
                      <a:pt x="189" y="164"/>
                    </a:lnTo>
                    <a:lnTo>
                      <a:pt x="189" y="164"/>
                    </a:lnTo>
                    <a:lnTo>
                      <a:pt x="189" y="164"/>
                    </a:lnTo>
                    <a:lnTo>
                      <a:pt x="189" y="164"/>
                    </a:lnTo>
                    <a:lnTo>
                      <a:pt x="189" y="164"/>
                    </a:lnTo>
                    <a:lnTo>
                      <a:pt x="189" y="164"/>
                    </a:lnTo>
                    <a:lnTo>
                      <a:pt x="189" y="164"/>
                    </a:lnTo>
                    <a:lnTo>
                      <a:pt x="189" y="164"/>
                    </a:lnTo>
                    <a:lnTo>
                      <a:pt x="189" y="164"/>
                    </a:lnTo>
                    <a:lnTo>
                      <a:pt x="190" y="164"/>
                    </a:lnTo>
                    <a:lnTo>
                      <a:pt x="190" y="164"/>
                    </a:lnTo>
                    <a:lnTo>
                      <a:pt x="190" y="164"/>
                    </a:lnTo>
                    <a:lnTo>
                      <a:pt x="190" y="164"/>
                    </a:lnTo>
                    <a:lnTo>
                      <a:pt x="190" y="163"/>
                    </a:lnTo>
                    <a:lnTo>
                      <a:pt x="190" y="163"/>
                    </a:lnTo>
                    <a:lnTo>
                      <a:pt x="190" y="163"/>
                    </a:lnTo>
                    <a:lnTo>
                      <a:pt x="190" y="163"/>
                    </a:lnTo>
                    <a:lnTo>
                      <a:pt x="190" y="163"/>
                    </a:lnTo>
                    <a:lnTo>
                      <a:pt x="190" y="163"/>
                    </a:lnTo>
                    <a:lnTo>
                      <a:pt x="190" y="163"/>
                    </a:lnTo>
                    <a:lnTo>
                      <a:pt x="190" y="163"/>
                    </a:lnTo>
                    <a:lnTo>
                      <a:pt x="190" y="163"/>
                    </a:lnTo>
                    <a:lnTo>
                      <a:pt x="190" y="163"/>
                    </a:lnTo>
                    <a:lnTo>
                      <a:pt x="190" y="163"/>
                    </a:lnTo>
                    <a:lnTo>
                      <a:pt x="190" y="163"/>
                    </a:lnTo>
                    <a:lnTo>
                      <a:pt x="190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2"/>
                    </a:lnTo>
                    <a:lnTo>
                      <a:pt x="191" y="162"/>
                    </a:lnTo>
                    <a:lnTo>
                      <a:pt x="191" y="162"/>
                    </a:lnTo>
                    <a:lnTo>
                      <a:pt x="191" y="162"/>
                    </a:lnTo>
                    <a:lnTo>
                      <a:pt x="191" y="162"/>
                    </a:lnTo>
                    <a:lnTo>
                      <a:pt x="191" y="162"/>
                    </a:lnTo>
                    <a:lnTo>
                      <a:pt x="191" y="162"/>
                    </a:lnTo>
                    <a:lnTo>
                      <a:pt x="191" y="162"/>
                    </a:lnTo>
                    <a:lnTo>
                      <a:pt x="191" y="162"/>
                    </a:lnTo>
                    <a:lnTo>
                      <a:pt x="191" y="162"/>
                    </a:lnTo>
                    <a:lnTo>
                      <a:pt x="191" y="162"/>
                    </a:lnTo>
                    <a:lnTo>
                      <a:pt x="191" y="162"/>
                    </a:lnTo>
                    <a:lnTo>
                      <a:pt x="191" y="162"/>
                    </a:lnTo>
                    <a:lnTo>
                      <a:pt x="191" y="161"/>
                    </a:lnTo>
                    <a:lnTo>
                      <a:pt x="191" y="161"/>
                    </a:lnTo>
                    <a:lnTo>
                      <a:pt x="191" y="161"/>
                    </a:lnTo>
                    <a:lnTo>
                      <a:pt x="191" y="161"/>
                    </a:lnTo>
                    <a:lnTo>
                      <a:pt x="191" y="161"/>
                    </a:lnTo>
                    <a:lnTo>
                      <a:pt x="191" y="161"/>
                    </a:lnTo>
                    <a:lnTo>
                      <a:pt x="191" y="161"/>
                    </a:lnTo>
                    <a:lnTo>
                      <a:pt x="191" y="161"/>
                    </a:lnTo>
                    <a:lnTo>
                      <a:pt x="191" y="160"/>
                    </a:lnTo>
                    <a:lnTo>
                      <a:pt x="191" y="160"/>
                    </a:lnTo>
                    <a:lnTo>
                      <a:pt x="191" y="160"/>
                    </a:lnTo>
                    <a:lnTo>
                      <a:pt x="191" y="160"/>
                    </a:lnTo>
                    <a:lnTo>
                      <a:pt x="191" y="159"/>
                    </a:lnTo>
                    <a:lnTo>
                      <a:pt x="191" y="159"/>
                    </a:lnTo>
                    <a:lnTo>
                      <a:pt x="191" y="159"/>
                    </a:lnTo>
                    <a:lnTo>
                      <a:pt x="191" y="158"/>
                    </a:lnTo>
                    <a:lnTo>
                      <a:pt x="191" y="158"/>
                    </a:lnTo>
                    <a:lnTo>
                      <a:pt x="191" y="158"/>
                    </a:lnTo>
                    <a:lnTo>
                      <a:pt x="191" y="157"/>
                    </a:lnTo>
                    <a:lnTo>
                      <a:pt x="191" y="157"/>
                    </a:lnTo>
                    <a:lnTo>
                      <a:pt x="191" y="157"/>
                    </a:lnTo>
                    <a:lnTo>
                      <a:pt x="190" y="156"/>
                    </a:lnTo>
                    <a:lnTo>
                      <a:pt x="190" y="156"/>
                    </a:lnTo>
                    <a:lnTo>
                      <a:pt x="190" y="155"/>
                    </a:lnTo>
                    <a:lnTo>
                      <a:pt x="190" y="155"/>
                    </a:lnTo>
                    <a:lnTo>
                      <a:pt x="190" y="155"/>
                    </a:lnTo>
                    <a:lnTo>
                      <a:pt x="190" y="154"/>
                    </a:lnTo>
                    <a:lnTo>
                      <a:pt x="190" y="154"/>
                    </a:lnTo>
                    <a:lnTo>
                      <a:pt x="189" y="154"/>
                    </a:lnTo>
                    <a:lnTo>
                      <a:pt x="189" y="154"/>
                    </a:lnTo>
                    <a:lnTo>
                      <a:pt x="189" y="153"/>
                    </a:lnTo>
                    <a:lnTo>
                      <a:pt x="189" y="153"/>
                    </a:lnTo>
                    <a:lnTo>
                      <a:pt x="189" y="152"/>
                    </a:lnTo>
                    <a:lnTo>
                      <a:pt x="188" y="152"/>
                    </a:lnTo>
                    <a:lnTo>
                      <a:pt x="188" y="151"/>
                    </a:lnTo>
                    <a:lnTo>
                      <a:pt x="188" y="151"/>
                    </a:lnTo>
                    <a:lnTo>
                      <a:pt x="188" y="150"/>
                    </a:lnTo>
                    <a:lnTo>
                      <a:pt x="187" y="150"/>
                    </a:lnTo>
                    <a:lnTo>
                      <a:pt x="187" y="149"/>
                    </a:lnTo>
                    <a:lnTo>
                      <a:pt x="187" y="149"/>
                    </a:lnTo>
                    <a:lnTo>
                      <a:pt x="187" y="148"/>
                    </a:lnTo>
                    <a:lnTo>
                      <a:pt x="187" y="148"/>
                    </a:lnTo>
                    <a:lnTo>
                      <a:pt x="187" y="147"/>
                    </a:lnTo>
                    <a:lnTo>
                      <a:pt x="187" y="147"/>
                    </a:lnTo>
                    <a:lnTo>
                      <a:pt x="186" y="146"/>
                    </a:lnTo>
                    <a:lnTo>
                      <a:pt x="186" y="146"/>
                    </a:lnTo>
                    <a:lnTo>
                      <a:pt x="186" y="145"/>
                    </a:lnTo>
                    <a:lnTo>
                      <a:pt x="185" y="144"/>
                    </a:lnTo>
                    <a:lnTo>
                      <a:pt x="185" y="144"/>
                    </a:lnTo>
                    <a:lnTo>
                      <a:pt x="185" y="144"/>
                    </a:lnTo>
                    <a:lnTo>
                      <a:pt x="184" y="144"/>
                    </a:lnTo>
                    <a:lnTo>
                      <a:pt x="184" y="143"/>
                    </a:lnTo>
                    <a:lnTo>
                      <a:pt x="183" y="143"/>
                    </a:lnTo>
                    <a:lnTo>
                      <a:pt x="183" y="142"/>
                    </a:lnTo>
                    <a:lnTo>
                      <a:pt x="183" y="141"/>
                    </a:lnTo>
                    <a:lnTo>
                      <a:pt x="182" y="141"/>
                    </a:lnTo>
                    <a:lnTo>
                      <a:pt x="182" y="140"/>
                    </a:lnTo>
                    <a:lnTo>
                      <a:pt x="181" y="140"/>
                    </a:lnTo>
                    <a:lnTo>
                      <a:pt x="181" y="139"/>
                    </a:lnTo>
                    <a:lnTo>
                      <a:pt x="180" y="138"/>
                    </a:lnTo>
                    <a:lnTo>
                      <a:pt x="180" y="138"/>
                    </a:lnTo>
                    <a:lnTo>
                      <a:pt x="179" y="137"/>
                    </a:lnTo>
                    <a:lnTo>
                      <a:pt x="179" y="137"/>
                    </a:lnTo>
                    <a:lnTo>
                      <a:pt x="179" y="136"/>
                    </a:lnTo>
                    <a:lnTo>
                      <a:pt x="178" y="135"/>
                    </a:lnTo>
                    <a:lnTo>
                      <a:pt x="178" y="135"/>
                    </a:lnTo>
                    <a:lnTo>
                      <a:pt x="177" y="134"/>
                    </a:lnTo>
                    <a:lnTo>
                      <a:pt x="177" y="134"/>
                    </a:lnTo>
                    <a:lnTo>
                      <a:pt x="177" y="134"/>
                    </a:lnTo>
                    <a:lnTo>
                      <a:pt x="176" y="133"/>
                    </a:lnTo>
                    <a:lnTo>
                      <a:pt x="176" y="133"/>
                    </a:lnTo>
                    <a:lnTo>
                      <a:pt x="175" y="132"/>
                    </a:lnTo>
                    <a:lnTo>
                      <a:pt x="175" y="131"/>
                    </a:lnTo>
                    <a:lnTo>
                      <a:pt x="174" y="131"/>
                    </a:lnTo>
                    <a:lnTo>
                      <a:pt x="174" y="130"/>
                    </a:lnTo>
                    <a:lnTo>
                      <a:pt x="173" y="129"/>
                    </a:lnTo>
                    <a:lnTo>
                      <a:pt x="173" y="129"/>
                    </a:lnTo>
                    <a:lnTo>
                      <a:pt x="172" y="128"/>
                    </a:lnTo>
                    <a:lnTo>
                      <a:pt x="172" y="127"/>
                    </a:lnTo>
                    <a:lnTo>
                      <a:pt x="171" y="127"/>
                    </a:lnTo>
                    <a:lnTo>
                      <a:pt x="170" y="126"/>
                    </a:lnTo>
                    <a:lnTo>
                      <a:pt x="170" y="125"/>
                    </a:lnTo>
                    <a:lnTo>
                      <a:pt x="169" y="125"/>
                    </a:lnTo>
                    <a:lnTo>
                      <a:pt x="167" y="124"/>
                    </a:lnTo>
                    <a:lnTo>
                      <a:pt x="167" y="123"/>
                    </a:lnTo>
                    <a:lnTo>
                      <a:pt x="166" y="121"/>
                    </a:lnTo>
                    <a:lnTo>
                      <a:pt x="165" y="120"/>
                    </a:lnTo>
                    <a:lnTo>
                      <a:pt x="163" y="119"/>
                    </a:lnTo>
                    <a:lnTo>
                      <a:pt x="162" y="117"/>
                    </a:lnTo>
                    <a:lnTo>
                      <a:pt x="161" y="116"/>
                    </a:lnTo>
                    <a:lnTo>
                      <a:pt x="159" y="115"/>
                    </a:lnTo>
                    <a:lnTo>
                      <a:pt x="158" y="114"/>
                    </a:lnTo>
                    <a:lnTo>
                      <a:pt x="158" y="113"/>
                    </a:lnTo>
                    <a:lnTo>
                      <a:pt x="156" y="112"/>
                    </a:lnTo>
                    <a:lnTo>
                      <a:pt x="155" y="110"/>
                    </a:lnTo>
                    <a:lnTo>
                      <a:pt x="155" y="110"/>
                    </a:lnTo>
                    <a:lnTo>
                      <a:pt x="154" y="109"/>
                    </a:lnTo>
                    <a:lnTo>
                      <a:pt x="152" y="108"/>
                    </a:lnTo>
                    <a:lnTo>
                      <a:pt x="151" y="106"/>
                    </a:lnTo>
                    <a:lnTo>
                      <a:pt x="150" y="106"/>
                    </a:lnTo>
                    <a:lnTo>
                      <a:pt x="148" y="105"/>
                    </a:lnTo>
                    <a:lnTo>
                      <a:pt x="148" y="103"/>
                    </a:lnTo>
                    <a:lnTo>
                      <a:pt x="146" y="102"/>
                    </a:lnTo>
                    <a:lnTo>
                      <a:pt x="145" y="101"/>
                    </a:lnTo>
                    <a:lnTo>
                      <a:pt x="143" y="99"/>
                    </a:lnTo>
                    <a:lnTo>
                      <a:pt x="142" y="98"/>
                    </a:lnTo>
                    <a:lnTo>
                      <a:pt x="141" y="97"/>
                    </a:lnTo>
                    <a:lnTo>
                      <a:pt x="139" y="96"/>
                    </a:lnTo>
                    <a:lnTo>
                      <a:pt x="139" y="95"/>
                    </a:lnTo>
                    <a:lnTo>
                      <a:pt x="137" y="94"/>
                    </a:lnTo>
                    <a:lnTo>
                      <a:pt x="136" y="93"/>
                    </a:lnTo>
                    <a:lnTo>
                      <a:pt x="135" y="92"/>
                    </a:lnTo>
                    <a:lnTo>
                      <a:pt x="133" y="90"/>
                    </a:lnTo>
                    <a:lnTo>
                      <a:pt x="132" y="89"/>
                    </a:lnTo>
                    <a:lnTo>
                      <a:pt x="130" y="88"/>
                    </a:lnTo>
                    <a:lnTo>
                      <a:pt x="129" y="87"/>
                    </a:lnTo>
                    <a:lnTo>
                      <a:pt x="128" y="86"/>
                    </a:lnTo>
                    <a:lnTo>
                      <a:pt x="127" y="85"/>
                    </a:lnTo>
                    <a:lnTo>
                      <a:pt x="126" y="84"/>
                    </a:lnTo>
                    <a:lnTo>
                      <a:pt x="124" y="83"/>
                    </a:lnTo>
                    <a:lnTo>
                      <a:pt x="122" y="81"/>
                    </a:lnTo>
                    <a:lnTo>
                      <a:pt x="120" y="78"/>
                    </a:lnTo>
                    <a:lnTo>
                      <a:pt x="117" y="77"/>
                    </a:lnTo>
                    <a:lnTo>
                      <a:pt x="115" y="75"/>
                    </a:lnTo>
                    <a:lnTo>
                      <a:pt x="112" y="73"/>
                    </a:lnTo>
                    <a:lnTo>
                      <a:pt x="110" y="71"/>
                    </a:lnTo>
                    <a:lnTo>
                      <a:pt x="109" y="69"/>
                    </a:lnTo>
                    <a:lnTo>
                      <a:pt x="106" y="67"/>
                    </a:lnTo>
                    <a:lnTo>
                      <a:pt x="102" y="65"/>
                    </a:lnTo>
                    <a:lnTo>
                      <a:pt x="99" y="62"/>
                    </a:lnTo>
                    <a:lnTo>
                      <a:pt x="97" y="60"/>
                    </a:lnTo>
                    <a:lnTo>
                      <a:pt x="96" y="59"/>
                    </a:lnTo>
                    <a:lnTo>
                      <a:pt x="94" y="58"/>
                    </a:lnTo>
                    <a:lnTo>
                      <a:pt x="93" y="57"/>
                    </a:lnTo>
                    <a:lnTo>
                      <a:pt x="92" y="57"/>
                    </a:lnTo>
                    <a:lnTo>
                      <a:pt x="91" y="56"/>
                    </a:lnTo>
                    <a:lnTo>
                      <a:pt x="91" y="56"/>
                    </a:lnTo>
                    <a:lnTo>
                      <a:pt x="91" y="55"/>
                    </a:lnTo>
                    <a:lnTo>
                      <a:pt x="91" y="55"/>
                    </a:lnTo>
                    <a:lnTo>
                      <a:pt x="90" y="54"/>
                    </a:lnTo>
                    <a:lnTo>
                      <a:pt x="90" y="54"/>
                    </a:lnTo>
                    <a:lnTo>
                      <a:pt x="89" y="53"/>
                    </a:lnTo>
                    <a:lnTo>
                      <a:pt x="89" y="53"/>
                    </a:lnTo>
                    <a:lnTo>
                      <a:pt x="89" y="53"/>
                    </a:lnTo>
                    <a:lnTo>
                      <a:pt x="88" y="52"/>
                    </a:lnTo>
                    <a:lnTo>
                      <a:pt x="88" y="52"/>
                    </a:lnTo>
                    <a:lnTo>
                      <a:pt x="87" y="52"/>
                    </a:lnTo>
                    <a:lnTo>
                      <a:pt x="87" y="51"/>
                    </a:lnTo>
                    <a:lnTo>
                      <a:pt x="86" y="51"/>
                    </a:lnTo>
                    <a:lnTo>
                      <a:pt x="86" y="51"/>
                    </a:lnTo>
                    <a:lnTo>
                      <a:pt x="85" y="50"/>
                    </a:lnTo>
                    <a:lnTo>
                      <a:pt x="85" y="50"/>
                    </a:lnTo>
                    <a:lnTo>
                      <a:pt x="84" y="50"/>
                    </a:lnTo>
                    <a:lnTo>
                      <a:pt x="84" y="49"/>
                    </a:lnTo>
                    <a:lnTo>
                      <a:pt x="83" y="49"/>
                    </a:lnTo>
                    <a:lnTo>
                      <a:pt x="83" y="49"/>
                    </a:lnTo>
                    <a:lnTo>
                      <a:pt x="82" y="48"/>
                    </a:lnTo>
                    <a:lnTo>
                      <a:pt x="82" y="48"/>
                    </a:lnTo>
                    <a:lnTo>
                      <a:pt x="81" y="48"/>
                    </a:lnTo>
                    <a:lnTo>
                      <a:pt x="81" y="48"/>
                    </a:lnTo>
                    <a:lnTo>
                      <a:pt x="81" y="48"/>
                    </a:lnTo>
                    <a:lnTo>
                      <a:pt x="81" y="48"/>
                    </a:lnTo>
                    <a:lnTo>
                      <a:pt x="80" y="47"/>
                    </a:lnTo>
                    <a:lnTo>
                      <a:pt x="80" y="47"/>
                    </a:lnTo>
                    <a:lnTo>
                      <a:pt x="79" y="47"/>
                    </a:lnTo>
                    <a:lnTo>
                      <a:pt x="79" y="46"/>
                    </a:lnTo>
                    <a:lnTo>
                      <a:pt x="78" y="46"/>
                    </a:lnTo>
                    <a:lnTo>
                      <a:pt x="78" y="46"/>
                    </a:lnTo>
                    <a:lnTo>
                      <a:pt x="77" y="45"/>
                    </a:lnTo>
                    <a:lnTo>
                      <a:pt x="77" y="45"/>
                    </a:lnTo>
                    <a:lnTo>
                      <a:pt x="75" y="44"/>
                    </a:lnTo>
                    <a:lnTo>
                      <a:pt x="74" y="44"/>
                    </a:lnTo>
                    <a:lnTo>
                      <a:pt x="73" y="43"/>
                    </a:lnTo>
                    <a:lnTo>
                      <a:pt x="72" y="43"/>
                    </a:lnTo>
                    <a:lnTo>
                      <a:pt x="72" y="42"/>
                    </a:lnTo>
                    <a:lnTo>
                      <a:pt x="72" y="42"/>
                    </a:lnTo>
                    <a:lnTo>
                      <a:pt x="71" y="41"/>
                    </a:lnTo>
                    <a:lnTo>
                      <a:pt x="70" y="41"/>
                    </a:lnTo>
                    <a:lnTo>
                      <a:pt x="68" y="40"/>
                    </a:lnTo>
                    <a:lnTo>
                      <a:pt x="67" y="40"/>
                    </a:lnTo>
                    <a:lnTo>
                      <a:pt x="66" y="39"/>
                    </a:lnTo>
                    <a:lnTo>
                      <a:pt x="65" y="39"/>
                    </a:lnTo>
                    <a:lnTo>
                      <a:pt x="64" y="38"/>
                    </a:lnTo>
                    <a:lnTo>
                      <a:pt x="63" y="38"/>
                    </a:lnTo>
                    <a:lnTo>
                      <a:pt x="62" y="38"/>
                    </a:lnTo>
                    <a:lnTo>
                      <a:pt x="60" y="37"/>
                    </a:lnTo>
                    <a:lnTo>
                      <a:pt x="60" y="37"/>
                    </a:lnTo>
                    <a:lnTo>
                      <a:pt x="60" y="37"/>
                    </a:lnTo>
                    <a:lnTo>
                      <a:pt x="60" y="37"/>
                    </a:lnTo>
                    <a:lnTo>
                      <a:pt x="60" y="37"/>
                    </a:lnTo>
                    <a:lnTo>
                      <a:pt x="59" y="36"/>
                    </a:lnTo>
                    <a:lnTo>
                      <a:pt x="59" y="36"/>
                    </a:lnTo>
                    <a:lnTo>
                      <a:pt x="59" y="36"/>
                    </a:lnTo>
                    <a:lnTo>
                      <a:pt x="58" y="36"/>
                    </a:lnTo>
                    <a:lnTo>
                      <a:pt x="58" y="36"/>
                    </a:lnTo>
                    <a:lnTo>
                      <a:pt x="58" y="36"/>
                    </a:lnTo>
                    <a:lnTo>
                      <a:pt x="57" y="36"/>
                    </a:lnTo>
                    <a:lnTo>
                      <a:pt x="57" y="36"/>
                    </a:lnTo>
                    <a:lnTo>
                      <a:pt x="57" y="36"/>
                    </a:lnTo>
                    <a:lnTo>
                      <a:pt x="56" y="36"/>
                    </a:lnTo>
                    <a:lnTo>
                      <a:pt x="56" y="36"/>
                    </a:lnTo>
                    <a:lnTo>
                      <a:pt x="55" y="36"/>
                    </a:lnTo>
                    <a:lnTo>
                      <a:pt x="55" y="36"/>
                    </a:lnTo>
                    <a:lnTo>
                      <a:pt x="54" y="36"/>
                    </a:lnTo>
                    <a:lnTo>
                      <a:pt x="54" y="36"/>
                    </a:lnTo>
                    <a:lnTo>
                      <a:pt x="53" y="36"/>
                    </a:lnTo>
                    <a:lnTo>
                      <a:pt x="53" y="36"/>
                    </a:lnTo>
                    <a:lnTo>
                      <a:pt x="52" y="35"/>
                    </a:lnTo>
                    <a:lnTo>
                      <a:pt x="51" y="35"/>
                    </a:lnTo>
                    <a:lnTo>
                      <a:pt x="50" y="35"/>
                    </a:lnTo>
                    <a:lnTo>
                      <a:pt x="50" y="35"/>
                    </a:lnTo>
                    <a:lnTo>
                      <a:pt x="49" y="35"/>
                    </a:lnTo>
                    <a:lnTo>
                      <a:pt x="48" y="35"/>
                    </a:lnTo>
                    <a:lnTo>
                      <a:pt x="47" y="35"/>
                    </a:lnTo>
                    <a:lnTo>
                      <a:pt x="47" y="35"/>
                    </a:lnTo>
                    <a:lnTo>
                      <a:pt x="46" y="35"/>
                    </a:lnTo>
                    <a:lnTo>
                      <a:pt x="45" y="35"/>
                    </a:lnTo>
                    <a:lnTo>
                      <a:pt x="45" y="35"/>
                    </a:lnTo>
                    <a:lnTo>
                      <a:pt x="44" y="35"/>
                    </a:lnTo>
                    <a:lnTo>
                      <a:pt x="43" y="35"/>
                    </a:lnTo>
                    <a:lnTo>
                      <a:pt x="42" y="34"/>
                    </a:lnTo>
                    <a:lnTo>
                      <a:pt x="41" y="34"/>
                    </a:lnTo>
                    <a:lnTo>
                      <a:pt x="41" y="34"/>
                    </a:lnTo>
                    <a:lnTo>
                      <a:pt x="41" y="34"/>
                    </a:lnTo>
                    <a:close/>
                    <a:moveTo>
                      <a:pt x="12" y="21"/>
                    </a:moveTo>
                    <a:lnTo>
                      <a:pt x="14" y="20"/>
                    </a:lnTo>
                    <a:lnTo>
                      <a:pt x="15" y="19"/>
                    </a:lnTo>
                    <a:lnTo>
                      <a:pt x="17" y="19"/>
                    </a:lnTo>
                    <a:lnTo>
                      <a:pt x="18" y="18"/>
                    </a:lnTo>
                    <a:lnTo>
                      <a:pt x="12" y="21"/>
                    </a:lnTo>
                    <a:lnTo>
                      <a:pt x="12" y="21"/>
                    </a:lnTo>
                    <a:close/>
                    <a:moveTo>
                      <a:pt x="18" y="17"/>
                    </a:moveTo>
                    <a:lnTo>
                      <a:pt x="19" y="16"/>
                    </a:lnTo>
                    <a:lnTo>
                      <a:pt x="20" y="14"/>
                    </a:lnTo>
                    <a:lnTo>
                      <a:pt x="21" y="12"/>
                    </a:lnTo>
                    <a:lnTo>
                      <a:pt x="21" y="11"/>
                    </a:lnTo>
                    <a:lnTo>
                      <a:pt x="21" y="10"/>
                    </a:lnTo>
                    <a:lnTo>
                      <a:pt x="18" y="17"/>
                    </a:lnTo>
                    <a:lnTo>
                      <a:pt x="18" y="17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150">
                <a:extLst>
                  <a:ext uri="{FF2B5EF4-FFF2-40B4-BE49-F238E27FC236}">
                    <a16:creationId xmlns:a16="http://schemas.microsoft.com/office/drawing/2014/main" id="{BEAB2DA5-6E4F-91CF-B1B8-FB573314502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853363" y="8890001"/>
                <a:ext cx="223838" cy="247650"/>
              </a:xfrm>
              <a:custGeom>
                <a:avLst/>
                <a:gdLst>
                  <a:gd name="T0" fmla="*/ 132 w 141"/>
                  <a:gd name="T1" fmla="*/ 3 h 156"/>
                  <a:gd name="T2" fmla="*/ 136 w 141"/>
                  <a:gd name="T3" fmla="*/ 5 h 156"/>
                  <a:gd name="T4" fmla="*/ 138 w 141"/>
                  <a:gd name="T5" fmla="*/ 7 h 156"/>
                  <a:gd name="T6" fmla="*/ 139 w 141"/>
                  <a:gd name="T7" fmla="*/ 10 h 156"/>
                  <a:gd name="T8" fmla="*/ 140 w 141"/>
                  <a:gd name="T9" fmla="*/ 13 h 156"/>
                  <a:gd name="T10" fmla="*/ 141 w 141"/>
                  <a:gd name="T11" fmla="*/ 16 h 156"/>
                  <a:gd name="T12" fmla="*/ 141 w 141"/>
                  <a:gd name="T13" fmla="*/ 21 h 156"/>
                  <a:gd name="T14" fmla="*/ 141 w 141"/>
                  <a:gd name="T15" fmla="*/ 26 h 156"/>
                  <a:gd name="T16" fmla="*/ 139 w 141"/>
                  <a:gd name="T17" fmla="*/ 31 h 156"/>
                  <a:gd name="T18" fmla="*/ 138 w 141"/>
                  <a:gd name="T19" fmla="*/ 36 h 156"/>
                  <a:gd name="T20" fmla="*/ 136 w 141"/>
                  <a:gd name="T21" fmla="*/ 41 h 156"/>
                  <a:gd name="T22" fmla="*/ 133 w 141"/>
                  <a:gd name="T23" fmla="*/ 46 h 156"/>
                  <a:gd name="T24" fmla="*/ 130 w 141"/>
                  <a:gd name="T25" fmla="*/ 52 h 156"/>
                  <a:gd name="T26" fmla="*/ 127 w 141"/>
                  <a:gd name="T27" fmla="*/ 57 h 156"/>
                  <a:gd name="T28" fmla="*/ 123 w 141"/>
                  <a:gd name="T29" fmla="*/ 63 h 156"/>
                  <a:gd name="T30" fmla="*/ 119 w 141"/>
                  <a:gd name="T31" fmla="*/ 68 h 156"/>
                  <a:gd name="T32" fmla="*/ 115 w 141"/>
                  <a:gd name="T33" fmla="*/ 74 h 156"/>
                  <a:gd name="T34" fmla="*/ 110 w 141"/>
                  <a:gd name="T35" fmla="*/ 81 h 156"/>
                  <a:gd name="T36" fmla="*/ 100 w 141"/>
                  <a:gd name="T37" fmla="*/ 93 h 156"/>
                  <a:gd name="T38" fmla="*/ 90 w 141"/>
                  <a:gd name="T39" fmla="*/ 103 h 156"/>
                  <a:gd name="T40" fmla="*/ 81 w 141"/>
                  <a:gd name="T41" fmla="*/ 113 h 156"/>
                  <a:gd name="T42" fmla="*/ 69 w 141"/>
                  <a:gd name="T43" fmla="*/ 122 h 156"/>
                  <a:gd name="T44" fmla="*/ 63 w 141"/>
                  <a:gd name="T45" fmla="*/ 128 h 156"/>
                  <a:gd name="T46" fmla="*/ 59 w 141"/>
                  <a:gd name="T47" fmla="*/ 132 h 156"/>
                  <a:gd name="T48" fmla="*/ 56 w 141"/>
                  <a:gd name="T49" fmla="*/ 134 h 156"/>
                  <a:gd name="T50" fmla="*/ 54 w 141"/>
                  <a:gd name="T51" fmla="*/ 138 h 156"/>
                  <a:gd name="T52" fmla="*/ 52 w 141"/>
                  <a:gd name="T53" fmla="*/ 143 h 156"/>
                  <a:gd name="T54" fmla="*/ 45 w 141"/>
                  <a:gd name="T55" fmla="*/ 151 h 156"/>
                  <a:gd name="T56" fmla="*/ 33 w 141"/>
                  <a:gd name="T57" fmla="*/ 155 h 156"/>
                  <a:gd name="T58" fmla="*/ 24 w 141"/>
                  <a:gd name="T59" fmla="*/ 152 h 156"/>
                  <a:gd name="T60" fmla="*/ 20 w 141"/>
                  <a:gd name="T61" fmla="*/ 154 h 156"/>
                  <a:gd name="T62" fmla="*/ 15 w 141"/>
                  <a:gd name="T63" fmla="*/ 155 h 156"/>
                  <a:gd name="T64" fmla="*/ 11 w 141"/>
                  <a:gd name="T65" fmla="*/ 156 h 156"/>
                  <a:gd name="T66" fmla="*/ 11 w 141"/>
                  <a:gd name="T67" fmla="*/ 135 h 156"/>
                  <a:gd name="T68" fmla="*/ 13 w 141"/>
                  <a:gd name="T69" fmla="*/ 135 h 156"/>
                  <a:gd name="T70" fmla="*/ 14 w 141"/>
                  <a:gd name="T71" fmla="*/ 127 h 156"/>
                  <a:gd name="T72" fmla="*/ 16 w 141"/>
                  <a:gd name="T73" fmla="*/ 121 h 156"/>
                  <a:gd name="T74" fmla="*/ 20 w 141"/>
                  <a:gd name="T75" fmla="*/ 117 h 156"/>
                  <a:gd name="T76" fmla="*/ 22 w 141"/>
                  <a:gd name="T77" fmla="*/ 111 h 156"/>
                  <a:gd name="T78" fmla="*/ 24 w 141"/>
                  <a:gd name="T79" fmla="*/ 103 h 156"/>
                  <a:gd name="T80" fmla="*/ 27 w 141"/>
                  <a:gd name="T81" fmla="*/ 97 h 156"/>
                  <a:gd name="T82" fmla="*/ 31 w 141"/>
                  <a:gd name="T83" fmla="*/ 90 h 156"/>
                  <a:gd name="T84" fmla="*/ 34 w 141"/>
                  <a:gd name="T85" fmla="*/ 84 h 156"/>
                  <a:gd name="T86" fmla="*/ 38 w 141"/>
                  <a:gd name="T87" fmla="*/ 76 h 156"/>
                  <a:gd name="T88" fmla="*/ 42 w 141"/>
                  <a:gd name="T89" fmla="*/ 71 h 156"/>
                  <a:gd name="T90" fmla="*/ 49 w 141"/>
                  <a:gd name="T91" fmla="*/ 60 h 156"/>
                  <a:gd name="T92" fmla="*/ 60 w 141"/>
                  <a:gd name="T93" fmla="*/ 49 h 156"/>
                  <a:gd name="T94" fmla="*/ 71 w 141"/>
                  <a:gd name="T95" fmla="*/ 38 h 156"/>
                  <a:gd name="T96" fmla="*/ 77 w 141"/>
                  <a:gd name="T97" fmla="*/ 31 h 156"/>
                  <a:gd name="T98" fmla="*/ 81 w 141"/>
                  <a:gd name="T99" fmla="*/ 25 h 156"/>
                  <a:gd name="T100" fmla="*/ 88 w 141"/>
                  <a:gd name="T101" fmla="*/ 18 h 156"/>
                  <a:gd name="T102" fmla="*/ 94 w 141"/>
                  <a:gd name="T103" fmla="*/ 13 h 156"/>
                  <a:gd name="T104" fmla="*/ 98 w 141"/>
                  <a:gd name="T105" fmla="*/ 9 h 156"/>
                  <a:gd name="T106" fmla="*/ 101 w 141"/>
                  <a:gd name="T107" fmla="*/ 7 h 156"/>
                  <a:gd name="T108" fmla="*/ 105 w 141"/>
                  <a:gd name="T109" fmla="*/ 5 h 156"/>
                  <a:gd name="T110" fmla="*/ 107 w 141"/>
                  <a:gd name="T111" fmla="*/ 4 h 156"/>
                  <a:gd name="T112" fmla="*/ 110 w 141"/>
                  <a:gd name="T113" fmla="*/ 2 h 156"/>
                  <a:gd name="T114" fmla="*/ 123 w 141"/>
                  <a:gd name="T115" fmla="*/ 1 h 156"/>
                  <a:gd name="T116" fmla="*/ 128 w 141"/>
                  <a:gd name="T117" fmla="*/ 1 h 156"/>
                  <a:gd name="T118" fmla="*/ 102 w 141"/>
                  <a:gd name="T119" fmla="*/ 10 h 156"/>
                  <a:gd name="T120" fmla="*/ 104 w 141"/>
                  <a:gd name="T121" fmla="*/ 8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1" h="156">
                    <a:moveTo>
                      <a:pt x="128" y="1"/>
                    </a:moveTo>
                    <a:lnTo>
                      <a:pt x="128" y="1"/>
                    </a:lnTo>
                    <a:lnTo>
                      <a:pt x="129" y="2"/>
                    </a:lnTo>
                    <a:lnTo>
                      <a:pt x="129" y="2"/>
                    </a:lnTo>
                    <a:lnTo>
                      <a:pt x="130" y="2"/>
                    </a:lnTo>
                    <a:lnTo>
                      <a:pt x="130" y="2"/>
                    </a:lnTo>
                    <a:lnTo>
                      <a:pt x="131" y="2"/>
                    </a:lnTo>
                    <a:lnTo>
                      <a:pt x="132" y="3"/>
                    </a:lnTo>
                    <a:lnTo>
                      <a:pt x="133" y="3"/>
                    </a:lnTo>
                    <a:lnTo>
                      <a:pt x="134" y="4"/>
                    </a:lnTo>
                    <a:lnTo>
                      <a:pt x="134" y="4"/>
                    </a:lnTo>
                    <a:lnTo>
                      <a:pt x="134" y="4"/>
                    </a:lnTo>
                    <a:lnTo>
                      <a:pt x="135" y="5"/>
                    </a:lnTo>
                    <a:lnTo>
                      <a:pt x="135" y="5"/>
                    </a:lnTo>
                    <a:lnTo>
                      <a:pt x="136" y="5"/>
                    </a:lnTo>
                    <a:lnTo>
                      <a:pt x="136" y="5"/>
                    </a:lnTo>
                    <a:lnTo>
                      <a:pt x="136" y="6"/>
                    </a:lnTo>
                    <a:lnTo>
                      <a:pt x="137" y="6"/>
                    </a:lnTo>
                    <a:lnTo>
                      <a:pt x="137" y="7"/>
                    </a:lnTo>
                    <a:lnTo>
                      <a:pt x="137" y="7"/>
                    </a:lnTo>
                    <a:lnTo>
                      <a:pt x="138" y="7"/>
                    </a:lnTo>
                    <a:lnTo>
                      <a:pt x="138" y="7"/>
                    </a:lnTo>
                    <a:lnTo>
                      <a:pt x="138" y="7"/>
                    </a:lnTo>
                    <a:lnTo>
                      <a:pt x="138" y="7"/>
                    </a:lnTo>
                    <a:lnTo>
                      <a:pt x="138" y="7"/>
                    </a:lnTo>
                    <a:lnTo>
                      <a:pt x="138" y="8"/>
                    </a:lnTo>
                    <a:lnTo>
                      <a:pt x="138" y="8"/>
                    </a:lnTo>
                    <a:lnTo>
                      <a:pt x="138" y="8"/>
                    </a:lnTo>
                    <a:lnTo>
                      <a:pt x="138" y="9"/>
                    </a:lnTo>
                    <a:lnTo>
                      <a:pt x="138" y="9"/>
                    </a:lnTo>
                    <a:lnTo>
                      <a:pt x="139" y="10"/>
                    </a:lnTo>
                    <a:lnTo>
                      <a:pt x="139" y="10"/>
                    </a:lnTo>
                    <a:lnTo>
                      <a:pt x="139" y="10"/>
                    </a:lnTo>
                    <a:lnTo>
                      <a:pt x="139" y="11"/>
                    </a:lnTo>
                    <a:lnTo>
                      <a:pt x="139" y="11"/>
                    </a:lnTo>
                    <a:lnTo>
                      <a:pt x="139" y="11"/>
                    </a:lnTo>
                    <a:lnTo>
                      <a:pt x="140" y="12"/>
                    </a:lnTo>
                    <a:lnTo>
                      <a:pt x="140" y="12"/>
                    </a:lnTo>
                    <a:lnTo>
                      <a:pt x="140" y="13"/>
                    </a:lnTo>
                    <a:lnTo>
                      <a:pt x="140" y="13"/>
                    </a:lnTo>
                    <a:lnTo>
                      <a:pt x="140" y="13"/>
                    </a:lnTo>
                    <a:lnTo>
                      <a:pt x="140" y="14"/>
                    </a:lnTo>
                    <a:lnTo>
                      <a:pt x="140" y="14"/>
                    </a:lnTo>
                    <a:lnTo>
                      <a:pt x="140" y="14"/>
                    </a:lnTo>
                    <a:lnTo>
                      <a:pt x="140" y="15"/>
                    </a:lnTo>
                    <a:lnTo>
                      <a:pt x="141" y="15"/>
                    </a:lnTo>
                    <a:lnTo>
                      <a:pt x="141" y="16"/>
                    </a:lnTo>
                    <a:lnTo>
                      <a:pt x="141" y="16"/>
                    </a:lnTo>
                    <a:lnTo>
                      <a:pt x="141" y="16"/>
                    </a:lnTo>
                    <a:lnTo>
                      <a:pt x="141" y="17"/>
                    </a:lnTo>
                    <a:lnTo>
                      <a:pt x="141" y="17"/>
                    </a:lnTo>
                    <a:lnTo>
                      <a:pt x="141" y="18"/>
                    </a:lnTo>
                    <a:lnTo>
                      <a:pt x="141" y="18"/>
                    </a:lnTo>
                    <a:lnTo>
                      <a:pt x="141" y="19"/>
                    </a:lnTo>
                    <a:lnTo>
                      <a:pt x="141" y="20"/>
                    </a:lnTo>
                    <a:lnTo>
                      <a:pt x="141" y="21"/>
                    </a:lnTo>
                    <a:lnTo>
                      <a:pt x="141" y="21"/>
                    </a:lnTo>
                    <a:lnTo>
                      <a:pt x="141" y="22"/>
                    </a:lnTo>
                    <a:lnTo>
                      <a:pt x="141" y="23"/>
                    </a:lnTo>
                    <a:lnTo>
                      <a:pt x="141" y="23"/>
                    </a:lnTo>
                    <a:lnTo>
                      <a:pt x="141" y="24"/>
                    </a:lnTo>
                    <a:lnTo>
                      <a:pt x="141" y="25"/>
                    </a:lnTo>
                    <a:lnTo>
                      <a:pt x="141" y="26"/>
                    </a:lnTo>
                    <a:lnTo>
                      <a:pt x="141" y="26"/>
                    </a:lnTo>
                    <a:lnTo>
                      <a:pt x="141" y="26"/>
                    </a:lnTo>
                    <a:lnTo>
                      <a:pt x="140" y="27"/>
                    </a:lnTo>
                    <a:lnTo>
                      <a:pt x="140" y="27"/>
                    </a:lnTo>
                    <a:lnTo>
                      <a:pt x="140" y="28"/>
                    </a:lnTo>
                    <a:lnTo>
                      <a:pt x="140" y="29"/>
                    </a:lnTo>
                    <a:lnTo>
                      <a:pt x="140" y="30"/>
                    </a:lnTo>
                    <a:lnTo>
                      <a:pt x="140" y="30"/>
                    </a:lnTo>
                    <a:lnTo>
                      <a:pt x="139" y="31"/>
                    </a:lnTo>
                    <a:lnTo>
                      <a:pt x="139" y="32"/>
                    </a:lnTo>
                    <a:lnTo>
                      <a:pt x="139" y="32"/>
                    </a:lnTo>
                    <a:lnTo>
                      <a:pt x="139" y="33"/>
                    </a:lnTo>
                    <a:lnTo>
                      <a:pt x="138" y="34"/>
                    </a:lnTo>
                    <a:lnTo>
                      <a:pt x="138" y="35"/>
                    </a:lnTo>
                    <a:lnTo>
                      <a:pt x="138" y="35"/>
                    </a:lnTo>
                    <a:lnTo>
                      <a:pt x="138" y="36"/>
                    </a:lnTo>
                    <a:lnTo>
                      <a:pt x="138" y="36"/>
                    </a:lnTo>
                    <a:lnTo>
                      <a:pt x="138" y="36"/>
                    </a:lnTo>
                    <a:lnTo>
                      <a:pt x="138" y="37"/>
                    </a:lnTo>
                    <a:lnTo>
                      <a:pt x="138" y="38"/>
                    </a:lnTo>
                    <a:lnTo>
                      <a:pt x="137" y="39"/>
                    </a:lnTo>
                    <a:lnTo>
                      <a:pt x="137" y="39"/>
                    </a:lnTo>
                    <a:lnTo>
                      <a:pt x="137" y="40"/>
                    </a:lnTo>
                    <a:lnTo>
                      <a:pt x="136" y="41"/>
                    </a:lnTo>
                    <a:lnTo>
                      <a:pt x="136" y="41"/>
                    </a:lnTo>
                    <a:lnTo>
                      <a:pt x="136" y="42"/>
                    </a:lnTo>
                    <a:lnTo>
                      <a:pt x="135" y="43"/>
                    </a:lnTo>
                    <a:lnTo>
                      <a:pt x="135" y="44"/>
                    </a:lnTo>
                    <a:lnTo>
                      <a:pt x="135" y="44"/>
                    </a:lnTo>
                    <a:lnTo>
                      <a:pt x="134" y="45"/>
                    </a:lnTo>
                    <a:lnTo>
                      <a:pt x="134" y="45"/>
                    </a:lnTo>
                    <a:lnTo>
                      <a:pt x="133" y="46"/>
                    </a:lnTo>
                    <a:lnTo>
                      <a:pt x="133" y="46"/>
                    </a:lnTo>
                    <a:lnTo>
                      <a:pt x="133" y="47"/>
                    </a:lnTo>
                    <a:lnTo>
                      <a:pt x="132" y="48"/>
                    </a:lnTo>
                    <a:lnTo>
                      <a:pt x="132" y="48"/>
                    </a:lnTo>
                    <a:lnTo>
                      <a:pt x="132" y="49"/>
                    </a:lnTo>
                    <a:lnTo>
                      <a:pt x="131" y="49"/>
                    </a:lnTo>
                    <a:lnTo>
                      <a:pt x="131" y="50"/>
                    </a:lnTo>
                    <a:lnTo>
                      <a:pt x="130" y="51"/>
                    </a:lnTo>
                    <a:lnTo>
                      <a:pt x="130" y="52"/>
                    </a:lnTo>
                    <a:lnTo>
                      <a:pt x="130" y="52"/>
                    </a:lnTo>
                    <a:lnTo>
                      <a:pt x="129" y="53"/>
                    </a:lnTo>
                    <a:lnTo>
                      <a:pt x="129" y="54"/>
                    </a:lnTo>
                    <a:lnTo>
                      <a:pt x="129" y="55"/>
                    </a:lnTo>
                    <a:lnTo>
                      <a:pt x="129" y="55"/>
                    </a:lnTo>
                    <a:lnTo>
                      <a:pt x="128" y="55"/>
                    </a:lnTo>
                    <a:lnTo>
                      <a:pt x="128" y="56"/>
                    </a:lnTo>
                    <a:lnTo>
                      <a:pt x="127" y="57"/>
                    </a:lnTo>
                    <a:lnTo>
                      <a:pt x="127" y="58"/>
                    </a:lnTo>
                    <a:lnTo>
                      <a:pt x="126" y="58"/>
                    </a:lnTo>
                    <a:lnTo>
                      <a:pt x="126" y="59"/>
                    </a:lnTo>
                    <a:lnTo>
                      <a:pt x="125" y="60"/>
                    </a:lnTo>
                    <a:lnTo>
                      <a:pt x="125" y="61"/>
                    </a:lnTo>
                    <a:lnTo>
                      <a:pt x="124" y="62"/>
                    </a:lnTo>
                    <a:lnTo>
                      <a:pt x="124" y="62"/>
                    </a:lnTo>
                    <a:lnTo>
                      <a:pt x="123" y="63"/>
                    </a:lnTo>
                    <a:lnTo>
                      <a:pt x="123" y="64"/>
                    </a:lnTo>
                    <a:lnTo>
                      <a:pt x="122" y="65"/>
                    </a:lnTo>
                    <a:lnTo>
                      <a:pt x="121" y="65"/>
                    </a:lnTo>
                    <a:lnTo>
                      <a:pt x="121" y="65"/>
                    </a:lnTo>
                    <a:lnTo>
                      <a:pt x="120" y="66"/>
                    </a:lnTo>
                    <a:lnTo>
                      <a:pt x="120" y="67"/>
                    </a:lnTo>
                    <a:lnTo>
                      <a:pt x="119" y="68"/>
                    </a:lnTo>
                    <a:lnTo>
                      <a:pt x="119" y="68"/>
                    </a:lnTo>
                    <a:lnTo>
                      <a:pt x="119" y="69"/>
                    </a:lnTo>
                    <a:lnTo>
                      <a:pt x="118" y="70"/>
                    </a:lnTo>
                    <a:lnTo>
                      <a:pt x="118" y="71"/>
                    </a:lnTo>
                    <a:lnTo>
                      <a:pt x="117" y="72"/>
                    </a:lnTo>
                    <a:lnTo>
                      <a:pt x="117" y="73"/>
                    </a:lnTo>
                    <a:lnTo>
                      <a:pt x="116" y="73"/>
                    </a:lnTo>
                    <a:lnTo>
                      <a:pt x="115" y="74"/>
                    </a:lnTo>
                    <a:lnTo>
                      <a:pt x="115" y="74"/>
                    </a:lnTo>
                    <a:lnTo>
                      <a:pt x="114" y="75"/>
                    </a:lnTo>
                    <a:lnTo>
                      <a:pt x="114" y="76"/>
                    </a:lnTo>
                    <a:lnTo>
                      <a:pt x="113" y="76"/>
                    </a:lnTo>
                    <a:lnTo>
                      <a:pt x="113" y="77"/>
                    </a:lnTo>
                    <a:lnTo>
                      <a:pt x="112" y="77"/>
                    </a:lnTo>
                    <a:lnTo>
                      <a:pt x="112" y="78"/>
                    </a:lnTo>
                    <a:lnTo>
                      <a:pt x="110" y="80"/>
                    </a:lnTo>
                    <a:lnTo>
                      <a:pt x="110" y="81"/>
                    </a:lnTo>
                    <a:lnTo>
                      <a:pt x="109" y="83"/>
                    </a:lnTo>
                    <a:lnTo>
                      <a:pt x="107" y="84"/>
                    </a:lnTo>
                    <a:lnTo>
                      <a:pt x="106" y="85"/>
                    </a:lnTo>
                    <a:lnTo>
                      <a:pt x="105" y="87"/>
                    </a:lnTo>
                    <a:lnTo>
                      <a:pt x="103" y="88"/>
                    </a:lnTo>
                    <a:lnTo>
                      <a:pt x="102" y="90"/>
                    </a:lnTo>
                    <a:lnTo>
                      <a:pt x="100" y="92"/>
                    </a:lnTo>
                    <a:lnTo>
                      <a:pt x="100" y="93"/>
                    </a:lnTo>
                    <a:lnTo>
                      <a:pt x="100" y="93"/>
                    </a:lnTo>
                    <a:lnTo>
                      <a:pt x="98" y="94"/>
                    </a:lnTo>
                    <a:lnTo>
                      <a:pt x="97" y="95"/>
                    </a:lnTo>
                    <a:lnTo>
                      <a:pt x="96" y="97"/>
                    </a:lnTo>
                    <a:lnTo>
                      <a:pt x="94" y="99"/>
                    </a:lnTo>
                    <a:lnTo>
                      <a:pt x="93" y="100"/>
                    </a:lnTo>
                    <a:lnTo>
                      <a:pt x="91" y="102"/>
                    </a:lnTo>
                    <a:lnTo>
                      <a:pt x="90" y="103"/>
                    </a:lnTo>
                    <a:lnTo>
                      <a:pt x="89" y="104"/>
                    </a:lnTo>
                    <a:lnTo>
                      <a:pt x="87" y="105"/>
                    </a:lnTo>
                    <a:lnTo>
                      <a:pt x="86" y="107"/>
                    </a:lnTo>
                    <a:lnTo>
                      <a:pt x="84" y="108"/>
                    </a:lnTo>
                    <a:lnTo>
                      <a:pt x="84" y="109"/>
                    </a:lnTo>
                    <a:lnTo>
                      <a:pt x="83" y="110"/>
                    </a:lnTo>
                    <a:lnTo>
                      <a:pt x="81" y="111"/>
                    </a:lnTo>
                    <a:lnTo>
                      <a:pt x="81" y="113"/>
                    </a:lnTo>
                    <a:lnTo>
                      <a:pt x="79" y="113"/>
                    </a:lnTo>
                    <a:lnTo>
                      <a:pt x="78" y="115"/>
                    </a:lnTo>
                    <a:lnTo>
                      <a:pt x="76" y="116"/>
                    </a:lnTo>
                    <a:lnTo>
                      <a:pt x="75" y="118"/>
                    </a:lnTo>
                    <a:lnTo>
                      <a:pt x="73" y="119"/>
                    </a:lnTo>
                    <a:lnTo>
                      <a:pt x="71" y="121"/>
                    </a:lnTo>
                    <a:lnTo>
                      <a:pt x="71" y="122"/>
                    </a:lnTo>
                    <a:lnTo>
                      <a:pt x="69" y="122"/>
                    </a:lnTo>
                    <a:lnTo>
                      <a:pt x="68" y="123"/>
                    </a:lnTo>
                    <a:lnTo>
                      <a:pt x="68" y="124"/>
                    </a:lnTo>
                    <a:lnTo>
                      <a:pt x="67" y="124"/>
                    </a:lnTo>
                    <a:lnTo>
                      <a:pt x="66" y="125"/>
                    </a:lnTo>
                    <a:lnTo>
                      <a:pt x="65" y="126"/>
                    </a:lnTo>
                    <a:lnTo>
                      <a:pt x="65" y="126"/>
                    </a:lnTo>
                    <a:lnTo>
                      <a:pt x="64" y="127"/>
                    </a:lnTo>
                    <a:lnTo>
                      <a:pt x="63" y="128"/>
                    </a:lnTo>
                    <a:lnTo>
                      <a:pt x="62" y="128"/>
                    </a:lnTo>
                    <a:lnTo>
                      <a:pt x="62" y="129"/>
                    </a:lnTo>
                    <a:lnTo>
                      <a:pt x="62" y="130"/>
                    </a:lnTo>
                    <a:lnTo>
                      <a:pt x="61" y="130"/>
                    </a:lnTo>
                    <a:lnTo>
                      <a:pt x="60" y="131"/>
                    </a:lnTo>
                    <a:lnTo>
                      <a:pt x="60" y="131"/>
                    </a:lnTo>
                    <a:lnTo>
                      <a:pt x="59" y="132"/>
                    </a:lnTo>
                    <a:lnTo>
                      <a:pt x="59" y="132"/>
                    </a:lnTo>
                    <a:lnTo>
                      <a:pt x="59" y="132"/>
                    </a:lnTo>
                    <a:lnTo>
                      <a:pt x="58" y="132"/>
                    </a:lnTo>
                    <a:lnTo>
                      <a:pt x="58" y="132"/>
                    </a:lnTo>
                    <a:lnTo>
                      <a:pt x="57" y="132"/>
                    </a:lnTo>
                    <a:lnTo>
                      <a:pt x="57" y="133"/>
                    </a:lnTo>
                    <a:lnTo>
                      <a:pt x="57" y="133"/>
                    </a:lnTo>
                    <a:lnTo>
                      <a:pt x="56" y="134"/>
                    </a:lnTo>
                    <a:lnTo>
                      <a:pt x="56" y="134"/>
                    </a:lnTo>
                    <a:lnTo>
                      <a:pt x="56" y="135"/>
                    </a:lnTo>
                    <a:lnTo>
                      <a:pt x="55" y="135"/>
                    </a:lnTo>
                    <a:lnTo>
                      <a:pt x="55" y="135"/>
                    </a:lnTo>
                    <a:lnTo>
                      <a:pt x="55" y="135"/>
                    </a:lnTo>
                    <a:lnTo>
                      <a:pt x="55" y="136"/>
                    </a:lnTo>
                    <a:lnTo>
                      <a:pt x="55" y="137"/>
                    </a:lnTo>
                    <a:lnTo>
                      <a:pt x="55" y="137"/>
                    </a:lnTo>
                    <a:lnTo>
                      <a:pt x="54" y="138"/>
                    </a:lnTo>
                    <a:lnTo>
                      <a:pt x="54" y="139"/>
                    </a:lnTo>
                    <a:lnTo>
                      <a:pt x="54" y="140"/>
                    </a:lnTo>
                    <a:lnTo>
                      <a:pt x="54" y="140"/>
                    </a:lnTo>
                    <a:lnTo>
                      <a:pt x="53" y="141"/>
                    </a:lnTo>
                    <a:lnTo>
                      <a:pt x="53" y="141"/>
                    </a:lnTo>
                    <a:lnTo>
                      <a:pt x="53" y="141"/>
                    </a:lnTo>
                    <a:lnTo>
                      <a:pt x="53" y="142"/>
                    </a:lnTo>
                    <a:lnTo>
                      <a:pt x="52" y="143"/>
                    </a:lnTo>
                    <a:lnTo>
                      <a:pt x="52" y="144"/>
                    </a:lnTo>
                    <a:lnTo>
                      <a:pt x="52" y="145"/>
                    </a:lnTo>
                    <a:lnTo>
                      <a:pt x="52" y="146"/>
                    </a:lnTo>
                    <a:lnTo>
                      <a:pt x="51" y="147"/>
                    </a:lnTo>
                    <a:lnTo>
                      <a:pt x="50" y="148"/>
                    </a:lnTo>
                    <a:lnTo>
                      <a:pt x="49" y="149"/>
                    </a:lnTo>
                    <a:lnTo>
                      <a:pt x="47" y="151"/>
                    </a:lnTo>
                    <a:lnTo>
                      <a:pt x="45" y="151"/>
                    </a:lnTo>
                    <a:lnTo>
                      <a:pt x="43" y="152"/>
                    </a:lnTo>
                    <a:lnTo>
                      <a:pt x="43" y="153"/>
                    </a:lnTo>
                    <a:lnTo>
                      <a:pt x="41" y="154"/>
                    </a:lnTo>
                    <a:lnTo>
                      <a:pt x="40" y="154"/>
                    </a:lnTo>
                    <a:lnTo>
                      <a:pt x="38" y="154"/>
                    </a:lnTo>
                    <a:lnTo>
                      <a:pt x="37" y="155"/>
                    </a:lnTo>
                    <a:lnTo>
                      <a:pt x="35" y="155"/>
                    </a:lnTo>
                    <a:lnTo>
                      <a:pt x="33" y="155"/>
                    </a:lnTo>
                    <a:lnTo>
                      <a:pt x="33" y="155"/>
                    </a:lnTo>
                    <a:lnTo>
                      <a:pt x="31" y="155"/>
                    </a:lnTo>
                    <a:lnTo>
                      <a:pt x="30" y="154"/>
                    </a:lnTo>
                    <a:lnTo>
                      <a:pt x="29" y="154"/>
                    </a:lnTo>
                    <a:lnTo>
                      <a:pt x="27" y="154"/>
                    </a:lnTo>
                    <a:lnTo>
                      <a:pt x="26" y="153"/>
                    </a:lnTo>
                    <a:lnTo>
                      <a:pt x="25" y="153"/>
                    </a:lnTo>
                    <a:lnTo>
                      <a:pt x="24" y="152"/>
                    </a:lnTo>
                    <a:lnTo>
                      <a:pt x="24" y="153"/>
                    </a:lnTo>
                    <a:lnTo>
                      <a:pt x="23" y="153"/>
                    </a:lnTo>
                    <a:lnTo>
                      <a:pt x="23" y="153"/>
                    </a:lnTo>
                    <a:lnTo>
                      <a:pt x="23" y="153"/>
                    </a:lnTo>
                    <a:lnTo>
                      <a:pt x="22" y="154"/>
                    </a:lnTo>
                    <a:lnTo>
                      <a:pt x="21" y="154"/>
                    </a:lnTo>
                    <a:lnTo>
                      <a:pt x="21" y="154"/>
                    </a:lnTo>
                    <a:lnTo>
                      <a:pt x="20" y="154"/>
                    </a:lnTo>
                    <a:lnTo>
                      <a:pt x="19" y="154"/>
                    </a:lnTo>
                    <a:lnTo>
                      <a:pt x="19" y="155"/>
                    </a:lnTo>
                    <a:lnTo>
                      <a:pt x="18" y="155"/>
                    </a:lnTo>
                    <a:lnTo>
                      <a:pt x="17" y="155"/>
                    </a:lnTo>
                    <a:lnTo>
                      <a:pt x="17" y="155"/>
                    </a:lnTo>
                    <a:lnTo>
                      <a:pt x="16" y="155"/>
                    </a:lnTo>
                    <a:lnTo>
                      <a:pt x="15" y="155"/>
                    </a:lnTo>
                    <a:lnTo>
                      <a:pt x="15" y="155"/>
                    </a:lnTo>
                    <a:lnTo>
                      <a:pt x="14" y="156"/>
                    </a:lnTo>
                    <a:lnTo>
                      <a:pt x="14" y="156"/>
                    </a:lnTo>
                    <a:lnTo>
                      <a:pt x="13" y="156"/>
                    </a:lnTo>
                    <a:lnTo>
                      <a:pt x="13" y="156"/>
                    </a:lnTo>
                    <a:lnTo>
                      <a:pt x="13" y="156"/>
                    </a:lnTo>
                    <a:lnTo>
                      <a:pt x="12" y="156"/>
                    </a:lnTo>
                    <a:lnTo>
                      <a:pt x="11" y="156"/>
                    </a:lnTo>
                    <a:lnTo>
                      <a:pt x="11" y="156"/>
                    </a:lnTo>
                    <a:lnTo>
                      <a:pt x="11" y="156"/>
                    </a:lnTo>
                    <a:lnTo>
                      <a:pt x="4" y="153"/>
                    </a:lnTo>
                    <a:lnTo>
                      <a:pt x="0" y="146"/>
                    </a:lnTo>
                    <a:lnTo>
                      <a:pt x="0" y="146"/>
                    </a:lnTo>
                    <a:lnTo>
                      <a:pt x="3" y="139"/>
                    </a:lnTo>
                    <a:lnTo>
                      <a:pt x="10" y="135"/>
                    </a:lnTo>
                    <a:lnTo>
                      <a:pt x="11" y="135"/>
                    </a:lnTo>
                    <a:lnTo>
                      <a:pt x="11" y="135"/>
                    </a:lnTo>
                    <a:lnTo>
                      <a:pt x="11" y="135"/>
                    </a:lnTo>
                    <a:lnTo>
                      <a:pt x="11" y="135"/>
                    </a:lnTo>
                    <a:lnTo>
                      <a:pt x="12" y="135"/>
                    </a:lnTo>
                    <a:lnTo>
                      <a:pt x="12" y="135"/>
                    </a:lnTo>
                    <a:lnTo>
                      <a:pt x="12" y="135"/>
                    </a:lnTo>
                    <a:lnTo>
                      <a:pt x="12" y="135"/>
                    </a:lnTo>
                    <a:lnTo>
                      <a:pt x="13" y="135"/>
                    </a:lnTo>
                    <a:lnTo>
                      <a:pt x="13" y="135"/>
                    </a:lnTo>
                    <a:lnTo>
                      <a:pt x="13" y="135"/>
                    </a:lnTo>
                    <a:lnTo>
                      <a:pt x="13" y="134"/>
                    </a:lnTo>
                    <a:lnTo>
                      <a:pt x="13" y="132"/>
                    </a:lnTo>
                    <a:lnTo>
                      <a:pt x="13" y="132"/>
                    </a:lnTo>
                    <a:lnTo>
                      <a:pt x="13" y="130"/>
                    </a:lnTo>
                    <a:lnTo>
                      <a:pt x="14" y="129"/>
                    </a:lnTo>
                    <a:lnTo>
                      <a:pt x="14" y="128"/>
                    </a:lnTo>
                    <a:lnTo>
                      <a:pt x="14" y="127"/>
                    </a:lnTo>
                    <a:lnTo>
                      <a:pt x="14" y="126"/>
                    </a:lnTo>
                    <a:lnTo>
                      <a:pt x="14" y="125"/>
                    </a:lnTo>
                    <a:lnTo>
                      <a:pt x="14" y="124"/>
                    </a:lnTo>
                    <a:lnTo>
                      <a:pt x="15" y="123"/>
                    </a:lnTo>
                    <a:lnTo>
                      <a:pt x="15" y="122"/>
                    </a:lnTo>
                    <a:lnTo>
                      <a:pt x="15" y="122"/>
                    </a:lnTo>
                    <a:lnTo>
                      <a:pt x="16" y="122"/>
                    </a:lnTo>
                    <a:lnTo>
                      <a:pt x="16" y="121"/>
                    </a:lnTo>
                    <a:lnTo>
                      <a:pt x="16" y="121"/>
                    </a:lnTo>
                    <a:lnTo>
                      <a:pt x="17" y="120"/>
                    </a:lnTo>
                    <a:lnTo>
                      <a:pt x="17" y="120"/>
                    </a:lnTo>
                    <a:lnTo>
                      <a:pt x="18" y="119"/>
                    </a:lnTo>
                    <a:lnTo>
                      <a:pt x="18" y="118"/>
                    </a:lnTo>
                    <a:lnTo>
                      <a:pt x="19" y="118"/>
                    </a:lnTo>
                    <a:lnTo>
                      <a:pt x="19" y="117"/>
                    </a:lnTo>
                    <a:lnTo>
                      <a:pt x="20" y="117"/>
                    </a:lnTo>
                    <a:lnTo>
                      <a:pt x="20" y="116"/>
                    </a:lnTo>
                    <a:lnTo>
                      <a:pt x="20" y="115"/>
                    </a:lnTo>
                    <a:lnTo>
                      <a:pt x="20" y="114"/>
                    </a:lnTo>
                    <a:lnTo>
                      <a:pt x="21" y="113"/>
                    </a:lnTo>
                    <a:lnTo>
                      <a:pt x="21" y="113"/>
                    </a:lnTo>
                    <a:lnTo>
                      <a:pt x="21" y="112"/>
                    </a:lnTo>
                    <a:lnTo>
                      <a:pt x="22" y="112"/>
                    </a:lnTo>
                    <a:lnTo>
                      <a:pt x="22" y="111"/>
                    </a:lnTo>
                    <a:lnTo>
                      <a:pt x="22" y="110"/>
                    </a:lnTo>
                    <a:lnTo>
                      <a:pt x="23" y="109"/>
                    </a:lnTo>
                    <a:lnTo>
                      <a:pt x="23" y="108"/>
                    </a:lnTo>
                    <a:lnTo>
                      <a:pt x="23" y="107"/>
                    </a:lnTo>
                    <a:lnTo>
                      <a:pt x="23" y="106"/>
                    </a:lnTo>
                    <a:lnTo>
                      <a:pt x="23" y="105"/>
                    </a:lnTo>
                    <a:lnTo>
                      <a:pt x="24" y="104"/>
                    </a:lnTo>
                    <a:lnTo>
                      <a:pt x="24" y="103"/>
                    </a:lnTo>
                    <a:lnTo>
                      <a:pt x="25" y="103"/>
                    </a:lnTo>
                    <a:lnTo>
                      <a:pt x="25" y="102"/>
                    </a:lnTo>
                    <a:lnTo>
                      <a:pt x="25" y="102"/>
                    </a:lnTo>
                    <a:lnTo>
                      <a:pt x="26" y="101"/>
                    </a:lnTo>
                    <a:lnTo>
                      <a:pt x="26" y="100"/>
                    </a:lnTo>
                    <a:lnTo>
                      <a:pt x="26" y="99"/>
                    </a:lnTo>
                    <a:lnTo>
                      <a:pt x="27" y="98"/>
                    </a:lnTo>
                    <a:lnTo>
                      <a:pt x="27" y="97"/>
                    </a:lnTo>
                    <a:lnTo>
                      <a:pt x="28" y="96"/>
                    </a:lnTo>
                    <a:lnTo>
                      <a:pt x="28" y="95"/>
                    </a:lnTo>
                    <a:lnTo>
                      <a:pt x="29" y="94"/>
                    </a:lnTo>
                    <a:lnTo>
                      <a:pt x="29" y="93"/>
                    </a:lnTo>
                    <a:lnTo>
                      <a:pt x="30" y="93"/>
                    </a:lnTo>
                    <a:lnTo>
                      <a:pt x="30" y="92"/>
                    </a:lnTo>
                    <a:lnTo>
                      <a:pt x="31" y="91"/>
                    </a:lnTo>
                    <a:lnTo>
                      <a:pt x="31" y="90"/>
                    </a:lnTo>
                    <a:lnTo>
                      <a:pt x="32" y="90"/>
                    </a:lnTo>
                    <a:lnTo>
                      <a:pt x="32" y="89"/>
                    </a:lnTo>
                    <a:lnTo>
                      <a:pt x="33" y="88"/>
                    </a:lnTo>
                    <a:lnTo>
                      <a:pt x="33" y="87"/>
                    </a:lnTo>
                    <a:lnTo>
                      <a:pt x="33" y="86"/>
                    </a:lnTo>
                    <a:lnTo>
                      <a:pt x="33" y="85"/>
                    </a:lnTo>
                    <a:lnTo>
                      <a:pt x="34" y="84"/>
                    </a:lnTo>
                    <a:lnTo>
                      <a:pt x="34" y="84"/>
                    </a:lnTo>
                    <a:lnTo>
                      <a:pt x="35" y="83"/>
                    </a:lnTo>
                    <a:lnTo>
                      <a:pt x="35" y="82"/>
                    </a:lnTo>
                    <a:lnTo>
                      <a:pt x="36" y="81"/>
                    </a:lnTo>
                    <a:lnTo>
                      <a:pt x="36" y="80"/>
                    </a:lnTo>
                    <a:lnTo>
                      <a:pt x="37" y="79"/>
                    </a:lnTo>
                    <a:lnTo>
                      <a:pt x="37" y="78"/>
                    </a:lnTo>
                    <a:lnTo>
                      <a:pt x="38" y="77"/>
                    </a:lnTo>
                    <a:lnTo>
                      <a:pt x="38" y="76"/>
                    </a:lnTo>
                    <a:lnTo>
                      <a:pt x="39" y="75"/>
                    </a:lnTo>
                    <a:lnTo>
                      <a:pt x="40" y="74"/>
                    </a:lnTo>
                    <a:lnTo>
                      <a:pt x="40" y="74"/>
                    </a:lnTo>
                    <a:lnTo>
                      <a:pt x="40" y="74"/>
                    </a:lnTo>
                    <a:lnTo>
                      <a:pt x="41" y="73"/>
                    </a:lnTo>
                    <a:lnTo>
                      <a:pt x="41" y="73"/>
                    </a:lnTo>
                    <a:lnTo>
                      <a:pt x="42" y="72"/>
                    </a:lnTo>
                    <a:lnTo>
                      <a:pt x="42" y="71"/>
                    </a:lnTo>
                    <a:lnTo>
                      <a:pt x="43" y="70"/>
                    </a:lnTo>
                    <a:lnTo>
                      <a:pt x="43" y="69"/>
                    </a:lnTo>
                    <a:lnTo>
                      <a:pt x="44" y="67"/>
                    </a:lnTo>
                    <a:lnTo>
                      <a:pt x="45" y="65"/>
                    </a:lnTo>
                    <a:lnTo>
                      <a:pt x="46" y="64"/>
                    </a:lnTo>
                    <a:lnTo>
                      <a:pt x="47" y="63"/>
                    </a:lnTo>
                    <a:lnTo>
                      <a:pt x="49" y="61"/>
                    </a:lnTo>
                    <a:lnTo>
                      <a:pt x="49" y="60"/>
                    </a:lnTo>
                    <a:lnTo>
                      <a:pt x="50" y="59"/>
                    </a:lnTo>
                    <a:lnTo>
                      <a:pt x="52" y="57"/>
                    </a:lnTo>
                    <a:lnTo>
                      <a:pt x="52" y="56"/>
                    </a:lnTo>
                    <a:lnTo>
                      <a:pt x="54" y="55"/>
                    </a:lnTo>
                    <a:lnTo>
                      <a:pt x="55" y="54"/>
                    </a:lnTo>
                    <a:lnTo>
                      <a:pt x="57" y="52"/>
                    </a:lnTo>
                    <a:lnTo>
                      <a:pt x="58" y="51"/>
                    </a:lnTo>
                    <a:lnTo>
                      <a:pt x="60" y="49"/>
                    </a:lnTo>
                    <a:lnTo>
                      <a:pt x="61" y="47"/>
                    </a:lnTo>
                    <a:lnTo>
                      <a:pt x="62" y="46"/>
                    </a:lnTo>
                    <a:lnTo>
                      <a:pt x="63" y="45"/>
                    </a:lnTo>
                    <a:lnTo>
                      <a:pt x="65" y="44"/>
                    </a:lnTo>
                    <a:lnTo>
                      <a:pt x="66" y="42"/>
                    </a:lnTo>
                    <a:lnTo>
                      <a:pt x="68" y="41"/>
                    </a:lnTo>
                    <a:lnTo>
                      <a:pt x="69" y="39"/>
                    </a:lnTo>
                    <a:lnTo>
                      <a:pt x="71" y="38"/>
                    </a:lnTo>
                    <a:lnTo>
                      <a:pt x="71" y="37"/>
                    </a:lnTo>
                    <a:lnTo>
                      <a:pt x="73" y="36"/>
                    </a:lnTo>
                    <a:lnTo>
                      <a:pt x="74" y="35"/>
                    </a:lnTo>
                    <a:lnTo>
                      <a:pt x="74" y="35"/>
                    </a:lnTo>
                    <a:lnTo>
                      <a:pt x="75" y="34"/>
                    </a:lnTo>
                    <a:lnTo>
                      <a:pt x="75" y="33"/>
                    </a:lnTo>
                    <a:lnTo>
                      <a:pt x="76" y="32"/>
                    </a:lnTo>
                    <a:lnTo>
                      <a:pt x="77" y="31"/>
                    </a:lnTo>
                    <a:lnTo>
                      <a:pt x="77" y="30"/>
                    </a:lnTo>
                    <a:lnTo>
                      <a:pt x="78" y="29"/>
                    </a:lnTo>
                    <a:lnTo>
                      <a:pt x="79" y="29"/>
                    </a:lnTo>
                    <a:lnTo>
                      <a:pt x="79" y="28"/>
                    </a:lnTo>
                    <a:lnTo>
                      <a:pt x="80" y="27"/>
                    </a:lnTo>
                    <a:lnTo>
                      <a:pt x="81" y="26"/>
                    </a:lnTo>
                    <a:lnTo>
                      <a:pt x="81" y="26"/>
                    </a:lnTo>
                    <a:lnTo>
                      <a:pt x="81" y="25"/>
                    </a:lnTo>
                    <a:lnTo>
                      <a:pt x="82" y="24"/>
                    </a:lnTo>
                    <a:lnTo>
                      <a:pt x="83" y="23"/>
                    </a:lnTo>
                    <a:lnTo>
                      <a:pt x="84" y="22"/>
                    </a:lnTo>
                    <a:lnTo>
                      <a:pt x="84" y="22"/>
                    </a:lnTo>
                    <a:lnTo>
                      <a:pt x="85" y="21"/>
                    </a:lnTo>
                    <a:lnTo>
                      <a:pt x="86" y="20"/>
                    </a:lnTo>
                    <a:lnTo>
                      <a:pt x="87" y="19"/>
                    </a:lnTo>
                    <a:lnTo>
                      <a:pt x="88" y="18"/>
                    </a:lnTo>
                    <a:lnTo>
                      <a:pt x="88" y="17"/>
                    </a:lnTo>
                    <a:lnTo>
                      <a:pt x="89" y="17"/>
                    </a:lnTo>
                    <a:lnTo>
                      <a:pt x="90" y="17"/>
                    </a:lnTo>
                    <a:lnTo>
                      <a:pt x="90" y="16"/>
                    </a:lnTo>
                    <a:lnTo>
                      <a:pt x="91" y="15"/>
                    </a:lnTo>
                    <a:lnTo>
                      <a:pt x="92" y="14"/>
                    </a:lnTo>
                    <a:lnTo>
                      <a:pt x="93" y="13"/>
                    </a:lnTo>
                    <a:lnTo>
                      <a:pt x="94" y="13"/>
                    </a:lnTo>
                    <a:lnTo>
                      <a:pt x="95" y="12"/>
                    </a:lnTo>
                    <a:lnTo>
                      <a:pt x="95" y="11"/>
                    </a:lnTo>
                    <a:lnTo>
                      <a:pt x="96" y="11"/>
                    </a:lnTo>
                    <a:lnTo>
                      <a:pt x="96" y="11"/>
                    </a:lnTo>
                    <a:lnTo>
                      <a:pt x="97" y="10"/>
                    </a:lnTo>
                    <a:lnTo>
                      <a:pt x="97" y="10"/>
                    </a:lnTo>
                    <a:lnTo>
                      <a:pt x="98" y="10"/>
                    </a:lnTo>
                    <a:lnTo>
                      <a:pt x="98" y="9"/>
                    </a:lnTo>
                    <a:lnTo>
                      <a:pt x="98" y="9"/>
                    </a:lnTo>
                    <a:lnTo>
                      <a:pt x="99" y="8"/>
                    </a:lnTo>
                    <a:lnTo>
                      <a:pt x="100" y="8"/>
                    </a:lnTo>
                    <a:lnTo>
                      <a:pt x="100" y="8"/>
                    </a:lnTo>
                    <a:lnTo>
                      <a:pt x="100" y="7"/>
                    </a:lnTo>
                    <a:lnTo>
                      <a:pt x="100" y="7"/>
                    </a:lnTo>
                    <a:lnTo>
                      <a:pt x="101" y="7"/>
                    </a:lnTo>
                    <a:lnTo>
                      <a:pt x="101" y="7"/>
                    </a:lnTo>
                    <a:lnTo>
                      <a:pt x="102" y="7"/>
                    </a:lnTo>
                    <a:lnTo>
                      <a:pt x="102" y="7"/>
                    </a:lnTo>
                    <a:lnTo>
                      <a:pt x="103" y="6"/>
                    </a:lnTo>
                    <a:lnTo>
                      <a:pt x="103" y="6"/>
                    </a:lnTo>
                    <a:lnTo>
                      <a:pt x="104" y="6"/>
                    </a:lnTo>
                    <a:lnTo>
                      <a:pt x="104" y="5"/>
                    </a:lnTo>
                    <a:lnTo>
                      <a:pt x="105" y="5"/>
                    </a:lnTo>
                    <a:lnTo>
                      <a:pt x="105" y="5"/>
                    </a:lnTo>
                    <a:lnTo>
                      <a:pt x="106" y="4"/>
                    </a:lnTo>
                    <a:lnTo>
                      <a:pt x="106" y="4"/>
                    </a:lnTo>
                    <a:lnTo>
                      <a:pt x="107" y="4"/>
                    </a:lnTo>
                    <a:lnTo>
                      <a:pt x="108" y="4"/>
                    </a:lnTo>
                    <a:lnTo>
                      <a:pt x="108" y="3"/>
                    </a:lnTo>
                    <a:lnTo>
                      <a:pt x="108" y="4"/>
                    </a:lnTo>
                    <a:lnTo>
                      <a:pt x="108" y="4"/>
                    </a:lnTo>
                    <a:lnTo>
                      <a:pt x="107" y="4"/>
                    </a:lnTo>
                    <a:lnTo>
                      <a:pt x="107" y="4"/>
                    </a:lnTo>
                    <a:lnTo>
                      <a:pt x="106" y="5"/>
                    </a:lnTo>
                    <a:lnTo>
                      <a:pt x="107" y="5"/>
                    </a:lnTo>
                    <a:lnTo>
                      <a:pt x="107" y="4"/>
                    </a:lnTo>
                    <a:lnTo>
                      <a:pt x="108" y="4"/>
                    </a:lnTo>
                    <a:lnTo>
                      <a:pt x="108" y="4"/>
                    </a:lnTo>
                    <a:lnTo>
                      <a:pt x="109" y="3"/>
                    </a:lnTo>
                    <a:lnTo>
                      <a:pt x="110" y="2"/>
                    </a:lnTo>
                    <a:lnTo>
                      <a:pt x="112" y="2"/>
                    </a:lnTo>
                    <a:lnTo>
                      <a:pt x="113" y="1"/>
                    </a:lnTo>
                    <a:lnTo>
                      <a:pt x="115" y="1"/>
                    </a:lnTo>
                    <a:lnTo>
                      <a:pt x="117" y="1"/>
                    </a:lnTo>
                    <a:lnTo>
                      <a:pt x="119" y="0"/>
                    </a:lnTo>
                    <a:lnTo>
                      <a:pt x="120" y="1"/>
                    </a:lnTo>
                    <a:lnTo>
                      <a:pt x="122" y="1"/>
                    </a:lnTo>
                    <a:lnTo>
                      <a:pt x="123" y="1"/>
                    </a:lnTo>
                    <a:lnTo>
                      <a:pt x="124" y="1"/>
                    </a:lnTo>
                    <a:lnTo>
                      <a:pt x="124" y="1"/>
                    </a:lnTo>
                    <a:lnTo>
                      <a:pt x="125" y="1"/>
                    </a:lnTo>
                    <a:lnTo>
                      <a:pt x="126" y="1"/>
                    </a:lnTo>
                    <a:lnTo>
                      <a:pt x="126" y="1"/>
                    </a:lnTo>
                    <a:lnTo>
                      <a:pt x="127" y="1"/>
                    </a:lnTo>
                    <a:lnTo>
                      <a:pt x="128" y="1"/>
                    </a:lnTo>
                    <a:lnTo>
                      <a:pt x="128" y="1"/>
                    </a:lnTo>
                    <a:close/>
                    <a:moveTo>
                      <a:pt x="104" y="8"/>
                    </a:moveTo>
                    <a:lnTo>
                      <a:pt x="104" y="8"/>
                    </a:lnTo>
                    <a:lnTo>
                      <a:pt x="104" y="8"/>
                    </a:lnTo>
                    <a:lnTo>
                      <a:pt x="104" y="8"/>
                    </a:lnTo>
                    <a:lnTo>
                      <a:pt x="103" y="9"/>
                    </a:lnTo>
                    <a:lnTo>
                      <a:pt x="103" y="9"/>
                    </a:lnTo>
                    <a:lnTo>
                      <a:pt x="102" y="11"/>
                    </a:lnTo>
                    <a:lnTo>
                      <a:pt x="102" y="10"/>
                    </a:lnTo>
                    <a:lnTo>
                      <a:pt x="103" y="10"/>
                    </a:lnTo>
                    <a:lnTo>
                      <a:pt x="104" y="9"/>
                    </a:lnTo>
                    <a:lnTo>
                      <a:pt x="104" y="9"/>
                    </a:lnTo>
                    <a:lnTo>
                      <a:pt x="104" y="8"/>
                    </a:lnTo>
                    <a:lnTo>
                      <a:pt x="104" y="8"/>
                    </a:lnTo>
                    <a:lnTo>
                      <a:pt x="104" y="8"/>
                    </a:lnTo>
                    <a:lnTo>
                      <a:pt x="104" y="8"/>
                    </a:lnTo>
                    <a:lnTo>
                      <a:pt x="104" y="8"/>
                    </a:lnTo>
                    <a:lnTo>
                      <a:pt x="104" y="8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151">
                <a:extLst>
                  <a:ext uri="{FF2B5EF4-FFF2-40B4-BE49-F238E27FC236}">
                    <a16:creationId xmlns:a16="http://schemas.microsoft.com/office/drawing/2014/main" id="{465A6FF1-AFFD-837E-605F-BEA23030429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205913" y="9002714"/>
                <a:ext cx="123825" cy="130175"/>
              </a:xfrm>
              <a:custGeom>
                <a:avLst/>
                <a:gdLst>
                  <a:gd name="T0" fmla="*/ 45 w 78"/>
                  <a:gd name="T1" fmla="*/ 1 h 82"/>
                  <a:gd name="T2" fmla="*/ 50 w 78"/>
                  <a:gd name="T3" fmla="*/ 2 h 82"/>
                  <a:gd name="T4" fmla="*/ 55 w 78"/>
                  <a:gd name="T5" fmla="*/ 3 h 82"/>
                  <a:gd name="T6" fmla="*/ 61 w 78"/>
                  <a:gd name="T7" fmla="*/ 7 h 82"/>
                  <a:gd name="T8" fmla="*/ 66 w 78"/>
                  <a:gd name="T9" fmla="*/ 10 h 82"/>
                  <a:gd name="T10" fmla="*/ 70 w 78"/>
                  <a:gd name="T11" fmla="*/ 13 h 82"/>
                  <a:gd name="T12" fmla="*/ 73 w 78"/>
                  <a:gd name="T13" fmla="*/ 18 h 82"/>
                  <a:gd name="T14" fmla="*/ 76 w 78"/>
                  <a:gd name="T15" fmla="*/ 22 h 82"/>
                  <a:gd name="T16" fmla="*/ 77 w 78"/>
                  <a:gd name="T17" fmla="*/ 28 h 82"/>
                  <a:gd name="T18" fmla="*/ 77 w 78"/>
                  <a:gd name="T19" fmla="*/ 34 h 82"/>
                  <a:gd name="T20" fmla="*/ 76 w 78"/>
                  <a:gd name="T21" fmla="*/ 39 h 82"/>
                  <a:gd name="T22" fmla="*/ 74 w 78"/>
                  <a:gd name="T23" fmla="*/ 43 h 82"/>
                  <a:gd name="T24" fmla="*/ 71 w 78"/>
                  <a:gd name="T25" fmla="*/ 48 h 82"/>
                  <a:gd name="T26" fmla="*/ 69 w 78"/>
                  <a:gd name="T27" fmla="*/ 51 h 82"/>
                  <a:gd name="T28" fmla="*/ 65 w 78"/>
                  <a:gd name="T29" fmla="*/ 53 h 82"/>
                  <a:gd name="T30" fmla="*/ 60 w 78"/>
                  <a:gd name="T31" fmla="*/ 57 h 82"/>
                  <a:gd name="T32" fmla="*/ 58 w 78"/>
                  <a:gd name="T33" fmla="*/ 63 h 82"/>
                  <a:gd name="T34" fmla="*/ 56 w 78"/>
                  <a:gd name="T35" fmla="*/ 68 h 82"/>
                  <a:gd name="T36" fmla="*/ 52 w 78"/>
                  <a:gd name="T37" fmla="*/ 74 h 82"/>
                  <a:gd name="T38" fmla="*/ 46 w 78"/>
                  <a:gd name="T39" fmla="*/ 79 h 82"/>
                  <a:gd name="T40" fmla="*/ 39 w 78"/>
                  <a:gd name="T41" fmla="*/ 81 h 82"/>
                  <a:gd name="T42" fmla="*/ 32 w 78"/>
                  <a:gd name="T43" fmla="*/ 82 h 82"/>
                  <a:gd name="T44" fmla="*/ 27 w 78"/>
                  <a:gd name="T45" fmla="*/ 81 h 82"/>
                  <a:gd name="T46" fmla="*/ 21 w 78"/>
                  <a:gd name="T47" fmla="*/ 79 h 82"/>
                  <a:gd name="T48" fmla="*/ 15 w 78"/>
                  <a:gd name="T49" fmla="*/ 76 h 82"/>
                  <a:gd name="T50" fmla="*/ 11 w 78"/>
                  <a:gd name="T51" fmla="*/ 72 h 82"/>
                  <a:gd name="T52" fmla="*/ 1 w 78"/>
                  <a:gd name="T53" fmla="*/ 58 h 82"/>
                  <a:gd name="T54" fmla="*/ 1 w 78"/>
                  <a:gd name="T55" fmla="*/ 53 h 82"/>
                  <a:gd name="T56" fmla="*/ 1 w 78"/>
                  <a:gd name="T57" fmla="*/ 48 h 82"/>
                  <a:gd name="T58" fmla="*/ 2 w 78"/>
                  <a:gd name="T59" fmla="*/ 43 h 82"/>
                  <a:gd name="T60" fmla="*/ 4 w 78"/>
                  <a:gd name="T61" fmla="*/ 40 h 82"/>
                  <a:gd name="T62" fmla="*/ 5 w 78"/>
                  <a:gd name="T63" fmla="*/ 32 h 82"/>
                  <a:gd name="T64" fmla="*/ 8 w 78"/>
                  <a:gd name="T65" fmla="*/ 24 h 82"/>
                  <a:gd name="T66" fmla="*/ 13 w 78"/>
                  <a:gd name="T67" fmla="*/ 17 h 82"/>
                  <a:gd name="T68" fmla="*/ 15 w 78"/>
                  <a:gd name="T69" fmla="*/ 13 h 82"/>
                  <a:gd name="T70" fmla="*/ 17 w 78"/>
                  <a:gd name="T71" fmla="*/ 11 h 82"/>
                  <a:gd name="T72" fmla="*/ 21 w 78"/>
                  <a:gd name="T73" fmla="*/ 8 h 82"/>
                  <a:gd name="T74" fmla="*/ 24 w 78"/>
                  <a:gd name="T75" fmla="*/ 5 h 82"/>
                  <a:gd name="T76" fmla="*/ 28 w 78"/>
                  <a:gd name="T77" fmla="*/ 3 h 82"/>
                  <a:gd name="T78" fmla="*/ 32 w 78"/>
                  <a:gd name="T79" fmla="*/ 1 h 82"/>
                  <a:gd name="T80" fmla="*/ 37 w 78"/>
                  <a:gd name="T81" fmla="*/ 0 h 82"/>
                  <a:gd name="T82" fmla="*/ 33 w 78"/>
                  <a:gd name="T83" fmla="*/ 42 h 82"/>
                  <a:gd name="T84" fmla="*/ 35 w 78"/>
                  <a:gd name="T85" fmla="*/ 43 h 82"/>
                  <a:gd name="T86" fmla="*/ 36 w 78"/>
                  <a:gd name="T87" fmla="*/ 42 h 82"/>
                  <a:gd name="T88" fmla="*/ 36 w 78"/>
                  <a:gd name="T89" fmla="*/ 42 h 82"/>
                  <a:gd name="T90" fmla="*/ 33 w 78"/>
                  <a:gd name="T91" fmla="*/ 42 h 82"/>
                  <a:gd name="T92" fmla="*/ 37 w 78"/>
                  <a:gd name="T93" fmla="*/ 42 h 82"/>
                  <a:gd name="T94" fmla="*/ 37 w 78"/>
                  <a:gd name="T95" fmla="*/ 42 h 82"/>
                  <a:gd name="T96" fmla="*/ 36 w 78"/>
                  <a:gd name="T97" fmla="*/ 42 h 82"/>
                  <a:gd name="T98" fmla="*/ 36 w 78"/>
                  <a:gd name="T99" fmla="*/ 42 h 82"/>
                  <a:gd name="T100" fmla="*/ 36 w 78"/>
                  <a:gd name="T101" fmla="*/ 42 h 82"/>
                  <a:gd name="T102" fmla="*/ 36 w 78"/>
                  <a:gd name="T103" fmla="*/ 42 h 82"/>
                  <a:gd name="T104" fmla="*/ 52 w 78"/>
                  <a:gd name="T105" fmla="*/ 31 h 82"/>
                  <a:gd name="T106" fmla="*/ 52 w 78"/>
                  <a:gd name="T107" fmla="*/ 31 h 82"/>
                  <a:gd name="T108" fmla="*/ 52 w 78"/>
                  <a:gd name="T109" fmla="*/ 31 h 82"/>
                  <a:gd name="T110" fmla="*/ 52 w 78"/>
                  <a:gd name="T111" fmla="*/ 31 h 82"/>
                  <a:gd name="T112" fmla="*/ 52 w 78"/>
                  <a:gd name="T113" fmla="*/ 31 h 82"/>
                  <a:gd name="T114" fmla="*/ 52 w 78"/>
                  <a:gd name="T115" fmla="*/ 31 h 82"/>
                  <a:gd name="T116" fmla="*/ 52 w 78"/>
                  <a:gd name="T117" fmla="*/ 31 h 82"/>
                  <a:gd name="T118" fmla="*/ 52 w 78"/>
                  <a:gd name="T119" fmla="*/ 31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8" h="82">
                    <a:moveTo>
                      <a:pt x="41" y="0"/>
                    </a:moveTo>
                    <a:lnTo>
                      <a:pt x="42" y="0"/>
                    </a:lnTo>
                    <a:lnTo>
                      <a:pt x="42" y="0"/>
                    </a:lnTo>
                    <a:lnTo>
                      <a:pt x="42" y="0"/>
                    </a:lnTo>
                    <a:lnTo>
                      <a:pt x="43" y="0"/>
                    </a:lnTo>
                    <a:lnTo>
                      <a:pt x="43" y="0"/>
                    </a:lnTo>
                    <a:lnTo>
                      <a:pt x="44" y="1"/>
                    </a:lnTo>
                    <a:lnTo>
                      <a:pt x="44" y="1"/>
                    </a:lnTo>
                    <a:lnTo>
                      <a:pt x="45" y="1"/>
                    </a:lnTo>
                    <a:lnTo>
                      <a:pt x="45" y="1"/>
                    </a:lnTo>
                    <a:lnTo>
                      <a:pt x="46" y="1"/>
                    </a:lnTo>
                    <a:lnTo>
                      <a:pt x="46" y="1"/>
                    </a:lnTo>
                    <a:lnTo>
                      <a:pt x="47" y="1"/>
                    </a:lnTo>
                    <a:lnTo>
                      <a:pt x="48" y="1"/>
                    </a:lnTo>
                    <a:lnTo>
                      <a:pt x="48" y="1"/>
                    </a:lnTo>
                    <a:lnTo>
                      <a:pt x="49" y="1"/>
                    </a:lnTo>
                    <a:lnTo>
                      <a:pt x="49" y="2"/>
                    </a:lnTo>
                    <a:lnTo>
                      <a:pt x="50" y="2"/>
                    </a:lnTo>
                    <a:lnTo>
                      <a:pt x="50" y="2"/>
                    </a:lnTo>
                    <a:lnTo>
                      <a:pt x="50" y="2"/>
                    </a:lnTo>
                    <a:lnTo>
                      <a:pt x="51" y="2"/>
                    </a:lnTo>
                    <a:lnTo>
                      <a:pt x="51" y="2"/>
                    </a:lnTo>
                    <a:lnTo>
                      <a:pt x="52" y="3"/>
                    </a:lnTo>
                    <a:lnTo>
                      <a:pt x="52" y="3"/>
                    </a:lnTo>
                    <a:lnTo>
                      <a:pt x="52" y="3"/>
                    </a:lnTo>
                    <a:lnTo>
                      <a:pt x="53" y="3"/>
                    </a:lnTo>
                    <a:lnTo>
                      <a:pt x="53" y="3"/>
                    </a:lnTo>
                    <a:lnTo>
                      <a:pt x="54" y="3"/>
                    </a:lnTo>
                    <a:lnTo>
                      <a:pt x="54" y="3"/>
                    </a:lnTo>
                    <a:lnTo>
                      <a:pt x="55" y="3"/>
                    </a:lnTo>
                    <a:lnTo>
                      <a:pt x="56" y="4"/>
                    </a:lnTo>
                    <a:lnTo>
                      <a:pt x="56" y="4"/>
                    </a:lnTo>
                    <a:lnTo>
                      <a:pt x="57" y="4"/>
                    </a:lnTo>
                    <a:lnTo>
                      <a:pt x="58" y="5"/>
                    </a:lnTo>
                    <a:lnTo>
                      <a:pt x="58" y="5"/>
                    </a:lnTo>
                    <a:lnTo>
                      <a:pt x="59" y="5"/>
                    </a:lnTo>
                    <a:lnTo>
                      <a:pt x="59" y="6"/>
                    </a:lnTo>
                    <a:lnTo>
                      <a:pt x="60" y="6"/>
                    </a:lnTo>
                    <a:lnTo>
                      <a:pt x="61" y="6"/>
                    </a:lnTo>
                    <a:lnTo>
                      <a:pt x="61" y="7"/>
                    </a:lnTo>
                    <a:lnTo>
                      <a:pt x="61" y="7"/>
                    </a:lnTo>
                    <a:lnTo>
                      <a:pt x="61" y="7"/>
                    </a:lnTo>
                    <a:lnTo>
                      <a:pt x="62" y="8"/>
                    </a:lnTo>
                    <a:lnTo>
                      <a:pt x="62" y="8"/>
                    </a:lnTo>
                    <a:lnTo>
                      <a:pt x="63" y="8"/>
                    </a:lnTo>
                    <a:lnTo>
                      <a:pt x="63" y="9"/>
                    </a:lnTo>
                    <a:lnTo>
                      <a:pt x="64" y="9"/>
                    </a:lnTo>
                    <a:lnTo>
                      <a:pt x="65" y="9"/>
                    </a:lnTo>
                    <a:lnTo>
                      <a:pt x="65" y="10"/>
                    </a:lnTo>
                    <a:lnTo>
                      <a:pt x="66" y="10"/>
                    </a:lnTo>
                    <a:lnTo>
                      <a:pt x="66" y="11"/>
                    </a:lnTo>
                    <a:lnTo>
                      <a:pt x="67" y="11"/>
                    </a:lnTo>
                    <a:lnTo>
                      <a:pt x="67" y="11"/>
                    </a:lnTo>
                    <a:lnTo>
                      <a:pt x="67" y="12"/>
                    </a:lnTo>
                    <a:lnTo>
                      <a:pt x="68" y="12"/>
                    </a:lnTo>
                    <a:lnTo>
                      <a:pt x="68" y="13"/>
                    </a:lnTo>
                    <a:lnTo>
                      <a:pt x="69" y="13"/>
                    </a:lnTo>
                    <a:lnTo>
                      <a:pt x="69" y="13"/>
                    </a:lnTo>
                    <a:lnTo>
                      <a:pt x="70" y="13"/>
                    </a:lnTo>
                    <a:lnTo>
                      <a:pt x="70" y="13"/>
                    </a:lnTo>
                    <a:lnTo>
                      <a:pt x="71" y="14"/>
                    </a:lnTo>
                    <a:lnTo>
                      <a:pt x="71" y="14"/>
                    </a:lnTo>
                    <a:lnTo>
                      <a:pt x="71" y="15"/>
                    </a:lnTo>
                    <a:lnTo>
                      <a:pt x="71" y="15"/>
                    </a:lnTo>
                    <a:lnTo>
                      <a:pt x="71" y="16"/>
                    </a:lnTo>
                    <a:lnTo>
                      <a:pt x="72" y="16"/>
                    </a:lnTo>
                    <a:lnTo>
                      <a:pt x="72" y="17"/>
                    </a:lnTo>
                    <a:lnTo>
                      <a:pt x="72" y="17"/>
                    </a:lnTo>
                    <a:lnTo>
                      <a:pt x="73" y="18"/>
                    </a:lnTo>
                    <a:lnTo>
                      <a:pt x="73" y="18"/>
                    </a:lnTo>
                    <a:lnTo>
                      <a:pt x="73" y="19"/>
                    </a:lnTo>
                    <a:lnTo>
                      <a:pt x="74" y="19"/>
                    </a:lnTo>
                    <a:lnTo>
                      <a:pt x="74" y="20"/>
                    </a:lnTo>
                    <a:lnTo>
                      <a:pt x="74" y="20"/>
                    </a:lnTo>
                    <a:lnTo>
                      <a:pt x="75" y="21"/>
                    </a:lnTo>
                    <a:lnTo>
                      <a:pt x="75" y="21"/>
                    </a:lnTo>
                    <a:lnTo>
                      <a:pt x="75" y="21"/>
                    </a:lnTo>
                    <a:lnTo>
                      <a:pt x="75" y="22"/>
                    </a:lnTo>
                    <a:lnTo>
                      <a:pt x="76" y="22"/>
                    </a:lnTo>
                    <a:lnTo>
                      <a:pt x="76" y="22"/>
                    </a:lnTo>
                    <a:lnTo>
                      <a:pt x="76" y="23"/>
                    </a:lnTo>
                    <a:lnTo>
                      <a:pt x="76" y="23"/>
                    </a:lnTo>
                    <a:lnTo>
                      <a:pt x="76" y="24"/>
                    </a:lnTo>
                    <a:lnTo>
                      <a:pt x="77" y="24"/>
                    </a:lnTo>
                    <a:lnTo>
                      <a:pt x="77" y="25"/>
                    </a:lnTo>
                    <a:lnTo>
                      <a:pt x="77" y="26"/>
                    </a:lnTo>
                    <a:lnTo>
                      <a:pt x="77" y="26"/>
                    </a:lnTo>
                    <a:lnTo>
                      <a:pt x="77" y="27"/>
                    </a:lnTo>
                    <a:lnTo>
                      <a:pt x="77" y="28"/>
                    </a:lnTo>
                    <a:lnTo>
                      <a:pt x="77" y="28"/>
                    </a:lnTo>
                    <a:lnTo>
                      <a:pt x="78" y="29"/>
                    </a:lnTo>
                    <a:lnTo>
                      <a:pt x="78" y="30"/>
                    </a:lnTo>
                    <a:lnTo>
                      <a:pt x="78" y="30"/>
                    </a:lnTo>
                    <a:lnTo>
                      <a:pt x="78" y="31"/>
                    </a:lnTo>
                    <a:lnTo>
                      <a:pt x="78" y="31"/>
                    </a:lnTo>
                    <a:lnTo>
                      <a:pt x="78" y="32"/>
                    </a:lnTo>
                    <a:lnTo>
                      <a:pt x="78" y="32"/>
                    </a:lnTo>
                    <a:lnTo>
                      <a:pt x="78" y="32"/>
                    </a:lnTo>
                    <a:lnTo>
                      <a:pt x="78" y="33"/>
                    </a:lnTo>
                    <a:lnTo>
                      <a:pt x="77" y="34"/>
                    </a:lnTo>
                    <a:lnTo>
                      <a:pt x="77" y="34"/>
                    </a:lnTo>
                    <a:lnTo>
                      <a:pt x="77" y="35"/>
                    </a:lnTo>
                    <a:lnTo>
                      <a:pt x="77" y="35"/>
                    </a:lnTo>
                    <a:lnTo>
                      <a:pt x="77" y="36"/>
                    </a:lnTo>
                    <a:lnTo>
                      <a:pt x="77" y="37"/>
                    </a:lnTo>
                    <a:lnTo>
                      <a:pt x="77" y="37"/>
                    </a:lnTo>
                    <a:lnTo>
                      <a:pt x="77" y="38"/>
                    </a:lnTo>
                    <a:lnTo>
                      <a:pt x="77" y="38"/>
                    </a:lnTo>
                    <a:lnTo>
                      <a:pt x="76" y="39"/>
                    </a:lnTo>
                    <a:lnTo>
                      <a:pt x="76" y="39"/>
                    </a:lnTo>
                    <a:lnTo>
                      <a:pt x="76" y="40"/>
                    </a:lnTo>
                    <a:lnTo>
                      <a:pt x="76" y="40"/>
                    </a:lnTo>
                    <a:lnTo>
                      <a:pt x="76" y="41"/>
                    </a:lnTo>
                    <a:lnTo>
                      <a:pt x="75" y="41"/>
                    </a:lnTo>
                    <a:lnTo>
                      <a:pt x="75" y="42"/>
                    </a:lnTo>
                    <a:lnTo>
                      <a:pt x="75" y="42"/>
                    </a:lnTo>
                    <a:lnTo>
                      <a:pt x="75" y="42"/>
                    </a:lnTo>
                    <a:lnTo>
                      <a:pt x="74" y="42"/>
                    </a:lnTo>
                    <a:lnTo>
                      <a:pt x="74" y="43"/>
                    </a:lnTo>
                    <a:lnTo>
                      <a:pt x="74" y="43"/>
                    </a:lnTo>
                    <a:lnTo>
                      <a:pt x="74" y="44"/>
                    </a:lnTo>
                    <a:lnTo>
                      <a:pt x="73" y="44"/>
                    </a:lnTo>
                    <a:lnTo>
                      <a:pt x="73" y="45"/>
                    </a:lnTo>
                    <a:lnTo>
                      <a:pt x="73" y="45"/>
                    </a:lnTo>
                    <a:lnTo>
                      <a:pt x="72" y="46"/>
                    </a:lnTo>
                    <a:lnTo>
                      <a:pt x="72" y="46"/>
                    </a:lnTo>
                    <a:lnTo>
                      <a:pt x="72" y="46"/>
                    </a:lnTo>
                    <a:lnTo>
                      <a:pt x="71" y="47"/>
                    </a:lnTo>
                    <a:lnTo>
                      <a:pt x="71" y="47"/>
                    </a:lnTo>
                    <a:lnTo>
                      <a:pt x="71" y="48"/>
                    </a:lnTo>
                    <a:lnTo>
                      <a:pt x="71" y="48"/>
                    </a:lnTo>
                    <a:lnTo>
                      <a:pt x="71" y="48"/>
                    </a:lnTo>
                    <a:lnTo>
                      <a:pt x="71" y="49"/>
                    </a:lnTo>
                    <a:lnTo>
                      <a:pt x="70" y="49"/>
                    </a:lnTo>
                    <a:lnTo>
                      <a:pt x="70" y="50"/>
                    </a:lnTo>
                    <a:lnTo>
                      <a:pt x="70" y="50"/>
                    </a:lnTo>
                    <a:lnTo>
                      <a:pt x="70" y="50"/>
                    </a:lnTo>
                    <a:lnTo>
                      <a:pt x="69" y="50"/>
                    </a:lnTo>
                    <a:lnTo>
                      <a:pt x="69" y="51"/>
                    </a:lnTo>
                    <a:lnTo>
                      <a:pt x="69" y="51"/>
                    </a:lnTo>
                    <a:lnTo>
                      <a:pt x="68" y="51"/>
                    </a:lnTo>
                    <a:lnTo>
                      <a:pt x="68" y="51"/>
                    </a:lnTo>
                    <a:lnTo>
                      <a:pt x="68" y="51"/>
                    </a:lnTo>
                    <a:lnTo>
                      <a:pt x="67" y="51"/>
                    </a:lnTo>
                    <a:lnTo>
                      <a:pt x="67" y="52"/>
                    </a:lnTo>
                    <a:lnTo>
                      <a:pt x="67" y="52"/>
                    </a:lnTo>
                    <a:lnTo>
                      <a:pt x="66" y="52"/>
                    </a:lnTo>
                    <a:lnTo>
                      <a:pt x="66" y="53"/>
                    </a:lnTo>
                    <a:lnTo>
                      <a:pt x="65" y="53"/>
                    </a:lnTo>
                    <a:lnTo>
                      <a:pt x="65" y="53"/>
                    </a:lnTo>
                    <a:lnTo>
                      <a:pt x="65" y="53"/>
                    </a:lnTo>
                    <a:lnTo>
                      <a:pt x="64" y="54"/>
                    </a:lnTo>
                    <a:lnTo>
                      <a:pt x="64" y="54"/>
                    </a:lnTo>
                    <a:lnTo>
                      <a:pt x="63" y="54"/>
                    </a:lnTo>
                    <a:lnTo>
                      <a:pt x="63" y="55"/>
                    </a:lnTo>
                    <a:lnTo>
                      <a:pt x="62" y="55"/>
                    </a:lnTo>
                    <a:lnTo>
                      <a:pt x="61" y="56"/>
                    </a:lnTo>
                    <a:lnTo>
                      <a:pt x="61" y="56"/>
                    </a:lnTo>
                    <a:lnTo>
                      <a:pt x="61" y="57"/>
                    </a:lnTo>
                    <a:lnTo>
                      <a:pt x="60" y="57"/>
                    </a:lnTo>
                    <a:lnTo>
                      <a:pt x="59" y="58"/>
                    </a:lnTo>
                    <a:lnTo>
                      <a:pt x="59" y="58"/>
                    </a:lnTo>
                    <a:lnTo>
                      <a:pt x="59" y="59"/>
                    </a:lnTo>
                    <a:lnTo>
                      <a:pt x="59" y="60"/>
                    </a:lnTo>
                    <a:lnTo>
                      <a:pt x="59" y="61"/>
                    </a:lnTo>
                    <a:lnTo>
                      <a:pt x="59" y="61"/>
                    </a:lnTo>
                    <a:lnTo>
                      <a:pt x="58" y="61"/>
                    </a:lnTo>
                    <a:lnTo>
                      <a:pt x="58" y="61"/>
                    </a:lnTo>
                    <a:lnTo>
                      <a:pt x="58" y="62"/>
                    </a:lnTo>
                    <a:lnTo>
                      <a:pt x="58" y="63"/>
                    </a:lnTo>
                    <a:lnTo>
                      <a:pt x="58" y="63"/>
                    </a:lnTo>
                    <a:lnTo>
                      <a:pt x="58" y="64"/>
                    </a:lnTo>
                    <a:lnTo>
                      <a:pt x="58" y="64"/>
                    </a:lnTo>
                    <a:lnTo>
                      <a:pt x="57" y="65"/>
                    </a:lnTo>
                    <a:lnTo>
                      <a:pt x="57" y="65"/>
                    </a:lnTo>
                    <a:lnTo>
                      <a:pt x="57" y="66"/>
                    </a:lnTo>
                    <a:lnTo>
                      <a:pt x="57" y="67"/>
                    </a:lnTo>
                    <a:lnTo>
                      <a:pt x="56" y="67"/>
                    </a:lnTo>
                    <a:lnTo>
                      <a:pt x="56" y="68"/>
                    </a:lnTo>
                    <a:lnTo>
                      <a:pt x="56" y="68"/>
                    </a:lnTo>
                    <a:lnTo>
                      <a:pt x="56" y="69"/>
                    </a:lnTo>
                    <a:lnTo>
                      <a:pt x="55" y="70"/>
                    </a:lnTo>
                    <a:lnTo>
                      <a:pt x="55" y="70"/>
                    </a:lnTo>
                    <a:lnTo>
                      <a:pt x="54" y="70"/>
                    </a:lnTo>
                    <a:lnTo>
                      <a:pt x="54" y="71"/>
                    </a:lnTo>
                    <a:lnTo>
                      <a:pt x="54" y="71"/>
                    </a:lnTo>
                    <a:lnTo>
                      <a:pt x="53" y="72"/>
                    </a:lnTo>
                    <a:lnTo>
                      <a:pt x="53" y="72"/>
                    </a:lnTo>
                    <a:lnTo>
                      <a:pt x="52" y="73"/>
                    </a:lnTo>
                    <a:lnTo>
                      <a:pt x="52" y="74"/>
                    </a:lnTo>
                    <a:lnTo>
                      <a:pt x="52" y="74"/>
                    </a:lnTo>
                    <a:lnTo>
                      <a:pt x="52" y="75"/>
                    </a:lnTo>
                    <a:lnTo>
                      <a:pt x="51" y="75"/>
                    </a:lnTo>
                    <a:lnTo>
                      <a:pt x="50" y="76"/>
                    </a:lnTo>
                    <a:lnTo>
                      <a:pt x="50" y="76"/>
                    </a:lnTo>
                    <a:lnTo>
                      <a:pt x="49" y="77"/>
                    </a:lnTo>
                    <a:lnTo>
                      <a:pt x="48" y="77"/>
                    </a:lnTo>
                    <a:lnTo>
                      <a:pt x="48" y="78"/>
                    </a:lnTo>
                    <a:lnTo>
                      <a:pt x="47" y="78"/>
                    </a:lnTo>
                    <a:lnTo>
                      <a:pt x="46" y="79"/>
                    </a:lnTo>
                    <a:lnTo>
                      <a:pt x="45" y="79"/>
                    </a:lnTo>
                    <a:lnTo>
                      <a:pt x="45" y="80"/>
                    </a:lnTo>
                    <a:lnTo>
                      <a:pt x="44" y="80"/>
                    </a:lnTo>
                    <a:lnTo>
                      <a:pt x="43" y="80"/>
                    </a:lnTo>
                    <a:lnTo>
                      <a:pt x="42" y="80"/>
                    </a:lnTo>
                    <a:lnTo>
                      <a:pt x="42" y="80"/>
                    </a:lnTo>
                    <a:lnTo>
                      <a:pt x="42" y="80"/>
                    </a:lnTo>
                    <a:lnTo>
                      <a:pt x="41" y="81"/>
                    </a:lnTo>
                    <a:lnTo>
                      <a:pt x="40" y="81"/>
                    </a:lnTo>
                    <a:lnTo>
                      <a:pt x="39" y="81"/>
                    </a:lnTo>
                    <a:lnTo>
                      <a:pt x="38" y="81"/>
                    </a:lnTo>
                    <a:lnTo>
                      <a:pt x="38" y="81"/>
                    </a:lnTo>
                    <a:lnTo>
                      <a:pt x="37" y="81"/>
                    </a:lnTo>
                    <a:lnTo>
                      <a:pt x="36" y="81"/>
                    </a:lnTo>
                    <a:lnTo>
                      <a:pt x="35" y="81"/>
                    </a:lnTo>
                    <a:lnTo>
                      <a:pt x="35" y="82"/>
                    </a:lnTo>
                    <a:lnTo>
                      <a:pt x="34" y="82"/>
                    </a:lnTo>
                    <a:lnTo>
                      <a:pt x="33" y="82"/>
                    </a:lnTo>
                    <a:lnTo>
                      <a:pt x="32" y="82"/>
                    </a:lnTo>
                    <a:lnTo>
                      <a:pt x="32" y="82"/>
                    </a:lnTo>
                    <a:lnTo>
                      <a:pt x="32" y="81"/>
                    </a:lnTo>
                    <a:lnTo>
                      <a:pt x="31" y="81"/>
                    </a:lnTo>
                    <a:lnTo>
                      <a:pt x="30" y="81"/>
                    </a:lnTo>
                    <a:lnTo>
                      <a:pt x="30" y="81"/>
                    </a:lnTo>
                    <a:lnTo>
                      <a:pt x="29" y="81"/>
                    </a:lnTo>
                    <a:lnTo>
                      <a:pt x="29" y="81"/>
                    </a:lnTo>
                    <a:lnTo>
                      <a:pt x="28" y="81"/>
                    </a:lnTo>
                    <a:lnTo>
                      <a:pt x="28" y="81"/>
                    </a:lnTo>
                    <a:lnTo>
                      <a:pt x="27" y="81"/>
                    </a:lnTo>
                    <a:lnTo>
                      <a:pt x="27" y="81"/>
                    </a:lnTo>
                    <a:lnTo>
                      <a:pt x="26" y="80"/>
                    </a:lnTo>
                    <a:lnTo>
                      <a:pt x="25" y="80"/>
                    </a:lnTo>
                    <a:lnTo>
                      <a:pt x="25" y="80"/>
                    </a:lnTo>
                    <a:lnTo>
                      <a:pt x="24" y="80"/>
                    </a:lnTo>
                    <a:lnTo>
                      <a:pt x="23" y="80"/>
                    </a:lnTo>
                    <a:lnTo>
                      <a:pt x="23" y="80"/>
                    </a:lnTo>
                    <a:lnTo>
                      <a:pt x="23" y="80"/>
                    </a:lnTo>
                    <a:lnTo>
                      <a:pt x="22" y="80"/>
                    </a:lnTo>
                    <a:lnTo>
                      <a:pt x="22" y="80"/>
                    </a:lnTo>
                    <a:lnTo>
                      <a:pt x="21" y="79"/>
                    </a:lnTo>
                    <a:lnTo>
                      <a:pt x="20" y="79"/>
                    </a:lnTo>
                    <a:lnTo>
                      <a:pt x="20" y="79"/>
                    </a:lnTo>
                    <a:lnTo>
                      <a:pt x="19" y="79"/>
                    </a:lnTo>
                    <a:lnTo>
                      <a:pt x="19" y="78"/>
                    </a:lnTo>
                    <a:lnTo>
                      <a:pt x="18" y="78"/>
                    </a:lnTo>
                    <a:lnTo>
                      <a:pt x="17" y="78"/>
                    </a:lnTo>
                    <a:lnTo>
                      <a:pt x="17" y="77"/>
                    </a:lnTo>
                    <a:lnTo>
                      <a:pt x="16" y="77"/>
                    </a:lnTo>
                    <a:lnTo>
                      <a:pt x="16" y="76"/>
                    </a:lnTo>
                    <a:lnTo>
                      <a:pt x="15" y="76"/>
                    </a:lnTo>
                    <a:lnTo>
                      <a:pt x="14" y="76"/>
                    </a:lnTo>
                    <a:lnTo>
                      <a:pt x="14" y="75"/>
                    </a:lnTo>
                    <a:lnTo>
                      <a:pt x="13" y="75"/>
                    </a:lnTo>
                    <a:lnTo>
                      <a:pt x="13" y="75"/>
                    </a:lnTo>
                    <a:lnTo>
                      <a:pt x="13" y="74"/>
                    </a:lnTo>
                    <a:lnTo>
                      <a:pt x="13" y="74"/>
                    </a:lnTo>
                    <a:lnTo>
                      <a:pt x="12" y="73"/>
                    </a:lnTo>
                    <a:lnTo>
                      <a:pt x="12" y="73"/>
                    </a:lnTo>
                    <a:lnTo>
                      <a:pt x="11" y="72"/>
                    </a:lnTo>
                    <a:lnTo>
                      <a:pt x="11" y="72"/>
                    </a:lnTo>
                    <a:lnTo>
                      <a:pt x="10" y="71"/>
                    </a:lnTo>
                    <a:lnTo>
                      <a:pt x="10" y="71"/>
                    </a:lnTo>
                    <a:lnTo>
                      <a:pt x="9" y="71"/>
                    </a:lnTo>
                    <a:lnTo>
                      <a:pt x="9" y="70"/>
                    </a:lnTo>
                    <a:lnTo>
                      <a:pt x="8" y="70"/>
                    </a:lnTo>
                    <a:lnTo>
                      <a:pt x="8" y="70"/>
                    </a:lnTo>
                    <a:lnTo>
                      <a:pt x="3" y="68"/>
                    </a:lnTo>
                    <a:lnTo>
                      <a:pt x="0" y="61"/>
                    </a:lnTo>
                    <a:lnTo>
                      <a:pt x="0" y="61"/>
                    </a:lnTo>
                    <a:lnTo>
                      <a:pt x="1" y="58"/>
                    </a:lnTo>
                    <a:lnTo>
                      <a:pt x="1" y="58"/>
                    </a:lnTo>
                    <a:lnTo>
                      <a:pt x="1" y="57"/>
                    </a:lnTo>
                    <a:lnTo>
                      <a:pt x="1" y="56"/>
                    </a:lnTo>
                    <a:lnTo>
                      <a:pt x="1" y="56"/>
                    </a:lnTo>
                    <a:lnTo>
                      <a:pt x="1" y="56"/>
                    </a:lnTo>
                    <a:lnTo>
                      <a:pt x="1" y="55"/>
                    </a:lnTo>
                    <a:lnTo>
                      <a:pt x="1" y="55"/>
                    </a:lnTo>
                    <a:lnTo>
                      <a:pt x="1" y="54"/>
                    </a:lnTo>
                    <a:lnTo>
                      <a:pt x="1" y="53"/>
                    </a:lnTo>
                    <a:lnTo>
                      <a:pt x="1" y="53"/>
                    </a:lnTo>
                    <a:lnTo>
                      <a:pt x="1" y="52"/>
                    </a:lnTo>
                    <a:lnTo>
                      <a:pt x="1" y="52"/>
                    </a:lnTo>
                    <a:lnTo>
                      <a:pt x="1" y="51"/>
                    </a:lnTo>
                    <a:lnTo>
                      <a:pt x="1" y="51"/>
                    </a:lnTo>
                    <a:lnTo>
                      <a:pt x="1" y="51"/>
                    </a:lnTo>
                    <a:lnTo>
                      <a:pt x="1" y="50"/>
                    </a:lnTo>
                    <a:lnTo>
                      <a:pt x="1" y="50"/>
                    </a:lnTo>
                    <a:lnTo>
                      <a:pt x="1" y="49"/>
                    </a:lnTo>
                    <a:lnTo>
                      <a:pt x="1" y="49"/>
                    </a:lnTo>
                    <a:lnTo>
                      <a:pt x="1" y="48"/>
                    </a:lnTo>
                    <a:lnTo>
                      <a:pt x="1" y="48"/>
                    </a:lnTo>
                    <a:lnTo>
                      <a:pt x="2" y="47"/>
                    </a:lnTo>
                    <a:lnTo>
                      <a:pt x="2" y="47"/>
                    </a:lnTo>
                    <a:lnTo>
                      <a:pt x="2" y="46"/>
                    </a:lnTo>
                    <a:lnTo>
                      <a:pt x="2" y="46"/>
                    </a:lnTo>
                    <a:lnTo>
                      <a:pt x="2" y="45"/>
                    </a:lnTo>
                    <a:lnTo>
                      <a:pt x="2" y="45"/>
                    </a:lnTo>
                    <a:lnTo>
                      <a:pt x="2" y="44"/>
                    </a:lnTo>
                    <a:lnTo>
                      <a:pt x="2" y="44"/>
                    </a:lnTo>
                    <a:lnTo>
                      <a:pt x="2" y="43"/>
                    </a:lnTo>
                    <a:lnTo>
                      <a:pt x="3" y="43"/>
                    </a:lnTo>
                    <a:lnTo>
                      <a:pt x="3" y="42"/>
                    </a:lnTo>
                    <a:lnTo>
                      <a:pt x="3" y="42"/>
                    </a:lnTo>
                    <a:lnTo>
                      <a:pt x="3" y="42"/>
                    </a:lnTo>
                    <a:lnTo>
                      <a:pt x="3" y="42"/>
                    </a:lnTo>
                    <a:lnTo>
                      <a:pt x="3" y="41"/>
                    </a:lnTo>
                    <a:lnTo>
                      <a:pt x="3" y="41"/>
                    </a:lnTo>
                    <a:lnTo>
                      <a:pt x="4" y="40"/>
                    </a:lnTo>
                    <a:lnTo>
                      <a:pt x="4" y="40"/>
                    </a:lnTo>
                    <a:lnTo>
                      <a:pt x="4" y="40"/>
                    </a:lnTo>
                    <a:lnTo>
                      <a:pt x="4" y="39"/>
                    </a:lnTo>
                    <a:lnTo>
                      <a:pt x="4" y="38"/>
                    </a:lnTo>
                    <a:lnTo>
                      <a:pt x="4" y="37"/>
                    </a:lnTo>
                    <a:lnTo>
                      <a:pt x="4" y="36"/>
                    </a:lnTo>
                    <a:lnTo>
                      <a:pt x="4" y="36"/>
                    </a:lnTo>
                    <a:lnTo>
                      <a:pt x="4" y="35"/>
                    </a:lnTo>
                    <a:lnTo>
                      <a:pt x="4" y="34"/>
                    </a:lnTo>
                    <a:lnTo>
                      <a:pt x="5" y="33"/>
                    </a:lnTo>
                    <a:lnTo>
                      <a:pt x="5" y="32"/>
                    </a:lnTo>
                    <a:lnTo>
                      <a:pt x="5" y="32"/>
                    </a:lnTo>
                    <a:lnTo>
                      <a:pt x="6" y="31"/>
                    </a:lnTo>
                    <a:lnTo>
                      <a:pt x="6" y="30"/>
                    </a:lnTo>
                    <a:lnTo>
                      <a:pt x="6" y="30"/>
                    </a:lnTo>
                    <a:lnTo>
                      <a:pt x="6" y="29"/>
                    </a:lnTo>
                    <a:lnTo>
                      <a:pt x="7" y="29"/>
                    </a:lnTo>
                    <a:lnTo>
                      <a:pt x="7" y="28"/>
                    </a:lnTo>
                    <a:lnTo>
                      <a:pt x="7" y="27"/>
                    </a:lnTo>
                    <a:lnTo>
                      <a:pt x="7" y="26"/>
                    </a:lnTo>
                    <a:lnTo>
                      <a:pt x="8" y="25"/>
                    </a:lnTo>
                    <a:lnTo>
                      <a:pt x="8" y="24"/>
                    </a:lnTo>
                    <a:lnTo>
                      <a:pt x="9" y="23"/>
                    </a:lnTo>
                    <a:lnTo>
                      <a:pt x="9" y="23"/>
                    </a:lnTo>
                    <a:lnTo>
                      <a:pt x="9" y="22"/>
                    </a:lnTo>
                    <a:lnTo>
                      <a:pt x="10" y="22"/>
                    </a:lnTo>
                    <a:lnTo>
                      <a:pt x="10" y="21"/>
                    </a:lnTo>
                    <a:lnTo>
                      <a:pt x="11" y="20"/>
                    </a:lnTo>
                    <a:lnTo>
                      <a:pt x="11" y="20"/>
                    </a:lnTo>
                    <a:lnTo>
                      <a:pt x="12" y="19"/>
                    </a:lnTo>
                    <a:lnTo>
                      <a:pt x="12" y="18"/>
                    </a:lnTo>
                    <a:lnTo>
                      <a:pt x="13" y="17"/>
                    </a:lnTo>
                    <a:lnTo>
                      <a:pt x="13" y="16"/>
                    </a:lnTo>
                    <a:lnTo>
                      <a:pt x="13" y="16"/>
                    </a:lnTo>
                    <a:lnTo>
                      <a:pt x="13" y="16"/>
                    </a:lnTo>
                    <a:lnTo>
                      <a:pt x="13" y="15"/>
                    </a:lnTo>
                    <a:lnTo>
                      <a:pt x="13" y="15"/>
                    </a:lnTo>
                    <a:lnTo>
                      <a:pt x="13" y="14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14" y="13"/>
                    </a:lnTo>
                    <a:lnTo>
                      <a:pt x="15" y="13"/>
                    </a:lnTo>
                    <a:lnTo>
                      <a:pt x="15" y="13"/>
                    </a:lnTo>
                    <a:lnTo>
                      <a:pt x="15" y="13"/>
                    </a:lnTo>
                    <a:lnTo>
                      <a:pt x="15" y="13"/>
                    </a:lnTo>
                    <a:lnTo>
                      <a:pt x="16" y="13"/>
                    </a:lnTo>
                    <a:lnTo>
                      <a:pt x="16" y="12"/>
                    </a:lnTo>
                    <a:lnTo>
                      <a:pt x="16" y="12"/>
                    </a:lnTo>
                    <a:lnTo>
                      <a:pt x="17" y="12"/>
                    </a:lnTo>
                    <a:lnTo>
                      <a:pt x="17" y="11"/>
                    </a:lnTo>
                    <a:lnTo>
                      <a:pt x="17" y="11"/>
                    </a:lnTo>
                    <a:lnTo>
                      <a:pt x="17" y="11"/>
                    </a:lnTo>
                    <a:lnTo>
                      <a:pt x="18" y="11"/>
                    </a:lnTo>
                    <a:lnTo>
                      <a:pt x="18" y="10"/>
                    </a:lnTo>
                    <a:lnTo>
                      <a:pt x="18" y="10"/>
                    </a:lnTo>
                    <a:lnTo>
                      <a:pt x="19" y="9"/>
                    </a:lnTo>
                    <a:lnTo>
                      <a:pt x="19" y="9"/>
                    </a:lnTo>
                    <a:lnTo>
                      <a:pt x="19" y="9"/>
                    </a:lnTo>
                    <a:lnTo>
                      <a:pt x="20" y="9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21" y="8"/>
                    </a:lnTo>
                    <a:lnTo>
                      <a:pt x="21" y="7"/>
                    </a:lnTo>
                    <a:lnTo>
                      <a:pt x="22" y="7"/>
                    </a:lnTo>
                    <a:lnTo>
                      <a:pt x="22" y="7"/>
                    </a:lnTo>
                    <a:lnTo>
                      <a:pt x="22" y="6"/>
                    </a:lnTo>
                    <a:lnTo>
                      <a:pt x="23" y="6"/>
                    </a:lnTo>
                    <a:lnTo>
                      <a:pt x="23" y="6"/>
                    </a:lnTo>
                    <a:lnTo>
                      <a:pt x="23" y="6"/>
                    </a:lnTo>
                    <a:lnTo>
                      <a:pt x="23" y="5"/>
                    </a:lnTo>
                    <a:lnTo>
                      <a:pt x="23" y="5"/>
                    </a:lnTo>
                    <a:lnTo>
                      <a:pt x="24" y="5"/>
                    </a:lnTo>
                    <a:lnTo>
                      <a:pt x="24" y="4"/>
                    </a:lnTo>
                    <a:lnTo>
                      <a:pt x="25" y="4"/>
                    </a:lnTo>
                    <a:lnTo>
                      <a:pt x="25" y="4"/>
                    </a:lnTo>
                    <a:lnTo>
                      <a:pt x="26" y="4"/>
                    </a:lnTo>
                    <a:lnTo>
                      <a:pt x="26" y="3"/>
                    </a:lnTo>
                    <a:lnTo>
                      <a:pt x="26" y="3"/>
                    </a:lnTo>
                    <a:lnTo>
                      <a:pt x="27" y="3"/>
                    </a:lnTo>
                    <a:lnTo>
                      <a:pt x="27" y="3"/>
                    </a:lnTo>
                    <a:lnTo>
                      <a:pt x="28" y="3"/>
                    </a:lnTo>
                    <a:lnTo>
                      <a:pt x="28" y="3"/>
                    </a:lnTo>
                    <a:lnTo>
                      <a:pt x="29" y="3"/>
                    </a:lnTo>
                    <a:lnTo>
                      <a:pt x="29" y="3"/>
                    </a:lnTo>
                    <a:lnTo>
                      <a:pt x="30" y="3"/>
                    </a:lnTo>
                    <a:lnTo>
                      <a:pt x="30" y="2"/>
                    </a:lnTo>
                    <a:lnTo>
                      <a:pt x="31" y="2"/>
                    </a:lnTo>
                    <a:lnTo>
                      <a:pt x="31" y="2"/>
                    </a:lnTo>
                    <a:lnTo>
                      <a:pt x="32" y="2"/>
                    </a:lnTo>
                    <a:lnTo>
                      <a:pt x="32" y="2"/>
                    </a:lnTo>
                    <a:lnTo>
                      <a:pt x="32" y="2"/>
                    </a:lnTo>
                    <a:lnTo>
                      <a:pt x="32" y="1"/>
                    </a:lnTo>
                    <a:lnTo>
                      <a:pt x="33" y="1"/>
                    </a:lnTo>
                    <a:lnTo>
                      <a:pt x="33" y="1"/>
                    </a:lnTo>
                    <a:lnTo>
                      <a:pt x="34" y="1"/>
                    </a:lnTo>
                    <a:lnTo>
                      <a:pt x="34" y="1"/>
                    </a:lnTo>
                    <a:lnTo>
                      <a:pt x="35" y="1"/>
                    </a:lnTo>
                    <a:lnTo>
                      <a:pt x="35" y="1"/>
                    </a:lnTo>
                    <a:lnTo>
                      <a:pt x="36" y="1"/>
                    </a:lnTo>
                    <a:lnTo>
                      <a:pt x="36" y="1"/>
                    </a:lnTo>
                    <a:lnTo>
                      <a:pt x="37" y="1"/>
                    </a:lnTo>
                    <a:lnTo>
                      <a:pt x="37" y="0"/>
                    </a:lnTo>
                    <a:lnTo>
                      <a:pt x="38" y="0"/>
                    </a:lnTo>
                    <a:lnTo>
                      <a:pt x="39" y="0"/>
                    </a:lnTo>
                    <a:lnTo>
                      <a:pt x="39" y="0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41" y="0"/>
                    </a:lnTo>
                    <a:lnTo>
                      <a:pt x="41" y="0"/>
                    </a:lnTo>
                    <a:lnTo>
                      <a:pt x="41" y="0"/>
                    </a:lnTo>
                    <a:close/>
                    <a:moveTo>
                      <a:pt x="33" y="42"/>
                    </a:moveTo>
                    <a:lnTo>
                      <a:pt x="33" y="42"/>
                    </a:lnTo>
                    <a:lnTo>
                      <a:pt x="33" y="42"/>
                    </a:lnTo>
                    <a:lnTo>
                      <a:pt x="33" y="42"/>
                    </a:lnTo>
                    <a:lnTo>
                      <a:pt x="34" y="42"/>
                    </a:lnTo>
                    <a:lnTo>
                      <a:pt x="34" y="42"/>
                    </a:lnTo>
                    <a:lnTo>
                      <a:pt x="34" y="42"/>
                    </a:lnTo>
                    <a:lnTo>
                      <a:pt x="34" y="43"/>
                    </a:lnTo>
                    <a:lnTo>
                      <a:pt x="34" y="43"/>
                    </a:lnTo>
                    <a:lnTo>
                      <a:pt x="34" y="43"/>
                    </a:lnTo>
                    <a:lnTo>
                      <a:pt x="34" y="43"/>
                    </a:lnTo>
                    <a:lnTo>
                      <a:pt x="35" y="43"/>
                    </a:lnTo>
                    <a:lnTo>
                      <a:pt x="35" y="43"/>
                    </a:lnTo>
                    <a:lnTo>
                      <a:pt x="35" y="43"/>
                    </a:lnTo>
                    <a:lnTo>
                      <a:pt x="35" y="43"/>
                    </a:lnTo>
                    <a:lnTo>
                      <a:pt x="36" y="43"/>
                    </a:lnTo>
                    <a:lnTo>
                      <a:pt x="37" y="42"/>
                    </a:lnTo>
                    <a:lnTo>
                      <a:pt x="37" y="42"/>
                    </a:lnTo>
                    <a:lnTo>
                      <a:pt x="37" y="42"/>
                    </a:lnTo>
                    <a:lnTo>
                      <a:pt x="37" y="42"/>
                    </a:lnTo>
                    <a:lnTo>
                      <a:pt x="37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5" y="42"/>
                    </a:lnTo>
                    <a:lnTo>
                      <a:pt x="35" y="42"/>
                    </a:lnTo>
                    <a:lnTo>
                      <a:pt x="35" y="42"/>
                    </a:lnTo>
                    <a:lnTo>
                      <a:pt x="35" y="42"/>
                    </a:lnTo>
                    <a:lnTo>
                      <a:pt x="35" y="42"/>
                    </a:lnTo>
                    <a:lnTo>
                      <a:pt x="34" y="42"/>
                    </a:lnTo>
                    <a:lnTo>
                      <a:pt x="34" y="42"/>
                    </a:lnTo>
                    <a:lnTo>
                      <a:pt x="34" y="42"/>
                    </a:lnTo>
                    <a:lnTo>
                      <a:pt x="33" y="42"/>
                    </a:lnTo>
                    <a:lnTo>
                      <a:pt x="33" y="42"/>
                    </a:lnTo>
                    <a:lnTo>
                      <a:pt x="33" y="42"/>
                    </a:lnTo>
                    <a:close/>
                    <a:moveTo>
                      <a:pt x="37" y="42"/>
                    </a:moveTo>
                    <a:lnTo>
                      <a:pt x="37" y="42"/>
                    </a:lnTo>
                    <a:lnTo>
                      <a:pt x="37" y="42"/>
                    </a:lnTo>
                    <a:lnTo>
                      <a:pt x="37" y="42"/>
                    </a:lnTo>
                    <a:lnTo>
                      <a:pt x="37" y="42"/>
                    </a:lnTo>
                    <a:lnTo>
                      <a:pt x="37" y="42"/>
                    </a:lnTo>
                    <a:close/>
                    <a:moveTo>
                      <a:pt x="37" y="42"/>
                    </a:moveTo>
                    <a:lnTo>
                      <a:pt x="37" y="42"/>
                    </a:lnTo>
                    <a:lnTo>
                      <a:pt x="37" y="42"/>
                    </a:lnTo>
                    <a:lnTo>
                      <a:pt x="37" y="42"/>
                    </a:lnTo>
                    <a:lnTo>
                      <a:pt x="37" y="42"/>
                    </a:lnTo>
                    <a:close/>
                    <a:moveTo>
                      <a:pt x="37" y="42"/>
                    </a:moveTo>
                    <a:lnTo>
                      <a:pt x="37" y="42"/>
                    </a:lnTo>
                    <a:lnTo>
                      <a:pt x="36" y="42"/>
                    </a:lnTo>
                    <a:lnTo>
                      <a:pt x="37" y="42"/>
                    </a:lnTo>
                    <a:lnTo>
                      <a:pt x="37" y="42"/>
                    </a:lnTo>
                    <a:close/>
                    <a:moveTo>
                      <a:pt x="36" y="42"/>
                    </a:moveTo>
                    <a:lnTo>
                      <a:pt x="37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close/>
                    <a:moveTo>
                      <a:pt x="36" y="42"/>
                    </a:moveTo>
                    <a:lnTo>
                      <a:pt x="37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close/>
                    <a:moveTo>
                      <a:pt x="36" y="42"/>
                    </a:move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close/>
                    <a:moveTo>
                      <a:pt x="36" y="42"/>
                    </a:move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close/>
                    <a:moveTo>
                      <a:pt x="36" y="42"/>
                    </a:move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close/>
                    <a:moveTo>
                      <a:pt x="36" y="42"/>
                    </a:move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close/>
                    <a:moveTo>
                      <a:pt x="36" y="42"/>
                    </a:move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close/>
                    <a:moveTo>
                      <a:pt x="36" y="42"/>
                    </a:move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close/>
                    <a:moveTo>
                      <a:pt x="52" y="31"/>
                    </a:move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close/>
                    <a:moveTo>
                      <a:pt x="52" y="31"/>
                    </a:move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close/>
                    <a:moveTo>
                      <a:pt x="52" y="31"/>
                    </a:move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close/>
                    <a:moveTo>
                      <a:pt x="52" y="31"/>
                    </a:move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close/>
                    <a:moveTo>
                      <a:pt x="52" y="31"/>
                    </a:move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close/>
                    <a:moveTo>
                      <a:pt x="52" y="31"/>
                    </a:move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close/>
                    <a:moveTo>
                      <a:pt x="52" y="31"/>
                    </a:move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close/>
                    <a:moveTo>
                      <a:pt x="52" y="31"/>
                    </a:move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close/>
                    <a:moveTo>
                      <a:pt x="52" y="31"/>
                    </a:move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close/>
                    <a:moveTo>
                      <a:pt x="52" y="31"/>
                    </a:move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close/>
                    <a:moveTo>
                      <a:pt x="52" y="31"/>
                    </a:move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close/>
                    <a:moveTo>
                      <a:pt x="52" y="31"/>
                    </a:move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close/>
                    <a:moveTo>
                      <a:pt x="52" y="31"/>
                    </a:move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close/>
                    <a:moveTo>
                      <a:pt x="52" y="31"/>
                    </a:move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152">
                <a:extLst>
                  <a:ext uri="{FF2B5EF4-FFF2-40B4-BE49-F238E27FC236}">
                    <a16:creationId xmlns:a16="http://schemas.microsoft.com/office/drawing/2014/main" id="{F7981BE5-2423-4F67-8DC2-34103751B70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196388" y="9101139"/>
                <a:ext cx="136525" cy="134938"/>
              </a:xfrm>
              <a:custGeom>
                <a:avLst/>
                <a:gdLst>
                  <a:gd name="T0" fmla="*/ 35 w 86"/>
                  <a:gd name="T1" fmla="*/ 1 h 85"/>
                  <a:gd name="T2" fmla="*/ 39 w 86"/>
                  <a:gd name="T3" fmla="*/ 2 h 85"/>
                  <a:gd name="T4" fmla="*/ 44 w 86"/>
                  <a:gd name="T5" fmla="*/ 3 h 85"/>
                  <a:gd name="T6" fmla="*/ 51 w 86"/>
                  <a:gd name="T7" fmla="*/ 8 h 85"/>
                  <a:gd name="T8" fmla="*/ 58 w 86"/>
                  <a:gd name="T9" fmla="*/ 12 h 85"/>
                  <a:gd name="T10" fmla="*/ 63 w 86"/>
                  <a:gd name="T11" fmla="*/ 18 h 85"/>
                  <a:gd name="T12" fmla="*/ 68 w 86"/>
                  <a:gd name="T13" fmla="*/ 20 h 85"/>
                  <a:gd name="T14" fmla="*/ 72 w 86"/>
                  <a:gd name="T15" fmla="*/ 24 h 85"/>
                  <a:gd name="T16" fmla="*/ 77 w 86"/>
                  <a:gd name="T17" fmla="*/ 28 h 85"/>
                  <a:gd name="T18" fmla="*/ 79 w 86"/>
                  <a:gd name="T19" fmla="*/ 32 h 85"/>
                  <a:gd name="T20" fmla="*/ 83 w 86"/>
                  <a:gd name="T21" fmla="*/ 37 h 85"/>
                  <a:gd name="T22" fmla="*/ 85 w 86"/>
                  <a:gd name="T23" fmla="*/ 43 h 85"/>
                  <a:gd name="T24" fmla="*/ 86 w 86"/>
                  <a:gd name="T25" fmla="*/ 49 h 85"/>
                  <a:gd name="T26" fmla="*/ 85 w 86"/>
                  <a:gd name="T27" fmla="*/ 56 h 85"/>
                  <a:gd name="T28" fmla="*/ 83 w 86"/>
                  <a:gd name="T29" fmla="*/ 63 h 85"/>
                  <a:gd name="T30" fmla="*/ 79 w 86"/>
                  <a:gd name="T31" fmla="*/ 69 h 85"/>
                  <a:gd name="T32" fmla="*/ 75 w 86"/>
                  <a:gd name="T33" fmla="*/ 75 h 85"/>
                  <a:gd name="T34" fmla="*/ 70 w 86"/>
                  <a:gd name="T35" fmla="*/ 79 h 85"/>
                  <a:gd name="T36" fmla="*/ 64 w 86"/>
                  <a:gd name="T37" fmla="*/ 83 h 85"/>
                  <a:gd name="T38" fmla="*/ 58 w 86"/>
                  <a:gd name="T39" fmla="*/ 85 h 85"/>
                  <a:gd name="T40" fmla="*/ 52 w 86"/>
                  <a:gd name="T41" fmla="*/ 85 h 85"/>
                  <a:gd name="T42" fmla="*/ 47 w 86"/>
                  <a:gd name="T43" fmla="*/ 85 h 85"/>
                  <a:gd name="T44" fmla="*/ 41 w 86"/>
                  <a:gd name="T45" fmla="*/ 84 h 85"/>
                  <a:gd name="T46" fmla="*/ 37 w 86"/>
                  <a:gd name="T47" fmla="*/ 82 h 85"/>
                  <a:gd name="T48" fmla="*/ 31 w 86"/>
                  <a:gd name="T49" fmla="*/ 79 h 85"/>
                  <a:gd name="T50" fmla="*/ 28 w 86"/>
                  <a:gd name="T51" fmla="*/ 76 h 85"/>
                  <a:gd name="T52" fmla="*/ 23 w 86"/>
                  <a:gd name="T53" fmla="*/ 73 h 85"/>
                  <a:gd name="T54" fmla="*/ 17 w 86"/>
                  <a:gd name="T55" fmla="*/ 67 h 85"/>
                  <a:gd name="T56" fmla="*/ 10 w 86"/>
                  <a:gd name="T57" fmla="*/ 58 h 85"/>
                  <a:gd name="T58" fmla="*/ 7 w 86"/>
                  <a:gd name="T59" fmla="*/ 53 h 85"/>
                  <a:gd name="T60" fmla="*/ 4 w 86"/>
                  <a:gd name="T61" fmla="*/ 48 h 85"/>
                  <a:gd name="T62" fmla="*/ 2 w 86"/>
                  <a:gd name="T63" fmla="*/ 44 h 85"/>
                  <a:gd name="T64" fmla="*/ 1 w 86"/>
                  <a:gd name="T65" fmla="*/ 38 h 85"/>
                  <a:gd name="T66" fmla="*/ 0 w 86"/>
                  <a:gd name="T67" fmla="*/ 34 h 85"/>
                  <a:gd name="T68" fmla="*/ 0 w 86"/>
                  <a:gd name="T69" fmla="*/ 28 h 85"/>
                  <a:gd name="T70" fmla="*/ 1 w 86"/>
                  <a:gd name="T71" fmla="*/ 23 h 85"/>
                  <a:gd name="T72" fmla="*/ 3 w 86"/>
                  <a:gd name="T73" fmla="*/ 18 h 85"/>
                  <a:gd name="T74" fmla="*/ 6 w 86"/>
                  <a:gd name="T75" fmla="*/ 12 h 85"/>
                  <a:gd name="T76" fmla="*/ 10 w 86"/>
                  <a:gd name="T77" fmla="*/ 8 h 85"/>
                  <a:gd name="T78" fmla="*/ 15 w 86"/>
                  <a:gd name="T79" fmla="*/ 5 h 85"/>
                  <a:gd name="T80" fmla="*/ 19 w 86"/>
                  <a:gd name="T81" fmla="*/ 3 h 85"/>
                  <a:gd name="T82" fmla="*/ 24 w 86"/>
                  <a:gd name="T83" fmla="*/ 1 h 85"/>
                  <a:gd name="T84" fmla="*/ 29 w 86"/>
                  <a:gd name="T85" fmla="*/ 0 h 85"/>
                  <a:gd name="T86" fmla="*/ 38 w 86"/>
                  <a:gd name="T87" fmla="*/ 43 h 85"/>
                  <a:gd name="T88" fmla="*/ 38 w 86"/>
                  <a:gd name="T89" fmla="*/ 43 h 85"/>
                  <a:gd name="T90" fmla="*/ 38 w 86"/>
                  <a:gd name="T91" fmla="*/ 43 h 85"/>
                  <a:gd name="T92" fmla="*/ 38 w 86"/>
                  <a:gd name="T93" fmla="*/ 43 h 85"/>
                  <a:gd name="T94" fmla="*/ 38 w 86"/>
                  <a:gd name="T95" fmla="*/ 43 h 85"/>
                  <a:gd name="T96" fmla="*/ 38 w 86"/>
                  <a:gd name="T97" fmla="*/ 43 h 85"/>
                  <a:gd name="T98" fmla="*/ 38 w 86"/>
                  <a:gd name="T99" fmla="*/ 43 h 85"/>
                  <a:gd name="T100" fmla="*/ 38 w 86"/>
                  <a:gd name="T101" fmla="*/ 43 h 85"/>
                  <a:gd name="T102" fmla="*/ 38 w 86"/>
                  <a:gd name="T103" fmla="*/ 43 h 85"/>
                  <a:gd name="T104" fmla="*/ 38 w 86"/>
                  <a:gd name="T105" fmla="*/ 43 h 85"/>
                  <a:gd name="T106" fmla="*/ 38 w 86"/>
                  <a:gd name="T107" fmla="*/ 43 h 85"/>
                  <a:gd name="T108" fmla="*/ 38 w 86"/>
                  <a:gd name="T109" fmla="*/ 43 h 85"/>
                  <a:gd name="T110" fmla="*/ 38 w 86"/>
                  <a:gd name="T111" fmla="*/ 42 h 85"/>
                  <a:gd name="T112" fmla="*/ 38 w 86"/>
                  <a:gd name="T113" fmla="*/ 42 h 85"/>
                  <a:gd name="T114" fmla="*/ 38 w 86"/>
                  <a:gd name="T115" fmla="*/ 42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86" h="85">
                    <a:moveTo>
                      <a:pt x="30" y="0"/>
                    </a:moveTo>
                    <a:lnTo>
                      <a:pt x="31" y="0"/>
                    </a:lnTo>
                    <a:lnTo>
                      <a:pt x="31" y="0"/>
                    </a:lnTo>
                    <a:lnTo>
                      <a:pt x="32" y="0"/>
                    </a:lnTo>
                    <a:lnTo>
                      <a:pt x="32" y="0"/>
                    </a:lnTo>
                    <a:lnTo>
                      <a:pt x="33" y="0"/>
                    </a:lnTo>
                    <a:lnTo>
                      <a:pt x="33" y="0"/>
                    </a:lnTo>
                    <a:lnTo>
                      <a:pt x="34" y="1"/>
                    </a:lnTo>
                    <a:lnTo>
                      <a:pt x="34" y="1"/>
                    </a:lnTo>
                    <a:lnTo>
                      <a:pt x="34" y="1"/>
                    </a:lnTo>
                    <a:lnTo>
                      <a:pt x="35" y="1"/>
                    </a:lnTo>
                    <a:lnTo>
                      <a:pt x="35" y="1"/>
                    </a:lnTo>
                    <a:lnTo>
                      <a:pt x="36" y="1"/>
                    </a:lnTo>
                    <a:lnTo>
                      <a:pt x="36" y="1"/>
                    </a:lnTo>
                    <a:lnTo>
                      <a:pt x="37" y="1"/>
                    </a:lnTo>
                    <a:lnTo>
                      <a:pt x="37" y="1"/>
                    </a:lnTo>
                    <a:lnTo>
                      <a:pt x="38" y="1"/>
                    </a:lnTo>
                    <a:lnTo>
                      <a:pt x="38" y="1"/>
                    </a:lnTo>
                    <a:lnTo>
                      <a:pt x="38" y="1"/>
                    </a:lnTo>
                    <a:lnTo>
                      <a:pt x="38" y="1"/>
                    </a:lnTo>
                    <a:lnTo>
                      <a:pt x="38" y="2"/>
                    </a:lnTo>
                    <a:lnTo>
                      <a:pt x="39" y="2"/>
                    </a:lnTo>
                    <a:lnTo>
                      <a:pt x="39" y="2"/>
                    </a:lnTo>
                    <a:lnTo>
                      <a:pt x="40" y="2"/>
                    </a:lnTo>
                    <a:lnTo>
                      <a:pt x="40" y="2"/>
                    </a:lnTo>
                    <a:lnTo>
                      <a:pt x="41" y="2"/>
                    </a:lnTo>
                    <a:lnTo>
                      <a:pt x="41" y="2"/>
                    </a:lnTo>
                    <a:lnTo>
                      <a:pt x="42" y="2"/>
                    </a:lnTo>
                    <a:lnTo>
                      <a:pt x="42" y="3"/>
                    </a:lnTo>
                    <a:lnTo>
                      <a:pt x="42" y="3"/>
                    </a:lnTo>
                    <a:lnTo>
                      <a:pt x="43" y="3"/>
                    </a:lnTo>
                    <a:lnTo>
                      <a:pt x="43" y="3"/>
                    </a:lnTo>
                    <a:lnTo>
                      <a:pt x="44" y="3"/>
                    </a:lnTo>
                    <a:lnTo>
                      <a:pt x="44" y="4"/>
                    </a:lnTo>
                    <a:lnTo>
                      <a:pt x="45" y="4"/>
                    </a:lnTo>
                    <a:lnTo>
                      <a:pt x="46" y="4"/>
                    </a:lnTo>
                    <a:lnTo>
                      <a:pt x="47" y="5"/>
                    </a:lnTo>
                    <a:lnTo>
                      <a:pt x="47" y="5"/>
                    </a:lnTo>
                    <a:lnTo>
                      <a:pt x="48" y="5"/>
                    </a:lnTo>
                    <a:lnTo>
                      <a:pt x="48" y="6"/>
                    </a:lnTo>
                    <a:lnTo>
                      <a:pt x="49" y="6"/>
                    </a:lnTo>
                    <a:lnTo>
                      <a:pt x="50" y="7"/>
                    </a:lnTo>
                    <a:lnTo>
                      <a:pt x="50" y="7"/>
                    </a:lnTo>
                    <a:lnTo>
                      <a:pt x="51" y="8"/>
                    </a:lnTo>
                    <a:lnTo>
                      <a:pt x="52" y="8"/>
                    </a:lnTo>
                    <a:lnTo>
                      <a:pt x="53" y="8"/>
                    </a:lnTo>
                    <a:lnTo>
                      <a:pt x="53" y="8"/>
                    </a:lnTo>
                    <a:lnTo>
                      <a:pt x="54" y="9"/>
                    </a:lnTo>
                    <a:lnTo>
                      <a:pt x="55" y="9"/>
                    </a:lnTo>
                    <a:lnTo>
                      <a:pt x="55" y="10"/>
                    </a:lnTo>
                    <a:lnTo>
                      <a:pt x="56" y="10"/>
                    </a:lnTo>
                    <a:lnTo>
                      <a:pt x="57" y="11"/>
                    </a:lnTo>
                    <a:lnTo>
                      <a:pt x="57" y="11"/>
                    </a:lnTo>
                    <a:lnTo>
                      <a:pt x="57" y="12"/>
                    </a:lnTo>
                    <a:lnTo>
                      <a:pt x="58" y="12"/>
                    </a:lnTo>
                    <a:lnTo>
                      <a:pt x="58" y="13"/>
                    </a:lnTo>
                    <a:lnTo>
                      <a:pt x="58" y="13"/>
                    </a:lnTo>
                    <a:lnTo>
                      <a:pt x="59" y="14"/>
                    </a:lnTo>
                    <a:lnTo>
                      <a:pt x="60" y="15"/>
                    </a:lnTo>
                    <a:lnTo>
                      <a:pt x="60" y="15"/>
                    </a:lnTo>
                    <a:lnTo>
                      <a:pt x="61" y="16"/>
                    </a:lnTo>
                    <a:lnTo>
                      <a:pt x="62" y="16"/>
                    </a:lnTo>
                    <a:lnTo>
                      <a:pt x="62" y="17"/>
                    </a:lnTo>
                    <a:lnTo>
                      <a:pt x="63" y="18"/>
                    </a:lnTo>
                    <a:lnTo>
                      <a:pt x="63" y="18"/>
                    </a:lnTo>
                    <a:lnTo>
                      <a:pt x="63" y="18"/>
                    </a:lnTo>
                    <a:lnTo>
                      <a:pt x="64" y="18"/>
                    </a:lnTo>
                    <a:lnTo>
                      <a:pt x="64" y="18"/>
                    </a:lnTo>
                    <a:lnTo>
                      <a:pt x="65" y="18"/>
                    </a:lnTo>
                    <a:lnTo>
                      <a:pt x="65" y="18"/>
                    </a:lnTo>
                    <a:lnTo>
                      <a:pt x="66" y="19"/>
                    </a:lnTo>
                    <a:lnTo>
                      <a:pt x="66" y="19"/>
                    </a:lnTo>
                    <a:lnTo>
                      <a:pt x="67" y="19"/>
                    </a:lnTo>
                    <a:lnTo>
                      <a:pt x="67" y="19"/>
                    </a:lnTo>
                    <a:lnTo>
                      <a:pt x="67" y="20"/>
                    </a:lnTo>
                    <a:lnTo>
                      <a:pt x="67" y="20"/>
                    </a:lnTo>
                    <a:lnTo>
                      <a:pt x="68" y="20"/>
                    </a:lnTo>
                    <a:lnTo>
                      <a:pt x="68" y="20"/>
                    </a:lnTo>
                    <a:lnTo>
                      <a:pt x="68" y="21"/>
                    </a:lnTo>
                    <a:lnTo>
                      <a:pt x="68" y="21"/>
                    </a:lnTo>
                    <a:lnTo>
                      <a:pt x="69" y="21"/>
                    </a:lnTo>
                    <a:lnTo>
                      <a:pt x="69" y="22"/>
                    </a:lnTo>
                    <a:lnTo>
                      <a:pt x="70" y="22"/>
                    </a:lnTo>
                    <a:lnTo>
                      <a:pt x="70" y="22"/>
                    </a:lnTo>
                    <a:lnTo>
                      <a:pt x="71" y="23"/>
                    </a:lnTo>
                    <a:lnTo>
                      <a:pt x="71" y="23"/>
                    </a:lnTo>
                    <a:lnTo>
                      <a:pt x="72" y="23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3" y="25"/>
                    </a:lnTo>
                    <a:lnTo>
                      <a:pt x="73" y="25"/>
                    </a:lnTo>
                    <a:lnTo>
                      <a:pt x="74" y="25"/>
                    </a:lnTo>
                    <a:lnTo>
                      <a:pt x="74" y="26"/>
                    </a:lnTo>
                    <a:lnTo>
                      <a:pt x="75" y="26"/>
                    </a:lnTo>
                    <a:lnTo>
                      <a:pt x="75" y="26"/>
                    </a:lnTo>
                    <a:lnTo>
                      <a:pt x="75" y="27"/>
                    </a:lnTo>
                    <a:lnTo>
                      <a:pt x="76" y="27"/>
                    </a:lnTo>
                    <a:lnTo>
                      <a:pt x="76" y="28"/>
                    </a:lnTo>
                    <a:lnTo>
                      <a:pt x="77" y="28"/>
                    </a:lnTo>
                    <a:lnTo>
                      <a:pt x="77" y="28"/>
                    </a:lnTo>
                    <a:lnTo>
                      <a:pt x="77" y="28"/>
                    </a:lnTo>
                    <a:lnTo>
                      <a:pt x="77" y="28"/>
                    </a:lnTo>
                    <a:lnTo>
                      <a:pt x="77" y="28"/>
                    </a:lnTo>
                    <a:lnTo>
                      <a:pt x="77" y="29"/>
                    </a:lnTo>
                    <a:lnTo>
                      <a:pt x="78" y="29"/>
                    </a:lnTo>
                    <a:lnTo>
                      <a:pt x="78" y="30"/>
                    </a:lnTo>
                    <a:lnTo>
                      <a:pt x="78" y="30"/>
                    </a:lnTo>
                    <a:lnTo>
                      <a:pt x="79" y="31"/>
                    </a:lnTo>
                    <a:lnTo>
                      <a:pt x="79" y="31"/>
                    </a:lnTo>
                    <a:lnTo>
                      <a:pt x="79" y="32"/>
                    </a:lnTo>
                    <a:lnTo>
                      <a:pt x="80" y="32"/>
                    </a:lnTo>
                    <a:lnTo>
                      <a:pt x="80" y="33"/>
                    </a:lnTo>
                    <a:lnTo>
                      <a:pt x="80" y="33"/>
                    </a:lnTo>
                    <a:lnTo>
                      <a:pt x="81" y="34"/>
                    </a:lnTo>
                    <a:lnTo>
                      <a:pt x="81" y="34"/>
                    </a:lnTo>
                    <a:lnTo>
                      <a:pt x="81" y="35"/>
                    </a:lnTo>
                    <a:lnTo>
                      <a:pt x="82" y="35"/>
                    </a:lnTo>
                    <a:lnTo>
                      <a:pt x="82" y="36"/>
                    </a:lnTo>
                    <a:lnTo>
                      <a:pt x="82" y="37"/>
                    </a:lnTo>
                    <a:lnTo>
                      <a:pt x="83" y="37"/>
                    </a:lnTo>
                    <a:lnTo>
                      <a:pt x="83" y="37"/>
                    </a:lnTo>
                    <a:lnTo>
                      <a:pt x="83" y="37"/>
                    </a:lnTo>
                    <a:lnTo>
                      <a:pt x="83" y="37"/>
                    </a:lnTo>
                    <a:lnTo>
                      <a:pt x="83" y="38"/>
                    </a:lnTo>
                    <a:lnTo>
                      <a:pt x="84" y="39"/>
                    </a:lnTo>
                    <a:lnTo>
                      <a:pt x="84" y="39"/>
                    </a:lnTo>
                    <a:lnTo>
                      <a:pt x="84" y="40"/>
                    </a:lnTo>
                    <a:lnTo>
                      <a:pt x="84" y="40"/>
                    </a:lnTo>
                    <a:lnTo>
                      <a:pt x="84" y="41"/>
                    </a:lnTo>
                    <a:lnTo>
                      <a:pt x="85" y="42"/>
                    </a:lnTo>
                    <a:lnTo>
                      <a:pt x="85" y="42"/>
                    </a:lnTo>
                    <a:lnTo>
                      <a:pt x="85" y="43"/>
                    </a:lnTo>
                    <a:lnTo>
                      <a:pt x="85" y="44"/>
                    </a:lnTo>
                    <a:lnTo>
                      <a:pt x="85" y="44"/>
                    </a:lnTo>
                    <a:lnTo>
                      <a:pt x="85" y="45"/>
                    </a:lnTo>
                    <a:lnTo>
                      <a:pt x="85" y="46"/>
                    </a:lnTo>
                    <a:lnTo>
                      <a:pt x="86" y="46"/>
                    </a:lnTo>
                    <a:lnTo>
                      <a:pt x="86" y="47"/>
                    </a:lnTo>
                    <a:lnTo>
                      <a:pt x="86" y="47"/>
                    </a:lnTo>
                    <a:lnTo>
                      <a:pt x="86" y="47"/>
                    </a:lnTo>
                    <a:lnTo>
                      <a:pt x="86" y="48"/>
                    </a:lnTo>
                    <a:lnTo>
                      <a:pt x="86" y="49"/>
                    </a:lnTo>
                    <a:lnTo>
                      <a:pt x="86" y="49"/>
                    </a:lnTo>
                    <a:lnTo>
                      <a:pt x="86" y="50"/>
                    </a:lnTo>
                    <a:lnTo>
                      <a:pt x="86" y="51"/>
                    </a:lnTo>
                    <a:lnTo>
                      <a:pt x="86" y="52"/>
                    </a:lnTo>
                    <a:lnTo>
                      <a:pt x="86" y="52"/>
                    </a:lnTo>
                    <a:lnTo>
                      <a:pt x="86" y="53"/>
                    </a:lnTo>
                    <a:lnTo>
                      <a:pt x="86" y="54"/>
                    </a:lnTo>
                    <a:lnTo>
                      <a:pt x="86" y="54"/>
                    </a:lnTo>
                    <a:lnTo>
                      <a:pt x="86" y="55"/>
                    </a:lnTo>
                    <a:lnTo>
                      <a:pt x="85" y="56"/>
                    </a:lnTo>
                    <a:lnTo>
                      <a:pt x="85" y="56"/>
                    </a:lnTo>
                    <a:lnTo>
                      <a:pt x="85" y="56"/>
                    </a:lnTo>
                    <a:lnTo>
                      <a:pt x="85" y="57"/>
                    </a:lnTo>
                    <a:lnTo>
                      <a:pt x="85" y="57"/>
                    </a:lnTo>
                    <a:lnTo>
                      <a:pt x="85" y="58"/>
                    </a:lnTo>
                    <a:lnTo>
                      <a:pt x="85" y="58"/>
                    </a:lnTo>
                    <a:lnTo>
                      <a:pt x="84" y="59"/>
                    </a:lnTo>
                    <a:lnTo>
                      <a:pt x="84" y="60"/>
                    </a:lnTo>
                    <a:lnTo>
                      <a:pt x="84" y="60"/>
                    </a:lnTo>
                    <a:lnTo>
                      <a:pt x="84" y="61"/>
                    </a:lnTo>
                    <a:lnTo>
                      <a:pt x="83" y="62"/>
                    </a:lnTo>
                    <a:lnTo>
                      <a:pt x="83" y="62"/>
                    </a:lnTo>
                    <a:lnTo>
                      <a:pt x="83" y="63"/>
                    </a:lnTo>
                    <a:lnTo>
                      <a:pt x="83" y="64"/>
                    </a:lnTo>
                    <a:lnTo>
                      <a:pt x="82" y="64"/>
                    </a:lnTo>
                    <a:lnTo>
                      <a:pt x="82" y="65"/>
                    </a:lnTo>
                    <a:lnTo>
                      <a:pt x="82" y="66"/>
                    </a:lnTo>
                    <a:lnTo>
                      <a:pt x="81" y="66"/>
                    </a:lnTo>
                    <a:lnTo>
                      <a:pt x="81" y="66"/>
                    </a:lnTo>
                    <a:lnTo>
                      <a:pt x="81" y="67"/>
                    </a:lnTo>
                    <a:lnTo>
                      <a:pt x="80" y="67"/>
                    </a:lnTo>
                    <a:lnTo>
                      <a:pt x="80" y="68"/>
                    </a:lnTo>
                    <a:lnTo>
                      <a:pt x="79" y="69"/>
                    </a:lnTo>
                    <a:lnTo>
                      <a:pt x="79" y="69"/>
                    </a:lnTo>
                    <a:lnTo>
                      <a:pt x="79" y="70"/>
                    </a:lnTo>
                    <a:lnTo>
                      <a:pt x="78" y="70"/>
                    </a:lnTo>
                    <a:lnTo>
                      <a:pt x="78" y="71"/>
                    </a:lnTo>
                    <a:lnTo>
                      <a:pt x="77" y="72"/>
                    </a:lnTo>
                    <a:lnTo>
                      <a:pt x="77" y="72"/>
                    </a:lnTo>
                    <a:lnTo>
                      <a:pt x="77" y="73"/>
                    </a:lnTo>
                    <a:lnTo>
                      <a:pt x="77" y="73"/>
                    </a:lnTo>
                    <a:lnTo>
                      <a:pt x="76" y="74"/>
                    </a:lnTo>
                    <a:lnTo>
                      <a:pt x="76" y="74"/>
                    </a:lnTo>
                    <a:lnTo>
                      <a:pt x="76" y="75"/>
                    </a:lnTo>
                    <a:lnTo>
                      <a:pt x="75" y="75"/>
                    </a:lnTo>
                    <a:lnTo>
                      <a:pt x="75" y="76"/>
                    </a:lnTo>
                    <a:lnTo>
                      <a:pt x="74" y="76"/>
                    </a:lnTo>
                    <a:lnTo>
                      <a:pt x="74" y="76"/>
                    </a:lnTo>
                    <a:lnTo>
                      <a:pt x="73" y="76"/>
                    </a:lnTo>
                    <a:lnTo>
                      <a:pt x="73" y="77"/>
                    </a:lnTo>
                    <a:lnTo>
                      <a:pt x="72" y="77"/>
                    </a:lnTo>
                    <a:lnTo>
                      <a:pt x="72" y="78"/>
                    </a:lnTo>
                    <a:lnTo>
                      <a:pt x="71" y="78"/>
                    </a:lnTo>
                    <a:lnTo>
                      <a:pt x="71" y="78"/>
                    </a:lnTo>
                    <a:lnTo>
                      <a:pt x="70" y="79"/>
                    </a:lnTo>
                    <a:lnTo>
                      <a:pt x="70" y="79"/>
                    </a:lnTo>
                    <a:lnTo>
                      <a:pt x="69" y="80"/>
                    </a:lnTo>
                    <a:lnTo>
                      <a:pt x="69" y="80"/>
                    </a:lnTo>
                    <a:lnTo>
                      <a:pt x="68" y="80"/>
                    </a:lnTo>
                    <a:lnTo>
                      <a:pt x="68" y="81"/>
                    </a:lnTo>
                    <a:lnTo>
                      <a:pt x="67" y="81"/>
                    </a:lnTo>
                    <a:lnTo>
                      <a:pt x="67" y="81"/>
                    </a:lnTo>
                    <a:lnTo>
                      <a:pt x="67" y="82"/>
                    </a:lnTo>
                    <a:lnTo>
                      <a:pt x="66" y="82"/>
                    </a:lnTo>
                    <a:lnTo>
                      <a:pt x="66" y="82"/>
                    </a:lnTo>
                    <a:lnTo>
                      <a:pt x="65" y="83"/>
                    </a:lnTo>
                    <a:lnTo>
                      <a:pt x="64" y="83"/>
                    </a:lnTo>
                    <a:lnTo>
                      <a:pt x="64" y="83"/>
                    </a:lnTo>
                    <a:lnTo>
                      <a:pt x="63" y="83"/>
                    </a:lnTo>
                    <a:lnTo>
                      <a:pt x="63" y="84"/>
                    </a:lnTo>
                    <a:lnTo>
                      <a:pt x="62" y="84"/>
                    </a:lnTo>
                    <a:lnTo>
                      <a:pt x="61" y="84"/>
                    </a:lnTo>
                    <a:lnTo>
                      <a:pt x="61" y="84"/>
                    </a:lnTo>
                    <a:lnTo>
                      <a:pt x="60" y="84"/>
                    </a:lnTo>
                    <a:lnTo>
                      <a:pt x="60" y="84"/>
                    </a:lnTo>
                    <a:lnTo>
                      <a:pt x="59" y="85"/>
                    </a:lnTo>
                    <a:lnTo>
                      <a:pt x="58" y="85"/>
                    </a:lnTo>
                    <a:lnTo>
                      <a:pt x="58" y="85"/>
                    </a:lnTo>
                    <a:lnTo>
                      <a:pt x="58" y="85"/>
                    </a:lnTo>
                    <a:lnTo>
                      <a:pt x="58" y="85"/>
                    </a:lnTo>
                    <a:lnTo>
                      <a:pt x="57" y="85"/>
                    </a:lnTo>
                    <a:lnTo>
                      <a:pt x="56" y="85"/>
                    </a:lnTo>
                    <a:lnTo>
                      <a:pt x="56" y="85"/>
                    </a:lnTo>
                    <a:lnTo>
                      <a:pt x="55" y="85"/>
                    </a:lnTo>
                    <a:lnTo>
                      <a:pt x="54" y="85"/>
                    </a:lnTo>
                    <a:lnTo>
                      <a:pt x="54" y="85"/>
                    </a:lnTo>
                    <a:lnTo>
                      <a:pt x="53" y="85"/>
                    </a:lnTo>
                    <a:lnTo>
                      <a:pt x="53" y="85"/>
                    </a:lnTo>
                    <a:lnTo>
                      <a:pt x="52" y="85"/>
                    </a:lnTo>
                    <a:lnTo>
                      <a:pt x="52" y="85"/>
                    </a:lnTo>
                    <a:lnTo>
                      <a:pt x="51" y="85"/>
                    </a:lnTo>
                    <a:lnTo>
                      <a:pt x="51" y="85"/>
                    </a:lnTo>
                    <a:lnTo>
                      <a:pt x="50" y="85"/>
                    </a:lnTo>
                    <a:lnTo>
                      <a:pt x="50" y="85"/>
                    </a:lnTo>
                    <a:lnTo>
                      <a:pt x="49" y="85"/>
                    </a:lnTo>
                    <a:lnTo>
                      <a:pt x="49" y="85"/>
                    </a:lnTo>
                    <a:lnTo>
                      <a:pt x="48" y="85"/>
                    </a:lnTo>
                    <a:lnTo>
                      <a:pt x="48" y="85"/>
                    </a:lnTo>
                    <a:lnTo>
                      <a:pt x="48" y="85"/>
                    </a:lnTo>
                    <a:lnTo>
                      <a:pt x="47" y="85"/>
                    </a:lnTo>
                    <a:lnTo>
                      <a:pt x="47" y="85"/>
                    </a:lnTo>
                    <a:lnTo>
                      <a:pt x="46" y="85"/>
                    </a:lnTo>
                    <a:lnTo>
                      <a:pt x="46" y="85"/>
                    </a:lnTo>
                    <a:lnTo>
                      <a:pt x="45" y="85"/>
                    </a:lnTo>
                    <a:lnTo>
                      <a:pt x="44" y="85"/>
                    </a:lnTo>
                    <a:lnTo>
                      <a:pt x="44" y="84"/>
                    </a:lnTo>
                    <a:lnTo>
                      <a:pt x="43" y="84"/>
                    </a:lnTo>
                    <a:lnTo>
                      <a:pt x="43" y="84"/>
                    </a:lnTo>
                    <a:lnTo>
                      <a:pt x="42" y="84"/>
                    </a:lnTo>
                    <a:lnTo>
                      <a:pt x="42" y="84"/>
                    </a:lnTo>
                    <a:lnTo>
                      <a:pt x="41" y="84"/>
                    </a:lnTo>
                    <a:lnTo>
                      <a:pt x="41" y="84"/>
                    </a:lnTo>
                    <a:lnTo>
                      <a:pt x="40" y="83"/>
                    </a:lnTo>
                    <a:lnTo>
                      <a:pt x="40" y="83"/>
                    </a:lnTo>
                    <a:lnTo>
                      <a:pt x="39" y="83"/>
                    </a:lnTo>
                    <a:lnTo>
                      <a:pt x="39" y="83"/>
                    </a:lnTo>
                    <a:lnTo>
                      <a:pt x="38" y="83"/>
                    </a:lnTo>
                    <a:lnTo>
                      <a:pt x="38" y="82"/>
                    </a:lnTo>
                    <a:lnTo>
                      <a:pt x="38" y="82"/>
                    </a:lnTo>
                    <a:lnTo>
                      <a:pt x="38" y="82"/>
                    </a:lnTo>
                    <a:lnTo>
                      <a:pt x="37" y="82"/>
                    </a:lnTo>
                    <a:lnTo>
                      <a:pt x="37" y="82"/>
                    </a:lnTo>
                    <a:lnTo>
                      <a:pt x="36" y="81"/>
                    </a:lnTo>
                    <a:lnTo>
                      <a:pt x="36" y="81"/>
                    </a:lnTo>
                    <a:lnTo>
                      <a:pt x="35" y="81"/>
                    </a:lnTo>
                    <a:lnTo>
                      <a:pt x="35" y="81"/>
                    </a:lnTo>
                    <a:lnTo>
                      <a:pt x="34" y="80"/>
                    </a:lnTo>
                    <a:lnTo>
                      <a:pt x="34" y="80"/>
                    </a:lnTo>
                    <a:lnTo>
                      <a:pt x="33" y="80"/>
                    </a:lnTo>
                    <a:lnTo>
                      <a:pt x="33" y="80"/>
                    </a:lnTo>
                    <a:lnTo>
                      <a:pt x="32" y="79"/>
                    </a:lnTo>
                    <a:lnTo>
                      <a:pt x="32" y="79"/>
                    </a:lnTo>
                    <a:lnTo>
                      <a:pt x="31" y="79"/>
                    </a:lnTo>
                    <a:lnTo>
                      <a:pt x="31" y="79"/>
                    </a:lnTo>
                    <a:lnTo>
                      <a:pt x="30" y="78"/>
                    </a:lnTo>
                    <a:lnTo>
                      <a:pt x="30" y="78"/>
                    </a:lnTo>
                    <a:lnTo>
                      <a:pt x="30" y="78"/>
                    </a:lnTo>
                    <a:lnTo>
                      <a:pt x="29" y="78"/>
                    </a:lnTo>
                    <a:lnTo>
                      <a:pt x="29" y="78"/>
                    </a:lnTo>
                    <a:lnTo>
                      <a:pt x="29" y="77"/>
                    </a:lnTo>
                    <a:lnTo>
                      <a:pt x="29" y="77"/>
                    </a:lnTo>
                    <a:lnTo>
                      <a:pt x="29" y="77"/>
                    </a:lnTo>
                    <a:lnTo>
                      <a:pt x="28" y="76"/>
                    </a:lnTo>
                    <a:lnTo>
                      <a:pt x="28" y="76"/>
                    </a:lnTo>
                    <a:lnTo>
                      <a:pt x="27" y="76"/>
                    </a:lnTo>
                    <a:lnTo>
                      <a:pt x="27" y="76"/>
                    </a:lnTo>
                    <a:lnTo>
                      <a:pt x="26" y="76"/>
                    </a:lnTo>
                    <a:lnTo>
                      <a:pt x="26" y="76"/>
                    </a:lnTo>
                    <a:lnTo>
                      <a:pt x="26" y="75"/>
                    </a:lnTo>
                    <a:lnTo>
                      <a:pt x="25" y="75"/>
                    </a:lnTo>
                    <a:lnTo>
                      <a:pt x="25" y="75"/>
                    </a:lnTo>
                    <a:lnTo>
                      <a:pt x="24" y="74"/>
                    </a:lnTo>
                    <a:lnTo>
                      <a:pt x="24" y="74"/>
                    </a:lnTo>
                    <a:lnTo>
                      <a:pt x="24" y="74"/>
                    </a:lnTo>
                    <a:lnTo>
                      <a:pt x="23" y="73"/>
                    </a:lnTo>
                    <a:lnTo>
                      <a:pt x="23" y="73"/>
                    </a:lnTo>
                    <a:lnTo>
                      <a:pt x="22" y="73"/>
                    </a:lnTo>
                    <a:lnTo>
                      <a:pt x="22" y="72"/>
                    </a:lnTo>
                    <a:lnTo>
                      <a:pt x="21" y="72"/>
                    </a:lnTo>
                    <a:lnTo>
                      <a:pt x="20" y="71"/>
                    </a:lnTo>
                    <a:lnTo>
                      <a:pt x="20" y="70"/>
                    </a:lnTo>
                    <a:lnTo>
                      <a:pt x="19" y="70"/>
                    </a:lnTo>
                    <a:lnTo>
                      <a:pt x="19" y="69"/>
                    </a:lnTo>
                    <a:lnTo>
                      <a:pt x="18" y="68"/>
                    </a:lnTo>
                    <a:lnTo>
                      <a:pt x="18" y="67"/>
                    </a:lnTo>
                    <a:lnTo>
                      <a:pt x="17" y="67"/>
                    </a:lnTo>
                    <a:lnTo>
                      <a:pt x="16" y="66"/>
                    </a:lnTo>
                    <a:lnTo>
                      <a:pt x="15" y="66"/>
                    </a:lnTo>
                    <a:lnTo>
                      <a:pt x="15" y="65"/>
                    </a:lnTo>
                    <a:lnTo>
                      <a:pt x="14" y="64"/>
                    </a:lnTo>
                    <a:lnTo>
                      <a:pt x="13" y="64"/>
                    </a:lnTo>
                    <a:lnTo>
                      <a:pt x="13" y="63"/>
                    </a:lnTo>
                    <a:lnTo>
                      <a:pt x="12" y="62"/>
                    </a:lnTo>
                    <a:lnTo>
                      <a:pt x="11" y="61"/>
                    </a:lnTo>
                    <a:lnTo>
                      <a:pt x="11" y="60"/>
                    </a:lnTo>
                    <a:lnTo>
                      <a:pt x="10" y="59"/>
                    </a:lnTo>
                    <a:lnTo>
                      <a:pt x="10" y="58"/>
                    </a:lnTo>
                    <a:lnTo>
                      <a:pt x="10" y="58"/>
                    </a:lnTo>
                    <a:lnTo>
                      <a:pt x="9" y="57"/>
                    </a:lnTo>
                    <a:lnTo>
                      <a:pt x="9" y="57"/>
                    </a:lnTo>
                    <a:lnTo>
                      <a:pt x="9" y="56"/>
                    </a:lnTo>
                    <a:lnTo>
                      <a:pt x="8" y="56"/>
                    </a:lnTo>
                    <a:lnTo>
                      <a:pt x="8" y="55"/>
                    </a:lnTo>
                    <a:lnTo>
                      <a:pt x="8" y="55"/>
                    </a:lnTo>
                    <a:lnTo>
                      <a:pt x="7" y="55"/>
                    </a:lnTo>
                    <a:lnTo>
                      <a:pt x="7" y="54"/>
                    </a:lnTo>
                    <a:lnTo>
                      <a:pt x="7" y="54"/>
                    </a:lnTo>
                    <a:lnTo>
                      <a:pt x="7" y="53"/>
                    </a:lnTo>
                    <a:lnTo>
                      <a:pt x="6" y="53"/>
                    </a:lnTo>
                    <a:lnTo>
                      <a:pt x="6" y="52"/>
                    </a:lnTo>
                    <a:lnTo>
                      <a:pt x="6" y="52"/>
                    </a:lnTo>
                    <a:lnTo>
                      <a:pt x="6" y="51"/>
                    </a:lnTo>
                    <a:lnTo>
                      <a:pt x="5" y="51"/>
                    </a:lnTo>
                    <a:lnTo>
                      <a:pt x="5" y="51"/>
                    </a:lnTo>
                    <a:lnTo>
                      <a:pt x="5" y="50"/>
                    </a:lnTo>
                    <a:lnTo>
                      <a:pt x="5" y="50"/>
                    </a:lnTo>
                    <a:lnTo>
                      <a:pt x="5" y="49"/>
                    </a:lnTo>
                    <a:lnTo>
                      <a:pt x="5" y="49"/>
                    </a:lnTo>
                    <a:lnTo>
                      <a:pt x="4" y="48"/>
                    </a:lnTo>
                    <a:lnTo>
                      <a:pt x="4" y="48"/>
                    </a:lnTo>
                    <a:lnTo>
                      <a:pt x="4" y="47"/>
                    </a:lnTo>
                    <a:lnTo>
                      <a:pt x="4" y="47"/>
                    </a:lnTo>
                    <a:lnTo>
                      <a:pt x="4" y="47"/>
                    </a:lnTo>
                    <a:lnTo>
                      <a:pt x="3" y="47"/>
                    </a:lnTo>
                    <a:lnTo>
                      <a:pt x="3" y="47"/>
                    </a:lnTo>
                    <a:lnTo>
                      <a:pt x="3" y="46"/>
                    </a:lnTo>
                    <a:lnTo>
                      <a:pt x="3" y="46"/>
                    </a:lnTo>
                    <a:lnTo>
                      <a:pt x="3" y="45"/>
                    </a:lnTo>
                    <a:lnTo>
                      <a:pt x="2" y="45"/>
                    </a:lnTo>
                    <a:lnTo>
                      <a:pt x="2" y="44"/>
                    </a:lnTo>
                    <a:lnTo>
                      <a:pt x="2" y="44"/>
                    </a:lnTo>
                    <a:lnTo>
                      <a:pt x="2" y="43"/>
                    </a:lnTo>
                    <a:lnTo>
                      <a:pt x="2" y="43"/>
                    </a:lnTo>
                    <a:lnTo>
                      <a:pt x="2" y="42"/>
                    </a:lnTo>
                    <a:lnTo>
                      <a:pt x="1" y="42"/>
                    </a:lnTo>
                    <a:lnTo>
                      <a:pt x="1" y="41"/>
                    </a:lnTo>
                    <a:lnTo>
                      <a:pt x="1" y="41"/>
                    </a:lnTo>
                    <a:lnTo>
                      <a:pt x="1" y="40"/>
                    </a:lnTo>
                    <a:lnTo>
                      <a:pt x="1" y="40"/>
                    </a:lnTo>
                    <a:lnTo>
                      <a:pt x="1" y="39"/>
                    </a:lnTo>
                    <a:lnTo>
                      <a:pt x="1" y="38"/>
                    </a:lnTo>
                    <a:lnTo>
                      <a:pt x="1" y="38"/>
                    </a:lnTo>
                    <a:lnTo>
                      <a:pt x="0" y="37"/>
                    </a:lnTo>
                    <a:lnTo>
                      <a:pt x="0" y="37"/>
                    </a:lnTo>
                    <a:lnTo>
                      <a:pt x="0" y="37"/>
                    </a:lnTo>
                    <a:lnTo>
                      <a:pt x="0" y="37"/>
                    </a:lnTo>
                    <a:lnTo>
                      <a:pt x="0" y="36"/>
                    </a:lnTo>
                    <a:lnTo>
                      <a:pt x="0" y="36"/>
                    </a:lnTo>
                    <a:lnTo>
                      <a:pt x="0" y="35"/>
                    </a:lnTo>
                    <a:lnTo>
                      <a:pt x="0" y="35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0" y="33"/>
                    </a:lnTo>
                    <a:lnTo>
                      <a:pt x="0" y="33"/>
                    </a:lnTo>
                    <a:lnTo>
                      <a:pt x="0" y="32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0" y="29"/>
                    </a:lnTo>
                    <a:lnTo>
                      <a:pt x="0" y="29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0" y="25"/>
                    </a:lnTo>
                    <a:lnTo>
                      <a:pt x="0" y="25"/>
                    </a:lnTo>
                    <a:lnTo>
                      <a:pt x="1" y="24"/>
                    </a:lnTo>
                    <a:lnTo>
                      <a:pt x="1" y="23"/>
                    </a:lnTo>
                    <a:lnTo>
                      <a:pt x="1" y="23"/>
                    </a:lnTo>
                    <a:lnTo>
                      <a:pt x="1" y="22"/>
                    </a:lnTo>
                    <a:lnTo>
                      <a:pt x="1" y="22"/>
                    </a:lnTo>
                    <a:lnTo>
                      <a:pt x="1" y="21"/>
                    </a:lnTo>
                    <a:lnTo>
                      <a:pt x="1" y="20"/>
                    </a:lnTo>
                    <a:lnTo>
                      <a:pt x="2" y="20"/>
                    </a:lnTo>
                    <a:lnTo>
                      <a:pt x="2" y="19"/>
                    </a:lnTo>
                    <a:lnTo>
                      <a:pt x="2" y="19"/>
                    </a:lnTo>
                    <a:lnTo>
                      <a:pt x="2" y="18"/>
                    </a:lnTo>
                    <a:lnTo>
                      <a:pt x="3" y="18"/>
                    </a:lnTo>
                    <a:lnTo>
                      <a:pt x="3" y="18"/>
                    </a:lnTo>
                    <a:lnTo>
                      <a:pt x="3" y="18"/>
                    </a:lnTo>
                    <a:lnTo>
                      <a:pt x="3" y="17"/>
                    </a:lnTo>
                    <a:lnTo>
                      <a:pt x="4" y="17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4" y="15"/>
                    </a:lnTo>
                    <a:lnTo>
                      <a:pt x="5" y="15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6" y="13"/>
                    </a:lnTo>
                    <a:lnTo>
                      <a:pt x="6" y="13"/>
                    </a:lnTo>
                    <a:lnTo>
                      <a:pt x="6" y="12"/>
                    </a:lnTo>
                    <a:lnTo>
                      <a:pt x="7" y="12"/>
                    </a:lnTo>
                    <a:lnTo>
                      <a:pt x="7" y="11"/>
                    </a:lnTo>
                    <a:lnTo>
                      <a:pt x="8" y="11"/>
                    </a:lnTo>
                    <a:lnTo>
                      <a:pt x="8" y="10"/>
                    </a:lnTo>
                    <a:lnTo>
                      <a:pt x="9" y="10"/>
                    </a:lnTo>
                    <a:lnTo>
                      <a:pt x="9" y="9"/>
                    </a:lnTo>
                    <a:lnTo>
                      <a:pt x="9" y="9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1" y="8"/>
                    </a:lnTo>
                    <a:lnTo>
                      <a:pt x="11" y="8"/>
                    </a:lnTo>
                    <a:lnTo>
                      <a:pt x="11" y="7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5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7" y="4"/>
                    </a:lnTo>
                    <a:lnTo>
                      <a:pt x="17" y="4"/>
                    </a:lnTo>
                    <a:lnTo>
                      <a:pt x="18" y="3"/>
                    </a:lnTo>
                    <a:lnTo>
                      <a:pt x="18" y="3"/>
                    </a:lnTo>
                    <a:lnTo>
                      <a:pt x="19" y="3"/>
                    </a:lnTo>
                    <a:lnTo>
                      <a:pt x="19" y="3"/>
                    </a:lnTo>
                    <a:lnTo>
                      <a:pt x="19" y="3"/>
                    </a:lnTo>
                    <a:lnTo>
                      <a:pt x="19" y="2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21" y="2"/>
                    </a:lnTo>
                    <a:lnTo>
                      <a:pt x="21" y="2"/>
                    </a:lnTo>
                    <a:lnTo>
                      <a:pt x="22" y="2"/>
                    </a:lnTo>
                    <a:lnTo>
                      <a:pt x="22" y="1"/>
                    </a:lnTo>
                    <a:lnTo>
                      <a:pt x="23" y="1"/>
                    </a:lnTo>
                    <a:lnTo>
                      <a:pt x="23" y="1"/>
                    </a:lnTo>
                    <a:lnTo>
                      <a:pt x="24" y="1"/>
                    </a:lnTo>
                    <a:lnTo>
                      <a:pt x="24" y="1"/>
                    </a:lnTo>
                    <a:lnTo>
                      <a:pt x="25" y="1"/>
                    </a:lnTo>
                    <a:lnTo>
                      <a:pt x="25" y="1"/>
                    </a:lnTo>
                    <a:lnTo>
                      <a:pt x="26" y="1"/>
                    </a:lnTo>
                    <a:lnTo>
                      <a:pt x="26" y="1"/>
                    </a:lnTo>
                    <a:lnTo>
                      <a:pt x="27" y="1"/>
                    </a:lnTo>
                    <a:lnTo>
                      <a:pt x="27" y="0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29" y="0"/>
                    </a:lnTo>
                    <a:lnTo>
                      <a:pt x="29" y="0"/>
                    </a:lnTo>
                    <a:lnTo>
                      <a:pt x="29" y="0"/>
                    </a:lnTo>
                    <a:lnTo>
                      <a:pt x="29" y="0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30" y="0"/>
                    </a:lnTo>
                    <a:close/>
                    <a:moveTo>
                      <a:pt x="38" y="43"/>
                    </a:move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close/>
                    <a:moveTo>
                      <a:pt x="38" y="43"/>
                    </a:move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close/>
                    <a:moveTo>
                      <a:pt x="38" y="43"/>
                    </a:move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close/>
                    <a:moveTo>
                      <a:pt x="38" y="43"/>
                    </a:move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close/>
                    <a:moveTo>
                      <a:pt x="38" y="43"/>
                    </a:move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close/>
                    <a:moveTo>
                      <a:pt x="38" y="43"/>
                    </a:move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close/>
                    <a:moveTo>
                      <a:pt x="38" y="43"/>
                    </a:move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close/>
                    <a:moveTo>
                      <a:pt x="38" y="43"/>
                    </a:move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close/>
                    <a:moveTo>
                      <a:pt x="38" y="43"/>
                    </a:move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close/>
                    <a:moveTo>
                      <a:pt x="38" y="43"/>
                    </a:move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close/>
                    <a:moveTo>
                      <a:pt x="38" y="43"/>
                    </a:move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close/>
                    <a:moveTo>
                      <a:pt x="38" y="43"/>
                    </a:move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close/>
                    <a:moveTo>
                      <a:pt x="38" y="43"/>
                    </a:move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close/>
                    <a:moveTo>
                      <a:pt x="38" y="43"/>
                    </a:move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close/>
                    <a:moveTo>
                      <a:pt x="38" y="43"/>
                    </a:move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close/>
                    <a:moveTo>
                      <a:pt x="38" y="42"/>
                    </a:move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close/>
                    <a:moveTo>
                      <a:pt x="38" y="43"/>
                    </a:move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close/>
                    <a:moveTo>
                      <a:pt x="38" y="43"/>
                    </a:move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close/>
                    <a:moveTo>
                      <a:pt x="38" y="43"/>
                    </a:move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close/>
                    <a:moveTo>
                      <a:pt x="38" y="43"/>
                    </a:moveTo>
                    <a:lnTo>
                      <a:pt x="38" y="42"/>
                    </a:lnTo>
                    <a:lnTo>
                      <a:pt x="38" y="42"/>
                    </a:lnTo>
                    <a:lnTo>
                      <a:pt x="38" y="43"/>
                    </a:lnTo>
                    <a:lnTo>
                      <a:pt x="38" y="43"/>
                    </a:lnTo>
                    <a:close/>
                    <a:moveTo>
                      <a:pt x="38" y="42"/>
                    </a:move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close/>
                    <a:moveTo>
                      <a:pt x="38" y="42"/>
                    </a:move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close/>
                    <a:moveTo>
                      <a:pt x="38" y="42"/>
                    </a:move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close/>
                    <a:moveTo>
                      <a:pt x="38" y="42"/>
                    </a:move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close/>
                    <a:moveTo>
                      <a:pt x="38" y="42"/>
                    </a:move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close/>
                    <a:moveTo>
                      <a:pt x="38" y="42"/>
                    </a:move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close/>
                    <a:moveTo>
                      <a:pt x="38" y="42"/>
                    </a:move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153">
                <a:extLst>
                  <a:ext uri="{FF2B5EF4-FFF2-40B4-BE49-F238E27FC236}">
                    <a16:creationId xmlns:a16="http://schemas.microsoft.com/office/drawing/2014/main" id="{27505FBF-6AA1-E6F1-21DC-694AC33050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05913" y="8891589"/>
                <a:ext cx="482600" cy="300038"/>
              </a:xfrm>
              <a:custGeom>
                <a:avLst/>
                <a:gdLst>
                  <a:gd name="T0" fmla="*/ 193 w 304"/>
                  <a:gd name="T1" fmla="*/ 83 h 189"/>
                  <a:gd name="T2" fmla="*/ 218 w 304"/>
                  <a:gd name="T3" fmla="*/ 85 h 189"/>
                  <a:gd name="T4" fmla="*/ 233 w 304"/>
                  <a:gd name="T5" fmla="*/ 87 h 189"/>
                  <a:gd name="T6" fmla="*/ 246 w 304"/>
                  <a:gd name="T7" fmla="*/ 91 h 189"/>
                  <a:gd name="T8" fmla="*/ 264 w 304"/>
                  <a:gd name="T9" fmla="*/ 97 h 189"/>
                  <a:gd name="T10" fmla="*/ 276 w 304"/>
                  <a:gd name="T11" fmla="*/ 102 h 189"/>
                  <a:gd name="T12" fmla="*/ 286 w 304"/>
                  <a:gd name="T13" fmla="*/ 109 h 189"/>
                  <a:gd name="T14" fmla="*/ 295 w 304"/>
                  <a:gd name="T15" fmla="*/ 116 h 189"/>
                  <a:gd name="T16" fmla="*/ 300 w 304"/>
                  <a:gd name="T17" fmla="*/ 123 h 189"/>
                  <a:gd name="T18" fmla="*/ 303 w 304"/>
                  <a:gd name="T19" fmla="*/ 132 h 189"/>
                  <a:gd name="T20" fmla="*/ 303 w 304"/>
                  <a:gd name="T21" fmla="*/ 142 h 189"/>
                  <a:gd name="T22" fmla="*/ 300 w 304"/>
                  <a:gd name="T23" fmla="*/ 150 h 189"/>
                  <a:gd name="T24" fmla="*/ 295 w 304"/>
                  <a:gd name="T25" fmla="*/ 159 h 189"/>
                  <a:gd name="T26" fmla="*/ 290 w 304"/>
                  <a:gd name="T27" fmla="*/ 164 h 189"/>
                  <a:gd name="T28" fmla="*/ 283 w 304"/>
                  <a:gd name="T29" fmla="*/ 169 h 189"/>
                  <a:gd name="T30" fmla="*/ 276 w 304"/>
                  <a:gd name="T31" fmla="*/ 173 h 189"/>
                  <a:gd name="T32" fmla="*/ 262 w 304"/>
                  <a:gd name="T33" fmla="*/ 179 h 189"/>
                  <a:gd name="T34" fmla="*/ 244 w 304"/>
                  <a:gd name="T35" fmla="*/ 184 h 189"/>
                  <a:gd name="T36" fmla="*/ 227 w 304"/>
                  <a:gd name="T37" fmla="*/ 187 h 189"/>
                  <a:gd name="T38" fmla="*/ 208 w 304"/>
                  <a:gd name="T39" fmla="*/ 189 h 189"/>
                  <a:gd name="T40" fmla="*/ 187 w 304"/>
                  <a:gd name="T41" fmla="*/ 189 h 189"/>
                  <a:gd name="T42" fmla="*/ 166 w 304"/>
                  <a:gd name="T43" fmla="*/ 189 h 189"/>
                  <a:gd name="T44" fmla="*/ 146 w 304"/>
                  <a:gd name="T45" fmla="*/ 188 h 189"/>
                  <a:gd name="T46" fmla="*/ 124 w 304"/>
                  <a:gd name="T47" fmla="*/ 187 h 189"/>
                  <a:gd name="T48" fmla="*/ 96 w 304"/>
                  <a:gd name="T49" fmla="*/ 187 h 189"/>
                  <a:gd name="T50" fmla="*/ 71 w 304"/>
                  <a:gd name="T51" fmla="*/ 184 h 189"/>
                  <a:gd name="T52" fmla="*/ 58 w 304"/>
                  <a:gd name="T53" fmla="*/ 179 h 189"/>
                  <a:gd name="T54" fmla="*/ 47 w 304"/>
                  <a:gd name="T55" fmla="*/ 176 h 189"/>
                  <a:gd name="T56" fmla="*/ 36 w 304"/>
                  <a:gd name="T57" fmla="*/ 171 h 189"/>
                  <a:gd name="T58" fmla="*/ 27 w 304"/>
                  <a:gd name="T59" fmla="*/ 167 h 189"/>
                  <a:gd name="T60" fmla="*/ 20 w 304"/>
                  <a:gd name="T61" fmla="*/ 160 h 189"/>
                  <a:gd name="T62" fmla="*/ 17 w 304"/>
                  <a:gd name="T63" fmla="*/ 156 h 189"/>
                  <a:gd name="T64" fmla="*/ 15 w 304"/>
                  <a:gd name="T65" fmla="*/ 150 h 189"/>
                  <a:gd name="T66" fmla="*/ 4 w 304"/>
                  <a:gd name="T67" fmla="*/ 138 h 189"/>
                  <a:gd name="T68" fmla="*/ 1 w 304"/>
                  <a:gd name="T69" fmla="*/ 124 h 189"/>
                  <a:gd name="T70" fmla="*/ 3 w 304"/>
                  <a:gd name="T71" fmla="*/ 109 h 189"/>
                  <a:gd name="T72" fmla="*/ 10 w 304"/>
                  <a:gd name="T73" fmla="*/ 88 h 189"/>
                  <a:gd name="T74" fmla="*/ 19 w 304"/>
                  <a:gd name="T75" fmla="*/ 68 h 189"/>
                  <a:gd name="T76" fmla="*/ 30 w 304"/>
                  <a:gd name="T77" fmla="*/ 46 h 189"/>
                  <a:gd name="T78" fmla="*/ 40 w 304"/>
                  <a:gd name="T79" fmla="*/ 28 h 189"/>
                  <a:gd name="T80" fmla="*/ 46 w 304"/>
                  <a:gd name="T81" fmla="*/ 20 h 189"/>
                  <a:gd name="T82" fmla="*/ 52 w 304"/>
                  <a:gd name="T83" fmla="*/ 12 h 189"/>
                  <a:gd name="T84" fmla="*/ 60 w 304"/>
                  <a:gd name="T85" fmla="*/ 6 h 189"/>
                  <a:gd name="T86" fmla="*/ 70 w 304"/>
                  <a:gd name="T87" fmla="*/ 1 h 189"/>
                  <a:gd name="T88" fmla="*/ 79 w 304"/>
                  <a:gd name="T89" fmla="*/ 0 h 189"/>
                  <a:gd name="T90" fmla="*/ 86 w 304"/>
                  <a:gd name="T91" fmla="*/ 2 h 189"/>
                  <a:gd name="T92" fmla="*/ 93 w 304"/>
                  <a:gd name="T93" fmla="*/ 6 h 189"/>
                  <a:gd name="T94" fmla="*/ 98 w 304"/>
                  <a:gd name="T95" fmla="*/ 11 h 189"/>
                  <a:gd name="T96" fmla="*/ 101 w 304"/>
                  <a:gd name="T97" fmla="*/ 16 h 189"/>
                  <a:gd name="T98" fmla="*/ 104 w 304"/>
                  <a:gd name="T99" fmla="*/ 22 h 189"/>
                  <a:gd name="T100" fmla="*/ 106 w 304"/>
                  <a:gd name="T101" fmla="*/ 31 h 189"/>
                  <a:gd name="T102" fmla="*/ 104 w 304"/>
                  <a:gd name="T103" fmla="*/ 43 h 189"/>
                  <a:gd name="T104" fmla="*/ 100 w 304"/>
                  <a:gd name="T105" fmla="*/ 53 h 189"/>
                  <a:gd name="T106" fmla="*/ 95 w 304"/>
                  <a:gd name="T107" fmla="*/ 62 h 189"/>
                  <a:gd name="T108" fmla="*/ 87 w 304"/>
                  <a:gd name="T109" fmla="*/ 75 h 189"/>
                  <a:gd name="T110" fmla="*/ 75 w 304"/>
                  <a:gd name="T111" fmla="*/ 92 h 189"/>
                  <a:gd name="T112" fmla="*/ 91 w 304"/>
                  <a:gd name="T113" fmla="*/ 89 h 189"/>
                  <a:gd name="T114" fmla="*/ 109 w 304"/>
                  <a:gd name="T115" fmla="*/ 86 h 189"/>
                  <a:gd name="T116" fmla="*/ 128 w 304"/>
                  <a:gd name="T117" fmla="*/ 83 h 189"/>
                  <a:gd name="T118" fmla="*/ 161 w 304"/>
                  <a:gd name="T119" fmla="*/ 83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04" h="189">
                    <a:moveTo>
                      <a:pt x="164" y="83"/>
                    </a:moveTo>
                    <a:lnTo>
                      <a:pt x="166" y="83"/>
                    </a:lnTo>
                    <a:lnTo>
                      <a:pt x="168" y="83"/>
                    </a:lnTo>
                    <a:lnTo>
                      <a:pt x="170" y="83"/>
                    </a:lnTo>
                    <a:lnTo>
                      <a:pt x="172" y="83"/>
                    </a:lnTo>
                    <a:lnTo>
                      <a:pt x="175" y="83"/>
                    </a:lnTo>
                    <a:lnTo>
                      <a:pt x="176" y="83"/>
                    </a:lnTo>
                    <a:lnTo>
                      <a:pt x="179" y="83"/>
                    </a:lnTo>
                    <a:lnTo>
                      <a:pt x="181" y="83"/>
                    </a:lnTo>
                    <a:lnTo>
                      <a:pt x="183" y="83"/>
                    </a:lnTo>
                    <a:lnTo>
                      <a:pt x="185" y="83"/>
                    </a:lnTo>
                    <a:lnTo>
                      <a:pt x="187" y="83"/>
                    </a:lnTo>
                    <a:lnTo>
                      <a:pt x="189" y="83"/>
                    </a:lnTo>
                    <a:lnTo>
                      <a:pt x="191" y="83"/>
                    </a:lnTo>
                    <a:lnTo>
                      <a:pt x="193" y="83"/>
                    </a:lnTo>
                    <a:lnTo>
                      <a:pt x="195" y="84"/>
                    </a:lnTo>
                    <a:lnTo>
                      <a:pt x="196" y="84"/>
                    </a:lnTo>
                    <a:lnTo>
                      <a:pt x="198" y="84"/>
                    </a:lnTo>
                    <a:lnTo>
                      <a:pt x="200" y="84"/>
                    </a:lnTo>
                    <a:lnTo>
                      <a:pt x="202" y="84"/>
                    </a:lnTo>
                    <a:lnTo>
                      <a:pt x="204" y="84"/>
                    </a:lnTo>
                    <a:lnTo>
                      <a:pt x="205" y="84"/>
                    </a:lnTo>
                    <a:lnTo>
                      <a:pt x="207" y="84"/>
                    </a:lnTo>
                    <a:lnTo>
                      <a:pt x="209" y="84"/>
                    </a:lnTo>
                    <a:lnTo>
                      <a:pt x="211" y="85"/>
                    </a:lnTo>
                    <a:lnTo>
                      <a:pt x="212" y="85"/>
                    </a:lnTo>
                    <a:lnTo>
                      <a:pt x="214" y="85"/>
                    </a:lnTo>
                    <a:lnTo>
                      <a:pt x="215" y="85"/>
                    </a:lnTo>
                    <a:lnTo>
                      <a:pt x="216" y="85"/>
                    </a:lnTo>
                    <a:lnTo>
                      <a:pt x="218" y="85"/>
                    </a:lnTo>
                    <a:lnTo>
                      <a:pt x="219" y="85"/>
                    </a:lnTo>
                    <a:lnTo>
                      <a:pt x="221" y="85"/>
                    </a:lnTo>
                    <a:lnTo>
                      <a:pt x="222" y="85"/>
                    </a:lnTo>
                    <a:lnTo>
                      <a:pt x="223" y="86"/>
                    </a:lnTo>
                    <a:lnTo>
                      <a:pt x="224" y="86"/>
                    </a:lnTo>
                    <a:lnTo>
                      <a:pt x="225" y="86"/>
                    </a:lnTo>
                    <a:lnTo>
                      <a:pt x="226" y="86"/>
                    </a:lnTo>
                    <a:lnTo>
                      <a:pt x="227" y="86"/>
                    </a:lnTo>
                    <a:lnTo>
                      <a:pt x="228" y="86"/>
                    </a:lnTo>
                    <a:lnTo>
                      <a:pt x="229" y="86"/>
                    </a:lnTo>
                    <a:lnTo>
                      <a:pt x="230" y="86"/>
                    </a:lnTo>
                    <a:lnTo>
                      <a:pt x="231" y="87"/>
                    </a:lnTo>
                    <a:lnTo>
                      <a:pt x="232" y="87"/>
                    </a:lnTo>
                    <a:lnTo>
                      <a:pt x="233" y="87"/>
                    </a:lnTo>
                    <a:lnTo>
                      <a:pt x="233" y="87"/>
                    </a:lnTo>
                    <a:lnTo>
                      <a:pt x="233" y="87"/>
                    </a:lnTo>
                    <a:lnTo>
                      <a:pt x="233" y="87"/>
                    </a:lnTo>
                    <a:lnTo>
                      <a:pt x="234" y="87"/>
                    </a:lnTo>
                    <a:lnTo>
                      <a:pt x="235" y="87"/>
                    </a:lnTo>
                    <a:lnTo>
                      <a:pt x="236" y="87"/>
                    </a:lnTo>
                    <a:lnTo>
                      <a:pt x="237" y="88"/>
                    </a:lnTo>
                    <a:lnTo>
                      <a:pt x="238" y="88"/>
                    </a:lnTo>
                    <a:lnTo>
                      <a:pt x="239" y="88"/>
                    </a:lnTo>
                    <a:lnTo>
                      <a:pt x="240" y="88"/>
                    </a:lnTo>
                    <a:lnTo>
                      <a:pt x="241" y="89"/>
                    </a:lnTo>
                    <a:lnTo>
                      <a:pt x="242" y="89"/>
                    </a:lnTo>
                    <a:lnTo>
                      <a:pt x="243" y="89"/>
                    </a:lnTo>
                    <a:lnTo>
                      <a:pt x="244" y="90"/>
                    </a:lnTo>
                    <a:lnTo>
                      <a:pt x="245" y="90"/>
                    </a:lnTo>
                    <a:lnTo>
                      <a:pt x="246" y="91"/>
                    </a:lnTo>
                    <a:lnTo>
                      <a:pt x="248" y="91"/>
                    </a:lnTo>
                    <a:lnTo>
                      <a:pt x="248" y="91"/>
                    </a:lnTo>
                    <a:lnTo>
                      <a:pt x="249" y="91"/>
                    </a:lnTo>
                    <a:lnTo>
                      <a:pt x="250" y="92"/>
                    </a:lnTo>
                    <a:lnTo>
                      <a:pt x="252" y="92"/>
                    </a:lnTo>
                    <a:lnTo>
                      <a:pt x="252" y="92"/>
                    </a:lnTo>
                    <a:lnTo>
                      <a:pt x="253" y="92"/>
                    </a:lnTo>
                    <a:lnTo>
                      <a:pt x="255" y="93"/>
                    </a:lnTo>
                    <a:lnTo>
                      <a:pt x="256" y="93"/>
                    </a:lnTo>
                    <a:lnTo>
                      <a:pt x="258" y="94"/>
                    </a:lnTo>
                    <a:lnTo>
                      <a:pt x="259" y="95"/>
                    </a:lnTo>
                    <a:lnTo>
                      <a:pt x="261" y="95"/>
                    </a:lnTo>
                    <a:lnTo>
                      <a:pt x="262" y="96"/>
                    </a:lnTo>
                    <a:lnTo>
                      <a:pt x="263" y="96"/>
                    </a:lnTo>
                    <a:lnTo>
                      <a:pt x="264" y="97"/>
                    </a:lnTo>
                    <a:lnTo>
                      <a:pt x="266" y="98"/>
                    </a:lnTo>
                    <a:lnTo>
                      <a:pt x="267" y="98"/>
                    </a:lnTo>
                    <a:lnTo>
                      <a:pt x="268" y="99"/>
                    </a:lnTo>
                    <a:lnTo>
                      <a:pt x="269" y="99"/>
                    </a:lnTo>
                    <a:lnTo>
                      <a:pt x="270" y="100"/>
                    </a:lnTo>
                    <a:lnTo>
                      <a:pt x="271" y="100"/>
                    </a:lnTo>
                    <a:lnTo>
                      <a:pt x="271" y="100"/>
                    </a:lnTo>
                    <a:lnTo>
                      <a:pt x="272" y="101"/>
                    </a:lnTo>
                    <a:lnTo>
                      <a:pt x="272" y="101"/>
                    </a:lnTo>
                    <a:lnTo>
                      <a:pt x="273" y="102"/>
                    </a:lnTo>
                    <a:lnTo>
                      <a:pt x="273" y="102"/>
                    </a:lnTo>
                    <a:lnTo>
                      <a:pt x="274" y="102"/>
                    </a:lnTo>
                    <a:lnTo>
                      <a:pt x="275" y="102"/>
                    </a:lnTo>
                    <a:lnTo>
                      <a:pt x="276" y="102"/>
                    </a:lnTo>
                    <a:lnTo>
                      <a:pt x="276" y="102"/>
                    </a:lnTo>
                    <a:lnTo>
                      <a:pt x="277" y="103"/>
                    </a:lnTo>
                    <a:lnTo>
                      <a:pt x="278" y="103"/>
                    </a:lnTo>
                    <a:lnTo>
                      <a:pt x="279" y="104"/>
                    </a:lnTo>
                    <a:lnTo>
                      <a:pt x="279" y="104"/>
                    </a:lnTo>
                    <a:lnTo>
                      <a:pt x="280" y="104"/>
                    </a:lnTo>
                    <a:lnTo>
                      <a:pt x="281" y="105"/>
                    </a:lnTo>
                    <a:lnTo>
                      <a:pt x="281" y="105"/>
                    </a:lnTo>
                    <a:lnTo>
                      <a:pt x="281" y="106"/>
                    </a:lnTo>
                    <a:lnTo>
                      <a:pt x="282" y="106"/>
                    </a:lnTo>
                    <a:lnTo>
                      <a:pt x="282" y="107"/>
                    </a:lnTo>
                    <a:lnTo>
                      <a:pt x="283" y="107"/>
                    </a:lnTo>
                    <a:lnTo>
                      <a:pt x="284" y="107"/>
                    </a:lnTo>
                    <a:lnTo>
                      <a:pt x="285" y="108"/>
                    </a:lnTo>
                    <a:lnTo>
                      <a:pt x="285" y="108"/>
                    </a:lnTo>
                    <a:lnTo>
                      <a:pt x="286" y="109"/>
                    </a:lnTo>
                    <a:lnTo>
                      <a:pt x="287" y="109"/>
                    </a:lnTo>
                    <a:lnTo>
                      <a:pt x="287" y="110"/>
                    </a:lnTo>
                    <a:lnTo>
                      <a:pt x="288" y="110"/>
                    </a:lnTo>
                    <a:lnTo>
                      <a:pt x="289" y="111"/>
                    </a:lnTo>
                    <a:lnTo>
                      <a:pt x="289" y="111"/>
                    </a:lnTo>
                    <a:lnTo>
                      <a:pt x="290" y="112"/>
                    </a:lnTo>
                    <a:lnTo>
                      <a:pt x="291" y="112"/>
                    </a:lnTo>
                    <a:lnTo>
                      <a:pt x="291" y="112"/>
                    </a:lnTo>
                    <a:lnTo>
                      <a:pt x="291" y="112"/>
                    </a:lnTo>
                    <a:lnTo>
                      <a:pt x="292" y="113"/>
                    </a:lnTo>
                    <a:lnTo>
                      <a:pt x="292" y="114"/>
                    </a:lnTo>
                    <a:lnTo>
                      <a:pt x="293" y="114"/>
                    </a:lnTo>
                    <a:lnTo>
                      <a:pt x="293" y="115"/>
                    </a:lnTo>
                    <a:lnTo>
                      <a:pt x="294" y="115"/>
                    </a:lnTo>
                    <a:lnTo>
                      <a:pt x="295" y="116"/>
                    </a:lnTo>
                    <a:lnTo>
                      <a:pt x="295" y="117"/>
                    </a:lnTo>
                    <a:lnTo>
                      <a:pt x="296" y="117"/>
                    </a:lnTo>
                    <a:lnTo>
                      <a:pt x="297" y="118"/>
                    </a:lnTo>
                    <a:lnTo>
                      <a:pt x="297" y="119"/>
                    </a:lnTo>
                    <a:lnTo>
                      <a:pt x="298" y="120"/>
                    </a:lnTo>
                    <a:lnTo>
                      <a:pt x="298" y="120"/>
                    </a:lnTo>
                    <a:lnTo>
                      <a:pt x="299" y="121"/>
                    </a:lnTo>
                    <a:lnTo>
                      <a:pt x="299" y="121"/>
                    </a:lnTo>
                    <a:lnTo>
                      <a:pt x="300" y="121"/>
                    </a:lnTo>
                    <a:lnTo>
                      <a:pt x="300" y="122"/>
                    </a:lnTo>
                    <a:lnTo>
                      <a:pt x="300" y="122"/>
                    </a:lnTo>
                    <a:lnTo>
                      <a:pt x="300" y="122"/>
                    </a:lnTo>
                    <a:lnTo>
                      <a:pt x="300" y="123"/>
                    </a:lnTo>
                    <a:lnTo>
                      <a:pt x="300" y="123"/>
                    </a:lnTo>
                    <a:lnTo>
                      <a:pt x="300" y="123"/>
                    </a:lnTo>
                    <a:lnTo>
                      <a:pt x="300" y="124"/>
                    </a:lnTo>
                    <a:lnTo>
                      <a:pt x="301" y="125"/>
                    </a:lnTo>
                    <a:lnTo>
                      <a:pt x="301" y="125"/>
                    </a:lnTo>
                    <a:lnTo>
                      <a:pt x="301" y="126"/>
                    </a:lnTo>
                    <a:lnTo>
                      <a:pt x="301" y="126"/>
                    </a:lnTo>
                    <a:lnTo>
                      <a:pt x="302" y="127"/>
                    </a:lnTo>
                    <a:lnTo>
                      <a:pt x="302" y="127"/>
                    </a:lnTo>
                    <a:lnTo>
                      <a:pt x="302" y="128"/>
                    </a:lnTo>
                    <a:lnTo>
                      <a:pt x="302" y="129"/>
                    </a:lnTo>
                    <a:lnTo>
                      <a:pt x="302" y="129"/>
                    </a:lnTo>
                    <a:lnTo>
                      <a:pt x="303" y="130"/>
                    </a:lnTo>
                    <a:lnTo>
                      <a:pt x="303" y="131"/>
                    </a:lnTo>
                    <a:lnTo>
                      <a:pt x="303" y="131"/>
                    </a:lnTo>
                    <a:lnTo>
                      <a:pt x="303" y="131"/>
                    </a:lnTo>
                    <a:lnTo>
                      <a:pt x="303" y="132"/>
                    </a:lnTo>
                    <a:lnTo>
                      <a:pt x="303" y="132"/>
                    </a:lnTo>
                    <a:lnTo>
                      <a:pt x="303" y="133"/>
                    </a:lnTo>
                    <a:lnTo>
                      <a:pt x="303" y="134"/>
                    </a:lnTo>
                    <a:lnTo>
                      <a:pt x="304" y="135"/>
                    </a:lnTo>
                    <a:lnTo>
                      <a:pt x="304" y="135"/>
                    </a:lnTo>
                    <a:lnTo>
                      <a:pt x="304" y="136"/>
                    </a:lnTo>
                    <a:lnTo>
                      <a:pt x="304" y="137"/>
                    </a:lnTo>
                    <a:lnTo>
                      <a:pt x="304" y="138"/>
                    </a:lnTo>
                    <a:lnTo>
                      <a:pt x="304" y="139"/>
                    </a:lnTo>
                    <a:lnTo>
                      <a:pt x="303" y="139"/>
                    </a:lnTo>
                    <a:lnTo>
                      <a:pt x="303" y="140"/>
                    </a:lnTo>
                    <a:lnTo>
                      <a:pt x="303" y="140"/>
                    </a:lnTo>
                    <a:lnTo>
                      <a:pt x="303" y="141"/>
                    </a:lnTo>
                    <a:lnTo>
                      <a:pt x="303" y="141"/>
                    </a:lnTo>
                    <a:lnTo>
                      <a:pt x="303" y="142"/>
                    </a:lnTo>
                    <a:lnTo>
                      <a:pt x="303" y="143"/>
                    </a:lnTo>
                    <a:lnTo>
                      <a:pt x="303" y="143"/>
                    </a:lnTo>
                    <a:lnTo>
                      <a:pt x="302" y="144"/>
                    </a:lnTo>
                    <a:lnTo>
                      <a:pt x="302" y="145"/>
                    </a:lnTo>
                    <a:lnTo>
                      <a:pt x="302" y="145"/>
                    </a:lnTo>
                    <a:lnTo>
                      <a:pt x="302" y="146"/>
                    </a:lnTo>
                    <a:lnTo>
                      <a:pt x="302" y="147"/>
                    </a:lnTo>
                    <a:lnTo>
                      <a:pt x="301" y="147"/>
                    </a:lnTo>
                    <a:lnTo>
                      <a:pt x="301" y="148"/>
                    </a:lnTo>
                    <a:lnTo>
                      <a:pt x="301" y="148"/>
                    </a:lnTo>
                    <a:lnTo>
                      <a:pt x="301" y="149"/>
                    </a:lnTo>
                    <a:lnTo>
                      <a:pt x="300" y="150"/>
                    </a:lnTo>
                    <a:lnTo>
                      <a:pt x="300" y="150"/>
                    </a:lnTo>
                    <a:lnTo>
                      <a:pt x="300" y="150"/>
                    </a:lnTo>
                    <a:lnTo>
                      <a:pt x="300" y="150"/>
                    </a:lnTo>
                    <a:lnTo>
                      <a:pt x="300" y="151"/>
                    </a:lnTo>
                    <a:lnTo>
                      <a:pt x="300" y="152"/>
                    </a:lnTo>
                    <a:lnTo>
                      <a:pt x="300" y="152"/>
                    </a:lnTo>
                    <a:lnTo>
                      <a:pt x="299" y="153"/>
                    </a:lnTo>
                    <a:lnTo>
                      <a:pt x="299" y="153"/>
                    </a:lnTo>
                    <a:lnTo>
                      <a:pt x="299" y="154"/>
                    </a:lnTo>
                    <a:lnTo>
                      <a:pt x="298" y="154"/>
                    </a:lnTo>
                    <a:lnTo>
                      <a:pt x="298" y="155"/>
                    </a:lnTo>
                    <a:lnTo>
                      <a:pt x="298" y="156"/>
                    </a:lnTo>
                    <a:lnTo>
                      <a:pt x="297" y="156"/>
                    </a:lnTo>
                    <a:lnTo>
                      <a:pt x="297" y="157"/>
                    </a:lnTo>
                    <a:lnTo>
                      <a:pt x="297" y="157"/>
                    </a:lnTo>
                    <a:lnTo>
                      <a:pt x="296" y="158"/>
                    </a:lnTo>
                    <a:lnTo>
                      <a:pt x="296" y="158"/>
                    </a:lnTo>
                    <a:lnTo>
                      <a:pt x="295" y="159"/>
                    </a:lnTo>
                    <a:lnTo>
                      <a:pt x="295" y="159"/>
                    </a:lnTo>
                    <a:lnTo>
                      <a:pt x="295" y="160"/>
                    </a:lnTo>
                    <a:lnTo>
                      <a:pt x="294" y="160"/>
                    </a:lnTo>
                    <a:lnTo>
                      <a:pt x="294" y="160"/>
                    </a:lnTo>
                    <a:lnTo>
                      <a:pt x="293" y="160"/>
                    </a:lnTo>
                    <a:lnTo>
                      <a:pt x="293" y="161"/>
                    </a:lnTo>
                    <a:lnTo>
                      <a:pt x="293" y="161"/>
                    </a:lnTo>
                    <a:lnTo>
                      <a:pt x="292" y="161"/>
                    </a:lnTo>
                    <a:lnTo>
                      <a:pt x="292" y="162"/>
                    </a:lnTo>
                    <a:lnTo>
                      <a:pt x="291" y="162"/>
                    </a:lnTo>
                    <a:lnTo>
                      <a:pt x="291" y="163"/>
                    </a:lnTo>
                    <a:lnTo>
                      <a:pt x="291" y="163"/>
                    </a:lnTo>
                    <a:lnTo>
                      <a:pt x="291" y="164"/>
                    </a:lnTo>
                    <a:lnTo>
                      <a:pt x="290" y="164"/>
                    </a:lnTo>
                    <a:lnTo>
                      <a:pt x="290" y="164"/>
                    </a:lnTo>
                    <a:lnTo>
                      <a:pt x="290" y="165"/>
                    </a:lnTo>
                    <a:lnTo>
                      <a:pt x="289" y="165"/>
                    </a:lnTo>
                    <a:lnTo>
                      <a:pt x="289" y="166"/>
                    </a:lnTo>
                    <a:lnTo>
                      <a:pt x="288" y="166"/>
                    </a:lnTo>
                    <a:lnTo>
                      <a:pt x="288" y="166"/>
                    </a:lnTo>
                    <a:lnTo>
                      <a:pt x="287" y="167"/>
                    </a:lnTo>
                    <a:lnTo>
                      <a:pt x="287" y="167"/>
                    </a:lnTo>
                    <a:lnTo>
                      <a:pt x="286" y="167"/>
                    </a:lnTo>
                    <a:lnTo>
                      <a:pt x="286" y="168"/>
                    </a:lnTo>
                    <a:lnTo>
                      <a:pt x="285" y="168"/>
                    </a:lnTo>
                    <a:lnTo>
                      <a:pt x="285" y="168"/>
                    </a:lnTo>
                    <a:lnTo>
                      <a:pt x="284" y="169"/>
                    </a:lnTo>
                    <a:lnTo>
                      <a:pt x="284" y="169"/>
                    </a:lnTo>
                    <a:lnTo>
                      <a:pt x="283" y="169"/>
                    </a:lnTo>
                    <a:lnTo>
                      <a:pt x="283" y="169"/>
                    </a:lnTo>
                    <a:lnTo>
                      <a:pt x="282" y="169"/>
                    </a:lnTo>
                    <a:lnTo>
                      <a:pt x="282" y="169"/>
                    </a:lnTo>
                    <a:lnTo>
                      <a:pt x="281" y="170"/>
                    </a:lnTo>
                    <a:lnTo>
                      <a:pt x="281" y="170"/>
                    </a:lnTo>
                    <a:lnTo>
                      <a:pt x="281" y="170"/>
                    </a:lnTo>
                    <a:lnTo>
                      <a:pt x="281" y="171"/>
                    </a:lnTo>
                    <a:lnTo>
                      <a:pt x="280" y="171"/>
                    </a:lnTo>
                    <a:lnTo>
                      <a:pt x="280" y="171"/>
                    </a:lnTo>
                    <a:lnTo>
                      <a:pt x="279" y="172"/>
                    </a:lnTo>
                    <a:lnTo>
                      <a:pt x="279" y="172"/>
                    </a:lnTo>
                    <a:lnTo>
                      <a:pt x="278" y="172"/>
                    </a:lnTo>
                    <a:lnTo>
                      <a:pt x="278" y="172"/>
                    </a:lnTo>
                    <a:lnTo>
                      <a:pt x="277" y="173"/>
                    </a:lnTo>
                    <a:lnTo>
                      <a:pt x="277" y="173"/>
                    </a:lnTo>
                    <a:lnTo>
                      <a:pt x="276" y="173"/>
                    </a:lnTo>
                    <a:lnTo>
                      <a:pt x="275" y="174"/>
                    </a:lnTo>
                    <a:lnTo>
                      <a:pt x="274" y="174"/>
                    </a:lnTo>
                    <a:lnTo>
                      <a:pt x="273" y="175"/>
                    </a:lnTo>
                    <a:lnTo>
                      <a:pt x="272" y="175"/>
                    </a:lnTo>
                    <a:lnTo>
                      <a:pt x="272" y="176"/>
                    </a:lnTo>
                    <a:lnTo>
                      <a:pt x="271" y="176"/>
                    </a:lnTo>
                    <a:lnTo>
                      <a:pt x="270" y="177"/>
                    </a:lnTo>
                    <a:lnTo>
                      <a:pt x="269" y="177"/>
                    </a:lnTo>
                    <a:lnTo>
                      <a:pt x="267" y="178"/>
                    </a:lnTo>
                    <a:lnTo>
                      <a:pt x="266" y="178"/>
                    </a:lnTo>
                    <a:lnTo>
                      <a:pt x="265" y="179"/>
                    </a:lnTo>
                    <a:lnTo>
                      <a:pt x="264" y="179"/>
                    </a:lnTo>
                    <a:lnTo>
                      <a:pt x="263" y="179"/>
                    </a:lnTo>
                    <a:lnTo>
                      <a:pt x="262" y="179"/>
                    </a:lnTo>
                    <a:lnTo>
                      <a:pt x="262" y="179"/>
                    </a:lnTo>
                    <a:lnTo>
                      <a:pt x="260" y="179"/>
                    </a:lnTo>
                    <a:lnTo>
                      <a:pt x="259" y="180"/>
                    </a:lnTo>
                    <a:lnTo>
                      <a:pt x="258" y="180"/>
                    </a:lnTo>
                    <a:lnTo>
                      <a:pt x="257" y="181"/>
                    </a:lnTo>
                    <a:lnTo>
                      <a:pt x="256" y="181"/>
                    </a:lnTo>
                    <a:lnTo>
                      <a:pt x="254" y="181"/>
                    </a:lnTo>
                    <a:lnTo>
                      <a:pt x="253" y="182"/>
                    </a:lnTo>
                    <a:lnTo>
                      <a:pt x="252" y="182"/>
                    </a:lnTo>
                    <a:lnTo>
                      <a:pt x="252" y="182"/>
                    </a:lnTo>
                    <a:lnTo>
                      <a:pt x="250" y="183"/>
                    </a:lnTo>
                    <a:lnTo>
                      <a:pt x="249" y="183"/>
                    </a:lnTo>
                    <a:lnTo>
                      <a:pt x="248" y="183"/>
                    </a:lnTo>
                    <a:lnTo>
                      <a:pt x="247" y="183"/>
                    </a:lnTo>
                    <a:lnTo>
                      <a:pt x="245" y="184"/>
                    </a:lnTo>
                    <a:lnTo>
                      <a:pt x="244" y="184"/>
                    </a:lnTo>
                    <a:lnTo>
                      <a:pt x="243" y="184"/>
                    </a:lnTo>
                    <a:lnTo>
                      <a:pt x="242" y="184"/>
                    </a:lnTo>
                    <a:lnTo>
                      <a:pt x="241" y="185"/>
                    </a:lnTo>
                    <a:lnTo>
                      <a:pt x="240" y="185"/>
                    </a:lnTo>
                    <a:lnTo>
                      <a:pt x="238" y="185"/>
                    </a:lnTo>
                    <a:lnTo>
                      <a:pt x="237" y="185"/>
                    </a:lnTo>
                    <a:lnTo>
                      <a:pt x="236" y="186"/>
                    </a:lnTo>
                    <a:lnTo>
                      <a:pt x="234" y="186"/>
                    </a:lnTo>
                    <a:lnTo>
                      <a:pt x="233" y="186"/>
                    </a:lnTo>
                    <a:lnTo>
                      <a:pt x="233" y="186"/>
                    </a:lnTo>
                    <a:lnTo>
                      <a:pt x="231" y="186"/>
                    </a:lnTo>
                    <a:lnTo>
                      <a:pt x="230" y="187"/>
                    </a:lnTo>
                    <a:lnTo>
                      <a:pt x="228" y="187"/>
                    </a:lnTo>
                    <a:lnTo>
                      <a:pt x="227" y="187"/>
                    </a:lnTo>
                    <a:lnTo>
                      <a:pt x="227" y="187"/>
                    </a:lnTo>
                    <a:lnTo>
                      <a:pt x="226" y="187"/>
                    </a:lnTo>
                    <a:lnTo>
                      <a:pt x="224" y="187"/>
                    </a:lnTo>
                    <a:lnTo>
                      <a:pt x="224" y="188"/>
                    </a:lnTo>
                    <a:lnTo>
                      <a:pt x="222" y="188"/>
                    </a:lnTo>
                    <a:lnTo>
                      <a:pt x="221" y="188"/>
                    </a:lnTo>
                    <a:lnTo>
                      <a:pt x="220" y="188"/>
                    </a:lnTo>
                    <a:lnTo>
                      <a:pt x="218" y="188"/>
                    </a:lnTo>
                    <a:lnTo>
                      <a:pt x="217" y="188"/>
                    </a:lnTo>
                    <a:lnTo>
                      <a:pt x="215" y="188"/>
                    </a:lnTo>
                    <a:lnTo>
                      <a:pt x="214" y="188"/>
                    </a:lnTo>
                    <a:lnTo>
                      <a:pt x="213" y="189"/>
                    </a:lnTo>
                    <a:lnTo>
                      <a:pt x="212" y="189"/>
                    </a:lnTo>
                    <a:lnTo>
                      <a:pt x="211" y="189"/>
                    </a:lnTo>
                    <a:lnTo>
                      <a:pt x="209" y="189"/>
                    </a:lnTo>
                    <a:lnTo>
                      <a:pt x="208" y="189"/>
                    </a:lnTo>
                    <a:lnTo>
                      <a:pt x="206" y="189"/>
                    </a:lnTo>
                    <a:lnTo>
                      <a:pt x="205" y="189"/>
                    </a:lnTo>
                    <a:lnTo>
                      <a:pt x="204" y="189"/>
                    </a:lnTo>
                    <a:lnTo>
                      <a:pt x="203" y="189"/>
                    </a:lnTo>
                    <a:lnTo>
                      <a:pt x="201" y="189"/>
                    </a:lnTo>
                    <a:lnTo>
                      <a:pt x="200" y="189"/>
                    </a:lnTo>
                    <a:lnTo>
                      <a:pt x="198" y="189"/>
                    </a:lnTo>
                    <a:lnTo>
                      <a:pt x="197" y="189"/>
                    </a:lnTo>
                    <a:lnTo>
                      <a:pt x="195" y="189"/>
                    </a:lnTo>
                    <a:lnTo>
                      <a:pt x="195" y="189"/>
                    </a:lnTo>
                    <a:lnTo>
                      <a:pt x="193" y="189"/>
                    </a:lnTo>
                    <a:lnTo>
                      <a:pt x="192" y="189"/>
                    </a:lnTo>
                    <a:lnTo>
                      <a:pt x="190" y="189"/>
                    </a:lnTo>
                    <a:lnTo>
                      <a:pt x="189" y="189"/>
                    </a:lnTo>
                    <a:lnTo>
                      <a:pt x="187" y="189"/>
                    </a:lnTo>
                    <a:lnTo>
                      <a:pt x="186" y="189"/>
                    </a:lnTo>
                    <a:lnTo>
                      <a:pt x="185" y="189"/>
                    </a:lnTo>
                    <a:lnTo>
                      <a:pt x="183" y="189"/>
                    </a:lnTo>
                    <a:lnTo>
                      <a:pt x="182" y="189"/>
                    </a:lnTo>
                    <a:lnTo>
                      <a:pt x="180" y="189"/>
                    </a:lnTo>
                    <a:lnTo>
                      <a:pt x="179" y="189"/>
                    </a:lnTo>
                    <a:lnTo>
                      <a:pt x="177" y="189"/>
                    </a:lnTo>
                    <a:lnTo>
                      <a:pt x="176" y="189"/>
                    </a:lnTo>
                    <a:lnTo>
                      <a:pt x="175" y="189"/>
                    </a:lnTo>
                    <a:lnTo>
                      <a:pt x="174" y="189"/>
                    </a:lnTo>
                    <a:lnTo>
                      <a:pt x="172" y="189"/>
                    </a:lnTo>
                    <a:lnTo>
                      <a:pt x="171" y="189"/>
                    </a:lnTo>
                    <a:lnTo>
                      <a:pt x="169" y="189"/>
                    </a:lnTo>
                    <a:lnTo>
                      <a:pt x="168" y="189"/>
                    </a:lnTo>
                    <a:lnTo>
                      <a:pt x="166" y="189"/>
                    </a:lnTo>
                    <a:lnTo>
                      <a:pt x="165" y="189"/>
                    </a:lnTo>
                    <a:lnTo>
                      <a:pt x="164" y="189"/>
                    </a:lnTo>
                    <a:lnTo>
                      <a:pt x="162" y="189"/>
                    </a:lnTo>
                    <a:lnTo>
                      <a:pt x="161" y="189"/>
                    </a:lnTo>
                    <a:lnTo>
                      <a:pt x="159" y="189"/>
                    </a:lnTo>
                    <a:lnTo>
                      <a:pt x="158" y="189"/>
                    </a:lnTo>
                    <a:lnTo>
                      <a:pt x="157" y="189"/>
                    </a:lnTo>
                    <a:lnTo>
                      <a:pt x="156" y="189"/>
                    </a:lnTo>
                    <a:lnTo>
                      <a:pt x="154" y="189"/>
                    </a:lnTo>
                    <a:lnTo>
                      <a:pt x="152" y="189"/>
                    </a:lnTo>
                    <a:lnTo>
                      <a:pt x="151" y="189"/>
                    </a:lnTo>
                    <a:lnTo>
                      <a:pt x="149" y="189"/>
                    </a:lnTo>
                    <a:lnTo>
                      <a:pt x="148" y="189"/>
                    </a:lnTo>
                    <a:lnTo>
                      <a:pt x="147" y="188"/>
                    </a:lnTo>
                    <a:lnTo>
                      <a:pt x="146" y="188"/>
                    </a:lnTo>
                    <a:lnTo>
                      <a:pt x="144" y="188"/>
                    </a:lnTo>
                    <a:lnTo>
                      <a:pt x="143" y="188"/>
                    </a:lnTo>
                    <a:lnTo>
                      <a:pt x="141" y="188"/>
                    </a:lnTo>
                    <a:lnTo>
                      <a:pt x="140" y="188"/>
                    </a:lnTo>
                    <a:lnTo>
                      <a:pt x="138" y="188"/>
                    </a:lnTo>
                    <a:lnTo>
                      <a:pt x="137" y="188"/>
                    </a:lnTo>
                    <a:lnTo>
                      <a:pt x="136" y="187"/>
                    </a:lnTo>
                    <a:lnTo>
                      <a:pt x="134" y="187"/>
                    </a:lnTo>
                    <a:lnTo>
                      <a:pt x="133" y="187"/>
                    </a:lnTo>
                    <a:lnTo>
                      <a:pt x="131" y="187"/>
                    </a:lnTo>
                    <a:lnTo>
                      <a:pt x="130" y="187"/>
                    </a:lnTo>
                    <a:lnTo>
                      <a:pt x="128" y="187"/>
                    </a:lnTo>
                    <a:lnTo>
                      <a:pt x="128" y="187"/>
                    </a:lnTo>
                    <a:lnTo>
                      <a:pt x="127" y="187"/>
                    </a:lnTo>
                    <a:lnTo>
                      <a:pt x="124" y="187"/>
                    </a:lnTo>
                    <a:lnTo>
                      <a:pt x="122" y="187"/>
                    </a:lnTo>
                    <a:lnTo>
                      <a:pt x="120" y="187"/>
                    </a:lnTo>
                    <a:lnTo>
                      <a:pt x="118" y="187"/>
                    </a:lnTo>
                    <a:lnTo>
                      <a:pt x="117" y="187"/>
                    </a:lnTo>
                    <a:lnTo>
                      <a:pt x="115" y="187"/>
                    </a:lnTo>
                    <a:lnTo>
                      <a:pt x="113" y="187"/>
                    </a:lnTo>
                    <a:lnTo>
                      <a:pt x="111" y="187"/>
                    </a:lnTo>
                    <a:lnTo>
                      <a:pt x="109" y="187"/>
                    </a:lnTo>
                    <a:lnTo>
                      <a:pt x="107" y="187"/>
                    </a:lnTo>
                    <a:lnTo>
                      <a:pt x="105" y="187"/>
                    </a:lnTo>
                    <a:lnTo>
                      <a:pt x="103" y="187"/>
                    </a:lnTo>
                    <a:lnTo>
                      <a:pt x="101" y="187"/>
                    </a:lnTo>
                    <a:lnTo>
                      <a:pt x="99" y="187"/>
                    </a:lnTo>
                    <a:lnTo>
                      <a:pt x="98" y="187"/>
                    </a:lnTo>
                    <a:lnTo>
                      <a:pt x="96" y="187"/>
                    </a:lnTo>
                    <a:lnTo>
                      <a:pt x="94" y="187"/>
                    </a:lnTo>
                    <a:lnTo>
                      <a:pt x="92" y="187"/>
                    </a:lnTo>
                    <a:lnTo>
                      <a:pt x="91" y="187"/>
                    </a:lnTo>
                    <a:lnTo>
                      <a:pt x="90" y="187"/>
                    </a:lnTo>
                    <a:lnTo>
                      <a:pt x="88" y="186"/>
                    </a:lnTo>
                    <a:lnTo>
                      <a:pt x="86" y="186"/>
                    </a:lnTo>
                    <a:lnTo>
                      <a:pt x="84" y="186"/>
                    </a:lnTo>
                    <a:lnTo>
                      <a:pt x="82" y="186"/>
                    </a:lnTo>
                    <a:lnTo>
                      <a:pt x="80" y="185"/>
                    </a:lnTo>
                    <a:lnTo>
                      <a:pt x="79" y="185"/>
                    </a:lnTo>
                    <a:lnTo>
                      <a:pt x="77" y="185"/>
                    </a:lnTo>
                    <a:lnTo>
                      <a:pt x="75" y="185"/>
                    </a:lnTo>
                    <a:lnTo>
                      <a:pt x="74" y="185"/>
                    </a:lnTo>
                    <a:lnTo>
                      <a:pt x="73" y="184"/>
                    </a:lnTo>
                    <a:lnTo>
                      <a:pt x="71" y="184"/>
                    </a:lnTo>
                    <a:lnTo>
                      <a:pt x="70" y="183"/>
                    </a:lnTo>
                    <a:lnTo>
                      <a:pt x="69" y="183"/>
                    </a:lnTo>
                    <a:lnTo>
                      <a:pt x="68" y="183"/>
                    </a:lnTo>
                    <a:lnTo>
                      <a:pt x="67" y="182"/>
                    </a:lnTo>
                    <a:lnTo>
                      <a:pt x="67" y="182"/>
                    </a:lnTo>
                    <a:lnTo>
                      <a:pt x="66" y="182"/>
                    </a:lnTo>
                    <a:lnTo>
                      <a:pt x="65" y="182"/>
                    </a:lnTo>
                    <a:lnTo>
                      <a:pt x="64" y="181"/>
                    </a:lnTo>
                    <a:lnTo>
                      <a:pt x="63" y="181"/>
                    </a:lnTo>
                    <a:lnTo>
                      <a:pt x="62" y="181"/>
                    </a:lnTo>
                    <a:lnTo>
                      <a:pt x="61" y="180"/>
                    </a:lnTo>
                    <a:lnTo>
                      <a:pt x="61" y="180"/>
                    </a:lnTo>
                    <a:lnTo>
                      <a:pt x="60" y="180"/>
                    </a:lnTo>
                    <a:lnTo>
                      <a:pt x="59" y="180"/>
                    </a:lnTo>
                    <a:lnTo>
                      <a:pt x="58" y="179"/>
                    </a:lnTo>
                    <a:lnTo>
                      <a:pt x="57" y="179"/>
                    </a:lnTo>
                    <a:lnTo>
                      <a:pt x="57" y="179"/>
                    </a:lnTo>
                    <a:lnTo>
                      <a:pt x="56" y="179"/>
                    </a:lnTo>
                    <a:lnTo>
                      <a:pt x="55" y="179"/>
                    </a:lnTo>
                    <a:lnTo>
                      <a:pt x="54" y="179"/>
                    </a:lnTo>
                    <a:lnTo>
                      <a:pt x="53" y="179"/>
                    </a:lnTo>
                    <a:lnTo>
                      <a:pt x="52" y="178"/>
                    </a:lnTo>
                    <a:lnTo>
                      <a:pt x="52" y="178"/>
                    </a:lnTo>
                    <a:lnTo>
                      <a:pt x="52" y="178"/>
                    </a:lnTo>
                    <a:lnTo>
                      <a:pt x="51" y="177"/>
                    </a:lnTo>
                    <a:lnTo>
                      <a:pt x="50" y="177"/>
                    </a:lnTo>
                    <a:lnTo>
                      <a:pt x="49" y="177"/>
                    </a:lnTo>
                    <a:lnTo>
                      <a:pt x="48" y="177"/>
                    </a:lnTo>
                    <a:lnTo>
                      <a:pt x="47" y="176"/>
                    </a:lnTo>
                    <a:lnTo>
                      <a:pt x="47" y="176"/>
                    </a:lnTo>
                    <a:lnTo>
                      <a:pt x="46" y="176"/>
                    </a:lnTo>
                    <a:lnTo>
                      <a:pt x="45" y="175"/>
                    </a:lnTo>
                    <a:lnTo>
                      <a:pt x="44" y="175"/>
                    </a:lnTo>
                    <a:lnTo>
                      <a:pt x="43" y="175"/>
                    </a:lnTo>
                    <a:lnTo>
                      <a:pt x="43" y="174"/>
                    </a:lnTo>
                    <a:lnTo>
                      <a:pt x="42" y="174"/>
                    </a:lnTo>
                    <a:lnTo>
                      <a:pt x="42" y="174"/>
                    </a:lnTo>
                    <a:lnTo>
                      <a:pt x="41" y="174"/>
                    </a:lnTo>
                    <a:lnTo>
                      <a:pt x="41" y="173"/>
                    </a:lnTo>
                    <a:lnTo>
                      <a:pt x="40" y="173"/>
                    </a:lnTo>
                    <a:lnTo>
                      <a:pt x="39" y="173"/>
                    </a:lnTo>
                    <a:lnTo>
                      <a:pt x="38" y="172"/>
                    </a:lnTo>
                    <a:lnTo>
                      <a:pt x="38" y="172"/>
                    </a:lnTo>
                    <a:lnTo>
                      <a:pt x="37" y="172"/>
                    </a:lnTo>
                    <a:lnTo>
                      <a:pt x="36" y="171"/>
                    </a:lnTo>
                    <a:lnTo>
                      <a:pt x="35" y="171"/>
                    </a:lnTo>
                    <a:lnTo>
                      <a:pt x="35" y="171"/>
                    </a:lnTo>
                    <a:lnTo>
                      <a:pt x="34" y="170"/>
                    </a:lnTo>
                    <a:lnTo>
                      <a:pt x="33" y="170"/>
                    </a:lnTo>
                    <a:lnTo>
                      <a:pt x="33" y="169"/>
                    </a:lnTo>
                    <a:lnTo>
                      <a:pt x="32" y="169"/>
                    </a:lnTo>
                    <a:lnTo>
                      <a:pt x="32" y="169"/>
                    </a:lnTo>
                    <a:lnTo>
                      <a:pt x="32" y="169"/>
                    </a:lnTo>
                    <a:lnTo>
                      <a:pt x="31" y="169"/>
                    </a:lnTo>
                    <a:lnTo>
                      <a:pt x="30" y="169"/>
                    </a:lnTo>
                    <a:lnTo>
                      <a:pt x="30" y="168"/>
                    </a:lnTo>
                    <a:lnTo>
                      <a:pt x="29" y="168"/>
                    </a:lnTo>
                    <a:lnTo>
                      <a:pt x="28" y="167"/>
                    </a:lnTo>
                    <a:lnTo>
                      <a:pt x="28" y="167"/>
                    </a:lnTo>
                    <a:lnTo>
                      <a:pt x="27" y="167"/>
                    </a:lnTo>
                    <a:lnTo>
                      <a:pt x="27" y="166"/>
                    </a:lnTo>
                    <a:lnTo>
                      <a:pt x="27" y="166"/>
                    </a:lnTo>
                    <a:lnTo>
                      <a:pt x="26" y="166"/>
                    </a:lnTo>
                    <a:lnTo>
                      <a:pt x="25" y="165"/>
                    </a:lnTo>
                    <a:lnTo>
                      <a:pt x="25" y="165"/>
                    </a:lnTo>
                    <a:lnTo>
                      <a:pt x="24" y="164"/>
                    </a:lnTo>
                    <a:lnTo>
                      <a:pt x="24" y="164"/>
                    </a:lnTo>
                    <a:lnTo>
                      <a:pt x="23" y="163"/>
                    </a:lnTo>
                    <a:lnTo>
                      <a:pt x="23" y="163"/>
                    </a:lnTo>
                    <a:lnTo>
                      <a:pt x="23" y="162"/>
                    </a:lnTo>
                    <a:lnTo>
                      <a:pt x="22" y="162"/>
                    </a:lnTo>
                    <a:lnTo>
                      <a:pt x="22" y="161"/>
                    </a:lnTo>
                    <a:lnTo>
                      <a:pt x="21" y="161"/>
                    </a:lnTo>
                    <a:lnTo>
                      <a:pt x="21" y="160"/>
                    </a:lnTo>
                    <a:lnTo>
                      <a:pt x="20" y="160"/>
                    </a:lnTo>
                    <a:lnTo>
                      <a:pt x="20" y="160"/>
                    </a:lnTo>
                    <a:lnTo>
                      <a:pt x="20" y="160"/>
                    </a:lnTo>
                    <a:lnTo>
                      <a:pt x="20" y="160"/>
                    </a:lnTo>
                    <a:lnTo>
                      <a:pt x="19" y="160"/>
                    </a:lnTo>
                    <a:lnTo>
                      <a:pt x="19" y="159"/>
                    </a:lnTo>
                    <a:lnTo>
                      <a:pt x="19" y="159"/>
                    </a:lnTo>
                    <a:lnTo>
                      <a:pt x="19" y="159"/>
                    </a:lnTo>
                    <a:lnTo>
                      <a:pt x="18" y="158"/>
                    </a:lnTo>
                    <a:lnTo>
                      <a:pt x="18" y="158"/>
                    </a:lnTo>
                    <a:lnTo>
                      <a:pt x="18" y="158"/>
                    </a:lnTo>
                    <a:lnTo>
                      <a:pt x="18" y="157"/>
                    </a:lnTo>
                    <a:lnTo>
                      <a:pt x="17" y="157"/>
                    </a:lnTo>
                    <a:lnTo>
                      <a:pt x="17" y="157"/>
                    </a:lnTo>
                    <a:lnTo>
                      <a:pt x="17" y="156"/>
                    </a:lnTo>
                    <a:lnTo>
                      <a:pt x="17" y="156"/>
                    </a:lnTo>
                    <a:lnTo>
                      <a:pt x="17" y="156"/>
                    </a:lnTo>
                    <a:lnTo>
                      <a:pt x="16" y="155"/>
                    </a:lnTo>
                    <a:lnTo>
                      <a:pt x="16" y="155"/>
                    </a:lnTo>
                    <a:lnTo>
                      <a:pt x="16" y="154"/>
                    </a:lnTo>
                    <a:lnTo>
                      <a:pt x="16" y="154"/>
                    </a:lnTo>
                    <a:lnTo>
                      <a:pt x="16" y="154"/>
                    </a:lnTo>
                    <a:lnTo>
                      <a:pt x="16" y="153"/>
                    </a:lnTo>
                    <a:lnTo>
                      <a:pt x="15" y="153"/>
                    </a:lnTo>
                    <a:lnTo>
                      <a:pt x="15" y="152"/>
                    </a:lnTo>
                    <a:lnTo>
                      <a:pt x="15" y="152"/>
                    </a:lnTo>
                    <a:lnTo>
                      <a:pt x="15" y="152"/>
                    </a:lnTo>
                    <a:lnTo>
                      <a:pt x="15" y="151"/>
                    </a:lnTo>
                    <a:lnTo>
                      <a:pt x="15" y="151"/>
                    </a:lnTo>
                    <a:lnTo>
                      <a:pt x="15" y="150"/>
                    </a:lnTo>
                    <a:lnTo>
                      <a:pt x="15" y="150"/>
                    </a:lnTo>
                    <a:lnTo>
                      <a:pt x="13" y="151"/>
                    </a:lnTo>
                    <a:lnTo>
                      <a:pt x="13" y="151"/>
                    </a:lnTo>
                    <a:lnTo>
                      <a:pt x="13" y="151"/>
                    </a:lnTo>
                    <a:lnTo>
                      <a:pt x="13" y="151"/>
                    </a:lnTo>
                    <a:lnTo>
                      <a:pt x="6" y="149"/>
                    </a:lnTo>
                    <a:lnTo>
                      <a:pt x="3" y="141"/>
                    </a:lnTo>
                    <a:lnTo>
                      <a:pt x="3" y="141"/>
                    </a:lnTo>
                    <a:lnTo>
                      <a:pt x="3" y="140"/>
                    </a:lnTo>
                    <a:lnTo>
                      <a:pt x="3" y="140"/>
                    </a:lnTo>
                    <a:lnTo>
                      <a:pt x="3" y="140"/>
                    </a:lnTo>
                    <a:lnTo>
                      <a:pt x="3" y="140"/>
                    </a:lnTo>
                    <a:lnTo>
                      <a:pt x="3" y="140"/>
                    </a:lnTo>
                    <a:lnTo>
                      <a:pt x="3" y="139"/>
                    </a:lnTo>
                    <a:lnTo>
                      <a:pt x="4" y="139"/>
                    </a:lnTo>
                    <a:lnTo>
                      <a:pt x="4" y="138"/>
                    </a:lnTo>
                    <a:lnTo>
                      <a:pt x="4" y="138"/>
                    </a:lnTo>
                    <a:lnTo>
                      <a:pt x="4" y="137"/>
                    </a:lnTo>
                    <a:lnTo>
                      <a:pt x="4" y="136"/>
                    </a:lnTo>
                    <a:lnTo>
                      <a:pt x="4" y="135"/>
                    </a:lnTo>
                    <a:lnTo>
                      <a:pt x="4" y="134"/>
                    </a:lnTo>
                    <a:lnTo>
                      <a:pt x="4" y="133"/>
                    </a:lnTo>
                    <a:lnTo>
                      <a:pt x="3" y="132"/>
                    </a:lnTo>
                    <a:lnTo>
                      <a:pt x="3" y="131"/>
                    </a:lnTo>
                    <a:lnTo>
                      <a:pt x="3" y="131"/>
                    </a:lnTo>
                    <a:lnTo>
                      <a:pt x="3" y="130"/>
                    </a:lnTo>
                    <a:lnTo>
                      <a:pt x="3" y="129"/>
                    </a:lnTo>
                    <a:lnTo>
                      <a:pt x="3" y="128"/>
                    </a:lnTo>
                    <a:lnTo>
                      <a:pt x="2" y="126"/>
                    </a:lnTo>
                    <a:lnTo>
                      <a:pt x="2" y="125"/>
                    </a:lnTo>
                    <a:lnTo>
                      <a:pt x="1" y="124"/>
                    </a:lnTo>
                    <a:lnTo>
                      <a:pt x="1" y="124"/>
                    </a:lnTo>
                    <a:lnTo>
                      <a:pt x="1" y="122"/>
                    </a:lnTo>
                    <a:lnTo>
                      <a:pt x="1" y="121"/>
                    </a:lnTo>
                    <a:lnTo>
                      <a:pt x="1" y="121"/>
                    </a:lnTo>
                    <a:lnTo>
                      <a:pt x="0" y="119"/>
                    </a:lnTo>
                    <a:lnTo>
                      <a:pt x="0" y="119"/>
                    </a:lnTo>
                    <a:lnTo>
                      <a:pt x="0" y="118"/>
                    </a:lnTo>
                    <a:lnTo>
                      <a:pt x="1" y="116"/>
                    </a:lnTo>
                    <a:lnTo>
                      <a:pt x="1" y="115"/>
                    </a:lnTo>
                    <a:lnTo>
                      <a:pt x="1" y="115"/>
                    </a:lnTo>
                    <a:lnTo>
                      <a:pt x="1" y="114"/>
                    </a:lnTo>
                    <a:lnTo>
                      <a:pt x="2" y="112"/>
                    </a:lnTo>
                    <a:lnTo>
                      <a:pt x="2" y="112"/>
                    </a:lnTo>
                    <a:lnTo>
                      <a:pt x="2" y="111"/>
                    </a:lnTo>
                    <a:lnTo>
                      <a:pt x="3" y="109"/>
                    </a:lnTo>
                    <a:lnTo>
                      <a:pt x="3" y="108"/>
                    </a:lnTo>
                    <a:lnTo>
                      <a:pt x="4" y="106"/>
                    </a:lnTo>
                    <a:lnTo>
                      <a:pt x="4" y="105"/>
                    </a:lnTo>
                    <a:lnTo>
                      <a:pt x="4" y="103"/>
                    </a:lnTo>
                    <a:lnTo>
                      <a:pt x="4" y="102"/>
                    </a:lnTo>
                    <a:lnTo>
                      <a:pt x="5" y="102"/>
                    </a:lnTo>
                    <a:lnTo>
                      <a:pt x="5" y="100"/>
                    </a:lnTo>
                    <a:lnTo>
                      <a:pt x="6" y="98"/>
                    </a:lnTo>
                    <a:lnTo>
                      <a:pt x="6" y="97"/>
                    </a:lnTo>
                    <a:lnTo>
                      <a:pt x="7" y="95"/>
                    </a:lnTo>
                    <a:lnTo>
                      <a:pt x="8" y="94"/>
                    </a:lnTo>
                    <a:lnTo>
                      <a:pt x="8" y="92"/>
                    </a:lnTo>
                    <a:lnTo>
                      <a:pt x="9" y="92"/>
                    </a:lnTo>
                    <a:lnTo>
                      <a:pt x="9" y="90"/>
                    </a:lnTo>
                    <a:lnTo>
                      <a:pt x="10" y="88"/>
                    </a:lnTo>
                    <a:lnTo>
                      <a:pt x="11" y="87"/>
                    </a:lnTo>
                    <a:lnTo>
                      <a:pt x="11" y="85"/>
                    </a:lnTo>
                    <a:lnTo>
                      <a:pt x="12" y="84"/>
                    </a:lnTo>
                    <a:lnTo>
                      <a:pt x="12" y="83"/>
                    </a:lnTo>
                    <a:lnTo>
                      <a:pt x="13" y="83"/>
                    </a:lnTo>
                    <a:lnTo>
                      <a:pt x="13" y="81"/>
                    </a:lnTo>
                    <a:lnTo>
                      <a:pt x="13" y="80"/>
                    </a:lnTo>
                    <a:lnTo>
                      <a:pt x="14" y="78"/>
                    </a:lnTo>
                    <a:lnTo>
                      <a:pt x="14" y="77"/>
                    </a:lnTo>
                    <a:lnTo>
                      <a:pt x="15" y="75"/>
                    </a:lnTo>
                    <a:lnTo>
                      <a:pt x="16" y="73"/>
                    </a:lnTo>
                    <a:lnTo>
                      <a:pt x="17" y="73"/>
                    </a:lnTo>
                    <a:lnTo>
                      <a:pt x="17" y="71"/>
                    </a:lnTo>
                    <a:lnTo>
                      <a:pt x="18" y="69"/>
                    </a:lnTo>
                    <a:lnTo>
                      <a:pt x="19" y="68"/>
                    </a:lnTo>
                    <a:lnTo>
                      <a:pt x="20" y="66"/>
                    </a:lnTo>
                    <a:lnTo>
                      <a:pt x="20" y="64"/>
                    </a:lnTo>
                    <a:lnTo>
                      <a:pt x="21" y="64"/>
                    </a:lnTo>
                    <a:lnTo>
                      <a:pt x="22" y="62"/>
                    </a:lnTo>
                    <a:lnTo>
                      <a:pt x="23" y="61"/>
                    </a:lnTo>
                    <a:lnTo>
                      <a:pt x="23" y="59"/>
                    </a:lnTo>
                    <a:lnTo>
                      <a:pt x="23" y="57"/>
                    </a:lnTo>
                    <a:lnTo>
                      <a:pt x="24" y="56"/>
                    </a:lnTo>
                    <a:lnTo>
                      <a:pt x="25" y="54"/>
                    </a:lnTo>
                    <a:lnTo>
                      <a:pt x="26" y="54"/>
                    </a:lnTo>
                    <a:lnTo>
                      <a:pt x="26" y="52"/>
                    </a:lnTo>
                    <a:lnTo>
                      <a:pt x="27" y="51"/>
                    </a:lnTo>
                    <a:lnTo>
                      <a:pt x="28" y="49"/>
                    </a:lnTo>
                    <a:lnTo>
                      <a:pt x="29" y="47"/>
                    </a:lnTo>
                    <a:lnTo>
                      <a:pt x="30" y="46"/>
                    </a:lnTo>
                    <a:lnTo>
                      <a:pt x="31" y="44"/>
                    </a:lnTo>
                    <a:lnTo>
                      <a:pt x="31" y="44"/>
                    </a:lnTo>
                    <a:lnTo>
                      <a:pt x="32" y="42"/>
                    </a:lnTo>
                    <a:lnTo>
                      <a:pt x="32" y="41"/>
                    </a:lnTo>
                    <a:lnTo>
                      <a:pt x="33" y="39"/>
                    </a:lnTo>
                    <a:lnTo>
                      <a:pt x="34" y="38"/>
                    </a:lnTo>
                    <a:lnTo>
                      <a:pt x="35" y="37"/>
                    </a:lnTo>
                    <a:lnTo>
                      <a:pt x="36" y="35"/>
                    </a:lnTo>
                    <a:lnTo>
                      <a:pt x="36" y="35"/>
                    </a:lnTo>
                    <a:lnTo>
                      <a:pt x="37" y="33"/>
                    </a:lnTo>
                    <a:lnTo>
                      <a:pt x="38" y="32"/>
                    </a:lnTo>
                    <a:lnTo>
                      <a:pt x="39" y="31"/>
                    </a:lnTo>
                    <a:lnTo>
                      <a:pt x="40" y="30"/>
                    </a:lnTo>
                    <a:lnTo>
                      <a:pt x="40" y="29"/>
                    </a:lnTo>
                    <a:lnTo>
                      <a:pt x="40" y="28"/>
                    </a:lnTo>
                    <a:lnTo>
                      <a:pt x="41" y="28"/>
                    </a:lnTo>
                    <a:lnTo>
                      <a:pt x="41" y="27"/>
                    </a:lnTo>
                    <a:lnTo>
                      <a:pt x="42" y="26"/>
                    </a:lnTo>
                    <a:lnTo>
                      <a:pt x="42" y="26"/>
                    </a:lnTo>
                    <a:lnTo>
                      <a:pt x="42" y="25"/>
                    </a:lnTo>
                    <a:lnTo>
                      <a:pt x="42" y="25"/>
                    </a:lnTo>
                    <a:lnTo>
                      <a:pt x="42" y="25"/>
                    </a:lnTo>
                    <a:lnTo>
                      <a:pt x="43" y="24"/>
                    </a:lnTo>
                    <a:lnTo>
                      <a:pt x="43" y="24"/>
                    </a:lnTo>
                    <a:lnTo>
                      <a:pt x="44" y="23"/>
                    </a:lnTo>
                    <a:lnTo>
                      <a:pt x="44" y="22"/>
                    </a:lnTo>
                    <a:lnTo>
                      <a:pt x="44" y="22"/>
                    </a:lnTo>
                    <a:lnTo>
                      <a:pt x="45" y="21"/>
                    </a:lnTo>
                    <a:lnTo>
                      <a:pt x="45" y="21"/>
                    </a:lnTo>
                    <a:lnTo>
                      <a:pt x="46" y="20"/>
                    </a:lnTo>
                    <a:lnTo>
                      <a:pt x="46" y="19"/>
                    </a:lnTo>
                    <a:lnTo>
                      <a:pt x="47" y="19"/>
                    </a:lnTo>
                    <a:lnTo>
                      <a:pt x="47" y="18"/>
                    </a:lnTo>
                    <a:lnTo>
                      <a:pt x="48" y="18"/>
                    </a:lnTo>
                    <a:lnTo>
                      <a:pt x="48" y="17"/>
                    </a:lnTo>
                    <a:lnTo>
                      <a:pt x="48" y="16"/>
                    </a:lnTo>
                    <a:lnTo>
                      <a:pt x="49" y="16"/>
                    </a:lnTo>
                    <a:lnTo>
                      <a:pt x="49" y="16"/>
                    </a:lnTo>
                    <a:lnTo>
                      <a:pt x="50" y="16"/>
                    </a:lnTo>
                    <a:lnTo>
                      <a:pt x="50" y="15"/>
                    </a:lnTo>
                    <a:lnTo>
                      <a:pt x="51" y="15"/>
                    </a:lnTo>
                    <a:lnTo>
                      <a:pt x="51" y="14"/>
                    </a:lnTo>
                    <a:lnTo>
                      <a:pt x="52" y="14"/>
                    </a:lnTo>
                    <a:lnTo>
                      <a:pt x="52" y="13"/>
                    </a:lnTo>
                    <a:lnTo>
                      <a:pt x="52" y="12"/>
                    </a:lnTo>
                    <a:lnTo>
                      <a:pt x="52" y="12"/>
                    </a:lnTo>
                    <a:lnTo>
                      <a:pt x="53" y="11"/>
                    </a:lnTo>
                    <a:lnTo>
                      <a:pt x="53" y="11"/>
                    </a:lnTo>
                    <a:lnTo>
                      <a:pt x="54" y="10"/>
                    </a:lnTo>
                    <a:lnTo>
                      <a:pt x="54" y="10"/>
                    </a:lnTo>
                    <a:lnTo>
                      <a:pt x="55" y="9"/>
                    </a:lnTo>
                    <a:lnTo>
                      <a:pt x="55" y="9"/>
                    </a:lnTo>
                    <a:lnTo>
                      <a:pt x="56" y="8"/>
                    </a:lnTo>
                    <a:lnTo>
                      <a:pt x="56" y="8"/>
                    </a:lnTo>
                    <a:lnTo>
                      <a:pt x="57" y="8"/>
                    </a:lnTo>
                    <a:lnTo>
                      <a:pt x="57" y="7"/>
                    </a:lnTo>
                    <a:lnTo>
                      <a:pt x="58" y="7"/>
                    </a:lnTo>
                    <a:lnTo>
                      <a:pt x="59" y="6"/>
                    </a:lnTo>
                    <a:lnTo>
                      <a:pt x="59" y="6"/>
                    </a:lnTo>
                    <a:lnTo>
                      <a:pt x="60" y="6"/>
                    </a:lnTo>
                    <a:lnTo>
                      <a:pt x="60" y="6"/>
                    </a:lnTo>
                    <a:lnTo>
                      <a:pt x="61" y="5"/>
                    </a:lnTo>
                    <a:lnTo>
                      <a:pt x="61" y="5"/>
                    </a:lnTo>
                    <a:lnTo>
                      <a:pt x="61" y="5"/>
                    </a:lnTo>
                    <a:lnTo>
                      <a:pt x="62" y="4"/>
                    </a:lnTo>
                    <a:lnTo>
                      <a:pt x="63" y="4"/>
                    </a:lnTo>
                    <a:lnTo>
                      <a:pt x="63" y="3"/>
                    </a:lnTo>
                    <a:lnTo>
                      <a:pt x="64" y="3"/>
                    </a:lnTo>
                    <a:lnTo>
                      <a:pt x="65" y="3"/>
                    </a:lnTo>
                    <a:lnTo>
                      <a:pt x="66" y="2"/>
                    </a:lnTo>
                    <a:lnTo>
                      <a:pt x="66" y="2"/>
                    </a:lnTo>
                    <a:lnTo>
                      <a:pt x="67" y="2"/>
                    </a:lnTo>
                    <a:lnTo>
                      <a:pt x="68" y="1"/>
                    </a:lnTo>
                    <a:lnTo>
                      <a:pt x="69" y="1"/>
                    </a:lnTo>
                    <a:lnTo>
                      <a:pt x="70" y="1"/>
                    </a:lnTo>
                    <a:lnTo>
                      <a:pt x="71" y="1"/>
                    </a:lnTo>
                    <a:lnTo>
                      <a:pt x="71" y="0"/>
                    </a:lnTo>
                    <a:lnTo>
                      <a:pt x="71" y="0"/>
                    </a:lnTo>
                    <a:lnTo>
                      <a:pt x="72" y="0"/>
                    </a:lnTo>
                    <a:lnTo>
                      <a:pt x="73" y="0"/>
                    </a:lnTo>
                    <a:lnTo>
                      <a:pt x="74" y="0"/>
                    </a:lnTo>
                    <a:lnTo>
                      <a:pt x="75" y="0"/>
                    </a:lnTo>
                    <a:lnTo>
                      <a:pt x="76" y="0"/>
                    </a:lnTo>
                    <a:lnTo>
                      <a:pt x="76" y="0"/>
                    </a:lnTo>
                    <a:lnTo>
                      <a:pt x="77" y="0"/>
                    </a:lnTo>
                    <a:lnTo>
                      <a:pt x="77" y="0"/>
                    </a:lnTo>
                    <a:lnTo>
                      <a:pt x="78" y="0"/>
                    </a:lnTo>
                    <a:lnTo>
                      <a:pt x="78" y="0"/>
                    </a:lnTo>
                    <a:lnTo>
                      <a:pt x="79" y="0"/>
                    </a:lnTo>
                    <a:lnTo>
                      <a:pt x="79" y="0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81" y="1"/>
                    </a:lnTo>
                    <a:lnTo>
                      <a:pt x="81" y="1"/>
                    </a:lnTo>
                    <a:lnTo>
                      <a:pt x="82" y="1"/>
                    </a:lnTo>
                    <a:lnTo>
                      <a:pt x="82" y="1"/>
                    </a:lnTo>
                    <a:lnTo>
                      <a:pt x="83" y="1"/>
                    </a:lnTo>
                    <a:lnTo>
                      <a:pt x="83" y="1"/>
                    </a:lnTo>
                    <a:lnTo>
                      <a:pt x="84" y="1"/>
                    </a:lnTo>
                    <a:lnTo>
                      <a:pt x="84" y="2"/>
                    </a:lnTo>
                    <a:lnTo>
                      <a:pt x="85" y="2"/>
                    </a:lnTo>
                    <a:lnTo>
                      <a:pt x="85" y="2"/>
                    </a:lnTo>
                    <a:lnTo>
                      <a:pt x="86" y="2"/>
                    </a:lnTo>
                    <a:lnTo>
                      <a:pt x="86" y="2"/>
                    </a:lnTo>
                    <a:lnTo>
                      <a:pt x="87" y="3"/>
                    </a:lnTo>
                    <a:lnTo>
                      <a:pt x="88" y="3"/>
                    </a:lnTo>
                    <a:lnTo>
                      <a:pt x="89" y="4"/>
                    </a:lnTo>
                    <a:lnTo>
                      <a:pt x="90" y="4"/>
                    </a:lnTo>
                    <a:lnTo>
                      <a:pt x="90" y="4"/>
                    </a:lnTo>
                    <a:lnTo>
                      <a:pt x="90" y="5"/>
                    </a:lnTo>
                    <a:lnTo>
                      <a:pt x="90" y="5"/>
                    </a:lnTo>
                    <a:lnTo>
                      <a:pt x="90" y="5"/>
                    </a:lnTo>
                    <a:lnTo>
                      <a:pt x="91" y="5"/>
                    </a:lnTo>
                    <a:lnTo>
                      <a:pt x="91" y="6"/>
                    </a:lnTo>
                    <a:lnTo>
                      <a:pt x="91" y="6"/>
                    </a:lnTo>
                    <a:lnTo>
                      <a:pt x="92" y="6"/>
                    </a:lnTo>
                    <a:lnTo>
                      <a:pt x="92" y="6"/>
                    </a:lnTo>
                    <a:lnTo>
                      <a:pt x="93" y="6"/>
                    </a:lnTo>
                    <a:lnTo>
                      <a:pt x="93" y="6"/>
                    </a:lnTo>
                    <a:lnTo>
                      <a:pt x="93" y="6"/>
                    </a:lnTo>
                    <a:lnTo>
                      <a:pt x="94" y="7"/>
                    </a:lnTo>
                    <a:lnTo>
                      <a:pt x="94" y="7"/>
                    </a:lnTo>
                    <a:lnTo>
                      <a:pt x="95" y="7"/>
                    </a:lnTo>
                    <a:lnTo>
                      <a:pt x="95" y="8"/>
                    </a:lnTo>
                    <a:lnTo>
                      <a:pt x="95" y="8"/>
                    </a:lnTo>
                    <a:lnTo>
                      <a:pt x="96" y="8"/>
                    </a:lnTo>
                    <a:lnTo>
                      <a:pt x="96" y="8"/>
                    </a:lnTo>
                    <a:lnTo>
                      <a:pt x="96" y="9"/>
                    </a:lnTo>
                    <a:lnTo>
                      <a:pt x="97" y="9"/>
                    </a:lnTo>
                    <a:lnTo>
                      <a:pt x="97" y="9"/>
                    </a:lnTo>
                    <a:lnTo>
                      <a:pt x="97" y="10"/>
                    </a:lnTo>
                    <a:lnTo>
                      <a:pt x="98" y="10"/>
                    </a:lnTo>
                    <a:lnTo>
                      <a:pt x="98" y="11"/>
                    </a:lnTo>
                    <a:lnTo>
                      <a:pt x="98" y="11"/>
                    </a:lnTo>
                    <a:lnTo>
                      <a:pt x="99" y="11"/>
                    </a:lnTo>
                    <a:lnTo>
                      <a:pt x="99" y="12"/>
                    </a:lnTo>
                    <a:lnTo>
                      <a:pt x="99" y="12"/>
                    </a:lnTo>
                    <a:lnTo>
                      <a:pt x="99" y="12"/>
                    </a:lnTo>
                    <a:lnTo>
                      <a:pt x="99" y="13"/>
                    </a:lnTo>
                    <a:lnTo>
                      <a:pt x="99" y="13"/>
                    </a:lnTo>
                    <a:lnTo>
                      <a:pt x="100" y="14"/>
                    </a:lnTo>
                    <a:lnTo>
                      <a:pt x="100" y="14"/>
                    </a:lnTo>
                    <a:lnTo>
                      <a:pt x="100" y="14"/>
                    </a:lnTo>
                    <a:lnTo>
                      <a:pt x="100" y="15"/>
                    </a:lnTo>
                    <a:lnTo>
                      <a:pt x="101" y="15"/>
                    </a:lnTo>
                    <a:lnTo>
                      <a:pt x="101" y="16"/>
                    </a:lnTo>
                    <a:lnTo>
                      <a:pt x="101" y="16"/>
                    </a:lnTo>
                    <a:lnTo>
                      <a:pt x="101" y="16"/>
                    </a:lnTo>
                    <a:lnTo>
                      <a:pt x="102" y="16"/>
                    </a:lnTo>
                    <a:lnTo>
                      <a:pt x="102" y="16"/>
                    </a:lnTo>
                    <a:lnTo>
                      <a:pt x="102" y="17"/>
                    </a:lnTo>
                    <a:lnTo>
                      <a:pt x="102" y="17"/>
                    </a:lnTo>
                    <a:lnTo>
                      <a:pt x="103" y="18"/>
                    </a:lnTo>
                    <a:lnTo>
                      <a:pt x="103" y="18"/>
                    </a:lnTo>
                    <a:lnTo>
                      <a:pt x="103" y="19"/>
                    </a:lnTo>
                    <a:lnTo>
                      <a:pt x="103" y="19"/>
                    </a:lnTo>
                    <a:lnTo>
                      <a:pt x="103" y="19"/>
                    </a:lnTo>
                    <a:lnTo>
                      <a:pt x="104" y="20"/>
                    </a:lnTo>
                    <a:lnTo>
                      <a:pt x="104" y="20"/>
                    </a:lnTo>
                    <a:lnTo>
                      <a:pt x="104" y="21"/>
                    </a:lnTo>
                    <a:lnTo>
                      <a:pt x="104" y="21"/>
                    </a:lnTo>
                    <a:lnTo>
                      <a:pt x="104" y="22"/>
                    </a:lnTo>
                    <a:lnTo>
                      <a:pt x="104" y="22"/>
                    </a:lnTo>
                    <a:lnTo>
                      <a:pt x="104" y="23"/>
                    </a:lnTo>
                    <a:lnTo>
                      <a:pt x="105" y="23"/>
                    </a:lnTo>
                    <a:lnTo>
                      <a:pt x="105" y="23"/>
                    </a:lnTo>
                    <a:lnTo>
                      <a:pt x="105" y="24"/>
                    </a:lnTo>
                    <a:lnTo>
                      <a:pt x="105" y="24"/>
                    </a:lnTo>
                    <a:lnTo>
                      <a:pt x="105" y="25"/>
                    </a:lnTo>
                    <a:lnTo>
                      <a:pt x="105" y="25"/>
                    </a:lnTo>
                    <a:lnTo>
                      <a:pt x="105" y="25"/>
                    </a:lnTo>
                    <a:lnTo>
                      <a:pt x="106" y="26"/>
                    </a:lnTo>
                    <a:lnTo>
                      <a:pt x="106" y="27"/>
                    </a:lnTo>
                    <a:lnTo>
                      <a:pt x="106" y="28"/>
                    </a:lnTo>
                    <a:lnTo>
                      <a:pt x="106" y="29"/>
                    </a:lnTo>
                    <a:lnTo>
                      <a:pt x="106" y="30"/>
                    </a:lnTo>
                    <a:lnTo>
                      <a:pt x="106" y="31"/>
                    </a:lnTo>
                    <a:lnTo>
                      <a:pt x="106" y="31"/>
                    </a:lnTo>
                    <a:lnTo>
                      <a:pt x="106" y="32"/>
                    </a:lnTo>
                    <a:lnTo>
                      <a:pt x="106" y="33"/>
                    </a:lnTo>
                    <a:lnTo>
                      <a:pt x="106" y="34"/>
                    </a:lnTo>
                    <a:lnTo>
                      <a:pt x="106" y="35"/>
                    </a:lnTo>
                    <a:lnTo>
                      <a:pt x="106" y="35"/>
                    </a:lnTo>
                    <a:lnTo>
                      <a:pt x="106" y="36"/>
                    </a:lnTo>
                    <a:lnTo>
                      <a:pt x="106" y="36"/>
                    </a:lnTo>
                    <a:lnTo>
                      <a:pt x="105" y="37"/>
                    </a:lnTo>
                    <a:lnTo>
                      <a:pt x="105" y="38"/>
                    </a:lnTo>
                    <a:lnTo>
                      <a:pt x="105" y="39"/>
                    </a:lnTo>
                    <a:lnTo>
                      <a:pt x="105" y="40"/>
                    </a:lnTo>
                    <a:lnTo>
                      <a:pt x="105" y="40"/>
                    </a:lnTo>
                    <a:lnTo>
                      <a:pt x="105" y="41"/>
                    </a:lnTo>
                    <a:lnTo>
                      <a:pt x="104" y="42"/>
                    </a:lnTo>
                    <a:lnTo>
                      <a:pt x="104" y="43"/>
                    </a:lnTo>
                    <a:lnTo>
                      <a:pt x="104" y="44"/>
                    </a:lnTo>
                    <a:lnTo>
                      <a:pt x="104" y="44"/>
                    </a:lnTo>
                    <a:lnTo>
                      <a:pt x="103" y="44"/>
                    </a:lnTo>
                    <a:lnTo>
                      <a:pt x="103" y="45"/>
                    </a:lnTo>
                    <a:lnTo>
                      <a:pt x="103" y="45"/>
                    </a:lnTo>
                    <a:lnTo>
                      <a:pt x="103" y="46"/>
                    </a:lnTo>
                    <a:lnTo>
                      <a:pt x="102" y="47"/>
                    </a:lnTo>
                    <a:lnTo>
                      <a:pt x="102" y="48"/>
                    </a:lnTo>
                    <a:lnTo>
                      <a:pt x="102" y="48"/>
                    </a:lnTo>
                    <a:lnTo>
                      <a:pt x="102" y="49"/>
                    </a:lnTo>
                    <a:lnTo>
                      <a:pt x="101" y="50"/>
                    </a:lnTo>
                    <a:lnTo>
                      <a:pt x="101" y="51"/>
                    </a:lnTo>
                    <a:lnTo>
                      <a:pt x="101" y="51"/>
                    </a:lnTo>
                    <a:lnTo>
                      <a:pt x="100" y="52"/>
                    </a:lnTo>
                    <a:lnTo>
                      <a:pt x="100" y="53"/>
                    </a:lnTo>
                    <a:lnTo>
                      <a:pt x="100" y="53"/>
                    </a:lnTo>
                    <a:lnTo>
                      <a:pt x="99" y="54"/>
                    </a:lnTo>
                    <a:lnTo>
                      <a:pt x="99" y="54"/>
                    </a:lnTo>
                    <a:lnTo>
                      <a:pt x="99" y="54"/>
                    </a:lnTo>
                    <a:lnTo>
                      <a:pt x="99" y="55"/>
                    </a:lnTo>
                    <a:lnTo>
                      <a:pt x="99" y="56"/>
                    </a:lnTo>
                    <a:lnTo>
                      <a:pt x="99" y="56"/>
                    </a:lnTo>
                    <a:lnTo>
                      <a:pt x="98" y="57"/>
                    </a:lnTo>
                    <a:lnTo>
                      <a:pt x="98" y="58"/>
                    </a:lnTo>
                    <a:lnTo>
                      <a:pt x="97" y="59"/>
                    </a:lnTo>
                    <a:lnTo>
                      <a:pt x="97" y="59"/>
                    </a:lnTo>
                    <a:lnTo>
                      <a:pt x="97" y="60"/>
                    </a:lnTo>
                    <a:lnTo>
                      <a:pt x="96" y="61"/>
                    </a:lnTo>
                    <a:lnTo>
                      <a:pt x="96" y="61"/>
                    </a:lnTo>
                    <a:lnTo>
                      <a:pt x="95" y="62"/>
                    </a:lnTo>
                    <a:lnTo>
                      <a:pt x="95" y="63"/>
                    </a:lnTo>
                    <a:lnTo>
                      <a:pt x="95" y="63"/>
                    </a:lnTo>
                    <a:lnTo>
                      <a:pt x="94" y="64"/>
                    </a:lnTo>
                    <a:lnTo>
                      <a:pt x="94" y="64"/>
                    </a:lnTo>
                    <a:lnTo>
                      <a:pt x="93" y="64"/>
                    </a:lnTo>
                    <a:lnTo>
                      <a:pt x="93" y="65"/>
                    </a:lnTo>
                    <a:lnTo>
                      <a:pt x="93" y="66"/>
                    </a:lnTo>
                    <a:lnTo>
                      <a:pt x="92" y="66"/>
                    </a:lnTo>
                    <a:lnTo>
                      <a:pt x="91" y="68"/>
                    </a:lnTo>
                    <a:lnTo>
                      <a:pt x="90" y="69"/>
                    </a:lnTo>
                    <a:lnTo>
                      <a:pt x="90" y="70"/>
                    </a:lnTo>
                    <a:lnTo>
                      <a:pt x="90" y="72"/>
                    </a:lnTo>
                    <a:lnTo>
                      <a:pt x="89" y="73"/>
                    </a:lnTo>
                    <a:lnTo>
                      <a:pt x="88" y="73"/>
                    </a:lnTo>
                    <a:lnTo>
                      <a:pt x="87" y="75"/>
                    </a:lnTo>
                    <a:lnTo>
                      <a:pt x="86" y="76"/>
                    </a:lnTo>
                    <a:lnTo>
                      <a:pt x="85" y="77"/>
                    </a:lnTo>
                    <a:lnTo>
                      <a:pt x="84" y="78"/>
                    </a:lnTo>
                    <a:lnTo>
                      <a:pt x="83" y="80"/>
                    </a:lnTo>
                    <a:lnTo>
                      <a:pt x="82" y="81"/>
                    </a:lnTo>
                    <a:lnTo>
                      <a:pt x="81" y="82"/>
                    </a:lnTo>
                    <a:lnTo>
                      <a:pt x="80" y="83"/>
                    </a:lnTo>
                    <a:lnTo>
                      <a:pt x="80" y="84"/>
                    </a:lnTo>
                    <a:lnTo>
                      <a:pt x="79" y="85"/>
                    </a:lnTo>
                    <a:lnTo>
                      <a:pt x="77" y="87"/>
                    </a:lnTo>
                    <a:lnTo>
                      <a:pt x="77" y="88"/>
                    </a:lnTo>
                    <a:lnTo>
                      <a:pt x="75" y="90"/>
                    </a:lnTo>
                    <a:lnTo>
                      <a:pt x="73" y="92"/>
                    </a:lnTo>
                    <a:lnTo>
                      <a:pt x="73" y="92"/>
                    </a:lnTo>
                    <a:lnTo>
                      <a:pt x="75" y="92"/>
                    </a:lnTo>
                    <a:lnTo>
                      <a:pt x="76" y="92"/>
                    </a:lnTo>
                    <a:lnTo>
                      <a:pt x="77" y="92"/>
                    </a:lnTo>
                    <a:lnTo>
                      <a:pt x="78" y="91"/>
                    </a:lnTo>
                    <a:lnTo>
                      <a:pt x="79" y="91"/>
                    </a:lnTo>
                    <a:lnTo>
                      <a:pt x="80" y="91"/>
                    </a:lnTo>
                    <a:lnTo>
                      <a:pt x="81" y="91"/>
                    </a:lnTo>
                    <a:lnTo>
                      <a:pt x="82" y="90"/>
                    </a:lnTo>
                    <a:lnTo>
                      <a:pt x="83" y="90"/>
                    </a:lnTo>
                    <a:lnTo>
                      <a:pt x="84" y="90"/>
                    </a:lnTo>
                    <a:lnTo>
                      <a:pt x="86" y="90"/>
                    </a:lnTo>
                    <a:lnTo>
                      <a:pt x="87" y="90"/>
                    </a:lnTo>
                    <a:lnTo>
                      <a:pt x="88" y="89"/>
                    </a:lnTo>
                    <a:lnTo>
                      <a:pt x="89" y="89"/>
                    </a:lnTo>
                    <a:lnTo>
                      <a:pt x="90" y="89"/>
                    </a:lnTo>
                    <a:lnTo>
                      <a:pt x="91" y="89"/>
                    </a:lnTo>
                    <a:lnTo>
                      <a:pt x="92" y="88"/>
                    </a:lnTo>
                    <a:lnTo>
                      <a:pt x="93" y="88"/>
                    </a:lnTo>
                    <a:lnTo>
                      <a:pt x="95" y="88"/>
                    </a:lnTo>
                    <a:lnTo>
                      <a:pt x="96" y="88"/>
                    </a:lnTo>
                    <a:lnTo>
                      <a:pt x="97" y="88"/>
                    </a:lnTo>
                    <a:lnTo>
                      <a:pt x="98" y="87"/>
                    </a:lnTo>
                    <a:lnTo>
                      <a:pt x="99" y="87"/>
                    </a:lnTo>
                    <a:lnTo>
                      <a:pt x="100" y="87"/>
                    </a:lnTo>
                    <a:lnTo>
                      <a:pt x="101" y="87"/>
                    </a:lnTo>
                    <a:lnTo>
                      <a:pt x="103" y="87"/>
                    </a:lnTo>
                    <a:lnTo>
                      <a:pt x="104" y="87"/>
                    </a:lnTo>
                    <a:lnTo>
                      <a:pt x="105" y="86"/>
                    </a:lnTo>
                    <a:lnTo>
                      <a:pt x="106" y="86"/>
                    </a:lnTo>
                    <a:lnTo>
                      <a:pt x="108" y="86"/>
                    </a:lnTo>
                    <a:lnTo>
                      <a:pt x="109" y="86"/>
                    </a:lnTo>
                    <a:lnTo>
                      <a:pt x="109" y="86"/>
                    </a:lnTo>
                    <a:lnTo>
                      <a:pt x="111" y="86"/>
                    </a:lnTo>
                    <a:lnTo>
                      <a:pt x="112" y="85"/>
                    </a:lnTo>
                    <a:lnTo>
                      <a:pt x="113" y="85"/>
                    </a:lnTo>
                    <a:lnTo>
                      <a:pt x="115" y="85"/>
                    </a:lnTo>
                    <a:lnTo>
                      <a:pt x="116" y="85"/>
                    </a:lnTo>
                    <a:lnTo>
                      <a:pt x="117" y="85"/>
                    </a:lnTo>
                    <a:lnTo>
                      <a:pt x="118" y="85"/>
                    </a:lnTo>
                    <a:lnTo>
                      <a:pt x="119" y="84"/>
                    </a:lnTo>
                    <a:lnTo>
                      <a:pt x="120" y="84"/>
                    </a:lnTo>
                    <a:lnTo>
                      <a:pt x="121" y="84"/>
                    </a:lnTo>
                    <a:lnTo>
                      <a:pt x="123" y="84"/>
                    </a:lnTo>
                    <a:lnTo>
                      <a:pt x="124" y="84"/>
                    </a:lnTo>
                    <a:lnTo>
                      <a:pt x="127" y="84"/>
                    </a:lnTo>
                    <a:lnTo>
                      <a:pt x="128" y="83"/>
                    </a:lnTo>
                    <a:lnTo>
                      <a:pt x="129" y="83"/>
                    </a:lnTo>
                    <a:lnTo>
                      <a:pt x="131" y="83"/>
                    </a:lnTo>
                    <a:lnTo>
                      <a:pt x="133" y="83"/>
                    </a:lnTo>
                    <a:lnTo>
                      <a:pt x="136" y="83"/>
                    </a:lnTo>
                    <a:lnTo>
                      <a:pt x="138" y="83"/>
                    </a:lnTo>
                    <a:lnTo>
                      <a:pt x="140" y="83"/>
                    </a:lnTo>
                    <a:lnTo>
                      <a:pt x="143" y="83"/>
                    </a:lnTo>
                    <a:lnTo>
                      <a:pt x="145" y="83"/>
                    </a:lnTo>
                    <a:lnTo>
                      <a:pt x="147" y="83"/>
                    </a:lnTo>
                    <a:lnTo>
                      <a:pt x="150" y="83"/>
                    </a:lnTo>
                    <a:lnTo>
                      <a:pt x="152" y="83"/>
                    </a:lnTo>
                    <a:lnTo>
                      <a:pt x="155" y="83"/>
                    </a:lnTo>
                    <a:lnTo>
                      <a:pt x="157" y="83"/>
                    </a:lnTo>
                    <a:lnTo>
                      <a:pt x="159" y="83"/>
                    </a:lnTo>
                    <a:lnTo>
                      <a:pt x="161" y="83"/>
                    </a:lnTo>
                    <a:lnTo>
                      <a:pt x="164" y="83"/>
                    </a:lnTo>
                    <a:lnTo>
                      <a:pt x="164" y="83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154">
                <a:extLst>
                  <a:ext uri="{FF2B5EF4-FFF2-40B4-BE49-F238E27FC236}">
                    <a16:creationId xmlns:a16="http://schemas.microsoft.com/office/drawing/2014/main" id="{B056DD12-D532-6620-7BB9-56709586C0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88451" y="9090026"/>
                <a:ext cx="171450" cy="211138"/>
              </a:xfrm>
              <a:custGeom>
                <a:avLst/>
                <a:gdLst>
                  <a:gd name="T0" fmla="*/ 20 w 108"/>
                  <a:gd name="T1" fmla="*/ 9 h 133"/>
                  <a:gd name="T2" fmla="*/ 23 w 108"/>
                  <a:gd name="T3" fmla="*/ 18 h 133"/>
                  <a:gd name="T4" fmla="*/ 36 w 108"/>
                  <a:gd name="T5" fmla="*/ 13 h 133"/>
                  <a:gd name="T6" fmla="*/ 45 w 108"/>
                  <a:gd name="T7" fmla="*/ 15 h 133"/>
                  <a:gd name="T8" fmla="*/ 51 w 108"/>
                  <a:gd name="T9" fmla="*/ 18 h 133"/>
                  <a:gd name="T10" fmla="*/ 53 w 108"/>
                  <a:gd name="T11" fmla="*/ 22 h 133"/>
                  <a:gd name="T12" fmla="*/ 55 w 108"/>
                  <a:gd name="T13" fmla="*/ 25 h 133"/>
                  <a:gd name="T14" fmla="*/ 59 w 108"/>
                  <a:gd name="T15" fmla="*/ 26 h 133"/>
                  <a:gd name="T16" fmla="*/ 64 w 108"/>
                  <a:gd name="T17" fmla="*/ 30 h 133"/>
                  <a:gd name="T18" fmla="*/ 68 w 108"/>
                  <a:gd name="T19" fmla="*/ 33 h 133"/>
                  <a:gd name="T20" fmla="*/ 71 w 108"/>
                  <a:gd name="T21" fmla="*/ 35 h 133"/>
                  <a:gd name="T22" fmla="*/ 73 w 108"/>
                  <a:gd name="T23" fmla="*/ 37 h 133"/>
                  <a:gd name="T24" fmla="*/ 76 w 108"/>
                  <a:gd name="T25" fmla="*/ 40 h 133"/>
                  <a:gd name="T26" fmla="*/ 79 w 108"/>
                  <a:gd name="T27" fmla="*/ 43 h 133"/>
                  <a:gd name="T28" fmla="*/ 82 w 108"/>
                  <a:gd name="T29" fmla="*/ 47 h 133"/>
                  <a:gd name="T30" fmla="*/ 87 w 108"/>
                  <a:gd name="T31" fmla="*/ 53 h 133"/>
                  <a:gd name="T32" fmla="*/ 91 w 108"/>
                  <a:gd name="T33" fmla="*/ 59 h 133"/>
                  <a:gd name="T34" fmla="*/ 100 w 108"/>
                  <a:gd name="T35" fmla="*/ 71 h 133"/>
                  <a:gd name="T36" fmla="*/ 101 w 108"/>
                  <a:gd name="T37" fmla="*/ 74 h 133"/>
                  <a:gd name="T38" fmla="*/ 104 w 108"/>
                  <a:gd name="T39" fmla="*/ 78 h 133"/>
                  <a:gd name="T40" fmla="*/ 105 w 108"/>
                  <a:gd name="T41" fmla="*/ 82 h 133"/>
                  <a:gd name="T42" fmla="*/ 107 w 108"/>
                  <a:gd name="T43" fmla="*/ 85 h 133"/>
                  <a:gd name="T44" fmla="*/ 108 w 108"/>
                  <a:gd name="T45" fmla="*/ 90 h 133"/>
                  <a:gd name="T46" fmla="*/ 108 w 108"/>
                  <a:gd name="T47" fmla="*/ 93 h 133"/>
                  <a:gd name="T48" fmla="*/ 108 w 108"/>
                  <a:gd name="T49" fmla="*/ 98 h 133"/>
                  <a:gd name="T50" fmla="*/ 107 w 108"/>
                  <a:gd name="T51" fmla="*/ 102 h 133"/>
                  <a:gd name="T52" fmla="*/ 104 w 108"/>
                  <a:gd name="T53" fmla="*/ 107 h 133"/>
                  <a:gd name="T54" fmla="*/ 101 w 108"/>
                  <a:gd name="T55" fmla="*/ 112 h 133"/>
                  <a:gd name="T56" fmla="*/ 97 w 108"/>
                  <a:gd name="T57" fmla="*/ 114 h 133"/>
                  <a:gd name="T58" fmla="*/ 92 w 108"/>
                  <a:gd name="T59" fmla="*/ 117 h 133"/>
                  <a:gd name="T60" fmla="*/ 91 w 108"/>
                  <a:gd name="T61" fmla="*/ 120 h 133"/>
                  <a:gd name="T62" fmla="*/ 89 w 108"/>
                  <a:gd name="T63" fmla="*/ 123 h 133"/>
                  <a:gd name="T64" fmla="*/ 85 w 108"/>
                  <a:gd name="T65" fmla="*/ 127 h 133"/>
                  <a:gd name="T66" fmla="*/ 81 w 108"/>
                  <a:gd name="T67" fmla="*/ 131 h 133"/>
                  <a:gd name="T68" fmla="*/ 75 w 108"/>
                  <a:gd name="T69" fmla="*/ 132 h 133"/>
                  <a:gd name="T70" fmla="*/ 70 w 108"/>
                  <a:gd name="T71" fmla="*/ 133 h 133"/>
                  <a:gd name="T72" fmla="*/ 64 w 108"/>
                  <a:gd name="T73" fmla="*/ 133 h 133"/>
                  <a:gd name="T74" fmla="*/ 59 w 108"/>
                  <a:gd name="T75" fmla="*/ 132 h 133"/>
                  <a:gd name="T76" fmla="*/ 54 w 108"/>
                  <a:gd name="T77" fmla="*/ 131 h 133"/>
                  <a:gd name="T78" fmla="*/ 50 w 108"/>
                  <a:gd name="T79" fmla="*/ 129 h 133"/>
                  <a:gd name="T80" fmla="*/ 45 w 108"/>
                  <a:gd name="T81" fmla="*/ 126 h 133"/>
                  <a:gd name="T82" fmla="*/ 43 w 108"/>
                  <a:gd name="T83" fmla="*/ 123 h 133"/>
                  <a:gd name="T84" fmla="*/ 39 w 108"/>
                  <a:gd name="T85" fmla="*/ 121 h 133"/>
                  <a:gd name="T86" fmla="*/ 36 w 108"/>
                  <a:gd name="T87" fmla="*/ 117 h 133"/>
                  <a:gd name="T88" fmla="*/ 34 w 108"/>
                  <a:gd name="T89" fmla="*/ 113 h 133"/>
                  <a:gd name="T90" fmla="*/ 31 w 108"/>
                  <a:gd name="T91" fmla="*/ 110 h 133"/>
                  <a:gd name="T92" fmla="*/ 29 w 108"/>
                  <a:gd name="T93" fmla="*/ 105 h 133"/>
                  <a:gd name="T94" fmla="*/ 26 w 108"/>
                  <a:gd name="T95" fmla="*/ 102 h 133"/>
                  <a:gd name="T96" fmla="*/ 24 w 108"/>
                  <a:gd name="T97" fmla="*/ 97 h 133"/>
                  <a:gd name="T98" fmla="*/ 22 w 108"/>
                  <a:gd name="T99" fmla="*/ 91 h 133"/>
                  <a:gd name="T100" fmla="*/ 19 w 108"/>
                  <a:gd name="T101" fmla="*/ 83 h 133"/>
                  <a:gd name="T102" fmla="*/ 15 w 108"/>
                  <a:gd name="T103" fmla="*/ 74 h 133"/>
                  <a:gd name="T104" fmla="*/ 12 w 108"/>
                  <a:gd name="T105" fmla="*/ 65 h 133"/>
                  <a:gd name="T106" fmla="*/ 10 w 108"/>
                  <a:gd name="T107" fmla="*/ 58 h 133"/>
                  <a:gd name="T108" fmla="*/ 7 w 108"/>
                  <a:gd name="T109" fmla="*/ 50 h 133"/>
                  <a:gd name="T110" fmla="*/ 5 w 108"/>
                  <a:gd name="T111" fmla="*/ 38 h 133"/>
                  <a:gd name="T112" fmla="*/ 2 w 108"/>
                  <a:gd name="T113" fmla="*/ 22 h 133"/>
                  <a:gd name="T114" fmla="*/ 0 w 108"/>
                  <a:gd name="T115" fmla="*/ 15 h 133"/>
                  <a:gd name="T116" fmla="*/ 15 w 108"/>
                  <a:gd name="T117" fmla="*/ 1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08" h="133">
                    <a:moveTo>
                      <a:pt x="15" y="1"/>
                    </a:moveTo>
                    <a:lnTo>
                      <a:pt x="19" y="7"/>
                    </a:lnTo>
                    <a:lnTo>
                      <a:pt x="19" y="7"/>
                    </a:lnTo>
                    <a:lnTo>
                      <a:pt x="20" y="7"/>
                    </a:lnTo>
                    <a:lnTo>
                      <a:pt x="20" y="8"/>
                    </a:lnTo>
                    <a:lnTo>
                      <a:pt x="20" y="9"/>
                    </a:lnTo>
                    <a:lnTo>
                      <a:pt x="20" y="9"/>
                    </a:lnTo>
                    <a:lnTo>
                      <a:pt x="21" y="11"/>
                    </a:lnTo>
                    <a:lnTo>
                      <a:pt x="21" y="12"/>
                    </a:lnTo>
                    <a:lnTo>
                      <a:pt x="22" y="14"/>
                    </a:lnTo>
                    <a:lnTo>
                      <a:pt x="22" y="15"/>
                    </a:lnTo>
                    <a:lnTo>
                      <a:pt x="23" y="16"/>
                    </a:lnTo>
                    <a:lnTo>
                      <a:pt x="23" y="18"/>
                    </a:lnTo>
                    <a:lnTo>
                      <a:pt x="23" y="18"/>
                    </a:lnTo>
                    <a:lnTo>
                      <a:pt x="24" y="15"/>
                    </a:lnTo>
                    <a:lnTo>
                      <a:pt x="24" y="15"/>
                    </a:lnTo>
                    <a:lnTo>
                      <a:pt x="31" y="13"/>
                    </a:lnTo>
                    <a:lnTo>
                      <a:pt x="32" y="13"/>
                    </a:lnTo>
                    <a:lnTo>
                      <a:pt x="34" y="13"/>
                    </a:lnTo>
                    <a:lnTo>
                      <a:pt x="34" y="13"/>
                    </a:lnTo>
                    <a:lnTo>
                      <a:pt x="36" y="13"/>
                    </a:lnTo>
                    <a:lnTo>
                      <a:pt x="38" y="13"/>
                    </a:lnTo>
                    <a:lnTo>
                      <a:pt x="39" y="13"/>
                    </a:lnTo>
                    <a:lnTo>
                      <a:pt x="41" y="13"/>
                    </a:lnTo>
                    <a:lnTo>
                      <a:pt x="42" y="13"/>
                    </a:lnTo>
                    <a:lnTo>
                      <a:pt x="43" y="14"/>
                    </a:lnTo>
                    <a:lnTo>
                      <a:pt x="44" y="14"/>
                    </a:lnTo>
                    <a:lnTo>
                      <a:pt x="45" y="15"/>
                    </a:lnTo>
                    <a:lnTo>
                      <a:pt x="46" y="15"/>
                    </a:lnTo>
                    <a:lnTo>
                      <a:pt x="47" y="15"/>
                    </a:lnTo>
                    <a:lnTo>
                      <a:pt x="48" y="16"/>
                    </a:lnTo>
                    <a:lnTo>
                      <a:pt x="49" y="16"/>
                    </a:lnTo>
                    <a:lnTo>
                      <a:pt x="50" y="17"/>
                    </a:lnTo>
                    <a:lnTo>
                      <a:pt x="50" y="17"/>
                    </a:lnTo>
                    <a:lnTo>
                      <a:pt x="51" y="18"/>
                    </a:lnTo>
                    <a:lnTo>
                      <a:pt x="51" y="18"/>
                    </a:lnTo>
                    <a:lnTo>
                      <a:pt x="52" y="19"/>
                    </a:lnTo>
                    <a:lnTo>
                      <a:pt x="52" y="20"/>
                    </a:lnTo>
                    <a:lnTo>
                      <a:pt x="53" y="20"/>
                    </a:lnTo>
                    <a:lnTo>
                      <a:pt x="53" y="21"/>
                    </a:lnTo>
                    <a:lnTo>
                      <a:pt x="53" y="21"/>
                    </a:lnTo>
                    <a:lnTo>
                      <a:pt x="53" y="22"/>
                    </a:lnTo>
                    <a:lnTo>
                      <a:pt x="53" y="22"/>
                    </a:lnTo>
                    <a:lnTo>
                      <a:pt x="54" y="23"/>
                    </a:lnTo>
                    <a:lnTo>
                      <a:pt x="54" y="23"/>
                    </a:lnTo>
                    <a:lnTo>
                      <a:pt x="54" y="23"/>
                    </a:lnTo>
                    <a:lnTo>
                      <a:pt x="54" y="24"/>
                    </a:lnTo>
                    <a:lnTo>
                      <a:pt x="55" y="24"/>
                    </a:lnTo>
                    <a:lnTo>
                      <a:pt x="55" y="25"/>
                    </a:lnTo>
                    <a:lnTo>
                      <a:pt x="55" y="25"/>
                    </a:lnTo>
                    <a:lnTo>
                      <a:pt x="55" y="25"/>
                    </a:lnTo>
                    <a:lnTo>
                      <a:pt x="56" y="25"/>
                    </a:lnTo>
                    <a:lnTo>
                      <a:pt x="56" y="25"/>
                    </a:lnTo>
                    <a:lnTo>
                      <a:pt x="57" y="26"/>
                    </a:lnTo>
                    <a:lnTo>
                      <a:pt x="58" y="26"/>
                    </a:lnTo>
                    <a:lnTo>
                      <a:pt x="59" y="26"/>
                    </a:lnTo>
                    <a:lnTo>
                      <a:pt x="60" y="27"/>
                    </a:lnTo>
                    <a:lnTo>
                      <a:pt x="60" y="27"/>
                    </a:lnTo>
                    <a:lnTo>
                      <a:pt x="61" y="28"/>
                    </a:lnTo>
                    <a:lnTo>
                      <a:pt x="62" y="28"/>
                    </a:lnTo>
                    <a:lnTo>
                      <a:pt x="63" y="29"/>
                    </a:lnTo>
                    <a:lnTo>
                      <a:pt x="63" y="29"/>
                    </a:lnTo>
                    <a:lnTo>
                      <a:pt x="64" y="30"/>
                    </a:lnTo>
                    <a:lnTo>
                      <a:pt x="64" y="30"/>
                    </a:lnTo>
                    <a:lnTo>
                      <a:pt x="65" y="31"/>
                    </a:lnTo>
                    <a:lnTo>
                      <a:pt x="66" y="31"/>
                    </a:lnTo>
                    <a:lnTo>
                      <a:pt x="67" y="32"/>
                    </a:lnTo>
                    <a:lnTo>
                      <a:pt x="67" y="32"/>
                    </a:lnTo>
                    <a:lnTo>
                      <a:pt x="67" y="32"/>
                    </a:lnTo>
                    <a:lnTo>
                      <a:pt x="68" y="33"/>
                    </a:lnTo>
                    <a:lnTo>
                      <a:pt x="68" y="33"/>
                    </a:lnTo>
                    <a:lnTo>
                      <a:pt x="69" y="33"/>
                    </a:lnTo>
                    <a:lnTo>
                      <a:pt x="69" y="34"/>
                    </a:lnTo>
                    <a:lnTo>
                      <a:pt x="70" y="34"/>
                    </a:lnTo>
                    <a:lnTo>
                      <a:pt x="70" y="34"/>
                    </a:lnTo>
                    <a:lnTo>
                      <a:pt x="70" y="35"/>
                    </a:lnTo>
                    <a:lnTo>
                      <a:pt x="71" y="35"/>
                    </a:lnTo>
                    <a:lnTo>
                      <a:pt x="71" y="35"/>
                    </a:lnTo>
                    <a:lnTo>
                      <a:pt x="72" y="35"/>
                    </a:lnTo>
                    <a:lnTo>
                      <a:pt x="72" y="35"/>
                    </a:lnTo>
                    <a:lnTo>
                      <a:pt x="72" y="36"/>
                    </a:lnTo>
                    <a:lnTo>
                      <a:pt x="72" y="36"/>
                    </a:lnTo>
                    <a:lnTo>
                      <a:pt x="72" y="36"/>
                    </a:lnTo>
                    <a:lnTo>
                      <a:pt x="73" y="37"/>
                    </a:lnTo>
                    <a:lnTo>
                      <a:pt x="73" y="37"/>
                    </a:lnTo>
                    <a:lnTo>
                      <a:pt x="74" y="37"/>
                    </a:lnTo>
                    <a:lnTo>
                      <a:pt x="74" y="38"/>
                    </a:lnTo>
                    <a:lnTo>
                      <a:pt x="74" y="38"/>
                    </a:lnTo>
                    <a:lnTo>
                      <a:pt x="75" y="39"/>
                    </a:lnTo>
                    <a:lnTo>
                      <a:pt x="75" y="39"/>
                    </a:lnTo>
                    <a:lnTo>
                      <a:pt x="76" y="40"/>
                    </a:lnTo>
                    <a:lnTo>
                      <a:pt x="76" y="40"/>
                    </a:lnTo>
                    <a:lnTo>
                      <a:pt x="77" y="40"/>
                    </a:lnTo>
                    <a:lnTo>
                      <a:pt x="77" y="41"/>
                    </a:lnTo>
                    <a:lnTo>
                      <a:pt x="77" y="41"/>
                    </a:lnTo>
                    <a:lnTo>
                      <a:pt x="78" y="42"/>
                    </a:lnTo>
                    <a:lnTo>
                      <a:pt x="78" y="42"/>
                    </a:lnTo>
                    <a:lnTo>
                      <a:pt x="79" y="43"/>
                    </a:lnTo>
                    <a:lnTo>
                      <a:pt x="79" y="43"/>
                    </a:lnTo>
                    <a:lnTo>
                      <a:pt x="79" y="44"/>
                    </a:lnTo>
                    <a:lnTo>
                      <a:pt x="80" y="44"/>
                    </a:lnTo>
                    <a:lnTo>
                      <a:pt x="81" y="45"/>
                    </a:lnTo>
                    <a:lnTo>
                      <a:pt x="82" y="46"/>
                    </a:lnTo>
                    <a:lnTo>
                      <a:pt x="82" y="47"/>
                    </a:lnTo>
                    <a:lnTo>
                      <a:pt x="82" y="47"/>
                    </a:lnTo>
                    <a:lnTo>
                      <a:pt x="82" y="47"/>
                    </a:lnTo>
                    <a:lnTo>
                      <a:pt x="83" y="48"/>
                    </a:lnTo>
                    <a:lnTo>
                      <a:pt x="84" y="49"/>
                    </a:lnTo>
                    <a:lnTo>
                      <a:pt x="84" y="50"/>
                    </a:lnTo>
                    <a:lnTo>
                      <a:pt x="85" y="51"/>
                    </a:lnTo>
                    <a:lnTo>
                      <a:pt x="86" y="52"/>
                    </a:lnTo>
                    <a:lnTo>
                      <a:pt x="87" y="53"/>
                    </a:lnTo>
                    <a:lnTo>
                      <a:pt x="87" y="54"/>
                    </a:lnTo>
                    <a:lnTo>
                      <a:pt x="88" y="54"/>
                    </a:lnTo>
                    <a:lnTo>
                      <a:pt x="89" y="55"/>
                    </a:lnTo>
                    <a:lnTo>
                      <a:pt x="89" y="56"/>
                    </a:lnTo>
                    <a:lnTo>
                      <a:pt x="90" y="57"/>
                    </a:lnTo>
                    <a:lnTo>
                      <a:pt x="91" y="58"/>
                    </a:lnTo>
                    <a:lnTo>
                      <a:pt x="91" y="59"/>
                    </a:lnTo>
                    <a:lnTo>
                      <a:pt x="92" y="61"/>
                    </a:lnTo>
                    <a:lnTo>
                      <a:pt x="93" y="63"/>
                    </a:lnTo>
                    <a:lnTo>
                      <a:pt x="95" y="64"/>
                    </a:lnTo>
                    <a:lnTo>
                      <a:pt x="96" y="66"/>
                    </a:lnTo>
                    <a:lnTo>
                      <a:pt x="96" y="66"/>
                    </a:lnTo>
                    <a:lnTo>
                      <a:pt x="97" y="67"/>
                    </a:lnTo>
                    <a:lnTo>
                      <a:pt x="100" y="71"/>
                    </a:lnTo>
                    <a:lnTo>
                      <a:pt x="100" y="72"/>
                    </a:lnTo>
                    <a:lnTo>
                      <a:pt x="101" y="72"/>
                    </a:lnTo>
                    <a:lnTo>
                      <a:pt x="101" y="73"/>
                    </a:lnTo>
                    <a:lnTo>
                      <a:pt x="101" y="73"/>
                    </a:lnTo>
                    <a:lnTo>
                      <a:pt x="101" y="73"/>
                    </a:lnTo>
                    <a:lnTo>
                      <a:pt x="101" y="74"/>
                    </a:lnTo>
                    <a:lnTo>
                      <a:pt x="101" y="74"/>
                    </a:lnTo>
                    <a:lnTo>
                      <a:pt x="102" y="75"/>
                    </a:lnTo>
                    <a:lnTo>
                      <a:pt x="102" y="75"/>
                    </a:lnTo>
                    <a:lnTo>
                      <a:pt x="102" y="76"/>
                    </a:lnTo>
                    <a:lnTo>
                      <a:pt x="103" y="77"/>
                    </a:lnTo>
                    <a:lnTo>
                      <a:pt x="103" y="77"/>
                    </a:lnTo>
                    <a:lnTo>
                      <a:pt x="103" y="78"/>
                    </a:lnTo>
                    <a:lnTo>
                      <a:pt x="104" y="78"/>
                    </a:lnTo>
                    <a:lnTo>
                      <a:pt x="104" y="79"/>
                    </a:lnTo>
                    <a:lnTo>
                      <a:pt x="104" y="80"/>
                    </a:lnTo>
                    <a:lnTo>
                      <a:pt x="104" y="80"/>
                    </a:lnTo>
                    <a:lnTo>
                      <a:pt x="105" y="81"/>
                    </a:lnTo>
                    <a:lnTo>
                      <a:pt x="105" y="81"/>
                    </a:lnTo>
                    <a:lnTo>
                      <a:pt x="105" y="82"/>
                    </a:lnTo>
                    <a:lnTo>
                      <a:pt x="105" y="82"/>
                    </a:lnTo>
                    <a:lnTo>
                      <a:pt x="106" y="83"/>
                    </a:lnTo>
                    <a:lnTo>
                      <a:pt x="106" y="83"/>
                    </a:lnTo>
                    <a:lnTo>
                      <a:pt x="106" y="83"/>
                    </a:lnTo>
                    <a:lnTo>
                      <a:pt x="106" y="83"/>
                    </a:lnTo>
                    <a:lnTo>
                      <a:pt x="106" y="84"/>
                    </a:lnTo>
                    <a:lnTo>
                      <a:pt x="106" y="84"/>
                    </a:lnTo>
                    <a:lnTo>
                      <a:pt x="107" y="85"/>
                    </a:lnTo>
                    <a:lnTo>
                      <a:pt x="107" y="86"/>
                    </a:lnTo>
                    <a:lnTo>
                      <a:pt x="107" y="86"/>
                    </a:lnTo>
                    <a:lnTo>
                      <a:pt x="107" y="87"/>
                    </a:lnTo>
                    <a:lnTo>
                      <a:pt x="107" y="88"/>
                    </a:lnTo>
                    <a:lnTo>
                      <a:pt x="107" y="88"/>
                    </a:lnTo>
                    <a:lnTo>
                      <a:pt x="107" y="89"/>
                    </a:lnTo>
                    <a:lnTo>
                      <a:pt x="108" y="90"/>
                    </a:lnTo>
                    <a:lnTo>
                      <a:pt x="108" y="90"/>
                    </a:lnTo>
                    <a:lnTo>
                      <a:pt x="108" y="91"/>
                    </a:lnTo>
                    <a:lnTo>
                      <a:pt x="108" y="91"/>
                    </a:lnTo>
                    <a:lnTo>
                      <a:pt x="108" y="92"/>
                    </a:lnTo>
                    <a:lnTo>
                      <a:pt x="108" y="92"/>
                    </a:lnTo>
                    <a:lnTo>
                      <a:pt x="108" y="92"/>
                    </a:lnTo>
                    <a:lnTo>
                      <a:pt x="108" y="93"/>
                    </a:lnTo>
                    <a:lnTo>
                      <a:pt x="108" y="94"/>
                    </a:lnTo>
                    <a:lnTo>
                      <a:pt x="108" y="95"/>
                    </a:lnTo>
                    <a:lnTo>
                      <a:pt x="108" y="95"/>
                    </a:lnTo>
                    <a:lnTo>
                      <a:pt x="108" y="96"/>
                    </a:lnTo>
                    <a:lnTo>
                      <a:pt x="108" y="97"/>
                    </a:lnTo>
                    <a:lnTo>
                      <a:pt x="108" y="97"/>
                    </a:lnTo>
                    <a:lnTo>
                      <a:pt x="108" y="98"/>
                    </a:lnTo>
                    <a:lnTo>
                      <a:pt x="108" y="99"/>
                    </a:lnTo>
                    <a:lnTo>
                      <a:pt x="107" y="100"/>
                    </a:lnTo>
                    <a:lnTo>
                      <a:pt x="107" y="100"/>
                    </a:lnTo>
                    <a:lnTo>
                      <a:pt x="107" y="101"/>
                    </a:lnTo>
                    <a:lnTo>
                      <a:pt x="107" y="102"/>
                    </a:lnTo>
                    <a:lnTo>
                      <a:pt x="107" y="102"/>
                    </a:lnTo>
                    <a:lnTo>
                      <a:pt x="107" y="102"/>
                    </a:lnTo>
                    <a:lnTo>
                      <a:pt x="106" y="102"/>
                    </a:lnTo>
                    <a:lnTo>
                      <a:pt x="106" y="103"/>
                    </a:lnTo>
                    <a:lnTo>
                      <a:pt x="106" y="104"/>
                    </a:lnTo>
                    <a:lnTo>
                      <a:pt x="106" y="105"/>
                    </a:lnTo>
                    <a:lnTo>
                      <a:pt x="105" y="105"/>
                    </a:lnTo>
                    <a:lnTo>
                      <a:pt x="105" y="106"/>
                    </a:lnTo>
                    <a:lnTo>
                      <a:pt x="104" y="107"/>
                    </a:lnTo>
                    <a:lnTo>
                      <a:pt x="104" y="107"/>
                    </a:lnTo>
                    <a:lnTo>
                      <a:pt x="104" y="108"/>
                    </a:lnTo>
                    <a:lnTo>
                      <a:pt x="103" y="109"/>
                    </a:lnTo>
                    <a:lnTo>
                      <a:pt x="103" y="110"/>
                    </a:lnTo>
                    <a:lnTo>
                      <a:pt x="102" y="110"/>
                    </a:lnTo>
                    <a:lnTo>
                      <a:pt x="101" y="111"/>
                    </a:lnTo>
                    <a:lnTo>
                      <a:pt x="101" y="112"/>
                    </a:lnTo>
                    <a:lnTo>
                      <a:pt x="101" y="112"/>
                    </a:lnTo>
                    <a:lnTo>
                      <a:pt x="101" y="112"/>
                    </a:lnTo>
                    <a:lnTo>
                      <a:pt x="100" y="112"/>
                    </a:lnTo>
                    <a:lnTo>
                      <a:pt x="99" y="113"/>
                    </a:lnTo>
                    <a:lnTo>
                      <a:pt x="99" y="113"/>
                    </a:lnTo>
                    <a:lnTo>
                      <a:pt x="98" y="114"/>
                    </a:lnTo>
                    <a:lnTo>
                      <a:pt x="97" y="114"/>
                    </a:lnTo>
                    <a:lnTo>
                      <a:pt x="97" y="115"/>
                    </a:lnTo>
                    <a:lnTo>
                      <a:pt x="96" y="115"/>
                    </a:lnTo>
                    <a:lnTo>
                      <a:pt x="95" y="116"/>
                    </a:lnTo>
                    <a:lnTo>
                      <a:pt x="95" y="116"/>
                    </a:lnTo>
                    <a:lnTo>
                      <a:pt x="94" y="116"/>
                    </a:lnTo>
                    <a:lnTo>
                      <a:pt x="93" y="117"/>
                    </a:lnTo>
                    <a:lnTo>
                      <a:pt x="92" y="117"/>
                    </a:lnTo>
                    <a:lnTo>
                      <a:pt x="92" y="117"/>
                    </a:lnTo>
                    <a:lnTo>
                      <a:pt x="91" y="117"/>
                    </a:lnTo>
                    <a:lnTo>
                      <a:pt x="91" y="118"/>
                    </a:lnTo>
                    <a:lnTo>
                      <a:pt x="91" y="118"/>
                    </a:lnTo>
                    <a:lnTo>
                      <a:pt x="91" y="118"/>
                    </a:lnTo>
                    <a:lnTo>
                      <a:pt x="91" y="119"/>
                    </a:lnTo>
                    <a:lnTo>
                      <a:pt x="91" y="120"/>
                    </a:lnTo>
                    <a:lnTo>
                      <a:pt x="91" y="120"/>
                    </a:lnTo>
                    <a:lnTo>
                      <a:pt x="90" y="121"/>
                    </a:lnTo>
                    <a:lnTo>
                      <a:pt x="90" y="121"/>
                    </a:lnTo>
                    <a:lnTo>
                      <a:pt x="90" y="121"/>
                    </a:lnTo>
                    <a:lnTo>
                      <a:pt x="90" y="122"/>
                    </a:lnTo>
                    <a:lnTo>
                      <a:pt x="89" y="122"/>
                    </a:lnTo>
                    <a:lnTo>
                      <a:pt x="89" y="123"/>
                    </a:lnTo>
                    <a:lnTo>
                      <a:pt x="89" y="123"/>
                    </a:lnTo>
                    <a:lnTo>
                      <a:pt x="88" y="124"/>
                    </a:lnTo>
                    <a:lnTo>
                      <a:pt x="87" y="125"/>
                    </a:lnTo>
                    <a:lnTo>
                      <a:pt x="87" y="125"/>
                    </a:lnTo>
                    <a:lnTo>
                      <a:pt x="86" y="126"/>
                    </a:lnTo>
                    <a:lnTo>
                      <a:pt x="86" y="127"/>
                    </a:lnTo>
                    <a:lnTo>
                      <a:pt x="85" y="127"/>
                    </a:lnTo>
                    <a:lnTo>
                      <a:pt x="84" y="128"/>
                    </a:lnTo>
                    <a:lnTo>
                      <a:pt x="84" y="128"/>
                    </a:lnTo>
                    <a:lnTo>
                      <a:pt x="83" y="129"/>
                    </a:lnTo>
                    <a:lnTo>
                      <a:pt x="82" y="129"/>
                    </a:lnTo>
                    <a:lnTo>
                      <a:pt x="82" y="130"/>
                    </a:lnTo>
                    <a:lnTo>
                      <a:pt x="82" y="130"/>
                    </a:lnTo>
                    <a:lnTo>
                      <a:pt x="81" y="131"/>
                    </a:lnTo>
                    <a:lnTo>
                      <a:pt x="80" y="131"/>
                    </a:lnTo>
                    <a:lnTo>
                      <a:pt x="79" y="131"/>
                    </a:lnTo>
                    <a:lnTo>
                      <a:pt x="78" y="131"/>
                    </a:lnTo>
                    <a:lnTo>
                      <a:pt x="78" y="131"/>
                    </a:lnTo>
                    <a:lnTo>
                      <a:pt x="77" y="131"/>
                    </a:lnTo>
                    <a:lnTo>
                      <a:pt x="76" y="131"/>
                    </a:lnTo>
                    <a:lnTo>
                      <a:pt x="75" y="132"/>
                    </a:lnTo>
                    <a:lnTo>
                      <a:pt x="74" y="132"/>
                    </a:lnTo>
                    <a:lnTo>
                      <a:pt x="73" y="132"/>
                    </a:lnTo>
                    <a:lnTo>
                      <a:pt x="73" y="132"/>
                    </a:lnTo>
                    <a:lnTo>
                      <a:pt x="72" y="132"/>
                    </a:lnTo>
                    <a:lnTo>
                      <a:pt x="72" y="132"/>
                    </a:lnTo>
                    <a:lnTo>
                      <a:pt x="71" y="132"/>
                    </a:lnTo>
                    <a:lnTo>
                      <a:pt x="70" y="133"/>
                    </a:lnTo>
                    <a:lnTo>
                      <a:pt x="69" y="133"/>
                    </a:lnTo>
                    <a:lnTo>
                      <a:pt x="69" y="133"/>
                    </a:lnTo>
                    <a:lnTo>
                      <a:pt x="68" y="133"/>
                    </a:lnTo>
                    <a:lnTo>
                      <a:pt x="67" y="133"/>
                    </a:lnTo>
                    <a:lnTo>
                      <a:pt x="66" y="133"/>
                    </a:lnTo>
                    <a:lnTo>
                      <a:pt x="65" y="133"/>
                    </a:lnTo>
                    <a:lnTo>
                      <a:pt x="64" y="133"/>
                    </a:lnTo>
                    <a:lnTo>
                      <a:pt x="63" y="132"/>
                    </a:lnTo>
                    <a:lnTo>
                      <a:pt x="63" y="132"/>
                    </a:lnTo>
                    <a:lnTo>
                      <a:pt x="63" y="132"/>
                    </a:lnTo>
                    <a:lnTo>
                      <a:pt x="62" y="132"/>
                    </a:lnTo>
                    <a:lnTo>
                      <a:pt x="61" y="132"/>
                    </a:lnTo>
                    <a:lnTo>
                      <a:pt x="60" y="132"/>
                    </a:lnTo>
                    <a:lnTo>
                      <a:pt x="59" y="132"/>
                    </a:lnTo>
                    <a:lnTo>
                      <a:pt x="59" y="132"/>
                    </a:lnTo>
                    <a:lnTo>
                      <a:pt x="58" y="131"/>
                    </a:lnTo>
                    <a:lnTo>
                      <a:pt x="57" y="131"/>
                    </a:lnTo>
                    <a:lnTo>
                      <a:pt x="56" y="131"/>
                    </a:lnTo>
                    <a:lnTo>
                      <a:pt x="56" y="131"/>
                    </a:lnTo>
                    <a:lnTo>
                      <a:pt x="55" y="131"/>
                    </a:lnTo>
                    <a:lnTo>
                      <a:pt x="54" y="131"/>
                    </a:lnTo>
                    <a:lnTo>
                      <a:pt x="53" y="131"/>
                    </a:lnTo>
                    <a:lnTo>
                      <a:pt x="53" y="131"/>
                    </a:lnTo>
                    <a:lnTo>
                      <a:pt x="53" y="130"/>
                    </a:lnTo>
                    <a:lnTo>
                      <a:pt x="52" y="130"/>
                    </a:lnTo>
                    <a:lnTo>
                      <a:pt x="51" y="130"/>
                    </a:lnTo>
                    <a:lnTo>
                      <a:pt x="51" y="129"/>
                    </a:lnTo>
                    <a:lnTo>
                      <a:pt x="50" y="129"/>
                    </a:lnTo>
                    <a:lnTo>
                      <a:pt x="49" y="129"/>
                    </a:lnTo>
                    <a:lnTo>
                      <a:pt x="49" y="128"/>
                    </a:lnTo>
                    <a:lnTo>
                      <a:pt x="48" y="128"/>
                    </a:lnTo>
                    <a:lnTo>
                      <a:pt x="47" y="127"/>
                    </a:lnTo>
                    <a:lnTo>
                      <a:pt x="47" y="127"/>
                    </a:lnTo>
                    <a:lnTo>
                      <a:pt x="46" y="127"/>
                    </a:lnTo>
                    <a:lnTo>
                      <a:pt x="45" y="126"/>
                    </a:lnTo>
                    <a:lnTo>
                      <a:pt x="45" y="126"/>
                    </a:lnTo>
                    <a:lnTo>
                      <a:pt x="44" y="125"/>
                    </a:lnTo>
                    <a:lnTo>
                      <a:pt x="43" y="125"/>
                    </a:lnTo>
                    <a:lnTo>
                      <a:pt x="43" y="125"/>
                    </a:lnTo>
                    <a:lnTo>
                      <a:pt x="43" y="124"/>
                    </a:lnTo>
                    <a:lnTo>
                      <a:pt x="43" y="124"/>
                    </a:lnTo>
                    <a:lnTo>
                      <a:pt x="43" y="123"/>
                    </a:lnTo>
                    <a:lnTo>
                      <a:pt x="42" y="123"/>
                    </a:lnTo>
                    <a:lnTo>
                      <a:pt x="42" y="122"/>
                    </a:lnTo>
                    <a:lnTo>
                      <a:pt x="41" y="122"/>
                    </a:lnTo>
                    <a:lnTo>
                      <a:pt x="41" y="121"/>
                    </a:lnTo>
                    <a:lnTo>
                      <a:pt x="40" y="121"/>
                    </a:lnTo>
                    <a:lnTo>
                      <a:pt x="40" y="121"/>
                    </a:lnTo>
                    <a:lnTo>
                      <a:pt x="39" y="121"/>
                    </a:lnTo>
                    <a:lnTo>
                      <a:pt x="39" y="120"/>
                    </a:lnTo>
                    <a:lnTo>
                      <a:pt x="38" y="120"/>
                    </a:lnTo>
                    <a:lnTo>
                      <a:pt x="38" y="119"/>
                    </a:lnTo>
                    <a:lnTo>
                      <a:pt x="37" y="119"/>
                    </a:lnTo>
                    <a:lnTo>
                      <a:pt x="37" y="118"/>
                    </a:lnTo>
                    <a:lnTo>
                      <a:pt x="36" y="118"/>
                    </a:lnTo>
                    <a:lnTo>
                      <a:pt x="36" y="117"/>
                    </a:lnTo>
                    <a:lnTo>
                      <a:pt x="35" y="116"/>
                    </a:lnTo>
                    <a:lnTo>
                      <a:pt x="35" y="116"/>
                    </a:lnTo>
                    <a:lnTo>
                      <a:pt x="34" y="115"/>
                    </a:lnTo>
                    <a:lnTo>
                      <a:pt x="34" y="115"/>
                    </a:lnTo>
                    <a:lnTo>
                      <a:pt x="34" y="114"/>
                    </a:lnTo>
                    <a:lnTo>
                      <a:pt x="34" y="113"/>
                    </a:lnTo>
                    <a:lnTo>
                      <a:pt x="34" y="113"/>
                    </a:lnTo>
                    <a:lnTo>
                      <a:pt x="33" y="112"/>
                    </a:lnTo>
                    <a:lnTo>
                      <a:pt x="33" y="112"/>
                    </a:lnTo>
                    <a:lnTo>
                      <a:pt x="33" y="112"/>
                    </a:lnTo>
                    <a:lnTo>
                      <a:pt x="32" y="111"/>
                    </a:lnTo>
                    <a:lnTo>
                      <a:pt x="32" y="111"/>
                    </a:lnTo>
                    <a:lnTo>
                      <a:pt x="31" y="110"/>
                    </a:lnTo>
                    <a:lnTo>
                      <a:pt x="31" y="110"/>
                    </a:lnTo>
                    <a:lnTo>
                      <a:pt x="31" y="109"/>
                    </a:lnTo>
                    <a:lnTo>
                      <a:pt x="30" y="108"/>
                    </a:lnTo>
                    <a:lnTo>
                      <a:pt x="30" y="108"/>
                    </a:lnTo>
                    <a:lnTo>
                      <a:pt x="30" y="107"/>
                    </a:lnTo>
                    <a:lnTo>
                      <a:pt x="29" y="107"/>
                    </a:lnTo>
                    <a:lnTo>
                      <a:pt x="29" y="106"/>
                    </a:lnTo>
                    <a:lnTo>
                      <a:pt x="29" y="105"/>
                    </a:lnTo>
                    <a:lnTo>
                      <a:pt x="28" y="105"/>
                    </a:lnTo>
                    <a:lnTo>
                      <a:pt x="28" y="104"/>
                    </a:lnTo>
                    <a:lnTo>
                      <a:pt x="28" y="103"/>
                    </a:lnTo>
                    <a:lnTo>
                      <a:pt x="27" y="103"/>
                    </a:lnTo>
                    <a:lnTo>
                      <a:pt x="27" y="102"/>
                    </a:lnTo>
                    <a:lnTo>
                      <a:pt x="27" y="102"/>
                    </a:lnTo>
                    <a:lnTo>
                      <a:pt x="26" y="102"/>
                    </a:lnTo>
                    <a:lnTo>
                      <a:pt x="26" y="101"/>
                    </a:lnTo>
                    <a:lnTo>
                      <a:pt x="26" y="101"/>
                    </a:lnTo>
                    <a:lnTo>
                      <a:pt x="25" y="100"/>
                    </a:lnTo>
                    <a:lnTo>
                      <a:pt x="25" y="99"/>
                    </a:lnTo>
                    <a:lnTo>
                      <a:pt x="25" y="99"/>
                    </a:lnTo>
                    <a:lnTo>
                      <a:pt x="24" y="98"/>
                    </a:lnTo>
                    <a:lnTo>
                      <a:pt x="24" y="97"/>
                    </a:lnTo>
                    <a:lnTo>
                      <a:pt x="24" y="97"/>
                    </a:lnTo>
                    <a:lnTo>
                      <a:pt x="24" y="96"/>
                    </a:lnTo>
                    <a:lnTo>
                      <a:pt x="24" y="95"/>
                    </a:lnTo>
                    <a:lnTo>
                      <a:pt x="24" y="94"/>
                    </a:lnTo>
                    <a:lnTo>
                      <a:pt x="23" y="93"/>
                    </a:lnTo>
                    <a:lnTo>
                      <a:pt x="22" y="92"/>
                    </a:lnTo>
                    <a:lnTo>
                      <a:pt x="22" y="91"/>
                    </a:lnTo>
                    <a:lnTo>
                      <a:pt x="21" y="89"/>
                    </a:lnTo>
                    <a:lnTo>
                      <a:pt x="21" y="88"/>
                    </a:lnTo>
                    <a:lnTo>
                      <a:pt x="20" y="87"/>
                    </a:lnTo>
                    <a:lnTo>
                      <a:pt x="20" y="85"/>
                    </a:lnTo>
                    <a:lnTo>
                      <a:pt x="19" y="84"/>
                    </a:lnTo>
                    <a:lnTo>
                      <a:pt x="19" y="83"/>
                    </a:lnTo>
                    <a:lnTo>
                      <a:pt x="19" y="83"/>
                    </a:lnTo>
                    <a:lnTo>
                      <a:pt x="18" y="82"/>
                    </a:lnTo>
                    <a:lnTo>
                      <a:pt x="18" y="81"/>
                    </a:lnTo>
                    <a:lnTo>
                      <a:pt x="17" y="79"/>
                    </a:lnTo>
                    <a:lnTo>
                      <a:pt x="17" y="78"/>
                    </a:lnTo>
                    <a:lnTo>
                      <a:pt x="16" y="77"/>
                    </a:lnTo>
                    <a:lnTo>
                      <a:pt x="15" y="75"/>
                    </a:lnTo>
                    <a:lnTo>
                      <a:pt x="15" y="74"/>
                    </a:lnTo>
                    <a:lnTo>
                      <a:pt x="15" y="73"/>
                    </a:lnTo>
                    <a:lnTo>
                      <a:pt x="15" y="72"/>
                    </a:lnTo>
                    <a:lnTo>
                      <a:pt x="14" y="71"/>
                    </a:lnTo>
                    <a:lnTo>
                      <a:pt x="14" y="69"/>
                    </a:lnTo>
                    <a:lnTo>
                      <a:pt x="13" y="68"/>
                    </a:lnTo>
                    <a:lnTo>
                      <a:pt x="13" y="67"/>
                    </a:lnTo>
                    <a:lnTo>
                      <a:pt x="12" y="65"/>
                    </a:lnTo>
                    <a:lnTo>
                      <a:pt x="12" y="64"/>
                    </a:lnTo>
                    <a:lnTo>
                      <a:pt x="12" y="64"/>
                    </a:lnTo>
                    <a:lnTo>
                      <a:pt x="12" y="63"/>
                    </a:lnTo>
                    <a:lnTo>
                      <a:pt x="11" y="62"/>
                    </a:lnTo>
                    <a:lnTo>
                      <a:pt x="11" y="61"/>
                    </a:lnTo>
                    <a:lnTo>
                      <a:pt x="10" y="59"/>
                    </a:lnTo>
                    <a:lnTo>
                      <a:pt x="10" y="58"/>
                    </a:lnTo>
                    <a:lnTo>
                      <a:pt x="9" y="57"/>
                    </a:lnTo>
                    <a:lnTo>
                      <a:pt x="9" y="55"/>
                    </a:lnTo>
                    <a:lnTo>
                      <a:pt x="9" y="54"/>
                    </a:lnTo>
                    <a:lnTo>
                      <a:pt x="8" y="53"/>
                    </a:lnTo>
                    <a:lnTo>
                      <a:pt x="8" y="52"/>
                    </a:lnTo>
                    <a:lnTo>
                      <a:pt x="7" y="51"/>
                    </a:lnTo>
                    <a:lnTo>
                      <a:pt x="7" y="50"/>
                    </a:lnTo>
                    <a:lnTo>
                      <a:pt x="7" y="48"/>
                    </a:lnTo>
                    <a:lnTo>
                      <a:pt x="6" y="47"/>
                    </a:lnTo>
                    <a:lnTo>
                      <a:pt x="6" y="45"/>
                    </a:lnTo>
                    <a:lnTo>
                      <a:pt x="6" y="44"/>
                    </a:lnTo>
                    <a:lnTo>
                      <a:pt x="5" y="43"/>
                    </a:lnTo>
                    <a:lnTo>
                      <a:pt x="5" y="40"/>
                    </a:lnTo>
                    <a:lnTo>
                      <a:pt x="5" y="38"/>
                    </a:lnTo>
                    <a:lnTo>
                      <a:pt x="5" y="35"/>
                    </a:lnTo>
                    <a:lnTo>
                      <a:pt x="5" y="34"/>
                    </a:lnTo>
                    <a:lnTo>
                      <a:pt x="4" y="32"/>
                    </a:lnTo>
                    <a:lnTo>
                      <a:pt x="4" y="29"/>
                    </a:lnTo>
                    <a:lnTo>
                      <a:pt x="4" y="27"/>
                    </a:lnTo>
                    <a:lnTo>
                      <a:pt x="3" y="24"/>
                    </a:lnTo>
                    <a:lnTo>
                      <a:pt x="2" y="22"/>
                    </a:lnTo>
                    <a:lnTo>
                      <a:pt x="2" y="21"/>
                    </a:lnTo>
                    <a:lnTo>
                      <a:pt x="2" y="19"/>
                    </a:lnTo>
                    <a:lnTo>
                      <a:pt x="1" y="17"/>
                    </a:lnTo>
                    <a:lnTo>
                      <a:pt x="1" y="16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1" y="6"/>
                    </a:lnTo>
                    <a:lnTo>
                      <a:pt x="6" y="1"/>
                    </a:lnTo>
                    <a:lnTo>
                      <a:pt x="6" y="0"/>
                    </a:lnTo>
                    <a:lnTo>
                      <a:pt x="15" y="1"/>
                    </a:lnTo>
                    <a:lnTo>
                      <a:pt x="15" y="1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C8EF5C42-233A-A150-840D-AB6ACABD3FFF}"/>
                </a:ext>
              </a:extLst>
            </p:cNvPr>
            <p:cNvGrpSpPr/>
            <p:nvPr/>
          </p:nvGrpSpPr>
          <p:grpSpPr>
            <a:xfrm>
              <a:off x="5700713" y="3195369"/>
              <a:ext cx="789782" cy="163512"/>
              <a:chOff x="5700713" y="3195369"/>
              <a:chExt cx="789782" cy="163512"/>
            </a:xfrm>
          </p:grpSpPr>
          <p:sp>
            <p:nvSpPr>
              <p:cNvPr id="78" name="椭圆 77">
                <a:extLst>
                  <a:ext uri="{FF2B5EF4-FFF2-40B4-BE49-F238E27FC236}">
                    <a16:creationId xmlns:a16="http://schemas.microsoft.com/office/drawing/2014/main" id="{16E850E9-D5A0-26E6-7A16-C0EFDD1DB13D}"/>
                  </a:ext>
                </a:extLst>
              </p:cNvPr>
              <p:cNvSpPr/>
              <p:nvPr/>
            </p:nvSpPr>
            <p:spPr>
              <a:xfrm>
                <a:off x="6014244" y="3195369"/>
                <a:ext cx="163512" cy="163512"/>
              </a:xfrm>
              <a:prstGeom prst="ellipse">
                <a:avLst/>
              </a:prstGeom>
              <a:noFill/>
              <a:ln w="38100">
                <a:solidFill>
                  <a:srgbClr val="6C8B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id="{D326693C-37ED-A4C9-E535-164DB603B5B2}"/>
                  </a:ext>
                </a:extLst>
              </p:cNvPr>
              <p:cNvSpPr/>
              <p:nvPr/>
            </p:nvSpPr>
            <p:spPr>
              <a:xfrm>
                <a:off x="5700713" y="3239026"/>
                <a:ext cx="76198" cy="76198"/>
              </a:xfrm>
              <a:prstGeom prst="ellipse">
                <a:avLst/>
              </a:prstGeom>
              <a:solidFill>
                <a:srgbClr val="6C8B5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椭圆 81">
                <a:extLst>
                  <a:ext uri="{FF2B5EF4-FFF2-40B4-BE49-F238E27FC236}">
                    <a16:creationId xmlns:a16="http://schemas.microsoft.com/office/drawing/2014/main" id="{18CE1900-B86E-3A1C-2422-9F4AE5DCA502}"/>
                  </a:ext>
                </a:extLst>
              </p:cNvPr>
              <p:cNvSpPr/>
              <p:nvPr/>
            </p:nvSpPr>
            <p:spPr>
              <a:xfrm>
                <a:off x="6414297" y="3239026"/>
                <a:ext cx="76198" cy="76198"/>
              </a:xfrm>
              <a:prstGeom prst="ellipse">
                <a:avLst/>
              </a:prstGeom>
              <a:solidFill>
                <a:srgbClr val="6C8B5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A53F1192-B86E-A93C-CCD5-82F2316E9695}"/>
              </a:ext>
            </a:extLst>
          </p:cNvPr>
          <p:cNvGrpSpPr/>
          <p:nvPr/>
        </p:nvGrpSpPr>
        <p:grpSpPr>
          <a:xfrm>
            <a:off x="3557791" y="284456"/>
            <a:ext cx="5073244" cy="1148830"/>
            <a:chOff x="3530600" y="908293"/>
            <a:chExt cx="5073244" cy="1148830"/>
          </a:xfrm>
        </p:grpSpPr>
        <p:pic>
          <p:nvPicPr>
            <p:cNvPr id="90" name="图片 89">
              <a:extLst>
                <a:ext uri="{FF2B5EF4-FFF2-40B4-BE49-F238E27FC236}">
                  <a16:creationId xmlns:a16="http://schemas.microsoft.com/office/drawing/2014/main" id="{495A5576-129B-061F-0CA6-6FB2363DA85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067263" y="908293"/>
              <a:ext cx="1536581" cy="1148830"/>
            </a:xfrm>
            <a:prstGeom prst="rect">
              <a:avLst/>
            </a:prstGeom>
          </p:spPr>
        </p:pic>
        <p:pic>
          <p:nvPicPr>
            <p:cNvPr id="91" name="图片 90">
              <a:extLst>
                <a:ext uri="{FF2B5EF4-FFF2-40B4-BE49-F238E27FC236}">
                  <a16:creationId xmlns:a16="http://schemas.microsoft.com/office/drawing/2014/main" id="{BB099A18-A751-341E-A8F5-82FEB4D5516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3530600" y="908293"/>
              <a:ext cx="1536582" cy="1148830"/>
            </a:xfrm>
            <a:prstGeom prst="rect">
              <a:avLst/>
            </a:prstGeom>
          </p:spPr>
        </p:pic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B5495958-E215-BF2B-AE95-99000235D9C4}"/>
              </a:ext>
            </a:extLst>
          </p:cNvPr>
          <p:cNvGrpSpPr/>
          <p:nvPr/>
        </p:nvGrpSpPr>
        <p:grpSpPr>
          <a:xfrm>
            <a:off x="2379661" y="2684613"/>
            <a:ext cx="7408071" cy="646331"/>
            <a:chOff x="2379661" y="2236938"/>
            <a:chExt cx="7408071" cy="646331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FF12305D-D2D4-1473-ED8D-88F7C929D35B}"/>
                </a:ext>
              </a:extLst>
            </p:cNvPr>
            <p:cNvGrpSpPr/>
            <p:nvPr/>
          </p:nvGrpSpPr>
          <p:grpSpPr>
            <a:xfrm>
              <a:off x="2379661" y="2236938"/>
              <a:ext cx="3397250" cy="646331"/>
              <a:chOff x="2379661" y="2236938"/>
              <a:chExt cx="3397250" cy="646331"/>
            </a:xfrm>
          </p:grpSpPr>
          <p:sp>
            <p:nvSpPr>
              <p:cNvPr id="93" name="矩形: 圆角 92">
                <a:extLst>
                  <a:ext uri="{FF2B5EF4-FFF2-40B4-BE49-F238E27FC236}">
                    <a16:creationId xmlns:a16="http://schemas.microsoft.com/office/drawing/2014/main" id="{34C99B92-A78A-389C-54F5-C5E5C67BFB63}"/>
                  </a:ext>
                </a:extLst>
              </p:cNvPr>
              <p:cNvSpPr/>
              <p:nvPr/>
            </p:nvSpPr>
            <p:spPr>
              <a:xfrm>
                <a:off x="2379661" y="2333993"/>
                <a:ext cx="3397250" cy="469900"/>
              </a:xfrm>
              <a:prstGeom prst="roundRect">
                <a:avLst>
                  <a:gd name="adj" fmla="val 50000"/>
                </a:avLst>
              </a:prstGeom>
              <a:blipFill dpi="0" rotWithShape="1">
                <a:blip r:embed="rId4">
                  <a:alphaModFix amt="41000"/>
                </a:blip>
                <a:srcRect/>
                <a:tile tx="0" ty="0" sx="100000" sy="100000" flip="none" algn="tl"/>
              </a:blipFill>
              <a:ln>
                <a:solidFill>
                  <a:srgbClr val="6C8B5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6" name="文本框 75">
                <a:extLst>
                  <a:ext uri="{FF2B5EF4-FFF2-40B4-BE49-F238E27FC236}">
                    <a16:creationId xmlns:a16="http://schemas.microsoft.com/office/drawing/2014/main" id="{20FCFCCD-1CD1-7BE8-93A4-76C4B691F842}"/>
                  </a:ext>
                </a:extLst>
              </p:cNvPr>
              <p:cNvSpPr txBox="1"/>
              <p:nvPr/>
            </p:nvSpPr>
            <p:spPr>
              <a:xfrm>
                <a:off x="3208463" y="2420841"/>
                <a:ext cx="253034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200" b="1">
                    <a:gradFill flip="none" rotWithShape="1">
                      <a:gsLst>
                        <a:gs pos="1000">
                          <a:srgbClr val="BB9F64"/>
                        </a:gs>
                        <a:gs pos="100000">
                          <a:srgbClr val="BB9F64"/>
                        </a:gs>
                        <a:gs pos="61000">
                          <a:srgbClr val="FFF0AE"/>
                        </a:gs>
                      </a:gsLst>
                      <a:lin ang="5400000" scaled="1"/>
                      <a:tileRect/>
                    </a:gradFill>
                    <a:latin typeface="+mn-ea"/>
                    <a:ea typeface="+mn-ea"/>
                    <a:cs typeface="+mn-ea"/>
                  </a:defRPr>
                </a:lvl1pPr>
              </a:lstStyle>
              <a:p>
                <a:pPr algn="l"/>
                <a:r>
                  <a:rPr lang="zh-CN" altLang="en-US" sz="1600" dirty="0">
                    <a:solidFill>
                      <a:srgbClr val="6C8B50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单击此处添加标题文本</a:t>
                </a:r>
              </a:p>
            </p:txBody>
          </p:sp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1544BF7-1169-7392-00EC-2C3945540086}"/>
                  </a:ext>
                </a:extLst>
              </p:cNvPr>
              <p:cNvSpPr txBox="1"/>
              <p:nvPr/>
            </p:nvSpPr>
            <p:spPr>
              <a:xfrm>
                <a:off x="2626625" y="2236938"/>
                <a:ext cx="54373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dirty="0">
                    <a:solidFill>
                      <a:srgbClr val="6C8B50"/>
                    </a:solidFill>
                    <a:latin typeface="包图小白体" panose="02010601030101010101" pitchFamily="2" charset="-122"/>
                    <a:ea typeface="包图小白体" panose="02010601030101010101" pitchFamily="2" charset="-122"/>
                  </a:rPr>
                  <a:t>01</a:t>
                </a:r>
                <a:endParaRPr lang="zh-CN" altLang="en-US" sz="3600" dirty="0">
                  <a:solidFill>
                    <a:srgbClr val="6C8B50"/>
                  </a:solidFill>
                  <a:latin typeface="包图小白体" panose="02010601030101010101" pitchFamily="2" charset="-122"/>
                  <a:ea typeface="包图小白体" panose="02010601030101010101" pitchFamily="2" charset="-122"/>
                </a:endParaRP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3C67E5D0-608B-9605-0177-679115D2AF6B}"/>
                </a:ext>
              </a:extLst>
            </p:cNvPr>
            <p:cNvGrpSpPr/>
            <p:nvPr/>
          </p:nvGrpSpPr>
          <p:grpSpPr>
            <a:xfrm>
              <a:off x="6390482" y="2236938"/>
              <a:ext cx="3397250" cy="646331"/>
              <a:chOff x="2379661" y="2236938"/>
              <a:chExt cx="3397250" cy="646331"/>
            </a:xfrm>
          </p:grpSpPr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85ECF701-58EE-C100-328A-C989C1A9559A}"/>
                  </a:ext>
                </a:extLst>
              </p:cNvPr>
              <p:cNvSpPr/>
              <p:nvPr/>
            </p:nvSpPr>
            <p:spPr>
              <a:xfrm>
                <a:off x="2379661" y="2333993"/>
                <a:ext cx="3397250" cy="469900"/>
              </a:xfrm>
              <a:prstGeom prst="roundRect">
                <a:avLst>
                  <a:gd name="adj" fmla="val 50000"/>
                </a:avLst>
              </a:prstGeom>
              <a:blipFill dpi="0" rotWithShape="1">
                <a:blip r:embed="rId4">
                  <a:alphaModFix amt="41000"/>
                </a:blip>
                <a:srcRect/>
                <a:tile tx="0" ty="0" sx="100000" sy="100000" flip="none" algn="tl"/>
              </a:blipFill>
              <a:ln>
                <a:solidFill>
                  <a:srgbClr val="6C8B5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005EF852-FFDA-241C-A7AC-D4E909EDF83C}"/>
                  </a:ext>
                </a:extLst>
              </p:cNvPr>
              <p:cNvSpPr txBox="1"/>
              <p:nvPr/>
            </p:nvSpPr>
            <p:spPr>
              <a:xfrm>
                <a:off x="3208463" y="2420841"/>
                <a:ext cx="253034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200" b="1">
                    <a:gradFill flip="none" rotWithShape="1">
                      <a:gsLst>
                        <a:gs pos="1000">
                          <a:srgbClr val="BB9F64"/>
                        </a:gs>
                        <a:gs pos="100000">
                          <a:srgbClr val="BB9F64"/>
                        </a:gs>
                        <a:gs pos="61000">
                          <a:srgbClr val="FFF0AE"/>
                        </a:gs>
                      </a:gsLst>
                      <a:lin ang="5400000" scaled="1"/>
                      <a:tileRect/>
                    </a:gradFill>
                    <a:latin typeface="+mn-ea"/>
                    <a:ea typeface="+mn-ea"/>
                    <a:cs typeface="+mn-ea"/>
                  </a:defRPr>
                </a:lvl1pPr>
              </a:lstStyle>
              <a:p>
                <a:pPr algn="l"/>
                <a:r>
                  <a:rPr lang="zh-CN" altLang="en-US" sz="1600" dirty="0">
                    <a:solidFill>
                      <a:srgbClr val="6C8B50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单击此处添加标题文本</a:t>
                </a:r>
              </a:p>
            </p:txBody>
          </p:sp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F1A4CC4D-46F1-1519-A23A-8CECA72B8CA5}"/>
                  </a:ext>
                </a:extLst>
              </p:cNvPr>
              <p:cNvSpPr txBox="1"/>
              <p:nvPr/>
            </p:nvSpPr>
            <p:spPr>
              <a:xfrm>
                <a:off x="2626625" y="2236938"/>
                <a:ext cx="643125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dirty="0">
                    <a:solidFill>
                      <a:srgbClr val="6C8B50"/>
                    </a:solidFill>
                    <a:latin typeface="包图小白体" panose="02010601030101010101" pitchFamily="2" charset="-122"/>
                    <a:ea typeface="包图小白体" panose="02010601030101010101" pitchFamily="2" charset="-122"/>
                  </a:rPr>
                  <a:t>02</a:t>
                </a:r>
                <a:endParaRPr lang="zh-CN" altLang="en-US" sz="3600" dirty="0">
                  <a:solidFill>
                    <a:srgbClr val="6C8B50"/>
                  </a:solidFill>
                  <a:latin typeface="包图小白体" panose="02010601030101010101" pitchFamily="2" charset="-122"/>
                  <a:ea typeface="包图小白体" panose="02010601030101010101" pitchFamily="2" charset="-122"/>
                </a:endParaRPr>
              </a:p>
            </p:txBody>
          </p:sp>
        </p:grp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1822D844-1D2C-994A-CE71-114875B81996}"/>
              </a:ext>
            </a:extLst>
          </p:cNvPr>
          <p:cNvGrpSpPr/>
          <p:nvPr/>
        </p:nvGrpSpPr>
        <p:grpSpPr>
          <a:xfrm>
            <a:off x="2379661" y="4303863"/>
            <a:ext cx="7408071" cy="646331"/>
            <a:chOff x="2379661" y="2236938"/>
            <a:chExt cx="7408071" cy="646331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23CA441D-08FB-5171-6F67-C01682A7990D}"/>
                </a:ext>
              </a:extLst>
            </p:cNvPr>
            <p:cNvGrpSpPr/>
            <p:nvPr/>
          </p:nvGrpSpPr>
          <p:grpSpPr>
            <a:xfrm>
              <a:off x="2379661" y="2236938"/>
              <a:ext cx="3397250" cy="646331"/>
              <a:chOff x="2379661" y="2236938"/>
              <a:chExt cx="3397250" cy="646331"/>
            </a:xfrm>
          </p:grpSpPr>
          <p:sp>
            <p:nvSpPr>
              <p:cNvPr id="26" name="矩形: 圆角 25">
                <a:extLst>
                  <a:ext uri="{FF2B5EF4-FFF2-40B4-BE49-F238E27FC236}">
                    <a16:creationId xmlns:a16="http://schemas.microsoft.com/office/drawing/2014/main" id="{4ABE9751-9EF8-5316-A360-31F9BFB9EC12}"/>
                  </a:ext>
                </a:extLst>
              </p:cNvPr>
              <p:cNvSpPr/>
              <p:nvPr/>
            </p:nvSpPr>
            <p:spPr>
              <a:xfrm>
                <a:off x="2379661" y="2333993"/>
                <a:ext cx="3397250" cy="469900"/>
              </a:xfrm>
              <a:prstGeom prst="roundRect">
                <a:avLst>
                  <a:gd name="adj" fmla="val 50000"/>
                </a:avLst>
              </a:prstGeom>
              <a:blipFill dpi="0" rotWithShape="1">
                <a:blip r:embed="rId4">
                  <a:alphaModFix amt="41000"/>
                </a:blip>
                <a:srcRect/>
                <a:tile tx="0" ty="0" sx="100000" sy="100000" flip="none" algn="tl"/>
              </a:blipFill>
              <a:ln>
                <a:solidFill>
                  <a:srgbClr val="6C8B5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4C19E883-CD6D-0923-D601-F4C23B0C2825}"/>
                  </a:ext>
                </a:extLst>
              </p:cNvPr>
              <p:cNvSpPr txBox="1"/>
              <p:nvPr/>
            </p:nvSpPr>
            <p:spPr>
              <a:xfrm>
                <a:off x="3208463" y="2420841"/>
                <a:ext cx="253034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200" b="1">
                    <a:gradFill flip="none" rotWithShape="1">
                      <a:gsLst>
                        <a:gs pos="1000">
                          <a:srgbClr val="BB9F64"/>
                        </a:gs>
                        <a:gs pos="100000">
                          <a:srgbClr val="BB9F64"/>
                        </a:gs>
                        <a:gs pos="61000">
                          <a:srgbClr val="FFF0AE"/>
                        </a:gs>
                      </a:gsLst>
                      <a:lin ang="5400000" scaled="1"/>
                      <a:tileRect/>
                    </a:gradFill>
                    <a:latin typeface="+mn-ea"/>
                    <a:ea typeface="+mn-ea"/>
                    <a:cs typeface="+mn-ea"/>
                  </a:defRPr>
                </a:lvl1pPr>
              </a:lstStyle>
              <a:p>
                <a:pPr algn="l"/>
                <a:r>
                  <a:rPr lang="zh-CN" altLang="en-US" sz="1600" dirty="0">
                    <a:solidFill>
                      <a:srgbClr val="6C8B50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单击此处添加标题文本</a:t>
                </a:r>
              </a:p>
            </p:txBody>
          </p:sp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C9EEC977-DB11-ECAA-FDFE-5D3CEF640C2A}"/>
                  </a:ext>
                </a:extLst>
              </p:cNvPr>
              <p:cNvSpPr txBox="1"/>
              <p:nvPr/>
            </p:nvSpPr>
            <p:spPr>
              <a:xfrm>
                <a:off x="2626625" y="2236938"/>
                <a:ext cx="6399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dirty="0">
                    <a:solidFill>
                      <a:srgbClr val="6C8B50"/>
                    </a:solidFill>
                    <a:latin typeface="包图小白体" panose="02010601030101010101" pitchFamily="2" charset="-122"/>
                    <a:ea typeface="包图小白体" panose="02010601030101010101" pitchFamily="2" charset="-122"/>
                  </a:rPr>
                  <a:t>03</a:t>
                </a:r>
                <a:endParaRPr lang="zh-CN" altLang="en-US" sz="3600" dirty="0">
                  <a:solidFill>
                    <a:srgbClr val="6C8B50"/>
                  </a:solidFill>
                  <a:latin typeface="包图小白体" panose="02010601030101010101" pitchFamily="2" charset="-122"/>
                  <a:ea typeface="包图小白体" panose="02010601030101010101" pitchFamily="2" charset="-122"/>
                </a:endParaRP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4A53C099-9037-F045-A245-CAFCB786954D}"/>
                </a:ext>
              </a:extLst>
            </p:cNvPr>
            <p:cNvGrpSpPr/>
            <p:nvPr/>
          </p:nvGrpSpPr>
          <p:grpSpPr>
            <a:xfrm>
              <a:off x="6390482" y="2236938"/>
              <a:ext cx="3397250" cy="646331"/>
              <a:chOff x="2379661" y="2236938"/>
              <a:chExt cx="3397250" cy="646331"/>
            </a:xfrm>
          </p:grpSpPr>
          <p:sp>
            <p:nvSpPr>
              <p:cNvPr id="18" name="矩形: 圆角 17">
                <a:extLst>
                  <a:ext uri="{FF2B5EF4-FFF2-40B4-BE49-F238E27FC236}">
                    <a16:creationId xmlns:a16="http://schemas.microsoft.com/office/drawing/2014/main" id="{D1EF8DE7-151C-F54C-02AE-20886E905F18}"/>
                  </a:ext>
                </a:extLst>
              </p:cNvPr>
              <p:cNvSpPr/>
              <p:nvPr/>
            </p:nvSpPr>
            <p:spPr>
              <a:xfrm>
                <a:off x="2379661" y="2333993"/>
                <a:ext cx="3397250" cy="469900"/>
              </a:xfrm>
              <a:prstGeom prst="roundRect">
                <a:avLst>
                  <a:gd name="adj" fmla="val 50000"/>
                </a:avLst>
              </a:prstGeom>
              <a:blipFill dpi="0" rotWithShape="1">
                <a:blip r:embed="rId4">
                  <a:alphaModFix amt="41000"/>
                </a:blip>
                <a:srcRect/>
                <a:tile tx="0" ty="0" sx="100000" sy="100000" flip="none" algn="tl"/>
              </a:blipFill>
              <a:ln>
                <a:solidFill>
                  <a:srgbClr val="6C8B5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0E9455C1-0B3A-132D-C49A-C7835C007C60}"/>
                  </a:ext>
                </a:extLst>
              </p:cNvPr>
              <p:cNvSpPr txBox="1"/>
              <p:nvPr/>
            </p:nvSpPr>
            <p:spPr>
              <a:xfrm>
                <a:off x="3208463" y="2420841"/>
                <a:ext cx="253034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200" b="1">
                    <a:gradFill flip="none" rotWithShape="1">
                      <a:gsLst>
                        <a:gs pos="1000">
                          <a:srgbClr val="BB9F64"/>
                        </a:gs>
                        <a:gs pos="100000">
                          <a:srgbClr val="BB9F64"/>
                        </a:gs>
                        <a:gs pos="61000">
                          <a:srgbClr val="FFF0AE"/>
                        </a:gs>
                      </a:gsLst>
                      <a:lin ang="5400000" scaled="1"/>
                      <a:tileRect/>
                    </a:gradFill>
                    <a:latin typeface="+mn-ea"/>
                    <a:ea typeface="+mn-ea"/>
                    <a:cs typeface="+mn-ea"/>
                  </a:defRPr>
                </a:lvl1pPr>
              </a:lstStyle>
              <a:p>
                <a:pPr algn="l"/>
                <a:r>
                  <a:rPr lang="zh-CN" altLang="en-US" sz="1600" dirty="0">
                    <a:solidFill>
                      <a:srgbClr val="6C8B50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单击此处添加标题文本</a:t>
                </a:r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A096FC70-806B-6568-ABAD-D9208FC45837}"/>
                  </a:ext>
                </a:extLst>
              </p:cNvPr>
              <p:cNvSpPr txBox="1"/>
              <p:nvPr/>
            </p:nvSpPr>
            <p:spPr>
              <a:xfrm>
                <a:off x="2626625" y="2236938"/>
                <a:ext cx="660758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dirty="0">
                    <a:solidFill>
                      <a:srgbClr val="6C8B50"/>
                    </a:solidFill>
                    <a:latin typeface="包图小白体" panose="02010601030101010101" pitchFamily="2" charset="-122"/>
                    <a:ea typeface="包图小白体" panose="02010601030101010101" pitchFamily="2" charset="-122"/>
                  </a:rPr>
                  <a:t>04</a:t>
                </a:r>
                <a:endParaRPr lang="zh-CN" altLang="en-US" sz="3600" dirty="0">
                  <a:solidFill>
                    <a:srgbClr val="6C8B50"/>
                  </a:solidFill>
                  <a:latin typeface="包图小白体" panose="02010601030101010101" pitchFamily="2" charset="-122"/>
                  <a:ea typeface="包图小白体" panose="02010601030101010101" pitchFamily="2" charset="-122"/>
                </a:endParaRPr>
              </a:p>
            </p:txBody>
          </p:sp>
        </p:grpSp>
      </p:grpSp>
      <p:sp>
        <p:nvSpPr>
          <p:cNvPr id="53" name="文本框 52">
            <a:extLst>
              <a:ext uri="{FF2B5EF4-FFF2-40B4-BE49-F238E27FC236}">
                <a16:creationId xmlns:a16="http://schemas.microsoft.com/office/drawing/2014/main" id="{A0FD02D2-B0FC-E790-BE3C-5B128A55B945}"/>
              </a:ext>
            </a:extLst>
          </p:cNvPr>
          <p:cNvSpPr txBox="1"/>
          <p:nvPr/>
        </p:nvSpPr>
        <p:spPr>
          <a:xfrm>
            <a:off x="4893796" y="1457952"/>
            <a:ext cx="24044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dirty="0">
                <a:solidFill>
                  <a:srgbClr val="6C8B50"/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</a:rPr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20323187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" name="组合 91">
            <a:extLst>
              <a:ext uri="{FF2B5EF4-FFF2-40B4-BE49-F238E27FC236}">
                <a16:creationId xmlns:a16="http://schemas.microsoft.com/office/drawing/2014/main" id="{A53F1192-B86E-A93C-CCD5-82F2316E9695}"/>
              </a:ext>
            </a:extLst>
          </p:cNvPr>
          <p:cNvGrpSpPr/>
          <p:nvPr/>
        </p:nvGrpSpPr>
        <p:grpSpPr>
          <a:xfrm>
            <a:off x="2383493" y="-267676"/>
            <a:ext cx="7307404" cy="1148830"/>
            <a:chOff x="3530600" y="908293"/>
            <a:chExt cx="7307404" cy="1148830"/>
          </a:xfrm>
        </p:grpSpPr>
        <p:pic>
          <p:nvPicPr>
            <p:cNvPr id="90" name="图片 89">
              <a:extLst>
                <a:ext uri="{FF2B5EF4-FFF2-40B4-BE49-F238E27FC236}">
                  <a16:creationId xmlns:a16="http://schemas.microsoft.com/office/drawing/2014/main" id="{495A5576-129B-061F-0CA6-6FB2363DA85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301423" y="908293"/>
              <a:ext cx="1536581" cy="1148830"/>
            </a:xfrm>
            <a:prstGeom prst="rect">
              <a:avLst/>
            </a:prstGeom>
          </p:spPr>
        </p:pic>
        <p:pic>
          <p:nvPicPr>
            <p:cNvPr id="91" name="图片 90">
              <a:extLst>
                <a:ext uri="{FF2B5EF4-FFF2-40B4-BE49-F238E27FC236}">
                  <a16:creationId xmlns:a16="http://schemas.microsoft.com/office/drawing/2014/main" id="{BB099A18-A751-341E-A8F5-82FEB4D5516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3530600" y="908293"/>
              <a:ext cx="1536582" cy="1148830"/>
            </a:xfrm>
            <a:prstGeom prst="rect">
              <a:avLst/>
            </a:prstGeom>
          </p:spPr>
        </p:pic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FF12305D-D2D4-1473-ED8D-88F7C929D35B}"/>
              </a:ext>
            </a:extLst>
          </p:cNvPr>
          <p:cNvGrpSpPr/>
          <p:nvPr/>
        </p:nvGrpSpPr>
        <p:grpSpPr>
          <a:xfrm>
            <a:off x="4397375" y="309641"/>
            <a:ext cx="3397250" cy="646331"/>
            <a:chOff x="2379661" y="2236938"/>
            <a:chExt cx="3397250" cy="646331"/>
          </a:xfrm>
        </p:grpSpPr>
        <p:sp>
          <p:nvSpPr>
            <p:cNvPr id="93" name="矩形: 圆角 92">
              <a:extLst>
                <a:ext uri="{FF2B5EF4-FFF2-40B4-BE49-F238E27FC236}">
                  <a16:creationId xmlns:a16="http://schemas.microsoft.com/office/drawing/2014/main" id="{34C99B92-A78A-389C-54F5-C5E5C67BFB63}"/>
                </a:ext>
              </a:extLst>
            </p:cNvPr>
            <p:cNvSpPr/>
            <p:nvPr/>
          </p:nvSpPr>
          <p:spPr>
            <a:xfrm>
              <a:off x="2379661" y="2333993"/>
              <a:ext cx="3397250" cy="469900"/>
            </a:xfrm>
            <a:prstGeom prst="roundRect">
              <a:avLst>
                <a:gd name="adj" fmla="val 50000"/>
              </a:avLst>
            </a:prstGeom>
            <a:blipFill dpi="0" rotWithShape="1">
              <a:blip r:embed="rId4">
                <a:alphaModFix amt="41000"/>
              </a:blip>
              <a:srcRect/>
              <a:tile tx="0" ty="0" sx="100000" sy="100000" flip="none" algn="tl"/>
            </a:blipFill>
            <a:ln>
              <a:solidFill>
                <a:srgbClr val="6C8B5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20FCFCCD-1CD1-7BE8-93A4-76C4B691F842}"/>
                </a:ext>
              </a:extLst>
            </p:cNvPr>
            <p:cNvSpPr txBox="1"/>
            <p:nvPr/>
          </p:nvSpPr>
          <p:spPr>
            <a:xfrm>
              <a:off x="3208463" y="2420841"/>
              <a:ext cx="25303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rgbClr val="6C8B50"/>
                  </a:solidFill>
                  <a:latin typeface="+mn-lt"/>
                  <a:sym typeface="+mn-lt"/>
                </a:rPr>
                <a:t>单击此处添加标题文本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11544BF7-1169-7392-00EC-2C3945540086}"/>
                </a:ext>
              </a:extLst>
            </p:cNvPr>
            <p:cNvSpPr txBox="1"/>
            <p:nvPr/>
          </p:nvSpPr>
          <p:spPr>
            <a:xfrm>
              <a:off x="2626625" y="2236938"/>
              <a:ext cx="69442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rgbClr val="6C8B50"/>
                  </a:solidFill>
                  <a:cs typeface="+mn-ea"/>
                  <a:sym typeface="+mn-lt"/>
                </a:rPr>
                <a:t>04</a:t>
              </a:r>
              <a:endParaRPr lang="zh-CN" altLang="en-US" sz="3600" dirty="0">
                <a:solidFill>
                  <a:srgbClr val="6C8B5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D41740A0-41EC-C3B6-ADF4-9D36D2EB3A13}"/>
              </a:ext>
            </a:extLst>
          </p:cNvPr>
          <p:cNvGrpSpPr/>
          <p:nvPr/>
        </p:nvGrpSpPr>
        <p:grpSpPr>
          <a:xfrm>
            <a:off x="2302496" y="1639371"/>
            <a:ext cx="7235016" cy="4521886"/>
            <a:chOff x="2826825" y="2236731"/>
            <a:chExt cx="5973704" cy="3733565"/>
          </a:xfrm>
        </p:grpSpPr>
        <p:sp>
          <p:nvSpPr>
            <p:cNvPr id="2" name="形状 8">
              <a:extLst>
                <a:ext uri="{FF2B5EF4-FFF2-40B4-BE49-F238E27FC236}">
                  <a16:creationId xmlns:a16="http://schemas.microsoft.com/office/drawing/2014/main" id="{A01220D9-1B2A-C644-BCC6-8612C1F9FAFA}"/>
                </a:ext>
              </a:extLst>
            </p:cNvPr>
            <p:cNvSpPr/>
            <p:nvPr/>
          </p:nvSpPr>
          <p:spPr bwMode="auto">
            <a:xfrm>
              <a:off x="2826825" y="2236731"/>
              <a:ext cx="5973704" cy="3733565"/>
            </a:xfrm>
            <a:custGeom>
              <a:avLst/>
              <a:gdLst>
                <a:gd name="T0" fmla="*/ 0 w 8128000"/>
                <a:gd name="T1" fmla="*/ 5080000 h 5080000"/>
                <a:gd name="T2" fmla="*/ 6786452 w 8128000"/>
                <a:gd name="T3" fmla="*/ 0 h 5080000"/>
                <a:gd name="T4" fmla="*/ 8128000 w 8128000"/>
                <a:gd name="T5" fmla="*/ 1016000 h 5080000"/>
                <a:gd name="T6" fmla="*/ 7072640 w 8128000"/>
                <a:gd name="T7" fmla="*/ 2540000 h 5080000"/>
                <a:gd name="T8" fmla="*/ 5898240 60000 65536"/>
                <a:gd name="T9" fmla="*/ 17694720 60000 65536"/>
                <a:gd name="T10" fmla="*/ 0 60000 65536"/>
                <a:gd name="T11" fmla="*/ 5898240 60000 65536"/>
                <a:gd name="T12" fmla="*/ 0 w 8128000"/>
                <a:gd name="T13" fmla="*/ 0 h 5080000"/>
                <a:gd name="T14" fmla="*/ 8128000 w 8128000"/>
                <a:gd name="T15" fmla="*/ 5080000 h 50800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128000" h="5080000">
                  <a:moveTo>
                    <a:pt x="0" y="5080000"/>
                  </a:moveTo>
                  <a:cubicBezTo>
                    <a:pt x="903111" y="2822223"/>
                    <a:pt x="3189111" y="1340556"/>
                    <a:pt x="6858000" y="635000"/>
                  </a:cubicBezTo>
                  <a:lnTo>
                    <a:pt x="6786453" y="0"/>
                  </a:lnTo>
                  <a:lnTo>
                    <a:pt x="8128000" y="1016000"/>
                  </a:lnTo>
                  <a:lnTo>
                    <a:pt x="7072642" y="2540000"/>
                  </a:lnTo>
                  <a:lnTo>
                    <a:pt x="7001095" y="1905000"/>
                  </a:lnTo>
                  <a:cubicBezTo>
                    <a:pt x="3688365" y="2187222"/>
                    <a:pt x="1354667" y="3245555"/>
                    <a:pt x="0" y="5080000"/>
                  </a:cubicBezTo>
                  <a:close/>
                </a:path>
              </a:pathLst>
            </a:custGeom>
            <a:blipFill dpi="0" rotWithShape="1">
              <a:blip r:embed="rId4">
                <a:alphaModFix amt="41000"/>
              </a:blip>
              <a:srcRect/>
              <a:stretch>
                <a:fillRect/>
              </a:stretch>
            </a:blipFill>
            <a:ln>
              <a:solidFill>
                <a:srgbClr val="6C8B5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C3B8DA8B-6565-782A-B002-51619BEDE3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85206" y="4814057"/>
              <a:ext cx="155176" cy="155177"/>
            </a:xfrm>
            <a:prstGeom prst="ellipse">
              <a:avLst/>
            </a:prstGeom>
            <a:solidFill>
              <a:srgbClr val="A8B9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85240">
                <a:lnSpc>
                  <a:spcPct val="120000"/>
                </a:lnSpc>
              </a:pPr>
              <a:endParaRPr lang="zh-CN" altLang="en-US" sz="2000">
                <a:solidFill>
                  <a:prstClr val="white"/>
                </a:solidFill>
                <a:cs typeface="+mn-ea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ED57A902-1182-2705-F0DF-E3068A1497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6124" y="3798994"/>
              <a:ext cx="281184" cy="281184"/>
            </a:xfrm>
            <a:prstGeom prst="ellipse">
              <a:avLst/>
            </a:prstGeom>
            <a:solidFill>
              <a:srgbClr val="637E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85240">
                <a:lnSpc>
                  <a:spcPct val="120000"/>
                </a:lnSpc>
              </a:pPr>
              <a:endParaRPr lang="zh-CN" altLang="en-US" sz="2000">
                <a:solidFill>
                  <a:prstClr val="white"/>
                </a:solidFill>
                <a:cs typeface="+mn-ea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D4861A71-3BAB-CC60-038A-0952E82A93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04727" y="3181789"/>
              <a:ext cx="388524" cy="388524"/>
            </a:xfrm>
            <a:prstGeom prst="ellipse">
              <a:avLst/>
            </a:prstGeom>
            <a:solidFill>
              <a:srgbClr val="6C8B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85240">
                <a:lnSpc>
                  <a:spcPct val="120000"/>
                </a:lnSpc>
              </a:pPr>
              <a:endParaRPr lang="zh-CN" altLang="en-US" sz="2000">
                <a:solidFill>
                  <a:prstClr val="white"/>
                </a:solidFill>
                <a:cs typeface="+mn-ea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006C4890-FCF1-EFA2-B542-4974924BA20B}"/>
              </a:ext>
            </a:extLst>
          </p:cNvPr>
          <p:cNvGrpSpPr/>
          <p:nvPr/>
        </p:nvGrpSpPr>
        <p:grpSpPr>
          <a:xfrm>
            <a:off x="762000" y="3973211"/>
            <a:ext cx="2258098" cy="1068722"/>
            <a:chOff x="898443" y="1807430"/>
            <a:chExt cx="2258098" cy="1068722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72DE556D-AF7F-3504-BE1C-7B93E5D95546}"/>
                </a:ext>
              </a:extLst>
            </p:cNvPr>
            <p:cNvSpPr txBox="1"/>
            <p:nvPr/>
          </p:nvSpPr>
          <p:spPr>
            <a:xfrm>
              <a:off x="898443" y="2112866"/>
              <a:ext cx="224888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C50BB093-B05D-FC3F-606A-7DA8CD5A28FC}"/>
                </a:ext>
              </a:extLst>
            </p:cNvPr>
            <p:cNvSpPr txBox="1"/>
            <p:nvPr/>
          </p:nvSpPr>
          <p:spPr>
            <a:xfrm>
              <a:off x="1211998" y="1807430"/>
              <a:ext cx="19445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800" dirty="0">
                  <a:solidFill>
                    <a:srgbClr val="6C8B50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2669F553-C0A9-F102-75EF-9728FAD7AAAF}"/>
              </a:ext>
            </a:extLst>
          </p:cNvPr>
          <p:cNvGrpSpPr/>
          <p:nvPr/>
        </p:nvGrpSpPr>
        <p:grpSpPr>
          <a:xfrm>
            <a:off x="1826131" y="2525265"/>
            <a:ext cx="3165628" cy="837889"/>
            <a:chOff x="-9087" y="1807430"/>
            <a:chExt cx="3165628" cy="837889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716A6F75-FC60-9760-A164-B175EF8C2325}"/>
                </a:ext>
              </a:extLst>
            </p:cNvPr>
            <p:cNvSpPr txBox="1"/>
            <p:nvPr/>
          </p:nvSpPr>
          <p:spPr>
            <a:xfrm>
              <a:off x="-9087" y="2112866"/>
              <a:ext cx="31564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42BD1968-F7DA-159A-FB71-7C93FB9CA8CD}"/>
                </a:ext>
              </a:extLst>
            </p:cNvPr>
            <p:cNvSpPr txBox="1"/>
            <p:nvPr/>
          </p:nvSpPr>
          <p:spPr>
            <a:xfrm>
              <a:off x="1211998" y="1807430"/>
              <a:ext cx="19445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800" dirty="0">
                  <a:solidFill>
                    <a:srgbClr val="6C8B50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F0A25317-D509-A414-FA03-200E42F984B3}"/>
              </a:ext>
            </a:extLst>
          </p:cNvPr>
          <p:cNvGrpSpPr/>
          <p:nvPr/>
        </p:nvGrpSpPr>
        <p:grpSpPr>
          <a:xfrm>
            <a:off x="4183010" y="1557756"/>
            <a:ext cx="3165628" cy="837889"/>
            <a:chOff x="-9087" y="1807430"/>
            <a:chExt cx="3165628" cy="837889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20EEED70-B404-BA0C-1495-6039E165F285}"/>
                </a:ext>
              </a:extLst>
            </p:cNvPr>
            <p:cNvSpPr txBox="1"/>
            <p:nvPr/>
          </p:nvSpPr>
          <p:spPr>
            <a:xfrm>
              <a:off x="-9087" y="2112866"/>
              <a:ext cx="31564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330D506F-6AF5-CDEF-5EB6-3858825C7914}"/>
                </a:ext>
              </a:extLst>
            </p:cNvPr>
            <p:cNvSpPr txBox="1"/>
            <p:nvPr/>
          </p:nvSpPr>
          <p:spPr>
            <a:xfrm>
              <a:off x="1211998" y="1807430"/>
              <a:ext cx="19445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800" dirty="0">
                  <a:solidFill>
                    <a:srgbClr val="6C8B50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83192CD6-ABBA-4256-5BF8-2C1F70619381}"/>
              </a:ext>
            </a:extLst>
          </p:cNvPr>
          <p:cNvGrpSpPr/>
          <p:nvPr/>
        </p:nvGrpSpPr>
        <p:grpSpPr>
          <a:xfrm>
            <a:off x="6092204" y="4529882"/>
            <a:ext cx="5225084" cy="1299554"/>
            <a:chOff x="-9088" y="1807430"/>
            <a:chExt cx="5225084" cy="1299554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7E583145-7479-235D-4A99-65CB64518B13}"/>
                </a:ext>
              </a:extLst>
            </p:cNvPr>
            <p:cNvSpPr txBox="1"/>
            <p:nvPr/>
          </p:nvSpPr>
          <p:spPr>
            <a:xfrm>
              <a:off x="-9087" y="2112866"/>
              <a:ext cx="5225083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 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分钟之内。 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模板网，幻灯片演示 模板及素 材免费下载！</a:t>
              </a:r>
            </a:p>
            <a:p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www.51p ptmoban.com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AAEFF84D-F851-D5F9-FB48-4AEC40B9E500}"/>
                </a:ext>
              </a:extLst>
            </p:cNvPr>
            <p:cNvSpPr txBox="1"/>
            <p:nvPr/>
          </p:nvSpPr>
          <p:spPr>
            <a:xfrm>
              <a:off x="-9088" y="1807430"/>
              <a:ext cx="37973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solidFill>
                    <a:srgbClr val="6C8B50"/>
                  </a:solidFill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324916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>
            <a:extLst>
              <a:ext uri="{FF2B5EF4-FFF2-40B4-BE49-F238E27FC236}">
                <a16:creationId xmlns:a16="http://schemas.microsoft.com/office/drawing/2014/main" id="{5C73C4F8-DD4F-461E-EBB6-9B26772D9AC3}"/>
              </a:ext>
            </a:extLst>
          </p:cNvPr>
          <p:cNvGrpSpPr/>
          <p:nvPr/>
        </p:nvGrpSpPr>
        <p:grpSpPr>
          <a:xfrm>
            <a:off x="0" y="3761049"/>
            <a:ext cx="11035772" cy="1944242"/>
            <a:chOff x="0" y="2076709"/>
            <a:chExt cx="7670858" cy="1351424"/>
          </a:xfrm>
        </p:grpSpPr>
        <p:sp>
          <p:nvSpPr>
            <p:cNvPr id="40" name="Freeform: Shape 21">
              <a:extLst>
                <a:ext uri="{FF2B5EF4-FFF2-40B4-BE49-F238E27FC236}">
                  <a16:creationId xmlns:a16="http://schemas.microsoft.com/office/drawing/2014/main" id="{4E49B797-27A9-B5EF-79A9-0732CD846896}"/>
                </a:ext>
              </a:extLst>
            </p:cNvPr>
            <p:cNvSpPr/>
            <p:nvPr/>
          </p:nvSpPr>
          <p:spPr>
            <a:xfrm>
              <a:off x="0" y="2076709"/>
              <a:ext cx="7670858" cy="13514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54" extrusionOk="0">
                  <a:moveTo>
                    <a:pt x="4816" y="1"/>
                  </a:moveTo>
                  <a:cubicBezTo>
                    <a:pt x="3131" y="-46"/>
                    <a:pt x="1481" y="1187"/>
                    <a:pt x="5" y="3399"/>
                  </a:cubicBezTo>
                  <a:lnTo>
                    <a:pt x="0" y="21554"/>
                  </a:lnTo>
                  <a:cubicBezTo>
                    <a:pt x="1109" y="15102"/>
                    <a:pt x="2649" y="10604"/>
                    <a:pt x="4369" y="8786"/>
                  </a:cubicBezTo>
                  <a:cubicBezTo>
                    <a:pt x="6694" y="6332"/>
                    <a:pt x="9069" y="8974"/>
                    <a:pt x="11416" y="10696"/>
                  </a:cubicBezTo>
                  <a:cubicBezTo>
                    <a:pt x="12629" y="11585"/>
                    <a:pt x="13851" y="12212"/>
                    <a:pt x="15078" y="12231"/>
                  </a:cubicBezTo>
                  <a:cubicBezTo>
                    <a:pt x="17128" y="12264"/>
                    <a:pt x="19207" y="10216"/>
                    <a:pt x="20976" y="5372"/>
                  </a:cubicBezTo>
                  <a:cubicBezTo>
                    <a:pt x="21195" y="4774"/>
                    <a:pt x="21393" y="4037"/>
                    <a:pt x="21600" y="3376"/>
                  </a:cubicBezTo>
                  <a:lnTo>
                    <a:pt x="21600" y="3296"/>
                  </a:lnTo>
                  <a:cubicBezTo>
                    <a:pt x="21303" y="3964"/>
                    <a:pt x="20992" y="4545"/>
                    <a:pt x="20680" y="5071"/>
                  </a:cubicBezTo>
                  <a:cubicBezTo>
                    <a:pt x="19230" y="7511"/>
                    <a:pt x="17709" y="9115"/>
                    <a:pt x="16147" y="9417"/>
                  </a:cubicBezTo>
                  <a:cubicBezTo>
                    <a:pt x="14053" y="9823"/>
                    <a:pt x="12715" y="7258"/>
                    <a:pt x="11190" y="5181"/>
                  </a:cubicBezTo>
                  <a:cubicBezTo>
                    <a:pt x="9396" y="2740"/>
                    <a:pt x="7477" y="581"/>
                    <a:pt x="5539" y="101"/>
                  </a:cubicBezTo>
                  <a:cubicBezTo>
                    <a:pt x="5298" y="41"/>
                    <a:pt x="5056" y="8"/>
                    <a:pt x="4816" y="1"/>
                  </a:cubicBezTo>
                  <a:close/>
                </a:path>
              </a:pathLst>
            </a:custGeom>
            <a:blipFill dpi="0" rotWithShape="1">
              <a:blip r:embed="rId3">
                <a:alphaModFix amt="41000"/>
              </a:blip>
              <a:srcRect/>
              <a:stretch>
                <a:fillRect/>
              </a:stretch>
            </a:blipFill>
            <a:ln>
              <a:solidFill>
                <a:srgbClr val="6C8B5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1" name="Freeform: Shape 23">
              <a:extLst>
                <a:ext uri="{FF2B5EF4-FFF2-40B4-BE49-F238E27FC236}">
                  <a16:creationId xmlns:a16="http://schemas.microsoft.com/office/drawing/2014/main" id="{5AFEC8C4-958C-387C-DB9D-6DECBCABE79B}"/>
                </a:ext>
              </a:extLst>
            </p:cNvPr>
            <p:cNvSpPr/>
            <p:nvPr/>
          </p:nvSpPr>
          <p:spPr>
            <a:xfrm rot="10800000" flipH="1">
              <a:off x="4687664" y="2135981"/>
              <a:ext cx="1466029" cy="4156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98" extrusionOk="0">
                  <a:moveTo>
                    <a:pt x="3946" y="0"/>
                  </a:moveTo>
                  <a:lnTo>
                    <a:pt x="0" y="3319"/>
                  </a:lnTo>
                  <a:cubicBezTo>
                    <a:pt x="1053" y="6000"/>
                    <a:pt x="2601" y="9469"/>
                    <a:pt x="4417" y="12351"/>
                  </a:cubicBezTo>
                  <a:cubicBezTo>
                    <a:pt x="7113" y="16632"/>
                    <a:pt x="9944" y="18906"/>
                    <a:pt x="12783" y="20223"/>
                  </a:cubicBezTo>
                  <a:cubicBezTo>
                    <a:pt x="14166" y="20865"/>
                    <a:pt x="15556" y="21284"/>
                    <a:pt x="16951" y="21434"/>
                  </a:cubicBezTo>
                  <a:cubicBezTo>
                    <a:pt x="18502" y="21600"/>
                    <a:pt x="20053" y="21443"/>
                    <a:pt x="21600" y="20959"/>
                  </a:cubicBezTo>
                  <a:lnTo>
                    <a:pt x="21568" y="20547"/>
                  </a:lnTo>
                  <a:cubicBezTo>
                    <a:pt x="20119" y="20362"/>
                    <a:pt x="16673" y="19195"/>
                    <a:pt x="12893" y="15491"/>
                  </a:cubicBezTo>
                  <a:cubicBezTo>
                    <a:pt x="9808" y="12469"/>
                    <a:pt x="6568" y="7945"/>
                    <a:pt x="3946" y="0"/>
                  </a:cubicBezTo>
                  <a:close/>
                </a:path>
              </a:pathLst>
            </a:custGeom>
            <a:blipFill dpi="0" rotWithShape="1">
              <a:blip r:embed="rId3">
                <a:alphaModFix amt="41000"/>
              </a:blip>
              <a:srcRect/>
              <a:stretch>
                <a:fillRect/>
              </a:stretch>
            </a:blipFill>
            <a:ln>
              <a:solidFill>
                <a:srgbClr val="6C8B5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2" name="Freeform: Shape 22">
              <a:extLst>
                <a:ext uri="{FF2B5EF4-FFF2-40B4-BE49-F238E27FC236}">
                  <a16:creationId xmlns:a16="http://schemas.microsoft.com/office/drawing/2014/main" id="{0B5CECBC-43AE-6A0D-3963-72B48FB667C0}"/>
                </a:ext>
              </a:extLst>
            </p:cNvPr>
            <p:cNvSpPr/>
            <p:nvPr/>
          </p:nvSpPr>
          <p:spPr>
            <a:xfrm>
              <a:off x="5932132" y="2794214"/>
              <a:ext cx="1738726" cy="4756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875" extrusionOk="0">
                  <a:moveTo>
                    <a:pt x="3081" y="0"/>
                  </a:moveTo>
                  <a:lnTo>
                    <a:pt x="0" y="1084"/>
                  </a:lnTo>
                  <a:cubicBezTo>
                    <a:pt x="1009" y="3651"/>
                    <a:pt x="3269" y="9083"/>
                    <a:pt x="6411" y="13330"/>
                  </a:cubicBezTo>
                  <a:cubicBezTo>
                    <a:pt x="11171" y="19763"/>
                    <a:pt x="16496" y="21600"/>
                    <a:pt x="21600" y="18190"/>
                  </a:cubicBezTo>
                  <a:lnTo>
                    <a:pt x="21600" y="18076"/>
                  </a:lnTo>
                  <a:cubicBezTo>
                    <a:pt x="20877" y="18184"/>
                    <a:pt x="17615" y="18411"/>
                    <a:pt x="13876" y="16276"/>
                  </a:cubicBezTo>
                  <a:cubicBezTo>
                    <a:pt x="10044" y="14088"/>
                    <a:pt x="5727" y="9423"/>
                    <a:pt x="3081" y="0"/>
                  </a:cubicBezTo>
                  <a:close/>
                </a:path>
              </a:pathLst>
            </a:custGeom>
            <a:blipFill dpi="0" rotWithShape="1">
              <a:blip r:embed="rId3">
                <a:alphaModFix amt="41000"/>
              </a:blip>
              <a:srcRect/>
              <a:stretch>
                <a:fillRect/>
              </a:stretch>
            </a:blipFill>
            <a:ln>
              <a:solidFill>
                <a:srgbClr val="6C8B5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</p:grp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A53F1192-B86E-A93C-CCD5-82F2316E9695}"/>
              </a:ext>
            </a:extLst>
          </p:cNvPr>
          <p:cNvGrpSpPr/>
          <p:nvPr/>
        </p:nvGrpSpPr>
        <p:grpSpPr>
          <a:xfrm>
            <a:off x="2383493" y="-267676"/>
            <a:ext cx="7307404" cy="1148830"/>
            <a:chOff x="3530600" y="908293"/>
            <a:chExt cx="7307404" cy="1148830"/>
          </a:xfrm>
        </p:grpSpPr>
        <p:pic>
          <p:nvPicPr>
            <p:cNvPr id="90" name="图片 89">
              <a:extLst>
                <a:ext uri="{FF2B5EF4-FFF2-40B4-BE49-F238E27FC236}">
                  <a16:creationId xmlns:a16="http://schemas.microsoft.com/office/drawing/2014/main" id="{495A5576-129B-061F-0CA6-6FB2363DA85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301423" y="908293"/>
              <a:ext cx="1536581" cy="1148830"/>
            </a:xfrm>
            <a:prstGeom prst="rect">
              <a:avLst/>
            </a:prstGeom>
          </p:spPr>
        </p:pic>
        <p:pic>
          <p:nvPicPr>
            <p:cNvPr id="91" name="图片 90">
              <a:extLst>
                <a:ext uri="{FF2B5EF4-FFF2-40B4-BE49-F238E27FC236}">
                  <a16:creationId xmlns:a16="http://schemas.microsoft.com/office/drawing/2014/main" id="{BB099A18-A751-341E-A8F5-82FEB4D5516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3530600" y="908293"/>
              <a:ext cx="1536582" cy="1148830"/>
            </a:xfrm>
            <a:prstGeom prst="rect">
              <a:avLst/>
            </a:prstGeom>
          </p:spPr>
        </p:pic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FF12305D-D2D4-1473-ED8D-88F7C929D35B}"/>
              </a:ext>
            </a:extLst>
          </p:cNvPr>
          <p:cNvGrpSpPr/>
          <p:nvPr/>
        </p:nvGrpSpPr>
        <p:grpSpPr>
          <a:xfrm>
            <a:off x="4397375" y="309641"/>
            <a:ext cx="3397250" cy="646331"/>
            <a:chOff x="2379661" y="2236938"/>
            <a:chExt cx="3397250" cy="646331"/>
          </a:xfrm>
        </p:grpSpPr>
        <p:sp>
          <p:nvSpPr>
            <p:cNvPr id="93" name="矩形: 圆角 92">
              <a:extLst>
                <a:ext uri="{FF2B5EF4-FFF2-40B4-BE49-F238E27FC236}">
                  <a16:creationId xmlns:a16="http://schemas.microsoft.com/office/drawing/2014/main" id="{34C99B92-A78A-389C-54F5-C5E5C67BFB63}"/>
                </a:ext>
              </a:extLst>
            </p:cNvPr>
            <p:cNvSpPr/>
            <p:nvPr/>
          </p:nvSpPr>
          <p:spPr>
            <a:xfrm>
              <a:off x="2379661" y="2333993"/>
              <a:ext cx="3397250" cy="469900"/>
            </a:xfrm>
            <a:prstGeom prst="roundRect">
              <a:avLst>
                <a:gd name="adj" fmla="val 50000"/>
              </a:avLst>
            </a:prstGeom>
            <a:blipFill dpi="0" rotWithShape="1">
              <a:blip r:embed="rId3">
                <a:alphaModFix amt="41000"/>
              </a:blip>
              <a:srcRect/>
              <a:tile tx="0" ty="0" sx="100000" sy="100000" flip="none" algn="tl"/>
            </a:blipFill>
            <a:ln>
              <a:solidFill>
                <a:srgbClr val="6C8B5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20FCFCCD-1CD1-7BE8-93A4-76C4B691F842}"/>
                </a:ext>
              </a:extLst>
            </p:cNvPr>
            <p:cNvSpPr txBox="1"/>
            <p:nvPr/>
          </p:nvSpPr>
          <p:spPr>
            <a:xfrm>
              <a:off x="3208463" y="2420841"/>
              <a:ext cx="25303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rgbClr val="6C8B50"/>
                  </a:solidFill>
                  <a:latin typeface="+mn-lt"/>
                  <a:sym typeface="+mn-lt"/>
                </a:rPr>
                <a:t>单击此处添加标题文本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11544BF7-1169-7392-00EC-2C3945540086}"/>
                </a:ext>
              </a:extLst>
            </p:cNvPr>
            <p:cNvSpPr txBox="1"/>
            <p:nvPr/>
          </p:nvSpPr>
          <p:spPr>
            <a:xfrm>
              <a:off x="2626625" y="2236938"/>
              <a:ext cx="69442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rgbClr val="6C8B50"/>
                  </a:solidFill>
                  <a:cs typeface="+mn-ea"/>
                  <a:sym typeface="+mn-lt"/>
                </a:rPr>
                <a:t>04</a:t>
              </a:r>
              <a:endParaRPr lang="zh-CN" altLang="en-US" sz="3600" dirty="0">
                <a:solidFill>
                  <a:srgbClr val="6C8B5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2" name="Freeform: Shape 19">
            <a:extLst>
              <a:ext uri="{FF2B5EF4-FFF2-40B4-BE49-F238E27FC236}">
                <a16:creationId xmlns:a16="http://schemas.microsoft.com/office/drawing/2014/main" id="{FDAB7895-9B7C-DE4C-A614-3B7E8E5E0BE8}"/>
              </a:ext>
            </a:extLst>
          </p:cNvPr>
          <p:cNvSpPr/>
          <p:nvPr/>
        </p:nvSpPr>
        <p:spPr>
          <a:xfrm>
            <a:off x="5969029" y="2741736"/>
            <a:ext cx="1205282" cy="17380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080" h="21600" extrusionOk="0">
                <a:moveTo>
                  <a:pt x="2817" y="7689"/>
                </a:moveTo>
                <a:cubicBezTo>
                  <a:pt x="164" y="11117"/>
                  <a:pt x="-760" y="15289"/>
                  <a:pt x="670" y="19391"/>
                </a:cubicBezTo>
                <a:cubicBezTo>
                  <a:pt x="937" y="20158"/>
                  <a:pt x="1275" y="20895"/>
                  <a:pt x="1681" y="21600"/>
                </a:cubicBezTo>
                <a:cubicBezTo>
                  <a:pt x="2702" y="21510"/>
                  <a:pt x="3727" y="21360"/>
                  <a:pt x="4751" y="21149"/>
                </a:cubicBezTo>
                <a:cubicBezTo>
                  <a:pt x="10229" y="20021"/>
                  <a:pt x="14610" y="17338"/>
                  <a:pt x="17263" y="13911"/>
                </a:cubicBezTo>
                <a:cubicBezTo>
                  <a:pt x="19916" y="10483"/>
                  <a:pt x="20840" y="6311"/>
                  <a:pt x="19410" y="2209"/>
                </a:cubicBezTo>
                <a:cubicBezTo>
                  <a:pt x="19143" y="1442"/>
                  <a:pt x="18805" y="705"/>
                  <a:pt x="18399" y="0"/>
                </a:cubicBezTo>
                <a:cubicBezTo>
                  <a:pt x="17378" y="90"/>
                  <a:pt x="16353" y="240"/>
                  <a:pt x="15329" y="451"/>
                </a:cubicBezTo>
                <a:cubicBezTo>
                  <a:pt x="9851" y="1579"/>
                  <a:pt x="5470" y="4262"/>
                  <a:pt x="2817" y="7689"/>
                </a:cubicBezTo>
                <a:close/>
              </a:path>
            </a:pathLst>
          </a:custGeom>
          <a:solidFill>
            <a:srgbClr val="6C8B50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Rectangle 20">
            <a:extLst>
              <a:ext uri="{FF2B5EF4-FFF2-40B4-BE49-F238E27FC236}">
                <a16:creationId xmlns:a16="http://schemas.microsoft.com/office/drawing/2014/main" id="{211F8097-6185-BA05-E975-21D390CCE9B4}"/>
              </a:ext>
            </a:extLst>
          </p:cNvPr>
          <p:cNvSpPr/>
          <p:nvPr/>
        </p:nvSpPr>
        <p:spPr>
          <a:xfrm rot="18000000">
            <a:off x="5854257" y="3482765"/>
            <a:ext cx="1446883" cy="24087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37" name="Freeform: Shape 17">
            <a:extLst>
              <a:ext uri="{FF2B5EF4-FFF2-40B4-BE49-F238E27FC236}">
                <a16:creationId xmlns:a16="http://schemas.microsoft.com/office/drawing/2014/main" id="{32DB8B37-B222-930C-2E52-C64EAE339599}"/>
              </a:ext>
            </a:extLst>
          </p:cNvPr>
          <p:cNvSpPr/>
          <p:nvPr/>
        </p:nvSpPr>
        <p:spPr>
          <a:xfrm>
            <a:off x="2696207" y="2391669"/>
            <a:ext cx="1205282" cy="17380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080" h="21600" extrusionOk="0">
                <a:moveTo>
                  <a:pt x="2817" y="7689"/>
                </a:moveTo>
                <a:cubicBezTo>
                  <a:pt x="164" y="11117"/>
                  <a:pt x="-760" y="15289"/>
                  <a:pt x="670" y="19391"/>
                </a:cubicBezTo>
                <a:cubicBezTo>
                  <a:pt x="937" y="20158"/>
                  <a:pt x="1275" y="20895"/>
                  <a:pt x="1681" y="21600"/>
                </a:cubicBezTo>
                <a:cubicBezTo>
                  <a:pt x="2702" y="21510"/>
                  <a:pt x="3727" y="21360"/>
                  <a:pt x="4751" y="21149"/>
                </a:cubicBezTo>
                <a:cubicBezTo>
                  <a:pt x="10229" y="20021"/>
                  <a:pt x="14610" y="17338"/>
                  <a:pt x="17263" y="13911"/>
                </a:cubicBezTo>
                <a:cubicBezTo>
                  <a:pt x="19916" y="10483"/>
                  <a:pt x="20840" y="6311"/>
                  <a:pt x="19410" y="2209"/>
                </a:cubicBezTo>
                <a:cubicBezTo>
                  <a:pt x="19143" y="1442"/>
                  <a:pt x="18805" y="705"/>
                  <a:pt x="18399" y="0"/>
                </a:cubicBezTo>
                <a:cubicBezTo>
                  <a:pt x="17378" y="90"/>
                  <a:pt x="16353" y="240"/>
                  <a:pt x="15329" y="451"/>
                </a:cubicBezTo>
                <a:cubicBezTo>
                  <a:pt x="9851" y="1579"/>
                  <a:pt x="5470" y="4262"/>
                  <a:pt x="2817" y="7689"/>
                </a:cubicBezTo>
                <a:close/>
              </a:path>
            </a:pathLst>
          </a:custGeom>
          <a:solidFill>
            <a:srgbClr val="6C8B50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Rectangle 18">
            <a:extLst>
              <a:ext uri="{FF2B5EF4-FFF2-40B4-BE49-F238E27FC236}">
                <a16:creationId xmlns:a16="http://schemas.microsoft.com/office/drawing/2014/main" id="{0573343B-6EE5-0C37-FBD5-B4DDF3A25967}"/>
              </a:ext>
            </a:extLst>
          </p:cNvPr>
          <p:cNvSpPr/>
          <p:nvPr/>
        </p:nvSpPr>
        <p:spPr>
          <a:xfrm rot="18000000">
            <a:off x="2574986" y="3140172"/>
            <a:ext cx="1446881" cy="24087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46" name="Freeform: Shape 15">
            <a:extLst>
              <a:ext uri="{FF2B5EF4-FFF2-40B4-BE49-F238E27FC236}">
                <a16:creationId xmlns:a16="http://schemas.microsoft.com/office/drawing/2014/main" id="{E7ED8E31-EF49-8853-AD0B-E41B7AB93FD3}"/>
              </a:ext>
            </a:extLst>
          </p:cNvPr>
          <p:cNvSpPr/>
          <p:nvPr/>
        </p:nvSpPr>
        <p:spPr>
          <a:xfrm>
            <a:off x="8975622" y="2910534"/>
            <a:ext cx="1205282" cy="17380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080" h="21600" extrusionOk="0">
                <a:moveTo>
                  <a:pt x="2817" y="7689"/>
                </a:moveTo>
                <a:cubicBezTo>
                  <a:pt x="5470" y="4262"/>
                  <a:pt x="9851" y="1579"/>
                  <a:pt x="15329" y="451"/>
                </a:cubicBezTo>
                <a:cubicBezTo>
                  <a:pt x="16353" y="240"/>
                  <a:pt x="17378" y="90"/>
                  <a:pt x="18399" y="0"/>
                </a:cubicBezTo>
                <a:cubicBezTo>
                  <a:pt x="18805" y="705"/>
                  <a:pt x="19143" y="1442"/>
                  <a:pt x="19410" y="2209"/>
                </a:cubicBezTo>
                <a:cubicBezTo>
                  <a:pt x="20840" y="6312"/>
                  <a:pt x="19916" y="10483"/>
                  <a:pt x="17263" y="13911"/>
                </a:cubicBezTo>
                <a:cubicBezTo>
                  <a:pt x="14610" y="17338"/>
                  <a:pt x="10229" y="20021"/>
                  <a:pt x="4751" y="21149"/>
                </a:cubicBezTo>
                <a:cubicBezTo>
                  <a:pt x="3727" y="21360"/>
                  <a:pt x="2702" y="21510"/>
                  <a:pt x="1681" y="21600"/>
                </a:cubicBezTo>
                <a:cubicBezTo>
                  <a:pt x="1275" y="20895"/>
                  <a:pt x="937" y="20158"/>
                  <a:pt x="670" y="19391"/>
                </a:cubicBezTo>
                <a:cubicBezTo>
                  <a:pt x="-760" y="15289"/>
                  <a:pt x="164" y="11117"/>
                  <a:pt x="2817" y="7689"/>
                </a:cubicBezTo>
                <a:close/>
              </a:path>
            </a:pathLst>
          </a:custGeom>
          <a:solidFill>
            <a:srgbClr val="6C8B50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7" name="Rectangle 16">
            <a:extLst>
              <a:ext uri="{FF2B5EF4-FFF2-40B4-BE49-F238E27FC236}">
                <a16:creationId xmlns:a16="http://schemas.microsoft.com/office/drawing/2014/main" id="{22310CE0-477F-8F15-0DB7-4D87E8C43EB2}"/>
              </a:ext>
            </a:extLst>
          </p:cNvPr>
          <p:cNvSpPr/>
          <p:nvPr/>
        </p:nvSpPr>
        <p:spPr>
          <a:xfrm rot="18000000">
            <a:off x="8854821" y="3668185"/>
            <a:ext cx="1446881" cy="24087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51" name="Freeform: Shape 13">
            <a:extLst>
              <a:ext uri="{FF2B5EF4-FFF2-40B4-BE49-F238E27FC236}">
                <a16:creationId xmlns:a16="http://schemas.microsoft.com/office/drawing/2014/main" id="{C6F4C763-E079-4CE5-5E98-6A824CEE2CB8}"/>
              </a:ext>
            </a:extLst>
          </p:cNvPr>
          <p:cNvSpPr/>
          <p:nvPr/>
        </p:nvSpPr>
        <p:spPr>
          <a:xfrm>
            <a:off x="7516329" y="4720516"/>
            <a:ext cx="1275974" cy="16439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347" h="21600" extrusionOk="0">
                <a:moveTo>
                  <a:pt x="16713" y="7027"/>
                </a:moveTo>
                <a:cubicBezTo>
                  <a:pt x="13800" y="3600"/>
                  <a:pt x="9323" y="1075"/>
                  <a:pt x="3973" y="264"/>
                </a:cubicBezTo>
                <a:cubicBezTo>
                  <a:pt x="2973" y="112"/>
                  <a:pt x="1980" y="25"/>
                  <a:pt x="996" y="0"/>
                </a:cubicBezTo>
                <a:cubicBezTo>
                  <a:pt x="688" y="770"/>
                  <a:pt x="448" y="1569"/>
                  <a:pt x="279" y="2396"/>
                </a:cubicBezTo>
                <a:cubicBezTo>
                  <a:pt x="-626" y="6815"/>
                  <a:pt x="722" y="11145"/>
                  <a:pt x="3635" y="14573"/>
                </a:cubicBezTo>
                <a:cubicBezTo>
                  <a:pt x="6548" y="18000"/>
                  <a:pt x="11025" y="20525"/>
                  <a:pt x="16375" y="21336"/>
                </a:cubicBezTo>
                <a:cubicBezTo>
                  <a:pt x="17375" y="21488"/>
                  <a:pt x="18368" y="21575"/>
                  <a:pt x="19352" y="21600"/>
                </a:cubicBezTo>
                <a:cubicBezTo>
                  <a:pt x="19660" y="20830"/>
                  <a:pt x="19900" y="20031"/>
                  <a:pt x="20069" y="19204"/>
                </a:cubicBezTo>
                <a:cubicBezTo>
                  <a:pt x="20974" y="14785"/>
                  <a:pt x="19626" y="10455"/>
                  <a:pt x="16713" y="7027"/>
                </a:cubicBezTo>
                <a:close/>
              </a:path>
            </a:pathLst>
          </a:custGeom>
          <a:solidFill>
            <a:srgbClr val="637E8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" name="Rectangle 14">
            <a:extLst>
              <a:ext uri="{FF2B5EF4-FFF2-40B4-BE49-F238E27FC236}">
                <a16:creationId xmlns:a16="http://schemas.microsoft.com/office/drawing/2014/main" id="{03EE8502-C177-5199-D697-CFB830F577A5}"/>
              </a:ext>
            </a:extLst>
          </p:cNvPr>
          <p:cNvSpPr/>
          <p:nvPr/>
        </p:nvSpPr>
        <p:spPr>
          <a:xfrm rot="3300000">
            <a:off x="7395352" y="5374510"/>
            <a:ext cx="1446881" cy="24087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56" name="Freeform: Shape 11">
            <a:extLst>
              <a:ext uri="{FF2B5EF4-FFF2-40B4-BE49-F238E27FC236}">
                <a16:creationId xmlns:a16="http://schemas.microsoft.com/office/drawing/2014/main" id="{8481D358-CCB3-3BC1-D425-87A681A59B4D}"/>
              </a:ext>
            </a:extLst>
          </p:cNvPr>
          <p:cNvSpPr/>
          <p:nvPr/>
        </p:nvSpPr>
        <p:spPr>
          <a:xfrm>
            <a:off x="4380886" y="4129676"/>
            <a:ext cx="1205282" cy="17380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080" h="21600" extrusionOk="0">
                <a:moveTo>
                  <a:pt x="17263" y="7689"/>
                </a:moveTo>
                <a:cubicBezTo>
                  <a:pt x="14610" y="4262"/>
                  <a:pt x="10229" y="1579"/>
                  <a:pt x="4751" y="451"/>
                </a:cubicBezTo>
                <a:cubicBezTo>
                  <a:pt x="3727" y="240"/>
                  <a:pt x="2702" y="90"/>
                  <a:pt x="1681" y="0"/>
                </a:cubicBezTo>
                <a:cubicBezTo>
                  <a:pt x="1275" y="705"/>
                  <a:pt x="937" y="1442"/>
                  <a:pt x="670" y="2209"/>
                </a:cubicBezTo>
                <a:cubicBezTo>
                  <a:pt x="-760" y="6312"/>
                  <a:pt x="164" y="10483"/>
                  <a:pt x="2817" y="13911"/>
                </a:cubicBezTo>
                <a:cubicBezTo>
                  <a:pt x="5470" y="17338"/>
                  <a:pt x="9851" y="20021"/>
                  <a:pt x="15329" y="21149"/>
                </a:cubicBezTo>
                <a:cubicBezTo>
                  <a:pt x="16353" y="21360"/>
                  <a:pt x="17378" y="21510"/>
                  <a:pt x="18399" y="21600"/>
                </a:cubicBezTo>
                <a:cubicBezTo>
                  <a:pt x="18805" y="20895"/>
                  <a:pt x="19143" y="20158"/>
                  <a:pt x="19410" y="19391"/>
                </a:cubicBezTo>
                <a:cubicBezTo>
                  <a:pt x="20840" y="15289"/>
                  <a:pt x="19916" y="11117"/>
                  <a:pt x="17263" y="7689"/>
                </a:cubicBezTo>
                <a:close/>
              </a:path>
            </a:pathLst>
          </a:custGeom>
          <a:solidFill>
            <a:srgbClr val="637E8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7" name="Rectangle 12">
            <a:extLst>
              <a:ext uri="{FF2B5EF4-FFF2-40B4-BE49-F238E27FC236}">
                <a16:creationId xmlns:a16="http://schemas.microsoft.com/office/drawing/2014/main" id="{B31A90B5-815B-E336-9E14-EF8DF84A4767}"/>
              </a:ext>
            </a:extLst>
          </p:cNvPr>
          <p:cNvSpPr/>
          <p:nvPr/>
        </p:nvSpPr>
        <p:spPr>
          <a:xfrm rot="3600000">
            <a:off x="4221545" y="4865011"/>
            <a:ext cx="1446881" cy="24087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</a:rPr>
              <a:t>添加标题文本</a:t>
            </a:r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13F22857-AC95-690C-524E-075FC45E940D}"/>
              </a:ext>
            </a:extLst>
          </p:cNvPr>
          <p:cNvGrpSpPr/>
          <p:nvPr/>
        </p:nvGrpSpPr>
        <p:grpSpPr>
          <a:xfrm>
            <a:off x="1625599" y="1494611"/>
            <a:ext cx="8940802" cy="877077"/>
            <a:chOff x="-1866946" y="1807430"/>
            <a:chExt cx="8940802" cy="877077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6D702A35-692B-941B-6050-E7334373E3FD}"/>
                </a:ext>
              </a:extLst>
            </p:cNvPr>
            <p:cNvSpPr txBox="1"/>
            <p:nvPr/>
          </p:nvSpPr>
          <p:spPr>
            <a:xfrm>
              <a:off x="-1866946" y="2152054"/>
              <a:ext cx="894080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8DF08C42-0DB1-949F-ABF0-EB76A4EA8390}"/>
                </a:ext>
              </a:extLst>
            </p:cNvPr>
            <p:cNvSpPr txBox="1"/>
            <p:nvPr/>
          </p:nvSpPr>
          <p:spPr>
            <a:xfrm>
              <a:off x="532510" y="1807430"/>
              <a:ext cx="37973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800" dirty="0">
                  <a:solidFill>
                    <a:srgbClr val="6C8B50"/>
                  </a:solidFill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42532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1">
            <a:extLst>
              <a:ext uri="{FF2B5EF4-FFF2-40B4-BE49-F238E27FC236}">
                <a16:creationId xmlns:a16="http://schemas.microsoft.com/office/drawing/2014/main" id="{1A44F261-02DB-F574-A78C-5F041903DC0A}"/>
              </a:ext>
            </a:extLst>
          </p:cNvPr>
          <p:cNvSpPr/>
          <p:nvPr/>
        </p:nvSpPr>
        <p:spPr>
          <a:xfrm>
            <a:off x="7055085" y="2015218"/>
            <a:ext cx="3434698" cy="3434698"/>
          </a:xfrm>
          <a:prstGeom prst="ellipse">
            <a:avLst/>
          </a:prstGeom>
          <a:blipFill dpi="0" rotWithShape="1">
            <a:blip r:embed="rId3">
              <a:alphaModFix amt="41000"/>
            </a:blip>
            <a:srcRect/>
            <a:stretch>
              <a:fillRect/>
            </a:stretch>
          </a:blipFill>
          <a:ln>
            <a:solidFill>
              <a:srgbClr val="6C8B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bg1"/>
              </a:solidFill>
            </a:endParaRPr>
          </a:p>
        </p:txBody>
      </p: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A53F1192-B86E-A93C-CCD5-82F2316E9695}"/>
              </a:ext>
            </a:extLst>
          </p:cNvPr>
          <p:cNvGrpSpPr/>
          <p:nvPr/>
        </p:nvGrpSpPr>
        <p:grpSpPr>
          <a:xfrm>
            <a:off x="2383493" y="-267676"/>
            <a:ext cx="7307404" cy="1148830"/>
            <a:chOff x="3530600" y="908293"/>
            <a:chExt cx="7307404" cy="1148830"/>
          </a:xfrm>
        </p:grpSpPr>
        <p:pic>
          <p:nvPicPr>
            <p:cNvPr id="90" name="图片 89">
              <a:extLst>
                <a:ext uri="{FF2B5EF4-FFF2-40B4-BE49-F238E27FC236}">
                  <a16:creationId xmlns:a16="http://schemas.microsoft.com/office/drawing/2014/main" id="{495A5576-129B-061F-0CA6-6FB2363DA85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301423" y="908293"/>
              <a:ext cx="1536581" cy="1148830"/>
            </a:xfrm>
            <a:prstGeom prst="rect">
              <a:avLst/>
            </a:prstGeom>
          </p:spPr>
        </p:pic>
        <p:pic>
          <p:nvPicPr>
            <p:cNvPr id="91" name="图片 90">
              <a:extLst>
                <a:ext uri="{FF2B5EF4-FFF2-40B4-BE49-F238E27FC236}">
                  <a16:creationId xmlns:a16="http://schemas.microsoft.com/office/drawing/2014/main" id="{BB099A18-A751-341E-A8F5-82FEB4D5516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3530600" y="908293"/>
              <a:ext cx="1536582" cy="1148830"/>
            </a:xfrm>
            <a:prstGeom prst="rect">
              <a:avLst/>
            </a:prstGeom>
          </p:spPr>
        </p:pic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FF12305D-D2D4-1473-ED8D-88F7C929D35B}"/>
              </a:ext>
            </a:extLst>
          </p:cNvPr>
          <p:cNvGrpSpPr/>
          <p:nvPr/>
        </p:nvGrpSpPr>
        <p:grpSpPr>
          <a:xfrm>
            <a:off x="4397375" y="309641"/>
            <a:ext cx="3397250" cy="646331"/>
            <a:chOff x="2379661" y="2236938"/>
            <a:chExt cx="3397250" cy="646331"/>
          </a:xfrm>
        </p:grpSpPr>
        <p:sp>
          <p:nvSpPr>
            <p:cNvPr id="93" name="矩形: 圆角 92">
              <a:extLst>
                <a:ext uri="{FF2B5EF4-FFF2-40B4-BE49-F238E27FC236}">
                  <a16:creationId xmlns:a16="http://schemas.microsoft.com/office/drawing/2014/main" id="{34C99B92-A78A-389C-54F5-C5E5C67BFB63}"/>
                </a:ext>
              </a:extLst>
            </p:cNvPr>
            <p:cNvSpPr/>
            <p:nvPr/>
          </p:nvSpPr>
          <p:spPr>
            <a:xfrm>
              <a:off x="2379661" y="2333993"/>
              <a:ext cx="3397250" cy="469900"/>
            </a:xfrm>
            <a:prstGeom prst="roundRect">
              <a:avLst>
                <a:gd name="adj" fmla="val 50000"/>
              </a:avLst>
            </a:prstGeom>
            <a:blipFill dpi="0" rotWithShape="1">
              <a:blip r:embed="rId3">
                <a:alphaModFix amt="41000"/>
              </a:blip>
              <a:srcRect/>
              <a:tile tx="0" ty="0" sx="100000" sy="100000" flip="none" algn="tl"/>
            </a:blipFill>
            <a:ln>
              <a:solidFill>
                <a:srgbClr val="6C8B5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20FCFCCD-1CD1-7BE8-93A4-76C4B691F842}"/>
                </a:ext>
              </a:extLst>
            </p:cNvPr>
            <p:cNvSpPr txBox="1"/>
            <p:nvPr/>
          </p:nvSpPr>
          <p:spPr>
            <a:xfrm>
              <a:off x="3208463" y="2420841"/>
              <a:ext cx="25303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rgbClr val="6C8B50"/>
                  </a:solidFill>
                  <a:latin typeface="+mn-lt"/>
                  <a:sym typeface="+mn-lt"/>
                </a:rPr>
                <a:t>单击此处添加标题文本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11544BF7-1169-7392-00EC-2C3945540086}"/>
                </a:ext>
              </a:extLst>
            </p:cNvPr>
            <p:cNvSpPr txBox="1"/>
            <p:nvPr/>
          </p:nvSpPr>
          <p:spPr>
            <a:xfrm>
              <a:off x="2626625" y="2236938"/>
              <a:ext cx="69442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rgbClr val="6C8B50"/>
                  </a:solidFill>
                  <a:cs typeface="+mn-ea"/>
                  <a:sym typeface="+mn-lt"/>
                </a:rPr>
                <a:t>04</a:t>
              </a:r>
              <a:endParaRPr lang="zh-CN" altLang="en-US" sz="3600" dirty="0">
                <a:solidFill>
                  <a:srgbClr val="6C8B5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Group 2">
            <a:extLst>
              <a:ext uri="{FF2B5EF4-FFF2-40B4-BE49-F238E27FC236}">
                <a16:creationId xmlns:a16="http://schemas.microsoft.com/office/drawing/2014/main" id="{054FB476-04D8-4652-4CAF-D366F1016033}"/>
              </a:ext>
            </a:extLst>
          </p:cNvPr>
          <p:cNvGrpSpPr/>
          <p:nvPr/>
        </p:nvGrpSpPr>
        <p:grpSpPr>
          <a:xfrm rot="5400000">
            <a:off x="7859103" y="2050250"/>
            <a:ext cx="2124206" cy="1261209"/>
            <a:chOff x="1371600" y="1272983"/>
            <a:chExt cx="1603567" cy="952089"/>
          </a:xfrm>
          <a:solidFill>
            <a:schemeClr val="accent1"/>
          </a:solidFill>
        </p:grpSpPr>
        <p:sp>
          <p:nvSpPr>
            <p:cNvPr id="19" name="Rectangle: Rounded Corners 3">
              <a:extLst>
                <a:ext uri="{FF2B5EF4-FFF2-40B4-BE49-F238E27FC236}">
                  <a16:creationId xmlns:a16="http://schemas.microsoft.com/office/drawing/2014/main" id="{11427D8D-A725-1FB6-C12D-56E1A9815C0D}"/>
                </a:ext>
              </a:extLst>
            </p:cNvPr>
            <p:cNvSpPr/>
            <p:nvPr/>
          </p:nvSpPr>
          <p:spPr>
            <a:xfrm>
              <a:off x="1371600" y="1733550"/>
              <a:ext cx="1524000" cy="304800"/>
            </a:xfrm>
            <a:prstGeom prst="roundRect">
              <a:avLst>
                <a:gd name="adj" fmla="val 50000"/>
              </a:avLst>
            </a:prstGeom>
            <a:solidFill>
              <a:srgbClr val="6C8B50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0" name="Rectangle: Rounded Corners 4">
              <a:extLst>
                <a:ext uri="{FF2B5EF4-FFF2-40B4-BE49-F238E27FC236}">
                  <a16:creationId xmlns:a16="http://schemas.microsoft.com/office/drawing/2014/main" id="{70A08CAC-5B4E-9360-A7BB-FC3E9B16CFFC}"/>
                </a:ext>
              </a:extLst>
            </p:cNvPr>
            <p:cNvSpPr/>
            <p:nvPr/>
          </p:nvSpPr>
          <p:spPr>
            <a:xfrm rot="2700000">
              <a:off x="2132204" y="1542065"/>
              <a:ext cx="842963" cy="304800"/>
            </a:xfrm>
            <a:prstGeom prst="roundRect">
              <a:avLst>
                <a:gd name="adj" fmla="val 50000"/>
              </a:avLst>
            </a:prstGeom>
            <a:solidFill>
              <a:srgbClr val="6C8B50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1" name="Rectangle: Rounded Corners 5">
              <a:extLst>
                <a:ext uri="{FF2B5EF4-FFF2-40B4-BE49-F238E27FC236}">
                  <a16:creationId xmlns:a16="http://schemas.microsoft.com/office/drawing/2014/main" id="{6FAA4A12-325A-7C2B-0443-48E2ED6C2D04}"/>
                </a:ext>
              </a:extLst>
            </p:cNvPr>
            <p:cNvSpPr/>
            <p:nvPr/>
          </p:nvSpPr>
          <p:spPr>
            <a:xfrm rot="18900000" flipV="1">
              <a:off x="2132204" y="1920272"/>
              <a:ext cx="842963" cy="304800"/>
            </a:xfrm>
            <a:prstGeom prst="roundRect">
              <a:avLst>
                <a:gd name="adj" fmla="val 50000"/>
              </a:avLst>
            </a:prstGeom>
            <a:solidFill>
              <a:srgbClr val="6C8B50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B4FADF30-3A56-91C6-A3F4-8ACDC7AE989C}"/>
              </a:ext>
            </a:extLst>
          </p:cNvPr>
          <p:cNvGrpSpPr/>
          <p:nvPr/>
        </p:nvGrpSpPr>
        <p:grpSpPr>
          <a:xfrm rot="10800000">
            <a:off x="8979835" y="3290681"/>
            <a:ext cx="2124205" cy="1261209"/>
            <a:chOff x="1371600" y="1272983"/>
            <a:chExt cx="1603567" cy="952089"/>
          </a:xfrm>
          <a:solidFill>
            <a:srgbClr val="637E89"/>
          </a:solidFill>
        </p:grpSpPr>
        <p:sp>
          <p:nvSpPr>
            <p:cNvPr id="16" name="Rectangle: Rounded Corners 7">
              <a:extLst>
                <a:ext uri="{FF2B5EF4-FFF2-40B4-BE49-F238E27FC236}">
                  <a16:creationId xmlns:a16="http://schemas.microsoft.com/office/drawing/2014/main" id="{270CEC36-C8F8-B6C9-3B97-2B33EBC802CF}"/>
                </a:ext>
              </a:extLst>
            </p:cNvPr>
            <p:cNvSpPr/>
            <p:nvPr/>
          </p:nvSpPr>
          <p:spPr>
            <a:xfrm>
              <a:off x="1371600" y="1733550"/>
              <a:ext cx="1524000" cy="304800"/>
            </a:xfrm>
            <a:prstGeom prst="roundRect">
              <a:avLst>
                <a:gd name="adj" fmla="val 50000"/>
              </a:avLst>
            </a:pr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7" name="Rectangle: Rounded Corners 8">
              <a:extLst>
                <a:ext uri="{FF2B5EF4-FFF2-40B4-BE49-F238E27FC236}">
                  <a16:creationId xmlns:a16="http://schemas.microsoft.com/office/drawing/2014/main" id="{FE5FF96A-698D-5077-C496-38584F64847C}"/>
                </a:ext>
              </a:extLst>
            </p:cNvPr>
            <p:cNvSpPr/>
            <p:nvPr/>
          </p:nvSpPr>
          <p:spPr>
            <a:xfrm rot="2700000">
              <a:off x="2132204" y="1542065"/>
              <a:ext cx="842963" cy="304800"/>
            </a:xfrm>
            <a:prstGeom prst="roundRect">
              <a:avLst>
                <a:gd name="adj" fmla="val 50000"/>
              </a:avLst>
            </a:pr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8" name="Rectangle: Rounded Corners 9">
              <a:extLst>
                <a:ext uri="{FF2B5EF4-FFF2-40B4-BE49-F238E27FC236}">
                  <a16:creationId xmlns:a16="http://schemas.microsoft.com/office/drawing/2014/main" id="{35C21DED-0C53-C818-F24B-C6FA85D851A7}"/>
                </a:ext>
              </a:extLst>
            </p:cNvPr>
            <p:cNvSpPr/>
            <p:nvPr/>
          </p:nvSpPr>
          <p:spPr>
            <a:xfrm rot="18900000" flipV="1">
              <a:off x="2132204" y="1920272"/>
              <a:ext cx="842963" cy="304800"/>
            </a:xfrm>
            <a:prstGeom prst="roundRect">
              <a:avLst>
                <a:gd name="adj" fmla="val 50000"/>
              </a:avLst>
            </a:pr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Group 10">
            <a:extLst>
              <a:ext uri="{FF2B5EF4-FFF2-40B4-BE49-F238E27FC236}">
                <a16:creationId xmlns:a16="http://schemas.microsoft.com/office/drawing/2014/main" id="{28E3F625-4358-F130-BD4F-1E6C659C9B5E}"/>
              </a:ext>
            </a:extLst>
          </p:cNvPr>
          <p:cNvGrpSpPr/>
          <p:nvPr/>
        </p:nvGrpSpPr>
        <p:grpSpPr>
          <a:xfrm>
            <a:off x="6440830" y="2907420"/>
            <a:ext cx="2124205" cy="1261209"/>
            <a:chOff x="1371600" y="1272983"/>
            <a:chExt cx="1603567" cy="952089"/>
          </a:xfrm>
          <a:solidFill>
            <a:srgbClr val="637E89"/>
          </a:solidFill>
        </p:grpSpPr>
        <p:sp>
          <p:nvSpPr>
            <p:cNvPr id="13" name="Rectangle: Rounded Corners 11">
              <a:extLst>
                <a:ext uri="{FF2B5EF4-FFF2-40B4-BE49-F238E27FC236}">
                  <a16:creationId xmlns:a16="http://schemas.microsoft.com/office/drawing/2014/main" id="{813B7DEF-1F90-CB99-CBD7-BBDBA28B0DEC}"/>
                </a:ext>
              </a:extLst>
            </p:cNvPr>
            <p:cNvSpPr/>
            <p:nvPr/>
          </p:nvSpPr>
          <p:spPr>
            <a:xfrm>
              <a:off x="1371600" y="1733550"/>
              <a:ext cx="1524000" cy="304800"/>
            </a:xfrm>
            <a:prstGeom prst="roundRect">
              <a:avLst>
                <a:gd name="adj" fmla="val 50000"/>
              </a:avLst>
            </a:pr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4" name="Rectangle: Rounded Corners 12">
              <a:extLst>
                <a:ext uri="{FF2B5EF4-FFF2-40B4-BE49-F238E27FC236}">
                  <a16:creationId xmlns:a16="http://schemas.microsoft.com/office/drawing/2014/main" id="{478C28B1-11BE-4DF9-E3E0-EEAEA205A611}"/>
                </a:ext>
              </a:extLst>
            </p:cNvPr>
            <p:cNvSpPr/>
            <p:nvPr/>
          </p:nvSpPr>
          <p:spPr>
            <a:xfrm rot="2700000">
              <a:off x="2132204" y="1542065"/>
              <a:ext cx="842963" cy="304800"/>
            </a:xfrm>
            <a:prstGeom prst="roundRect">
              <a:avLst>
                <a:gd name="adj" fmla="val 50000"/>
              </a:avLst>
            </a:pr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5" name="Rectangle: Rounded Corners 13">
              <a:extLst>
                <a:ext uri="{FF2B5EF4-FFF2-40B4-BE49-F238E27FC236}">
                  <a16:creationId xmlns:a16="http://schemas.microsoft.com/office/drawing/2014/main" id="{C7F2CB08-7526-E570-CF3F-04EDC1E26727}"/>
                </a:ext>
              </a:extLst>
            </p:cNvPr>
            <p:cNvSpPr/>
            <p:nvPr/>
          </p:nvSpPr>
          <p:spPr>
            <a:xfrm rot="18900000" flipV="1">
              <a:off x="2132204" y="1920272"/>
              <a:ext cx="842963" cy="304800"/>
            </a:xfrm>
            <a:prstGeom prst="roundRect">
              <a:avLst>
                <a:gd name="adj" fmla="val 50000"/>
              </a:avLst>
            </a:prstGeom>
            <a:grpFill/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30">
            <a:extLst>
              <a:ext uri="{FF2B5EF4-FFF2-40B4-BE49-F238E27FC236}">
                <a16:creationId xmlns:a16="http://schemas.microsoft.com/office/drawing/2014/main" id="{03E6B444-22E7-7D2E-0067-0CF105D3A6EF}"/>
              </a:ext>
            </a:extLst>
          </p:cNvPr>
          <p:cNvGrpSpPr/>
          <p:nvPr/>
        </p:nvGrpSpPr>
        <p:grpSpPr>
          <a:xfrm>
            <a:off x="7954935" y="3722177"/>
            <a:ext cx="1261209" cy="2124208"/>
            <a:chOff x="5513615" y="3097307"/>
            <a:chExt cx="952089" cy="1603568"/>
          </a:xfrm>
        </p:grpSpPr>
        <p:sp>
          <p:nvSpPr>
            <p:cNvPr id="10" name="Rectangle: Rounded Corners 31">
              <a:extLst>
                <a:ext uri="{FF2B5EF4-FFF2-40B4-BE49-F238E27FC236}">
                  <a16:creationId xmlns:a16="http://schemas.microsoft.com/office/drawing/2014/main" id="{1AA9DA23-AD57-F46F-8B1A-1A7AC0A0B198}"/>
                </a:ext>
              </a:extLst>
            </p:cNvPr>
            <p:cNvSpPr/>
            <p:nvPr/>
          </p:nvSpPr>
          <p:spPr>
            <a:xfrm rot="16200000">
              <a:off x="5364581" y="3786475"/>
              <a:ext cx="1524000" cy="304800"/>
            </a:xfrm>
            <a:prstGeom prst="roundRect">
              <a:avLst>
                <a:gd name="adj" fmla="val 50000"/>
              </a:avLst>
            </a:prstGeom>
            <a:solidFill>
              <a:srgbClr val="6C8B50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1" name="Rectangle: Rounded Corners 32">
              <a:extLst>
                <a:ext uri="{FF2B5EF4-FFF2-40B4-BE49-F238E27FC236}">
                  <a16:creationId xmlns:a16="http://schemas.microsoft.com/office/drawing/2014/main" id="{23156E35-E0AF-380F-ABAB-F82C9B1BDE35}"/>
                </a:ext>
              </a:extLst>
            </p:cNvPr>
            <p:cNvSpPr/>
            <p:nvPr/>
          </p:nvSpPr>
          <p:spPr>
            <a:xfrm rot="18900000">
              <a:off x="5513615" y="3366389"/>
              <a:ext cx="842963" cy="304800"/>
            </a:xfrm>
            <a:prstGeom prst="roundRect">
              <a:avLst>
                <a:gd name="adj" fmla="val 50000"/>
              </a:avLst>
            </a:prstGeom>
            <a:solidFill>
              <a:srgbClr val="6C8B50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2" name="Rectangle: Rounded Corners 33">
              <a:extLst>
                <a:ext uri="{FF2B5EF4-FFF2-40B4-BE49-F238E27FC236}">
                  <a16:creationId xmlns:a16="http://schemas.microsoft.com/office/drawing/2014/main" id="{CDE45471-1A0E-0032-B3AF-C5AB400F8730}"/>
                </a:ext>
              </a:extLst>
            </p:cNvPr>
            <p:cNvSpPr/>
            <p:nvPr/>
          </p:nvSpPr>
          <p:spPr>
            <a:xfrm rot="13500000" flipV="1">
              <a:off x="5891822" y="3366389"/>
              <a:ext cx="842963" cy="304800"/>
            </a:xfrm>
            <a:prstGeom prst="roundRect">
              <a:avLst>
                <a:gd name="adj" fmla="val 50000"/>
              </a:avLst>
            </a:prstGeom>
            <a:solidFill>
              <a:srgbClr val="6C8B50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Group 14">
            <a:extLst>
              <a:ext uri="{FF2B5EF4-FFF2-40B4-BE49-F238E27FC236}">
                <a16:creationId xmlns:a16="http://schemas.microsoft.com/office/drawing/2014/main" id="{1254F9B3-5655-DB41-5F3C-B2A3160CF761}"/>
              </a:ext>
            </a:extLst>
          </p:cNvPr>
          <p:cNvGrpSpPr/>
          <p:nvPr/>
        </p:nvGrpSpPr>
        <p:grpSpPr>
          <a:xfrm>
            <a:off x="1672473" y="1618752"/>
            <a:ext cx="542608" cy="546479"/>
            <a:chOff x="5931156" y="1399652"/>
            <a:chExt cx="644626" cy="649224"/>
          </a:xfrm>
        </p:grpSpPr>
        <p:sp>
          <p:nvSpPr>
            <p:cNvPr id="45" name="Oval 15">
              <a:extLst>
                <a:ext uri="{FF2B5EF4-FFF2-40B4-BE49-F238E27FC236}">
                  <a16:creationId xmlns:a16="http://schemas.microsoft.com/office/drawing/2014/main" id="{CACD9DC7-4E8F-8A20-4B2E-C6F8A1C37994}"/>
                </a:ext>
              </a:extLst>
            </p:cNvPr>
            <p:cNvSpPr/>
            <p:nvPr/>
          </p:nvSpPr>
          <p:spPr>
            <a:xfrm>
              <a:off x="5931156" y="1399652"/>
              <a:ext cx="644626" cy="649224"/>
            </a:xfrm>
            <a:prstGeom prst="ellipse">
              <a:avLst/>
            </a:prstGeom>
            <a:solidFill>
              <a:srgbClr val="6C8B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Freeform: Shape 16">
              <a:extLst>
                <a:ext uri="{FF2B5EF4-FFF2-40B4-BE49-F238E27FC236}">
                  <a16:creationId xmlns:a16="http://schemas.microsoft.com/office/drawing/2014/main" id="{161DBAA4-10B4-0044-8A08-34DE582844D8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7730" y="1551942"/>
              <a:ext cx="400552" cy="359916"/>
            </a:xfrm>
            <a:custGeom>
              <a:avLst/>
              <a:gdLst/>
              <a:ahLst/>
              <a:cxnLst>
                <a:cxn ang="0">
                  <a:pos x="23" y="39"/>
                </a:cxn>
                <a:cxn ang="0">
                  <a:pos x="21" y="41"/>
                </a:cxn>
                <a:cxn ang="0">
                  <a:pos x="20" y="41"/>
                </a:cxn>
                <a:cxn ang="0">
                  <a:pos x="19" y="40"/>
                </a:cxn>
                <a:cxn ang="0">
                  <a:pos x="0" y="22"/>
                </a:cxn>
                <a:cxn ang="0">
                  <a:pos x="0" y="19"/>
                </a:cxn>
                <a:cxn ang="0">
                  <a:pos x="19" y="1"/>
                </a:cxn>
                <a:cxn ang="0">
                  <a:pos x="21" y="0"/>
                </a:cxn>
                <a:cxn ang="0">
                  <a:pos x="23" y="2"/>
                </a:cxn>
                <a:cxn ang="0">
                  <a:pos x="23" y="5"/>
                </a:cxn>
                <a:cxn ang="0">
                  <a:pos x="8" y="19"/>
                </a:cxn>
                <a:cxn ang="0">
                  <a:pos x="8" y="22"/>
                </a:cxn>
                <a:cxn ang="0">
                  <a:pos x="23" y="36"/>
                </a:cxn>
                <a:cxn ang="0">
                  <a:pos x="23" y="39"/>
                </a:cxn>
                <a:cxn ang="0">
                  <a:pos x="58" y="57"/>
                </a:cxn>
                <a:cxn ang="0">
                  <a:pos x="57" y="57"/>
                </a:cxn>
                <a:cxn ang="0">
                  <a:pos x="57" y="57"/>
                </a:cxn>
                <a:cxn ang="0">
                  <a:pos x="56" y="56"/>
                </a:cxn>
                <a:cxn ang="0">
                  <a:pos x="52" y="36"/>
                </a:cxn>
                <a:cxn ang="0">
                  <a:pos x="36" y="30"/>
                </a:cxn>
                <a:cxn ang="0">
                  <a:pos x="36" y="39"/>
                </a:cxn>
                <a:cxn ang="0">
                  <a:pos x="35" y="41"/>
                </a:cxn>
                <a:cxn ang="0">
                  <a:pos x="34" y="41"/>
                </a:cxn>
                <a:cxn ang="0">
                  <a:pos x="32" y="40"/>
                </a:cxn>
                <a:cxn ang="0">
                  <a:pos x="14" y="22"/>
                </a:cxn>
                <a:cxn ang="0">
                  <a:pos x="14" y="19"/>
                </a:cxn>
                <a:cxn ang="0">
                  <a:pos x="32" y="1"/>
                </a:cxn>
                <a:cxn ang="0">
                  <a:pos x="35" y="0"/>
                </a:cxn>
                <a:cxn ang="0">
                  <a:pos x="36" y="2"/>
                </a:cxn>
                <a:cxn ang="0">
                  <a:pos x="36" y="12"/>
                </a:cxn>
                <a:cxn ang="0">
                  <a:pos x="58" y="20"/>
                </a:cxn>
                <a:cxn ang="0">
                  <a:pos x="64" y="38"/>
                </a:cxn>
                <a:cxn ang="0">
                  <a:pos x="58" y="57"/>
                </a:cxn>
              </a:cxnLst>
              <a:rect l="0" t="0" r="r" b="b"/>
              <a:pathLst>
                <a:path w="64" h="57">
                  <a:moveTo>
                    <a:pt x="23" y="39"/>
                  </a:moveTo>
                  <a:cubicBezTo>
                    <a:pt x="23" y="40"/>
                    <a:pt x="22" y="41"/>
                    <a:pt x="21" y="41"/>
                  </a:cubicBezTo>
                  <a:cubicBezTo>
                    <a:pt x="21" y="41"/>
                    <a:pt x="21" y="41"/>
                    <a:pt x="20" y="41"/>
                  </a:cubicBezTo>
                  <a:cubicBezTo>
                    <a:pt x="20" y="41"/>
                    <a:pt x="19" y="41"/>
                    <a:pt x="19" y="4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1"/>
                    <a:pt x="0" y="20"/>
                    <a:pt x="0" y="19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0"/>
                    <a:pt x="20" y="0"/>
                    <a:pt x="21" y="0"/>
                  </a:cubicBezTo>
                  <a:cubicBezTo>
                    <a:pt x="22" y="1"/>
                    <a:pt x="23" y="1"/>
                    <a:pt x="23" y="2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20"/>
                    <a:pt x="8" y="21"/>
                    <a:pt x="8" y="22"/>
                  </a:cubicBezTo>
                  <a:cubicBezTo>
                    <a:pt x="23" y="36"/>
                    <a:pt x="23" y="36"/>
                    <a:pt x="23" y="36"/>
                  </a:cubicBezTo>
                  <a:lnTo>
                    <a:pt x="23" y="39"/>
                  </a:lnTo>
                  <a:close/>
                  <a:moveTo>
                    <a:pt x="58" y="57"/>
                  </a:moveTo>
                  <a:cubicBezTo>
                    <a:pt x="58" y="57"/>
                    <a:pt x="57" y="57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6" y="57"/>
                    <a:pt x="56" y="56"/>
                    <a:pt x="56" y="56"/>
                  </a:cubicBezTo>
                  <a:cubicBezTo>
                    <a:pt x="57" y="46"/>
                    <a:pt x="56" y="40"/>
                    <a:pt x="52" y="36"/>
                  </a:cubicBezTo>
                  <a:cubicBezTo>
                    <a:pt x="49" y="32"/>
                    <a:pt x="44" y="31"/>
                    <a:pt x="36" y="3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1"/>
                    <a:pt x="35" y="41"/>
                  </a:cubicBezTo>
                  <a:cubicBezTo>
                    <a:pt x="35" y="41"/>
                    <a:pt x="34" y="41"/>
                    <a:pt x="34" y="41"/>
                  </a:cubicBezTo>
                  <a:cubicBezTo>
                    <a:pt x="33" y="41"/>
                    <a:pt x="33" y="41"/>
                    <a:pt x="32" y="40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3" y="21"/>
                    <a:pt x="13" y="20"/>
                    <a:pt x="14" y="19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3" y="0"/>
                    <a:pt x="34" y="0"/>
                    <a:pt x="35" y="0"/>
                  </a:cubicBezTo>
                  <a:cubicBezTo>
                    <a:pt x="36" y="1"/>
                    <a:pt x="36" y="1"/>
                    <a:pt x="36" y="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46" y="12"/>
                    <a:pt x="53" y="15"/>
                    <a:pt x="58" y="20"/>
                  </a:cubicBezTo>
                  <a:cubicBezTo>
                    <a:pt x="63" y="25"/>
                    <a:pt x="64" y="33"/>
                    <a:pt x="64" y="38"/>
                  </a:cubicBezTo>
                  <a:cubicBezTo>
                    <a:pt x="64" y="45"/>
                    <a:pt x="58" y="56"/>
                    <a:pt x="58" y="5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4" name="Group 18">
            <a:extLst>
              <a:ext uri="{FF2B5EF4-FFF2-40B4-BE49-F238E27FC236}">
                <a16:creationId xmlns:a16="http://schemas.microsoft.com/office/drawing/2014/main" id="{2E47F969-728A-FF38-AD40-CE71C6F3C0EA}"/>
              </a:ext>
            </a:extLst>
          </p:cNvPr>
          <p:cNvGrpSpPr/>
          <p:nvPr/>
        </p:nvGrpSpPr>
        <p:grpSpPr>
          <a:xfrm>
            <a:off x="1672473" y="2763652"/>
            <a:ext cx="542608" cy="546479"/>
            <a:chOff x="5950091" y="2237852"/>
            <a:chExt cx="644626" cy="649224"/>
          </a:xfrm>
        </p:grpSpPr>
        <p:sp>
          <p:nvSpPr>
            <p:cNvPr id="43" name="Oval 19">
              <a:extLst>
                <a:ext uri="{FF2B5EF4-FFF2-40B4-BE49-F238E27FC236}">
                  <a16:creationId xmlns:a16="http://schemas.microsoft.com/office/drawing/2014/main" id="{B297CF5A-5783-AE1E-0B53-06606012BD22}"/>
                </a:ext>
              </a:extLst>
            </p:cNvPr>
            <p:cNvSpPr/>
            <p:nvPr/>
          </p:nvSpPr>
          <p:spPr>
            <a:xfrm flipH="1">
              <a:off x="5950091" y="2237852"/>
              <a:ext cx="644626" cy="649224"/>
            </a:xfrm>
            <a:prstGeom prst="ellipse">
              <a:avLst/>
            </a:prstGeom>
            <a:solidFill>
              <a:srgbClr val="637E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Freeform: Shape 20">
              <a:extLst>
                <a:ext uri="{FF2B5EF4-FFF2-40B4-BE49-F238E27FC236}">
                  <a16:creationId xmlns:a16="http://schemas.microsoft.com/office/drawing/2014/main" id="{55A64B79-34F5-A9C4-E4D2-D051E1C38E2B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0406" y="2400386"/>
              <a:ext cx="315200" cy="347304"/>
            </a:xfrm>
            <a:custGeom>
              <a:avLst/>
              <a:gdLst/>
              <a:ahLst/>
              <a:cxnLst>
                <a:cxn ang="0">
                  <a:pos x="40" y="55"/>
                </a:cxn>
                <a:cxn ang="0">
                  <a:pos x="32" y="51"/>
                </a:cxn>
                <a:cxn ang="0">
                  <a:pos x="4" y="24"/>
                </a:cxn>
                <a:cxn ang="0">
                  <a:pos x="0" y="14"/>
                </a:cxn>
                <a:cxn ang="0">
                  <a:pos x="13" y="0"/>
                </a:cxn>
                <a:cxn ang="0">
                  <a:pos x="23" y="5"/>
                </a:cxn>
                <a:cxn ang="0">
                  <a:pos x="45" y="26"/>
                </a:cxn>
                <a:cxn ang="0">
                  <a:pos x="45" y="27"/>
                </a:cxn>
                <a:cxn ang="0">
                  <a:pos x="42" y="30"/>
                </a:cxn>
                <a:cxn ang="0">
                  <a:pos x="42" y="29"/>
                </a:cxn>
                <a:cxn ang="0">
                  <a:pos x="20" y="8"/>
                </a:cxn>
                <a:cxn ang="0">
                  <a:pos x="13" y="5"/>
                </a:cxn>
                <a:cxn ang="0">
                  <a:pos x="4" y="14"/>
                </a:cxn>
                <a:cxn ang="0">
                  <a:pos x="7" y="21"/>
                </a:cxn>
                <a:cxn ang="0">
                  <a:pos x="35" y="48"/>
                </a:cxn>
                <a:cxn ang="0">
                  <a:pos x="40" y="50"/>
                </a:cxn>
                <a:cxn ang="0">
                  <a:pos x="45" y="45"/>
                </a:cxn>
                <a:cxn ang="0">
                  <a:pos x="43" y="40"/>
                </a:cxn>
                <a:cxn ang="0">
                  <a:pos x="22" y="19"/>
                </a:cxn>
                <a:cxn ang="0">
                  <a:pos x="20" y="18"/>
                </a:cxn>
                <a:cxn ang="0">
                  <a:pos x="18" y="21"/>
                </a:cxn>
                <a:cxn ang="0">
                  <a:pos x="19" y="23"/>
                </a:cxn>
                <a:cxn ang="0">
                  <a:pos x="33" y="38"/>
                </a:cxn>
                <a:cxn ang="0">
                  <a:pos x="34" y="38"/>
                </a:cxn>
                <a:cxn ang="0">
                  <a:pos x="31" y="41"/>
                </a:cxn>
                <a:cxn ang="0">
                  <a:pos x="30" y="41"/>
                </a:cxn>
                <a:cxn ang="0">
                  <a:pos x="16" y="26"/>
                </a:cxn>
                <a:cxn ang="0">
                  <a:pos x="13" y="21"/>
                </a:cxn>
                <a:cxn ang="0">
                  <a:pos x="20" y="14"/>
                </a:cxn>
                <a:cxn ang="0">
                  <a:pos x="26" y="16"/>
                </a:cxn>
                <a:cxn ang="0">
                  <a:pos x="46" y="37"/>
                </a:cxn>
                <a:cxn ang="0">
                  <a:pos x="50" y="45"/>
                </a:cxn>
                <a:cxn ang="0">
                  <a:pos x="40" y="55"/>
                </a:cxn>
              </a:cxnLst>
              <a:rect l="0" t="0" r="r" b="b"/>
              <a:pathLst>
                <a:path w="50" h="55">
                  <a:moveTo>
                    <a:pt x="40" y="55"/>
                  </a:moveTo>
                  <a:cubicBezTo>
                    <a:pt x="37" y="55"/>
                    <a:pt x="34" y="54"/>
                    <a:pt x="32" y="51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1" y="21"/>
                    <a:pt x="0" y="18"/>
                    <a:pt x="0" y="14"/>
                  </a:cubicBezTo>
                  <a:cubicBezTo>
                    <a:pt x="0" y="7"/>
                    <a:pt x="6" y="0"/>
                    <a:pt x="13" y="0"/>
                  </a:cubicBezTo>
                  <a:cubicBezTo>
                    <a:pt x="17" y="0"/>
                    <a:pt x="21" y="2"/>
                    <a:pt x="23" y="5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6"/>
                    <a:pt x="45" y="27"/>
                    <a:pt x="45" y="27"/>
                  </a:cubicBezTo>
                  <a:cubicBezTo>
                    <a:pt x="45" y="28"/>
                    <a:pt x="43" y="30"/>
                    <a:pt x="42" y="30"/>
                  </a:cubicBezTo>
                  <a:cubicBezTo>
                    <a:pt x="42" y="30"/>
                    <a:pt x="42" y="30"/>
                    <a:pt x="42" y="2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8" y="6"/>
                    <a:pt x="16" y="5"/>
                    <a:pt x="13" y="5"/>
                  </a:cubicBezTo>
                  <a:cubicBezTo>
                    <a:pt x="8" y="5"/>
                    <a:pt x="4" y="9"/>
                    <a:pt x="4" y="14"/>
                  </a:cubicBezTo>
                  <a:cubicBezTo>
                    <a:pt x="4" y="16"/>
                    <a:pt x="5" y="19"/>
                    <a:pt x="7" y="21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6" y="50"/>
                    <a:pt x="38" y="50"/>
                    <a:pt x="40" y="50"/>
                  </a:cubicBezTo>
                  <a:cubicBezTo>
                    <a:pt x="43" y="50"/>
                    <a:pt x="45" y="48"/>
                    <a:pt x="45" y="45"/>
                  </a:cubicBezTo>
                  <a:cubicBezTo>
                    <a:pt x="45" y="43"/>
                    <a:pt x="44" y="41"/>
                    <a:pt x="43" y="40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1" y="18"/>
                    <a:pt x="20" y="18"/>
                  </a:cubicBezTo>
                  <a:cubicBezTo>
                    <a:pt x="19" y="18"/>
                    <a:pt x="18" y="19"/>
                    <a:pt x="18" y="21"/>
                  </a:cubicBezTo>
                  <a:cubicBezTo>
                    <a:pt x="18" y="22"/>
                    <a:pt x="18" y="22"/>
                    <a:pt x="19" y="23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4" y="39"/>
                    <a:pt x="32" y="41"/>
                    <a:pt x="31" y="41"/>
                  </a:cubicBezTo>
                  <a:cubicBezTo>
                    <a:pt x="31" y="41"/>
                    <a:pt x="30" y="41"/>
                    <a:pt x="30" y="41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4" y="25"/>
                    <a:pt x="13" y="23"/>
                    <a:pt x="13" y="21"/>
                  </a:cubicBezTo>
                  <a:cubicBezTo>
                    <a:pt x="13" y="17"/>
                    <a:pt x="16" y="14"/>
                    <a:pt x="20" y="14"/>
                  </a:cubicBezTo>
                  <a:cubicBezTo>
                    <a:pt x="22" y="14"/>
                    <a:pt x="24" y="15"/>
                    <a:pt x="26" y="16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9" y="39"/>
                    <a:pt x="50" y="42"/>
                    <a:pt x="50" y="45"/>
                  </a:cubicBezTo>
                  <a:cubicBezTo>
                    <a:pt x="50" y="51"/>
                    <a:pt x="46" y="55"/>
                    <a:pt x="40" y="5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5" name="Group 22">
            <a:extLst>
              <a:ext uri="{FF2B5EF4-FFF2-40B4-BE49-F238E27FC236}">
                <a16:creationId xmlns:a16="http://schemas.microsoft.com/office/drawing/2014/main" id="{C1371376-EE08-8958-B859-FE7D90613C6F}"/>
              </a:ext>
            </a:extLst>
          </p:cNvPr>
          <p:cNvGrpSpPr/>
          <p:nvPr/>
        </p:nvGrpSpPr>
        <p:grpSpPr>
          <a:xfrm>
            <a:off x="1672473" y="3908550"/>
            <a:ext cx="542608" cy="546479"/>
            <a:chOff x="5931156" y="3059486"/>
            <a:chExt cx="644626" cy="649224"/>
          </a:xfrm>
        </p:grpSpPr>
        <p:sp>
          <p:nvSpPr>
            <p:cNvPr id="41" name="Oval 23">
              <a:extLst>
                <a:ext uri="{FF2B5EF4-FFF2-40B4-BE49-F238E27FC236}">
                  <a16:creationId xmlns:a16="http://schemas.microsoft.com/office/drawing/2014/main" id="{7A75BA64-3831-5EB1-DCB6-7B43AD04242F}"/>
                </a:ext>
              </a:extLst>
            </p:cNvPr>
            <p:cNvSpPr/>
            <p:nvPr/>
          </p:nvSpPr>
          <p:spPr>
            <a:xfrm>
              <a:off x="5931156" y="3059486"/>
              <a:ext cx="644626" cy="649224"/>
            </a:xfrm>
            <a:prstGeom prst="ellipse">
              <a:avLst/>
            </a:prstGeom>
            <a:solidFill>
              <a:srgbClr val="6C8B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Freeform: Shape 24">
              <a:extLst>
                <a:ext uri="{FF2B5EF4-FFF2-40B4-BE49-F238E27FC236}">
                  <a16:creationId xmlns:a16="http://schemas.microsoft.com/office/drawing/2014/main" id="{6411293A-DA4D-53F1-ACE7-362156B3A0EF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8775" y="3227031"/>
              <a:ext cx="398463" cy="345165"/>
            </a:xfrm>
            <a:custGeom>
              <a:avLst/>
              <a:gdLst/>
              <a:ahLst/>
              <a:cxnLst>
                <a:cxn ang="0">
                  <a:pos x="67" y="63"/>
                </a:cxn>
                <a:cxn ang="0">
                  <a:pos x="0" y="57"/>
                </a:cxn>
                <a:cxn ang="0">
                  <a:pos x="7" y="0"/>
                </a:cxn>
                <a:cxn ang="0">
                  <a:pos x="73" y="6"/>
                </a:cxn>
                <a:cxn ang="0">
                  <a:pos x="15" y="7"/>
                </a:cxn>
                <a:cxn ang="0">
                  <a:pos x="8" y="4"/>
                </a:cxn>
                <a:cxn ang="0">
                  <a:pos x="5" y="12"/>
                </a:cxn>
                <a:cxn ang="0">
                  <a:pos x="13" y="14"/>
                </a:cxn>
                <a:cxn ang="0">
                  <a:pos x="15" y="7"/>
                </a:cxn>
                <a:cxn ang="0">
                  <a:pos x="13" y="19"/>
                </a:cxn>
                <a:cxn ang="0">
                  <a:pos x="5" y="21"/>
                </a:cxn>
                <a:cxn ang="0">
                  <a:pos x="8" y="29"/>
                </a:cxn>
                <a:cxn ang="0">
                  <a:pos x="15" y="26"/>
                </a:cxn>
                <a:cxn ang="0">
                  <a:pos x="15" y="36"/>
                </a:cxn>
                <a:cxn ang="0">
                  <a:pos x="8" y="34"/>
                </a:cxn>
                <a:cxn ang="0">
                  <a:pos x="5" y="41"/>
                </a:cxn>
                <a:cxn ang="0">
                  <a:pos x="13" y="43"/>
                </a:cxn>
                <a:cxn ang="0">
                  <a:pos x="15" y="36"/>
                </a:cxn>
                <a:cxn ang="0">
                  <a:pos x="13" y="48"/>
                </a:cxn>
                <a:cxn ang="0">
                  <a:pos x="5" y="51"/>
                </a:cxn>
                <a:cxn ang="0">
                  <a:pos x="8" y="58"/>
                </a:cxn>
                <a:cxn ang="0">
                  <a:pos x="15" y="55"/>
                </a:cxn>
                <a:cxn ang="0">
                  <a:pos x="54" y="7"/>
                </a:cxn>
                <a:cxn ang="0">
                  <a:pos x="22" y="4"/>
                </a:cxn>
                <a:cxn ang="0">
                  <a:pos x="20" y="26"/>
                </a:cxn>
                <a:cxn ang="0">
                  <a:pos x="51" y="29"/>
                </a:cxn>
                <a:cxn ang="0">
                  <a:pos x="54" y="7"/>
                </a:cxn>
                <a:cxn ang="0">
                  <a:pos x="51" y="34"/>
                </a:cxn>
                <a:cxn ang="0">
                  <a:pos x="20" y="36"/>
                </a:cxn>
                <a:cxn ang="0">
                  <a:pos x="22" y="58"/>
                </a:cxn>
                <a:cxn ang="0">
                  <a:pos x="54" y="55"/>
                </a:cxn>
                <a:cxn ang="0">
                  <a:pos x="68" y="7"/>
                </a:cxn>
                <a:cxn ang="0">
                  <a:pos x="61" y="4"/>
                </a:cxn>
                <a:cxn ang="0">
                  <a:pos x="59" y="12"/>
                </a:cxn>
                <a:cxn ang="0">
                  <a:pos x="66" y="14"/>
                </a:cxn>
                <a:cxn ang="0">
                  <a:pos x="68" y="7"/>
                </a:cxn>
                <a:cxn ang="0">
                  <a:pos x="66" y="19"/>
                </a:cxn>
                <a:cxn ang="0">
                  <a:pos x="59" y="21"/>
                </a:cxn>
                <a:cxn ang="0">
                  <a:pos x="61" y="29"/>
                </a:cxn>
                <a:cxn ang="0">
                  <a:pos x="68" y="26"/>
                </a:cxn>
                <a:cxn ang="0">
                  <a:pos x="68" y="36"/>
                </a:cxn>
                <a:cxn ang="0">
                  <a:pos x="61" y="34"/>
                </a:cxn>
                <a:cxn ang="0">
                  <a:pos x="59" y="41"/>
                </a:cxn>
                <a:cxn ang="0">
                  <a:pos x="66" y="43"/>
                </a:cxn>
                <a:cxn ang="0">
                  <a:pos x="68" y="36"/>
                </a:cxn>
                <a:cxn ang="0">
                  <a:pos x="66" y="48"/>
                </a:cxn>
                <a:cxn ang="0">
                  <a:pos x="59" y="51"/>
                </a:cxn>
                <a:cxn ang="0">
                  <a:pos x="61" y="58"/>
                </a:cxn>
                <a:cxn ang="0">
                  <a:pos x="68" y="55"/>
                </a:cxn>
              </a:cxnLst>
              <a:rect l="0" t="0" r="r" b="b"/>
              <a:pathLst>
                <a:path w="73" h="63">
                  <a:moveTo>
                    <a:pt x="73" y="57"/>
                  </a:moveTo>
                  <a:cubicBezTo>
                    <a:pt x="73" y="60"/>
                    <a:pt x="71" y="63"/>
                    <a:pt x="67" y="63"/>
                  </a:cubicBezTo>
                  <a:cubicBezTo>
                    <a:pt x="7" y="63"/>
                    <a:pt x="7" y="63"/>
                    <a:pt x="7" y="63"/>
                  </a:cubicBezTo>
                  <a:cubicBezTo>
                    <a:pt x="3" y="63"/>
                    <a:pt x="0" y="60"/>
                    <a:pt x="0" y="5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1" y="0"/>
                    <a:pt x="73" y="2"/>
                    <a:pt x="73" y="6"/>
                  </a:cubicBezTo>
                  <a:lnTo>
                    <a:pt x="73" y="57"/>
                  </a:lnTo>
                  <a:close/>
                  <a:moveTo>
                    <a:pt x="15" y="7"/>
                  </a:moveTo>
                  <a:cubicBezTo>
                    <a:pt x="15" y="6"/>
                    <a:pt x="14" y="4"/>
                    <a:pt x="13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6" y="4"/>
                    <a:pt x="5" y="6"/>
                    <a:pt x="5" y="7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3"/>
                    <a:pt x="6" y="14"/>
                    <a:pt x="8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4" y="14"/>
                    <a:pt x="15" y="13"/>
                    <a:pt x="15" y="12"/>
                  </a:cubicBezTo>
                  <a:lnTo>
                    <a:pt x="15" y="7"/>
                  </a:lnTo>
                  <a:close/>
                  <a:moveTo>
                    <a:pt x="15" y="21"/>
                  </a:moveTo>
                  <a:cubicBezTo>
                    <a:pt x="15" y="20"/>
                    <a:pt x="14" y="19"/>
                    <a:pt x="13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6" y="19"/>
                    <a:pt x="5" y="20"/>
                    <a:pt x="5" y="21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8"/>
                    <a:pt x="6" y="29"/>
                    <a:pt x="8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4" y="29"/>
                    <a:pt x="15" y="28"/>
                    <a:pt x="15" y="26"/>
                  </a:cubicBezTo>
                  <a:lnTo>
                    <a:pt x="15" y="21"/>
                  </a:lnTo>
                  <a:close/>
                  <a:moveTo>
                    <a:pt x="15" y="36"/>
                  </a:moveTo>
                  <a:cubicBezTo>
                    <a:pt x="15" y="35"/>
                    <a:pt x="14" y="34"/>
                    <a:pt x="13" y="34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6" y="34"/>
                    <a:pt x="5" y="35"/>
                    <a:pt x="5" y="36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5" y="42"/>
                    <a:pt x="6" y="43"/>
                    <a:pt x="8" y="43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4" y="43"/>
                    <a:pt x="15" y="42"/>
                    <a:pt x="15" y="41"/>
                  </a:cubicBezTo>
                  <a:lnTo>
                    <a:pt x="15" y="36"/>
                  </a:lnTo>
                  <a:close/>
                  <a:moveTo>
                    <a:pt x="15" y="51"/>
                  </a:moveTo>
                  <a:cubicBezTo>
                    <a:pt x="15" y="49"/>
                    <a:pt x="14" y="48"/>
                    <a:pt x="13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6" y="48"/>
                    <a:pt x="5" y="49"/>
                    <a:pt x="5" y="51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5" y="57"/>
                    <a:pt x="6" y="58"/>
                    <a:pt x="8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4" y="58"/>
                    <a:pt x="15" y="57"/>
                    <a:pt x="15" y="55"/>
                  </a:cubicBezTo>
                  <a:lnTo>
                    <a:pt x="15" y="51"/>
                  </a:lnTo>
                  <a:close/>
                  <a:moveTo>
                    <a:pt x="54" y="7"/>
                  </a:moveTo>
                  <a:cubicBezTo>
                    <a:pt x="54" y="6"/>
                    <a:pt x="53" y="4"/>
                    <a:pt x="51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1" y="4"/>
                    <a:pt x="20" y="6"/>
                    <a:pt x="20" y="7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0" y="28"/>
                    <a:pt x="21" y="29"/>
                    <a:pt x="22" y="29"/>
                  </a:cubicBezTo>
                  <a:cubicBezTo>
                    <a:pt x="51" y="29"/>
                    <a:pt x="51" y="29"/>
                    <a:pt x="51" y="29"/>
                  </a:cubicBezTo>
                  <a:cubicBezTo>
                    <a:pt x="53" y="29"/>
                    <a:pt x="54" y="28"/>
                    <a:pt x="54" y="26"/>
                  </a:cubicBezTo>
                  <a:lnTo>
                    <a:pt x="54" y="7"/>
                  </a:lnTo>
                  <a:close/>
                  <a:moveTo>
                    <a:pt x="54" y="36"/>
                  </a:moveTo>
                  <a:cubicBezTo>
                    <a:pt x="54" y="35"/>
                    <a:pt x="53" y="34"/>
                    <a:pt x="51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4"/>
                    <a:pt x="20" y="35"/>
                    <a:pt x="20" y="36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20" y="57"/>
                    <a:pt x="21" y="58"/>
                    <a:pt x="22" y="58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3" y="58"/>
                    <a:pt x="54" y="57"/>
                    <a:pt x="54" y="55"/>
                  </a:cubicBezTo>
                  <a:lnTo>
                    <a:pt x="54" y="36"/>
                  </a:lnTo>
                  <a:close/>
                  <a:moveTo>
                    <a:pt x="68" y="7"/>
                  </a:moveTo>
                  <a:cubicBezTo>
                    <a:pt x="68" y="6"/>
                    <a:pt x="67" y="4"/>
                    <a:pt x="66" y="4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0" y="4"/>
                    <a:pt x="59" y="6"/>
                    <a:pt x="59" y="7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9" y="13"/>
                    <a:pt x="60" y="14"/>
                    <a:pt x="61" y="14"/>
                  </a:cubicBezTo>
                  <a:cubicBezTo>
                    <a:pt x="66" y="14"/>
                    <a:pt x="66" y="14"/>
                    <a:pt x="66" y="14"/>
                  </a:cubicBezTo>
                  <a:cubicBezTo>
                    <a:pt x="67" y="14"/>
                    <a:pt x="68" y="13"/>
                    <a:pt x="68" y="12"/>
                  </a:cubicBezTo>
                  <a:lnTo>
                    <a:pt x="68" y="7"/>
                  </a:lnTo>
                  <a:close/>
                  <a:moveTo>
                    <a:pt x="68" y="21"/>
                  </a:moveTo>
                  <a:cubicBezTo>
                    <a:pt x="68" y="20"/>
                    <a:pt x="67" y="19"/>
                    <a:pt x="66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0" y="19"/>
                    <a:pt x="59" y="20"/>
                    <a:pt x="59" y="21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59" y="28"/>
                    <a:pt x="60" y="29"/>
                    <a:pt x="61" y="29"/>
                  </a:cubicBezTo>
                  <a:cubicBezTo>
                    <a:pt x="66" y="29"/>
                    <a:pt x="66" y="29"/>
                    <a:pt x="66" y="29"/>
                  </a:cubicBezTo>
                  <a:cubicBezTo>
                    <a:pt x="67" y="29"/>
                    <a:pt x="68" y="28"/>
                    <a:pt x="68" y="26"/>
                  </a:cubicBezTo>
                  <a:lnTo>
                    <a:pt x="68" y="21"/>
                  </a:lnTo>
                  <a:close/>
                  <a:moveTo>
                    <a:pt x="68" y="36"/>
                  </a:moveTo>
                  <a:cubicBezTo>
                    <a:pt x="68" y="35"/>
                    <a:pt x="67" y="34"/>
                    <a:pt x="66" y="34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0" y="34"/>
                    <a:pt x="59" y="35"/>
                    <a:pt x="59" y="36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9" y="42"/>
                    <a:pt x="60" y="43"/>
                    <a:pt x="61" y="43"/>
                  </a:cubicBezTo>
                  <a:cubicBezTo>
                    <a:pt x="66" y="43"/>
                    <a:pt x="66" y="43"/>
                    <a:pt x="66" y="43"/>
                  </a:cubicBezTo>
                  <a:cubicBezTo>
                    <a:pt x="67" y="43"/>
                    <a:pt x="68" y="42"/>
                    <a:pt x="68" y="41"/>
                  </a:cubicBezTo>
                  <a:lnTo>
                    <a:pt x="68" y="36"/>
                  </a:lnTo>
                  <a:close/>
                  <a:moveTo>
                    <a:pt x="68" y="51"/>
                  </a:moveTo>
                  <a:cubicBezTo>
                    <a:pt x="68" y="49"/>
                    <a:pt x="67" y="48"/>
                    <a:pt x="66" y="48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60" y="48"/>
                    <a:pt x="59" y="49"/>
                    <a:pt x="59" y="51"/>
                  </a:cubicBezTo>
                  <a:cubicBezTo>
                    <a:pt x="59" y="55"/>
                    <a:pt x="59" y="55"/>
                    <a:pt x="59" y="55"/>
                  </a:cubicBezTo>
                  <a:cubicBezTo>
                    <a:pt x="59" y="57"/>
                    <a:pt x="60" y="58"/>
                    <a:pt x="61" y="58"/>
                  </a:cubicBezTo>
                  <a:cubicBezTo>
                    <a:pt x="66" y="58"/>
                    <a:pt x="66" y="58"/>
                    <a:pt x="66" y="58"/>
                  </a:cubicBezTo>
                  <a:cubicBezTo>
                    <a:pt x="67" y="58"/>
                    <a:pt x="68" y="57"/>
                    <a:pt x="68" y="55"/>
                  </a:cubicBezTo>
                  <a:lnTo>
                    <a:pt x="68" y="5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6" name="Group 26">
            <a:extLst>
              <a:ext uri="{FF2B5EF4-FFF2-40B4-BE49-F238E27FC236}">
                <a16:creationId xmlns:a16="http://schemas.microsoft.com/office/drawing/2014/main" id="{0487CC28-5E03-0F31-1281-C93F21D85FCB}"/>
              </a:ext>
            </a:extLst>
          </p:cNvPr>
          <p:cNvGrpSpPr/>
          <p:nvPr/>
        </p:nvGrpSpPr>
        <p:grpSpPr>
          <a:xfrm>
            <a:off x="1672473" y="5053450"/>
            <a:ext cx="542608" cy="546479"/>
            <a:chOff x="5937844" y="3877809"/>
            <a:chExt cx="644626" cy="649224"/>
          </a:xfrm>
        </p:grpSpPr>
        <p:sp>
          <p:nvSpPr>
            <p:cNvPr id="39" name="Oval 27">
              <a:extLst>
                <a:ext uri="{FF2B5EF4-FFF2-40B4-BE49-F238E27FC236}">
                  <a16:creationId xmlns:a16="http://schemas.microsoft.com/office/drawing/2014/main" id="{3733B9E1-C37E-5A33-A4C8-014518230F73}"/>
                </a:ext>
              </a:extLst>
            </p:cNvPr>
            <p:cNvSpPr/>
            <p:nvPr/>
          </p:nvSpPr>
          <p:spPr>
            <a:xfrm flipH="1">
              <a:off x="5937844" y="3877809"/>
              <a:ext cx="644626" cy="649224"/>
            </a:xfrm>
            <a:prstGeom prst="ellipse">
              <a:avLst/>
            </a:prstGeom>
            <a:solidFill>
              <a:srgbClr val="637E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Freeform: Shape 28">
              <a:extLst>
                <a:ext uri="{FF2B5EF4-FFF2-40B4-BE49-F238E27FC236}">
                  <a16:creationId xmlns:a16="http://schemas.microsoft.com/office/drawing/2014/main" id="{0919EDF2-23F1-2CA6-4EC3-1CE1DEC446C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8978" y="4057735"/>
              <a:ext cx="478057" cy="320400"/>
            </a:xfrm>
            <a:custGeom>
              <a:avLst/>
              <a:gdLst/>
              <a:ahLst/>
              <a:cxnLst>
                <a:cxn ang="0">
                  <a:pos x="86" y="15"/>
                </a:cxn>
                <a:cxn ang="0">
                  <a:pos x="44" y="29"/>
                </a:cxn>
                <a:cxn ang="0">
                  <a:pos x="43" y="29"/>
                </a:cxn>
                <a:cxn ang="0">
                  <a:pos x="43" y="29"/>
                </a:cxn>
                <a:cxn ang="0">
                  <a:pos x="18" y="21"/>
                </a:cxn>
                <a:cxn ang="0">
                  <a:pos x="14" y="32"/>
                </a:cxn>
                <a:cxn ang="0">
                  <a:pos x="17" y="36"/>
                </a:cxn>
                <a:cxn ang="0">
                  <a:pos x="15" y="40"/>
                </a:cxn>
                <a:cxn ang="0">
                  <a:pos x="17" y="56"/>
                </a:cxn>
                <a:cxn ang="0">
                  <a:pos x="16" y="57"/>
                </a:cxn>
                <a:cxn ang="0">
                  <a:pos x="16" y="58"/>
                </a:cxn>
                <a:cxn ang="0">
                  <a:pos x="8" y="58"/>
                </a:cxn>
                <a:cxn ang="0">
                  <a:pos x="7" y="57"/>
                </a:cxn>
                <a:cxn ang="0">
                  <a:pos x="7" y="56"/>
                </a:cxn>
                <a:cxn ang="0">
                  <a:pos x="9" y="40"/>
                </a:cxn>
                <a:cxn ang="0">
                  <a:pos x="7" y="36"/>
                </a:cxn>
                <a:cxn ang="0">
                  <a:pos x="10" y="32"/>
                </a:cxn>
                <a:cxn ang="0">
                  <a:pos x="13" y="19"/>
                </a:cxn>
                <a:cxn ang="0">
                  <a:pos x="1" y="15"/>
                </a:cxn>
                <a:cxn ang="0">
                  <a:pos x="0" y="14"/>
                </a:cxn>
                <a:cxn ang="0">
                  <a:pos x="1" y="13"/>
                </a:cxn>
                <a:cxn ang="0">
                  <a:pos x="43" y="0"/>
                </a:cxn>
                <a:cxn ang="0">
                  <a:pos x="43" y="0"/>
                </a:cxn>
                <a:cxn ang="0">
                  <a:pos x="44" y="0"/>
                </a:cxn>
                <a:cxn ang="0">
                  <a:pos x="86" y="13"/>
                </a:cxn>
                <a:cxn ang="0">
                  <a:pos x="87" y="14"/>
                </a:cxn>
                <a:cxn ang="0">
                  <a:pos x="86" y="15"/>
                </a:cxn>
                <a:cxn ang="0">
                  <a:pos x="68" y="38"/>
                </a:cxn>
                <a:cxn ang="0">
                  <a:pos x="43" y="48"/>
                </a:cxn>
                <a:cxn ang="0">
                  <a:pos x="19" y="38"/>
                </a:cxn>
                <a:cxn ang="0">
                  <a:pos x="20" y="26"/>
                </a:cxn>
                <a:cxn ang="0">
                  <a:pos x="42" y="33"/>
                </a:cxn>
                <a:cxn ang="0">
                  <a:pos x="43" y="34"/>
                </a:cxn>
                <a:cxn ang="0">
                  <a:pos x="45" y="33"/>
                </a:cxn>
                <a:cxn ang="0">
                  <a:pos x="67" y="26"/>
                </a:cxn>
                <a:cxn ang="0">
                  <a:pos x="68" y="38"/>
                </a:cxn>
              </a:cxnLst>
              <a:rect l="0" t="0" r="r" b="b"/>
              <a:pathLst>
                <a:path w="87" h="58">
                  <a:moveTo>
                    <a:pt x="86" y="15"/>
                  </a:moveTo>
                  <a:cubicBezTo>
                    <a:pt x="44" y="29"/>
                    <a:pt x="44" y="29"/>
                    <a:pt x="44" y="29"/>
                  </a:cubicBezTo>
                  <a:cubicBezTo>
                    <a:pt x="44" y="29"/>
                    <a:pt x="44" y="29"/>
                    <a:pt x="43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6" y="23"/>
                    <a:pt x="15" y="27"/>
                    <a:pt x="14" y="32"/>
                  </a:cubicBezTo>
                  <a:cubicBezTo>
                    <a:pt x="16" y="33"/>
                    <a:pt x="17" y="34"/>
                    <a:pt x="17" y="36"/>
                  </a:cubicBezTo>
                  <a:cubicBezTo>
                    <a:pt x="17" y="38"/>
                    <a:pt x="16" y="39"/>
                    <a:pt x="15" y="40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7"/>
                    <a:pt x="17" y="57"/>
                    <a:pt x="16" y="57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8" y="58"/>
                    <a:pt x="8" y="58"/>
                    <a:pt x="7" y="57"/>
                  </a:cubicBezTo>
                  <a:cubicBezTo>
                    <a:pt x="7" y="57"/>
                    <a:pt x="7" y="57"/>
                    <a:pt x="7" y="56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8" y="39"/>
                    <a:pt x="7" y="38"/>
                    <a:pt x="7" y="36"/>
                  </a:cubicBezTo>
                  <a:cubicBezTo>
                    <a:pt x="7" y="34"/>
                    <a:pt x="8" y="33"/>
                    <a:pt x="10" y="32"/>
                  </a:cubicBezTo>
                  <a:cubicBezTo>
                    <a:pt x="10" y="27"/>
                    <a:pt x="11" y="23"/>
                    <a:pt x="13" y="19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5"/>
                    <a:pt x="0" y="15"/>
                    <a:pt x="0" y="14"/>
                  </a:cubicBezTo>
                  <a:cubicBezTo>
                    <a:pt x="0" y="14"/>
                    <a:pt x="0" y="13"/>
                    <a:pt x="1" y="13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86" y="13"/>
                    <a:pt x="86" y="13"/>
                    <a:pt x="86" y="13"/>
                  </a:cubicBezTo>
                  <a:cubicBezTo>
                    <a:pt x="87" y="13"/>
                    <a:pt x="87" y="14"/>
                    <a:pt x="87" y="14"/>
                  </a:cubicBezTo>
                  <a:cubicBezTo>
                    <a:pt x="87" y="15"/>
                    <a:pt x="87" y="15"/>
                    <a:pt x="86" y="15"/>
                  </a:cubicBezTo>
                  <a:close/>
                  <a:moveTo>
                    <a:pt x="68" y="38"/>
                  </a:moveTo>
                  <a:cubicBezTo>
                    <a:pt x="68" y="44"/>
                    <a:pt x="57" y="48"/>
                    <a:pt x="43" y="48"/>
                  </a:cubicBezTo>
                  <a:cubicBezTo>
                    <a:pt x="30" y="48"/>
                    <a:pt x="19" y="44"/>
                    <a:pt x="19" y="38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42" y="33"/>
                    <a:pt x="42" y="33"/>
                    <a:pt x="42" y="33"/>
                  </a:cubicBezTo>
                  <a:cubicBezTo>
                    <a:pt x="42" y="33"/>
                    <a:pt x="43" y="34"/>
                    <a:pt x="43" y="34"/>
                  </a:cubicBezTo>
                  <a:cubicBezTo>
                    <a:pt x="44" y="34"/>
                    <a:pt x="45" y="33"/>
                    <a:pt x="45" y="33"/>
                  </a:cubicBezTo>
                  <a:cubicBezTo>
                    <a:pt x="67" y="26"/>
                    <a:pt x="67" y="26"/>
                    <a:pt x="67" y="26"/>
                  </a:cubicBezTo>
                  <a:lnTo>
                    <a:pt x="68" y="3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A3CB3B37-1700-DE0F-C836-37A59996BBC2}"/>
              </a:ext>
            </a:extLst>
          </p:cNvPr>
          <p:cNvGrpSpPr/>
          <p:nvPr/>
        </p:nvGrpSpPr>
        <p:grpSpPr>
          <a:xfrm>
            <a:off x="2360879" y="1566834"/>
            <a:ext cx="3156418" cy="837889"/>
            <a:chOff x="-9088" y="1807430"/>
            <a:chExt cx="3156418" cy="837889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E7189DC0-8348-F166-9EE5-9F41BEE1B059}"/>
                </a:ext>
              </a:extLst>
            </p:cNvPr>
            <p:cNvSpPr txBox="1"/>
            <p:nvPr/>
          </p:nvSpPr>
          <p:spPr>
            <a:xfrm>
              <a:off x="-9087" y="2112866"/>
              <a:ext cx="31564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2DCD8F9E-FE92-AF7C-08AB-F0C31D2E6BB6}"/>
                </a:ext>
              </a:extLst>
            </p:cNvPr>
            <p:cNvSpPr txBox="1"/>
            <p:nvPr/>
          </p:nvSpPr>
          <p:spPr>
            <a:xfrm>
              <a:off x="-9088" y="1807430"/>
              <a:ext cx="19445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solidFill>
                    <a:srgbClr val="6C8B50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35C39461-835A-3BFD-3DD3-A916834374E7}"/>
              </a:ext>
            </a:extLst>
          </p:cNvPr>
          <p:cNvGrpSpPr/>
          <p:nvPr/>
        </p:nvGrpSpPr>
        <p:grpSpPr>
          <a:xfrm>
            <a:off x="2360879" y="2676444"/>
            <a:ext cx="3156418" cy="837889"/>
            <a:chOff x="-9088" y="1807430"/>
            <a:chExt cx="3156418" cy="837889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EAF6573E-535D-BE78-F7D8-3E140B5F7938}"/>
                </a:ext>
              </a:extLst>
            </p:cNvPr>
            <p:cNvSpPr txBox="1"/>
            <p:nvPr/>
          </p:nvSpPr>
          <p:spPr>
            <a:xfrm>
              <a:off x="-9087" y="2112866"/>
              <a:ext cx="31564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54AB3961-F2B1-593D-5019-5C734FC32849}"/>
                </a:ext>
              </a:extLst>
            </p:cNvPr>
            <p:cNvSpPr txBox="1"/>
            <p:nvPr/>
          </p:nvSpPr>
          <p:spPr>
            <a:xfrm>
              <a:off x="-9088" y="1807430"/>
              <a:ext cx="19445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solidFill>
                    <a:srgbClr val="6C8B50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6500DB66-73F0-17EB-9E70-A747595B44CF}"/>
              </a:ext>
            </a:extLst>
          </p:cNvPr>
          <p:cNvGrpSpPr/>
          <p:nvPr/>
        </p:nvGrpSpPr>
        <p:grpSpPr>
          <a:xfrm>
            <a:off x="2360879" y="3843523"/>
            <a:ext cx="3756234" cy="837889"/>
            <a:chOff x="-9088" y="1807430"/>
            <a:chExt cx="3756234" cy="837889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2B89201F-0A2B-8059-73A3-83FEE6C04FA8}"/>
                </a:ext>
              </a:extLst>
            </p:cNvPr>
            <p:cNvSpPr txBox="1"/>
            <p:nvPr/>
          </p:nvSpPr>
          <p:spPr>
            <a:xfrm>
              <a:off x="-9087" y="2112866"/>
              <a:ext cx="375623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模板网，幻灯 片演示模板及素材免 费下载！</a:t>
              </a:r>
            </a:p>
            <a:p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www.51ppt moban.com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5C902E50-C686-D36D-2649-C3A11E930EB1}"/>
                </a:ext>
              </a:extLst>
            </p:cNvPr>
            <p:cNvSpPr txBox="1"/>
            <p:nvPr/>
          </p:nvSpPr>
          <p:spPr>
            <a:xfrm>
              <a:off x="-9088" y="1807430"/>
              <a:ext cx="19445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solidFill>
                    <a:srgbClr val="6C8B50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9AEBA1A4-6C90-6277-6AA8-1B4F3A750E3B}"/>
              </a:ext>
            </a:extLst>
          </p:cNvPr>
          <p:cNvGrpSpPr/>
          <p:nvPr/>
        </p:nvGrpSpPr>
        <p:grpSpPr>
          <a:xfrm>
            <a:off x="2360879" y="4929379"/>
            <a:ext cx="3156418" cy="837889"/>
            <a:chOff x="-9088" y="1807430"/>
            <a:chExt cx="3156418" cy="837889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E8049D19-13E0-DD60-AE4C-D99C27BBB0F7}"/>
                </a:ext>
              </a:extLst>
            </p:cNvPr>
            <p:cNvSpPr txBox="1"/>
            <p:nvPr/>
          </p:nvSpPr>
          <p:spPr>
            <a:xfrm>
              <a:off x="-9087" y="2112866"/>
              <a:ext cx="31564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F6CDF097-AB8A-724B-7336-4B485192A02D}"/>
                </a:ext>
              </a:extLst>
            </p:cNvPr>
            <p:cNvSpPr txBox="1"/>
            <p:nvPr/>
          </p:nvSpPr>
          <p:spPr>
            <a:xfrm>
              <a:off x="-9088" y="1807430"/>
              <a:ext cx="19445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solidFill>
                    <a:srgbClr val="6C8B50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345283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93792" y="1054717"/>
            <a:ext cx="9515746" cy="13210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6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396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396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396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作品</a:t>
            </a:r>
            <a:endParaRPr lang="en-US" altLang="zh-CN" sz="2396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396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3193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3193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3193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894865"/>
            <a:ext cx="9927083" cy="12408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396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791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396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396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矩形: 圆角 92">
            <a:extLst>
              <a:ext uri="{FF2B5EF4-FFF2-40B4-BE49-F238E27FC236}">
                <a16:creationId xmlns:a16="http://schemas.microsoft.com/office/drawing/2014/main" id="{34C99B92-A78A-389C-54F5-C5E5C67BFB63}"/>
              </a:ext>
            </a:extLst>
          </p:cNvPr>
          <p:cNvSpPr/>
          <p:nvPr/>
        </p:nvSpPr>
        <p:spPr>
          <a:xfrm>
            <a:off x="4108450" y="4831058"/>
            <a:ext cx="3975100" cy="469900"/>
          </a:xfrm>
          <a:prstGeom prst="roundRect">
            <a:avLst>
              <a:gd name="adj" fmla="val 50000"/>
            </a:avLst>
          </a:prstGeom>
          <a:blipFill dpi="0" rotWithShape="1">
            <a:blip r:embed="rId3">
              <a:alphaModFix amt="41000"/>
            </a:blip>
            <a:srcRect/>
            <a:tile tx="0" ty="0" sx="100000" sy="100000" flip="none" algn="tl"/>
          </a:blipFill>
          <a:ln>
            <a:solidFill>
              <a:srgbClr val="6C8B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FB5B92D-9BFD-30E8-5368-2A7BEAAB2C42}"/>
              </a:ext>
            </a:extLst>
          </p:cNvPr>
          <p:cNvSpPr txBox="1"/>
          <p:nvPr/>
        </p:nvSpPr>
        <p:spPr>
          <a:xfrm>
            <a:off x="5265484" y="1362651"/>
            <a:ext cx="177003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rgbClr val="6C8B50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202X</a:t>
            </a:r>
            <a:endParaRPr lang="zh-CN" altLang="en-US" sz="4800" dirty="0">
              <a:solidFill>
                <a:srgbClr val="6C8B50"/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E14D7C5-E1D8-3352-222C-BCE28A640E38}"/>
              </a:ext>
            </a:extLst>
          </p:cNvPr>
          <p:cNvSpPr txBox="1"/>
          <p:nvPr/>
        </p:nvSpPr>
        <p:spPr>
          <a:xfrm>
            <a:off x="2916976" y="2193648"/>
            <a:ext cx="63580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gradFill flip="none" rotWithShape="1">
                  <a:gsLst>
                    <a:gs pos="100000">
                      <a:srgbClr val="6C8B50"/>
                    </a:gs>
                    <a:gs pos="0">
                      <a:srgbClr val="6C8B50"/>
                    </a:gs>
                  </a:gsLst>
                  <a:lin ang="5400000" scaled="1"/>
                  <a:tileRect/>
                </a:gradFill>
                <a:latin typeface="包图小白体" panose="02010601030101010101" pitchFamily="2" charset="-122"/>
                <a:ea typeface="包图小白体" panose="02010601030101010101" pitchFamily="2" charset="-122"/>
              </a:rPr>
              <a:t>谢谢观看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0A838AEE-7153-618D-4B47-48C26D0C5F5B}"/>
              </a:ext>
            </a:extLst>
          </p:cNvPr>
          <p:cNvGrpSpPr/>
          <p:nvPr/>
        </p:nvGrpSpPr>
        <p:grpSpPr>
          <a:xfrm>
            <a:off x="211010" y="284457"/>
            <a:ext cx="1083421" cy="6299360"/>
            <a:chOff x="211010" y="231362"/>
            <a:chExt cx="1083421" cy="6299360"/>
          </a:xfrm>
          <a:gradFill flip="none" rotWithShape="1">
            <a:gsLst>
              <a:gs pos="100000">
                <a:srgbClr val="6C8B50">
                  <a:alpha val="52000"/>
                </a:srgbClr>
              </a:gs>
              <a:gs pos="67000">
                <a:srgbClr val="6C8B5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</p:grpSpPr>
        <p:sp>
          <p:nvSpPr>
            <p:cNvPr id="14" name="图形 12">
              <a:extLst>
                <a:ext uri="{FF2B5EF4-FFF2-40B4-BE49-F238E27FC236}">
                  <a16:creationId xmlns:a16="http://schemas.microsoft.com/office/drawing/2014/main" id="{32985B23-D0AE-48C9-DF40-BDF6A6945ED0}"/>
                </a:ext>
              </a:extLst>
            </p:cNvPr>
            <p:cNvSpPr/>
            <p:nvPr/>
          </p:nvSpPr>
          <p:spPr>
            <a:xfrm>
              <a:off x="213624" y="5447301"/>
              <a:ext cx="1078194" cy="1083421"/>
            </a:xfrm>
            <a:custGeom>
              <a:avLst/>
              <a:gdLst>
                <a:gd name="connsiteX0" fmla="*/ 1991198 w 2017120"/>
                <a:gd name="connsiteY0" fmla="*/ 1649090 h 2026899"/>
                <a:gd name="connsiteX1" fmla="*/ 1721606 w 2017120"/>
                <a:gd name="connsiteY1" fmla="*/ 1589685 h 2026899"/>
                <a:gd name="connsiteX2" fmla="*/ 1397577 w 2017120"/>
                <a:gd name="connsiteY2" fmla="*/ 1617551 h 2026899"/>
                <a:gd name="connsiteX3" fmla="*/ 1134898 w 2017120"/>
                <a:gd name="connsiteY3" fmla="*/ 1649306 h 2026899"/>
                <a:gd name="connsiteX4" fmla="*/ 1151532 w 2017120"/>
                <a:gd name="connsiteY4" fmla="*/ 1636129 h 2026899"/>
                <a:gd name="connsiteX5" fmla="*/ 1473184 w 2017120"/>
                <a:gd name="connsiteY5" fmla="*/ 1452945 h 2026899"/>
                <a:gd name="connsiteX6" fmla="*/ 1546847 w 2017120"/>
                <a:gd name="connsiteY6" fmla="*/ 1356816 h 2026899"/>
                <a:gd name="connsiteX7" fmla="*/ 1529349 w 2017120"/>
                <a:gd name="connsiteY7" fmla="*/ 1350984 h 2026899"/>
                <a:gd name="connsiteX8" fmla="*/ 1321107 w 2017120"/>
                <a:gd name="connsiteY8" fmla="*/ 1398940 h 2026899"/>
                <a:gd name="connsiteX9" fmla="*/ 1223466 w 2017120"/>
                <a:gd name="connsiteY9" fmla="*/ 1440415 h 2026899"/>
                <a:gd name="connsiteX10" fmla="*/ 1060155 w 2017120"/>
                <a:gd name="connsiteY10" fmla="*/ 1568515 h 2026899"/>
                <a:gd name="connsiteX11" fmla="*/ 891445 w 2017120"/>
                <a:gd name="connsiteY11" fmla="*/ 1654058 h 2026899"/>
                <a:gd name="connsiteX12" fmla="*/ 663112 w 2017120"/>
                <a:gd name="connsiteY12" fmla="*/ 1656003 h 2026899"/>
                <a:gd name="connsiteX13" fmla="*/ 670457 w 2017120"/>
                <a:gd name="connsiteY13" fmla="*/ 1647578 h 2026899"/>
                <a:gd name="connsiteX14" fmla="*/ 722302 w 2017120"/>
                <a:gd name="connsiteY14" fmla="*/ 1625760 h 2026899"/>
                <a:gd name="connsiteX15" fmla="*/ 1049355 w 2017120"/>
                <a:gd name="connsiteY15" fmla="*/ 1401316 h 2026899"/>
                <a:gd name="connsiteX16" fmla="*/ 1084566 w 2017120"/>
                <a:gd name="connsiteY16" fmla="*/ 1318365 h 2026899"/>
                <a:gd name="connsiteX17" fmla="*/ 1032721 w 2017120"/>
                <a:gd name="connsiteY17" fmla="*/ 1329166 h 2026899"/>
                <a:gd name="connsiteX18" fmla="*/ 818430 w 2017120"/>
                <a:gd name="connsiteY18" fmla="*/ 1399372 h 2026899"/>
                <a:gd name="connsiteX19" fmla="*/ 584913 w 2017120"/>
                <a:gd name="connsiteY19" fmla="*/ 1543889 h 2026899"/>
                <a:gd name="connsiteX20" fmla="*/ 365870 w 2017120"/>
                <a:gd name="connsiteY20" fmla="*/ 1661403 h 2026899"/>
                <a:gd name="connsiteX21" fmla="*/ 484033 w 2017120"/>
                <a:gd name="connsiteY21" fmla="*/ 1433071 h 2026899"/>
                <a:gd name="connsiteX22" fmla="*/ 628549 w 2017120"/>
                <a:gd name="connsiteY22" fmla="*/ 1199554 h 2026899"/>
                <a:gd name="connsiteX23" fmla="*/ 698756 w 2017120"/>
                <a:gd name="connsiteY23" fmla="*/ 985263 h 2026899"/>
                <a:gd name="connsiteX24" fmla="*/ 709556 w 2017120"/>
                <a:gd name="connsiteY24" fmla="*/ 933419 h 2026899"/>
                <a:gd name="connsiteX25" fmla="*/ 626605 w 2017120"/>
                <a:gd name="connsiteY25" fmla="*/ 968630 h 2026899"/>
                <a:gd name="connsiteX26" fmla="*/ 402161 w 2017120"/>
                <a:gd name="connsiteY26" fmla="*/ 1295683 h 2026899"/>
                <a:gd name="connsiteX27" fmla="*/ 380343 w 2017120"/>
                <a:gd name="connsiteY27" fmla="*/ 1347527 h 2026899"/>
                <a:gd name="connsiteX28" fmla="*/ 371919 w 2017120"/>
                <a:gd name="connsiteY28" fmla="*/ 1354872 h 2026899"/>
                <a:gd name="connsiteX29" fmla="*/ 373863 w 2017120"/>
                <a:gd name="connsiteY29" fmla="*/ 1126540 h 2026899"/>
                <a:gd name="connsiteX30" fmla="*/ 459406 w 2017120"/>
                <a:gd name="connsiteY30" fmla="*/ 957829 h 2026899"/>
                <a:gd name="connsiteX31" fmla="*/ 587506 w 2017120"/>
                <a:gd name="connsiteY31" fmla="*/ 794518 h 2026899"/>
                <a:gd name="connsiteX32" fmla="*/ 628981 w 2017120"/>
                <a:gd name="connsiteY32" fmla="*/ 696878 h 2026899"/>
                <a:gd name="connsiteX33" fmla="*/ 676938 w 2017120"/>
                <a:gd name="connsiteY33" fmla="*/ 488635 h 2026899"/>
                <a:gd name="connsiteX34" fmla="*/ 671105 w 2017120"/>
                <a:gd name="connsiteY34" fmla="*/ 471138 h 2026899"/>
                <a:gd name="connsiteX35" fmla="*/ 574977 w 2017120"/>
                <a:gd name="connsiteY35" fmla="*/ 544800 h 2026899"/>
                <a:gd name="connsiteX36" fmla="*/ 391792 w 2017120"/>
                <a:gd name="connsiteY36" fmla="*/ 866453 h 2026899"/>
                <a:gd name="connsiteX37" fmla="*/ 378615 w 2017120"/>
                <a:gd name="connsiteY37" fmla="*/ 883086 h 2026899"/>
                <a:gd name="connsiteX38" fmla="*/ 410370 w 2017120"/>
                <a:gd name="connsiteY38" fmla="*/ 620407 h 2026899"/>
                <a:gd name="connsiteX39" fmla="*/ 438236 w 2017120"/>
                <a:gd name="connsiteY39" fmla="*/ 296378 h 2026899"/>
                <a:gd name="connsiteX40" fmla="*/ 378831 w 2017120"/>
                <a:gd name="connsiteY40" fmla="*/ 26786 h 2026899"/>
                <a:gd name="connsiteX41" fmla="*/ 361982 w 2017120"/>
                <a:gd name="connsiteY41" fmla="*/ 0 h 2026899"/>
                <a:gd name="connsiteX42" fmla="*/ 322018 w 2017120"/>
                <a:gd name="connsiteY42" fmla="*/ 64374 h 2026899"/>
                <a:gd name="connsiteX43" fmla="*/ 259157 w 2017120"/>
                <a:gd name="connsiteY43" fmla="*/ 399203 h 2026899"/>
                <a:gd name="connsiteX44" fmla="*/ 331307 w 2017120"/>
                <a:gd name="connsiteY44" fmla="*/ 727336 h 2026899"/>
                <a:gd name="connsiteX45" fmla="*/ 349885 w 2017120"/>
                <a:gd name="connsiteY45" fmla="*/ 847443 h 2026899"/>
                <a:gd name="connsiteX46" fmla="*/ 341028 w 2017120"/>
                <a:gd name="connsiteY46" fmla="*/ 1004705 h 2026899"/>
                <a:gd name="connsiteX47" fmla="*/ 329147 w 2017120"/>
                <a:gd name="connsiteY47" fmla="*/ 1007513 h 2026899"/>
                <a:gd name="connsiteX48" fmla="*/ 98870 w 2017120"/>
                <a:gd name="connsiteY48" fmla="*/ 379546 h 2026899"/>
                <a:gd name="connsiteX49" fmla="*/ 70788 w 2017120"/>
                <a:gd name="connsiteY49" fmla="*/ 417565 h 2026899"/>
                <a:gd name="connsiteX50" fmla="*/ 68628 w 2017120"/>
                <a:gd name="connsiteY50" fmla="*/ 619327 h 2026899"/>
                <a:gd name="connsiteX51" fmla="*/ 230858 w 2017120"/>
                <a:gd name="connsiteY51" fmla="*/ 1049205 h 2026899"/>
                <a:gd name="connsiteX52" fmla="*/ 330875 w 2017120"/>
                <a:gd name="connsiteY52" fmla="*/ 1250319 h 2026899"/>
                <a:gd name="connsiteX53" fmla="*/ 347940 w 2017120"/>
                <a:gd name="connsiteY53" fmla="*/ 1381442 h 2026899"/>
                <a:gd name="connsiteX54" fmla="*/ 336708 w 2017120"/>
                <a:gd name="connsiteY54" fmla="*/ 1385330 h 2026899"/>
                <a:gd name="connsiteX55" fmla="*/ 331955 w 2017120"/>
                <a:gd name="connsiteY55" fmla="*/ 1384250 h 2026899"/>
                <a:gd name="connsiteX56" fmla="*/ 30176 w 2017120"/>
                <a:gd name="connsiteY56" fmla="*/ 847875 h 2026899"/>
                <a:gd name="connsiteX57" fmla="*/ 798 w 2017120"/>
                <a:gd name="connsiteY57" fmla="*/ 906200 h 2026899"/>
                <a:gd name="connsiteX58" fmla="*/ 54587 w 2017120"/>
                <a:gd name="connsiteY58" fmla="*/ 1209059 h 2026899"/>
                <a:gd name="connsiteX59" fmla="*/ 268445 w 2017120"/>
                <a:gd name="connsiteY59" fmla="*/ 1551449 h 2026899"/>
                <a:gd name="connsiteX60" fmla="*/ 325042 w 2017120"/>
                <a:gd name="connsiteY60" fmla="*/ 1701798 h 2026899"/>
                <a:gd name="connsiteX61" fmla="*/ 465455 w 2017120"/>
                <a:gd name="connsiteY61" fmla="*/ 1758396 h 2026899"/>
                <a:gd name="connsiteX62" fmla="*/ 807845 w 2017120"/>
                <a:gd name="connsiteY62" fmla="*/ 1972254 h 2026899"/>
                <a:gd name="connsiteX63" fmla="*/ 1110704 w 2017120"/>
                <a:gd name="connsiteY63" fmla="*/ 2026043 h 2026899"/>
                <a:gd name="connsiteX64" fmla="*/ 1169029 w 2017120"/>
                <a:gd name="connsiteY64" fmla="*/ 1996665 h 2026899"/>
                <a:gd name="connsiteX65" fmla="*/ 632654 w 2017120"/>
                <a:gd name="connsiteY65" fmla="*/ 1694886 h 2026899"/>
                <a:gd name="connsiteX66" fmla="*/ 631574 w 2017120"/>
                <a:gd name="connsiteY66" fmla="*/ 1690134 h 2026899"/>
                <a:gd name="connsiteX67" fmla="*/ 635462 w 2017120"/>
                <a:gd name="connsiteY67" fmla="*/ 1678901 h 2026899"/>
                <a:gd name="connsiteX68" fmla="*/ 766586 w 2017120"/>
                <a:gd name="connsiteY68" fmla="*/ 1695966 h 2026899"/>
                <a:gd name="connsiteX69" fmla="*/ 967699 w 2017120"/>
                <a:gd name="connsiteY69" fmla="*/ 1795983 h 2026899"/>
                <a:gd name="connsiteX70" fmla="*/ 1397577 w 2017120"/>
                <a:gd name="connsiteY70" fmla="*/ 1958213 h 2026899"/>
                <a:gd name="connsiteX71" fmla="*/ 1599339 w 2017120"/>
                <a:gd name="connsiteY71" fmla="*/ 1956053 h 2026899"/>
                <a:gd name="connsiteX72" fmla="*/ 1637359 w 2017120"/>
                <a:gd name="connsiteY72" fmla="*/ 1927971 h 2026899"/>
                <a:gd name="connsiteX73" fmla="*/ 1009175 w 2017120"/>
                <a:gd name="connsiteY73" fmla="*/ 1697478 h 2026899"/>
                <a:gd name="connsiteX74" fmla="*/ 1011983 w 2017120"/>
                <a:gd name="connsiteY74" fmla="*/ 1685597 h 2026899"/>
                <a:gd name="connsiteX75" fmla="*/ 1169029 w 2017120"/>
                <a:gd name="connsiteY75" fmla="*/ 1676740 h 2026899"/>
                <a:gd name="connsiteX76" fmla="*/ 1289136 w 2017120"/>
                <a:gd name="connsiteY76" fmla="*/ 1695318 h 2026899"/>
                <a:gd name="connsiteX77" fmla="*/ 1617269 w 2017120"/>
                <a:gd name="connsiteY77" fmla="*/ 1767468 h 2026899"/>
                <a:gd name="connsiteX78" fmla="*/ 1952746 w 2017120"/>
                <a:gd name="connsiteY78" fmla="*/ 1705471 h 2026899"/>
                <a:gd name="connsiteX79" fmla="*/ 2017120 w 2017120"/>
                <a:gd name="connsiteY79" fmla="*/ 1665507 h 2026899"/>
                <a:gd name="connsiteX80" fmla="*/ 1991198 w 2017120"/>
                <a:gd name="connsiteY80" fmla="*/ 1649090 h 2026899"/>
                <a:gd name="connsiteX81" fmla="*/ 664408 w 2017120"/>
                <a:gd name="connsiteY81" fmla="*/ 974462 h 2026899"/>
                <a:gd name="connsiteX82" fmla="*/ 375807 w 2017120"/>
                <a:gd name="connsiteY82" fmla="*/ 1507165 h 2026899"/>
                <a:gd name="connsiteX83" fmla="*/ 664408 w 2017120"/>
                <a:gd name="connsiteY83" fmla="*/ 974462 h 2026899"/>
                <a:gd name="connsiteX84" fmla="*/ 642591 w 2017120"/>
                <a:gd name="connsiteY84" fmla="*/ 519742 h 2026899"/>
                <a:gd name="connsiteX85" fmla="*/ 631358 w 2017120"/>
                <a:gd name="connsiteY85" fmla="*/ 598157 h 2026899"/>
                <a:gd name="connsiteX86" fmla="*/ 510603 w 2017120"/>
                <a:gd name="connsiteY86" fmla="*/ 866021 h 2026899"/>
                <a:gd name="connsiteX87" fmla="*/ 377751 w 2017120"/>
                <a:gd name="connsiteY87" fmla="*/ 1021122 h 2026899"/>
                <a:gd name="connsiteX88" fmla="*/ 642591 w 2017120"/>
                <a:gd name="connsiteY88" fmla="*/ 519742 h 2026899"/>
                <a:gd name="connsiteX89" fmla="*/ 319642 w 2017120"/>
                <a:gd name="connsiteY89" fmla="*/ 1161751 h 2026899"/>
                <a:gd name="connsiteX90" fmla="*/ 265421 w 2017120"/>
                <a:gd name="connsiteY90" fmla="*/ 1066486 h 2026899"/>
                <a:gd name="connsiteX91" fmla="*/ 89366 w 2017120"/>
                <a:gd name="connsiteY91" fmla="*/ 631856 h 2026899"/>
                <a:gd name="connsiteX92" fmla="*/ 98006 w 2017120"/>
                <a:gd name="connsiteY92" fmla="*/ 446728 h 2026899"/>
                <a:gd name="connsiteX93" fmla="*/ 331739 w 2017120"/>
                <a:gd name="connsiteY93" fmla="*/ 1156134 h 2026899"/>
                <a:gd name="connsiteX94" fmla="*/ 319642 w 2017120"/>
                <a:gd name="connsiteY94" fmla="*/ 1161751 h 2026899"/>
                <a:gd name="connsiteX95" fmla="*/ 329363 w 2017120"/>
                <a:gd name="connsiteY95" fmla="*/ 1583852 h 2026899"/>
                <a:gd name="connsiteX96" fmla="*/ 27800 w 2017120"/>
                <a:gd name="connsiteY96" fmla="*/ 904904 h 2026899"/>
                <a:gd name="connsiteX97" fmla="*/ 44434 w 2017120"/>
                <a:gd name="connsiteY97" fmla="*/ 920241 h 2026899"/>
                <a:gd name="connsiteX98" fmla="*/ 236907 w 2017120"/>
                <a:gd name="connsiteY98" fmla="*/ 1250535 h 2026899"/>
                <a:gd name="connsiteX99" fmla="*/ 320506 w 2017120"/>
                <a:gd name="connsiteY99" fmla="*/ 1428750 h 2026899"/>
                <a:gd name="connsiteX100" fmla="*/ 329363 w 2017120"/>
                <a:gd name="connsiteY100" fmla="*/ 1583852 h 2026899"/>
                <a:gd name="connsiteX101" fmla="*/ 346428 w 2017120"/>
                <a:gd name="connsiteY101" fmla="*/ 706598 h 2026899"/>
                <a:gd name="connsiteX102" fmla="*/ 350965 w 2017120"/>
                <a:gd name="connsiteY102" fmla="*/ 60485 h 2026899"/>
                <a:gd name="connsiteX103" fmla="*/ 363278 w 2017120"/>
                <a:gd name="connsiteY103" fmla="*/ 74095 h 2026899"/>
                <a:gd name="connsiteX104" fmla="*/ 417931 w 2017120"/>
                <a:gd name="connsiteY104" fmla="*/ 297674 h 2026899"/>
                <a:gd name="connsiteX105" fmla="*/ 346428 w 2017120"/>
                <a:gd name="connsiteY105" fmla="*/ 706598 h 2026899"/>
                <a:gd name="connsiteX106" fmla="*/ 766802 w 2017120"/>
                <a:gd name="connsiteY106" fmla="*/ 1790582 h 2026899"/>
                <a:gd name="connsiteX107" fmla="*/ 1097095 w 2017120"/>
                <a:gd name="connsiteY107" fmla="*/ 1983055 h 2026899"/>
                <a:gd name="connsiteX108" fmla="*/ 1112432 w 2017120"/>
                <a:gd name="connsiteY108" fmla="*/ 1999689 h 2026899"/>
                <a:gd name="connsiteX109" fmla="*/ 433484 w 2017120"/>
                <a:gd name="connsiteY109" fmla="*/ 1697910 h 2026899"/>
                <a:gd name="connsiteX110" fmla="*/ 588802 w 2017120"/>
                <a:gd name="connsiteY110" fmla="*/ 1706767 h 2026899"/>
                <a:gd name="connsiteX111" fmla="*/ 766802 w 2017120"/>
                <a:gd name="connsiteY111" fmla="*/ 1790582 h 2026899"/>
                <a:gd name="connsiteX112" fmla="*/ 509955 w 2017120"/>
                <a:gd name="connsiteY112" fmla="*/ 1651466 h 2026899"/>
                <a:gd name="connsiteX113" fmla="*/ 1042658 w 2017120"/>
                <a:gd name="connsiteY113" fmla="*/ 1362865 h 2026899"/>
                <a:gd name="connsiteX114" fmla="*/ 509955 w 2017120"/>
                <a:gd name="connsiteY114" fmla="*/ 1651466 h 2026899"/>
                <a:gd name="connsiteX115" fmla="*/ 1570609 w 2017120"/>
                <a:gd name="connsiteY115" fmla="*/ 1929267 h 2026899"/>
                <a:gd name="connsiteX116" fmla="*/ 1385480 w 2017120"/>
                <a:gd name="connsiteY116" fmla="*/ 1937907 h 2026899"/>
                <a:gd name="connsiteX117" fmla="*/ 950850 w 2017120"/>
                <a:gd name="connsiteY117" fmla="*/ 1761852 h 2026899"/>
                <a:gd name="connsiteX118" fmla="*/ 855585 w 2017120"/>
                <a:gd name="connsiteY118" fmla="*/ 1707631 h 2026899"/>
                <a:gd name="connsiteX119" fmla="*/ 861202 w 2017120"/>
                <a:gd name="connsiteY119" fmla="*/ 1695534 h 2026899"/>
                <a:gd name="connsiteX120" fmla="*/ 1570609 w 2017120"/>
                <a:gd name="connsiteY120" fmla="*/ 1929267 h 2026899"/>
                <a:gd name="connsiteX121" fmla="*/ 996214 w 2017120"/>
                <a:gd name="connsiteY121" fmla="*/ 1649090 h 2026899"/>
                <a:gd name="connsiteX122" fmla="*/ 1151316 w 2017120"/>
                <a:gd name="connsiteY122" fmla="*/ 1516238 h 2026899"/>
                <a:gd name="connsiteX123" fmla="*/ 1419179 w 2017120"/>
                <a:gd name="connsiteY123" fmla="*/ 1395483 h 2026899"/>
                <a:gd name="connsiteX124" fmla="*/ 1497594 w 2017120"/>
                <a:gd name="connsiteY124" fmla="*/ 1384250 h 2026899"/>
                <a:gd name="connsiteX125" fmla="*/ 996214 w 2017120"/>
                <a:gd name="connsiteY125" fmla="*/ 1649090 h 2026899"/>
                <a:gd name="connsiteX126" fmla="*/ 1310954 w 2017120"/>
                <a:gd name="connsiteY126" fmla="*/ 1680845 h 2026899"/>
                <a:gd name="connsiteX127" fmla="*/ 1720094 w 2017120"/>
                <a:gd name="connsiteY127" fmla="*/ 1609342 h 2026899"/>
                <a:gd name="connsiteX128" fmla="*/ 1943674 w 2017120"/>
                <a:gd name="connsiteY128" fmla="*/ 1663995 h 2026899"/>
                <a:gd name="connsiteX129" fmla="*/ 1957283 w 2017120"/>
                <a:gd name="connsiteY129" fmla="*/ 1676308 h 2026899"/>
                <a:gd name="connsiteX130" fmla="*/ 1310954 w 2017120"/>
                <a:gd name="connsiteY130" fmla="*/ 1680845 h 2026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</a:cxnLst>
              <a:rect l="l" t="t" r="r" b="b"/>
              <a:pathLst>
                <a:path w="2017120" h="2026899">
                  <a:moveTo>
                    <a:pt x="1991198" y="1649090"/>
                  </a:moveTo>
                  <a:cubicBezTo>
                    <a:pt x="1901550" y="1628784"/>
                    <a:pt x="1811686" y="1608694"/>
                    <a:pt x="1721606" y="1589685"/>
                  </a:cubicBezTo>
                  <a:cubicBezTo>
                    <a:pt x="1611004" y="1566355"/>
                    <a:pt x="1502347" y="1563546"/>
                    <a:pt x="1397577" y="1617551"/>
                  </a:cubicBezTo>
                  <a:cubicBezTo>
                    <a:pt x="1314626" y="1660323"/>
                    <a:pt x="1224546" y="1652114"/>
                    <a:pt x="1134898" y="1649306"/>
                  </a:cubicBezTo>
                  <a:cubicBezTo>
                    <a:pt x="1139435" y="1642177"/>
                    <a:pt x="1145267" y="1638073"/>
                    <a:pt x="1151532" y="1636129"/>
                  </a:cubicBezTo>
                  <a:cubicBezTo>
                    <a:pt x="1271854" y="1598325"/>
                    <a:pt x="1374463" y="1528767"/>
                    <a:pt x="1473184" y="1452945"/>
                  </a:cubicBezTo>
                  <a:cubicBezTo>
                    <a:pt x="1505587" y="1428102"/>
                    <a:pt x="1536694" y="1400884"/>
                    <a:pt x="1546847" y="1356816"/>
                  </a:cubicBezTo>
                  <a:cubicBezTo>
                    <a:pt x="1539286" y="1354224"/>
                    <a:pt x="1533669" y="1349903"/>
                    <a:pt x="1529349" y="1350984"/>
                  </a:cubicBezTo>
                  <a:cubicBezTo>
                    <a:pt x="1459791" y="1366321"/>
                    <a:pt x="1389801" y="1380362"/>
                    <a:pt x="1321107" y="1398940"/>
                  </a:cubicBezTo>
                  <a:cubicBezTo>
                    <a:pt x="1287192" y="1408013"/>
                    <a:pt x="1251764" y="1420542"/>
                    <a:pt x="1223466" y="1440415"/>
                  </a:cubicBezTo>
                  <a:cubicBezTo>
                    <a:pt x="1166869" y="1480163"/>
                    <a:pt x="1117617" y="1530279"/>
                    <a:pt x="1060155" y="1568515"/>
                  </a:cubicBezTo>
                  <a:cubicBezTo>
                    <a:pt x="1007663" y="1603510"/>
                    <a:pt x="951282" y="1642177"/>
                    <a:pt x="891445" y="1654058"/>
                  </a:cubicBezTo>
                  <a:cubicBezTo>
                    <a:pt x="818214" y="1668532"/>
                    <a:pt x="740015" y="1656651"/>
                    <a:pt x="663112" y="1656003"/>
                  </a:cubicBezTo>
                  <a:cubicBezTo>
                    <a:pt x="666137" y="1652546"/>
                    <a:pt x="667649" y="1648874"/>
                    <a:pt x="670457" y="1647578"/>
                  </a:cubicBezTo>
                  <a:cubicBezTo>
                    <a:pt x="687523" y="1640017"/>
                    <a:pt x="704804" y="1632672"/>
                    <a:pt x="722302" y="1625760"/>
                  </a:cubicBezTo>
                  <a:cubicBezTo>
                    <a:pt x="847809" y="1574995"/>
                    <a:pt x="957330" y="1500901"/>
                    <a:pt x="1049355" y="1401316"/>
                  </a:cubicBezTo>
                  <a:cubicBezTo>
                    <a:pt x="1069444" y="1379714"/>
                    <a:pt x="1086294" y="1356168"/>
                    <a:pt x="1084566" y="1318365"/>
                  </a:cubicBezTo>
                  <a:cubicBezTo>
                    <a:pt x="1064692" y="1322469"/>
                    <a:pt x="1048274" y="1324197"/>
                    <a:pt x="1032721" y="1329166"/>
                  </a:cubicBezTo>
                  <a:cubicBezTo>
                    <a:pt x="961219" y="1352064"/>
                    <a:pt x="889284" y="1374530"/>
                    <a:pt x="818430" y="1399372"/>
                  </a:cubicBezTo>
                  <a:cubicBezTo>
                    <a:pt x="730294" y="1430479"/>
                    <a:pt x="650799" y="1479083"/>
                    <a:pt x="584913" y="1543889"/>
                  </a:cubicBezTo>
                  <a:cubicBezTo>
                    <a:pt x="520324" y="1607182"/>
                    <a:pt x="452494" y="1654922"/>
                    <a:pt x="365870" y="1661403"/>
                  </a:cubicBezTo>
                  <a:cubicBezTo>
                    <a:pt x="369542" y="1570459"/>
                    <a:pt x="418579" y="1500037"/>
                    <a:pt x="484033" y="1433071"/>
                  </a:cubicBezTo>
                  <a:cubicBezTo>
                    <a:pt x="548622" y="1367185"/>
                    <a:pt x="597443" y="1287690"/>
                    <a:pt x="628549" y="1199554"/>
                  </a:cubicBezTo>
                  <a:cubicBezTo>
                    <a:pt x="653392" y="1128700"/>
                    <a:pt x="675858" y="1056981"/>
                    <a:pt x="698756" y="985263"/>
                  </a:cubicBezTo>
                  <a:cubicBezTo>
                    <a:pt x="703724" y="969710"/>
                    <a:pt x="705452" y="953292"/>
                    <a:pt x="709556" y="933419"/>
                  </a:cubicBezTo>
                  <a:cubicBezTo>
                    <a:pt x="671969" y="931690"/>
                    <a:pt x="648423" y="948540"/>
                    <a:pt x="626605" y="968630"/>
                  </a:cubicBezTo>
                  <a:cubicBezTo>
                    <a:pt x="527236" y="1060654"/>
                    <a:pt x="452926" y="1170176"/>
                    <a:pt x="402161" y="1295683"/>
                  </a:cubicBezTo>
                  <a:cubicBezTo>
                    <a:pt x="395033" y="1312964"/>
                    <a:pt x="387904" y="1330462"/>
                    <a:pt x="380343" y="1347527"/>
                  </a:cubicBezTo>
                  <a:cubicBezTo>
                    <a:pt x="379047" y="1350336"/>
                    <a:pt x="375375" y="1351848"/>
                    <a:pt x="371919" y="1354872"/>
                  </a:cubicBezTo>
                  <a:cubicBezTo>
                    <a:pt x="371487" y="1277969"/>
                    <a:pt x="359390" y="1199554"/>
                    <a:pt x="373863" y="1126540"/>
                  </a:cubicBezTo>
                  <a:cubicBezTo>
                    <a:pt x="385744" y="1066918"/>
                    <a:pt x="424411" y="1010321"/>
                    <a:pt x="459406" y="957829"/>
                  </a:cubicBezTo>
                  <a:cubicBezTo>
                    <a:pt x="497642" y="900368"/>
                    <a:pt x="547758" y="850899"/>
                    <a:pt x="587506" y="794518"/>
                  </a:cubicBezTo>
                  <a:cubicBezTo>
                    <a:pt x="607379" y="766220"/>
                    <a:pt x="619909" y="730793"/>
                    <a:pt x="628981" y="696878"/>
                  </a:cubicBezTo>
                  <a:cubicBezTo>
                    <a:pt x="647559" y="628184"/>
                    <a:pt x="661600" y="558193"/>
                    <a:pt x="676938" y="488635"/>
                  </a:cubicBezTo>
                  <a:cubicBezTo>
                    <a:pt x="678018" y="484099"/>
                    <a:pt x="673697" y="478482"/>
                    <a:pt x="671105" y="471138"/>
                  </a:cubicBezTo>
                  <a:cubicBezTo>
                    <a:pt x="627037" y="481075"/>
                    <a:pt x="599819" y="512397"/>
                    <a:pt x="574977" y="544800"/>
                  </a:cubicBezTo>
                  <a:cubicBezTo>
                    <a:pt x="499154" y="643521"/>
                    <a:pt x="429596" y="745914"/>
                    <a:pt x="391792" y="866453"/>
                  </a:cubicBezTo>
                  <a:cubicBezTo>
                    <a:pt x="389848" y="872717"/>
                    <a:pt x="385744" y="878334"/>
                    <a:pt x="378615" y="883086"/>
                  </a:cubicBezTo>
                  <a:cubicBezTo>
                    <a:pt x="376023" y="793222"/>
                    <a:pt x="367814" y="703142"/>
                    <a:pt x="410370" y="620407"/>
                  </a:cubicBezTo>
                  <a:cubicBezTo>
                    <a:pt x="464375" y="515854"/>
                    <a:pt x="461351" y="406980"/>
                    <a:pt x="438236" y="296378"/>
                  </a:cubicBezTo>
                  <a:cubicBezTo>
                    <a:pt x="419227" y="206298"/>
                    <a:pt x="399137" y="116650"/>
                    <a:pt x="378831" y="26786"/>
                  </a:cubicBezTo>
                  <a:cubicBezTo>
                    <a:pt x="377319" y="20306"/>
                    <a:pt x="371487" y="14689"/>
                    <a:pt x="361982" y="0"/>
                  </a:cubicBezTo>
                  <a:cubicBezTo>
                    <a:pt x="346212" y="24842"/>
                    <a:pt x="329579" y="43204"/>
                    <a:pt x="322018" y="64374"/>
                  </a:cubicBezTo>
                  <a:cubicBezTo>
                    <a:pt x="282271" y="172167"/>
                    <a:pt x="246196" y="282769"/>
                    <a:pt x="259157" y="399203"/>
                  </a:cubicBezTo>
                  <a:cubicBezTo>
                    <a:pt x="271470" y="510453"/>
                    <a:pt x="277950" y="624511"/>
                    <a:pt x="331307" y="727336"/>
                  </a:cubicBezTo>
                  <a:cubicBezTo>
                    <a:pt x="350749" y="764924"/>
                    <a:pt x="354853" y="804887"/>
                    <a:pt x="349885" y="847443"/>
                  </a:cubicBezTo>
                  <a:cubicBezTo>
                    <a:pt x="343836" y="899504"/>
                    <a:pt x="343620" y="952212"/>
                    <a:pt x="341028" y="1004705"/>
                  </a:cubicBezTo>
                  <a:cubicBezTo>
                    <a:pt x="337140" y="1005569"/>
                    <a:pt x="333035" y="1006649"/>
                    <a:pt x="329147" y="1007513"/>
                  </a:cubicBezTo>
                  <a:cubicBezTo>
                    <a:pt x="288751" y="785445"/>
                    <a:pt x="202560" y="580443"/>
                    <a:pt x="98870" y="379546"/>
                  </a:cubicBezTo>
                  <a:cubicBezTo>
                    <a:pt x="76837" y="378898"/>
                    <a:pt x="71652" y="400499"/>
                    <a:pt x="70788" y="417565"/>
                  </a:cubicBezTo>
                  <a:cubicBezTo>
                    <a:pt x="67764" y="484963"/>
                    <a:pt x="57611" y="554089"/>
                    <a:pt x="68628" y="619327"/>
                  </a:cubicBezTo>
                  <a:cubicBezTo>
                    <a:pt x="94550" y="772052"/>
                    <a:pt x="146611" y="916569"/>
                    <a:pt x="230858" y="1049205"/>
                  </a:cubicBezTo>
                  <a:cubicBezTo>
                    <a:pt x="270822" y="1112066"/>
                    <a:pt x="304089" y="1180544"/>
                    <a:pt x="330875" y="1250319"/>
                  </a:cubicBezTo>
                  <a:cubicBezTo>
                    <a:pt x="346428" y="1290714"/>
                    <a:pt x="342972" y="1338454"/>
                    <a:pt x="347940" y="1381442"/>
                  </a:cubicBezTo>
                  <a:cubicBezTo>
                    <a:pt x="339948" y="1384250"/>
                    <a:pt x="338436" y="1385115"/>
                    <a:pt x="336708" y="1385330"/>
                  </a:cubicBezTo>
                  <a:cubicBezTo>
                    <a:pt x="335195" y="1385547"/>
                    <a:pt x="332603" y="1385115"/>
                    <a:pt x="331955" y="1384250"/>
                  </a:cubicBezTo>
                  <a:cubicBezTo>
                    <a:pt x="231506" y="1206251"/>
                    <a:pt x="131273" y="1028035"/>
                    <a:pt x="30176" y="847875"/>
                  </a:cubicBezTo>
                  <a:cubicBezTo>
                    <a:pt x="-2226" y="856732"/>
                    <a:pt x="2094" y="883518"/>
                    <a:pt x="798" y="906200"/>
                  </a:cubicBezTo>
                  <a:cubicBezTo>
                    <a:pt x="-4603" y="1011185"/>
                    <a:pt x="17863" y="1111634"/>
                    <a:pt x="54587" y="1209059"/>
                  </a:cubicBezTo>
                  <a:cubicBezTo>
                    <a:pt x="102975" y="1337374"/>
                    <a:pt x="177069" y="1450136"/>
                    <a:pt x="268445" y="1551449"/>
                  </a:cubicBezTo>
                  <a:cubicBezTo>
                    <a:pt x="298472" y="1584716"/>
                    <a:pt x="325042" y="1701798"/>
                    <a:pt x="325042" y="1701798"/>
                  </a:cubicBezTo>
                  <a:cubicBezTo>
                    <a:pt x="325042" y="1701798"/>
                    <a:pt x="434996" y="1730961"/>
                    <a:pt x="465455" y="1758396"/>
                  </a:cubicBezTo>
                  <a:cubicBezTo>
                    <a:pt x="566552" y="1849772"/>
                    <a:pt x="679530" y="1923650"/>
                    <a:pt x="807845" y="1972254"/>
                  </a:cubicBezTo>
                  <a:cubicBezTo>
                    <a:pt x="905486" y="2009194"/>
                    <a:pt x="1005719" y="2031660"/>
                    <a:pt x="1110704" y="2026043"/>
                  </a:cubicBezTo>
                  <a:cubicBezTo>
                    <a:pt x="1133386" y="2024963"/>
                    <a:pt x="1160172" y="2029284"/>
                    <a:pt x="1169029" y="1996665"/>
                  </a:cubicBezTo>
                  <a:cubicBezTo>
                    <a:pt x="989085" y="1895352"/>
                    <a:pt x="810869" y="1795119"/>
                    <a:pt x="632654" y="1694886"/>
                  </a:cubicBezTo>
                  <a:cubicBezTo>
                    <a:pt x="631574" y="1694238"/>
                    <a:pt x="631358" y="1691646"/>
                    <a:pt x="631574" y="1690134"/>
                  </a:cubicBezTo>
                  <a:cubicBezTo>
                    <a:pt x="631790" y="1688405"/>
                    <a:pt x="632654" y="1686893"/>
                    <a:pt x="635462" y="1678901"/>
                  </a:cubicBezTo>
                  <a:cubicBezTo>
                    <a:pt x="678450" y="1683869"/>
                    <a:pt x="725974" y="1680629"/>
                    <a:pt x="766586" y="1695966"/>
                  </a:cubicBezTo>
                  <a:cubicBezTo>
                    <a:pt x="836144" y="1722752"/>
                    <a:pt x="904622" y="1756019"/>
                    <a:pt x="967699" y="1795983"/>
                  </a:cubicBezTo>
                  <a:cubicBezTo>
                    <a:pt x="1100335" y="1880230"/>
                    <a:pt x="1244852" y="1932291"/>
                    <a:pt x="1397577" y="1958213"/>
                  </a:cubicBezTo>
                  <a:cubicBezTo>
                    <a:pt x="1462815" y="1969230"/>
                    <a:pt x="1532157" y="1959293"/>
                    <a:pt x="1599339" y="1956053"/>
                  </a:cubicBezTo>
                  <a:cubicBezTo>
                    <a:pt x="1616405" y="1955189"/>
                    <a:pt x="1638007" y="1950004"/>
                    <a:pt x="1637359" y="1927971"/>
                  </a:cubicBezTo>
                  <a:cubicBezTo>
                    <a:pt x="1436461" y="1824281"/>
                    <a:pt x="1231459" y="1738090"/>
                    <a:pt x="1009175" y="1697478"/>
                  </a:cubicBezTo>
                  <a:cubicBezTo>
                    <a:pt x="1010039" y="1693590"/>
                    <a:pt x="1011119" y="1689485"/>
                    <a:pt x="1011983" y="1685597"/>
                  </a:cubicBezTo>
                  <a:cubicBezTo>
                    <a:pt x="1064476" y="1683005"/>
                    <a:pt x="1117185" y="1682789"/>
                    <a:pt x="1169029" y="1676740"/>
                  </a:cubicBezTo>
                  <a:cubicBezTo>
                    <a:pt x="1211585" y="1671772"/>
                    <a:pt x="1251548" y="1675876"/>
                    <a:pt x="1289136" y="1695318"/>
                  </a:cubicBezTo>
                  <a:cubicBezTo>
                    <a:pt x="1392177" y="1748675"/>
                    <a:pt x="1506019" y="1755155"/>
                    <a:pt x="1617269" y="1767468"/>
                  </a:cubicBezTo>
                  <a:cubicBezTo>
                    <a:pt x="1733703" y="1780429"/>
                    <a:pt x="1844305" y="1744570"/>
                    <a:pt x="1952746" y="1705471"/>
                  </a:cubicBezTo>
                  <a:cubicBezTo>
                    <a:pt x="1974132" y="1697694"/>
                    <a:pt x="1992278" y="1681277"/>
                    <a:pt x="2017120" y="1665507"/>
                  </a:cubicBezTo>
                  <a:cubicBezTo>
                    <a:pt x="2003295" y="1656434"/>
                    <a:pt x="1997678" y="1650602"/>
                    <a:pt x="1991198" y="1649090"/>
                  </a:cubicBezTo>
                  <a:close/>
                  <a:moveTo>
                    <a:pt x="664408" y="974462"/>
                  </a:moveTo>
                  <a:cubicBezTo>
                    <a:pt x="626173" y="1181409"/>
                    <a:pt x="542358" y="1362865"/>
                    <a:pt x="375807" y="1507165"/>
                  </a:cubicBezTo>
                  <a:cubicBezTo>
                    <a:pt x="402377" y="1286826"/>
                    <a:pt x="505418" y="1115523"/>
                    <a:pt x="664408" y="974462"/>
                  </a:cubicBezTo>
                  <a:close/>
                  <a:moveTo>
                    <a:pt x="642591" y="519742"/>
                  </a:moveTo>
                  <a:cubicBezTo>
                    <a:pt x="638702" y="546744"/>
                    <a:pt x="636110" y="572667"/>
                    <a:pt x="631358" y="598157"/>
                  </a:cubicBezTo>
                  <a:cubicBezTo>
                    <a:pt x="613212" y="697310"/>
                    <a:pt x="581457" y="789982"/>
                    <a:pt x="510603" y="866021"/>
                  </a:cubicBezTo>
                  <a:cubicBezTo>
                    <a:pt x="465023" y="915057"/>
                    <a:pt x="423331" y="967766"/>
                    <a:pt x="377751" y="1021122"/>
                  </a:cubicBezTo>
                  <a:cubicBezTo>
                    <a:pt x="379479" y="894751"/>
                    <a:pt x="555751" y="561218"/>
                    <a:pt x="642591" y="519742"/>
                  </a:cubicBezTo>
                  <a:close/>
                  <a:moveTo>
                    <a:pt x="319642" y="1161751"/>
                  </a:moveTo>
                  <a:cubicBezTo>
                    <a:pt x="301712" y="1129996"/>
                    <a:pt x="286591" y="1096081"/>
                    <a:pt x="265421" y="1066486"/>
                  </a:cubicBezTo>
                  <a:cubicBezTo>
                    <a:pt x="171885" y="935579"/>
                    <a:pt x="123713" y="786526"/>
                    <a:pt x="89366" y="631856"/>
                  </a:cubicBezTo>
                  <a:cubicBezTo>
                    <a:pt x="75540" y="569426"/>
                    <a:pt x="82885" y="508293"/>
                    <a:pt x="98006" y="446728"/>
                  </a:cubicBezTo>
                  <a:cubicBezTo>
                    <a:pt x="225458" y="668147"/>
                    <a:pt x="299336" y="905552"/>
                    <a:pt x="331739" y="1156134"/>
                  </a:cubicBezTo>
                  <a:cubicBezTo>
                    <a:pt x="327635" y="1158079"/>
                    <a:pt x="323530" y="1160023"/>
                    <a:pt x="319642" y="1161751"/>
                  </a:cubicBezTo>
                  <a:close/>
                  <a:moveTo>
                    <a:pt x="329363" y="1583852"/>
                  </a:moveTo>
                  <a:cubicBezTo>
                    <a:pt x="160220" y="1435015"/>
                    <a:pt x="1878" y="1129780"/>
                    <a:pt x="27800" y="904904"/>
                  </a:cubicBezTo>
                  <a:cubicBezTo>
                    <a:pt x="36873" y="913113"/>
                    <a:pt x="41841" y="915921"/>
                    <a:pt x="44434" y="920241"/>
                  </a:cubicBezTo>
                  <a:cubicBezTo>
                    <a:pt x="109023" y="1030195"/>
                    <a:pt x="174909" y="1139069"/>
                    <a:pt x="236907" y="1250535"/>
                  </a:cubicBezTo>
                  <a:cubicBezTo>
                    <a:pt x="268661" y="1307780"/>
                    <a:pt x="294800" y="1368481"/>
                    <a:pt x="320506" y="1428750"/>
                  </a:cubicBezTo>
                  <a:cubicBezTo>
                    <a:pt x="341460" y="1477787"/>
                    <a:pt x="336492" y="1529199"/>
                    <a:pt x="329363" y="1583852"/>
                  </a:cubicBezTo>
                  <a:close/>
                  <a:moveTo>
                    <a:pt x="346428" y="706598"/>
                  </a:moveTo>
                  <a:cubicBezTo>
                    <a:pt x="269526" y="486907"/>
                    <a:pt x="253540" y="276072"/>
                    <a:pt x="350965" y="60485"/>
                  </a:cubicBezTo>
                  <a:cubicBezTo>
                    <a:pt x="358525" y="68694"/>
                    <a:pt x="362414" y="71070"/>
                    <a:pt x="363278" y="74095"/>
                  </a:cubicBezTo>
                  <a:cubicBezTo>
                    <a:pt x="381856" y="148405"/>
                    <a:pt x="402593" y="222500"/>
                    <a:pt x="417931" y="297674"/>
                  </a:cubicBezTo>
                  <a:cubicBezTo>
                    <a:pt x="449686" y="453424"/>
                    <a:pt x="431108" y="557761"/>
                    <a:pt x="346428" y="706598"/>
                  </a:cubicBezTo>
                  <a:close/>
                  <a:moveTo>
                    <a:pt x="766802" y="1790582"/>
                  </a:moveTo>
                  <a:cubicBezTo>
                    <a:pt x="878051" y="1852580"/>
                    <a:pt x="987141" y="1918466"/>
                    <a:pt x="1097095" y="1983055"/>
                  </a:cubicBezTo>
                  <a:cubicBezTo>
                    <a:pt x="1101415" y="1985648"/>
                    <a:pt x="1104223" y="1990616"/>
                    <a:pt x="1112432" y="1999689"/>
                  </a:cubicBezTo>
                  <a:cubicBezTo>
                    <a:pt x="887556" y="2025179"/>
                    <a:pt x="582321" y="1867053"/>
                    <a:pt x="433484" y="1697910"/>
                  </a:cubicBezTo>
                  <a:cubicBezTo>
                    <a:pt x="488137" y="1690782"/>
                    <a:pt x="539549" y="1685813"/>
                    <a:pt x="588802" y="1706767"/>
                  </a:cubicBezTo>
                  <a:cubicBezTo>
                    <a:pt x="649071" y="1732689"/>
                    <a:pt x="709772" y="1758612"/>
                    <a:pt x="766802" y="1790582"/>
                  </a:cubicBezTo>
                  <a:close/>
                  <a:moveTo>
                    <a:pt x="509955" y="1651466"/>
                  </a:moveTo>
                  <a:cubicBezTo>
                    <a:pt x="654256" y="1484915"/>
                    <a:pt x="835928" y="1401100"/>
                    <a:pt x="1042658" y="1362865"/>
                  </a:cubicBezTo>
                  <a:cubicBezTo>
                    <a:pt x="901813" y="1521855"/>
                    <a:pt x="730510" y="1624896"/>
                    <a:pt x="509955" y="1651466"/>
                  </a:cubicBezTo>
                  <a:close/>
                  <a:moveTo>
                    <a:pt x="1570609" y="1929267"/>
                  </a:moveTo>
                  <a:cubicBezTo>
                    <a:pt x="1509043" y="1944172"/>
                    <a:pt x="1447910" y="1951733"/>
                    <a:pt x="1385480" y="1937907"/>
                  </a:cubicBezTo>
                  <a:cubicBezTo>
                    <a:pt x="1230811" y="1903560"/>
                    <a:pt x="1081757" y="1855388"/>
                    <a:pt x="950850" y="1761852"/>
                  </a:cubicBezTo>
                  <a:cubicBezTo>
                    <a:pt x="921255" y="1740682"/>
                    <a:pt x="887556" y="1725561"/>
                    <a:pt x="855585" y="1707631"/>
                  </a:cubicBezTo>
                  <a:cubicBezTo>
                    <a:pt x="857530" y="1703527"/>
                    <a:pt x="859258" y="1699638"/>
                    <a:pt x="861202" y="1695534"/>
                  </a:cubicBezTo>
                  <a:cubicBezTo>
                    <a:pt x="1111784" y="1728153"/>
                    <a:pt x="1349189" y="1801815"/>
                    <a:pt x="1570609" y="1929267"/>
                  </a:cubicBezTo>
                  <a:close/>
                  <a:moveTo>
                    <a:pt x="996214" y="1649090"/>
                  </a:moveTo>
                  <a:cubicBezTo>
                    <a:pt x="1049787" y="1603510"/>
                    <a:pt x="1102279" y="1561818"/>
                    <a:pt x="1151316" y="1516238"/>
                  </a:cubicBezTo>
                  <a:cubicBezTo>
                    <a:pt x="1227570" y="1445600"/>
                    <a:pt x="1320027" y="1413629"/>
                    <a:pt x="1419179" y="1395483"/>
                  </a:cubicBezTo>
                  <a:cubicBezTo>
                    <a:pt x="1444669" y="1390731"/>
                    <a:pt x="1470592" y="1388139"/>
                    <a:pt x="1497594" y="1384250"/>
                  </a:cubicBezTo>
                  <a:cubicBezTo>
                    <a:pt x="1456335" y="1471522"/>
                    <a:pt x="1122585" y="1647794"/>
                    <a:pt x="996214" y="1649090"/>
                  </a:cubicBezTo>
                  <a:close/>
                  <a:moveTo>
                    <a:pt x="1310954" y="1680845"/>
                  </a:moveTo>
                  <a:cubicBezTo>
                    <a:pt x="1459575" y="1596165"/>
                    <a:pt x="1564128" y="1577587"/>
                    <a:pt x="1720094" y="1609342"/>
                  </a:cubicBezTo>
                  <a:cubicBezTo>
                    <a:pt x="1795269" y="1624680"/>
                    <a:pt x="1869147" y="1645418"/>
                    <a:pt x="1943674" y="1663995"/>
                  </a:cubicBezTo>
                  <a:cubicBezTo>
                    <a:pt x="1946914" y="1664859"/>
                    <a:pt x="1949290" y="1668748"/>
                    <a:pt x="1957283" y="1676308"/>
                  </a:cubicBezTo>
                  <a:cubicBezTo>
                    <a:pt x="1741480" y="1773733"/>
                    <a:pt x="1530429" y="1757747"/>
                    <a:pt x="1310954" y="1680845"/>
                  </a:cubicBezTo>
                  <a:close/>
                </a:path>
              </a:pathLst>
            </a:custGeom>
            <a:grpFill/>
            <a:ln w="21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图形 12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EC5D9CC9-185C-6FBC-8063-5F804B21637F}"/>
                </a:ext>
              </a:extLst>
            </p:cNvPr>
            <p:cNvSpPr/>
            <p:nvPr/>
          </p:nvSpPr>
          <p:spPr>
            <a:xfrm rot="5400000">
              <a:off x="213624" y="228748"/>
              <a:ext cx="1078194" cy="1083421"/>
            </a:xfrm>
            <a:custGeom>
              <a:avLst/>
              <a:gdLst>
                <a:gd name="connsiteX0" fmla="*/ 1991198 w 2017120"/>
                <a:gd name="connsiteY0" fmla="*/ 1649090 h 2026899"/>
                <a:gd name="connsiteX1" fmla="*/ 1721606 w 2017120"/>
                <a:gd name="connsiteY1" fmla="*/ 1589685 h 2026899"/>
                <a:gd name="connsiteX2" fmla="*/ 1397577 w 2017120"/>
                <a:gd name="connsiteY2" fmla="*/ 1617551 h 2026899"/>
                <a:gd name="connsiteX3" fmla="*/ 1134898 w 2017120"/>
                <a:gd name="connsiteY3" fmla="*/ 1649306 h 2026899"/>
                <a:gd name="connsiteX4" fmla="*/ 1151532 w 2017120"/>
                <a:gd name="connsiteY4" fmla="*/ 1636129 h 2026899"/>
                <a:gd name="connsiteX5" fmla="*/ 1473184 w 2017120"/>
                <a:gd name="connsiteY5" fmla="*/ 1452945 h 2026899"/>
                <a:gd name="connsiteX6" fmla="*/ 1546847 w 2017120"/>
                <a:gd name="connsiteY6" fmla="*/ 1356816 h 2026899"/>
                <a:gd name="connsiteX7" fmla="*/ 1529349 w 2017120"/>
                <a:gd name="connsiteY7" fmla="*/ 1350984 h 2026899"/>
                <a:gd name="connsiteX8" fmla="*/ 1321107 w 2017120"/>
                <a:gd name="connsiteY8" fmla="*/ 1398940 h 2026899"/>
                <a:gd name="connsiteX9" fmla="*/ 1223466 w 2017120"/>
                <a:gd name="connsiteY9" fmla="*/ 1440415 h 2026899"/>
                <a:gd name="connsiteX10" fmla="*/ 1060155 w 2017120"/>
                <a:gd name="connsiteY10" fmla="*/ 1568515 h 2026899"/>
                <a:gd name="connsiteX11" fmla="*/ 891445 w 2017120"/>
                <a:gd name="connsiteY11" fmla="*/ 1654058 h 2026899"/>
                <a:gd name="connsiteX12" fmla="*/ 663112 w 2017120"/>
                <a:gd name="connsiteY12" fmla="*/ 1656003 h 2026899"/>
                <a:gd name="connsiteX13" fmla="*/ 670457 w 2017120"/>
                <a:gd name="connsiteY13" fmla="*/ 1647578 h 2026899"/>
                <a:gd name="connsiteX14" fmla="*/ 722302 w 2017120"/>
                <a:gd name="connsiteY14" fmla="*/ 1625760 h 2026899"/>
                <a:gd name="connsiteX15" fmla="*/ 1049355 w 2017120"/>
                <a:gd name="connsiteY15" fmla="*/ 1401316 h 2026899"/>
                <a:gd name="connsiteX16" fmla="*/ 1084566 w 2017120"/>
                <a:gd name="connsiteY16" fmla="*/ 1318365 h 2026899"/>
                <a:gd name="connsiteX17" fmla="*/ 1032721 w 2017120"/>
                <a:gd name="connsiteY17" fmla="*/ 1329166 h 2026899"/>
                <a:gd name="connsiteX18" fmla="*/ 818430 w 2017120"/>
                <a:gd name="connsiteY18" fmla="*/ 1399372 h 2026899"/>
                <a:gd name="connsiteX19" fmla="*/ 584913 w 2017120"/>
                <a:gd name="connsiteY19" fmla="*/ 1543889 h 2026899"/>
                <a:gd name="connsiteX20" fmla="*/ 365870 w 2017120"/>
                <a:gd name="connsiteY20" fmla="*/ 1661403 h 2026899"/>
                <a:gd name="connsiteX21" fmla="*/ 484033 w 2017120"/>
                <a:gd name="connsiteY21" fmla="*/ 1433071 h 2026899"/>
                <a:gd name="connsiteX22" fmla="*/ 628549 w 2017120"/>
                <a:gd name="connsiteY22" fmla="*/ 1199554 h 2026899"/>
                <a:gd name="connsiteX23" fmla="*/ 698756 w 2017120"/>
                <a:gd name="connsiteY23" fmla="*/ 985263 h 2026899"/>
                <a:gd name="connsiteX24" fmla="*/ 709556 w 2017120"/>
                <a:gd name="connsiteY24" fmla="*/ 933419 h 2026899"/>
                <a:gd name="connsiteX25" fmla="*/ 626605 w 2017120"/>
                <a:gd name="connsiteY25" fmla="*/ 968630 h 2026899"/>
                <a:gd name="connsiteX26" fmla="*/ 402161 w 2017120"/>
                <a:gd name="connsiteY26" fmla="*/ 1295683 h 2026899"/>
                <a:gd name="connsiteX27" fmla="*/ 380343 w 2017120"/>
                <a:gd name="connsiteY27" fmla="*/ 1347527 h 2026899"/>
                <a:gd name="connsiteX28" fmla="*/ 371919 w 2017120"/>
                <a:gd name="connsiteY28" fmla="*/ 1354872 h 2026899"/>
                <a:gd name="connsiteX29" fmla="*/ 373863 w 2017120"/>
                <a:gd name="connsiteY29" fmla="*/ 1126540 h 2026899"/>
                <a:gd name="connsiteX30" fmla="*/ 459406 w 2017120"/>
                <a:gd name="connsiteY30" fmla="*/ 957829 h 2026899"/>
                <a:gd name="connsiteX31" fmla="*/ 587506 w 2017120"/>
                <a:gd name="connsiteY31" fmla="*/ 794518 h 2026899"/>
                <a:gd name="connsiteX32" fmla="*/ 628981 w 2017120"/>
                <a:gd name="connsiteY32" fmla="*/ 696878 h 2026899"/>
                <a:gd name="connsiteX33" fmla="*/ 676938 w 2017120"/>
                <a:gd name="connsiteY33" fmla="*/ 488635 h 2026899"/>
                <a:gd name="connsiteX34" fmla="*/ 671105 w 2017120"/>
                <a:gd name="connsiteY34" fmla="*/ 471138 h 2026899"/>
                <a:gd name="connsiteX35" fmla="*/ 574977 w 2017120"/>
                <a:gd name="connsiteY35" fmla="*/ 544800 h 2026899"/>
                <a:gd name="connsiteX36" fmla="*/ 391792 w 2017120"/>
                <a:gd name="connsiteY36" fmla="*/ 866453 h 2026899"/>
                <a:gd name="connsiteX37" fmla="*/ 378615 w 2017120"/>
                <a:gd name="connsiteY37" fmla="*/ 883086 h 2026899"/>
                <a:gd name="connsiteX38" fmla="*/ 410370 w 2017120"/>
                <a:gd name="connsiteY38" fmla="*/ 620407 h 2026899"/>
                <a:gd name="connsiteX39" fmla="*/ 438236 w 2017120"/>
                <a:gd name="connsiteY39" fmla="*/ 296378 h 2026899"/>
                <a:gd name="connsiteX40" fmla="*/ 378831 w 2017120"/>
                <a:gd name="connsiteY40" fmla="*/ 26786 h 2026899"/>
                <a:gd name="connsiteX41" fmla="*/ 361982 w 2017120"/>
                <a:gd name="connsiteY41" fmla="*/ 0 h 2026899"/>
                <a:gd name="connsiteX42" fmla="*/ 322018 w 2017120"/>
                <a:gd name="connsiteY42" fmla="*/ 64374 h 2026899"/>
                <a:gd name="connsiteX43" fmla="*/ 259157 w 2017120"/>
                <a:gd name="connsiteY43" fmla="*/ 399203 h 2026899"/>
                <a:gd name="connsiteX44" fmla="*/ 331307 w 2017120"/>
                <a:gd name="connsiteY44" fmla="*/ 727336 h 2026899"/>
                <a:gd name="connsiteX45" fmla="*/ 349885 w 2017120"/>
                <a:gd name="connsiteY45" fmla="*/ 847443 h 2026899"/>
                <a:gd name="connsiteX46" fmla="*/ 341028 w 2017120"/>
                <a:gd name="connsiteY46" fmla="*/ 1004705 h 2026899"/>
                <a:gd name="connsiteX47" fmla="*/ 329147 w 2017120"/>
                <a:gd name="connsiteY47" fmla="*/ 1007513 h 2026899"/>
                <a:gd name="connsiteX48" fmla="*/ 98870 w 2017120"/>
                <a:gd name="connsiteY48" fmla="*/ 379546 h 2026899"/>
                <a:gd name="connsiteX49" fmla="*/ 70788 w 2017120"/>
                <a:gd name="connsiteY49" fmla="*/ 417565 h 2026899"/>
                <a:gd name="connsiteX50" fmla="*/ 68628 w 2017120"/>
                <a:gd name="connsiteY50" fmla="*/ 619327 h 2026899"/>
                <a:gd name="connsiteX51" fmla="*/ 230858 w 2017120"/>
                <a:gd name="connsiteY51" fmla="*/ 1049205 h 2026899"/>
                <a:gd name="connsiteX52" fmla="*/ 330875 w 2017120"/>
                <a:gd name="connsiteY52" fmla="*/ 1250319 h 2026899"/>
                <a:gd name="connsiteX53" fmla="*/ 347940 w 2017120"/>
                <a:gd name="connsiteY53" fmla="*/ 1381442 h 2026899"/>
                <a:gd name="connsiteX54" fmla="*/ 336708 w 2017120"/>
                <a:gd name="connsiteY54" fmla="*/ 1385330 h 2026899"/>
                <a:gd name="connsiteX55" fmla="*/ 331955 w 2017120"/>
                <a:gd name="connsiteY55" fmla="*/ 1384250 h 2026899"/>
                <a:gd name="connsiteX56" fmla="*/ 30176 w 2017120"/>
                <a:gd name="connsiteY56" fmla="*/ 847875 h 2026899"/>
                <a:gd name="connsiteX57" fmla="*/ 798 w 2017120"/>
                <a:gd name="connsiteY57" fmla="*/ 906200 h 2026899"/>
                <a:gd name="connsiteX58" fmla="*/ 54587 w 2017120"/>
                <a:gd name="connsiteY58" fmla="*/ 1209059 h 2026899"/>
                <a:gd name="connsiteX59" fmla="*/ 268445 w 2017120"/>
                <a:gd name="connsiteY59" fmla="*/ 1551449 h 2026899"/>
                <a:gd name="connsiteX60" fmla="*/ 325042 w 2017120"/>
                <a:gd name="connsiteY60" fmla="*/ 1701798 h 2026899"/>
                <a:gd name="connsiteX61" fmla="*/ 465455 w 2017120"/>
                <a:gd name="connsiteY61" fmla="*/ 1758396 h 2026899"/>
                <a:gd name="connsiteX62" fmla="*/ 807845 w 2017120"/>
                <a:gd name="connsiteY62" fmla="*/ 1972254 h 2026899"/>
                <a:gd name="connsiteX63" fmla="*/ 1110704 w 2017120"/>
                <a:gd name="connsiteY63" fmla="*/ 2026043 h 2026899"/>
                <a:gd name="connsiteX64" fmla="*/ 1169029 w 2017120"/>
                <a:gd name="connsiteY64" fmla="*/ 1996665 h 2026899"/>
                <a:gd name="connsiteX65" fmla="*/ 632654 w 2017120"/>
                <a:gd name="connsiteY65" fmla="*/ 1694886 h 2026899"/>
                <a:gd name="connsiteX66" fmla="*/ 631574 w 2017120"/>
                <a:gd name="connsiteY66" fmla="*/ 1690134 h 2026899"/>
                <a:gd name="connsiteX67" fmla="*/ 635462 w 2017120"/>
                <a:gd name="connsiteY67" fmla="*/ 1678901 h 2026899"/>
                <a:gd name="connsiteX68" fmla="*/ 766586 w 2017120"/>
                <a:gd name="connsiteY68" fmla="*/ 1695966 h 2026899"/>
                <a:gd name="connsiteX69" fmla="*/ 967699 w 2017120"/>
                <a:gd name="connsiteY69" fmla="*/ 1795983 h 2026899"/>
                <a:gd name="connsiteX70" fmla="*/ 1397577 w 2017120"/>
                <a:gd name="connsiteY70" fmla="*/ 1958213 h 2026899"/>
                <a:gd name="connsiteX71" fmla="*/ 1599339 w 2017120"/>
                <a:gd name="connsiteY71" fmla="*/ 1956053 h 2026899"/>
                <a:gd name="connsiteX72" fmla="*/ 1637359 w 2017120"/>
                <a:gd name="connsiteY72" fmla="*/ 1927971 h 2026899"/>
                <a:gd name="connsiteX73" fmla="*/ 1009175 w 2017120"/>
                <a:gd name="connsiteY73" fmla="*/ 1697478 h 2026899"/>
                <a:gd name="connsiteX74" fmla="*/ 1011983 w 2017120"/>
                <a:gd name="connsiteY74" fmla="*/ 1685597 h 2026899"/>
                <a:gd name="connsiteX75" fmla="*/ 1169029 w 2017120"/>
                <a:gd name="connsiteY75" fmla="*/ 1676740 h 2026899"/>
                <a:gd name="connsiteX76" fmla="*/ 1289136 w 2017120"/>
                <a:gd name="connsiteY76" fmla="*/ 1695318 h 2026899"/>
                <a:gd name="connsiteX77" fmla="*/ 1617269 w 2017120"/>
                <a:gd name="connsiteY77" fmla="*/ 1767468 h 2026899"/>
                <a:gd name="connsiteX78" fmla="*/ 1952746 w 2017120"/>
                <a:gd name="connsiteY78" fmla="*/ 1705471 h 2026899"/>
                <a:gd name="connsiteX79" fmla="*/ 2017120 w 2017120"/>
                <a:gd name="connsiteY79" fmla="*/ 1665507 h 2026899"/>
                <a:gd name="connsiteX80" fmla="*/ 1991198 w 2017120"/>
                <a:gd name="connsiteY80" fmla="*/ 1649090 h 2026899"/>
                <a:gd name="connsiteX81" fmla="*/ 664408 w 2017120"/>
                <a:gd name="connsiteY81" fmla="*/ 974462 h 2026899"/>
                <a:gd name="connsiteX82" fmla="*/ 375807 w 2017120"/>
                <a:gd name="connsiteY82" fmla="*/ 1507165 h 2026899"/>
                <a:gd name="connsiteX83" fmla="*/ 664408 w 2017120"/>
                <a:gd name="connsiteY83" fmla="*/ 974462 h 2026899"/>
                <a:gd name="connsiteX84" fmla="*/ 642591 w 2017120"/>
                <a:gd name="connsiteY84" fmla="*/ 519742 h 2026899"/>
                <a:gd name="connsiteX85" fmla="*/ 631358 w 2017120"/>
                <a:gd name="connsiteY85" fmla="*/ 598157 h 2026899"/>
                <a:gd name="connsiteX86" fmla="*/ 510603 w 2017120"/>
                <a:gd name="connsiteY86" fmla="*/ 866021 h 2026899"/>
                <a:gd name="connsiteX87" fmla="*/ 377751 w 2017120"/>
                <a:gd name="connsiteY87" fmla="*/ 1021122 h 2026899"/>
                <a:gd name="connsiteX88" fmla="*/ 642591 w 2017120"/>
                <a:gd name="connsiteY88" fmla="*/ 519742 h 2026899"/>
                <a:gd name="connsiteX89" fmla="*/ 319642 w 2017120"/>
                <a:gd name="connsiteY89" fmla="*/ 1161751 h 2026899"/>
                <a:gd name="connsiteX90" fmla="*/ 265421 w 2017120"/>
                <a:gd name="connsiteY90" fmla="*/ 1066486 h 2026899"/>
                <a:gd name="connsiteX91" fmla="*/ 89366 w 2017120"/>
                <a:gd name="connsiteY91" fmla="*/ 631856 h 2026899"/>
                <a:gd name="connsiteX92" fmla="*/ 98006 w 2017120"/>
                <a:gd name="connsiteY92" fmla="*/ 446728 h 2026899"/>
                <a:gd name="connsiteX93" fmla="*/ 331739 w 2017120"/>
                <a:gd name="connsiteY93" fmla="*/ 1156134 h 2026899"/>
                <a:gd name="connsiteX94" fmla="*/ 319642 w 2017120"/>
                <a:gd name="connsiteY94" fmla="*/ 1161751 h 2026899"/>
                <a:gd name="connsiteX95" fmla="*/ 329363 w 2017120"/>
                <a:gd name="connsiteY95" fmla="*/ 1583852 h 2026899"/>
                <a:gd name="connsiteX96" fmla="*/ 27800 w 2017120"/>
                <a:gd name="connsiteY96" fmla="*/ 904904 h 2026899"/>
                <a:gd name="connsiteX97" fmla="*/ 44434 w 2017120"/>
                <a:gd name="connsiteY97" fmla="*/ 920241 h 2026899"/>
                <a:gd name="connsiteX98" fmla="*/ 236907 w 2017120"/>
                <a:gd name="connsiteY98" fmla="*/ 1250535 h 2026899"/>
                <a:gd name="connsiteX99" fmla="*/ 320506 w 2017120"/>
                <a:gd name="connsiteY99" fmla="*/ 1428750 h 2026899"/>
                <a:gd name="connsiteX100" fmla="*/ 329363 w 2017120"/>
                <a:gd name="connsiteY100" fmla="*/ 1583852 h 2026899"/>
                <a:gd name="connsiteX101" fmla="*/ 346428 w 2017120"/>
                <a:gd name="connsiteY101" fmla="*/ 706598 h 2026899"/>
                <a:gd name="connsiteX102" fmla="*/ 350965 w 2017120"/>
                <a:gd name="connsiteY102" fmla="*/ 60485 h 2026899"/>
                <a:gd name="connsiteX103" fmla="*/ 363278 w 2017120"/>
                <a:gd name="connsiteY103" fmla="*/ 74095 h 2026899"/>
                <a:gd name="connsiteX104" fmla="*/ 417931 w 2017120"/>
                <a:gd name="connsiteY104" fmla="*/ 297674 h 2026899"/>
                <a:gd name="connsiteX105" fmla="*/ 346428 w 2017120"/>
                <a:gd name="connsiteY105" fmla="*/ 706598 h 2026899"/>
                <a:gd name="connsiteX106" fmla="*/ 766802 w 2017120"/>
                <a:gd name="connsiteY106" fmla="*/ 1790582 h 2026899"/>
                <a:gd name="connsiteX107" fmla="*/ 1097095 w 2017120"/>
                <a:gd name="connsiteY107" fmla="*/ 1983055 h 2026899"/>
                <a:gd name="connsiteX108" fmla="*/ 1112432 w 2017120"/>
                <a:gd name="connsiteY108" fmla="*/ 1999689 h 2026899"/>
                <a:gd name="connsiteX109" fmla="*/ 433484 w 2017120"/>
                <a:gd name="connsiteY109" fmla="*/ 1697910 h 2026899"/>
                <a:gd name="connsiteX110" fmla="*/ 588802 w 2017120"/>
                <a:gd name="connsiteY110" fmla="*/ 1706767 h 2026899"/>
                <a:gd name="connsiteX111" fmla="*/ 766802 w 2017120"/>
                <a:gd name="connsiteY111" fmla="*/ 1790582 h 2026899"/>
                <a:gd name="connsiteX112" fmla="*/ 509955 w 2017120"/>
                <a:gd name="connsiteY112" fmla="*/ 1651466 h 2026899"/>
                <a:gd name="connsiteX113" fmla="*/ 1042658 w 2017120"/>
                <a:gd name="connsiteY113" fmla="*/ 1362865 h 2026899"/>
                <a:gd name="connsiteX114" fmla="*/ 509955 w 2017120"/>
                <a:gd name="connsiteY114" fmla="*/ 1651466 h 2026899"/>
                <a:gd name="connsiteX115" fmla="*/ 1570609 w 2017120"/>
                <a:gd name="connsiteY115" fmla="*/ 1929267 h 2026899"/>
                <a:gd name="connsiteX116" fmla="*/ 1385480 w 2017120"/>
                <a:gd name="connsiteY116" fmla="*/ 1937907 h 2026899"/>
                <a:gd name="connsiteX117" fmla="*/ 950850 w 2017120"/>
                <a:gd name="connsiteY117" fmla="*/ 1761852 h 2026899"/>
                <a:gd name="connsiteX118" fmla="*/ 855585 w 2017120"/>
                <a:gd name="connsiteY118" fmla="*/ 1707631 h 2026899"/>
                <a:gd name="connsiteX119" fmla="*/ 861202 w 2017120"/>
                <a:gd name="connsiteY119" fmla="*/ 1695534 h 2026899"/>
                <a:gd name="connsiteX120" fmla="*/ 1570609 w 2017120"/>
                <a:gd name="connsiteY120" fmla="*/ 1929267 h 2026899"/>
                <a:gd name="connsiteX121" fmla="*/ 996214 w 2017120"/>
                <a:gd name="connsiteY121" fmla="*/ 1649090 h 2026899"/>
                <a:gd name="connsiteX122" fmla="*/ 1151316 w 2017120"/>
                <a:gd name="connsiteY122" fmla="*/ 1516238 h 2026899"/>
                <a:gd name="connsiteX123" fmla="*/ 1419179 w 2017120"/>
                <a:gd name="connsiteY123" fmla="*/ 1395483 h 2026899"/>
                <a:gd name="connsiteX124" fmla="*/ 1497594 w 2017120"/>
                <a:gd name="connsiteY124" fmla="*/ 1384250 h 2026899"/>
                <a:gd name="connsiteX125" fmla="*/ 996214 w 2017120"/>
                <a:gd name="connsiteY125" fmla="*/ 1649090 h 2026899"/>
                <a:gd name="connsiteX126" fmla="*/ 1310954 w 2017120"/>
                <a:gd name="connsiteY126" fmla="*/ 1680845 h 2026899"/>
                <a:gd name="connsiteX127" fmla="*/ 1720094 w 2017120"/>
                <a:gd name="connsiteY127" fmla="*/ 1609342 h 2026899"/>
                <a:gd name="connsiteX128" fmla="*/ 1943674 w 2017120"/>
                <a:gd name="connsiteY128" fmla="*/ 1663995 h 2026899"/>
                <a:gd name="connsiteX129" fmla="*/ 1957283 w 2017120"/>
                <a:gd name="connsiteY129" fmla="*/ 1676308 h 2026899"/>
                <a:gd name="connsiteX130" fmla="*/ 1310954 w 2017120"/>
                <a:gd name="connsiteY130" fmla="*/ 1680845 h 2026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</a:cxnLst>
              <a:rect l="l" t="t" r="r" b="b"/>
              <a:pathLst>
                <a:path w="2017120" h="2026899">
                  <a:moveTo>
                    <a:pt x="1991198" y="1649090"/>
                  </a:moveTo>
                  <a:cubicBezTo>
                    <a:pt x="1901550" y="1628784"/>
                    <a:pt x="1811686" y="1608694"/>
                    <a:pt x="1721606" y="1589685"/>
                  </a:cubicBezTo>
                  <a:cubicBezTo>
                    <a:pt x="1611004" y="1566355"/>
                    <a:pt x="1502347" y="1563546"/>
                    <a:pt x="1397577" y="1617551"/>
                  </a:cubicBezTo>
                  <a:cubicBezTo>
                    <a:pt x="1314626" y="1660323"/>
                    <a:pt x="1224546" y="1652114"/>
                    <a:pt x="1134898" y="1649306"/>
                  </a:cubicBezTo>
                  <a:cubicBezTo>
                    <a:pt x="1139435" y="1642177"/>
                    <a:pt x="1145267" y="1638073"/>
                    <a:pt x="1151532" y="1636129"/>
                  </a:cubicBezTo>
                  <a:cubicBezTo>
                    <a:pt x="1271854" y="1598325"/>
                    <a:pt x="1374463" y="1528767"/>
                    <a:pt x="1473184" y="1452945"/>
                  </a:cubicBezTo>
                  <a:cubicBezTo>
                    <a:pt x="1505587" y="1428102"/>
                    <a:pt x="1536694" y="1400884"/>
                    <a:pt x="1546847" y="1356816"/>
                  </a:cubicBezTo>
                  <a:cubicBezTo>
                    <a:pt x="1539286" y="1354224"/>
                    <a:pt x="1533669" y="1349903"/>
                    <a:pt x="1529349" y="1350984"/>
                  </a:cubicBezTo>
                  <a:cubicBezTo>
                    <a:pt x="1459791" y="1366321"/>
                    <a:pt x="1389801" y="1380362"/>
                    <a:pt x="1321107" y="1398940"/>
                  </a:cubicBezTo>
                  <a:cubicBezTo>
                    <a:pt x="1287192" y="1408013"/>
                    <a:pt x="1251764" y="1420542"/>
                    <a:pt x="1223466" y="1440415"/>
                  </a:cubicBezTo>
                  <a:cubicBezTo>
                    <a:pt x="1166869" y="1480163"/>
                    <a:pt x="1117617" y="1530279"/>
                    <a:pt x="1060155" y="1568515"/>
                  </a:cubicBezTo>
                  <a:cubicBezTo>
                    <a:pt x="1007663" y="1603510"/>
                    <a:pt x="951282" y="1642177"/>
                    <a:pt x="891445" y="1654058"/>
                  </a:cubicBezTo>
                  <a:cubicBezTo>
                    <a:pt x="818214" y="1668532"/>
                    <a:pt x="740015" y="1656651"/>
                    <a:pt x="663112" y="1656003"/>
                  </a:cubicBezTo>
                  <a:cubicBezTo>
                    <a:pt x="666137" y="1652546"/>
                    <a:pt x="667649" y="1648874"/>
                    <a:pt x="670457" y="1647578"/>
                  </a:cubicBezTo>
                  <a:cubicBezTo>
                    <a:pt x="687523" y="1640017"/>
                    <a:pt x="704804" y="1632672"/>
                    <a:pt x="722302" y="1625760"/>
                  </a:cubicBezTo>
                  <a:cubicBezTo>
                    <a:pt x="847809" y="1574995"/>
                    <a:pt x="957330" y="1500901"/>
                    <a:pt x="1049355" y="1401316"/>
                  </a:cubicBezTo>
                  <a:cubicBezTo>
                    <a:pt x="1069444" y="1379714"/>
                    <a:pt x="1086294" y="1356168"/>
                    <a:pt x="1084566" y="1318365"/>
                  </a:cubicBezTo>
                  <a:cubicBezTo>
                    <a:pt x="1064692" y="1322469"/>
                    <a:pt x="1048274" y="1324197"/>
                    <a:pt x="1032721" y="1329166"/>
                  </a:cubicBezTo>
                  <a:cubicBezTo>
                    <a:pt x="961219" y="1352064"/>
                    <a:pt x="889284" y="1374530"/>
                    <a:pt x="818430" y="1399372"/>
                  </a:cubicBezTo>
                  <a:cubicBezTo>
                    <a:pt x="730294" y="1430479"/>
                    <a:pt x="650799" y="1479083"/>
                    <a:pt x="584913" y="1543889"/>
                  </a:cubicBezTo>
                  <a:cubicBezTo>
                    <a:pt x="520324" y="1607182"/>
                    <a:pt x="452494" y="1654922"/>
                    <a:pt x="365870" y="1661403"/>
                  </a:cubicBezTo>
                  <a:cubicBezTo>
                    <a:pt x="369542" y="1570459"/>
                    <a:pt x="418579" y="1500037"/>
                    <a:pt x="484033" y="1433071"/>
                  </a:cubicBezTo>
                  <a:cubicBezTo>
                    <a:pt x="548622" y="1367185"/>
                    <a:pt x="597443" y="1287690"/>
                    <a:pt x="628549" y="1199554"/>
                  </a:cubicBezTo>
                  <a:cubicBezTo>
                    <a:pt x="653392" y="1128700"/>
                    <a:pt x="675858" y="1056981"/>
                    <a:pt x="698756" y="985263"/>
                  </a:cubicBezTo>
                  <a:cubicBezTo>
                    <a:pt x="703724" y="969710"/>
                    <a:pt x="705452" y="953292"/>
                    <a:pt x="709556" y="933419"/>
                  </a:cubicBezTo>
                  <a:cubicBezTo>
                    <a:pt x="671969" y="931690"/>
                    <a:pt x="648423" y="948540"/>
                    <a:pt x="626605" y="968630"/>
                  </a:cubicBezTo>
                  <a:cubicBezTo>
                    <a:pt x="527236" y="1060654"/>
                    <a:pt x="452926" y="1170176"/>
                    <a:pt x="402161" y="1295683"/>
                  </a:cubicBezTo>
                  <a:cubicBezTo>
                    <a:pt x="395033" y="1312964"/>
                    <a:pt x="387904" y="1330462"/>
                    <a:pt x="380343" y="1347527"/>
                  </a:cubicBezTo>
                  <a:cubicBezTo>
                    <a:pt x="379047" y="1350336"/>
                    <a:pt x="375375" y="1351848"/>
                    <a:pt x="371919" y="1354872"/>
                  </a:cubicBezTo>
                  <a:cubicBezTo>
                    <a:pt x="371487" y="1277969"/>
                    <a:pt x="359390" y="1199554"/>
                    <a:pt x="373863" y="1126540"/>
                  </a:cubicBezTo>
                  <a:cubicBezTo>
                    <a:pt x="385744" y="1066918"/>
                    <a:pt x="424411" y="1010321"/>
                    <a:pt x="459406" y="957829"/>
                  </a:cubicBezTo>
                  <a:cubicBezTo>
                    <a:pt x="497642" y="900368"/>
                    <a:pt x="547758" y="850899"/>
                    <a:pt x="587506" y="794518"/>
                  </a:cubicBezTo>
                  <a:cubicBezTo>
                    <a:pt x="607379" y="766220"/>
                    <a:pt x="619909" y="730793"/>
                    <a:pt x="628981" y="696878"/>
                  </a:cubicBezTo>
                  <a:cubicBezTo>
                    <a:pt x="647559" y="628184"/>
                    <a:pt x="661600" y="558193"/>
                    <a:pt x="676938" y="488635"/>
                  </a:cubicBezTo>
                  <a:cubicBezTo>
                    <a:pt x="678018" y="484099"/>
                    <a:pt x="673697" y="478482"/>
                    <a:pt x="671105" y="471138"/>
                  </a:cubicBezTo>
                  <a:cubicBezTo>
                    <a:pt x="627037" y="481075"/>
                    <a:pt x="599819" y="512397"/>
                    <a:pt x="574977" y="544800"/>
                  </a:cubicBezTo>
                  <a:cubicBezTo>
                    <a:pt x="499154" y="643521"/>
                    <a:pt x="429596" y="745914"/>
                    <a:pt x="391792" y="866453"/>
                  </a:cubicBezTo>
                  <a:cubicBezTo>
                    <a:pt x="389848" y="872717"/>
                    <a:pt x="385744" y="878334"/>
                    <a:pt x="378615" y="883086"/>
                  </a:cubicBezTo>
                  <a:cubicBezTo>
                    <a:pt x="376023" y="793222"/>
                    <a:pt x="367814" y="703142"/>
                    <a:pt x="410370" y="620407"/>
                  </a:cubicBezTo>
                  <a:cubicBezTo>
                    <a:pt x="464375" y="515854"/>
                    <a:pt x="461351" y="406980"/>
                    <a:pt x="438236" y="296378"/>
                  </a:cubicBezTo>
                  <a:cubicBezTo>
                    <a:pt x="419227" y="206298"/>
                    <a:pt x="399137" y="116650"/>
                    <a:pt x="378831" y="26786"/>
                  </a:cubicBezTo>
                  <a:cubicBezTo>
                    <a:pt x="377319" y="20306"/>
                    <a:pt x="371487" y="14689"/>
                    <a:pt x="361982" y="0"/>
                  </a:cubicBezTo>
                  <a:cubicBezTo>
                    <a:pt x="346212" y="24842"/>
                    <a:pt x="329579" y="43204"/>
                    <a:pt x="322018" y="64374"/>
                  </a:cubicBezTo>
                  <a:cubicBezTo>
                    <a:pt x="282271" y="172167"/>
                    <a:pt x="246196" y="282769"/>
                    <a:pt x="259157" y="399203"/>
                  </a:cubicBezTo>
                  <a:cubicBezTo>
                    <a:pt x="271470" y="510453"/>
                    <a:pt x="277950" y="624511"/>
                    <a:pt x="331307" y="727336"/>
                  </a:cubicBezTo>
                  <a:cubicBezTo>
                    <a:pt x="350749" y="764924"/>
                    <a:pt x="354853" y="804887"/>
                    <a:pt x="349885" y="847443"/>
                  </a:cubicBezTo>
                  <a:cubicBezTo>
                    <a:pt x="343836" y="899504"/>
                    <a:pt x="343620" y="952212"/>
                    <a:pt x="341028" y="1004705"/>
                  </a:cubicBezTo>
                  <a:cubicBezTo>
                    <a:pt x="337140" y="1005569"/>
                    <a:pt x="333035" y="1006649"/>
                    <a:pt x="329147" y="1007513"/>
                  </a:cubicBezTo>
                  <a:cubicBezTo>
                    <a:pt x="288751" y="785445"/>
                    <a:pt x="202560" y="580443"/>
                    <a:pt x="98870" y="379546"/>
                  </a:cubicBezTo>
                  <a:cubicBezTo>
                    <a:pt x="76837" y="378898"/>
                    <a:pt x="71652" y="400499"/>
                    <a:pt x="70788" y="417565"/>
                  </a:cubicBezTo>
                  <a:cubicBezTo>
                    <a:pt x="67764" y="484963"/>
                    <a:pt x="57611" y="554089"/>
                    <a:pt x="68628" y="619327"/>
                  </a:cubicBezTo>
                  <a:cubicBezTo>
                    <a:pt x="94550" y="772052"/>
                    <a:pt x="146611" y="916569"/>
                    <a:pt x="230858" y="1049205"/>
                  </a:cubicBezTo>
                  <a:cubicBezTo>
                    <a:pt x="270822" y="1112066"/>
                    <a:pt x="304089" y="1180544"/>
                    <a:pt x="330875" y="1250319"/>
                  </a:cubicBezTo>
                  <a:cubicBezTo>
                    <a:pt x="346428" y="1290714"/>
                    <a:pt x="342972" y="1338454"/>
                    <a:pt x="347940" y="1381442"/>
                  </a:cubicBezTo>
                  <a:cubicBezTo>
                    <a:pt x="339948" y="1384250"/>
                    <a:pt x="338436" y="1385115"/>
                    <a:pt x="336708" y="1385330"/>
                  </a:cubicBezTo>
                  <a:cubicBezTo>
                    <a:pt x="335195" y="1385547"/>
                    <a:pt x="332603" y="1385115"/>
                    <a:pt x="331955" y="1384250"/>
                  </a:cubicBezTo>
                  <a:cubicBezTo>
                    <a:pt x="231506" y="1206251"/>
                    <a:pt x="131273" y="1028035"/>
                    <a:pt x="30176" y="847875"/>
                  </a:cubicBezTo>
                  <a:cubicBezTo>
                    <a:pt x="-2226" y="856732"/>
                    <a:pt x="2094" y="883518"/>
                    <a:pt x="798" y="906200"/>
                  </a:cubicBezTo>
                  <a:cubicBezTo>
                    <a:pt x="-4603" y="1011185"/>
                    <a:pt x="17863" y="1111634"/>
                    <a:pt x="54587" y="1209059"/>
                  </a:cubicBezTo>
                  <a:cubicBezTo>
                    <a:pt x="102975" y="1337374"/>
                    <a:pt x="177069" y="1450136"/>
                    <a:pt x="268445" y="1551449"/>
                  </a:cubicBezTo>
                  <a:cubicBezTo>
                    <a:pt x="298472" y="1584716"/>
                    <a:pt x="325042" y="1701798"/>
                    <a:pt x="325042" y="1701798"/>
                  </a:cubicBezTo>
                  <a:cubicBezTo>
                    <a:pt x="325042" y="1701798"/>
                    <a:pt x="434996" y="1730961"/>
                    <a:pt x="465455" y="1758396"/>
                  </a:cubicBezTo>
                  <a:cubicBezTo>
                    <a:pt x="566552" y="1849772"/>
                    <a:pt x="679530" y="1923650"/>
                    <a:pt x="807845" y="1972254"/>
                  </a:cubicBezTo>
                  <a:cubicBezTo>
                    <a:pt x="905486" y="2009194"/>
                    <a:pt x="1005719" y="2031660"/>
                    <a:pt x="1110704" y="2026043"/>
                  </a:cubicBezTo>
                  <a:cubicBezTo>
                    <a:pt x="1133386" y="2024963"/>
                    <a:pt x="1160172" y="2029284"/>
                    <a:pt x="1169029" y="1996665"/>
                  </a:cubicBezTo>
                  <a:cubicBezTo>
                    <a:pt x="989085" y="1895352"/>
                    <a:pt x="810869" y="1795119"/>
                    <a:pt x="632654" y="1694886"/>
                  </a:cubicBezTo>
                  <a:cubicBezTo>
                    <a:pt x="631574" y="1694238"/>
                    <a:pt x="631358" y="1691646"/>
                    <a:pt x="631574" y="1690134"/>
                  </a:cubicBezTo>
                  <a:cubicBezTo>
                    <a:pt x="631790" y="1688405"/>
                    <a:pt x="632654" y="1686893"/>
                    <a:pt x="635462" y="1678901"/>
                  </a:cubicBezTo>
                  <a:cubicBezTo>
                    <a:pt x="678450" y="1683869"/>
                    <a:pt x="725974" y="1680629"/>
                    <a:pt x="766586" y="1695966"/>
                  </a:cubicBezTo>
                  <a:cubicBezTo>
                    <a:pt x="836144" y="1722752"/>
                    <a:pt x="904622" y="1756019"/>
                    <a:pt x="967699" y="1795983"/>
                  </a:cubicBezTo>
                  <a:cubicBezTo>
                    <a:pt x="1100335" y="1880230"/>
                    <a:pt x="1244852" y="1932291"/>
                    <a:pt x="1397577" y="1958213"/>
                  </a:cubicBezTo>
                  <a:cubicBezTo>
                    <a:pt x="1462815" y="1969230"/>
                    <a:pt x="1532157" y="1959293"/>
                    <a:pt x="1599339" y="1956053"/>
                  </a:cubicBezTo>
                  <a:cubicBezTo>
                    <a:pt x="1616405" y="1955189"/>
                    <a:pt x="1638007" y="1950004"/>
                    <a:pt x="1637359" y="1927971"/>
                  </a:cubicBezTo>
                  <a:cubicBezTo>
                    <a:pt x="1436461" y="1824281"/>
                    <a:pt x="1231459" y="1738090"/>
                    <a:pt x="1009175" y="1697478"/>
                  </a:cubicBezTo>
                  <a:cubicBezTo>
                    <a:pt x="1010039" y="1693590"/>
                    <a:pt x="1011119" y="1689485"/>
                    <a:pt x="1011983" y="1685597"/>
                  </a:cubicBezTo>
                  <a:cubicBezTo>
                    <a:pt x="1064476" y="1683005"/>
                    <a:pt x="1117185" y="1682789"/>
                    <a:pt x="1169029" y="1676740"/>
                  </a:cubicBezTo>
                  <a:cubicBezTo>
                    <a:pt x="1211585" y="1671772"/>
                    <a:pt x="1251548" y="1675876"/>
                    <a:pt x="1289136" y="1695318"/>
                  </a:cubicBezTo>
                  <a:cubicBezTo>
                    <a:pt x="1392177" y="1748675"/>
                    <a:pt x="1506019" y="1755155"/>
                    <a:pt x="1617269" y="1767468"/>
                  </a:cubicBezTo>
                  <a:cubicBezTo>
                    <a:pt x="1733703" y="1780429"/>
                    <a:pt x="1844305" y="1744570"/>
                    <a:pt x="1952746" y="1705471"/>
                  </a:cubicBezTo>
                  <a:cubicBezTo>
                    <a:pt x="1974132" y="1697694"/>
                    <a:pt x="1992278" y="1681277"/>
                    <a:pt x="2017120" y="1665507"/>
                  </a:cubicBezTo>
                  <a:cubicBezTo>
                    <a:pt x="2003295" y="1656434"/>
                    <a:pt x="1997678" y="1650602"/>
                    <a:pt x="1991198" y="1649090"/>
                  </a:cubicBezTo>
                  <a:close/>
                  <a:moveTo>
                    <a:pt x="664408" y="974462"/>
                  </a:moveTo>
                  <a:cubicBezTo>
                    <a:pt x="626173" y="1181409"/>
                    <a:pt x="542358" y="1362865"/>
                    <a:pt x="375807" y="1507165"/>
                  </a:cubicBezTo>
                  <a:cubicBezTo>
                    <a:pt x="402377" y="1286826"/>
                    <a:pt x="505418" y="1115523"/>
                    <a:pt x="664408" y="974462"/>
                  </a:cubicBezTo>
                  <a:close/>
                  <a:moveTo>
                    <a:pt x="642591" y="519742"/>
                  </a:moveTo>
                  <a:cubicBezTo>
                    <a:pt x="638702" y="546744"/>
                    <a:pt x="636110" y="572667"/>
                    <a:pt x="631358" y="598157"/>
                  </a:cubicBezTo>
                  <a:cubicBezTo>
                    <a:pt x="613212" y="697310"/>
                    <a:pt x="581457" y="789982"/>
                    <a:pt x="510603" y="866021"/>
                  </a:cubicBezTo>
                  <a:cubicBezTo>
                    <a:pt x="465023" y="915057"/>
                    <a:pt x="423331" y="967766"/>
                    <a:pt x="377751" y="1021122"/>
                  </a:cubicBezTo>
                  <a:cubicBezTo>
                    <a:pt x="379479" y="894751"/>
                    <a:pt x="555751" y="561218"/>
                    <a:pt x="642591" y="519742"/>
                  </a:cubicBezTo>
                  <a:close/>
                  <a:moveTo>
                    <a:pt x="319642" y="1161751"/>
                  </a:moveTo>
                  <a:cubicBezTo>
                    <a:pt x="301712" y="1129996"/>
                    <a:pt x="286591" y="1096081"/>
                    <a:pt x="265421" y="1066486"/>
                  </a:cubicBezTo>
                  <a:cubicBezTo>
                    <a:pt x="171885" y="935579"/>
                    <a:pt x="123713" y="786526"/>
                    <a:pt x="89366" y="631856"/>
                  </a:cubicBezTo>
                  <a:cubicBezTo>
                    <a:pt x="75540" y="569426"/>
                    <a:pt x="82885" y="508293"/>
                    <a:pt x="98006" y="446728"/>
                  </a:cubicBezTo>
                  <a:cubicBezTo>
                    <a:pt x="225458" y="668147"/>
                    <a:pt x="299336" y="905552"/>
                    <a:pt x="331739" y="1156134"/>
                  </a:cubicBezTo>
                  <a:cubicBezTo>
                    <a:pt x="327635" y="1158079"/>
                    <a:pt x="323530" y="1160023"/>
                    <a:pt x="319642" y="1161751"/>
                  </a:cubicBezTo>
                  <a:close/>
                  <a:moveTo>
                    <a:pt x="329363" y="1583852"/>
                  </a:moveTo>
                  <a:cubicBezTo>
                    <a:pt x="160220" y="1435015"/>
                    <a:pt x="1878" y="1129780"/>
                    <a:pt x="27800" y="904904"/>
                  </a:cubicBezTo>
                  <a:cubicBezTo>
                    <a:pt x="36873" y="913113"/>
                    <a:pt x="41841" y="915921"/>
                    <a:pt x="44434" y="920241"/>
                  </a:cubicBezTo>
                  <a:cubicBezTo>
                    <a:pt x="109023" y="1030195"/>
                    <a:pt x="174909" y="1139069"/>
                    <a:pt x="236907" y="1250535"/>
                  </a:cubicBezTo>
                  <a:cubicBezTo>
                    <a:pt x="268661" y="1307780"/>
                    <a:pt x="294800" y="1368481"/>
                    <a:pt x="320506" y="1428750"/>
                  </a:cubicBezTo>
                  <a:cubicBezTo>
                    <a:pt x="341460" y="1477787"/>
                    <a:pt x="336492" y="1529199"/>
                    <a:pt x="329363" y="1583852"/>
                  </a:cubicBezTo>
                  <a:close/>
                  <a:moveTo>
                    <a:pt x="346428" y="706598"/>
                  </a:moveTo>
                  <a:cubicBezTo>
                    <a:pt x="269526" y="486907"/>
                    <a:pt x="253540" y="276072"/>
                    <a:pt x="350965" y="60485"/>
                  </a:cubicBezTo>
                  <a:cubicBezTo>
                    <a:pt x="358525" y="68694"/>
                    <a:pt x="362414" y="71070"/>
                    <a:pt x="363278" y="74095"/>
                  </a:cubicBezTo>
                  <a:cubicBezTo>
                    <a:pt x="381856" y="148405"/>
                    <a:pt x="402593" y="222500"/>
                    <a:pt x="417931" y="297674"/>
                  </a:cubicBezTo>
                  <a:cubicBezTo>
                    <a:pt x="449686" y="453424"/>
                    <a:pt x="431108" y="557761"/>
                    <a:pt x="346428" y="706598"/>
                  </a:cubicBezTo>
                  <a:close/>
                  <a:moveTo>
                    <a:pt x="766802" y="1790582"/>
                  </a:moveTo>
                  <a:cubicBezTo>
                    <a:pt x="878051" y="1852580"/>
                    <a:pt x="987141" y="1918466"/>
                    <a:pt x="1097095" y="1983055"/>
                  </a:cubicBezTo>
                  <a:cubicBezTo>
                    <a:pt x="1101415" y="1985648"/>
                    <a:pt x="1104223" y="1990616"/>
                    <a:pt x="1112432" y="1999689"/>
                  </a:cubicBezTo>
                  <a:cubicBezTo>
                    <a:pt x="887556" y="2025179"/>
                    <a:pt x="582321" y="1867053"/>
                    <a:pt x="433484" y="1697910"/>
                  </a:cubicBezTo>
                  <a:cubicBezTo>
                    <a:pt x="488137" y="1690782"/>
                    <a:pt x="539549" y="1685813"/>
                    <a:pt x="588802" y="1706767"/>
                  </a:cubicBezTo>
                  <a:cubicBezTo>
                    <a:pt x="649071" y="1732689"/>
                    <a:pt x="709772" y="1758612"/>
                    <a:pt x="766802" y="1790582"/>
                  </a:cubicBezTo>
                  <a:close/>
                  <a:moveTo>
                    <a:pt x="509955" y="1651466"/>
                  </a:moveTo>
                  <a:cubicBezTo>
                    <a:pt x="654256" y="1484915"/>
                    <a:pt x="835928" y="1401100"/>
                    <a:pt x="1042658" y="1362865"/>
                  </a:cubicBezTo>
                  <a:cubicBezTo>
                    <a:pt x="901813" y="1521855"/>
                    <a:pt x="730510" y="1624896"/>
                    <a:pt x="509955" y="1651466"/>
                  </a:cubicBezTo>
                  <a:close/>
                  <a:moveTo>
                    <a:pt x="1570609" y="1929267"/>
                  </a:moveTo>
                  <a:cubicBezTo>
                    <a:pt x="1509043" y="1944172"/>
                    <a:pt x="1447910" y="1951733"/>
                    <a:pt x="1385480" y="1937907"/>
                  </a:cubicBezTo>
                  <a:cubicBezTo>
                    <a:pt x="1230811" y="1903560"/>
                    <a:pt x="1081757" y="1855388"/>
                    <a:pt x="950850" y="1761852"/>
                  </a:cubicBezTo>
                  <a:cubicBezTo>
                    <a:pt x="921255" y="1740682"/>
                    <a:pt x="887556" y="1725561"/>
                    <a:pt x="855585" y="1707631"/>
                  </a:cubicBezTo>
                  <a:cubicBezTo>
                    <a:pt x="857530" y="1703527"/>
                    <a:pt x="859258" y="1699638"/>
                    <a:pt x="861202" y="1695534"/>
                  </a:cubicBezTo>
                  <a:cubicBezTo>
                    <a:pt x="1111784" y="1728153"/>
                    <a:pt x="1349189" y="1801815"/>
                    <a:pt x="1570609" y="1929267"/>
                  </a:cubicBezTo>
                  <a:close/>
                  <a:moveTo>
                    <a:pt x="996214" y="1649090"/>
                  </a:moveTo>
                  <a:cubicBezTo>
                    <a:pt x="1049787" y="1603510"/>
                    <a:pt x="1102279" y="1561818"/>
                    <a:pt x="1151316" y="1516238"/>
                  </a:cubicBezTo>
                  <a:cubicBezTo>
                    <a:pt x="1227570" y="1445600"/>
                    <a:pt x="1320027" y="1413629"/>
                    <a:pt x="1419179" y="1395483"/>
                  </a:cubicBezTo>
                  <a:cubicBezTo>
                    <a:pt x="1444669" y="1390731"/>
                    <a:pt x="1470592" y="1388139"/>
                    <a:pt x="1497594" y="1384250"/>
                  </a:cubicBezTo>
                  <a:cubicBezTo>
                    <a:pt x="1456335" y="1471522"/>
                    <a:pt x="1122585" y="1647794"/>
                    <a:pt x="996214" y="1649090"/>
                  </a:cubicBezTo>
                  <a:close/>
                  <a:moveTo>
                    <a:pt x="1310954" y="1680845"/>
                  </a:moveTo>
                  <a:cubicBezTo>
                    <a:pt x="1459575" y="1596165"/>
                    <a:pt x="1564128" y="1577587"/>
                    <a:pt x="1720094" y="1609342"/>
                  </a:cubicBezTo>
                  <a:cubicBezTo>
                    <a:pt x="1795269" y="1624680"/>
                    <a:pt x="1869147" y="1645418"/>
                    <a:pt x="1943674" y="1663995"/>
                  </a:cubicBezTo>
                  <a:cubicBezTo>
                    <a:pt x="1946914" y="1664859"/>
                    <a:pt x="1949290" y="1668748"/>
                    <a:pt x="1957283" y="1676308"/>
                  </a:cubicBezTo>
                  <a:cubicBezTo>
                    <a:pt x="1741480" y="1773733"/>
                    <a:pt x="1530429" y="1757747"/>
                    <a:pt x="1310954" y="1680845"/>
                  </a:cubicBezTo>
                  <a:close/>
                </a:path>
              </a:pathLst>
            </a:custGeom>
            <a:grpFill/>
            <a:ln w="21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68C87349-A54B-BD6D-3AFC-67CD7F751F00}"/>
              </a:ext>
            </a:extLst>
          </p:cNvPr>
          <p:cNvGrpSpPr/>
          <p:nvPr/>
        </p:nvGrpSpPr>
        <p:grpSpPr>
          <a:xfrm rot="10800000">
            <a:off x="10894955" y="284457"/>
            <a:ext cx="1083421" cy="6299360"/>
            <a:chOff x="211010" y="231362"/>
            <a:chExt cx="1083421" cy="6299360"/>
          </a:xfrm>
          <a:gradFill flip="none" rotWithShape="1">
            <a:gsLst>
              <a:gs pos="100000">
                <a:srgbClr val="6C8B50">
                  <a:alpha val="52000"/>
                </a:srgbClr>
              </a:gs>
              <a:gs pos="67000">
                <a:srgbClr val="6C8B5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</p:grpSpPr>
        <p:sp>
          <p:nvSpPr>
            <p:cNvPr id="22" name="图形 12">
              <a:extLst>
                <a:ext uri="{FF2B5EF4-FFF2-40B4-BE49-F238E27FC236}">
                  <a16:creationId xmlns:a16="http://schemas.microsoft.com/office/drawing/2014/main" id="{8EDF43BE-71B9-8309-A1D3-3CC91BC6B498}"/>
                </a:ext>
              </a:extLst>
            </p:cNvPr>
            <p:cNvSpPr/>
            <p:nvPr/>
          </p:nvSpPr>
          <p:spPr>
            <a:xfrm>
              <a:off x="213624" y="5447301"/>
              <a:ext cx="1078194" cy="1083421"/>
            </a:xfrm>
            <a:custGeom>
              <a:avLst/>
              <a:gdLst>
                <a:gd name="connsiteX0" fmla="*/ 1991198 w 2017120"/>
                <a:gd name="connsiteY0" fmla="*/ 1649090 h 2026899"/>
                <a:gd name="connsiteX1" fmla="*/ 1721606 w 2017120"/>
                <a:gd name="connsiteY1" fmla="*/ 1589685 h 2026899"/>
                <a:gd name="connsiteX2" fmla="*/ 1397577 w 2017120"/>
                <a:gd name="connsiteY2" fmla="*/ 1617551 h 2026899"/>
                <a:gd name="connsiteX3" fmla="*/ 1134898 w 2017120"/>
                <a:gd name="connsiteY3" fmla="*/ 1649306 h 2026899"/>
                <a:gd name="connsiteX4" fmla="*/ 1151532 w 2017120"/>
                <a:gd name="connsiteY4" fmla="*/ 1636129 h 2026899"/>
                <a:gd name="connsiteX5" fmla="*/ 1473184 w 2017120"/>
                <a:gd name="connsiteY5" fmla="*/ 1452945 h 2026899"/>
                <a:gd name="connsiteX6" fmla="*/ 1546847 w 2017120"/>
                <a:gd name="connsiteY6" fmla="*/ 1356816 h 2026899"/>
                <a:gd name="connsiteX7" fmla="*/ 1529349 w 2017120"/>
                <a:gd name="connsiteY7" fmla="*/ 1350984 h 2026899"/>
                <a:gd name="connsiteX8" fmla="*/ 1321107 w 2017120"/>
                <a:gd name="connsiteY8" fmla="*/ 1398940 h 2026899"/>
                <a:gd name="connsiteX9" fmla="*/ 1223466 w 2017120"/>
                <a:gd name="connsiteY9" fmla="*/ 1440415 h 2026899"/>
                <a:gd name="connsiteX10" fmla="*/ 1060155 w 2017120"/>
                <a:gd name="connsiteY10" fmla="*/ 1568515 h 2026899"/>
                <a:gd name="connsiteX11" fmla="*/ 891445 w 2017120"/>
                <a:gd name="connsiteY11" fmla="*/ 1654058 h 2026899"/>
                <a:gd name="connsiteX12" fmla="*/ 663112 w 2017120"/>
                <a:gd name="connsiteY12" fmla="*/ 1656003 h 2026899"/>
                <a:gd name="connsiteX13" fmla="*/ 670457 w 2017120"/>
                <a:gd name="connsiteY13" fmla="*/ 1647578 h 2026899"/>
                <a:gd name="connsiteX14" fmla="*/ 722302 w 2017120"/>
                <a:gd name="connsiteY14" fmla="*/ 1625760 h 2026899"/>
                <a:gd name="connsiteX15" fmla="*/ 1049355 w 2017120"/>
                <a:gd name="connsiteY15" fmla="*/ 1401316 h 2026899"/>
                <a:gd name="connsiteX16" fmla="*/ 1084566 w 2017120"/>
                <a:gd name="connsiteY16" fmla="*/ 1318365 h 2026899"/>
                <a:gd name="connsiteX17" fmla="*/ 1032721 w 2017120"/>
                <a:gd name="connsiteY17" fmla="*/ 1329166 h 2026899"/>
                <a:gd name="connsiteX18" fmla="*/ 818430 w 2017120"/>
                <a:gd name="connsiteY18" fmla="*/ 1399372 h 2026899"/>
                <a:gd name="connsiteX19" fmla="*/ 584913 w 2017120"/>
                <a:gd name="connsiteY19" fmla="*/ 1543889 h 2026899"/>
                <a:gd name="connsiteX20" fmla="*/ 365870 w 2017120"/>
                <a:gd name="connsiteY20" fmla="*/ 1661403 h 2026899"/>
                <a:gd name="connsiteX21" fmla="*/ 484033 w 2017120"/>
                <a:gd name="connsiteY21" fmla="*/ 1433071 h 2026899"/>
                <a:gd name="connsiteX22" fmla="*/ 628549 w 2017120"/>
                <a:gd name="connsiteY22" fmla="*/ 1199554 h 2026899"/>
                <a:gd name="connsiteX23" fmla="*/ 698756 w 2017120"/>
                <a:gd name="connsiteY23" fmla="*/ 985263 h 2026899"/>
                <a:gd name="connsiteX24" fmla="*/ 709556 w 2017120"/>
                <a:gd name="connsiteY24" fmla="*/ 933419 h 2026899"/>
                <a:gd name="connsiteX25" fmla="*/ 626605 w 2017120"/>
                <a:gd name="connsiteY25" fmla="*/ 968630 h 2026899"/>
                <a:gd name="connsiteX26" fmla="*/ 402161 w 2017120"/>
                <a:gd name="connsiteY26" fmla="*/ 1295683 h 2026899"/>
                <a:gd name="connsiteX27" fmla="*/ 380343 w 2017120"/>
                <a:gd name="connsiteY27" fmla="*/ 1347527 h 2026899"/>
                <a:gd name="connsiteX28" fmla="*/ 371919 w 2017120"/>
                <a:gd name="connsiteY28" fmla="*/ 1354872 h 2026899"/>
                <a:gd name="connsiteX29" fmla="*/ 373863 w 2017120"/>
                <a:gd name="connsiteY29" fmla="*/ 1126540 h 2026899"/>
                <a:gd name="connsiteX30" fmla="*/ 459406 w 2017120"/>
                <a:gd name="connsiteY30" fmla="*/ 957829 h 2026899"/>
                <a:gd name="connsiteX31" fmla="*/ 587506 w 2017120"/>
                <a:gd name="connsiteY31" fmla="*/ 794518 h 2026899"/>
                <a:gd name="connsiteX32" fmla="*/ 628981 w 2017120"/>
                <a:gd name="connsiteY32" fmla="*/ 696878 h 2026899"/>
                <a:gd name="connsiteX33" fmla="*/ 676938 w 2017120"/>
                <a:gd name="connsiteY33" fmla="*/ 488635 h 2026899"/>
                <a:gd name="connsiteX34" fmla="*/ 671105 w 2017120"/>
                <a:gd name="connsiteY34" fmla="*/ 471138 h 2026899"/>
                <a:gd name="connsiteX35" fmla="*/ 574977 w 2017120"/>
                <a:gd name="connsiteY35" fmla="*/ 544800 h 2026899"/>
                <a:gd name="connsiteX36" fmla="*/ 391792 w 2017120"/>
                <a:gd name="connsiteY36" fmla="*/ 866453 h 2026899"/>
                <a:gd name="connsiteX37" fmla="*/ 378615 w 2017120"/>
                <a:gd name="connsiteY37" fmla="*/ 883086 h 2026899"/>
                <a:gd name="connsiteX38" fmla="*/ 410370 w 2017120"/>
                <a:gd name="connsiteY38" fmla="*/ 620407 h 2026899"/>
                <a:gd name="connsiteX39" fmla="*/ 438236 w 2017120"/>
                <a:gd name="connsiteY39" fmla="*/ 296378 h 2026899"/>
                <a:gd name="connsiteX40" fmla="*/ 378831 w 2017120"/>
                <a:gd name="connsiteY40" fmla="*/ 26786 h 2026899"/>
                <a:gd name="connsiteX41" fmla="*/ 361982 w 2017120"/>
                <a:gd name="connsiteY41" fmla="*/ 0 h 2026899"/>
                <a:gd name="connsiteX42" fmla="*/ 322018 w 2017120"/>
                <a:gd name="connsiteY42" fmla="*/ 64374 h 2026899"/>
                <a:gd name="connsiteX43" fmla="*/ 259157 w 2017120"/>
                <a:gd name="connsiteY43" fmla="*/ 399203 h 2026899"/>
                <a:gd name="connsiteX44" fmla="*/ 331307 w 2017120"/>
                <a:gd name="connsiteY44" fmla="*/ 727336 h 2026899"/>
                <a:gd name="connsiteX45" fmla="*/ 349885 w 2017120"/>
                <a:gd name="connsiteY45" fmla="*/ 847443 h 2026899"/>
                <a:gd name="connsiteX46" fmla="*/ 341028 w 2017120"/>
                <a:gd name="connsiteY46" fmla="*/ 1004705 h 2026899"/>
                <a:gd name="connsiteX47" fmla="*/ 329147 w 2017120"/>
                <a:gd name="connsiteY47" fmla="*/ 1007513 h 2026899"/>
                <a:gd name="connsiteX48" fmla="*/ 98870 w 2017120"/>
                <a:gd name="connsiteY48" fmla="*/ 379546 h 2026899"/>
                <a:gd name="connsiteX49" fmla="*/ 70788 w 2017120"/>
                <a:gd name="connsiteY49" fmla="*/ 417565 h 2026899"/>
                <a:gd name="connsiteX50" fmla="*/ 68628 w 2017120"/>
                <a:gd name="connsiteY50" fmla="*/ 619327 h 2026899"/>
                <a:gd name="connsiteX51" fmla="*/ 230858 w 2017120"/>
                <a:gd name="connsiteY51" fmla="*/ 1049205 h 2026899"/>
                <a:gd name="connsiteX52" fmla="*/ 330875 w 2017120"/>
                <a:gd name="connsiteY52" fmla="*/ 1250319 h 2026899"/>
                <a:gd name="connsiteX53" fmla="*/ 347940 w 2017120"/>
                <a:gd name="connsiteY53" fmla="*/ 1381442 h 2026899"/>
                <a:gd name="connsiteX54" fmla="*/ 336708 w 2017120"/>
                <a:gd name="connsiteY54" fmla="*/ 1385330 h 2026899"/>
                <a:gd name="connsiteX55" fmla="*/ 331955 w 2017120"/>
                <a:gd name="connsiteY55" fmla="*/ 1384250 h 2026899"/>
                <a:gd name="connsiteX56" fmla="*/ 30176 w 2017120"/>
                <a:gd name="connsiteY56" fmla="*/ 847875 h 2026899"/>
                <a:gd name="connsiteX57" fmla="*/ 798 w 2017120"/>
                <a:gd name="connsiteY57" fmla="*/ 906200 h 2026899"/>
                <a:gd name="connsiteX58" fmla="*/ 54587 w 2017120"/>
                <a:gd name="connsiteY58" fmla="*/ 1209059 h 2026899"/>
                <a:gd name="connsiteX59" fmla="*/ 268445 w 2017120"/>
                <a:gd name="connsiteY59" fmla="*/ 1551449 h 2026899"/>
                <a:gd name="connsiteX60" fmla="*/ 325042 w 2017120"/>
                <a:gd name="connsiteY60" fmla="*/ 1701798 h 2026899"/>
                <a:gd name="connsiteX61" fmla="*/ 465455 w 2017120"/>
                <a:gd name="connsiteY61" fmla="*/ 1758396 h 2026899"/>
                <a:gd name="connsiteX62" fmla="*/ 807845 w 2017120"/>
                <a:gd name="connsiteY62" fmla="*/ 1972254 h 2026899"/>
                <a:gd name="connsiteX63" fmla="*/ 1110704 w 2017120"/>
                <a:gd name="connsiteY63" fmla="*/ 2026043 h 2026899"/>
                <a:gd name="connsiteX64" fmla="*/ 1169029 w 2017120"/>
                <a:gd name="connsiteY64" fmla="*/ 1996665 h 2026899"/>
                <a:gd name="connsiteX65" fmla="*/ 632654 w 2017120"/>
                <a:gd name="connsiteY65" fmla="*/ 1694886 h 2026899"/>
                <a:gd name="connsiteX66" fmla="*/ 631574 w 2017120"/>
                <a:gd name="connsiteY66" fmla="*/ 1690134 h 2026899"/>
                <a:gd name="connsiteX67" fmla="*/ 635462 w 2017120"/>
                <a:gd name="connsiteY67" fmla="*/ 1678901 h 2026899"/>
                <a:gd name="connsiteX68" fmla="*/ 766586 w 2017120"/>
                <a:gd name="connsiteY68" fmla="*/ 1695966 h 2026899"/>
                <a:gd name="connsiteX69" fmla="*/ 967699 w 2017120"/>
                <a:gd name="connsiteY69" fmla="*/ 1795983 h 2026899"/>
                <a:gd name="connsiteX70" fmla="*/ 1397577 w 2017120"/>
                <a:gd name="connsiteY70" fmla="*/ 1958213 h 2026899"/>
                <a:gd name="connsiteX71" fmla="*/ 1599339 w 2017120"/>
                <a:gd name="connsiteY71" fmla="*/ 1956053 h 2026899"/>
                <a:gd name="connsiteX72" fmla="*/ 1637359 w 2017120"/>
                <a:gd name="connsiteY72" fmla="*/ 1927971 h 2026899"/>
                <a:gd name="connsiteX73" fmla="*/ 1009175 w 2017120"/>
                <a:gd name="connsiteY73" fmla="*/ 1697478 h 2026899"/>
                <a:gd name="connsiteX74" fmla="*/ 1011983 w 2017120"/>
                <a:gd name="connsiteY74" fmla="*/ 1685597 h 2026899"/>
                <a:gd name="connsiteX75" fmla="*/ 1169029 w 2017120"/>
                <a:gd name="connsiteY75" fmla="*/ 1676740 h 2026899"/>
                <a:gd name="connsiteX76" fmla="*/ 1289136 w 2017120"/>
                <a:gd name="connsiteY76" fmla="*/ 1695318 h 2026899"/>
                <a:gd name="connsiteX77" fmla="*/ 1617269 w 2017120"/>
                <a:gd name="connsiteY77" fmla="*/ 1767468 h 2026899"/>
                <a:gd name="connsiteX78" fmla="*/ 1952746 w 2017120"/>
                <a:gd name="connsiteY78" fmla="*/ 1705471 h 2026899"/>
                <a:gd name="connsiteX79" fmla="*/ 2017120 w 2017120"/>
                <a:gd name="connsiteY79" fmla="*/ 1665507 h 2026899"/>
                <a:gd name="connsiteX80" fmla="*/ 1991198 w 2017120"/>
                <a:gd name="connsiteY80" fmla="*/ 1649090 h 2026899"/>
                <a:gd name="connsiteX81" fmla="*/ 664408 w 2017120"/>
                <a:gd name="connsiteY81" fmla="*/ 974462 h 2026899"/>
                <a:gd name="connsiteX82" fmla="*/ 375807 w 2017120"/>
                <a:gd name="connsiteY82" fmla="*/ 1507165 h 2026899"/>
                <a:gd name="connsiteX83" fmla="*/ 664408 w 2017120"/>
                <a:gd name="connsiteY83" fmla="*/ 974462 h 2026899"/>
                <a:gd name="connsiteX84" fmla="*/ 642591 w 2017120"/>
                <a:gd name="connsiteY84" fmla="*/ 519742 h 2026899"/>
                <a:gd name="connsiteX85" fmla="*/ 631358 w 2017120"/>
                <a:gd name="connsiteY85" fmla="*/ 598157 h 2026899"/>
                <a:gd name="connsiteX86" fmla="*/ 510603 w 2017120"/>
                <a:gd name="connsiteY86" fmla="*/ 866021 h 2026899"/>
                <a:gd name="connsiteX87" fmla="*/ 377751 w 2017120"/>
                <a:gd name="connsiteY87" fmla="*/ 1021122 h 2026899"/>
                <a:gd name="connsiteX88" fmla="*/ 642591 w 2017120"/>
                <a:gd name="connsiteY88" fmla="*/ 519742 h 2026899"/>
                <a:gd name="connsiteX89" fmla="*/ 319642 w 2017120"/>
                <a:gd name="connsiteY89" fmla="*/ 1161751 h 2026899"/>
                <a:gd name="connsiteX90" fmla="*/ 265421 w 2017120"/>
                <a:gd name="connsiteY90" fmla="*/ 1066486 h 2026899"/>
                <a:gd name="connsiteX91" fmla="*/ 89366 w 2017120"/>
                <a:gd name="connsiteY91" fmla="*/ 631856 h 2026899"/>
                <a:gd name="connsiteX92" fmla="*/ 98006 w 2017120"/>
                <a:gd name="connsiteY92" fmla="*/ 446728 h 2026899"/>
                <a:gd name="connsiteX93" fmla="*/ 331739 w 2017120"/>
                <a:gd name="connsiteY93" fmla="*/ 1156134 h 2026899"/>
                <a:gd name="connsiteX94" fmla="*/ 319642 w 2017120"/>
                <a:gd name="connsiteY94" fmla="*/ 1161751 h 2026899"/>
                <a:gd name="connsiteX95" fmla="*/ 329363 w 2017120"/>
                <a:gd name="connsiteY95" fmla="*/ 1583852 h 2026899"/>
                <a:gd name="connsiteX96" fmla="*/ 27800 w 2017120"/>
                <a:gd name="connsiteY96" fmla="*/ 904904 h 2026899"/>
                <a:gd name="connsiteX97" fmla="*/ 44434 w 2017120"/>
                <a:gd name="connsiteY97" fmla="*/ 920241 h 2026899"/>
                <a:gd name="connsiteX98" fmla="*/ 236907 w 2017120"/>
                <a:gd name="connsiteY98" fmla="*/ 1250535 h 2026899"/>
                <a:gd name="connsiteX99" fmla="*/ 320506 w 2017120"/>
                <a:gd name="connsiteY99" fmla="*/ 1428750 h 2026899"/>
                <a:gd name="connsiteX100" fmla="*/ 329363 w 2017120"/>
                <a:gd name="connsiteY100" fmla="*/ 1583852 h 2026899"/>
                <a:gd name="connsiteX101" fmla="*/ 346428 w 2017120"/>
                <a:gd name="connsiteY101" fmla="*/ 706598 h 2026899"/>
                <a:gd name="connsiteX102" fmla="*/ 350965 w 2017120"/>
                <a:gd name="connsiteY102" fmla="*/ 60485 h 2026899"/>
                <a:gd name="connsiteX103" fmla="*/ 363278 w 2017120"/>
                <a:gd name="connsiteY103" fmla="*/ 74095 h 2026899"/>
                <a:gd name="connsiteX104" fmla="*/ 417931 w 2017120"/>
                <a:gd name="connsiteY104" fmla="*/ 297674 h 2026899"/>
                <a:gd name="connsiteX105" fmla="*/ 346428 w 2017120"/>
                <a:gd name="connsiteY105" fmla="*/ 706598 h 2026899"/>
                <a:gd name="connsiteX106" fmla="*/ 766802 w 2017120"/>
                <a:gd name="connsiteY106" fmla="*/ 1790582 h 2026899"/>
                <a:gd name="connsiteX107" fmla="*/ 1097095 w 2017120"/>
                <a:gd name="connsiteY107" fmla="*/ 1983055 h 2026899"/>
                <a:gd name="connsiteX108" fmla="*/ 1112432 w 2017120"/>
                <a:gd name="connsiteY108" fmla="*/ 1999689 h 2026899"/>
                <a:gd name="connsiteX109" fmla="*/ 433484 w 2017120"/>
                <a:gd name="connsiteY109" fmla="*/ 1697910 h 2026899"/>
                <a:gd name="connsiteX110" fmla="*/ 588802 w 2017120"/>
                <a:gd name="connsiteY110" fmla="*/ 1706767 h 2026899"/>
                <a:gd name="connsiteX111" fmla="*/ 766802 w 2017120"/>
                <a:gd name="connsiteY111" fmla="*/ 1790582 h 2026899"/>
                <a:gd name="connsiteX112" fmla="*/ 509955 w 2017120"/>
                <a:gd name="connsiteY112" fmla="*/ 1651466 h 2026899"/>
                <a:gd name="connsiteX113" fmla="*/ 1042658 w 2017120"/>
                <a:gd name="connsiteY113" fmla="*/ 1362865 h 2026899"/>
                <a:gd name="connsiteX114" fmla="*/ 509955 w 2017120"/>
                <a:gd name="connsiteY114" fmla="*/ 1651466 h 2026899"/>
                <a:gd name="connsiteX115" fmla="*/ 1570609 w 2017120"/>
                <a:gd name="connsiteY115" fmla="*/ 1929267 h 2026899"/>
                <a:gd name="connsiteX116" fmla="*/ 1385480 w 2017120"/>
                <a:gd name="connsiteY116" fmla="*/ 1937907 h 2026899"/>
                <a:gd name="connsiteX117" fmla="*/ 950850 w 2017120"/>
                <a:gd name="connsiteY117" fmla="*/ 1761852 h 2026899"/>
                <a:gd name="connsiteX118" fmla="*/ 855585 w 2017120"/>
                <a:gd name="connsiteY118" fmla="*/ 1707631 h 2026899"/>
                <a:gd name="connsiteX119" fmla="*/ 861202 w 2017120"/>
                <a:gd name="connsiteY119" fmla="*/ 1695534 h 2026899"/>
                <a:gd name="connsiteX120" fmla="*/ 1570609 w 2017120"/>
                <a:gd name="connsiteY120" fmla="*/ 1929267 h 2026899"/>
                <a:gd name="connsiteX121" fmla="*/ 996214 w 2017120"/>
                <a:gd name="connsiteY121" fmla="*/ 1649090 h 2026899"/>
                <a:gd name="connsiteX122" fmla="*/ 1151316 w 2017120"/>
                <a:gd name="connsiteY122" fmla="*/ 1516238 h 2026899"/>
                <a:gd name="connsiteX123" fmla="*/ 1419179 w 2017120"/>
                <a:gd name="connsiteY123" fmla="*/ 1395483 h 2026899"/>
                <a:gd name="connsiteX124" fmla="*/ 1497594 w 2017120"/>
                <a:gd name="connsiteY124" fmla="*/ 1384250 h 2026899"/>
                <a:gd name="connsiteX125" fmla="*/ 996214 w 2017120"/>
                <a:gd name="connsiteY125" fmla="*/ 1649090 h 2026899"/>
                <a:gd name="connsiteX126" fmla="*/ 1310954 w 2017120"/>
                <a:gd name="connsiteY126" fmla="*/ 1680845 h 2026899"/>
                <a:gd name="connsiteX127" fmla="*/ 1720094 w 2017120"/>
                <a:gd name="connsiteY127" fmla="*/ 1609342 h 2026899"/>
                <a:gd name="connsiteX128" fmla="*/ 1943674 w 2017120"/>
                <a:gd name="connsiteY128" fmla="*/ 1663995 h 2026899"/>
                <a:gd name="connsiteX129" fmla="*/ 1957283 w 2017120"/>
                <a:gd name="connsiteY129" fmla="*/ 1676308 h 2026899"/>
                <a:gd name="connsiteX130" fmla="*/ 1310954 w 2017120"/>
                <a:gd name="connsiteY130" fmla="*/ 1680845 h 2026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</a:cxnLst>
              <a:rect l="l" t="t" r="r" b="b"/>
              <a:pathLst>
                <a:path w="2017120" h="2026899">
                  <a:moveTo>
                    <a:pt x="1991198" y="1649090"/>
                  </a:moveTo>
                  <a:cubicBezTo>
                    <a:pt x="1901550" y="1628784"/>
                    <a:pt x="1811686" y="1608694"/>
                    <a:pt x="1721606" y="1589685"/>
                  </a:cubicBezTo>
                  <a:cubicBezTo>
                    <a:pt x="1611004" y="1566355"/>
                    <a:pt x="1502347" y="1563546"/>
                    <a:pt x="1397577" y="1617551"/>
                  </a:cubicBezTo>
                  <a:cubicBezTo>
                    <a:pt x="1314626" y="1660323"/>
                    <a:pt x="1224546" y="1652114"/>
                    <a:pt x="1134898" y="1649306"/>
                  </a:cubicBezTo>
                  <a:cubicBezTo>
                    <a:pt x="1139435" y="1642177"/>
                    <a:pt x="1145267" y="1638073"/>
                    <a:pt x="1151532" y="1636129"/>
                  </a:cubicBezTo>
                  <a:cubicBezTo>
                    <a:pt x="1271854" y="1598325"/>
                    <a:pt x="1374463" y="1528767"/>
                    <a:pt x="1473184" y="1452945"/>
                  </a:cubicBezTo>
                  <a:cubicBezTo>
                    <a:pt x="1505587" y="1428102"/>
                    <a:pt x="1536694" y="1400884"/>
                    <a:pt x="1546847" y="1356816"/>
                  </a:cubicBezTo>
                  <a:cubicBezTo>
                    <a:pt x="1539286" y="1354224"/>
                    <a:pt x="1533669" y="1349903"/>
                    <a:pt x="1529349" y="1350984"/>
                  </a:cubicBezTo>
                  <a:cubicBezTo>
                    <a:pt x="1459791" y="1366321"/>
                    <a:pt x="1389801" y="1380362"/>
                    <a:pt x="1321107" y="1398940"/>
                  </a:cubicBezTo>
                  <a:cubicBezTo>
                    <a:pt x="1287192" y="1408013"/>
                    <a:pt x="1251764" y="1420542"/>
                    <a:pt x="1223466" y="1440415"/>
                  </a:cubicBezTo>
                  <a:cubicBezTo>
                    <a:pt x="1166869" y="1480163"/>
                    <a:pt x="1117617" y="1530279"/>
                    <a:pt x="1060155" y="1568515"/>
                  </a:cubicBezTo>
                  <a:cubicBezTo>
                    <a:pt x="1007663" y="1603510"/>
                    <a:pt x="951282" y="1642177"/>
                    <a:pt x="891445" y="1654058"/>
                  </a:cubicBezTo>
                  <a:cubicBezTo>
                    <a:pt x="818214" y="1668532"/>
                    <a:pt x="740015" y="1656651"/>
                    <a:pt x="663112" y="1656003"/>
                  </a:cubicBezTo>
                  <a:cubicBezTo>
                    <a:pt x="666137" y="1652546"/>
                    <a:pt x="667649" y="1648874"/>
                    <a:pt x="670457" y="1647578"/>
                  </a:cubicBezTo>
                  <a:cubicBezTo>
                    <a:pt x="687523" y="1640017"/>
                    <a:pt x="704804" y="1632672"/>
                    <a:pt x="722302" y="1625760"/>
                  </a:cubicBezTo>
                  <a:cubicBezTo>
                    <a:pt x="847809" y="1574995"/>
                    <a:pt x="957330" y="1500901"/>
                    <a:pt x="1049355" y="1401316"/>
                  </a:cubicBezTo>
                  <a:cubicBezTo>
                    <a:pt x="1069444" y="1379714"/>
                    <a:pt x="1086294" y="1356168"/>
                    <a:pt x="1084566" y="1318365"/>
                  </a:cubicBezTo>
                  <a:cubicBezTo>
                    <a:pt x="1064692" y="1322469"/>
                    <a:pt x="1048274" y="1324197"/>
                    <a:pt x="1032721" y="1329166"/>
                  </a:cubicBezTo>
                  <a:cubicBezTo>
                    <a:pt x="961219" y="1352064"/>
                    <a:pt x="889284" y="1374530"/>
                    <a:pt x="818430" y="1399372"/>
                  </a:cubicBezTo>
                  <a:cubicBezTo>
                    <a:pt x="730294" y="1430479"/>
                    <a:pt x="650799" y="1479083"/>
                    <a:pt x="584913" y="1543889"/>
                  </a:cubicBezTo>
                  <a:cubicBezTo>
                    <a:pt x="520324" y="1607182"/>
                    <a:pt x="452494" y="1654922"/>
                    <a:pt x="365870" y="1661403"/>
                  </a:cubicBezTo>
                  <a:cubicBezTo>
                    <a:pt x="369542" y="1570459"/>
                    <a:pt x="418579" y="1500037"/>
                    <a:pt x="484033" y="1433071"/>
                  </a:cubicBezTo>
                  <a:cubicBezTo>
                    <a:pt x="548622" y="1367185"/>
                    <a:pt x="597443" y="1287690"/>
                    <a:pt x="628549" y="1199554"/>
                  </a:cubicBezTo>
                  <a:cubicBezTo>
                    <a:pt x="653392" y="1128700"/>
                    <a:pt x="675858" y="1056981"/>
                    <a:pt x="698756" y="985263"/>
                  </a:cubicBezTo>
                  <a:cubicBezTo>
                    <a:pt x="703724" y="969710"/>
                    <a:pt x="705452" y="953292"/>
                    <a:pt x="709556" y="933419"/>
                  </a:cubicBezTo>
                  <a:cubicBezTo>
                    <a:pt x="671969" y="931690"/>
                    <a:pt x="648423" y="948540"/>
                    <a:pt x="626605" y="968630"/>
                  </a:cubicBezTo>
                  <a:cubicBezTo>
                    <a:pt x="527236" y="1060654"/>
                    <a:pt x="452926" y="1170176"/>
                    <a:pt x="402161" y="1295683"/>
                  </a:cubicBezTo>
                  <a:cubicBezTo>
                    <a:pt x="395033" y="1312964"/>
                    <a:pt x="387904" y="1330462"/>
                    <a:pt x="380343" y="1347527"/>
                  </a:cubicBezTo>
                  <a:cubicBezTo>
                    <a:pt x="379047" y="1350336"/>
                    <a:pt x="375375" y="1351848"/>
                    <a:pt x="371919" y="1354872"/>
                  </a:cubicBezTo>
                  <a:cubicBezTo>
                    <a:pt x="371487" y="1277969"/>
                    <a:pt x="359390" y="1199554"/>
                    <a:pt x="373863" y="1126540"/>
                  </a:cubicBezTo>
                  <a:cubicBezTo>
                    <a:pt x="385744" y="1066918"/>
                    <a:pt x="424411" y="1010321"/>
                    <a:pt x="459406" y="957829"/>
                  </a:cubicBezTo>
                  <a:cubicBezTo>
                    <a:pt x="497642" y="900368"/>
                    <a:pt x="547758" y="850899"/>
                    <a:pt x="587506" y="794518"/>
                  </a:cubicBezTo>
                  <a:cubicBezTo>
                    <a:pt x="607379" y="766220"/>
                    <a:pt x="619909" y="730793"/>
                    <a:pt x="628981" y="696878"/>
                  </a:cubicBezTo>
                  <a:cubicBezTo>
                    <a:pt x="647559" y="628184"/>
                    <a:pt x="661600" y="558193"/>
                    <a:pt x="676938" y="488635"/>
                  </a:cubicBezTo>
                  <a:cubicBezTo>
                    <a:pt x="678018" y="484099"/>
                    <a:pt x="673697" y="478482"/>
                    <a:pt x="671105" y="471138"/>
                  </a:cubicBezTo>
                  <a:cubicBezTo>
                    <a:pt x="627037" y="481075"/>
                    <a:pt x="599819" y="512397"/>
                    <a:pt x="574977" y="544800"/>
                  </a:cubicBezTo>
                  <a:cubicBezTo>
                    <a:pt x="499154" y="643521"/>
                    <a:pt x="429596" y="745914"/>
                    <a:pt x="391792" y="866453"/>
                  </a:cubicBezTo>
                  <a:cubicBezTo>
                    <a:pt x="389848" y="872717"/>
                    <a:pt x="385744" y="878334"/>
                    <a:pt x="378615" y="883086"/>
                  </a:cubicBezTo>
                  <a:cubicBezTo>
                    <a:pt x="376023" y="793222"/>
                    <a:pt x="367814" y="703142"/>
                    <a:pt x="410370" y="620407"/>
                  </a:cubicBezTo>
                  <a:cubicBezTo>
                    <a:pt x="464375" y="515854"/>
                    <a:pt x="461351" y="406980"/>
                    <a:pt x="438236" y="296378"/>
                  </a:cubicBezTo>
                  <a:cubicBezTo>
                    <a:pt x="419227" y="206298"/>
                    <a:pt x="399137" y="116650"/>
                    <a:pt x="378831" y="26786"/>
                  </a:cubicBezTo>
                  <a:cubicBezTo>
                    <a:pt x="377319" y="20306"/>
                    <a:pt x="371487" y="14689"/>
                    <a:pt x="361982" y="0"/>
                  </a:cubicBezTo>
                  <a:cubicBezTo>
                    <a:pt x="346212" y="24842"/>
                    <a:pt x="329579" y="43204"/>
                    <a:pt x="322018" y="64374"/>
                  </a:cubicBezTo>
                  <a:cubicBezTo>
                    <a:pt x="282271" y="172167"/>
                    <a:pt x="246196" y="282769"/>
                    <a:pt x="259157" y="399203"/>
                  </a:cubicBezTo>
                  <a:cubicBezTo>
                    <a:pt x="271470" y="510453"/>
                    <a:pt x="277950" y="624511"/>
                    <a:pt x="331307" y="727336"/>
                  </a:cubicBezTo>
                  <a:cubicBezTo>
                    <a:pt x="350749" y="764924"/>
                    <a:pt x="354853" y="804887"/>
                    <a:pt x="349885" y="847443"/>
                  </a:cubicBezTo>
                  <a:cubicBezTo>
                    <a:pt x="343836" y="899504"/>
                    <a:pt x="343620" y="952212"/>
                    <a:pt x="341028" y="1004705"/>
                  </a:cubicBezTo>
                  <a:cubicBezTo>
                    <a:pt x="337140" y="1005569"/>
                    <a:pt x="333035" y="1006649"/>
                    <a:pt x="329147" y="1007513"/>
                  </a:cubicBezTo>
                  <a:cubicBezTo>
                    <a:pt x="288751" y="785445"/>
                    <a:pt x="202560" y="580443"/>
                    <a:pt x="98870" y="379546"/>
                  </a:cubicBezTo>
                  <a:cubicBezTo>
                    <a:pt x="76837" y="378898"/>
                    <a:pt x="71652" y="400499"/>
                    <a:pt x="70788" y="417565"/>
                  </a:cubicBezTo>
                  <a:cubicBezTo>
                    <a:pt x="67764" y="484963"/>
                    <a:pt x="57611" y="554089"/>
                    <a:pt x="68628" y="619327"/>
                  </a:cubicBezTo>
                  <a:cubicBezTo>
                    <a:pt x="94550" y="772052"/>
                    <a:pt x="146611" y="916569"/>
                    <a:pt x="230858" y="1049205"/>
                  </a:cubicBezTo>
                  <a:cubicBezTo>
                    <a:pt x="270822" y="1112066"/>
                    <a:pt x="304089" y="1180544"/>
                    <a:pt x="330875" y="1250319"/>
                  </a:cubicBezTo>
                  <a:cubicBezTo>
                    <a:pt x="346428" y="1290714"/>
                    <a:pt x="342972" y="1338454"/>
                    <a:pt x="347940" y="1381442"/>
                  </a:cubicBezTo>
                  <a:cubicBezTo>
                    <a:pt x="339948" y="1384250"/>
                    <a:pt x="338436" y="1385115"/>
                    <a:pt x="336708" y="1385330"/>
                  </a:cubicBezTo>
                  <a:cubicBezTo>
                    <a:pt x="335195" y="1385547"/>
                    <a:pt x="332603" y="1385115"/>
                    <a:pt x="331955" y="1384250"/>
                  </a:cubicBezTo>
                  <a:cubicBezTo>
                    <a:pt x="231506" y="1206251"/>
                    <a:pt x="131273" y="1028035"/>
                    <a:pt x="30176" y="847875"/>
                  </a:cubicBezTo>
                  <a:cubicBezTo>
                    <a:pt x="-2226" y="856732"/>
                    <a:pt x="2094" y="883518"/>
                    <a:pt x="798" y="906200"/>
                  </a:cubicBezTo>
                  <a:cubicBezTo>
                    <a:pt x="-4603" y="1011185"/>
                    <a:pt x="17863" y="1111634"/>
                    <a:pt x="54587" y="1209059"/>
                  </a:cubicBezTo>
                  <a:cubicBezTo>
                    <a:pt x="102975" y="1337374"/>
                    <a:pt x="177069" y="1450136"/>
                    <a:pt x="268445" y="1551449"/>
                  </a:cubicBezTo>
                  <a:cubicBezTo>
                    <a:pt x="298472" y="1584716"/>
                    <a:pt x="325042" y="1701798"/>
                    <a:pt x="325042" y="1701798"/>
                  </a:cubicBezTo>
                  <a:cubicBezTo>
                    <a:pt x="325042" y="1701798"/>
                    <a:pt x="434996" y="1730961"/>
                    <a:pt x="465455" y="1758396"/>
                  </a:cubicBezTo>
                  <a:cubicBezTo>
                    <a:pt x="566552" y="1849772"/>
                    <a:pt x="679530" y="1923650"/>
                    <a:pt x="807845" y="1972254"/>
                  </a:cubicBezTo>
                  <a:cubicBezTo>
                    <a:pt x="905486" y="2009194"/>
                    <a:pt x="1005719" y="2031660"/>
                    <a:pt x="1110704" y="2026043"/>
                  </a:cubicBezTo>
                  <a:cubicBezTo>
                    <a:pt x="1133386" y="2024963"/>
                    <a:pt x="1160172" y="2029284"/>
                    <a:pt x="1169029" y="1996665"/>
                  </a:cubicBezTo>
                  <a:cubicBezTo>
                    <a:pt x="989085" y="1895352"/>
                    <a:pt x="810869" y="1795119"/>
                    <a:pt x="632654" y="1694886"/>
                  </a:cubicBezTo>
                  <a:cubicBezTo>
                    <a:pt x="631574" y="1694238"/>
                    <a:pt x="631358" y="1691646"/>
                    <a:pt x="631574" y="1690134"/>
                  </a:cubicBezTo>
                  <a:cubicBezTo>
                    <a:pt x="631790" y="1688405"/>
                    <a:pt x="632654" y="1686893"/>
                    <a:pt x="635462" y="1678901"/>
                  </a:cubicBezTo>
                  <a:cubicBezTo>
                    <a:pt x="678450" y="1683869"/>
                    <a:pt x="725974" y="1680629"/>
                    <a:pt x="766586" y="1695966"/>
                  </a:cubicBezTo>
                  <a:cubicBezTo>
                    <a:pt x="836144" y="1722752"/>
                    <a:pt x="904622" y="1756019"/>
                    <a:pt x="967699" y="1795983"/>
                  </a:cubicBezTo>
                  <a:cubicBezTo>
                    <a:pt x="1100335" y="1880230"/>
                    <a:pt x="1244852" y="1932291"/>
                    <a:pt x="1397577" y="1958213"/>
                  </a:cubicBezTo>
                  <a:cubicBezTo>
                    <a:pt x="1462815" y="1969230"/>
                    <a:pt x="1532157" y="1959293"/>
                    <a:pt x="1599339" y="1956053"/>
                  </a:cubicBezTo>
                  <a:cubicBezTo>
                    <a:pt x="1616405" y="1955189"/>
                    <a:pt x="1638007" y="1950004"/>
                    <a:pt x="1637359" y="1927971"/>
                  </a:cubicBezTo>
                  <a:cubicBezTo>
                    <a:pt x="1436461" y="1824281"/>
                    <a:pt x="1231459" y="1738090"/>
                    <a:pt x="1009175" y="1697478"/>
                  </a:cubicBezTo>
                  <a:cubicBezTo>
                    <a:pt x="1010039" y="1693590"/>
                    <a:pt x="1011119" y="1689485"/>
                    <a:pt x="1011983" y="1685597"/>
                  </a:cubicBezTo>
                  <a:cubicBezTo>
                    <a:pt x="1064476" y="1683005"/>
                    <a:pt x="1117185" y="1682789"/>
                    <a:pt x="1169029" y="1676740"/>
                  </a:cubicBezTo>
                  <a:cubicBezTo>
                    <a:pt x="1211585" y="1671772"/>
                    <a:pt x="1251548" y="1675876"/>
                    <a:pt x="1289136" y="1695318"/>
                  </a:cubicBezTo>
                  <a:cubicBezTo>
                    <a:pt x="1392177" y="1748675"/>
                    <a:pt x="1506019" y="1755155"/>
                    <a:pt x="1617269" y="1767468"/>
                  </a:cubicBezTo>
                  <a:cubicBezTo>
                    <a:pt x="1733703" y="1780429"/>
                    <a:pt x="1844305" y="1744570"/>
                    <a:pt x="1952746" y="1705471"/>
                  </a:cubicBezTo>
                  <a:cubicBezTo>
                    <a:pt x="1974132" y="1697694"/>
                    <a:pt x="1992278" y="1681277"/>
                    <a:pt x="2017120" y="1665507"/>
                  </a:cubicBezTo>
                  <a:cubicBezTo>
                    <a:pt x="2003295" y="1656434"/>
                    <a:pt x="1997678" y="1650602"/>
                    <a:pt x="1991198" y="1649090"/>
                  </a:cubicBezTo>
                  <a:close/>
                  <a:moveTo>
                    <a:pt x="664408" y="974462"/>
                  </a:moveTo>
                  <a:cubicBezTo>
                    <a:pt x="626173" y="1181409"/>
                    <a:pt x="542358" y="1362865"/>
                    <a:pt x="375807" y="1507165"/>
                  </a:cubicBezTo>
                  <a:cubicBezTo>
                    <a:pt x="402377" y="1286826"/>
                    <a:pt x="505418" y="1115523"/>
                    <a:pt x="664408" y="974462"/>
                  </a:cubicBezTo>
                  <a:close/>
                  <a:moveTo>
                    <a:pt x="642591" y="519742"/>
                  </a:moveTo>
                  <a:cubicBezTo>
                    <a:pt x="638702" y="546744"/>
                    <a:pt x="636110" y="572667"/>
                    <a:pt x="631358" y="598157"/>
                  </a:cubicBezTo>
                  <a:cubicBezTo>
                    <a:pt x="613212" y="697310"/>
                    <a:pt x="581457" y="789982"/>
                    <a:pt x="510603" y="866021"/>
                  </a:cubicBezTo>
                  <a:cubicBezTo>
                    <a:pt x="465023" y="915057"/>
                    <a:pt x="423331" y="967766"/>
                    <a:pt x="377751" y="1021122"/>
                  </a:cubicBezTo>
                  <a:cubicBezTo>
                    <a:pt x="379479" y="894751"/>
                    <a:pt x="555751" y="561218"/>
                    <a:pt x="642591" y="519742"/>
                  </a:cubicBezTo>
                  <a:close/>
                  <a:moveTo>
                    <a:pt x="319642" y="1161751"/>
                  </a:moveTo>
                  <a:cubicBezTo>
                    <a:pt x="301712" y="1129996"/>
                    <a:pt x="286591" y="1096081"/>
                    <a:pt x="265421" y="1066486"/>
                  </a:cubicBezTo>
                  <a:cubicBezTo>
                    <a:pt x="171885" y="935579"/>
                    <a:pt x="123713" y="786526"/>
                    <a:pt x="89366" y="631856"/>
                  </a:cubicBezTo>
                  <a:cubicBezTo>
                    <a:pt x="75540" y="569426"/>
                    <a:pt x="82885" y="508293"/>
                    <a:pt x="98006" y="446728"/>
                  </a:cubicBezTo>
                  <a:cubicBezTo>
                    <a:pt x="225458" y="668147"/>
                    <a:pt x="299336" y="905552"/>
                    <a:pt x="331739" y="1156134"/>
                  </a:cubicBezTo>
                  <a:cubicBezTo>
                    <a:pt x="327635" y="1158079"/>
                    <a:pt x="323530" y="1160023"/>
                    <a:pt x="319642" y="1161751"/>
                  </a:cubicBezTo>
                  <a:close/>
                  <a:moveTo>
                    <a:pt x="329363" y="1583852"/>
                  </a:moveTo>
                  <a:cubicBezTo>
                    <a:pt x="160220" y="1435015"/>
                    <a:pt x="1878" y="1129780"/>
                    <a:pt x="27800" y="904904"/>
                  </a:cubicBezTo>
                  <a:cubicBezTo>
                    <a:pt x="36873" y="913113"/>
                    <a:pt x="41841" y="915921"/>
                    <a:pt x="44434" y="920241"/>
                  </a:cubicBezTo>
                  <a:cubicBezTo>
                    <a:pt x="109023" y="1030195"/>
                    <a:pt x="174909" y="1139069"/>
                    <a:pt x="236907" y="1250535"/>
                  </a:cubicBezTo>
                  <a:cubicBezTo>
                    <a:pt x="268661" y="1307780"/>
                    <a:pt x="294800" y="1368481"/>
                    <a:pt x="320506" y="1428750"/>
                  </a:cubicBezTo>
                  <a:cubicBezTo>
                    <a:pt x="341460" y="1477787"/>
                    <a:pt x="336492" y="1529199"/>
                    <a:pt x="329363" y="1583852"/>
                  </a:cubicBezTo>
                  <a:close/>
                  <a:moveTo>
                    <a:pt x="346428" y="706598"/>
                  </a:moveTo>
                  <a:cubicBezTo>
                    <a:pt x="269526" y="486907"/>
                    <a:pt x="253540" y="276072"/>
                    <a:pt x="350965" y="60485"/>
                  </a:cubicBezTo>
                  <a:cubicBezTo>
                    <a:pt x="358525" y="68694"/>
                    <a:pt x="362414" y="71070"/>
                    <a:pt x="363278" y="74095"/>
                  </a:cubicBezTo>
                  <a:cubicBezTo>
                    <a:pt x="381856" y="148405"/>
                    <a:pt x="402593" y="222500"/>
                    <a:pt x="417931" y="297674"/>
                  </a:cubicBezTo>
                  <a:cubicBezTo>
                    <a:pt x="449686" y="453424"/>
                    <a:pt x="431108" y="557761"/>
                    <a:pt x="346428" y="706598"/>
                  </a:cubicBezTo>
                  <a:close/>
                  <a:moveTo>
                    <a:pt x="766802" y="1790582"/>
                  </a:moveTo>
                  <a:cubicBezTo>
                    <a:pt x="878051" y="1852580"/>
                    <a:pt x="987141" y="1918466"/>
                    <a:pt x="1097095" y="1983055"/>
                  </a:cubicBezTo>
                  <a:cubicBezTo>
                    <a:pt x="1101415" y="1985648"/>
                    <a:pt x="1104223" y="1990616"/>
                    <a:pt x="1112432" y="1999689"/>
                  </a:cubicBezTo>
                  <a:cubicBezTo>
                    <a:pt x="887556" y="2025179"/>
                    <a:pt x="582321" y="1867053"/>
                    <a:pt x="433484" y="1697910"/>
                  </a:cubicBezTo>
                  <a:cubicBezTo>
                    <a:pt x="488137" y="1690782"/>
                    <a:pt x="539549" y="1685813"/>
                    <a:pt x="588802" y="1706767"/>
                  </a:cubicBezTo>
                  <a:cubicBezTo>
                    <a:pt x="649071" y="1732689"/>
                    <a:pt x="709772" y="1758612"/>
                    <a:pt x="766802" y="1790582"/>
                  </a:cubicBezTo>
                  <a:close/>
                  <a:moveTo>
                    <a:pt x="509955" y="1651466"/>
                  </a:moveTo>
                  <a:cubicBezTo>
                    <a:pt x="654256" y="1484915"/>
                    <a:pt x="835928" y="1401100"/>
                    <a:pt x="1042658" y="1362865"/>
                  </a:cubicBezTo>
                  <a:cubicBezTo>
                    <a:pt x="901813" y="1521855"/>
                    <a:pt x="730510" y="1624896"/>
                    <a:pt x="509955" y="1651466"/>
                  </a:cubicBezTo>
                  <a:close/>
                  <a:moveTo>
                    <a:pt x="1570609" y="1929267"/>
                  </a:moveTo>
                  <a:cubicBezTo>
                    <a:pt x="1509043" y="1944172"/>
                    <a:pt x="1447910" y="1951733"/>
                    <a:pt x="1385480" y="1937907"/>
                  </a:cubicBezTo>
                  <a:cubicBezTo>
                    <a:pt x="1230811" y="1903560"/>
                    <a:pt x="1081757" y="1855388"/>
                    <a:pt x="950850" y="1761852"/>
                  </a:cubicBezTo>
                  <a:cubicBezTo>
                    <a:pt x="921255" y="1740682"/>
                    <a:pt x="887556" y="1725561"/>
                    <a:pt x="855585" y="1707631"/>
                  </a:cubicBezTo>
                  <a:cubicBezTo>
                    <a:pt x="857530" y="1703527"/>
                    <a:pt x="859258" y="1699638"/>
                    <a:pt x="861202" y="1695534"/>
                  </a:cubicBezTo>
                  <a:cubicBezTo>
                    <a:pt x="1111784" y="1728153"/>
                    <a:pt x="1349189" y="1801815"/>
                    <a:pt x="1570609" y="1929267"/>
                  </a:cubicBezTo>
                  <a:close/>
                  <a:moveTo>
                    <a:pt x="996214" y="1649090"/>
                  </a:moveTo>
                  <a:cubicBezTo>
                    <a:pt x="1049787" y="1603510"/>
                    <a:pt x="1102279" y="1561818"/>
                    <a:pt x="1151316" y="1516238"/>
                  </a:cubicBezTo>
                  <a:cubicBezTo>
                    <a:pt x="1227570" y="1445600"/>
                    <a:pt x="1320027" y="1413629"/>
                    <a:pt x="1419179" y="1395483"/>
                  </a:cubicBezTo>
                  <a:cubicBezTo>
                    <a:pt x="1444669" y="1390731"/>
                    <a:pt x="1470592" y="1388139"/>
                    <a:pt x="1497594" y="1384250"/>
                  </a:cubicBezTo>
                  <a:cubicBezTo>
                    <a:pt x="1456335" y="1471522"/>
                    <a:pt x="1122585" y="1647794"/>
                    <a:pt x="996214" y="1649090"/>
                  </a:cubicBezTo>
                  <a:close/>
                  <a:moveTo>
                    <a:pt x="1310954" y="1680845"/>
                  </a:moveTo>
                  <a:cubicBezTo>
                    <a:pt x="1459575" y="1596165"/>
                    <a:pt x="1564128" y="1577587"/>
                    <a:pt x="1720094" y="1609342"/>
                  </a:cubicBezTo>
                  <a:cubicBezTo>
                    <a:pt x="1795269" y="1624680"/>
                    <a:pt x="1869147" y="1645418"/>
                    <a:pt x="1943674" y="1663995"/>
                  </a:cubicBezTo>
                  <a:cubicBezTo>
                    <a:pt x="1946914" y="1664859"/>
                    <a:pt x="1949290" y="1668748"/>
                    <a:pt x="1957283" y="1676308"/>
                  </a:cubicBezTo>
                  <a:cubicBezTo>
                    <a:pt x="1741480" y="1773733"/>
                    <a:pt x="1530429" y="1757747"/>
                    <a:pt x="1310954" y="1680845"/>
                  </a:cubicBezTo>
                  <a:close/>
                </a:path>
              </a:pathLst>
            </a:custGeom>
            <a:grpFill/>
            <a:ln w="21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图形 12">
              <a:extLst>
                <a:ext uri="{FF2B5EF4-FFF2-40B4-BE49-F238E27FC236}">
                  <a16:creationId xmlns:a16="http://schemas.microsoft.com/office/drawing/2014/main" id="{9E5F4F93-D6A2-B068-E5B6-D2A5EC43EBFD}"/>
                </a:ext>
              </a:extLst>
            </p:cNvPr>
            <p:cNvSpPr/>
            <p:nvPr/>
          </p:nvSpPr>
          <p:spPr>
            <a:xfrm rot="5400000">
              <a:off x="213624" y="228748"/>
              <a:ext cx="1078194" cy="1083421"/>
            </a:xfrm>
            <a:custGeom>
              <a:avLst/>
              <a:gdLst>
                <a:gd name="connsiteX0" fmla="*/ 1991198 w 2017120"/>
                <a:gd name="connsiteY0" fmla="*/ 1649090 h 2026899"/>
                <a:gd name="connsiteX1" fmla="*/ 1721606 w 2017120"/>
                <a:gd name="connsiteY1" fmla="*/ 1589685 h 2026899"/>
                <a:gd name="connsiteX2" fmla="*/ 1397577 w 2017120"/>
                <a:gd name="connsiteY2" fmla="*/ 1617551 h 2026899"/>
                <a:gd name="connsiteX3" fmla="*/ 1134898 w 2017120"/>
                <a:gd name="connsiteY3" fmla="*/ 1649306 h 2026899"/>
                <a:gd name="connsiteX4" fmla="*/ 1151532 w 2017120"/>
                <a:gd name="connsiteY4" fmla="*/ 1636129 h 2026899"/>
                <a:gd name="connsiteX5" fmla="*/ 1473184 w 2017120"/>
                <a:gd name="connsiteY5" fmla="*/ 1452945 h 2026899"/>
                <a:gd name="connsiteX6" fmla="*/ 1546847 w 2017120"/>
                <a:gd name="connsiteY6" fmla="*/ 1356816 h 2026899"/>
                <a:gd name="connsiteX7" fmla="*/ 1529349 w 2017120"/>
                <a:gd name="connsiteY7" fmla="*/ 1350984 h 2026899"/>
                <a:gd name="connsiteX8" fmla="*/ 1321107 w 2017120"/>
                <a:gd name="connsiteY8" fmla="*/ 1398940 h 2026899"/>
                <a:gd name="connsiteX9" fmla="*/ 1223466 w 2017120"/>
                <a:gd name="connsiteY9" fmla="*/ 1440415 h 2026899"/>
                <a:gd name="connsiteX10" fmla="*/ 1060155 w 2017120"/>
                <a:gd name="connsiteY10" fmla="*/ 1568515 h 2026899"/>
                <a:gd name="connsiteX11" fmla="*/ 891445 w 2017120"/>
                <a:gd name="connsiteY11" fmla="*/ 1654058 h 2026899"/>
                <a:gd name="connsiteX12" fmla="*/ 663112 w 2017120"/>
                <a:gd name="connsiteY12" fmla="*/ 1656003 h 2026899"/>
                <a:gd name="connsiteX13" fmla="*/ 670457 w 2017120"/>
                <a:gd name="connsiteY13" fmla="*/ 1647578 h 2026899"/>
                <a:gd name="connsiteX14" fmla="*/ 722302 w 2017120"/>
                <a:gd name="connsiteY14" fmla="*/ 1625760 h 2026899"/>
                <a:gd name="connsiteX15" fmla="*/ 1049355 w 2017120"/>
                <a:gd name="connsiteY15" fmla="*/ 1401316 h 2026899"/>
                <a:gd name="connsiteX16" fmla="*/ 1084566 w 2017120"/>
                <a:gd name="connsiteY16" fmla="*/ 1318365 h 2026899"/>
                <a:gd name="connsiteX17" fmla="*/ 1032721 w 2017120"/>
                <a:gd name="connsiteY17" fmla="*/ 1329166 h 2026899"/>
                <a:gd name="connsiteX18" fmla="*/ 818430 w 2017120"/>
                <a:gd name="connsiteY18" fmla="*/ 1399372 h 2026899"/>
                <a:gd name="connsiteX19" fmla="*/ 584913 w 2017120"/>
                <a:gd name="connsiteY19" fmla="*/ 1543889 h 2026899"/>
                <a:gd name="connsiteX20" fmla="*/ 365870 w 2017120"/>
                <a:gd name="connsiteY20" fmla="*/ 1661403 h 2026899"/>
                <a:gd name="connsiteX21" fmla="*/ 484033 w 2017120"/>
                <a:gd name="connsiteY21" fmla="*/ 1433071 h 2026899"/>
                <a:gd name="connsiteX22" fmla="*/ 628549 w 2017120"/>
                <a:gd name="connsiteY22" fmla="*/ 1199554 h 2026899"/>
                <a:gd name="connsiteX23" fmla="*/ 698756 w 2017120"/>
                <a:gd name="connsiteY23" fmla="*/ 985263 h 2026899"/>
                <a:gd name="connsiteX24" fmla="*/ 709556 w 2017120"/>
                <a:gd name="connsiteY24" fmla="*/ 933419 h 2026899"/>
                <a:gd name="connsiteX25" fmla="*/ 626605 w 2017120"/>
                <a:gd name="connsiteY25" fmla="*/ 968630 h 2026899"/>
                <a:gd name="connsiteX26" fmla="*/ 402161 w 2017120"/>
                <a:gd name="connsiteY26" fmla="*/ 1295683 h 2026899"/>
                <a:gd name="connsiteX27" fmla="*/ 380343 w 2017120"/>
                <a:gd name="connsiteY27" fmla="*/ 1347527 h 2026899"/>
                <a:gd name="connsiteX28" fmla="*/ 371919 w 2017120"/>
                <a:gd name="connsiteY28" fmla="*/ 1354872 h 2026899"/>
                <a:gd name="connsiteX29" fmla="*/ 373863 w 2017120"/>
                <a:gd name="connsiteY29" fmla="*/ 1126540 h 2026899"/>
                <a:gd name="connsiteX30" fmla="*/ 459406 w 2017120"/>
                <a:gd name="connsiteY30" fmla="*/ 957829 h 2026899"/>
                <a:gd name="connsiteX31" fmla="*/ 587506 w 2017120"/>
                <a:gd name="connsiteY31" fmla="*/ 794518 h 2026899"/>
                <a:gd name="connsiteX32" fmla="*/ 628981 w 2017120"/>
                <a:gd name="connsiteY32" fmla="*/ 696878 h 2026899"/>
                <a:gd name="connsiteX33" fmla="*/ 676938 w 2017120"/>
                <a:gd name="connsiteY33" fmla="*/ 488635 h 2026899"/>
                <a:gd name="connsiteX34" fmla="*/ 671105 w 2017120"/>
                <a:gd name="connsiteY34" fmla="*/ 471138 h 2026899"/>
                <a:gd name="connsiteX35" fmla="*/ 574977 w 2017120"/>
                <a:gd name="connsiteY35" fmla="*/ 544800 h 2026899"/>
                <a:gd name="connsiteX36" fmla="*/ 391792 w 2017120"/>
                <a:gd name="connsiteY36" fmla="*/ 866453 h 2026899"/>
                <a:gd name="connsiteX37" fmla="*/ 378615 w 2017120"/>
                <a:gd name="connsiteY37" fmla="*/ 883086 h 2026899"/>
                <a:gd name="connsiteX38" fmla="*/ 410370 w 2017120"/>
                <a:gd name="connsiteY38" fmla="*/ 620407 h 2026899"/>
                <a:gd name="connsiteX39" fmla="*/ 438236 w 2017120"/>
                <a:gd name="connsiteY39" fmla="*/ 296378 h 2026899"/>
                <a:gd name="connsiteX40" fmla="*/ 378831 w 2017120"/>
                <a:gd name="connsiteY40" fmla="*/ 26786 h 2026899"/>
                <a:gd name="connsiteX41" fmla="*/ 361982 w 2017120"/>
                <a:gd name="connsiteY41" fmla="*/ 0 h 2026899"/>
                <a:gd name="connsiteX42" fmla="*/ 322018 w 2017120"/>
                <a:gd name="connsiteY42" fmla="*/ 64374 h 2026899"/>
                <a:gd name="connsiteX43" fmla="*/ 259157 w 2017120"/>
                <a:gd name="connsiteY43" fmla="*/ 399203 h 2026899"/>
                <a:gd name="connsiteX44" fmla="*/ 331307 w 2017120"/>
                <a:gd name="connsiteY44" fmla="*/ 727336 h 2026899"/>
                <a:gd name="connsiteX45" fmla="*/ 349885 w 2017120"/>
                <a:gd name="connsiteY45" fmla="*/ 847443 h 2026899"/>
                <a:gd name="connsiteX46" fmla="*/ 341028 w 2017120"/>
                <a:gd name="connsiteY46" fmla="*/ 1004705 h 2026899"/>
                <a:gd name="connsiteX47" fmla="*/ 329147 w 2017120"/>
                <a:gd name="connsiteY47" fmla="*/ 1007513 h 2026899"/>
                <a:gd name="connsiteX48" fmla="*/ 98870 w 2017120"/>
                <a:gd name="connsiteY48" fmla="*/ 379546 h 2026899"/>
                <a:gd name="connsiteX49" fmla="*/ 70788 w 2017120"/>
                <a:gd name="connsiteY49" fmla="*/ 417565 h 2026899"/>
                <a:gd name="connsiteX50" fmla="*/ 68628 w 2017120"/>
                <a:gd name="connsiteY50" fmla="*/ 619327 h 2026899"/>
                <a:gd name="connsiteX51" fmla="*/ 230858 w 2017120"/>
                <a:gd name="connsiteY51" fmla="*/ 1049205 h 2026899"/>
                <a:gd name="connsiteX52" fmla="*/ 330875 w 2017120"/>
                <a:gd name="connsiteY52" fmla="*/ 1250319 h 2026899"/>
                <a:gd name="connsiteX53" fmla="*/ 347940 w 2017120"/>
                <a:gd name="connsiteY53" fmla="*/ 1381442 h 2026899"/>
                <a:gd name="connsiteX54" fmla="*/ 336708 w 2017120"/>
                <a:gd name="connsiteY54" fmla="*/ 1385330 h 2026899"/>
                <a:gd name="connsiteX55" fmla="*/ 331955 w 2017120"/>
                <a:gd name="connsiteY55" fmla="*/ 1384250 h 2026899"/>
                <a:gd name="connsiteX56" fmla="*/ 30176 w 2017120"/>
                <a:gd name="connsiteY56" fmla="*/ 847875 h 2026899"/>
                <a:gd name="connsiteX57" fmla="*/ 798 w 2017120"/>
                <a:gd name="connsiteY57" fmla="*/ 906200 h 2026899"/>
                <a:gd name="connsiteX58" fmla="*/ 54587 w 2017120"/>
                <a:gd name="connsiteY58" fmla="*/ 1209059 h 2026899"/>
                <a:gd name="connsiteX59" fmla="*/ 268445 w 2017120"/>
                <a:gd name="connsiteY59" fmla="*/ 1551449 h 2026899"/>
                <a:gd name="connsiteX60" fmla="*/ 325042 w 2017120"/>
                <a:gd name="connsiteY60" fmla="*/ 1701798 h 2026899"/>
                <a:gd name="connsiteX61" fmla="*/ 465455 w 2017120"/>
                <a:gd name="connsiteY61" fmla="*/ 1758396 h 2026899"/>
                <a:gd name="connsiteX62" fmla="*/ 807845 w 2017120"/>
                <a:gd name="connsiteY62" fmla="*/ 1972254 h 2026899"/>
                <a:gd name="connsiteX63" fmla="*/ 1110704 w 2017120"/>
                <a:gd name="connsiteY63" fmla="*/ 2026043 h 2026899"/>
                <a:gd name="connsiteX64" fmla="*/ 1169029 w 2017120"/>
                <a:gd name="connsiteY64" fmla="*/ 1996665 h 2026899"/>
                <a:gd name="connsiteX65" fmla="*/ 632654 w 2017120"/>
                <a:gd name="connsiteY65" fmla="*/ 1694886 h 2026899"/>
                <a:gd name="connsiteX66" fmla="*/ 631574 w 2017120"/>
                <a:gd name="connsiteY66" fmla="*/ 1690134 h 2026899"/>
                <a:gd name="connsiteX67" fmla="*/ 635462 w 2017120"/>
                <a:gd name="connsiteY67" fmla="*/ 1678901 h 2026899"/>
                <a:gd name="connsiteX68" fmla="*/ 766586 w 2017120"/>
                <a:gd name="connsiteY68" fmla="*/ 1695966 h 2026899"/>
                <a:gd name="connsiteX69" fmla="*/ 967699 w 2017120"/>
                <a:gd name="connsiteY69" fmla="*/ 1795983 h 2026899"/>
                <a:gd name="connsiteX70" fmla="*/ 1397577 w 2017120"/>
                <a:gd name="connsiteY70" fmla="*/ 1958213 h 2026899"/>
                <a:gd name="connsiteX71" fmla="*/ 1599339 w 2017120"/>
                <a:gd name="connsiteY71" fmla="*/ 1956053 h 2026899"/>
                <a:gd name="connsiteX72" fmla="*/ 1637359 w 2017120"/>
                <a:gd name="connsiteY72" fmla="*/ 1927971 h 2026899"/>
                <a:gd name="connsiteX73" fmla="*/ 1009175 w 2017120"/>
                <a:gd name="connsiteY73" fmla="*/ 1697478 h 2026899"/>
                <a:gd name="connsiteX74" fmla="*/ 1011983 w 2017120"/>
                <a:gd name="connsiteY74" fmla="*/ 1685597 h 2026899"/>
                <a:gd name="connsiteX75" fmla="*/ 1169029 w 2017120"/>
                <a:gd name="connsiteY75" fmla="*/ 1676740 h 2026899"/>
                <a:gd name="connsiteX76" fmla="*/ 1289136 w 2017120"/>
                <a:gd name="connsiteY76" fmla="*/ 1695318 h 2026899"/>
                <a:gd name="connsiteX77" fmla="*/ 1617269 w 2017120"/>
                <a:gd name="connsiteY77" fmla="*/ 1767468 h 2026899"/>
                <a:gd name="connsiteX78" fmla="*/ 1952746 w 2017120"/>
                <a:gd name="connsiteY78" fmla="*/ 1705471 h 2026899"/>
                <a:gd name="connsiteX79" fmla="*/ 2017120 w 2017120"/>
                <a:gd name="connsiteY79" fmla="*/ 1665507 h 2026899"/>
                <a:gd name="connsiteX80" fmla="*/ 1991198 w 2017120"/>
                <a:gd name="connsiteY80" fmla="*/ 1649090 h 2026899"/>
                <a:gd name="connsiteX81" fmla="*/ 664408 w 2017120"/>
                <a:gd name="connsiteY81" fmla="*/ 974462 h 2026899"/>
                <a:gd name="connsiteX82" fmla="*/ 375807 w 2017120"/>
                <a:gd name="connsiteY82" fmla="*/ 1507165 h 2026899"/>
                <a:gd name="connsiteX83" fmla="*/ 664408 w 2017120"/>
                <a:gd name="connsiteY83" fmla="*/ 974462 h 2026899"/>
                <a:gd name="connsiteX84" fmla="*/ 642591 w 2017120"/>
                <a:gd name="connsiteY84" fmla="*/ 519742 h 2026899"/>
                <a:gd name="connsiteX85" fmla="*/ 631358 w 2017120"/>
                <a:gd name="connsiteY85" fmla="*/ 598157 h 2026899"/>
                <a:gd name="connsiteX86" fmla="*/ 510603 w 2017120"/>
                <a:gd name="connsiteY86" fmla="*/ 866021 h 2026899"/>
                <a:gd name="connsiteX87" fmla="*/ 377751 w 2017120"/>
                <a:gd name="connsiteY87" fmla="*/ 1021122 h 2026899"/>
                <a:gd name="connsiteX88" fmla="*/ 642591 w 2017120"/>
                <a:gd name="connsiteY88" fmla="*/ 519742 h 2026899"/>
                <a:gd name="connsiteX89" fmla="*/ 319642 w 2017120"/>
                <a:gd name="connsiteY89" fmla="*/ 1161751 h 2026899"/>
                <a:gd name="connsiteX90" fmla="*/ 265421 w 2017120"/>
                <a:gd name="connsiteY90" fmla="*/ 1066486 h 2026899"/>
                <a:gd name="connsiteX91" fmla="*/ 89366 w 2017120"/>
                <a:gd name="connsiteY91" fmla="*/ 631856 h 2026899"/>
                <a:gd name="connsiteX92" fmla="*/ 98006 w 2017120"/>
                <a:gd name="connsiteY92" fmla="*/ 446728 h 2026899"/>
                <a:gd name="connsiteX93" fmla="*/ 331739 w 2017120"/>
                <a:gd name="connsiteY93" fmla="*/ 1156134 h 2026899"/>
                <a:gd name="connsiteX94" fmla="*/ 319642 w 2017120"/>
                <a:gd name="connsiteY94" fmla="*/ 1161751 h 2026899"/>
                <a:gd name="connsiteX95" fmla="*/ 329363 w 2017120"/>
                <a:gd name="connsiteY95" fmla="*/ 1583852 h 2026899"/>
                <a:gd name="connsiteX96" fmla="*/ 27800 w 2017120"/>
                <a:gd name="connsiteY96" fmla="*/ 904904 h 2026899"/>
                <a:gd name="connsiteX97" fmla="*/ 44434 w 2017120"/>
                <a:gd name="connsiteY97" fmla="*/ 920241 h 2026899"/>
                <a:gd name="connsiteX98" fmla="*/ 236907 w 2017120"/>
                <a:gd name="connsiteY98" fmla="*/ 1250535 h 2026899"/>
                <a:gd name="connsiteX99" fmla="*/ 320506 w 2017120"/>
                <a:gd name="connsiteY99" fmla="*/ 1428750 h 2026899"/>
                <a:gd name="connsiteX100" fmla="*/ 329363 w 2017120"/>
                <a:gd name="connsiteY100" fmla="*/ 1583852 h 2026899"/>
                <a:gd name="connsiteX101" fmla="*/ 346428 w 2017120"/>
                <a:gd name="connsiteY101" fmla="*/ 706598 h 2026899"/>
                <a:gd name="connsiteX102" fmla="*/ 350965 w 2017120"/>
                <a:gd name="connsiteY102" fmla="*/ 60485 h 2026899"/>
                <a:gd name="connsiteX103" fmla="*/ 363278 w 2017120"/>
                <a:gd name="connsiteY103" fmla="*/ 74095 h 2026899"/>
                <a:gd name="connsiteX104" fmla="*/ 417931 w 2017120"/>
                <a:gd name="connsiteY104" fmla="*/ 297674 h 2026899"/>
                <a:gd name="connsiteX105" fmla="*/ 346428 w 2017120"/>
                <a:gd name="connsiteY105" fmla="*/ 706598 h 2026899"/>
                <a:gd name="connsiteX106" fmla="*/ 766802 w 2017120"/>
                <a:gd name="connsiteY106" fmla="*/ 1790582 h 2026899"/>
                <a:gd name="connsiteX107" fmla="*/ 1097095 w 2017120"/>
                <a:gd name="connsiteY107" fmla="*/ 1983055 h 2026899"/>
                <a:gd name="connsiteX108" fmla="*/ 1112432 w 2017120"/>
                <a:gd name="connsiteY108" fmla="*/ 1999689 h 2026899"/>
                <a:gd name="connsiteX109" fmla="*/ 433484 w 2017120"/>
                <a:gd name="connsiteY109" fmla="*/ 1697910 h 2026899"/>
                <a:gd name="connsiteX110" fmla="*/ 588802 w 2017120"/>
                <a:gd name="connsiteY110" fmla="*/ 1706767 h 2026899"/>
                <a:gd name="connsiteX111" fmla="*/ 766802 w 2017120"/>
                <a:gd name="connsiteY111" fmla="*/ 1790582 h 2026899"/>
                <a:gd name="connsiteX112" fmla="*/ 509955 w 2017120"/>
                <a:gd name="connsiteY112" fmla="*/ 1651466 h 2026899"/>
                <a:gd name="connsiteX113" fmla="*/ 1042658 w 2017120"/>
                <a:gd name="connsiteY113" fmla="*/ 1362865 h 2026899"/>
                <a:gd name="connsiteX114" fmla="*/ 509955 w 2017120"/>
                <a:gd name="connsiteY114" fmla="*/ 1651466 h 2026899"/>
                <a:gd name="connsiteX115" fmla="*/ 1570609 w 2017120"/>
                <a:gd name="connsiteY115" fmla="*/ 1929267 h 2026899"/>
                <a:gd name="connsiteX116" fmla="*/ 1385480 w 2017120"/>
                <a:gd name="connsiteY116" fmla="*/ 1937907 h 2026899"/>
                <a:gd name="connsiteX117" fmla="*/ 950850 w 2017120"/>
                <a:gd name="connsiteY117" fmla="*/ 1761852 h 2026899"/>
                <a:gd name="connsiteX118" fmla="*/ 855585 w 2017120"/>
                <a:gd name="connsiteY118" fmla="*/ 1707631 h 2026899"/>
                <a:gd name="connsiteX119" fmla="*/ 861202 w 2017120"/>
                <a:gd name="connsiteY119" fmla="*/ 1695534 h 2026899"/>
                <a:gd name="connsiteX120" fmla="*/ 1570609 w 2017120"/>
                <a:gd name="connsiteY120" fmla="*/ 1929267 h 2026899"/>
                <a:gd name="connsiteX121" fmla="*/ 996214 w 2017120"/>
                <a:gd name="connsiteY121" fmla="*/ 1649090 h 2026899"/>
                <a:gd name="connsiteX122" fmla="*/ 1151316 w 2017120"/>
                <a:gd name="connsiteY122" fmla="*/ 1516238 h 2026899"/>
                <a:gd name="connsiteX123" fmla="*/ 1419179 w 2017120"/>
                <a:gd name="connsiteY123" fmla="*/ 1395483 h 2026899"/>
                <a:gd name="connsiteX124" fmla="*/ 1497594 w 2017120"/>
                <a:gd name="connsiteY124" fmla="*/ 1384250 h 2026899"/>
                <a:gd name="connsiteX125" fmla="*/ 996214 w 2017120"/>
                <a:gd name="connsiteY125" fmla="*/ 1649090 h 2026899"/>
                <a:gd name="connsiteX126" fmla="*/ 1310954 w 2017120"/>
                <a:gd name="connsiteY126" fmla="*/ 1680845 h 2026899"/>
                <a:gd name="connsiteX127" fmla="*/ 1720094 w 2017120"/>
                <a:gd name="connsiteY127" fmla="*/ 1609342 h 2026899"/>
                <a:gd name="connsiteX128" fmla="*/ 1943674 w 2017120"/>
                <a:gd name="connsiteY128" fmla="*/ 1663995 h 2026899"/>
                <a:gd name="connsiteX129" fmla="*/ 1957283 w 2017120"/>
                <a:gd name="connsiteY129" fmla="*/ 1676308 h 2026899"/>
                <a:gd name="connsiteX130" fmla="*/ 1310954 w 2017120"/>
                <a:gd name="connsiteY130" fmla="*/ 1680845 h 2026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</a:cxnLst>
              <a:rect l="l" t="t" r="r" b="b"/>
              <a:pathLst>
                <a:path w="2017120" h="2026899">
                  <a:moveTo>
                    <a:pt x="1991198" y="1649090"/>
                  </a:moveTo>
                  <a:cubicBezTo>
                    <a:pt x="1901550" y="1628784"/>
                    <a:pt x="1811686" y="1608694"/>
                    <a:pt x="1721606" y="1589685"/>
                  </a:cubicBezTo>
                  <a:cubicBezTo>
                    <a:pt x="1611004" y="1566355"/>
                    <a:pt x="1502347" y="1563546"/>
                    <a:pt x="1397577" y="1617551"/>
                  </a:cubicBezTo>
                  <a:cubicBezTo>
                    <a:pt x="1314626" y="1660323"/>
                    <a:pt x="1224546" y="1652114"/>
                    <a:pt x="1134898" y="1649306"/>
                  </a:cubicBezTo>
                  <a:cubicBezTo>
                    <a:pt x="1139435" y="1642177"/>
                    <a:pt x="1145267" y="1638073"/>
                    <a:pt x="1151532" y="1636129"/>
                  </a:cubicBezTo>
                  <a:cubicBezTo>
                    <a:pt x="1271854" y="1598325"/>
                    <a:pt x="1374463" y="1528767"/>
                    <a:pt x="1473184" y="1452945"/>
                  </a:cubicBezTo>
                  <a:cubicBezTo>
                    <a:pt x="1505587" y="1428102"/>
                    <a:pt x="1536694" y="1400884"/>
                    <a:pt x="1546847" y="1356816"/>
                  </a:cubicBezTo>
                  <a:cubicBezTo>
                    <a:pt x="1539286" y="1354224"/>
                    <a:pt x="1533669" y="1349903"/>
                    <a:pt x="1529349" y="1350984"/>
                  </a:cubicBezTo>
                  <a:cubicBezTo>
                    <a:pt x="1459791" y="1366321"/>
                    <a:pt x="1389801" y="1380362"/>
                    <a:pt x="1321107" y="1398940"/>
                  </a:cubicBezTo>
                  <a:cubicBezTo>
                    <a:pt x="1287192" y="1408013"/>
                    <a:pt x="1251764" y="1420542"/>
                    <a:pt x="1223466" y="1440415"/>
                  </a:cubicBezTo>
                  <a:cubicBezTo>
                    <a:pt x="1166869" y="1480163"/>
                    <a:pt x="1117617" y="1530279"/>
                    <a:pt x="1060155" y="1568515"/>
                  </a:cubicBezTo>
                  <a:cubicBezTo>
                    <a:pt x="1007663" y="1603510"/>
                    <a:pt x="951282" y="1642177"/>
                    <a:pt x="891445" y="1654058"/>
                  </a:cubicBezTo>
                  <a:cubicBezTo>
                    <a:pt x="818214" y="1668532"/>
                    <a:pt x="740015" y="1656651"/>
                    <a:pt x="663112" y="1656003"/>
                  </a:cubicBezTo>
                  <a:cubicBezTo>
                    <a:pt x="666137" y="1652546"/>
                    <a:pt x="667649" y="1648874"/>
                    <a:pt x="670457" y="1647578"/>
                  </a:cubicBezTo>
                  <a:cubicBezTo>
                    <a:pt x="687523" y="1640017"/>
                    <a:pt x="704804" y="1632672"/>
                    <a:pt x="722302" y="1625760"/>
                  </a:cubicBezTo>
                  <a:cubicBezTo>
                    <a:pt x="847809" y="1574995"/>
                    <a:pt x="957330" y="1500901"/>
                    <a:pt x="1049355" y="1401316"/>
                  </a:cubicBezTo>
                  <a:cubicBezTo>
                    <a:pt x="1069444" y="1379714"/>
                    <a:pt x="1086294" y="1356168"/>
                    <a:pt x="1084566" y="1318365"/>
                  </a:cubicBezTo>
                  <a:cubicBezTo>
                    <a:pt x="1064692" y="1322469"/>
                    <a:pt x="1048274" y="1324197"/>
                    <a:pt x="1032721" y="1329166"/>
                  </a:cubicBezTo>
                  <a:cubicBezTo>
                    <a:pt x="961219" y="1352064"/>
                    <a:pt x="889284" y="1374530"/>
                    <a:pt x="818430" y="1399372"/>
                  </a:cubicBezTo>
                  <a:cubicBezTo>
                    <a:pt x="730294" y="1430479"/>
                    <a:pt x="650799" y="1479083"/>
                    <a:pt x="584913" y="1543889"/>
                  </a:cubicBezTo>
                  <a:cubicBezTo>
                    <a:pt x="520324" y="1607182"/>
                    <a:pt x="452494" y="1654922"/>
                    <a:pt x="365870" y="1661403"/>
                  </a:cubicBezTo>
                  <a:cubicBezTo>
                    <a:pt x="369542" y="1570459"/>
                    <a:pt x="418579" y="1500037"/>
                    <a:pt x="484033" y="1433071"/>
                  </a:cubicBezTo>
                  <a:cubicBezTo>
                    <a:pt x="548622" y="1367185"/>
                    <a:pt x="597443" y="1287690"/>
                    <a:pt x="628549" y="1199554"/>
                  </a:cubicBezTo>
                  <a:cubicBezTo>
                    <a:pt x="653392" y="1128700"/>
                    <a:pt x="675858" y="1056981"/>
                    <a:pt x="698756" y="985263"/>
                  </a:cubicBezTo>
                  <a:cubicBezTo>
                    <a:pt x="703724" y="969710"/>
                    <a:pt x="705452" y="953292"/>
                    <a:pt x="709556" y="933419"/>
                  </a:cubicBezTo>
                  <a:cubicBezTo>
                    <a:pt x="671969" y="931690"/>
                    <a:pt x="648423" y="948540"/>
                    <a:pt x="626605" y="968630"/>
                  </a:cubicBezTo>
                  <a:cubicBezTo>
                    <a:pt x="527236" y="1060654"/>
                    <a:pt x="452926" y="1170176"/>
                    <a:pt x="402161" y="1295683"/>
                  </a:cubicBezTo>
                  <a:cubicBezTo>
                    <a:pt x="395033" y="1312964"/>
                    <a:pt x="387904" y="1330462"/>
                    <a:pt x="380343" y="1347527"/>
                  </a:cubicBezTo>
                  <a:cubicBezTo>
                    <a:pt x="379047" y="1350336"/>
                    <a:pt x="375375" y="1351848"/>
                    <a:pt x="371919" y="1354872"/>
                  </a:cubicBezTo>
                  <a:cubicBezTo>
                    <a:pt x="371487" y="1277969"/>
                    <a:pt x="359390" y="1199554"/>
                    <a:pt x="373863" y="1126540"/>
                  </a:cubicBezTo>
                  <a:cubicBezTo>
                    <a:pt x="385744" y="1066918"/>
                    <a:pt x="424411" y="1010321"/>
                    <a:pt x="459406" y="957829"/>
                  </a:cubicBezTo>
                  <a:cubicBezTo>
                    <a:pt x="497642" y="900368"/>
                    <a:pt x="547758" y="850899"/>
                    <a:pt x="587506" y="794518"/>
                  </a:cubicBezTo>
                  <a:cubicBezTo>
                    <a:pt x="607379" y="766220"/>
                    <a:pt x="619909" y="730793"/>
                    <a:pt x="628981" y="696878"/>
                  </a:cubicBezTo>
                  <a:cubicBezTo>
                    <a:pt x="647559" y="628184"/>
                    <a:pt x="661600" y="558193"/>
                    <a:pt x="676938" y="488635"/>
                  </a:cubicBezTo>
                  <a:cubicBezTo>
                    <a:pt x="678018" y="484099"/>
                    <a:pt x="673697" y="478482"/>
                    <a:pt x="671105" y="471138"/>
                  </a:cubicBezTo>
                  <a:cubicBezTo>
                    <a:pt x="627037" y="481075"/>
                    <a:pt x="599819" y="512397"/>
                    <a:pt x="574977" y="544800"/>
                  </a:cubicBezTo>
                  <a:cubicBezTo>
                    <a:pt x="499154" y="643521"/>
                    <a:pt x="429596" y="745914"/>
                    <a:pt x="391792" y="866453"/>
                  </a:cubicBezTo>
                  <a:cubicBezTo>
                    <a:pt x="389848" y="872717"/>
                    <a:pt x="385744" y="878334"/>
                    <a:pt x="378615" y="883086"/>
                  </a:cubicBezTo>
                  <a:cubicBezTo>
                    <a:pt x="376023" y="793222"/>
                    <a:pt x="367814" y="703142"/>
                    <a:pt x="410370" y="620407"/>
                  </a:cubicBezTo>
                  <a:cubicBezTo>
                    <a:pt x="464375" y="515854"/>
                    <a:pt x="461351" y="406980"/>
                    <a:pt x="438236" y="296378"/>
                  </a:cubicBezTo>
                  <a:cubicBezTo>
                    <a:pt x="419227" y="206298"/>
                    <a:pt x="399137" y="116650"/>
                    <a:pt x="378831" y="26786"/>
                  </a:cubicBezTo>
                  <a:cubicBezTo>
                    <a:pt x="377319" y="20306"/>
                    <a:pt x="371487" y="14689"/>
                    <a:pt x="361982" y="0"/>
                  </a:cubicBezTo>
                  <a:cubicBezTo>
                    <a:pt x="346212" y="24842"/>
                    <a:pt x="329579" y="43204"/>
                    <a:pt x="322018" y="64374"/>
                  </a:cubicBezTo>
                  <a:cubicBezTo>
                    <a:pt x="282271" y="172167"/>
                    <a:pt x="246196" y="282769"/>
                    <a:pt x="259157" y="399203"/>
                  </a:cubicBezTo>
                  <a:cubicBezTo>
                    <a:pt x="271470" y="510453"/>
                    <a:pt x="277950" y="624511"/>
                    <a:pt x="331307" y="727336"/>
                  </a:cubicBezTo>
                  <a:cubicBezTo>
                    <a:pt x="350749" y="764924"/>
                    <a:pt x="354853" y="804887"/>
                    <a:pt x="349885" y="847443"/>
                  </a:cubicBezTo>
                  <a:cubicBezTo>
                    <a:pt x="343836" y="899504"/>
                    <a:pt x="343620" y="952212"/>
                    <a:pt x="341028" y="1004705"/>
                  </a:cubicBezTo>
                  <a:cubicBezTo>
                    <a:pt x="337140" y="1005569"/>
                    <a:pt x="333035" y="1006649"/>
                    <a:pt x="329147" y="1007513"/>
                  </a:cubicBezTo>
                  <a:cubicBezTo>
                    <a:pt x="288751" y="785445"/>
                    <a:pt x="202560" y="580443"/>
                    <a:pt x="98870" y="379546"/>
                  </a:cubicBezTo>
                  <a:cubicBezTo>
                    <a:pt x="76837" y="378898"/>
                    <a:pt x="71652" y="400499"/>
                    <a:pt x="70788" y="417565"/>
                  </a:cubicBezTo>
                  <a:cubicBezTo>
                    <a:pt x="67764" y="484963"/>
                    <a:pt x="57611" y="554089"/>
                    <a:pt x="68628" y="619327"/>
                  </a:cubicBezTo>
                  <a:cubicBezTo>
                    <a:pt x="94550" y="772052"/>
                    <a:pt x="146611" y="916569"/>
                    <a:pt x="230858" y="1049205"/>
                  </a:cubicBezTo>
                  <a:cubicBezTo>
                    <a:pt x="270822" y="1112066"/>
                    <a:pt x="304089" y="1180544"/>
                    <a:pt x="330875" y="1250319"/>
                  </a:cubicBezTo>
                  <a:cubicBezTo>
                    <a:pt x="346428" y="1290714"/>
                    <a:pt x="342972" y="1338454"/>
                    <a:pt x="347940" y="1381442"/>
                  </a:cubicBezTo>
                  <a:cubicBezTo>
                    <a:pt x="339948" y="1384250"/>
                    <a:pt x="338436" y="1385115"/>
                    <a:pt x="336708" y="1385330"/>
                  </a:cubicBezTo>
                  <a:cubicBezTo>
                    <a:pt x="335195" y="1385547"/>
                    <a:pt x="332603" y="1385115"/>
                    <a:pt x="331955" y="1384250"/>
                  </a:cubicBezTo>
                  <a:cubicBezTo>
                    <a:pt x="231506" y="1206251"/>
                    <a:pt x="131273" y="1028035"/>
                    <a:pt x="30176" y="847875"/>
                  </a:cubicBezTo>
                  <a:cubicBezTo>
                    <a:pt x="-2226" y="856732"/>
                    <a:pt x="2094" y="883518"/>
                    <a:pt x="798" y="906200"/>
                  </a:cubicBezTo>
                  <a:cubicBezTo>
                    <a:pt x="-4603" y="1011185"/>
                    <a:pt x="17863" y="1111634"/>
                    <a:pt x="54587" y="1209059"/>
                  </a:cubicBezTo>
                  <a:cubicBezTo>
                    <a:pt x="102975" y="1337374"/>
                    <a:pt x="177069" y="1450136"/>
                    <a:pt x="268445" y="1551449"/>
                  </a:cubicBezTo>
                  <a:cubicBezTo>
                    <a:pt x="298472" y="1584716"/>
                    <a:pt x="325042" y="1701798"/>
                    <a:pt x="325042" y="1701798"/>
                  </a:cubicBezTo>
                  <a:cubicBezTo>
                    <a:pt x="325042" y="1701798"/>
                    <a:pt x="434996" y="1730961"/>
                    <a:pt x="465455" y="1758396"/>
                  </a:cubicBezTo>
                  <a:cubicBezTo>
                    <a:pt x="566552" y="1849772"/>
                    <a:pt x="679530" y="1923650"/>
                    <a:pt x="807845" y="1972254"/>
                  </a:cubicBezTo>
                  <a:cubicBezTo>
                    <a:pt x="905486" y="2009194"/>
                    <a:pt x="1005719" y="2031660"/>
                    <a:pt x="1110704" y="2026043"/>
                  </a:cubicBezTo>
                  <a:cubicBezTo>
                    <a:pt x="1133386" y="2024963"/>
                    <a:pt x="1160172" y="2029284"/>
                    <a:pt x="1169029" y="1996665"/>
                  </a:cubicBezTo>
                  <a:cubicBezTo>
                    <a:pt x="989085" y="1895352"/>
                    <a:pt x="810869" y="1795119"/>
                    <a:pt x="632654" y="1694886"/>
                  </a:cubicBezTo>
                  <a:cubicBezTo>
                    <a:pt x="631574" y="1694238"/>
                    <a:pt x="631358" y="1691646"/>
                    <a:pt x="631574" y="1690134"/>
                  </a:cubicBezTo>
                  <a:cubicBezTo>
                    <a:pt x="631790" y="1688405"/>
                    <a:pt x="632654" y="1686893"/>
                    <a:pt x="635462" y="1678901"/>
                  </a:cubicBezTo>
                  <a:cubicBezTo>
                    <a:pt x="678450" y="1683869"/>
                    <a:pt x="725974" y="1680629"/>
                    <a:pt x="766586" y="1695966"/>
                  </a:cubicBezTo>
                  <a:cubicBezTo>
                    <a:pt x="836144" y="1722752"/>
                    <a:pt x="904622" y="1756019"/>
                    <a:pt x="967699" y="1795983"/>
                  </a:cubicBezTo>
                  <a:cubicBezTo>
                    <a:pt x="1100335" y="1880230"/>
                    <a:pt x="1244852" y="1932291"/>
                    <a:pt x="1397577" y="1958213"/>
                  </a:cubicBezTo>
                  <a:cubicBezTo>
                    <a:pt x="1462815" y="1969230"/>
                    <a:pt x="1532157" y="1959293"/>
                    <a:pt x="1599339" y="1956053"/>
                  </a:cubicBezTo>
                  <a:cubicBezTo>
                    <a:pt x="1616405" y="1955189"/>
                    <a:pt x="1638007" y="1950004"/>
                    <a:pt x="1637359" y="1927971"/>
                  </a:cubicBezTo>
                  <a:cubicBezTo>
                    <a:pt x="1436461" y="1824281"/>
                    <a:pt x="1231459" y="1738090"/>
                    <a:pt x="1009175" y="1697478"/>
                  </a:cubicBezTo>
                  <a:cubicBezTo>
                    <a:pt x="1010039" y="1693590"/>
                    <a:pt x="1011119" y="1689485"/>
                    <a:pt x="1011983" y="1685597"/>
                  </a:cubicBezTo>
                  <a:cubicBezTo>
                    <a:pt x="1064476" y="1683005"/>
                    <a:pt x="1117185" y="1682789"/>
                    <a:pt x="1169029" y="1676740"/>
                  </a:cubicBezTo>
                  <a:cubicBezTo>
                    <a:pt x="1211585" y="1671772"/>
                    <a:pt x="1251548" y="1675876"/>
                    <a:pt x="1289136" y="1695318"/>
                  </a:cubicBezTo>
                  <a:cubicBezTo>
                    <a:pt x="1392177" y="1748675"/>
                    <a:pt x="1506019" y="1755155"/>
                    <a:pt x="1617269" y="1767468"/>
                  </a:cubicBezTo>
                  <a:cubicBezTo>
                    <a:pt x="1733703" y="1780429"/>
                    <a:pt x="1844305" y="1744570"/>
                    <a:pt x="1952746" y="1705471"/>
                  </a:cubicBezTo>
                  <a:cubicBezTo>
                    <a:pt x="1974132" y="1697694"/>
                    <a:pt x="1992278" y="1681277"/>
                    <a:pt x="2017120" y="1665507"/>
                  </a:cubicBezTo>
                  <a:cubicBezTo>
                    <a:pt x="2003295" y="1656434"/>
                    <a:pt x="1997678" y="1650602"/>
                    <a:pt x="1991198" y="1649090"/>
                  </a:cubicBezTo>
                  <a:close/>
                  <a:moveTo>
                    <a:pt x="664408" y="974462"/>
                  </a:moveTo>
                  <a:cubicBezTo>
                    <a:pt x="626173" y="1181409"/>
                    <a:pt x="542358" y="1362865"/>
                    <a:pt x="375807" y="1507165"/>
                  </a:cubicBezTo>
                  <a:cubicBezTo>
                    <a:pt x="402377" y="1286826"/>
                    <a:pt x="505418" y="1115523"/>
                    <a:pt x="664408" y="974462"/>
                  </a:cubicBezTo>
                  <a:close/>
                  <a:moveTo>
                    <a:pt x="642591" y="519742"/>
                  </a:moveTo>
                  <a:cubicBezTo>
                    <a:pt x="638702" y="546744"/>
                    <a:pt x="636110" y="572667"/>
                    <a:pt x="631358" y="598157"/>
                  </a:cubicBezTo>
                  <a:cubicBezTo>
                    <a:pt x="613212" y="697310"/>
                    <a:pt x="581457" y="789982"/>
                    <a:pt x="510603" y="866021"/>
                  </a:cubicBezTo>
                  <a:cubicBezTo>
                    <a:pt x="465023" y="915057"/>
                    <a:pt x="423331" y="967766"/>
                    <a:pt x="377751" y="1021122"/>
                  </a:cubicBezTo>
                  <a:cubicBezTo>
                    <a:pt x="379479" y="894751"/>
                    <a:pt x="555751" y="561218"/>
                    <a:pt x="642591" y="519742"/>
                  </a:cubicBezTo>
                  <a:close/>
                  <a:moveTo>
                    <a:pt x="319642" y="1161751"/>
                  </a:moveTo>
                  <a:cubicBezTo>
                    <a:pt x="301712" y="1129996"/>
                    <a:pt x="286591" y="1096081"/>
                    <a:pt x="265421" y="1066486"/>
                  </a:cubicBezTo>
                  <a:cubicBezTo>
                    <a:pt x="171885" y="935579"/>
                    <a:pt x="123713" y="786526"/>
                    <a:pt x="89366" y="631856"/>
                  </a:cubicBezTo>
                  <a:cubicBezTo>
                    <a:pt x="75540" y="569426"/>
                    <a:pt x="82885" y="508293"/>
                    <a:pt x="98006" y="446728"/>
                  </a:cubicBezTo>
                  <a:cubicBezTo>
                    <a:pt x="225458" y="668147"/>
                    <a:pt x="299336" y="905552"/>
                    <a:pt x="331739" y="1156134"/>
                  </a:cubicBezTo>
                  <a:cubicBezTo>
                    <a:pt x="327635" y="1158079"/>
                    <a:pt x="323530" y="1160023"/>
                    <a:pt x="319642" y="1161751"/>
                  </a:cubicBezTo>
                  <a:close/>
                  <a:moveTo>
                    <a:pt x="329363" y="1583852"/>
                  </a:moveTo>
                  <a:cubicBezTo>
                    <a:pt x="160220" y="1435015"/>
                    <a:pt x="1878" y="1129780"/>
                    <a:pt x="27800" y="904904"/>
                  </a:cubicBezTo>
                  <a:cubicBezTo>
                    <a:pt x="36873" y="913113"/>
                    <a:pt x="41841" y="915921"/>
                    <a:pt x="44434" y="920241"/>
                  </a:cubicBezTo>
                  <a:cubicBezTo>
                    <a:pt x="109023" y="1030195"/>
                    <a:pt x="174909" y="1139069"/>
                    <a:pt x="236907" y="1250535"/>
                  </a:cubicBezTo>
                  <a:cubicBezTo>
                    <a:pt x="268661" y="1307780"/>
                    <a:pt x="294800" y="1368481"/>
                    <a:pt x="320506" y="1428750"/>
                  </a:cubicBezTo>
                  <a:cubicBezTo>
                    <a:pt x="341460" y="1477787"/>
                    <a:pt x="336492" y="1529199"/>
                    <a:pt x="329363" y="1583852"/>
                  </a:cubicBezTo>
                  <a:close/>
                  <a:moveTo>
                    <a:pt x="346428" y="706598"/>
                  </a:moveTo>
                  <a:cubicBezTo>
                    <a:pt x="269526" y="486907"/>
                    <a:pt x="253540" y="276072"/>
                    <a:pt x="350965" y="60485"/>
                  </a:cubicBezTo>
                  <a:cubicBezTo>
                    <a:pt x="358525" y="68694"/>
                    <a:pt x="362414" y="71070"/>
                    <a:pt x="363278" y="74095"/>
                  </a:cubicBezTo>
                  <a:cubicBezTo>
                    <a:pt x="381856" y="148405"/>
                    <a:pt x="402593" y="222500"/>
                    <a:pt x="417931" y="297674"/>
                  </a:cubicBezTo>
                  <a:cubicBezTo>
                    <a:pt x="449686" y="453424"/>
                    <a:pt x="431108" y="557761"/>
                    <a:pt x="346428" y="706598"/>
                  </a:cubicBezTo>
                  <a:close/>
                  <a:moveTo>
                    <a:pt x="766802" y="1790582"/>
                  </a:moveTo>
                  <a:cubicBezTo>
                    <a:pt x="878051" y="1852580"/>
                    <a:pt x="987141" y="1918466"/>
                    <a:pt x="1097095" y="1983055"/>
                  </a:cubicBezTo>
                  <a:cubicBezTo>
                    <a:pt x="1101415" y="1985648"/>
                    <a:pt x="1104223" y="1990616"/>
                    <a:pt x="1112432" y="1999689"/>
                  </a:cubicBezTo>
                  <a:cubicBezTo>
                    <a:pt x="887556" y="2025179"/>
                    <a:pt x="582321" y="1867053"/>
                    <a:pt x="433484" y="1697910"/>
                  </a:cubicBezTo>
                  <a:cubicBezTo>
                    <a:pt x="488137" y="1690782"/>
                    <a:pt x="539549" y="1685813"/>
                    <a:pt x="588802" y="1706767"/>
                  </a:cubicBezTo>
                  <a:cubicBezTo>
                    <a:pt x="649071" y="1732689"/>
                    <a:pt x="709772" y="1758612"/>
                    <a:pt x="766802" y="1790582"/>
                  </a:cubicBezTo>
                  <a:close/>
                  <a:moveTo>
                    <a:pt x="509955" y="1651466"/>
                  </a:moveTo>
                  <a:cubicBezTo>
                    <a:pt x="654256" y="1484915"/>
                    <a:pt x="835928" y="1401100"/>
                    <a:pt x="1042658" y="1362865"/>
                  </a:cubicBezTo>
                  <a:cubicBezTo>
                    <a:pt x="901813" y="1521855"/>
                    <a:pt x="730510" y="1624896"/>
                    <a:pt x="509955" y="1651466"/>
                  </a:cubicBezTo>
                  <a:close/>
                  <a:moveTo>
                    <a:pt x="1570609" y="1929267"/>
                  </a:moveTo>
                  <a:cubicBezTo>
                    <a:pt x="1509043" y="1944172"/>
                    <a:pt x="1447910" y="1951733"/>
                    <a:pt x="1385480" y="1937907"/>
                  </a:cubicBezTo>
                  <a:cubicBezTo>
                    <a:pt x="1230811" y="1903560"/>
                    <a:pt x="1081757" y="1855388"/>
                    <a:pt x="950850" y="1761852"/>
                  </a:cubicBezTo>
                  <a:cubicBezTo>
                    <a:pt x="921255" y="1740682"/>
                    <a:pt x="887556" y="1725561"/>
                    <a:pt x="855585" y="1707631"/>
                  </a:cubicBezTo>
                  <a:cubicBezTo>
                    <a:pt x="857530" y="1703527"/>
                    <a:pt x="859258" y="1699638"/>
                    <a:pt x="861202" y="1695534"/>
                  </a:cubicBezTo>
                  <a:cubicBezTo>
                    <a:pt x="1111784" y="1728153"/>
                    <a:pt x="1349189" y="1801815"/>
                    <a:pt x="1570609" y="1929267"/>
                  </a:cubicBezTo>
                  <a:close/>
                  <a:moveTo>
                    <a:pt x="996214" y="1649090"/>
                  </a:moveTo>
                  <a:cubicBezTo>
                    <a:pt x="1049787" y="1603510"/>
                    <a:pt x="1102279" y="1561818"/>
                    <a:pt x="1151316" y="1516238"/>
                  </a:cubicBezTo>
                  <a:cubicBezTo>
                    <a:pt x="1227570" y="1445600"/>
                    <a:pt x="1320027" y="1413629"/>
                    <a:pt x="1419179" y="1395483"/>
                  </a:cubicBezTo>
                  <a:cubicBezTo>
                    <a:pt x="1444669" y="1390731"/>
                    <a:pt x="1470592" y="1388139"/>
                    <a:pt x="1497594" y="1384250"/>
                  </a:cubicBezTo>
                  <a:cubicBezTo>
                    <a:pt x="1456335" y="1471522"/>
                    <a:pt x="1122585" y="1647794"/>
                    <a:pt x="996214" y="1649090"/>
                  </a:cubicBezTo>
                  <a:close/>
                  <a:moveTo>
                    <a:pt x="1310954" y="1680845"/>
                  </a:moveTo>
                  <a:cubicBezTo>
                    <a:pt x="1459575" y="1596165"/>
                    <a:pt x="1564128" y="1577587"/>
                    <a:pt x="1720094" y="1609342"/>
                  </a:cubicBezTo>
                  <a:cubicBezTo>
                    <a:pt x="1795269" y="1624680"/>
                    <a:pt x="1869147" y="1645418"/>
                    <a:pt x="1943674" y="1663995"/>
                  </a:cubicBezTo>
                  <a:cubicBezTo>
                    <a:pt x="1946914" y="1664859"/>
                    <a:pt x="1949290" y="1668748"/>
                    <a:pt x="1957283" y="1676308"/>
                  </a:cubicBezTo>
                  <a:cubicBezTo>
                    <a:pt x="1741480" y="1773733"/>
                    <a:pt x="1530429" y="1757747"/>
                    <a:pt x="1310954" y="1680845"/>
                  </a:cubicBezTo>
                  <a:close/>
                </a:path>
              </a:pathLst>
            </a:custGeom>
            <a:grpFill/>
            <a:ln w="21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AE3EB9E6-CD5B-C7E2-6E73-25A6AA4273A1}"/>
              </a:ext>
            </a:extLst>
          </p:cNvPr>
          <p:cNvSpPr txBox="1"/>
          <p:nvPr/>
        </p:nvSpPr>
        <p:spPr>
          <a:xfrm>
            <a:off x="3827463" y="3808994"/>
            <a:ext cx="4533900" cy="5719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rgbClr val="6C8B50"/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</a:rPr>
              <a:t>Your content to play here, or through paste in this box, and select only the text. Your content to play here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ABBC035F-3A3B-2D24-988D-F5DFCFAF7670}"/>
              </a:ext>
            </a:extLst>
          </p:cNvPr>
          <p:cNvGrpSpPr/>
          <p:nvPr/>
        </p:nvGrpSpPr>
        <p:grpSpPr>
          <a:xfrm>
            <a:off x="1808956" y="2977088"/>
            <a:ext cx="8574088" cy="581025"/>
            <a:chOff x="1114425" y="8815389"/>
            <a:chExt cx="8574088" cy="581025"/>
          </a:xfrm>
          <a:gradFill>
            <a:gsLst>
              <a:gs pos="100000">
                <a:srgbClr val="6C8B50">
                  <a:alpha val="52000"/>
                </a:srgbClr>
              </a:gs>
              <a:gs pos="0">
                <a:srgbClr val="6C8B50">
                  <a:alpha val="0"/>
                </a:srgbClr>
              </a:gs>
            </a:gsLst>
            <a:path path="shape">
              <a:fillToRect l="50000" t="50000" r="50000" b="50000"/>
            </a:path>
          </a:gradFill>
        </p:grpSpPr>
        <p:sp>
          <p:nvSpPr>
            <p:cNvPr id="30" name="Freeform 133">
              <a:extLst>
                <a:ext uri="{FF2B5EF4-FFF2-40B4-BE49-F238E27FC236}">
                  <a16:creationId xmlns:a16="http://schemas.microsoft.com/office/drawing/2014/main" id="{F7E93F20-DB5E-02B1-BE6D-2DBF25AF5D6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9525" y="9088439"/>
              <a:ext cx="3995738" cy="58738"/>
            </a:xfrm>
            <a:custGeom>
              <a:avLst/>
              <a:gdLst>
                <a:gd name="T0" fmla="*/ 2004 w 2517"/>
                <a:gd name="T1" fmla="*/ 0 h 37"/>
                <a:gd name="T2" fmla="*/ 2161 w 2517"/>
                <a:gd name="T3" fmla="*/ 1 h 37"/>
                <a:gd name="T4" fmla="*/ 2404 w 2517"/>
                <a:gd name="T5" fmla="*/ 1 h 37"/>
                <a:gd name="T6" fmla="*/ 2476 w 2517"/>
                <a:gd name="T7" fmla="*/ 1 h 37"/>
                <a:gd name="T8" fmla="*/ 2502 w 2517"/>
                <a:gd name="T9" fmla="*/ 1 h 37"/>
                <a:gd name="T10" fmla="*/ 2513 w 2517"/>
                <a:gd name="T11" fmla="*/ 4 h 37"/>
                <a:gd name="T12" fmla="*/ 2517 w 2517"/>
                <a:gd name="T13" fmla="*/ 11 h 37"/>
                <a:gd name="T14" fmla="*/ 2506 w 2517"/>
                <a:gd name="T15" fmla="*/ 21 h 37"/>
                <a:gd name="T16" fmla="*/ 2502 w 2517"/>
                <a:gd name="T17" fmla="*/ 21 h 37"/>
                <a:gd name="T18" fmla="*/ 2476 w 2517"/>
                <a:gd name="T19" fmla="*/ 21 h 37"/>
                <a:gd name="T20" fmla="*/ 2404 w 2517"/>
                <a:gd name="T21" fmla="*/ 22 h 37"/>
                <a:gd name="T22" fmla="*/ 2161 w 2517"/>
                <a:gd name="T23" fmla="*/ 24 h 37"/>
                <a:gd name="T24" fmla="*/ 2004 w 2517"/>
                <a:gd name="T25" fmla="*/ 26 h 37"/>
                <a:gd name="T26" fmla="*/ 1835 w 2517"/>
                <a:gd name="T27" fmla="*/ 28 h 37"/>
                <a:gd name="T28" fmla="*/ 1620 w 2517"/>
                <a:gd name="T29" fmla="*/ 29 h 37"/>
                <a:gd name="T30" fmla="*/ 1412 w 2517"/>
                <a:gd name="T31" fmla="*/ 31 h 37"/>
                <a:gd name="T32" fmla="*/ 1200 w 2517"/>
                <a:gd name="T33" fmla="*/ 32 h 37"/>
                <a:gd name="T34" fmla="*/ 1005 w 2517"/>
                <a:gd name="T35" fmla="*/ 34 h 37"/>
                <a:gd name="T36" fmla="*/ 848 w 2517"/>
                <a:gd name="T37" fmla="*/ 34 h 37"/>
                <a:gd name="T38" fmla="*/ 587 w 2517"/>
                <a:gd name="T39" fmla="*/ 36 h 37"/>
                <a:gd name="T40" fmla="*/ 407 w 2517"/>
                <a:gd name="T41" fmla="*/ 36 h 37"/>
                <a:gd name="T42" fmla="*/ 249 w 2517"/>
                <a:gd name="T43" fmla="*/ 36 h 37"/>
                <a:gd name="T44" fmla="*/ 117 w 2517"/>
                <a:gd name="T45" fmla="*/ 37 h 37"/>
                <a:gd name="T46" fmla="*/ 61 w 2517"/>
                <a:gd name="T47" fmla="*/ 37 h 37"/>
                <a:gd name="T48" fmla="*/ 15 w 2517"/>
                <a:gd name="T49" fmla="*/ 33 h 37"/>
                <a:gd name="T50" fmla="*/ 4 w 2517"/>
                <a:gd name="T51" fmla="*/ 29 h 37"/>
                <a:gd name="T52" fmla="*/ 0 w 2517"/>
                <a:gd name="T53" fmla="*/ 22 h 37"/>
                <a:gd name="T54" fmla="*/ 4 w 2517"/>
                <a:gd name="T55" fmla="*/ 15 h 37"/>
                <a:gd name="T56" fmla="*/ 60 w 2517"/>
                <a:gd name="T57" fmla="*/ 6 h 37"/>
                <a:gd name="T58" fmla="*/ 91 w 2517"/>
                <a:gd name="T59" fmla="*/ 6 h 37"/>
                <a:gd name="T60" fmla="*/ 145 w 2517"/>
                <a:gd name="T61" fmla="*/ 6 h 37"/>
                <a:gd name="T62" fmla="*/ 294 w 2517"/>
                <a:gd name="T63" fmla="*/ 5 h 37"/>
                <a:gd name="T64" fmla="*/ 571 w 2517"/>
                <a:gd name="T65" fmla="*/ 4 h 37"/>
                <a:gd name="T66" fmla="*/ 782 w 2517"/>
                <a:gd name="T67" fmla="*/ 3 h 37"/>
                <a:gd name="T68" fmla="*/ 989 w 2517"/>
                <a:gd name="T69" fmla="*/ 1 h 37"/>
                <a:gd name="T70" fmla="*/ 1125 w 2517"/>
                <a:gd name="T71" fmla="*/ 1 h 37"/>
                <a:gd name="T72" fmla="*/ 1295 w 2517"/>
                <a:gd name="T73" fmla="*/ 0 h 37"/>
                <a:gd name="T74" fmla="*/ 1501 w 2517"/>
                <a:gd name="T75" fmla="*/ 0 h 37"/>
                <a:gd name="T76" fmla="*/ 1817 w 2517"/>
                <a:gd name="T77" fmla="*/ 0 h 37"/>
                <a:gd name="T78" fmla="*/ 1999 w 2517"/>
                <a:gd name="T7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17" h="37">
                  <a:moveTo>
                    <a:pt x="1999" y="0"/>
                  </a:moveTo>
                  <a:lnTo>
                    <a:pt x="2004" y="0"/>
                  </a:lnTo>
                  <a:lnTo>
                    <a:pt x="2059" y="1"/>
                  </a:lnTo>
                  <a:lnTo>
                    <a:pt x="2161" y="1"/>
                  </a:lnTo>
                  <a:lnTo>
                    <a:pt x="2299" y="1"/>
                  </a:lnTo>
                  <a:lnTo>
                    <a:pt x="2404" y="1"/>
                  </a:lnTo>
                  <a:lnTo>
                    <a:pt x="2445" y="1"/>
                  </a:lnTo>
                  <a:lnTo>
                    <a:pt x="2476" y="1"/>
                  </a:lnTo>
                  <a:lnTo>
                    <a:pt x="2496" y="1"/>
                  </a:lnTo>
                  <a:lnTo>
                    <a:pt x="2502" y="1"/>
                  </a:lnTo>
                  <a:lnTo>
                    <a:pt x="2506" y="1"/>
                  </a:lnTo>
                  <a:lnTo>
                    <a:pt x="2513" y="4"/>
                  </a:lnTo>
                  <a:lnTo>
                    <a:pt x="2517" y="11"/>
                  </a:lnTo>
                  <a:lnTo>
                    <a:pt x="2517" y="11"/>
                  </a:lnTo>
                  <a:lnTo>
                    <a:pt x="2513" y="18"/>
                  </a:lnTo>
                  <a:lnTo>
                    <a:pt x="2506" y="21"/>
                  </a:lnTo>
                  <a:lnTo>
                    <a:pt x="2506" y="21"/>
                  </a:lnTo>
                  <a:lnTo>
                    <a:pt x="2502" y="21"/>
                  </a:lnTo>
                  <a:lnTo>
                    <a:pt x="2497" y="21"/>
                  </a:lnTo>
                  <a:lnTo>
                    <a:pt x="2476" y="21"/>
                  </a:lnTo>
                  <a:lnTo>
                    <a:pt x="2445" y="22"/>
                  </a:lnTo>
                  <a:lnTo>
                    <a:pt x="2404" y="22"/>
                  </a:lnTo>
                  <a:lnTo>
                    <a:pt x="2299" y="23"/>
                  </a:lnTo>
                  <a:lnTo>
                    <a:pt x="2161" y="24"/>
                  </a:lnTo>
                  <a:lnTo>
                    <a:pt x="2059" y="25"/>
                  </a:lnTo>
                  <a:lnTo>
                    <a:pt x="2004" y="26"/>
                  </a:lnTo>
                  <a:lnTo>
                    <a:pt x="1999" y="26"/>
                  </a:lnTo>
                  <a:lnTo>
                    <a:pt x="1835" y="28"/>
                  </a:lnTo>
                  <a:lnTo>
                    <a:pt x="1817" y="28"/>
                  </a:lnTo>
                  <a:lnTo>
                    <a:pt x="1620" y="29"/>
                  </a:lnTo>
                  <a:lnTo>
                    <a:pt x="1501" y="30"/>
                  </a:lnTo>
                  <a:lnTo>
                    <a:pt x="1412" y="31"/>
                  </a:lnTo>
                  <a:lnTo>
                    <a:pt x="1295" y="32"/>
                  </a:lnTo>
                  <a:lnTo>
                    <a:pt x="1200" y="32"/>
                  </a:lnTo>
                  <a:lnTo>
                    <a:pt x="1125" y="33"/>
                  </a:lnTo>
                  <a:lnTo>
                    <a:pt x="1005" y="34"/>
                  </a:lnTo>
                  <a:lnTo>
                    <a:pt x="989" y="34"/>
                  </a:lnTo>
                  <a:lnTo>
                    <a:pt x="848" y="34"/>
                  </a:lnTo>
                  <a:lnTo>
                    <a:pt x="782" y="35"/>
                  </a:lnTo>
                  <a:lnTo>
                    <a:pt x="587" y="36"/>
                  </a:lnTo>
                  <a:lnTo>
                    <a:pt x="571" y="36"/>
                  </a:lnTo>
                  <a:lnTo>
                    <a:pt x="407" y="36"/>
                  </a:lnTo>
                  <a:lnTo>
                    <a:pt x="294" y="36"/>
                  </a:lnTo>
                  <a:lnTo>
                    <a:pt x="249" y="36"/>
                  </a:lnTo>
                  <a:lnTo>
                    <a:pt x="146" y="37"/>
                  </a:lnTo>
                  <a:lnTo>
                    <a:pt x="117" y="37"/>
                  </a:lnTo>
                  <a:lnTo>
                    <a:pt x="91" y="37"/>
                  </a:lnTo>
                  <a:lnTo>
                    <a:pt x="61" y="37"/>
                  </a:lnTo>
                  <a:lnTo>
                    <a:pt x="60" y="37"/>
                  </a:lnTo>
                  <a:lnTo>
                    <a:pt x="15" y="33"/>
                  </a:lnTo>
                  <a:lnTo>
                    <a:pt x="15" y="33"/>
                  </a:lnTo>
                  <a:lnTo>
                    <a:pt x="4" y="29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4" y="15"/>
                  </a:lnTo>
                  <a:lnTo>
                    <a:pt x="15" y="10"/>
                  </a:lnTo>
                  <a:lnTo>
                    <a:pt x="60" y="6"/>
                  </a:lnTo>
                  <a:lnTo>
                    <a:pt x="61" y="6"/>
                  </a:lnTo>
                  <a:lnTo>
                    <a:pt x="91" y="6"/>
                  </a:lnTo>
                  <a:lnTo>
                    <a:pt x="117" y="6"/>
                  </a:lnTo>
                  <a:lnTo>
                    <a:pt x="145" y="6"/>
                  </a:lnTo>
                  <a:lnTo>
                    <a:pt x="249" y="5"/>
                  </a:lnTo>
                  <a:lnTo>
                    <a:pt x="294" y="5"/>
                  </a:lnTo>
                  <a:lnTo>
                    <a:pt x="407" y="4"/>
                  </a:lnTo>
                  <a:lnTo>
                    <a:pt x="571" y="4"/>
                  </a:lnTo>
                  <a:lnTo>
                    <a:pt x="587" y="4"/>
                  </a:lnTo>
                  <a:lnTo>
                    <a:pt x="782" y="3"/>
                  </a:lnTo>
                  <a:lnTo>
                    <a:pt x="848" y="2"/>
                  </a:lnTo>
                  <a:lnTo>
                    <a:pt x="989" y="1"/>
                  </a:lnTo>
                  <a:lnTo>
                    <a:pt x="1005" y="1"/>
                  </a:lnTo>
                  <a:lnTo>
                    <a:pt x="1125" y="1"/>
                  </a:lnTo>
                  <a:lnTo>
                    <a:pt x="1199" y="1"/>
                  </a:lnTo>
                  <a:lnTo>
                    <a:pt x="1295" y="0"/>
                  </a:lnTo>
                  <a:lnTo>
                    <a:pt x="1412" y="0"/>
                  </a:lnTo>
                  <a:lnTo>
                    <a:pt x="1501" y="0"/>
                  </a:lnTo>
                  <a:lnTo>
                    <a:pt x="1620" y="0"/>
                  </a:lnTo>
                  <a:lnTo>
                    <a:pt x="1817" y="0"/>
                  </a:lnTo>
                  <a:lnTo>
                    <a:pt x="1835" y="0"/>
                  </a:lnTo>
                  <a:lnTo>
                    <a:pt x="1999" y="0"/>
                  </a:lnTo>
                  <a:lnTo>
                    <a:pt x="1999" y="0"/>
                  </a:lnTo>
                  <a:close/>
                </a:path>
              </a:pathLst>
            </a:custGeom>
            <a:grpFill/>
            <a:ln w="215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1" name="Freeform 134">
              <a:extLst>
                <a:ext uri="{FF2B5EF4-FFF2-40B4-BE49-F238E27FC236}">
                  <a16:creationId xmlns:a16="http://schemas.microsoft.com/office/drawing/2014/main" id="{0DF91286-E4D7-8157-B346-B713FDD1AACB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8150" y="8815389"/>
              <a:ext cx="242888" cy="315913"/>
            </a:xfrm>
            <a:custGeom>
              <a:avLst/>
              <a:gdLst>
                <a:gd name="T0" fmla="*/ 51 w 153"/>
                <a:gd name="T1" fmla="*/ 1 h 199"/>
                <a:gd name="T2" fmla="*/ 59 w 153"/>
                <a:gd name="T3" fmla="*/ 4 h 199"/>
                <a:gd name="T4" fmla="*/ 65 w 153"/>
                <a:gd name="T5" fmla="*/ 7 h 199"/>
                <a:gd name="T6" fmla="*/ 70 w 153"/>
                <a:gd name="T7" fmla="*/ 13 h 199"/>
                <a:gd name="T8" fmla="*/ 74 w 153"/>
                <a:gd name="T9" fmla="*/ 17 h 199"/>
                <a:gd name="T10" fmla="*/ 78 w 153"/>
                <a:gd name="T11" fmla="*/ 24 h 199"/>
                <a:gd name="T12" fmla="*/ 85 w 153"/>
                <a:gd name="T13" fmla="*/ 33 h 199"/>
                <a:gd name="T14" fmla="*/ 91 w 153"/>
                <a:gd name="T15" fmla="*/ 45 h 199"/>
                <a:gd name="T16" fmla="*/ 95 w 153"/>
                <a:gd name="T17" fmla="*/ 51 h 199"/>
                <a:gd name="T18" fmla="*/ 98 w 153"/>
                <a:gd name="T19" fmla="*/ 60 h 199"/>
                <a:gd name="T20" fmla="*/ 106 w 153"/>
                <a:gd name="T21" fmla="*/ 77 h 199"/>
                <a:gd name="T22" fmla="*/ 120 w 153"/>
                <a:gd name="T23" fmla="*/ 110 h 199"/>
                <a:gd name="T24" fmla="*/ 127 w 153"/>
                <a:gd name="T25" fmla="*/ 126 h 199"/>
                <a:gd name="T26" fmla="*/ 133 w 153"/>
                <a:gd name="T27" fmla="*/ 138 h 199"/>
                <a:gd name="T28" fmla="*/ 138 w 153"/>
                <a:gd name="T29" fmla="*/ 149 h 199"/>
                <a:gd name="T30" fmla="*/ 144 w 153"/>
                <a:gd name="T31" fmla="*/ 157 h 199"/>
                <a:gd name="T32" fmla="*/ 146 w 153"/>
                <a:gd name="T33" fmla="*/ 160 h 199"/>
                <a:gd name="T34" fmla="*/ 146 w 153"/>
                <a:gd name="T35" fmla="*/ 165 h 199"/>
                <a:gd name="T36" fmla="*/ 145 w 153"/>
                <a:gd name="T37" fmla="*/ 169 h 199"/>
                <a:gd name="T38" fmla="*/ 145 w 153"/>
                <a:gd name="T39" fmla="*/ 172 h 199"/>
                <a:gd name="T40" fmla="*/ 146 w 153"/>
                <a:gd name="T41" fmla="*/ 174 h 199"/>
                <a:gd name="T42" fmla="*/ 146 w 153"/>
                <a:gd name="T43" fmla="*/ 174 h 199"/>
                <a:gd name="T44" fmla="*/ 126 w 153"/>
                <a:gd name="T45" fmla="*/ 199 h 199"/>
                <a:gd name="T46" fmla="*/ 107 w 153"/>
                <a:gd name="T47" fmla="*/ 190 h 199"/>
                <a:gd name="T48" fmla="*/ 101 w 153"/>
                <a:gd name="T49" fmla="*/ 188 h 199"/>
                <a:gd name="T50" fmla="*/ 95 w 153"/>
                <a:gd name="T51" fmla="*/ 185 h 199"/>
                <a:gd name="T52" fmla="*/ 88 w 153"/>
                <a:gd name="T53" fmla="*/ 180 h 199"/>
                <a:gd name="T54" fmla="*/ 82 w 153"/>
                <a:gd name="T55" fmla="*/ 176 h 199"/>
                <a:gd name="T56" fmla="*/ 76 w 153"/>
                <a:gd name="T57" fmla="*/ 170 h 199"/>
                <a:gd name="T58" fmla="*/ 69 w 153"/>
                <a:gd name="T59" fmla="*/ 165 h 199"/>
                <a:gd name="T60" fmla="*/ 63 w 153"/>
                <a:gd name="T61" fmla="*/ 158 h 199"/>
                <a:gd name="T62" fmla="*/ 56 w 153"/>
                <a:gd name="T63" fmla="*/ 151 h 199"/>
                <a:gd name="T64" fmla="*/ 49 w 153"/>
                <a:gd name="T65" fmla="*/ 144 h 199"/>
                <a:gd name="T66" fmla="*/ 43 w 153"/>
                <a:gd name="T67" fmla="*/ 136 h 199"/>
                <a:gd name="T68" fmla="*/ 37 w 153"/>
                <a:gd name="T69" fmla="*/ 128 h 199"/>
                <a:gd name="T70" fmla="*/ 30 w 153"/>
                <a:gd name="T71" fmla="*/ 120 h 199"/>
                <a:gd name="T72" fmla="*/ 24 w 153"/>
                <a:gd name="T73" fmla="*/ 112 h 199"/>
                <a:gd name="T74" fmla="*/ 20 w 153"/>
                <a:gd name="T75" fmla="*/ 104 h 199"/>
                <a:gd name="T76" fmla="*/ 15 w 153"/>
                <a:gd name="T77" fmla="*/ 96 h 199"/>
                <a:gd name="T78" fmla="*/ 11 w 153"/>
                <a:gd name="T79" fmla="*/ 87 h 199"/>
                <a:gd name="T80" fmla="*/ 7 w 153"/>
                <a:gd name="T81" fmla="*/ 79 h 199"/>
                <a:gd name="T82" fmla="*/ 3 w 153"/>
                <a:gd name="T83" fmla="*/ 71 h 199"/>
                <a:gd name="T84" fmla="*/ 1 w 153"/>
                <a:gd name="T85" fmla="*/ 64 h 199"/>
                <a:gd name="T86" fmla="*/ 1 w 153"/>
                <a:gd name="T87" fmla="*/ 55 h 199"/>
                <a:gd name="T88" fmla="*/ 0 w 153"/>
                <a:gd name="T89" fmla="*/ 48 h 199"/>
                <a:gd name="T90" fmla="*/ 1 w 153"/>
                <a:gd name="T91" fmla="*/ 42 h 199"/>
                <a:gd name="T92" fmla="*/ 1 w 153"/>
                <a:gd name="T93" fmla="*/ 38 h 199"/>
                <a:gd name="T94" fmla="*/ 3 w 153"/>
                <a:gd name="T95" fmla="*/ 32 h 199"/>
                <a:gd name="T96" fmla="*/ 9 w 153"/>
                <a:gd name="T97" fmla="*/ 25 h 199"/>
                <a:gd name="T98" fmla="*/ 12 w 153"/>
                <a:gd name="T99" fmla="*/ 22 h 199"/>
                <a:gd name="T100" fmla="*/ 17 w 153"/>
                <a:gd name="T101" fmla="*/ 20 h 199"/>
                <a:gd name="T102" fmla="*/ 20 w 153"/>
                <a:gd name="T103" fmla="*/ 18 h 199"/>
                <a:gd name="T104" fmla="*/ 23 w 153"/>
                <a:gd name="T105" fmla="*/ 13 h 199"/>
                <a:gd name="T106" fmla="*/ 27 w 153"/>
                <a:gd name="T107" fmla="*/ 8 h 199"/>
                <a:gd name="T108" fmla="*/ 31 w 153"/>
                <a:gd name="T109" fmla="*/ 5 h 199"/>
                <a:gd name="T110" fmla="*/ 37 w 153"/>
                <a:gd name="T111" fmla="*/ 2 h 199"/>
                <a:gd name="T112" fmla="*/ 43 w 153"/>
                <a:gd name="T113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3" h="199">
                  <a:moveTo>
                    <a:pt x="47" y="0"/>
                  </a:moveTo>
                  <a:lnTo>
                    <a:pt x="47" y="0"/>
                  </a:lnTo>
                  <a:lnTo>
                    <a:pt x="48" y="0"/>
                  </a:lnTo>
                  <a:lnTo>
                    <a:pt x="49" y="0"/>
                  </a:lnTo>
                  <a:lnTo>
                    <a:pt x="49" y="0"/>
                  </a:lnTo>
                  <a:lnTo>
                    <a:pt x="49" y="0"/>
                  </a:lnTo>
                  <a:lnTo>
                    <a:pt x="50" y="0"/>
                  </a:lnTo>
                  <a:lnTo>
                    <a:pt x="50" y="1"/>
                  </a:lnTo>
                  <a:lnTo>
                    <a:pt x="51" y="1"/>
                  </a:lnTo>
                  <a:lnTo>
                    <a:pt x="51" y="1"/>
                  </a:lnTo>
                  <a:lnTo>
                    <a:pt x="52" y="1"/>
                  </a:lnTo>
                  <a:lnTo>
                    <a:pt x="53" y="1"/>
                  </a:lnTo>
                  <a:lnTo>
                    <a:pt x="53" y="1"/>
                  </a:lnTo>
                  <a:lnTo>
                    <a:pt x="54" y="1"/>
                  </a:lnTo>
                  <a:lnTo>
                    <a:pt x="54" y="2"/>
                  </a:lnTo>
                  <a:lnTo>
                    <a:pt x="55" y="2"/>
                  </a:lnTo>
                  <a:lnTo>
                    <a:pt x="56" y="2"/>
                  </a:lnTo>
                  <a:lnTo>
                    <a:pt x="57" y="3"/>
                  </a:lnTo>
                  <a:lnTo>
                    <a:pt x="58" y="3"/>
                  </a:lnTo>
                  <a:lnTo>
                    <a:pt x="59" y="4"/>
                  </a:lnTo>
                  <a:lnTo>
                    <a:pt x="59" y="4"/>
                  </a:lnTo>
                  <a:lnTo>
                    <a:pt x="60" y="5"/>
                  </a:lnTo>
                  <a:lnTo>
                    <a:pt x="60" y="5"/>
                  </a:lnTo>
                  <a:lnTo>
                    <a:pt x="61" y="5"/>
                  </a:lnTo>
                  <a:lnTo>
                    <a:pt x="62" y="6"/>
                  </a:lnTo>
                  <a:lnTo>
                    <a:pt x="63" y="6"/>
                  </a:lnTo>
                  <a:lnTo>
                    <a:pt x="63" y="6"/>
                  </a:lnTo>
                  <a:lnTo>
                    <a:pt x="64" y="6"/>
                  </a:lnTo>
                  <a:lnTo>
                    <a:pt x="65" y="7"/>
                  </a:lnTo>
                  <a:lnTo>
                    <a:pt x="65" y="7"/>
                  </a:lnTo>
                  <a:lnTo>
                    <a:pt x="66" y="8"/>
                  </a:lnTo>
                  <a:lnTo>
                    <a:pt x="66" y="8"/>
                  </a:lnTo>
                  <a:lnTo>
                    <a:pt x="67" y="9"/>
                  </a:lnTo>
                  <a:lnTo>
                    <a:pt x="67" y="9"/>
                  </a:lnTo>
                  <a:lnTo>
                    <a:pt x="68" y="10"/>
                  </a:lnTo>
                  <a:lnTo>
                    <a:pt x="68" y="11"/>
                  </a:lnTo>
                  <a:lnTo>
                    <a:pt x="68" y="11"/>
                  </a:lnTo>
                  <a:lnTo>
                    <a:pt x="69" y="12"/>
                  </a:lnTo>
                  <a:lnTo>
                    <a:pt x="69" y="12"/>
                  </a:lnTo>
                  <a:lnTo>
                    <a:pt x="70" y="13"/>
                  </a:lnTo>
                  <a:lnTo>
                    <a:pt x="70" y="13"/>
                  </a:lnTo>
                  <a:lnTo>
                    <a:pt x="71" y="14"/>
                  </a:lnTo>
                  <a:lnTo>
                    <a:pt x="71" y="14"/>
                  </a:lnTo>
                  <a:lnTo>
                    <a:pt x="72" y="15"/>
                  </a:lnTo>
                  <a:lnTo>
                    <a:pt x="72" y="15"/>
                  </a:lnTo>
                  <a:lnTo>
                    <a:pt x="72" y="15"/>
                  </a:lnTo>
                  <a:lnTo>
                    <a:pt x="73" y="15"/>
                  </a:lnTo>
                  <a:lnTo>
                    <a:pt x="73" y="16"/>
                  </a:lnTo>
                  <a:lnTo>
                    <a:pt x="74" y="16"/>
                  </a:lnTo>
                  <a:lnTo>
                    <a:pt x="74" y="17"/>
                  </a:lnTo>
                  <a:lnTo>
                    <a:pt x="75" y="18"/>
                  </a:lnTo>
                  <a:lnTo>
                    <a:pt x="75" y="18"/>
                  </a:lnTo>
                  <a:lnTo>
                    <a:pt x="75" y="19"/>
                  </a:lnTo>
                  <a:lnTo>
                    <a:pt x="76" y="19"/>
                  </a:lnTo>
                  <a:lnTo>
                    <a:pt x="76" y="20"/>
                  </a:lnTo>
                  <a:lnTo>
                    <a:pt x="77" y="20"/>
                  </a:lnTo>
                  <a:lnTo>
                    <a:pt x="77" y="21"/>
                  </a:lnTo>
                  <a:lnTo>
                    <a:pt x="77" y="21"/>
                  </a:lnTo>
                  <a:lnTo>
                    <a:pt x="78" y="23"/>
                  </a:lnTo>
                  <a:lnTo>
                    <a:pt x="78" y="24"/>
                  </a:lnTo>
                  <a:lnTo>
                    <a:pt x="79" y="25"/>
                  </a:lnTo>
                  <a:lnTo>
                    <a:pt x="79" y="25"/>
                  </a:lnTo>
                  <a:lnTo>
                    <a:pt x="80" y="26"/>
                  </a:lnTo>
                  <a:lnTo>
                    <a:pt x="81" y="27"/>
                  </a:lnTo>
                  <a:lnTo>
                    <a:pt x="82" y="28"/>
                  </a:lnTo>
                  <a:lnTo>
                    <a:pt x="82" y="29"/>
                  </a:lnTo>
                  <a:lnTo>
                    <a:pt x="83" y="30"/>
                  </a:lnTo>
                  <a:lnTo>
                    <a:pt x="83" y="31"/>
                  </a:lnTo>
                  <a:lnTo>
                    <a:pt x="84" y="32"/>
                  </a:lnTo>
                  <a:lnTo>
                    <a:pt x="85" y="33"/>
                  </a:lnTo>
                  <a:lnTo>
                    <a:pt x="85" y="34"/>
                  </a:lnTo>
                  <a:lnTo>
                    <a:pt x="86" y="35"/>
                  </a:lnTo>
                  <a:lnTo>
                    <a:pt x="86" y="35"/>
                  </a:lnTo>
                  <a:lnTo>
                    <a:pt x="87" y="36"/>
                  </a:lnTo>
                  <a:lnTo>
                    <a:pt x="87" y="37"/>
                  </a:lnTo>
                  <a:lnTo>
                    <a:pt x="87" y="39"/>
                  </a:lnTo>
                  <a:lnTo>
                    <a:pt x="88" y="41"/>
                  </a:lnTo>
                  <a:lnTo>
                    <a:pt x="90" y="44"/>
                  </a:lnTo>
                  <a:lnTo>
                    <a:pt x="91" y="44"/>
                  </a:lnTo>
                  <a:lnTo>
                    <a:pt x="91" y="45"/>
                  </a:lnTo>
                  <a:lnTo>
                    <a:pt x="91" y="45"/>
                  </a:lnTo>
                  <a:lnTo>
                    <a:pt x="91" y="45"/>
                  </a:lnTo>
                  <a:lnTo>
                    <a:pt x="92" y="46"/>
                  </a:lnTo>
                  <a:lnTo>
                    <a:pt x="92" y="46"/>
                  </a:lnTo>
                  <a:lnTo>
                    <a:pt x="92" y="46"/>
                  </a:lnTo>
                  <a:lnTo>
                    <a:pt x="93" y="47"/>
                  </a:lnTo>
                  <a:lnTo>
                    <a:pt x="93" y="48"/>
                  </a:lnTo>
                  <a:lnTo>
                    <a:pt x="94" y="49"/>
                  </a:lnTo>
                  <a:lnTo>
                    <a:pt x="94" y="50"/>
                  </a:lnTo>
                  <a:lnTo>
                    <a:pt x="95" y="51"/>
                  </a:lnTo>
                  <a:lnTo>
                    <a:pt x="95" y="52"/>
                  </a:lnTo>
                  <a:lnTo>
                    <a:pt x="96" y="53"/>
                  </a:lnTo>
                  <a:lnTo>
                    <a:pt x="96" y="54"/>
                  </a:lnTo>
                  <a:lnTo>
                    <a:pt x="96" y="54"/>
                  </a:lnTo>
                  <a:lnTo>
                    <a:pt x="97" y="55"/>
                  </a:lnTo>
                  <a:lnTo>
                    <a:pt x="97" y="56"/>
                  </a:lnTo>
                  <a:lnTo>
                    <a:pt x="97" y="57"/>
                  </a:lnTo>
                  <a:lnTo>
                    <a:pt x="97" y="58"/>
                  </a:lnTo>
                  <a:lnTo>
                    <a:pt x="98" y="59"/>
                  </a:lnTo>
                  <a:lnTo>
                    <a:pt x="98" y="60"/>
                  </a:lnTo>
                  <a:lnTo>
                    <a:pt x="99" y="61"/>
                  </a:lnTo>
                  <a:lnTo>
                    <a:pt x="99" y="62"/>
                  </a:lnTo>
                  <a:lnTo>
                    <a:pt x="100" y="63"/>
                  </a:lnTo>
                  <a:lnTo>
                    <a:pt x="100" y="64"/>
                  </a:lnTo>
                  <a:lnTo>
                    <a:pt x="101" y="65"/>
                  </a:lnTo>
                  <a:lnTo>
                    <a:pt x="102" y="68"/>
                  </a:lnTo>
                  <a:lnTo>
                    <a:pt x="103" y="70"/>
                  </a:lnTo>
                  <a:lnTo>
                    <a:pt x="105" y="73"/>
                  </a:lnTo>
                  <a:lnTo>
                    <a:pt x="106" y="74"/>
                  </a:lnTo>
                  <a:lnTo>
                    <a:pt x="106" y="77"/>
                  </a:lnTo>
                  <a:lnTo>
                    <a:pt x="107" y="79"/>
                  </a:lnTo>
                  <a:lnTo>
                    <a:pt x="108" y="82"/>
                  </a:lnTo>
                  <a:lnTo>
                    <a:pt x="110" y="86"/>
                  </a:lnTo>
                  <a:lnTo>
                    <a:pt x="112" y="92"/>
                  </a:lnTo>
                  <a:lnTo>
                    <a:pt x="115" y="97"/>
                  </a:lnTo>
                  <a:lnTo>
                    <a:pt x="116" y="99"/>
                  </a:lnTo>
                  <a:lnTo>
                    <a:pt x="116" y="102"/>
                  </a:lnTo>
                  <a:lnTo>
                    <a:pt x="117" y="104"/>
                  </a:lnTo>
                  <a:lnTo>
                    <a:pt x="119" y="107"/>
                  </a:lnTo>
                  <a:lnTo>
                    <a:pt x="120" y="110"/>
                  </a:lnTo>
                  <a:lnTo>
                    <a:pt x="121" y="112"/>
                  </a:lnTo>
                  <a:lnTo>
                    <a:pt x="122" y="114"/>
                  </a:lnTo>
                  <a:lnTo>
                    <a:pt x="124" y="117"/>
                  </a:lnTo>
                  <a:lnTo>
                    <a:pt x="124" y="119"/>
                  </a:lnTo>
                  <a:lnTo>
                    <a:pt x="125" y="120"/>
                  </a:lnTo>
                  <a:lnTo>
                    <a:pt x="125" y="121"/>
                  </a:lnTo>
                  <a:lnTo>
                    <a:pt x="125" y="122"/>
                  </a:lnTo>
                  <a:lnTo>
                    <a:pt x="126" y="123"/>
                  </a:lnTo>
                  <a:lnTo>
                    <a:pt x="126" y="125"/>
                  </a:lnTo>
                  <a:lnTo>
                    <a:pt x="127" y="126"/>
                  </a:lnTo>
                  <a:lnTo>
                    <a:pt x="128" y="127"/>
                  </a:lnTo>
                  <a:lnTo>
                    <a:pt x="128" y="129"/>
                  </a:lnTo>
                  <a:lnTo>
                    <a:pt x="129" y="130"/>
                  </a:lnTo>
                  <a:lnTo>
                    <a:pt x="129" y="131"/>
                  </a:lnTo>
                  <a:lnTo>
                    <a:pt x="130" y="132"/>
                  </a:lnTo>
                  <a:lnTo>
                    <a:pt x="131" y="133"/>
                  </a:lnTo>
                  <a:lnTo>
                    <a:pt x="131" y="134"/>
                  </a:lnTo>
                  <a:lnTo>
                    <a:pt x="132" y="136"/>
                  </a:lnTo>
                  <a:lnTo>
                    <a:pt x="133" y="137"/>
                  </a:lnTo>
                  <a:lnTo>
                    <a:pt x="133" y="138"/>
                  </a:lnTo>
                  <a:lnTo>
                    <a:pt x="134" y="139"/>
                  </a:lnTo>
                  <a:lnTo>
                    <a:pt x="135" y="140"/>
                  </a:lnTo>
                  <a:lnTo>
                    <a:pt x="135" y="141"/>
                  </a:lnTo>
                  <a:lnTo>
                    <a:pt x="135" y="142"/>
                  </a:lnTo>
                  <a:lnTo>
                    <a:pt x="135" y="143"/>
                  </a:lnTo>
                  <a:lnTo>
                    <a:pt x="136" y="144"/>
                  </a:lnTo>
                  <a:lnTo>
                    <a:pt x="137" y="145"/>
                  </a:lnTo>
                  <a:lnTo>
                    <a:pt x="137" y="147"/>
                  </a:lnTo>
                  <a:lnTo>
                    <a:pt x="138" y="148"/>
                  </a:lnTo>
                  <a:lnTo>
                    <a:pt x="138" y="149"/>
                  </a:lnTo>
                  <a:lnTo>
                    <a:pt x="139" y="150"/>
                  </a:lnTo>
                  <a:lnTo>
                    <a:pt x="140" y="150"/>
                  </a:lnTo>
                  <a:lnTo>
                    <a:pt x="140" y="151"/>
                  </a:lnTo>
                  <a:lnTo>
                    <a:pt x="141" y="152"/>
                  </a:lnTo>
                  <a:lnTo>
                    <a:pt x="141" y="153"/>
                  </a:lnTo>
                  <a:lnTo>
                    <a:pt x="142" y="154"/>
                  </a:lnTo>
                  <a:lnTo>
                    <a:pt x="143" y="155"/>
                  </a:lnTo>
                  <a:lnTo>
                    <a:pt x="143" y="156"/>
                  </a:lnTo>
                  <a:lnTo>
                    <a:pt x="144" y="156"/>
                  </a:lnTo>
                  <a:lnTo>
                    <a:pt x="144" y="157"/>
                  </a:lnTo>
                  <a:lnTo>
                    <a:pt x="145" y="158"/>
                  </a:lnTo>
                  <a:lnTo>
                    <a:pt x="145" y="159"/>
                  </a:lnTo>
                  <a:lnTo>
                    <a:pt x="145" y="159"/>
                  </a:lnTo>
                  <a:lnTo>
                    <a:pt x="145" y="160"/>
                  </a:lnTo>
                  <a:lnTo>
                    <a:pt x="145" y="160"/>
                  </a:lnTo>
                  <a:lnTo>
                    <a:pt x="145" y="160"/>
                  </a:lnTo>
                  <a:lnTo>
                    <a:pt x="146" y="160"/>
                  </a:lnTo>
                  <a:lnTo>
                    <a:pt x="146" y="160"/>
                  </a:lnTo>
                  <a:lnTo>
                    <a:pt x="146" y="160"/>
                  </a:lnTo>
                  <a:lnTo>
                    <a:pt x="146" y="160"/>
                  </a:lnTo>
                  <a:lnTo>
                    <a:pt x="146" y="161"/>
                  </a:lnTo>
                  <a:lnTo>
                    <a:pt x="146" y="161"/>
                  </a:lnTo>
                  <a:lnTo>
                    <a:pt x="147" y="162"/>
                  </a:lnTo>
                  <a:lnTo>
                    <a:pt x="147" y="162"/>
                  </a:lnTo>
                  <a:lnTo>
                    <a:pt x="147" y="162"/>
                  </a:lnTo>
                  <a:lnTo>
                    <a:pt x="147" y="162"/>
                  </a:lnTo>
                  <a:lnTo>
                    <a:pt x="147" y="163"/>
                  </a:lnTo>
                  <a:lnTo>
                    <a:pt x="146" y="164"/>
                  </a:lnTo>
                  <a:lnTo>
                    <a:pt x="146" y="164"/>
                  </a:lnTo>
                  <a:lnTo>
                    <a:pt x="146" y="165"/>
                  </a:lnTo>
                  <a:lnTo>
                    <a:pt x="146" y="165"/>
                  </a:lnTo>
                  <a:lnTo>
                    <a:pt x="146" y="166"/>
                  </a:lnTo>
                  <a:lnTo>
                    <a:pt x="146" y="167"/>
                  </a:lnTo>
                  <a:lnTo>
                    <a:pt x="145" y="167"/>
                  </a:lnTo>
                  <a:lnTo>
                    <a:pt x="145" y="168"/>
                  </a:lnTo>
                  <a:lnTo>
                    <a:pt x="145" y="168"/>
                  </a:lnTo>
                  <a:lnTo>
                    <a:pt x="145" y="169"/>
                  </a:lnTo>
                  <a:lnTo>
                    <a:pt x="145" y="169"/>
                  </a:lnTo>
                  <a:lnTo>
                    <a:pt x="145" y="169"/>
                  </a:lnTo>
                  <a:lnTo>
                    <a:pt x="145" y="169"/>
                  </a:lnTo>
                  <a:lnTo>
                    <a:pt x="145" y="169"/>
                  </a:lnTo>
                  <a:lnTo>
                    <a:pt x="145" y="170"/>
                  </a:lnTo>
                  <a:lnTo>
                    <a:pt x="145" y="170"/>
                  </a:lnTo>
                  <a:lnTo>
                    <a:pt x="145" y="171"/>
                  </a:lnTo>
                  <a:lnTo>
                    <a:pt x="145" y="171"/>
                  </a:lnTo>
                  <a:lnTo>
                    <a:pt x="145" y="171"/>
                  </a:lnTo>
                  <a:lnTo>
                    <a:pt x="145" y="172"/>
                  </a:lnTo>
                  <a:lnTo>
                    <a:pt x="145" y="172"/>
                  </a:lnTo>
                  <a:lnTo>
                    <a:pt x="145" y="172"/>
                  </a:lnTo>
                  <a:lnTo>
                    <a:pt x="145" y="172"/>
                  </a:lnTo>
                  <a:lnTo>
                    <a:pt x="145" y="173"/>
                  </a:lnTo>
                  <a:lnTo>
                    <a:pt x="145" y="173"/>
                  </a:lnTo>
                  <a:lnTo>
                    <a:pt x="146" y="173"/>
                  </a:lnTo>
                  <a:lnTo>
                    <a:pt x="146" y="173"/>
                  </a:lnTo>
                  <a:lnTo>
                    <a:pt x="146" y="173"/>
                  </a:lnTo>
                  <a:lnTo>
                    <a:pt x="146" y="173"/>
                  </a:lnTo>
                  <a:lnTo>
                    <a:pt x="146" y="174"/>
                  </a:lnTo>
                  <a:lnTo>
                    <a:pt x="146" y="173"/>
                  </a:lnTo>
                  <a:lnTo>
                    <a:pt x="146" y="174"/>
                  </a:lnTo>
                  <a:lnTo>
                    <a:pt x="146" y="174"/>
                  </a:lnTo>
                  <a:lnTo>
                    <a:pt x="146" y="174"/>
                  </a:lnTo>
                  <a:lnTo>
                    <a:pt x="146" y="174"/>
                  </a:lnTo>
                  <a:lnTo>
                    <a:pt x="146" y="174"/>
                  </a:lnTo>
                  <a:lnTo>
                    <a:pt x="146" y="174"/>
                  </a:lnTo>
                  <a:lnTo>
                    <a:pt x="146" y="174"/>
                  </a:lnTo>
                  <a:lnTo>
                    <a:pt x="146" y="174"/>
                  </a:lnTo>
                  <a:lnTo>
                    <a:pt x="146" y="174"/>
                  </a:lnTo>
                  <a:lnTo>
                    <a:pt x="146" y="174"/>
                  </a:lnTo>
                  <a:lnTo>
                    <a:pt x="146" y="174"/>
                  </a:lnTo>
                  <a:lnTo>
                    <a:pt x="146" y="174"/>
                  </a:lnTo>
                  <a:lnTo>
                    <a:pt x="153" y="180"/>
                  </a:lnTo>
                  <a:lnTo>
                    <a:pt x="153" y="188"/>
                  </a:lnTo>
                  <a:lnTo>
                    <a:pt x="153" y="188"/>
                  </a:lnTo>
                  <a:lnTo>
                    <a:pt x="147" y="193"/>
                  </a:lnTo>
                  <a:lnTo>
                    <a:pt x="140" y="193"/>
                  </a:lnTo>
                  <a:lnTo>
                    <a:pt x="139" y="195"/>
                  </a:lnTo>
                  <a:lnTo>
                    <a:pt x="136" y="197"/>
                  </a:lnTo>
                  <a:lnTo>
                    <a:pt x="133" y="198"/>
                  </a:lnTo>
                  <a:lnTo>
                    <a:pt x="130" y="199"/>
                  </a:lnTo>
                  <a:lnTo>
                    <a:pt x="126" y="199"/>
                  </a:lnTo>
                  <a:lnTo>
                    <a:pt x="123" y="199"/>
                  </a:lnTo>
                  <a:lnTo>
                    <a:pt x="119" y="198"/>
                  </a:lnTo>
                  <a:lnTo>
                    <a:pt x="116" y="198"/>
                  </a:lnTo>
                  <a:lnTo>
                    <a:pt x="114" y="196"/>
                  </a:lnTo>
                  <a:lnTo>
                    <a:pt x="111" y="193"/>
                  </a:lnTo>
                  <a:lnTo>
                    <a:pt x="109" y="191"/>
                  </a:lnTo>
                  <a:lnTo>
                    <a:pt x="109" y="191"/>
                  </a:lnTo>
                  <a:lnTo>
                    <a:pt x="108" y="191"/>
                  </a:lnTo>
                  <a:lnTo>
                    <a:pt x="108" y="191"/>
                  </a:lnTo>
                  <a:lnTo>
                    <a:pt x="107" y="190"/>
                  </a:lnTo>
                  <a:lnTo>
                    <a:pt x="106" y="190"/>
                  </a:lnTo>
                  <a:lnTo>
                    <a:pt x="106" y="190"/>
                  </a:lnTo>
                  <a:lnTo>
                    <a:pt x="106" y="190"/>
                  </a:lnTo>
                  <a:lnTo>
                    <a:pt x="105" y="189"/>
                  </a:lnTo>
                  <a:lnTo>
                    <a:pt x="105" y="189"/>
                  </a:lnTo>
                  <a:lnTo>
                    <a:pt x="104" y="189"/>
                  </a:lnTo>
                  <a:lnTo>
                    <a:pt x="103" y="188"/>
                  </a:lnTo>
                  <a:lnTo>
                    <a:pt x="103" y="188"/>
                  </a:lnTo>
                  <a:lnTo>
                    <a:pt x="102" y="188"/>
                  </a:lnTo>
                  <a:lnTo>
                    <a:pt x="101" y="188"/>
                  </a:lnTo>
                  <a:lnTo>
                    <a:pt x="100" y="188"/>
                  </a:lnTo>
                  <a:lnTo>
                    <a:pt x="100" y="188"/>
                  </a:lnTo>
                  <a:lnTo>
                    <a:pt x="99" y="187"/>
                  </a:lnTo>
                  <a:lnTo>
                    <a:pt x="98" y="187"/>
                  </a:lnTo>
                  <a:lnTo>
                    <a:pt x="98" y="187"/>
                  </a:lnTo>
                  <a:lnTo>
                    <a:pt x="97" y="186"/>
                  </a:lnTo>
                  <a:lnTo>
                    <a:pt x="97" y="186"/>
                  </a:lnTo>
                  <a:lnTo>
                    <a:pt x="97" y="186"/>
                  </a:lnTo>
                  <a:lnTo>
                    <a:pt x="96" y="185"/>
                  </a:lnTo>
                  <a:lnTo>
                    <a:pt x="95" y="185"/>
                  </a:lnTo>
                  <a:lnTo>
                    <a:pt x="95" y="184"/>
                  </a:lnTo>
                  <a:lnTo>
                    <a:pt x="94" y="184"/>
                  </a:lnTo>
                  <a:lnTo>
                    <a:pt x="93" y="183"/>
                  </a:lnTo>
                  <a:lnTo>
                    <a:pt x="93" y="183"/>
                  </a:lnTo>
                  <a:lnTo>
                    <a:pt x="92" y="183"/>
                  </a:lnTo>
                  <a:lnTo>
                    <a:pt x="91" y="182"/>
                  </a:lnTo>
                  <a:lnTo>
                    <a:pt x="90" y="182"/>
                  </a:lnTo>
                  <a:lnTo>
                    <a:pt x="90" y="181"/>
                  </a:lnTo>
                  <a:lnTo>
                    <a:pt x="89" y="181"/>
                  </a:lnTo>
                  <a:lnTo>
                    <a:pt x="88" y="180"/>
                  </a:lnTo>
                  <a:lnTo>
                    <a:pt x="88" y="180"/>
                  </a:lnTo>
                  <a:lnTo>
                    <a:pt x="87" y="179"/>
                  </a:lnTo>
                  <a:lnTo>
                    <a:pt x="87" y="179"/>
                  </a:lnTo>
                  <a:lnTo>
                    <a:pt x="87" y="179"/>
                  </a:lnTo>
                  <a:lnTo>
                    <a:pt x="86" y="179"/>
                  </a:lnTo>
                  <a:lnTo>
                    <a:pt x="85" y="178"/>
                  </a:lnTo>
                  <a:lnTo>
                    <a:pt x="84" y="177"/>
                  </a:lnTo>
                  <a:lnTo>
                    <a:pt x="84" y="177"/>
                  </a:lnTo>
                  <a:lnTo>
                    <a:pt x="83" y="176"/>
                  </a:lnTo>
                  <a:lnTo>
                    <a:pt x="82" y="176"/>
                  </a:lnTo>
                  <a:lnTo>
                    <a:pt x="81" y="175"/>
                  </a:lnTo>
                  <a:lnTo>
                    <a:pt x="81" y="175"/>
                  </a:lnTo>
                  <a:lnTo>
                    <a:pt x="80" y="174"/>
                  </a:lnTo>
                  <a:lnTo>
                    <a:pt x="79" y="173"/>
                  </a:lnTo>
                  <a:lnTo>
                    <a:pt x="79" y="173"/>
                  </a:lnTo>
                  <a:lnTo>
                    <a:pt x="78" y="172"/>
                  </a:lnTo>
                  <a:lnTo>
                    <a:pt x="78" y="172"/>
                  </a:lnTo>
                  <a:lnTo>
                    <a:pt x="77" y="171"/>
                  </a:lnTo>
                  <a:lnTo>
                    <a:pt x="77" y="170"/>
                  </a:lnTo>
                  <a:lnTo>
                    <a:pt x="76" y="170"/>
                  </a:lnTo>
                  <a:lnTo>
                    <a:pt x="75" y="169"/>
                  </a:lnTo>
                  <a:lnTo>
                    <a:pt x="74" y="169"/>
                  </a:lnTo>
                  <a:lnTo>
                    <a:pt x="74" y="169"/>
                  </a:lnTo>
                  <a:lnTo>
                    <a:pt x="73" y="168"/>
                  </a:lnTo>
                  <a:lnTo>
                    <a:pt x="72" y="167"/>
                  </a:lnTo>
                  <a:lnTo>
                    <a:pt x="71" y="167"/>
                  </a:lnTo>
                  <a:lnTo>
                    <a:pt x="71" y="166"/>
                  </a:lnTo>
                  <a:lnTo>
                    <a:pt x="70" y="165"/>
                  </a:lnTo>
                  <a:lnTo>
                    <a:pt x="69" y="165"/>
                  </a:lnTo>
                  <a:lnTo>
                    <a:pt x="69" y="165"/>
                  </a:lnTo>
                  <a:lnTo>
                    <a:pt x="69" y="164"/>
                  </a:lnTo>
                  <a:lnTo>
                    <a:pt x="68" y="163"/>
                  </a:lnTo>
                  <a:lnTo>
                    <a:pt x="68" y="163"/>
                  </a:lnTo>
                  <a:lnTo>
                    <a:pt x="67" y="162"/>
                  </a:lnTo>
                  <a:lnTo>
                    <a:pt x="67" y="161"/>
                  </a:lnTo>
                  <a:lnTo>
                    <a:pt x="66" y="160"/>
                  </a:lnTo>
                  <a:lnTo>
                    <a:pt x="65" y="160"/>
                  </a:lnTo>
                  <a:lnTo>
                    <a:pt x="64" y="160"/>
                  </a:lnTo>
                  <a:lnTo>
                    <a:pt x="64" y="159"/>
                  </a:lnTo>
                  <a:lnTo>
                    <a:pt x="63" y="158"/>
                  </a:lnTo>
                  <a:lnTo>
                    <a:pt x="62" y="158"/>
                  </a:lnTo>
                  <a:lnTo>
                    <a:pt x="61" y="157"/>
                  </a:lnTo>
                  <a:lnTo>
                    <a:pt x="61" y="156"/>
                  </a:lnTo>
                  <a:lnTo>
                    <a:pt x="60" y="155"/>
                  </a:lnTo>
                  <a:lnTo>
                    <a:pt x="59" y="155"/>
                  </a:lnTo>
                  <a:lnTo>
                    <a:pt x="59" y="154"/>
                  </a:lnTo>
                  <a:lnTo>
                    <a:pt x="59" y="153"/>
                  </a:lnTo>
                  <a:lnTo>
                    <a:pt x="58" y="152"/>
                  </a:lnTo>
                  <a:lnTo>
                    <a:pt x="57" y="152"/>
                  </a:lnTo>
                  <a:lnTo>
                    <a:pt x="56" y="151"/>
                  </a:lnTo>
                  <a:lnTo>
                    <a:pt x="56" y="150"/>
                  </a:lnTo>
                  <a:lnTo>
                    <a:pt x="55" y="150"/>
                  </a:lnTo>
                  <a:lnTo>
                    <a:pt x="54" y="149"/>
                  </a:lnTo>
                  <a:lnTo>
                    <a:pt x="53" y="149"/>
                  </a:lnTo>
                  <a:lnTo>
                    <a:pt x="53" y="148"/>
                  </a:lnTo>
                  <a:lnTo>
                    <a:pt x="52" y="147"/>
                  </a:lnTo>
                  <a:lnTo>
                    <a:pt x="51" y="146"/>
                  </a:lnTo>
                  <a:lnTo>
                    <a:pt x="50" y="145"/>
                  </a:lnTo>
                  <a:lnTo>
                    <a:pt x="50" y="144"/>
                  </a:lnTo>
                  <a:lnTo>
                    <a:pt x="49" y="144"/>
                  </a:lnTo>
                  <a:lnTo>
                    <a:pt x="49" y="143"/>
                  </a:lnTo>
                  <a:lnTo>
                    <a:pt x="48" y="142"/>
                  </a:lnTo>
                  <a:lnTo>
                    <a:pt x="48" y="141"/>
                  </a:lnTo>
                  <a:lnTo>
                    <a:pt x="47" y="140"/>
                  </a:lnTo>
                  <a:lnTo>
                    <a:pt x="46" y="140"/>
                  </a:lnTo>
                  <a:lnTo>
                    <a:pt x="46" y="140"/>
                  </a:lnTo>
                  <a:lnTo>
                    <a:pt x="45" y="139"/>
                  </a:lnTo>
                  <a:lnTo>
                    <a:pt x="44" y="138"/>
                  </a:lnTo>
                  <a:lnTo>
                    <a:pt x="43" y="137"/>
                  </a:lnTo>
                  <a:lnTo>
                    <a:pt x="43" y="136"/>
                  </a:lnTo>
                  <a:lnTo>
                    <a:pt x="42" y="135"/>
                  </a:lnTo>
                  <a:lnTo>
                    <a:pt x="41" y="134"/>
                  </a:lnTo>
                  <a:lnTo>
                    <a:pt x="41" y="134"/>
                  </a:lnTo>
                  <a:lnTo>
                    <a:pt x="40" y="133"/>
                  </a:lnTo>
                  <a:lnTo>
                    <a:pt x="39" y="132"/>
                  </a:lnTo>
                  <a:lnTo>
                    <a:pt x="39" y="131"/>
                  </a:lnTo>
                  <a:lnTo>
                    <a:pt x="39" y="131"/>
                  </a:lnTo>
                  <a:lnTo>
                    <a:pt x="38" y="130"/>
                  </a:lnTo>
                  <a:lnTo>
                    <a:pt x="37" y="129"/>
                  </a:lnTo>
                  <a:lnTo>
                    <a:pt x="37" y="128"/>
                  </a:lnTo>
                  <a:lnTo>
                    <a:pt x="36" y="128"/>
                  </a:lnTo>
                  <a:lnTo>
                    <a:pt x="35" y="127"/>
                  </a:lnTo>
                  <a:lnTo>
                    <a:pt x="35" y="126"/>
                  </a:lnTo>
                  <a:lnTo>
                    <a:pt x="34" y="125"/>
                  </a:lnTo>
                  <a:lnTo>
                    <a:pt x="33" y="124"/>
                  </a:lnTo>
                  <a:lnTo>
                    <a:pt x="33" y="123"/>
                  </a:lnTo>
                  <a:lnTo>
                    <a:pt x="32" y="122"/>
                  </a:lnTo>
                  <a:lnTo>
                    <a:pt x="31" y="121"/>
                  </a:lnTo>
                  <a:lnTo>
                    <a:pt x="31" y="121"/>
                  </a:lnTo>
                  <a:lnTo>
                    <a:pt x="30" y="120"/>
                  </a:lnTo>
                  <a:lnTo>
                    <a:pt x="30" y="120"/>
                  </a:lnTo>
                  <a:lnTo>
                    <a:pt x="30" y="119"/>
                  </a:lnTo>
                  <a:lnTo>
                    <a:pt x="29" y="118"/>
                  </a:lnTo>
                  <a:lnTo>
                    <a:pt x="28" y="117"/>
                  </a:lnTo>
                  <a:lnTo>
                    <a:pt x="28" y="116"/>
                  </a:lnTo>
                  <a:lnTo>
                    <a:pt x="27" y="115"/>
                  </a:lnTo>
                  <a:lnTo>
                    <a:pt x="26" y="114"/>
                  </a:lnTo>
                  <a:lnTo>
                    <a:pt x="26" y="113"/>
                  </a:lnTo>
                  <a:lnTo>
                    <a:pt x="25" y="112"/>
                  </a:lnTo>
                  <a:lnTo>
                    <a:pt x="24" y="112"/>
                  </a:lnTo>
                  <a:lnTo>
                    <a:pt x="24" y="111"/>
                  </a:lnTo>
                  <a:lnTo>
                    <a:pt x="23" y="110"/>
                  </a:lnTo>
                  <a:lnTo>
                    <a:pt x="23" y="110"/>
                  </a:lnTo>
                  <a:lnTo>
                    <a:pt x="22" y="109"/>
                  </a:lnTo>
                  <a:lnTo>
                    <a:pt x="21" y="108"/>
                  </a:lnTo>
                  <a:lnTo>
                    <a:pt x="21" y="107"/>
                  </a:lnTo>
                  <a:lnTo>
                    <a:pt x="21" y="107"/>
                  </a:lnTo>
                  <a:lnTo>
                    <a:pt x="20" y="106"/>
                  </a:lnTo>
                  <a:lnTo>
                    <a:pt x="20" y="105"/>
                  </a:lnTo>
                  <a:lnTo>
                    <a:pt x="20" y="104"/>
                  </a:lnTo>
                  <a:lnTo>
                    <a:pt x="20" y="103"/>
                  </a:lnTo>
                  <a:lnTo>
                    <a:pt x="19" y="102"/>
                  </a:lnTo>
                  <a:lnTo>
                    <a:pt x="18" y="102"/>
                  </a:lnTo>
                  <a:lnTo>
                    <a:pt x="18" y="101"/>
                  </a:lnTo>
                  <a:lnTo>
                    <a:pt x="17" y="100"/>
                  </a:lnTo>
                  <a:lnTo>
                    <a:pt x="17" y="99"/>
                  </a:lnTo>
                  <a:lnTo>
                    <a:pt x="16" y="99"/>
                  </a:lnTo>
                  <a:lnTo>
                    <a:pt x="16" y="98"/>
                  </a:lnTo>
                  <a:lnTo>
                    <a:pt x="15" y="97"/>
                  </a:lnTo>
                  <a:lnTo>
                    <a:pt x="15" y="96"/>
                  </a:lnTo>
                  <a:lnTo>
                    <a:pt x="14" y="95"/>
                  </a:lnTo>
                  <a:lnTo>
                    <a:pt x="14" y="94"/>
                  </a:lnTo>
                  <a:lnTo>
                    <a:pt x="13" y="93"/>
                  </a:lnTo>
                  <a:lnTo>
                    <a:pt x="13" y="92"/>
                  </a:lnTo>
                  <a:lnTo>
                    <a:pt x="12" y="92"/>
                  </a:lnTo>
                  <a:lnTo>
                    <a:pt x="12" y="91"/>
                  </a:lnTo>
                  <a:lnTo>
                    <a:pt x="11" y="90"/>
                  </a:lnTo>
                  <a:lnTo>
                    <a:pt x="11" y="89"/>
                  </a:lnTo>
                  <a:lnTo>
                    <a:pt x="11" y="88"/>
                  </a:lnTo>
                  <a:lnTo>
                    <a:pt x="11" y="87"/>
                  </a:lnTo>
                  <a:lnTo>
                    <a:pt x="10" y="87"/>
                  </a:lnTo>
                  <a:lnTo>
                    <a:pt x="10" y="86"/>
                  </a:lnTo>
                  <a:lnTo>
                    <a:pt x="10" y="85"/>
                  </a:lnTo>
                  <a:lnTo>
                    <a:pt x="9" y="84"/>
                  </a:lnTo>
                  <a:lnTo>
                    <a:pt x="9" y="83"/>
                  </a:lnTo>
                  <a:lnTo>
                    <a:pt x="8" y="83"/>
                  </a:lnTo>
                  <a:lnTo>
                    <a:pt x="8" y="82"/>
                  </a:lnTo>
                  <a:lnTo>
                    <a:pt x="8" y="81"/>
                  </a:lnTo>
                  <a:lnTo>
                    <a:pt x="7" y="80"/>
                  </a:lnTo>
                  <a:lnTo>
                    <a:pt x="7" y="79"/>
                  </a:lnTo>
                  <a:lnTo>
                    <a:pt x="6" y="78"/>
                  </a:lnTo>
                  <a:lnTo>
                    <a:pt x="6" y="77"/>
                  </a:lnTo>
                  <a:lnTo>
                    <a:pt x="6" y="77"/>
                  </a:lnTo>
                  <a:lnTo>
                    <a:pt x="5" y="76"/>
                  </a:lnTo>
                  <a:lnTo>
                    <a:pt x="5" y="75"/>
                  </a:lnTo>
                  <a:lnTo>
                    <a:pt x="5" y="74"/>
                  </a:lnTo>
                  <a:lnTo>
                    <a:pt x="4" y="73"/>
                  </a:lnTo>
                  <a:lnTo>
                    <a:pt x="4" y="73"/>
                  </a:lnTo>
                  <a:lnTo>
                    <a:pt x="4" y="72"/>
                  </a:lnTo>
                  <a:lnTo>
                    <a:pt x="3" y="71"/>
                  </a:lnTo>
                  <a:lnTo>
                    <a:pt x="3" y="70"/>
                  </a:lnTo>
                  <a:lnTo>
                    <a:pt x="3" y="69"/>
                  </a:lnTo>
                  <a:lnTo>
                    <a:pt x="3" y="69"/>
                  </a:lnTo>
                  <a:lnTo>
                    <a:pt x="2" y="68"/>
                  </a:lnTo>
                  <a:lnTo>
                    <a:pt x="2" y="67"/>
                  </a:lnTo>
                  <a:lnTo>
                    <a:pt x="2" y="66"/>
                  </a:lnTo>
                  <a:lnTo>
                    <a:pt x="2" y="65"/>
                  </a:lnTo>
                  <a:lnTo>
                    <a:pt x="1" y="64"/>
                  </a:lnTo>
                  <a:lnTo>
                    <a:pt x="1" y="64"/>
                  </a:lnTo>
                  <a:lnTo>
                    <a:pt x="1" y="64"/>
                  </a:lnTo>
                  <a:lnTo>
                    <a:pt x="1" y="63"/>
                  </a:lnTo>
                  <a:lnTo>
                    <a:pt x="1" y="62"/>
                  </a:lnTo>
                  <a:lnTo>
                    <a:pt x="1" y="62"/>
                  </a:lnTo>
                  <a:lnTo>
                    <a:pt x="1" y="61"/>
                  </a:lnTo>
                  <a:lnTo>
                    <a:pt x="1" y="60"/>
                  </a:lnTo>
                  <a:lnTo>
                    <a:pt x="1" y="59"/>
                  </a:lnTo>
                  <a:lnTo>
                    <a:pt x="1" y="58"/>
                  </a:lnTo>
                  <a:lnTo>
                    <a:pt x="1" y="57"/>
                  </a:lnTo>
                  <a:lnTo>
                    <a:pt x="1" y="56"/>
                  </a:lnTo>
                  <a:lnTo>
                    <a:pt x="1" y="55"/>
                  </a:lnTo>
                  <a:lnTo>
                    <a:pt x="0" y="55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0" y="53"/>
                  </a:lnTo>
                  <a:lnTo>
                    <a:pt x="0" y="52"/>
                  </a:lnTo>
                  <a:lnTo>
                    <a:pt x="0" y="51"/>
                  </a:lnTo>
                  <a:lnTo>
                    <a:pt x="0" y="50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0" y="48"/>
                  </a:lnTo>
                  <a:lnTo>
                    <a:pt x="0" y="47"/>
                  </a:lnTo>
                  <a:lnTo>
                    <a:pt x="0" y="46"/>
                  </a:lnTo>
                  <a:lnTo>
                    <a:pt x="0" y="45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1" y="44"/>
                  </a:lnTo>
                  <a:lnTo>
                    <a:pt x="1" y="43"/>
                  </a:lnTo>
                  <a:lnTo>
                    <a:pt x="1" y="43"/>
                  </a:lnTo>
                  <a:lnTo>
                    <a:pt x="1" y="42"/>
                  </a:lnTo>
                  <a:lnTo>
                    <a:pt x="1" y="42"/>
                  </a:lnTo>
                  <a:lnTo>
                    <a:pt x="1" y="41"/>
                  </a:lnTo>
                  <a:lnTo>
                    <a:pt x="1" y="41"/>
                  </a:lnTo>
                  <a:lnTo>
                    <a:pt x="1" y="41"/>
                  </a:lnTo>
                  <a:lnTo>
                    <a:pt x="1" y="40"/>
                  </a:lnTo>
                  <a:lnTo>
                    <a:pt x="1" y="40"/>
                  </a:lnTo>
                  <a:lnTo>
                    <a:pt x="1" y="39"/>
                  </a:lnTo>
                  <a:lnTo>
                    <a:pt x="1" y="39"/>
                  </a:lnTo>
                  <a:lnTo>
                    <a:pt x="1" y="39"/>
                  </a:lnTo>
                  <a:lnTo>
                    <a:pt x="1" y="38"/>
                  </a:lnTo>
                  <a:lnTo>
                    <a:pt x="1" y="38"/>
                  </a:lnTo>
                  <a:lnTo>
                    <a:pt x="1" y="37"/>
                  </a:lnTo>
                  <a:lnTo>
                    <a:pt x="1" y="37"/>
                  </a:lnTo>
                  <a:lnTo>
                    <a:pt x="1" y="36"/>
                  </a:lnTo>
                  <a:lnTo>
                    <a:pt x="1" y="36"/>
                  </a:lnTo>
                  <a:lnTo>
                    <a:pt x="1" y="36"/>
                  </a:lnTo>
                  <a:lnTo>
                    <a:pt x="2" y="35"/>
                  </a:lnTo>
                  <a:lnTo>
                    <a:pt x="2" y="35"/>
                  </a:lnTo>
                  <a:lnTo>
                    <a:pt x="2" y="35"/>
                  </a:lnTo>
                  <a:lnTo>
                    <a:pt x="3" y="33"/>
                  </a:lnTo>
                  <a:lnTo>
                    <a:pt x="3" y="32"/>
                  </a:lnTo>
                  <a:lnTo>
                    <a:pt x="4" y="30"/>
                  </a:lnTo>
                  <a:lnTo>
                    <a:pt x="5" y="29"/>
                  </a:lnTo>
                  <a:lnTo>
                    <a:pt x="6" y="27"/>
                  </a:lnTo>
                  <a:lnTo>
                    <a:pt x="7" y="26"/>
                  </a:lnTo>
                  <a:lnTo>
                    <a:pt x="8" y="25"/>
                  </a:lnTo>
                  <a:lnTo>
                    <a:pt x="8" y="25"/>
                  </a:lnTo>
                  <a:lnTo>
                    <a:pt x="8" y="25"/>
                  </a:lnTo>
                  <a:lnTo>
                    <a:pt x="8" y="25"/>
                  </a:lnTo>
                  <a:lnTo>
                    <a:pt x="9" y="25"/>
                  </a:lnTo>
                  <a:lnTo>
                    <a:pt x="9" y="25"/>
                  </a:lnTo>
                  <a:lnTo>
                    <a:pt x="9" y="25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1" y="23"/>
                  </a:lnTo>
                  <a:lnTo>
                    <a:pt x="11" y="23"/>
                  </a:lnTo>
                  <a:lnTo>
                    <a:pt x="11" y="23"/>
                  </a:lnTo>
                  <a:lnTo>
                    <a:pt x="11" y="22"/>
                  </a:lnTo>
                  <a:lnTo>
                    <a:pt x="11" y="22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3" y="21"/>
                  </a:lnTo>
                  <a:lnTo>
                    <a:pt x="13" y="21"/>
                  </a:lnTo>
                  <a:lnTo>
                    <a:pt x="14" y="21"/>
                  </a:lnTo>
                  <a:lnTo>
                    <a:pt x="14" y="21"/>
                  </a:lnTo>
                  <a:lnTo>
                    <a:pt x="15" y="20"/>
                  </a:lnTo>
                  <a:lnTo>
                    <a:pt x="15" y="20"/>
                  </a:lnTo>
                  <a:lnTo>
                    <a:pt x="16" y="20"/>
                  </a:lnTo>
                  <a:lnTo>
                    <a:pt x="17" y="20"/>
                  </a:lnTo>
                  <a:lnTo>
                    <a:pt x="17" y="20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9" y="19"/>
                  </a:lnTo>
                  <a:lnTo>
                    <a:pt x="19" y="19"/>
                  </a:lnTo>
                  <a:lnTo>
                    <a:pt x="20" y="19"/>
                  </a:lnTo>
                  <a:lnTo>
                    <a:pt x="20" y="19"/>
                  </a:lnTo>
                  <a:lnTo>
                    <a:pt x="20" y="19"/>
                  </a:lnTo>
                  <a:lnTo>
                    <a:pt x="20" y="19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17"/>
                  </a:lnTo>
                  <a:lnTo>
                    <a:pt x="20" y="17"/>
                  </a:lnTo>
                  <a:lnTo>
                    <a:pt x="20" y="16"/>
                  </a:lnTo>
                  <a:lnTo>
                    <a:pt x="21" y="15"/>
                  </a:lnTo>
                  <a:lnTo>
                    <a:pt x="21" y="15"/>
                  </a:lnTo>
                  <a:lnTo>
                    <a:pt x="21" y="15"/>
                  </a:lnTo>
                  <a:lnTo>
                    <a:pt x="22" y="15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23" y="13"/>
                  </a:lnTo>
                  <a:lnTo>
                    <a:pt x="23" y="13"/>
                  </a:lnTo>
                  <a:lnTo>
                    <a:pt x="23" y="12"/>
                  </a:lnTo>
                  <a:lnTo>
                    <a:pt x="24" y="12"/>
                  </a:lnTo>
                  <a:lnTo>
                    <a:pt x="24" y="11"/>
                  </a:lnTo>
                  <a:lnTo>
                    <a:pt x="25" y="11"/>
                  </a:lnTo>
                  <a:lnTo>
                    <a:pt x="25" y="10"/>
                  </a:lnTo>
                  <a:lnTo>
                    <a:pt x="25" y="10"/>
                  </a:lnTo>
                  <a:lnTo>
                    <a:pt x="26" y="9"/>
                  </a:lnTo>
                  <a:lnTo>
                    <a:pt x="26" y="9"/>
                  </a:lnTo>
                  <a:lnTo>
                    <a:pt x="27" y="8"/>
                  </a:lnTo>
                  <a:lnTo>
                    <a:pt x="27" y="8"/>
                  </a:lnTo>
                  <a:lnTo>
                    <a:pt x="28" y="7"/>
                  </a:lnTo>
                  <a:lnTo>
                    <a:pt x="28" y="7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30" y="6"/>
                  </a:lnTo>
                  <a:lnTo>
                    <a:pt x="30" y="6"/>
                  </a:lnTo>
                  <a:lnTo>
                    <a:pt x="30" y="6"/>
                  </a:lnTo>
                  <a:lnTo>
                    <a:pt x="31" y="5"/>
                  </a:lnTo>
                  <a:lnTo>
                    <a:pt x="31" y="5"/>
                  </a:lnTo>
                  <a:lnTo>
                    <a:pt x="32" y="4"/>
                  </a:lnTo>
                  <a:lnTo>
                    <a:pt x="32" y="4"/>
                  </a:lnTo>
                  <a:lnTo>
                    <a:pt x="33" y="4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35" y="3"/>
                  </a:lnTo>
                  <a:lnTo>
                    <a:pt x="35" y="2"/>
                  </a:lnTo>
                  <a:lnTo>
                    <a:pt x="36" y="2"/>
                  </a:lnTo>
                  <a:lnTo>
                    <a:pt x="37" y="2"/>
                  </a:lnTo>
                  <a:lnTo>
                    <a:pt x="37" y="2"/>
                  </a:lnTo>
                  <a:lnTo>
                    <a:pt x="38" y="1"/>
                  </a:lnTo>
                  <a:lnTo>
                    <a:pt x="39" y="1"/>
                  </a:lnTo>
                  <a:lnTo>
                    <a:pt x="39" y="1"/>
                  </a:lnTo>
                  <a:lnTo>
                    <a:pt x="39" y="1"/>
                  </a:lnTo>
                  <a:lnTo>
                    <a:pt x="40" y="1"/>
                  </a:lnTo>
                  <a:lnTo>
                    <a:pt x="41" y="1"/>
                  </a:lnTo>
                  <a:lnTo>
                    <a:pt x="41" y="0"/>
                  </a:lnTo>
                  <a:lnTo>
                    <a:pt x="42" y="0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44" y="0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46" y="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grpFill/>
            <a:ln w="215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2" name="Freeform 135">
              <a:extLst>
                <a:ext uri="{FF2B5EF4-FFF2-40B4-BE49-F238E27FC236}">
                  <a16:creationId xmlns:a16="http://schemas.microsoft.com/office/drawing/2014/main" id="{4CC2808C-F134-0CE2-7FCE-5C9CF24933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28788" y="9115426"/>
              <a:ext cx="400050" cy="265113"/>
            </a:xfrm>
            <a:custGeom>
              <a:avLst/>
              <a:gdLst>
                <a:gd name="T0" fmla="*/ 237 w 252"/>
                <a:gd name="T1" fmla="*/ 0 h 167"/>
                <a:gd name="T2" fmla="*/ 242 w 252"/>
                <a:gd name="T3" fmla="*/ 21 h 167"/>
                <a:gd name="T4" fmla="*/ 234 w 252"/>
                <a:gd name="T5" fmla="*/ 27 h 167"/>
                <a:gd name="T6" fmla="*/ 224 w 252"/>
                <a:gd name="T7" fmla="*/ 34 h 167"/>
                <a:gd name="T8" fmla="*/ 214 w 252"/>
                <a:gd name="T9" fmla="*/ 42 h 167"/>
                <a:gd name="T10" fmla="*/ 196 w 252"/>
                <a:gd name="T11" fmla="*/ 59 h 167"/>
                <a:gd name="T12" fmla="*/ 165 w 252"/>
                <a:gd name="T13" fmla="*/ 89 h 167"/>
                <a:gd name="T14" fmla="*/ 141 w 252"/>
                <a:gd name="T15" fmla="*/ 112 h 167"/>
                <a:gd name="T16" fmla="*/ 127 w 252"/>
                <a:gd name="T17" fmla="*/ 124 h 167"/>
                <a:gd name="T18" fmla="*/ 114 w 252"/>
                <a:gd name="T19" fmla="*/ 134 h 167"/>
                <a:gd name="T20" fmla="*/ 101 w 252"/>
                <a:gd name="T21" fmla="*/ 143 h 167"/>
                <a:gd name="T22" fmla="*/ 89 w 252"/>
                <a:gd name="T23" fmla="*/ 151 h 167"/>
                <a:gd name="T24" fmla="*/ 74 w 252"/>
                <a:gd name="T25" fmla="*/ 157 h 167"/>
                <a:gd name="T26" fmla="*/ 60 w 252"/>
                <a:gd name="T27" fmla="*/ 163 h 167"/>
                <a:gd name="T28" fmla="*/ 46 w 252"/>
                <a:gd name="T29" fmla="*/ 166 h 167"/>
                <a:gd name="T30" fmla="*/ 36 w 252"/>
                <a:gd name="T31" fmla="*/ 167 h 167"/>
                <a:gd name="T32" fmla="*/ 28 w 252"/>
                <a:gd name="T33" fmla="*/ 167 h 167"/>
                <a:gd name="T34" fmla="*/ 20 w 252"/>
                <a:gd name="T35" fmla="*/ 166 h 167"/>
                <a:gd name="T36" fmla="*/ 13 w 252"/>
                <a:gd name="T37" fmla="*/ 164 h 167"/>
                <a:gd name="T38" fmla="*/ 7 w 252"/>
                <a:gd name="T39" fmla="*/ 160 h 167"/>
                <a:gd name="T40" fmla="*/ 2 w 252"/>
                <a:gd name="T41" fmla="*/ 153 h 167"/>
                <a:gd name="T42" fmla="*/ 0 w 252"/>
                <a:gd name="T43" fmla="*/ 147 h 167"/>
                <a:gd name="T44" fmla="*/ 1 w 252"/>
                <a:gd name="T45" fmla="*/ 140 h 167"/>
                <a:gd name="T46" fmla="*/ 3 w 252"/>
                <a:gd name="T47" fmla="*/ 134 h 167"/>
                <a:gd name="T48" fmla="*/ 7 w 252"/>
                <a:gd name="T49" fmla="*/ 128 h 167"/>
                <a:gd name="T50" fmla="*/ 15 w 252"/>
                <a:gd name="T51" fmla="*/ 117 h 167"/>
                <a:gd name="T52" fmla="*/ 23 w 252"/>
                <a:gd name="T53" fmla="*/ 107 h 167"/>
                <a:gd name="T54" fmla="*/ 34 w 252"/>
                <a:gd name="T55" fmla="*/ 96 h 167"/>
                <a:gd name="T56" fmla="*/ 46 w 252"/>
                <a:gd name="T57" fmla="*/ 86 h 167"/>
                <a:gd name="T58" fmla="*/ 62 w 252"/>
                <a:gd name="T59" fmla="*/ 74 h 167"/>
                <a:gd name="T60" fmla="*/ 79 w 252"/>
                <a:gd name="T61" fmla="*/ 62 h 167"/>
                <a:gd name="T62" fmla="*/ 96 w 252"/>
                <a:gd name="T63" fmla="*/ 52 h 167"/>
                <a:gd name="T64" fmla="*/ 115 w 252"/>
                <a:gd name="T65" fmla="*/ 43 h 167"/>
                <a:gd name="T66" fmla="*/ 133 w 252"/>
                <a:gd name="T67" fmla="*/ 34 h 167"/>
                <a:gd name="T68" fmla="*/ 157 w 252"/>
                <a:gd name="T69" fmla="*/ 25 h 167"/>
                <a:gd name="T70" fmla="*/ 207 w 252"/>
                <a:gd name="T71" fmla="*/ 6 h 167"/>
                <a:gd name="T72" fmla="*/ 175 w 252"/>
                <a:gd name="T73" fmla="*/ 39 h 167"/>
                <a:gd name="T74" fmla="*/ 149 w 252"/>
                <a:gd name="T75" fmla="*/ 50 h 167"/>
                <a:gd name="T76" fmla="*/ 130 w 252"/>
                <a:gd name="T77" fmla="*/ 58 h 167"/>
                <a:gd name="T78" fmla="*/ 112 w 252"/>
                <a:gd name="T79" fmla="*/ 67 h 167"/>
                <a:gd name="T80" fmla="*/ 96 w 252"/>
                <a:gd name="T81" fmla="*/ 76 h 167"/>
                <a:gd name="T82" fmla="*/ 79 w 252"/>
                <a:gd name="T83" fmla="*/ 86 h 167"/>
                <a:gd name="T84" fmla="*/ 65 w 252"/>
                <a:gd name="T85" fmla="*/ 97 h 167"/>
                <a:gd name="T86" fmla="*/ 53 w 252"/>
                <a:gd name="T87" fmla="*/ 107 h 167"/>
                <a:gd name="T88" fmla="*/ 41 w 252"/>
                <a:gd name="T89" fmla="*/ 119 h 167"/>
                <a:gd name="T90" fmla="*/ 33 w 252"/>
                <a:gd name="T91" fmla="*/ 127 h 167"/>
                <a:gd name="T92" fmla="*/ 26 w 252"/>
                <a:gd name="T93" fmla="*/ 136 h 167"/>
                <a:gd name="T94" fmla="*/ 23 w 252"/>
                <a:gd name="T95" fmla="*/ 142 h 167"/>
                <a:gd name="T96" fmla="*/ 21 w 252"/>
                <a:gd name="T97" fmla="*/ 144 h 167"/>
                <a:gd name="T98" fmla="*/ 23 w 252"/>
                <a:gd name="T99" fmla="*/ 145 h 167"/>
                <a:gd name="T100" fmla="*/ 27 w 252"/>
                <a:gd name="T101" fmla="*/ 146 h 167"/>
                <a:gd name="T102" fmla="*/ 34 w 252"/>
                <a:gd name="T103" fmla="*/ 146 h 167"/>
                <a:gd name="T104" fmla="*/ 40 w 252"/>
                <a:gd name="T105" fmla="*/ 146 h 167"/>
                <a:gd name="T106" fmla="*/ 52 w 252"/>
                <a:gd name="T107" fmla="*/ 144 h 167"/>
                <a:gd name="T108" fmla="*/ 64 w 252"/>
                <a:gd name="T109" fmla="*/ 140 h 167"/>
                <a:gd name="T110" fmla="*/ 76 w 252"/>
                <a:gd name="T111" fmla="*/ 134 h 167"/>
                <a:gd name="T112" fmla="*/ 88 w 252"/>
                <a:gd name="T113" fmla="*/ 126 h 167"/>
                <a:gd name="T114" fmla="*/ 101 w 252"/>
                <a:gd name="T115" fmla="*/ 118 h 167"/>
                <a:gd name="T116" fmla="*/ 112 w 252"/>
                <a:gd name="T117" fmla="*/ 109 h 167"/>
                <a:gd name="T118" fmla="*/ 124 w 252"/>
                <a:gd name="T119" fmla="*/ 99 h 167"/>
                <a:gd name="T120" fmla="*/ 147 w 252"/>
                <a:gd name="T121" fmla="*/ 77 h 167"/>
                <a:gd name="T122" fmla="*/ 179 w 252"/>
                <a:gd name="T123" fmla="*/ 48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52" h="167">
                  <a:moveTo>
                    <a:pt x="228" y="6"/>
                  </a:moveTo>
                  <a:lnTo>
                    <a:pt x="229" y="5"/>
                  </a:lnTo>
                  <a:lnTo>
                    <a:pt x="230" y="5"/>
                  </a:lnTo>
                  <a:lnTo>
                    <a:pt x="230" y="4"/>
                  </a:lnTo>
                  <a:lnTo>
                    <a:pt x="231" y="4"/>
                  </a:lnTo>
                  <a:lnTo>
                    <a:pt x="232" y="4"/>
                  </a:lnTo>
                  <a:lnTo>
                    <a:pt x="232" y="3"/>
                  </a:lnTo>
                  <a:lnTo>
                    <a:pt x="233" y="3"/>
                  </a:lnTo>
                  <a:lnTo>
                    <a:pt x="234" y="3"/>
                  </a:lnTo>
                  <a:lnTo>
                    <a:pt x="235" y="2"/>
                  </a:lnTo>
                  <a:lnTo>
                    <a:pt x="236" y="2"/>
                  </a:lnTo>
                  <a:lnTo>
                    <a:pt x="237" y="1"/>
                  </a:lnTo>
                  <a:lnTo>
                    <a:pt x="237" y="1"/>
                  </a:lnTo>
                  <a:lnTo>
                    <a:pt x="237" y="0"/>
                  </a:lnTo>
                  <a:lnTo>
                    <a:pt x="246" y="0"/>
                  </a:lnTo>
                  <a:lnTo>
                    <a:pt x="251" y="6"/>
                  </a:lnTo>
                  <a:lnTo>
                    <a:pt x="251" y="6"/>
                  </a:lnTo>
                  <a:lnTo>
                    <a:pt x="251" y="6"/>
                  </a:lnTo>
                  <a:lnTo>
                    <a:pt x="252" y="13"/>
                  </a:lnTo>
                  <a:lnTo>
                    <a:pt x="246" y="19"/>
                  </a:lnTo>
                  <a:lnTo>
                    <a:pt x="246" y="19"/>
                  </a:lnTo>
                  <a:lnTo>
                    <a:pt x="246" y="19"/>
                  </a:lnTo>
                  <a:lnTo>
                    <a:pt x="246" y="20"/>
                  </a:lnTo>
                  <a:lnTo>
                    <a:pt x="245" y="20"/>
                  </a:lnTo>
                  <a:lnTo>
                    <a:pt x="244" y="20"/>
                  </a:lnTo>
                  <a:lnTo>
                    <a:pt x="243" y="21"/>
                  </a:lnTo>
                  <a:lnTo>
                    <a:pt x="243" y="21"/>
                  </a:lnTo>
                  <a:lnTo>
                    <a:pt x="242" y="21"/>
                  </a:lnTo>
                  <a:lnTo>
                    <a:pt x="242" y="21"/>
                  </a:lnTo>
                  <a:lnTo>
                    <a:pt x="241" y="22"/>
                  </a:lnTo>
                  <a:lnTo>
                    <a:pt x="241" y="22"/>
                  </a:lnTo>
                  <a:lnTo>
                    <a:pt x="240" y="23"/>
                  </a:lnTo>
                  <a:lnTo>
                    <a:pt x="239" y="23"/>
                  </a:lnTo>
                  <a:lnTo>
                    <a:pt x="239" y="23"/>
                  </a:lnTo>
                  <a:lnTo>
                    <a:pt x="238" y="24"/>
                  </a:lnTo>
                  <a:lnTo>
                    <a:pt x="237" y="24"/>
                  </a:lnTo>
                  <a:lnTo>
                    <a:pt x="237" y="25"/>
                  </a:lnTo>
                  <a:lnTo>
                    <a:pt x="237" y="25"/>
                  </a:lnTo>
                  <a:lnTo>
                    <a:pt x="236" y="26"/>
                  </a:lnTo>
                  <a:lnTo>
                    <a:pt x="235" y="26"/>
                  </a:lnTo>
                  <a:lnTo>
                    <a:pt x="235" y="27"/>
                  </a:lnTo>
                  <a:lnTo>
                    <a:pt x="234" y="27"/>
                  </a:lnTo>
                  <a:lnTo>
                    <a:pt x="233" y="28"/>
                  </a:lnTo>
                  <a:lnTo>
                    <a:pt x="232" y="28"/>
                  </a:lnTo>
                  <a:lnTo>
                    <a:pt x="232" y="28"/>
                  </a:lnTo>
                  <a:lnTo>
                    <a:pt x="231" y="28"/>
                  </a:lnTo>
                  <a:lnTo>
                    <a:pt x="230" y="29"/>
                  </a:lnTo>
                  <a:lnTo>
                    <a:pt x="229" y="29"/>
                  </a:lnTo>
                  <a:lnTo>
                    <a:pt x="229" y="30"/>
                  </a:lnTo>
                  <a:lnTo>
                    <a:pt x="228" y="30"/>
                  </a:lnTo>
                  <a:lnTo>
                    <a:pt x="227" y="31"/>
                  </a:lnTo>
                  <a:lnTo>
                    <a:pt x="227" y="32"/>
                  </a:lnTo>
                  <a:lnTo>
                    <a:pt x="226" y="32"/>
                  </a:lnTo>
                  <a:lnTo>
                    <a:pt x="226" y="33"/>
                  </a:lnTo>
                  <a:lnTo>
                    <a:pt x="225" y="33"/>
                  </a:lnTo>
                  <a:lnTo>
                    <a:pt x="224" y="34"/>
                  </a:lnTo>
                  <a:lnTo>
                    <a:pt x="223" y="35"/>
                  </a:lnTo>
                  <a:lnTo>
                    <a:pt x="223" y="35"/>
                  </a:lnTo>
                  <a:lnTo>
                    <a:pt x="222" y="36"/>
                  </a:lnTo>
                  <a:lnTo>
                    <a:pt x="221" y="36"/>
                  </a:lnTo>
                  <a:lnTo>
                    <a:pt x="220" y="37"/>
                  </a:lnTo>
                  <a:lnTo>
                    <a:pt x="219" y="38"/>
                  </a:lnTo>
                  <a:lnTo>
                    <a:pt x="219" y="38"/>
                  </a:lnTo>
                  <a:lnTo>
                    <a:pt x="218" y="38"/>
                  </a:lnTo>
                  <a:lnTo>
                    <a:pt x="218" y="39"/>
                  </a:lnTo>
                  <a:lnTo>
                    <a:pt x="217" y="39"/>
                  </a:lnTo>
                  <a:lnTo>
                    <a:pt x="216" y="40"/>
                  </a:lnTo>
                  <a:lnTo>
                    <a:pt x="216" y="41"/>
                  </a:lnTo>
                  <a:lnTo>
                    <a:pt x="215" y="41"/>
                  </a:lnTo>
                  <a:lnTo>
                    <a:pt x="214" y="42"/>
                  </a:lnTo>
                  <a:lnTo>
                    <a:pt x="213" y="43"/>
                  </a:lnTo>
                  <a:lnTo>
                    <a:pt x="212" y="44"/>
                  </a:lnTo>
                  <a:lnTo>
                    <a:pt x="211" y="45"/>
                  </a:lnTo>
                  <a:lnTo>
                    <a:pt x="209" y="47"/>
                  </a:lnTo>
                  <a:lnTo>
                    <a:pt x="208" y="48"/>
                  </a:lnTo>
                  <a:lnTo>
                    <a:pt x="207" y="49"/>
                  </a:lnTo>
                  <a:lnTo>
                    <a:pt x="205" y="50"/>
                  </a:lnTo>
                  <a:lnTo>
                    <a:pt x="203" y="52"/>
                  </a:lnTo>
                  <a:lnTo>
                    <a:pt x="202" y="53"/>
                  </a:lnTo>
                  <a:lnTo>
                    <a:pt x="201" y="54"/>
                  </a:lnTo>
                  <a:lnTo>
                    <a:pt x="200" y="55"/>
                  </a:lnTo>
                  <a:lnTo>
                    <a:pt x="199" y="56"/>
                  </a:lnTo>
                  <a:lnTo>
                    <a:pt x="198" y="57"/>
                  </a:lnTo>
                  <a:lnTo>
                    <a:pt x="196" y="59"/>
                  </a:lnTo>
                  <a:lnTo>
                    <a:pt x="194" y="60"/>
                  </a:lnTo>
                  <a:lnTo>
                    <a:pt x="192" y="62"/>
                  </a:lnTo>
                  <a:lnTo>
                    <a:pt x="191" y="64"/>
                  </a:lnTo>
                  <a:lnTo>
                    <a:pt x="189" y="65"/>
                  </a:lnTo>
                  <a:lnTo>
                    <a:pt x="188" y="67"/>
                  </a:lnTo>
                  <a:lnTo>
                    <a:pt x="186" y="68"/>
                  </a:lnTo>
                  <a:lnTo>
                    <a:pt x="183" y="71"/>
                  </a:lnTo>
                  <a:lnTo>
                    <a:pt x="179" y="75"/>
                  </a:lnTo>
                  <a:lnTo>
                    <a:pt x="177" y="77"/>
                  </a:lnTo>
                  <a:lnTo>
                    <a:pt x="173" y="81"/>
                  </a:lnTo>
                  <a:lnTo>
                    <a:pt x="170" y="85"/>
                  </a:lnTo>
                  <a:lnTo>
                    <a:pt x="168" y="86"/>
                  </a:lnTo>
                  <a:lnTo>
                    <a:pt x="167" y="87"/>
                  </a:lnTo>
                  <a:lnTo>
                    <a:pt x="165" y="89"/>
                  </a:lnTo>
                  <a:lnTo>
                    <a:pt x="163" y="91"/>
                  </a:lnTo>
                  <a:lnTo>
                    <a:pt x="161" y="93"/>
                  </a:lnTo>
                  <a:lnTo>
                    <a:pt x="160" y="94"/>
                  </a:lnTo>
                  <a:lnTo>
                    <a:pt x="158" y="96"/>
                  </a:lnTo>
                  <a:lnTo>
                    <a:pt x="156" y="97"/>
                  </a:lnTo>
                  <a:lnTo>
                    <a:pt x="155" y="99"/>
                  </a:lnTo>
                  <a:lnTo>
                    <a:pt x="153" y="101"/>
                  </a:lnTo>
                  <a:lnTo>
                    <a:pt x="151" y="102"/>
                  </a:lnTo>
                  <a:lnTo>
                    <a:pt x="150" y="104"/>
                  </a:lnTo>
                  <a:lnTo>
                    <a:pt x="148" y="105"/>
                  </a:lnTo>
                  <a:lnTo>
                    <a:pt x="146" y="107"/>
                  </a:lnTo>
                  <a:lnTo>
                    <a:pt x="144" y="109"/>
                  </a:lnTo>
                  <a:lnTo>
                    <a:pt x="142" y="110"/>
                  </a:lnTo>
                  <a:lnTo>
                    <a:pt x="141" y="112"/>
                  </a:lnTo>
                  <a:lnTo>
                    <a:pt x="139" y="114"/>
                  </a:lnTo>
                  <a:lnTo>
                    <a:pt x="138" y="115"/>
                  </a:lnTo>
                  <a:lnTo>
                    <a:pt x="137" y="115"/>
                  </a:lnTo>
                  <a:lnTo>
                    <a:pt x="136" y="115"/>
                  </a:lnTo>
                  <a:lnTo>
                    <a:pt x="135" y="116"/>
                  </a:lnTo>
                  <a:lnTo>
                    <a:pt x="134" y="117"/>
                  </a:lnTo>
                  <a:lnTo>
                    <a:pt x="133" y="118"/>
                  </a:lnTo>
                  <a:lnTo>
                    <a:pt x="132" y="119"/>
                  </a:lnTo>
                  <a:lnTo>
                    <a:pt x="132" y="120"/>
                  </a:lnTo>
                  <a:lnTo>
                    <a:pt x="131" y="120"/>
                  </a:lnTo>
                  <a:lnTo>
                    <a:pt x="130" y="121"/>
                  </a:lnTo>
                  <a:lnTo>
                    <a:pt x="129" y="122"/>
                  </a:lnTo>
                  <a:lnTo>
                    <a:pt x="128" y="123"/>
                  </a:lnTo>
                  <a:lnTo>
                    <a:pt x="127" y="124"/>
                  </a:lnTo>
                  <a:lnTo>
                    <a:pt x="126" y="124"/>
                  </a:lnTo>
                  <a:lnTo>
                    <a:pt x="125" y="124"/>
                  </a:lnTo>
                  <a:lnTo>
                    <a:pt x="124" y="125"/>
                  </a:lnTo>
                  <a:lnTo>
                    <a:pt x="123" y="126"/>
                  </a:lnTo>
                  <a:lnTo>
                    <a:pt x="122" y="127"/>
                  </a:lnTo>
                  <a:lnTo>
                    <a:pt x="122" y="128"/>
                  </a:lnTo>
                  <a:lnTo>
                    <a:pt x="121" y="129"/>
                  </a:lnTo>
                  <a:lnTo>
                    <a:pt x="120" y="129"/>
                  </a:lnTo>
                  <a:lnTo>
                    <a:pt x="119" y="130"/>
                  </a:lnTo>
                  <a:lnTo>
                    <a:pt x="118" y="131"/>
                  </a:lnTo>
                  <a:lnTo>
                    <a:pt x="117" y="132"/>
                  </a:lnTo>
                  <a:lnTo>
                    <a:pt x="116" y="132"/>
                  </a:lnTo>
                  <a:lnTo>
                    <a:pt x="115" y="133"/>
                  </a:lnTo>
                  <a:lnTo>
                    <a:pt x="114" y="134"/>
                  </a:lnTo>
                  <a:lnTo>
                    <a:pt x="113" y="134"/>
                  </a:lnTo>
                  <a:lnTo>
                    <a:pt x="112" y="135"/>
                  </a:lnTo>
                  <a:lnTo>
                    <a:pt x="112" y="135"/>
                  </a:lnTo>
                  <a:lnTo>
                    <a:pt x="111" y="136"/>
                  </a:lnTo>
                  <a:lnTo>
                    <a:pt x="110" y="137"/>
                  </a:lnTo>
                  <a:lnTo>
                    <a:pt x="109" y="138"/>
                  </a:lnTo>
                  <a:lnTo>
                    <a:pt x="108" y="138"/>
                  </a:lnTo>
                  <a:lnTo>
                    <a:pt x="107" y="139"/>
                  </a:lnTo>
                  <a:lnTo>
                    <a:pt x="106" y="140"/>
                  </a:lnTo>
                  <a:lnTo>
                    <a:pt x="105" y="140"/>
                  </a:lnTo>
                  <a:lnTo>
                    <a:pt x="104" y="141"/>
                  </a:lnTo>
                  <a:lnTo>
                    <a:pt x="103" y="142"/>
                  </a:lnTo>
                  <a:lnTo>
                    <a:pt x="103" y="143"/>
                  </a:lnTo>
                  <a:lnTo>
                    <a:pt x="101" y="143"/>
                  </a:lnTo>
                  <a:lnTo>
                    <a:pt x="100" y="144"/>
                  </a:lnTo>
                  <a:lnTo>
                    <a:pt x="99" y="144"/>
                  </a:lnTo>
                  <a:lnTo>
                    <a:pt x="98" y="144"/>
                  </a:lnTo>
                  <a:lnTo>
                    <a:pt x="97" y="145"/>
                  </a:lnTo>
                  <a:lnTo>
                    <a:pt x="96" y="146"/>
                  </a:lnTo>
                  <a:lnTo>
                    <a:pt x="95" y="146"/>
                  </a:lnTo>
                  <a:lnTo>
                    <a:pt x="94" y="147"/>
                  </a:lnTo>
                  <a:lnTo>
                    <a:pt x="93" y="148"/>
                  </a:lnTo>
                  <a:lnTo>
                    <a:pt x="93" y="148"/>
                  </a:lnTo>
                  <a:lnTo>
                    <a:pt x="92" y="149"/>
                  </a:lnTo>
                  <a:lnTo>
                    <a:pt x="92" y="149"/>
                  </a:lnTo>
                  <a:lnTo>
                    <a:pt x="91" y="149"/>
                  </a:lnTo>
                  <a:lnTo>
                    <a:pt x="90" y="150"/>
                  </a:lnTo>
                  <a:lnTo>
                    <a:pt x="89" y="151"/>
                  </a:lnTo>
                  <a:lnTo>
                    <a:pt x="88" y="151"/>
                  </a:lnTo>
                  <a:lnTo>
                    <a:pt x="86" y="152"/>
                  </a:lnTo>
                  <a:lnTo>
                    <a:pt x="85" y="152"/>
                  </a:lnTo>
                  <a:lnTo>
                    <a:pt x="84" y="153"/>
                  </a:lnTo>
                  <a:lnTo>
                    <a:pt x="84" y="153"/>
                  </a:lnTo>
                  <a:lnTo>
                    <a:pt x="83" y="153"/>
                  </a:lnTo>
                  <a:lnTo>
                    <a:pt x="82" y="154"/>
                  </a:lnTo>
                  <a:lnTo>
                    <a:pt x="81" y="154"/>
                  </a:lnTo>
                  <a:lnTo>
                    <a:pt x="80" y="155"/>
                  </a:lnTo>
                  <a:lnTo>
                    <a:pt x="79" y="155"/>
                  </a:lnTo>
                  <a:lnTo>
                    <a:pt x="78" y="156"/>
                  </a:lnTo>
                  <a:lnTo>
                    <a:pt x="76" y="156"/>
                  </a:lnTo>
                  <a:lnTo>
                    <a:pt x="75" y="157"/>
                  </a:lnTo>
                  <a:lnTo>
                    <a:pt x="74" y="157"/>
                  </a:lnTo>
                  <a:lnTo>
                    <a:pt x="74" y="158"/>
                  </a:lnTo>
                  <a:lnTo>
                    <a:pt x="73" y="158"/>
                  </a:lnTo>
                  <a:lnTo>
                    <a:pt x="72" y="159"/>
                  </a:lnTo>
                  <a:lnTo>
                    <a:pt x="71" y="159"/>
                  </a:lnTo>
                  <a:lnTo>
                    <a:pt x="70" y="160"/>
                  </a:lnTo>
                  <a:lnTo>
                    <a:pt x="69" y="160"/>
                  </a:lnTo>
                  <a:lnTo>
                    <a:pt x="67" y="160"/>
                  </a:lnTo>
                  <a:lnTo>
                    <a:pt x="66" y="161"/>
                  </a:lnTo>
                  <a:lnTo>
                    <a:pt x="65" y="161"/>
                  </a:lnTo>
                  <a:lnTo>
                    <a:pt x="65" y="162"/>
                  </a:lnTo>
                  <a:lnTo>
                    <a:pt x="64" y="162"/>
                  </a:lnTo>
                  <a:lnTo>
                    <a:pt x="63" y="162"/>
                  </a:lnTo>
                  <a:lnTo>
                    <a:pt x="62" y="163"/>
                  </a:lnTo>
                  <a:lnTo>
                    <a:pt x="60" y="163"/>
                  </a:lnTo>
                  <a:lnTo>
                    <a:pt x="59" y="163"/>
                  </a:lnTo>
                  <a:lnTo>
                    <a:pt x="58" y="163"/>
                  </a:lnTo>
                  <a:lnTo>
                    <a:pt x="57" y="163"/>
                  </a:lnTo>
                  <a:lnTo>
                    <a:pt x="56" y="163"/>
                  </a:lnTo>
                  <a:lnTo>
                    <a:pt x="55" y="164"/>
                  </a:lnTo>
                  <a:lnTo>
                    <a:pt x="54" y="164"/>
                  </a:lnTo>
                  <a:lnTo>
                    <a:pt x="53" y="164"/>
                  </a:lnTo>
                  <a:lnTo>
                    <a:pt x="52" y="164"/>
                  </a:lnTo>
                  <a:lnTo>
                    <a:pt x="51" y="165"/>
                  </a:lnTo>
                  <a:lnTo>
                    <a:pt x="50" y="165"/>
                  </a:lnTo>
                  <a:lnTo>
                    <a:pt x="49" y="165"/>
                  </a:lnTo>
                  <a:lnTo>
                    <a:pt x="47" y="165"/>
                  </a:lnTo>
                  <a:lnTo>
                    <a:pt x="46" y="166"/>
                  </a:lnTo>
                  <a:lnTo>
                    <a:pt x="46" y="166"/>
                  </a:lnTo>
                  <a:lnTo>
                    <a:pt x="45" y="166"/>
                  </a:lnTo>
                  <a:lnTo>
                    <a:pt x="44" y="166"/>
                  </a:lnTo>
                  <a:lnTo>
                    <a:pt x="43" y="166"/>
                  </a:lnTo>
                  <a:lnTo>
                    <a:pt x="41" y="166"/>
                  </a:lnTo>
                  <a:lnTo>
                    <a:pt x="41" y="166"/>
                  </a:lnTo>
                  <a:lnTo>
                    <a:pt x="40" y="166"/>
                  </a:lnTo>
                  <a:lnTo>
                    <a:pt x="40" y="167"/>
                  </a:lnTo>
                  <a:lnTo>
                    <a:pt x="39" y="167"/>
                  </a:lnTo>
                  <a:lnTo>
                    <a:pt x="38" y="167"/>
                  </a:lnTo>
                  <a:lnTo>
                    <a:pt x="38" y="167"/>
                  </a:lnTo>
                  <a:lnTo>
                    <a:pt x="37" y="167"/>
                  </a:lnTo>
                  <a:lnTo>
                    <a:pt x="37" y="167"/>
                  </a:lnTo>
                  <a:lnTo>
                    <a:pt x="36" y="167"/>
                  </a:lnTo>
                  <a:lnTo>
                    <a:pt x="36" y="167"/>
                  </a:lnTo>
                  <a:lnTo>
                    <a:pt x="36" y="167"/>
                  </a:lnTo>
                  <a:lnTo>
                    <a:pt x="35" y="167"/>
                  </a:lnTo>
                  <a:lnTo>
                    <a:pt x="35" y="167"/>
                  </a:lnTo>
                  <a:lnTo>
                    <a:pt x="34" y="167"/>
                  </a:lnTo>
                  <a:lnTo>
                    <a:pt x="33" y="167"/>
                  </a:lnTo>
                  <a:lnTo>
                    <a:pt x="33" y="167"/>
                  </a:lnTo>
                  <a:lnTo>
                    <a:pt x="32" y="167"/>
                  </a:lnTo>
                  <a:lnTo>
                    <a:pt x="32" y="167"/>
                  </a:lnTo>
                  <a:lnTo>
                    <a:pt x="31" y="167"/>
                  </a:lnTo>
                  <a:lnTo>
                    <a:pt x="30" y="167"/>
                  </a:lnTo>
                  <a:lnTo>
                    <a:pt x="30" y="167"/>
                  </a:lnTo>
                  <a:lnTo>
                    <a:pt x="29" y="167"/>
                  </a:lnTo>
                  <a:lnTo>
                    <a:pt x="29" y="167"/>
                  </a:lnTo>
                  <a:lnTo>
                    <a:pt x="28" y="167"/>
                  </a:lnTo>
                  <a:lnTo>
                    <a:pt x="27" y="167"/>
                  </a:lnTo>
                  <a:lnTo>
                    <a:pt x="27" y="167"/>
                  </a:lnTo>
                  <a:lnTo>
                    <a:pt x="26" y="167"/>
                  </a:lnTo>
                  <a:lnTo>
                    <a:pt x="26" y="167"/>
                  </a:lnTo>
                  <a:lnTo>
                    <a:pt x="26" y="167"/>
                  </a:lnTo>
                  <a:lnTo>
                    <a:pt x="25" y="167"/>
                  </a:lnTo>
                  <a:lnTo>
                    <a:pt x="25" y="167"/>
                  </a:lnTo>
                  <a:lnTo>
                    <a:pt x="24" y="167"/>
                  </a:lnTo>
                  <a:lnTo>
                    <a:pt x="23" y="166"/>
                  </a:lnTo>
                  <a:lnTo>
                    <a:pt x="23" y="166"/>
                  </a:lnTo>
                  <a:lnTo>
                    <a:pt x="22" y="166"/>
                  </a:lnTo>
                  <a:lnTo>
                    <a:pt x="22" y="166"/>
                  </a:lnTo>
                  <a:lnTo>
                    <a:pt x="21" y="166"/>
                  </a:lnTo>
                  <a:lnTo>
                    <a:pt x="20" y="166"/>
                  </a:lnTo>
                  <a:lnTo>
                    <a:pt x="20" y="166"/>
                  </a:lnTo>
                  <a:lnTo>
                    <a:pt x="19" y="166"/>
                  </a:lnTo>
                  <a:lnTo>
                    <a:pt x="18" y="166"/>
                  </a:lnTo>
                  <a:lnTo>
                    <a:pt x="18" y="166"/>
                  </a:lnTo>
                  <a:lnTo>
                    <a:pt x="17" y="165"/>
                  </a:lnTo>
                  <a:lnTo>
                    <a:pt x="17" y="165"/>
                  </a:lnTo>
                  <a:lnTo>
                    <a:pt x="17" y="165"/>
                  </a:lnTo>
                  <a:lnTo>
                    <a:pt x="16" y="165"/>
                  </a:lnTo>
                  <a:lnTo>
                    <a:pt x="16" y="165"/>
                  </a:lnTo>
                  <a:lnTo>
                    <a:pt x="15" y="165"/>
                  </a:lnTo>
                  <a:lnTo>
                    <a:pt x="15" y="165"/>
                  </a:lnTo>
                  <a:lnTo>
                    <a:pt x="14" y="164"/>
                  </a:lnTo>
                  <a:lnTo>
                    <a:pt x="14" y="164"/>
                  </a:lnTo>
                  <a:lnTo>
                    <a:pt x="13" y="164"/>
                  </a:lnTo>
                  <a:lnTo>
                    <a:pt x="13" y="164"/>
                  </a:lnTo>
                  <a:lnTo>
                    <a:pt x="12" y="163"/>
                  </a:lnTo>
                  <a:lnTo>
                    <a:pt x="11" y="163"/>
                  </a:lnTo>
                  <a:lnTo>
                    <a:pt x="11" y="163"/>
                  </a:lnTo>
                  <a:lnTo>
                    <a:pt x="10" y="163"/>
                  </a:lnTo>
                  <a:lnTo>
                    <a:pt x="10" y="163"/>
                  </a:lnTo>
                  <a:lnTo>
                    <a:pt x="9" y="163"/>
                  </a:lnTo>
                  <a:lnTo>
                    <a:pt x="9" y="163"/>
                  </a:lnTo>
                  <a:lnTo>
                    <a:pt x="8" y="162"/>
                  </a:lnTo>
                  <a:lnTo>
                    <a:pt x="8" y="162"/>
                  </a:lnTo>
                  <a:lnTo>
                    <a:pt x="7" y="162"/>
                  </a:lnTo>
                  <a:lnTo>
                    <a:pt x="7" y="161"/>
                  </a:lnTo>
                  <a:lnTo>
                    <a:pt x="7" y="161"/>
                  </a:lnTo>
                  <a:lnTo>
                    <a:pt x="7" y="160"/>
                  </a:lnTo>
                  <a:lnTo>
                    <a:pt x="7" y="160"/>
                  </a:lnTo>
                  <a:lnTo>
                    <a:pt x="6" y="160"/>
                  </a:lnTo>
                  <a:lnTo>
                    <a:pt x="6" y="159"/>
                  </a:lnTo>
                  <a:lnTo>
                    <a:pt x="5" y="159"/>
                  </a:lnTo>
                  <a:lnTo>
                    <a:pt x="5" y="158"/>
                  </a:lnTo>
                  <a:lnTo>
                    <a:pt x="4" y="158"/>
                  </a:lnTo>
                  <a:lnTo>
                    <a:pt x="4" y="157"/>
                  </a:lnTo>
                  <a:lnTo>
                    <a:pt x="4" y="157"/>
                  </a:lnTo>
                  <a:lnTo>
                    <a:pt x="3" y="156"/>
                  </a:lnTo>
                  <a:lnTo>
                    <a:pt x="3" y="156"/>
                  </a:lnTo>
                  <a:lnTo>
                    <a:pt x="3" y="155"/>
                  </a:lnTo>
                  <a:lnTo>
                    <a:pt x="2" y="155"/>
                  </a:lnTo>
                  <a:lnTo>
                    <a:pt x="2" y="154"/>
                  </a:lnTo>
                  <a:lnTo>
                    <a:pt x="2" y="153"/>
                  </a:lnTo>
                  <a:lnTo>
                    <a:pt x="2" y="153"/>
                  </a:lnTo>
                  <a:lnTo>
                    <a:pt x="2" y="153"/>
                  </a:lnTo>
                  <a:lnTo>
                    <a:pt x="1" y="153"/>
                  </a:lnTo>
                  <a:lnTo>
                    <a:pt x="1" y="152"/>
                  </a:lnTo>
                  <a:lnTo>
                    <a:pt x="1" y="152"/>
                  </a:lnTo>
                  <a:lnTo>
                    <a:pt x="1" y="151"/>
                  </a:lnTo>
                  <a:lnTo>
                    <a:pt x="1" y="150"/>
                  </a:lnTo>
                  <a:lnTo>
                    <a:pt x="1" y="150"/>
                  </a:lnTo>
                  <a:lnTo>
                    <a:pt x="1" y="149"/>
                  </a:lnTo>
                  <a:lnTo>
                    <a:pt x="0" y="149"/>
                  </a:lnTo>
                  <a:lnTo>
                    <a:pt x="0" y="148"/>
                  </a:lnTo>
                  <a:lnTo>
                    <a:pt x="0" y="148"/>
                  </a:lnTo>
                  <a:lnTo>
                    <a:pt x="0" y="147"/>
                  </a:lnTo>
                  <a:lnTo>
                    <a:pt x="0" y="147"/>
                  </a:lnTo>
                  <a:lnTo>
                    <a:pt x="0" y="146"/>
                  </a:lnTo>
                  <a:lnTo>
                    <a:pt x="0" y="145"/>
                  </a:lnTo>
                  <a:lnTo>
                    <a:pt x="0" y="145"/>
                  </a:lnTo>
                  <a:lnTo>
                    <a:pt x="0" y="144"/>
                  </a:lnTo>
                  <a:lnTo>
                    <a:pt x="0" y="144"/>
                  </a:lnTo>
                  <a:lnTo>
                    <a:pt x="0" y="144"/>
                  </a:lnTo>
                  <a:lnTo>
                    <a:pt x="1" y="144"/>
                  </a:lnTo>
                  <a:lnTo>
                    <a:pt x="1" y="143"/>
                  </a:lnTo>
                  <a:lnTo>
                    <a:pt x="1" y="143"/>
                  </a:lnTo>
                  <a:lnTo>
                    <a:pt x="1" y="142"/>
                  </a:lnTo>
                  <a:lnTo>
                    <a:pt x="1" y="142"/>
                  </a:lnTo>
                  <a:lnTo>
                    <a:pt x="1" y="141"/>
                  </a:lnTo>
                  <a:lnTo>
                    <a:pt x="1" y="141"/>
                  </a:lnTo>
                  <a:lnTo>
                    <a:pt x="1" y="140"/>
                  </a:lnTo>
                  <a:lnTo>
                    <a:pt x="1" y="140"/>
                  </a:lnTo>
                  <a:lnTo>
                    <a:pt x="1" y="139"/>
                  </a:lnTo>
                  <a:lnTo>
                    <a:pt x="2" y="139"/>
                  </a:lnTo>
                  <a:lnTo>
                    <a:pt x="2" y="138"/>
                  </a:lnTo>
                  <a:lnTo>
                    <a:pt x="2" y="138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3" y="136"/>
                  </a:lnTo>
                  <a:lnTo>
                    <a:pt x="3" y="136"/>
                  </a:lnTo>
                  <a:lnTo>
                    <a:pt x="3" y="135"/>
                  </a:lnTo>
                  <a:lnTo>
                    <a:pt x="3" y="135"/>
                  </a:lnTo>
                  <a:lnTo>
                    <a:pt x="3" y="134"/>
                  </a:lnTo>
                  <a:lnTo>
                    <a:pt x="3" y="134"/>
                  </a:lnTo>
                  <a:lnTo>
                    <a:pt x="4" y="134"/>
                  </a:lnTo>
                  <a:lnTo>
                    <a:pt x="4" y="134"/>
                  </a:lnTo>
                  <a:lnTo>
                    <a:pt x="4" y="134"/>
                  </a:lnTo>
                  <a:lnTo>
                    <a:pt x="4" y="133"/>
                  </a:lnTo>
                  <a:lnTo>
                    <a:pt x="5" y="133"/>
                  </a:lnTo>
                  <a:lnTo>
                    <a:pt x="5" y="132"/>
                  </a:lnTo>
                  <a:lnTo>
                    <a:pt x="5" y="132"/>
                  </a:lnTo>
                  <a:lnTo>
                    <a:pt x="5" y="131"/>
                  </a:lnTo>
                  <a:lnTo>
                    <a:pt x="5" y="131"/>
                  </a:lnTo>
                  <a:lnTo>
                    <a:pt x="6" y="130"/>
                  </a:lnTo>
                  <a:lnTo>
                    <a:pt x="6" y="130"/>
                  </a:lnTo>
                  <a:lnTo>
                    <a:pt x="6" y="130"/>
                  </a:lnTo>
                  <a:lnTo>
                    <a:pt x="7" y="129"/>
                  </a:lnTo>
                  <a:lnTo>
                    <a:pt x="7" y="128"/>
                  </a:lnTo>
                  <a:lnTo>
                    <a:pt x="7" y="127"/>
                  </a:lnTo>
                  <a:lnTo>
                    <a:pt x="7" y="126"/>
                  </a:lnTo>
                  <a:lnTo>
                    <a:pt x="8" y="125"/>
                  </a:lnTo>
                  <a:lnTo>
                    <a:pt x="8" y="125"/>
                  </a:lnTo>
                  <a:lnTo>
                    <a:pt x="9" y="124"/>
                  </a:lnTo>
                  <a:lnTo>
                    <a:pt x="10" y="124"/>
                  </a:lnTo>
                  <a:lnTo>
                    <a:pt x="10" y="123"/>
                  </a:lnTo>
                  <a:lnTo>
                    <a:pt x="11" y="122"/>
                  </a:lnTo>
                  <a:lnTo>
                    <a:pt x="11" y="121"/>
                  </a:lnTo>
                  <a:lnTo>
                    <a:pt x="12" y="121"/>
                  </a:lnTo>
                  <a:lnTo>
                    <a:pt x="13" y="120"/>
                  </a:lnTo>
                  <a:lnTo>
                    <a:pt x="13" y="119"/>
                  </a:lnTo>
                  <a:lnTo>
                    <a:pt x="14" y="118"/>
                  </a:lnTo>
                  <a:lnTo>
                    <a:pt x="15" y="117"/>
                  </a:lnTo>
                  <a:lnTo>
                    <a:pt x="15" y="116"/>
                  </a:lnTo>
                  <a:lnTo>
                    <a:pt x="16" y="116"/>
                  </a:lnTo>
                  <a:lnTo>
                    <a:pt x="17" y="115"/>
                  </a:lnTo>
                  <a:lnTo>
                    <a:pt x="17" y="115"/>
                  </a:lnTo>
                  <a:lnTo>
                    <a:pt x="17" y="114"/>
                  </a:lnTo>
                  <a:lnTo>
                    <a:pt x="18" y="113"/>
                  </a:lnTo>
                  <a:lnTo>
                    <a:pt x="18" y="113"/>
                  </a:lnTo>
                  <a:lnTo>
                    <a:pt x="19" y="112"/>
                  </a:lnTo>
                  <a:lnTo>
                    <a:pt x="20" y="111"/>
                  </a:lnTo>
                  <a:lnTo>
                    <a:pt x="20" y="110"/>
                  </a:lnTo>
                  <a:lnTo>
                    <a:pt x="21" y="110"/>
                  </a:lnTo>
                  <a:lnTo>
                    <a:pt x="22" y="109"/>
                  </a:lnTo>
                  <a:lnTo>
                    <a:pt x="23" y="108"/>
                  </a:lnTo>
                  <a:lnTo>
                    <a:pt x="23" y="107"/>
                  </a:lnTo>
                  <a:lnTo>
                    <a:pt x="24" y="107"/>
                  </a:lnTo>
                  <a:lnTo>
                    <a:pt x="25" y="106"/>
                  </a:lnTo>
                  <a:lnTo>
                    <a:pt x="25" y="105"/>
                  </a:lnTo>
                  <a:lnTo>
                    <a:pt x="26" y="105"/>
                  </a:lnTo>
                  <a:lnTo>
                    <a:pt x="26" y="105"/>
                  </a:lnTo>
                  <a:lnTo>
                    <a:pt x="27" y="104"/>
                  </a:lnTo>
                  <a:lnTo>
                    <a:pt x="27" y="103"/>
                  </a:lnTo>
                  <a:lnTo>
                    <a:pt x="28" y="102"/>
                  </a:lnTo>
                  <a:lnTo>
                    <a:pt x="29" y="102"/>
                  </a:lnTo>
                  <a:lnTo>
                    <a:pt x="29" y="101"/>
                  </a:lnTo>
                  <a:lnTo>
                    <a:pt x="30" y="100"/>
                  </a:lnTo>
                  <a:lnTo>
                    <a:pt x="31" y="99"/>
                  </a:lnTo>
                  <a:lnTo>
                    <a:pt x="33" y="98"/>
                  </a:lnTo>
                  <a:lnTo>
                    <a:pt x="34" y="96"/>
                  </a:lnTo>
                  <a:lnTo>
                    <a:pt x="35" y="96"/>
                  </a:lnTo>
                  <a:lnTo>
                    <a:pt x="36" y="95"/>
                  </a:lnTo>
                  <a:lnTo>
                    <a:pt x="37" y="94"/>
                  </a:lnTo>
                  <a:lnTo>
                    <a:pt x="38" y="93"/>
                  </a:lnTo>
                  <a:lnTo>
                    <a:pt x="39" y="92"/>
                  </a:lnTo>
                  <a:lnTo>
                    <a:pt x="40" y="91"/>
                  </a:lnTo>
                  <a:lnTo>
                    <a:pt x="41" y="90"/>
                  </a:lnTo>
                  <a:lnTo>
                    <a:pt x="42" y="89"/>
                  </a:lnTo>
                  <a:lnTo>
                    <a:pt x="43" y="88"/>
                  </a:lnTo>
                  <a:lnTo>
                    <a:pt x="44" y="87"/>
                  </a:lnTo>
                  <a:lnTo>
                    <a:pt x="45" y="87"/>
                  </a:lnTo>
                  <a:lnTo>
                    <a:pt x="46" y="86"/>
                  </a:lnTo>
                  <a:lnTo>
                    <a:pt x="46" y="86"/>
                  </a:lnTo>
                  <a:lnTo>
                    <a:pt x="46" y="86"/>
                  </a:lnTo>
                  <a:lnTo>
                    <a:pt x="46" y="86"/>
                  </a:lnTo>
                  <a:lnTo>
                    <a:pt x="48" y="85"/>
                  </a:lnTo>
                  <a:lnTo>
                    <a:pt x="49" y="84"/>
                  </a:lnTo>
                  <a:lnTo>
                    <a:pt x="50" y="82"/>
                  </a:lnTo>
                  <a:lnTo>
                    <a:pt x="52" y="82"/>
                  </a:lnTo>
                  <a:lnTo>
                    <a:pt x="52" y="81"/>
                  </a:lnTo>
                  <a:lnTo>
                    <a:pt x="53" y="80"/>
                  </a:lnTo>
                  <a:lnTo>
                    <a:pt x="55" y="79"/>
                  </a:lnTo>
                  <a:lnTo>
                    <a:pt x="55" y="78"/>
                  </a:lnTo>
                  <a:lnTo>
                    <a:pt x="56" y="77"/>
                  </a:lnTo>
                  <a:lnTo>
                    <a:pt x="58" y="76"/>
                  </a:lnTo>
                  <a:lnTo>
                    <a:pt x="59" y="76"/>
                  </a:lnTo>
                  <a:lnTo>
                    <a:pt x="60" y="75"/>
                  </a:lnTo>
                  <a:lnTo>
                    <a:pt x="62" y="74"/>
                  </a:lnTo>
                  <a:lnTo>
                    <a:pt x="63" y="73"/>
                  </a:lnTo>
                  <a:lnTo>
                    <a:pt x="64" y="72"/>
                  </a:lnTo>
                  <a:lnTo>
                    <a:pt x="65" y="71"/>
                  </a:lnTo>
                  <a:lnTo>
                    <a:pt x="66" y="70"/>
                  </a:lnTo>
                  <a:lnTo>
                    <a:pt x="68" y="69"/>
                  </a:lnTo>
                  <a:lnTo>
                    <a:pt x="69" y="68"/>
                  </a:lnTo>
                  <a:lnTo>
                    <a:pt x="70" y="67"/>
                  </a:lnTo>
                  <a:lnTo>
                    <a:pt x="72" y="67"/>
                  </a:lnTo>
                  <a:lnTo>
                    <a:pt x="73" y="67"/>
                  </a:lnTo>
                  <a:lnTo>
                    <a:pt x="74" y="66"/>
                  </a:lnTo>
                  <a:lnTo>
                    <a:pt x="75" y="65"/>
                  </a:lnTo>
                  <a:lnTo>
                    <a:pt x="76" y="64"/>
                  </a:lnTo>
                  <a:lnTo>
                    <a:pt x="78" y="63"/>
                  </a:lnTo>
                  <a:lnTo>
                    <a:pt x="79" y="62"/>
                  </a:lnTo>
                  <a:lnTo>
                    <a:pt x="81" y="61"/>
                  </a:lnTo>
                  <a:lnTo>
                    <a:pt x="82" y="60"/>
                  </a:lnTo>
                  <a:lnTo>
                    <a:pt x="84" y="59"/>
                  </a:lnTo>
                  <a:lnTo>
                    <a:pt x="84" y="59"/>
                  </a:lnTo>
                  <a:lnTo>
                    <a:pt x="85" y="58"/>
                  </a:lnTo>
                  <a:lnTo>
                    <a:pt x="87" y="57"/>
                  </a:lnTo>
                  <a:lnTo>
                    <a:pt x="88" y="57"/>
                  </a:lnTo>
                  <a:lnTo>
                    <a:pt x="90" y="56"/>
                  </a:lnTo>
                  <a:lnTo>
                    <a:pt x="91" y="55"/>
                  </a:lnTo>
                  <a:lnTo>
                    <a:pt x="93" y="55"/>
                  </a:lnTo>
                  <a:lnTo>
                    <a:pt x="93" y="54"/>
                  </a:lnTo>
                  <a:lnTo>
                    <a:pt x="95" y="53"/>
                  </a:lnTo>
                  <a:lnTo>
                    <a:pt x="95" y="53"/>
                  </a:lnTo>
                  <a:lnTo>
                    <a:pt x="96" y="52"/>
                  </a:lnTo>
                  <a:lnTo>
                    <a:pt x="97" y="51"/>
                  </a:lnTo>
                  <a:lnTo>
                    <a:pt x="99" y="51"/>
                  </a:lnTo>
                  <a:lnTo>
                    <a:pt x="100" y="50"/>
                  </a:lnTo>
                  <a:lnTo>
                    <a:pt x="102" y="49"/>
                  </a:lnTo>
                  <a:lnTo>
                    <a:pt x="103" y="48"/>
                  </a:lnTo>
                  <a:lnTo>
                    <a:pt x="104" y="48"/>
                  </a:lnTo>
                  <a:lnTo>
                    <a:pt x="105" y="48"/>
                  </a:lnTo>
                  <a:lnTo>
                    <a:pt x="107" y="47"/>
                  </a:lnTo>
                  <a:lnTo>
                    <a:pt x="108" y="46"/>
                  </a:lnTo>
                  <a:lnTo>
                    <a:pt x="110" y="46"/>
                  </a:lnTo>
                  <a:lnTo>
                    <a:pt x="111" y="45"/>
                  </a:lnTo>
                  <a:lnTo>
                    <a:pt x="112" y="44"/>
                  </a:lnTo>
                  <a:lnTo>
                    <a:pt x="113" y="44"/>
                  </a:lnTo>
                  <a:lnTo>
                    <a:pt x="115" y="43"/>
                  </a:lnTo>
                  <a:lnTo>
                    <a:pt x="116" y="42"/>
                  </a:lnTo>
                  <a:lnTo>
                    <a:pt x="118" y="41"/>
                  </a:lnTo>
                  <a:lnTo>
                    <a:pt x="119" y="41"/>
                  </a:lnTo>
                  <a:lnTo>
                    <a:pt x="120" y="40"/>
                  </a:lnTo>
                  <a:lnTo>
                    <a:pt x="122" y="39"/>
                  </a:lnTo>
                  <a:lnTo>
                    <a:pt x="122" y="39"/>
                  </a:lnTo>
                  <a:lnTo>
                    <a:pt x="124" y="38"/>
                  </a:lnTo>
                  <a:lnTo>
                    <a:pt x="125" y="38"/>
                  </a:lnTo>
                  <a:lnTo>
                    <a:pt x="127" y="38"/>
                  </a:lnTo>
                  <a:lnTo>
                    <a:pt x="128" y="37"/>
                  </a:lnTo>
                  <a:lnTo>
                    <a:pt x="130" y="36"/>
                  </a:lnTo>
                  <a:lnTo>
                    <a:pt x="131" y="36"/>
                  </a:lnTo>
                  <a:lnTo>
                    <a:pt x="132" y="35"/>
                  </a:lnTo>
                  <a:lnTo>
                    <a:pt x="133" y="34"/>
                  </a:lnTo>
                  <a:lnTo>
                    <a:pt x="135" y="34"/>
                  </a:lnTo>
                  <a:lnTo>
                    <a:pt x="136" y="33"/>
                  </a:lnTo>
                  <a:lnTo>
                    <a:pt x="138" y="32"/>
                  </a:lnTo>
                  <a:lnTo>
                    <a:pt x="139" y="32"/>
                  </a:lnTo>
                  <a:lnTo>
                    <a:pt x="141" y="31"/>
                  </a:lnTo>
                  <a:lnTo>
                    <a:pt x="141" y="31"/>
                  </a:lnTo>
                  <a:lnTo>
                    <a:pt x="143" y="30"/>
                  </a:lnTo>
                  <a:lnTo>
                    <a:pt x="145" y="29"/>
                  </a:lnTo>
                  <a:lnTo>
                    <a:pt x="146" y="29"/>
                  </a:lnTo>
                  <a:lnTo>
                    <a:pt x="148" y="28"/>
                  </a:lnTo>
                  <a:lnTo>
                    <a:pt x="149" y="28"/>
                  </a:lnTo>
                  <a:lnTo>
                    <a:pt x="151" y="27"/>
                  </a:lnTo>
                  <a:lnTo>
                    <a:pt x="154" y="26"/>
                  </a:lnTo>
                  <a:lnTo>
                    <a:pt x="157" y="25"/>
                  </a:lnTo>
                  <a:lnTo>
                    <a:pt x="160" y="24"/>
                  </a:lnTo>
                  <a:lnTo>
                    <a:pt x="162" y="23"/>
                  </a:lnTo>
                  <a:lnTo>
                    <a:pt x="165" y="21"/>
                  </a:lnTo>
                  <a:lnTo>
                    <a:pt x="168" y="20"/>
                  </a:lnTo>
                  <a:lnTo>
                    <a:pt x="170" y="19"/>
                  </a:lnTo>
                  <a:lnTo>
                    <a:pt x="173" y="19"/>
                  </a:lnTo>
                  <a:lnTo>
                    <a:pt x="177" y="18"/>
                  </a:lnTo>
                  <a:lnTo>
                    <a:pt x="179" y="17"/>
                  </a:lnTo>
                  <a:lnTo>
                    <a:pt x="182" y="16"/>
                  </a:lnTo>
                  <a:lnTo>
                    <a:pt x="185" y="14"/>
                  </a:lnTo>
                  <a:lnTo>
                    <a:pt x="190" y="12"/>
                  </a:lnTo>
                  <a:lnTo>
                    <a:pt x="196" y="10"/>
                  </a:lnTo>
                  <a:lnTo>
                    <a:pt x="201" y="9"/>
                  </a:lnTo>
                  <a:lnTo>
                    <a:pt x="207" y="6"/>
                  </a:lnTo>
                  <a:lnTo>
                    <a:pt x="209" y="5"/>
                  </a:lnTo>
                  <a:lnTo>
                    <a:pt x="212" y="4"/>
                  </a:lnTo>
                  <a:lnTo>
                    <a:pt x="215" y="3"/>
                  </a:lnTo>
                  <a:lnTo>
                    <a:pt x="218" y="2"/>
                  </a:lnTo>
                  <a:lnTo>
                    <a:pt x="226" y="2"/>
                  </a:lnTo>
                  <a:lnTo>
                    <a:pt x="228" y="6"/>
                  </a:lnTo>
                  <a:lnTo>
                    <a:pt x="228" y="6"/>
                  </a:lnTo>
                  <a:close/>
                  <a:moveTo>
                    <a:pt x="192" y="34"/>
                  </a:moveTo>
                  <a:lnTo>
                    <a:pt x="189" y="35"/>
                  </a:lnTo>
                  <a:lnTo>
                    <a:pt x="186" y="36"/>
                  </a:lnTo>
                  <a:lnTo>
                    <a:pt x="183" y="37"/>
                  </a:lnTo>
                  <a:lnTo>
                    <a:pt x="180" y="38"/>
                  </a:lnTo>
                  <a:lnTo>
                    <a:pt x="178" y="38"/>
                  </a:lnTo>
                  <a:lnTo>
                    <a:pt x="175" y="39"/>
                  </a:lnTo>
                  <a:lnTo>
                    <a:pt x="172" y="41"/>
                  </a:lnTo>
                  <a:lnTo>
                    <a:pt x="170" y="42"/>
                  </a:lnTo>
                  <a:lnTo>
                    <a:pt x="167" y="43"/>
                  </a:lnTo>
                  <a:lnTo>
                    <a:pt x="164" y="44"/>
                  </a:lnTo>
                  <a:lnTo>
                    <a:pt x="161" y="45"/>
                  </a:lnTo>
                  <a:lnTo>
                    <a:pt x="159" y="46"/>
                  </a:lnTo>
                  <a:lnTo>
                    <a:pt x="156" y="48"/>
                  </a:lnTo>
                  <a:lnTo>
                    <a:pt x="155" y="48"/>
                  </a:lnTo>
                  <a:lnTo>
                    <a:pt x="154" y="48"/>
                  </a:lnTo>
                  <a:lnTo>
                    <a:pt x="152" y="48"/>
                  </a:lnTo>
                  <a:lnTo>
                    <a:pt x="152" y="48"/>
                  </a:lnTo>
                  <a:lnTo>
                    <a:pt x="151" y="49"/>
                  </a:lnTo>
                  <a:lnTo>
                    <a:pt x="150" y="49"/>
                  </a:lnTo>
                  <a:lnTo>
                    <a:pt x="149" y="50"/>
                  </a:lnTo>
                  <a:lnTo>
                    <a:pt x="147" y="51"/>
                  </a:lnTo>
                  <a:lnTo>
                    <a:pt x="146" y="51"/>
                  </a:lnTo>
                  <a:lnTo>
                    <a:pt x="144" y="52"/>
                  </a:lnTo>
                  <a:lnTo>
                    <a:pt x="143" y="53"/>
                  </a:lnTo>
                  <a:lnTo>
                    <a:pt x="141" y="53"/>
                  </a:lnTo>
                  <a:lnTo>
                    <a:pt x="141" y="54"/>
                  </a:lnTo>
                  <a:lnTo>
                    <a:pt x="139" y="54"/>
                  </a:lnTo>
                  <a:lnTo>
                    <a:pt x="138" y="55"/>
                  </a:lnTo>
                  <a:lnTo>
                    <a:pt x="137" y="56"/>
                  </a:lnTo>
                  <a:lnTo>
                    <a:pt x="135" y="56"/>
                  </a:lnTo>
                  <a:lnTo>
                    <a:pt x="134" y="57"/>
                  </a:lnTo>
                  <a:lnTo>
                    <a:pt x="132" y="57"/>
                  </a:lnTo>
                  <a:lnTo>
                    <a:pt x="132" y="57"/>
                  </a:lnTo>
                  <a:lnTo>
                    <a:pt x="130" y="58"/>
                  </a:lnTo>
                  <a:lnTo>
                    <a:pt x="129" y="59"/>
                  </a:lnTo>
                  <a:lnTo>
                    <a:pt x="128" y="59"/>
                  </a:lnTo>
                  <a:lnTo>
                    <a:pt x="126" y="60"/>
                  </a:lnTo>
                  <a:lnTo>
                    <a:pt x="125" y="61"/>
                  </a:lnTo>
                  <a:lnTo>
                    <a:pt x="123" y="61"/>
                  </a:lnTo>
                  <a:lnTo>
                    <a:pt x="122" y="62"/>
                  </a:lnTo>
                  <a:lnTo>
                    <a:pt x="122" y="63"/>
                  </a:lnTo>
                  <a:lnTo>
                    <a:pt x="120" y="63"/>
                  </a:lnTo>
                  <a:lnTo>
                    <a:pt x="119" y="64"/>
                  </a:lnTo>
                  <a:lnTo>
                    <a:pt x="117" y="65"/>
                  </a:lnTo>
                  <a:lnTo>
                    <a:pt x="116" y="65"/>
                  </a:lnTo>
                  <a:lnTo>
                    <a:pt x="115" y="66"/>
                  </a:lnTo>
                  <a:lnTo>
                    <a:pt x="113" y="67"/>
                  </a:lnTo>
                  <a:lnTo>
                    <a:pt x="112" y="67"/>
                  </a:lnTo>
                  <a:lnTo>
                    <a:pt x="111" y="67"/>
                  </a:lnTo>
                  <a:lnTo>
                    <a:pt x="110" y="68"/>
                  </a:lnTo>
                  <a:lnTo>
                    <a:pt x="109" y="69"/>
                  </a:lnTo>
                  <a:lnTo>
                    <a:pt x="107" y="69"/>
                  </a:lnTo>
                  <a:lnTo>
                    <a:pt x="106" y="70"/>
                  </a:lnTo>
                  <a:lnTo>
                    <a:pt x="105" y="71"/>
                  </a:lnTo>
                  <a:lnTo>
                    <a:pt x="104" y="71"/>
                  </a:lnTo>
                  <a:lnTo>
                    <a:pt x="103" y="72"/>
                  </a:lnTo>
                  <a:lnTo>
                    <a:pt x="103" y="72"/>
                  </a:lnTo>
                  <a:lnTo>
                    <a:pt x="101" y="73"/>
                  </a:lnTo>
                  <a:lnTo>
                    <a:pt x="100" y="74"/>
                  </a:lnTo>
                  <a:lnTo>
                    <a:pt x="99" y="75"/>
                  </a:lnTo>
                  <a:lnTo>
                    <a:pt x="97" y="76"/>
                  </a:lnTo>
                  <a:lnTo>
                    <a:pt x="96" y="76"/>
                  </a:lnTo>
                  <a:lnTo>
                    <a:pt x="95" y="76"/>
                  </a:lnTo>
                  <a:lnTo>
                    <a:pt x="93" y="77"/>
                  </a:lnTo>
                  <a:lnTo>
                    <a:pt x="93" y="78"/>
                  </a:lnTo>
                  <a:lnTo>
                    <a:pt x="92" y="79"/>
                  </a:lnTo>
                  <a:lnTo>
                    <a:pt x="90" y="79"/>
                  </a:lnTo>
                  <a:lnTo>
                    <a:pt x="89" y="80"/>
                  </a:lnTo>
                  <a:lnTo>
                    <a:pt x="88" y="81"/>
                  </a:lnTo>
                  <a:lnTo>
                    <a:pt x="86" y="82"/>
                  </a:lnTo>
                  <a:lnTo>
                    <a:pt x="85" y="83"/>
                  </a:lnTo>
                  <a:lnTo>
                    <a:pt x="84" y="84"/>
                  </a:lnTo>
                  <a:lnTo>
                    <a:pt x="83" y="84"/>
                  </a:lnTo>
                  <a:lnTo>
                    <a:pt x="82" y="85"/>
                  </a:lnTo>
                  <a:lnTo>
                    <a:pt x="81" y="86"/>
                  </a:lnTo>
                  <a:lnTo>
                    <a:pt x="79" y="86"/>
                  </a:lnTo>
                  <a:lnTo>
                    <a:pt x="78" y="87"/>
                  </a:lnTo>
                  <a:lnTo>
                    <a:pt x="77" y="88"/>
                  </a:lnTo>
                  <a:lnTo>
                    <a:pt x="76" y="89"/>
                  </a:lnTo>
                  <a:lnTo>
                    <a:pt x="74" y="90"/>
                  </a:lnTo>
                  <a:lnTo>
                    <a:pt x="74" y="91"/>
                  </a:lnTo>
                  <a:lnTo>
                    <a:pt x="73" y="91"/>
                  </a:lnTo>
                  <a:lnTo>
                    <a:pt x="71" y="92"/>
                  </a:lnTo>
                  <a:lnTo>
                    <a:pt x="70" y="93"/>
                  </a:lnTo>
                  <a:lnTo>
                    <a:pt x="69" y="94"/>
                  </a:lnTo>
                  <a:lnTo>
                    <a:pt x="68" y="95"/>
                  </a:lnTo>
                  <a:lnTo>
                    <a:pt x="66" y="96"/>
                  </a:lnTo>
                  <a:lnTo>
                    <a:pt x="65" y="96"/>
                  </a:lnTo>
                  <a:lnTo>
                    <a:pt x="65" y="97"/>
                  </a:lnTo>
                  <a:lnTo>
                    <a:pt x="65" y="97"/>
                  </a:lnTo>
                  <a:lnTo>
                    <a:pt x="64" y="98"/>
                  </a:lnTo>
                  <a:lnTo>
                    <a:pt x="62" y="99"/>
                  </a:lnTo>
                  <a:lnTo>
                    <a:pt x="61" y="100"/>
                  </a:lnTo>
                  <a:lnTo>
                    <a:pt x="60" y="101"/>
                  </a:lnTo>
                  <a:lnTo>
                    <a:pt x="59" y="102"/>
                  </a:lnTo>
                  <a:lnTo>
                    <a:pt x="59" y="102"/>
                  </a:lnTo>
                  <a:lnTo>
                    <a:pt x="58" y="102"/>
                  </a:lnTo>
                  <a:lnTo>
                    <a:pt x="58" y="103"/>
                  </a:lnTo>
                  <a:lnTo>
                    <a:pt x="57" y="104"/>
                  </a:lnTo>
                  <a:lnTo>
                    <a:pt x="56" y="104"/>
                  </a:lnTo>
                  <a:lnTo>
                    <a:pt x="55" y="105"/>
                  </a:lnTo>
                  <a:lnTo>
                    <a:pt x="55" y="105"/>
                  </a:lnTo>
                  <a:lnTo>
                    <a:pt x="54" y="106"/>
                  </a:lnTo>
                  <a:lnTo>
                    <a:pt x="53" y="107"/>
                  </a:lnTo>
                  <a:lnTo>
                    <a:pt x="52" y="108"/>
                  </a:lnTo>
                  <a:lnTo>
                    <a:pt x="51" y="109"/>
                  </a:lnTo>
                  <a:lnTo>
                    <a:pt x="50" y="110"/>
                  </a:lnTo>
                  <a:lnTo>
                    <a:pt x="49" y="111"/>
                  </a:lnTo>
                  <a:lnTo>
                    <a:pt x="48" y="112"/>
                  </a:lnTo>
                  <a:lnTo>
                    <a:pt x="46" y="113"/>
                  </a:lnTo>
                  <a:lnTo>
                    <a:pt x="46" y="114"/>
                  </a:lnTo>
                  <a:lnTo>
                    <a:pt x="45" y="115"/>
                  </a:lnTo>
                  <a:lnTo>
                    <a:pt x="44" y="115"/>
                  </a:lnTo>
                  <a:lnTo>
                    <a:pt x="44" y="116"/>
                  </a:lnTo>
                  <a:lnTo>
                    <a:pt x="43" y="117"/>
                  </a:lnTo>
                  <a:lnTo>
                    <a:pt x="42" y="117"/>
                  </a:lnTo>
                  <a:lnTo>
                    <a:pt x="42" y="118"/>
                  </a:lnTo>
                  <a:lnTo>
                    <a:pt x="41" y="119"/>
                  </a:lnTo>
                  <a:lnTo>
                    <a:pt x="40" y="119"/>
                  </a:lnTo>
                  <a:lnTo>
                    <a:pt x="40" y="120"/>
                  </a:lnTo>
                  <a:lnTo>
                    <a:pt x="39" y="121"/>
                  </a:lnTo>
                  <a:lnTo>
                    <a:pt x="38" y="121"/>
                  </a:lnTo>
                  <a:lnTo>
                    <a:pt x="38" y="122"/>
                  </a:lnTo>
                  <a:lnTo>
                    <a:pt x="37" y="123"/>
                  </a:lnTo>
                  <a:lnTo>
                    <a:pt x="36" y="123"/>
                  </a:lnTo>
                  <a:lnTo>
                    <a:pt x="36" y="124"/>
                  </a:lnTo>
                  <a:lnTo>
                    <a:pt x="36" y="124"/>
                  </a:lnTo>
                  <a:lnTo>
                    <a:pt x="36" y="124"/>
                  </a:lnTo>
                  <a:lnTo>
                    <a:pt x="35" y="125"/>
                  </a:lnTo>
                  <a:lnTo>
                    <a:pt x="34" y="126"/>
                  </a:lnTo>
                  <a:lnTo>
                    <a:pt x="34" y="126"/>
                  </a:lnTo>
                  <a:lnTo>
                    <a:pt x="33" y="127"/>
                  </a:lnTo>
                  <a:lnTo>
                    <a:pt x="32" y="128"/>
                  </a:lnTo>
                  <a:lnTo>
                    <a:pt x="32" y="129"/>
                  </a:lnTo>
                  <a:lnTo>
                    <a:pt x="31" y="129"/>
                  </a:lnTo>
                  <a:lnTo>
                    <a:pt x="31" y="130"/>
                  </a:lnTo>
                  <a:lnTo>
                    <a:pt x="30" y="131"/>
                  </a:lnTo>
                  <a:lnTo>
                    <a:pt x="30" y="131"/>
                  </a:lnTo>
                  <a:lnTo>
                    <a:pt x="29" y="132"/>
                  </a:lnTo>
                  <a:lnTo>
                    <a:pt x="29" y="133"/>
                  </a:lnTo>
                  <a:lnTo>
                    <a:pt x="28" y="133"/>
                  </a:lnTo>
                  <a:lnTo>
                    <a:pt x="28" y="134"/>
                  </a:lnTo>
                  <a:lnTo>
                    <a:pt x="27" y="134"/>
                  </a:lnTo>
                  <a:lnTo>
                    <a:pt x="27" y="134"/>
                  </a:lnTo>
                  <a:lnTo>
                    <a:pt x="26" y="135"/>
                  </a:lnTo>
                  <a:lnTo>
                    <a:pt x="26" y="136"/>
                  </a:lnTo>
                  <a:lnTo>
                    <a:pt x="26" y="136"/>
                  </a:lnTo>
                  <a:lnTo>
                    <a:pt x="26" y="137"/>
                  </a:lnTo>
                  <a:lnTo>
                    <a:pt x="25" y="138"/>
                  </a:lnTo>
                  <a:lnTo>
                    <a:pt x="25" y="138"/>
                  </a:lnTo>
                  <a:lnTo>
                    <a:pt x="25" y="139"/>
                  </a:lnTo>
                  <a:lnTo>
                    <a:pt x="24" y="139"/>
                  </a:lnTo>
                  <a:lnTo>
                    <a:pt x="24" y="140"/>
                  </a:lnTo>
                  <a:lnTo>
                    <a:pt x="24" y="140"/>
                  </a:lnTo>
                  <a:lnTo>
                    <a:pt x="24" y="141"/>
                  </a:lnTo>
                  <a:lnTo>
                    <a:pt x="23" y="141"/>
                  </a:lnTo>
                  <a:lnTo>
                    <a:pt x="23" y="141"/>
                  </a:lnTo>
                  <a:lnTo>
                    <a:pt x="23" y="141"/>
                  </a:lnTo>
                  <a:lnTo>
                    <a:pt x="23" y="142"/>
                  </a:lnTo>
                  <a:lnTo>
                    <a:pt x="23" y="142"/>
                  </a:lnTo>
                  <a:lnTo>
                    <a:pt x="23" y="142"/>
                  </a:lnTo>
                  <a:lnTo>
                    <a:pt x="23" y="142"/>
                  </a:lnTo>
                  <a:lnTo>
                    <a:pt x="22" y="143"/>
                  </a:lnTo>
                  <a:lnTo>
                    <a:pt x="22" y="143"/>
                  </a:lnTo>
                  <a:lnTo>
                    <a:pt x="22" y="143"/>
                  </a:lnTo>
                  <a:lnTo>
                    <a:pt x="22" y="143"/>
                  </a:lnTo>
                  <a:lnTo>
                    <a:pt x="22" y="144"/>
                  </a:lnTo>
                  <a:lnTo>
                    <a:pt x="22" y="144"/>
                  </a:lnTo>
                  <a:lnTo>
                    <a:pt x="22" y="144"/>
                  </a:lnTo>
                  <a:lnTo>
                    <a:pt x="22" y="144"/>
                  </a:lnTo>
                  <a:lnTo>
                    <a:pt x="22" y="144"/>
                  </a:lnTo>
                  <a:lnTo>
                    <a:pt x="22" y="144"/>
                  </a:lnTo>
                  <a:lnTo>
                    <a:pt x="22" y="144"/>
                  </a:lnTo>
                  <a:lnTo>
                    <a:pt x="21" y="144"/>
                  </a:lnTo>
                  <a:lnTo>
                    <a:pt x="21" y="144"/>
                  </a:lnTo>
                  <a:lnTo>
                    <a:pt x="21" y="144"/>
                  </a:lnTo>
                  <a:lnTo>
                    <a:pt x="21" y="145"/>
                  </a:lnTo>
                  <a:lnTo>
                    <a:pt x="21" y="145"/>
                  </a:lnTo>
                  <a:lnTo>
                    <a:pt x="21" y="145"/>
                  </a:lnTo>
                  <a:lnTo>
                    <a:pt x="21" y="145"/>
                  </a:lnTo>
                  <a:lnTo>
                    <a:pt x="21" y="145"/>
                  </a:lnTo>
                  <a:lnTo>
                    <a:pt x="22" y="145"/>
                  </a:lnTo>
                  <a:lnTo>
                    <a:pt x="22" y="145"/>
                  </a:lnTo>
                  <a:lnTo>
                    <a:pt x="22" y="145"/>
                  </a:lnTo>
                  <a:lnTo>
                    <a:pt x="22" y="145"/>
                  </a:lnTo>
                  <a:lnTo>
                    <a:pt x="22" y="145"/>
                  </a:lnTo>
                  <a:lnTo>
                    <a:pt x="23" y="145"/>
                  </a:lnTo>
                  <a:lnTo>
                    <a:pt x="23" y="145"/>
                  </a:lnTo>
                  <a:lnTo>
                    <a:pt x="23" y="146"/>
                  </a:lnTo>
                  <a:lnTo>
                    <a:pt x="24" y="146"/>
                  </a:lnTo>
                  <a:lnTo>
                    <a:pt x="24" y="146"/>
                  </a:lnTo>
                  <a:lnTo>
                    <a:pt x="24" y="146"/>
                  </a:lnTo>
                  <a:lnTo>
                    <a:pt x="24" y="146"/>
                  </a:lnTo>
                  <a:lnTo>
                    <a:pt x="25" y="146"/>
                  </a:lnTo>
                  <a:lnTo>
                    <a:pt x="25" y="146"/>
                  </a:lnTo>
                  <a:lnTo>
                    <a:pt x="26" y="146"/>
                  </a:lnTo>
                  <a:lnTo>
                    <a:pt x="26" y="146"/>
                  </a:lnTo>
                  <a:lnTo>
                    <a:pt x="26" y="146"/>
                  </a:lnTo>
                  <a:lnTo>
                    <a:pt x="26" y="146"/>
                  </a:lnTo>
                  <a:lnTo>
                    <a:pt x="26" y="146"/>
                  </a:lnTo>
                  <a:lnTo>
                    <a:pt x="27" y="146"/>
                  </a:lnTo>
                  <a:lnTo>
                    <a:pt x="27" y="146"/>
                  </a:lnTo>
                  <a:lnTo>
                    <a:pt x="28" y="146"/>
                  </a:lnTo>
                  <a:lnTo>
                    <a:pt x="28" y="146"/>
                  </a:lnTo>
                  <a:lnTo>
                    <a:pt x="29" y="146"/>
                  </a:lnTo>
                  <a:lnTo>
                    <a:pt x="29" y="146"/>
                  </a:lnTo>
                  <a:lnTo>
                    <a:pt x="30" y="146"/>
                  </a:lnTo>
                  <a:lnTo>
                    <a:pt x="30" y="146"/>
                  </a:lnTo>
                  <a:lnTo>
                    <a:pt x="31" y="146"/>
                  </a:lnTo>
                  <a:lnTo>
                    <a:pt x="31" y="146"/>
                  </a:lnTo>
                  <a:lnTo>
                    <a:pt x="32" y="146"/>
                  </a:lnTo>
                  <a:lnTo>
                    <a:pt x="32" y="146"/>
                  </a:lnTo>
                  <a:lnTo>
                    <a:pt x="32" y="146"/>
                  </a:lnTo>
                  <a:lnTo>
                    <a:pt x="33" y="146"/>
                  </a:lnTo>
                  <a:lnTo>
                    <a:pt x="33" y="146"/>
                  </a:lnTo>
                  <a:lnTo>
                    <a:pt x="34" y="146"/>
                  </a:lnTo>
                  <a:lnTo>
                    <a:pt x="34" y="146"/>
                  </a:lnTo>
                  <a:lnTo>
                    <a:pt x="35" y="146"/>
                  </a:lnTo>
                  <a:lnTo>
                    <a:pt x="35" y="146"/>
                  </a:lnTo>
                  <a:lnTo>
                    <a:pt x="36" y="146"/>
                  </a:lnTo>
                  <a:lnTo>
                    <a:pt x="36" y="146"/>
                  </a:lnTo>
                  <a:lnTo>
                    <a:pt x="36" y="146"/>
                  </a:lnTo>
                  <a:lnTo>
                    <a:pt x="36" y="146"/>
                  </a:lnTo>
                  <a:lnTo>
                    <a:pt x="37" y="146"/>
                  </a:lnTo>
                  <a:lnTo>
                    <a:pt x="37" y="146"/>
                  </a:lnTo>
                  <a:lnTo>
                    <a:pt x="38" y="146"/>
                  </a:lnTo>
                  <a:lnTo>
                    <a:pt x="38" y="146"/>
                  </a:lnTo>
                  <a:lnTo>
                    <a:pt x="39" y="146"/>
                  </a:lnTo>
                  <a:lnTo>
                    <a:pt x="39" y="146"/>
                  </a:lnTo>
                  <a:lnTo>
                    <a:pt x="40" y="146"/>
                  </a:lnTo>
                  <a:lnTo>
                    <a:pt x="41" y="146"/>
                  </a:lnTo>
                  <a:lnTo>
                    <a:pt x="42" y="145"/>
                  </a:lnTo>
                  <a:lnTo>
                    <a:pt x="43" y="145"/>
                  </a:lnTo>
                  <a:lnTo>
                    <a:pt x="44" y="145"/>
                  </a:lnTo>
                  <a:lnTo>
                    <a:pt x="45" y="145"/>
                  </a:lnTo>
                  <a:lnTo>
                    <a:pt x="46" y="145"/>
                  </a:lnTo>
                  <a:lnTo>
                    <a:pt x="46" y="145"/>
                  </a:lnTo>
                  <a:lnTo>
                    <a:pt x="46" y="144"/>
                  </a:lnTo>
                  <a:lnTo>
                    <a:pt x="47" y="144"/>
                  </a:lnTo>
                  <a:lnTo>
                    <a:pt x="48" y="144"/>
                  </a:lnTo>
                  <a:lnTo>
                    <a:pt x="49" y="144"/>
                  </a:lnTo>
                  <a:lnTo>
                    <a:pt x="50" y="144"/>
                  </a:lnTo>
                  <a:lnTo>
                    <a:pt x="51" y="144"/>
                  </a:lnTo>
                  <a:lnTo>
                    <a:pt x="52" y="144"/>
                  </a:lnTo>
                  <a:lnTo>
                    <a:pt x="53" y="144"/>
                  </a:lnTo>
                  <a:lnTo>
                    <a:pt x="54" y="144"/>
                  </a:lnTo>
                  <a:lnTo>
                    <a:pt x="55" y="143"/>
                  </a:lnTo>
                  <a:lnTo>
                    <a:pt x="55" y="143"/>
                  </a:lnTo>
                  <a:lnTo>
                    <a:pt x="56" y="143"/>
                  </a:lnTo>
                  <a:lnTo>
                    <a:pt x="57" y="142"/>
                  </a:lnTo>
                  <a:lnTo>
                    <a:pt x="58" y="142"/>
                  </a:lnTo>
                  <a:lnTo>
                    <a:pt x="59" y="142"/>
                  </a:lnTo>
                  <a:lnTo>
                    <a:pt x="60" y="141"/>
                  </a:lnTo>
                  <a:lnTo>
                    <a:pt x="61" y="141"/>
                  </a:lnTo>
                  <a:lnTo>
                    <a:pt x="61" y="141"/>
                  </a:lnTo>
                  <a:lnTo>
                    <a:pt x="62" y="140"/>
                  </a:lnTo>
                  <a:lnTo>
                    <a:pt x="63" y="140"/>
                  </a:lnTo>
                  <a:lnTo>
                    <a:pt x="64" y="140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66" y="138"/>
                  </a:lnTo>
                  <a:lnTo>
                    <a:pt x="67" y="138"/>
                  </a:lnTo>
                  <a:lnTo>
                    <a:pt x="68" y="138"/>
                  </a:lnTo>
                  <a:lnTo>
                    <a:pt x="69" y="137"/>
                  </a:lnTo>
                  <a:lnTo>
                    <a:pt x="70" y="137"/>
                  </a:lnTo>
                  <a:lnTo>
                    <a:pt x="71" y="136"/>
                  </a:lnTo>
                  <a:lnTo>
                    <a:pt x="72" y="136"/>
                  </a:lnTo>
                  <a:lnTo>
                    <a:pt x="73" y="135"/>
                  </a:lnTo>
                  <a:lnTo>
                    <a:pt x="74" y="135"/>
                  </a:lnTo>
                  <a:lnTo>
                    <a:pt x="74" y="134"/>
                  </a:lnTo>
                  <a:lnTo>
                    <a:pt x="75" y="134"/>
                  </a:lnTo>
                  <a:lnTo>
                    <a:pt x="76" y="134"/>
                  </a:lnTo>
                  <a:lnTo>
                    <a:pt x="77" y="134"/>
                  </a:lnTo>
                  <a:lnTo>
                    <a:pt x="78" y="133"/>
                  </a:lnTo>
                  <a:lnTo>
                    <a:pt x="79" y="133"/>
                  </a:lnTo>
                  <a:lnTo>
                    <a:pt x="80" y="132"/>
                  </a:lnTo>
                  <a:lnTo>
                    <a:pt x="80" y="132"/>
                  </a:lnTo>
                  <a:lnTo>
                    <a:pt x="81" y="131"/>
                  </a:lnTo>
                  <a:lnTo>
                    <a:pt x="82" y="131"/>
                  </a:lnTo>
                  <a:lnTo>
                    <a:pt x="83" y="130"/>
                  </a:lnTo>
                  <a:lnTo>
                    <a:pt x="84" y="129"/>
                  </a:lnTo>
                  <a:lnTo>
                    <a:pt x="84" y="129"/>
                  </a:lnTo>
                  <a:lnTo>
                    <a:pt x="85" y="128"/>
                  </a:lnTo>
                  <a:lnTo>
                    <a:pt x="86" y="128"/>
                  </a:lnTo>
                  <a:lnTo>
                    <a:pt x="87" y="127"/>
                  </a:lnTo>
                  <a:lnTo>
                    <a:pt x="88" y="126"/>
                  </a:lnTo>
                  <a:lnTo>
                    <a:pt x="89" y="126"/>
                  </a:lnTo>
                  <a:lnTo>
                    <a:pt x="90" y="125"/>
                  </a:lnTo>
                  <a:lnTo>
                    <a:pt x="91" y="125"/>
                  </a:lnTo>
                  <a:lnTo>
                    <a:pt x="92" y="124"/>
                  </a:lnTo>
                  <a:lnTo>
                    <a:pt x="93" y="124"/>
                  </a:lnTo>
                  <a:lnTo>
                    <a:pt x="93" y="124"/>
                  </a:lnTo>
                  <a:lnTo>
                    <a:pt x="94" y="123"/>
                  </a:lnTo>
                  <a:lnTo>
                    <a:pt x="95" y="122"/>
                  </a:lnTo>
                  <a:lnTo>
                    <a:pt x="96" y="122"/>
                  </a:lnTo>
                  <a:lnTo>
                    <a:pt x="97" y="121"/>
                  </a:lnTo>
                  <a:lnTo>
                    <a:pt x="98" y="120"/>
                  </a:lnTo>
                  <a:lnTo>
                    <a:pt x="99" y="120"/>
                  </a:lnTo>
                  <a:lnTo>
                    <a:pt x="100" y="119"/>
                  </a:lnTo>
                  <a:lnTo>
                    <a:pt x="101" y="118"/>
                  </a:lnTo>
                  <a:lnTo>
                    <a:pt x="101" y="118"/>
                  </a:lnTo>
                  <a:lnTo>
                    <a:pt x="102" y="117"/>
                  </a:lnTo>
                  <a:lnTo>
                    <a:pt x="103" y="116"/>
                  </a:lnTo>
                  <a:lnTo>
                    <a:pt x="103" y="115"/>
                  </a:lnTo>
                  <a:lnTo>
                    <a:pt x="104" y="115"/>
                  </a:lnTo>
                  <a:lnTo>
                    <a:pt x="105" y="115"/>
                  </a:lnTo>
                  <a:lnTo>
                    <a:pt x="106" y="114"/>
                  </a:lnTo>
                  <a:lnTo>
                    <a:pt x="107" y="113"/>
                  </a:lnTo>
                  <a:lnTo>
                    <a:pt x="108" y="113"/>
                  </a:lnTo>
                  <a:lnTo>
                    <a:pt x="109" y="112"/>
                  </a:lnTo>
                  <a:lnTo>
                    <a:pt x="110" y="111"/>
                  </a:lnTo>
                  <a:lnTo>
                    <a:pt x="111" y="110"/>
                  </a:lnTo>
                  <a:lnTo>
                    <a:pt x="112" y="110"/>
                  </a:lnTo>
                  <a:lnTo>
                    <a:pt x="112" y="109"/>
                  </a:lnTo>
                  <a:lnTo>
                    <a:pt x="113" y="108"/>
                  </a:lnTo>
                  <a:lnTo>
                    <a:pt x="114" y="107"/>
                  </a:lnTo>
                  <a:lnTo>
                    <a:pt x="115" y="107"/>
                  </a:lnTo>
                  <a:lnTo>
                    <a:pt x="116" y="106"/>
                  </a:lnTo>
                  <a:lnTo>
                    <a:pt x="117" y="105"/>
                  </a:lnTo>
                  <a:lnTo>
                    <a:pt x="118" y="105"/>
                  </a:lnTo>
                  <a:lnTo>
                    <a:pt x="118" y="104"/>
                  </a:lnTo>
                  <a:lnTo>
                    <a:pt x="119" y="104"/>
                  </a:lnTo>
                  <a:lnTo>
                    <a:pt x="120" y="103"/>
                  </a:lnTo>
                  <a:lnTo>
                    <a:pt x="121" y="102"/>
                  </a:lnTo>
                  <a:lnTo>
                    <a:pt x="122" y="101"/>
                  </a:lnTo>
                  <a:lnTo>
                    <a:pt x="122" y="100"/>
                  </a:lnTo>
                  <a:lnTo>
                    <a:pt x="123" y="99"/>
                  </a:lnTo>
                  <a:lnTo>
                    <a:pt x="124" y="99"/>
                  </a:lnTo>
                  <a:lnTo>
                    <a:pt x="125" y="98"/>
                  </a:lnTo>
                  <a:lnTo>
                    <a:pt x="127" y="96"/>
                  </a:lnTo>
                  <a:lnTo>
                    <a:pt x="129" y="95"/>
                  </a:lnTo>
                  <a:lnTo>
                    <a:pt x="131" y="94"/>
                  </a:lnTo>
                  <a:lnTo>
                    <a:pt x="132" y="92"/>
                  </a:lnTo>
                  <a:lnTo>
                    <a:pt x="133" y="90"/>
                  </a:lnTo>
                  <a:lnTo>
                    <a:pt x="135" y="89"/>
                  </a:lnTo>
                  <a:lnTo>
                    <a:pt x="137" y="87"/>
                  </a:lnTo>
                  <a:lnTo>
                    <a:pt x="139" y="86"/>
                  </a:lnTo>
                  <a:lnTo>
                    <a:pt x="141" y="84"/>
                  </a:lnTo>
                  <a:lnTo>
                    <a:pt x="142" y="83"/>
                  </a:lnTo>
                  <a:lnTo>
                    <a:pt x="144" y="81"/>
                  </a:lnTo>
                  <a:lnTo>
                    <a:pt x="145" y="79"/>
                  </a:lnTo>
                  <a:lnTo>
                    <a:pt x="147" y="77"/>
                  </a:lnTo>
                  <a:lnTo>
                    <a:pt x="149" y="76"/>
                  </a:lnTo>
                  <a:lnTo>
                    <a:pt x="151" y="75"/>
                  </a:lnTo>
                  <a:lnTo>
                    <a:pt x="152" y="73"/>
                  </a:lnTo>
                  <a:lnTo>
                    <a:pt x="154" y="71"/>
                  </a:lnTo>
                  <a:lnTo>
                    <a:pt x="155" y="69"/>
                  </a:lnTo>
                  <a:lnTo>
                    <a:pt x="159" y="67"/>
                  </a:lnTo>
                  <a:lnTo>
                    <a:pt x="162" y="63"/>
                  </a:lnTo>
                  <a:lnTo>
                    <a:pt x="165" y="60"/>
                  </a:lnTo>
                  <a:lnTo>
                    <a:pt x="169" y="57"/>
                  </a:lnTo>
                  <a:lnTo>
                    <a:pt x="171" y="54"/>
                  </a:lnTo>
                  <a:lnTo>
                    <a:pt x="173" y="52"/>
                  </a:lnTo>
                  <a:lnTo>
                    <a:pt x="175" y="50"/>
                  </a:lnTo>
                  <a:lnTo>
                    <a:pt x="177" y="48"/>
                  </a:lnTo>
                  <a:lnTo>
                    <a:pt x="179" y="48"/>
                  </a:lnTo>
                  <a:lnTo>
                    <a:pt x="179" y="46"/>
                  </a:lnTo>
                  <a:lnTo>
                    <a:pt x="181" y="44"/>
                  </a:lnTo>
                  <a:lnTo>
                    <a:pt x="183" y="43"/>
                  </a:lnTo>
                  <a:lnTo>
                    <a:pt x="185" y="41"/>
                  </a:lnTo>
                  <a:lnTo>
                    <a:pt x="186" y="39"/>
                  </a:lnTo>
                  <a:lnTo>
                    <a:pt x="188" y="38"/>
                  </a:lnTo>
                  <a:lnTo>
                    <a:pt x="188" y="38"/>
                  </a:lnTo>
                  <a:lnTo>
                    <a:pt x="189" y="37"/>
                  </a:lnTo>
                  <a:lnTo>
                    <a:pt x="191" y="35"/>
                  </a:lnTo>
                  <a:lnTo>
                    <a:pt x="192" y="34"/>
                  </a:lnTo>
                  <a:lnTo>
                    <a:pt x="193" y="33"/>
                  </a:lnTo>
                  <a:lnTo>
                    <a:pt x="192" y="34"/>
                  </a:lnTo>
                  <a:lnTo>
                    <a:pt x="192" y="34"/>
                  </a:lnTo>
                  <a:close/>
                </a:path>
              </a:pathLst>
            </a:custGeom>
            <a:grpFill/>
            <a:ln w="215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3" name="Freeform 136">
              <a:extLst>
                <a:ext uri="{FF2B5EF4-FFF2-40B4-BE49-F238E27FC236}">
                  <a16:creationId xmlns:a16="http://schemas.microsoft.com/office/drawing/2014/main" id="{AF22B099-72BD-D960-7A6B-DDAA21E2052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59000" y="9117014"/>
              <a:ext cx="242888" cy="241300"/>
            </a:xfrm>
            <a:custGeom>
              <a:avLst/>
              <a:gdLst>
                <a:gd name="T0" fmla="*/ 129 w 153"/>
                <a:gd name="T1" fmla="*/ 0 h 152"/>
                <a:gd name="T2" fmla="*/ 138 w 153"/>
                <a:gd name="T3" fmla="*/ 5 h 152"/>
                <a:gd name="T4" fmla="*/ 141 w 153"/>
                <a:gd name="T5" fmla="*/ 6 h 152"/>
                <a:gd name="T6" fmla="*/ 148 w 153"/>
                <a:gd name="T7" fmla="*/ 8 h 152"/>
                <a:gd name="T8" fmla="*/ 151 w 153"/>
                <a:gd name="T9" fmla="*/ 13 h 152"/>
                <a:gd name="T10" fmla="*/ 153 w 153"/>
                <a:gd name="T11" fmla="*/ 18 h 152"/>
                <a:gd name="T12" fmla="*/ 152 w 153"/>
                <a:gd name="T13" fmla="*/ 26 h 152"/>
                <a:gd name="T14" fmla="*/ 150 w 153"/>
                <a:gd name="T15" fmla="*/ 29 h 152"/>
                <a:gd name="T16" fmla="*/ 148 w 153"/>
                <a:gd name="T17" fmla="*/ 32 h 152"/>
                <a:gd name="T18" fmla="*/ 145 w 153"/>
                <a:gd name="T19" fmla="*/ 37 h 152"/>
                <a:gd name="T20" fmla="*/ 140 w 153"/>
                <a:gd name="T21" fmla="*/ 41 h 152"/>
                <a:gd name="T22" fmla="*/ 135 w 153"/>
                <a:gd name="T23" fmla="*/ 46 h 152"/>
                <a:gd name="T24" fmla="*/ 126 w 153"/>
                <a:gd name="T25" fmla="*/ 54 h 152"/>
                <a:gd name="T26" fmla="*/ 123 w 153"/>
                <a:gd name="T27" fmla="*/ 56 h 152"/>
                <a:gd name="T28" fmla="*/ 119 w 153"/>
                <a:gd name="T29" fmla="*/ 60 h 152"/>
                <a:gd name="T30" fmla="*/ 113 w 153"/>
                <a:gd name="T31" fmla="*/ 66 h 152"/>
                <a:gd name="T32" fmla="*/ 100 w 153"/>
                <a:gd name="T33" fmla="*/ 83 h 152"/>
                <a:gd name="T34" fmla="*/ 84 w 153"/>
                <a:gd name="T35" fmla="*/ 101 h 152"/>
                <a:gd name="T36" fmla="*/ 71 w 153"/>
                <a:gd name="T37" fmla="*/ 115 h 152"/>
                <a:gd name="T38" fmla="*/ 64 w 153"/>
                <a:gd name="T39" fmla="*/ 123 h 152"/>
                <a:gd name="T40" fmla="*/ 58 w 153"/>
                <a:gd name="T41" fmla="*/ 130 h 152"/>
                <a:gd name="T42" fmla="*/ 52 w 153"/>
                <a:gd name="T43" fmla="*/ 136 h 152"/>
                <a:gd name="T44" fmla="*/ 44 w 153"/>
                <a:gd name="T45" fmla="*/ 143 h 152"/>
                <a:gd name="T46" fmla="*/ 40 w 153"/>
                <a:gd name="T47" fmla="*/ 145 h 152"/>
                <a:gd name="T48" fmla="*/ 36 w 153"/>
                <a:gd name="T49" fmla="*/ 148 h 152"/>
                <a:gd name="T50" fmla="*/ 33 w 153"/>
                <a:gd name="T51" fmla="*/ 150 h 152"/>
                <a:gd name="T52" fmla="*/ 29 w 153"/>
                <a:gd name="T53" fmla="*/ 151 h 152"/>
                <a:gd name="T54" fmla="*/ 23 w 153"/>
                <a:gd name="T55" fmla="*/ 152 h 152"/>
                <a:gd name="T56" fmla="*/ 17 w 153"/>
                <a:gd name="T57" fmla="*/ 152 h 152"/>
                <a:gd name="T58" fmla="*/ 10 w 153"/>
                <a:gd name="T59" fmla="*/ 148 h 152"/>
                <a:gd name="T60" fmla="*/ 5 w 153"/>
                <a:gd name="T61" fmla="*/ 143 h 152"/>
                <a:gd name="T62" fmla="*/ 3 w 153"/>
                <a:gd name="T63" fmla="*/ 138 h 152"/>
                <a:gd name="T64" fmla="*/ 1 w 153"/>
                <a:gd name="T65" fmla="*/ 133 h 152"/>
                <a:gd name="T66" fmla="*/ 0 w 153"/>
                <a:gd name="T67" fmla="*/ 127 h 152"/>
                <a:gd name="T68" fmla="*/ 1 w 153"/>
                <a:gd name="T69" fmla="*/ 123 h 152"/>
                <a:gd name="T70" fmla="*/ 1 w 153"/>
                <a:gd name="T71" fmla="*/ 119 h 152"/>
                <a:gd name="T72" fmla="*/ 3 w 153"/>
                <a:gd name="T73" fmla="*/ 114 h 152"/>
                <a:gd name="T74" fmla="*/ 4 w 153"/>
                <a:gd name="T75" fmla="*/ 110 h 152"/>
                <a:gd name="T76" fmla="*/ 5 w 153"/>
                <a:gd name="T77" fmla="*/ 105 h 152"/>
                <a:gd name="T78" fmla="*/ 7 w 153"/>
                <a:gd name="T79" fmla="*/ 101 h 152"/>
                <a:gd name="T80" fmla="*/ 11 w 153"/>
                <a:gd name="T81" fmla="*/ 94 h 152"/>
                <a:gd name="T82" fmla="*/ 16 w 153"/>
                <a:gd name="T83" fmla="*/ 85 h 152"/>
                <a:gd name="T84" fmla="*/ 23 w 153"/>
                <a:gd name="T85" fmla="*/ 75 h 152"/>
                <a:gd name="T86" fmla="*/ 29 w 153"/>
                <a:gd name="T87" fmla="*/ 66 h 152"/>
                <a:gd name="T88" fmla="*/ 34 w 153"/>
                <a:gd name="T89" fmla="*/ 59 h 152"/>
                <a:gd name="T90" fmla="*/ 42 w 153"/>
                <a:gd name="T91" fmla="*/ 51 h 152"/>
                <a:gd name="T92" fmla="*/ 48 w 153"/>
                <a:gd name="T93" fmla="*/ 44 h 152"/>
                <a:gd name="T94" fmla="*/ 54 w 153"/>
                <a:gd name="T95" fmla="*/ 37 h 152"/>
                <a:gd name="T96" fmla="*/ 61 w 153"/>
                <a:gd name="T97" fmla="*/ 31 h 152"/>
                <a:gd name="T98" fmla="*/ 66 w 153"/>
                <a:gd name="T99" fmla="*/ 27 h 152"/>
                <a:gd name="T100" fmla="*/ 71 w 153"/>
                <a:gd name="T101" fmla="*/ 23 h 152"/>
                <a:gd name="T102" fmla="*/ 74 w 153"/>
                <a:gd name="T103" fmla="*/ 22 h 152"/>
                <a:gd name="T104" fmla="*/ 83 w 153"/>
                <a:gd name="T105" fmla="*/ 18 h 152"/>
                <a:gd name="T106" fmla="*/ 91 w 153"/>
                <a:gd name="T107" fmla="*/ 14 h 152"/>
                <a:gd name="T108" fmla="*/ 109 w 153"/>
                <a:gd name="T109" fmla="*/ 7 h 152"/>
                <a:gd name="T110" fmla="*/ 116 w 153"/>
                <a:gd name="T111" fmla="*/ 4 h 152"/>
                <a:gd name="T112" fmla="*/ 123 w 153"/>
                <a:gd name="T113" fmla="*/ 2 h 152"/>
                <a:gd name="T114" fmla="*/ 125 w 153"/>
                <a:gd name="T115" fmla="*/ 1 h 152"/>
                <a:gd name="T116" fmla="*/ 32 w 153"/>
                <a:gd name="T117" fmla="*/ 126 h 152"/>
                <a:gd name="T118" fmla="*/ 32 w 153"/>
                <a:gd name="T119" fmla="*/ 126 h 152"/>
                <a:gd name="T120" fmla="*/ 32 w 153"/>
                <a:gd name="T121" fmla="*/ 126 h 152"/>
                <a:gd name="T122" fmla="*/ 32 w 153"/>
                <a:gd name="T123" fmla="*/ 126 h 152"/>
                <a:gd name="T124" fmla="*/ 32 w 153"/>
                <a:gd name="T125" fmla="*/ 12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3" h="152">
                  <a:moveTo>
                    <a:pt x="125" y="1"/>
                  </a:moveTo>
                  <a:lnTo>
                    <a:pt x="124" y="2"/>
                  </a:lnTo>
                  <a:lnTo>
                    <a:pt x="124" y="2"/>
                  </a:lnTo>
                  <a:lnTo>
                    <a:pt x="123" y="2"/>
                  </a:lnTo>
                  <a:lnTo>
                    <a:pt x="122" y="3"/>
                  </a:lnTo>
                  <a:lnTo>
                    <a:pt x="129" y="0"/>
                  </a:lnTo>
                  <a:lnTo>
                    <a:pt x="129" y="0"/>
                  </a:lnTo>
                  <a:lnTo>
                    <a:pt x="129" y="0"/>
                  </a:lnTo>
                  <a:lnTo>
                    <a:pt x="130" y="0"/>
                  </a:lnTo>
                  <a:lnTo>
                    <a:pt x="131" y="1"/>
                  </a:lnTo>
                  <a:lnTo>
                    <a:pt x="133" y="1"/>
                  </a:lnTo>
                  <a:lnTo>
                    <a:pt x="134" y="2"/>
                  </a:lnTo>
                  <a:lnTo>
                    <a:pt x="134" y="2"/>
                  </a:lnTo>
                  <a:lnTo>
                    <a:pt x="135" y="3"/>
                  </a:lnTo>
                  <a:lnTo>
                    <a:pt x="137" y="4"/>
                  </a:lnTo>
                  <a:lnTo>
                    <a:pt x="138" y="5"/>
                  </a:lnTo>
                  <a:lnTo>
                    <a:pt x="138" y="5"/>
                  </a:lnTo>
                  <a:lnTo>
                    <a:pt x="138" y="5"/>
                  </a:lnTo>
                  <a:lnTo>
                    <a:pt x="138" y="5"/>
                  </a:lnTo>
                  <a:lnTo>
                    <a:pt x="138" y="5"/>
                  </a:lnTo>
                  <a:lnTo>
                    <a:pt x="138" y="5"/>
                  </a:lnTo>
                  <a:lnTo>
                    <a:pt x="139" y="5"/>
                  </a:lnTo>
                  <a:lnTo>
                    <a:pt x="140" y="6"/>
                  </a:lnTo>
                  <a:lnTo>
                    <a:pt x="141" y="6"/>
                  </a:lnTo>
                  <a:lnTo>
                    <a:pt x="141" y="6"/>
                  </a:lnTo>
                  <a:lnTo>
                    <a:pt x="142" y="6"/>
                  </a:lnTo>
                  <a:lnTo>
                    <a:pt x="143" y="6"/>
                  </a:lnTo>
                  <a:lnTo>
                    <a:pt x="144" y="7"/>
                  </a:lnTo>
                  <a:lnTo>
                    <a:pt x="145" y="7"/>
                  </a:lnTo>
                  <a:lnTo>
                    <a:pt x="146" y="8"/>
                  </a:lnTo>
                  <a:lnTo>
                    <a:pt x="147" y="8"/>
                  </a:lnTo>
                  <a:lnTo>
                    <a:pt x="148" y="8"/>
                  </a:lnTo>
                  <a:lnTo>
                    <a:pt x="148" y="9"/>
                  </a:lnTo>
                  <a:lnTo>
                    <a:pt x="149" y="10"/>
                  </a:lnTo>
                  <a:lnTo>
                    <a:pt x="149" y="10"/>
                  </a:lnTo>
                  <a:lnTo>
                    <a:pt x="150" y="11"/>
                  </a:lnTo>
                  <a:lnTo>
                    <a:pt x="150" y="11"/>
                  </a:lnTo>
                  <a:lnTo>
                    <a:pt x="150" y="12"/>
                  </a:lnTo>
                  <a:lnTo>
                    <a:pt x="151" y="13"/>
                  </a:lnTo>
                  <a:lnTo>
                    <a:pt x="151" y="13"/>
                  </a:lnTo>
                  <a:lnTo>
                    <a:pt x="151" y="14"/>
                  </a:lnTo>
                  <a:lnTo>
                    <a:pt x="152" y="15"/>
                  </a:lnTo>
                  <a:lnTo>
                    <a:pt x="152" y="15"/>
                  </a:lnTo>
                  <a:lnTo>
                    <a:pt x="152" y="16"/>
                  </a:lnTo>
                  <a:lnTo>
                    <a:pt x="152" y="17"/>
                  </a:lnTo>
                  <a:lnTo>
                    <a:pt x="153" y="17"/>
                  </a:lnTo>
                  <a:lnTo>
                    <a:pt x="153" y="18"/>
                  </a:lnTo>
                  <a:lnTo>
                    <a:pt x="153" y="18"/>
                  </a:lnTo>
                  <a:lnTo>
                    <a:pt x="153" y="19"/>
                  </a:lnTo>
                  <a:lnTo>
                    <a:pt x="153" y="21"/>
                  </a:lnTo>
                  <a:lnTo>
                    <a:pt x="153" y="22"/>
                  </a:lnTo>
                  <a:lnTo>
                    <a:pt x="153" y="23"/>
                  </a:lnTo>
                  <a:lnTo>
                    <a:pt x="153" y="24"/>
                  </a:lnTo>
                  <a:lnTo>
                    <a:pt x="152" y="24"/>
                  </a:lnTo>
                  <a:lnTo>
                    <a:pt x="152" y="25"/>
                  </a:lnTo>
                  <a:lnTo>
                    <a:pt x="152" y="26"/>
                  </a:lnTo>
                  <a:lnTo>
                    <a:pt x="152" y="27"/>
                  </a:lnTo>
                  <a:lnTo>
                    <a:pt x="151" y="27"/>
                  </a:lnTo>
                  <a:lnTo>
                    <a:pt x="151" y="27"/>
                  </a:lnTo>
                  <a:lnTo>
                    <a:pt x="151" y="27"/>
                  </a:lnTo>
                  <a:lnTo>
                    <a:pt x="151" y="28"/>
                  </a:lnTo>
                  <a:lnTo>
                    <a:pt x="151" y="28"/>
                  </a:lnTo>
                  <a:lnTo>
                    <a:pt x="150" y="29"/>
                  </a:lnTo>
                  <a:lnTo>
                    <a:pt x="150" y="29"/>
                  </a:lnTo>
                  <a:lnTo>
                    <a:pt x="150" y="29"/>
                  </a:lnTo>
                  <a:lnTo>
                    <a:pt x="150" y="30"/>
                  </a:lnTo>
                  <a:lnTo>
                    <a:pt x="149" y="30"/>
                  </a:lnTo>
                  <a:lnTo>
                    <a:pt x="149" y="31"/>
                  </a:lnTo>
                  <a:lnTo>
                    <a:pt x="149" y="31"/>
                  </a:lnTo>
                  <a:lnTo>
                    <a:pt x="148" y="32"/>
                  </a:lnTo>
                  <a:lnTo>
                    <a:pt x="148" y="32"/>
                  </a:lnTo>
                  <a:lnTo>
                    <a:pt x="148" y="32"/>
                  </a:lnTo>
                  <a:lnTo>
                    <a:pt x="148" y="33"/>
                  </a:lnTo>
                  <a:lnTo>
                    <a:pt x="148" y="33"/>
                  </a:lnTo>
                  <a:lnTo>
                    <a:pt x="148" y="34"/>
                  </a:lnTo>
                  <a:lnTo>
                    <a:pt x="148" y="34"/>
                  </a:lnTo>
                  <a:lnTo>
                    <a:pt x="147" y="34"/>
                  </a:lnTo>
                  <a:lnTo>
                    <a:pt x="147" y="35"/>
                  </a:lnTo>
                  <a:lnTo>
                    <a:pt x="146" y="36"/>
                  </a:lnTo>
                  <a:lnTo>
                    <a:pt x="145" y="37"/>
                  </a:lnTo>
                  <a:lnTo>
                    <a:pt x="145" y="37"/>
                  </a:lnTo>
                  <a:lnTo>
                    <a:pt x="144" y="37"/>
                  </a:lnTo>
                  <a:lnTo>
                    <a:pt x="143" y="38"/>
                  </a:lnTo>
                  <a:lnTo>
                    <a:pt x="143" y="38"/>
                  </a:lnTo>
                  <a:lnTo>
                    <a:pt x="142" y="39"/>
                  </a:lnTo>
                  <a:lnTo>
                    <a:pt x="141" y="40"/>
                  </a:lnTo>
                  <a:lnTo>
                    <a:pt x="141" y="40"/>
                  </a:lnTo>
                  <a:lnTo>
                    <a:pt x="140" y="41"/>
                  </a:lnTo>
                  <a:lnTo>
                    <a:pt x="139" y="42"/>
                  </a:lnTo>
                  <a:lnTo>
                    <a:pt x="139" y="42"/>
                  </a:lnTo>
                  <a:lnTo>
                    <a:pt x="138" y="43"/>
                  </a:lnTo>
                  <a:lnTo>
                    <a:pt x="138" y="44"/>
                  </a:lnTo>
                  <a:lnTo>
                    <a:pt x="137" y="44"/>
                  </a:lnTo>
                  <a:lnTo>
                    <a:pt x="137" y="45"/>
                  </a:lnTo>
                  <a:lnTo>
                    <a:pt x="136" y="46"/>
                  </a:lnTo>
                  <a:lnTo>
                    <a:pt x="135" y="46"/>
                  </a:lnTo>
                  <a:lnTo>
                    <a:pt x="135" y="47"/>
                  </a:lnTo>
                  <a:lnTo>
                    <a:pt x="134" y="47"/>
                  </a:lnTo>
                  <a:lnTo>
                    <a:pt x="132" y="48"/>
                  </a:lnTo>
                  <a:lnTo>
                    <a:pt x="131" y="49"/>
                  </a:lnTo>
                  <a:lnTo>
                    <a:pt x="130" y="50"/>
                  </a:lnTo>
                  <a:lnTo>
                    <a:pt x="128" y="51"/>
                  </a:lnTo>
                  <a:lnTo>
                    <a:pt x="128" y="52"/>
                  </a:lnTo>
                  <a:lnTo>
                    <a:pt x="126" y="54"/>
                  </a:lnTo>
                  <a:lnTo>
                    <a:pt x="124" y="56"/>
                  </a:lnTo>
                  <a:lnTo>
                    <a:pt x="124" y="56"/>
                  </a:lnTo>
                  <a:lnTo>
                    <a:pt x="123" y="56"/>
                  </a:lnTo>
                  <a:lnTo>
                    <a:pt x="123" y="56"/>
                  </a:lnTo>
                  <a:lnTo>
                    <a:pt x="123" y="56"/>
                  </a:lnTo>
                  <a:lnTo>
                    <a:pt x="123" y="56"/>
                  </a:lnTo>
                  <a:lnTo>
                    <a:pt x="123" y="56"/>
                  </a:lnTo>
                  <a:lnTo>
                    <a:pt x="123" y="56"/>
                  </a:lnTo>
                  <a:lnTo>
                    <a:pt x="122" y="57"/>
                  </a:lnTo>
                  <a:lnTo>
                    <a:pt x="122" y="57"/>
                  </a:lnTo>
                  <a:lnTo>
                    <a:pt x="121" y="57"/>
                  </a:lnTo>
                  <a:lnTo>
                    <a:pt x="121" y="58"/>
                  </a:lnTo>
                  <a:lnTo>
                    <a:pt x="121" y="58"/>
                  </a:lnTo>
                  <a:lnTo>
                    <a:pt x="120" y="59"/>
                  </a:lnTo>
                  <a:lnTo>
                    <a:pt x="120" y="59"/>
                  </a:lnTo>
                  <a:lnTo>
                    <a:pt x="119" y="60"/>
                  </a:lnTo>
                  <a:lnTo>
                    <a:pt x="119" y="60"/>
                  </a:lnTo>
                  <a:lnTo>
                    <a:pt x="119" y="61"/>
                  </a:lnTo>
                  <a:lnTo>
                    <a:pt x="118" y="62"/>
                  </a:lnTo>
                  <a:lnTo>
                    <a:pt x="118" y="63"/>
                  </a:lnTo>
                  <a:lnTo>
                    <a:pt x="117" y="63"/>
                  </a:lnTo>
                  <a:lnTo>
                    <a:pt x="116" y="64"/>
                  </a:lnTo>
                  <a:lnTo>
                    <a:pt x="115" y="66"/>
                  </a:lnTo>
                  <a:lnTo>
                    <a:pt x="113" y="66"/>
                  </a:lnTo>
                  <a:lnTo>
                    <a:pt x="112" y="68"/>
                  </a:lnTo>
                  <a:lnTo>
                    <a:pt x="110" y="70"/>
                  </a:lnTo>
                  <a:lnTo>
                    <a:pt x="109" y="72"/>
                  </a:lnTo>
                  <a:lnTo>
                    <a:pt x="108" y="74"/>
                  </a:lnTo>
                  <a:lnTo>
                    <a:pt x="106" y="75"/>
                  </a:lnTo>
                  <a:lnTo>
                    <a:pt x="105" y="76"/>
                  </a:lnTo>
                  <a:lnTo>
                    <a:pt x="103" y="79"/>
                  </a:lnTo>
                  <a:lnTo>
                    <a:pt x="100" y="83"/>
                  </a:lnTo>
                  <a:lnTo>
                    <a:pt x="97" y="86"/>
                  </a:lnTo>
                  <a:lnTo>
                    <a:pt x="93" y="91"/>
                  </a:lnTo>
                  <a:lnTo>
                    <a:pt x="92" y="92"/>
                  </a:lnTo>
                  <a:lnTo>
                    <a:pt x="91" y="93"/>
                  </a:lnTo>
                  <a:lnTo>
                    <a:pt x="90" y="95"/>
                  </a:lnTo>
                  <a:lnTo>
                    <a:pt x="88" y="97"/>
                  </a:lnTo>
                  <a:lnTo>
                    <a:pt x="86" y="99"/>
                  </a:lnTo>
                  <a:lnTo>
                    <a:pt x="84" y="101"/>
                  </a:lnTo>
                  <a:lnTo>
                    <a:pt x="82" y="104"/>
                  </a:lnTo>
                  <a:lnTo>
                    <a:pt x="81" y="105"/>
                  </a:lnTo>
                  <a:lnTo>
                    <a:pt x="79" y="107"/>
                  </a:lnTo>
                  <a:lnTo>
                    <a:pt x="77" y="109"/>
                  </a:lnTo>
                  <a:lnTo>
                    <a:pt x="75" y="112"/>
                  </a:lnTo>
                  <a:lnTo>
                    <a:pt x="73" y="114"/>
                  </a:lnTo>
                  <a:lnTo>
                    <a:pt x="72" y="114"/>
                  </a:lnTo>
                  <a:lnTo>
                    <a:pt x="71" y="115"/>
                  </a:lnTo>
                  <a:lnTo>
                    <a:pt x="71" y="116"/>
                  </a:lnTo>
                  <a:lnTo>
                    <a:pt x="70" y="117"/>
                  </a:lnTo>
                  <a:lnTo>
                    <a:pt x="69" y="119"/>
                  </a:lnTo>
                  <a:lnTo>
                    <a:pt x="68" y="120"/>
                  </a:lnTo>
                  <a:lnTo>
                    <a:pt x="67" y="121"/>
                  </a:lnTo>
                  <a:lnTo>
                    <a:pt x="66" y="122"/>
                  </a:lnTo>
                  <a:lnTo>
                    <a:pt x="65" y="123"/>
                  </a:lnTo>
                  <a:lnTo>
                    <a:pt x="64" y="123"/>
                  </a:lnTo>
                  <a:lnTo>
                    <a:pt x="63" y="124"/>
                  </a:lnTo>
                  <a:lnTo>
                    <a:pt x="62" y="125"/>
                  </a:lnTo>
                  <a:lnTo>
                    <a:pt x="62" y="125"/>
                  </a:lnTo>
                  <a:lnTo>
                    <a:pt x="62" y="126"/>
                  </a:lnTo>
                  <a:lnTo>
                    <a:pt x="61" y="127"/>
                  </a:lnTo>
                  <a:lnTo>
                    <a:pt x="60" y="128"/>
                  </a:lnTo>
                  <a:lnTo>
                    <a:pt x="59" y="129"/>
                  </a:lnTo>
                  <a:lnTo>
                    <a:pt x="58" y="130"/>
                  </a:lnTo>
                  <a:lnTo>
                    <a:pt x="57" y="131"/>
                  </a:lnTo>
                  <a:lnTo>
                    <a:pt x="56" y="132"/>
                  </a:lnTo>
                  <a:lnTo>
                    <a:pt x="55" y="133"/>
                  </a:lnTo>
                  <a:lnTo>
                    <a:pt x="54" y="133"/>
                  </a:lnTo>
                  <a:lnTo>
                    <a:pt x="53" y="134"/>
                  </a:lnTo>
                  <a:lnTo>
                    <a:pt x="52" y="135"/>
                  </a:lnTo>
                  <a:lnTo>
                    <a:pt x="52" y="135"/>
                  </a:lnTo>
                  <a:lnTo>
                    <a:pt x="52" y="136"/>
                  </a:lnTo>
                  <a:lnTo>
                    <a:pt x="51" y="137"/>
                  </a:lnTo>
                  <a:lnTo>
                    <a:pt x="50" y="138"/>
                  </a:lnTo>
                  <a:lnTo>
                    <a:pt x="49" y="139"/>
                  </a:lnTo>
                  <a:lnTo>
                    <a:pt x="48" y="140"/>
                  </a:lnTo>
                  <a:lnTo>
                    <a:pt x="47" y="140"/>
                  </a:lnTo>
                  <a:lnTo>
                    <a:pt x="46" y="141"/>
                  </a:lnTo>
                  <a:lnTo>
                    <a:pt x="45" y="142"/>
                  </a:lnTo>
                  <a:lnTo>
                    <a:pt x="44" y="143"/>
                  </a:lnTo>
                  <a:lnTo>
                    <a:pt x="43" y="143"/>
                  </a:lnTo>
                  <a:lnTo>
                    <a:pt x="42" y="143"/>
                  </a:lnTo>
                  <a:lnTo>
                    <a:pt x="42" y="144"/>
                  </a:lnTo>
                  <a:lnTo>
                    <a:pt x="42" y="144"/>
                  </a:lnTo>
                  <a:lnTo>
                    <a:pt x="42" y="144"/>
                  </a:lnTo>
                  <a:lnTo>
                    <a:pt x="41" y="145"/>
                  </a:lnTo>
                  <a:lnTo>
                    <a:pt x="41" y="145"/>
                  </a:lnTo>
                  <a:lnTo>
                    <a:pt x="40" y="145"/>
                  </a:lnTo>
                  <a:lnTo>
                    <a:pt x="40" y="146"/>
                  </a:lnTo>
                  <a:lnTo>
                    <a:pt x="39" y="146"/>
                  </a:lnTo>
                  <a:lnTo>
                    <a:pt x="39" y="146"/>
                  </a:lnTo>
                  <a:lnTo>
                    <a:pt x="38" y="147"/>
                  </a:lnTo>
                  <a:lnTo>
                    <a:pt x="38" y="147"/>
                  </a:lnTo>
                  <a:lnTo>
                    <a:pt x="37" y="147"/>
                  </a:lnTo>
                  <a:lnTo>
                    <a:pt x="37" y="148"/>
                  </a:lnTo>
                  <a:lnTo>
                    <a:pt x="36" y="148"/>
                  </a:lnTo>
                  <a:lnTo>
                    <a:pt x="36" y="148"/>
                  </a:lnTo>
                  <a:lnTo>
                    <a:pt x="35" y="148"/>
                  </a:lnTo>
                  <a:lnTo>
                    <a:pt x="35" y="149"/>
                  </a:lnTo>
                  <a:lnTo>
                    <a:pt x="34" y="149"/>
                  </a:lnTo>
                  <a:lnTo>
                    <a:pt x="34" y="149"/>
                  </a:lnTo>
                  <a:lnTo>
                    <a:pt x="33" y="149"/>
                  </a:lnTo>
                  <a:lnTo>
                    <a:pt x="33" y="150"/>
                  </a:lnTo>
                  <a:lnTo>
                    <a:pt x="33" y="150"/>
                  </a:lnTo>
                  <a:lnTo>
                    <a:pt x="33" y="150"/>
                  </a:lnTo>
                  <a:lnTo>
                    <a:pt x="33" y="150"/>
                  </a:lnTo>
                  <a:lnTo>
                    <a:pt x="32" y="150"/>
                  </a:lnTo>
                  <a:lnTo>
                    <a:pt x="32" y="151"/>
                  </a:lnTo>
                  <a:lnTo>
                    <a:pt x="31" y="151"/>
                  </a:lnTo>
                  <a:lnTo>
                    <a:pt x="30" y="151"/>
                  </a:lnTo>
                  <a:lnTo>
                    <a:pt x="30" y="151"/>
                  </a:lnTo>
                  <a:lnTo>
                    <a:pt x="29" y="151"/>
                  </a:lnTo>
                  <a:lnTo>
                    <a:pt x="28" y="152"/>
                  </a:lnTo>
                  <a:lnTo>
                    <a:pt x="28" y="152"/>
                  </a:lnTo>
                  <a:lnTo>
                    <a:pt x="27" y="152"/>
                  </a:lnTo>
                  <a:lnTo>
                    <a:pt x="26" y="152"/>
                  </a:lnTo>
                  <a:lnTo>
                    <a:pt x="26" y="152"/>
                  </a:lnTo>
                  <a:lnTo>
                    <a:pt x="25" y="152"/>
                  </a:lnTo>
                  <a:lnTo>
                    <a:pt x="24" y="152"/>
                  </a:lnTo>
                  <a:lnTo>
                    <a:pt x="23" y="152"/>
                  </a:lnTo>
                  <a:lnTo>
                    <a:pt x="23" y="152"/>
                  </a:lnTo>
                  <a:lnTo>
                    <a:pt x="23" y="152"/>
                  </a:lnTo>
                  <a:lnTo>
                    <a:pt x="22" y="152"/>
                  </a:lnTo>
                  <a:lnTo>
                    <a:pt x="21" y="152"/>
                  </a:lnTo>
                  <a:lnTo>
                    <a:pt x="20" y="152"/>
                  </a:lnTo>
                  <a:lnTo>
                    <a:pt x="19" y="152"/>
                  </a:lnTo>
                  <a:lnTo>
                    <a:pt x="18" y="152"/>
                  </a:lnTo>
                  <a:lnTo>
                    <a:pt x="17" y="152"/>
                  </a:lnTo>
                  <a:lnTo>
                    <a:pt x="16" y="151"/>
                  </a:lnTo>
                  <a:lnTo>
                    <a:pt x="15" y="151"/>
                  </a:lnTo>
                  <a:lnTo>
                    <a:pt x="14" y="151"/>
                  </a:lnTo>
                  <a:lnTo>
                    <a:pt x="14" y="150"/>
                  </a:lnTo>
                  <a:lnTo>
                    <a:pt x="13" y="150"/>
                  </a:lnTo>
                  <a:lnTo>
                    <a:pt x="12" y="149"/>
                  </a:lnTo>
                  <a:lnTo>
                    <a:pt x="11" y="149"/>
                  </a:lnTo>
                  <a:lnTo>
                    <a:pt x="10" y="148"/>
                  </a:lnTo>
                  <a:lnTo>
                    <a:pt x="10" y="147"/>
                  </a:lnTo>
                  <a:lnTo>
                    <a:pt x="9" y="147"/>
                  </a:lnTo>
                  <a:lnTo>
                    <a:pt x="8" y="146"/>
                  </a:lnTo>
                  <a:lnTo>
                    <a:pt x="8" y="146"/>
                  </a:lnTo>
                  <a:lnTo>
                    <a:pt x="7" y="145"/>
                  </a:lnTo>
                  <a:lnTo>
                    <a:pt x="6" y="144"/>
                  </a:lnTo>
                  <a:lnTo>
                    <a:pt x="6" y="144"/>
                  </a:lnTo>
                  <a:lnTo>
                    <a:pt x="5" y="143"/>
                  </a:lnTo>
                  <a:lnTo>
                    <a:pt x="5" y="143"/>
                  </a:lnTo>
                  <a:lnTo>
                    <a:pt x="4" y="143"/>
                  </a:lnTo>
                  <a:lnTo>
                    <a:pt x="4" y="142"/>
                  </a:lnTo>
                  <a:lnTo>
                    <a:pt x="4" y="141"/>
                  </a:lnTo>
                  <a:lnTo>
                    <a:pt x="4" y="140"/>
                  </a:lnTo>
                  <a:lnTo>
                    <a:pt x="4" y="140"/>
                  </a:lnTo>
                  <a:lnTo>
                    <a:pt x="3" y="139"/>
                  </a:lnTo>
                  <a:lnTo>
                    <a:pt x="3" y="138"/>
                  </a:lnTo>
                  <a:lnTo>
                    <a:pt x="3" y="137"/>
                  </a:lnTo>
                  <a:lnTo>
                    <a:pt x="2" y="137"/>
                  </a:lnTo>
                  <a:lnTo>
                    <a:pt x="2" y="136"/>
                  </a:lnTo>
                  <a:lnTo>
                    <a:pt x="2" y="135"/>
                  </a:lnTo>
                  <a:lnTo>
                    <a:pt x="2" y="134"/>
                  </a:lnTo>
                  <a:lnTo>
                    <a:pt x="1" y="134"/>
                  </a:lnTo>
                  <a:lnTo>
                    <a:pt x="1" y="133"/>
                  </a:lnTo>
                  <a:lnTo>
                    <a:pt x="1" y="133"/>
                  </a:lnTo>
                  <a:lnTo>
                    <a:pt x="1" y="132"/>
                  </a:lnTo>
                  <a:lnTo>
                    <a:pt x="1" y="132"/>
                  </a:lnTo>
                  <a:lnTo>
                    <a:pt x="1" y="131"/>
                  </a:lnTo>
                  <a:lnTo>
                    <a:pt x="1" y="130"/>
                  </a:lnTo>
                  <a:lnTo>
                    <a:pt x="1" y="130"/>
                  </a:lnTo>
                  <a:lnTo>
                    <a:pt x="1" y="129"/>
                  </a:lnTo>
                  <a:lnTo>
                    <a:pt x="0" y="128"/>
                  </a:lnTo>
                  <a:lnTo>
                    <a:pt x="0" y="127"/>
                  </a:lnTo>
                  <a:lnTo>
                    <a:pt x="0" y="127"/>
                  </a:lnTo>
                  <a:lnTo>
                    <a:pt x="0" y="127"/>
                  </a:lnTo>
                  <a:lnTo>
                    <a:pt x="0" y="126"/>
                  </a:lnTo>
                  <a:lnTo>
                    <a:pt x="0" y="125"/>
                  </a:lnTo>
                  <a:lnTo>
                    <a:pt x="0" y="125"/>
                  </a:lnTo>
                  <a:lnTo>
                    <a:pt x="0" y="124"/>
                  </a:lnTo>
                  <a:lnTo>
                    <a:pt x="1" y="123"/>
                  </a:lnTo>
                  <a:lnTo>
                    <a:pt x="1" y="123"/>
                  </a:lnTo>
                  <a:lnTo>
                    <a:pt x="1" y="123"/>
                  </a:lnTo>
                  <a:lnTo>
                    <a:pt x="1" y="122"/>
                  </a:lnTo>
                  <a:lnTo>
                    <a:pt x="1" y="122"/>
                  </a:lnTo>
                  <a:lnTo>
                    <a:pt x="1" y="121"/>
                  </a:lnTo>
                  <a:lnTo>
                    <a:pt x="1" y="120"/>
                  </a:lnTo>
                  <a:lnTo>
                    <a:pt x="1" y="120"/>
                  </a:lnTo>
                  <a:lnTo>
                    <a:pt x="1" y="119"/>
                  </a:lnTo>
                  <a:lnTo>
                    <a:pt x="1" y="119"/>
                  </a:lnTo>
                  <a:lnTo>
                    <a:pt x="1" y="118"/>
                  </a:lnTo>
                  <a:lnTo>
                    <a:pt x="2" y="117"/>
                  </a:lnTo>
                  <a:lnTo>
                    <a:pt x="2" y="117"/>
                  </a:lnTo>
                  <a:lnTo>
                    <a:pt x="2" y="116"/>
                  </a:lnTo>
                  <a:lnTo>
                    <a:pt x="2" y="115"/>
                  </a:lnTo>
                  <a:lnTo>
                    <a:pt x="2" y="115"/>
                  </a:lnTo>
                  <a:lnTo>
                    <a:pt x="2" y="114"/>
                  </a:lnTo>
                  <a:lnTo>
                    <a:pt x="3" y="114"/>
                  </a:lnTo>
                  <a:lnTo>
                    <a:pt x="3" y="114"/>
                  </a:lnTo>
                  <a:lnTo>
                    <a:pt x="3" y="113"/>
                  </a:lnTo>
                  <a:lnTo>
                    <a:pt x="3" y="113"/>
                  </a:lnTo>
                  <a:lnTo>
                    <a:pt x="3" y="112"/>
                  </a:lnTo>
                  <a:lnTo>
                    <a:pt x="3" y="111"/>
                  </a:lnTo>
                  <a:lnTo>
                    <a:pt x="4" y="111"/>
                  </a:lnTo>
                  <a:lnTo>
                    <a:pt x="4" y="110"/>
                  </a:lnTo>
                  <a:lnTo>
                    <a:pt x="4" y="110"/>
                  </a:lnTo>
                  <a:lnTo>
                    <a:pt x="4" y="109"/>
                  </a:lnTo>
                  <a:lnTo>
                    <a:pt x="4" y="108"/>
                  </a:lnTo>
                  <a:lnTo>
                    <a:pt x="4" y="108"/>
                  </a:lnTo>
                  <a:lnTo>
                    <a:pt x="4" y="107"/>
                  </a:lnTo>
                  <a:lnTo>
                    <a:pt x="4" y="107"/>
                  </a:lnTo>
                  <a:lnTo>
                    <a:pt x="4" y="106"/>
                  </a:lnTo>
                  <a:lnTo>
                    <a:pt x="5" y="105"/>
                  </a:lnTo>
                  <a:lnTo>
                    <a:pt x="5" y="105"/>
                  </a:lnTo>
                  <a:lnTo>
                    <a:pt x="5" y="104"/>
                  </a:lnTo>
                  <a:lnTo>
                    <a:pt x="5" y="104"/>
                  </a:lnTo>
                  <a:lnTo>
                    <a:pt x="6" y="104"/>
                  </a:lnTo>
                  <a:lnTo>
                    <a:pt x="6" y="103"/>
                  </a:lnTo>
                  <a:lnTo>
                    <a:pt x="6" y="103"/>
                  </a:lnTo>
                  <a:lnTo>
                    <a:pt x="7" y="102"/>
                  </a:lnTo>
                  <a:lnTo>
                    <a:pt x="7" y="101"/>
                  </a:lnTo>
                  <a:lnTo>
                    <a:pt x="7" y="101"/>
                  </a:lnTo>
                  <a:lnTo>
                    <a:pt x="7" y="100"/>
                  </a:lnTo>
                  <a:lnTo>
                    <a:pt x="8" y="99"/>
                  </a:lnTo>
                  <a:lnTo>
                    <a:pt x="9" y="98"/>
                  </a:lnTo>
                  <a:lnTo>
                    <a:pt x="9" y="97"/>
                  </a:lnTo>
                  <a:lnTo>
                    <a:pt x="9" y="96"/>
                  </a:lnTo>
                  <a:lnTo>
                    <a:pt x="10" y="95"/>
                  </a:lnTo>
                  <a:lnTo>
                    <a:pt x="11" y="95"/>
                  </a:lnTo>
                  <a:lnTo>
                    <a:pt x="11" y="94"/>
                  </a:lnTo>
                  <a:lnTo>
                    <a:pt x="12" y="93"/>
                  </a:lnTo>
                  <a:lnTo>
                    <a:pt x="13" y="91"/>
                  </a:lnTo>
                  <a:lnTo>
                    <a:pt x="13" y="90"/>
                  </a:lnTo>
                  <a:lnTo>
                    <a:pt x="14" y="89"/>
                  </a:lnTo>
                  <a:lnTo>
                    <a:pt x="14" y="88"/>
                  </a:lnTo>
                  <a:lnTo>
                    <a:pt x="15" y="86"/>
                  </a:lnTo>
                  <a:lnTo>
                    <a:pt x="15" y="85"/>
                  </a:lnTo>
                  <a:lnTo>
                    <a:pt x="16" y="85"/>
                  </a:lnTo>
                  <a:lnTo>
                    <a:pt x="17" y="84"/>
                  </a:lnTo>
                  <a:lnTo>
                    <a:pt x="18" y="82"/>
                  </a:lnTo>
                  <a:lnTo>
                    <a:pt x="18" y="81"/>
                  </a:lnTo>
                  <a:lnTo>
                    <a:pt x="19" y="80"/>
                  </a:lnTo>
                  <a:lnTo>
                    <a:pt x="20" y="79"/>
                  </a:lnTo>
                  <a:lnTo>
                    <a:pt x="21" y="77"/>
                  </a:lnTo>
                  <a:lnTo>
                    <a:pt x="22" y="76"/>
                  </a:lnTo>
                  <a:lnTo>
                    <a:pt x="23" y="75"/>
                  </a:lnTo>
                  <a:lnTo>
                    <a:pt x="23" y="75"/>
                  </a:lnTo>
                  <a:lnTo>
                    <a:pt x="23" y="74"/>
                  </a:lnTo>
                  <a:lnTo>
                    <a:pt x="24" y="72"/>
                  </a:lnTo>
                  <a:lnTo>
                    <a:pt x="25" y="71"/>
                  </a:lnTo>
                  <a:lnTo>
                    <a:pt x="26" y="70"/>
                  </a:lnTo>
                  <a:lnTo>
                    <a:pt x="27" y="69"/>
                  </a:lnTo>
                  <a:lnTo>
                    <a:pt x="28" y="67"/>
                  </a:lnTo>
                  <a:lnTo>
                    <a:pt x="29" y="66"/>
                  </a:lnTo>
                  <a:lnTo>
                    <a:pt x="30" y="66"/>
                  </a:lnTo>
                  <a:lnTo>
                    <a:pt x="30" y="65"/>
                  </a:lnTo>
                  <a:lnTo>
                    <a:pt x="31" y="64"/>
                  </a:lnTo>
                  <a:lnTo>
                    <a:pt x="31" y="64"/>
                  </a:lnTo>
                  <a:lnTo>
                    <a:pt x="32" y="63"/>
                  </a:lnTo>
                  <a:lnTo>
                    <a:pt x="33" y="61"/>
                  </a:lnTo>
                  <a:lnTo>
                    <a:pt x="33" y="60"/>
                  </a:lnTo>
                  <a:lnTo>
                    <a:pt x="34" y="59"/>
                  </a:lnTo>
                  <a:lnTo>
                    <a:pt x="35" y="58"/>
                  </a:lnTo>
                  <a:lnTo>
                    <a:pt x="36" y="57"/>
                  </a:lnTo>
                  <a:lnTo>
                    <a:pt x="37" y="56"/>
                  </a:lnTo>
                  <a:lnTo>
                    <a:pt x="38" y="56"/>
                  </a:lnTo>
                  <a:lnTo>
                    <a:pt x="39" y="55"/>
                  </a:lnTo>
                  <a:lnTo>
                    <a:pt x="40" y="53"/>
                  </a:lnTo>
                  <a:lnTo>
                    <a:pt x="41" y="52"/>
                  </a:lnTo>
                  <a:lnTo>
                    <a:pt x="42" y="51"/>
                  </a:lnTo>
                  <a:lnTo>
                    <a:pt x="42" y="50"/>
                  </a:lnTo>
                  <a:lnTo>
                    <a:pt x="43" y="49"/>
                  </a:lnTo>
                  <a:lnTo>
                    <a:pt x="44" y="48"/>
                  </a:lnTo>
                  <a:lnTo>
                    <a:pt x="44" y="47"/>
                  </a:lnTo>
                  <a:lnTo>
                    <a:pt x="45" y="47"/>
                  </a:lnTo>
                  <a:lnTo>
                    <a:pt x="46" y="46"/>
                  </a:lnTo>
                  <a:lnTo>
                    <a:pt x="47" y="45"/>
                  </a:lnTo>
                  <a:lnTo>
                    <a:pt x="48" y="44"/>
                  </a:lnTo>
                  <a:lnTo>
                    <a:pt x="49" y="43"/>
                  </a:lnTo>
                  <a:lnTo>
                    <a:pt x="50" y="42"/>
                  </a:lnTo>
                  <a:lnTo>
                    <a:pt x="51" y="41"/>
                  </a:lnTo>
                  <a:lnTo>
                    <a:pt x="52" y="40"/>
                  </a:lnTo>
                  <a:lnTo>
                    <a:pt x="52" y="39"/>
                  </a:lnTo>
                  <a:lnTo>
                    <a:pt x="53" y="38"/>
                  </a:lnTo>
                  <a:lnTo>
                    <a:pt x="54" y="38"/>
                  </a:lnTo>
                  <a:lnTo>
                    <a:pt x="54" y="37"/>
                  </a:lnTo>
                  <a:lnTo>
                    <a:pt x="55" y="37"/>
                  </a:lnTo>
                  <a:lnTo>
                    <a:pt x="56" y="36"/>
                  </a:lnTo>
                  <a:lnTo>
                    <a:pt x="57" y="35"/>
                  </a:lnTo>
                  <a:lnTo>
                    <a:pt x="58" y="34"/>
                  </a:lnTo>
                  <a:lnTo>
                    <a:pt x="59" y="33"/>
                  </a:lnTo>
                  <a:lnTo>
                    <a:pt x="60" y="33"/>
                  </a:lnTo>
                  <a:lnTo>
                    <a:pt x="60" y="32"/>
                  </a:lnTo>
                  <a:lnTo>
                    <a:pt x="61" y="31"/>
                  </a:lnTo>
                  <a:lnTo>
                    <a:pt x="62" y="30"/>
                  </a:lnTo>
                  <a:lnTo>
                    <a:pt x="62" y="30"/>
                  </a:lnTo>
                  <a:lnTo>
                    <a:pt x="63" y="29"/>
                  </a:lnTo>
                  <a:lnTo>
                    <a:pt x="63" y="28"/>
                  </a:lnTo>
                  <a:lnTo>
                    <a:pt x="64" y="28"/>
                  </a:lnTo>
                  <a:lnTo>
                    <a:pt x="65" y="27"/>
                  </a:lnTo>
                  <a:lnTo>
                    <a:pt x="66" y="27"/>
                  </a:lnTo>
                  <a:lnTo>
                    <a:pt x="66" y="27"/>
                  </a:lnTo>
                  <a:lnTo>
                    <a:pt x="67" y="27"/>
                  </a:lnTo>
                  <a:lnTo>
                    <a:pt x="67" y="26"/>
                  </a:lnTo>
                  <a:lnTo>
                    <a:pt x="68" y="26"/>
                  </a:lnTo>
                  <a:lnTo>
                    <a:pt x="69" y="25"/>
                  </a:lnTo>
                  <a:lnTo>
                    <a:pt x="70" y="25"/>
                  </a:lnTo>
                  <a:lnTo>
                    <a:pt x="70" y="24"/>
                  </a:lnTo>
                  <a:lnTo>
                    <a:pt x="71" y="24"/>
                  </a:lnTo>
                  <a:lnTo>
                    <a:pt x="71" y="23"/>
                  </a:lnTo>
                  <a:lnTo>
                    <a:pt x="71" y="23"/>
                  </a:lnTo>
                  <a:lnTo>
                    <a:pt x="71" y="23"/>
                  </a:lnTo>
                  <a:lnTo>
                    <a:pt x="72" y="23"/>
                  </a:lnTo>
                  <a:lnTo>
                    <a:pt x="72" y="22"/>
                  </a:lnTo>
                  <a:lnTo>
                    <a:pt x="73" y="22"/>
                  </a:lnTo>
                  <a:lnTo>
                    <a:pt x="73" y="22"/>
                  </a:lnTo>
                  <a:lnTo>
                    <a:pt x="73" y="22"/>
                  </a:lnTo>
                  <a:lnTo>
                    <a:pt x="74" y="22"/>
                  </a:lnTo>
                  <a:lnTo>
                    <a:pt x="74" y="21"/>
                  </a:lnTo>
                  <a:lnTo>
                    <a:pt x="76" y="21"/>
                  </a:lnTo>
                  <a:lnTo>
                    <a:pt x="77" y="20"/>
                  </a:lnTo>
                  <a:lnTo>
                    <a:pt x="78" y="19"/>
                  </a:lnTo>
                  <a:lnTo>
                    <a:pt x="80" y="19"/>
                  </a:lnTo>
                  <a:lnTo>
                    <a:pt x="81" y="18"/>
                  </a:lnTo>
                  <a:lnTo>
                    <a:pt x="81" y="18"/>
                  </a:lnTo>
                  <a:lnTo>
                    <a:pt x="83" y="18"/>
                  </a:lnTo>
                  <a:lnTo>
                    <a:pt x="84" y="17"/>
                  </a:lnTo>
                  <a:lnTo>
                    <a:pt x="85" y="17"/>
                  </a:lnTo>
                  <a:lnTo>
                    <a:pt x="87" y="16"/>
                  </a:lnTo>
                  <a:lnTo>
                    <a:pt x="88" y="16"/>
                  </a:lnTo>
                  <a:lnTo>
                    <a:pt x="89" y="16"/>
                  </a:lnTo>
                  <a:lnTo>
                    <a:pt x="90" y="15"/>
                  </a:lnTo>
                  <a:lnTo>
                    <a:pt x="90" y="15"/>
                  </a:lnTo>
                  <a:lnTo>
                    <a:pt x="91" y="14"/>
                  </a:lnTo>
                  <a:lnTo>
                    <a:pt x="93" y="14"/>
                  </a:lnTo>
                  <a:lnTo>
                    <a:pt x="94" y="13"/>
                  </a:lnTo>
                  <a:lnTo>
                    <a:pt x="97" y="12"/>
                  </a:lnTo>
                  <a:lnTo>
                    <a:pt x="99" y="11"/>
                  </a:lnTo>
                  <a:lnTo>
                    <a:pt x="104" y="9"/>
                  </a:lnTo>
                  <a:lnTo>
                    <a:pt x="106" y="8"/>
                  </a:lnTo>
                  <a:lnTo>
                    <a:pt x="109" y="8"/>
                  </a:lnTo>
                  <a:lnTo>
                    <a:pt x="109" y="7"/>
                  </a:lnTo>
                  <a:lnTo>
                    <a:pt x="111" y="7"/>
                  </a:lnTo>
                  <a:lnTo>
                    <a:pt x="112" y="6"/>
                  </a:lnTo>
                  <a:lnTo>
                    <a:pt x="113" y="6"/>
                  </a:lnTo>
                  <a:lnTo>
                    <a:pt x="114" y="5"/>
                  </a:lnTo>
                  <a:lnTo>
                    <a:pt x="114" y="5"/>
                  </a:lnTo>
                  <a:lnTo>
                    <a:pt x="115" y="5"/>
                  </a:lnTo>
                  <a:lnTo>
                    <a:pt x="116" y="5"/>
                  </a:lnTo>
                  <a:lnTo>
                    <a:pt x="116" y="4"/>
                  </a:lnTo>
                  <a:lnTo>
                    <a:pt x="117" y="4"/>
                  </a:lnTo>
                  <a:lnTo>
                    <a:pt x="117" y="4"/>
                  </a:lnTo>
                  <a:lnTo>
                    <a:pt x="118" y="4"/>
                  </a:lnTo>
                  <a:lnTo>
                    <a:pt x="119" y="3"/>
                  </a:lnTo>
                  <a:lnTo>
                    <a:pt x="119" y="3"/>
                  </a:lnTo>
                  <a:lnTo>
                    <a:pt x="121" y="3"/>
                  </a:lnTo>
                  <a:lnTo>
                    <a:pt x="122" y="2"/>
                  </a:lnTo>
                  <a:lnTo>
                    <a:pt x="123" y="2"/>
                  </a:lnTo>
                  <a:lnTo>
                    <a:pt x="124" y="2"/>
                  </a:lnTo>
                  <a:lnTo>
                    <a:pt x="124" y="1"/>
                  </a:lnTo>
                  <a:lnTo>
                    <a:pt x="125" y="1"/>
                  </a:lnTo>
                  <a:lnTo>
                    <a:pt x="125" y="1"/>
                  </a:lnTo>
                  <a:lnTo>
                    <a:pt x="125" y="1"/>
                  </a:lnTo>
                  <a:lnTo>
                    <a:pt x="125" y="1"/>
                  </a:lnTo>
                  <a:lnTo>
                    <a:pt x="125" y="1"/>
                  </a:lnTo>
                  <a:lnTo>
                    <a:pt x="125" y="1"/>
                  </a:lnTo>
                  <a:lnTo>
                    <a:pt x="125" y="1"/>
                  </a:lnTo>
                  <a:lnTo>
                    <a:pt x="125" y="1"/>
                  </a:lnTo>
                  <a:lnTo>
                    <a:pt x="125" y="1"/>
                  </a:lnTo>
                  <a:close/>
                  <a:moveTo>
                    <a:pt x="32" y="126"/>
                  </a:moveTo>
                  <a:lnTo>
                    <a:pt x="32" y="126"/>
                  </a:lnTo>
                  <a:lnTo>
                    <a:pt x="32" y="126"/>
                  </a:lnTo>
                  <a:lnTo>
                    <a:pt x="32" y="126"/>
                  </a:lnTo>
                  <a:lnTo>
                    <a:pt x="32" y="126"/>
                  </a:lnTo>
                  <a:lnTo>
                    <a:pt x="32" y="126"/>
                  </a:lnTo>
                  <a:lnTo>
                    <a:pt x="32" y="126"/>
                  </a:lnTo>
                  <a:lnTo>
                    <a:pt x="32" y="126"/>
                  </a:lnTo>
                  <a:lnTo>
                    <a:pt x="32" y="126"/>
                  </a:lnTo>
                  <a:lnTo>
                    <a:pt x="32" y="126"/>
                  </a:lnTo>
                  <a:lnTo>
                    <a:pt x="32" y="126"/>
                  </a:lnTo>
                  <a:lnTo>
                    <a:pt x="32" y="126"/>
                  </a:lnTo>
                  <a:lnTo>
                    <a:pt x="32" y="126"/>
                  </a:lnTo>
                  <a:lnTo>
                    <a:pt x="32" y="126"/>
                  </a:lnTo>
                  <a:close/>
                  <a:moveTo>
                    <a:pt x="32" y="126"/>
                  </a:moveTo>
                  <a:lnTo>
                    <a:pt x="32" y="126"/>
                  </a:lnTo>
                  <a:lnTo>
                    <a:pt x="32" y="126"/>
                  </a:lnTo>
                  <a:lnTo>
                    <a:pt x="32" y="126"/>
                  </a:lnTo>
                  <a:lnTo>
                    <a:pt x="32" y="126"/>
                  </a:lnTo>
                  <a:lnTo>
                    <a:pt x="32" y="126"/>
                  </a:lnTo>
                  <a:lnTo>
                    <a:pt x="32" y="126"/>
                  </a:lnTo>
                  <a:lnTo>
                    <a:pt x="32" y="126"/>
                  </a:lnTo>
                  <a:lnTo>
                    <a:pt x="32" y="126"/>
                  </a:lnTo>
                  <a:lnTo>
                    <a:pt x="32" y="126"/>
                  </a:lnTo>
                  <a:lnTo>
                    <a:pt x="32" y="126"/>
                  </a:lnTo>
                  <a:close/>
                  <a:moveTo>
                    <a:pt x="32" y="126"/>
                  </a:moveTo>
                  <a:lnTo>
                    <a:pt x="32" y="126"/>
                  </a:lnTo>
                  <a:lnTo>
                    <a:pt x="32" y="126"/>
                  </a:lnTo>
                  <a:lnTo>
                    <a:pt x="32" y="126"/>
                  </a:lnTo>
                  <a:lnTo>
                    <a:pt x="32" y="126"/>
                  </a:lnTo>
                  <a:lnTo>
                    <a:pt x="32" y="126"/>
                  </a:lnTo>
                  <a:close/>
                  <a:moveTo>
                    <a:pt x="32" y="126"/>
                  </a:moveTo>
                  <a:lnTo>
                    <a:pt x="32" y="126"/>
                  </a:lnTo>
                  <a:lnTo>
                    <a:pt x="32" y="126"/>
                  </a:lnTo>
                  <a:lnTo>
                    <a:pt x="32" y="126"/>
                  </a:lnTo>
                  <a:lnTo>
                    <a:pt x="32" y="126"/>
                  </a:lnTo>
                  <a:lnTo>
                    <a:pt x="32" y="126"/>
                  </a:lnTo>
                  <a:close/>
                  <a:moveTo>
                    <a:pt x="121" y="4"/>
                  </a:moveTo>
                  <a:lnTo>
                    <a:pt x="120" y="6"/>
                  </a:lnTo>
                  <a:lnTo>
                    <a:pt x="119" y="8"/>
                  </a:lnTo>
                  <a:lnTo>
                    <a:pt x="119" y="9"/>
                  </a:lnTo>
                  <a:lnTo>
                    <a:pt x="121" y="4"/>
                  </a:lnTo>
                  <a:lnTo>
                    <a:pt x="121" y="4"/>
                  </a:lnTo>
                  <a:lnTo>
                    <a:pt x="121" y="4"/>
                  </a:lnTo>
                  <a:close/>
                </a:path>
              </a:pathLst>
            </a:custGeom>
            <a:grpFill/>
            <a:ln w="215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4" name="Freeform 137">
              <a:extLst>
                <a:ext uri="{FF2B5EF4-FFF2-40B4-BE49-F238E27FC236}">
                  <a16:creationId xmlns:a16="http://schemas.microsoft.com/office/drawing/2014/main" id="{09E061CD-0BDA-A769-ED3E-B1C2EDC803C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70125" y="8828089"/>
              <a:ext cx="269875" cy="287338"/>
            </a:xfrm>
            <a:custGeom>
              <a:avLst/>
              <a:gdLst>
                <a:gd name="T0" fmla="*/ 40 w 170"/>
                <a:gd name="T1" fmla="*/ 2 h 181"/>
                <a:gd name="T2" fmla="*/ 50 w 170"/>
                <a:gd name="T3" fmla="*/ 7 h 181"/>
                <a:gd name="T4" fmla="*/ 58 w 170"/>
                <a:gd name="T5" fmla="*/ 14 h 181"/>
                <a:gd name="T6" fmla="*/ 73 w 170"/>
                <a:gd name="T7" fmla="*/ 29 h 181"/>
                <a:gd name="T8" fmla="*/ 103 w 170"/>
                <a:gd name="T9" fmla="*/ 60 h 181"/>
                <a:gd name="T10" fmla="*/ 124 w 170"/>
                <a:gd name="T11" fmla="*/ 83 h 181"/>
                <a:gd name="T12" fmla="*/ 136 w 170"/>
                <a:gd name="T13" fmla="*/ 98 h 181"/>
                <a:gd name="T14" fmla="*/ 145 w 170"/>
                <a:gd name="T15" fmla="*/ 112 h 181"/>
                <a:gd name="T16" fmla="*/ 152 w 170"/>
                <a:gd name="T17" fmla="*/ 123 h 181"/>
                <a:gd name="T18" fmla="*/ 158 w 170"/>
                <a:gd name="T19" fmla="*/ 142 h 181"/>
                <a:gd name="T20" fmla="*/ 164 w 170"/>
                <a:gd name="T21" fmla="*/ 156 h 181"/>
                <a:gd name="T22" fmla="*/ 165 w 170"/>
                <a:gd name="T23" fmla="*/ 161 h 181"/>
                <a:gd name="T24" fmla="*/ 166 w 170"/>
                <a:gd name="T25" fmla="*/ 161 h 181"/>
                <a:gd name="T26" fmla="*/ 164 w 170"/>
                <a:gd name="T27" fmla="*/ 179 h 181"/>
                <a:gd name="T28" fmla="*/ 151 w 170"/>
                <a:gd name="T29" fmla="*/ 181 h 181"/>
                <a:gd name="T30" fmla="*/ 138 w 170"/>
                <a:gd name="T31" fmla="*/ 178 h 181"/>
                <a:gd name="T32" fmla="*/ 121 w 170"/>
                <a:gd name="T33" fmla="*/ 173 h 181"/>
                <a:gd name="T34" fmla="*/ 101 w 170"/>
                <a:gd name="T35" fmla="*/ 170 h 181"/>
                <a:gd name="T36" fmla="*/ 87 w 170"/>
                <a:gd name="T37" fmla="*/ 164 h 181"/>
                <a:gd name="T38" fmla="*/ 78 w 170"/>
                <a:gd name="T39" fmla="*/ 159 h 181"/>
                <a:gd name="T40" fmla="*/ 66 w 170"/>
                <a:gd name="T41" fmla="*/ 150 h 181"/>
                <a:gd name="T42" fmla="*/ 50 w 170"/>
                <a:gd name="T43" fmla="*/ 133 h 181"/>
                <a:gd name="T44" fmla="*/ 34 w 170"/>
                <a:gd name="T45" fmla="*/ 113 h 181"/>
                <a:gd name="T46" fmla="*/ 19 w 170"/>
                <a:gd name="T47" fmla="*/ 90 h 181"/>
                <a:gd name="T48" fmla="*/ 11 w 170"/>
                <a:gd name="T49" fmla="*/ 77 h 181"/>
                <a:gd name="T50" fmla="*/ 6 w 170"/>
                <a:gd name="T51" fmla="*/ 64 h 181"/>
                <a:gd name="T52" fmla="*/ 2 w 170"/>
                <a:gd name="T53" fmla="*/ 52 h 181"/>
                <a:gd name="T54" fmla="*/ 0 w 170"/>
                <a:gd name="T55" fmla="*/ 39 h 181"/>
                <a:gd name="T56" fmla="*/ 1 w 170"/>
                <a:gd name="T57" fmla="*/ 27 h 181"/>
                <a:gd name="T58" fmla="*/ 5 w 170"/>
                <a:gd name="T59" fmla="*/ 16 h 181"/>
                <a:gd name="T60" fmla="*/ 10 w 170"/>
                <a:gd name="T61" fmla="*/ 8 h 181"/>
                <a:gd name="T62" fmla="*/ 15 w 170"/>
                <a:gd name="T63" fmla="*/ 5 h 181"/>
                <a:gd name="T64" fmla="*/ 20 w 170"/>
                <a:gd name="T65" fmla="*/ 1 h 181"/>
                <a:gd name="T66" fmla="*/ 27 w 170"/>
                <a:gd name="T67" fmla="*/ 0 h 181"/>
                <a:gd name="T68" fmla="*/ 30 w 170"/>
                <a:gd name="T69" fmla="*/ 20 h 181"/>
                <a:gd name="T70" fmla="*/ 28 w 170"/>
                <a:gd name="T71" fmla="*/ 21 h 181"/>
                <a:gd name="T72" fmla="*/ 26 w 170"/>
                <a:gd name="T73" fmla="*/ 22 h 181"/>
                <a:gd name="T74" fmla="*/ 24 w 170"/>
                <a:gd name="T75" fmla="*/ 24 h 181"/>
                <a:gd name="T76" fmla="*/ 22 w 170"/>
                <a:gd name="T77" fmla="*/ 26 h 181"/>
                <a:gd name="T78" fmla="*/ 20 w 170"/>
                <a:gd name="T79" fmla="*/ 31 h 181"/>
                <a:gd name="T80" fmla="*/ 20 w 170"/>
                <a:gd name="T81" fmla="*/ 37 h 181"/>
                <a:gd name="T82" fmla="*/ 22 w 170"/>
                <a:gd name="T83" fmla="*/ 46 h 181"/>
                <a:gd name="T84" fmla="*/ 25 w 170"/>
                <a:gd name="T85" fmla="*/ 56 h 181"/>
                <a:gd name="T86" fmla="*/ 30 w 170"/>
                <a:gd name="T87" fmla="*/ 67 h 181"/>
                <a:gd name="T88" fmla="*/ 36 w 170"/>
                <a:gd name="T89" fmla="*/ 78 h 181"/>
                <a:gd name="T90" fmla="*/ 49 w 170"/>
                <a:gd name="T91" fmla="*/ 99 h 181"/>
                <a:gd name="T92" fmla="*/ 65 w 170"/>
                <a:gd name="T93" fmla="*/ 119 h 181"/>
                <a:gd name="T94" fmla="*/ 79 w 170"/>
                <a:gd name="T95" fmla="*/ 134 h 181"/>
                <a:gd name="T96" fmla="*/ 88 w 170"/>
                <a:gd name="T97" fmla="*/ 142 h 181"/>
                <a:gd name="T98" fmla="*/ 96 w 170"/>
                <a:gd name="T99" fmla="*/ 146 h 181"/>
                <a:gd name="T100" fmla="*/ 106 w 170"/>
                <a:gd name="T101" fmla="*/ 150 h 181"/>
                <a:gd name="T102" fmla="*/ 124 w 170"/>
                <a:gd name="T103" fmla="*/ 153 h 181"/>
                <a:gd name="T104" fmla="*/ 142 w 170"/>
                <a:gd name="T105" fmla="*/ 158 h 181"/>
                <a:gd name="T106" fmla="*/ 135 w 170"/>
                <a:gd name="T107" fmla="*/ 137 h 181"/>
                <a:gd name="T108" fmla="*/ 132 w 170"/>
                <a:gd name="T109" fmla="*/ 130 h 181"/>
                <a:gd name="T110" fmla="*/ 125 w 170"/>
                <a:gd name="T111" fmla="*/ 117 h 181"/>
                <a:gd name="T112" fmla="*/ 116 w 170"/>
                <a:gd name="T113" fmla="*/ 105 h 181"/>
                <a:gd name="T114" fmla="*/ 99 w 170"/>
                <a:gd name="T115" fmla="*/ 86 h 181"/>
                <a:gd name="T116" fmla="*/ 71 w 170"/>
                <a:gd name="T117" fmla="*/ 56 h 181"/>
                <a:gd name="T118" fmla="*/ 50 w 170"/>
                <a:gd name="T119" fmla="*/ 35 h 181"/>
                <a:gd name="T120" fmla="*/ 41 w 170"/>
                <a:gd name="T121" fmla="*/ 27 h 181"/>
                <a:gd name="T122" fmla="*/ 36 w 170"/>
                <a:gd name="T123" fmla="*/ 22 h 181"/>
                <a:gd name="T124" fmla="*/ 31 w 170"/>
                <a:gd name="T125" fmla="*/ 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0" h="181">
                  <a:moveTo>
                    <a:pt x="30" y="0"/>
                  </a:moveTo>
                  <a:lnTo>
                    <a:pt x="30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2" y="0"/>
                  </a:lnTo>
                  <a:lnTo>
                    <a:pt x="33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5" y="0"/>
                  </a:lnTo>
                  <a:lnTo>
                    <a:pt x="36" y="0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38" y="1"/>
                  </a:lnTo>
                  <a:lnTo>
                    <a:pt x="39" y="1"/>
                  </a:lnTo>
                  <a:lnTo>
                    <a:pt x="39" y="1"/>
                  </a:lnTo>
                  <a:lnTo>
                    <a:pt x="39" y="1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41" y="2"/>
                  </a:lnTo>
                  <a:lnTo>
                    <a:pt x="42" y="2"/>
                  </a:lnTo>
                  <a:lnTo>
                    <a:pt x="42" y="3"/>
                  </a:lnTo>
                  <a:lnTo>
                    <a:pt x="43" y="3"/>
                  </a:lnTo>
                  <a:lnTo>
                    <a:pt x="44" y="3"/>
                  </a:lnTo>
                  <a:lnTo>
                    <a:pt x="44" y="3"/>
                  </a:lnTo>
                  <a:lnTo>
                    <a:pt x="45" y="4"/>
                  </a:lnTo>
                  <a:lnTo>
                    <a:pt x="45" y="4"/>
                  </a:lnTo>
                  <a:lnTo>
                    <a:pt x="46" y="4"/>
                  </a:lnTo>
                  <a:lnTo>
                    <a:pt x="47" y="5"/>
                  </a:lnTo>
                  <a:lnTo>
                    <a:pt x="47" y="5"/>
                  </a:lnTo>
                  <a:lnTo>
                    <a:pt x="48" y="5"/>
                  </a:lnTo>
                  <a:lnTo>
                    <a:pt x="48" y="6"/>
                  </a:lnTo>
                  <a:lnTo>
                    <a:pt x="49" y="6"/>
                  </a:lnTo>
                  <a:lnTo>
                    <a:pt x="49" y="6"/>
                  </a:lnTo>
                  <a:lnTo>
                    <a:pt x="49" y="7"/>
                  </a:lnTo>
                  <a:lnTo>
                    <a:pt x="50" y="7"/>
                  </a:lnTo>
                  <a:lnTo>
                    <a:pt x="50" y="7"/>
                  </a:lnTo>
                  <a:lnTo>
                    <a:pt x="51" y="7"/>
                  </a:lnTo>
                  <a:lnTo>
                    <a:pt x="51" y="7"/>
                  </a:lnTo>
                  <a:lnTo>
                    <a:pt x="52" y="8"/>
                  </a:lnTo>
                  <a:lnTo>
                    <a:pt x="52" y="8"/>
                  </a:lnTo>
                  <a:lnTo>
                    <a:pt x="53" y="9"/>
                  </a:lnTo>
                  <a:lnTo>
                    <a:pt x="53" y="9"/>
                  </a:lnTo>
                  <a:lnTo>
                    <a:pt x="54" y="9"/>
                  </a:lnTo>
                  <a:lnTo>
                    <a:pt x="54" y="10"/>
                  </a:lnTo>
                  <a:lnTo>
                    <a:pt x="55" y="10"/>
                  </a:lnTo>
                  <a:lnTo>
                    <a:pt x="55" y="11"/>
                  </a:lnTo>
                  <a:lnTo>
                    <a:pt x="56" y="11"/>
                  </a:lnTo>
                  <a:lnTo>
                    <a:pt x="56" y="12"/>
                  </a:lnTo>
                  <a:lnTo>
                    <a:pt x="57" y="12"/>
                  </a:lnTo>
                  <a:lnTo>
                    <a:pt x="57" y="12"/>
                  </a:lnTo>
                  <a:lnTo>
                    <a:pt x="58" y="13"/>
                  </a:lnTo>
                  <a:lnTo>
                    <a:pt x="58" y="13"/>
                  </a:lnTo>
                  <a:lnTo>
                    <a:pt x="58" y="14"/>
                  </a:lnTo>
                  <a:lnTo>
                    <a:pt x="58" y="14"/>
                  </a:lnTo>
                  <a:lnTo>
                    <a:pt x="59" y="15"/>
                  </a:lnTo>
                  <a:lnTo>
                    <a:pt x="59" y="15"/>
                  </a:lnTo>
                  <a:lnTo>
                    <a:pt x="59" y="15"/>
                  </a:lnTo>
                  <a:lnTo>
                    <a:pt x="60" y="16"/>
                  </a:lnTo>
                  <a:lnTo>
                    <a:pt x="61" y="17"/>
                  </a:lnTo>
                  <a:lnTo>
                    <a:pt x="62" y="17"/>
                  </a:lnTo>
                  <a:lnTo>
                    <a:pt x="63" y="18"/>
                  </a:lnTo>
                  <a:lnTo>
                    <a:pt x="64" y="19"/>
                  </a:lnTo>
                  <a:lnTo>
                    <a:pt x="65" y="20"/>
                  </a:lnTo>
                  <a:lnTo>
                    <a:pt x="65" y="21"/>
                  </a:lnTo>
                  <a:lnTo>
                    <a:pt x="66" y="21"/>
                  </a:lnTo>
                  <a:lnTo>
                    <a:pt x="67" y="22"/>
                  </a:lnTo>
                  <a:lnTo>
                    <a:pt x="68" y="23"/>
                  </a:lnTo>
                  <a:lnTo>
                    <a:pt x="68" y="25"/>
                  </a:lnTo>
                  <a:lnTo>
                    <a:pt x="70" y="27"/>
                  </a:lnTo>
                  <a:lnTo>
                    <a:pt x="71" y="27"/>
                  </a:lnTo>
                  <a:lnTo>
                    <a:pt x="72" y="28"/>
                  </a:lnTo>
                  <a:lnTo>
                    <a:pt x="73" y="29"/>
                  </a:lnTo>
                  <a:lnTo>
                    <a:pt x="73" y="30"/>
                  </a:lnTo>
                  <a:lnTo>
                    <a:pt x="74" y="30"/>
                  </a:lnTo>
                  <a:lnTo>
                    <a:pt x="75" y="31"/>
                  </a:lnTo>
                  <a:lnTo>
                    <a:pt x="75" y="32"/>
                  </a:lnTo>
                  <a:lnTo>
                    <a:pt x="76" y="32"/>
                  </a:lnTo>
                  <a:lnTo>
                    <a:pt x="77" y="33"/>
                  </a:lnTo>
                  <a:lnTo>
                    <a:pt x="78" y="35"/>
                  </a:lnTo>
                  <a:lnTo>
                    <a:pt x="80" y="37"/>
                  </a:lnTo>
                  <a:lnTo>
                    <a:pt x="83" y="40"/>
                  </a:lnTo>
                  <a:lnTo>
                    <a:pt x="86" y="42"/>
                  </a:lnTo>
                  <a:lnTo>
                    <a:pt x="90" y="47"/>
                  </a:lnTo>
                  <a:lnTo>
                    <a:pt x="93" y="50"/>
                  </a:lnTo>
                  <a:lnTo>
                    <a:pt x="96" y="53"/>
                  </a:lnTo>
                  <a:lnTo>
                    <a:pt x="98" y="55"/>
                  </a:lnTo>
                  <a:lnTo>
                    <a:pt x="99" y="56"/>
                  </a:lnTo>
                  <a:lnTo>
                    <a:pt x="101" y="57"/>
                  </a:lnTo>
                  <a:lnTo>
                    <a:pt x="102" y="59"/>
                  </a:lnTo>
                  <a:lnTo>
                    <a:pt x="103" y="60"/>
                  </a:lnTo>
                  <a:lnTo>
                    <a:pt x="105" y="62"/>
                  </a:lnTo>
                  <a:lnTo>
                    <a:pt x="106" y="63"/>
                  </a:lnTo>
                  <a:lnTo>
                    <a:pt x="107" y="65"/>
                  </a:lnTo>
                  <a:lnTo>
                    <a:pt x="108" y="65"/>
                  </a:lnTo>
                  <a:lnTo>
                    <a:pt x="109" y="66"/>
                  </a:lnTo>
                  <a:lnTo>
                    <a:pt x="110" y="67"/>
                  </a:lnTo>
                  <a:lnTo>
                    <a:pt x="111" y="68"/>
                  </a:lnTo>
                  <a:lnTo>
                    <a:pt x="112" y="69"/>
                  </a:lnTo>
                  <a:lnTo>
                    <a:pt x="113" y="71"/>
                  </a:lnTo>
                  <a:lnTo>
                    <a:pt x="115" y="72"/>
                  </a:lnTo>
                  <a:lnTo>
                    <a:pt x="116" y="74"/>
                  </a:lnTo>
                  <a:lnTo>
                    <a:pt x="117" y="75"/>
                  </a:lnTo>
                  <a:lnTo>
                    <a:pt x="118" y="76"/>
                  </a:lnTo>
                  <a:lnTo>
                    <a:pt x="119" y="77"/>
                  </a:lnTo>
                  <a:lnTo>
                    <a:pt x="121" y="79"/>
                  </a:lnTo>
                  <a:lnTo>
                    <a:pt x="122" y="80"/>
                  </a:lnTo>
                  <a:lnTo>
                    <a:pt x="123" y="82"/>
                  </a:lnTo>
                  <a:lnTo>
                    <a:pt x="124" y="83"/>
                  </a:lnTo>
                  <a:lnTo>
                    <a:pt x="125" y="84"/>
                  </a:lnTo>
                  <a:lnTo>
                    <a:pt x="126" y="85"/>
                  </a:lnTo>
                  <a:lnTo>
                    <a:pt x="127" y="87"/>
                  </a:lnTo>
                  <a:lnTo>
                    <a:pt x="128" y="88"/>
                  </a:lnTo>
                  <a:lnTo>
                    <a:pt x="129" y="89"/>
                  </a:lnTo>
                  <a:lnTo>
                    <a:pt x="129" y="89"/>
                  </a:lnTo>
                  <a:lnTo>
                    <a:pt x="130" y="90"/>
                  </a:lnTo>
                  <a:lnTo>
                    <a:pt x="131" y="91"/>
                  </a:lnTo>
                  <a:lnTo>
                    <a:pt x="131" y="92"/>
                  </a:lnTo>
                  <a:lnTo>
                    <a:pt x="132" y="93"/>
                  </a:lnTo>
                  <a:lnTo>
                    <a:pt x="132" y="93"/>
                  </a:lnTo>
                  <a:lnTo>
                    <a:pt x="133" y="94"/>
                  </a:lnTo>
                  <a:lnTo>
                    <a:pt x="134" y="94"/>
                  </a:lnTo>
                  <a:lnTo>
                    <a:pt x="134" y="95"/>
                  </a:lnTo>
                  <a:lnTo>
                    <a:pt x="135" y="96"/>
                  </a:lnTo>
                  <a:lnTo>
                    <a:pt x="135" y="96"/>
                  </a:lnTo>
                  <a:lnTo>
                    <a:pt x="135" y="97"/>
                  </a:lnTo>
                  <a:lnTo>
                    <a:pt x="136" y="98"/>
                  </a:lnTo>
                  <a:lnTo>
                    <a:pt x="136" y="99"/>
                  </a:lnTo>
                  <a:lnTo>
                    <a:pt x="137" y="100"/>
                  </a:lnTo>
                  <a:lnTo>
                    <a:pt x="138" y="101"/>
                  </a:lnTo>
                  <a:lnTo>
                    <a:pt x="138" y="101"/>
                  </a:lnTo>
                  <a:lnTo>
                    <a:pt x="139" y="102"/>
                  </a:lnTo>
                  <a:lnTo>
                    <a:pt x="139" y="103"/>
                  </a:lnTo>
                  <a:lnTo>
                    <a:pt x="140" y="104"/>
                  </a:lnTo>
                  <a:lnTo>
                    <a:pt x="140" y="104"/>
                  </a:lnTo>
                  <a:lnTo>
                    <a:pt x="141" y="105"/>
                  </a:lnTo>
                  <a:lnTo>
                    <a:pt x="142" y="105"/>
                  </a:lnTo>
                  <a:lnTo>
                    <a:pt x="142" y="106"/>
                  </a:lnTo>
                  <a:lnTo>
                    <a:pt x="143" y="107"/>
                  </a:lnTo>
                  <a:lnTo>
                    <a:pt x="143" y="108"/>
                  </a:lnTo>
                  <a:lnTo>
                    <a:pt x="144" y="109"/>
                  </a:lnTo>
                  <a:lnTo>
                    <a:pt x="144" y="110"/>
                  </a:lnTo>
                  <a:lnTo>
                    <a:pt x="145" y="111"/>
                  </a:lnTo>
                  <a:lnTo>
                    <a:pt x="145" y="111"/>
                  </a:lnTo>
                  <a:lnTo>
                    <a:pt x="145" y="112"/>
                  </a:lnTo>
                  <a:lnTo>
                    <a:pt x="145" y="112"/>
                  </a:lnTo>
                  <a:lnTo>
                    <a:pt x="146" y="113"/>
                  </a:lnTo>
                  <a:lnTo>
                    <a:pt x="146" y="113"/>
                  </a:lnTo>
                  <a:lnTo>
                    <a:pt x="147" y="114"/>
                  </a:lnTo>
                  <a:lnTo>
                    <a:pt x="147" y="115"/>
                  </a:lnTo>
                  <a:lnTo>
                    <a:pt x="148" y="116"/>
                  </a:lnTo>
                  <a:lnTo>
                    <a:pt x="148" y="117"/>
                  </a:lnTo>
                  <a:lnTo>
                    <a:pt x="149" y="118"/>
                  </a:lnTo>
                  <a:lnTo>
                    <a:pt x="149" y="119"/>
                  </a:lnTo>
                  <a:lnTo>
                    <a:pt x="150" y="119"/>
                  </a:lnTo>
                  <a:lnTo>
                    <a:pt x="151" y="120"/>
                  </a:lnTo>
                  <a:lnTo>
                    <a:pt x="151" y="121"/>
                  </a:lnTo>
                  <a:lnTo>
                    <a:pt x="151" y="122"/>
                  </a:lnTo>
                  <a:lnTo>
                    <a:pt x="151" y="122"/>
                  </a:lnTo>
                  <a:lnTo>
                    <a:pt x="152" y="122"/>
                  </a:lnTo>
                  <a:lnTo>
                    <a:pt x="152" y="123"/>
                  </a:lnTo>
                  <a:lnTo>
                    <a:pt x="152" y="123"/>
                  </a:lnTo>
                  <a:lnTo>
                    <a:pt x="152" y="123"/>
                  </a:lnTo>
                  <a:lnTo>
                    <a:pt x="152" y="123"/>
                  </a:lnTo>
                  <a:lnTo>
                    <a:pt x="153" y="124"/>
                  </a:lnTo>
                  <a:lnTo>
                    <a:pt x="153" y="125"/>
                  </a:lnTo>
                  <a:lnTo>
                    <a:pt x="153" y="126"/>
                  </a:lnTo>
                  <a:lnTo>
                    <a:pt x="154" y="126"/>
                  </a:lnTo>
                  <a:lnTo>
                    <a:pt x="154" y="127"/>
                  </a:lnTo>
                  <a:lnTo>
                    <a:pt x="154" y="128"/>
                  </a:lnTo>
                  <a:lnTo>
                    <a:pt x="154" y="129"/>
                  </a:lnTo>
                  <a:lnTo>
                    <a:pt x="154" y="130"/>
                  </a:lnTo>
                  <a:lnTo>
                    <a:pt x="154" y="130"/>
                  </a:lnTo>
                  <a:lnTo>
                    <a:pt x="154" y="131"/>
                  </a:lnTo>
                  <a:lnTo>
                    <a:pt x="155" y="132"/>
                  </a:lnTo>
                  <a:lnTo>
                    <a:pt x="155" y="132"/>
                  </a:lnTo>
                  <a:lnTo>
                    <a:pt x="156" y="134"/>
                  </a:lnTo>
                  <a:lnTo>
                    <a:pt x="156" y="136"/>
                  </a:lnTo>
                  <a:lnTo>
                    <a:pt x="157" y="139"/>
                  </a:lnTo>
                  <a:lnTo>
                    <a:pt x="158" y="141"/>
                  </a:lnTo>
                  <a:lnTo>
                    <a:pt x="158" y="142"/>
                  </a:lnTo>
                  <a:lnTo>
                    <a:pt x="159" y="144"/>
                  </a:lnTo>
                  <a:lnTo>
                    <a:pt x="159" y="145"/>
                  </a:lnTo>
                  <a:lnTo>
                    <a:pt x="160" y="146"/>
                  </a:lnTo>
                  <a:lnTo>
                    <a:pt x="160" y="147"/>
                  </a:lnTo>
                  <a:lnTo>
                    <a:pt x="160" y="148"/>
                  </a:lnTo>
                  <a:lnTo>
                    <a:pt x="160" y="148"/>
                  </a:lnTo>
                  <a:lnTo>
                    <a:pt x="161" y="149"/>
                  </a:lnTo>
                  <a:lnTo>
                    <a:pt x="161" y="150"/>
                  </a:lnTo>
                  <a:lnTo>
                    <a:pt x="161" y="150"/>
                  </a:lnTo>
                  <a:lnTo>
                    <a:pt x="161" y="151"/>
                  </a:lnTo>
                  <a:lnTo>
                    <a:pt x="162" y="152"/>
                  </a:lnTo>
                  <a:lnTo>
                    <a:pt x="162" y="152"/>
                  </a:lnTo>
                  <a:lnTo>
                    <a:pt x="162" y="153"/>
                  </a:lnTo>
                  <a:lnTo>
                    <a:pt x="163" y="153"/>
                  </a:lnTo>
                  <a:lnTo>
                    <a:pt x="163" y="154"/>
                  </a:lnTo>
                  <a:lnTo>
                    <a:pt x="163" y="155"/>
                  </a:lnTo>
                  <a:lnTo>
                    <a:pt x="164" y="156"/>
                  </a:lnTo>
                  <a:lnTo>
                    <a:pt x="164" y="156"/>
                  </a:lnTo>
                  <a:lnTo>
                    <a:pt x="164" y="157"/>
                  </a:lnTo>
                  <a:lnTo>
                    <a:pt x="164" y="157"/>
                  </a:lnTo>
                  <a:lnTo>
                    <a:pt x="164" y="157"/>
                  </a:lnTo>
                  <a:lnTo>
                    <a:pt x="164" y="158"/>
                  </a:lnTo>
                  <a:lnTo>
                    <a:pt x="164" y="158"/>
                  </a:lnTo>
                  <a:lnTo>
                    <a:pt x="164" y="158"/>
                  </a:lnTo>
                  <a:lnTo>
                    <a:pt x="164" y="158"/>
                  </a:lnTo>
                  <a:lnTo>
                    <a:pt x="164" y="159"/>
                  </a:lnTo>
                  <a:lnTo>
                    <a:pt x="164" y="159"/>
                  </a:lnTo>
                  <a:lnTo>
                    <a:pt x="164" y="159"/>
                  </a:lnTo>
                  <a:lnTo>
                    <a:pt x="164" y="159"/>
                  </a:lnTo>
                  <a:lnTo>
                    <a:pt x="164" y="160"/>
                  </a:lnTo>
                  <a:lnTo>
                    <a:pt x="165" y="160"/>
                  </a:lnTo>
                  <a:lnTo>
                    <a:pt x="165" y="160"/>
                  </a:lnTo>
                  <a:lnTo>
                    <a:pt x="165" y="160"/>
                  </a:lnTo>
                  <a:lnTo>
                    <a:pt x="165" y="160"/>
                  </a:lnTo>
                  <a:lnTo>
                    <a:pt x="165" y="160"/>
                  </a:lnTo>
                  <a:lnTo>
                    <a:pt x="165" y="161"/>
                  </a:lnTo>
                  <a:lnTo>
                    <a:pt x="165" y="161"/>
                  </a:lnTo>
                  <a:lnTo>
                    <a:pt x="165" y="161"/>
                  </a:lnTo>
                  <a:lnTo>
                    <a:pt x="165" y="161"/>
                  </a:lnTo>
                  <a:lnTo>
                    <a:pt x="165" y="161"/>
                  </a:lnTo>
                  <a:lnTo>
                    <a:pt x="165" y="161"/>
                  </a:lnTo>
                  <a:lnTo>
                    <a:pt x="166" y="161"/>
                  </a:lnTo>
                  <a:lnTo>
                    <a:pt x="166" y="161"/>
                  </a:lnTo>
                  <a:lnTo>
                    <a:pt x="166" y="161"/>
                  </a:lnTo>
                  <a:lnTo>
                    <a:pt x="166" y="161"/>
                  </a:lnTo>
                  <a:lnTo>
                    <a:pt x="166" y="161"/>
                  </a:lnTo>
                  <a:lnTo>
                    <a:pt x="166" y="161"/>
                  </a:lnTo>
                  <a:lnTo>
                    <a:pt x="166" y="161"/>
                  </a:lnTo>
                  <a:lnTo>
                    <a:pt x="166" y="161"/>
                  </a:lnTo>
                  <a:lnTo>
                    <a:pt x="166" y="161"/>
                  </a:lnTo>
                  <a:lnTo>
                    <a:pt x="166" y="161"/>
                  </a:lnTo>
                  <a:lnTo>
                    <a:pt x="166" y="161"/>
                  </a:lnTo>
                  <a:lnTo>
                    <a:pt x="166" y="161"/>
                  </a:lnTo>
                  <a:lnTo>
                    <a:pt x="166" y="161"/>
                  </a:lnTo>
                  <a:lnTo>
                    <a:pt x="166" y="161"/>
                  </a:lnTo>
                  <a:lnTo>
                    <a:pt x="166" y="161"/>
                  </a:lnTo>
                  <a:lnTo>
                    <a:pt x="166" y="161"/>
                  </a:lnTo>
                  <a:lnTo>
                    <a:pt x="166" y="161"/>
                  </a:lnTo>
                  <a:lnTo>
                    <a:pt x="165" y="161"/>
                  </a:lnTo>
                  <a:lnTo>
                    <a:pt x="165" y="161"/>
                  </a:lnTo>
                  <a:lnTo>
                    <a:pt x="165" y="161"/>
                  </a:lnTo>
                  <a:lnTo>
                    <a:pt x="165" y="161"/>
                  </a:lnTo>
                  <a:lnTo>
                    <a:pt x="165" y="161"/>
                  </a:lnTo>
                  <a:lnTo>
                    <a:pt x="165" y="161"/>
                  </a:lnTo>
                  <a:lnTo>
                    <a:pt x="165" y="161"/>
                  </a:lnTo>
                  <a:lnTo>
                    <a:pt x="165" y="161"/>
                  </a:lnTo>
                  <a:lnTo>
                    <a:pt x="170" y="166"/>
                  </a:lnTo>
                  <a:lnTo>
                    <a:pt x="170" y="174"/>
                  </a:lnTo>
                  <a:lnTo>
                    <a:pt x="170" y="174"/>
                  </a:lnTo>
                  <a:lnTo>
                    <a:pt x="170" y="174"/>
                  </a:lnTo>
                  <a:lnTo>
                    <a:pt x="170" y="174"/>
                  </a:lnTo>
                  <a:lnTo>
                    <a:pt x="164" y="179"/>
                  </a:lnTo>
                  <a:lnTo>
                    <a:pt x="160" y="179"/>
                  </a:lnTo>
                  <a:lnTo>
                    <a:pt x="158" y="180"/>
                  </a:lnTo>
                  <a:lnTo>
                    <a:pt x="158" y="180"/>
                  </a:lnTo>
                  <a:lnTo>
                    <a:pt x="158" y="180"/>
                  </a:lnTo>
                  <a:lnTo>
                    <a:pt x="157" y="180"/>
                  </a:lnTo>
                  <a:lnTo>
                    <a:pt x="157" y="180"/>
                  </a:lnTo>
                  <a:lnTo>
                    <a:pt x="156" y="180"/>
                  </a:lnTo>
                  <a:lnTo>
                    <a:pt x="155" y="181"/>
                  </a:lnTo>
                  <a:lnTo>
                    <a:pt x="155" y="181"/>
                  </a:lnTo>
                  <a:lnTo>
                    <a:pt x="154" y="181"/>
                  </a:lnTo>
                  <a:lnTo>
                    <a:pt x="154" y="181"/>
                  </a:lnTo>
                  <a:lnTo>
                    <a:pt x="154" y="181"/>
                  </a:lnTo>
                  <a:lnTo>
                    <a:pt x="154" y="181"/>
                  </a:lnTo>
                  <a:lnTo>
                    <a:pt x="153" y="181"/>
                  </a:lnTo>
                  <a:lnTo>
                    <a:pt x="152" y="181"/>
                  </a:lnTo>
                  <a:lnTo>
                    <a:pt x="152" y="181"/>
                  </a:lnTo>
                  <a:lnTo>
                    <a:pt x="151" y="181"/>
                  </a:lnTo>
                  <a:lnTo>
                    <a:pt x="151" y="181"/>
                  </a:lnTo>
                  <a:lnTo>
                    <a:pt x="151" y="180"/>
                  </a:lnTo>
                  <a:lnTo>
                    <a:pt x="150" y="180"/>
                  </a:lnTo>
                  <a:lnTo>
                    <a:pt x="150" y="180"/>
                  </a:lnTo>
                  <a:lnTo>
                    <a:pt x="149" y="180"/>
                  </a:lnTo>
                  <a:lnTo>
                    <a:pt x="148" y="180"/>
                  </a:lnTo>
                  <a:lnTo>
                    <a:pt x="148" y="180"/>
                  </a:lnTo>
                  <a:lnTo>
                    <a:pt x="147" y="180"/>
                  </a:lnTo>
                  <a:lnTo>
                    <a:pt x="147" y="180"/>
                  </a:lnTo>
                  <a:lnTo>
                    <a:pt x="146" y="180"/>
                  </a:lnTo>
                  <a:lnTo>
                    <a:pt x="146" y="180"/>
                  </a:lnTo>
                  <a:lnTo>
                    <a:pt x="145" y="180"/>
                  </a:lnTo>
                  <a:lnTo>
                    <a:pt x="145" y="180"/>
                  </a:lnTo>
                  <a:lnTo>
                    <a:pt x="144" y="180"/>
                  </a:lnTo>
                  <a:lnTo>
                    <a:pt x="143" y="179"/>
                  </a:lnTo>
                  <a:lnTo>
                    <a:pt x="142" y="179"/>
                  </a:lnTo>
                  <a:lnTo>
                    <a:pt x="140" y="179"/>
                  </a:lnTo>
                  <a:lnTo>
                    <a:pt x="139" y="178"/>
                  </a:lnTo>
                  <a:lnTo>
                    <a:pt x="138" y="178"/>
                  </a:lnTo>
                  <a:lnTo>
                    <a:pt x="136" y="177"/>
                  </a:lnTo>
                  <a:lnTo>
                    <a:pt x="133" y="176"/>
                  </a:lnTo>
                  <a:lnTo>
                    <a:pt x="132" y="176"/>
                  </a:lnTo>
                  <a:lnTo>
                    <a:pt x="131" y="176"/>
                  </a:lnTo>
                  <a:lnTo>
                    <a:pt x="130" y="175"/>
                  </a:lnTo>
                  <a:lnTo>
                    <a:pt x="130" y="175"/>
                  </a:lnTo>
                  <a:lnTo>
                    <a:pt x="129" y="175"/>
                  </a:lnTo>
                  <a:lnTo>
                    <a:pt x="129" y="175"/>
                  </a:lnTo>
                  <a:lnTo>
                    <a:pt x="129" y="175"/>
                  </a:lnTo>
                  <a:lnTo>
                    <a:pt x="129" y="175"/>
                  </a:lnTo>
                  <a:lnTo>
                    <a:pt x="128" y="175"/>
                  </a:lnTo>
                  <a:lnTo>
                    <a:pt x="127" y="175"/>
                  </a:lnTo>
                  <a:lnTo>
                    <a:pt x="126" y="174"/>
                  </a:lnTo>
                  <a:lnTo>
                    <a:pt x="126" y="174"/>
                  </a:lnTo>
                  <a:lnTo>
                    <a:pt x="125" y="174"/>
                  </a:lnTo>
                  <a:lnTo>
                    <a:pt x="125" y="174"/>
                  </a:lnTo>
                  <a:lnTo>
                    <a:pt x="123" y="174"/>
                  </a:lnTo>
                  <a:lnTo>
                    <a:pt x="121" y="173"/>
                  </a:lnTo>
                  <a:lnTo>
                    <a:pt x="120" y="173"/>
                  </a:lnTo>
                  <a:lnTo>
                    <a:pt x="116" y="172"/>
                  </a:lnTo>
                  <a:lnTo>
                    <a:pt x="116" y="172"/>
                  </a:lnTo>
                  <a:lnTo>
                    <a:pt x="114" y="172"/>
                  </a:lnTo>
                  <a:lnTo>
                    <a:pt x="112" y="172"/>
                  </a:lnTo>
                  <a:lnTo>
                    <a:pt x="111" y="171"/>
                  </a:lnTo>
                  <a:lnTo>
                    <a:pt x="110" y="171"/>
                  </a:lnTo>
                  <a:lnTo>
                    <a:pt x="109" y="171"/>
                  </a:lnTo>
                  <a:lnTo>
                    <a:pt x="108" y="171"/>
                  </a:lnTo>
                  <a:lnTo>
                    <a:pt x="107" y="171"/>
                  </a:lnTo>
                  <a:lnTo>
                    <a:pt x="106" y="171"/>
                  </a:lnTo>
                  <a:lnTo>
                    <a:pt x="106" y="171"/>
                  </a:lnTo>
                  <a:lnTo>
                    <a:pt x="106" y="171"/>
                  </a:lnTo>
                  <a:lnTo>
                    <a:pt x="105" y="171"/>
                  </a:lnTo>
                  <a:lnTo>
                    <a:pt x="104" y="171"/>
                  </a:lnTo>
                  <a:lnTo>
                    <a:pt x="103" y="170"/>
                  </a:lnTo>
                  <a:lnTo>
                    <a:pt x="102" y="170"/>
                  </a:lnTo>
                  <a:lnTo>
                    <a:pt x="101" y="170"/>
                  </a:lnTo>
                  <a:lnTo>
                    <a:pt x="100" y="170"/>
                  </a:lnTo>
                  <a:lnTo>
                    <a:pt x="99" y="169"/>
                  </a:lnTo>
                  <a:lnTo>
                    <a:pt x="98" y="169"/>
                  </a:lnTo>
                  <a:lnTo>
                    <a:pt x="98" y="169"/>
                  </a:lnTo>
                  <a:lnTo>
                    <a:pt x="97" y="169"/>
                  </a:lnTo>
                  <a:lnTo>
                    <a:pt x="97" y="168"/>
                  </a:lnTo>
                  <a:lnTo>
                    <a:pt x="96" y="168"/>
                  </a:lnTo>
                  <a:lnTo>
                    <a:pt x="95" y="168"/>
                  </a:lnTo>
                  <a:lnTo>
                    <a:pt x="94" y="167"/>
                  </a:lnTo>
                  <a:lnTo>
                    <a:pt x="93" y="167"/>
                  </a:lnTo>
                  <a:lnTo>
                    <a:pt x="92" y="167"/>
                  </a:lnTo>
                  <a:lnTo>
                    <a:pt x="91" y="166"/>
                  </a:lnTo>
                  <a:lnTo>
                    <a:pt x="91" y="166"/>
                  </a:lnTo>
                  <a:lnTo>
                    <a:pt x="90" y="166"/>
                  </a:lnTo>
                  <a:lnTo>
                    <a:pt x="89" y="166"/>
                  </a:lnTo>
                  <a:lnTo>
                    <a:pt x="89" y="165"/>
                  </a:lnTo>
                  <a:lnTo>
                    <a:pt x="88" y="165"/>
                  </a:lnTo>
                  <a:lnTo>
                    <a:pt x="87" y="164"/>
                  </a:lnTo>
                  <a:lnTo>
                    <a:pt x="87" y="164"/>
                  </a:lnTo>
                  <a:lnTo>
                    <a:pt x="86" y="164"/>
                  </a:lnTo>
                  <a:lnTo>
                    <a:pt x="85" y="163"/>
                  </a:lnTo>
                  <a:lnTo>
                    <a:pt x="84" y="163"/>
                  </a:lnTo>
                  <a:lnTo>
                    <a:pt x="83" y="162"/>
                  </a:lnTo>
                  <a:lnTo>
                    <a:pt x="82" y="162"/>
                  </a:lnTo>
                  <a:lnTo>
                    <a:pt x="82" y="161"/>
                  </a:lnTo>
                  <a:lnTo>
                    <a:pt x="81" y="161"/>
                  </a:lnTo>
                  <a:lnTo>
                    <a:pt x="81" y="161"/>
                  </a:lnTo>
                  <a:lnTo>
                    <a:pt x="80" y="161"/>
                  </a:lnTo>
                  <a:lnTo>
                    <a:pt x="80" y="161"/>
                  </a:lnTo>
                  <a:lnTo>
                    <a:pt x="79" y="161"/>
                  </a:lnTo>
                  <a:lnTo>
                    <a:pt x="79" y="161"/>
                  </a:lnTo>
                  <a:lnTo>
                    <a:pt x="78" y="160"/>
                  </a:lnTo>
                  <a:lnTo>
                    <a:pt x="78" y="160"/>
                  </a:lnTo>
                  <a:lnTo>
                    <a:pt x="78" y="160"/>
                  </a:lnTo>
                  <a:lnTo>
                    <a:pt x="78" y="160"/>
                  </a:lnTo>
                  <a:lnTo>
                    <a:pt x="78" y="159"/>
                  </a:lnTo>
                  <a:lnTo>
                    <a:pt x="77" y="159"/>
                  </a:lnTo>
                  <a:lnTo>
                    <a:pt x="77" y="159"/>
                  </a:lnTo>
                  <a:lnTo>
                    <a:pt x="76" y="158"/>
                  </a:lnTo>
                  <a:lnTo>
                    <a:pt x="76" y="158"/>
                  </a:lnTo>
                  <a:lnTo>
                    <a:pt x="76" y="158"/>
                  </a:lnTo>
                  <a:lnTo>
                    <a:pt x="75" y="157"/>
                  </a:lnTo>
                  <a:lnTo>
                    <a:pt x="75" y="157"/>
                  </a:lnTo>
                  <a:lnTo>
                    <a:pt x="74" y="157"/>
                  </a:lnTo>
                  <a:lnTo>
                    <a:pt x="73" y="156"/>
                  </a:lnTo>
                  <a:lnTo>
                    <a:pt x="73" y="155"/>
                  </a:lnTo>
                  <a:lnTo>
                    <a:pt x="72" y="155"/>
                  </a:lnTo>
                  <a:lnTo>
                    <a:pt x="71" y="154"/>
                  </a:lnTo>
                  <a:lnTo>
                    <a:pt x="70" y="153"/>
                  </a:lnTo>
                  <a:lnTo>
                    <a:pt x="69" y="152"/>
                  </a:lnTo>
                  <a:lnTo>
                    <a:pt x="68" y="152"/>
                  </a:lnTo>
                  <a:lnTo>
                    <a:pt x="68" y="152"/>
                  </a:lnTo>
                  <a:lnTo>
                    <a:pt x="67" y="151"/>
                  </a:lnTo>
                  <a:lnTo>
                    <a:pt x="66" y="150"/>
                  </a:lnTo>
                  <a:lnTo>
                    <a:pt x="65" y="149"/>
                  </a:lnTo>
                  <a:lnTo>
                    <a:pt x="64" y="148"/>
                  </a:lnTo>
                  <a:lnTo>
                    <a:pt x="63" y="147"/>
                  </a:lnTo>
                  <a:lnTo>
                    <a:pt x="62" y="146"/>
                  </a:lnTo>
                  <a:lnTo>
                    <a:pt x="61" y="145"/>
                  </a:lnTo>
                  <a:lnTo>
                    <a:pt x="60" y="144"/>
                  </a:lnTo>
                  <a:lnTo>
                    <a:pt x="59" y="143"/>
                  </a:lnTo>
                  <a:lnTo>
                    <a:pt x="58" y="142"/>
                  </a:lnTo>
                  <a:lnTo>
                    <a:pt x="58" y="142"/>
                  </a:lnTo>
                  <a:lnTo>
                    <a:pt x="57" y="141"/>
                  </a:lnTo>
                  <a:lnTo>
                    <a:pt x="56" y="140"/>
                  </a:lnTo>
                  <a:lnTo>
                    <a:pt x="56" y="140"/>
                  </a:lnTo>
                  <a:lnTo>
                    <a:pt x="55" y="139"/>
                  </a:lnTo>
                  <a:lnTo>
                    <a:pt x="54" y="138"/>
                  </a:lnTo>
                  <a:lnTo>
                    <a:pt x="53" y="137"/>
                  </a:lnTo>
                  <a:lnTo>
                    <a:pt x="52" y="135"/>
                  </a:lnTo>
                  <a:lnTo>
                    <a:pt x="51" y="134"/>
                  </a:lnTo>
                  <a:lnTo>
                    <a:pt x="50" y="133"/>
                  </a:lnTo>
                  <a:lnTo>
                    <a:pt x="49" y="132"/>
                  </a:lnTo>
                  <a:lnTo>
                    <a:pt x="49" y="131"/>
                  </a:lnTo>
                  <a:lnTo>
                    <a:pt x="48" y="130"/>
                  </a:lnTo>
                  <a:lnTo>
                    <a:pt x="47" y="129"/>
                  </a:lnTo>
                  <a:lnTo>
                    <a:pt x="46" y="128"/>
                  </a:lnTo>
                  <a:lnTo>
                    <a:pt x="45" y="126"/>
                  </a:lnTo>
                  <a:lnTo>
                    <a:pt x="43" y="125"/>
                  </a:lnTo>
                  <a:lnTo>
                    <a:pt x="42" y="124"/>
                  </a:lnTo>
                  <a:lnTo>
                    <a:pt x="41" y="123"/>
                  </a:lnTo>
                  <a:lnTo>
                    <a:pt x="40" y="122"/>
                  </a:lnTo>
                  <a:lnTo>
                    <a:pt x="39" y="120"/>
                  </a:lnTo>
                  <a:lnTo>
                    <a:pt x="39" y="119"/>
                  </a:lnTo>
                  <a:lnTo>
                    <a:pt x="38" y="118"/>
                  </a:lnTo>
                  <a:lnTo>
                    <a:pt x="37" y="116"/>
                  </a:lnTo>
                  <a:lnTo>
                    <a:pt x="36" y="115"/>
                  </a:lnTo>
                  <a:lnTo>
                    <a:pt x="35" y="113"/>
                  </a:lnTo>
                  <a:lnTo>
                    <a:pt x="34" y="113"/>
                  </a:lnTo>
                  <a:lnTo>
                    <a:pt x="34" y="113"/>
                  </a:lnTo>
                  <a:lnTo>
                    <a:pt x="33" y="111"/>
                  </a:lnTo>
                  <a:lnTo>
                    <a:pt x="32" y="110"/>
                  </a:lnTo>
                  <a:lnTo>
                    <a:pt x="30" y="108"/>
                  </a:lnTo>
                  <a:lnTo>
                    <a:pt x="30" y="107"/>
                  </a:lnTo>
                  <a:lnTo>
                    <a:pt x="29" y="106"/>
                  </a:lnTo>
                  <a:lnTo>
                    <a:pt x="28" y="104"/>
                  </a:lnTo>
                  <a:lnTo>
                    <a:pt x="27" y="103"/>
                  </a:lnTo>
                  <a:lnTo>
                    <a:pt x="26" y="102"/>
                  </a:lnTo>
                  <a:lnTo>
                    <a:pt x="25" y="100"/>
                  </a:lnTo>
                  <a:lnTo>
                    <a:pt x="24" y="99"/>
                  </a:lnTo>
                  <a:lnTo>
                    <a:pt x="23" y="97"/>
                  </a:lnTo>
                  <a:lnTo>
                    <a:pt x="22" y="96"/>
                  </a:lnTo>
                  <a:lnTo>
                    <a:pt x="21" y="94"/>
                  </a:lnTo>
                  <a:lnTo>
                    <a:pt x="20" y="94"/>
                  </a:lnTo>
                  <a:lnTo>
                    <a:pt x="20" y="92"/>
                  </a:lnTo>
                  <a:lnTo>
                    <a:pt x="20" y="92"/>
                  </a:lnTo>
                  <a:lnTo>
                    <a:pt x="20" y="91"/>
                  </a:lnTo>
                  <a:lnTo>
                    <a:pt x="19" y="90"/>
                  </a:lnTo>
                  <a:lnTo>
                    <a:pt x="19" y="89"/>
                  </a:lnTo>
                  <a:lnTo>
                    <a:pt x="18" y="88"/>
                  </a:lnTo>
                  <a:lnTo>
                    <a:pt x="18" y="87"/>
                  </a:lnTo>
                  <a:lnTo>
                    <a:pt x="17" y="87"/>
                  </a:lnTo>
                  <a:lnTo>
                    <a:pt x="17" y="86"/>
                  </a:lnTo>
                  <a:lnTo>
                    <a:pt x="16" y="85"/>
                  </a:lnTo>
                  <a:lnTo>
                    <a:pt x="16" y="84"/>
                  </a:lnTo>
                  <a:lnTo>
                    <a:pt x="16" y="84"/>
                  </a:lnTo>
                  <a:lnTo>
                    <a:pt x="15" y="84"/>
                  </a:lnTo>
                  <a:lnTo>
                    <a:pt x="15" y="83"/>
                  </a:lnTo>
                  <a:lnTo>
                    <a:pt x="14" y="82"/>
                  </a:lnTo>
                  <a:lnTo>
                    <a:pt x="14" y="81"/>
                  </a:lnTo>
                  <a:lnTo>
                    <a:pt x="13" y="81"/>
                  </a:lnTo>
                  <a:lnTo>
                    <a:pt x="13" y="80"/>
                  </a:lnTo>
                  <a:lnTo>
                    <a:pt x="13" y="79"/>
                  </a:lnTo>
                  <a:lnTo>
                    <a:pt x="12" y="78"/>
                  </a:lnTo>
                  <a:lnTo>
                    <a:pt x="12" y="77"/>
                  </a:lnTo>
                  <a:lnTo>
                    <a:pt x="11" y="77"/>
                  </a:lnTo>
                  <a:lnTo>
                    <a:pt x="11" y="76"/>
                  </a:lnTo>
                  <a:lnTo>
                    <a:pt x="11" y="75"/>
                  </a:lnTo>
                  <a:lnTo>
                    <a:pt x="11" y="75"/>
                  </a:lnTo>
                  <a:lnTo>
                    <a:pt x="11" y="74"/>
                  </a:lnTo>
                  <a:lnTo>
                    <a:pt x="10" y="74"/>
                  </a:lnTo>
                  <a:lnTo>
                    <a:pt x="10" y="73"/>
                  </a:lnTo>
                  <a:lnTo>
                    <a:pt x="10" y="72"/>
                  </a:lnTo>
                  <a:lnTo>
                    <a:pt x="9" y="71"/>
                  </a:lnTo>
                  <a:lnTo>
                    <a:pt x="9" y="71"/>
                  </a:lnTo>
                  <a:lnTo>
                    <a:pt x="9" y="70"/>
                  </a:lnTo>
                  <a:lnTo>
                    <a:pt x="8" y="69"/>
                  </a:lnTo>
                  <a:lnTo>
                    <a:pt x="8" y="68"/>
                  </a:lnTo>
                  <a:lnTo>
                    <a:pt x="8" y="67"/>
                  </a:lnTo>
                  <a:lnTo>
                    <a:pt x="7" y="67"/>
                  </a:lnTo>
                  <a:lnTo>
                    <a:pt x="7" y="66"/>
                  </a:lnTo>
                  <a:lnTo>
                    <a:pt x="7" y="65"/>
                  </a:lnTo>
                  <a:lnTo>
                    <a:pt x="6" y="65"/>
                  </a:lnTo>
                  <a:lnTo>
                    <a:pt x="6" y="64"/>
                  </a:lnTo>
                  <a:lnTo>
                    <a:pt x="6" y="64"/>
                  </a:lnTo>
                  <a:lnTo>
                    <a:pt x="6" y="64"/>
                  </a:lnTo>
                  <a:lnTo>
                    <a:pt x="5" y="63"/>
                  </a:lnTo>
                  <a:lnTo>
                    <a:pt x="5" y="62"/>
                  </a:lnTo>
                  <a:lnTo>
                    <a:pt x="5" y="61"/>
                  </a:lnTo>
                  <a:lnTo>
                    <a:pt x="5" y="60"/>
                  </a:lnTo>
                  <a:lnTo>
                    <a:pt x="4" y="60"/>
                  </a:lnTo>
                  <a:lnTo>
                    <a:pt x="4" y="59"/>
                  </a:lnTo>
                  <a:lnTo>
                    <a:pt x="4" y="58"/>
                  </a:lnTo>
                  <a:lnTo>
                    <a:pt x="3" y="57"/>
                  </a:lnTo>
                  <a:lnTo>
                    <a:pt x="3" y="57"/>
                  </a:lnTo>
                  <a:lnTo>
                    <a:pt x="3" y="56"/>
                  </a:lnTo>
                  <a:lnTo>
                    <a:pt x="3" y="56"/>
                  </a:lnTo>
                  <a:lnTo>
                    <a:pt x="3" y="55"/>
                  </a:lnTo>
                  <a:lnTo>
                    <a:pt x="2" y="54"/>
                  </a:lnTo>
                  <a:lnTo>
                    <a:pt x="2" y="54"/>
                  </a:lnTo>
                  <a:lnTo>
                    <a:pt x="2" y="53"/>
                  </a:lnTo>
                  <a:lnTo>
                    <a:pt x="2" y="52"/>
                  </a:lnTo>
                  <a:lnTo>
                    <a:pt x="1" y="51"/>
                  </a:lnTo>
                  <a:lnTo>
                    <a:pt x="1" y="51"/>
                  </a:lnTo>
                  <a:lnTo>
                    <a:pt x="1" y="50"/>
                  </a:lnTo>
                  <a:lnTo>
                    <a:pt x="1" y="49"/>
                  </a:lnTo>
                  <a:lnTo>
                    <a:pt x="1" y="48"/>
                  </a:lnTo>
                  <a:lnTo>
                    <a:pt x="1" y="47"/>
                  </a:lnTo>
                  <a:lnTo>
                    <a:pt x="1" y="47"/>
                  </a:lnTo>
                  <a:lnTo>
                    <a:pt x="1" y="46"/>
                  </a:lnTo>
                  <a:lnTo>
                    <a:pt x="1" y="46"/>
                  </a:lnTo>
                  <a:lnTo>
                    <a:pt x="1" y="45"/>
                  </a:lnTo>
                  <a:lnTo>
                    <a:pt x="1" y="45"/>
                  </a:lnTo>
                  <a:lnTo>
                    <a:pt x="1" y="44"/>
                  </a:lnTo>
                  <a:lnTo>
                    <a:pt x="1" y="43"/>
                  </a:lnTo>
                  <a:lnTo>
                    <a:pt x="1" y="42"/>
                  </a:lnTo>
                  <a:lnTo>
                    <a:pt x="0" y="42"/>
                  </a:lnTo>
                  <a:lnTo>
                    <a:pt x="0" y="41"/>
                  </a:lnTo>
                  <a:lnTo>
                    <a:pt x="0" y="40"/>
                  </a:lnTo>
                  <a:lnTo>
                    <a:pt x="0" y="39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37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0" y="35"/>
                  </a:lnTo>
                  <a:lnTo>
                    <a:pt x="0" y="34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2"/>
                  </a:lnTo>
                  <a:lnTo>
                    <a:pt x="0" y="31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9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1" y="27"/>
                  </a:lnTo>
                  <a:lnTo>
                    <a:pt x="1" y="27"/>
                  </a:lnTo>
                  <a:lnTo>
                    <a:pt x="1" y="26"/>
                  </a:lnTo>
                  <a:lnTo>
                    <a:pt x="1" y="25"/>
                  </a:lnTo>
                  <a:lnTo>
                    <a:pt x="1" y="25"/>
                  </a:lnTo>
                  <a:lnTo>
                    <a:pt x="1" y="24"/>
                  </a:lnTo>
                  <a:lnTo>
                    <a:pt x="1" y="23"/>
                  </a:lnTo>
                  <a:lnTo>
                    <a:pt x="1" y="22"/>
                  </a:lnTo>
                  <a:lnTo>
                    <a:pt x="1" y="22"/>
                  </a:lnTo>
                  <a:lnTo>
                    <a:pt x="2" y="21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2" y="19"/>
                  </a:lnTo>
                  <a:lnTo>
                    <a:pt x="3" y="18"/>
                  </a:lnTo>
                  <a:lnTo>
                    <a:pt x="3" y="17"/>
                  </a:lnTo>
                  <a:lnTo>
                    <a:pt x="3" y="17"/>
                  </a:lnTo>
                  <a:lnTo>
                    <a:pt x="4" y="17"/>
                  </a:lnTo>
                  <a:lnTo>
                    <a:pt x="4" y="16"/>
                  </a:lnTo>
                  <a:lnTo>
                    <a:pt x="5" y="16"/>
                  </a:lnTo>
                  <a:lnTo>
                    <a:pt x="5" y="15"/>
                  </a:lnTo>
                  <a:lnTo>
                    <a:pt x="5" y="14"/>
                  </a:lnTo>
                  <a:lnTo>
                    <a:pt x="6" y="14"/>
                  </a:lnTo>
                  <a:lnTo>
                    <a:pt x="6" y="13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7" y="11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9" y="10"/>
                  </a:lnTo>
                  <a:lnTo>
                    <a:pt x="9" y="10"/>
                  </a:lnTo>
                  <a:lnTo>
                    <a:pt x="9" y="10"/>
                  </a:lnTo>
                  <a:lnTo>
                    <a:pt x="9" y="9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1" y="8"/>
                  </a:lnTo>
                  <a:lnTo>
                    <a:pt x="11" y="8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3" y="6"/>
                  </a:lnTo>
                  <a:lnTo>
                    <a:pt x="13" y="6"/>
                  </a:lnTo>
                  <a:lnTo>
                    <a:pt x="13" y="6"/>
                  </a:lnTo>
                  <a:lnTo>
                    <a:pt x="14" y="6"/>
                  </a:lnTo>
                  <a:lnTo>
                    <a:pt x="14" y="5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7" y="4"/>
                  </a:lnTo>
                  <a:lnTo>
                    <a:pt x="17" y="3"/>
                  </a:lnTo>
                  <a:lnTo>
                    <a:pt x="17" y="3"/>
                  </a:lnTo>
                  <a:lnTo>
                    <a:pt x="18" y="3"/>
                  </a:lnTo>
                  <a:lnTo>
                    <a:pt x="18" y="3"/>
                  </a:lnTo>
                  <a:lnTo>
                    <a:pt x="18" y="3"/>
                  </a:lnTo>
                  <a:lnTo>
                    <a:pt x="19" y="3"/>
                  </a:lnTo>
                  <a:lnTo>
                    <a:pt x="19" y="2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0" y="1"/>
                  </a:lnTo>
                  <a:lnTo>
                    <a:pt x="21" y="1"/>
                  </a:lnTo>
                  <a:lnTo>
                    <a:pt x="21" y="1"/>
                  </a:lnTo>
                  <a:lnTo>
                    <a:pt x="22" y="1"/>
                  </a:lnTo>
                  <a:lnTo>
                    <a:pt x="22" y="1"/>
                  </a:lnTo>
                  <a:lnTo>
                    <a:pt x="22" y="1"/>
                  </a:lnTo>
                  <a:lnTo>
                    <a:pt x="23" y="1"/>
                  </a:lnTo>
                  <a:lnTo>
                    <a:pt x="23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0" y="0"/>
                  </a:lnTo>
                  <a:close/>
                  <a:moveTo>
                    <a:pt x="30" y="20"/>
                  </a:moveTo>
                  <a:lnTo>
                    <a:pt x="30" y="20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29" y="20"/>
                  </a:lnTo>
                  <a:lnTo>
                    <a:pt x="29" y="20"/>
                  </a:lnTo>
                  <a:lnTo>
                    <a:pt x="29" y="20"/>
                  </a:lnTo>
                  <a:lnTo>
                    <a:pt x="29" y="20"/>
                  </a:lnTo>
                  <a:lnTo>
                    <a:pt x="29" y="20"/>
                  </a:lnTo>
                  <a:lnTo>
                    <a:pt x="29" y="20"/>
                  </a:lnTo>
                  <a:lnTo>
                    <a:pt x="29" y="21"/>
                  </a:lnTo>
                  <a:lnTo>
                    <a:pt x="29" y="21"/>
                  </a:lnTo>
                  <a:lnTo>
                    <a:pt x="29" y="21"/>
                  </a:lnTo>
                  <a:lnTo>
                    <a:pt x="29" y="21"/>
                  </a:lnTo>
                  <a:lnTo>
                    <a:pt x="29" y="21"/>
                  </a:lnTo>
                  <a:lnTo>
                    <a:pt x="28" y="21"/>
                  </a:lnTo>
                  <a:lnTo>
                    <a:pt x="28" y="21"/>
                  </a:lnTo>
                  <a:lnTo>
                    <a:pt x="28" y="21"/>
                  </a:lnTo>
                  <a:lnTo>
                    <a:pt x="28" y="21"/>
                  </a:lnTo>
                  <a:lnTo>
                    <a:pt x="28" y="21"/>
                  </a:lnTo>
                  <a:lnTo>
                    <a:pt x="28" y="21"/>
                  </a:lnTo>
                  <a:lnTo>
                    <a:pt x="28" y="21"/>
                  </a:lnTo>
                  <a:lnTo>
                    <a:pt x="28" y="21"/>
                  </a:lnTo>
                  <a:lnTo>
                    <a:pt x="28" y="21"/>
                  </a:lnTo>
                  <a:lnTo>
                    <a:pt x="28" y="21"/>
                  </a:lnTo>
                  <a:lnTo>
                    <a:pt x="27" y="21"/>
                  </a:lnTo>
                  <a:lnTo>
                    <a:pt x="27" y="21"/>
                  </a:lnTo>
                  <a:lnTo>
                    <a:pt x="27" y="21"/>
                  </a:lnTo>
                  <a:lnTo>
                    <a:pt x="27" y="21"/>
                  </a:lnTo>
                  <a:lnTo>
                    <a:pt x="27" y="21"/>
                  </a:lnTo>
                  <a:lnTo>
                    <a:pt x="27" y="21"/>
                  </a:lnTo>
                  <a:lnTo>
                    <a:pt x="27" y="22"/>
                  </a:lnTo>
                  <a:lnTo>
                    <a:pt x="27" y="22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5" y="22"/>
                  </a:lnTo>
                  <a:lnTo>
                    <a:pt x="25" y="23"/>
                  </a:lnTo>
                  <a:lnTo>
                    <a:pt x="25" y="23"/>
                  </a:lnTo>
                  <a:lnTo>
                    <a:pt x="25" y="23"/>
                  </a:lnTo>
                  <a:lnTo>
                    <a:pt x="25" y="23"/>
                  </a:lnTo>
                  <a:lnTo>
                    <a:pt x="25" y="23"/>
                  </a:lnTo>
                  <a:lnTo>
                    <a:pt x="25" y="23"/>
                  </a:lnTo>
                  <a:lnTo>
                    <a:pt x="25" y="23"/>
                  </a:lnTo>
                  <a:lnTo>
                    <a:pt x="24" y="23"/>
                  </a:lnTo>
                  <a:lnTo>
                    <a:pt x="24" y="23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3" y="24"/>
                  </a:lnTo>
                  <a:lnTo>
                    <a:pt x="23" y="24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7"/>
                  </a:lnTo>
                  <a:lnTo>
                    <a:pt x="22" y="27"/>
                  </a:lnTo>
                  <a:lnTo>
                    <a:pt x="22" y="27"/>
                  </a:lnTo>
                  <a:lnTo>
                    <a:pt x="21" y="27"/>
                  </a:lnTo>
                  <a:lnTo>
                    <a:pt x="21" y="27"/>
                  </a:lnTo>
                  <a:lnTo>
                    <a:pt x="21" y="27"/>
                  </a:lnTo>
                  <a:lnTo>
                    <a:pt x="21" y="27"/>
                  </a:lnTo>
                  <a:lnTo>
                    <a:pt x="21" y="28"/>
                  </a:lnTo>
                  <a:lnTo>
                    <a:pt x="21" y="28"/>
                  </a:lnTo>
                  <a:lnTo>
                    <a:pt x="21" y="28"/>
                  </a:lnTo>
                  <a:lnTo>
                    <a:pt x="21" y="29"/>
                  </a:lnTo>
                  <a:lnTo>
                    <a:pt x="21" y="29"/>
                  </a:lnTo>
                  <a:lnTo>
                    <a:pt x="20" y="29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0" y="31"/>
                  </a:lnTo>
                  <a:lnTo>
                    <a:pt x="20" y="31"/>
                  </a:lnTo>
                  <a:lnTo>
                    <a:pt x="20" y="31"/>
                  </a:lnTo>
                  <a:lnTo>
                    <a:pt x="20" y="31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20" y="33"/>
                  </a:lnTo>
                  <a:lnTo>
                    <a:pt x="20" y="33"/>
                  </a:lnTo>
                  <a:lnTo>
                    <a:pt x="20" y="33"/>
                  </a:lnTo>
                  <a:lnTo>
                    <a:pt x="20" y="34"/>
                  </a:lnTo>
                  <a:lnTo>
                    <a:pt x="20" y="34"/>
                  </a:lnTo>
                  <a:lnTo>
                    <a:pt x="20" y="35"/>
                  </a:lnTo>
                  <a:lnTo>
                    <a:pt x="20" y="35"/>
                  </a:lnTo>
                  <a:lnTo>
                    <a:pt x="20" y="36"/>
                  </a:lnTo>
                  <a:lnTo>
                    <a:pt x="20" y="36"/>
                  </a:lnTo>
                  <a:lnTo>
                    <a:pt x="20" y="36"/>
                  </a:lnTo>
                  <a:lnTo>
                    <a:pt x="20" y="36"/>
                  </a:lnTo>
                  <a:lnTo>
                    <a:pt x="20" y="36"/>
                  </a:lnTo>
                  <a:lnTo>
                    <a:pt x="20" y="37"/>
                  </a:lnTo>
                  <a:lnTo>
                    <a:pt x="20" y="37"/>
                  </a:lnTo>
                  <a:lnTo>
                    <a:pt x="20" y="38"/>
                  </a:lnTo>
                  <a:lnTo>
                    <a:pt x="20" y="38"/>
                  </a:lnTo>
                  <a:lnTo>
                    <a:pt x="20" y="39"/>
                  </a:lnTo>
                  <a:lnTo>
                    <a:pt x="20" y="39"/>
                  </a:lnTo>
                  <a:lnTo>
                    <a:pt x="20" y="40"/>
                  </a:lnTo>
                  <a:lnTo>
                    <a:pt x="20" y="41"/>
                  </a:lnTo>
                  <a:lnTo>
                    <a:pt x="20" y="41"/>
                  </a:lnTo>
                  <a:lnTo>
                    <a:pt x="20" y="42"/>
                  </a:lnTo>
                  <a:lnTo>
                    <a:pt x="21" y="42"/>
                  </a:lnTo>
                  <a:lnTo>
                    <a:pt x="21" y="43"/>
                  </a:lnTo>
                  <a:lnTo>
                    <a:pt x="21" y="43"/>
                  </a:lnTo>
                  <a:lnTo>
                    <a:pt x="21" y="44"/>
                  </a:lnTo>
                  <a:lnTo>
                    <a:pt x="21" y="44"/>
                  </a:lnTo>
                  <a:lnTo>
                    <a:pt x="21" y="45"/>
                  </a:lnTo>
                  <a:lnTo>
                    <a:pt x="21" y="46"/>
                  </a:lnTo>
                  <a:lnTo>
                    <a:pt x="21" y="46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22" y="47"/>
                  </a:lnTo>
                  <a:lnTo>
                    <a:pt x="22" y="48"/>
                  </a:lnTo>
                  <a:lnTo>
                    <a:pt x="22" y="48"/>
                  </a:lnTo>
                  <a:lnTo>
                    <a:pt x="22" y="49"/>
                  </a:lnTo>
                  <a:lnTo>
                    <a:pt x="23" y="49"/>
                  </a:lnTo>
                  <a:lnTo>
                    <a:pt x="23" y="50"/>
                  </a:lnTo>
                  <a:lnTo>
                    <a:pt x="23" y="51"/>
                  </a:lnTo>
                  <a:lnTo>
                    <a:pt x="23" y="51"/>
                  </a:lnTo>
                  <a:lnTo>
                    <a:pt x="23" y="52"/>
                  </a:lnTo>
                  <a:lnTo>
                    <a:pt x="24" y="53"/>
                  </a:lnTo>
                  <a:lnTo>
                    <a:pt x="24" y="53"/>
                  </a:lnTo>
                  <a:lnTo>
                    <a:pt x="24" y="54"/>
                  </a:lnTo>
                  <a:lnTo>
                    <a:pt x="24" y="54"/>
                  </a:lnTo>
                  <a:lnTo>
                    <a:pt x="25" y="55"/>
                  </a:lnTo>
                  <a:lnTo>
                    <a:pt x="25" y="56"/>
                  </a:lnTo>
                  <a:lnTo>
                    <a:pt x="25" y="56"/>
                  </a:lnTo>
                  <a:lnTo>
                    <a:pt x="25" y="56"/>
                  </a:lnTo>
                  <a:lnTo>
                    <a:pt x="25" y="56"/>
                  </a:lnTo>
                  <a:lnTo>
                    <a:pt x="26" y="57"/>
                  </a:lnTo>
                  <a:lnTo>
                    <a:pt x="26" y="57"/>
                  </a:lnTo>
                  <a:lnTo>
                    <a:pt x="26" y="58"/>
                  </a:lnTo>
                  <a:lnTo>
                    <a:pt x="26" y="59"/>
                  </a:lnTo>
                  <a:lnTo>
                    <a:pt x="27" y="59"/>
                  </a:lnTo>
                  <a:lnTo>
                    <a:pt x="27" y="60"/>
                  </a:lnTo>
                  <a:lnTo>
                    <a:pt x="27" y="61"/>
                  </a:lnTo>
                  <a:lnTo>
                    <a:pt x="28" y="61"/>
                  </a:lnTo>
                  <a:lnTo>
                    <a:pt x="28" y="62"/>
                  </a:lnTo>
                  <a:lnTo>
                    <a:pt x="28" y="63"/>
                  </a:lnTo>
                  <a:lnTo>
                    <a:pt x="28" y="64"/>
                  </a:lnTo>
                  <a:lnTo>
                    <a:pt x="29" y="64"/>
                  </a:lnTo>
                  <a:lnTo>
                    <a:pt x="29" y="65"/>
                  </a:lnTo>
                  <a:lnTo>
                    <a:pt x="29" y="65"/>
                  </a:lnTo>
                  <a:lnTo>
                    <a:pt x="30" y="65"/>
                  </a:lnTo>
                  <a:lnTo>
                    <a:pt x="30" y="66"/>
                  </a:lnTo>
                  <a:lnTo>
                    <a:pt x="30" y="67"/>
                  </a:lnTo>
                  <a:lnTo>
                    <a:pt x="30" y="67"/>
                  </a:lnTo>
                  <a:lnTo>
                    <a:pt x="30" y="68"/>
                  </a:lnTo>
                  <a:lnTo>
                    <a:pt x="31" y="69"/>
                  </a:lnTo>
                  <a:lnTo>
                    <a:pt x="31" y="70"/>
                  </a:lnTo>
                  <a:lnTo>
                    <a:pt x="31" y="70"/>
                  </a:lnTo>
                  <a:lnTo>
                    <a:pt x="32" y="71"/>
                  </a:lnTo>
                  <a:lnTo>
                    <a:pt x="32" y="72"/>
                  </a:lnTo>
                  <a:lnTo>
                    <a:pt x="32" y="72"/>
                  </a:lnTo>
                  <a:lnTo>
                    <a:pt x="33" y="73"/>
                  </a:lnTo>
                  <a:lnTo>
                    <a:pt x="33" y="74"/>
                  </a:lnTo>
                  <a:lnTo>
                    <a:pt x="34" y="74"/>
                  </a:lnTo>
                  <a:lnTo>
                    <a:pt x="34" y="75"/>
                  </a:lnTo>
                  <a:lnTo>
                    <a:pt x="34" y="75"/>
                  </a:lnTo>
                  <a:lnTo>
                    <a:pt x="35" y="76"/>
                  </a:lnTo>
                  <a:lnTo>
                    <a:pt x="35" y="76"/>
                  </a:lnTo>
                  <a:lnTo>
                    <a:pt x="36" y="77"/>
                  </a:lnTo>
                  <a:lnTo>
                    <a:pt x="36" y="78"/>
                  </a:lnTo>
                  <a:lnTo>
                    <a:pt x="36" y="78"/>
                  </a:lnTo>
                  <a:lnTo>
                    <a:pt x="37" y="79"/>
                  </a:lnTo>
                  <a:lnTo>
                    <a:pt x="37" y="80"/>
                  </a:lnTo>
                  <a:lnTo>
                    <a:pt x="38" y="81"/>
                  </a:lnTo>
                  <a:lnTo>
                    <a:pt x="38" y="81"/>
                  </a:lnTo>
                  <a:lnTo>
                    <a:pt x="39" y="83"/>
                  </a:lnTo>
                  <a:lnTo>
                    <a:pt x="39" y="84"/>
                  </a:lnTo>
                  <a:lnTo>
                    <a:pt x="40" y="85"/>
                  </a:lnTo>
                  <a:lnTo>
                    <a:pt x="41" y="86"/>
                  </a:lnTo>
                  <a:lnTo>
                    <a:pt x="42" y="87"/>
                  </a:lnTo>
                  <a:lnTo>
                    <a:pt x="42" y="89"/>
                  </a:lnTo>
                  <a:lnTo>
                    <a:pt x="43" y="90"/>
                  </a:lnTo>
                  <a:lnTo>
                    <a:pt x="44" y="92"/>
                  </a:lnTo>
                  <a:lnTo>
                    <a:pt x="45" y="93"/>
                  </a:lnTo>
                  <a:lnTo>
                    <a:pt x="46" y="94"/>
                  </a:lnTo>
                  <a:lnTo>
                    <a:pt x="47" y="95"/>
                  </a:lnTo>
                  <a:lnTo>
                    <a:pt x="48" y="96"/>
                  </a:lnTo>
                  <a:lnTo>
                    <a:pt x="49" y="98"/>
                  </a:lnTo>
                  <a:lnTo>
                    <a:pt x="49" y="99"/>
                  </a:lnTo>
                  <a:lnTo>
                    <a:pt x="50" y="100"/>
                  </a:lnTo>
                  <a:lnTo>
                    <a:pt x="51" y="101"/>
                  </a:lnTo>
                  <a:lnTo>
                    <a:pt x="51" y="102"/>
                  </a:lnTo>
                  <a:lnTo>
                    <a:pt x="52" y="103"/>
                  </a:lnTo>
                  <a:lnTo>
                    <a:pt x="53" y="104"/>
                  </a:lnTo>
                  <a:lnTo>
                    <a:pt x="54" y="105"/>
                  </a:lnTo>
                  <a:lnTo>
                    <a:pt x="55" y="106"/>
                  </a:lnTo>
                  <a:lnTo>
                    <a:pt x="56" y="107"/>
                  </a:lnTo>
                  <a:lnTo>
                    <a:pt x="57" y="109"/>
                  </a:lnTo>
                  <a:lnTo>
                    <a:pt x="58" y="110"/>
                  </a:lnTo>
                  <a:lnTo>
                    <a:pt x="58" y="111"/>
                  </a:lnTo>
                  <a:lnTo>
                    <a:pt x="59" y="112"/>
                  </a:lnTo>
                  <a:lnTo>
                    <a:pt x="60" y="113"/>
                  </a:lnTo>
                  <a:lnTo>
                    <a:pt x="61" y="114"/>
                  </a:lnTo>
                  <a:lnTo>
                    <a:pt x="62" y="115"/>
                  </a:lnTo>
                  <a:lnTo>
                    <a:pt x="63" y="116"/>
                  </a:lnTo>
                  <a:lnTo>
                    <a:pt x="64" y="118"/>
                  </a:lnTo>
                  <a:lnTo>
                    <a:pt x="65" y="119"/>
                  </a:lnTo>
                  <a:lnTo>
                    <a:pt x="66" y="120"/>
                  </a:lnTo>
                  <a:lnTo>
                    <a:pt x="67" y="121"/>
                  </a:lnTo>
                  <a:lnTo>
                    <a:pt x="68" y="122"/>
                  </a:lnTo>
                  <a:lnTo>
                    <a:pt x="68" y="123"/>
                  </a:lnTo>
                  <a:lnTo>
                    <a:pt x="69" y="123"/>
                  </a:lnTo>
                  <a:lnTo>
                    <a:pt x="70" y="124"/>
                  </a:lnTo>
                  <a:lnTo>
                    <a:pt x="71" y="125"/>
                  </a:lnTo>
                  <a:lnTo>
                    <a:pt x="71" y="125"/>
                  </a:lnTo>
                  <a:lnTo>
                    <a:pt x="72" y="126"/>
                  </a:lnTo>
                  <a:lnTo>
                    <a:pt x="73" y="127"/>
                  </a:lnTo>
                  <a:lnTo>
                    <a:pt x="74" y="128"/>
                  </a:lnTo>
                  <a:lnTo>
                    <a:pt x="75" y="129"/>
                  </a:lnTo>
                  <a:lnTo>
                    <a:pt x="76" y="130"/>
                  </a:lnTo>
                  <a:lnTo>
                    <a:pt x="77" y="131"/>
                  </a:lnTo>
                  <a:lnTo>
                    <a:pt x="78" y="132"/>
                  </a:lnTo>
                  <a:lnTo>
                    <a:pt x="78" y="132"/>
                  </a:lnTo>
                  <a:lnTo>
                    <a:pt x="78" y="133"/>
                  </a:lnTo>
                  <a:lnTo>
                    <a:pt x="79" y="134"/>
                  </a:lnTo>
                  <a:lnTo>
                    <a:pt x="80" y="134"/>
                  </a:lnTo>
                  <a:lnTo>
                    <a:pt x="81" y="135"/>
                  </a:lnTo>
                  <a:lnTo>
                    <a:pt x="82" y="136"/>
                  </a:lnTo>
                  <a:lnTo>
                    <a:pt x="82" y="137"/>
                  </a:lnTo>
                  <a:lnTo>
                    <a:pt x="83" y="137"/>
                  </a:lnTo>
                  <a:lnTo>
                    <a:pt x="84" y="138"/>
                  </a:lnTo>
                  <a:lnTo>
                    <a:pt x="85" y="139"/>
                  </a:lnTo>
                  <a:lnTo>
                    <a:pt x="85" y="139"/>
                  </a:lnTo>
                  <a:lnTo>
                    <a:pt x="86" y="140"/>
                  </a:lnTo>
                  <a:lnTo>
                    <a:pt x="87" y="140"/>
                  </a:lnTo>
                  <a:lnTo>
                    <a:pt x="87" y="141"/>
                  </a:lnTo>
                  <a:lnTo>
                    <a:pt x="87" y="141"/>
                  </a:lnTo>
                  <a:lnTo>
                    <a:pt x="87" y="141"/>
                  </a:lnTo>
                  <a:lnTo>
                    <a:pt x="87" y="141"/>
                  </a:lnTo>
                  <a:lnTo>
                    <a:pt x="87" y="142"/>
                  </a:lnTo>
                  <a:lnTo>
                    <a:pt x="88" y="142"/>
                  </a:lnTo>
                  <a:lnTo>
                    <a:pt x="88" y="142"/>
                  </a:lnTo>
                  <a:lnTo>
                    <a:pt x="88" y="142"/>
                  </a:lnTo>
                  <a:lnTo>
                    <a:pt x="88" y="142"/>
                  </a:lnTo>
                  <a:lnTo>
                    <a:pt x="89" y="142"/>
                  </a:lnTo>
                  <a:lnTo>
                    <a:pt x="89" y="142"/>
                  </a:lnTo>
                  <a:lnTo>
                    <a:pt x="89" y="142"/>
                  </a:lnTo>
                  <a:lnTo>
                    <a:pt x="90" y="142"/>
                  </a:lnTo>
                  <a:lnTo>
                    <a:pt x="90" y="142"/>
                  </a:lnTo>
                  <a:lnTo>
                    <a:pt x="90" y="143"/>
                  </a:lnTo>
                  <a:lnTo>
                    <a:pt x="91" y="143"/>
                  </a:lnTo>
                  <a:lnTo>
                    <a:pt x="91" y="143"/>
                  </a:lnTo>
                  <a:lnTo>
                    <a:pt x="91" y="143"/>
                  </a:lnTo>
                  <a:lnTo>
                    <a:pt x="92" y="143"/>
                  </a:lnTo>
                  <a:lnTo>
                    <a:pt x="92" y="144"/>
                  </a:lnTo>
                  <a:lnTo>
                    <a:pt x="92" y="144"/>
                  </a:lnTo>
                  <a:lnTo>
                    <a:pt x="93" y="144"/>
                  </a:lnTo>
                  <a:lnTo>
                    <a:pt x="94" y="145"/>
                  </a:lnTo>
                  <a:lnTo>
                    <a:pt x="94" y="145"/>
                  </a:lnTo>
                  <a:lnTo>
                    <a:pt x="95" y="145"/>
                  </a:lnTo>
                  <a:lnTo>
                    <a:pt x="96" y="146"/>
                  </a:lnTo>
                  <a:lnTo>
                    <a:pt x="96" y="146"/>
                  </a:lnTo>
                  <a:lnTo>
                    <a:pt x="97" y="146"/>
                  </a:lnTo>
                  <a:lnTo>
                    <a:pt x="97" y="146"/>
                  </a:lnTo>
                  <a:lnTo>
                    <a:pt x="97" y="147"/>
                  </a:lnTo>
                  <a:lnTo>
                    <a:pt x="98" y="147"/>
                  </a:lnTo>
                  <a:lnTo>
                    <a:pt x="98" y="147"/>
                  </a:lnTo>
                  <a:lnTo>
                    <a:pt x="99" y="147"/>
                  </a:lnTo>
                  <a:lnTo>
                    <a:pt x="99" y="148"/>
                  </a:lnTo>
                  <a:lnTo>
                    <a:pt x="100" y="148"/>
                  </a:lnTo>
                  <a:lnTo>
                    <a:pt x="101" y="148"/>
                  </a:lnTo>
                  <a:lnTo>
                    <a:pt x="101" y="148"/>
                  </a:lnTo>
                  <a:lnTo>
                    <a:pt x="102" y="148"/>
                  </a:lnTo>
                  <a:lnTo>
                    <a:pt x="103" y="149"/>
                  </a:lnTo>
                  <a:lnTo>
                    <a:pt x="103" y="149"/>
                  </a:lnTo>
                  <a:lnTo>
                    <a:pt x="104" y="149"/>
                  </a:lnTo>
                  <a:lnTo>
                    <a:pt x="105" y="149"/>
                  </a:lnTo>
                  <a:lnTo>
                    <a:pt x="105" y="150"/>
                  </a:lnTo>
                  <a:lnTo>
                    <a:pt x="106" y="150"/>
                  </a:lnTo>
                  <a:lnTo>
                    <a:pt x="106" y="150"/>
                  </a:lnTo>
                  <a:lnTo>
                    <a:pt x="107" y="150"/>
                  </a:lnTo>
                  <a:lnTo>
                    <a:pt x="107" y="150"/>
                  </a:lnTo>
                  <a:lnTo>
                    <a:pt x="108" y="150"/>
                  </a:lnTo>
                  <a:lnTo>
                    <a:pt x="109" y="151"/>
                  </a:lnTo>
                  <a:lnTo>
                    <a:pt x="109" y="151"/>
                  </a:lnTo>
                  <a:lnTo>
                    <a:pt x="110" y="151"/>
                  </a:lnTo>
                  <a:lnTo>
                    <a:pt x="111" y="151"/>
                  </a:lnTo>
                  <a:lnTo>
                    <a:pt x="112" y="151"/>
                  </a:lnTo>
                  <a:lnTo>
                    <a:pt x="112" y="151"/>
                  </a:lnTo>
                  <a:lnTo>
                    <a:pt x="113" y="152"/>
                  </a:lnTo>
                  <a:lnTo>
                    <a:pt x="114" y="152"/>
                  </a:lnTo>
                  <a:lnTo>
                    <a:pt x="115" y="152"/>
                  </a:lnTo>
                  <a:lnTo>
                    <a:pt x="116" y="152"/>
                  </a:lnTo>
                  <a:lnTo>
                    <a:pt x="117" y="152"/>
                  </a:lnTo>
                  <a:lnTo>
                    <a:pt x="119" y="152"/>
                  </a:lnTo>
                  <a:lnTo>
                    <a:pt x="120" y="152"/>
                  </a:lnTo>
                  <a:lnTo>
                    <a:pt x="124" y="153"/>
                  </a:lnTo>
                  <a:lnTo>
                    <a:pt x="125" y="153"/>
                  </a:lnTo>
                  <a:lnTo>
                    <a:pt x="126" y="153"/>
                  </a:lnTo>
                  <a:lnTo>
                    <a:pt x="128" y="154"/>
                  </a:lnTo>
                  <a:lnTo>
                    <a:pt x="129" y="154"/>
                  </a:lnTo>
                  <a:lnTo>
                    <a:pt x="130" y="154"/>
                  </a:lnTo>
                  <a:lnTo>
                    <a:pt x="131" y="154"/>
                  </a:lnTo>
                  <a:lnTo>
                    <a:pt x="132" y="154"/>
                  </a:lnTo>
                  <a:lnTo>
                    <a:pt x="133" y="155"/>
                  </a:lnTo>
                  <a:lnTo>
                    <a:pt x="134" y="155"/>
                  </a:lnTo>
                  <a:lnTo>
                    <a:pt x="134" y="155"/>
                  </a:lnTo>
                  <a:lnTo>
                    <a:pt x="135" y="155"/>
                  </a:lnTo>
                  <a:lnTo>
                    <a:pt x="135" y="155"/>
                  </a:lnTo>
                  <a:lnTo>
                    <a:pt x="135" y="155"/>
                  </a:lnTo>
                  <a:lnTo>
                    <a:pt x="136" y="156"/>
                  </a:lnTo>
                  <a:lnTo>
                    <a:pt x="137" y="156"/>
                  </a:lnTo>
                  <a:lnTo>
                    <a:pt x="137" y="156"/>
                  </a:lnTo>
                  <a:lnTo>
                    <a:pt x="139" y="157"/>
                  </a:lnTo>
                  <a:lnTo>
                    <a:pt x="142" y="158"/>
                  </a:lnTo>
                  <a:lnTo>
                    <a:pt x="142" y="157"/>
                  </a:lnTo>
                  <a:lnTo>
                    <a:pt x="141" y="156"/>
                  </a:lnTo>
                  <a:lnTo>
                    <a:pt x="141" y="155"/>
                  </a:lnTo>
                  <a:lnTo>
                    <a:pt x="141" y="155"/>
                  </a:lnTo>
                  <a:lnTo>
                    <a:pt x="141" y="154"/>
                  </a:lnTo>
                  <a:lnTo>
                    <a:pt x="140" y="153"/>
                  </a:lnTo>
                  <a:lnTo>
                    <a:pt x="140" y="152"/>
                  </a:lnTo>
                  <a:lnTo>
                    <a:pt x="140" y="152"/>
                  </a:lnTo>
                  <a:lnTo>
                    <a:pt x="139" y="151"/>
                  </a:lnTo>
                  <a:lnTo>
                    <a:pt x="139" y="149"/>
                  </a:lnTo>
                  <a:lnTo>
                    <a:pt x="138" y="147"/>
                  </a:lnTo>
                  <a:lnTo>
                    <a:pt x="137" y="145"/>
                  </a:lnTo>
                  <a:lnTo>
                    <a:pt x="136" y="142"/>
                  </a:lnTo>
                  <a:lnTo>
                    <a:pt x="136" y="141"/>
                  </a:lnTo>
                  <a:lnTo>
                    <a:pt x="135" y="139"/>
                  </a:lnTo>
                  <a:lnTo>
                    <a:pt x="135" y="138"/>
                  </a:lnTo>
                  <a:lnTo>
                    <a:pt x="135" y="137"/>
                  </a:lnTo>
                  <a:lnTo>
                    <a:pt x="135" y="137"/>
                  </a:lnTo>
                  <a:lnTo>
                    <a:pt x="135" y="136"/>
                  </a:lnTo>
                  <a:lnTo>
                    <a:pt x="135" y="135"/>
                  </a:lnTo>
                  <a:lnTo>
                    <a:pt x="135" y="135"/>
                  </a:lnTo>
                  <a:lnTo>
                    <a:pt x="135" y="134"/>
                  </a:lnTo>
                  <a:lnTo>
                    <a:pt x="134" y="133"/>
                  </a:lnTo>
                  <a:lnTo>
                    <a:pt x="134" y="133"/>
                  </a:lnTo>
                  <a:lnTo>
                    <a:pt x="134" y="132"/>
                  </a:lnTo>
                  <a:lnTo>
                    <a:pt x="134" y="132"/>
                  </a:lnTo>
                  <a:lnTo>
                    <a:pt x="134" y="132"/>
                  </a:lnTo>
                  <a:lnTo>
                    <a:pt x="133" y="132"/>
                  </a:lnTo>
                  <a:lnTo>
                    <a:pt x="133" y="132"/>
                  </a:lnTo>
                  <a:lnTo>
                    <a:pt x="133" y="132"/>
                  </a:lnTo>
                  <a:lnTo>
                    <a:pt x="133" y="132"/>
                  </a:lnTo>
                  <a:lnTo>
                    <a:pt x="133" y="132"/>
                  </a:lnTo>
                  <a:lnTo>
                    <a:pt x="133" y="131"/>
                  </a:lnTo>
                  <a:lnTo>
                    <a:pt x="133" y="131"/>
                  </a:lnTo>
                  <a:lnTo>
                    <a:pt x="133" y="131"/>
                  </a:lnTo>
                  <a:lnTo>
                    <a:pt x="132" y="130"/>
                  </a:lnTo>
                  <a:lnTo>
                    <a:pt x="132" y="129"/>
                  </a:lnTo>
                  <a:lnTo>
                    <a:pt x="131" y="128"/>
                  </a:lnTo>
                  <a:lnTo>
                    <a:pt x="131" y="127"/>
                  </a:lnTo>
                  <a:lnTo>
                    <a:pt x="130" y="127"/>
                  </a:lnTo>
                  <a:lnTo>
                    <a:pt x="130" y="126"/>
                  </a:lnTo>
                  <a:lnTo>
                    <a:pt x="129" y="125"/>
                  </a:lnTo>
                  <a:lnTo>
                    <a:pt x="129" y="124"/>
                  </a:lnTo>
                  <a:lnTo>
                    <a:pt x="128" y="123"/>
                  </a:lnTo>
                  <a:lnTo>
                    <a:pt x="128" y="123"/>
                  </a:lnTo>
                  <a:lnTo>
                    <a:pt x="127" y="123"/>
                  </a:lnTo>
                  <a:lnTo>
                    <a:pt x="127" y="122"/>
                  </a:lnTo>
                  <a:lnTo>
                    <a:pt x="127" y="122"/>
                  </a:lnTo>
                  <a:lnTo>
                    <a:pt x="126" y="121"/>
                  </a:lnTo>
                  <a:lnTo>
                    <a:pt x="126" y="120"/>
                  </a:lnTo>
                  <a:lnTo>
                    <a:pt x="125" y="120"/>
                  </a:lnTo>
                  <a:lnTo>
                    <a:pt x="125" y="119"/>
                  </a:lnTo>
                  <a:lnTo>
                    <a:pt x="125" y="118"/>
                  </a:lnTo>
                  <a:lnTo>
                    <a:pt x="125" y="117"/>
                  </a:lnTo>
                  <a:lnTo>
                    <a:pt x="124" y="116"/>
                  </a:lnTo>
                  <a:lnTo>
                    <a:pt x="124" y="116"/>
                  </a:lnTo>
                  <a:lnTo>
                    <a:pt x="123" y="115"/>
                  </a:lnTo>
                  <a:lnTo>
                    <a:pt x="123" y="114"/>
                  </a:lnTo>
                  <a:lnTo>
                    <a:pt x="122" y="113"/>
                  </a:lnTo>
                  <a:lnTo>
                    <a:pt x="122" y="113"/>
                  </a:lnTo>
                  <a:lnTo>
                    <a:pt x="121" y="113"/>
                  </a:lnTo>
                  <a:lnTo>
                    <a:pt x="120" y="112"/>
                  </a:lnTo>
                  <a:lnTo>
                    <a:pt x="120" y="111"/>
                  </a:lnTo>
                  <a:lnTo>
                    <a:pt x="119" y="111"/>
                  </a:lnTo>
                  <a:lnTo>
                    <a:pt x="119" y="110"/>
                  </a:lnTo>
                  <a:lnTo>
                    <a:pt x="118" y="109"/>
                  </a:lnTo>
                  <a:lnTo>
                    <a:pt x="118" y="108"/>
                  </a:lnTo>
                  <a:lnTo>
                    <a:pt x="117" y="108"/>
                  </a:lnTo>
                  <a:lnTo>
                    <a:pt x="117" y="107"/>
                  </a:lnTo>
                  <a:lnTo>
                    <a:pt x="116" y="106"/>
                  </a:lnTo>
                  <a:lnTo>
                    <a:pt x="116" y="105"/>
                  </a:lnTo>
                  <a:lnTo>
                    <a:pt x="116" y="105"/>
                  </a:lnTo>
                  <a:lnTo>
                    <a:pt x="115" y="104"/>
                  </a:lnTo>
                  <a:lnTo>
                    <a:pt x="115" y="104"/>
                  </a:lnTo>
                  <a:lnTo>
                    <a:pt x="114" y="103"/>
                  </a:lnTo>
                  <a:lnTo>
                    <a:pt x="114" y="103"/>
                  </a:lnTo>
                  <a:lnTo>
                    <a:pt x="113" y="102"/>
                  </a:lnTo>
                  <a:lnTo>
                    <a:pt x="112" y="101"/>
                  </a:lnTo>
                  <a:lnTo>
                    <a:pt x="112" y="100"/>
                  </a:lnTo>
                  <a:lnTo>
                    <a:pt x="111" y="99"/>
                  </a:lnTo>
                  <a:lnTo>
                    <a:pt x="109" y="98"/>
                  </a:lnTo>
                  <a:lnTo>
                    <a:pt x="108" y="96"/>
                  </a:lnTo>
                  <a:lnTo>
                    <a:pt x="107" y="95"/>
                  </a:lnTo>
                  <a:lnTo>
                    <a:pt x="106" y="94"/>
                  </a:lnTo>
                  <a:lnTo>
                    <a:pt x="105" y="93"/>
                  </a:lnTo>
                  <a:lnTo>
                    <a:pt x="104" y="91"/>
                  </a:lnTo>
                  <a:lnTo>
                    <a:pt x="103" y="90"/>
                  </a:lnTo>
                  <a:lnTo>
                    <a:pt x="102" y="88"/>
                  </a:lnTo>
                  <a:lnTo>
                    <a:pt x="100" y="87"/>
                  </a:lnTo>
                  <a:lnTo>
                    <a:pt x="99" y="86"/>
                  </a:lnTo>
                  <a:lnTo>
                    <a:pt x="98" y="84"/>
                  </a:lnTo>
                  <a:lnTo>
                    <a:pt x="97" y="84"/>
                  </a:lnTo>
                  <a:lnTo>
                    <a:pt x="96" y="82"/>
                  </a:lnTo>
                  <a:lnTo>
                    <a:pt x="95" y="81"/>
                  </a:lnTo>
                  <a:lnTo>
                    <a:pt x="95" y="81"/>
                  </a:lnTo>
                  <a:lnTo>
                    <a:pt x="93" y="80"/>
                  </a:lnTo>
                  <a:lnTo>
                    <a:pt x="92" y="78"/>
                  </a:lnTo>
                  <a:lnTo>
                    <a:pt x="91" y="77"/>
                  </a:lnTo>
                  <a:lnTo>
                    <a:pt x="89" y="75"/>
                  </a:lnTo>
                  <a:lnTo>
                    <a:pt x="88" y="75"/>
                  </a:lnTo>
                  <a:lnTo>
                    <a:pt x="87" y="74"/>
                  </a:lnTo>
                  <a:lnTo>
                    <a:pt x="86" y="72"/>
                  </a:lnTo>
                  <a:lnTo>
                    <a:pt x="85" y="71"/>
                  </a:lnTo>
                  <a:lnTo>
                    <a:pt x="84" y="69"/>
                  </a:lnTo>
                  <a:lnTo>
                    <a:pt x="81" y="67"/>
                  </a:lnTo>
                  <a:lnTo>
                    <a:pt x="78" y="65"/>
                  </a:lnTo>
                  <a:lnTo>
                    <a:pt x="76" y="62"/>
                  </a:lnTo>
                  <a:lnTo>
                    <a:pt x="71" y="56"/>
                  </a:lnTo>
                  <a:lnTo>
                    <a:pt x="68" y="55"/>
                  </a:lnTo>
                  <a:lnTo>
                    <a:pt x="66" y="52"/>
                  </a:lnTo>
                  <a:lnTo>
                    <a:pt x="63" y="49"/>
                  </a:lnTo>
                  <a:lnTo>
                    <a:pt x="62" y="47"/>
                  </a:lnTo>
                  <a:lnTo>
                    <a:pt x="60" y="46"/>
                  </a:lnTo>
                  <a:lnTo>
                    <a:pt x="60" y="46"/>
                  </a:lnTo>
                  <a:lnTo>
                    <a:pt x="59" y="46"/>
                  </a:lnTo>
                  <a:lnTo>
                    <a:pt x="58" y="45"/>
                  </a:lnTo>
                  <a:lnTo>
                    <a:pt x="58" y="44"/>
                  </a:lnTo>
                  <a:lnTo>
                    <a:pt x="58" y="43"/>
                  </a:lnTo>
                  <a:lnTo>
                    <a:pt x="57" y="43"/>
                  </a:lnTo>
                  <a:lnTo>
                    <a:pt x="56" y="41"/>
                  </a:lnTo>
                  <a:lnTo>
                    <a:pt x="55" y="40"/>
                  </a:lnTo>
                  <a:lnTo>
                    <a:pt x="53" y="38"/>
                  </a:lnTo>
                  <a:lnTo>
                    <a:pt x="52" y="36"/>
                  </a:lnTo>
                  <a:lnTo>
                    <a:pt x="51" y="36"/>
                  </a:lnTo>
                  <a:lnTo>
                    <a:pt x="50" y="36"/>
                  </a:lnTo>
                  <a:lnTo>
                    <a:pt x="50" y="35"/>
                  </a:lnTo>
                  <a:lnTo>
                    <a:pt x="49" y="34"/>
                  </a:lnTo>
                  <a:lnTo>
                    <a:pt x="49" y="33"/>
                  </a:lnTo>
                  <a:lnTo>
                    <a:pt x="48" y="33"/>
                  </a:lnTo>
                  <a:lnTo>
                    <a:pt x="48" y="32"/>
                  </a:lnTo>
                  <a:lnTo>
                    <a:pt x="47" y="31"/>
                  </a:lnTo>
                  <a:lnTo>
                    <a:pt x="46" y="30"/>
                  </a:lnTo>
                  <a:lnTo>
                    <a:pt x="46" y="30"/>
                  </a:lnTo>
                  <a:lnTo>
                    <a:pt x="45" y="29"/>
                  </a:lnTo>
                  <a:lnTo>
                    <a:pt x="45" y="29"/>
                  </a:lnTo>
                  <a:lnTo>
                    <a:pt x="44" y="29"/>
                  </a:lnTo>
                  <a:lnTo>
                    <a:pt x="44" y="28"/>
                  </a:lnTo>
                  <a:lnTo>
                    <a:pt x="44" y="28"/>
                  </a:lnTo>
                  <a:lnTo>
                    <a:pt x="43" y="28"/>
                  </a:lnTo>
                  <a:lnTo>
                    <a:pt x="43" y="27"/>
                  </a:lnTo>
                  <a:lnTo>
                    <a:pt x="43" y="27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1" y="27"/>
                  </a:lnTo>
                  <a:lnTo>
                    <a:pt x="41" y="27"/>
                  </a:lnTo>
                  <a:lnTo>
                    <a:pt x="41" y="26"/>
                  </a:lnTo>
                  <a:lnTo>
                    <a:pt x="40" y="26"/>
                  </a:lnTo>
                  <a:lnTo>
                    <a:pt x="40" y="26"/>
                  </a:lnTo>
                  <a:lnTo>
                    <a:pt x="40" y="25"/>
                  </a:lnTo>
                  <a:lnTo>
                    <a:pt x="39" y="25"/>
                  </a:lnTo>
                  <a:lnTo>
                    <a:pt x="39" y="25"/>
                  </a:lnTo>
                  <a:lnTo>
                    <a:pt x="39" y="25"/>
                  </a:lnTo>
                  <a:lnTo>
                    <a:pt x="39" y="24"/>
                  </a:lnTo>
                  <a:lnTo>
                    <a:pt x="39" y="24"/>
                  </a:lnTo>
                  <a:lnTo>
                    <a:pt x="39" y="24"/>
                  </a:lnTo>
                  <a:lnTo>
                    <a:pt x="38" y="24"/>
                  </a:lnTo>
                  <a:lnTo>
                    <a:pt x="38" y="23"/>
                  </a:lnTo>
                  <a:lnTo>
                    <a:pt x="38" y="23"/>
                  </a:lnTo>
                  <a:lnTo>
                    <a:pt x="37" y="23"/>
                  </a:lnTo>
                  <a:lnTo>
                    <a:pt x="37" y="23"/>
                  </a:lnTo>
                  <a:lnTo>
                    <a:pt x="37" y="23"/>
                  </a:lnTo>
                  <a:lnTo>
                    <a:pt x="36" y="22"/>
                  </a:lnTo>
                  <a:lnTo>
                    <a:pt x="36" y="22"/>
                  </a:lnTo>
                  <a:lnTo>
                    <a:pt x="36" y="22"/>
                  </a:lnTo>
                  <a:lnTo>
                    <a:pt x="35" y="22"/>
                  </a:lnTo>
                  <a:lnTo>
                    <a:pt x="35" y="22"/>
                  </a:lnTo>
                  <a:lnTo>
                    <a:pt x="35" y="22"/>
                  </a:lnTo>
                  <a:lnTo>
                    <a:pt x="34" y="21"/>
                  </a:lnTo>
                  <a:lnTo>
                    <a:pt x="34" y="21"/>
                  </a:lnTo>
                  <a:lnTo>
                    <a:pt x="34" y="21"/>
                  </a:lnTo>
                  <a:lnTo>
                    <a:pt x="34" y="21"/>
                  </a:lnTo>
                  <a:lnTo>
                    <a:pt x="33" y="21"/>
                  </a:lnTo>
                  <a:lnTo>
                    <a:pt x="33" y="21"/>
                  </a:lnTo>
                  <a:lnTo>
                    <a:pt x="33" y="21"/>
                  </a:lnTo>
                  <a:lnTo>
                    <a:pt x="33" y="21"/>
                  </a:lnTo>
                  <a:lnTo>
                    <a:pt x="32" y="21"/>
                  </a:lnTo>
                  <a:lnTo>
                    <a:pt x="32" y="21"/>
                  </a:lnTo>
                  <a:lnTo>
                    <a:pt x="32" y="21"/>
                  </a:lnTo>
                  <a:lnTo>
                    <a:pt x="32" y="20"/>
                  </a:lnTo>
                  <a:lnTo>
                    <a:pt x="31" y="20"/>
                  </a:lnTo>
                  <a:lnTo>
                    <a:pt x="31" y="20"/>
                  </a:lnTo>
                  <a:lnTo>
                    <a:pt x="31" y="20"/>
                  </a:lnTo>
                  <a:lnTo>
                    <a:pt x="31" y="20"/>
                  </a:lnTo>
                  <a:lnTo>
                    <a:pt x="31" y="20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30" y="20"/>
                  </a:lnTo>
                  <a:close/>
                </a:path>
              </a:pathLst>
            </a:custGeom>
            <a:grpFill/>
            <a:ln w="215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5" name="Freeform 138">
              <a:extLst>
                <a:ext uri="{FF2B5EF4-FFF2-40B4-BE49-F238E27FC236}">
                  <a16:creationId xmlns:a16="http://schemas.microsoft.com/office/drawing/2014/main" id="{D1C557C0-7D31-F611-A96D-2956F1FD09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90788" y="9099551"/>
              <a:ext cx="336550" cy="296863"/>
            </a:xfrm>
            <a:custGeom>
              <a:avLst/>
              <a:gdLst>
                <a:gd name="T0" fmla="*/ 210 w 212"/>
                <a:gd name="T1" fmla="*/ 18 h 187"/>
                <a:gd name="T2" fmla="*/ 201 w 212"/>
                <a:gd name="T3" fmla="*/ 29 h 187"/>
                <a:gd name="T4" fmla="*/ 190 w 212"/>
                <a:gd name="T5" fmla="*/ 43 h 187"/>
                <a:gd name="T6" fmla="*/ 178 w 212"/>
                <a:gd name="T7" fmla="*/ 62 h 187"/>
                <a:gd name="T8" fmla="*/ 169 w 212"/>
                <a:gd name="T9" fmla="*/ 77 h 187"/>
                <a:gd name="T10" fmla="*/ 156 w 212"/>
                <a:gd name="T11" fmla="*/ 94 h 187"/>
                <a:gd name="T12" fmla="*/ 136 w 212"/>
                <a:gd name="T13" fmla="*/ 116 h 187"/>
                <a:gd name="T14" fmla="*/ 112 w 212"/>
                <a:gd name="T15" fmla="*/ 139 h 187"/>
                <a:gd name="T16" fmla="*/ 88 w 212"/>
                <a:gd name="T17" fmla="*/ 160 h 187"/>
                <a:gd name="T18" fmla="*/ 74 w 212"/>
                <a:gd name="T19" fmla="*/ 170 h 187"/>
                <a:gd name="T20" fmla="*/ 61 w 212"/>
                <a:gd name="T21" fmla="*/ 178 h 187"/>
                <a:gd name="T22" fmla="*/ 48 w 212"/>
                <a:gd name="T23" fmla="*/ 184 h 187"/>
                <a:gd name="T24" fmla="*/ 34 w 212"/>
                <a:gd name="T25" fmla="*/ 187 h 187"/>
                <a:gd name="T26" fmla="*/ 23 w 212"/>
                <a:gd name="T27" fmla="*/ 186 h 187"/>
                <a:gd name="T28" fmla="*/ 15 w 212"/>
                <a:gd name="T29" fmla="*/ 184 h 187"/>
                <a:gd name="T30" fmla="*/ 10 w 212"/>
                <a:gd name="T31" fmla="*/ 181 h 187"/>
                <a:gd name="T32" fmla="*/ 5 w 212"/>
                <a:gd name="T33" fmla="*/ 175 h 187"/>
                <a:gd name="T34" fmla="*/ 2 w 212"/>
                <a:gd name="T35" fmla="*/ 169 h 187"/>
                <a:gd name="T36" fmla="*/ 0 w 212"/>
                <a:gd name="T37" fmla="*/ 163 h 187"/>
                <a:gd name="T38" fmla="*/ 2 w 212"/>
                <a:gd name="T39" fmla="*/ 151 h 187"/>
                <a:gd name="T40" fmla="*/ 7 w 212"/>
                <a:gd name="T41" fmla="*/ 138 h 187"/>
                <a:gd name="T42" fmla="*/ 15 w 212"/>
                <a:gd name="T43" fmla="*/ 126 h 187"/>
                <a:gd name="T44" fmla="*/ 25 w 212"/>
                <a:gd name="T45" fmla="*/ 114 h 187"/>
                <a:gd name="T46" fmla="*/ 45 w 212"/>
                <a:gd name="T47" fmla="*/ 93 h 187"/>
                <a:gd name="T48" fmla="*/ 71 w 212"/>
                <a:gd name="T49" fmla="*/ 70 h 187"/>
                <a:gd name="T50" fmla="*/ 107 w 212"/>
                <a:gd name="T51" fmla="*/ 40 h 187"/>
                <a:gd name="T52" fmla="*/ 117 w 212"/>
                <a:gd name="T53" fmla="*/ 32 h 187"/>
                <a:gd name="T54" fmla="*/ 130 w 212"/>
                <a:gd name="T55" fmla="*/ 25 h 187"/>
                <a:gd name="T56" fmla="*/ 148 w 212"/>
                <a:gd name="T57" fmla="*/ 17 h 187"/>
                <a:gd name="T58" fmla="*/ 159 w 212"/>
                <a:gd name="T59" fmla="*/ 15 h 187"/>
                <a:gd name="T60" fmla="*/ 175 w 212"/>
                <a:gd name="T61" fmla="*/ 18 h 187"/>
                <a:gd name="T62" fmla="*/ 187 w 212"/>
                <a:gd name="T63" fmla="*/ 15 h 187"/>
                <a:gd name="T64" fmla="*/ 192 w 212"/>
                <a:gd name="T65" fmla="*/ 7 h 187"/>
                <a:gd name="T66" fmla="*/ 204 w 212"/>
                <a:gd name="T67" fmla="*/ 0 h 187"/>
                <a:gd name="T68" fmla="*/ 163 w 212"/>
                <a:gd name="T69" fmla="*/ 35 h 187"/>
                <a:gd name="T70" fmla="*/ 153 w 212"/>
                <a:gd name="T71" fmla="*/ 36 h 187"/>
                <a:gd name="T72" fmla="*/ 139 w 212"/>
                <a:gd name="T73" fmla="*/ 43 h 187"/>
                <a:gd name="T74" fmla="*/ 128 w 212"/>
                <a:gd name="T75" fmla="*/ 49 h 187"/>
                <a:gd name="T76" fmla="*/ 120 w 212"/>
                <a:gd name="T77" fmla="*/ 57 h 187"/>
                <a:gd name="T78" fmla="*/ 82 w 212"/>
                <a:gd name="T79" fmla="*/ 87 h 187"/>
                <a:gd name="T80" fmla="*/ 59 w 212"/>
                <a:gd name="T81" fmla="*/ 109 h 187"/>
                <a:gd name="T82" fmla="*/ 40 w 212"/>
                <a:gd name="T83" fmla="*/ 128 h 187"/>
                <a:gd name="T84" fmla="*/ 31 w 212"/>
                <a:gd name="T85" fmla="*/ 139 h 187"/>
                <a:gd name="T86" fmla="*/ 25 w 212"/>
                <a:gd name="T87" fmla="*/ 149 h 187"/>
                <a:gd name="T88" fmla="*/ 22 w 212"/>
                <a:gd name="T89" fmla="*/ 157 h 187"/>
                <a:gd name="T90" fmla="*/ 21 w 212"/>
                <a:gd name="T91" fmla="*/ 161 h 187"/>
                <a:gd name="T92" fmla="*/ 21 w 212"/>
                <a:gd name="T93" fmla="*/ 163 h 187"/>
                <a:gd name="T94" fmla="*/ 22 w 212"/>
                <a:gd name="T95" fmla="*/ 163 h 187"/>
                <a:gd name="T96" fmla="*/ 23 w 212"/>
                <a:gd name="T97" fmla="*/ 164 h 187"/>
                <a:gd name="T98" fmla="*/ 25 w 212"/>
                <a:gd name="T99" fmla="*/ 165 h 187"/>
                <a:gd name="T100" fmla="*/ 27 w 212"/>
                <a:gd name="T101" fmla="*/ 166 h 187"/>
                <a:gd name="T102" fmla="*/ 33 w 212"/>
                <a:gd name="T103" fmla="*/ 166 h 187"/>
                <a:gd name="T104" fmla="*/ 42 w 212"/>
                <a:gd name="T105" fmla="*/ 164 h 187"/>
                <a:gd name="T106" fmla="*/ 52 w 212"/>
                <a:gd name="T107" fmla="*/ 160 h 187"/>
                <a:gd name="T108" fmla="*/ 63 w 212"/>
                <a:gd name="T109" fmla="*/ 153 h 187"/>
                <a:gd name="T110" fmla="*/ 76 w 212"/>
                <a:gd name="T111" fmla="*/ 144 h 187"/>
                <a:gd name="T112" fmla="*/ 100 w 212"/>
                <a:gd name="T113" fmla="*/ 123 h 187"/>
                <a:gd name="T114" fmla="*/ 122 w 212"/>
                <a:gd name="T115" fmla="*/ 100 h 187"/>
                <a:gd name="T116" fmla="*/ 141 w 212"/>
                <a:gd name="T117" fmla="*/ 79 h 187"/>
                <a:gd name="T118" fmla="*/ 153 w 212"/>
                <a:gd name="T119" fmla="*/ 65 h 187"/>
                <a:gd name="T120" fmla="*/ 161 w 212"/>
                <a:gd name="T121" fmla="*/ 51 h 187"/>
                <a:gd name="T122" fmla="*/ 197 w 212"/>
                <a:gd name="T123" fmla="*/ 19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2" h="187">
                  <a:moveTo>
                    <a:pt x="208" y="3"/>
                  </a:moveTo>
                  <a:lnTo>
                    <a:pt x="208" y="3"/>
                  </a:lnTo>
                  <a:lnTo>
                    <a:pt x="208" y="3"/>
                  </a:lnTo>
                  <a:lnTo>
                    <a:pt x="209" y="4"/>
                  </a:lnTo>
                  <a:lnTo>
                    <a:pt x="210" y="5"/>
                  </a:lnTo>
                  <a:lnTo>
                    <a:pt x="211" y="7"/>
                  </a:lnTo>
                  <a:lnTo>
                    <a:pt x="212" y="9"/>
                  </a:lnTo>
                  <a:lnTo>
                    <a:pt x="212" y="10"/>
                  </a:lnTo>
                  <a:lnTo>
                    <a:pt x="212" y="11"/>
                  </a:lnTo>
                  <a:lnTo>
                    <a:pt x="212" y="12"/>
                  </a:lnTo>
                  <a:lnTo>
                    <a:pt x="212" y="13"/>
                  </a:lnTo>
                  <a:lnTo>
                    <a:pt x="212" y="14"/>
                  </a:lnTo>
                  <a:lnTo>
                    <a:pt x="211" y="14"/>
                  </a:lnTo>
                  <a:lnTo>
                    <a:pt x="211" y="15"/>
                  </a:lnTo>
                  <a:lnTo>
                    <a:pt x="211" y="15"/>
                  </a:lnTo>
                  <a:lnTo>
                    <a:pt x="211" y="16"/>
                  </a:lnTo>
                  <a:lnTo>
                    <a:pt x="210" y="17"/>
                  </a:lnTo>
                  <a:lnTo>
                    <a:pt x="210" y="17"/>
                  </a:lnTo>
                  <a:lnTo>
                    <a:pt x="210" y="18"/>
                  </a:lnTo>
                  <a:lnTo>
                    <a:pt x="209" y="18"/>
                  </a:lnTo>
                  <a:lnTo>
                    <a:pt x="209" y="19"/>
                  </a:lnTo>
                  <a:lnTo>
                    <a:pt x="209" y="19"/>
                  </a:lnTo>
                  <a:lnTo>
                    <a:pt x="209" y="19"/>
                  </a:lnTo>
                  <a:lnTo>
                    <a:pt x="208" y="19"/>
                  </a:lnTo>
                  <a:lnTo>
                    <a:pt x="208" y="19"/>
                  </a:lnTo>
                  <a:lnTo>
                    <a:pt x="208" y="20"/>
                  </a:lnTo>
                  <a:lnTo>
                    <a:pt x="207" y="20"/>
                  </a:lnTo>
                  <a:lnTo>
                    <a:pt x="207" y="21"/>
                  </a:lnTo>
                  <a:lnTo>
                    <a:pt x="206" y="22"/>
                  </a:lnTo>
                  <a:lnTo>
                    <a:pt x="206" y="23"/>
                  </a:lnTo>
                  <a:lnTo>
                    <a:pt x="206" y="24"/>
                  </a:lnTo>
                  <a:lnTo>
                    <a:pt x="205" y="25"/>
                  </a:lnTo>
                  <a:lnTo>
                    <a:pt x="204" y="26"/>
                  </a:lnTo>
                  <a:lnTo>
                    <a:pt x="203" y="27"/>
                  </a:lnTo>
                  <a:lnTo>
                    <a:pt x="203" y="28"/>
                  </a:lnTo>
                  <a:lnTo>
                    <a:pt x="202" y="29"/>
                  </a:lnTo>
                  <a:lnTo>
                    <a:pt x="202" y="29"/>
                  </a:lnTo>
                  <a:lnTo>
                    <a:pt x="201" y="29"/>
                  </a:lnTo>
                  <a:lnTo>
                    <a:pt x="200" y="30"/>
                  </a:lnTo>
                  <a:lnTo>
                    <a:pt x="198" y="32"/>
                  </a:lnTo>
                  <a:lnTo>
                    <a:pt x="197" y="34"/>
                  </a:lnTo>
                  <a:lnTo>
                    <a:pt x="197" y="35"/>
                  </a:lnTo>
                  <a:lnTo>
                    <a:pt x="196" y="36"/>
                  </a:lnTo>
                  <a:lnTo>
                    <a:pt x="195" y="37"/>
                  </a:lnTo>
                  <a:lnTo>
                    <a:pt x="195" y="37"/>
                  </a:lnTo>
                  <a:lnTo>
                    <a:pt x="195" y="37"/>
                  </a:lnTo>
                  <a:lnTo>
                    <a:pt x="194" y="38"/>
                  </a:lnTo>
                  <a:lnTo>
                    <a:pt x="194" y="38"/>
                  </a:lnTo>
                  <a:lnTo>
                    <a:pt x="194" y="38"/>
                  </a:lnTo>
                  <a:lnTo>
                    <a:pt x="193" y="39"/>
                  </a:lnTo>
                  <a:lnTo>
                    <a:pt x="193" y="39"/>
                  </a:lnTo>
                  <a:lnTo>
                    <a:pt x="192" y="40"/>
                  </a:lnTo>
                  <a:lnTo>
                    <a:pt x="192" y="41"/>
                  </a:lnTo>
                  <a:lnTo>
                    <a:pt x="191" y="41"/>
                  </a:lnTo>
                  <a:lnTo>
                    <a:pt x="191" y="42"/>
                  </a:lnTo>
                  <a:lnTo>
                    <a:pt x="191" y="42"/>
                  </a:lnTo>
                  <a:lnTo>
                    <a:pt x="190" y="43"/>
                  </a:lnTo>
                  <a:lnTo>
                    <a:pt x="190" y="44"/>
                  </a:lnTo>
                  <a:lnTo>
                    <a:pt x="189" y="44"/>
                  </a:lnTo>
                  <a:lnTo>
                    <a:pt x="189" y="45"/>
                  </a:lnTo>
                  <a:lnTo>
                    <a:pt x="188" y="46"/>
                  </a:lnTo>
                  <a:lnTo>
                    <a:pt x="188" y="46"/>
                  </a:lnTo>
                  <a:lnTo>
                    <a:pt x="188" y="47"/>
                  </a:lnTo>
                  <a:lnTo>
                    <a:pt x="187" y="48"/>
                  </a:lnTo>
                  <a:lnTo>
                    <a:pt x="187" y="48"/>
                  </a:lnTo>
                  <a:lnTo>
                    <a:pt x="187" y="48"/>
                  </a:lnTo>
                  <a:lnTo>
                    <a:pt x="187" y="49"/>
                  </a:lnTo>
                  <a:lnTo>
                    <a:pt x="186" y="51"/>
                  </a:lnTo>
                  <a:lnTo>
                    <a:pt x="185" y="52"/>
                  </a:lnTo>
                  <a:lnTo>
                    <a:pt x="184" y="53"/>
                  </a:lnTo>
                  <a:lnTo>
                    <a:pt x="183" y="55"/>
                  </a:lnTo>
                  <a:lnTo>
                    <a:pt x="183" y="56"/>
                  </a:lnTo>
                  <a:lnTo>
                    <a:pt x="181" y="58"/>
                  </a:lnTo>
                  <a:lnTo>
                    <a:pt x="179" y="61"/>
                  </a:lnTo>
                  <a:lnTo>
                    <a:pt x="179" y="62"/>
                  </a:lnTo>
                  <a:lnTo>
                    <a:pt x="178" y="62"/>
                  </a:lnTo>
                  <a:lnTo>
                    <a:pt x="178" y="64"/>
                  </a:lnTo>
                  <a:lnTo>
                    <a:pt x="178" y="65"/>
                  </a:lnTo>
                  <a:lnTo>
                    <a:pt x="177" y="67"/>
                  </a:lnTo>
                  <a:lnTo>
                    <a:pt x="176" y="67"/>
                  </a:lnTo>
                  <a:lnTo>
                    <a:pt x="176" y="68"/>
                  </a:lnTo>
                  <a:lnTo>
                    <a:pt x="175" y="68"/>
                  </a:lnTo>
                  <a:lnTo>
                    <a:pt x="175" y="69"/>
                  </a:lnTo>
                  <a:lnTo>
                    <a:pt x="174" y="70"/>
                  </a:lnTo>
                  <a:lnTo>
                    <a:pt x="174" y="71"/>
                  </a:lnTo>
                  <a:lnTo>
                    <a:pt x="173" y="71"/>
                  </a:lnTo>
                  <a:lnTo>
                    <a:pt x="173" y="72"/>
                  </a:lnTo>
                  <a:lnTo>
                    <a:pt x="172" y="73"/>
                  </a:lnTo>
                  <a:lnTo>
                    <a:pt x="172" y="74"/>
                  </a:lnTo>
                  <a:lnTo>
                    <a:pt x="171" y="74"/>
                  </a:lnTo>
                  <a:lnTo>
                    <a:pt x="171" y="75"/>
                  </a:lnTo>
                  <a:lnTo>
                    <a:pt x="170" y="76"/>
                  </a:lnTo>
                  <a:lnTo>
                    <a:pt x="170" y="77"/>
                  </a:lnTo>
                  <a:lnTo>
                    <a:pt x="169" y="77"/>
                  </a:lnTo>
                  <a:lnTo>
                    <a:pt x="169" y="77"/>
                  </a:lnTo>
                  <a:lnTo>
                    <a:pt x="168" y="78"/>
                  </a:lnTo>
                  <a:lnTo>
                    <a:pt x="168" y="78"/>
                  </a:lnTo>
                  <a:lnTo>
                    <a:pt x="168" y="79"/>
                  </a:lnTo>
                  <a:lnTo>
                    <a:pt x="167" y="80"/>
                  </a:lnTo>
                  <a:lnTo>
                    <a:pt x="167" y="81"/>
                  </a:lnTo>
                  <a:lnTo>
                    <a:pt x="166" y="82"/>
                  </a:lnTo>
                  <a:lnTo>
                    <a:pt x="165" y="83"/>
                  </a:lnTo>
                  <a:lnTo>
                    <a:pt x="165" y="84"/>
                  </a:lnTo>
                  <a:lnTo>
                    <a:pt x="164" y="84"/>
                  </a:lnTo>
                  <a:lnTo>
                    <a:pt x="163" y="85"/>
                  </a:lnTo>
                  <a:lnTo>
                    <a:pt x="162" y="86"/>
                  </a:lnTo>
                  <a:lnTo>
                    <a:pt x="162" y="86"/>
                  </a:lnTo>
                  <a:lnTo>
                    <a:pt x="161" y="87"/>
                  </a:lnTo>
                  <a:lnTo>
                    <a:pt x="160" y="88"/>
                  </a:lnTo>
                  <a:lnTo>
                    <a:pt x="159" y="90"/>
                  </a:lnTo>
                  <a:lnTo>
                    <a:pt x="159" y="91"/>
                  </a:lnTo>
                  <a:lnTo>
                    <a:pt x="158" y="92"/>
                  </a:lnTo>
                  <a:lnTo>
                    <a:pt x="157" y="93"/>
                  </a:lnTo>
                  <a:lnTo>
                    <a:pt x="156" y="94"/>
                  </a:lnTo>
                  <a:lnTo>
                    <a:pt x="155" y="95"/>
                  </a:lnTo>
                  <a:lnTo>
                    <a:pt x="154" y="96"/>
                  </a:lnTo>
                  <a:lnTo>
                    <a:pt x="153" y="97"/>
                  </a:lnTo>
                  <a:lnTo>
                    <a:pt x="152" y="98"/>
                  </a:lnTo>
                  <a:lnTo>
                    <a:pt x="151" y="99"/>
                  </a:lnTo>
                  <a:lnTo>
                    <a:pt x="150" y="100"/>
                  </a:lnTo>
                  <a:lnTo>
                    <a:pt x="149" y="101"/>
                  </a:lnTo>
                  <a:lnTo>
                    <a:pt x="149" y="103"/>
                  </a:lnTo>
                  <a:lnTo>
                    <a:pt x="147" y="104"/>
                  </a:lnTo>
                  <a:lnTo>
                    <a:pt x="146" y="105"/>
                  </a:lnTo>
                  <a:lnTo>
                    <a:pt x="145" y="106"/>
                  </a:lnTo>
                  <a:lnTo>
                    <a:pt x="144" y="107"/>
                  </a:lnTo>
                  <a:lnTo>
                    <a:pt x="143" y="108"/>
                  </a:lnTo>
                  <a:lnTo>
                    <a:pt x="141" y="110"/>
                  </a:lnTo>
                  <a:lnTo>
                    <a:pt x="140" y="111"/>
                  </a:lnTo>
                  <a:lnTo>
                    <a:pt x="139" y="112"/>
                  </a:lnTo>
                  <a:lnTo>
                    <a:pt x="139" y="114"/>
                  </a:lnTo>
                  <a:lnTo>
                    <a:pt x="137" y="115"/>
                  </a:lnTo>
                  <a:lnTo>
                    <a:pt x="136" y="116"/>
                  </a:lnTo>
                  <a:lnTo>
                    <a:pt x="135" y="117"/>
                  </a:lnTo>
                  <a:lnTo>
                    <a:pt x="133" y="118"/>
                  </a:lnTo>
                  <a:lnTo>
                    <a:pt x="132" y="120"/>
                  </a:lnTo>
                  <a:lnTo>
                    <a:pt x="131" y="121"/>
                  </a:lnTo>
                  <a:lnTo>
                    <a:pt x="131" y="121"/>
                  </a:lnTo>
                  <a:lnTo>
                    <a:pt x="130" y="123"/>
                  </a:lnTo>
                  <a:lnTo>
                    <a:pt x="129" y="124"/>
                  </a:lnTo>
                  <a:lnTo>
                    <a:pt x="127" y="125"/>
                  </a:lnTo>
                  <a:lnTo>
                    <a:pt x="126" y="126"/>
                  </a:lnTo>
                  <a:lnTo>
                    <a:pt x="125" y="127"/>
                  </a:lnTo>
                  <a:lnTo>
                    <a:pt x="123" y="129"/>
                  </a:lnTo>
                  <a:lnTo>
                    <a:pt x="122" y="130"/>
                  </a:lnTo>
                  <a:lnTo>
                    <a:pt x="120" y="131"/>
                  </a:lnTo>
                  <a:lnTo>
                    <a:pt x="120" y="133"/>
                  </a:lnTo>
                  <a:lnTo>
                    <a:pt x="118" y="134"/>
                  </a:lnTo>
                  <a:lnTo>
                    <a:pt x="117" y="135"/>
                  </a:lnTo>
                  <a:lnTo>
                    <a:pt x="115" y="136"/>
                  </a:lnTo>
                  <a:lnTo>
                    <a:pt x="114" y="138"/>
                  </a:lnTo>
                  <a:lnTo>
                    <a:pt x="112" y="139"/>
                  </a:lnTo>
                  <a:lnTo>
                    <a:pt x="111" y="140"/>
                  </a:lnTo>
                  <a:lnTo>
                    <a:pt x="110" y="142"/>
                  </a:lnTo>
                  <a:lnTo>
                    <a:pt x="109" y="143"/>
                  </a:lnTo>
                  <a:lnTo>
                    <a:pt x="107" y="144"/>
                  </a:lnTo>
                  <a:lnTo>
                    <a:pt x="106" y="145"/>
                  </a:lnTo>
                  <a:lnTo>
                    <a:pt x="104" y="146"/>
                  </a:lnTo>
                  <a:lnTo>
                    <a:pt x="103" y="148"/>
                  </a:lnTo>
                  <a:lnTo>
                    <a:pt x="101" y="149"/>
                  </a:lnTo>
                  <a:lnTo>
                    <a:pt x="101" y="150"/>
                  </a:lnTo>
                  <a:lnTo>
                    <a:pt x="99" y="152"/>
                  </a:lnTo>
                  <a:lnTo>
                    <a:pt x="97" y="153"/>
                  </a:lnTo>
                  <a:lnTo>
                    <a:pt x="96" y="154"/>
                  </a:lnTo>
                  <a:lnTo>
                    <a:pt x="94" y="155"/>
                  </a:lnTo>
                  <a:lnTo>
                    <a:pt x="93" y="156"/>
                  </a:lnTo>
                  <a:lnTo>
                    <a:pt x="92" y="157"/>
                  </a:lnTo>
                  <a:lnTo>
                    <a:pt x="90" y="158"/>
                  </a:lnTo>
                  <a:lnTo>
                    <a:pt x="90" y="159"/>
                  </a:lnTo>
                  <a:lnTo>
                    <a:pt x="89" y="160"/>
                  </a:lnTo>
                  <a:lnTo>
                    <a:pt x="88" y="160"/>
                  </a:lnTo>
                  <a:lnTo>
                    <a:pt x="87" y="161"/>
                  </a:lnTo>
                  <a:lnTo>
                    <a:pt x="87" y="162"/>
                  </a:lnTo>
                  <a:lnTo>
                    <a:pt x="86" y="162"/>
                  </a:lnTo>
                  <a:lnTo>
                    <a:pt x="85" y="163"/>
                  </a:lnTo>
                  <a:lnTo>
                    <a:pt x="84" y="163"/>
                  </a:lnTo>
                  <a:lnTo>
                    <a:pt x="83" y="163"/>
                  </a:lnTo>
                  <a:lnTo>
                    <a:pt x="83" y="164"/>
                  </a:lnTo>
                  <a:lnTo>
                    <a:pt x="82" y="164"/>
                  </a:lnTo>
                  <a:lnTo>
                    <a:pt x="82" y="165"/>
                  </a:lnTo>
                  <a:lnTo>
                    <a:pt x="81" y="165"/>
                  </a:lnTo>
                  <a:lnTo>
                    <a:pt x="80" y="166"/>
                  </a:lnTo>
                  <a:lnTo>
                    <a:pt x="80" y="166"/>
                  </a:lnTo>
                  <a:lnTo>
                    <a:pt x="79" y="167"/>
                  </a:lnTo>
                  <a:lnTo>
                    <a:pt x="78" y="168"/>
                  </a:lnTo>
                  <a:lnTo>
                    <a:pt x="77" y="168"/>
                  </a:lnTo>
                  <a:lnTo>
                    <a:pt x="76" y="169"/>
                  </a:lnTo>
                  <a:lnTo>
                    <a:pt x="76" y="169"/>
                  </a:lnTo>
                  <a:lnTo>
                    <a:pt x="75" y="170"/>
                  </a:lnTo>
                  <a:lnTo>
                    <a:pt x="74" y="170"/>
                  </a:lnTo>
                  <a:lnTo>
                    <a:pt x="73" y="171"/>
                  </a:lnTo>
                  <a:lnTo>
                    <a:pt x="73" y="171"/>
                  </a:lnTo>
                  <a:lnTo>
                    <a:pt x="73" y="172"/>
                  </a:lnTo>
                  <a:lnTo>
                    <a:pt x="72" y="172"/>
                  </a:lnTo>
                  <a:lnTo>
                    <a:pt x="71" y="173"/>
                  </a:lnTo>
                  <a:lnTo>
                    <a:pt x="70" y="173"/>
                  </a:lnTo>
                  <a:lnTo>
                    <a:pt x="69" y="173"/>
                  </a:lnTo>
                  <a:lnTo>
                    <a:pt x="69" y="173"/>
                  </a:lnTo>
                  <a:lnTo>
                    <a:pt x="68" y="174"/>
                  </a:lnTo>
                  <a:lnTo>
                    <a:pt x="67" y="174"/>
                  </a:lnTo>
                  <a:lnTo>
                    <a:pt x="66" y="175"/>
                  </a:lnTo>
                  <a:lnTo>
                    <a:pt x="65" y="175"/>
                  </a:lnTo>
                  <a:lnTo>
                    <a:pt x="65" y="176"/>
                  </a:lnTo>
                  <a:lnTo>
                    <a:pt x="64" y="176"/>
                  </a:lnTo>
                  <a:lnTo>
                    <a:pt x="63" y="177"/>
                  </a:lnTo>
                  <a:lnTo>
                    <a:pt x="63" y="177"/>
                  </a:lnTo>
                  <a:lnTo>
                    <a:pt x="63" y="177"/>
                  </a:lnTo>
                  <a:lnTo>
                    <a:pt x="62" y="178"/>
                  </a:lnTo>
                  <a:lnTo>
                    <a:pt x="61" y="178"/>
                  </a:lnTo>
                  <a:lnTo>
                    <a:pt x="61" y="179"/>
                  </a:lnTo>
                  <a:lnTo>
                    <a:pt x="60" y="179"/>
                  </a:lnTo>
                  <a:lnTo>
                    <a:pt x="59" y="179"/>
                  </a:lnTo>
                  <a:lnTo>
                    <a:pt x="59" y="179"/>
                  </a:lnTo>
                  <a:lnTo>
                    <a:pt x="58" y="180"/>
                  </a:lnTo>
                  <a:lnTo>
                    <a:pt x="57" y="180"/>
                  </a:lnTo>
                  <a:lnTo>
                    <a:pt x="56" y="181"/>
                  </a:lnTo>
                  <a:lnTo>
                    <a:pt x="55" y="181"/>
                  </a:lnTo>
                  <a:lnTo>
                    <a:pt x="55" y="181"/>
                  </a:lnTo>
                  <a:lnTo>
                    <a:pt x="54" y="182"/>
                  </a:lnTo>
                  <a:lnTo>
                    <a:pt x="53" y="182"/>
                  </a:lnTo>
                  <a:lnTo>
                    <a:pt x="53" y="182"/>
                  </a:lnTo>
                  <a:lnTo>
                    <a:pt x="53" y="182"/>
                  </a:lnTo>
                  <a:lnTo>
                    <a:pt x="52" y="182"/>
                  </a:lnTo>
                  <a:lnTo>
                    <a:pt x="51" y="182"/>
                  </a:lnTo>
                  <a:lnTo>
                    <a:pt x="50" y="183"/>
                  </a:lnTo>
                  <a:lnTo>
                    <a:pt x="49" y="183"/>
                  </a:lnTo>
                  <a:lnTo>
                    <a:pt x="49" y="183"/>
                  </a:lnTo>
                  <a:lnTo>
                    <a:pt x="48" y="184"/>
                  </a:lnTo>
                  <a:lnTo>
                    <a:pt x="47" y="184"/>
                  </a:lnTo>
                  <a:lnTo>
                    <a:pt x="46" y="184"/>
                  </a:lnTo>
                  <a:lnTo>
                    <a:pt x="46" y="184"/>
                  </a:lnTo>
                  <a:lnTo>
                    <a:pt x="45" y="185"/>
                  </a:lnTo>
                  <a:lnTo>
                    <a:pt x="44" y="185"/>
                  </a:lnTo>
                  <a:lnTo>
                    <a:pt x="44" y="185"/>
                  </a:lnTo>
                  <a:lnTo>
                    <a:pt x="43" y="185"/>
                  </a:lnTo>
                  <a:lnTo>
                    <a:pt x="43" y="185"/>
                  </a:lnTo>
                  <a:lnTo>
                    <a:pt x="42" y="186"/>
                  </a:lnTo>
                  <a:lnTo>
                    <a:pt x="41" y="186"/>
                  </a:lnTo>
                  <a:lnTo>
                    <a:pt x="40" y="186"/>
                  </a:lnTo>
                  <a:lnTo>
                    <a:pt x="39" y="186"/>
                  </a:lnTo>
                  <a:lnTo>
                    <a:pt x="39" y="186"/>
                  </a:lnTo>
                  <a:lnTo>
                    <a:pt x="38" y="187"/>
                  </a:lnTo>
                  <a:lnTo>
                    <a:pt x="37" y="187"/>
                  </a:lnTo>
                  <a:lnTo>
                    <a:pt x="36" y="187"/>
                  </a:lnTo>
                  <a:lnTo>
                    <a:pt x="36" y="187"/>
                  </a:lnTo>
                  <a:lnTo>
                    <a:pt x="35" y="187"/>
                  </a:lnTo>
                  <a:lnTo>
                    <a:pt x="34" y="187"/>
                  </a:lnTo>
                  <a:lnTo>
                    <a:pt x="34" y="187"/>
                  </a:lnTo>
                  <a:lnTo>
                    <a:pt x="33" y="187"/>
                  </a:lnTo>
                  <a:lnTo>
                    <a:pt x="33" y="187"/>
                  </a:lnTo>
                  <a:lnTo>
                    <a:pt x="32" y="187"/>
                  </a:lnTo>
                  <a:lnTo>
                    <a:pt x="31" y="187"/>
                  </a:lnTo>
                  <a:lnTo>
                    <a:pt x="30" y="187"/>
                  </a:lnTo>
                  <a:lnTo>
                    <a:pt x="29" y="187"/>
                  </a:lnTo>
                  <a:lnTo>
                    <a:pt x="29" y="187"/>
                  </a:lnTo>
                  <a:lnTo>
                    <a:pt x="28" y="187"/>
                  </a:lnTo>
                  <a:lnTo>
                    <a:pt x="27" y="187"/>
                  </a:lnTo>
                  <a:lnTo>
                    <a:pt x="26" y="187"/>
                  </a:lnTo>
                  <a:lnTo>
                    <a:pt x="25" y="187"/>
                  </a:lnTo>
                  <a:lnTo>
                    <a:pt x="25" y="187"/>
                  </a:lnTo>
                  <a:lnTo>
                    <a:pt x="25" y="187"/>
                  </a:lnTo>
                  <a:lnTo>
                    <a:pt x="24" y="187"/>
                  </a:lnTo>
                  <a:lnTo>
                    <a:pt x="24" y="187"/>
                  </a:lnTo>
                  <a:lnTo>
                    <a:pt x="23" y="187"/>
                  </a:lnTo>
                  <a:lnTo>
                    <a:pt x="23" y="187"/>
                  </a:lnTo>
                  <a:lnTo>
                    <a:pt x="23" y="186"/>
                  </a:lnTo>
                  <a:lnTo>
                    <a:pt x="22" y="186"/>
                  </a:lnTo>
                  <a:lnTo>
                    <a:pt x="22" y="186"/>
                  </a:lnTo>
                  <a:lnTo>
                    <a:pt x="21" y="186"/>
                  </a:lnTo>
                  <a:lnTo>
                    <a:pt x="21" y="186"/>
                  </a:lnTo>
                  <a:lnTo>
                    <a:pt x="21" y="186"/>
                  </a:lnTo>
                  <a:lnTo>
                    <a:pt x="20" y="186"/>
                  </a:lnTo>
                  <a:lnTo>
                    <a:pt x="20" y="186"/>
                  </a:lnTo>
                  <a:lnTo>
                    <a:pt x="19" y="186"/>
                  </a:lnTo>
                  <a:lnTo>
                    <a:pt x="19" y="185"/>
                  </a:lnTo>
                  <a:lnTo>
                    <a:pt x="19" y="185"/>
                  </a:lnTo>
                  <a:lnTo>
                    <a:pt x="18" y="185"/>
                  </a:lnTo>
                  <a:lnTo>
                    <a:pt x="18" y="185"/>
                  </a:lnTo>
                  <a:lnTo>
                    <a:pt x="18" y="185"/>
                  </a:lnTo>
                  <a:lnTo>
                    <a:pt x="17" y="185"/>
                  </a:lnTo>
                  <a:lnTo>
                    <a:pt x="17" y="185"/>
                  </a:lnTo>
                  <a:lnTo>
                    <a:pt x="16" y="184"/>
                  </a:lnTo>
                  <a:lnTo>
                    <a:pt x="16" y="184"/>
                  </a:lnTo>
                  <a:lnTo>
                    <a:pt x="16" y="184"/>
                  </a:lnTo>
                  <a:lnTo>
                    <a:pt x="15" y="184"/>
                  </a:lnTo>
                  <a:lnTo>
                    <a:pt x="15" y="184"/>
                  </a:lnTo>
                  <a:lnTo>
                    <a:pt x="15" y="184"/>
                  </a:lnTo>
                  <a:lnTo>
                    <a:pt x="15" y="183"/>
                  </a:lnTo>
                  <a:lnTo>
                    <a:pt x="15" y="183"/>
                  </a:lnTo>
                  <a:lnTo>
                    <a:pt x="14" y="183"/>
                  </a:lnTo>
                  <a:lnTo>
                    <a:pt x="14" y="183"/>
                  </a:lnTo>
                  <a:lnTo>
                    <a:pt x="14" y="183"/>
                  </a:lnTo>
                  <a:lnTo>
                    <a:pt x="13" y="182"/>
                  </a:lnTo>
                  <a:lnTo>
                    <a:pt x="13" y="182"/>
                  </a:lnTo>
                  <a:lnTo>
                    <a:pt x="13" y="182"/>
                  </a:lnTo>
                  <a:lnTo>
                    <a:pt x="12" y="182"/>
                  </a:lnTo>
                  <a:lnTo>
                    <a:pt x="12" y="182"/>
                  </a:lnTo>
                  <a:lnTo>
                    <a:pt x="12" y="182"/>
                  </a:lnTo>
                  <a:lnTo>
                    <a:pt x="11" y="182"/>
                  </a:lnTo>
                  <a:lnTo>
                    <a:pt x="11" y="182"/>
                  </a:lnTo>
                  <a:lnTo>
                    <a:pt x="11" y="181"/>
                  </a:lnTo>
                  <a:lnTo>
                    <a:pt x="10" y="181"/>
                  </a:lnTo>
                  <a:lnTo>
                    <a:pt x="10" y="181"/>
                  </a:lnTo>
                  <a:lnTo>
                    <a:pt x="10" y="181"/>
                  </a:lnTo>
                  <a:lnTo>
                    <a:pt x="9" y="180"/>
                  </a:lnTo>
                  <a:lnTo>
                    <a:pt x="9" y="180"/>
                  </a:lnTo>
                  <a:lnTo>
                    <a:pt x="9" y="180"/>
                  </a:lnTo>
                  <a:lnTo>
                    <a:pt x="8" y="180"/>
                  </a:lnTo>
                  <a:lnTo>
                    <a:pt x="8" y="179"/>
                  </a:lnTo>
                  <a:lnTo>
                    <a:pt x="8" y="179"/>
                  </a:lnTo>
                  <a:lnTo>
                    <a:pt x="7" y="179"/>
                  </a:lnTo>
                  <a:lnTo>
                    <a:pt x="7" y="178"/>
                  </a:lnTo>
                  <a:lnTo>
                    <a:pt x="7" y="178"/>
                  </a:lnTo>
                  <a:lnTo>
                    <a:pt x="7" y="178"/>
                  </a:lnTo>
                  <a:lnTo>
                    <a:pt x="6" y="178"/>
                  </a:lnTo>
                  <a:lnTo>
                    <a:pt x="6" y="177"/>
                  </a:lnTo>
                  <a:lnTo>
                    <a:pt x="6" y="177"/>
                  </a:lnTo>
                  <a:lnTo>
                    <a:pt x="6" y="177"/>
                  </a:lnTo>
                  <a:lnTo>
                    <a:pt x="6" y="176"/>
                  </a:lnTo>
                  <a:lnTo>
                    <a:pt x="6" y="176"/>
                  </a:lnTo>
                  <a:lnTo>
                    <a:pt x="6" y="176"/>
                  </a:lnTo>
                  <a:lnTo>
                    <a:pt x="5" y="175"/>
                  </a:lnTo>
                  <a:lnTo>
                    <a:pt x="5" y="175"/>
                  </a:lnTo>
                  <a:lnTo>
                    <a:pt x="5" y="175"/>
                  </a:lnTo>
                  <a:lnTo>
                    <a:pt x="5" y="174"/>
                  </a:lnTo>
                  <a:lnTo>
                    <a:pt x="5" y="174"/>
                  </a:lnTo>
                  <a:lnTo>
                    <a:pt x="4" y="174"/>
                  </a:lnTo>
                  <a:lnTo>
                    <a:pt x="4" y="173"/>
                  </a:lnTo>
                  <a:lnTo>
                    <a:pt x="4" y="173"/>
                  </a:lnTo>
                  <a:lnTo>
                    <a:pt x="4" y="173"/>
                  </a:lnTo>
                  <a:lnTo>
                    <a:pt x="3" y="173"/>
                  </a:lnTo>
                  <a:lnTo>
                    <a:pt x="3" y="173"/>
                  </a:lnTo>
                  <a:lnTo>
                    <a:pt x="3" y="173"/>
                  </a:lnTo>
                  <a:lnTo>
                    <a:pt x="3" y="172"/>
                  </a:lnTo>
                  <a:lnTo>
                    <a:pt x="3" y="172"/>
                  </a:lnTo>
                  <a:lnTo>
                    <a:pt x="3" y="171"/>
                  </a:lnTo>
                  <a:lnTo>
                    <a:pt x="2" y="171"/>
                  </a:lnTo>
                  <a:lnTo>
                    <a:pt x="2" y="171"/>
                  </a:lnTo>
                  <a:lnTo>
                    <a:pt x="2" y="170"/>
                  </a:lnTo>
                  <a:lnTo>
                    <a:pt x="2" y="170"/>
                  </a:lnTo>
                  <a:lnTo>
                    <a:pt x="2" y="170"/>
                  </a:lnTo>
                  <a:lnTo>
                    <a:pt x="2" y="169"/>
                  </a:lnTo>
                  <a:lnTo>
                    <a:pt x="2" y="169"/>
                  </a:lnTo>
                  <a:lnTo>
                    <a:pt x="1" y="168"/>
                  </a:lnTo>
                  <a:lnTo>
                    <a:pt x="1" y="168"/>
                  </a:lnTo>
                  <a:lnTo>
                    <a:pt x="1" y="168"/>
                  </a:lnTo>
                  <a:lnTo>
                    <a:pt x="1" y="167"/>
                  </a:lnTo>
                  <a:lnTo>
                    <a:pt x="1" y="167"/>
                  </a:lnTo>
                  <a:lnTo>
                    <a:pt x="1" y="166"/>
                  </a:lnTo>
                  <a:lnTo>
                    <a:pt x="1" y="166"/>
                  </a:lnTo>
                  <a:lnTo>
                    <a:pt x="1" y="166"/>
                  </a:lnTo>
                  <a:lnTo>
                    <a:pt x="1" y="165"/>
                  </a:lnTo>
                  <a:lnTo>
                    <a:pt x="1" y="165"/>
                  </a:lnTo>
                  <a:lnTo>
                    <a:pt x="1" y="164"/>
                  </a:lnTo>
                  <a:lnTo>
                    <a:pt x="0" y="164"/>
                  </a:lnTo>
                  <a:lnTo>
                    <a:pt x="0" y="164"/>
                  </a:lnTo>
                  <a:lnTo>
                    <a:pt x="0" y="163"/>
                  </a:lnTo>
                  <a:lnTo>
                    <a:pt x="0" y="163"/>
                  </a:lnTo>
                  <a:lnTo>
                    <a:pt x="0" y="163"/>
                  </a:lnTo>
                  <a:lnTo>
                    <a:pt x="0" y="163"/>
                  </a:lnTo>
                  <a:lnTo>
                    <a:pt x="0" y="163"/>
                  </a:lnTo>
                  <a:lnTo>
                    <a:pt x="0" y="162"/>
                  </a:lnTo>
                  <a:lnTo>
                    <a:pt x="0" y="162"/>
                  </a:lnTo>
                  <a:lnTo>
                    <a:pt x="0" y="162"/>
                  </a:lnTo>
                  <a:lnTo>
                    <a:pt x="0" y="161"/>
                  </a:lnTo>
                  <a:lnTo>
                    <a:pt x="0" y="160"/>
                  </a:lnTo>
                  <a:lnTo>
                    <a:pt x="0" y="159"/>
                  </a:lnTo>
                  <a:lnTo>
                    <a:pt x="0" y="159"/>
                  </a:lnTo>
                  <a:lnTo>
                    <a:pt x="0" y="158"/>
                  </a:lnTo>
                  <a:lnTo>
                    <a:pt x="0" y="157"/>
                  </a:lnTo>
                  <a:lnTo>
                    <a:pt x="0" y="156"/>
                  </a:lnTo>
                  <a:lnTo>
                    <a:pt x="1" y="156"/>
                  </a:lnTo>
                  <a:lnTo>
                    <a:pt x="1" y="155"/>
                  </a:lnTo>
                  <a:lnTo>
                    <a:pt x="1" y="154"/>
                  </a:lnTo>
                  <a:lnTo>
                    <a:pt x="1" y="154"/>
                  </a:lnTo>
                  <a:lnTo>
                    <a:pt x="1" y="154"/>
                  </a:lnTo>
                  <a:lnTo>
                    <a:pt x="1" y="153"/>
                  </a:lnTo>
                  <a:lnTo>
                    <a:pt x="1" y="152"/>
                  </a:lnTo>
                  <a:lnTo>
                    <a:pt x="2" y="151"/>
                  </a:lnTo>
                  <a:lnTo>
                    <a:pt x="2" y="151"/>
                  </a:lnTo>
                  <a:lnTo>
                    <a:pt x="2" y="150"/>
                  </a:lnTo>
                  <a:lnTo>
                    <a:pt x="2" y="149"/>
                  </a:lnTo>
                  <a:lnTo>
                    <a:pt x="3" y="148"/>
                  </a:lnTo>
                  <a:lnTo>
                    <a:pt x="3" y="148"/>
                  </a:lnTo>
                  <a:lnTo>
                    <a:pt x="3" y="147"/>
                  </a:lnTo>
                  <a:lnTo>
                    <a:pt x="3" y="146"/>
                  </a:lnTo>
                  <a:lnTo>
                    <a:pt x="4" y="146"/>
                  </a:lnTo>
                  <a:lnTo>
                    <a:pt x="4" y="145"/>
                  </a:lnTo>
                  <a:lnTo>
                    <a:pt x="4" y="144"/>
                  </a:lnTo>
                  <a:lnTo>
                    <a:pt x="5" y="144"/>
                  </a:lnTo>
                  <a:lnTo>
                    <a:pt x="5" y="144"/>
                  </a:lnTo>
                  <a:lnTo>
                    <a:pt x="5" y="143"/>
                  </a:lnTo>
                  <a:lnTo>
                    <a:pt x="6" y="142"/>
                  </a:lnTo>
                  <a:lnTo>
                    <a:pt x="6" y="142"/>
                  </a:lnTo>
                  <a:lnTo>
                    <a:pt x="6" y="141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6" y="139"/>
                  </a:lnTo>
                  <a:lnTo>
                    <a:pt x="7" y="138"/>
                  </a:lnTo>
                  <a:lnTo>
                    <a:pt x="7" y="137"/>
                  </a:lnTo>
                  <a:lnTo>
                    <a:pt x="8" y="137"/>
                  </a:lnTo>
                  <a:lnTo>
                    <a:pt x="8" y="136"/>
                  </a:lnTo>
                  <a:lnTo>
                    <a:pt x="8" y="135"/>
                  </a:lnTo>
                  <a:lnTo>
                    <a:pt x="9" y="135"/>
                  </a:lnTo>
                  <a:lnTo>
                    <a:pt x="9" y="134"/>
                  </a:lnTo>
                  <a:lnTo>
                    <a:pt x="10" y="134"/>
                  </a:lnTo>
                  <a:lnTo>
                    <a:pt x="10" y="134"/>
                  </a:lnTo>
                  <a:lnTo>
                    <a:pt x="11" y="133"/>
                  </a:lnTo>
                  <a:lnTo>
                    <a:pt x="11" y="132"/>
                  </a:lnTo>
                  <a:lnTo>
                    <a:pt x="12" y="131"/>
                  </a:lnTo>
                  <a:lnTo>
                    <a:pt x="12" y="131"/>
                  </a:lnTo>
                  <a:lnTo>
                    <a:pt x="13" y="130"/>
                  </a:lnTo>
                  <a:lnTo>
                    <a:pt x="13" y="129"/>
                  </a:lnTo>
                  <a:lnTo>
                    <a:pt x="14" y="129"/>
                  </a:lnTo>
                  <a:lnTo>
                    <a:pt x="14" y="128"/>
                  </a:lnTo>
                  <a:lnTo>
                    <a:pt x="15" y="127"/>
                  </a:lnTo>
                  <a:lnTo>
                    <a:pt x="15" y="126"/>
                  </a:lnTo>
                  <a:lnTo>
                    <a:pt x="15" y="126"/>
                  </a:lnTo>
                  <a:lnTo>
                    <a:pt x="15" y="125"/>
                  </a:lnTo>
                  <a:lnTo>
                    <a:pt x="16" y="125"/>
                  </a:lnTo>
                  <a:lnTo>
                    <a:pt x="16" y="125"/>
                  </a:lnTo>
                  <a:lnTo>
                    <a:pt x="17" y="124"/>
                  </a:lnTo>
                  <a:lnTo>
                    <a:pt x="17" y="123"/>
                  </a:lnTo>
                  <a:lnTo>
                    <a:pt x="18" y="123"/>
                  </a:lnTo>
                  <a:lnTo>
                    <a:pt x="18" y="122"/>
                  </a:lnTo>
                  <a:lnTo>
                    <a:pt x="19" y="121"/>
                  </a:lnTo>
                  <a:lnTo>
                    <a:pt x="20" y="120"/>
                  </a:lnTo>
                  <a:lnTo>
                    <a:pt x="20" y="120"/>
                  </a:lnTo>
                  <a:lnTo>
                    <a:pt x="21" y="119"/>
                  </a:lnTo>
                  <a:lnTo>
                    <a:pt x="21" y="118"/>
                  </a:lnTo>
                  <a:lnTo>
                    <a:pt x="22" y="118"/>
                  </a:lnTo>
                  <a:lnTo>
                    <a:pt x="23" y="117"/>
                  </a:lnTo>
                  <a:lnTo>
                    <a:pt x="23" y="116"/>
                  </a:lnTo>
                  <a:lnTo>
                    <a:pt x="24" y="115"/>
                  </a:lnTo>
                  <a:lnTo>
                    <a:pt x="24" y="115"/>
                  </a:lnTo>
                  <a:lnTo>
                    <a:pt x="25" y="115"/>
                  </a:lnTo>
                  <a:lnTo>
                    <a:pt x="25" y="114"/>
                  </a:lnTo>
                  <a:lnTo>
                    <a:pt x="25" y="114"/>
                  </a:lnTo>
                  <a:lnTo>
                    <a:pt x="26" y="113"/>
                  </a:lnTo>
                  <a:lnTo>
                    <a:pt x="27" y="112"/>
                  </a:lnTo>
                  <a:lnTo>
                    <a:pt x="28" y="111"/>
                  </a:lnTo>
                  <a:lnTo>
                    <a:pt x="29" y="109"/>
                  </a:lnTo>
                  <a:lnTo>
                    <a:pt x="30" y="108"/>
                  </a:lnTo>
                  <a:lnTo>
                    <a:pt x="32" y="106"/>
                  </a:lnTo>
                  <a:lnTo>
                    <a:pt x="33" y="106"/>
                  </a:lnTo>
                  <a:lnTo>
                    <a:pt x="34" y="105"/>
                  </a:lnTo>
                  <a:lnTo>
                    <a:pt x="35" y="103"/>
                  </a:lnTo>
                  <a:lnTo>
                    <a:pt x="36" y="102"/>
                  </a:lnTo>
                  <a:lnTo>
                    <a:pt x="38" y="100"/>
                  </a:lnTo>
                  <a:lnTo>
                    <a:pt x="39" y="99"/>
                  </a:lnTo>
                  <a:lnTo>
                    <a:pt x="40" y="98"/>
                  </a:lnTo>
                  <a:lnTo>
                    <a:pt x="42" y="96"/>
                  </a:lnTo>
                  <a:lnTo>
                    <a:pt x="43" y="96"/>
                  </a:lnTo>
                  <a:lnTo>
                    <a:pt x="43" y="96"/>
                  </a:lnTo>
                  <a:lnTo>
                    <a:pt x="44" y="94"/>
                  </a:lnTo>
                  <a:lnTo>
                    <a:pt x="45" y="93"/>
                  </a:lnTo>
                  <a:lnTo>
                    <a:pt x="47" y="92"/>
                  </a:lnTo>
                  <a:lnTo>
                    <a:pt x="48" y="90"/>
                  </a:lnTo>
                  <a:lnTo>
                    <a:pt x="50" y="89"/>
                  </a:lnTo>
                  <a:lnTo>
                    <a:pt x="51" y="88"/>
                  </a:lnTo>
                  <a:lnTo>
                    <a:pt x="53" y="86"/>
                  </a:lnTo>
                  <a:lnTo>
                    <a:pt x="53" y="86"/>
                  </a:lnTo>
                  <a:lnTo>
                    <a:pt x="54" y="85"/>
                  </a:lnTo>
                  <a:lnTo>
                    <a:pt x="56" y="83"/>
                  </a:lnTo>
                  <a:lnTo>
                    <a:pt x="57" y="82"/>
                  </a:lnTo>
                  <a:lnTo>
                    <a:pt x="59" y="81"/>
                  </a:lnTo>
                  <a:lnTo>
                    <a:pt x="60" y="79"/>
                  </a:lnTo>
                  <a:lnTo>
                    <a:pt x="62" y="78"/>
                  </a:lnTo>
                  <a:lnTo>
                    <a:pt x="63" y="77"/>
                  </a:lnTo>
                  <a:lnTo>
                    <a:pt x="64" y="76"/>
                  </a:lnTo>
                  <a:lnTo>
                    <a:pt x="65" y="75"/>
                  </a:lnTo>
                  <a:lnTo>
                    <a:pt x="67" y="74"/>
                  </a:lnTo>
                  <a:lnTo>
                    <a:pt x="68" y="73"/>
                  </a:lnTo>
                  <a:lnTo>
                    <a:pt x="70" y="71"/>
                  </a:lnTo>
                  <a:lnTo>
                    <a:pt x="71" y="70"/>
                  </a:lnTo>
                  <a:lnTo>
                    <a:pt x="72" y="69"/>
                  </a:lnTo>
                  <a:lnTo>
                    <a:pt x="73" y="68"/>
                  </a:lnTo>
                  <a:lnTo>
                    <a:pt x="74" y="67"/>
                  </a:lnTo>
                  <a:lnTo>
                    <a:pt x="77" y="65"/>
                  </a:lnTo>
                  <a:lnTo>
                    <a:pt x="80" y="63"/>
                  </a:lnTo>
                  <a:lnTo>
                    <a:pt x="82" y="61"/>
                  </a:lnTo>
                  <a:lnTo>
                    <a:pt x="84" y="59"/>
                  </a:lnTo>
                  <a:lnTo>
                    <a:pt x="86" y="57"/>
                  </a:lnTo>
                  <a:lnTo>
                    <a:pt x="89" y="55"/>
                  </a:lnTo>
                  <a:lnTo>
                    <a:pt x="91" y="53"/>
                  </a:lnTo>
                  <a:lnTo>
                    <a:pt x="93" y="52"/>
                  </a:lnTo>
                  <a:lnTo>
                    <a:pt x="97" y="48"/>
                  </a:lnTo>
                  <a:lnTo>
                    <a:pt x="101" y="46"/>
                  </a:lnTo>
                  <a:lnTo>
                    <a:pt x="101" y="45"/>
                  </a:lnTo>
                  <a:lnTo>
                    <a:pt x="103" y="43"/>
                  </a:lnTo>
                  <a:lnTo>
                    <a:pt x="105" y="42"/>
                  </a:lnTo>
                  <a:lnTo>
                    <a:pt x="106" y="41"/>
                  </a:lnTo>
                  <a:lnTo>
                    <a:pt x="106" y="40"/>
                  </a:lnTo>
                  <a:lnTo>
                    <a:pt x="107" y="40"/>
                  </a:lnTo>
                  <a:lnTo>
                    <a:pt x="108" y="39"/>
                  </a:lnTo>
                  <a:lnTo>
                    <a:pt x="108" y="39"/>
                  </a:lnTo>
                  <a:lnTo>
                    <a:pt x="109" y="38"/>
                  </a:lnTo>
                  <a:lnTo>
                    <a:pt x="109" y="38"/>
                  </a:lnTo>
                  <a:lnTo>
                    <a:pt x="110" y="38"/>
                  </a:lnTo>
                  <a:lnTo>
                    <a:pt x="110" y="38"/>
                  </a:lnTo>
                  <a:lnTo>
                    <a:pt x="111" y="38"/>
                  </a:lnTo>
                  <a:lnTo>
                    <a:pt x="111" y="37"/>
                  </a:lnTo>
                  <a:lnTo>
                    <a:pt x="111" y="37"/>
                  </a:lnTo>
                  <a:lnTo>
                    <a:pt x="112" y="36"/>
                  </a:lnTo>
                  <a:lnTo>
                    <a:pt x="112" y="36"/>
                  </a:lnTo>
                  <a:lnTo>
                    <a:pt x="113" y="35"/>
                  </a:lnTo>
                  <a:lnTo>
                    <a:pt x="113" y="35"/>
                  </a:lnTo>
                  <a:lnTo>
                    <a:pt x="114" y="34"/>
                  </a:lnTo>
                  <a:lnTo>
                    <a:pt x="115" y="34"/>
                  </a:lnTo>
                  <a:lnTo>
                    <a:pt x="115" y="33"/>
                  </a:lnTo>
                  <a:lnTo>
                    <a:pt x="116" y="33"/>
                  </a:lnTo>
                  <a:lnTo>
                    <a:pt x="117" y="33"/>
                  </a:lnTo>
                  <a:lnTo>
                    <a:pt x="117" y="32"/>
                  </a:lnTo>
                  <a:lnTo>
                    <a:pt x="118" y="32"/>
                  </a:lnTo>
                  <a:lnTo>
                    <a:pt x="118" y="31"/>
                  </a:lnTo>
                  <a:lnTo>
                    <a:pt x="119" y="31"/>
                  </a:lnTo>
                  <a:lnTo>
                    <a:pt x="120" y="30"/>
                  </a:lnTo>
                  <a:lnTo>
                    <a:pt x="120" y="30"/>
                  </a:lnTo>
                  <a:lnTo>
                    <a:pt x="120" y="30"/>
                  </a:lnTo>
                  <a:lnTo>
                    <a:pt x="121" y="29"/>
                  </a:lnTo>
                  <a:lnTo>
                    <a:pt x="121" y="29"/>
                  </a:lnTo>
                  <a:lnTo>
                    <a:pt x="122" y="29"/>
                  </a:lnTo>
                  <a:lnTo>
                    <a:pt x="122" y="29"/>
                  </a:lnTo>
                  <a:lnTo>
                    <a:pt x="123" y="29"/>
                  </a:lnTo>
                  <a:lnTo>
                    <a:pt x="124" y="28"/>
                  </a:lnTo>
                  <a:lnTo>
                    <a:pt x="124" y="28"/>
                  </a:lnTo>
                  <a:lnTo>
                    <a:pt x="125" y="28"/>
                  </a:lnTo>
                  <a:lnTo>
                    <a:pt x="126" y="27"/>
                  </a:lnTo>
                  <a:lnTo>
                    <a:pt x="127" y="27"/>
                  </a:lnTo>
                  <a:lnTo>
                    <a:pt x="128" y="26"/>
                  </a:lnTo>
                  <a:lnTo>
                    <a:pt x="129" y="25"/>
                  </a:lnTo>
                  <a:lnTo>
                    <a:pt x="130" y="25"/>
                  </a:lnTo>
                  <a:lnTo>
                    <a:pt x="130" y="24"/>
                  </a:lnTo>
                  <a:lnTo>
                    <a:pt x="131" y="24"/>
                  </a:lnTo>
                  <a:lnTo>
                    <a:pt x="132" y="23"/>
                  </a:lnTo>
                  <a:lnTo>
                    <a:pt x="133" y="23"/>
                  </a:lnTo>
                  <a:lnTo>
                    <a:pt x="135" y="22"/>
                  </a:lnTo>
                  <a:lnTo>
                    <a:pt x="136" y="21"/>
                  </a:lnTo>
                  <a:lnTo>
                    <a:pt x="137" y="21"/>
                  </a:lnTo>
                  <a:lnTo>
                    <a:pt x="138" y="20"/>
                  </a:lnTo>
                  <a:lnTo>
                    <a:pt x="139" y="19"/>
                  </a:lnTo>
                  <a:lnTo>
                    <a:pt x="140" y="19"/>
                  </a:lnTo>
                  <a:lnTo>
                    <a:pt x="141" y="19"/>
                  </a:lnTo>
                  <a:lnTo>
                    <a:pt x="144" y="18"/>
                  </a:lnTo>
                  <a:lnTo>
                    <a:pt x="144" y="18"/>
                  </a:lnTo>
                  <a:lnTo>
                    <a:pt x="145" y="18"/>
                  </a:lnTo>
                  <a:lnTo>
                    <a:pt x="145" y="18"/>
                  </a:lnTo>
                  <a:lnTo>
                    <a:pt x="146" y="17"/>
                  </a:lnTo>
                  <a:lnTo>
                    <a:pt x="146" y="17"/>
                  </a:lnTo>
                  <a:lnTo>
                    <a:pt x="147" y="17"/>
                  </a:lnTo>
                  <a:lnTo>
                    <a:pt x="148" y="17"/>
                  </a:lnTo>
                  <a:lnTo>
                    <a:pt x="148" y="17"/>
                  </a:lnTo>
                  <a:lnTo>
                    <a:pt x="149" y="16"/>
                  </a:lnTo>
                  <a:lnTo>
                    <a:pt x="149" y="16"/>
                  </a:lnTo>
                  <a:lnTo>
                    <a:pt x="149" y="16"/>
                  </a:lnTo>
                  <a:lnTo>
                    <a:pt x="150" y="16"/>
                  </a:lnTo>
                  <a:lnTo>
                    <a:pt x="150" y="16"/>
                  </a:lnTo>
                  <a:lnTo>
                    <a:pt x="151" y="16"/>
                  </a:lnTo>
                  <a:lnTo>
                    <a:pt x="151" y="16"/>
                  </a:lnTo>
                  <a:lnTo>
                    <a:pt x="152" y="16"/>
                  </a:lnTo>
                  <a:lnTo>
                    <a:pt x="153" y="16"/>
                  </a:lnTo>
                  <a:lnTo>
                    <a:pt x="153" y="15"/>
                  </a:lnTo>
                  <a:lnTo>
                    <a:pt x="154" y="15"/>
                  </a:lnTo>
                  <a:lnTo>
                    <a:pt x="154" y="15"/>
                  </a:lnTo>
                  <a:lnTo>
                    <a:pt x="155" y="15"/>
                  </a:lnTo>
                  <a:lnTo>
                    <a:pt x="155" y="15"/>
                  </a:lnTo>
                  <a:lnTo>
                    <a:pt x="156" y="15"/>
                  </a:lnTo>
                  <a:lnTo>
                    <a:pt x="157" y="15"/>
                  </a:lnTo>
                  <a:lnTo>
                    <a:pt x="158" y="15"/>
                  </a:lnTo>
                  <a:lnTo>
                    <a:pt x="159" y="15"/>
                  </a:lnTo>
                  <a:lnTo>
                    <a:pt x="160" y="15"/>
                  </a:lnTo>
                  <a:lnTo>
                    <a:pt x="161" y="15"/>
                  </a:lnTo>
                  <a:lnTo>
                    <a:pt x="162" y="15"/>
                  </a:lnTo>
                  <a:lnTo>
                    <a:pt x="162" y="15"/>
                  </a:lnTo>
                  <a:lnTo>
                    <a:pt x="163" y="15"/>
                  </a:lnTo>
                  <a:lnTo>
                    <a:pt x="164" y="15"/>
                  </a:lnTo>
                  <a:lnTo>
                    <a:pt x="165" y="15"/>
                  </a:lnTo>
                  <a:lnTo>
                    <a:pt x="166" y="15"/>
                  </a:lnTo>
                  <a:lnTo>
                    <a:pt x="166" y="15"/>
                  </a:lnTo>
                  <a:lnTo>
                    <a:pt x="166" y="15"/>
                  </a:lnTo>
                  <a:lnTo>
                    <a:pt x="167" y="14"/>
                  </a:lnTo>
                  <a:lnTo>
                    <a:pt x="168" y="14"/>
                  </a:lnTo>
                  <a:lnTo>
                    <a:pt x="168" y="14"/>
                  </a:lnTo>
                  <a:lnTo>
                    <a:pt x="168" y="14"/>
                  </a:lnTo>
                  <a:lnTo>
                    <a:pt x="169" y="15"/>
                  </a:lnTo>
                  <a:lnTo>
                    <a:pt x="170" y="15"/>
                  </a:lnTo>
                  <a:lnTo>
                    <a:pt x="172" y="16"/>
                  </a:lnTo>
                  <a:lnTo>
                    <a:pt x="174" y="17"/>
                  </a:lnTo>
                  <a:lnTo>
                    <a:pt x="175" y="18"/>
                  </a:lnTo>
                  <a:lnTo>
                    <a:pt x="176" y="19"/>
                  </a:lnTo>
                  <a:lnTo>
                    <a:pt x="177" y="21"/>
                  </a:lnTo>
                  <a:lnTo>
                    <a:pt x="178" y="23"/>
                  </a:lnTo>
                  <a:lnTo>
                    <a:pt x="178" y="25"/>
                  </a:lnTo>
                  <a:lnTo>
                    <a:pt x="178" y="26"/>
                  </a:lnTo>
                  <a:lnTo>
                    <a:pt x="178" y="26"/>
                  </a:lnTo>
                  <a:lnTo>
                    <a:pt x="178" y="25"/>
                  </a:lnTo>
                  <a:lnTo>
                    <a:pt x="178" y="24"/>
                  </a:lnTo>
                  <a:lnTo>
                    <a:pt x="178" y="24"/>
                  </a:lnTo>
                  <a:lnTo>
                    <a:pt x="179" y="24"/>
                  </a:lnTo>
                  <a:lnTo>
                    <a:pt x="179" y="23"/>
                  </a:lnTo>
                  <a:lnTo>
                    <a:pt x="180" y="22"/>
                  </a:lnTo>
                  <a:lnTo>
                    <a:pt x="182" y="20"/>
                  </a:lnTo>
                  <a:lnTo>
                    <a:pt x="183" y="19"/>
                  </a:lnTo>
                  <a:lnTo>
                    <a:pt x="184" y="18"/>
                  </a:lnTo>
                  <a:lnTo>
                    <a:pt x="185" y="17"/>
                  </a:lnTo>
                  <a:lnTo>
                    <a:pt x="186" y="16"/>
                  </a:lnTo>
                  <a:lnTo>
                    <a:pt x="186" y="15"/>
                  </a:lnTo>
                  <a:lnTo>
                    <a:pt x="187" y="15"/>
                  </a:lnTo>
                  <a:lnTo>
                    <a:pt x="187" y="14"/>
                  </a:lnTo>
                  <a:lnTo>
                    <a:pt x="187" y="13"/>
                  </a:lnTo>
                  <a:lnTo>
                    <a:pt x="188" y="12"/>
                  </a:lnTo>
                  <a:lnTo>
                    <a:pt x="189" y="11"/>
                  </a:lnTo>
                  <a:lnTo>
                    <a:pt x="190" y="10"/>
                  </a:lnTo>
                  <a:lnTo>
                    <a:pt x="190" y="9"/>
                  </a:lnTo>
                  <a:lnTo>
                    <a:pt x="191" y="9"/>
                  </a:lnTo>
                  <a:lnTo>
                    <a:pt x="191" y="9"/>
                  </a:lnTo>
                  <a:lnTo>
                    <a:pt x="191" y="9"/>
                  </a:lnTo>
                  <a:lnTo>
                    <a:pt x="192" y="8"/>
                  </a:lnTo>
                  <a:lnTo>
                    <a:pt x="192" y="8"/>
                  </a:lnTo>
                  <a:lnTo>
                    <a:pt x="192" y="8"/>
                  </a:lnTo>
                  <a:lnTo>
                    <a:pt x="192" y="8"/>
                  </a:lnTo>
                  <a:lnTo>
                    <a:pt x="192" y="7"/>
                  </a:lnTo>
                  <a:lnTo>
                    <a:pt x="192" y="7"/>
                  </a:lnTo>
                  <a:lnTo>
                    <a:pt x="192" y="7"/>
                  </a:lnTo>
                  <a:lnTo>
                    <a:pt x="192" y="7"/>
                  </a:lnTo>
                  <a:lnTo>
                    <a:pt x="192" y="7"/>
                  </a:lnTo>
                  <a:lnTo>
                    <a:pt x="192" y="7"/>
                  </a:lnTo>
                  <a:lnTo>
                    <a:pt x="192" y="7"/>
                  </a:lnTo>
                  <a:lnTo>
                    <a:pt x="192" y="7"/>
                  </a:lnTo>
                  <a:lnTo>
                    <a:pt x="192" y="7"/>
                  </a:lnTo>
                  <a:lnTo>
                    <a:pt x="192" y="7"/>
                  </a:lnTo>
                  <a:lnTo>
                    <a:pt x="192" y="7"/>
                  </a:lnTo>
                  <a:lnTo>
                    <a:pt x="192" y="7"/>
                  </a:lnTo>
                  <a:lnTo>
                    <a:pt x="192" y="7"/>
                  </a:lnTo>
                  <a:lnTo>
                    <a:pt x="192" y="7"/>
                  </a:lnTo>
                  <a:lnTo>
                    <a:pt x="192" y="7"/>
                  </a:lnTo>
                  <a:lnTo>
                    <a:pt x="192" y="8"/>
                  </a:lnTo>
                  <a:lnTo>
                    <a:pt x="192" y="8"/>
                  </a:lnTo>
                  <a:lnTo>
                    <a:pt x="192" y="8"/>
                  </a:lnTo>
                  <a:lnTo>
                    <a:pt x="192" y="9"/>
                  </a:lnTo>
                  <a:lnTo>
                    <a:pt x="192" y="9"/>
                  </a:lnTo>
                  <a:lnTo>
                    <a:pt x="192" y="9"/>
                  </a:lnTo>
                  <a:lnTo>
                    <a:pt x="195" y="3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204" y="0"/>
                  </a:lnTo>
                  <a:lnTo>
                    <a:pt x="205" y="0"/>
                  </a:lnTo>
                  <a:lnTo>
                    <a:pt x="206" y="1"/>
                  </a:lnTo>
                  <a:lnTo>
                    <a:pt x="206" y="1"/>
                  </a:lnTo>
                  <a:lnTo>
                    <a:pt x="206" y="1"/>
                  </a:lnTo>
                  <a:lnTo>
                    <a:pt x="206" y="1"/>
                  </a:lnTo>
                  <a:lnTo>
                    <a:pt x="207" y="2"/>
                  </a:lnTo>
                  <a:lnTo>
                    <a:pt x="208" y="3"/>
                  </a:lnTo>
                  <a:lnTo>
                    <a:pt x="208" y="3"/>
                  </a:lnTo>
                  <a:close/>
                  <a:moveTo>
                    <a:pt x="171" y="34"/>
                  </a:moveTo>
                  <a:lnTo>
                    <a:pt x="169" y="35"/>
                  </a:lnTo>
                  <a:lnTo>
                    <a:pt x="168" y="35"/>
                  </a:lnTo>
                  <a:lnTo>
                    <a:pt x="168" y="35"/>
                  </a:lnTo>
                  <a:lnTo>
                    <a:pt x="167" y="35"/>
                  </a:lnTo>
                  <a:lnTo>
                    <a:pt x="166" y="35"/>
                  </a:lnTo>
                  <a:lnTo>
                    <a:pt x="166" y="35"/>
                  </a:lnTo>
                  <a:lnTo>
                    <a:pt x="165" y="35"/>
                  </a:lnTo>
                  <a:lnTo>
                    <a:pt x="164" y="35"/>
                  </a:lnTo>
                  <a:lnTo>
                    <a:pt x="164" y="35"/>
                  </a:lnTo>
                  <a:lnTo>
                    <a:pt x="163" y="35"/>
                  </a:lnTo>
                  <a:lnTo>
                    <a:pt x="162" y="35"/>
                  </a:lnTo>
                  <a:lnTo>
                    <a:pt x="161" y="35"/>
                  </a:lnTo>
                  <a:lnTo>
                    <a:pt x="160" y="35"/>
                  </a:lnTo>
                  <a:lnTo>
                    <a:pt x="159" y="36"/>
                  </a:lnTo>
                  <a:lnTo>
                    <a:pt x="159" y="36"/>
                  </a:lnTo>
                  <a:lnTo>
                    <a:pt x="158" y="36"/>
                  </a:lnTo>
                  <a:lnTo>
                    <a:pt x="158" y="36"/>
                  </a:lnTo>
                  <a:lnTo>
                    <a:pt x="157" y="36"/>
                  </a:lnTo>
                  <a:lnTo>
                    <a:pt x="157" y="36"/>
                  </a:lnTo>
                  <a:lnTo>
                    <a:pt x="157" y="36"/>
                  </a:lnTo>
                  <a:lnTo>
                    <a:pt x="156" y="36"/>
                  </a:lnTo>
                  <a:lnTo>
                    <a:pt x="156" y="36"/>
                  </a:lnTo>
                  <a:lnTo>
                    <a:pt x="155" y="36"/>
                  </a:lnTo>
                  <a:lnTo>
                    <a:pt x="155" y="36"/>
                  </a:lnTo>
                  <a:lnTo>
                    <a:pt x="155" y="36"/>
                  </a:lnTo>
                  <a:lnTo>
                    <a:pt x="154" y="36"/>
                  </a:lnTo>
                  <a:lnTo>
                    <a:pt x="154" y="36"/>
                  </a:lnTo>
                  <a:lnTo>
                    <a:pt x="154" y="36"/>
                  </a:lnTo>
                  <a:lnTo>
                    <a:pt x="153" y="36"/>
                  </a:lnTo>
                  <a:lnTo>
                    <a:pt x="153" y="36"/>
                  </a:lnTo>
                  <a:lnTo>
                    <a:pt x="153" y="37"/>
                  </a:lnTo>
                  <a:lnTo>
                    <a:pt x="153" y="37"/>
                  </a:lnTo>
                  <a:lnTo>
                    <a:pt x="152" y="37"/>
                  </a:lnTo>
                  <a:lnTo>
                    <a:pt x="152" y="37"/>
                  </a:lnTo>
                  <a:lnTo>
                    <a:pt x="152" y="37"/>
                  </a:lnTo>
                  <a:lnTo>
                    <a:pt x="150" y="38"/>
                  </a:lnTo>
                  <a:lnTo>
                    <a:pt x="149" y="38"/>
                  </a:lnTo>
                  <a:lnTo>
                    <a:pt x="149" y="38"/>
                  </a:lnTo>
                  <a:lnTo>
                    <a:pt x="147" y="39"/>
                  </a:lnTo>
                  <a:lnTo>
                    <a:pt x="146" y="39"/>
                  </a:lnTo>
                  <a:lnTo>
                    <a:pt x="145" y="40"/>
                  </a:lnTo>
                  <a:lnTo>
                    <a:pt x="144" y="40"/>
                  </a:lnTo>
                  <a:lnTo>
                    <a:pt x="143" y="41"/>
                  </a:lnTo>
                  <a:lnTo>
                    <a:pt x="141" y="41"/>
                  </a:lnTo>
                  <a:lnTo>
                    <a:pt x="140" y="42"/>
                  </a:lnTo>
                  <a:lnTo>
                    <a:pt x="140" y="42"/>
                  </a:lnTo>
                  <a:lnTo>
                    <a:pt x="139" y="43"/>
                  </a:lnTo>
                  <a:lnTo>
                    <a:pt x="139" y="43"/>
                  </a:lnTo>
                  <a:lnTo>
                    <a:pt x="138" y="44"/>
                  </a:lnTo>
                  <a:lnTo>
                    <a:pt x="137" y="44"/>
                  </a:lnTo>
                  <a:lnTo>
                    <a:pt x="136" y="45"/>
                  </a:lnTo>
                  <a:lnTo>
                    <a:pt x="135" y="45"/>
                  </a:lnTo>
                  <a:lnTo>
                    <a:pt x="135" y="46"/>
                  </a:lnTo>
                  <a:lnTo>
                    <a:pt x="134" y="46"/>
                  </a:lnTo>
                  <a:lnTo>
                    <a:pt x="134" y="46"/>
                  </a:lnTo>
                  <a:lnTo>
                    <a:pt x="133" y="47"/>
                  </a:lnTo>
                  <a:lnTo>
                    <a:pt x="133" y="47"/>
                  </a:lnTo>
                  <a:lnTo>
                    <a:pt x="132" y="47"/>
                  </a:lnTo>
                  <a:lnTo>
                    <a:pt x="132" y="48"/>
                  </a:lnTo>
                  <a:lnTo>
                    <a:pt x="131" y="48"/>
                  </a:lnTo>
                  <a:lnTo>
                    <a:pt x="130" y="48"/>
                  </a:lnTo>
                  <a:lnTo>
                    <a:pt x="130" y="48"/>
                  </a:lnTo>
                  <a:lnTo>
                    <a:pt x="130" y="48"/>
                  </a:lnTo>
                  <a:lnTo>
                    <a:pt x="130" y="48"/>
                  </a:lnTo>
                  <a:lnTo>
                    <a:pt x="129" y="49"/>
                  </a:lnTo>
                  <a:lnTo>
                    <a:pt x="129" y="49"/>
                  </a:lnTo>
                  <a:lnTo>
                    <a:pt x="128" y="49"/>
                  </a:lnTo>
                  <a:lnTo>
                    <a:pt x="128" y="50"/>
                  </a:lnTo>
                  <a:lnTo>
                    <a:pt x="127" y="50"/>
                  </a:lnTo>
                  <a:lnTo>
                    <a:pt x="127" y="50"/>
                  </a:lnTo>
                  <a:lnTo>
                    <a:pt x="127" y="51"/>
                  </a:lnTo>
                  <a:lnTo>
                    <a:pt x="126" y="51"/>
                  </a:lnTo>
                  <a:lnTo>
                    <a:pt x="126" y="51"/>
                  </a:lnTo>
                  <a:lnTo>
                    <a:pt x="125" y="52"/>
                  </a:lnTo>
                  <a:lnTo>
                    <a:pt x="125" y="52"/>
                  </a:lnTo>
                  <a:lnTo>
                    <a:pt x="124" y="52"/>
                  </a:lnTo>
                  <a:lnTo>
                    <a:pt x="124" y="53"/>
                  </a:lnTo>
                  <a:lnTo>
                    <a:pt x="123" y="53"/>
                  </a:lnTo>
                  <a:lnTo>
                    <a:pt x="123" y="53"/>
                  </a:lnTo>
                  <a:lnTo>
                    <a:pt x="122" y="54"/>
                  </a:lnTo>
                  <a:lnTo>
                    <a:pt x="122" y="54"/>
                  </a:lnTo>
                  <a:lnTo>
                    <a:pt x="121" y="55"/>
                  </a:lnTo>
                  <a:lnTo>
                    <a:pt x="121" y="55"/>
                  </a:lnTo>
                  <a:lnTo>
                    <a:pt x="120" y="56"/>
                  </a:lnTo>
                  <a:lnTo>
                    <a:pt x="120" y="56"/>
                  </a:lnTo>
                  <a:lnTo>
                    <a:pt x="120" y="57"/>
                  </a:lnTo>
                  <a:lnTo>
                    <a:pt x="120" y="57"/>
                  </a:lnTo>
                  <a:lnTo>
                    <a:pt x="118" y="58"/>
                  </a:lnTo>
                  <a:lnTo>
                    <a:pt x="117" y="59"/>
                  </a:lnTo>
                  <a:lnTo>
                    <a:pt x="115" y="60"/>
                  </a:lnTo>
                  <a:lnTo>
                    <a:pt x="113" y="62"/>
                  </a:lnTo>
                  <a:lnTo>
                    <a:pt x="110" y="65"/>
                  </a:lnTo>
                  <a:lnTo>
                    <a:pt x="106" y="67"/>
                  </a:lnTo>
                  <a:lnTo>
                    <a:pt x="104" y="69"/>
                  </a:lnTo>
                  <a:lnTo>
                    <a:pt x="101" y="71"/>
                  </a:lnTo>
                  <a:lnTo>
                    <a:pt x="100" y="73"/>
                  </a:lnTo>
                  <a:lnTo>
                    <a:pt x="97" y="75"/>
                  </a:lnTo>
                  <a:lnTo>
                    <a:pt x="95" y="77"/>
                  </a:lnTo>
                  <a:lnTo>
                    <a:pt x="92" y="78"/>
                  </a:lnTo>
                  <a:lnTo>
                    <a:pt x="91" y="81"/>
                  </a:lnTo>
                  <a:lnTo>
                    <a:pt x="88" y="83"/>
                  </a:lnTo>
                  <a:lnTo>
                    <a:pt x="87" y="84"/>
                  </a:lnTo>
                  <a:lnTo>
                    <a:pt x="85" y="85"/>
                  </a:lnTo>
                  <a:lnTo>
                    <a:pt x="84" y="86"/>
                  </a:lnTo>
                  <a:lnTo>
                    <a:pt x="82" y="87"/>
                  </a:lnTo>
                  <a:lnTo>
                    <a:pt x="82" y="88"/>
                  </a:lnTo>
                  <a:lnTo>
                    <a:pt x="81" y="89"/>
                  </a:lnTo>
                  <a:lnTo>
                    <a:pt x="79" y="90"/>
                  </a:lnTo>
                  <a:lnTo>
                    <a:pt x="78" y="92"/>
                  </a:lnTo>
                  <a:lnTo>
                    <a:pt x="76" y="93"/>
                  </a:lnTo>
                  <a:lnTo>
                    <a:pt x="75" y="94"/>
                  </a:lnTo>
                  <a:lnTo>
                    <a:pt x="74" y="95"/>
                  </a:lnTo>
                  <a:lnTo>
                    <a:pt x="73" y="96"/>
                  </a:lnTo>
                  <a:lnTo>
                    <a:pt x="72" y="97"/>
                  </a:lnTo>
                  <a:lnTo>
                    <a:pt x="70" y="98"/>
                  </a:lnTo>
                  <a:lnTo>
                    <a:pt x="69" y="99"/>
                  </a:lnTo>
                  <a:lnTo>
                    <a:pt x="67" y="101"/>
                  </a:lnTo>
                  <a:lnTo>
                    <a:pt x="66" y="102"/>
                  </a:lnTo>
                  <a:lnTo>
                    <a:pt x="65" y="103"/>
                  </a:lnTo>
                  <a:lnTo>
                    <a:pt x="63" y="105"/>
                  </a:lnTo>
                  <a:lnTo>
                    <a:pt x="63" y="106"/>
                  </a:lnTo>
                  <a:lnTo>
                    <a:pt x="61" y="106"/>
                  </a:lnTo>
                  <a:lnTo>
                    <a:pt x="60" y="108"/>
                  </a:lnTo>
                  <a:lnTo>
                    <a:pt x="59" y="109"/>
                  </a:lnTo>
                  <a:lnTo>
                    <a:pt x="57" y="110"/>
                  </a:lnTo>
                  <a:lnTo>
                    <a:pt x="57" y="110"/>
                  </a:lnTo>
                  <a:lnTo>
                    <a:pt x="56" y="112"/>
                  </a:lnTo>
                  <a:lnTo>
                    <a:pt x="54" y="113"/>
                  </a:lnTo>
                  <a:lnTo>
                    <a:pt x="53" y="114"/>
                  </a:lnTo>
                  <a:lnTo>
                    <a:pt x="53" y="115"/>
                  </a:lnTo>
                  <a:lnTo>
                    <a:pt x="51" y="116"/>
                  </a:lnTo>
                  <a:lnTo>
                    <a:pt x="50" y="117"/>
                  </a:lnTo>
                  <a:lnTo>
                    <a:pt x="49" y="119"/>
                  </a:lnTo>
                  <a:lnTo>
                    <a:pt x="48" y="120"/>
                  </a:lnTo>
                  <a:lnTo>
                    <a:pt x="46" y="121"/>
                  </a:lnTo>
                  <a:lnTo>
                    <a:pt x="45" y="123"/>
                  </a:lnTo>
                  <a:lnTo>
                    <a:pt x="44" y="124"/>
                  </a:lnTo>
                  <a:lnTo>
                    <a:pt x="44" y="125"/>
                  </a:lnTo>
                  <a:lnTo>
                    <a:pt x="42" y="125"/>
                  </a:lnTo>
                  <a:lnTo>
                    <a:pt x="42" y="126"/>
                  </a:lnTo>
                  <a:lnTo>
                    <a:pt x="41" y="127"/>
                  </a:lnTo>
                  <a:lnTo>
                    <a:pt x="41" y="127"/>
                  </a:lnTo>
                  <a:lnTo>
                    <a:pt x="40" y="128"/>
                  </a:lnTo>
                  <a:lnTo>
                    <a:pt x="40" y="129"/>
                  </a:lnTo>
                  <a:lnTo>
                    <a:pt x="39" y="129"/>
                  </a:lnTo>
                  <a:lnTo>
                    <a:pt x="38" y="130"/>
                  </a:lnTo>
                  <a:lnTo>
                    <a:pt x="38" y="131"/>
                  </a:lnTo>
                  <a:lnTo>
                    <a:pt x="37" y="131"/>
                  </a:lnTo>
                  <a:lnTo>
                    <a:pt x="37" y="132"/>
                  </a:lnTo>
                  <a:lnTo>
                    <a:pt x="36" y="133"/>
                  </a:lnTo>
                  <a:lnTo>
                    <a:pt x="36" y="133"/>
                  </a:lnTo>
                  <a:lnTo>
                    <a:pt x="35" y="134"/>
                  </a:lnTo>
                  <a:lnTo>
                    <a:pt x="35" y="134"/>
                  </a:lnTo>
                  <a:lnTo>
                    <a:pt x="34" y="134"/>
                  </a:lnTo>
                  <a:lnTo>
                    <a:pt x="34" y="135"/>
                  </a:lnTo>
                  <a:lnTo>
                    <a:pt x="34" y="135"/>
                  </a:lnTo>
                  <a:lnTo>
                    <a:pt x="34" y="136"/>
                  </a:lnTo>
                  <a:lnTo>
                    <a:pt x="33" y="137"/>
                  </a:lnTo>
                  <a:lnTo>
                    <a:pt x="33" y="137"/>
                  </a:lnTo>
                  <a:lnTo>
                    <a:pt x="32" y="138"/>
                  </a:lnTo>
                  <a:lnTo>
                    <a:pt x="32" y="138"/>
                  </a:lnTo>
                  <a:lnTo>
                    <a:pt x="31" y="139"/>
                  </a:lnTo>
                  <a:lnTo>
                    <a:pt x="31" y="140"/>
                  </a:lnTo>
                  <a:lnTo>
                    <a:pt x="31" y="140"/>
                  </a:lnTo>
                  <a:lnTo>
                    <a:pt x="30" y="141"/>
                  </a:lnTo>
                  <a:lnTo>
                    <a:pt x="30" y="141"/>
                  </a:lnTo>
                  <a:lnTo>
                    <a:pt x="29" y="142"/>
                  </a:lnTo>
                  <a:lnTo>
                    <a:pt x="29" y="143"/>
                  </a:lnTo>
                  <a:lnTo>
                    <a:pt x="29" y="143"/>
                  </a:lnTo>
                  <a:lnTo>
                    <a:pt x="28" y="144"/>
                  </a:lnTo>
                  <a:lnTo>
                    <a:pt x="28" y="144"/>
                  </a:lnTo>
                  <a:lnTo>
                    <a:pt x="27" y="144"/>
                  </a:lnTo>
                  <a:lnTo>
                    <a:pt x="27" y="144"/>
                  </a:lnTo>
                  <a:lnTo>
                    <a:pt x="27" y="145"/>
                  </a:lnTo>
                  <a:lnTo>
                    <a:pt x="26" y="146"/>
                  </a:lnTo>
                  <a:lnTo>
                    <a:pt x="26" y="146"/>
                  </a:lnTo>
                  <a:lnTo>
                    <a:pt x="26" y="147"/>
                  </a:lnTo>
                  <a:lnTo>
                    <a:pt x="25" y="147"/>
                  </a:lnTo>
                  <a:lnTo>
                    <a:pt x="25" y="148"/>
                  </a:lnTo>
                  <a:lnTo>
                    <a:pt x="25" y="148"/>
                  </a:lnTo>
                  <a:lnTo>
                    <a:pt x="25" y="149"/>
                  </a:lnTo>
                  <a:lnTo>
                    <a:pt x="25" y="149"/>
                  </a:lnTo>
                  <a:lnTo>
                    <a:pt x="25" y="150"/>
                  </a:lnTo>
                  <a:lnTo>
                    <a:pt x="25" y="150"/>
                  </a:lnTo>
                  <a:lnTo>
                    <a:pt x="24" y="151"/>
                  </a:lnTo>
                  <a:lnTo>
                    <a:pt x="24" y="151"/>
                  </a:lnTo>
                  <a:lnTo>
                    <a:pt x="24" y="152"/>
                  </a:lnTo>
                  <a:lnTo>
                    <a:pt x="24" y="152"/>
                  </a:lnTo>
                  <a:lnTo>
                    <a:pt x="23" y="153"/>
                  </a:lnTo>
                  <a:lnTo>
                    <a:pt x="23" y="153"/>
                  </a:lnTo>
                  <a:lnTo>
                    <a:pt x="23" y="154"/>
                  </a:lnTo>
                  <a:lnTo>
                    <a:pt x="23" y="154"/>
                  </a:lnTo>
                  <a:lnTo>
                    <a:pt x="23" y="154"/>
                  </a:lnTo>
                  <a:lnTo>
                    <a:pt x="22" y="154"/>
                  </a:lnTo>
                  <a:lnTo>
                    <a:pt x="22" y="155"/>
                  </a:lnTo>
                  <a:lnTo>
                    <a:pt x="22" y="155"/>
                  </a:lnTo>
                  <a:lnTo>
                    <a:pt x="22" y="155"/>
                  </a:lnTo>
                  <a:lnTo>
                    <a:pt x="22" y="156"/>
                  </a:lnTo>
                  <a:lnTo>
                    <a:pt x="22" y="156"/>
                  </a:lnTo>
                  <a:lnTo>
                    <a:pt x="22" y="157"/>
                  </a:lnTo>
                  <a:lnTo>
                    <a:pt x="22" y="157"/>
                  </a:lnTo>
                  <a:lnTo>
                    <a:pt x="21" y="157"/>
                  </a:lnTo>
                  <a:lnTo>
                    <a:pt x="21" y="158"/>
                  </a:lnTo>
                  <a:lnTo>
                    <a:pt x="21" y="158"/>
                  </a:lnTo>
                  <a:lnTo>
                    <a:pt x="21" y="158"/>
                  </a:lnTo>
                  <a:lnTo>
                    <a:pt x="21" y="159"/>
                  </a:lnTo>
                  <a:lnTo>
                    <a:pt x="21" y="159"/>
                  </a:lnTo>
                  <a:lnTo>
                    <a:pt x="21" y="159"/>
                  </a:lnTo>
                  <a:lnTo>
                    <a:pt x="21" y="160"/>
                  </a:lnTo>
                  <a:lnTo>
                    <a:pt x="21" y="160"/>
                  </a:lnTo>
                  <a:lnTo>
                    <a:pt x="21" y="160"/>
                  </a:lnTo>
                  <a:lnTo>
                    <a:pt x="21" y="160"/>
                  </a:lnTo>
                  <a:lnTo>
                    <a:pt x="21" y="161"/>
                  </a:lnTo>
                  <a:lnTo>
                    <a:pt x="21" y="161"/>
                  </a:lnTo>
                  <a:lnTo>
                    <a:pt x="21" y="161"/>
                  </a:lnTo>
                  <a:lnTo>
                    <a:pt x="21" y="161"/>
                  </a:lnTo>
                  <a:lnTo>
                    <a:pt x="21" y="161"/>
                  </a:lnTo>
                  <a:lnTo>
                    <a:pt x="21" y="161"/>
                  </a:lnTo>
                  <a:lnTo>
                    <a:pt x="21" y="161"/>
                  </a:lnTo>
                  <a:lnTo>
                    <a:pt x="21" y="161"/>
                  </a:lnTo>
                  <a:lnTo>
                    <a:pt x="21" y="162"/>
                  </a:lnTo>
                  <a:lnTo>
                    <a:pt x="21" y="162"/>
                  </a:lnTo>
                  <a:lnTo>
                    <a:pt x="21" y="162"/>
                  </a:lnTo>
                  <a:lnTo>
                    <a:pt x="21" y="162"/>
                  </a:lnTo>
                  <a:lnTo>
                    <a:pt x="21" y="162"/>
                  </a:lnTo>
                  <a:lnTo>
                    <a:pt x="21" y="162"/>
                  </a:lnTo>
                  <a:lnTo>
                    <a:pt x="21" y="162"/>
                  </a:lnTo>
                  <a:lnTo>
                    <a:pt x="21" y="162"/>
                  </a:lnTo>
                  <a:lnTo>
                    <a:pt x="21" y="162"/>
                  </a:lnTo>
                  <a:lnTo>
                    <a:pt x="21" y="162"/>
                  </a:lnTo>
                  <a:lnTo>
                    <a:pt x="21" y="162"/>
                  </a:lnTo>
                  <a:lnTo>
                    <a:pt x="21" y="162"/>
                  </a:lnTo>
                  <a:lnTo>
                    <a:pt x="21" y="162"/>
                  </a:lnTo>
                  <a:lnTo>
                    <a:pt x="21" y="163"/>
                  </a:lnTo>
                  <a:lnTo>
                    <a:pt x="21" y="163"/>
                  </a:lnTo>
                  <a:lnTo>
                    <a:pt x="21" y="163"/>
                  </a:lnTo>
                  <a:lnTo>
                    <a:pt x="21" y="163"/>
                  </a:lnTo>
                  <a:lnTo>
                    <a:pt x="21" y="163"/>
                  </a:lnTo>
                  <a:lnTo>
                    <a:pt x="21" y="163"/>
                  </a:lnTo>
                  <a:lnTo>
                    <a:pt x="21" y="163"/>
                  </a:lnTo>
                  <a:lnTo>
                    <a:pt x="21" y="163"/>
                  </a:lnTo>
                  <a:lnTo>
                    <a:pt x="21" y="163"/>
                  </a:lnTo>
                  <a:lnTo>
                    <a:pt x="21" y="163"/>
                  </a:lnTo>
                  <a:lnTo>
                    <a:pt x="21" y="163"/>
                  </a:lnTo>
                  <a:lnTo>
                    <a:pt x="21" y="163"/>
                  </a:lnTo>
                  <a:lnTo>
                    <a:pt x="21" y="163"/>
                  </a:lnTo>
                  <a:lnTo>
                    <a:pt x="22" y="163"/>
                  </a:lnTo>
                  <a:lnTo>
                    <a:pt x="22" y="163"/>
                  </a:lnTo>
                  <a:lnTo>
                    <a:pt x="22" y="163"/>
                  </a:lnTo>
                  <a:lnTo>
                    <a:pt x="22" y="163"/>
                  </a:lnTo>
                  <a:lnTo>
                    <a:pt x="22" y="163"/>
                  </a:lnTo>
                  <a:lnTo>
                    <a:pt x="22" y="163"/>
                  </a:lnTo>
                  <a:lnTo>
                    <a:pt x="22" y="163"/>
                  </a:lnTo>
                  <a:lnTo>
                    <a:pt x="22" y="163"/>
                  </a:lnTo>
                  <a:lnTo>
                    <a:pt x="22" y="163"/>
                  </a:lnTo>
                  <a:lnTo>
                    <a:pt x="22" y="163"/>
                  </a:lnTo>
                  <a:lnTo>
                    <a:pt x="22" y="163"/>
                  </a:lnTo>
                  <a:lnTo>
                    <a:pt x="22" y="163"/>
                  </a:lnTo>
                  <a:lnTo>
                    <a:pt x="22" y="163"/>
                  </a:lnTo>
                  <a:lnTo>
                    <a:pt x="22" y="163"/>
                  </a:lnTo>
                  <a:lnTo>
                    <a:pt x="22" y="163"/>
                  </a:lnTo>
                  <a:lnTo>
                    <a:pt x="22" y="163"/>
                  </a:lnTo>
                  <a:lnTo>
                    <a:pt x="22" y="163"/>
                  </a:lnTo>
                  <a:lnTo>
                    <a:pt x="22" y="163"/>
                  </a:lnTo>
                  <a:lnTo>
                    <a:pt x="22" y="163"/>
                  </a:lnTo>
                  <a:lnTo>
                    <a:pt x="22" y="163"/>
                  </a:lnTo>
                  <a:lnTo>
                    <a:pt x="22" y="163"/>
                  </a:lnTo>
                  <a:lnTo>
                    <a:pt x="22" y="163"/>
                  </a:lnTo>
                  <a:lnTo>
                    <a:pt x="23" y="164"/>
                  </a:lnTo>
                  <a:lnTo>
                    <a:pt x="23" y="164"/>
                  </a:lnTo>
                  <a:lnTo>
                    <a:pt x="23" y="164"/>
                  </a:lnTo>
                  <a:lnTo>
                    <a:pt x="23" y="164"/>
                  </a:lnTo>
                  <a:lnTo>
                    <a:pt x="23" y="164"/>
                  </a:lnTo>
                  <a:lnTo>
                    <a:pt x="23" y="164"/>
                  </a:lnTo>
                  <a:lnTo>
                    <a:pt x="23" y="164"/>
                  </a:lnTo>
                  <a:lnTo>
                    <a:pt x="23" y="164"/>
                  </a:lnTo>
                  <a:lnTo>
                    <a:pt x="23" y="164"/>
                  </a:lnTo>
                  <a:lnTo>
                    <a:pt x="23" y="164"/>
                  </a:lnTo>
                  <a:lnTo>
                    <a:pt x="23" y="164"/>
                  </a:lnTo>
                  <a:lnTo>
                    <a:pt x="24" y="164"/>
                  </a:lnTo>
                  <a:lnTo>
                    <a:pt x="24" y="164"/>
                  </a:lnTo>
                  <a:lnTo>
                    <a:pt x="24" y="165"/>
                  </a:lnTo>
                  <a:lnTo>
                    <a:pt x="24" y="165"/>
                  </a:lnTo>
                  <a:lnTo>
                    <a:pt x="24" y="165"/>
                  </a:lnTo>
                  <a:lnTo>
                    <a:pt x="24" y="165"/>
                  </a:lnTo>
                  <a:lnTo>
                    <a:pt x="24" y="165"/>
                  </a:lnTo>
                  <a:lnTo>
                    <a:pt x="24" y="165"/>
                  </a:lnTo>
                  <a:lnTo>
                    <a:pt x="24" y="165"/>
                  </a:lnTo>
                  <a:lnTo>
                    <a:pt x="25" y="165"/>
                  </a:lnTo>
                  <a:lnTo>
                    <a:pt x="25" y="165"/>
                  </a:lnTo>
                  <a:lnTo>
                    <a:pt x="25" y="165"/>
                  </a:lnTo>
                  <a:lnTo>
                    <a:pt x="25" y="165"/>
                  </a:lnTo>
                  <a:lnTo>
                    <a:pt x="25" y="165"/>
                  </a:lnTo>
                  <a:lnTo>
                    <a:pt x="25" y="165"/>
                  </a:lnTo>
                  <a:lnTo>
                    <a:pt x="25" y="165"/>
                  </a:lnTo>
                  <a:lnTo>
                    <a:pt x="25" y="165"/>
                  </a:lnTo>
                  <a:lnTo>
                    <a:pt x="25" y="165"/>
                  </a:lnTo>
                  <a:lnTo>
                    <a:pt x="25" y="166"/>
                  </a:lnTo>
                  <a:lnTo>
                    <a:pt x="25" y="166"/>
                  </a:lnTo>
                  <a:lnTo>
                    <a:pt x="25" y="166"/>
                  </a:lnTo>
                  <a:lnTo>
                    <a:pt x="25" y="166"/>
                  </a:lnTo>
                  <a:lnTo>
                    <a:pt x="25" y="166"/>
                  </a:lnTo>
                  <a:lnTo>
                    <a:pt x="25" y="166"/>
                  </a:lnTo>
                  <a:lnTo>
                    <a:pt x="25" y="166"/>
                  </a:lnTo>
                  <a:lnTo>
                    <a:pt x="25" y="166"/>
                  </a:lnTo>
                  <a:lnTo>
                    <a:pt x="26" y="166"/>
                  </a:lnTo>
                  <a:lnTo>
                    <a:pt x="26" y="166"/>
                  </a:lnTo>
                  <a:lnTo>
                    <a:pt x="26" y="166"/>
                  </a:lnTo>
                  <a:lnTo>
                    <a:pt x="26" y="166"/>
                  </a:lnTo>
                  <a:lnTo>
                    <a:pt x="26" y="166"/>
                  </a:lnTo>
                  <a:lnTo>
                    <a:pt x="26" y="166"/>
                  </a:lnTo>
                  <a:lnTo>
                    <a:pt x="26" y="166"/>
                  </a:lnTo>
                  <a:lnTo>
                    <a:pt x="27" y="166"/>
                  </a:lnTo>
                  <a:lnTo>
                    <a:pt x="27" y="166"/>
                  </a:lnTo>
                  <a:lnTo>
                    <a:pt x="27" y="166"/>
                  </a:lnTo>
                  <a:lnTo>
                    <a:pt x="27" y="166"/>
                  </a:lnTo>
                  <a:lnTo>
                    <a:pt x="27" y="166"/>
                  </a:lnTo>
                  <a:lnTo>
                    <a:pt x="27" y="166"/>
                  </a:lnTo>
                  <a:lnTo>
                    <a:pt x="28" y="166"/>
                  </a:lnTo>
                  <a:lnTo>
                    <a:pt x="28" y="166"/>
                  </a:lnTo>
                  <a:lnTo>
                    <a:pt x="28" y="166"/>
                  </a:lnTo>
                  <a:lnTo>
                    <a:pt x="29" y="166"/>
                  </a:lnTo>
                  <a:lnTo>
                    <a:pt x="29" y="166"/>
                  </a:lnTo>
                  <a:lnTo>
                    <a:pt x="29" y="166"/>
                  </a:lnTo>
                  <a:lnTo>
                    <a:pt x="30" y="166"/>
                  </a:lnTo>
                  <a:lnTo>
                    <a:pt x="30" y="166"/>
                  </a:lnTo>
                  <a:lnTo>
                    <a:pt x="31" y="166"/>
                  </a:lnTo>
                  <a:lnTo>
                    <a:pt x="31" y="166"/>
                  </a:lnTo>
                  <a:lnTo>
                    <a:pt x="31" y="166"/>
                  </a:lnTo>
                  <a:lnTo>
                    <a:pt x="32" y="166"/>
                  </a:lnTo>
                  <a:lnTo>
                    <a:pt x="32" y="166"/>
                  </a:lnTo>
                  <a:lnTo>
                    <a:pt x="33" y="166"/>
                  </a:lnTo>
                  <a:lnTo>
                    <a:pt x="33" y="166"/>
                  </a:lnTo>
                  <a:lnTo>
                    <a:pt x="33" y="166"/>
                  </a:lnTo>
                  <a:lnTo>
                    <a:pt x="34" y="166"/>
                  </a:lnTo>
                  <a:lnTo>
                    <a:pt x="34" y="166"/>
                  </a:lnTo>
                  <a:lnTo>
                    <a:pt x="34" y="166"/>
                  </a:lnTo>
                  <a:lnTo>
                    <a:pt x="34" y="166"/>
                  </a:lnTo>
                  <a:lnTo>
                    <a:pt x="35" y="166"/>
                  </a:lnTo>
                  <a:lnTo>
                    <a:pt x="35" y="166"/>
                  </a:lnTo>
                  <a:lnTo>
                    <a:pt x="36" y="166"/>
                  </a:lnTo>
                  <a:lnTo>
                    <a:pt x="36" y="166"/>
                  </a:lnTo>
                  <a:lnTo>
                    <a:pt x="37" y="165"/>
                  </a:lnTo>
                  <a:lnTo>
                    <a:pt x="37" y="165"/>
                  </a:lnTo>
                  <a:lnTo>
                    <a:pt x="38" y="165"/>
                  </a:lnTo>
                  <a:lnTo>
                    <a:pt x="38" y="165"/>
                  </a:lnTo>
                  <a:lnTo>
                    <a:pt x="39" y="165"/>
                  </a:lnTo>
                  <a:lnTo>
                    <a:pt x="40" y="165"/>
                  </a:lnTo>
                  <a:lnTo>
                    <a:pt x="40" y="164"/>
                  </a:lnTo>
                  <a:lnTo>
                    <a:pt x="41" y="164"/>
                  </a:lnTo>
                  <a:lnTo>
                    <a:pt x="41" y="164"/>
                  </a:lnTo>
                  <a:lnTo>
                    <a:pt x="42" y="164"/>
                  </a:lnTo>
                  <a:lnTo>
                    <a:pt x="42" y="164"/>
                  </a:lnTo>
                  <a:lnTo>
                    <a:pt x="43" y="163"/>
                  </a:lnTo>
                  <a:lnTo>
                    <a:pt x="44" y="163"/>
                  </a:lnTo>
                  <a:lnTo>
                    <a:pt x="44" y="163"/>
                  </a:lnTo>
                  <a:lnTo>
                    <a:pt x="44" y="163"/>
                  </a:lnTo>
                  <a:lnTo>
                    <a:pt x="44" y="163"/>
                  </a:lnTo>
                  <a:lnTo>
                    <a:pt x="45" y="163"/>
                  </a:lnTo>
                  <a:lnTo>
                    <a:pt x="46" y="163"/>
                  </a:lnTo>
                  <a:lnTo>
                    <a:pt x="46" y="163"/>
                  </a:lnTo>
                  <a:lnTo>
                    <a:pt x="47" y="162"/>
                  </a:lnTo>
                  <a:lnTo>
                    <a:pt x="47" y="162"/>
                  </a:lnTo>
                  <a:lnTo>
                    <a:pt x="48" y="162"/>
                  </a:lnTo>
                  <a:lnTo>
                    <a:pt x="49" y="161"/>
                  </a:lnTo>
                  <a:lnTo>
                    <a:pt x="49" y="161"/>
                  </a:lnTo>
                  <a:lnTo>
                    <a:pt x="50" y="161"/>
                  </a:lnTo>
                  <a:lnTo>
                    <a:pt x="51" y="160"/>
                  </a:lnTo>
                  <a:lnTo>
                    <a:pt x="51" y="160"/>
                  </a:lnTo>
                  <a:lnTo>
                    <a:pt x="51" y="160"/>
                  </a:lnTo>
                  <a:lnTo>
                    <a:pt x="52" y="160"/>
                  </a:lnTo>
                  <a:lnTo>
                    <a:pt x="53" y="159"/>
                  </a:lnTo>
                  <a:lnTo>
                    <a:pt x="53" y="159"/>
                  </a:lnTo>
                  <a:lnTo>
                    <a:pt x="53" y="159"/>
                  </a:lnTo>
                  <a:lnTo>
                    <a:pt x="54" y="158"/>
                  </a:lnTo>
                  <a:lnTo>
                    <a:pt x="54" y="158"/>
                  </a:lnTo>
                  <a:lnTo>
                    <a:pt x="55" y="157"/>
                  </a:lnTo>
                  <a:lnTo>
                    <a:pt x="56" y="157"/>
                  </a:lnTo>
                  <a:lnTo>
                    <a:pt x="56" y="157"/>
                  </a:lnTo>
                  <a:lnTo>
                    <a:pt x="57" y="156"/>
                  </a:lnTo>
                  <a:lnTo>
                    <a:pt x="58" y="156"/>
                  </a:lnTo>
                  <a:lnTo>
                    <a:pt x="58" y="155"/>
                  </a:lnTo>
                  <a:lnTo>
                    <a:pt x="59" y="155"/>
                  </a:lnTo>
                  <a:lnTo>
                    <a:pt x="60" y="155"/>
                  </a:lnTo>
                  <a:lnTo>
                    <a:pt x="60" y="154"/>
                  </a:lnTo>
                  <a:lnTo>
                    <a:pt x="61" y="154"/>
                  </a:lnTo>
                  <a:lnTo>
                    <a:pt x="62" y="154"/>
                  </a:lnTo>
                  <a:lnTo>
                    <a:pt x="63" y="154"/>
                  </a:lnTo>
                  <a:lnTo>
                    <a:pt x="63" y="153"/>
                  </a:lnTo>
                  <a:lnTo>
                    <a:pt x="63" y="153"/>
                  </a:lnTo>
                  <a:lnTo>
                    <a:pt x="64" y="152"/>
                  </a:lnTo>
                  <a:lnTo>
                    <a:pt x="64" y="152"/>
                  </a:lnTo>
                  <a:lnTo>
                    <a:pt x="65" y="151"/>
                  </a:lnTo>
                  <a:lnTo>
                    <a:pt x="66" y="151"/>
                  </a:lnTo>
                  <a:lnTo>
                    <a:pt x="67" y="150"/>
                  </a:lnTo>
                  <a:lnTo>
                    <a:pt x="67" y="150"/>
                  </a:lnTo>
                  <a:lnTo>
                    <a:pt x="68" y="149"/>
                  </a:lnTo>
                  <a:lnTo>
                    <a:pt x="69" y="149"/>
                  </a:lnTo>
                  <a:lnTo>
                    <a:pt x="70" y="148"/>
                  </a:lnTo>
                  <a:lnTo>
                    <a:pt x="70" y="148"/>
                  </a:lnTo>
                  <a:lnTo>
                    <a:pt x="71" y="147"/>
                  </a:lnTo>
                  <a:lnTo>
                    <a:pt x="72" y="147"/>
                  </a:lnTo>
                  <a:lnTo>
                    <a:pt x="72" y="146"/>
                  </a:lnTo>
                  <a:lnTo>
                    <a:pt x="73" y="146"/>
                  </a:lnTo>
                  <a:lnTo>
                    <a:pt x="73" y="145"/>
                  </a:lnTo>
                  <a:lnTo>
                    <a:pt x="74" y="144"/>
                  </a:lnTo>
                  <a:lnTo>
                    <a:pt x="74" y="144"/>
                  </a:lnTo>
                  <a:lnTo>
                    <a:pt x="75" y="144"/>
                  </a:lnTo>
                  <a:lnTo>
                    <a:pt x="76" y="144"/>
                  </a:lnTo>
                  <a:lnTo>
                    <a:pt x="77" y="143"/>
                  </a:lnTo>
                  <a:lnTo>
                    <a:pt x="77" y="143"/>
                  </a:lnTo>
                  <a:lnTo>
                    <a:pt x="79" y="141"/>
                  </a:lnTo>
                  <a:lnTo>
                    <a:pt x="80" y="140"/>
                  </a:lnTo>
                  <a:lnTo>
                    <a:pt x="82" y="139"/>
                  </a:lnTo>
                  <a:lnTo>
                    <a:pt x="82" y="138"/>
                  </a:lnTo>
                  <a:lnTo>
                    <a:pt x="84" y="136"/>
                  </a:lnTo>
                  <a:lnTo>
                    <a:pt x="85" y="135"/>
                  </a:lnTo>
                  <a:lnTo>
                    <a:pt x="87" y="134"/>
                  </a:lnTo>
                  <a:lnTo>
                    <a:pt x="88" y="134"/>
                  </a:lnTo>
                  <a:lnTo>
                    <a:pt x="90" y="132"/>
                  </a:lnTo>
                  <a:lnTo>
                    <a:pt x="91" y="131"/>
                  </a:lnTo>
                  <a:lnTo>
                    <a:pt x="92" y="130"/>
                  </a:lnTo>
                  <a:lnTo>
                    <a:pt x="93" y="129"/>
                  </a:lnTo>
                  <a:lnTo>
                    <a:pt x="94" y="127"/>
                  </a:lnTo>
                  <a:lnTo>
                    <a:pt x="96" y="126"/>
                  </a:lnTo>
                  <a:lnTo>
                    <a:pt x="97" y="125"/>
                  </a:lnTo>
                  <a:lnTo>
                    <a:pt x="99" y="124"/>
                  </a:lnTo>
                  <a:lnTo>
                    <a:pt x="100" y="123"/>
                  </a:lnTo>
                  <a:lnTo>
                    <a:pt x="101" y="122"/>
                  </a:lnTo>
                  <a:lnTo>
                    <a:pt x="102" y="120"/>
                  </a:lnTo>
                  <a:lnTo>
                    <a:pt x="104" y="119"/>
                  </a:lnTo>
                  <a:lnTo>
                    <a:pt x="105" y="117"/>
                  </a:lnTo>
                  <a:lnTo>
                    <a:pt x="106" y="116"/>
                  </a:lnTo>
                  <a:lnTo>
                    <a:pt x="108" y="115"/>
                  </a:lnTo>
                  <a:lnTo>
                    <a:pt x="109" y="114"/>
                  </a:lnTo>
                  <a:lnTo>
                    <a:pt x="111" y="113"/>
                  </a:lnTo>
                  <a:lnTo>
                    <a:pt x="111" y="112"/>
                  </a:lnTo>
                  <a:lnTo>
                    <a:pt x="112" y="110"/>
                  </a:lnTo>
                  <a:lnTo>
                    <a:pt x="114" y="109"/>
                  </a:lnTo>
                  <a:lnTo>
                    <a:pt x="115" y="108"/>
                  </a:lnTo>
                  <a:lnTo>
                    <a:pt x="116" y="106"/>
                  </a:lnTo>
                  <a:lnTo>
                    <a:pt x="116" y="106"/>
                  </a:lnTo>
                  <a:lnTo>
                    <a:pt x="118" y="106"/>
                  </a:lnTo>
                  <a:lnTo>
                    <a:pt x="119" y="104"/>
                  </a:lnTo>
                  <a:lnTo>
                    <a:pt x="120" y="103"/>
                  </a:lnTo>
                  <a:lnTo>
                    <a:pt x="121" y="102"/>
                  </a:lnTo>
                  <a:lnTo>
                    <a:pt x="122" y="100"/>
                  </a:lnTo>
                  <a:lnTo>
                    <a:pt x="123" y="99"/>
                  </a:lnTo>
                  <a:lnTo>
                    <a:pt x="124" y="98"/>
                  </a:lnTo>
                  <a:lnTo>
                    <a:pt x="125" y="96"/>
                  </a:lnTo>
                  <a:lnTo>
                    <a:pt x="127" y="96"/>
                  </a:lnTo>
                  <a:lnTo>
                    <a:pt x="128" y="95"/>
                  </a:lnTo>
                  <a:lnTo>
                    <a:pt x="129" y="94"/>
                  </a:lnTo>
                  <a:lnTo>
                    <a:pt x="130" y="92"/>
                  </a:lnTo>
                  <a:lnTo>
                    <a:pt x="130" y="91"/>
                  </a:lnTo>
                  <a:lnTo>
                    <a:pt x="132" y="90"/>
                  </a:lnTo>
                  <a:lnTo>
                    <a:pt x="133" y="89"/>
                  </a:lnTo>
                  <a:lnTo>
                    <a:pt x="134" y="87"/>
                  </a:lnTo>
                  <a:lnTo>
                    <a:pt x="135" y="86"/>
                  </a:lnTo>
                  <a:lnTo>
                    <a:pt x="136" y="86"/>
                  </a:lnTo>
                  <a:lnTo>
                    <a:pt x="137" y="85"/>
                  </a:lnTo>
                  <a:lnTo>
                    <a:pt x="138" y="84"/>
                  </a:lnTo>
                  <a:lnTo>
                    <a:pt x="139" y="82"/>
                  </a:lnTo>
                  <a:lnTo>
                    <a:pt x="139" y="81"/>
                  </a:lnTo>
                  <a:lnTo>
                    <a:pt x="140" y="80"/>
                  </a:lnTo>
                  <a:lnTo>
                    <a:pt x="141" y="79"/>
                  </a:lnTo>
                  <a:lnTo>
                    <a:pt x="142" y="78"/>
                  </a:lnTo>
                  <a:lnTo>
                    <a:pt x="143" y="77"/>
                  </a:lnTo>
                  <a:lnTo>
                    <a:pt x="143" y="77"/>
                  </a:lnTo>
                  <a:lnTo>
                    <a:pt x="144" y="76"/>
                  </a:lnTo>
                  <a:lnTo>
                    <a:pt x="145" y="75"/>
                  </a:lnTo>
                  <a:lnTo>
                    <a:pt x="146" y="74"/>
                  </a:lnTo>
                  <a:lnTo>
                    <a:pt x="147" y="73"/>
                  </a:lnTo>
                  <a:lnTo>
                    <a:pt x="147" y="72"/>
                  </a:lnTo>
                  <a:lnTo>
                    <a:pt x="148" y="71"/>
                  </a:lnTo>
                  <a:lnTo>
                    <a:pt x="149" y="70"/>
                  </a:lnTo>
                  <a:lnTo>
                    <a:pt x="149" y="70"/>
                  </a:lnTo>
                  <a:lnTo>
                    <a:pt x="149" y="69"/>
                  </a:lnTo>
                  <a:lnTo>
                    <a:pt x="150" y="68"/>
                  </a:lnTo>
                  <a:lnTo>
                    <a:pt x="150" y="67"/>
                  </a:lnTo>
                  <a:lnTo>
                    <a:pt x="151" y="67"/>
                  </a:lnTo>
                  <a:lnTo>
                    <a:pt x="151" y="67"/>
                  </a:lnTo>
                  <a:lnTo>
                    <a:pt x="152" y="66"/>
                  </a:lnTo>
                  <a:lnTo>
                    <a:pt x="152" y="66"/>
                  </a:lnTo>
                  <a:lnTo>
                    <a:pt x="153" y="65"/>
                  </a:lnTo>
                  <a:lnTo>
                    <a:pt x="153" y="64"/>
                  </a:lnTo>
                  <a:lnTo>
                    <a:pt x="154" y="64"/>
                  </a:lnTo>
                  <a:lnTo>
                    <a:pt x="154" y="63"/>
                  </a:lnTo>
                  <a:lnTo>
                    <a:pt x="154" y="62"/>
                  </a:lnTo>
                  <a:lnTo>
                    <a:pt x="155" y="62"/>
                  </a:lnTo>
                  <a:lnTo>
                    <a:pt x="155" y="61"/>
                  </a:lnTo>
                  <a:lnTo>
                    <a:pt x="156" y="61"/>
                  </a:lnTo>
                  <a:lnTo>
                    <a:pt x="156" y="60"/>
                  </a:lnTo>
                  <a:lnTo>
                    <a:pt x="156" y="59"/>
                  </a:lnTo>
                  <a:lnTo>
                    <a:pt x="157" y="59"/>
                  </a:lnTo>
                  <a:lnTo>
                    <a:pt x="157" y="58"/>
                  </a:lnTo>
                  <a:lnTo>
                    <a:pt x="158" y="58"/>
                  </a:lnTo>
                  <a:lnTo>
                    <a:pt x="158" y="58"/>
                  </a:lnTo>
                  <a:lnTo>
                    <a:pt x="159" y="57"/>
                  </a:lnTo>
                  <a:lnTo>
                    <a:pt x="159" y="56"/>
                  </a:lnTo>
                  <a:lnTo>
                    <a:pt x="159" y="54"/>
                  </a:lnTo>
                  <a:lnTo>
                    <a:pt x="160" y="53"/>
                  </a:lnTo>
                  <a:lnTo>
                    <a:pt x="161" y="52"/>
                  </a:lnTo>
                  <a:lnTo>
                    <a:pt x="161" y="51"/>
                  </a:lnTo>
                  <a:lnTo>
                    <a:pt x="162" y="50"/>
                  </a:lnTo>
                  <a:lnTo>
                    <a:pt x="163" y="48"/>
                  </a:lnTo>
                  <a:lnTo>
                    <a:pt x="165" y="46"/>
                  </a:lnTo>
                  <a:lnTo>
                    <a:pt x="166" y="44"/>
                  </a:lnTo>
                  <a:lnTo>
                    <a:pt x="166" y="43"/>
                  </a:lnTo>
                  <a:lnTo>
                    <a:pt x="167" y="41"/>
                  </a:lnTo>
                  <a:lnTo>
                    <a:pt x="168" y="40"/>
                  </a:lnTo>
                  <a:lnTo>
                    <a:pt x="168" y="38"/>
                  </a:lnTo>
                  <a:lnTo>
                    <a:pt x="169" y="38"/>
                  </a:lnTo>
                  <a:lnTo>
                    <a:pt x="169" y="37"/>
                  </a:lnTo>
                  <a:lnTo>
                    <a:pt x="170" y="37"/>
                  </a:lnTo>
                  <a:lnTo>
                    <a:pt x="170" y="36"/>
                  </a:lnTo>
                  <a:lnTo>
                    <a:pt x="171" y="35"/>
                  </a:lnTo>
                  <a:lnTo>
                    <a:pt x="171" y="34"/>
                  </a:lnTo>
                  <a:lnTo>
                    <a:pt x="172" y="34"/>
                  </a:lnTo>
                  <a:lnTo>
                    <a:pt x="171" y="34"/>
                  </a:lnTo>
                  <a:lnTo>
                    <a:pt x="171" y="34"/>
                  </a:lnTo>
                  <a:close/>
                  <a:moveTo>
                    <a:pt x="195" y="19"/>
                  </a:moveTo>
                  <a:lnTo>
                    <a:pt x="197" y="19"/>
                  </a:lnTo>
                  <a:lnTo>
                    <a:pt x="199" y="20"/>
                  </a:lnTo>
                  <a:lnTo>
                    <a:pt x="201" y="21"/>
                  </a:lnTo>
                  <a:lnTo>
                    <a:pt x="194" y="18"/>
                  </a:lnTo>
                  <a:lnTo>
                    <a:pt x="195" y="19"/>
                  </a:lnTo>
                  <a:lnTo>
                    <a:pt x="195" y="19"/>
                  </a:lnTo>
                  <a:close/>
                  <a:moveTo>
                    <a:pt x="191" y="11"/>
                  </a:moveTo>
                  <a:lnTo>
                    <a:pt x="192" y="12"/>
                  </a:lnTo>
                  <a:lnTo>
                    <a:pt x="192" y="14"/>
                  </a:lnTo>
                  <a:lnTo>
                    <a:pt x="193" y="16"/>
                  </a:lnTo>
                  <a:lnTo>
                    <a:pt x="194" y="17"/>
                  </a:lnTo>
                  <a:lnTo>
                    <a:pt x="191" y="10"/>
                  </a:lnTo>
                  <a:lnTo>
                    <a:pt x="191" y="11"/>
                  </a:lnTo>
                  <a:lnTo>
                    <a:pt x="191" y="11"/>
                  </a:lnTo>
                  <a:close/>
                </a:path>
              </a:pathLst>
            </a:custGeom>
            <a:grpFill/>
            <a:ln w="215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6" name="Freeform 139">
              <a:extLst>
                <a:ext uri="{FF2B5EF4-FFF2-40B4-BE49-F238E27FC236}">
                  <a16:creationId xmlns:a16="http://schemas.microsoft.com/office/drawing/2014/main" id="{15FC642C-01DB-8B39-461F-E85AFFDAD5F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24150" y="8890001"/>
              <a:ext cx="223838" cy="247650"/>
            </a:xfrm>
            <a:custGeom>
              <a:avLst/>
              <a:gdLst>
                <a:gd name="T0" fmla="*/ 36 w 141"/>
                <a:gd name="T1" fmla="*/ 5 h 156"/>
                <a:gd name="T2" fmla="*/ 40 w 141"/>
                <a:gd name="T3" fmla="*/ 7 h 156"/>
                <a:gd name="T4" fmla="*/ 44 w 141"/>
                <a:gd name="T5" fmla="*/ 10 h 156"/>
                <a:gd name="T6" fmla="*/ 49 w 141"/>
                <a:gd name="T7" fmla="*/ 13 h 156"/>
                <a:gd name="T8" fmla="*/ 55 w 141"/>
                <a:gd name="T9" fmla="*/ 19 h 156"/>
                <a:gd name="T10" fmla="*/ 60 w 141"/>
                <a:gd name="T11" fmla="*/ 26 h 156"/>
                <a:gd name="T12" fmla="*/ 65 w 141"/>
                <a:gd name="T13" fmla="*/ 32 h 156"/>
                <a:gd name="T14" fmla="*/ 72 w 141"/>
                <a:gd name="T15" fmla="*/ 39 h 156"/>
                <a:gd name="T16" fmla="*/ 83 w 141"/>
                <a:gd name="T17" fmla="*/ 51 h 156"/>
                <a:gd name="T18" fmla="*/ 93 w 141"/>
                <a:gd name="T19" fmla="*/ 61 h 156"/>
                <a:gd name="T20" fmla="*/ 99 w 141"/>
                <a:gd name="T21" fmla="*/ 72 h 156"/>
                <a:gd name="T22" fmla="*/ 103 w 141"/>
                <a:gd name="T23" fmla="*/ 77 h 156"/>
                <a:gd name="T24" fmla="*/ 107 w 141"/>
                <a:gd name="T25" fmla="*/ 84 h 156"/>
                <a:gd name="T26" fmla="*/ 111 w 141"/>
                <a:gd name="T27" fmla="*/ 91 h 156"/>
                <a:gd name="T28" fmla="*/ 114 w 141"/>
                <a:gd name="T29" fmla="*/ 98 h 156"/>
                <a:gd name="T30" fmla="*/ 117 w 141"/>
                <a:gd name="T31" fmla="*/ 104 h 156"/>
                <a:gd name="T32" fmla="*/ 120 w 141"/>
                <a:gd name="T33" fmla="*/ 112 h 156"/>
                <a:gd name="T34" fmla="*/ 122 w 141"/>
                <a:gd name="T35" fmla="*/ 117 h 156"/>
                <a:gd name="T36" fmla="*/ 126 w 141"/>
                <a:gd name="T37" fmla="*/ 122 h 156"/>
                <a:gd name="T38" fmla="*/ 127 w 141"/>
                <a:gd name="T39" fmla="*/ 128 h 156"/>
                <a:gd name="T40" fmla="*/ 129 w 141"/>
                <a:gd name="T41" fmla="*/ 135 h 156"/>
                <a:gd name="T42" fmla="*/ 130 w 141"/>
                <a:gd name="T43" fmla="*/ 135 h 156"/>
                <a:gd name="T44" fmla="*/ 131 w 141"/>
                <a:gd name="T45" fmla="*/ 156 h 156"/>
                <a:gd name="T46" fmla="*/ 126 w 141"/>
                <a:gd name="T47" fmla="*/ 156 h 156"/>
                <a:gd name="T48" fmla="*/ 122 w 141"/>
                <a:gd name="T49" fmla="*/ 154 h 156"/>
                <a:gd name="T50" fmla="*/ 117 w 141"/>
                <a:gd name="T51" fmla="*/ 153 h 156"/>
                <a:gd name="T52" fmla="*/ 108 w 141"/>
                <a:gd name="T53" fmla="*/ 155 h 156"/>
                <a:gd name="T54" fmla="*/ 98 w 141"/>
                <a:gd name="T55" fmla="*/ 152 h 156"/>
                <a:gd name="T56" fmla="*/ 88 w 141"/>
                <a:gd name="T57" fmla="*/ 144 h 156"/>
                <a:gd name="T58" fmla="*/ 87 w 141"/>
                <a:gd name="T59" fmla="*/ 139 h 156"/>
                <a:gd name="T60" fmla="*/ 86 w 141"/>
                <a:gd name="T61" fmla="*/ 135 h 156"/>
                <a:gd name="T62" fmla="*/ 83 w 141"/>
                <a:gd name="T63" fmla="*/ 132 h 156"/>
                <a:gd name="T64" fmla="*/ 79 w 141"/>
                <a:gd name="T65" fmla="*/ 128 h 156"/>
                <a:gd name="T66" fmla="*/ 73 w 141"/>
                <a:gd name="T67" fmla="*/ 123 h 156"/>
                <a:gd name="T68" fmla="*/ 62 w 141"/>
                <a:gd name="T69" fmla="*/ 113 h 156"/>
                <a:gd name="T70" fmla="*/ 52 w 141"/>
                <a:gd name="T71" fmla="*/ 104 h 156"/>
                <a:gd name="T72" fmla="*/ 42 w 141"/>
                <a:gd name="T73" fmla="*/ 93 h 156"/>
                <a:gd name="T74" fmla="*/ 33 w 141"/>
                <a:gd name="T75" fmla="*/ 83 h 156"/>
                <a:gd name="T76" fmla="*/ 27 w 141"/>
                <a:gd name="T77" fmla="*/ 75 h 156"/>
                <a:gd name="T78" fmla="*/ 22 w 141"/>
                <a:gd name="T79" fmla="*/ 69 h 156"/>
                <a:gd name="T80" fmla="*/ 19 w 141"/>
                <a:gd name="T81" fmla="*/ 64 h 156"/>
                <a:gd name="T82" fmla="*/ 15 w 141"/>
                <a:gd name="T83" fmla="*/ 58 h 156"/>
                <a:gd name="T84" fmla="*/ 12 w 141"/>
                <a:gd name="T85" fmla="*/ 52 h 156"/>
                <a:gd name="T86" fmla="*/ 9 w 141"/>
                <a:gd name="T87" fmla="*/ 47 h 156"/>
                <a:gd name="T88" fmla="*/ 6 w 141"/>
                <a:gd name="T89" fmla="*/ 42 h 156"/>
                <a:gd name="T90" fmla="*/ 3 w 141"/>
                <a:gd name="T91" fmla="*/ 36 h 156"/>
                <a:gd name="T92" fmla="*/ 2 w 141"/>
                <a:gd name="T93" fmla="*/ 32 h 156"/>
                <a:gd name="T94" fmla="*/ 1 w 141"/>
                <a:gd name="T95" fmla="*/ 26 h 156"/>
                <a:gd name="T96" fmla="*/ 0 w 141"/>
                <a:gd name="T97" fmla="*/ 21 h 156"/>
                <a:gd name="T98" fmla="*/ 0 w 141"/>
                <a:gd name="T99" fmla="*/ 16 h 156"/>
                <a:gd name="T100" fmla="*/ 1 w 141"/>
                <a:gd name="T101" fmla="*/ 13 h 156"/>
                <a:gd name="T102" fmla="*/ 2 w 141"/>
                <a:gd name="T103" fmla="*/ 10 h 156"/>
                <a:gd name="T104" fmla="*/ 3 w 141"/>
                <a:gd name="T105" fmla="*/ 7 h 156"/>
                <a:gd name="T106" fmla="*/ 5 w 141"/>
                <a:gd name="T107" fmla="*/ 6 h 156"/>
                <a:gd name="T108" fmla="*/ 8 w 141"/>
                <a:gd name="T109" fmla="*/ 3 h 156"/>
                <a:gd name="T110" fmla="*/ 14 w 141"/>
                <a:gd name="T111" fmla="*/ 1 h 156"/>
                <a:gd name="T112" fmla="*/ 19 w 141"/>
                <a:gd name="T113" fmla="*/ 1 h 156"/>
                <a:gd name="T114" fmla="*/ 32 w 141"/>
                <a:gd name="T115" fmla="*/ 3 h 156"/>
                <a:gd name="T116" fmla="*/ 33 w 141"/>
                <a:gd name="T117" fmla="*/ 4 h 156"/>
                <a:gd name="T118" fmla="*/ 38 w 141"/>
                <a:gd name="T119" fmla="*/ 9 h 156"/>
                <a:gd name="T120" fmla="*/ 37 w 141"/>
                <a:gd name="T121" fmla="*/ 8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1" h="156">
                  <a:moveTo>
                    <a:pt x="33" y="3"/>
                  </a:moveTo>
                  <a:lnTo>
                    <a:pt x="34" y="4"/>
                  </a:lnTo>
                  <a:lnTo>
                    <a:pt x="34" y="4"/>
                  </a:lnTo>
                  <a:lnTo>
                    <a:pt x="35" y="4"/>
                  </a:lnTo>
                  <a:lnTo>
                    <a:pt x="35" y="4"/>
                  </a:lnTo>
                  <a:lnTo>
                    <a:pt x="35" y="4"/>
                  </a:lnTo>
                  <a:lnTo>
                    <a:pt x="36" y="5"/>
                  </a:lnTo>
                  <a:lnTo>
                    <a:pt x="36" y="5"/>
                  </a:lnTo>
                  <a:lnTo>
                    <a:pt x="37" y="5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39" y="6"/>
                  </a:lnTo>
                  <a:lnTo>
                    <a:pt x="39" y="7"/>
                  </a:lnTo>
                  <a:lnTo>
                    <a:pt x="40" y="7"/>
                  </a:lnTo>
                  <a:lnTo>
                    <a:pt x="40" y="7"/>
                  </a:lnTo>
                  <a:lnTo>
                    <a:pt x="40" y="7"/>
                  </a:lnTo>
                  <a:lnTo>
                    <a:pt x="40" y="7"/>
                  </a:lnTo>
                  <a:lnTo>
                    <a:pt x="41" y="7"/>
                  </a:lnTo>
                  <a:lnTo>
                    <a:pt x="41" y="8"/>
                  </a:lnTo>
                  <a:lnTo>
                    <a:pt x="42" y="8"/>
                  </a:lnTo>
                  <a:lnTo>
                    <a:pt x="42" y="8"/>
                  </a:lnTo>
                  <a:lnTo>
                    <a:pt x="43" y="9"/>
                  </a:lnTo>
                  <a:lnTo>
                    <a:pt x="43" y="9"/>
                  </a:lnTo>
                  <a:lnTo>
                    <a:pt x="44" y="10"/>
                  </a:lnTo>
                  <a:lnTo>
                    <a:pt x="44" y="10"/>
                  </a:lnTo>
                  <a:lnTo>
                    <a:pt x="45" y="10"/>
                  </a:lnTo>
                  <a:lnTo>
                    <a:pt x="45" y="11"/>
                  </a:lnTo>
                  <a:lnTo>
                    <a:pt x="46" y="11"/>
                  </a:lnTo>
                  <a:lnTo>
                    <a:pt x="46" y="11"/>
                  </a:lnTo>
                  <a:lnTo>
                    <a:pt x="47" y="12"/>
                  </a:lnTo>
                  <a:lnTo>
                    <a:pt x="48" y="13"/>
                  </a:lnTo>
                  <a:lnTo>
                    <a:pt x="49" y="13"/>
                  </a:lnTo>
                  <a:lnTo>
                    <a:pt x="49" y="14"/>
                  </a:lnTo>
                  <a:lnTo>
                    <a:pt x="50" y="15"/>
                  </a:lnTo>
                  <a:lnTo>
                    <a:pt x="50" y="16"/>
                  </a:lnTo>
                  <a:lnTo>
                    <a:pt x="51" y="17"/>
                  </a:lnTo>
                  <a:lnTo>
                    <a:pt x="52" y="17"/>
                  </a:lnTo>
                  <a:lnTo>
                    <a:pt x="53" y="17"/>
                  </a:lnTo>
                  <a:lnTo>
                    <a:pt x="54" y="18"/>
                  </a:lnTo>
                  <a:lnTo>
                    <a:pt x="55" y="19"/>
                  </a:lnTo>
                  <a:lnTo>
                    <a:pt x="55" y="20"/>
                  </a:lnTo>
                  <a:lnTo>
                    <a:pt x="56" y="21"/>
                  </a:lnTo>
                  <a:lnTo>
                    <a:pt x="57" y="22"/>
                  </a:lnTo>
                  <a:lnTo>
                    <a:pt x="58" y="22"/>
                  </a:lnTo>
                  <a:lnTo>
                    <a:pt x="58" y="23"/>
                  </a:lnTo>
                  <a:lnTo>
                    <a:pt x="59" y="24"/>
                  </a:lnTo>
                  <a:lnTo>
                    <a:pt x="59" y="25"/>
                  </a:lnTo>
                  <a:lnTo>
                    <a:pt x="60" y="26"/>
                  </a:lnTo>
                  <a:lnTo>
                    <a:pt x="60" y="26"/>
                  </a:lnTo>
                  <a:lnTo>
                    <a:pt x="61" y="27"/>
                  </a:lnTo>
                  <a:lnTo>
                    <a:pt x="62" y="28"/>
                  </a:lnTo>
                  <a:lnTo>
                    <a:pt x="63" y="29"/>
                  </a:lnTo>
                  <a:lnTo>
                    <a:pt x="63" y="29"/>
                  </a:lnTo>
                  <a:lnTo>
                    <a:pt x="64" y="30"/>
                  </a:lnTo>
                  <a:lnTo>
                    <a:pt x="65" y="31"/>
                  </a:lnTo>
                  <a:lnTo>
                    <a:pt x="65" y="32"/>
                  </a:lnTo>
                  <a:lnTo>
                    <a:pt x="66" y="33"/>
                  </a:lnTo>
                  <a:lnTo>
                    <a:pt x="67" y="34"/>
                  </a:lnTo>
                  <a:lnTo>
                    <a:pt x="67" y="35"/>
                  </a:lnTo>
                  <a:lnTo>
                    <a:pt x="67" y="35"/>
                  </a:lnTo>
                  <a:lnTo>
                    <a:pt x="69" y="36"/>
                  </a:lnTo>
                  <a:lnTo>
                    <a:pt x="69" y="37"/>
                  </a:lnTo>
                  <a:lnTo>
                    <a:pt x="71" y="38"/>
                  </a:lnTo>
                  <a:lnTo>
                    <a:pt x="72" y="39"/>
                  </a:lnTo>
                  <a:lnTo>
                    <a:pt x="74" y="41"/>
                  </a:lnTo>
                  <a:lnTo>
                    <a:pt x="75" y="42"/>
                  </a:lnTo>
                  <a:lnTo>
                    <a:pt x="77" y="44"/>
                  </a:lnTo>
                  <a:lnTo>
                    <a:pt x="78" y="45"/>
                  </a:lnTo>
                  <a:lnTo>
                    <a:pt x="79" y="46"/>
                  </a:lnTo>
                  <a:lnTo>
                    <a:pt x="80" y="47"/>
                  </a:lnTo>
                  <a:lnTo>
                    <a:pt x="82" y="49"/>
                  </a:lnTo>
                  <a:lnTo>
                    <a:pt x="83" y="51"/>
                  </a:lnTo>
                  <a:lnTo>
                    <a:pt x="85" y="52"/>
                  </a:lnTo>
                  <a:lnTo>
                    <a:pt x="86" y="54"/>
                  </a:lnTo>
                  <a:lnTo>
                    <a:pt x="88" y="55"/>
                  </a:lnTo>
                  <a:lnTo>
                    <a:pt x="88" y="56"/>
                  </a:lnTo>
                  <a:lnTo>
                    <a:pt x="90" y="57"/>
                  </a:lnTo>
                  <a:lnTo>
                    <a:pt x="91" y="59"/>
                  </a:lnTo>
                  <a:lnTo>
                    <a:pt x="92" y="60"/>
                  </a:lnTo>
                  <a:lnTo>
                    <a:pt x="93" y="61"/>
                  </a:lnTo>
                  <a:lnTo>
                    <a:pt x="94" y="63"/>
                  </a:lnTo>
                  <a:lnTo>
                    <a:pt x="95" y="64"/>
                  </a:lnTo>
                  <a:lnTo>
                    <a:pt x="96" y="65"/>
                  </a:lnTo>
                  <a:lnTo>
                    <a:pt x="97" y="67"/>
                  </a:lnTo>
                  <a:lnTo>
                    <a:pt x="98" y="69"/>
                  </a:lnTo>
                  <a:lnTo>
                    <a:pt x="98" y="70"/>
                  </a:lnTo>
                  <a:lnTo>
                    <a:pt x="99" y="71"/>
                  </a:lnTo>
                  <a:lnTo>
                    <a:pt x="99" y="72"/>
                  </a:lnTo>
                  <a:lnTo>
                    <a:pt x="100" y="73"/>
                  </a:lnTo>
                  <a:lnTo>
                    <a:pt x="101" y="73"/>
                  </a:lnTo>
                  <a:lnTo>
                    <a:pt x="101" y="74"/>
                  </a:lnTo>
                  <a:lnTo>
                    <a:pt x="101" y="74"/>
                  </a:lnTo>
                  <a:lnTo>
                    <a:pt x="102" y="74"/>
                  </a:lnTo>
                  <a:lnTo>
                    <a:pt x="102" y="75"/>
                  </a:lnTo>
                  <a:lnTo>
                    <a:pt x="103" y="76"/>
                  </a:lnTo>
                  <a:lnTo>
                    <a:pt x="103" y="77"/>
                  </a:lnTo>
                  <a:lnTo>
                    <a:pt x="104" y="78"/>
                  </a:lnTo>
                  <a:lnTo>
                    <a:pt x="104" y="79"/>
                  </a:lnTo>
                  <a:lnTo>
                    <a:pt x="105" y="80"/>
                  </a:lnTo>
                  <a:lnTo>
                    <a:pt x="106" y="81"/>
                  </a:lnTo>
                  <a:lnTo>
                    <a:pt x="106" y="82"/>
                  </a:lnTo>
                  <a:lnTo>
                    <a:pt x="107" y="83"/>
                  </a:lnTo>
                  <a:lnTo>
                    <a:pt x="107" y="84"/>
                  </a:lnTo>
                  <a:lnTo>
                    <a:pt x="107" y="84"/>
                  </a:lnTo>
                  <a:lnTo>
                    <a:pt x="107" y="85"/>
                  </a:lnTo>
                  <a:lnTo>
                    <a:pt x="108" y="86"/>
                  </a:lnTo>
                  <a:lnTo>
                    <a:pt x="108" y="87"/>
                  </a:lnTo>
                  <a:lnTo>
                    <a:pt x="109" y="88"/>
                  </a:lnTo>
                  <a:lnTo>
                    <a:pt x="109" y="89"/>
                  </a:lnTo>
                  <a:lnTo>
                    <a:pt x="110" y="90"/>
                  </a:lnTo>
                  <a:lnTo>
                    <a:pt x="110" y="90"/>
                  </a:lnTo>
                  <a:lnTo>
                    <a:pt x="111" y="91"/>
                  </a:lnTo>
                  <a:lnTo>
                    <a:pt x="111" y="92"/>
                  </a:lnTo>
                  <a:lnTo>
                    <a:pt x="112" y="93"/>
                  </a:lnTo>
                  <a:lnTo>
                    <a:pt x="112" y="93"/>
                  </a:lnTo>
                  <a:lnTo>
                    <a:pt x="113" y="94"/>
                  </a:lnTo>
                  <a:lnTo>
                    <a:pt x="113" y="95"/>
                  </a:lnTo>
                  <a:lnTo>
                    <a:pt x="114" y="96"/>
                  </a:lnTo>
                  <a:lnTo>
                    <a:pt x="114" y="97"/>
                  </a:lnTo>
                  <a:lnTo>
                    <a:pt x="114" y="98"/>
                  </a:lnTo>
                  <a:lnTo>
                    <a:pt x="115" y="99"/>
                  </a:lnTo>
                  <a:lnTo>
                    <a:pt x="115" y="100"/>
                  </a:lnTo>
                  <a:lnTo>
                    <a:pt x="116" y="101"/>
                  </a:lnTo>
                  <a:lnTo>
                    <a:pt x="116" y="102"/>
                  </a:lnTo>
                  <a:lnTo>
                    <a:pt x="116" y="102"/>
                  </a:lnTo>
                  <a:lnTo>
                    <a:pt x="117" y="103"/>
                  </a:lnTo>
                  <a:lnTo>
                    <a:pt x="117" y="103"/>
                  </a:lnTo>
                  <a:lnTo>
                    <a:pt x="117" y="104"/>
                  </a:lnTo>
                  <a:lnTo>
                    <a:pt x="117" y="105"/>
                  </a:lnTo>
                  <a:lnTo>
                    <a:pt x="117" y="106"/>
                  </a:lnTo>
                  <a:lnTo>
                    <a:pt x="118" y="107"/>
                  </a:lnTo>
                  <a:lnTo>
                    <a:pt x="118" y="108"/>
                  </a:lnTo>
                  <a:lnTo>
                    <a:pt x="118" y="109"/>
                  </a:lnTo>
                  <a:lnTo>
                    <a:pt x="119" y="110"/>
                  </a:lnTo>
                  <a:lnTo>
                    <a:pt x="119" y="111"/>
                  </a:lnTo>
                  <a:lnTo>
                    <a:pt x="120" y="112"/>
                  </a:lnTo>
                  <a:lnTo>
                    <a:pt x="120" y="112"/>
                  </a:lnTo>
                  <a:lnTo>
                    <a:pt x="120" y="113"/>
                  </a:lnTo>
                  <a:lnTo>
                    <a:pt x="121" y="113"/>
                  </a:lnTo>
                  <a:lnTo>
                    <a:pt x="121" y="114"/>
                  </a:lnTo>
                  <a:lnTo>
                    <a:pt x="121" y="115"/>
                  </a:lnTo>
                  <a:lnTo>
                    <a:pt x="122" y="116"/>
                  </a:lnTo>
                  <a:lnTo>
                    <a:pt x="122" y="117"/>
                  </a:lnTo>
                  <a:lnTo>
                    <a:pt x="122" y="117"/>
                  </a:lnTo>
                  <a:lnTo>
                    <a:pt x="123" y="118"/>
                  </a:lnTo>
                  <a:lnTo>
                    <a:pt x="123" y="118"/>
                  </a:lnTo>
                  <a:lnTo>
                    <a:pt x="124" y="119"/>
                  </a:lnTo>
                  <a:lnTo>
                    <a:pt x="124" y="120"/>
                  </a:lnTo>
                  <a:lnTo>
                    <a:pt x="125" y="120"/>
                  </a:lnTo>
                  <a:lnTo>
                    <a:pt x="125" y="121"/>
                  </a:lnTo>
                  <a:lnTo>
                    <a:pt x="125" y="121"/>
                  </a:lnTo>
                  <a:lnTo>
                    <a:pt x="126" y="122"/>
                  </a:lnTo>
                  <a:lnTo>
                    <a:pt x="126" y="122"/>
                  </a:lnTo>
                  <a:lnTo>
                    <a:pt x="126" y="122"/>
                  </a:lnTo>
                  <a:lnTo>
                    <a:pt x="126" y="123"/>
                  </a:lnTo>
                  <a:lnTo>
                    <a:pt x="126" y="124"/>
                  </a:lnTo>
                  <a:lnTo>
                    <a:pt x="126" y="125"/>
                  </a:lnTo>
                  <a:lnTo>
                    <a:pt x="127" y="126"/>
                  </a:lnTo>
                  <a:lnTo>
                    <a:pt x="127" y="127"/>
                  </a:lnTo>
                  <a:lnTo>
                    <a:pt x="127" y="128"/>
                  </a:lnTo>
                  <a:lnTo>
                    <a:pt x="128" y="129"/>
                  </a:lnTo>
                  <a:lnTo>
                    <a:pt x="128" y="130"/>
                  </a:lnTo>
                  <a:lnTo>
                    <a:pt x="128" y="132"/>
                  </a:lnTo>
                  <a:lnTo>
                    <a:pt x="128" y="132"/>
                  </a:lnTo>
                  <a:lnTo>
                    <a:pt x="128" y="134"/>
                  </a:lnTo>
                  <a:lnTo>
                    <a:pt x="128" y="135"/>
                  </a:lnTo>
                  <a:lnTo>
                    <a:pt x="128" y="135"/>
                  </a:lnTo>
                  <a:lnTo>
                    <a:pt x="129" y="135"/>
                  </a:lnTo>
                  <a:lnTo>
                    <a:pt x="129" y="135"/>
                  </a:lnTo>
                  <a:lnTo>
                    <a:pt x="129" y="135"/>
                  </a:lnTo>
                  <a:lnTo>
                    <a:pt x="129" y="135"/>
                  </a:lnTo>
                  <a:lnTo>
                    <a:pt x="130" y="135"/>
                  </a:lnTo>
                  <a:lnTo>
                    <a:pt x="130" y="135"/>
                  </a:lnTo>
                  <a:lnTo>
                    <a:pt x="130" y="135"/>
                  </a:lnTo>
                  <a:lnTo>
                    <a:pt x="130" y="135"/>
                  </a:lnTo>
                  <a:lnTo>
                    <a:pt x="130" y="135"/>
                  </a:lnTo>
                  <a:lnTo>
                    <a:pt x="131" y="135"/>
                  </a:lnTo>
                  <a:lnTo>
                    <a:pt x="131" y="135"/>
                  </a:lnTo>
                  <a:lnTo>
                    <a:pt x="131" y="135"/>
                  </a:lnTo>
                  <a:lnTo>
                    <a:pt x="138" y="139"/>
                  </a:lnTo>
                  <a:lnTo>
                    <a:pt x="141" y="146"/>
                  </a:lnTo>
                  <a:lnTo>
                    <a:pt x="141" y="146"/>
                  </a:lnTo>
                  <a:lnTo>
                    <a:pt x="138" y="153"/>
                  </a:lnTo>
                  <a:lnTo>
                    <a:pt x="131" y="156"/>
                  </a:lnTo>
                  <a:lnTo>
                    <a:pt x="131" y="156"/>
                  </a:lnTo>
                  <a:lnTo>
                    <a:pt x="130" y="156"/>
                  </a:lnTo>
                  <a:lnTo>
                    <a:pt x="129" y="156"/>
                  </a:lnTo>
                  <a:lnTo>
                    <a:pt x="129" y="156"/>
                  </a:lnTo>
                  <a:lnTo>
                    <a:pt x="128" y="156"/>
                  </a:lnTo>
                  <a:lnTo>
                    <a:pt x="128" y="156"/>
                  </a:lnTo>
                  <a:lnTo>
                    <a:pt x="127" y="156"/>
                  </a:lnTo>
                  <a:lnTo>
                    <a:pt x="126" y="156"/>
                  </a:lnTo>
                  <a:lnTo>
                    <a:pt x="126" y="155"/>
                  </a:lnTo>
                  <a:lnTo>
                    <a:pt x="126" y="155"/>
                  </a:lnTo>
                  <a:lnTo>
                    <a:pt x="125" y="155"/>
                  </a:lnTo>
                  <a:lnTo>
                    <a:pt x="125" y="155"/>
                  </a:lnTo>
                  <a:lnTo>
                    <a:pt x="124" y="155"/>
                  </a:lnTo>
                  <a:lnTo>
                    <a:pt x="123" y="155"/>
                  </a:lnTo>
                  <a:lnTo>
                    <a:pt x="123" y="155"/>
                  </a:lnTo>
                  <a:lnTo>
                    <a:pt x="122" y="154"/>
                  </a:lnTo>
                  <a:lnTo>
                    <a:pt x="121" y="154"/>
                  </a:lnTo>
                  <a:lnTo>
                    <a:pt x="120" y="154"/>
                  </a:lnTo>
                  <a:lnTo>
                    <a:pt x="120" y="154"/>
                  </a:lnTo>
                  <a:lnTo>
                    <a:pt x="119" y="154"/>
                  </a:lnTo>
                  <a:lnTo>
                    <a:pt x="118" y="153"/>
                  </a:lnTo>
                  <a:lnTo>
                    <a:pt x="118" y="153"/>
                  </a:lnTo>
                  <a:lnTo>
                    <a:pt x="117" y="153"/>
                  </a:lnTo>
                  <a:lnTo>
                    <a:pt x="117" y="153"/>
                  </a:lnTo>
                  <a:lnTo>
                    <a:pt x="117" y="152"/>
                  </a:lnTo>
                  <a:lnTo>
                    <a:pt x="117" y="153"/>
                  </a:lnTo>
                  <a:lnTo>
                    <a:pt x="115" y="153"/>
                  </a:lnTo>
                  <a:lnTo>
                    <a:pt x="114" y="154"/>
                  </a:lnTo>
                  <a:lnTo>
                    <a:pt x="113" y="154"/>
                  </a:lnTo>
                  <a:lnTo>
                    <a:pt x="111" y="154"/>
                  </a:lnTo>
                  <a:lnTo>
                    <a:pt x="110" y="155"/>
                  </a:lnTo>
                  <a:lnTo>
                    <a:pt x="108" y="155"/>
                  </a:lnTo>
                  <a:lnTo>
                    <a:pt x="107" y="155"/>
                  </a:lnTo>
                  <a:lnTo>
                    <a:pt x="106" y="155"/>
                  </a:lnTo>
                  <a:lnTo>
                    <a:pt x="105" y="155"/>
                  </a:lnTo>
                  <a:lnTo>
                    <a:pt x="103" y="154"/>
                  </a:lnTo>
                  <a:lnTo>
                    <a:pt x="102" y="154"/>
                  </a:lnTo>
                  <a:lnTo>
                    <a:pt x="100" y="154"/>
                  </a:lnTo>
                  <a:lnTo>
                    <a:pt x="99" y="153"/>
                  </a:lnTo>
                  <a:lnTo>
                    <a:pt x="98" y="152"/>
                  </a:lnTo>
                  <a:lnTo>
                    <a:pt x="96" y="151"/>
                  </a:lnTo>
                  <a:lnTo>
                    <a:pt x="94" y="151"/>
                  </a:lnTo>
                  <a:lnTo>
                    <a:pt x="93" y="149"/>
                  </a:lnTo>
                  <a:lnTo>
                    <a:pt x="91" y="148"/>
                  </a:lnTo>
                  <a:lnTo>
                    <a:pt x="90" y="147"/>
                  </a:lnTo>
                  <a:lnTo>
                    <a:pt x="90" y="146"/>
                  </a:lnTo>
                  <a:lnTo>
                    <a:pt x="89" y="145"/>
                  </a:lnTo>
                  <a:lnTo>
                    <a:pt x="88" y="144"/>
                  </a:lnTo>
                  <a:lnTo>
                    <a:pt x="88" y="143"/>
                  </a:lnTo>
                  <a:lnTo>
                    <a:pt x="88" y="142"/>
                  </a:lnTo>
                  <a:lnTo>
                    <a:pt x="88" y="141"/>
                  </a:lnTo>
                  <a:lnTo>
                    <a:pt x="88" y="141"/>
                  </a:lnTo>
                  <a:lnTo>
                    <a:pt x="88" y="141"/>
                  </a:lnTo>
                  <a:lnTo>
                    <a:pt x="88" y="140"/>
                  </a:lnTo>
                  <a:lnTo>
                    <a:pt x="87" y="140"/>
                  </a:lnTo>
                  <a:lnTo>
                    <a:pt x="87" y="139"/>
                  </a:lnTo>
                  <a:lnTo>
                    <a:pt x="87" y="138"/>
                  </a:lnTo>
                  <a:lnTo>
                    <a:pt x="87" y="137"/>
                  </a:lnTo>
                  <a:lnTo>
                    <a:pt x="87" y="137"/>
                  </a:lnTo>
                  <a:lnTo>
                    <a:pt x="86" y="136"/>
                  </a:lnTo>
                  <a:lnTo>
                    <a:pt x="86" y="135"/>
                  </a:lnTo>
                  <a:lnTo>
                    <a:pt x="86" y="135"/>
                  </a:lnTo>
                  <a:lnTo>
                    <a:pt x="86" y="135"/>
                  </a:lnTo>
                  <a:lnTo>
                    <a:pt x="86" y="135"/>
                  </a:lnTo>
                  <a:lnTo>
                    <a:pt x="85" y="134"/>
                  </a:lnTo>
                  <a:lnTo>
                    <a:pt x="85" y="134"/>
                  </a:lnTo>
                  <a:lnTo>
                    <a:pt x="85" y="133"/>
                  </a:lnTo>
                  <a:lnTo>
                    <a:pt x="84" y="133"/>
                  </a:lnTo>
                  <a:lnTo>
                    <a:pt x="84" y="132"/>
                  </a:lnTo>
                  <a:lnTo>
                    <a:pt x="83" y="132"/>
                  </a:lnTo>
                  <a:lnTo>
                    <a:pt x="83" y="132"/>
                  </a:lnTo>
                  <a:lnTo>
                    <a:pt x="83" y="132"/>
                  </a:lnTo>
                  <a:lnTo>
                    <a:pt x="82" y="132"/>
                  </a:lnTo>
                  <a:lnTo>
                    <a:pt x="82" y="132"/>
                  </a:lnTo>
                  <a:lnTo>
                    <a:pt x="81" y="131"/>
                  </a:lnTo>
                  <a:lnTo>
                    <a:pt x="81" y="131"/>
                  </a:lnTo>
                  <a:lnTo>
                    <a:pt x="80" y="130"/>
                  </a:lnTo>
                  <a:lnTo>
                    <a:pt x="80" y="130"/>
                  </a:lnTo>
                  <a:lnTo>
                    <a:pt x="79" y="129"/>
                  </a:lnTo>
                  <a:lnTo>
                    <a:pt x="79" y="128"/>
                  </a:lnTo>
                  <a:lnTo>
                    <a:pt x="78" y="128"/>
                  </a:lnTo>
                  <a:lnTo>
                    <a:pt x="78" y="127"/>
                  </a:lnTo>
                  <a:lnTo>
                    <a:pt x="77" y="126"/>
                  </a:lnTo>
                  <a:lnTo>
                    <a:pt x="76" y="126"/>
                  </a:lnTo>
                  <a:lnTo>
                    <a:pt x="75" y="125"/>
                  </a:lnTo>
                  <a:lnTo>
                    <a:pt x="74" y="124"/>
                  </a:lnTo>
                  <a:lnTo>
                    <a:pt x="74" y="124"/>
                  </a:lnTo>
                  <a:lnTo>
                    <a:pt x="73" y="123"/>
                  </a:lnTo>
                  <a:lnTo>
                    <a:pt x="72" y="122"/>
                  </a:lnTo>
                  <a:lnTo>
                    <a:pt x="70" y="122"/>
                  </a:lnTo>
                  <a:lnTo>
                    <a:pt x="69" y="121"/>
                  </a:lnTo>
                  <a:lnTo>
                    <a:pt x="68" y="119"/>
                  </a:lnTo>
                  <a:lnTo>
                    <a:pt x="67" y="118"/>
                  </a:lnTo>
                  <a:lnTo>
                    <a:pt x="65" y="116"/>
                  </a:lnTo>
                  <a:lnTo>
                    <a:pt x="64" y="115"/>
                  </a:lnTo>
                  <a:lnTo>
                    <a:pt x="62" y="113"/>
                  </a:lnTo>
                  <a:lnTo>
                    <a:pt x="61" y="113"/>
                  </a:lnTo>
                  <a:lnTo>
                    <a:pt x="59" y="111"/>
                  </a:lnTo>
                  <a:lnTo>
                    <a:pt x="58" y="110"/>
                  </a:lnTo>
                  <a:lnTo>
                    <a:pt x="58" y="109"/>
                  </a:lnTo>
                  <a:lnTo>
                    <a:pt x="57" y="108"/>
                  </a:lnTo>
                  <a:lnTo>
                    <a:pt x="55" y="107"/>
                  </a:lnTo>
                  <a:lnTo>
                    <a:pt x="54" y="105"/>
                  </a:lnTo>
                  <a:lnTo>
                    <a:pt x="52" y="104"/>
                  </a:lnTo>
                  <a:lnTo>
                    <a:pt x="51" y="103"/>
                  </a:lnTo>
                  <a:lnTo>
                    <a:pt x="50" y="102"/>
                  </a:lnTo>
                  <a:lnTo>
                    <a:pt x="49" y="100"/>
                  </a:lnTo>
                  <a:lnTo>
                    <a:pt x="47" y="99"/>
                  </a:lnTo>
                  <a:lnTo>
                    <a:pt x="46" y="97"/>
                  </a:lnTo>
                  <a:lnTo>
                    <a:pt x="44" y="95"/>
                  </a:lnTo>
                  <a:lnTo>
                    <a:pt x="43" y="94"/>
                  </a:lnTo>
                  <a:lnTo>
                    <a:pt x="42" y="93"/>
                  </a:lnTo>
                  <a:lnTo>
                    <a:pt x="41" y="93"/>
                  </a:lnTo>
                  <a:lnTo>
                    <a:pt x="40" y="92"/>
                  </a:lnTo>
                  <a:lnTo>
                    <a:pt x="40" y="90"/>
                  </a:lnTo>
                  <a:lnTo>
                    <a:pt x="38" y="88"/>
                  </a:lnTo>
                  <a:lnTo>
                    <a:pt x="37" y="87"/>
                  </a:lnTo>
                  <a:lnTo>
                    <a:pt x="35" y="85"/>
                  </a:lnTo>
                  <a:lnTo>
                    <a:pt x="34" y="84"/>
                  </a:lnTo>
                  <a:lnTo>
                    <a:pt x="33" y="83"/>
                  </a:lnTo>
                  <a:lnTo>
                    <a:pt x="31" y="81"/>
                  </a:lnTo>
                  <a:lnTo>
                    <a:pt x="31" y="80"/>
                  </a:lnTo>
                  <a:lnTo>
                    <a:pt x="30" y="78"/>
                  </a:lnTo>
                  <a:lnTo>
                    <a:pt x="29" y="77"/>
                  </a:lnTo>
                  <a:lnTo>
                    <a:pt x="29" y="77"/>
                  </a:lnTo>
                  <a:lnTo>
                    <a:pt x="28" y="76"/>
                  </a:lnTo>
                  <a:lnTo>
                    <a:pt x="28" y="76"/>
                  </a:lnTo>
                  <a:lnTo>
                    <a:pt x="27" y="75"/>
                  </a:lnTo>
                  <a:lnTo>
                    <a:pt x="27" y="74"/>
                  </a:lnTo>
                  <a:lnTo>
                    <a:pt x="26" y="74"/>
                  </a:lnTo>
                  <a:lnTo>
                    <a:pt x="25" y="73"/>
                  </a:lnTo>
                  <a:lnTo>
                    <a:pt x="25" y="73"/>
                  </a:lnTo>
                  <a:lnTo>
                    <a:pt x="24" y="72"/>
                  </a:lnTo>
                  <a:lnTo>
                    <a:pt x="23" y="71"/>
                  </a:lnTo>
                  <a:lnTo>
                    <a:pt x="23" y="70"/>
                  </a:lnTo>
                  <a:lnTo>
                    <a:pt x="22" y="69"/>
                  </a:lnTo>
                  <a:lnTo>
                    <a:pt x="22" y="68"/>
                  </a:lnTo>
                  <a:lnTo>
                    <a:pt x="21" y="68"/>
                  </a:lnTo>
                  <a:lnTo>
                    <a:pt x="21" y="67"/>
                  </a:lnTo>
                  <a:lnTo>
                    <a:pt x="21" y="66"/>
                  </a:lnTo>
                  <a:lnTo>
                    <a:pt x="20" y="65"/>
                  </a:lnTo>
                  <a:lnTo>
                    <a:pt x="20" y="65"/>
                  </a:lnTo>
                  <a:lnTo>
                    <a:pt x="19" y="65"/>
                  </a:lnTo>
                  <a:lnTo>
                    <a:pt x="19" y="64"/>
                  </a:lnTo>
                  <a:lnTo>
                    <a:pt x="18" y="63"/>
                  </a:lnTo>
                  <a:lnTo>
                    <a:pt x="18" y="62"/>
                  </a:lnTo>
                  <a:lnTo>
                    <a:pt x="17" y="62"/>
                  </a:lnTo>
                  <a:lnTo>
                    <a:pt x="17" y="61"/>
                  </a:lnTo>
                  <a:lnTo>
                    <a:pt x="16" y="60"/>
                  </a:lnTo>
                  <a:lnTo>
                    <a:pt x="16" y="59"/>
                  </a:lnTo>
                  <a:lnTo>
                    <a:pt x="15" y="58"/>
                  </a:lnTo>
                  <a:lnTo>
                    <a:pt x="15" y="58"/>
                  </a:lnTo>
                  <a:lnTo>
                    <a:pt x="14" y="57"/>
                  </a:lnTo>
                  <a:lnTo>
                    <a:pt x="14" y="56"/>
                  </a:lnTo>
                  <a:lnTo>
                    <a:pt x="13" y="55"/>
                  </a:lnTo>
                  <a:lnTo>
                    <a:pt x="13" y="55"/>
                  </a:lnTo>
                  <a:lnTo>
                    <a:pt x="12" y="55"/>
                  </a:lnTo>
                  <a:lnTo>
                    <a:pt x="12" y="54"/>
                  </a:lnTo>
                  <a:lnTo>
                    <a:pt x="12" y="53"/>
                  </a:lnTo>
                  <a:lnTo>
                    <a:pt x="12" y="52"/>
                  </a:lnTo>
                  <a:lnTo>
                    <a:pt x="11" y="52"/>
                  </a:lnTo>
                  <a:lnTo>
                    <a:pt x="11" y="51"/>
                  </a:lnTo>
                  <a:lnTo>
                    <a:pt x="10" y="50"/>
                  </a:lnTo>
                  <a:lnTo>
                    <a:pt x="10" y="49"/>
                  </a:lnTo>
                  <a:lnTo>
                    <a:pt x="10" y="49"/>
                  </a:lnTo>
                  <a:lnTo>
                    <a:pt x="9" y="48"/>
                  </a:lnTo>
                  <a:lnTo>
                    <a:pt x="9" y="48"/>
                  </a:lnTo>
                  <a:lnTo>
                    <a:pt x="9" y="47"/>
                  </a:lnTo>
                  <a:lnTo>
                    <a:pt x="8" y="46"/>
                  </a:lnTo>
                  <a:lnTo>
                    <a:pt x="8" y="46"/>
                  </a:lnTo>
                  <a:lnTo>
                    <a:pt x="8" y="45"/>
                  </a:lnTo>
                  <a:lnTo>
                    <a:pt x="7" y="45"/>
                  </a:lnTo>
                  <a:lnTo>
                    <a:pt x="7" y="44"/>
                  </a:lnTo>
                  <a:lnTo>
                    <a:pt x="6" y="44"/>
                  </a:lnTo>
                  <a:lnTo>
                    <a:pt x="6" y="43"/>
                  </a:lnTo>
                  <a:lnTo>
                    <a:pt x="6" y="42"/>
                  </a:lnTo>
                  <a:lnTo>
                    <a:pt x="5" y="41"/>
                  </a:lnTo>
                  <a:lnTo>
                    <a:pt x="5" y="41"/>
                  </a:lnTo>
                  <a:lnTo>
                    <a:pt x="5" y="40"/>
                  </a:lnTo>
                  <a:lnTo>
                    <a:pt x="4" y="39"/>
                  </a:lnTo>
                  <a:lnTo>
                    <a:pt x="4" y="39"/>
                  </a:lnTo>
                  <a:lnTo>
                    <a:pt x="4" y="38"/>
                  </a:lnTo>
                  <a:lnTo>
                    <a:pt x="3" y="37"/>
                  </a:lnTo>
                  <a:lnTo>
                    <a:pt x="3" y="36"/>
                  </a:lnTo>
                  <a:lnTo>
                    <a:pt x="3" y="36"/>
                  </a:lnTo>
                  <a:lnTo>
                    <a:pt x="3" y="36"/>
                  </a:lnTo>
                  <a:lnTo>
                    <a:pt x="2" y="35"/>
                  </a:lnTo>
                  <a:lnTo>
                    <a:pt x="2" y="35"/>
                  </a:lnTo>
                  <a:lnTo>
                    <a:pt x="2" y="34"/>
                  </a:lnTo>
                  <a:lnTo>
                    <a:pt x="2" y="33"/>
                  </a:lnTo>
                  <a:lnTo>
                    <a:pt x="2" y="32"/>
                  </a:lnTo>
                  <a:lnTo>
                    <a:pt x="2" y="32"/>
                  </a:lnTo>
                  <a:lnTo>
                    <a:pt x="2" y="31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1" y="29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1" y="27"/>
                  </a:lnTo>
                  <a:lnTo>
                    <a:pt x="1" y="26"/>
                  </a:lnTo>
                  <a:lnTo>
                    <a:pt x="1" y="26"/>
                  </a:lnTo>
                  <a:lnTo>
                    <a:pt x="1" y="26"/>
                  </a:lnTo>
                  <a:lnTo>
                    <a:pt x="0" y="25"/>
                  </a:lnTo>
                  <a:lnTo>
                    <a:pt x="0" y="24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22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0" y="20"/>
                  </a:lnTo>
                  <a:lnTo>
                    <a:pt x="0" y="19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6"/>
                  </a:lnTo>
                  <a:lnTo>
                    <a:pt x="1" y="16"/>
                  </a:lnTo>
                  <a:lnTo>
                    <a:pt x="1" y="16"/>
                  </a:lnTo>
                  <a:lnTo>
                    <a:pt x="1" y="15"/>
                  </a:lnTo>
                  <a:lnTo>
                    <a:pt x="1" y="15"/>
                  </a:lnTo>
                  <a:lnTo>
                    <a:pt x="1" y="14"/>
                  </a:lnTo>
                  <a:lnTo>
                    <a:pt x="1" y="14"/>
                  </a:lnTo>
                  <a:lnTo>
                    <a:pt x="1" y="14"/>
                  </a:lnTo>
                  <a:lnTo>
                    <a:pt x="1" y="13"/>
                  </a:lnTo>
                  <a:lnTo>
                    <a:pt x="1" y="13"/>
                  </a:lnTo>
                  <a:lnTo>
                    <a:pt x="1" y="13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2" y="11"/>
                  </a:lnTo>
                  <a:lnTo>
                    <a:pt x="2" y="11"/>
                  </a:lnTo>
                  <a:lnTo>
                    <a:pt x="2" y="11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8"/>
                  </a:lnTo>
                  <a:lnTo>
                    <a:pt x="2" y="8"/>
                  </a:lnTo>
                  <a:lnTo>
                    <a:pt x="3" y="8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4" y="7"/>
                  </a:lnTo>
                  <a:lnTo>
                    <a:pt x="4" y="7"/>
                  </a:lnTo>
                  <a:lnTo>
                    <a:pt x="4" y="7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7" y="4"/>
                  </a:lnTo>
                  <a:lnTo>
                    <a:pt x="7" y="4"/>
                  </a:lnTo>
                  <a:lnTo>
                    <a:pt x="8" y="4"/>
                  </a:lnTo>
                  <a:lnTo>
                    <a:pt x="8" y="3"/>
                  </a:lnTo>
                  <a:lnTo>
                    <a:pt x="9" y="3"/>
                  </a:lnTo>
                  <a:lnTo>
                    <a:pt x="10" y="2"/>
                  </a:lnTo>
                  <a:lnTo>
                    <a:pt x="11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3" y="1"/>
                  </a:lnTo>
                  <a:lnTo>
                    <a:pt x="14" y="1"/>
                  </a:lnTo>
                  <a:lnTo>
                    <a:pt x="14" y="1"/>
                  </a:lnTo>
                  <a:lnTo>
                    <a:pt x="15" y="1"/>
                  </a:lnTo>
                  <a:lnTo>
                    <a:pt x="16" y="1"/>
                  </a:lnTo>
                  <a:lnTo>
                    <a:pt x="16" y="1"/>
                  </a:lnTo>
                  <a:lnTo>
                    <a:pt x="17" y="1"/>
                  </a:lnTo>
                  <a:lnTo>
                    <a:pt x="18" y="1"/>
                  </a:lnTo>
                  <a:lnTo>
                    <a:pt x="18" y="1"/>
                  </a:lnTo>
                  <a:lnTo>
                    <a:pt x="19" y="1"/>
                  </a:lnTo>
                  <a:lnTo>
                    <a:pt x="21" y="1"/>
                  </a:lnTo>
                  <a:lnTo>
                    <a:pt x="23" y="0"/>
                  </a:lnTo>
                  <a:lnTo>
                    <a:pt x="25" y="1"/>
                  </a:lnTo>
                  <a:lnTo>
                    <a:pt x="27" y="1"/>
                  </a:lnTo>
                  <a:lnTo>
                    <a:pt x="28" y="1"/>
                  </a:lnTo>
                  <a:lnTo>
                    <a:pt x="30" y="2"/>
                  </a:lnTo>
                  <a:lnTo>
                    <a:pt x="31" y="2"/>
                  </a:lnTo>
                  <a:lnTo>
                    <a:pt x="32" y="3"/>
                  </a:lnTo>
                  <a:lnTo>
                    <a:pt x="33" y="4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35" y="5"/>
                  </a:lnTo>
                  <a:lnTo>
                    <a:pt x="35" y="5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33" y="4"/>
                  </a:lnTo>
                  <a:lnTo>
                    <a:pt x="34" y="4"/>
                  </a:lnTo>
                  <a:lnTo>
                    <a:pt x="33" y="3"/>
                  </a:lnTo>
                  <a:lnTo>
                    <a:pt x="33" y="3"/>
                  </a:lnTo>
                  <a:close/>
                  <a:moveTo>
                    <a:pt x="37" y="8"/>
                  </a:moveTo>
                  <a:lnTo>
                    <a:pt x="37" y="8"/>
                  </a:lnTo>
                  <a:lnTo>
                    <a:pt x="37" y="8"/>
                  </a:lnTo>
                  <a:lnTo>
                    <a:pt x="38" y="9"/>
                  </a:lnTo>
                  <a:lnTo>
                    <a:pt x="38" y="9"/>
                  </a:lnTo>
                  <a:lnTo>
                    <a:pt x="38" y="10"/>
                  </a:lnTo>
                  <a:lnTo>
                    <a:pt x="39" y="10"/>
                  </a:lnTo>
                  <a:lnTo>
                    <a:pt x="39" y="11"/>
                  </a:lnTo>
                  <a:lnTo>
                    <a:pt x="38" y="9"/>
                  </a:lnTo>
                  <a:lnTo>
                    <a:pt x="38" y="9"/>
                  </a:lnTo>
                  <a:lnTo>
                    <a:pt x="38" y="8"/>
                  </a:lnTo>
                  <a:lnTo>
                    <a:pt x="38" y="8"/>
                  </a:lnTo>
                  <a:lnTo>
                    <a:pt x="37" y="8"/>
                  </a:lnTo>
                  <a:lnTo>
                    <a:pt x="37" y="8"/>
                  </a:lnTo>
                  <a:lnTo>
                    <a:pt x="37" y="8"/>
                  </a:lnTo>
                  <a:lnTo>
                    <a:pt x="37" y="8"/>
                  </a:lnTo>
                  <a:lnTo>
                    <a:pt x="37" y="8"/>
                  </a:lnTo>
                  <a:close/>
                </a:path>
              </a:pathLst>
            </a:custGeom>
            <a:grpFill/>
            <a:ln w="215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7" name="Freeform 140">
              <a:extLst>
                <a:ext uri="{FF2B5EF4-FFF2-40B4-BE49-F238E27FC236}">
                  <a16:creationId xmlns:a16="http://schemas.microsoft.com/office/drawing/2014/main" id="{920AB5DC-4B8F-349F-A3EA-F8DA76BB3F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73200" y="9002714"/>
              <a:ext cx="122238" cy="130175"/>
            </a:xfrm>
            <a:custGeom>
              <a:avLst/>
              <a:gdLst>
                <a:gd name="T0" fmla="*/ 42 w 77"/>
                <a:gd name="T1" fmla="*/ 1 h 82"/>
                <a:gd name="T2" fmla="*/ 46 w 77"/>
                <a:gd name="T3" fmla="*/ 2 h 82"/>
                <a:gd name="T4" fmla="*/ 51 w 77"/>
                <a:gd name="T5" fmla="*/ 3 h 82"/>
                <a:gd name="T6" fmla="*/ 54 w 77"/>
                <a:gd name="T7" fmla="*/ 6 h 82"/>
                <a:gd name="T8" fmla="*/ 58 w 77"/>
                <a:gd name="T9" fmla="*/ 9 h 82"/>
                <a:gd name="T10" fmla="*/ 61 w 77"/>
                <a:gd name="T11" fmla="*/ 12 h 82"/>
                <a:gd name="T12" fmla="*/ 63 w 77"/>
                <a:gd name="T13" fmla="*/ 14 h 82"/>
                <a:gd name="T14" fmla="*/ 67 w 77"/>
                <a:gd name="T15" fmla="*/ 20 h 82"/>
                <a:gd name="T16" fmla="*/ 70 w 77"/>
                <a:gd name="T17" fmla="*/ 28 h 82"/>
                <a:gd name="T18" fmla="*/ 73 w 77"/>
                <a:gd name="T19" fmla="*/ 35 h 82"/>
                <a:gd name="T20" fmla="*/ 74 w 77"/>
                <a:gd name="T21" fmla="*/ 41 h 82"/>
                <a:gd name="T22" fmla="*/ 75 w 77"/>
                <a:gd name="T23" fmla="*/ 45 h 82"/>
                <a:gd name="T24" fmla="*/ 76 w 77"/>
                <a:gd name="T25" fmla="*/ 50 h 82"/>
                <a:gd name="T26" fmla="*/ 77 w 77"/>
                <a:gd name="T27" fmla="*/ 55 h 82"/>
                <a:gd name="T28" fmla="*/ 69 w 77"/>
                <a:gd name="T29" fmla="*/ 70 h 82"/>
                <a:gd name="T30" fmla="*/ 65 w 77"/>
                <a:gd name="T31" fmla="*/ 74 h 82"/>
                <a:gd name="T32" fmla="*/ 60 w 77"/>
                <a:gd name="T33" fmla="*/ 78 h 82"/>
                <a:gd name="T34" fmla="*/ 54 w 77"/>
                <a:gd name="T35" fmla="*/ 80 h 82"/>
                <a:gd name="T36" fmla="*/ 48 w 77"/>
                <a:gd name="T37" fmla="*/ 81 h 82"/>
                <a:gd name="T38" fmla="*/ 43 w 77"/>
                <a:gd name="T39" fmla="*/ 82 h 82"/>
                <a:gd name="T40" fmla="*/ 35 w 77"/>
                <a:gd name="T41" fmla="*/ 80 h 82"/>
                <a:gd name="T42" fmla="*/ 28 w 77"/>
                <a:gd name="T43" fmla="*/ 77 h 82"/>
                <a:gd name="T44" fmla="*/ 24 w 77"/>
                <a:gd name="T45" fmla="*/ 71 h 82"/>
                <a:gd name="T46" fmla="*/ 20 w 77"/>
                <a:gd name="T47" fmla="*/ 66 h 82"/>
                <a:gd name="T48" fmla="*/ 19 w 77"/>
                <a:gd name="T49" fmla="*/ 61 h 82"/>
                <a:gd name="T50" fmla="*/ 15 w 77"/>
                <a:gd name="T51" fmla="*/ 55 h 82"/>
                <a:gd name="T52" fmla="*/ 11 w 77"/>
                <a:gd name="T53" fmla="*/ 52 h 82"/>
                <a:gd name="T54" fmla="*/ 7 w 77"/>
                <a:gd name="T55" fmla="*/ 50 h 82"/>
                <a:gd name="T56" fmla="*/ 5 w 77"/>
                <a:gd name="T57" fmla="*/ 46 h 82"/>
                <a:gd name="T58" fmla="*/ 2 w 77"/>
                <a:gd name="T59" fmla="*/ 42 h 82"/>
                <a:gd name="T60" fmla="*/ 0 w 77"/>
                <a:gd name="T61" fmla="*/ 37 h 82"/>
                <a:gd name="T62" fmla="*/ 0 w 77"/>
                <a:gd name="T63" fmla="*/ 32 h 82"/>
                <a:gd name="T64" fmla="*/ 0 w 77"/>
                <a:gd name="T65" fmla="*/ 26 h 82"/>
                <a:gd name="T66" fmla="*/ 3 w 77"/>
                <a:gd name="T67" fmla="*/ 21 h 82"/>
                <a:gd name="T68" fmla="*/ 6 w 77"/>
                <a:gd name="T69" fmla="*/ 16 h 82"/>
                <a:gd name="T70" fmla="*/ 9 w 77"/>
                <a:gd name="T71" fmla="*/ 13 h 82"/>
                <a:gd name="T72" fmla="*/ 14 w 77"/>
                <a:gd name="T73" fmla="*/ 9 h 82"/>
                <a:gd name="T74" fmla="*/ 18 w 77"/>
                <a:gd name="T75" fmla="*/ 5 h 82"/>
                <a:gd name="T76" fmla="*/ 25 w 77"/>
                <a:gd name="T77" fmla="*/ 3 h 82"/>
                <a:gd name="T78" fmla="*/ 29 w 77"/>
                <a:gd name="T79" fmla="*/ 1 h 82"/>
                <a:gd name="T80" fmla="*/ 34 w 77"/>
                <a:gd name="T81" fmla="*/ 0 h 82"/>
                <a:gd name="T82" fmla="*/ 43 w 77"/>
                <a:gd name="T83" fmla="*/ 42 h 82"/>
                <a:gd name="T84" fmla="*/ 41 w 77"/>
                <a:gd name="T85" fmla="*/ 42 h 82"/>
                <a:gd name="T86" fmla="*/ 41 w 77"/>
                <a:gd name="T87" fmla="*/ 42 h 82"/>
                <a:gd name="T88" fmla="*/ 43 w 77"/>
                <a:gd name="T89" fmla="*/ 43 h 82"/>
                <a:gd name="T90" fmla="*/ 44 w 77"/>
                <a:gd name="T91" fmla="*/ 42 h 82"/>
                <a:gd name="T92" fmla="*/ 41 w 77"/>
                <a:gd name="T93" fmla="*/ 42 h 82"/>
                <a:gd name="T94" fmla="*/ 41 w 77"/>
                <a:gd name="T95" fmla="*/ 42 h 82"/>
                <a:gd name="T96" fmla="*/ 41 w 77"/>
                <a:gd name="T97" fmla="*/ 42 h 82"/>
                <a:gd name="T98" fmla="*/ 41 w 77"/>
                <a:gd name="T99" fmla="*/ 42 h 82"/>
                <a:gd name="T100" fmla="*/ 41 w 77"/>
                <a:gd name="T101" fmla="*/ 42 h 82"/>
                <a:gd name="T102" fmla="*/ 25 w 77"/>
                <a:gd name="T103" fmla="*/ 31 h 82"/>
                <a:gd name="T104" fmla="*/ 25 w 77"/>
                <a:gd name="T105" fmla="*/ 31 h 82"/>
                <a:gd name="T106" fmla="*/ 25 w 77"/>
                <a:gd name="T107" fmla="*/ 31 h 82"/>
                <a:gd name="T108" fmla="*/ 25 w 77"/>
                <a:gd name="T109" fmla="*/ 31 h 82"/>
                <a:gd name="T110" fmla="*/ 25 w 77"/>
                <a:gd name="T111" fmla="*/ 31 h 82"/>
                <a:gd name="T112" fmla="*/ 25 w 77"/>
                <a:gd name="T113" fmla="*/ 31 h 82"/>
                <a:gd name="T114" fmla="*/ 25 w 77"/>
                <a:gd name="T115" fmla="*/ 31 h 82"/>
                <a:gd name="T116" fmla="*/ 25 w 77"/>
                <a:gd name="T117" fmla="*/ 31 h 82"/>
                <a:gd name="T118" fmla="*/ 25 w 77"/>
                <a:gd name="T119" fmla="*/ 3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7" h="82">
                  <a:moveTo>
                    <a:pt x="37" y="0"/>
                  </a:moveTo>
                  <a:lnTo>
                    <a:pt x="38" y="0"/>
                  </a:lnTo>
                  <a:lnTo>
                    <a:pt x="38" y="0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40" y="0"/>
                  </a:lnTo>
                  <a:lnTo>
                    <a:pt x="40" y="1"/>
                  </a:lnTo>
                  <a:lnTo>
                    <a:pt x="41" y="1"/>
                  </a:lnTo>
                  <a:lnTo>
                    <a:pt x="41" y="1"/>
                  </a:lnTo>
                  <a:lnTo>
                    <a:pt x="42" y="1"/>
                  </a:lnTo>
                  <a:lnTo>
                    <a:pt x="43" y="1"/>
                  </a:lnTo>
                  <a:lnTo>
                    <a:pt x="43" y="1"/>
                  </a:lnTo>
                  <a:lnTo>
                    <a:pt x="44" y="1"/>
                  </a:lnTo>
                  <a:lnTo>
                    <a:pt x="44" y="1"/>
                  </a:lnTo>
                  <a:lnTo>
                    <a:pt x="44" y="1"/>
                  </a:lnTo>
                  <a:lnTo>
                    <a:pt x="44" y="1"/>
                  </a:lnTo>
                  <a:lnTo>
                    <a:pt x="45" y="2"/>
                  </a:lnTo>
                  <a:lnTo>
                    <a:pt x="45" y="2"/>
                  </a:lnTo>
                  <a:lnTo>
                    <a:pt x="46" y="2"/>
                  </a:lnTo>
                  <a:lnTo>
                    <a:pt x="46" y="2"/>
                  </a:lnTo>
                  <a:lnTo>
                    <a:pt x="47" y="2"/>
                  </a:lnTo>
                  <a:lnTo>
                    <a:pt x="47" y="2"/>
                  </a:lnTo>
                  <a:lnTo>
                    <a:pt x="48" y="3"/>
                  </a:lnTo>
                  <a:lnTo>
                    <a:pt x="48" y="3"/>
                  </a:lnTo>
                  <a:lnTo>
                    <a:pt x="49" y="3"/>
                  </a:lnTo>
                  <a:lnTo>
                    <a:pt x="49" y="3"/>
                  </a:lnTo>
                  <a:lnTo>
                    <a:pt x="50" y="3"/>
                  </a:lnTo>
                  <a:lnTo>
                    <a:pt x="50" y="3"/>
                  </a:lnTo>
                  <a:lnTo>
                    <a:pt x="50" y="3"/>
                  </a:lnTo>
                  <a:lnTo>
                    <a:pt x="51" y="3"/>
                  </a:lnTo>
                  <a:lnTo>
                    <a:pt x="51" y="3"/>
                  </a:lnTo>
                  <a:lnTo>
                    <a:pt x="52" y="4"/>
                  </a:lnTo>
                  <a:lnTo>
                    <a:pt x="52" y="4"/>
                  </a:lnTo>
                  <a:lnTo>
                    <a:pt x="53" y="4"/>
                  </a:lnTo>
                  <a:lnTo>
                    <a:pt x="53" y="4"/>
                  </a:lnTo>
                  <a:lnTo>
                    <a:pt x="53" y="5"/>
                  </a:lnTo>
                  <a:lnTo>
                    <a:pt x="53" y="5"/>
                  </a:lnTo>
                  <a:lnTo>
                    <a:pt x="53" y="5"/>
                  </a:lnTo>
                  <a:lnTo>
                    <a:pt x="54" y="6"/>
                  </a:lnTo>
                  <a:lnTo>
                    <a:pt x="54" y="6"/>
                  </a:lnTo>
                  <a:lnTo>
                    <a:pt x="55" y="6"/>
                  </a:lnTo>
                  <a:lnTo>
                    <a:pt x="55" y="6"/>
                  </a:lnTo>
                  <a:lnTo>
                    <a:pt x="55" y="7"/>
                  </a:lnTo>
                  <a:lnTo>
                    <a:pt x="56" y="7"/>
                  </a:lnTo>
                  <a:lnTo>
                    <a:pt x="56" y="7"/>
                  </a:lnTo>
                  <a:lnTo>
                    <a:pt x="56" y="8"/>
                  </a:lnTo>
                  <a:lnTo>
                    <a:pt x="57" y="8"/>
                  </a:lnTo>
                  <a:lnTo>
                    <a:pt x="57" y="8"/>
                  </a:lnTo>
                  <a:lnTo>
                    <a:pt x="58" y="9"/>
                  </a:lnTo>
                  <a:lnTo>
                    <a:pt x="58" y="9"/>
                  </a:lnTo>
                  <a:lnTo>
                    <a:pt x="58" y="9"/>
                  </a:lnTo>
                  <a:lnTo>
                    <a:pt x="59" y="9"/>
                  </a:lnTo>
                  <a:lnTo>
                    <a:pt x="59" y="10"/>
                  </a:lnTo>
                  <a:lnTo>
                    <a:pt x="59" y="10"/>
                  </a:lnTo>
                  <a:lnTo>
                    <a:pt x="60" y="11"/>
                  </a:lnTo>
                  <a:lnTo>
                    <a:pt x="60" y="11"/>
                  </a:lnTo>
                  <a:lnTo>
                    <a:pt x="60" y="11"/>
                  </a:lnTo>
                  <a:lnTo>
                    <a:pt x="61" y="11"/>
                  </a:lnTo>
                  <a:lnTo>
                    <a:pt x="61" y="12"/>
                  </a:lnTo>
                  <a:lnTo>
                    <a:pt x="61" y="12"/>
                  </a:lnTo>
                  <a:lnTo>
                    <a:pt x="61" y="12"/>
                  </a:lnTo>
                  <a:lnTo>
                    <a:pt x="62" y="13"/>
                  </a:lnTo>
                  <a:lnTo>
                    <a:pt x="62" y="13"/>
                  </a:lnTo>
                  <a:lnTo>
                    <a:pt x="62" y="13"/>
                  </a:lnTo>
                  <a:lnTo>
                    <a:pt x="62" y="13"/>
                  </a:lnTo>
                  <a:lnTo>
                    <a:pt x="63" y="13"/>
                  </a:lnTo>
                  <a:lnTo>
                    <a:pt x="63" y="13"/>
                  </a:lnTo>
                  <a:lnTo>
                    <a:pt x="63" y="14"/>
                  </a:lnTo>
                  <a:lnTo>
                    <a:pt x="63" y="14"/>
                  </a:lnTo>
                  <a:lnTo>
                    <a:pt x="63" y="14"/>
                  </a:lnTo>
                  <a:lnTo>
                    <a:pt x="63" y="15"/>
                  </a:lnTo>
                  <a:lnTo>
                    <a:pt x="63" y="15"/>
                  </a:lnTo>
                  <a:lnTo>
                    <a:pt x="64" y="16"/>
                  </a:lnTo>
                  <a:lnTo>
                    <a:pt x="64" y="16"/>
                  </a:lnTo>
                  <a:lnTo>
                    <a:pt x="64" y="16"/>
                  </a:lnTo>
                  <a:lnTo>
                    <a:pt x="65" y="17"/>
                  </a:lnTo>
                  <a:lnTo>
                    <a:pt x="65" y="18"/>
                  </a:lnTo>
                  <a:lnTo>
                    <a:pt x="66" y="19"/>
                  </a:lnTo>
                  <a:lnTo>
                    <a:pt x="66" y="20"/>
                  </a:lnTo>
                  <a:lnTo>
                    <a:pt x="67" y="20"/>
                  </a:lnTo>
                  <a:lnTo>
                    <a:pt x="67" y="21"/>
                  </a:lnTo>
                  <a:lnTo>
                    <a:pt x="68" y="22"/>
                  </a:lnTo>
                  <a:lnTo>
                    <a:pt x="68" y="22"/>
                  </a:lnTo>
                  <a:lnTo>
                    <a:pt x="68" y="23"/>
                  </a:lnTo>
                  <a:lnTo>
                    <a:pt x="69" y="23"/>
                  </a:lnTo>
                  <a:lnTo>
                    <a:pt x="69" y="24"/>
                  </a:lnTo>
                  <a:lnTo>
                    <a:pt x="69" y="25"/>
                  </a:lnTo>
                  <a:lnTo>
                    <a:pt x="70" y="26"/>
                  </a:lnTo>
                  <a:lnTo>
                    <a:pt x="70" y="27"/>
                  </a:lnTo>
                  <a:lnTo>
                    <a:pt x="70" y="28"/>
                  </a:lnTo>
                  <a:lnTo>
                    <a:pt x="71" y="29"/>
                  </a:lnTo>
                  <a:lnTo>
                    <a:pt x="71" y="29"/>
                  </a:lnTo>
                  <a:lnTo>
                    <a:pt x="71" y="30"/>
                  </a:lnTo>
                  <a:lnTo>
                    <a:pt x="71" y="30"/>
                  </a:lnTo>
                  <a:lnTo>
                    <a:pt x="72" y="31"/>
                  </a:lnTo>
                  <a:lnTo>
                    <a:pt x="72" y="32"/>
                  </a:lnTo>
                  <a:lnTo>
                    <a:pt x="72" y="32"/>
                  </a:lnTo>
                  <a:lnTo>
                    <a:pt x="73" y="33"/>
                  </a:lnTo>
                  <a:lnTo>
                    <a:pt x="73" y="34"/>
                  </a:lnTo>
                  <a:lnTo>
                    <a:pt x="73" y="35"/>
                  </a:lnTo>
                  <a:lnTo>
                    <a:pt x="73" y="36"/>
                  </a:lnTo>
                  <a:lnTo>
                    <a:pt x="73" y="36"/>
                  </a:lnTo>
                  <a:lnTo>
                    <a:pt x="73" y="37"/>
                  </a:lnTo>
                  <a:lnTo>
                    <a:pt x="73" y="38"/>
                  </a:lnTo>
                  <a:lnTo>
                    <a:pt x="73" y="39"/>
                  </a:lnTo>
                  <a:lnTo>
                    <a:pt x="74" y="40"/>
                  </a:lnTo>
                  <a:lnTo>
                    <a:pt x="74" y="40"/>
                  </a:lnTo>
                  <a:lnTo>
                    <a:pt x="74" y="40"/>
                  </a:lnTo>
                  <a:lnTo>
                    <a:pt x="74" y="41"/>
                  </a:lnTo>
                  <a:lnTo>
                    <a:pt x="74" y="41"/>
                  </a:lnTo>
                  <a:lnTo>
                    <a:pt x="74" y="42"/>
                  </a:lnTo>
                  <a:lnTo>
                    <a:pt x="74" y="42"/>
                  </a:lnTo>
                  <a:lnTo>
                    <a:pt x="74" y="42"/>
                  </a:lnTo>
                  <a:lnTo>
                    <a:pt x="75" y="42"/>
                  </a:lnTo>
                  <a:lnTo>
                    <a:pt x="75" y="43"/>
                  </a:lnTo>
                  <a:lnTo>
                    <a:pt x="75" y="43"/>
                  </a:lnTo>
                  <a:lnTo>
                    <a:pt x="75" y="44"/>
                  </a:lnTo>
                  <a:lnTo>
                    <a:pt x="75" y="44"/>
                  </a:lnTo>
                  <a:lnTo>
                    <a:pt x="75" y="45"/>
                  </a:lnTo>
                  <a:lnTo>
                    <a:pt x="75" y="45"/>
                  </a:lnTo>
                  <a:lnTo>
                    <a:pt x="75" y="46"/>
                  </a:lnTo>
                  <a:lnTo>
                    <a:pt x="76" y="46"/>
                  </a:lnTo>
                  <a:lnTo>
                    <a:pt x="76" y="47"/>
                  </a:lnTo>
                  <a:lnTo>
                    <a:pt x="76" y="47"/>
                  </a:lnTo>
                  <a:lnTo>
                    <a:pt x="76" y="48"/>
                  </a:lnTo>
                  <a:lnTo>
                    <a:pt x="76" y="48"/>
                  </a:lnTo>
                  <a:lnTo>
                    <a:pt x="76" y="49"/>
                  </a:lnTo>
                  <a:lnTo>
                    <a:pt x="76" y="49"/>
                  </a:lnTo>
                  <a:lnTo>
                    <a:pt x="76" y="50"/>
                  </a:lnTo>
                  <a:lnTo>
                    <a:pt x="76" y="50"/>
                  </a:lnTo>
                  <a:lnTo>
                    <a:pt x="76" y="51"/>
                  </a:lnTo>
                  <a:lnTo>
                    <a:pt x="76" y="51"/>
                  </a:lnTo>
                  <a:lnTo>
                    <a:pt x="76" y="51"/>
                  </a:lnTo>
                  <a:lnTo>
                    <a:pt x="76" y="52"/>
                  </a:lnTo>
                  <a:lnTo>
                    <a:pt x="76" y="52"/>
                  </a:lnTo>
                  <a:lnTo>
                    <a:pt x="76" y="53"/>
                  </a:lnTo>
                  <a:lnTo>
                    <a:pt x="76" y="53"/>
                  </a:lnTo>
                  <a:lnTo>
                    <a:pt x="77" y="54"/>
                  </a:lnTo>
                  <a:lnTo>
                    <a:pt x="77" y="55"/>
                  </a:lnTo>
                  <a:lnTo>
                    <a:pt x="77" y="55"/>
                  </a:lnTo>
                  <a:lnTo>
                    <a:pt x="76" y="56"/>
                  </a:lnTo>
                  <a:lnTo>
                    <a:pt x="76" y="56"/>
                  </a:lnTo>
                  <a:lnTo>
                    <a:pt x="76" y="56"/>
                  </a:lnTo>
                  <a:lnTo>
                    <a:pt x="76" y="57"/>
                  </a:lnTo>
                  <a:lnTo>
                    <a:pt x="76" y="58"/>
                  </a:lnTo>
                  <a:lnTo>
                    <a:pt x="76" y="58"/>
                  </a:lnTo>
                  <a:lnTo>
                    <a:pt x="77" y="61"/>
                  </a:lnTo>
                  <a:lnTo>
                    <a:pt x="77" y="61"/>
                  </a:lnTo>
                  <a:lnTo>
                    <a:pt x="74" y="68"/>
                  </a:lnTo>
                  <a:lnTo>
                    <a:pt x="69" y="70"/>
                  </a:lnTo>
                  <a:lnTo>
                    <a:pt x="69" y="70"/>
                  </a:lnTo>
                  <a:lnTo>
                    <a:pt x="69" y="70"/>
                  </a:lnTo>
                  <a:lnTo>
                    <a:pt x="68" y="71"/>
                  </a:lnTo>
                  <a:lnTo>
                    <a:pt x="68" y="71"/>
                  </a:lnTo>
                  <a:lnTo>
                    <a:pt x="67" y="71"/>
                  </a:lnTo>
                  <a:lnTo>
                    <a:pt x="67" y="72"/>
                  </a:lnTo>
                  <a:lnTo>
                    <a:pt x="66" y="72"/>
                  </a:lnTo>
                  <a:lnTo>
                    <a:pt x="66" y="73"/>
                  </a:lnTo>
                  <a:lnTo>
                    <a:pt x="65" y="73"/>
                  </a:lnTo>
                  <a:lnTo>
                    <a:pt x="65" y="74"/>
                  </a:lnTo>
                  <a:lnTo>
                    <a:pt x="64" y="74"/>
                  </a:lnTo>
                  <a:lnTo>
                    <a:pt x="64" y="75"/>
                  </a:lnTo>
                  <a:lnTo>
                    <a:pt x="63" y="75"/>
                  </a:lnTo>
                  <a:lnTo>
                    <a:pt x="63" y="75"/>
                  </a:lnTo>
                  <a:lnTo>
                    <a:pt x="63" y="76"/>
                  </a:lnTo>
                  <a:lnTo>
                    <a:pt x="62" y="76"/>
                  </a:lnTo>
                  <a:lnTo>
                    <a:pt x="62" y="76"/>
                  </a:lnTo>
                  <a:lnTo>
                    <a:pt x="61" y="77"/>
                  </a:lnTo>
                  <a:lnTo>
                    <a:pt x="61" y="77"/>
                  </a:lnTo>
                  <a:lnTo>
                    <a:pt x="60" y="78"/>
                  </a:lnTo>
                  <a:lnTo>
                    <a:pt x="59" y="78"/>
                  </a:lnTo>
                  <a:lnTo>
                    <a:pt x="59" y="78"/>
                  </a:lnTo>
                  <a:lnTo>
                    <a:pt x="58" y="79"/>
                  </a:lnTo>
                  <a:lnTo>
                    <a:pt x="57" y="79"/>
                  </a:lnTo>
                  <a:lnTo>
                    <a:pt x="57" y="79"/>
                  </a:lnTo>
                  <a:lnTo>
                    <a:pt x="56" y="79"/>
                  </a:lnTo>
                  <a:lnTo>
                    <a:pt x="56" y="80"/>
                  </a:lnTo>
                  <a:lnTo>
                    <a:pt x="55" y="80"/>
                  </a:lnTo>
                  <a:lnTo>
                    <a:pt x="54" y="80"/>
                  </a:lnTo>
                  <a:lnTo>
                    <a:pt x="54" y="80"/>
                  </a:lnTo>
                  <a:lnTo>
                    <a:pt x="53" y="80"/>
                  </a:lnTo>
                  <a:lnTo>
                    <a:pt x="53" y="80"/>
                  </a:lnTo>
                  <a:lnTo>
                    <a:pt x="53" y="80"/>
                  </a:lnTo>
                  <a:lnTo>
                    <a:pt x="52" y="80"/>
                  </a:lnTo>
                  <a:lnTo>
                    <a:pt x="51" y="80"/>
                  </a:lnTo>
                  <a:lnTo>
                    <a:pt x="51" y="81"/>
                  </a:lnTo>
                  <a:lnTo>
                    <a:pt x="50" y="81"/>
                  </a:lnTo>
                  <a:lnTo>
                    <a:pt x="49" y="81"/>
                  </a:lnTo>
                  <a:lnTo>
                    <a:pt x="49" y="81"/>
                  </a:lnTo>
                  <a:lnTo>
                    <a:pt x="48" y="81"/>
                  </a:lnTo>
                  <a:lnTo>
                    <a:pt x="48" y="81"/>
                  </a:lnTo>
                  <a:lnTo>
                    <a:pt x="48" y="81"/>
                  </a:lnTo>
                  <a:lnTo>
                    <a:pt x="47" y="81"/>
                  </a:lnTo>
                  <a:lnTo>
                    <a:pt x="46" y="81"/>
                  </a:lnTo>
                  <a:lnTo>
                    <a:pt x="45" y="81"/>
                  </a:lnTo>
                  <a:lnTo>
                    <a:pt x="45" y="82"/>
                  </a:lnTo>
                  <a:lnTo>
                    <a:pt x="44" y="82"/>
                  </a:lnTo>
                  <a:lnTo>
                    <a:pt x="44" y="82"/>
                  </a:lnTo>
                  <a:lnTo>
                    <a:pt x="44" y="82"/>
                  </a:lnTo>
                  <a:lnTo>
                    <a:pt x="43" y="82"/>
                  </a:lnTo>
                  <a:lnTo>
                    <a:pt x="42" y="81"/>
                  </a:lnTo>
                  <a:lnTo>
                    <a:pt x="41" y="81"/>
                  </a:lnTo>
                  <a:lnTo>
                    <a:pt x="40" y="81"/>
                  </a:lnTo>
                  <a:lnTo>
                    <a:pt x="40" y="81"/>
                  </a:lnTo>
                  <a:lnTo>
                    <a:pt x="39" y="81"/>
                  </a:lnTo>
                  <a:lnTo>
                    <a:pt x="38" y="81"/>
                  </a:lnTo>
                  <a:lnTo>
                    <a:pt x="37" y="81"/>
                  </a:lnTo>
                  <a:lnTo>
                    <a:pt x="36" y="81"/>
                  </a:lnTo>
                  <a:lnTo>
                    <a:pt x="36" y="80"/>
                  </a:lnTo>
                  <a:lnTo>
                    <a:pt x="35" y="80"/>
                  </a:lnTo>
                  <a:lnTo>
                    <a:pt x="34" y="80"/>
                  </a:lnTo>
                  <a:lnTo>
                    <a:pt x="34" y="80"/>
                  </a:lnTo>
                  <a:lnTo>
                    <a:pt x="33" y="80"/>
                  </a:lnTo>
                  <a:lnTo>
                    <a:pt x="33" y="80"/>
                  </a:lnTo>
                  <a:lnTo>
                    <a:pt x="32" y="79"/>
                  </a:lnTo>
                  <a:lnTo>
                    <a:pt x="31" y="79"/>
                  </a:lnTo>
                  <a:lnTo>
                    <a:pt x="30" y="78"/>
                  </a:lnTo>
                  <a:lnTo>
                    <a:pt x="30" y="78"/>
                  </a:lnTo>
                  <a:lnTo>
                    <a:pt x="29" y="77"/>
                  </a:lnTo>
                  <a:lnTo>
                    <a:pt x="28" y="77"/>
                  </a:lnTo>
                  <a:lnTo>
                    <a:pt x="28" y="76"/>
                  </a:lnTo>
                  <a:lnTo>
                    <a:pt x="27" y="76"/>
                  </a:lnTo>
                  <a:lnTo>
                    <a:pt x="26" y="75"/>
                  </a:lnTo>
                  <a:lnTo>
                    <a:pt x="26" y="75"/>
                  </a:lnTo>
                  <a:lnTo>
                    <a:pt x="25" y="74"/>
                  </a:lnTo>
                  <a:lnTo>
                    <a:pt x="25" y="74"/>
                  </a:lnTo>
                  <a:lnTo>
                    <a:pt x="25" y="73"/>
                  </a:lnTo>
                  <a:lnTo>
                    <a:pt x="25" y="72"/>
                  </a:lnTo>
                  <a:lnTo>
                    <a:pt x="24" y="72"/>
                  </a:lnTo>
                  <a:lnTo>
                    <a:pt x="24" y="71"/>
                  </a:lnTo>
                  <a:lnTo>
                    <a:pt x="23" y="71"/>
                  </a:lnTo>
                  <a:lnTo>
                    <a:pt x="23" y="70"/>
                  </a:lnTo>
                  <a:lnTo>
                    <a:pt x="22" y="70"/>
                  </a:lnTo>
                  <a:lnTo>
                    <a:pt x="22" y="70"/>
                  </a:lnTo>
                  <a:lnTo>
                    <a:pt x="22" y="69"/>
                  </a:lnTo>
                  <a:lnTo>
                    <a:pt x="21" y="68"/>
                  </a:lnTo>
                  <a:lnTo>
                    <a:pt x="21" y="68"/>
                  </a:lnTo>
                  <a:lnTo>
                    <a:pt x="21" y="67"/>
                  </a:lnTo>
                  <a:lnTo>
                    <a:pt x="21" y="67"/>
                  </a:lnTo>
                  <a:lnTo>
                    <a:pt x="20" y="66"/>
                  </a:lnTo>
                  <a:lnTo>
                    <a:pt x="20" y="65"/>
                  </a:lnTo>
                  <a:lnTo>
                    <a:pt x="20" y="65"/>
                  </a:lnTo>
                  <a:lnTo>
                    <a:pt x="20" y="64"/>
                  </a:lnTo>
                  <a:lnTo>
                    <a:pt x="20" y="64"/>
                  </a:lnTo>
                  <a:lnTo>
                    <a:pt x="19" y="63"/>
                  </a:lnTo>
                  <a:lnTo>
                    <a:pt x="19" y="63"/>
                  </a:lnTo>
                  <a:lnTo>
                    <a:pt x="19" y="62"/>
                  </a:lnTo>
                  <a:lnTo>
                    <a:pt x="19" y="61"/>
                  </a:lnTo>
                  <a:lnTo>
                    <a:pt x="19" y="61"/>
                  </a:lnTo>
                  <a:lnTo>
                    <a:pt x="19" y="61"/>
                  </a:lnTo>
                  <a:lnTo>
                    <a:pt x="19" y="61"/>
                  </a:lnTo>
                  <a:lnTo>
                    <a:pt x="19" y="60"/>
                  </a:lnTo>
                  <a:lnTo>
                    <a:pt x="18" y="59"/>
                  </a:lnTo>
                  <a:lnTo>
                    <a:pt x="18" y="58"/>
                  </a:lnTo>
                  <a:lnTo>
                    <a:pt x="18" y="58"/>
                  </a:lnTo>
                  <a:lnTo>
                    <a:pt x="17" y="57"/>
                  </a:lnTo>
                  <a:lnTo>
                    <a:pt x="17" y="57"/>
                  </a:lnTo>
                  <a:lnTo>
                    <a:pt x="16" y="56"/>
                  </a:lnTo>
                  <a:lnTo>
                    <a:pt x="15" y="56"/>
                  </a:lnTo>
                  <a:lnTo>
                    <a:pt x="15" y="55"/>
                  </a:lnTo>
                  <a:lnTo>
                    <a:pt x="14" y="55"/>
                  </a:lnTo>
                  <a:lnTo>
                    <a:pt x="14" y="54"/>
                  </a:lnTo>
                  <a:lnTo>
                    <a:pt x="14" y="54"/>
                  </a:lnTo>
                  <a:lnTo>
                    <a:pt x="13" y="54"/>
                  </a:lnTo>
                  <a:lnTo>
                    <a:pt x="13" y="53"/>
                  </a:lnTo>
                  <a:lnTo>
                    <a:pt x="12" y="53"/>
                  </a:lnTo>
                  <a:lnTo>
                    <a:pt x="12" y="53"/>
                  </a:lnTo>
                  <a:lnTo>
                    <a:pt x="12" y="53"/>
                  </a:lnTo>
                  <a:lnTo>
                    <a:pt x="11" y="52"/>
                  </a:lnTo>
                  <a:lnTo>
                    <a:pt x="11" y="52"/>
                  </a:lnTo>
                  <a:lnTo>
                    <a:pt x="10" y="52"/>
                  </a:lnTo>
                  <a:lnTo>
                    <a:pt x="10" y="51"/>
                  </a:lnTo>
                  <a:lnTo>
                    <a:pt x="10" y="51"/>
                  </a:lnTo>
                  <a:lnTo>
                    <a:pt x="9" y="51"/>
                  </a:lnTo>
                  <a:lnTo>
                    <a:pt x="9" y="51"/>
                  </a:lnTo>
                  <a:lnTo>
                    <a:pt x="9" y="51"/>
                  </a:lnTo>
                  <a:lnTo>
                    <a:pt x="8" y="51"/>
                  </a:lnTo>
                  <a:lnTo>
                    <a:pt x="8" y="50"/>
                  </a:lnTo>
                  <a:lnTo>
                    <a:pt x="7" y="50"/>
                  </a:lnTo>
                  <a:lnTo>
                    <a:pt x="7" y="50"/>
                  </a:lnTo>
                  <a:lnTo>
                    <a:pt x="7" y="50"/>
                  </a:lnTo>
                  <a:lnTo>
                    <a:pt x="7" y="49"/>
                  </a:lnTo>
                  <a:lnTo>
                    <a:pt x="6" y="49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47"/>
                  </a:lnTo>
                  <a:lnTo>
                    <a:pt x="6" y="47"/>
                  </a:lnTo>
                  <a:lnTo>
                    <a:pt x="6" y="46"/>
                  </a:lnTo>
                  <a:lnTo>
                    <a:pt x="5" y="46"/>
                  </a:lnTo>
                  <a:lnTo>
                    <a:pt x="5" y="46"/>
                  </a:lnTo>
                  <a:lnTo>
                    <a:pt x="5" y="45"/>
                  </a:lnTo>
                  <a:lnTo>
                    <a:pt x="4" y="45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4" y="43"/>
                  </a:lnTo>
                  <a:lnTo>
                    <a:pt x="3" y="43"/>
                  </a:lnTo>
                  <a:lnTo>
                    <a:pt x="3" y="42"/>
                  </a:lnTo>
                  <a:lnTo>
                    <a:pt x="3" y="42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2" y="41"/>
                  </a:lnTo>
                  <a:lnTo>
                    <a:pt x="2" y="41"/>
                  </a:lnTo>
                  <a:lnTo>
                    <a:pt x="2" y="40"/>
                  </a:lnTo>
                  <a:lnTo>
                    <a:pt x="1" y="40"/>
                  </a:lnTo>
                  <a:lnTo>
                    <a:pt x="1" y="39"/>
                  </a:lnTo>
                  <a:lnTo>
                    <a:pt x="1" y="39"/>
                  </a:lnTo>
                  <a:lnTo>
                    <a:pt x="1" y="38"/>
                  </a:lnTo>
                  <a:lnTo>
                    <a:pt x="1" y="38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0" y="36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33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9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27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5"/>
                  </a:lnTo>
                  <a:lnTo>
                    <a:pt x="1" y="24"/>
                  </a:lnTo>
                  <a:lnTo>
                    <a:pt x="1" y="24"/>
                  </a:lnTo>
                  <a:lnTo>
                    <a:pt x="1" y="23"/>
                  </a:lnTo>
                  <a:lnTo>
                    <a:pt x="1" y="23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2" y="21"/>
                  </a:lnTo>
                  <a:lnTo>
                    <a:pt x="3" y="21"/>
                  </a:lnTo>
                  <a:lnTo>
                    <a:pt x="3" y="21"/>
                  </a:lnTo>
                  <a:lnTo>
                    <a:pt x="3" y="20"/>
                  </a:lnTo>
                  <a:lnTo>
                    <a:pt x="3" y="20"/>
                  </a:lnTo>
                  <a:lnTo>
                    <a:pt x="4" y="19"/>
                  </a:lnTo>
                  <a:lnTo>
                    <a:pt x="4" y="19"/>
                  </a:lnTo>
                  <a:lnTo>
                    <a:pt x="4" y="18"/>
                  </a:lnTo>
                  <a:lnTo>
                    <a:pt x="5" y="18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15"/>
                  </a:lnTo>
                  <a:lnTo>
                    <a:pt x="6" y="15"/>
                  </a:lnTo>
                  <a:lnTo>
                    <a:pt x="6" y="14"/>
                  </a:lnTo>
                  <a:lnTo>
                    <a:pt x="7" y="14"/>
                  </a:lnTo>
                  <a:lnTo>
                    <a:pt x="7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9" y="13"/>
                  </a:lnTo>
                  <a:lnTo>
                    <a:pt x="9" y="12"/>
                  </a:lnTo>
                  <a:lnTo>
                    <a:pt x="10" y="12"/>
                  </a:lnTo>
                  <a:lnTo>
                    <a:pt x="10" y="11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3" y="9"/>
                  </a:lnTo>
                  <a:lnTo>
                    <a:pt x="13" y="9"/>
                  </a:lnTo>
                  <a:lnTo>
                    <a:pt x="14" y="9"/>
                  </a:lnTo>
                  <a:lnTo>
                    <a:pt x="14" y="8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7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7" y="6"/>
                  </a:lnTo>
                  <a:lnTo>
                    <a:pt x="17" y="6"/>
                  </a:lnTo>
                  <a:lnTo>
                    <a:pt x="18" y="6"/>
                  </a:lnTo>
                  <a:lnTo>
                    <a:pt x="18" y="5"/>
                  </a:lnTo>
                  <a:lnTo>
                    <a:pt x="19" y="5"/>
                  </a:lnTo>
                  <a:lnTo>
                    <a:pt x="20" y="5"/>
                  </a:lnTo>
                  <a:lnTo>
                    <a:pt x="20" y="4"/>
                  </a:lnTo>
                  <a:lnTo>
                    <a:pt x="21" y="4"/>
                  </a:lnTo>
                  <a:lnTo>
                    <a:pt x="22" y="4"/>
                  </a:lnTo>
                  <a:lnTo>
                    <a:pt x="22" y="3"/>
                  </a:lnTo>
                  <a:lnTo>
                    <a:pt x="23" y="3"/>
                  </a:lnTo>
                  <a:lnTo>
                    <a:pt x="24" y="3"/>
                  </a:lnTo>
                  <a:lnTo>
                    <a:pt x="24" y="3"/>
                  </a:lnTo>
                  <a:lnTo>
                    <a:pt x="25" y="3"/>
                  </a:lnTo>
                  <a:lnTo>
                    <a:pt x="25" y="3"/>
                  </a:lnTo>
                  <a:lnTo>
                    <a:pt x="25" y="3"/>
                  </a:lnTo>
                  <a:lnTo>
                    <a:pt x="25" y="3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27" y="2"/>
                  </a:lnTo>
                  <a:lnTo>
                    <a:pt x="27" y="2"/>
                  </a:lnTo>
                  <a:lnTo>
                    <a:pt x="28" y="2"/>
                  </a:lnTo>
                  <a:lnTo>
                    <a:pt x="29" y="1"/>
                  </a:lnTo>
                  <a:lnTo>
                    <a:pt x="29" y="1"/>
                  </a:lnTo>
                  <a:lnTo>
                    <a:pt x="30" y="1"/>
                  </a:lnTo>
                  <a:lnTo>
                    <a:pt x="30" y="1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32" y="1"/>
                  </a:lnTo>
                  <a:lnTo>
                    <a:pt x="32" y="1"/>
                  </a:lnTo>
                  <a:lnTo>
                    <a:pt x="33" y="1"/>
                  </a:lnTo>
                  <a:lnTo>
                    <a:pt x="34" y="1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36" y="0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37" y="0"/>
                  </a:lnTo>
                  <a:close/>
                  <a:moveTo>
                    <a:pt x="44" y="42"/>
                  </a:moveTo>
                  <a:lnTo>
                    <a:pt x="43" y="42"/>
                  </a:lnTo>
                  <a:lnTo>
                    <a:pt x="43" y="42"/>
                  </a:lnTo>
                  <a:lnTo>
                    <a:pt x="43" y="42"/>
                  </a:lnTo>
                  <a:lnTo>
                    <a:pt x="42" y="42"/>
                  </a:lnTo>
                  <a:lnTo>
                    <a:pt x="42" y="42"/>
                  </a:lnTo>
                  <a:lnTo>
                    <a:pt x="42" y="42"/>
                  </a:lnTo>
                  <a:lnTo>
                    <a:pt x="42" y="42"/>
                  </a:lnTo>
                  <a:lnTo>
                    <a:pt x="41" y="42"/>
                  </a:lnTo>
                  <a:lnTo>
                    <a:pt x="41" y="42"/>
                  </a:lnTo>
                  <a:lnTo>
                    <a:pt x="41" y="42"/>
                  </a:lnTo>
                  <a:lnTo>
                    <a:pt x="41" y="42"/>
                  </a:lnTo>
                  <a:lnTo>
                    <a:pt x="41" y="42"/>
                  </a:lnTo>
                  <a:lnTo>
                    <a:pt x="41" y="42"/>
                  </a:lnTo>
                  <a:lnTo>
                    <a:pt x="41" y="42"/>
                  </a:lnTo>
                  <a:lnTo>
                    <a:pt x="41" y="42"/>
                  </a:lnTo>
                  <a:lnTo>
                    <a:pt x="41" y="42"/>
                  </a:lnTo>
                  <a:lnTo>
                    <a:pt x="41" y="42"/>
                  </a:lnTo>
                  <a:lnTo>
                    <a:pt x="41" y="42"/>
                  </a:lnTo>
                  <a:lnTo>
                    <a:pt x="41" y="42"/>
                  </a:lnTo>
                  <a:lnTo>
                    <a:pt x="41" y="42"/>
                  </a:lnTo>
                  <a:lnTo>
                    <a:pt x="41" y="42"/>
                  </a:lnTo>
                  <a:lnTo>
                    <a:pt x="41" y="42"/>
                  </a:lnTo>
                  <a:lnTo>
                    <a:pt x="41" y="42"/>
                  </a:lnTo>
                  <a:lnTo>
                    <a:pt x="41" y="43"/>
                  </a:lnTo>
                  <a:lnTo>
                    <a:pt x="42" y="43"/>
                  </a:lnTo>
                  <a:lnTo>
                    <a:pt x="43" y="43"/>
                  </a:lnTo>
                  <a:lnTo>
                    <a:pt x="43" y="43"/>
                  </a:lnTo>
                  <a:lnTo>
                    <a:pt x="43" y="43"/>
                  </a:lnTo>
                  <a:lnTo>
                    <a:pt x="43" y="43"/>
                  </a:lnTo>
                  <a:lnTo>
                    <a:pt x="43" y="43"/>
                  </a:lnTo>
                  <a:lnTo>
                    <a:pt x="43" y="43"/>
                  </a:lnTo>
                  <a:lnTo>
                    <a:pt x="43" y="43"/>
                  </a:lnTo>
                  <a:lnTo>
                    <a:pt x="43" y="42"/>
                  </a:lnTo>
                  <a:lnTo>
                    <a:pt x="44" y="42"/>
                  </a:lnTo>
                  <a:lnTo>
                    <a:pt x="44" y="42"/>
                  </a:lnTo>
                  <a:lnTo>
                    <a:pt x="44" y="42"/>
                  </a:lnTo>
                  <a:lnTo>
                    <a:pt x="44" y="42"/>
                  </a:lnTo>
                  <a:lnTo>
                    <a:pt x="44" y="42"/>
                  </a:lnTo>
                  <a:lnTo>
                    <a:pt x="44" y="42"/>
                  </a:lnTo>
                  <a:lnTo>
                    <a:pt x="44" y="42"/>
                  </a:lnTo>
                  <a:lnTo>
                    <a:pt x="44" y="42"/>
                  </a:lnTo>
                  <a:lnTo>
                    <a:pt x="44" y="42"/>
                  </a:lnTo>
                  <a:close/>
                  <a:moveTo>
                    <a:pt x="41" y="42"/>
                  </a:moveTo>
                  <a:lnTo>
                    <a:pt x="41" y="42"/>
                  </a:lnTo>
                  <a:lnTo>
                    <a:pt x="41" y="42"/>
                  </a:lnTo>
                  <a:lnTo>
                    <a:pt x="41" y="42"/>
                  </a:lnTo>
                  <a:lnTo>
                    <a:pt x="41" y="42"/>
                  </a:lnTo>
                  <a:lnTo>
                    <a:pt x="41" y="42"/>
                  </a:lnTo>
                  <a:close/>
                  <a:moveTo>
                    <a:pt x="41" y="42"/>
                  </a:moveTo>
                  <a:lnTo>
                    <a:pt x="41" y="42"/>
                  </a:lnTo>
                  <a:lnTo>
                    <a:pt x="41" y="42"/>
                  </a:lnTo>
                  <a:lnTo>
                    <a:pt x="41" y="42"/>
                  </a:lnTo>
                  <a:lnTo>
                    <a:pt x="41" y="42"/>
                  </a:lnTo>
                  <a:close/>
                  <a:moveTo>
                    <a:pt x="41" y="42"/>
                  </a:moveTo>
                  <a:lnTo>
                    <a:pt x="41" y="42"/>
                  </a:lnTo>
                  <a:lnTo>
                    <a:pt x="41" y="42"/>
                  </a:lnTo>
                  <a:lnTo>
                    <a:pt x="41" y="42"/>
                  </a:lnTo>
                  <a:lnTo>
                    <a:pt x="41" y="42"/>
                  </a:lnTo>
                  <a:close/>
                  <a:moveTo>
                    <a:pt x="41" y="42"/>
                  </a:moveTo>
                  <a:lnTo>
                    <a:pt x="41" y="42"/>
                  </a:lnTo>
                  <a:lnTo>
                    <a:pt x="41" y="42"/>
                  </a:lnTo>
                  <a:lnTo>
                    <a:pt x="41" y="42"/>
                  </a:lnTo>
                  <a:lnTo>
                    <a:pt x="41" y="42"/>
                  </a:lnTo>
                  <a:close/>
                  <a:moveTo>
                    <a:pt x="41" y="42"/>
                  </a:moveTo>
                  <a:lnTo>
                    <a:pt x="41" y="42"/>
                  </a:lnTo>
                  <a:lnTo>
                    <a:pt x="41" y="42"/>
                  </a:lnTo>
                  <a:lnTo>
                    <a:pt x="41" y="42"/>
                  </a:lnTo>
                  <a:lnTo>
                    <a:pt x="41" y="42"/>
                  </a:lnTo>
                  <a:close/>
                  <a:moveTo>
                    <a:pt x="41" y="42"/>
                  </a:moveTo>
                  <a:lnTo>
                    <a:pt x="41" y="42"/>
                  </a:lnTo>
                  <a:lnTo>
                    <a:pt x="41" y="42"/>
                  </a:lnTo>
                  <a:lnTo>
                    <a:pt x="41" y="42"/>
                  </a:lnTo>
                  <a:lnTo>
                    <a:pt x="41" y="42"/>
                  </a:lnTo>
                  <a:close/>
                  <a:moveTo>
                    <a:pt x="41" y="42"/>
                  </a:moveTo>
                  <a:lnTo>
                    <a:pt x="41" y="42"/>
                  </a:lnTo>
                  <a:lnTo>
                    <a:pt x="41" y="42"/>
                  </a:lnTo>
                  <a:lnTo>
                    <a:pt x="41" y="42"/>
                  </a:lnTo>
                  <a:lnTo>
                    <a:pt x="41" y="42"/>
                  </a:lnTo>
                  <a:close/>
                  <a:moveTo>
                    <a:pt x="41" y="42"/>
                  </a:moveTo>
                  <a:lnTo>
                    <a:pt x="41" y="42"/>
                  </a:lnTo>
                  <a:lnTo>
                    <a:pt x="41" y="42"/>
                  </a:lnTo>
                  <a:lnTo>
                    <a:pt x="41" y="42"/>
                  </a:lnTo>
                  <a:lnTo>
                    <a:pt x="41" y="42"/>
                  </a:lnTo>
                  <a:lnTo>
                    <a:pt x="41" y="42"/>
                  </a:lnTo>
                  <a:close/>
                  <a:moveTo>
                    <a:pt x="41" y="42"/>
                  </a:moveTo>
                  <a:lnTo>
                    <a:pt x="41" y="42"/>
                  </a:lnTo>
                  <a:lnTo>
                    <a:pt x="41" y="42"/>
                  </a:lnTo>
                  <a:lnTo>
                    <a:pt x="41" y="42"/>
                  </a:lnTo>
                  <a:close/>
                  <a:moveTo>
                    <a:pt x="41" y="42"/>
                  </a:moveTo>
                  <a:lnTo>
                    <a:pt x="41" y="42"/>
                  </a:lnTo>
                  <a:lnTo>
                    <a:pt x="41" y="42"/>
                  </a:lnTo>
                  <a:lnTo>
                    <a:pt x="41" y="42"/>
                  </a:lnTo>
                  <a:lnTo>
                    <a:pt x="41" y="42"/>
                  </a:lnTo>
                  <a:close/>
                  <a:moveTo>
                    <a:pt x="41" y="42"/>
                  </a:moveTo>
                  <a:lnTo>
                    <a:pt x="41" y="42"/>
                  </a:lnTo>
                  <a:lnTo>
                    <a:pt x="41" y="42"/>
                  </a:lnTo>
                  <a:lnTo>
                    <a:pt x="41" y="42"/>
                  </a:lnTo>
                  <a:lnTo>
                    <a:pt x="41" y="42"/>
                  </a:lnTo>
                  <a:close/>
                  <a:moveTo>
                    <a:pt x="25" y="31"/>
                  </a:moveTo>
                  <a:lnTo>
                    <a:pt x="25" y="31"/>
                  </a:lnTo>
                  <a:lnTo>
                    <a:pt x="25" y="31"/>
                  </a:lnTo>
                  <a:lnTo>
                    <a:pt x="25" y="31"/>
                  </a:lnTo>
                  <a:lnTo>
                    <a:pt x="25" y="31"/>
                  </a:lnTo>
                  <a:lnTo>
                    <a:pt x="25" y="31"/>
                  </a:lnTo>
                  <a:close/>
                  <a:moveTo>
                    <a:pt x="25" y="31"/>
                  </a:moveTo>
                  <a:lnTo>
                    <a:pt x="25" y="31"/>
                  </a:lnTo>
                  <a:lnTo>
                    <a:pt x="25" y="31"/>
                  </a:lnTo>
                  <a:lnTo>
                    <a:pt x="25" y="31"/>
                  </a:lnTo>
                  <a:lnTo>
                    <a:pt x="25" y="31"/>
                  </a:lnTo>
                  <a:lnTo>
                    <a:pt x="25" y="31"/>
                  </a:lnTo>
                  <a:close/>
                  <a:moveTo>
                    <a:pt x="25" y="31"/>
                  </a:moveTo>
                  <a:lnTo>
                    <a:pt x="25" y="31"/>
                  </a:lnTo>
                  <a:lnTo>
                    <a:pt x="25" y="31"/>
                  </a:lnTo>
                  <a:lnTo>
                    <a:pt x="25" y="31"/>
                  </a:lnTo>
                  <a:lnTo>
                    <a:pt x="25" y="31"/>
                  </a:lnTo>
                  <a:lnTo>
                    <a:pt x="25" y="31"/>
                  </a:lnTo>
                  <a:close/>
                  <a:moveTo>
                    <a:pt x="25" y="31"/>
                  </a:moveTo>
                  <a:lnTo>
                    <a:pt x="25" y="31"/>
                  </a:lnTo>
                  <a:lnTo>
                    <a:pt x="25" y="31"/>
                  </a:lnTo>
                  <a:lnTo>
                    <a:pt x="25" y="31"/>
                  </a:lnTo>
                  <a:lnTo>
                    <a:pt x="25" y="31"/>
                  </a:lnTo>
                  <a:close/>
                  <a:moveTo>
                    <a:pt x="25" y="31"/>
                  </a:moveTo>
                  <a:lnTo>
                    <a:pt x="25" y="31"/>
                  </a:lnTo>
                  <a:lnTo>
                    <a:pt x="25" y="31"/>
                  </a:lnTo>
                  <a:lnTo>
                    <a:pt x="25" y="31"/>
                  </a:lnTo>
                  <a:lnTo>
                    <a:pt x="25" y="31"/>
                  </a:lnTo>
                  <a:close/>
                  <a:moveTo>
                    <a:pt x="25" y="31"/>
                  </a:moveTo>
                  <a:lnTo>
                    <a:pt x="25" y="31"/>
                  </a:lnTo>
                  <a:lnTo>
                    <a:pt x="25" y="31"/>
                  </a:lnTo>
                  <a:lnTo>
                    <a:pt x="25" y="31"/>
                  </a:lnTo>
                  <a:lnTo>
                    <a:pt x="25" y="31"/>
                  </a:lnTo>
                  <a:lnTo>
                    <a:pt x="25" y="31"/>
                  </a:lnTo>
                  <a:close/>
                  <a:moveTo>
                    <a:pt x="25" y="31"/>
                  </a:moveTo>
                  <a:lnTo>
                    <a:pt x="25" y="31"/>
                  </a:lnTo>
                  <a:lnTo>
                    <a:pt x="25" y="31"/>
                  </a:lnTo>
                  <a:lnTo>
                    <a:pt x="25" y="31"/>
                  </a:lnTo>
                  <a:lnTo>
                    <a:pt x="25" y="31"/>
                  </a:lnTo>
                  <a:lnTo>
                    <a:pt x="25" y="31"/>
                  </a:lnTo>
                  <a:close/>
                  <a:moveTo>
                    <a:pt x="25" y="31"/>
                  </a:moveTo>
                  <a:lnTo>
                    <a:pt x="25" y="31"/>
                  </a:lnTo>
                  <a:lnTo>
                    <a:pt x="25" y="31"/>
                  </a:lnTo>
                  <a:lnTo>
                    <a:pt x="25" y="31"/>
                  </a:lnTo>
                  <a:lnTo>
                    <a:pt x="25" y="31"/>
                  </a:lnTo>
                  <a:lnTo>
                    <a:pt x="25" y="31"/>
                  </a:lnTo>
                  <a:close/>
                  <a:moveTo>
                    <a:pt x="25" y="31"/>
                  </a:moveTo>
                  <a:lnTo>
                    <a:pt x="25" y="31"/>
                  </a:lnTo>
                  <a:lnTo>
                    <a:pt x="25" y="31"/>
                  </a:lnTo>
                  <a:lnTo>
                    <a:pt x="25" y="31"/>
                  </a:lnTo>
                  <a:lnTo>
                    <a:pt x="25" y="31"/>
                  </a:lnTo>
                  <a:lnTo>
                    <a:pt x="25" y="31"/>
                  </a:lnTo>
                  <a:close/>
                  <a:moveTo>
                    <a:pt x="25" y="31"/>
                  </a:moveTo>
                  <a:lnTo>
                    <a:pt x="25" y="31"/>
                  </a:lnTo>
                  <a:lnTo>
                    <a:pt x="25" y="31"/>
                  </a:lnTo>
                  <a:lnTo>
                    <a:pt x="25" y="31"/>
                  </a:lnTo>
                  <a:lnTo>
                    <a:pt x="25" y="31"/>
                  </a:lnTo>
                  <a:close/>
                  <a:moveTo>
                    <a:pt x="25" y="31"/>
                  </a:moveTo>
                  <a:lnTo>
                    <a:pt x="25" y="31"/>
                  </a:lnTo>
                  <a:lnTo>
                    <a:pt x="25" y="31"/>
                  </a:lnTo>
                  <a:lnTo>
                    <a:pt x="25" y="31"/>
                  </a:lnTo>
                  <a:lnTo>
                    <a:pt x="25" y="31"/>
                  </a:lnTo>
                  <a:lnTo>
                    <a:pt x="25" y="31"/>
                  </a:lnTo>
                  <a:close/>
                  <a:moveTo>
                    <a:pt x="25" y="31"/>
                  </a:moveTo>
                  <a:lnTo>
                    <a:pt x="25" y="31"/>
                  </a:lnTo>
                  <a:lnTo>
                    <a:pt x="25" y="31"/>
                  </a:lnTo>
                  <a:lnTo>
                    <a:pt x="25" y="31"/>
                  </a:lnTo>
                  <a:lnTo>
                    <a:pt x="25" y="31"/>
                  </a:lnTo>
                  <a:lnTo>
                    <a:pt x="25" y="31"/>
                  </a:lnTo>
                  <a:close/>
                  <a:moveTo>
                    <a:pt x="25" y="31"/>
                  </a:moveTo>
                  <a:lnTo>
                    <a:pt x="25" y="31"/>
                  </a:lnTo>
                  <a:lnTo>
                    <a:pt x="25" y="31"/>
                  </a:lnTo>
                  <a:lnTo>
                    <a:pt x="25" y="31"/>
                  </a:lnTo>
                  <a:lnTo>
                    <a:pt x="25" y="31"/>
                  </a:lnTo>
                  <a:lnTo>
                    <a:pt x="25" y="31"/>
                  </a:lnTo>
                  <a:close/>
                  <a:moveTo>
                    <a:pt x="25" y="31"/>
                  </a:moveTo>
                  <a:lnTo>
                    <a:pt x="25" y="31"/>
                  </a:lnTo>
                  <a:lnTo>
                    <a:pt x="25" y="31"/>
                  </a:lnTo>
                  <a:lnTo>
                    <a:pt x="25" y="31"/>
                  </a:lnTo>
                  <a:lnTo>
                    <a:pt x="25" y="31"/>
                  </a:lnTo>
                  <a:lnTo>
                    <a:pt x="25" y="31"/>
                  </a:lnTo>
                  <a:lnTo>
                    <a:pt x="25" y="31"/>
                  </a:lnTo>
                  <a:lnTo>
                    <a:pt x="25" y="31"/>
                  </a:lnTo>
                  <a:lnTo>
                    <a:pt x="25" y="31"/>
                  </a:lnTo>
                  <a:lnTo>
                    <a:pt x="25" y="31"/>
                  </a:lnTo>
                  <a:lnTo>
                    <a:pt x="25" y="31"/>
                  </a:lnTo>
                  <a:lnTo>
                    <a:pt x="25" y="31"/>
                  </a:lnTo>
                  <a:lnTo>
                    <a:pt x="25" y="31"/>
                  </a:lnTo>
                  <a:lnTo>
                    <a:pt x="25" y="31"/>
                  </a:lnTo>
                  <a:lnTo>
                    <a:pt x="25" y="31"/>
                  </a:lnTo>
                  <a:lnTo>
                    <a:pt x="25" y="31"/>
                  </a:lnTo>
                  <a:lnTo>
                    <a:pt x="25" y="31"/>
                  </a:lnTo>
                  <a:close/>
                </a:path>
              </a:pathLst>
            </a:custGeom>
            <a:grpFill/>
            <a:ln w="215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8" name="Freeform 141">
              <a:extLst>
                <a:ext uri="{FF2B5EF4-FFF2-40B4-BE49-F238E27FC236}">
                  <a16:creationId xmlns:a16="http://schemas.microsoft.com/office/drawing/2014/main" id="{8C780778-0083-0375-AD78-4171F3C5A24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8438" y="9101139"/>
              <a:ext cx="136525" cy="134938"/>
            </a:xfrm>
            <a:custGeom>
              <a:avLst/>
              <a:gdLst>
                <a:gd name="T0" fmla="*/ 61 w 86"/>
                <a:gd name="T1" fmla="*/ 1 h 85"/>
                <a:gd name="T2" fmla="*/ 66 w 86"/>
                <a:gd name="T3" fmla="*/ 2 h 85"/>
                <a:gd name="T4" fmla="*/ 71 w 86"/>
                <a:gd name="T5" fmla="*/ 5 h 85"/>
                <a:gd name="T6" fmla="*/ 75 w 86"/>
                <a:gd name="T7" fmla="*/ 8 h 85"/>
                <a:gd name="T8" fmla="*/ 79 w 86"/>
                <a:gd name="T9" fmla="*/ 11 h 85"/>
                <a:gd name="T10" fmla="*/ 83 w 86"/>
                <a:gd name="T11" fmla="*/ 17 h 85"/>
                <a:gd name="T12" fmla="*/ 85 w 86"/>
                <a:gd name="T13" fmla="*/ 22 h 85"/>
                <a:gd name="T14" fmla="*/ 85 w 86"/>
                <a:gd name="T15" fmla="*/ 28 h 85"/>
                <a:gd name="T16" fmla="*/ 85 w 86"/>
                <a:gd name="T17" fmla="*/ 33 h 85"/>
                <a:gd name="T18" fmla="*/ 85 w 86"/>
                <a:gd name="T19" fmla="*/ 37 h 85"/>
                <a:gd name="T20" fmla="*/ 84 w 86"/>
                <a:gd name="T21" fmla="*/ 43 h 85"/>
                <a:gd name="T22" fmla="*/ 82 w 86"/>
                <a:gd name="T23" fmla="*/ 47 h 85"/>
                <a:gd name="T24" fmla="*/ 80 w 86"/>
                <a:gd name="T25" fmla="*/ 52 h 85"/>
                <a:gd name="T26" fmla="*/ 77 w 86"/>
                <a:gd name="T27" fmla="*/ 57 h 85"/>
                <a:gd name="T28" fmla="*/ 71 w 86"/>
                <a:gd name="T29" fmla="*/ 66 h 85"/>
                <a:gd name="T30" fmla="*/ 64 w 86"/>
                <a:gd name="T31" fmla="*/ 73 h 85"/>
                <a:gd name="T32" fmla="*/ 59 w 86"/>
                <a:gd name="T33" fmla="*/ 76 h 85"/>
                <a:gd name="T34" fmla="*/ 56 w 86"/>
                <a:gd name="T35" fmla="*/ 78 h 85"/>
                <a:gd name="T36" fmla="*/ 51 w 86"/>
                <a:gd name="T37" fmla="*/ 81 h 85"/>
                <a:gd name="T38" fmla="*/ 46 w 86"/>
                <a:gd name="T39" fmla="*/ 83 h 85"/>
                <a:gd name="T40" fmla="*/ 40 w 86"/>
                <a:gd name="T41" fmla="*/ 85 h 85"/>
                <a:gd name="T42" fmla="*/ 35 w 86"/>
                <a:gd name="T43" fmla="*/ 85 h 85"/>
                <a:gd name="T44" fmla="*/ 29 w 86"/>
                <a:gd name="T45" fmla="*/ 85 h 85"/>
                <a:gd name="T46" fmla="*/ 23 w 86"/>
                <a:gd name="T47" fmla="*/ 83 h 85"/>
                <a:gd name="T48" fmla="*/ 18 w 86"/>
                <a:gd name="T49" fmla="*/ 80 h 85"/>
                <a:gd name="T50" fmla="*/ 12 w 86"/>
                <a:gd name="T51" fmla="*/ 76 h 85"/>
                <a:gd name="T52" fmla="*/ 8 w 86"/>
                <a:gd name="T53" fmla="*/ 70 h 85"/>
                <a:gd name="T54" fmla="*/ 4 w 86"/>
                <a:gd name="T55" fmla="*/ 64 h 85"/>
                <a:gd name="T56" fmla="*/ 1 w 86"/>
                <a:gd name="T57" fmla="*/ 57 h 85"/>
                <a:gd name="T58" fmla="*/ 0 w 86"/>
                <a:gd name="T59" fmla="*/ 51 h 85"/>
                <a:gd name="T60" fmla="*/ 1 w 86"/>
                <a:gd name="T61" fmla="*/ 44 h 85"/>
                <a:gd name="T62" fmla="*/ 3 w 86"/>
                <a:gd name="T63" fmla="*/ 37 h 85"/>
                <a:gd name="T64" fmla="*/ 6 w 86"/>
                <a:gd name="T65" fmla="*/ 33 h 85"/>
                <a:gd name="T66" fmla="*/ 9 w 86"/>
                <a:gd name="T67" fmla="*/ 28 h 85"/>
                <a:gd name="T68" fmla="*/ 13 w 86"/>
                <a:gd name="T69" fmla="*/ 25 h 85"/>
                <a:gd name="T70" fmla="*/ 18 w 86"/>
                <a:gd name="T71" fmla="*/ 21 h 85"/>
                <a:gd name="T72" fmla="*/ 22 w 86"/>
                <a:gd name="T73" fmla="*/ 18 h 85"/>
                <a:gd name="T74" fmla="*/ 28 w 86"/>
                <a:gd name="T75" fmla="*/ 13 h 85"/>
                <a:gd name="T76" fmla="*/ 34 w 86"/>
                <a:gd name="T77" fmla="*/ 8 h 85"/>
                <a:gd name="T78" fmla="*/ 41 w 86"/>
                <a:gd name="T79" fmla="*/ 4 h 85"/>
                <a:gd name="T80" fmla="*/ 47 w 86"/>
                <a:gd name="T81" fmla="*/ 2 h 85"/>
                <a:gd name="T82" fmla="*/ 51 w 86"/>
                <a:gd name="T83" fmla="*/ 1 h 85"/>
                <a:gd name="T84" fmla="*/ 55 w 86"/>
                <a:gd name="T85" fmla="*/ 0 h 85"/>
                <a:gd name="T86" fmla="*/ 48 w 86"/>
                <a:gd name="T87" fmla="*/ 43 h 85"/>
                <a:gd name="T88" fmla="*/ 48 w 86"/>
                <a:gd name="T89" fmla="*/ 43 h 85"/>
                <a:gd name="T90" fmla="*/ 48 w 86"/>
                <a:gd name="T91" fmla="*/ 43 h 85"/>
                <a:gd name="T92" fmla="*/ 48 w 86"/>
                <a:gd name="T93" fmla="*/ 43 h 85"/>
                <a:gd name="T94" fmla="*/ 48 w 86"/>
                <a:gd name="T95" fmla="*/ 43 h 85"/>
                <a:gd name="T96" fmla="*/ 48 w 86"/>
                <a:gd name="T97" fmla="*/ 43 h 85"/>
                <a:gd name="T98" fmla="*/ 48 w 86"/>
                <a:gd name="T99" fmla="*/ 43 h 85"/>
                <a:gd name="T100" fmla="*/ 48 w 86"/>
                <a:gd name="T101" fmla="*/ 43 h 85"/>
                <a:gd name="T102" fmla="*/ 48 w 86"/>
                <a:gd name="T103" fmla="*/ 42 h 85"/>
                <a:gd name="T104" fmla="*/ 48 w 86"/>
                <a:gd name="T105" fmla="*/ 43 h 85"/>
                <a:gd name="T106" fmla="*/ 48 w 86"/>
                <a:gd name="T107" fmla="*/ 42 h 85"/>
                <a:gd name="T108" fmla="*/ 48 w 86"/>
                <a:gd name="T109" fmla="*/ 43 h 85"/>
                <a:gd name="T110" fmla="*/ 48 w 86"/>
                <a:gd name="T111" fmla="*/ 42 h 85"/>
                <a:gd name="T112" fmla="*/ 48 w 86"/>
                <a:gd name="T113" fmla="*/ 42 h 85"/>
                <a:gd name="T114" fmla="*/ 48 w 86"/>
                <a:gd name="T115" fmla="*/ 42 h 85"/>
                <a:gd name="T116" fmla="*/ 48 w 86"/>
                <a:gd name="T117" fmla="*/ 4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6" h="85">
                  <a:moveTo>
                    <a:pt x="56" y="0"/>
                  </a:moveTo>
                  <a:lnTo>
                    <a:pt x="56" y="0"/>
                  </a:lnTo>
                  <a:lnTo>
                    <a:pt x="57" y="0"/>
                  </a:lnTo>
                  <a:lnTo>
                    <a:pt x="57" y="0"/>
                  </a:lnTo>
                  <a:lnTo>
                    <a:pt x="58" y="0"/>
                  </a:lnTo>
                  <a:lnTo>
                    <a:pt x="58" y="0"/>
                  </a:lnTo>
                  <a:lnTo>
                    <a:pt x="59" y="0"/>
                  </a:lnTo>
                  <a:lnTo>
                    <a:pt x="59" y="1"/>
                  </a:lnTo>
                  <a:lnTo>
                    <a:pt x="60" y="1"/>
                  </a:lnTo>
                  <a:lnTo>
                    <a:pt x="60" y="1"/>
                  </a:lnTo>
                  <a:lnTo>
                    <a:pt x="61" y="1"/>
                  </a:lnTo>
                  <a:lnTo>
                    <a:pt x="61" y="1"/>
                  </a:lnTo>
                  <a:lnTo>
                    <a:pt x="62" y="1"/>
                  </a:lnTo>
                  <a:lnTo>
                    <a:pt x="62" y="1"/>
                  </a:lnTo>
                  <a:lnTo>
                    <a:pt x="63" y="1"/>
                  </a:lnTo>
                  <a:lnTo>
                    <a:pt x="63" y="1"/>
                  </a:lnTo>
                  <a:lnTo>
                    <a:pt x="64" y="1"/>
                  </a:lnTo>
                  <a:lnTo>
                    <a:pt x="65" y="2"/>
                  </a:lnTo>
                  <a:lnTo>
                    <a:pt x="65" y="2"/>
                  </a:lnTo>
                  <a:lnTo>
                    <a:pt x="66" y="2"/>
                  </a:lnTo>
                  <a:lnTo>
                    <a:pt x="66" y="2"/>
                  </a:lnTo>
                  <a:lnTo>
                    <a:pt x="66" y="2"/>
                  </a:lnTo>
                  <a:lnTo>
                    <a:pt x="66" y="2"/>
                  </a:lnTo>
                  <a:lnTo>
                    <a:pt x="66" y="3"/>
                  </a:lnTo>
                  <a:lnTo>
                    <a:pt x="67" y="3"/>
                  </a:lnTo>
                  <a:lnTo>
                    <a:pt x="67" y="3"/>
                  </a:lnTo>
                  <a:lnTo>
                    <a:pt x="68" y="3"/>
                  </a:lnTo>
                  <a:lnTo>
                    <a:pt x="68" y="3"/>
                  </a:lnTo>
                  <a:lnTo>
                    <a:pt x="69" y="4"/>
                  </a:lnTo>
                  <a:lnTo>
                    <a:pt x="69" y="4"/>
                  </a:lnTo>
                  <a:lnTo>
                    <a:pt x="70" y="4"/>
                  </a:lnTo>
                  <a:lnTo>
                    <a:pt x="70" y="4"/>
                  </a:lnTo>
                  <a:lnTo>
                    <a:pt x="71" y="5"/>
                  </a:lnTo>
                  <a:lnTo>
                    <a:pt x="71" y="5"/>
                  </a:lnTo>
                  <a:lnTo>
                    <a:pt x="72" y="5"/>
                  </a:lnTo>
                  <a:lnTo>
                    <a:pt x="72" y="5"/>
                  </a:lnTo>
                  <a:lnTo>
                    <a:pt x="73" y="6"/>
                  </a:lnTo>
                  <a:lnTo>
                    <a:pt x="73" y="6"/>
                  </a:lnTo>
                  <a:lnTo>
                    <a:pt x="73" y="6"/>
                  </a:lnTo>
                  <a:lnTo>
                    <a:pt x="74" y="6"/>
                  </a:lnTo>
                  <a:lnTo>
                    <a:pt x="74" y="7"/>
                  </a:lnTo>
                  <a:lnTo>
                    <a:pt x="74" y="7"/>
                  </a:lnTo>
                  <a:lnTo>
                    <a:pt x="75" y="7"/>
                  </a:lnTo>
                  <a:lnTo>
                    <a:pt x="75" y="8"/>
                  </a:lnTo>
                  <a:lnTo>
                    <a:pt x="76" y="8"/>
                  </a:lnTo>
                  <a:lnTo>
                    <a:pt x="76" y="8"/>
                  </a:lnTo>
                  <a:lnTo>
                    <a:pt x="76" y="8"/>
                  </a:lnTo>
                  <a:lnTo>
                    <a:pt x="76" y="8"/>
                  </a:lnTo>
                  <a:lnTo>
                    <a:pt x="76" y="8"/>
                  </a:lnTo>
                  <a:lnTo>
                    <a:pt x="77" y="9"/>
                  </a:lnTo>
                  <a:lnTo>
                    <a:pt x="77" y="9"/>
                  </a:lnTo>
                  <a:lnTo>
                    <a:pt x="78" y="10"/>
                  </a:lnTo>
                  <a:lnTo>
                    <a:pt x="78" y="10"/>
                  </a:lnTo>
                  <a:lnTo>
                    <a:pt x="79" y="11"/>
                  </a:lnTo>
                  <a:lnTo>
                    <a:pt x="79" y="11"/>
                  </a:lnTo>
                  <a:lnTo>
                    <a:pt x="79" y="12"/>
                  </a:lnTo>
                  <a:lnTo>
                    <a:pt x="80" y="12"/>
                  </a:lnTo>
                  <a:lnTo>
                    <a:pt x="80" y="13"/>
                  </a:lnTo>
                  <a:lnTo>
                    <a:pt x="81" y="13"/>
                  </a:lnTo>
                  <a:lnTo>
                    <a:pt x="81" y="14"/>
                  </a:lnTo>
                  <a:lnTo>
                    <a:pt x="81" y="14"/>
                  </a:lnTo>
                  <a:lnTo>
                    <a:pt x="82" y="15"/>
                  </a:lnTo>
                  <a:lnTo>
                    <a:pt x="82" y="15"/>
                  </a:lnTo>
                  <a:lnTo>
                    <a:pt x="82" y="16"/>
                  </a:lnTo>
                  <a:lnTo>
                    <a:pt x="83" y="16"/>
                  </a:lnTo>
                  <a:lnTo>
                    <a:pt x="83" y="17"/>
                  </a:lnTo>
                  <a:lnTo>
                    <a:pt x="83" y="17"/>
                  </a:lnTo>
                  <a:lnTo>
                    <a:pt x="83" y="18"/>
                  </a:lnTo>
                  <a:lnTo>
                    <a:pt x="83" y="18"/>
                  </a:lnTo>
                  <a:lnTo>
                    <a:pt x="84" y="18"/>
                  </a:lnTo>
                  <a:lnTo>
                    <a:pt x="84" y="18"/>
                  </a:lnTo>
                  <a:lnTo>
                    <a:pt x="84" y="19"/>
                  </a:lnTo>
                  <a:lnTo>
                    <a:pt x="84" y="19"/>
                  </a:lnTo>
                  <a:lnTo>
                    <a:pt x="85" y="20"/>
                  </a:lnTo>
                  <a:lnTo>
                    <a:pt x="85" y="20"/>
                  </a:lnTo>
                  <a:lnTo>
                    <a:pt x="85" y="21"/>
                  </a:lnTo>
                  <a:lnTo>
                    <a:pt x="85" y="22"/>
                  </a:lnTo>
                  <a:lnTo>
                    <a:pt x="85" y="22"/>
                  </a:lnTo>
                  <a:lnTo>
                    <a:pt x="85" y="23"/>
                  </a:lnTo>
                  <a:lnTo>
                    <a:pt x="85" y="23"/>
                  </a:lnTo>
                  <a:lnTo>
                    <a:pt x="85" y="24"/>
                  </a:lnTo>
                  <a:lnTo>
                    <a:pt x="85" y="25"/>
                  </a:lnTo>
                  <a:lnTo>
                    <a:pt x="85" y="25"/>
                  </a:lnTo>
                  <a:lnTo>
                    <a:pt x="85" y="26"/>
                  </a:lnTo>
                  <a:lnTo>
                    <a:pt x="85" y="26"/>
                  </a:lnTo>
                  <a:lnTo>
                    <a:pt x="85" y="27"/>
                  </a:lnTo>
                  <a:lnTo>
                    <a:pt x="85" y="27"/>
                  </a:lnTo>
                  <a:lnTo>
                    <a:pt x="85" y="28"/>
                  </a:lnTo>
                  <a:lnTo>
                    <a:pt x="85" y="28"/>
                  </a:lnTo>
                  <a:lnTo>
                    <a:pt x="85" y="28"/>
                  </a:lnTo>
                  <a:lnTo>
                    <a:pt x="86" y="29"/>
                  </a:lnTo>
                  <a:lnTo>
                    <a:pt x="86" y="29"/>
                  </a:lnTo>
                  <a:lnTo>
                    <a:pt x="86" y="30"/>
                  </a:lnTo>
                  <a:lnTo>
                    <a:pt x="86" y="30"/>
                  </a:lnTo>
                  <a:lnTo>
                    <a:pt x="86" y="31"/>
                  </a:lnTo>
                  <a:lnTo>
                    <a:pt x="86" y="31"/>
                  </a:lnTo>
                  <a:lnTo>
                    <a:pt x="86" y="32"/>
                  </a:lnTo>
                  <a:lnTo>
                    <a:pt x="86" y="33"/>
                  </a:lnTo>
                  <a:lnTo>
                    <a:pt x="85" y="33"/>
                  </a:lnTo>
                  <a:lnTo>
                    <a:pt x="85" y="34"/>
                  </a:lnTo>
                  <a:lnTo>
                    <a:pt x="85" y="34"/>
                  </a:lnTo>
                  <a:lnTo>
                    <a:pt x="85" y="34"/>
                  </a:lnTo>
                  <a:lnTo>
                    <a:pt x="85" y="35"/>
                  </a:lnTo>
                  <a:lnTo>
                    <a:pt x="85" y="35"/>
                  </a:lnTo>
                  <a:lnTo>
                    <a:pt x="85" y="36"/>
                  </a:lnTo>
                  <a:lnTo>
                    <a:pt x="85" y="36"/>
                  </a:lnTo>
                  <a:lnTo>
                    <a:pt x="85" y="37"/>
                  </a:lnTo>
                  <a:lnTo>
                    <a:pt x="85" y="37"/>
                  </a:lnTo>
                  <a:lnTo>
                    <a:pt x="85" y="37"/>
                  </a:lnTo>
                  <a:lnTo>
                    <a:pt x="85" y="37"/>
                  </a:lnTo>
                  <a:lnTo>
                    <a:pt x="85" y="38"/>
                  </a:lnTo>
                  <a:lnTo>
                    <a:pt x="85" y="38"/>
                  </a:lnTo>
                  <a:lnTo>
                    <a:pt x="85" y="39"/>
                  </a:lnTo>
                  <a:lnTo>
                    <a:pt x="85" y="40"/>
                  </a:lnTo>
                  <a:lnTo>
                    <a:pt x="85" y="40"/>
                  </a:lnTo>
                  <a:lnTo>
                    <a:pt x="85" y="41"/>
                  </a:lnTo>
                  <a:lnTo>
                    <a:pt x="85" y="41"/>
                  </a:lnTo>
                  <a:lnTo>
                    <a:pt x="85" y="42"/>
                  </a:lnTo>
                  <a:lnTo>
                    <a:pt x="85" y="42"/>
                  </a:lnTo>
                  <a:lnTo>
                    <a:pt x="85" y="43"/>
                  </a:lnTo>
                  <a:lnTo>
                    <a:pt x="84" y="43"/>
                  </a:lnTo>
                  <a:lnTo>
                    <a:pt x="84" y="44"/>
                  </a:lnTo>
                  <a:lnTo>
                    <a:pt x="84" y="44"/>
                  </a:lnTo>
                  <a:lnTo>
                    <a:pt x="84" y="45"/>
                  </a:lnTo>
                  <a:lnTo>
                    <a:pt x="84" y="45"/>
                  </a:lnTo>
                  <a:lnTo>
                    <a:pt x="84" y="46"/>
                  </a:lnTo>
                  <a:lnTo>
                    <a:pt x="83" y="46"/>
                  </a:lnTo>
                  <a:lnTo>
                    <a:pt x="83" y="47"/>
                  </a:lnTo>
                  <a:lnTo>
                    <a:pt x="83" y="47"/>
                  </a:lnTo>
                  <a:lnTo>
                    <a:pt x="83" y="47"/>
                  </a:lnTo>
                  <a:lnTo>
                    <a:pt x="83" y="47"/>
                  </a:lnTo>
                  <a:lnTo>
                    <a:pt x="82" y="47"/>
                  </a:lnTo>
                  <a:lnTo>
                    <a:pt x="82" y="48"/>
                  </a:lnTo>
                  <a:lnTo>
                    <a:pt x="82" y="48"/>
                  </a:lnTo>
                  <a:lnTo>
                    <a:pt x="82" y="49"/>
                  </a:lnTo>
                  <a:lnTo>
                    <a:pt x="81" y="49"/>
                  </a:lnTo>
                  <a:lnTo>
                    <a:pt x="81" y="50"/>
                  </a:lnTo>
                  <a:lnTo>
                    <a:pt x="81" y="50"/>
                  </a:lnTo>
                  <a:lnTo>
                    <a:pt x="81" y="51"/>
                  </a:lnTo>
                  <a:lnTo>
                    <a:pt x="81" y="51"/>
                  </a:lnTo>
                  <a:lnTo>
                    <a:pt x="81" y="51"/>
                  </a:lnTo>
                  <a:lnTo>
                    <a:pt x="80" y="52"/>
                  </a:lnTo>
                  <a:lnTo>
                    <a:pt x="80" y="52"/>
                  </a:lnTo>
                  <a:lnTo>
                    <a:pt x="80" y="53"/>
                  </a:lnTo>
                  <a:lnTo>
                    <a:pt x="80" y="53"/>
                  </a:lnTo>
                  <a:lnTo>
                    <a:pt x="79" y="54"/>
                  </a:lnTo>
                  <a:lnTo>
                    <a:pt x="79" y="54"/>
                  </a:lnTo>
                  <a:lnTo>
                    <a:pt x="79" y="55"/>
                  </a:lnTo>
                  <a:lnTo>
                    <a:pt x="79" y="55"/>
                  </a:lnTo>
                  <a:lnTo>
                    <a:pt x="78" y="55"/>
                  </a:lnTo>
                  <a:lnTo>
                    <a:pt x="78" y="56"/>
                  </a:lnTo>
                  <a:lnTo>
                    <a:pt x="78" y="56"/>
                  </a:lnTo>
                  <a:lnTo>
                    <a:pt x="77" y="57"/>
                  </a:lnTo>
                  <a:lnTo>
                    <a:pt x="77" y="57"/>
                  </a:lnTo>
                  <a:lnTo>
                    <a:pt x="76" y="58"/>
                  </a:lnTo>
                  <a:lnTo>
                    <a:pt x="76" y="58"/>
                  </a:lnTo>
                  <a:lnTo>
                    <a:pt x="76" y="59"/>
                  </a:lnTo>
                  <a:lnTo>
                    <a:pt x="76" y="60"/>
                  </a:lnTo>
                  <a:lnTo>
                    <a:pt x="75" y="61"/>
                  </a:lnTo>
                  <a:lnTo>
                    <a:pt x="74" y="62"/>
                  </a:lnTo>
                  <a:lnTo>
                    <a:pt x="74" y="63"/>
                  </a:lnTo>
                  <a:lnTo>
                    <a:pt x="73" y="64"/>
                  </a:lnTo>
                  <a:lnTo>
                    <a:pt x="72" y="64"/>
                  </a:lnTo>
                  <a:lnTo>
                    <a:pt x="72" y="65"/>
                  </a:lnTo>
                  <a:lnTo>
                    <a:pt x="71" y="66"/>
                  </a:lnTo>
                  <a:lnTo>
                    <a:pt x="70" y="66"/>
                  </a:lnTo>
                  <a:lnTo>
                    <a:pt x="69" y="67"/>
                  </a:lnTo>
                  <a:lnTo>
                    <a:pt x="69" y="67"/>
                  </a:lnTo>
                  <a:lnTo>
                    <a:pt x="68" y="68"/>
                  </a:lnTo>
                  <a:lnTo>
                    <a:pt x="67" y="69"/>
                  </a:lnTo>
                  <a:lnTo>
                    <a:pt x="67" y="70"/>
                  </a:lnTo>
                  <a:lnTo>
                    <a:pt x="66" y="70"/>
                  </a:lnTo>
                  <a:lnTo>
                    <a:pt x="66" y="71"/>
                  </a:lnTo>
                  <a:lnTo>
                    <a:pt x="65" y="72"/>
                  </a:lnTo>
                  <a:lnTo>
                    <a:pt x="64" y="72"/>
                  </a:lnTo>
                  <a:lnTo>
                    <a:pt x="64" y="73"/>
                  </a:lnTo>
                  <a:lnTo>
                    <a:pt x="64" y="73"/>
                  </a:lnTo>
                  <a:lnTo>
                    <a:pt x="63" y="73"/>
                  </a:lnTo>
                  <a:lnTo>
                    <a:pt x="63" y="74"/>
                  </a:lnTo>
                  <a:lnTo>
                    <a:pt x="62" y="74"/>
                  </a:lnTo>
                  <a:lnTo>
                    <a:pt x="62" y="74"/>
                  </a:lnTo>
                  <a:lnTo>
                    <a:pt x="62" y="75"/>
                  </a:lnTo>
                  <a:lnTo>
                    <a:pt x="61" y="75"/>
                  </a:lnTo>
                  <a:lnTo>
                    <a:pt x="61" y="75"/>
                  </a:lnTo>
                  <a:lnTo>
                    <a:pt x="60" y="76"/>
                  </a:lnTo>
                  <a:lnTo>
                    <a:pt x="60" y="76"/>
                  </a:lnTo>
                  <a:lnTo>
                    <a:pt x="59" y="76"/>
                  </a:lnTo>
                  <a:lnTo>
                    <a:pt x="59" y="76"/>
                  </a:lnTo>
                  <a:lnTo>
                    <a:pt x="59" y="76"/>
                  </a:lnTo>
                  <a:lnTo>
                    <a:pt x="58" y="76"/>
                  </a:lnTo>
                  <a:lnTo>
                    <a:pt x="58" y="77"/>
                  </a:lnTo>
                  <a:lnTo>
                    <a:pt x="57" y="77"/>
                  </a:lnTo>
                  <a:lnTo>
                    <a:pt x="57" y="77"/>
                  </a:lnTo>
                  <a:lnTo>
                    <a:pt x="56" y="78"/>
                  </a:lnTo>
                  <a:lnTo>
                    <a:pt x="56" y="78"/>
                  </a:lnTo>
                  <a:lnTo>
                    <a:pt x="56" y="78"/>
                  </a:lnTo>
                  <a:lnTo>
                    <a:pt x="56" y="78"/>
                  </a:lnTo>
                  <a:lnTo>
                    <a:pt x="56" y="78"/>
                  </a:lnTo>
                  <a:lnTo>
                    <a:pt x="55" y="79"/>
                  </a:lnTo>
                  <a:lnTo>
                    <a:pt x="55" y="79"/>
                  </a:lnTo>
                  <a:lnTo>
                    <a:pt x="55" y="79"/>
                  </a:lnTo>
                  <a:lnTo>
                    <a:pt x="54" y="79"/>
                  </a:lnTo>
                  <a:lnTo>
                    <a:pt x="54" y="80"/>
                  </a:lnTo>
                  <a:lnTo>
                    <a:pt x="53" y="80"/>
                  </a:lnTo>
                  <a:lnTo>
                    <a:pt x="53" y="80"/>
                  </a:lnTo>
                  <a:lnTo>
                    <a:pt x="52" y="80"/>
                  </a:lnTo>
                  <a:lnTo>
                    <a:pt x="52" y="81"/>
                  </a:lnTo>
                  <a:lnTo>
                    <a:pt x="51" y="81"/>
                  </a:lnTo>
                  <a:lnTo>
                    <a:pt x="51" y="81"/>
                  </a:lnTo>
                  <a:lnTo>
                    <a:pt x="50" y="81"/>
                  </a:lnTo>
                  <a:lnTo>
                    <a:pt x="50" y="82"/>
                  </a:lnTo>
                  <a:lnTo>
                    <a:pt x="49" y="82"/>
                  </a:lnTo>
                  <a:lnTo>
                    <a:pt x="49" y="82"/>
                  </a:lnTo>
                  <a:lnTo>
                    <a:pt x="48" y="82"/>
                  </a:lnTo>
                  <a:lnTo>
                    <a:pt x="48" y="82"/>
                  </a:lnTo>
                  <a:lnTo>
                    <a:pt x="47" y="83"/>
                  </a:lnTo>
                  <a:lnTo>
                    <a:pt x="47" y="83"/>
                  </a:lnTo>
                  <a:lnTo>
                    <a:pt x="47" y="83"/>
                  </a:lnTo>
                  <a:lnTo>
                    <a:pt x="47" y="83"/>
                  </a:lnTo>
                  <a:lnTo>
                    <a:pt x="46" y="83"/>
                  </a:lnTo>
                  <a:lnTo>
                    <a:pt x="46" y="84"/>
                  </a:lnTo>
                  <a:lnTo>
                    <a:pt x="45" y="84"/>
                  </a:lnTo>
                  <a:lnTo>
                    <a:pt x="45" y="84"/>
                  </a:lnTo>
                  <a:lnTo>
                    <a:pt x="44" y="84"/>
                  </a:lnTo>
                  <a:lnTo>
                    <a:pt x="43" y="84"/>
                  </a:lnTo>
                  <a:lnTo>
                    <a:pt x="43" y="84"/>
                  </a:lnTo>
                  <a:lnTo>
                    <a:pt x="42" y="84"/>
                  </a:lnTo>
                  <a:lnTo>
                    <a:pt x="42" y="85"/>
                  </a:lnTo>
                  <a:lnTo>
                    <a:pt x="41" y="85"/>
                  </a:lnTo>
                  <a:lnTo>
                    <a:pt x="41" y="85"/>
                  </a:lnTo>
                  <a:lnTo>
                    <a:pt x="40" y="85"/>
                  </a:lnTo>
                  <a:lnTo>
                    <a:pt x="40" y="85"/>
                  </a:lnTo>
                  <a:lnTo>
                    <a:pt x="39" y="85"/>
                  </a:lnTo>
                  <a:lnTo>
                    <a:pt x="38" y="85"/>
                  </a:lnTo>
                  <a:lnTo>
                    <a:pt x="38" y="85"/>
                  </a:lnTo>
                  <a:lnTo>
                    <a:pt x="37" y="85"/>
                  </a:lnTo>
                  <a:lnTo>
                    <a:pt x="37" y="85"/>
                  </a:lnTo>
                  <a:lnTo>
                    <a:pt x="37" y="85"/>
                  </a:lnTo>
                  <a:lnTo>
                    <a:pt x="37" y="85"/>
                  </a:lnTo>
                  <a:lnTo>
                    <a:pt x="36" y="85"/>
                  </a:lnTo>
                  <a:lnTo>
                    <a:pt x="35" y="85"/>
                  </a:lnTo>
                  <a:lnTo>
                    <a:pt x="35" y="85"/>
                  </a:lnTo>
                  <a:lnTo>
                    <a:pt x="34" y="85"/>
                  </a:lnTo>
                  <a:lnTo>
                    <a:pt x="34" y="85"/>
                  </a:lnTo>
                  <a:lnTo>
                    <a:pt x="34" y="85"/>
                  </a:lnTo>
                  <a:lnTo>
                    <a:pt x="33" y="85"/>
                  </a:lnTo>
                  <a:lnTo>
                    <a:pt x="32" y="85"/>
                  </a:lnTo>
                  <a:lnTo>
                    <a:pt x="32" y="85"/>
                  </a:lnTo>
                  <a:lnTo>
                    <a:pt x="31" y="85"/>
                  </a:lnTo>
                  <a:lnTo>
                    <a:pt x="31" y="85"/>
                  </a:lnTo>
                  <a:lnTo>
                    <a:pt x="30" y="85"/>
                  </a:lnTo>
                  <a:lnTo>
                    <a:pt x="29" y="85"/>
                  </a:lnTo>
                  <a:lnTo>
                    <a:pt x="29" y="85"/>
                  </a:lnTo>
                  <a:lnTo>
                    <a:pt x="28" y="85"/>
                  </a:lnTo>
                  <a:lnTo>
                    <a:pt x="28" y="85"/>
                  </a:lnTo>
                  <a:lnTo>
                    <a:pt x="28" y="85"/>
                  </a:lnTo>
                  <a:lnTo>
                    <a:pt x="27" y="85"/>
                  </a:lnTo>
                  <a:lnTo>
                    <a:pt x="27" y="84"/>
                  </a:lnTo>
                  <a:lnTo>
                    <a:pt x="26" y="84"/>
                  </a:lnTo>
                  <a:lnTo>
                    <a:pt x="25" y="84"/>
                  </a:lnTo>
                  <a:lnTo>
                    <a:pt x="25" y="84"/>
                  </a:lnTo>
                  <a:lnTo>
                    <a:pt x="24" y="84"/>
                  </a:lnTo>
                  <a:lnTo>
                    <a:pt x="24" y="84"/>
                  </a:lnTo>
                  <a:lnTo>
                    <a:pt x="23" y="83"/>
                  </a:lnTo>
                  <a:lnTo>
                    <a:pt x="22" y="83"/>
                  </a:lnTo>
                  <a:lnTo>
                    <a:pt x="22" y="83"/>
                  </a:lnTo>
                  <a:lnTo>
                    <a:pt x="21" y="83"/>
                  </a:lnTo>
                  <a:lnTo>
                    <a:pt x="21" y="82"/>
                  </a:lnTo>
                  <a:lnTo>
                    <a:pt x="20" y="82"/>
                  </a:lnTo>
                  <a:lnTo>
                    <a:pt x="19" y="82"/>
                  </a:lnTo>
                  <a:lnTo>
                    <a:pt x="19" y="81"/>
                  </a:lnTo>
                  <a:lnTo>
                    <a:pt x="18" y="81"/>
                  </a:lnTo>
                  <a:lnTo>
                    <a:pt x="18" y="81"/>
                  </a:lnTo>
                  <a:lnTo>
                    <a:pt x="18" y="80"/>
                  </a:lnTo>
                  <a:lnTo>
                    <a:pt x="18" y="80"/>
                  </a:lnTo>
                  <a:lnTo>
                    <a:pt x="17" y="80"/>
                  </a:lnTo>
                  <a:lnTo>
                    <a:pt x="17" y="79"/>
                  </a:lnTo>
                  <a:lnTo>
                    <a:pt x="16" y="79"/>
                  </a:lnTo>
                  <a:lnTo>
                    <a:pt x="15" y="78"/>
                  </a:lnTo>
                  <a:lnTo>
                    <a:pt x="15" y="78"/>
                  </a:lnTo>
                  <a:lnTo>
                    <a:pt x="14" y="78"/>
                  </a:lnTo>
                  <a:lnTo>
                    <a:pt x="14" y="77"/>
                  </a:lnTo>
                  <a:lnTo>
                    <a:pt x="13" y="77"/>
                  </a:lnTo>
                  <a:lnTo>
                    <a:pt x="13" y="76"/>
                  </a:lnTo>
                  <a:lnTo>
                    <a:pt x="12" y="76"/>
                  </a:lnTo>
                  <a:lnTo>
                    <a:pt x="12" y="76"/>
                  </a:lnTo>
                  <a:lnTo>
                    <a:pt x="12" y="76"/>
                  </a:lnTo>
                  <a:lnTo>
                    <a:pt x="11" y="75"/>
                  </a:lnTo>
                  <a:lnTo>
                    <a:pt x="10" y="75"/>
                  </a:lnTo>
                  <a:lnTo>
                    <a:pt x="10" y="74"/>
                  </a:lnTo>
                  <a:lnTo>
                    <a:pt x="10" y="74"/>
                  </a:lnTo>
                  <a:lnTo>
                    <a:pt x="9" y="73"/>
                  </a:lnTo>
                  <a:lnTo>
                    <a:pt x="9" y="73"/>
                  </a:lnTo>
                  <a:lnTo>
                    <a:pt x="9" y="72"/>
                  </a:lnTo>
                  <a:lnTo>
                    <a:pt x="9" y="72"/>
                  </a:lnTo>
                  <a:lnTo>
                    <a:pt x="9" y="71"/>
                  </a:lnTo>
                  <a:lnTo>
                    <a:pt x="8" y="70"/>
                  </a:lnTo>
                  <a:lnTo>
                    <a:pt x="8" y="70"/>
                  </a:lnTo>
                  <a:lnTo>
                    <a:pt x="7" y="69"/>
                  </a:lnTo>
                  <a:lnTo>
                    <a:pt x="7" y="69"/>
                  </a:lnTo>
                  <a:lnTo>
                    <a:pt x="6" y="68"/>
                  </a:lnTo>
                  <a:lnTo>
                    <a:pt x="6" y="67"/>
                  </a:lnTo>
                  <a:lnTo>
                    <a:pt x="6" y="67"/>
                  </a:lnTo>
                  <a:lnTo>
                    <a:pt x="5" y="66"/>
                  </a:lnTo>
                  <a:lnTo>
                    <a:pt x="5" y="66"/>
                  </a:lnTo>
                  <a:lnTo>
                    <a:pt x="5" y="66"/>
                  </a:lnTo>
                  <a:lnTo>
                    <a:pt x="4" y="65"/>
                  </a:lnTo>
                  <a:lnTo>
                    <a:pt x="4" y="64"/>
                  </a:lnTo>
                  <a:lnTo>
                    <a:pt x="4" y="64"/>
                  </a:lnTo>
                  <a:lnTo>
                    <a:pt x="3" y="63"/>
                  </a:lnTo>
                  <a:lnTo>
                    <a:pt x="3" y="62"/>
                  </a:lnTo>
                  <a:lnTo>
                    <a:pt x="3" y="62"/>
                  </a:lnTo>
                  <a:lnTo>
                    <a:pt x="3" y="61"/>
                  </a:lnTo>
                  <a:lnTo>
                    <a:pt x="2" y="60"/>
                  </a:lnTo>
                  <a:lnTo>
                    <a:pt x="2" y="60"/>
                  </a:lnTo>
                  <a:lnTo>
                    <a:pt x="2" y="59"/>
                  </a:lnTo>
                  <a:lnTo>
                    <a:pt x="2" y="58"/>
                  </a:lnTo>
                  <a:lnTo>
                    <a:pt x="1" y="58"/>
                  </a:lnTo>
                  <a:lnTo>
                    <a:pt x="1" y="57"/>
                  </a:lnTo>
                  <a:lnTo>
                    <a:pt x="1" y="57"/>
                  </a:lnTo>
                  <a:lnTo>
                    <a:pt x="1" y="56"/>
                  </a:lnTo>
                  <a:lnTo>
                    <a:pt x="1" y="56"/>
                  </a:lnTo>
                  <a:lnTo>
                    <a:pt x="1" y="56"/>
                  </a:lnTo>
                  <a:lnTo>
                    <a:pt x="1" y="55"/>
                  </a:lnTo>
                  <a:lnTo>
                    <a:pt x="1" y="54"/>
                  </a:lnTo>
                  <a:lnTo>
                    <a:pt x="1" y="54"/>
                  </a:lnTo>
                  <a:lnTo>
                    <a:pt x="1" y="53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51"/>
                  </a:lnTo>
                  <a:lnTo>
                    <a:pt x="0" y="50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1" y="48"/>
                  </a:lnTo>
                  <a:lnTo>
                    <a:pt x="1" y="47"/>
                  </a:lnTo>
                  <a:lnTo>
                    <a:pt x="1" y="47"/>
                  </a:lnTo>
                  <a:lnTo>
                    <a:pt x="1" y="47"/>
                  </a:lnTo>
                  <a:lnTo>
                    <a:pt x="1" y="46"/>
                  </a:lnTo>
                  <a:lnTo>
                    <a:pt x="1" y="46"/>
                  </a:lnTo>
                  <a:lnTo>
                    <a:pt x="1" y="45"/>
                  </a:lnTo>
                  <a:lnTo>
                    <a:pt x="1" y="44"/>
                  </a:lnTo>
                  <a:lnTo>
                    <a:pt x="1" y="44"/>
                  </a:lnTo>
                  <a:lnTo>
                    <a:pt x="1" y="43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2" y="41"/>
                  </a:lnTo>
                  <a:lnTo>
                    <a:pt x="2" y="40"/>
                  </a:lnTo>
                  <a:lnTo>
                    <a:pt x="2" y="40"/>
                  </a:lnTo>
                  <a:lnTo>
                    <a:pt x="3" y="39"/>
                  </a:lnTo>
                  <a:lnTo>
                    <a:pt x="3" y="39"/>
                  </a:lnTo>
                  <a:lnTo>
                    <a:pt x="3" y="38"/>
                  </a:lnTo>
                  <a:lnTo>
                    <a:pt x="3" y="37"/>
                  </a:lnTo>
                  <a:lnTo>
                    <a:pt x="3" y="37"/>
                  </a:lnTo>
                  <a:lnTo>
                    <a:pt x="3" y="37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4" y="36"/>
                  </a:lnTo>
                  <a:lnTo>
                    <a:pt x="5" y="35"/>
                  </a:lnTo>
                  <a:lnTo>
                    <a:pt x="5" y="35"/>
                  </a:lnTo>
                  <a:lnTo>
                    <a:pt x="5" y="34"/>
                  </a:lnTo>
                  <a:lnTo>
                    <a:pt x="6" y="34"/>
                  </a:lnTo>
                  <a:lnTo>
                    <a:pt x="6" y="33"/>
                  </a:lnTo>
                  <a:lnTo>
                    <a:pt x="6" y="33"/>
                  </a:lnTo>
                  <a:lnTo>
                    <a:pt x="7" y="32"/>
                  </a:lnTo>
                  <a:lnTo>
                    <a:pt x="7" y="32"/>
                  </a:lnTo>
                  <a:lnTo>
                    <a:pt x="7" y="31"/>
                  </a:lnTo>
                  <a:lnTo>
                    <a:pt x="8" y="31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9" y="29"/>
                  </a:lnTo>
                  <a:lnTo>
                    <a:pt x="9" y="29"/>
                  </a:lnTo>
                  <a:lnTo>
                    <a:pt x="9" y="28"/>
                  </a:lnTo>
                  <a:lnTo>
                    <a:pt x="9" y="28"/>
                  </a:lnTo>
                  <a:lnTo>
                    <a:pt x="9" y="28"/>
                  </a:lnTo>
                  <a:lnTo>
                    <a:pt x="9" y="28"/>
                  </a:lnTo>
                  <a:lnTo>
                    <a:pt x="10" y="28"/>
                  </a:lnTo>
                  <a:lnTo>
                    <a:pt x="10" y="28"/>
                  </a:lnTo>
                  <a:lnTo>
                    <a:pt x="10" y="27"/>
                  </a:lnTo>
                  <a:lnTo>
                    <a:pt x="11" y="27"/>
                  </a:lnTo>
                  <a:lnTo>
                    <a:pt x="11" y="26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3" y="25"/>
                  </a:lnTo>
                  <a:lnTo>
                    <a:pt x="13" y="25"/>
                  </a:lnTo>
                  <a:lnTo>
                    <a:pt x="13" y="25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5" y="23"/>
                  </a:lnTo>
                  <a:lnTo>
                    <a:pt x="15" y="23"/>
                  </a:lnTo>
                  <a:lnTo>
                    <a:pt x="16" y="23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7" y="22"/>
                  </a:lnTo>
                  <a:lnTo>
                    <a:pt x="17" y="21"/>
                  </a:lnTo>
                  <a:lnTo>
                    <a:pt x="18" y="21"/>
                  </a:lnTo>
                  <a:lnTo>
                    <a:pt x="18" y="21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9" y="20"/>
                  </a:lnTo>
                  <a:lnTo>
                    <a:pt x="19" y="19"/>
                  </a:lnTo>
                  <a:lnTo>
                    <a:pt x="20" y="19"/>
                  </a:lnTo>
                  <a:lnTo>
                    <a:pt x="20" y="19"/>
                  </a:lnTo>
                  <a:lnTo>
                    <a:pt x="21" y="19"/>
                  </a:lnTo>
                  <a:lnTo>
                    <a:pt x="21" y="18"/>
                  </a:lnTo>
                  <a:lnTo>
                    <a:pt x="21" y="18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3" y="18"/>
                  </a:lnTo>
                  <a:lnTo>
                    <a:pt x="23" y="18"/>
                  </a:lnTo>
                  <a:lnTo>
                    <a:pt x="23" y="18"/>
                  </a:lnTo>
                  <a:lnTo>
                    <a:pt x="24" y="17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6" y="15"/>
                  </a:lnTo>
                  <a:lnTo>
                    <a:pt x="27" y="15"/>
                  </a:lnTo>
                  <a:lnTo>
                    <a:pt x="27" y="14"/>
                  </a:lnTo>
                  <a:lnTo>
                    <a:pt x="28" y="13"/>
                  </a:lnTo>
                  <a:lnTo>
                    <a:pt x="28" y="13"/>
                  </a:lnTo>
                  <a:lnTo>
                    <a:pt x="28" y="12"/>
                  </a:lnTo>
                  <a:lnTo>
                    <a:pt x="29" y="12"/>
                  </a:lnTo>
                  <a:lnTo>
                    <a:pt x="29" y="11"/>
                  </a:lnTo>
                  <a:lnTo>
                    <a:pt x="30" y="11"/>
                  </a:lnTo>
                  <a:lnTo>
                    <a:pt x="30" y="10"/>
                  </a:lnTo>
                  <a:lnTo>
                    <a:pt x="31" y="10"/>
                  </a:lnTo>
                  <a:lnTo>
                    <a:pt x="32" y="9"/>
                  </a:lnTo>
                  <a:lnTo>
                    <a:pt x="32" y="9"/>
                  </a:lnTo>
                  <a:lnTo>
                    <a:pt x="33" y="8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35" y="8"/>
                  </a:lnTo>
                  <a:lnTo>
                    <a:pt x="36" y="7"/>
                  </a:lnTo>
                  <a:lnTo>
                    <a:pt x="37" y="7"/>
                  </a:lnTo>
                  <a:lnTo>
                    <a:pt x="37" y="6"/>
                  </a:lnTo>
                  <a:lnTo>
                    <a:pt x="37" y="6"/>
                  </a:lnTo>
                  <a:lnTo>
                    <a:pt x="38" y="5"/>
                  </a:lnTo>
                  <a:lnTo>
                    <a:pt x="39" y="5"/>
                  </a:lnTo>
                  <a:lnTo>
                    <a:pt x="40" y="5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42" y="4"/>
                  </a:lnTo>
                  <a:lnTo>
                    <a:pt x="43" y="3"/>
                  </a:lnTo>
                  <a:lnTo>
                    <a:pt x="43" y="3"/>
                  </a:lnTo>
                  <a:lnTo>
                    <a:pt x="43" y="3"/>
                  </a:lnTo>
                  <a:lnTo>
                    <a:pt x="44" y="3"/>
                  </a:lnTo>
                  <a:lnTo>
                    <a:pt x="44" y="3"/>
                  </a:lnTo>
                  <a:lnTo>
                    <a:pt x="45" y="2"/>
                  </a:lnTo>
                  <a:lnTo>
                    <a:pt x="45" y="2"/>
                  </a:lnTo>
                  <a:lnTo>
                    <a:pt x="46" y="2"/>
                  </a:lnTo>
                  <a:lnTo>
                    <a:pt x="46" y="2"/>
                  </a:lnTo>
                  <a:lnTo>
                    <a:pt x="47" y="2"/>
                  </a:lnTo>
                  <a:lnTo>
                    <a:pt x="47" y="2"/>
                  </a:lnTo>
                  <a:lnTo>
                    <a:pt x="47" y="2"/>
                  </a:lnTo>
                  <a:lnTo>
                    <a:pt x="47" y="2"/>
                  </a:lnTo>
                  <a:lnTo>
                    <a:pt x="47" y="1"/>
                  </a:lnTo>
                  <a:lnTo>
                    <a:pt x="48" y="1"/>
                  </a:lnTo>
                  <a:lnTo>
                    <a:pt x="48" y="1"/>
                  </a:lnTo>
                  <a:lnTo>
                    <a:pt x="49" y="1"/>
                  </a:lnTo>
                  <a:lnTo>
                    <a:pt x="49" y="1"/>
                  </a:lnTo>
                  <a:lnTo>
                    <a:pt x="50" y="1"/>
                  </a:lnTo>
                  <a:lnTo>
                    <a:pt x="50" y="1"/>
                  </a:lnTo>
                  <a:lnTo>
                    <a:pt x="51" y="1"/>
                  </a:lnTo>
                  <a:lnTo>
                    <a:pt x="51" y="1"/>
                  </a:lnTo>
                  <a:lnTo>
                    <a:pt x="52" y="1"/>
                  </a:lnTo>
                  <a:lnTo>
                    <a:pt x="52" y="1"/>
                  </a:lnTo>
                  <a:lnTo>
                    <a:pt x="52" y="1"/>
                  </a:lnTo>
                  <a:lnTo>
                    <a:pt x="53" y="1"/>
                  </a:lnTo>
                  <a:lnTo>
                    <a:pt x="53" y="0"/>
                  </a:lnTo>
                  <a:lnTo>
                    <a:pt x="53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55" y="0"/>
                  </a:lnTo>
                  <a:lnTo>
                    <a:pt x="55" y="0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56" y="0"/>
                  </a:lnTo>
                  <a:close/>
                  <a:moveTo>
                    <a:pt x="48" y="43"/>
                  </a:move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close/>
                  <a:moveTo>
                    <a:pt x="48" y="43"/>
                  </a:move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close/>
                  <a:moveTo>
                    <a:pt x="48" y="43"/>
                  </a:move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close/>
                  <a:moveTo>
                    <a:pt x="48" y="43"/>
                  </a:move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close/>
                  <a:moveTo>
                    <a:pt x="48" y="43"/>
                  </a:move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close/>
                  <a:moveTo>
                    <a:pt x="48" y="43"/>
                  </a:move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close/>
                  <a:moveTo>
                    <a:pt x="48" y="43"/>
                  </a:move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close/>
                  <a:moveTo>
                    <a:pt x="48" y="43"/>
                  </a:move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close/>
                  <a:moveTo>
                    <a:pt x="48" y="43"/>
                  </a:move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close/>
                  <a:moveTo>
                    <a:pt x="48" y="43"/>
                  </a:move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close/>
                  <a:moveTo>
                    <a:pt x="48" y="43"/>
                  </a:move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close/>
                  <a:moveTo>
                    <a:pt x="48" y="43"/>
                  </a:move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close/>
                  <a:moveTo>
                    <a:pt x="48" y="43"/>
                  </a:move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close/>
                  <a:moveTo>
                    <a:pt x="48" y="43"/>
                  </a:move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close/>
                  <a:moveTo>
                    <a:pt x="48" y="43"/>
                  </a:move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close/>
                  <a:moveTo>
                    <a:pt x="48" y="42"/>
                  </a:moveTo>
                  <a:lnTo>
                    <a:pt x="48" y="42"/>
                  </a:lnTo>
                  <a:lnTo>
                    <a:pt x="48" y="42"/>
                  </a:lnTo>
                  <a:lnTo>
                    <a:pt x="48" y="42"/>
                  </a:lnTo>
                  <a:lnTo>
                    <a:pt x="48" y="42"/>
                  </a:lnTo>
                  <a:lnTo>
                    <a:pt x="48" y="42"/>
                  </a:lnTo>
                  <a:lnTo>
                    <a:pt x="48" y="42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2"/>
                  </a:lnTo>
                  <a:lnTo>
                    <a:pt x="48" y="42"/>
                  </a:lnTo>
                  <a:lnTo>
                    <a:pt x="48" y="42"/>
                  </a:lnTo>
                  <a:lnTo>
                    <a:pt x="48" y="42"/>
                  </a:lnTo>
                  <a:lnTo>
                    <a:pt x="48" y="42"/>
                  </a:lnTo>
                  <a:lnTo>
                    <a:pt x="48" y="42"/>
                  </a:lnTo>
                  <a:lnTo>
                    <a:pt x="48" y="42"/>
                  </a:lnTo>
                  <a:lnTo>
                    <a:pt x="48" y="42"/>
                  </a:lnTo>
                  <a:lnTo>
                    <a:pt x="48" y="42"/>
                  </a:lnTo>
                  <a:lnTo>
                    <a:pt x="48" y="42"/>
                  </a:lnTo>
                  <a:close/>
                  <a:moveTo>
                    <a:pt x="48" y="43"/>
                  </a:move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close/>
                  <a:moveTo>
                    <a:pt x="48" y="43"/>
                  </a:move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close/>
                  <a:moveTo>
                    <a:pt x="48" y="43"/>
                  </a:move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lnTo>
                    <a:pt x="48" y="43"/>
                  </a:lnTo>
                  <a:close/>
                  <a:moveTo>
                    <a:pt x="48" y="42"/>
                  </a:moveTo>
                  <a:lnTo>
                    <a:pt x="48" y="43"/>
                  </a:lnTo>
                  <a:lnTo>
                    <a:pt x="48" y="42"/>
                  </a:lnTo>
                  <a:lnTo>
                    <a:pt x="48" y="42"/>
                  </a:lnTo>
                  <a:lnTo>
                    <a:pt x="48" y="42"/>
                  </a:lnTo>
                  <a:close/>
                  <a:moveTo>
                    <a:pt x="48" y="42"/>
                  </a:moveTo>
                  <a:lnTo>
                    <a:pt x="48" y="42"/>
                  </a:lnTo>
                  <a:lnTo>
                    <a:pt x="48" y="42"/>
                  </a:lnTo>
                  <a:lnTo>
                    <a:pt x="48" y="42"/>
                  </a:lnTo>
                  <a:lnTo>
                    <a:pt x="48" y="42"/>
                  </a:lnTo>
                  <a:close/>
                  <a:moveTo>
                    <a:pt x="48" y="42"/>
                  </a:moveTo>
                  <a:lnTo>
                    <a:pt x="48" y="42"/>
                  </a:lnTo>
                  <a:lnTo>
                    <a:pt x="48" y="42"/>
                  </a:lnTo>
                  <a:lnTo>
                    <a:pt x="48" y="42"/>
                  </a:lnTo>
                  <a:lnTo>
                    <a:pt x="48" y="42"/>
                  </a:lnTo>
                  <a:close/>
                  <a:moveTo>
                    <a:pt x="48" y="42"/>
                  </a:moveTo>
                  <a:lnTo>
                    <a:pt x="48" y="42"/>
                  </a:lnTo>
                  <a:lnTo>
                    <a:pt x="48" y="42"/>
                  </a:lnTo>
                  <a:lnTo>
                    <a:pt x="48" y="42"/>
                  </a:lnTo>
                  <a:lnTo>
                    <a:pt x="48" y="42"/>
                  </a:lnTo>
                  <a:close/>
                  <a:moveTo>
                    <a:pt x="48" y="42"/>
                  </a:moveTo>
                  <a:lnTo>
                    <a:pt x="48" y="42"/>
                  </a:lnTo>
                  <a:lnTo>
                    <a:pt x="48" y="42"/>
                  </a:lnTo>
                  <a:lnTo>
                    <a:pt x="48" y="42"/>
                  </a:lnTo>
                  <a:lnTo>
                    <a:pt x="48" y="42"/>
                  </a:lnTo>
                  <a:close/>
                  <a:moveTo>
                    <a:pt x="48" y="42"/>
                  </a:moveTo>
                  <a:lnTo>
                    <a:pt x="48" y="42"/>
                  </a:lnTo>
                  <a:lnTo>
                    <a:pt x="48" y="42"/>
                  </a:lnTo>
                  <a:lnTo>
                    <a:pt x="48" y="42"/>
                  </a:lnTo>
                  <a:lnTo>
                    <a:pt x="48" y="42"/>
                  </a:lnTo>
                  <a:close/>
                  <a:moveTo>
                    <a:pt x="48" y="42"/>
                  </a:moveTo>
                  <a:lnTo>
                    <a:pt x="48" y="42"/>
                  </a:lnTo>
                  <a:lnTo>
                    <a:pt x="48" y="42"/>
                  </a:lnTo>
                  <a:lnTo>
                    <a:pt x="48" y="42"/>
                  </a:lnTo>
                  <a:lnTo>
                    <a:pt x="48" y="42"/>
                  </a:lnTo>
                  <a:close/>
                  <a:moveTo>
                    <a:pt x="48" y="42"/>
                  </a:moveTo>
                  <a:lnTo>
                    <a:pt x="48" y="42"/>
                  </a:lnTo>
                  <a:lnTo>
                    <a:pt x="48" y="42"/>
                  </a:lnTo>
                  <a:lnTo>
                    <a:pt x="48" y="42"/>
                  </a:lnTo>
                  <a:lnTo>
                    <a:pt x="48" y="42"/>
                  </a:lnTo>
                  <a:close/>
                </a:path>
              </a:pathLst>
            </a:custGeom>
            <a:grpFill/>
            <a:ln w="215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9" name="Freeform 142">
              <a:extLst>
                <a:ext uri="{FF2B5EF4-FFF2-40B4-BE49-F238E27FC236}">
                  <a16:creationId xmlns:a16="http://schemas.microsoft.com/office/drawing/2014/main" id="{141DD240-3314-CB1D-A185-4E2CD54E9FF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4425" y="8891589"/>
              <a:ext cx="481013" cy="300038"/>
            </a:xfrm>
            <a:custGeom>
              <a:avLst/>
              <a:gdLst>
                <a:gd name="T0" fmla="*/ 9 w 303"/>
                <a:gd name="T1" fmla="*/ 115 h 189"/>
                <a:gd name="T2" fmla="*/ 18 w 303"/>
                <a:gd name="T3" fmla="*/ 108 h 189"/>
                <a:gd name="T4" fmla="*/ 28 w 303"/>
                <a:gd name="T5" fmla="*/ 102 h 189"/>
                <a:gd name="T6" fmla="*/ 40 w 303"/>
                <a:gd name="T7" fmla="*/ 96 h 189"/>
                <a:gd name="T8" fmla="*/ 58 w 303"/>
                <a:gd name="T9" fmla="*/ 90 h 189"/>
                <a:gd name="T10" fmla="*/ 71 w 303"/>
                <a:gd name="T11" fmla="*/ 87 h 189"/>
                <a:gd name="T12" fmla="*/ 87 w 303"/>
                <a:gd name="T13" fmla="*/ 85 h 189"/>
                <a:gd name="T14" fmla="*/ 112 w 303"/>
                <a:gd name="T15" fmla="*/ 83 h 189"/>
                <a:gd name="T16" fmla="*/ 145 w 303"/>
                <a:gd name="T17" fmla="*/ 83 h 189"/>
                <a:gd name="T18" fmla="*/ 177 w 303"/>
                <a:gd name="T19" fmla="*/ 84 h 189"/>
                <a:gd name="T20" fmla="*/ 196 w 303"/>
                <a:gd name="T21" fmla="*/ 86 h 189"/>
                <a:gd name="T22" fmla="*/ 213 w 303"/>
                <a:gd name="T23" fmla="*/ 89 h 189"/>
                <a:gd name="T24" fmla="*/ 230 w 303"/>
                <a:gd name="T25" fmla="*/ 92 h 189"/>
                <a:gd name="T26" fmla="*/ 216 w 303"/>
                <a:gd name="T27" fmla="*/ 73 h 189"/>
                <a:gd name="T28" fmla="*/ 207 w 303"/>
                <a:gd name="T29" fmla="*/ 61 h 189"/>
                <a:gd name="T30" fmla="*/ 203 w 303"/>
                <a:gd name="T31" fmla="*/ 52 h 189"/>
                <a:gd name="T32" fmla="*/ 199 w 303"/>
                <a:gd name="T33" fmla="*/ 42 h 189"/>
                <a:gd name="T34" fmla="*/ 197 w 303"/>
                <a:gd name="T35" fmla="*/ 31 h 189"/>
                <a:gd name="T36" fmla="*/ 199 w 303"/>
                <a:gd name="T37" fmla="*/ 22 h 189"/>
                <a:gd name="T38" fmla="*/ 202 w 303"/>
                <a:gd name="T39" fmla="*/ 16 h 189"/>
                <a:gd name="T40" fmla="*/ 206 w 303"/>
                <a:gd name="T41" fmla="*/ 10 h 189"/>
                <a:gd name="T42" fmla="*/ 211 w 303"/>
                <a:gd name="T43" fmla="*/ 6 h 189"/>
                <a:gd name="T44" fmla="*/ 218 w 303"/>
                <a:gd name="T45" fmla="*/ 2 h 189"/>
                <a:gd name="T46" fmla="*/ 225 w 303"/>
                <a:gd name="T47" fmla="*/ 0 h 189"/>
                <a:gd name="T48" fmla="*/ 234 w 303"/>
                <a:gd name="T49" fmla="*/ 1 h 189"/>
                <a:gd name="T50" fmla="*/ 244 w 303"/>
                <a:gd name="T51" fmla="*/ 6 h 189"/>
                <a:gd name="T52" fmla="*/ 251 w 303"/>
                <a:gd name="T53" fmla="*/ 13 h 189"/>
                <a:gd name="T54" fmla="*/ 258 w 303"/>
                <a:gd name="T55" fmla="*/ 21 h 189"/>
                <a:gd name="T56" fmla="*/ 263 w 303"/>
                <a:gd name="T57" fmla="*/ 29 h 189"/>
                <a:gd name="T58" fmla="*/ 274 w 303"/>
                <a:gd name="T59" fmla="*/ 47 h 189"/>
                <a:gd name="T60" fmla="*/ 285 w 303"/>
                <a:gd name="T61" fmla="*/ 69 h 189"/>
                <a:gd name="T62" fmla="*/ 294 w 303"/>
                <a:gd name="T63" fmla="*/ 90 h 189"/>
                <a:gd name="T64" fmla="*/ 301 w 303"/>
                <a:gd name="T65" fmla="*/ 111 h 189"/>
                <a:gd name="T66" fmla="*/ 301 w 303"/>
                <a:gd name="T67" fmla="*/ 125 h 189"/>
                <a:gd name="T68" fmla="*/ 300 w 303"/>
                <a:gd name="T69" fmla="*/ 139 h 189"/>
                <a:gd name="T70" fmla="*/ 289 w 303"/>
                <a:gd name="T71" fmla="*/ 150 h 189"/>
                <a:gd name="T72" fmla="*/ 286 w 303"/>
                <a:gd name="T73" fmla="*/ 156 h 189"/>
                <a:gd name="T74" fmla="*/ 283 w 303"/>
                <a:gd name="T75" fmla="*/ 160 h 189"/>
                <a:gd name="T76" fmla="*/ 275 w 303"/>
                <a:gd name="T77" fmla="*/ 167 h 189"/>
                <a:gd name="T78" fmla="*/ 266 w 303"/>
                <a:gd name="T79" fmla="*/ 172 h 189"/>
                <a:gd name="T80" fmla="*/ 256 w 303"/>
                <a:gd name="T81" fmla="*/ 176 h 189"/>
                <a:gd name="T82" fmla="*/ 244 w 303"/>
                <a:gd name="T83" fmla="*/ 180 h 189"/>
                <a:gd name="T84" fmla="*/ 230 w 303"/>
                <a:gd name="T85" fmla="*/ 184 h 189"/>
                <a:gd name="T86" fmla="*/ 205 w 303"/>
                <a:gd name="T87" fmla="*/ 187 h 189"/>
                <a:gd name="T88" fmla="*/ 177 w 303"/>
                <a:gd name="T89" fmla="*/ 187 h 189"/>
                <a:gd name="T90" fmla="*/ 156 w 303"/>
                <a:gd name="T91" fmla="*/ 188 h 189"/>
                <a:gd name="T92" fmla="*/ 136 w 303"/>
                <a:gd name="T93" fmla="*/ 189 h 189"/>
                <a:gd name="T94" fmla="*/ 115 w 303"/>
                <a:gd name="T95" fmla="*/ 189 h 189"/>
                <a:gd name="T96" fmla="*/ 94 w 303"/>
                <a:gd name="T97" fmla="*/ 189 h 189"/>
                <a:gd name="T98" fmla="*/ 76 w 303"/>
                <a:gd name="T99" fmla="*/ 187 h 189"/>
                <a:gd name="T100" fmla="*/ 58 w 303"/>
                <a:gd name="T101" fmla="*/ 184 h 189"/>
                <a:gd name="T102" fmla="*/ 41 w 303"/>
                <a:gd name="T103" fmla="*/ 179 h 189"/>
                <a:gd name="T104" fmla="*/ 26 w 303"/>
                <a:gd name="T105" fmla="*/ 173 h 189"/>
                <a:gd name="T106" fmla="*/ 20 w 303"/>
                <a:gd name="T107" fmla="*/ 169 h 189"/>
                <a:gd name="T108" fmla="*/ 13 w 303"/>
                <a:gd name="T109" fmla="*/ 164 h 189"/>
                <a:gd name="T110" fmla="*/ 8 w 303"/>
                <a:gd name="T111" fmla="*/ 158 h 189"/>
                <a:gd name="T112" fmla="*/ 2 w 303"/>
                <a:gd name="T113" fmla="*/ 150 h 189"/>
                <a:gd name="T114" fmla="*/ 0 w 303"/>
                <a:gd name="T115" fmla="*/ 141 h 189"/>
                <a:gd name="T116" fmla="*/ 0 w 303"/>
                <a:gd name="T117" fmla="*/ 131 h 189"/>
                <a:gd name="T118" fmla="*/ 2 w 303"/>
                <a:gd name="T119" fmla="*/ 123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03" h="189">
                  <a:moveTo>
                    <a:pt x="3" y="123"/>
                  </a:moveTo>
                  <a:lnTo>
                    <a:pt x="3" y="122"/>
                  </a:lnTo>
                  <a:lnTo>
                    <a:pt x="3" y="122"/>
                  </a:lnTo>
                  <a:lnTo>
                    <a:pt x="3" y="122"/>
                  </a:lnTo>
                  <a:lnTo>
                    <a:pt x="4" y="121"/>
                  </a:lnTo>
                  <a:lnTo>
                    <a:pt x="4" y="121"/>
                  </a:lnTo>
                  <a:lnTo>
                    <a:pt x="4" y="121"/>
                  </a:lnTo>
                  <a:lnTo>
                    <a:pt x="5" y="120"/>
                  </a:lnTo>
                  <a:lnTo>
                    <a:pt x="5" y="120"/>
                  </a:lnTo>
                  <a:lnTo>
                    <a:pt x="6" y="119"/>
                  </a:lnTo>
                  <a:lnTo>
                    <a:pt x="7" y="118"/>
                  </a:lnTo>
                  <a:lnTo>
                    <a:pt x="7" y="117"/>
                  </a:lnTo>
                  <a:lnTo>
                    <a:pt x="8" y="117"/>
                  </a:lnTo>
                  <a:lnTo>
                    <a:pt x="9" y="116"/>
                  </a:lnTo>
                  <a:lnTo>
                    <a:pt x="9" y="115"/>
                  </a:lnTo>
                  <a:lnTo>
                    <a:pt x="10" y="115"/>
                  </a:lnTo>
                  <a:lnTo>
                    <a:pt x="10" y="114"/>
                  </a:lnTo>
                  <a:lnTo>
                    <a:pt x="11" y="114"/>
                  </a:lnTo>
                  <a:lnTo>
                    <a:pt x="12" y="113"/>
                  </a:lnTo>
                  <a:lnTo>
                    <a:pt x="12" y="112"/>
                  </a:lnTo>
                  <a:lnTo>
                    <a:pt x="12" y="112"/>
                  </a:lnTo>
                  <a:lnTo>
                    <a:pt x="13" y="112"/>
                  </a:lnTo>
                  <a:lnTo>
                    <a:pt x="13" y="112"/>
                  </a:lnTo>
                  <a:lnTo>
                    <a:pt x="14" y="111"/>
                  </a:lnTo>
                  <a:lnTo>
                    <a:pt x="15" y="111"/>
                  </a:lnTo>
                  <a:lnTo>
                    <a:pt x="15" y="110"/>
                  </a:lnTo>
                  <a:lnTo>
                    <a:pt x="16" y="110"/>
                  </a:lnTo>
                  <a:lnTo>
                    <a:pt x="17" y="109"/>
                  </a:lnTo>
                  <a:lnTo>
                    <a:pt x="17" y="109"/>
                  </a:lnTo>
                  <a:lnTo>
                    <a:pt x="18" y="108"/>
                  </a:lnTo>
                  <a:lnTo>
                    <a:pt x="19" y="108"/>
                  </a:lnTo>
                  <a:lnTo>
                    <a:pt x="19" y="107"/>
                  </a:lnTo>
                  <a:lnTo>
                    <a:pt x="20" y="107"/>
                  </a:lnTo>
                  <a:lnTo>
                    <a:pt x="21" y="107"/>
                  </a:lnTo>
                  <a:lnTo>
                    <a:pt x="21" y="106"/>
                  </a:lnTo>
                  <a:lnTo>
                    <a:pt x="21" y="106"/>
                  </a:lnTo>
                  <a:lnTo>
                    <a:pt x="22" y="105"/>
                  </a:lnTo>
                  <a:lnTo>
                    <a:pt x="23" y="105"/>
                  </a:lnTo>
                  <a:lnTo>
                    <a:pt x="23" y="104"/>
                  </a:lnTo>
                  <a:lnTo>
                    <a:pt x="24" y="104"/>
                  </a:lnTo>
                  <a:lnTo>
                    <a:pt x="25" y="104"/>
                  </a:lnTo>
                  <a:lnTo>
                    <a:pt x="25" y="103"/>
                  </a:lnTo>
                  <a:lnTo>
                    <a:pt x="26" y="103"/>
                  </a:lnTo>
                  <a:lnTo>
                    <a:pt x="27" y="102"/>
                  </a:lnTo>
                  <a:lnTo>
                    <a:pt x="28" y="102"/>
                  </a:lnTo>
                  <a:lnTo>
                    <a:pt x="28" y="102"/>
                  </a:lnTo>
                  <a:lnTo>
                    <a:pt x="29" y="102"/>
                  </a:lnTo>
                  <a:lnTo>
                    <a:pt x="30" y="102"/>
                  </a:lnTo>
                  <a:lnTo>
                    <a:pt x="31" y="102"/>
                  </a:lnTo>
                  <a:lnTo>
                    <a:pt x="31" y="101"/>
                  </a:lnTo>
                  <a:lnTo>
                    <a:pt x="31" y="101"/>
                  </a:lnTo>
                  <a:lnTo>
                    <a:pt x="32" y="100"/>
                  </a:lnTo>
                  <a:lnTo>
                    <a:pt x="33" y="100"/>
                  </a:lnTo>
                  <a:lnTo>
                    <a:pt x="33" y="100"/>
                  </a:lnTo>
                  <a:lnTo>
                    <a:pt x="34" y="99"/>
                  </a:lnTo>
                  <a:lnTo>
                    <a:pt x="35" y="99"/>
                  </a:lnTo>
                  <a:lnTo>
                    <a:pt x="36" y="98"/>
                  </a:lnTo>
                  <a:lnTo>
                    <a:pt x="38" y="98"/>
                  </a:lnTo>
                  <a:lnTo>
                    <a:pt x="39" y="97"/>
                  </a:lnTo>
                  <a:lnTo>
                    <a:pt x="40" y="96"/>
                  </a:lnTo>
                  <a:lnTo>
                    <a:pt x="41" y="96"/>
                  </a:lnTo>
                  <a:lnTo>
                    <a:pt x="43" y="95"/>
                  </a:lnTo>
                  <a:lnTo>
                    <a:pt x="44" y="95"/>
                  </a:lnTo>
                  <a:lnTo>
                    <a:pt x="46" y="94"/>
                  </a:lnTo>
                  <a:lnTo>
                    <a:pt x="47" y="93"/>
                  </a:lnTo>
                  <a:lnTo>
                    <a:pt x="48" y="93"/>
                  </a:lnTo>
                  <a:lnTo>
                    <a:pt x="50" y="92"/>
                  </a:lnTo>
                  <a:lnTo>
                    <a:pt x="50" y="92"/>
                  </a:lnTo>
                  <a:lnTo>
                    <a:pt x="52" y="92"/>
                  </a:lnTo>
                  <a:lnTo>
                    <a:pt x="53" y="92"/>
                  </a:lnTo>
                  <a:lnTo>
                    <a:pt x="54" y="91"/>
                  </a:lnTo>
                  <a:lnTo>
                    <a:pt x="55" y="91"/>
                  </a:lnTo>
                  <a:lnTo>
                    <a:pt x="56" y="91"/>
                  </a:lnTo>
                  <a:lnTo>
                    <a:pt x="57" y="91"/>
                  </a:lnTo>
                  <a:lnTo>
                    <a:pt x="58" y="90"/>
                  </a:lnTo>
                  <a:lnTo>
                    <a:pt x="59" y="90"/>
                  </a:lnTo>
                  <a:lnTo>
                    <a:pt x="60" y="89"/>
                  </a:lnTo>
                  <a:lnTo>
                    <a:pt x="61" y="89"/>
                  </a:lnTo>
                  <a:lnTo>
                    <a:pt x="62" y="89"/>
                  </a:lnTo>
                  <a:lnTo>
                    <a:pt x="63" y="88"/>
                  </a:lnTo>
                  <a:lnTo>
                    <a:pt x="65" y="88"/>
                  </a:lnTo>
                  <a:lnTo>
                    <a:pt x="66" y="88"/>
                  </a:lnTo>
                  <a:lnTo>
                    <a:pt x="67" y="88"/>
                  </a:lnTo>
                  <a:lnTo>
                    <a:pt x="68" y="87"/>
                  </a:lnTo>
                  <a:lnTo>
                    <a:pt x="69" y="87"/>
                  </a:lnTo>
                  <a:lnTo>
                    <a:pt x="69" y="87"/>
                  </a:lnTo>
                  <a:lnTo>
                    <a:pt x="69" y="87"/>
                  </a:lnTo>
                  <a:lnTo>
                    <a:pt x="69" y="87"/>
                  </a:lnTo>
                  <a:lnTo>
                    <a:pt x="70" y="87"/>
                  </a:lnTo>
                  <a:lnTo>
                    <a:pt x="71" y="87"/>
                  </a:lnTo>
                  <a:lnTo>
                    <a:pt x="71" y="87"/>
                  </a:lnTo>
                  <a:lnTo>
                    <a:pt x="72" y="87"/>
                  </a:lnTo>
                  <a:lnTo>
                    <a:pt x="73" y="86"/>
                  </a:lnTo>
                  <a:lnTo>
                    <a:pt x="74" y="86"/>
                  </a:lnTo>
                  <a:lnTo>
                    <a:pt x="75" y="86"/>
                  </a:lnTo>
                  <a:lnTo>
                    <a:pt x="76" y="86"/>
                  </a:lnTo>
                  <a:lnTo>
                    <a:pt x="77" y="86"/>
                  </a:lnTo>
                  <a:lnTo>
                    <a:pt x="78" y="86"/>
                  </a:lnTo>
                  <a:lnTo>
                    <a:pt x="79" y="86"/>
                  </a:lnTo>
                  <a:lnTo>
                    <a:pt x="80" y="86"/>
                  </a:lnTo>
                  <a:lnTo>
                    <a:pt x="81" y="85"/>
                  </a:lnTo>
                  <a:lnTo>
                    <a:pt x="83" y="85"/>
                  </a:lnTo>
                  <a:lnTo>
                    <a:pt x="84" y="85"/>
                  </a:lnTo>
                  <a:lnTo>
                    <a:pt x="86" y="85"/>
                  </a:lnTo>
                  <a:lnTo>
                    <a:pt x="87" y="85"/>
                  </a:lnTo>
                  <a:lnTo>
                    <a:pt x="88" y="85"/>
                  </a:lnTo>
                  <a:lnTo>
                    <a:pt x="89" y="85"/>
                  </a:lnTo>
                  <a:lnTo>
                    <a:pt x="91" y="85"/>
                  </a:lnTo>
                  <a:lnTo>
                    <a:pt x="93" y="85"/>
                  </a:lnTo>
                  <a:lnTo>
                    <a:pt x="94" y="84"/>
                  </a:lnTo>
                  <a:lnTo>
                    <a:pt x="96" y="84"/>
                  </a:lnTo>
                  <a:lnTo>
                    <a:pt x="98" y="84"/>
                  </a:lnTo>
                  <a:lnTo>
                    <a:pt x="99" y="84"/>
                  </a:lnTo>
                  <a:lnTo>
                    <a:pt x="101" y="84"/>
                  </a:lnTo>
                  <a:lnTo>
                    <a:pt x="103" y="84"/>
                  </a:lnTo>
                  <a:lnTo>
                    <a:pt x="105" y="84"/>
                  </a:lnTo>
                  <a:lnTo>
                    <a:pt x="107" y="84"/>
                  </a:lnTo>
                  <a:lnTo>
                    <a:pt x="108" y="84"/>
                  </a:lnTo>
                  <a:lnTo>
                    <a:pt x="110" y="83"/>
                  </a:lnTo>
                  <a:lnTo>
                    <a:pt x="112" y="83"/>
                  </a:lnTo>
                  <a:lnTo>
                    <a:pt x="114" y="83"/>
                  </a:lnTo>
                  <a:lnTo>
                    <a:pt x="117" y="83"/>
                  </a:lnTo>
                  <a:lnTo>
                    <a:pt x="118" y="83"/>
                  </a:lnTo>
                  <a:lnTo>
                    <a:pt x="120" y="83"/>
                  </a:lnTo>
                  <a:lnTo>
                    <a:pt x="122" y="83"/>
                  </a:lnTo>
                  <a:lnTo>
                    <a:pt x="125" y="83"/>
                  </a:lnTo>
                  <a:lnTo>
                    <a:pt x="126" y="83"/>
                  </a:lnTo>
                  <a:lnTo>
                    <a:pt x="128" y="83"/>
                  </a:lnTo>
                  <a:lnTo>
                    <a:pt x="131" y="83"/>
                  </a:lnTo>
                  <a:lnTo>
                    <a:pt x="133" y="83"/>
                  </a:lnTo>
                  <a:lnTo>
                    <a:pt x="136" y="83"/>
                  </a:lnTo>
                  <a:lnTo>
                    <a:pt x="137" y="83"/>
                  </a:lnTo>
                  <a:lnTo>
                    <a:pt x="140" y="83"/>
                  </a:lnTo>
                  <a:lnTo>
                    <a:pt x="142" y="83"/>
                  </a:lnTo>
                  <a:lnTo>
                    <a:pt x="145" y="83"/>
                  </a:lnTo>
                  <a:lnTo>
                    <a:pt x="146" y="83"/>
                  </a:lnTo>
                  <a:lnTo>
                    <a:pt x="149" y="83"/>
                  </a:lnTo>
                  <a:lnTo>
                    <a:pt x="151" y="83"/>
                  </a:lnTo>
                  <a:lnTo>
                    <a:pt x="154" y="83"/>
                  </a:lnTo>
                  <a:lnTo>
                    <a:pt x="155" y="83"/>
                  </a:lnTo>
                  <a:lnTo>
                    <a:pt x="158" y="83"/>
                  </a:lnTo>
                  <a:lnTo>
                    <a:pt x="160" y="83"/>
                  </a:lnTo>
                  <a:lnTo>
                    <a:pt x="163" y="83"/>
                  </a:lnTo>
                  <a:lnTo>
                    <a:pt x="165" y="83"/>
                  </a:lnTo>
                  <a:lnTo>
                    <a:pt x="167" y="83"/>
                  </a:lnTo>
                  <a:lnTo>
                    <a:pt x="170" y="83"/>
                  </a:lnTo>
                  <a:lnTo>
                    <a:pt x="172" y="83"/>
                  </a:lnTo>
                  <a:lnTo>
                    <a:pt x="174" y="83"/>
                  </a:lnTo>
                  <a:lnTo>
                    <a:pt x="174" y="83"/>
                  </a:lnTo>
                  <a:lnTo>
                    <a:pt x="177" y="84"/>
                  </a:lnTo>
                  <a:lnTo>
                    <a:pt x="179" y="84"/>
                  </a:lnTo>
                  <a:lnTo>
                    <a:pt x="181" y="84"/>
                  </a:lnTo>
                  <a:lnTo>
                    <a:pt x="182" y="84"/>
                  </a:lnTo>
                  <a:lnTo>
                    <a:pt x="183" y="84"/>
                  </a:lnTo>
                  <a:lnTo>
                    <a:pt x="184" y="84"/>
                  </a:lnTo>
                  <a:lnTo>
                    <a:pt x="185" y="85"/>
                  </a:lnTo>
                  <a:lnTo>
                    <a:pt x="186" y="85"/>
                  </a:lnTo>
                  <a:lnTo>
                    <a:pt x="187" y="85"/>
                  </a:lnTo>
                  <a:lnTo>
                    <a:pt x="189" y="85"/>
                  </a:lnTo>
                  <a:lnTo>
                    <a:pt x="190" y="85"/>
                  </a:lnTo>
                  <a:lnTo>
                    <a:pt x="191" y="85"/>
                  </a:lnTo>
                  <a:lnTo>
                    <a:pt x="193" y="86"/>
                  </a:lnTo>
                  <a:lnTo>
                    <a:pt x="193" y="86"/>
                  </a:lnTo>
                  <a:lnTo>
                    <a:pt x="194" y="86"/>
                  </a:lnTo>
                  <a:lnTo>
                    <a:pt x="196" y="86"/>
                  </a:lnTo>
                  <a:lnTo>
                    <a:pt x="197" y="86"/>
                  </a:lnTo>
                  <a:lnTo>
                    <a:pt x="198" y="86"/>
                  </a:lnTo>
                  <a:lnTo>
                    <a:pt x="199" y="87"/>
                  </a:lnTo>
                  <a:lnTo>
                    <a:pt x="201" y="87"/>
                  </a:lnTo>
                  <a:lnTo>
                    <a:pt x="202" y="87"/>
                  </a:lnTo>
                  <a:lnTo>
                    <a:pt x="203" y="87"/>
                  </a:lnTo>
                  <a:lnTo>
                    <a:pt x="204" y="87"/>
                  </a:lnTo>
                  <a:lnTo>
                    <a:pt x="205" y="87"/>
                  </a:lnTo>
                  <a:lnTo>
                    <a:pt x="206" y="88"/>
                  </a:lnTo>
                  <a:lnTo>
                    <a:pt x="207" y="88"/>
                  </a:lnTo>
                  <a:lnTo>
                    <a:pt x="209" y="88"/>
                  </a:lnTo>
                  <a:lnTo>
                    <a:pt x="210" y="88"/>
                  </a:lnTo>
                  <a:lnTo>
                    <a:pt x="211" y="88"/>
                  </a:lnTo>
                  <a:lnTo>
                    <a:pt x="212" y="89"/>
                  </a:lnTo>
                  <a:lnTo>
                    <a:pt x="213" y="89"/>
                  </a:lnTo>
                  <a:lnTo>
                    <a:pt x="214" y="89"/>
                  </a:lnTo>
                  <a:lnTo>
                    <a:pt x="215" y="89"/>
                  </a:lnTo>
                  <a:lnTo>
                    <a:pt x="216" y="90"/>
                  </a:lnTo>
                  <a:lnTo>
                    <a:pt x="218" y="90"/>
                  </a:lnTo>
                  <a:lnTo>
                    <a:pt x="219" y="90"/>
                  </a:lnTo>
                  <a:lnTo>
                    <a:pt x="220" y="90"/>
                  </a:lnTo>
                  <a:lnTo>
                    <a:pt x="221" y="90"/>
                  </a:lnTo>
                  <a:lnTo>
                    <a:pt x="222" y="91"/>
                  </a:lnTo>
                  <a:lnTo>
                    <a:pt x="223" y="91"/>
                  </a:lnTo>
                  <a:lnTo>
                    <a:pt x="224" y="91"/>
                  </a:lnTo>
                  <a:lnTo>
                    <a:pt x="225" y="91"/>
                  </a:lnTo>
                  <a:lnTo>
                    <a:pt x="226" y="92"/>
                  </a:lnTo>
                  <a:lnTo>
                    <a:pt x="228" y="92"/>
                  </a:lnTo>
                  <a:lnTo>
                    <a:pt x="229" y="92"/>
                  </a:lnTo>
                  <a:lnTo>
                    <a:pt x="230" y="92"/>
                  </a:lnTo>
                  <a:lnTo>
                    <a:pt x="231" y="92"/>
                  </a:lnTo>
                  <a:lnTo>
                    <a:pt x="229" y="90"/>
                  </a:lnTo>
                  <a:lnTo>
                    <a:pt x="226" y="88"/>
                  </a:lnTo>
                  <a:lnTo>
                    <a:pt x="226" y="87"/>
                  </a:lnTo>
                  <a:lnTo>
                    <a:pt x="224" y="85"/>
                  </a:lnTo>
                  <a:lnTo>
                    <a:pt x="223" y="84"/>
                  </a:lnTo>
                  <a:lnTo>
                    <a:pt x="222" y="83"/>
                  </a:lnTo>
                  <a:lnTo>
                    <a:pt x="222" y="82"/>
                  </a:lnTo>
                  <a:lnTo>
                    <a:pt x="221" y="81"/>
                  </a:lnTo>
                  <a:lnTo>
                    <a:pt x="220" y="80"/>
                  </a:lnTo>
                  <a:lnTo>
                    <a:pt x="219" y="78"/>
                  </a:lnTo>
                  <a:lnTo>
                    <a:pt x="219" y="77"/>
                  </a:lnTo>
                  <a:lnTo>
                    <a:pt x="218" y="76"/>
                  </a:lnTo>
                  <a:lnTo>
                    <a:pt x="217" y="75"/>
                  </a:lnTo>
                  <a:lnTo>
                    <a:pt x="216" y="73"/>
                  </a:lnTo>
                  <a:lnTo>
                    <a:pt x="215" y="73"/>
                  </a:lnTo>
                  <a:lnTo>
                    <a:pt x="214" y="72"/>
                  </a:lnTo>
                  <a:lnTo>
                    <a:pt x="213" y="70"/>
                  </a:lnTo>
                  <a:lnTo>
                    <a:pt x="213" y="69"/>
                  </a:lnTo>
                  <a:lnTo>
                    <a:pt x="212" y="68"/>
                  </a:lnTo>
                  <a:lnTo>
                    <a:pt x="211" y="66"/>
                  </a:lnTo>
                  <a:lnTo>
                    <a:pt x="211" y="66"/>
                  </a:lnTo>
                  <a:lnTo>
                    <a:pt x="210" y="65"/>
                  </a:lnTo>
                  <a:lnTo>
                    <a:pt x="210" y="64"/>
                  </a:lnTo>
                  <a:lnTo>
                    <a:pt x="209" y="64"/>
                  </a:lnTo>
                  <a:lnTo>
                    <a:pt x="209" y="64"/>
                  </a:lnTo>
                  <a:lnTo>
                    <a:pt x="209" y="63"/>
                  </a:lnTo>
                  <a:lnTo>
                    <a:pt x="208" y="63"/>
                  </a:lnTo>
                  <a:lnTo>
                    <a:pt x="208" y="62"/>
                  </a:lnTo>
                  <a:lnTo>
                    <a:pt x="207" y="61"/>
                  </a:lnTo>
                  <a:lnTo>
                    <a:pt x="207" y="61"/>
                  </a:lnTo>
                  <a:lnTo>
                    <a:pt x="207" y="60"/>
                  </a:lnTo>
                  <a:lnTo>
                    <a:pt x="206" y="59"/>
                  </a:lnTo>
                  <a:lnTo>
                    <a:pt x="206" y="59"/>
                  </a:lnTo>
                  <a:lnTo>
                    <a:pt x="205" y="58"/>
                  </a:lnTo>
                  <a:lnTo>
                    <a:pt x="205" y="57"/>
                  </a:lnTo>
                  <a:lnTo>
                    <a:pt x="205" y="56"/>
                  </a:lnTo>
                  <a:lnTo>
                    <a:pt x="204" y="56"/>
                  </a:lnTo>
                  <a:lnTo>
                    <a:pt x="204" y="55"/>
                  </a:lnTo>
                  <a:lnTo>
                    <a:pt x="204" y="54"/>
                  </a:lnTo>
                  <a:lnTo>
                    <a:pt x="203" y="54"/>
                  </a:lnTo>
                  <a:lnTo>
                    <a:pt x="203" y="54"/>
                  </a:lnTo>
                  <a:lnTo>
                    <a:pt x="203" y="53"/>
                  </a:lnTo>
                  <a:lnTo>
                    <a:pt x="203" y="53"/>
                  </a:lnTo>
                  <a:lnTo>
                    <a:pt x="203" y="52"/>
                  </a:lnTo>
                  <a:lnTo>
                    <a:pt x="203" y="51"/>
                  </a:lnTo>
                  <a:lnTo>
                    <a:pt x="202" y="51"/>
                  </a:lnTo>
                  <a:lnTo>
                    <a:pt x="202" y="50"/>
                  </a:lnTo>
                  <a:lnTo>
                    <a:pt x="202" y="49"/>
                  </a:lnTo>
                  <a:lnTo>
                    <a:pt x="201" y="48"/>
                  </a:lnTo>
                  <a:lnTo>
                    <a:pt x="201" y="48"/>
                  </a:lnTo>
                  <a:lnTo>
                    <a:pt x="201" y="47"/>
                  </a:lnTo>
                  <a:lnTo>
                    <a:pt x="201" y="46"/>
                  </a:lnTo>
                  <a:lnTo>
                    <a:pt x="200" y="45"/>
                  </a:lnTo>
                  <a:lnTo>
                    <a:pt x="200" y="45"/>
                  </a:lnTo>
                  <a:lnTo>
                    <a:pt x="200" y="44"/>
                  </a:lnTo>
                  <a:lnTo>
                    <a:pt x="200" y="44"/>
                  </a:lnTo>
                  <a:lnTo>
                    <a:pt x="199" y="44"/>
                  </a:lnTo>
                  <a:lnTo>
                    <a:pt x="199" y="43"/>
                  </a:lnTo>
                  <a:lnTo>
                    <a:pt x="199" y="42"/>
                  </a:lnTo>
                  <a:lnTo>
                    <a:pt x="199" y="41"/>
                  </a:lnTo>
                  <a:lnTo>
                    <a:pt x="199" y="40"/>
                  </a:lnTo>
                  <a:lnTo>
                    <a:pt x="198" y="40"/>
                  </a:lnTo>
                  <a:lnTo>
                    <a:pt x="198" y="39"/>
                  </a:lnTo>
                  <a:lnTo>
                    <a:pt x="198" y="38"/>
                  </a:lnTo>
                  <a:lnTo>
                    <a:pt x="198" y="37"/>
                  </a:lnTo>
                  <a:lnTo>
                    <a:pt x="198" y="36"/>
                  </a:lnTo>
                  <a:lnTo>
                    <a:pt x="198" y="36"/>
                  </a:lnTo>
                  <a:lnTo>
                    <a:pt x="198" y="35"/>
                  </a:lnTo>
                  <a:lnTo>
                    <a:pt x="198" y="35"/>
                  </a:lnTo>
                  <a:lnTo>
                    <a:pt x="197" y="34"/>
                  </a:lnTo>
                  <a:lnTo>
                    <a:pt x="197" y="33"/>
                  </a:lnTo>
                  <a:lnTo>
                    <a:pt x="197" y="32"/>
                  </a:lnTo>
                  <a:lnTo>
                    <a:pt x="197" y="31"/>
                  </a:lnTo>
                  <a:lnTo>
                    <a:pt x="197" y="31"/>
                  </a:lnTo>
                  <a:lnTo>
                    <a:pt x="197" y="30"/>
                  </a:lnTo>
                  <a:lnTo>
                    <a:pt x="197" y="29"/>
                  </a:lnTo>
                  <a:lnTo>
                    <a:pt x="198" y="28"/>
                  </a:lnTo>
                  <a:lnTo>
                    <a:pt x="198" y="27"/>
                  </a:lnTo>
                  <a:lnTo>
                    <a:pt x="198" y="26"/>
                  </a:lnTo>
                  <a:lnTo>
                    <a:pt x="198" y="25"/>
                  </a:lnTo>
                  <a:lnTo>
                    <a:pt x="198" y="25"/>
                  </a:lnTo>
                  <a:lnTo>
                    <a:pt x="198" y="25"/>
                  </a:lnTo>
                  <a:lnTo>
                    <a:pt x="198" y="24"/>
                  </a:lnTo>
                  <a:lnTo>
                    <a:pt x="198" y="24"/>
                  </a:lnTo>
                  <a:lnTo>
                    <a:pt x="199" y="23"/>
                  </a:lnTo>
                  <a:lnTo>
                    <a:pt x="199" y="23"/>
                  </a:lnTo>
                  <a:lnTo>
                    <a:pt x="199" y="23"/>
                  </a:lnTo>
                  <a:lnTo>
                    <a:pt x="199" y="22"/>
                  </a:lnTo>
                  <a:lnTo>
                    <a:pt x="199" y="22"/>
                  </a:lnTo>
                  <a:lnTo>
                    <a:pt x="199" y="21"/>
                  </a:lnTo>
                  <a:lnTo>
                    <a:pt x="199" y="21"/>
                  </a:lnTo>
                  <a:lnTo>
                    <a:pt x="200" y="20"/>
                  </a:lnTo>
                  <a:lnTo>
                    <a:pt x="200" y="20"/>
                  </a:lnTo>
                  <a:lnTo>
                    <a:pt x="200" y="19"/>
                  </a:lnTo>
                  <a:lnTo>
                    <a:pt x="200" y="19"/>
                  </a:lnTo>
                  <a:lnTo>
                    <a:pt x="200" y="19"/>
                  </a:lnTo>
                  <a:lnTo>
                    <a:pt x="201" y="18"/>
                  </a:lnTo>
                  <a:lnTo>
                    <a:pt x="201" y="18"/>
                  </a:lnTo>
                  <a:lnTo>
                    <a:pt x="201" y="17"/>
                  </a:lnTo>
                  <a:lnTo>
                    <a:pt x="201" y="17"/>
                  </a:lnTo>
                  <a:lnTo>
                    <a:pt x="201" y="16"/>
                  </a:lnTo>
                  <a:lnTo>
                    <a:pt x="202" y="16"/>
                  </a:lnTo>
                  <a:lnTo>
                    <a:pt x="202" y="16"/>
                  </a:lnTo>
                  <a:lnTo>
                    <a:pt x="202" y="16"/>
                  </a:lnTo>
                  <a:lnTo>
                    <a:pt x="202" y="16"/>
                  </a:lnTo>
                  <a:lnTo>
                    <a:pt x="203" y="15"/>
                  </a:lnTo>
                  <a:lnTo>
                    <a:pt x="203" y="15"/>
                  </a:lnTo>
                  <a:lnTo>
                    <a:pt x="203" y="14"/>
                  </a:lnTo>
                  <a:lnTo>
                    <a:pt x="203" y="14"/>
                  </a:lnTo>
                  <a:lnTo>
                    <a:pt x="203" y="14"/>
                  </a:lnTo>
                  <a:lnTo>
                    <a:pt x="203" y="13"/>
                  </a:lnTo>
                  <a:lnTo>
                    <a:pt x="203" y="13"/>
                  </a:lnTo>
                  <a:lnTo>
                    <a:pt x="204" y="12"/>
                  </a:lnTo>
                  <a:lnTo>
                    <a:pt x="204" y="12"/>
                  </a:lnTo>
                  <a:lnTo>
                    <a:pt x="204" y="12"/>
                  </a:lnTo>
                  <a:lnTo>
                    <a:pt x="205" y="11"/>
                  </a:lnTo>
                  <a:lnTo>
                    <a:pt x="205" y="11"/>
                  </a:lnTo>
                  <a:lnTo>
                    <a:pt x="205" y="11"/>
                  </a:lnTo>
                  <a:lnTo>
                    <a:pt x="206" y="10"/>
                  </a:lnTo>
                  <a:lnTo>
                    <a:pt x="206" y="10"/>
                  </a:lnTo>
                  <a:lnTo>
                    <a:pt x="206" y="9"/>
                  </a:lnTo>
                  <a:lnTo>
                    <a:pt x="207" y="9"/>
                  </a:lnTo>
                  <a:lnTo>
                    <a:pt x="207" y="9"/>
                  </a:lnTo>
                  <a:lnTo>
                    <a:pt x="207" y="8"/>
                  </a:lnTo>
                  <a:lnTo>
                    <a:pt x="208" y="8"/>
                  </a:lnTo>
                  <a:lnTo>
                    <a:pt x="208" y="8"/>
                  </a:lnTo>
                  <a:lnTo>
                    <a:pt x="208" y="8"/>
                  </a:lnTo>
                  <a:lnTo>
                    <a:pt x="209" y="7"/>
                  </a:lnTo>
                  <a:lnTo>
                    <a:pt x="209" y="7"/>
                  </a:lnTo>
                  <a:lnTo>
                    <a:pt x="210" y="7"/>
                  </a:lnTo>
                  <a:lnTo>
                    <a:pt x="210" y="6"/>
                  </a:lnTo>
                  <a:lnTo>
                    <a:pt x="210" y="6"/>
                  </a:lnTo>
                  <a:lnTo>
                    <a:pt x="211" y="6"/>
                  </a:lnTo>
                  <a:lnTo>
                    <a:pt x="211" y="6"/>
                  </a:lnTo>
                  <a:lnTo>
                    <a:pt x="211" y="6"/>
                  </a:lnTo>
                  <a:lnTo>
                    <a:pt x="212" y="6"/>
                  </a:lnTo>
                  <a:lnTo>
                    <a:pt x="212" y="6"/>
                  </a:lnTo>
                  <a:lnTo>
                    <a:pt x="213" y="5"/>
                  </a:lnTo>
                  <a:lnTo>
                    <a:pt x="213" y="5"/>
                  </a:lnTo>
                  <a:lnTo>
                    <a:pt x="213" y="5"/>
                  </a:lnTo>
                  <a:lnTo>
                    <a:pt x="213" y="5"/>
                  </a:lnTo>
                  <a:lnTo>
                    <a:pt x="213" y="4"/>
                  </a:lnTo>
                  <a:lnTo>
                    <a:pt x="214" y="4"/>
                  </a:lnTo>
                  <a:lnTo>
                    <a:pt x="214" y="4"/>
                  </a:lnTo>
                  <a:lnTo>
                    <a:pt x="215" y="3"/>
                  </a:lnTo>
                  <a:lnTo>
                    <a:pt x="216" y="3"/>
                  </a:lnTo>
                  <a:lnTo>
                    <a:pt x="217" y="2"/>
                  </a:lnTo>
                  <a:lnTo>
                    <a:pt x="218" y="2"/>
                  </a:lnTo>
                  <a:lnTo>
                    <a:pt x="218" y="2"/>
                  </a:lnTo>
                  <a:lnTo>
                    <a:pt x="218" y="2"/>
                  </a:lnTo>
                  <a:lnTo>
                    <a:pt x="219" y="2"/>
                  </a:lnTo>
                  <a:lnTo>
                    <a:pt x="219" y="1"/>
                  </a:lnTo>
                  <a:lnTo>
                    <a:pt x="220" y="1"/>
                  </a:lnTo>
                  <a:lnTo>
                    <a:pt x="220" y="1"/>
                  </a:lnTo>
                  <a:lnTo>
                    <a:pt x="221" y="1"/>
                  </a:lnTo>
                  <a:lnTo>
                    <a:pt x="221" y="1"/>
                  </a:lnTo>
                  <a:lnTo>
                    <a:pt x="222" y="1"/>
                  </a:lnTo>
                  <a:lnTo>
                    <a:pt x="222" y="1"/>
                  </a:lnTo>
                  <a:lnTo>
                    <a:pt x="222" y="0"/>
                  </a:lnTo>
                  <a:lnTo>
                    <a:pt x="222" y="0"/>
                  </a:lnTo>
                  <a:lnTo>
                    <a:pt x="223" y="0"/>
                  </a:lnTo>
                  <a:lnTo>
                    <a:pt x="223" y="0"/>
                  </a:lnTo>
                  <a:lnTo>
                    <a:pt x="224" y="0"/>
                  </a:lnTo>
                  <a:lnTo>
                    <a:pt x="225" y="0"/>
                  </a:lnTo>
                  <a:lnTo>
                    <a:pt x="225" y="0"/>
                  </a:lnTo>
                  <a:lnTo>
                    <a:pt x="226" y="0"/>
                  </a:lnTo>
                  <a:lnTo>
                    <a:pt x="226" y="0"/>
                  </a:lnTo>
                  <a:lnTo>
                    <a:pt x="227" y="0"/>
                  </a:lnTo>
                  <a:lnTo>
                    <a:pt x="227" y="0"/>
                  </a:lnTo>
                  <a:lnTo>
                    <a:pt x="228" y="0"/>
                  </a:lnTo>
                  <a:lnTo>
                    <a:pt x="228" y="0"/>
                  </a:lnTo>
                  <a:lnTo>
                    <a:pt x="229" y="0"/>
                  </a:lnTo>
                  <a:lnTo>
                    <a:pt x="230" y="0"/>
                  </a:lnTo>
                  <a:lnTo>
                    <a:pt x="231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3" y="1"/>
                  </a:lnTo>
                  <a:lnTo>
                    <a:pt x="234" y="1"/>
                  </a:lnTo>
                  <a:lnTo>
                    <a:pt x="234" y="1"/>
                  </a:lnTo>
                  <a:lnTo>
                    <a:pt x="235" y="1"/>
                  </a:lnTo>
                  <a:lnTo>
                    <a:pt x="236" y="2"/>
                  </a:lnTo>
                  <a:lnTo>
                    <a:pt x="237" y="2"/>
                  </a:lnTo>
                  <a:lnTo>
                    <a:pt x="238" y="2"/>
                  </a:lnTo>
                  <a:lnTo>
                    <a:pt x="238" y="3"/>
                  </a:lnTo>
                  <a:lnTo>
                    <a:pt x="239" y="3"/>
                  </a:lnTo>
                  <a:lnTo>
                    <a:pt x="240" y="3"/>
                  </a:lnTo>
                  <a:lnTo>
                    <a:pt x="241" y="4"/>
                  </a:lnTo>
                  <a:lnTo>
                    <a:pt x="241" y="4"/>
                  </a:lnTo>
                  <a:lnTo>
                    <a:pt x="241" y="5"/>
                  </a:lnTo>
                  <a:lnTo>
                    <a:pt x="242" y="5"/>
                  </a:lnTo>
                  <a:lnTo>
                    <a:pt x="242" y="5"/>
                  </a:lnTo>
                  <a:lnTo>
                    <a:pt x="243" y="6"/>
                  </a:lnTo>
                  <a:lnTo>
                    <a:pt x="243" y="6"/>
                  </a:lnTo>
                  <a:lnTo>
                    <a:pt x="244" y="6"/>
                  </a:lnTo>
                  <a:lnTo>
                    <a:pt x="245" y="6"/>
                  </a:lnTo>
                  <a:lnTo>
                    <a:pt x="245" y="7"/>
                  </a:lnTo>
                  <a:lnTo>
                    <a:pt x="246" y="7"/>
                  </a:lnTo>
                  <a:lnTo>
                    <a:pt x="246" y="8"/>
                  </a:lnTo>
                  <a:lnTo>
                    <a:pt x="247" y="8"/>
                  </a:lnTo>
                  <a:lnTo>
                    <a:pt x="247" y="8"/>
                  </a:lnTo>
                  <a:lnTo>
                    <a:pt x="248" y="9"/>
                  </a:lnTo>
                  <a:lnTo>
                    <a:pt x="249" y="9"/>
                  </a:lnTo>
                  <a:lnTo>
                    <a:pt x="249" y="10"/>
                  </a:lnTo>
                  <a:lnTo>
                    <a:pt x="250" y="10"/>
                  </a:lnTo>
                  <a:lnTo>
                    <a:pt x="250" y="11"/>
                  </a:lnTo>
                  <a:lnTo>
                    <a:pt x="251" y="11"/>
                  </a:lnTo>
                  <a:lnTo>
                    <a:pt x="251" y="12"/>
                  </a:lnTo>
                  <a:lnTo>
                    <a:pt x="251" y="12"/>
                  </a:lnTo>
                  <a:lnTo>
                    <a:pt x="251" y="13"/>
                  </a:lnTo>
                  <a:lnTo>
                    <a:pt x="252" y="14"/>
                  </a:lnTo>
                  <a:lnTo>
                    <a:pt x="252" y="14"/>
                  </a:lnTo>
                  <a:lnTo>
                    <a:pt x="253" y="15"/>
                  </a:lnTo>
                  <a:lnTo>
                    <a:pt x="253" y="15"/>
                  </a:lnTo>
                  <a:lnTo>
                    <a:pt x="253" y="16"/>
                  </a:lnTo>
                  <a:lnTo>
                    <a:pt x="254" y="16"/>
                  </a:lnTo>
                  <a:lnTo>
                    <a:pt x="254" y="16"/>
                  </a:lnTo>
                  <a:lnTo>
                    <a:pt x="255" y="16"/>
                  </a:lnTo>
                  <a:lnTo>
                    <a:pt x="255" y="17"/>
                  </a:lnTo>
                  <a:lnTo>
                    <a:pt x="256" y="18"/>
                  </a:lnTo>
                  <a:lnTo>
                    <a:pt x="256" y="18"/>
                  </a:lnTo>
                  <a:lnTo>
                    <a:pt x="257" y="19"/>
                  </a:lnTo>
                  <a:lnTo>
                    <a:pt x="257" y="19"/>
                  </a:lnTo>
                  <a:lnTo>
                    <a:pt x="258" y="20"/>
                  </a:lnTo>
                  <a:lnTo>
                    <a:pt x="258" y="21"/>
                  </a:lnTo>
                  <a:lnTo>
                    <a:pt x="258" y="21"/>
                  </a:lnTo>
                  <a:lnTo>
                    <a:pt x="259" y="22"/>
                  </a:lnTo>
                  <a:lnTo>
                    <a:pt x="259" y="22"/>
                  </a:lnTo>
                  <a:lnTo>
                    <a:pt x="260" y="23"/>
                  </a:lnTo>
                  <a:lnTo>
                    <a:pt x="260" y="24"/>
                  </a:lnTo>
                  <a:lnTo>
                    <a:pt x="260" y="24"/>
                  </a:lnTo>
                  <a:lnTo>
                    <a:pt x="260" y="25"/>
                  </a:lnTo>
                  <a:lnTo>
                    <a:pt x="260" y="25"/>
                  </a:lnTo>
                  <a:lnTo>
                    <a:pt x="261" y="25"/>
                  </a:lnTo>
                  <a:lnTo>
                    <a:pt x="261" y="26"/>
                  </a:lnTo>
                  <a:lnTo>
                    <a:pt x="262" y="26"/>
                  </a:lnTo>
                  <a:lnTo>
                    <a:pt x="262" y="27"/>
                  </a:lnTo>
                  <a:lnTo>
                    <a:pt x="263" y="28"/>
                  </a:lnTo>
                  <a:lnTo>
                    <a:pt x="263" y="28"/>
                  </a:lnTo>
                  <a:lnTo>
                    <a:pt x="263" y="29"/>
                  </a:lnTo>
                  <a:lnTo>
                    <a:pt x="264" y="30"/>
                  </a:lnTo>
                  <a:lnTo>
                    <a:pt x="264" y="31"/>
                  </a:lnTo>
                  <a:lnTo>
                    <a:pt x="265" y="32"/>
                  </a:lnTo>
                  <a:lnTo>
                    <a:pt x="266" y="33"/>
                  </a:lnTo>
                  <a:lnTo>
                    <a:pt x="267" y="35"/>
                  </a:lnTo>
                  <a:lnTo>
                    <a:pt x="268" y="35"/>
                  </a:lnTo>
                  <a:lnTo>
                    <a:pt x="269" y="37"/>
                  </a:lnTo>
                  <a:lnTo>
                    <a:pt x="269" y="38"/>
                  </a:lnTo>
                  <a:lnTo>
                    <a:pt x="270" y="39"/>
                  </a:lnTo>
                  <a:lnTo>
                    <a:pt x="270" y="41"/>
                  </a:lnTo>
                  <a:lnTo>
                    <a:pt x="271" y="42"/>
                  </a:lnTo>
                  <a:lnTo>
                    <a:pt x="272" y="44"/>
                  </a:lnTo>
                  <a:lnTo>
                    <a:pt x="273" y="44"/>
                  </a:lnTo>
                  <a:lnTo>
                    <a:pt x="274" y="46"/>
                  </a:lnTo>
                  <a:lnTo>
                    <a:pt x="274" y="47"/>
                  </a:lnTo>
                  <a:lnTo>
                    <a:pt x="275" y="49"/>
                  </a:lnTo>
                  <a:lnTo>
                    <a:pt x="276" y="51"/>
                  </a:lnTo>
                  <a:lnTo>
                    <a:pt x="277" y="52"/>
                  </a:lnTo>
                  <a:lnTo>
                    <a:pt x="278" y="54"/>
                  </a:lnTo>
                  <a:lnTo>
                    <a:pt x="278" y="54"/>
                  </a:lnTo>
                  <a:lnTo>
                    <a:pt x="279" y="56"/>
                  </a:lnTo>
                  <a:lnTo>
                    <a:pt x="279" y="57"/>
                  </a:lnTo>
                  <a:lnTo>
                    <a:pt x="280" y="59"/>
                  </a:lnTo>
                  <a:lnTo>
                    <a:pt x="281" y="61"/>
                  </a:lnTo>
                  <a:lnTo>
                    <a:pt x="281" y="62"/>
                  </a:lnTo>
                  <a:lnTo>
                    <a:pt x="282" y="64"/>
                  </a:lnTo>
                  <a:lnTo>
                    <a:pt x="283" y="64"/>
                  </a:lnTo>
                  <a:lnTo>
                    <a:pt x="284" y="66"/>
                  </a:lnTo>
                  <a:lnTo>
                    <a:pt x="284" y="68"/>
                  </a:lnTo>
                  <a:lnTo>
                    <a:pt x="285" y="69"/>
                  </a:lnTo>
                  <a:lnTo>
                    <a:pt x="286" y="71"/>
                  </a:lnTo>
                  <a:lnTo>
                    <a:pt x="287" y="73"/>
                  </a:lnTo>
                  <a:lnTo>
                    <a:pt x="287" y="73"/>
                  </a:lnTo>
                  <a:lnTo>
                    <a:pt x="288" y="75"/>
                  </a:lnTo>
                  <a:lnTo>
                    <a:pt x="289" y="77"/>
                  </a:lnTo>
                  <a:lnTo>
                    <a:pt x="289" y="78"/>
                  </a:lnTo>
                  <a:lnTo>
                    <a:pt x="289" y="80"/>
                  </a:lnTo>
                  <a:lnTo>
                    <a:pt x="290" y="81"/>
                  </a:lnTo>
                  <a:lnTo>
                    <a:pt x="291" y="83"/>
                  </a:lnTo>
                  <a:lnTo>
                    <a:pt x="291" y="83"/>
                  </a:lnTo>
                  <a:lnTo>
                    <a:pt x="291" y="84"/>
                  </a:lnTo>
                  <a:lnTo>
                    <a:pt x="292" y="85"/>
                  </a:lnTo>
                  <a:lnTo>
                    <a:pt x="293" y="87"/>
                  </a:lnTo>
                  <a:lnTo>
                    <a:pt x="293" y="88"/>
                  </a:lnTo>
                  <a:lnTo>
                    <a:pt x="294" y="90"/>
                  </a:lnTo>
                  <a:lnTo>
                    <a:pt x="294" y="92"/>
                  </a:lnTo>
                  <a:lnTo>
                    <a:pt x="295" y="92"/>
                  </a:lnTo>
                  <a:lnTo>
                    <a:pt x="296" y="94"/>
                  </a:lnTo>
                  <a:lnTo>
                    <a:pt x="296" y="95"/>
                  </a:lnTo>
                  <a:lnTo>
                    <a:pt x="297" y="97"/>
                  </a:lnTo>
                  <a:lnTo>
                    <a:pt x="297" y="98"/>
                  </a:lnTo>
                  <a:lnTo>
                    <a:pt x="298" y="100"/>
                  </a:lnTo>
                  <a:lnTo>
                    <a:pt x="298" y="102"/>
                  </a:lnTo>
                  <a:lnTo>
                    <a:pt x="299" y="102"/>
                  </a:lnTo>
                  <a:lnTo>
                    <a:pt x="299" y="103"/>
                  </a:lnTo>
                  <a:lnTo>
                    <a:pt x="299" y="105"/>
                  </a:lnTo>
                  <a:lnTo>
                    <a:pt x="299" y="106"/>
                  </a:lnTo>
                  <a:lnTo>
                    <a:pt x="300" y="108"/>
                  </a:lnTo>
                  <a:lnTo>
                    <a:pt x="300" y="109"/>
                  </a:lnTo>
                  <a:lnTo>
                    <a:pt x="301" y="111"/>
                  </a:lnTo>
                  <a:lnTo>
                    <a:pt x="301" y="112"/>
                  </a:lnTo>
                  <a:lnTo>
                    <a:pt x="302" y="112"/>
                  </a:lnTo>
                  <a:lnTo>
                    <a:pt x="302" y="114"/>
                  </a:lnTo>
                  <a:lnTo>
                    <a:pt x="303" y="115"/>
                  </a:lnTo>
                  <a:lnTo>
                    <a:pt x="303" y="115"/>
                  </a:lnTo>
                  <a:lnTo>
                    <a:pt x="303" y="116"/>
                  </a:lnTo>
                  <a:lnTo>
                    <a:pt x="303" y="118"/>
                  </a:lnTo>
                  <a:lnTo>
                    <a:pt x="303" y="119"/>
                  </a:lnTo>
                  <a:lnTo>
                    <a:pt x="303" y="119"/>
                  </a:lnTo>
                  <a:lnTo>
                    <a:pt x="303" y="121"/>
                  </a:lnTo>
                  <a:lnTo>
                    <a:pt x="302" y="121"/>
                  </a:lnTo>
                  <a:lnTo>
                    <a:pt x="302" y="122"/>
                  </a:lnTo>
                  <a:lnTo>
                    <a:pt x="302" y="124"/>
                  </a:lnTo>
                  <a:lnTo>
                    <a:pt x="302" y="124"/>
                  </a:lnTo>
                  <a:lnTo>
                    <a:pt x="301" y="125"/>
                  </a:lnTo>
                  <a:lnTo>
                    <a:pt x="301" y="126"/>
                  </a:lnTo>
                  <a:lnTo>
                    <a:pt x="301" y="128"/>
                  </a:lnTo>
                  <a:lnTo>
                    <a:pt x="300" y="129"/>
                  </a:lnTo>
                  <a:lnTo>
                    <a:pt x="300" y="130"/>
                  </a:lnTo>
                  <a:lnTo>
                    <a:pt x="300" y="131"/>
                  </a:lnTo>
                  <a:lnTo>
                    <a:pt x="300" y="131"/>
                  </a:lnTo>
                  <a:lnTo>
                    <a:pt x="300" y="132"/>
                  </a:lnTo>
                  <a:lnTo>
                    <a:pt x="300" y="133"/>
                  </a:lnTo>
                  <a:lnTo>
                    <a:pt x="300" y="134"/>
                  </a:lnTo>
                  <a:lnTo>
                    <a:pt x="300" y="135"/>
                  </a:lnTo>
                  <a:lnTo>
                    <a:pt x="300" y="136"/>
                  </a:lnTo>
                  <a:lnTo>
                    <a:pt x="300" y="137"/>
                  </a:lnTo>
                  <a:lnTo>
                    <a:pt x="300" y="138"/>
                  </a:lnTo>
                  <a:lnTo>
                    <a:pt x="300" y="138"/>
                  </a:lnTo>
                  <a:lnTo>
                    <a:pt x="300" y="139"/>
                  </a:lnTo>
                  <a:lnTo>
                    <a:pt x="300" y="139"/>
                  </a:lnTo>
                  <a:lnTo>
                    <a:pt x="300" y="140"/>
                  </a:lnTo>
                  <a:lnTo>
                    <a:pt x="300" y="140"/>
                  </a:lnTo>
                  <a:lnTo>
                    <a:pt x="300" y="140"/>
                  </a:lnTo>
                  <a:lnTo>
                    <a:pt x="300" y="140"/>
                  </a:lnTo>
                  <a:lnTo>
                    <a:pt x="300" y="140"/>
                  </a:lnTo>
                  <a:lnTo>
                    <a:pt x="300" y="141"/>
                  </a:lnTo>
                  <a:lnTo>
                    <a:pt x="300" y="141"/>
                  </a:lnTo>
                  <a:lnTo>
                    <a:pt x="298" y="149"/>
                  </a:lnTo>
                  <a:lnTo>
                    <a:pt x="290" y="151"/>
                  </a:lnTo>
                  <a:lnTo>
                    <a:pt x="290" y="151"/>
                  </a:lnTo>
                  <a:lnTo>
                    <a:pt x="290" y="151"/>
                  </a:lnTo>
                  <a:lnTo>
                    <a:pt x="290" y="151"/>
                  </a:lnTo>
                  <a:lnTo>
                    <a:pt x="289" y="150"/>
                  </a:lnTo>
                  <a:lnTo>
                    <a:pt x="289" y="150"/>
                  </a:lnTo>
                  <a:lnTo>
                    <a:pt x="289" y="151"/>
                  </a:lnTo>
                  <a:lnTo>
                    <a:pt x="288" y="151"/>
                  </a:lnTo>
                  <a:lnTo>
                    <a:pt x="288" y="152"/>
                  </a:lnTo>
                  <a:lnTo>
                    <a:pt x="288" y="152"/>
                  </a:lnTo>
                  <a:lnTo>
                    <a:pt x="288" y="152"/>
                  </a:lnTo>
                  <a:lnTo>
                    <a:pt x="288" y="153"/>
                  </a:lnTo>
                  <a:lnTo>
                    <a:pt x="288" y="153"/>
                  </a:lnTo>
                  <a:lnTo>
                    <a:pt x="288" y="154"/>
                  </a:lnTo>
                  <a:lnTo>
                    <a:pt x="287" y="154"/>
                  </a:lnTo>
                  <a:lnTo>
                    <a:pt x="287" y="154"/>
                  </a:lnTo>
                  <a:lnTo>
                    <a:pt x="287" y="155"/>
                  </a:lnTo>
                  <a:lnTo>
                    <a:pt x="287" y="155"/>
                  </a:lnTo>
                  <a:lnTo>
                    <a:pt x="287" y="156"/>
                  </a:lnTo>
                  <a:lnTo>
                    <a:pt x="286" y="156"/>
                  </a:lnTo>
                  <a:lnTo>
                    <a:pt x="286" y="156"/>
                  </a:lnTo>
                  <a:lnTo>
                    <a:pt x="286" y="157"/>
                  </a:lnTo>
                  <a:lnTo>
                    <a:pt x="286" y="157"/>
                  </a:lnTo>
                  <a:lnTo>
                    <a:pt x="286" y="157"/>
                  </a:lnTo>
                  <a:lnTo>
                    <a:pt x="285" y="158"/>
                  </a:lnTo>
                  <a:lnTo>
                    <a:pt x="285" y="158"/>
                  </a:lnTo>
                  <a:lnTo>
                    <a:pt x="285" y="158"/>
                  </a:lnTo>
                  <a:lnTo>
                    <a:pt x="285" y="159"/>
                  </a:lnTo>
                  <a:lnTo>
                    <a:pt x="284" y="159"/>
                  </a:lnTo>
                  <a:lnTo>
                    <a:pt x="284" y="159"/>
                  </a:lnTo>
                  <a:lnTo>
                    <a:pt x="284" y="160"/>
                  </a:lnTo>
                  <a:lnTo>
                    <a:pt x="284" y="160"/>
                  </a:lnTo>
                  <a:lnTo>
                    <a:pt x="283" y="160"/>
                  </a:lnTo>
                  <a:lnTo>
                    <a:pt x="283" y="160"/>
                  </a:lnTo>
                  <a:lnTo>
                    <a:pt x="283" y="160"/>
                  </a:lnTo>
                  <a:lnTo>
                    <a:pt x="283" y="160"/>
                  </a:lnTo>
                  <a:lnTo>
                    <a:pt x="282" y="161"/>
                  </a:lnTo>
                  <a:lnTo>
                    <a:pt x="282" y="161"/>
                  </a:lnTo>
                  <a:lnTo>
                    <a:pt x="281" y="162"/>
                  </a:lnTo>
                  <a:lnTo>
                    <a:pt x="281" y="162"/>
                  </a:lnTo>
                  <a:lnTo>
                    <a:pt x="280" y="163"/>
                  </a:lnTo>
                  <a:lnTo>
                    <a:pt x="279" y="163"/>
                  </a:lnTo>
                  <a:lnTo>
                    <a:pt x="279" y="164"/>
                  </a:lnTo>
                  <a:lnTo>
                    <a:pt x="279" y="164"/>
                  </a:lnTo>
                  <a:lnTo>
                    <a:pt x="279" y="165"/>
                  </a:lnTo>
                  <a:lnTo>
                    <a:pt x="278" y="165"/>
                  </a:lnTo>
                  <a:lnTo>
                    <a:pt x="277" y="166"/>
                  </a:lnTo>
                  <a:lnTo>
                    <a:pt x="277" y="166"/>
                  </a:lnTo>
                  <a:lnTo>
                    <a:pt x="277" y="166"/>
                  </a:lnTo>
                  <a:lnTo>
                    <a:pt x="276" y="167"/>
                  </a:lnTo>
                  <a:lnTo>
                    <a:pt x="275" y="167"/>
                  </a:lnTo>
                  <a:lnTo>
                    <a:pt x="275" y="167"/>
                  </a:lnTo>
                  <a:lnTo>
                    <a:pt x="274" y="168"/>
                  </a:lnTo>
                  <a:lnTo>
                    <a:pt x="274" y="168"/>
                  </a:lnTo>
                  <a:lnTo>
                    <a:pt x="273" y="169"/>
                  </a:lnTo>
                  <a:lnTo>
                    <a:pt x="272" y="169"/>
                  </a:lnTo>
                  <a:lnTo>
                    <a:pt x="272" y="169"/>
                  </a:lnTo>
                  <a:lnTo>
                    <a:pt x="271" y="169"/>
                  </a:lnTo>
                  <a:lnTo>
                    <a:pt x="270" y="169"/>
                  </a:lnTo>
                  <a:lnTo>
                    <a:pt x="270" y="169"/>
                  </a:lnTo>
                  <a:lnTo>
                    <a:pt x="270" y="170"/>
                  </a:lnTo>
                  <a:lnTo>
                    <a:pt x="269" y="170"/>
                  </a:lnTo>
                  <a:lnTo>
                    <a:pt x="269" y="171"/>
                  </a:lnTo>
                  <a:lnTo>
                    <a:pt x="268" y="171"/>
                  </a:lnTo>
                  <a:lnTo>
                    <a:pt x="267" y="171"/>
                  </a:lnTo>
                  <a:lnTo>
                    <a:pt x="266" y="172"/>
                  </a:lnTo>
                  <a:lnTo>
                    <a:pt x="266" y="172"/>
                  </a:lnTo>
                  <a:lnTo>
                    <a:pt x="265" y="172"/>
                  </a:lnTo>
                  <a:lnTo>
                    <a:pt x="264" y="173"/>
                  </a:lnTo>
                  <a:lnTo>
                    <a:pt x="263" y="173"/>
                  </a:lnTo>
                  <a:lnTo>
                    <a:pt x="263" y="173"/>
                  </a:lnTo>
                  <a:lnTo>
                    <a:pt x="262" y="174"/>
                  </a:lnTo>
                  <a:lnTo>
                    <a:pt x="261" y="174"/>
                  </a:lnTo>
                  <a:lnTo>
                    <a:pt x="260" y="174"/>
                  </a:lnTo>
                  <a:lnTo>
                    <a:pt x="260" y="174"/>
                  </a:lnTo>
                  <a:lnTo>
                    <a:pt x="260" y="175"/>
                  </a:lnTo>
                  <a:lnTo>
                    <a:pt x="259" y="175"/>
                  </a:lnTo>
                  <a:lnTo>
                    <a:pt x="258" y="175"/>
                  </a:lnTo>
                  <a:lnTo>
                    <a:pt x="258" y="176"/>
                  </a:lnTo>
                  <a:lnTo>
                    <a:pt x="257" y="176"/>
                  </a:lnTo>
                  <a:lnTo>
                    <a:pt x="256" y="176"/>
                  </a:lnTo>
                  <a:lnTo>
                    <a:pt x="255" y="177"/>
                  </a:lnTo>
                  <a:lnTo>
                    <a:pt x="254" y="177"/>
                  </a:lnTo>
                  <a:lnTo>
                    <a:pt x="253" y="177"/>
                  </a:lnTo>
                  <a:lnTo>
                    <a:pt x="253" y="177"/>
                  </a:lnTo>
                  <a:lnTo>
                    <a:pt x="252" y="178"/>
                  </a:lnTo>
                  <a:lnTo>
                    <a:pt x="251" y="178"/>
                  </a:lnTo>
                  <a:lnTo>
                    <a:pt x="251" y="178"/>
                  </a:lnTo>
                  <a:lnTo>
                    <a:pt x="250" y="179"/>
                  </a:lnTo>
                  <a:lnTo>
                    <a:pt x="249" y="179"/>
                  </a:lnTo>
                  <a:lnTo>
                    <a:pt x="248" y="179"/>
                  </a:lnTo>
                  <a:lnTo>
                    <a:pt x="248" y="179"/>
                  </a:lnTo>
                  <a:lnTo>
                    <a:pt x="247" y="179"/>
                  </a:lnTo>
                  <a:lnTo>
                    <a:pt x="246" y="179"/>
                  </a:lnTo>
                  <a:lnTo>
                    <a:pt x="245" y="179"/>
                  </a:lnTo>
                  <a:lnTo>
                    <a:pt x="244" y="180"/>
                  </a:lnTo>
                  <a:lnTo>
                    <a:pt x="243" y="180"/>
                  </a:lnTo>
                  <a:lnTo>
                    <a:pt x="242" y="180"/>
                  </a:lnTo>
                  <a:lnTo>
                    <a:pt x="241" y="180"/>
                  </a:lnTo>
                  <a:lnTo>
                    <a:pt x="241" y="181"/>
                  </a:lnTo>
                  <a:lnTo>
                    <a:pt x="241" y="181"/>
                  </a:lnTo>
                  <a:lnTo>
                    <a:pt x="240" y="181"/>
                  </a:lnTo>
                  <a:lnTo>
                    <a:pt x="239" y="182"/>
                  </a:lnTo>
                  <a:lnTo>
                    <a:pt x="238" y="182"/>
                  </a:lnTo>
                  <a:lnTo>
                    <a:pt x="237" y="182"/>
                  </a:lnTo>
                  <a:lnTo>
                    <a:pt x="236" y="182"/>
                  </a:lnTo>
                  <a:lnTo>
                    <a:pt x="235" y="183"/>
                  </a:lnTo>
                  <a:lnTo>
                    <a:pt x="234" y="183"/>
                  </a:lnTo>
                  <a:lnTo>
                    <a:pt x="233" y="183"/>
                  </a:lnTo>
                  <a:lnTo>
                    <a:pt x="232" y="184"/>
                  </a:lnTo>
                  <a:lnTo>
                    <a:pt x="230" y="184"/>
                  </a:lnTo>
                  <a:lnTo>
                    <a:pt x="230" y="185"/>
                  </a:lnTo>
                  <a:lnTo>
                    <a:pt x="228" y="185"/>
                  </a:lnTo>
                  <a:lnTo>
                    <a:pt x="226" y="185"/>
                  </a:lnTo>
                  <a:lnTo>
                    <a:pt x="224" y="185"/>
                  </a:lnTo>
                  <a:lnTo>
                    <a:pt x="222" y="185"/>
                  </a:lnTo>
                  <a:lnTo>
                    <a:pt x="221" y="186"/>
                  </a:lnTo>
                  <a:lnTo>
                    <a:pt x="219" y="186"/>
                  </a:lnTo>
                  <a:lnTo>
                    <a:pt x="217" y="186"/>
                  </a:lnTo>
                  <a:lnTo>
                    <a:pt x="215" y="186"/>
                  </a:lnTo>
                  <a:lnTo>
                    <a:pt x="213" y="187"/>
                  </a:lnTo>
                  <a:lnTo>
                    <a:pt x="212" y="187"/>
                  </a:lnTo>
                  <a:lnTo>
                    <a:pt x="212" y="187"/>
                  </a:lnTo>
                  <a:lnTo>
                    <a:pt x="210" y="187"/>
                  </a:lnTo>
                  <a:lnTo>
                    <a:pt x="207" y="187"/>
                  </a:lnTo>
                  <a:lnTo>
                    <a:pt x="205" y="187"/>
                  </a:lnTo>
                  <a:lnTo>
                    <a:pt x="203" y="187"/>
                  </a:lnTo>
                  <a:lnTo>
                    <a:pt x="202" y="187"/>
                  </a:lnTo>
                  <a:lnTo>
                    <a:pt x="200" y="187"/>
                  </a:lnTo>
                  <a:lnTo>
                    <a:pt x="198" y="187"/>
                  </a:lnTo>
                  <a:lnTo>
                    <a:pt x="196" y="187"/>
                  </a:lnTo>
                  <a:lnTo>
                    <a:pt x="194" y="187"/>
                  </a:lnTo>
                  <a:lnTo>
                    <a:pt x="193" y="187"/>
                  </a:lnTo>
                  <a:lnTo>
                    <a:pt x="190" y="187"/>
                  </a:lnTo>
                  <a:lnTo>
                    <a:pt x="188" y="187"/>
                  </a:lnTo>
                  <a:lnTo>
                    <a:pt x="186" y="187"/>
                  </a:lnTo>
                  <a:lnTo>
                    <a:pt x="184" y="187"/>
                  </a:lnTo>
                  <a:lnTo>
                    <a:pt x="183" y="187"/>
                  </a:lnTo>
                  <a:lnTo>
                    <a:pt x="181" y="187"/>
                  </a:lnTo>
                  <a:lnTo>
                    <a:pt x="179" y="187"/>
                  </a:lnTo>
                  <a:lnTo>
                    <a:pt x="177" y="187"/>
                  </a:lnTo>
                  <a:lnTo>
                    <a:pt x="175" y="187"/>
                  </a:lnTo>
                  <a:lnTo>
                    <a:pt x="174" y="187"/>
                  </a:lnTo>
                  <a:lnTo>
                    <a:pt x="173" y="187"/>
                  </a:lnTo>
                  <a:lnTo>
                    <a:pt x="172" y="187"/>
                  </a:lnTo>
                  <a:lnTo>
                    <a:pt x="170" y="187"/>
                  </a:lnTo>
                  <a:lnTo>
                    <a:pt x="169" y="187"/>
                  </a:lnTo>
                  <a:lnTo>
                    <a:pt x="167" y="187"/>
                  </a:lnTo>
                  <a:lnTo>
                    <a:pt x="166" y="188"/>
                  </a:lnTo>
                  <a:lnTo>
                    <a:pt x="165" y="188"/>
                  </a:lnTo>
                  <a:lnTo>
                    <a:pt x="164" y="188"/>
                  </a:lnTo>
                  <a:lnTo>
                    <a:pt x="162" y="188"/>
                  </a:lnTo>
                  <a:lnTo>
                    <a:pt x="161" y="188"/>
                  </a:lnTo>
                  <a:lnTo>
                    <a:pt x="159" y="188"/>
                  </a:lnTo>
                  <a:lnTo>
                    <a:pt x="158" y="188"/>
                  </a:lnTo>
                  <a:lnTo>
                    <a:pt x="156" y="188"/>
                  </a:lnTo>
                  <a:lnTo>
                    <a:pt x="155" y="189"/>
                  </a:lnTo>
                  <a:lnTo>
                    <a:pt x="154" y="189"/>
                  </a:lnTo>
                  <a:lnTo>
                    <a:pt x="152" y="189"/>
                  </a:lnTo>
                  <a:lnTo>
                    <a:pt x="151" y="189"/>
                  </a:lnTo>
                  <a:lnTo>
                    <a:pt x="149" y="189"/>
                  </a:lnTo>
                  <a:lnTo>
                    <a:pt x="148" y="189"/>
                  </a:lnTo>
                  <a:lnTo>
                    <a:pt x="146" y="189"/>
                  </a:lnTo>
                  <a:lnTo>
                    <a:pt x="146" y="189"/>
                  </a:lnTo>
                  <a:lnTo>
                    <a:pt x="144" y="189"/>
                  </a:lnTo>
                  <a:lnTo>
                    <a:pt x="143" y="189"/>
                  </a:lnTo>
                  <a:lnTo>
                    <a:pt x="141" y="189"/>
                  </a:lnTo>
                  <a:lnTo>
                    <a:pt x="139" y="189"/>
                  </a:lnTo>
                  <a:lnTo>
                    <a:pt x="138" y="189"/>
                  </a:lnTo>
                  <a:lnTo>
                    <a:pt x="136" y="189"/>
                  </a:lnTo>
                  <a:lnTo>
                    <a:pt x="136" y="189"/>
                  </a:lnTo>
                  <a:lnTo>
                    <a:pt x="134" y="189"/>
                  </a:lnTo>
                  <a:lnTo>
                    <a:pt x="133" y="189"/>
                  </a:lnTo>
                  <a:lnTo>
                    <a:pt x="131" y="189"/>
                  </a:lnTo>
                  <a:lnTo>
                    <a:pt x="130" y="189"/>
                  </a:lnTo>
                  <a:lnTo>
                    <a:pt x="128" y="189"/>
                  </a:lnTo>
                  <a:lnTo>
                    <a:pt x="126" y="189"/>
                  </a:lnTo>
                  <a:lnTo>
                    <a:pt x="126" y="189"/>
                  </a:lnTo>
                  <a:lnTo>
                    <a:pt x="124" y="189"/>
                  </a:lnTo>
                  <a:lnTo>
                    <a:pt x="123" y="189"/>
                  </a:lnTo>
                  <a:lnTo>
                    <a:pt x="121" y="189"/>
                  </a:lnTo>
                  <a:lnTo>
                    <a:pt x="120" y="189"/>
                  </a:lnTo>
                  <a:lnTo>
                    <a:pt x="118" y="189"/>
                  </a:lnTo>
                  <a:lnTo>
                    <a:pt x="117" y="189"/>
                  </a:lnTo>
                  <a:lnTo>
                    <a:pt x="116" y="189"/>
                  </a:lnTo>
                  <a:lnTo>
                    <a:pt x="115" y="189"/>
                  </a:lnTo>
                  <a:lnTo>
                    <a:pt x="113" y="189"/>
                  </a:lnTo>
                  <a:lnTo>
                    <a:pt x="112" y="189"/>
                  </a:lnTo>
                  <a:lnTo>
                    <a:pt x="110" y="189"/>
                  </a:lnTo>
                  <a:lnTo>
                    <a:pt x="109" y="189"/>
                  </a:lnTo>
                  <a:lnTo>
                    <a:pt x="107" y="189"/>
                  </a:lnTo>
                  <a:lnTo>
                    <a:pt x="107" y="189"/>
                  </a:lnTo>
                  <a:lnTo>
                    <a:pt x="105" y="189"/>
                  </a:lnTo>
                  <a:lnTo>
                    <a:pt x="104" y="189"/>
                  </a:lnTo>
                  <a:lnTo>
                    <a:pt x="102" y="189"/>
                  </a:lnTo>
                  <a:lnTo>
                    <a:pt x="101" y="189"/>
                  </a:lnTo>
                  <a:lnTo>
                    <a:pt x="99" y="189"/>
                  </a:lnTo>
                  <a:lnTo>
                    <a:pt x="98" y="189"/>
                  </a:lnTo>
                  <a:lnTo>
                    <a:pt x="97" y="189"/>
                  </a:lnTo>
                  <a:lnTo>
                    <a:pt x="96" y="189"/>
                  </a:lnTo>
                  <a:lnTo>
                    <a:pt x="94" y="189"/>
                  </a:lnTo>
                  <a:lnTo>
                    <a:pt x="93" y="189"/>
                  </a:lnTo>
                  <a:lnTo>
                    <a:pt x="91" y="189"/>
                  </a:lnTo>
                  <a:lnTo>
                    <a:pt x="90" y="189"/>
                  </a:lnTo>
                  <a:lnTo>
                    <a:pt x="88" y="188"/>
                  </a:lnTo>
                  <a:lnTo>
                    <a:pt x="88" y="188"/>
                  </a:lnTo>
                  <a:lnTo>
                    <a:pt x="86" y="188"/>
                  </a:lnTo>
                  <a:lnTo>
                    <a:pt x="85" y="188"/>
                  </a:lnTo>
                  <a:lnTo>
                    <a:pt x="84" y="188"/>
                  </a:lnTo>
                  <a:lnTo>
                    <a:pt x="82" y="188"/>
                  </a:lnTo>
                  <a:lnTo>
                    <a:pt x="81" y="188"/>
                  </a:lnTo>
                  <a:lnTo>
                    <a:pt x="79" y="188"/>
                  </a:lnTo>
                  <a:lnTo>
                    <a:pt x="79" y="187"/>
                  </a:lnTo>
                  <a:lnTo>
                    <a:pt x="78" y="187"/>
                  </a:lnTo>
                  <a:lnTo>
                    <a:pt x="77" y="187"/>
                  </a:lnTo>
                  <a:lnTo>
                    <a:pt x="76" y="187"/>
                  </a:lnTo>
                  <a:lnTo>
                    <a:pt x="75" y="187"/>
                  </a:lnTo>
                  <a:lnTo>
                    <a:pt x="73" y="187"/>
                  </a:lnTo>
                  <a:lnTo>
                    <a:pt x="72" y="186"/>
                  </a:lnTo>
                  <a:lnTo>
                    <a:pt x="71" y="186"/>
                  </a:lnTo>
                  <a:lnTo>
                    <a:pt x="69" y="186"/>
                  </a:lnTo>
                  <a:lnTo>
                    <a:pt x="69" y="186"/>
                  </a:lnTo>
                  <a:lnTo>
                    <a:pt x="68" y="186"/>
                  </a:lnTo>
                  <a:lnTo>
                    <a:pt x="66" y="185"/>
                  </a:lnTo>
                  <a:lnTo>
                    <a:pt x="65" y="185"/>
                  </a:lnTo>
                  <a:lnTo>
                    <a:pt x="64" y="185"/>
                  </a:lnTo>
                  <a:lnTo>
                    <a:pt x="62" y="185"/>
                  </a:lnTo>
                  <a:lnTo>
                    <a:pt x="61" y="184"/>
                  </a:lnTo>
                  <a:lnTo>
                    <a:pt x="60" y="184"/>
                  </a:lnTo>
                  <a:lnTo>
                    <a:pt x="59" y="184"/>
                  </a:lnTo>
                  <a:lnTo>
                    <a:pt x="58" y="184"/>
                  </a:lnTo>
                  <a:lnTo>
                    <a:pt x="57" y="183"/>
                  </a:lnTo>
                  <a:lnTo>
                    <a:pt x="55" y="183"/>
                  </a:lnTo>
                  <a:lnTo>
                    <a:pt x="54" y="183"/>
                  </a:lnTo>
                  <a:lnTo>
                    <a:pt x="53" y="183"/>
                  </a:lnTo>
                  <a:lnTo>
                    <a:pt x="52" y="182"/>
                  </a:lnTo>
                  <a:lnTo>
                    <a:pt x="50" y="182"/>
                  </a:lnTo>
                  <a:lnTo>
                    <a:pt x="50" y="182"/>
                  </a:lnTo>
                  <a:lnTo>
                    <a:pt x="49" y="181"/>
                  </a:lnTo>
                  <a:lnTo>
                    <a:pt x="48" y="181"/>
                  </a:lnTo>
                  <a:lnTo>
                    <a:pt x="47" y="181"/>
                  </a:lnTo>
                  <a:lnTo>
                    <a:pt x="45" y="180"/>
                  </a:lnTo>
                  <a:lnTo>
                    <a:pt x="44" y="180"/>
                  </a:lnTo>
                  <a:lnTo>
                    <a:pt x="43" y="179"/>
                  </a:lnTo>
                  <a:lnTo>
                    <a:pt x="42" y="179"/>
                  </a:lnTo>
                  <a:lnTo>
                    <a:pt x="41" y="179"/>
                  </a:lnTo>
                  <a:lnTo>
                    <a:pt x="40" y="179"/>
                  </a:lnTo>
                  <a:lnTo>
                    <a:pt x="39" y="179"/>
                  </a:lnTo>
                  <a:lnTo>
                    <a:pt x="38" y="179"/>
                  </a:lnTo>
                  <a:lnTo>
                    <a:pt x="37" y="178"/>
                  </a:lnTo>
                  <a:lnTo>
                    <a:pt x="36" y="178"/>
                  </a:lnTo>
                  <a:lnTo>
                    <a:pt x="35" y="177"/>
                  </a:lnTo>
                  <a:lnTo>
                    <a:pt x="34" y="177"/>
                  </a:lnTo>
                  <a:lnTo>
                    <a:pt x="32" y="176"/>
                  </a:lnTo>
                  <a:lnTo>
                    <a:pt x="31" y="176"/>
                  </a:lnTo>
                  <a:lnTo>
                    <a:pt x="31" y="175"/>
                  </a:lnTo>
                  <a:lnTo>
                    <a:pt x="30" y="175"/>
                  </a:lnTo>
                  <a:lnTo>
                    <a:pt x="29" y="174"/>
                  </a:lnTo>
                  <a:lnTo>
                    <a:pt x="28" y="174"/>
                  </a:lnTo>
                  <a:lnTo>
                    <a:pt x="27" y="173"/>
                  </a:lnTo>
                  <a:lnTo>
                    <a:pt x="26" y="173"/>
                  </a:lnTo>
                  <a:lnTo>
                    <a:pt x="26" y="173"/>
                  </a:lnTo>
                  <a:lnTo>
                    <a:pt x="25" y="172"/>
                  </a:lnTo>
                  <a:lnTo>
                    <a:pt x="25" y="172"/>
                  </a:lnTo>
                  <a:lnTo>
                    <a:pt x="24" y="172"/>
                  </a:lnTo>
                  <a:lnTo>
                    <a:pt x="24" y="172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2" y="171"/>
                  </a:lnTo>
                  <a:lnTo>
                    <a:pt x="22" y="170"/>
                  </a:lnTo>
                  <a:lnTo>
                    <a:pt x="21" y="170"/>
                  </a:lnTo>
                  <a:lnTo>
                    <a:pt x="21" y="170"/>
                  </a:lnTo>
                  <a:lnTo>
                    <a:pt x="21" y="169"/>
                  </a:lnTo>
                  <a:lnTo>
                    <a:pt x="21" y="169"/>
                  </a:lnTo>
                  <a:lnTo>
                    <a:pt x="20" y="169"/>
                  </a:lnTo>
                  <a:lnTo>
                    <a:pt x="20" y="169"/>
                  </a:lnTo>
                  <a:lnTo>
                    <a:pt x="19" y="169"/>
                  </a:lnTo>
                  <a:lnTo>
                    <a:pt x="19" y="169"/>
                  </a:lnTo>
                  <a:lnTo>
                    <a:pt x="18" y="168"/>
                  </a:lnTo>
                  <a:lnTo>
                    <a:pt x="18" y="168"/>
                  </a:lnTo>
                  <a:lnTo>
                    <a:pt x="17" y="168"/>
                  </a:lnTo>
                  <a:lnTo>
                    <a:pt x="17" y="167"/>
                  </a:lnTo>
                  <a:lnTo>
                    <a:pt x="16" y="167"/>
                  </a:lnTo>
                  <a:lnTo>
                    <a:pt x="16" y="167"/>
                  </a:lnTo>
                  <a:lnTo>
                    <a:pt x="16" y="166"/>
                  </a:lnTo>
                  <a:lnTo>
                    <a:pt x="15" y="166"/>
                  </a:lnTo>
                  <a:lnTo>
                    <a:pt x="15" y="166"/>
                  </a:lnTo>
                  <a:lnTo>
                    <a:pt x="14" y="165"/>
                  </a:lnTo>
                  <a:lnTo>
                    <a:pt x="14" y="165"/>
                  </a:lnTo>
                  <a:lnTo>
                    <a:pt x="13" y="164"/>
                  </a:lnTo>
                  <a:lnTo>
                    <a:pt x="13" y="164"/>
                  </a:lnTo>
                  <a:lnTo>
                    <a:pt x="12" y="164"/>
                  </a:lnTo>
                  <a:lnTo>
                    <a:pt x="12" y="163"/>
                  </a:lnTo>
                  <a:lnTo>
                    <a:pt x="12" y="163"/>
                  </a:lnTo>
                  <a:lnTo>
                    <a:pt x="12" y="162"/>
                  </a:lnTo>
                  <a:lnTo>
                    <a:pt x="12" y="162"/>
                  </a:lnTo>
                  <a:lnTo>
                    <a:pt x="11" y="161"/>
                  </a:lnTo>
                  <a:lnTo>
                    <a:pt x="11" y="161"/>
                  </a:lnTo>
                  <a:lnTo>
                    <a:pt x="10" y="161"/>
                  </a:lnTo>
                  <a:lnTo>
                    <a:pt x="10" y="160"/>
                  </a:lnTo>
                  <a:lnTo>
                    <a:pt x="9" y="160"/>
                  </a:lnTo>
                  <a:lnTo>
                    <a:pt x="9" y="160"/>
                  </a:lnTo>
                  <a:lnTo>
                    <a:pt x="9" y="160"/>
                  </a:lnTo>
                  <a:lnTo>
                    <a:pt x="8" y="159"/>
                  </a:lnTo>
                  <a:lnTo>
                    <a:pt x="8" y="159"/>
                  </a:lnTo>
                  <a:lnTo>
                    <a:pt x="8" y="158"/>
                  </a:lnTo>
                  <a:lnTo>
                    <a:pt x="7" y="158"/>
                  </a:lnTo>
                  <a:lnTo>
                    <a:pt x="7" y="157"/>
                  </a:lnTo>
                  <a:lnTo>
                    <a:pt x="6" y="157"/>
                  </a:lnTo>
                  <a:lnTo>
                    <a:pt x="6" y="156"/>
                  </a:lnTo>
                  <a:lnTo>
                    <a:pt x="6" y="156"/>
                  </a:lnTo>
                  <a:lnTo>
                    <a:pt x="5" y="155"/>
                  </a:lnTo>
                  <a:lnTo>
                    <a:pt x="5" y="154"/>
                  </a:lnTo>
                  <a:lnTo>
                    <a:pt x="5" y="154"/>
                  </a:lnTo>
                  <a:lnTo>
                    <a:pt x="4" y="153"/>
                  </a:lnTo>
                  <a:lnTo>
                    <a:pt x="4" y="153"/>
                  </a:lnTo>
                  <a:lnTo>
                    <a:pt x="4" y="152"/>
                  </a:lnTo>
                  <a:lnTo>
                    <a:pt x="3" y="152"/>
                  </a:lnTo>
                  <a:lnTo>
                    <a:pt x="3" y="151"/>
                  </a:lnTo>
                  <a:lnTo>
                    <a:pt x="3" y="150"/>
                  </a:lnTo>
                  <a:lnTo>
                    <a:pt x="2" y="150"/>
                  </a:lnTo>
                  <a:lnTo>
                    <a:pt x="2" y="150"/>
                  </a:lnTo>
                  <a:lnTo>
                    <a:pt x="2" y="150"/>
                  </a:lnTo>
                  <a:lnTo>
                    <a:pt x="2" y="149"/>
                  </a:lnTo>
                  <a:lnTo>
                    <a:pt x="2" y="148"/>
                  </a:lnTo>
                  <a:lnTo>
                    <a:pt x="2" y="148"/>
                  </a:lnTo>
                  <a:lnTo>
                    <a:pt x="2" y="147"/>
                  </a:lnTo>
                  <a:lnTo>
                    <a:pt x="2" y="147"/>
                  </a:lnTo>
                  <a:lnTo>
                    <a:pt x="2" y="146"/>
                  </a:lnTo>
                  <a:lnTo>
                    <a:pt x="1" y="145"/>
                  </a:lnTo>
                  <a:lnTo>
                    <a:pt x="1" y="145"/>
                  </a:lnTo>
                  <a:lnTo>
                    <a:pt x="1" y="144"/>
                  </a:lnTo>
                  <a:lnTo>
                    <a:pt x="1" y="143"/>
                  </a:lnTo>
                  <a:lnTo>
                    <a:pt x="1" y="143"/>
                  </a:lnTo>
                  <a:lnTo>
                    <a:pt x="0" y="142"/>
                  </a:lnTo>
                  <a:lnTo>
                    <a:pt x="0" y="141"/>
                  </a:lnTo>
                  <a:lnTo>
                    <a:pt x="0" y="141"/>
                  </a:lnTo>
                  <a:lnTo>
                    <a:pt x="0" y="140"/>
                  </a:lnTo>
                  <a:lnTo>
                    <a:pt x="0" y="140"/>
                  </a:lnTo>
                  <a:lnTo>
                    <a:pt x="0" y="139"/>
                  </a:lnTo>
                  <a:lnTo>
                    <a:pt x="0" y="139"/>
                  </a:lnTo>
                  <a:lnTo>
                    <a:pt x="0" y="138"/>
                  </a:lnTo>
                  <a:lnTo>
                    <a:pt x="0" y="137"/>
                  </a:lnTo>
                  <a:lnTo>
                    <a:pt x="0" y="136"/>
                  </a:lnTo>
                  <a:lnTo>
                    <a:pt x="0" y="135"/>
                  </a:lnTo>
                  <a:lnTo>
                    <a:pt x="0" y="135"/>
                  </a:lnTo>
                  <a:lnTo>
                    <a:pt x="0" y="134"/>
                  </a:lnTo>
                  <a:lnTo>
                    <a:pt x="0" y="133"/>
                  </a:lnTo>
                  <a:lnTo>
                    <a:pt x="0" y="132"/>
                  </a:lnTo>
                  <a:lnTo>
                    <a:pt x="0" y="132"/>
                  </a:lnTo>
                  <a:lnTo>
                    <a:pt x="0" y="131"/>
                  </a:lnTo>
                  <a:lnTo>
                    <a:pt x="0" y="131"/>
                  </a:lnTo>
                  <a:lnTo>
                    <a:pt x="1" y="131"/>
                  </a:lnTo>
                  <a:lnTo>
                    <a:pt x="1" y="130"/>
                  </a:lnTo>
                  <a:lnTo>
                    <a:pt x="1" y="129"/>
                  </a:lnTo>
                  <a:lnTo>
                    <a:pt x="1" y="129"/>
                  </a:lnTo>
                  <a:lnTo>
                    <a:pt x="1" y="128"/>
                  </a:lnTo>
                  <a:lnTo>
                    <a:pt x="2" y="127"/>
                  </a:lnTo>
                  <a:lnTo>
                    <a:pt x="2" y="127"/>
                  </a:lnTo>
                  <a:lnTo>
                    <a:pt x="2" y="126"/>
                  </a:lnTo>
                  <a:lnTo>
                    <a:pt x="2" y="126"/>
                  </a:lnTo>
                  <a:lnTo>
                    <a:pt x="2" y="125"/>
                  </a:lnTo>
                  <a:lnTo>
                    <a:pt x="2" y="125"/>
                  </a:lnTo>
                  <a:lnTo>
                    <a:pt x="2" y="124"/>
                  </a:lnTo>
                  <a:lnTo>
                    <a:pt x="2" y="123"/>
                  </a:lnTo>
                  <a:lnTo>
                    <a:pt x="2" y="123"/>
                  </a:lnTo>
                  <a:lnTo>
                    <a:pt x="3" y="123"/>
                  </a:lnTo>
                  <a:lnTo>
                    <a:pt x="3" y="123"/>
                  </a:lnTo>
                  <a:close/>
                </a:path>
              </a:pathLst>
            </a:custGeom>
            <a:grpFill/>
            <a:ln w="215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0" name="Freeform 143">
              <a:extLst>
                <a:ext uri="{FF2B5EF4-FFF2-40B4-BE49-F238E27FC236}">
                  <a16:creationId xmlns:a16="http://schemas.microsoft.com/office/drawing/2014/main" id="{5D9516D6-980B-50F9-7451-4660EB905C1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1450" y="9090026"/>
              <a:ext cx="171450" cy="211138"/>
            </a:xfrm>
            <a:custGeom>
              <a:avLst/>
              <a:gdLst>
                <a:gd name="T0" fmla="*/ 85 w 108"/>
                <a:gd name="T1" fmla="*/ 18 h 133"/>
                <a:gd name="T2" fmla="*/ 88 w 108"/>
                <a:gd name="T3" fmla="*/ 9 h 133"/>
                <a:gd name="T4" fmla="*/ 102 w 108"/>
                <a:gd name="T5" fmla="*/ 1 h 133"/>
                <a:gd name="T6" fmla="*/ 108 w 108"/>
                <a:gd name="T7" fmla="*/ 15 h 133"/>
                <a:gd name="T8" fmla="*/ 105 w 108"/>
                <a:gd name="T9" fmla="*/ 27 h 133"/>
                <a:gd name="T10" fmla="*/ 102 w 108"/>
                <a:gd name="T11" fmla="*/ 43 h 133"/>
                <a:gd name="T12" fmla="*/ 101 w 108"/>
                <a:gd name="T13" fmla="*/ 52 h 133"/>
                <a:gd name="T14" fmla="*/ 98 w 108"/>
                <a:gd name="T15" fmla="*/ 61 h 133"/>
                <a:gd name="T16" fmla="*/ 95 w 108"/>
                <a:gd name="T17" fmla="*/ 68 h 133"/>
                <a:gd name="T18" fmla="*/ 92 w 108"/>
                <a:gd name="T19" fmla="*/ 77 h 133"/>
                <a:gd name="T20" fmla="*/ 89 w 108"/>
                <a:gd name="T21" fmla="*/ 84 h 133"/>
                <a:gd name="T22" fmla="*/ 85 w 108"/>
                <a:gd name="T23" fmla="*/ 93 h 133"/>
                <a:gd name="T24" fmla="*/ 83 w 108"/>
                <a:gd name="T25" fmla="*/ 99 h 133"/>
                <a:gd name="T26" fmla="*/ 81 w 108"/>
                <a:gd name="T27" fmla="*/ 102 h 133"/>
                <a:gd name="T28" fmla="*/ 79 w 108"/>
                <a:gd name="T29" fmla="*/ 107 h 133"/>
                <a:gd name="T30" fmla="*/ 76 w 108"/>
                <a:gd name="T31" fmla="*/ 111 h 133"/>
                <a:gd name="T32" fmla="*/ 74 w 108"/>
                <a:gd name="T33" fmla="*/ 114 h 133"/>
                <a:gd name="T34" fmla="*/ 72 w 108"/>
                <a:gd name="T35" fmla="*/ 118 h 133"/>
                <a:gd name="T36" fmla="*/ 68 w 108"/>
                <a:gd name="T37" fmla="*/ 121 h 133"/>
                <a:gd name="T38" fmla="*/ 64 w 108"/>
                <a:gd name="T39" fmla="*/ 124 h 133"/>
                <a:gd name="T40" fmla="*/ 62 w 108"/>
                <a:gd name="T41" fmla="*/ 127 h 133"/>
                <a:gd name="T42" fmla="*/ 57 w 108"/>
                <a:gd name="T43" fmla="*/ 130 h 133"/>
                <a:gd name="T44" fmla="*/ 53 w 108"/>
                <a:gd name="T45" fmla="*/ 131 h 133"/>
                <a:gd name="T46" fmla="*/ 47 w 108"/>
                <a:gd name="T47" fmla="*/ 132 h 133"/>
                <a:gd name="T48" fmla="*/ 42 w 108"/>
                <a:gd name="T49" fmla="*/ 133 h 133"/>
                <a:gd name="T50" fmla="*/ 36 w 108"/>
                <a:gd name="T51" fmla="*/ 132 h 133"/>
                <a:gd name="T52" fmla="*/ 31 w 108"/>
                <a:gd name="T53" fmla="*/ 131 h 133"/>
                <a:gd name="T54" fmla="*/ 26 w 108"/>
                <a:gd name="T55" fmla="*/ 130 h 133"/>
                <a:gd name="T56" fmla="*/ 22 w 108"/>
                <a:gd name="T57" fmla="*/ 126 h 133"/>
                <a:gd name="T58" fmla="*/ 19 w 108"/>
                <a:gd name="T59" fmla="*/ 122 h 133"/>
                <a:gd name="T60" fmla="*/ 17 w 108"/>
                <a:gd name="T61" fmla="*/ 118 h 133"/>
                <a:gd name="T62" fmla="*/ 14 w 108"/>
                <a:gd name="T63" fmla="*/ 116 h 133"/>
                <a:gd name="T64" fmla="*/ 10 w 108"/>
                <a:gd name="T65" fmla="*/ 113 h 133"/>
                <a:gd name="T66" fmla="*/ 6 w 108"/>
                <a:gd name="T67" fmla="*/ 110 h 133"/>
                <a:gd name="T68" fmla="*/ 3 w 108"/>
                <a:gd name="T69" fmla="*/ 105 h 133"/>
                <a:gd name="T70" fmla="*/ 1 w 108"/>
                <a:gd name="T71" fmla="*/ 102 h 133"/>
                <a:gd name="T72" fmla="*/ 0 w 108"/>
                <a:gd name="T73" fmla="*/ 97 h 133"/>
                <a:gd name="T74" fmla="*/ 0 w 108"/>
                <a:gd name="T75" fmla="*/ 92 h 133"/>
                <a:gd name="T76" fmla="*/ 1 w 108"/>
                <a:gd name="T77" fmla="*/ 88 h 133"/>
                <a:gd name="T78" fmla="*/ 2 w 108"/>
                <a:gd name="T79" fmla="*/ 84 h 133"/>
                <a:gd name="T80" fmla="*/ 3 w 108"/>
                <a:gd name="T81" fmla="*/ 81 h 133"/>
                <a:gd name="T82" fmla="*/ 5 w 108"/>
                <a:gd name="T83" fmla="*/ 77 h 133"/>
                <a:gd name="T84" fmla="*/ 7 w 108"/>
                <a:gd name="T85" fmla="*/ 73 h 133"/>
                <a:gd name="T86" fmla="*/ 12 w 108"/>
                <a:gd name="T87" fmla="*/ 66 h 133"/>
                <a:gd name="T88" fmla="*/ 18 w 108"/>
                <a:gd name="T89" fmla="*/ 57 h 133"/>
                <a:gd name="T90" fmla="*/ 23 w 108"/>
                <a:gd name="T91" fmla="*/ 51 h 133"/>
                <a:gd name="T92" fmla="*/ 27 w 108"/>
                <a:gd name="T93" fmla="*/ 46 h 133"/>
                <a:gd name="T94" fmla="*/ 30 w 108"/>
                <a:gd name="T95" fmla="*/ 42 h 133"/>
                <a:gd name="T96" fmla="*/ 33 w 108"/>
                <a:gd name="T97" fmla="*/ 39 h 133"/>
                <a:gd name="T98" fmla="*/ 35 w 108"/>
                <a:gd name="T99" fmla="*/ 36 h 133"/>
                <a:gd name="T100" fmla="*/ 38 w 108"/>
                <a:gd name="T101" fmla="*/ 34 h 133"/>
                <a:gd name="T102" fmla="*/ 41 w 108"/>
                <a:gd name="T103" fmla="*/ 32 h 133"/>
                <a:gd name="T104" fmla="*/ 45 w 108"/>
                <a:gd name="T105" fmla="*/ 29 h 133"/>
                <a:gd name="T106" fmla="*/ 51 w 108"/>
                <a:gd name="T107" fmla="*/ 26 h 133"/>
                <a:gd name="T108" fmla="*/ 54 w 108"/>
                <a:gd name="T109" fmla="*/ 24 h 133"/>
                <a:gd name="T110" fmla="*/ 55 w 108"/>
                <a:gd name="T111" fmla="*/ 21 h 133"/>
                <a:gd name="T112" fmla="*/ 59 w 108"/>
                <a:gd name="T113" fmla="*/ 17 h 133"/>
                <a:gd name="T114" fmla="*/ 65 w 108"/>
                <a:gd name="T115" fmla="*/ 14 h 133"/>
                <a:gd name="T116" fmla="*/ 75 w 108"/>
                <a:gd name="T117" fmla="*/ 1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8" h="133">
                  <a:moveTo>
                    <a:pt x="75" y="13"/>
                  </a:moveTo>
                  <a:lnTo>
                    <a:pt x="76" y="13"/>
                  </a:lnTo>
                  <a:lnTo>
                    <a:pt x="77" y="13"/>
                  </a:lnTo>
                  <a:lnTo>
                    <a:pt x="84" y="15"/>
                  </a:lnTo>
                  <a:lnTo>
                    <a:pt x="84" y="15"/>
                  </a:lnTo>
                  <a:lnTo>
                    <a:pt x="85" y="18"/>
                  </a:lnTo>
                  <a:lnTo>
                    <a:pt x="85" y="18"/>
                  </a:lnTo>
                  <a:lnTo>
                    <a:pt x="86" y="16"/>
                  </a:lnTo>
                  <a:lnTo>
                    <a:pt x="86" y="15"/>
                  </a:lnTo>
                  <a:lnTo>
                    <a:pt x="87" y="14"/>
                  </a:lnTo>
                  <a:lnTo>
                    <a:pt x="87" y="12"/>
                  </a:lnTo>
                  <a:lnTo>
                    <a:pt x="88" y="11"/>
                  </a:lnTo>
                  <a:lnTo>
                    <a:pt x="88" y="9"/>
                  </a:lnTo>
                  <a:lnTo>
                    <a:pt x="88" y="9"/>
                  </a:lnTo>
                  <a:lnTo>
                    <a:pt x="89" y="8"/>
                  </a:lnTo>
                  <a:lnTo>
                    <a:pt x="89" y="7"/>
                  </a:lnTo>
                  <a:lnTo>
                    <a:pt x="89" y="7"/>
                  </a:lnTo>
                  <a:lnTo>
                    <a:pt x="93" y="1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02" y="1"/>
                  </a:lnTo>
                  <a:lnTo>
                    <a:pt x="108" y="6"/>
                  </a:lnTo>
                  <a:lnTo>
                    <a:pt x="108" y="14"/>
                  </a:lnTo>
                  <a:lnTo>
                    <a:pt x="108" y="14"/>
                  </a:lnTo>
                  <a:lnTo>
                    <a:pt x="108" y="14"/>
                  </a:lnTo>
                  <a:lnTo>
                    <a:pt x="108" y="15"/>
                  </a:lnTo>
                  <a:lnTo>
                    <a:pt x="108" y="15"/>
                  </a:lnTo>
                  <a:lnTo>
                    <a:pt x="108" y="15"/>
                  </a:lnTo>
                  <a:lnTo>
                    <a:pt x="107" y="16"/>
                  </a:lnTo>
                  <a:lnTo>
                    <a:pt x="107" y="17"/>
                  </a:lnTo>
                  <a:lnTo>
                    <a:pt x="107" y="19"/>
                  </a:lnTo>
                  <a:lnTo>
                    <a:pt x="106" y="21"/>
                  </a:lnTo>
                  <a:lnTo>
                    <a:pt x="106" y="22"/>
                  </a:lnTo>
                  <a:lnTo>
                    <a:pt x="106" y="24"/>
                  </a:lnTo>
                  <a:lnTo>
                    <a:pt x="105" y="27"/>
                  </a:lnTo>
                  <a:lnTo>
                    <a:pt x="104" y="29"/>
                  </a:lnTo>
                  <a:lnTo>
                    <a:pt x="104" y="32"/>
                  </a:lnTo>
                  <a:lnTo>
                    <a:pt x="104" y="34"/>
                  </a:lnTo>
                  <a:lnTo>
                    <a:pt x="103" y="35"/>
                  </a:lnTo>
                  <a:lnTo>
                    <a:pt x="103" y="38"/>
                  </a:lnTo>
                  <a:lnTo>
                    <a:pt x="102" y="40"/>
                  </a:lnTo>
                  <a:lnTo>
                    <a:pt x="102" y="43"/>
                  </a:lnTo>
                  <a:lnTo>
                    <a:pt x="102" y="44"/>
                  </a:lnTo>
                  <a:lnTo>
                    <a:pt x="102" y="45"/>
                  </a:lnTo>
                  <a:lnTo>
                    <a:pt x="102" y="47"/>
                  </a:lnTo>
                  <a:lnTo>
                    <a:pt x="102" y="48"/>
                  </a:lnTo>
                  <a:lnTo>
                    <a:pt x="101" y="50"/>
                  </a:lnTo>
                  <a:lnTo>
                    <a:pt x="101" y="51"/>
                  </a:lnTo>
                  <a:lnTo>
                    <a:pt x="101" y="52"/>
                  </a:lnTo>
                  <a:lnTo>
                    <a:pt x="100" y="53"/>
                  </a:lnTo>
                  <a:lnTo>
                    <a:pt x="100" y="54"/>
                  </a:lnTo>
                  <a:lnTo>
                    <a:pt x="99" y="55"/>
                  </a:lnTo>
                  <a:lnTo>
                    <a:pt x="99" y="57"/>
                  </a:lnTo>
                  <a:lnTo>
                    <a:pt x="98" y="58"/>
                  </a:lnTo>
                  <a:lnTo>
                    <a:pt x="98" y="59"/>
                  </a:lnTo>
                  <a:lnTo>
                    <a:pt x="98" y="61"/>
                  </a:lnTo>
                  <a:lnTo>
                    <a:pt x="97" y="62"/>
                  </a:lnTo>
                  <a:lnTo>
                    <a:pt x="97" y="63"/>
                  </a:lnTo>
                  <a:lnTo>
                    <a:pt x="96" y="64"/>
                  </a:lnTo>
                  <a:lnTo>
                    <a:pt x="96" y="64"/>
                  </a:lnTo>
                  <a:lnTo>
                    <a:pt x="96" y="65"/>
                  </a:lnTo>
                  <a:lnTo>
                    <a:pt x="95" y="67"/>
                  </a:lnTo>
                  <a:lnTo>
                    <a:pt x="95" y="68"/>
                  </a:lnTo>
                  <a:lnTo>
                    <a:pt x="94" y="69"/>
                  </a:lnTo>
                  <a:lnTo>
                    <a:pt x="94" y="71"/>
                  </a:lnTo>
                  <a:lnTo>
                    <a:pt x="93" y="72"/>
                  </a:lnTo>
                  <a:lnTo>
                    <a:pt x="93" y="73"/>
                  </a:lnTo>
                  <a:lnTo>
                    <a:pt x="93" y="74"/>
                  </a:lnTo>
                  <a:lnTo>
                    <a:pt x="93" y="75"/>
                  </a:lnTo>
                  <a:lnTo>
                    <a:pt x="92" y="77"/>
                  </a:lnTo>
                  <a:lnTo>
                    <a:pt x="92" y="78"/>
                  </a:lnTo>
                  <a:lnTo>
                    <a:pt x="91" y="79"/>
                  </a:lnTo>
                  <a:lnTo>
                    <a:pt x="91" y="81"/>
                  </a:lnTo>
                  <a:lnTo>
                    <a:pt x="90" y="82"/>
                  </a:lnTo>
                  <a:lnTo>
                    <a:pt x="90" y="83"/>
                  </a:lnTo>
                  <a:lnTo>
                    <a:pt x="89" y="83"/>
                  </a:lnTo>
                  <a:lnTo>
                    <a:pt x="89" y="84"/>
                  </a:lnTo>
                  <a:lnTo>
                    <a:pt x="88" y="85"/>
                  </a:lnTo>
                  <a:lnTo>
                    <a:pt x="88" y="87"/>
                  </a:lnTo>
                  <a:lnTo>
                    <a:pt x="87" y="88"/>
                  </a:lnTo>
                  <a:lnTo>
                    <a:pt x="87" y="89"/>
                  </a:lnTo>
                  <a:lnTo>
                    <a:pt x="86" y="91"/>
                  </a:lnTo>
                  <a:lnTo>
                    <a:pt x="86" y="92"/>
                  </a:lnTo>
                  <a:lnTo>
                    <a:pt x="85" y="93"/>
                  </a:lnTo>
                  <a:lnTo>
                    <a:pt x="85" y="94"/>
                  </a:lnTo>
                  <a:lnTo>
                    <a:pt x="84" y="95"/>
                  </a:lnTo>
                  <a:lnTo>
                    <a:pt x="84" y="96"/>
                  </a:lnTo>
                  <a:lnTo>
                    <a:pt x="84" y="97"/>
                  </a:lnTo>
                  <a:lnTo>
                    <a:pt x="83" y="97"/>
                  </a:lnTo>
                  <a:lnTo>
                    <a:pt x="83" y="98"/>
                  </a:lnTo>
                  <a:lnTo>
                    <a:pt x="83" y="99"/>
                  </a:lnTo>
                  <a:lnTo>
                    <a:pt x="83" y="99"/>
                  </a:lnTo>
                  <a:lnTo>
                    <a:pt x="83" y="100"/>
                  </a:lnTo>
                  <a:lnTo>
                    <a:pt x="83" y="101"/>
                  </a:lnTo>
                  <a:lnTo>
                    <a:pt x="82" y="101"/>
                  </a:lnTo>
                  <a:lnTo>
                    <a:pt x="82" y="102"/>
                  </a:lnTo>
                  <a:lnTo>
                    <a:pt x="82" y="102"/>
                  </a:lnTo>
                  <a:lnTo>
                    <a:pt x="81" y="102"/>
                  </a:lnTo>
                  <a:lnTo>
                    <a:pt x="81" y="103"/>
                  </a:lnTo>
                  <a:lnTo>
                    <a:pt x="81" y="103"/>
                  </a:lnTo>
                  <a:lnTo>
                    <a:pt x="80" y="104"/>
                  </a:lnTo>
                  <a:lnTo>
                    <a:pt x="80" y="105"/>
                  </a:lnTo>
                  <a:lnTo>
                    <a:pt x="80" y="105"/>
                  </a:lnTo>
                  <a:lnTo>
                    <a:pt x="79" y="106"/>
                  </a:lnTo>
                  <a:lnTo>
                    <a:pt x="79" y="107"/>
                  </a:lnTo>
                  <a:lnTo>
                    <a:pt x="79" y="107"/>
                  </a:lnTo>
                  <a:lnTo>
                    <a:pt x="78" y="108"/>
                  </a:lnTo>
                  <a:lnTo>
                    <a:pt x="78" y="108"/>
                  </a:lnTo>
                  <a:lnTo>
                    <a:pt x="78" y="109"/>
                  </a:lnTo>
                  <a:lnTo>
                    <a:pt x="77" y="110"/>
                  </a:lnTo>
                  <a:lnTo>
                    <a:pt x="77" y="110"/>
                  </a:lnTo>
                  <a:lnTo>
                    <a:pt x="76" y="111"/>
                  </a:lnTo>
                  <a:lnTo>
                    <a:pt x="76" y="111"/>
                  </a:lnTo>
                  <a:lnTo>
                    <a:pt x="76" y="112"/>
                  </a:lnTo>
                  <a:lnTo>
                    <a:pt x="75" y="112"/>
                  </a:lnTo>
                  <a:lnTo>
                    <a:pt x="75" y="112"/>
                  </a:lnTo>
                  <a:lnTo>
                    <a:pt x="74" y="113"/>
                  </a:lnTo>
                  <a:lnTo>
                    <a:pt x="74" y="113"/>
                  </a:lnTo>
                  <a:lnTo>
                    <a:pt x="74" y="114"/>
                  </a:lnTo>
                  <a:lnTo>
                    <a:pt x="73" y="115"/>
                  </a:lnTo>
                  <a:lnTo>
                    <a:pt x="73" y="115"/>
                  </a:lnTo>
                  <a:lnTo>
                    <a:pt x="73" y="116"/>
                  </a:lnTo>
                  <a:lnTo>
                    <a:pt x="73" y="116"/>
                  </a:lnTo>
                  <a:lnTo>
                    <a:pt x="73" y="117"/>
                  </a:lnTo>
                  <a:lnTo>
                    <a:pt x="72" y="118"/>
                  </a:lnTo>
                  <a:lnTo>
                    <a:pt x="72" y="118"/>
                  </a:lnTo>
                  <a:lnTo>
                    <a:pt x="71" y="119"/>
                  </a:lnTo>
                  <a:lnTo>
                    <a:pt x="71" y="119"/>
                  </a:lnTo>
                  <a:lnTo>
                    <a:pt x="70" y="120"/>
                  </a:lnTo>
                  <a:lnTo>
                    <a:pt x="70" y="120"/>
                  </a:lnTo>
                  <a:lnTo>
                    <a:pt x="69" y="121"/>
                  </a:lnTo>
                  <a:lnTo>
                    <a:pt x="69" y="121"/>
                  </a:lnTo>
                  <a:lnTo>
                    <a:pt x="68" y="121"/>
                  </a:lnTo>
                  <a:lnTo>
                    <a:pt x="68" y="121"/>
                  </a:lnTo>
                  <a:lnTo>
                    <a:pt x="67" y="122"/>
                  </a:lnTo>
                  <a:lnTo>
                    <a:pt x="67" y="122"/>
                  </a:lnTo>
                  <a:lnTo>
                    <a:pt x="66" y="123"/>
                  </a:lnTo>
                  <a:lnTo>
                    <a:pt x="66" y="123"/>
                  </a:lnTo>
                  <a:lnTo>
                    <a:pt x="65" y="124"/>
                  </a:lnTo>
                  <a:lnTo>
                    <a:pt x="64" y="124"/>
                  </a:lnTo>
                  <a:lnTo>
                    <a:pt x="64" y="125"/>
                  </a:lnTo>
                  <a:lnTo>
                    <a:pt x="64" y="125"/>
                  </a:lnTo>
                  <a:lnTo>
                    <a:pt x="64" y="125"/>
                  </a:lnTo>
                  <a:lnTo>
                    <a:pt x="64" y="126"/>
                  </a:lnTo>
                  <a:lnTo>
                    <a:pt x="63" y="126"/>
                  </a:lnTo>
                  <a:lnTo>
                    <a:pt x="62" y="127"/>
                  </a:lnTo>
                  <a:lnTo>
                    <a:pt x="62" y="127"/>
                  </a:lnTo>
                  <a:lnTo>
                    <a:pt x="61" y="127"/>
                  </a:lnTo>
                  <a:lnTo>
                    <a:pt x="60" y="128"/>
                  </a:lnTo>
                  <a:lnTo>
                    <a:pt x="60" y="128"/>
                  </a:lnTo>
                  <a:lnTo>
                    <a:pt x="59" y="129"/>
                  </a:lnTo>
                  <a:lnTo>
                    <a:pt x="58" y="129"/>
                  </a:lnTo>
                  <a:lnTo>
                    <a:pt x="58" y="129"/>
                  </a:lnTo>
                  <a:lnTo>
                    <a:pt x="57" y="130"/>
                  </a:lnTo>
                  <a:lnTo>
                    <a:pt x="56" y="130"/>
                  </a:lnTo>
                  <a:lnTo>
                    <a:pt x="56" y="130"/>
                  </a:lnTo>
                  <a:lnTo>
                    <a:pt x="55" y="131"/>
                  </a:lnTo>
                  <a:lnTo>
                    <a:pt x="54" y="131"/>
                  </a:lnTo>
                  <a:lnTo>
                    <a:pt x="54" y="131"/>
                  </a:lnTo>
                  <a:lnTo>
                    <a:pt x="54" y="131"/>
                  </a:lnTo>
                  <a:lnTo>
                    <a:pt x="53" y="131"/>
                  </a:lnTo>
                  <a:lnTo>
                    <a:pt x="52" y="131"/>
                  </a:lnTo>
                  <a:lnTo>
                    <a:pt x="51" y="131"/>
                  </a:lnTo>
                  <a:lnTo>
                    <a:pt x="50" y="131"/>
                  </a:lnTo>
                  <a:lnTo>
                    <a:pt x="50" y="132"/>
                  </a:lnTo>
                  <a:lnTo>
                    <a:pt x="49" y="132"/>
                  </a:lnTo>
                  <a:lnTo>
                    <a:pt x="48" y="132"/>
                  </a:lnTo>
                  <a:lnTo>
                    <a:pt x="47" y="132"/>
                  </a:lnTo>
                  <a:lnTo>
                    <a:pt x="46" y="132"/>
                  </a:lnTo>
                  <a:lnTo>
                    <a:pt x="46" y="132"/>
                  </a:lnTo>
                  <a:lnTo>
                    <a:pt x="45" y="132"/>
                  </a:lnTo>
                  <a:lnTo>
                    <a:pt x="45" y="132"/>
                  </a:lnTo>
                  <a:lnTo>
                    <a:pt x="44" y="133"/>
                  </a:lnTo>
                  <a:lnTo>
                    <a:pt x="43" y="133"/>
                  </a:lnTo>
                  <a:lnTo>
                    <a:pt x="42" y="133"/>
                  </a:lnTo>
                  <a:lnTo>
                    <a:pt x="41" y="133"/>
                  </a:lnTo>
                  <a:lnTo>
                    <a:pt x="41" y="133"/>
                  </a:lnTo>
                  <a:lnTo>
                    <a:pt x="40" y="133"/>
                  </a:lnTo>
                  <a:lnTo>
                    <a:pt x="39" y="133"/>
                  </a:lnTo>
                  <a:lnTo>
                    <a:pt x="38" y="133"/>
                  </a:lnTo>
                  <a:lnTo>
                    <a:pt x="37" y="132"/>
                  </a:lnTo>
                  <a:lnTo>
                    <a:pt x="36" y="132"/>
                  </a:lnTo>
                  <a:lnTo>
                    <a:pt x="36" y="132"/>
                  </a:lnTo>
                  <a:lnTo>
                    <a:pt x="35" y="132"/>
                  </a:lnTo>
                  <a:lnTo>
                    <a:pt x="35" y="132"/>
                  </a:lnTo>
                  <a:lnTo>
                    <a:pt x="34" y="132"/>
                  </a:lnTo>
                  <a:lnTo>
                    <a:pt x="33" y="132"/>
                  </a:lnTo>
                  <a:lnTo>
                    <a:pt x="32" y="131"/>
                  </a:lnTo>
                  <a:lnTo>
                    <a:pt x="31" y="131"/>
                  </a:lnTo>
                  <a:lnTo>
                    <a:pt x="31" y="131"/>
                  </a:lnTo>
                  <a:lnTo>
                    <a:pt x="30" y="131"/>
                  </a:lnTo>
                  <a:lnTo>
                    <a:pt x="29" y="131"/>
                  </a:lnTo>
                  <a:lnTo>
                    <a:pt x="28" y="131"/>
                  </a:lnTo>
                  <a:lnTo>
                    <a:pt x="27" y="131"/>
                  </a:lnTo>
                  <a:lnTo>
                    <a:pt x="27" y="130"/>
                  </a:lnTo>
                  <a:lnTo>
                    <a:pt x="26" y="130"/>
                  </a:lnTo>
                  <a:lnTo>
                    <a:pt x="26" y="129"/>
                  </a:lnTo>
                  <a:lnTo>
                    <a:pt x="25" y="129"/>
                  </a:lnTo>
                  <a:lnTo>
                    <a:pt x="25" y="128"/>
                  </a:lnTo>
                  <a:lnTo>
                    <a:pt x="24" y="128"/>
                  </a:lnTo>
                  <a:lnTo>
                    <a:pt x="23" y="127"/>
                  </a:lnTo>
                  <a:lnTo>
                    <a:pt x="23" y="127"/>
                  </a:lnTo>
                  <a:lnTo>
                    <a:pt x="22" y="126"/>
                  </a:lnTo>
                  <a:lnTo>
                    <a:pt x="21" y="125"/>
                  </a:lnTo>
                  <a:lnTo>
                    <a:pt x="21" y="125"/>
                  </a:lnTo>
                  <a:lnTo>
                    <a:pt x="20" y="124"/>
                  </a:lnTo>
                  <a:lnTo>
                    <a:pt x="20" y="123"/>
                  </a:lnTo>
                  <a:lnTo>
                    <a:pt x="19" y="123"/>
                  </a:lnTo>
                  <a:lnTo>
                    <a:pt x="19" y="122"/>
                  </a:lnTo>
                  <a:lnTo>
                    <a:pt x="19" y="122"/>
                  </a:lnTo>
                  <a:lnTo>
                    <a:pt x="18" y="121"/>
                  </a:lnTo>
                  <a:lnTo>
                    <a:pt x="18" y="121"/>
                  </a:lnTo>
                  <a:lnTo>
                    <a:pt x="18" y="121"/>
                  </a:lnTo>
                  <a:lnTo>
                    <a:pt x="18" y="120"/>
                  </a:lnTo>
                  <a:lnTo>
                    <a:pt x="17" y="120"/>
                  </a:lnTo>
                  <a:lnTo>
                    <a:pt x="17" y="119"/>
                  </a:lnTo>
                  <a:lnTo>
                    <a:pt x="17" y="118"/>
                  </a:lnTo>
                  <a:lnTo>
                    <a:pt x="17" y="118"/>
                  </a:lnTo>
                  <a:lnTo>
                    <a:pt x="17" y="118"/>
                  </a:lnTo>
                  <a:lnTo>
                    <a:pt x="16" y="117"/>
                  </a:lnTo>
                  <a:lnTo>
                    <a:pt x="16" y="117"/>
                  </a:lnTo>
                  <a:lnTo>
                    <a:pt x="16" y="117"/>
                  </a:lnTo>
                  <a:lnTo>
                    <a:pt x="15" y="117"/>
                  </a:lnTo>
                  <a:lnTo>
                    <a:pt x="14" y="116"/>
                  </a:lnTo>
                  <a:lnTo>
                    <a:pt x="14" y="116"/>
                  </a:lnTo>
                  <a:lnTo>
                    <a:pt x="13" y="116"/>
                  </a:lnTo>
                  <a:lnTo>
                    <a:pt x="12" y="115"/>
                  </a:lnTo>
                  <a:lnTo>
                    <a:pt x="12" y="115"/>
                  </a:lnTo>
                  <a:lnTo>
                    <a:pt x="11" y="114"/>
                  </a:lnTo>
                  <a:lnTo>
                    <a:pt x="10" y="114"/>
                  </a:lnTo>
                  <a:lnTo>
                    <a:pt x="10" y="113"/>
                  </a:lnTo>
                  <a:lnTo>
                    <a:pt x="9" y="113"/>
                  </a:lnTo>
                  <a:lnTo>
                    <a:pt x="8" y="112"/>
                  </a:lnTo>
                  <a:lnTo>
                    <a:pt x="8" y="112"/>
                  </a:lnTo>
                  <a:lnTo>
                    <a:pt x="7" y="112"/>
                  </a:lnTo>
                  <a:lnTo>
                    <a:pt x="7" y="112"/>
                  </a:lnTo>
                  <a:lnTo>
                    <a:pt x="7" y="111"/>
                  </a:lnTo>
                  <a:lnTo>
                    <a:pt x="6" y="110"/>
                  </a:lnTo>
                  <a:lnTo>
                    <a:pt x="6" y="110"/>
                  </a:lnTo>
                  <a:lnTo>
                    <a:pt x="5" y="109"/>
                  </a:lnTo>
                  <a:lnTo>
                    <a:pt x="5" y="108"/>
                  </a:lnTo>
                  <a:lnTo>
                    <a:pt x="4" y="107"/>
                  </a:lnTo>
                  <a:lnTo>
                    <a:pt x="4" y="107"/>
                  </a:lnTo>
                  <a:lnTo>
                    <a:pt x="3" y="106"/>
                  </a:lnTo>
                  <a:lnTo>
                    <a:pt x="3" y="105"/>
                  </a:lnTo>
                  <a:lnTo>
                    <a:pt x="3" y="105"/>
                  </a:lnTo>
                  <a:lnTo>
                    <a:pt x="2" y="104"/>
                  </a:lnTo>
                  <a:lnTo>
                    <a:pt x="2" y="103"/>
                  </a:lnTo>
                  <a:lnTo>
                    <a:pt x="2" y="102"/>
                  </a:lnTo>
                  <a:lnTo>
                    <a:pt x="2" y="102"/>
                  </a:lnTo>
                  <a:lnTo>
                    <a:pt x="2" y="102"/>
                  </a:lnTo>
                  <a:lnTo>
                    <a:pt x="1" y="102"/>
                  </a:lnTo>
                  <a:lnTo>
                    <a:pt x="1" y="101"/>
                  </a:lnTo>
                  <a:lnTo>
                    <a:pt x="1" y="100"/>
                  </a:lnTo>
                  <a:lnTo>
                    <a:pt x="1" y="100"/>
                  </a:lnTo>
                  <a:lnTo>
                    <a:pt x="1" y="99"/>
                  </a:lnTo>
                  <a:lnTo>
                    <a:pt x="1" y="98"/>
                  </a:lnTo>
                  <a:lnTo>
                    <a:pt x="1" y="97"/>
                  </a:lnTo>
                  <a:lnTo>
                    <a:pt x="0" y="97"/>
                  </a:lnTo>
                  <a:lnTo>
                    <a:pt x="0" y="96"/>
                  </a:lnTo>
                  <a:lnTo>
                    <a:pt x="0" y="95"/>
                  </a:lnTo>
                  <a:lnTo>
                    <a:pt x="0" y="95"/>
                  </a:lnTo>
                  <a:lnTo>
                    <a:pt x="0" y="94"/>
                  </a:lnTo>
                  <a:lnTo>
                    <a:pt x="0" y="93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0" y="91"/>
                  </a:lnTo>
                  <a:lnTo>
                    <a:pt x="1" y="91"/>
                  </a:lnTo>
                  <a:lnTo>
                    <a:pt x="1" y="90"/>
                  </a:lnTo>
                  <a:lnTo>
                    <a:pt x="1" y="90"/>
                  </a:lnTo>
                  <a:lnTo>
                    <a:pt x="1" y="89"/>
                  </a:lnTo>
                  <a:lnTo>
                    <a:pt x="1" y="88"/>
                  </a:lnTo>
                  <a:lnTo>
                    <a:pt x="1" y="88"/>
                  </a:lnTo>
                  <a:lnTo>
                    <a:pt x="1" y="87"/>
                  </a:lnTo>
                  <a:lnTo>
                    <a:pt x="1" y="86"/>
                  </a:lnTo>
                  <a:lnTo>
                    <a:pt x="1" y="86"/>
                  </a:lnTo>
                  <a:lnTo>
                    <a:pt x="2" y="85"/>
                  </a:lnTo>
                  <a:lnTo>
                    <a:pt x="2" y="84"/>
                  </a:lnTo>
                  <a:lnTo>
                    <a:pt x="2" y="84"/>
                  </a:lnTo>
                  <a:lnTo>
                    <a:pt x="2" y="83"/>
                  </a:lnTo>
                  <a:lnTo>
                    <a:pt x="2" y="83"/>
                  </a:lnTo>
                  <a:lnTo>
                    <a:pt x="2" y="83"/>
                  </a:lnTo>
                  <a:lnTo>
                    <a:pt x="3" y="83"/>
                  </a:lnTo>
                  <a:lnTo>
                    <a:pt x="3" y="82"/>
                  </a:lnTo>
                  <a:lnTo>
                    <a:pt x="3" y="82"/>
                  </a:lnTo>
                  <a:lnTo>
                    <a:pt x="3" y="81"/>
                  </a:lnTo>
                  <a:lnTo>
                    <a:pt x="4" y="81"/>
                  </a:lnTo>
                  <a:lnTo>
                    <a:pt x="4" y="80"/>
                  </a:lnTo>
                  <a:lnTo>
                    <a:pt x="4" y="80"/>
                  </a:lnTo>
                  <a:lnTo>
                    <a:pt x="4" y="79"/>
                  </a:lnTo>
                  <a:lnTo>
                    <a:pt x="5" y="78"/>
                  </a:lnTo>
                  <a:lnTo>
                    <a:pt x="5" y="78"/>
                  </a:lnTo>
                  <a:lnTo>
                    <a:pt x="5" y="77"/>
                  </a:lnTo>
                  <a:lnTo>
                    <a:pt x="6" y="77"/>
                  </a:lnTo>
                  <a:lnTo>
                    <a:pt x="6" y="76"/>
                  </a:lnTo>
                  <a:lnTo>
                    <a:pt x="6" y="75"/>
                  </a:lnTo>
                  <a:lnTo>
                    <a:pt x="7" y="75"/>
                  </a:lnTo>
                  <a:lnTo>
                    <a:pt x="7" y="74"/>
                  </a:lnTo>
                  <a:lnTo>
                    <a:pt x="7" y="74"/>
                  </a:lnTo>
                  <a:lnTo>
                    <a:pt x="7" y="73"/>
                  </a:lnTo>
                  <a:lnTo>
                    <a:pt x="7" y="73"/>
                  </a:lnTo>
                  <a:lnTo>
                    <a:pt x="7" y="73"/>
                  </a:lnTo>
                  <a:lnTo>
                    <a:pt x="8" y="72"/>
                  </a:lnTo>
                  <a:lnTo>
                    <a:pt x="8" y="72"/>
                  </a:lnTo>
                  <a:lnTo>
                    <a:pt x="8" y="71"/>
                  </a:lnTo>
                  <a:lnTo>
                    <a:pt x="11" y="67"/>
                  </a:lnTo>
                  <a:lnTo>
                    <a:pt x="12" y="66"/>
                  </a:lnTo>
                  <a:lnTo>
                    <a:pt x="12" y="66"/>
                  </a:lnTo>
                  <a:lnTo>
                    <a:pt x="14" y="64"/>
                  </a:lnTo>
                  <a:lnTo>
                    <a:pt x="15" y="63"/>
                  </a:lnTo>
                  <a:lnTo>
                    <a:pt x="16" y="61"/>
                  </a:lnTo>
                  <a:lnTo>
                    <a:pt x="17" y="59"/>
                  </a:lnTo>
                  <a:lnTo>
                    <a:pt x="17" y="58"/>
                  </a:lnTo>
                  <a:lnTo>
                    <a:pt x="18" y="57"/>
                  </a:lnTo>
                  <a:lnTo>
                    <a:pt x="19" y="56"/>
                  </a:lnTo>
                  <a:lnTo>
                    <a:pt x="19" y="55"/>
                  </a:lnTo>
                  <a:lnTo>
                    <a:pt x="20" y="54"/>
                  </a:lnTo>
                  <a:lnTo>
                    <a:pt x="21" y="54"/>
                  </a:lnTo>
                  <a:lnTo>
                    <a:pt x="22" y="53"/>
                  </a:lnTo>
                  <a:lnTo>
                    <a:pt x="22" y="52"/>
                  </a:lnTo>
                  <a:lnTo>
                    <a:pt x="23" y="51"/>
                  </a:lnTo>
                  <a:lnTo>
                    <a:pt x="24" y="50"/>
                  </a:lnTo>
                  <a:lnTo>
                    <a:pt x="25" y="49"/>
                  </a:lnTo>
                  <a:lnTo>
                    <a:pt x="25" y="48"/>
                  </a:lnTo>
                  <a:lnTo>
                    <a:pt x="26" y="47"/>
                  </a:lnTo>
                  <a:lnTo>
                    <a:pt x="26" y="47"/>
                  </a:lnTo>
                  <a:lnTo>
                    <a:pt x="26" y="47"/>
                  </a:lnTo>
                  <a:lnTo>
                    <a:pt x="27" y="46"/>
                  </a:lnTo>
                  <a:lnTo>
                    <a:pt x="27" y="45"/>
                  </a:lnTo>
                  <a:lnTo>
                    <a:pt x="28" y="44"/>
                  </a:lnTo>
                  <a:lnTo>
                    <a:pt x="29" y="44"/>
                  </a:lnTo>
                  <a:lnTo>
                    <a:pt x="29" y="43"/>
                  </a:lnTo>
                  <a:lnTo>
                    <a:pt x="30" y="43"/>
                  </a:lnTo>
                  <a:lnTo>
                    <a:pt x="30" y="42"/>
                  </a:lnTo>
                  <a:lnTo>
                    <a:pt x="30" y="42"/>
                  </a:lnTo>
                  <a:lnTo>
                    <a:pt x="31" y="41"/>
                  </a:lnTo>
                  <a:lnTo>
                    <a:pt x="31" y="41"/>
                  </a:lnTo>
                  <a:lnTo>
                    <a:pt x="32" y="40"/>
                  </a:lnTo>
                  <a:lnTo>
                    <a:pt x="32" y="40"/>
                  </a:lnTo>
                  <a:lnTo>
                    <a:pt x="33" y="40"/>
                  </a:lnTo>
                  <a:lnTo>
                    <a:pt x="33" y="39"/>
                  </a:lnTo>
                  <a:lnTo>
                    <a:pt x="33" y="39"/>
                  </a:lnTo>
                  <a:lnTo>
                    <a:pt x="34" y="38"/>
                  </a:lnTo>
                  <a:lnTo>
                    <a:pt x="34" y="38"/>
                  </a:lnTo>
                  <a:lnTo>
                    <a:pt x="35" y="37"/>
                  </a:lnTo>
                  <a:lnTo>
                    <a:pt x="35" y="37"/>
                  </a:lnTo>
                  <a:lnTo>
                    <a:pt x="35" y="37"/>
                  </a:lnTo>
                  <a:lnTo>
                    <a:pt x="35" y="36"/>
                  </a:lnTo>
                  <a:lnTo>
                    <a:pt x="35" y="36"/>
                  </a:lnTo>
                  <a:lnTo>
                    <a:pt x="36" y="36"/>
                  </a:lnTo>
                  <a:lnTo>
                    <a:pt x="36" y="35"/>
                  </a:lnTo>
                  <a:lnTo>
                    <a:pt x="37" y="35"/>
                  </a:lnTo>
                  <a:lnTo>
                    <a:pt x="37" y="35"/>
                  </a:lnTo>
                  <a:lnTo>
                    <a:pt x="37" y="35"/>
                  </a:lnTo>
                  <a:lnTo>
                    <a:pt x="38" y="35"/>
                  </a:lnTo>
                  <a:lnTo>
                    <a:pt x="38" y="34"/>
                  </a:lnTo>
                  <a:lnTo>
                    <a:pt x="39" y="34"/>
                  </a:lnTo>
                  <a:lnTo>
                    <a:pt x="39" y="34"/>
                  </a:lnTo>
                  <a:lnTo>
                    <a:pt x="40" y="33"/>
                  </a:lnTo>
                  <a:lnTo>
                    <a:pt x="40" y="33"/>
                  </a:lnTo>
                  <a:lnTo>
                    <a:pt x="40" y="33"/>
                  </a:lnTo>
                  <a:lnTo>
                    <a:pt x="41" y="32"/>
                  </a:lnTo>
                  <a:lnTo>
                    <a:pt x="41" y="32"/>
                  </a:lnTo>
                  <a:lnTo>
                    <a:pt x="42" y="32"/>
                  </a:lnTo>
                  <a:lnTo>
                    <a:pt x="42" y="31"/>
                  </a:lnTo>
                  <a:lnTo>
                    <a:pt x="43" y="31"/>
                  </a:lnTo>
                  <a:lnTo>
                    <a:pt x="44" y="30"/>
                  </a:lnTo>
                  <a:lnTo>
                    <a:pt x="45" y="30"/>
                  </a:lnTo>
                  <a:lnTo>
                    <a:pt x="45" y="29"/>
                  </a:lnTo>
                  <a:lnTo>
                    <a:pt x="45" y="29"/>
                  </a:lnTo>
                  <a:lnTo>
                    <a:pt x="46" y="28"/>
                  </a:lnTo>
                  <a:lnTo>
                    <a:pt x="47" y="28"/>
                  </a:lnTo>
                  <a:lnTo>
                    <a:pt x="48" y="27"/>
                  </a:lnTo>
                  <a:lnTo>
                    <a:pt x="49" y="27"/>
                  </a:lnTo>
                  <a:lnTo>
                    <a:pt x="49" y="26"/>
                  </a:lnTo>
                  <a:lnTo>
                    <a:pt x="50" y="26"/>
                  </a:lnTo>
                  <a:lnTo>
                    <a:pt x="51" y="26"/>
                  </a:lnTo>
                  <a:lnTo>
                    <a:pt x="52" y="25"/>
                  </a:lnTo>
                  <a:lnTo>
                    <a:pt x="53" y="25"/>
                  </a:lnTo>
                  <a:lnTo>
                    <a:pt x="53" y="25"/>
                  </a:lnTo>
                  <a:lnTo>
                    <a:pt x="53" y="25"/>
                  </a:lnTo>
                  <a:lnTo>
                    <a:pt x="53" y="25"/>
                  </a:lnTo>
                  <a:lnTo>
                    <a:pt x="54" y="24"/>
                  </a:lnTo>
                  <a:lnTo>
                    <a:pt x="54" y="24"/>
                  </a:lnTo>
                  <a:lnTo>
                    <a:pt x="54" y="23"/>
                  </a:lnTo>
                  <a:lnTo>
                    <a:pt x="54" y="23"/>
                  </a:lnTo>
                  <a:lnTo>
                    <a:pt x="54" y="23"/>
                  </a:lnTo>
                  <a:lnTo>
                    <a:pt x="54" y="22"/>
                  </a:lnTo>
                  <a:lnTo>
                    <a:pt x="54" y="22"/>
                  </a:lnTo>
                  <a:lnTo>
                    <a:pt x="55" y="21"/>
                  </a:lnTo>
                  <a:lnTo>
                    <a:pt x="55" y="21"/>
                  </a:lnTo>
                  <a:lnTo>
                    <a:pt x="55" y="20"/>
                  </a:lnTo>
                  <a:lnTo>
                    <a:pt x="56" y="20"/>
                  </a:lnTo>
                  <a:lnTo>
                    <a:pt x="56" y="19"/>
                  </a:lnTo>
                  <a:lnTo>
                    <a:pt x="57" y="18"/>
                  </a:lnTo>
                  <a:lnTo>
                    <a:pt x="57" y="18"/>
                  </a:lnTo>
                  <a:lnTo>
                    <a:pt x="58" y="17"/>
                  </a:lnTo>
                  <a:lnTo>
                    <a:pt x="59" y="17"/>
                  </a:lnTo>
                  <a:lnTo>
                    <a:pt x="59" y="16"/>
                  </a:lnTo>
                  <a:lnTo>
                    <a:pt x="60" y="16"/>
                  </a:lnTo>
                  <a:lnTo>
                    <a:pt x="61" y="15"/>
                  </a:lnTo>
                  <a:lnTo>
                    <a:pt x="62" y="15"/>
                  </a:lnTo>
                  <a:lnTo>
                    <a:pt x="63" y="15"/>
                  </a:lnTo>
                  <a:lnTo>
                    <a:pt x="64" y="14"/>
                  </a:lnTo>
                  <a:lnTo>
                    <a:pt x="65" y="14"/>
                  </a:lnTo>
                  <a:lnTo>
                    <a:pt x="66" y="13"/>
                  </a:lnTo>
                  <a:lnTo>
                    <a:pt x="68" y="13"/>
                  </a:lnTo>
                  <a:lnTo>
                    <a:pt x="69" y="13"/>
                  </a:lnTo>
                  <a:lnTo>
                    <a:pt x="71" y="13"/>
                  </a:lnTo>
                  <a:lnTo>
                    <a:pt x="72" y="13"/>
                  </a:lnTo>
                  <a:lnTo>
                    <a:pt x="73" y="13"/>
                  </a:lnTo>
                  <a:lnTo>
                    <a:pt x="75" y="13"/>
                  </a:lnTo>
                  <a:lnTo>
                    <a:pt x="75" y="13"/>
                  </a:lnTo>
                  <a:close/>
                </a:path>
              </a:pathLst>
            </a:custGeom>
            <a:grpFill/>
            <a:ln w="215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1" name="Freeform 144">
              <a:extLst>
                <a:ext uri="{FF2B5EF4-FFF2-40B4-BE49-F238E27FC236}">
                  <a16:creationId xmlns:a16="http://schemas.microsoft.com/office/drawing/2014/main" id="{2BDA5F28-9EE1-C4EF-11E6-7142E160D911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7676" y="9088439"/>
              <a:ext cx="3995738" cy="58738"/>
            </a:xfrm>
            <a:custGeom>
              <a:avLst/>
              <a:gdLst>
                <a:gd name="T0" fmla="*/ 897 w 2517"/>
                <a:gd name="T1" fmla="*/ 0 h 37"/>
                <a:gd name="T2" fmla="*/ 1105 w 2517"/>
                <a:gd name="T3" fmla="*/ 0 h 37"/>
                <a:gd name="T4" fmla="*/ 1316 w 2517"/>
                <a:gd name="T5" fmla="*/ 1 h 37"/>
                <a:gd name="T6" fmla="*/ 1511 w 2517"/>
                <a:gd name="T7" fmla="*/ 1 h 37"/>
                <a:gd name="T8" fmla="*/ 1669 w 2517"/>
                <a:gd name="T9" fmla="*/ 2 h 37"/>
                <a:gd name="T10" fmla="*/ 1929 w 2517"/>
                <a:gd name="T11" fmla="*/ 4 h 37"/>
                <a:gd name="T12" fmla="*/ 2109 w 2517"/>
                <a:gd name="T13" fmla="*/ 4 h 37"/>
                <a:gd name="T14" fmla="*/ 2267 w 2517"/>
                <a:gd name="T15" fmla="*/ 5 h 37"/>
                <a:gd name="T16" fmla="*/ 2399 w 2517"/>
                <a:gd name="T17" fmla="*/ 6 h 37"/>
                <a:gd name="T18" fmla="*/ 2455 w 2517"/>
                <a:gd name="T19" fmla="*/ 6 h 37"/>
                <a:gd name="T20" fmla="*/ 2501 w 2517"/>
                <a:gd name="T21" fmla="*/ 10 h 37"/>
                <a:gd name="T22" fmla="*/ 2512 w 2517"/>
                <a:gd name="T23" fmla="*/ 15 h 37"/>
                <a:gd name="T24" fmla="*/ 2517 w 2517"/>
                <a:gd name="T25" fmla="*/ 22 h 37"/>
                <a:gd name="T26" fmla="*/ 2501 w 2517"/>
                <a:gd name="T27" fmla="*/ 33 h 37"/>
                <a:gd name="T28" fmla="*/ 2457 w 2517"/>
                <a:gd name="T29" fmla="*/ 37 h 37"/>
                <a:gd name="T30" fmla="*/ 2426 w 2517"/>
                <a:gd name="T31" fmla="*/ 37 h 37"/>
                <a:gd name="T32" fmla="*/ 2371 w 2517"/>
                <a:gd name="T33" fmla="*/ 37 h 37"/>
                <a:gd name="T34" fmla="*/ 2222 w 2517"/>
                <a:gd name="T35" fmla="*/ 36 h 37"/>
                <a:gd name="T36" fmla="*/ 1945 w 2517"/>
                <a:gd name="T37" fmla="*/ 36 h 37"/>
                <a:gd name="T38" fmla="*/ 1734 w 2517"/>
                <a:gd name="T39" fmla="*/ 35 h 37"/>
                <a:gd name="T40" fmla="*/ 1527 w 2517"/>
                <a:gd name="T41" fmla="*/ 34 h 37"/>
                <a:gd name="T42" fmla="*/ 1391 w 2517"/>
                <a:gd name="T43" fmla="*/ 33 h 37"/>
                <a:gd name="T44" fmla="*/ 1221 w 2517"/>
                <a:gd name="T45" fmla="*/ 32 h 37"/>
                <a:gd name="T46" fmla="*/ 1015 w 2517"/>
                <a:gd name="T47" fmla="*/ 30 h 37"/>
                <a:gd name="T48" fmla="*/ 700 w 2517"/>
                <a:gd name="T49" fmla="*/ 28 h 37"/>
                <a:gd name="T50" fmla="*/ 517 w 2517"/>
                <a:gd name="T51" fmla="*/ 26 h 37"/>
                <a:gd name="T52" fmla="*/ 458 w 2517"/>
                <a:gd name="T53" fmla="*/ 25 h 37"/>
                <a:gd name="T54" fmla="*/ 218 w 2517"/>
                <a:gd name="T55" fmla="*/ 23 h 37"/>
                <a:gd name="T56" fmla="*/ 71 w 2517"/>
                <a:gd name="T57" fmla="*/ 22 h 37"/>
                <a:gd name="T58" fmla="*/ 20 w 2517"/>
                <a:gd name="T59" fmla="*/ 21 h 37"/>
                <a:gd name="T60" fmla="*/ 10 w 2517"/>
                <a:gd name="T61" fmla="*/ 21 h 37"/>
                <a:gd name="T62" fmla="*/ 3 w 2517"/>
                <a:gd name="T63" fmla="*/ 18 h 37"/>
                <a:gd name="T64" fmla="*/ 0 w 2517"/>
                <a:gd name="T65" fmla="*/ 11 h 37"/>
                <a:gd name="T66" fmla="*/ 10 w 2517"/>
                <a:gd name="T67" fmla="*/ 1 h 37"/>
                <a:gd name="T68" fmla="*/ 14 w 2517"/>
                <a:gd name="T69" fmla="*/ 1 h 37"/>
                <a:gd name="T70" fmla="*/ 41 w 2517"/>
                <a:gd name="T71" fmla="*/ 1 h 37"/>
                <a:gd name="T72" fmla="*/ 111 w 2517"/>
                <a:gd name="T73" fmla="*/ 1 h 37"/>
                <a:gd name="T74" fmla="*/ 355 w 2517"/>
                <a:gd name="T75" fmla="*/ 1 h 37"/>
                <a:gd name="T76" fmla="*/ 513 w 2517"/>
                <a:gd name="T77" fmla="*/ 0 h 37"/>
                <a:gd name="T78" fmla="*/ 681 w 2517"/>
                <a:gd name="T79" fmla="*/ 0 h 37"/>
                <a:gd name="T80" fmla="*/ 700 w 2517"/>
                <a:gd name="T8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17" h="37">
                  <a:moveTo>
                    <a:pt x="700" y="0"/>
                  </a:moveTo>
                  <a:lnTo>
                    <a:pt x="897" y="0"/>
                  </a:lnTo>
                  <a:lnTo>
                    <a:pt x="1015" y="0"/>
                  </a:lnTo>
                  <a:lnTo>
                    <a:pt x="1105" y="0"/>
                  </a:lnTo>
                  <a:lnTo>
                    <a:pt x="1221" y="0"/>
                  </a:lnTo>
                  <a:lnTo>
                    <a:pt x="1316" y="1"/>
                  </a:lnTo>
                  <a:lnTo>
                    <a:pt x="1391" y="1"/>
                  </a:lnTo>
                  <a:lnTo>
                    <a:pt x="1511" y="1"/>
                  </a:lnTo>
                  <a:lnTo>
                    <a:pt x="1528" y="1"/>
                  </a:lnTo>
                  <a:lnTo>
                    <a:pt x="1669" y="2"/>
                  </a:lnTo>
                  <a:lnTo>
                    <a:pt x="1734" y="3"/>
                  </a:lnTo>
                  <a:lnTo>
                    <a:pt x="1929" y="4"/>
                  </a:lnTo>
                  <a:lnTo>
                    <a:pt x="1945" y="4"/>
                  </a:lnTo>
                  <a:lnTo>
                    <a:pt x="2109" y="4"/>
                  </a:lnTo>
                  <a:lnTo>
                    <a:pt x="2222" y="5"/>
                  </a:lnTo>
                  <a:lnTo>
                    <a:pt x="2267" y="5"/>
                  </a:lnTo>
                  <a:lnTo>
                    <a:pt x="2371" y="6"/>
                  </a:lnTo>
                  <a:lnTo>
                    <a:pt x="2399" y="6"/>
                  </a:lnTo>
                  <a:lnTo>
                    <a:pt x="2426" y="6"/>
                  </a:lnTo>
                  <a:lnTo>
                    <a:pt x="2455" y="6"/>
                  </a:lnTo>
                  <a:lnTo>
                    <a:pt x="2457" y="6"/>
                  </a:lnTo>
                  <a:lnTo>
                    <a:pt x="2501" y="10"/>
                  </a:lnTo>
                  <a:lnTo>
                    <a:pt x="2501" y="10"/>
                  </a:lnTo>
                  <a:lnTo>
                    <a:pt x="2512" y="15"/>
                  </a:lnTo>
                  <a:lnTo>
                    <a:pt x="2517" y="22"/>
                  </a:lnTo>
                  <a:lnTo>
                    <a:pt x="2517" y="22"/>
                  </a:lnTo>
                  <a:lnTo>
                    <a:pt x="2512" y="29"/>
                  </a:lnTo>
                  <a:lnTo>
                    <a:pt x="2501" y="33"/>
                  </a:lnTo>
                  <a:lnTo>
                    <a:pt x="2501" y="33"/>
                  </a:lnTo>
                  <a:lnTo>
                    <a:pt x="2457" y="37"/>
                  </a:lnTo>
                  <a:lnTo>
                    <a:pt x="2455" y="37"/>
                  </a:lnTo>
                  <a:lnTo>
                    <a:pt x="2426" y="37"/>
                  </a:lnTo>
                  <a:lnTo>
                    <a:pt x="2399" y="37"/>
                  </a:lnTo>
                  <a:lnTo>
                    <a:pt x="2371" y="37"/>
                  </a:lnTo>
                  <a:lnTo>
                    <a:pt x="2267" y="36"/>
                  </a:lnTo>
                  <a:lnTo>
                    <a:pt x="2222" y="36"/>
                  </a:lnTo>
                  <a:lnTo>
                    <a:pt x="2109" y="36"/>
                  </a:lnTo>
                  <a:lnTo>
                    <a:pt x="1945" y="36"/>
                  </a:lnTo>
                  <a:lnTo>
                    <a:pt x="1929" y="36"/>
                  </a:lnTo>
                  <a:lnTo>
                    <a:pt x="1734" y="35"/>
                  </a:lnTo>
                  <a:lnTo>
                    <a:pt x="1669" y="34"/>
                  </a:lnTo>
                  <a:lnTo>
                    <a:pt x="1527" y="34"/>
                  </a:lnTo>
                  <a:lnTo>
                    <a:pt x="1511" y="34"/>
                  </a:lnTo>
                  <a:lnTo>
                    <a:pt x="1391" y="33"/>
                  </a:lnTo>
                  <a:lnTo>
                    <a:pt x="1316" y="32"/>
                  </a:lnTo>
                  <a:lnTo>
                    <a:pt x="1221" y="32"/>
                  </a:lnTo>
                  <a:lnTo>
                    <a:pt x="1105" y="31"/>
                  </a:lnTo>
                  <a:lnTo>
                    <a:pt x="1015" y="30"/>
                  </a:lnTo>
                  <a:lnTo>
                    <a:pt x="897" y="29"/>
                  </a:lnTo>
                  <a:lnTo>
                    <a:pt x="700" y="28"/>
                  </a:lnTo>
                  <a:lnTo>
                    <a:pt x="681" y="28"/>
                  </a:lnTo>
                  <a:lnTo>
                    <a:pt x="517" y="26"/>
                  </a:lnTo>
                  <a:lnTo>
                    <a:pt x="513" y="26"/>
                  </a:lnTo>
                  <a:lnTo>
                    <a:pt x="458" y="25"/>
                  </a:lnTo>
                  <a:lnTo>
                    <a:pt x="355" y="24"/>
                  </a:lnTo>
                  <a:lnTo>
                    <a:pt x="218" y="23"/>
                  </a:lnTo>
                  <a:lnTo>
                    <a:pt x="111" y="22"/>
                  </a:lnTo>
                  <a:lnTo>
                    <a:pt x="71" y="22"/>
                  </a:lnTo>
                  <a:lnTo>
                    <a:pt x="40" y="21"/>
                  </a:lnTo>
                  <a:lnTo>
                    <a:pt x="20" y="21"/>
                  </a:lnTo>
                  <a:lnTo>
                    <a:pt x="14" y="21"/>
                  </a:lnTo>
                  <a:lnTo>
                    <a:pt x="10" y="21"/>
                  </a:lnTo>
                  <a:lnTo>
                    <a:pt x="10" y="21"/>
                  </a:lnTo>
                  <a:lnTo>
                    <a:pt x="3" y="18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3" y="4"/>
                  </a:lnTo>
                  <a:lnTo>
                    <a:pt x="10" y="1"/>
                  </a:lnTo>
                  <a:lnTo>
                    <a:pt x="10" y="1"/>
                  </a:lnTo>
                  <a:lnTo>
                    <a:pt x="14" y="1"/>
                  </a:lnTo>
                  <a:lnTo>
                    <a:pt x="20" y="1"/>
                  </a:lnTo>
                  <a:lnTo>
                    <a:pt x="41" y="1"/>
                  </a:lnTo>
                  <a:lnTo>
                    <a:pt x="71" y="1"/>
                  </a:lnTo>
                  <a:lnTo>
                    <a:pt x="111" y="1"/>
                  </a:lnTo>
                  <a:lnTo>
                    <a:pt x="218" y="1"/>
                  </a:lnTo>
                  <a:lnTo>
                    <a:pt x="355" y="1"/>
                  </a:lnTo>
                  <a:lnTo>
                    <a:pt x="458" y="1"/>
                  </a:lnTo>
                  <a:lnTo>
                    <a:pt x="513" y="0"/>
                  </a:lnTo>
                  <a:lnTo>
                    <a:pt x="517" y="0"/>
                  </a:lnTo>
                  <a:lnTo>
                    <a:pt x="681" y="0"/>
                  </a:lnTo>
                  <a:lnTo>
                    <a:pt x="700" y="0"/>
                  </a:lnTo>
                  <a:lnTo>
                    <a:pt x="700" y="0"/>
                  </a:lnTo>
                  <a:close/>
                </a:path>
              </a:pathLst>
            </a:custGeom>
            <a:grpFill/>
            <a:ln w="215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2" name="Freeform 145">
              <a:extLst>
                <a:ext uri="{FF2B5EF4-FFF2-40B4-BE49-F238E27FC236}">
                  <a16:creationId xmlns:a16="http://schemas.microsoft.com/office/drawing/2014/main" id="{A17CBC52-6E80-7AA4-0701-6293A7694659}"/>
                </a:ext>
              </a:extLst>
            </p:cNvPr>
            <p:cNvSpPr>
              <a:spLocks/>
            </p:cNvSpPr>
            <p:nvPr/>
          </p:nvSpPr>
          <p:spPr bwMode="auto">
            <a:xfrm>
              <a:off x="8850313" y="8815389"/>
              <a:ext cx="242888" cy="315913"/>
            </a:xfrm>
            <a:custGeom>
              <a:avLst/>
              <a:gdLst>
                <a:gd name="T0" fmla="*/ 113 w 153"/>
                <a:gd name="T1" fmla="*/ 1 h 199"/>
                <a:gd name="T2" fmla="*/ 118 w 153"/>
                <a:gd name="T3" fmla="*/ 3 h 199"/>
                <a:gd name="T4" fmla="*/ 123 w 153"/>
                <a:gd name="T5" fmla="*/ 6 h 199"/>
                <a:gd name="T6" fmla="*/ 127 w 153"/>
                <a:gd name="T7" fmla="*/ 9 h 199"/>
                <a:gd name="T8" fmla="*/ 131 w 153"/>
                <a:gd name="T9" fmla="*/ 14 h 199"/>
                <a:gd name="T10" fmla="*/ 133 w 153"/>
                <a:gd name="T11" fmla="*/ 18 h 199"/>
                <a:gd name="T12" fmla="*/ 136 w 153"/>
                <a:gd name="T13" fmla="*/ 20 h 199"/>
                <a:gd name="T14" fmla="*/ 140 w 153"/>
                <a:gd name="T15" fmla="*/ 21 h 199"/>
                <a:gd name="T16" fmla="*/ 143 w 153"/>
                <a:gd name="T17" fmla="*/ 24 h 199"/>
                <a:gd name="T18" fmla="*/ 146 w 153"/>
                <a:gd name="T19" fmla="*/ 26 h 199"/>
                <a:gd name="T20" fmla="*/ 151 w 153"/>
                <a:gd name="T21" fmla="*/ 36 h 199"/>
                <a:gd name="T22" fmla="*/ 152 w 153"/>
                <a:gd name="T23" fmla="*/ 39 h 199"/>
                <a:gd name="T24" fmla="*/ 153 w 153"/>
                <a:gd name="T25" fmla="*/ 43 h 199"/>
                <a:gd name="T26" fmla="*/ 153 w 153"/>
                <a:gd name="T27" fmla="*/ 49 h 199"/>
                <a:gd name="T28" fmla="*/ 153 w 153"/>
                <a:gd name="T29" fmla="*/ 56 h 199"/>
                <a:gd name="T30" fmla="*/ 151 w 153"/>
                <a:gd name="T31" fmla="*/ 64 h 199"/>
                <a:gd name="T32" fmla="*/ 150 w 153"/>
                <a:gd name="T33" fmla="*/ 70 h 199"/>
                <a:gd name="T34" fmla="*/ 147 w 153"/>
                <a:gd name="T35" fmla="*/ 77 h 199"/>
                <a:gd name="T36" fmla="*/ 144 w 153"/>
                <a:gd name="T37" fmla="*/ 85 h 199"/>
                <a:gd name="T38" fmla="*/ 141 w 153"/>
                <a:gd name="T39" fmla="*/ 92 h 199"/>
                <a:gd name="T40" fmla="*/ 136 w 153"/>
                <a:gd name="T41" fmla="*/ 100 h 199"/>
                <a:gd name="T42" fmla="*/ 132 w 153"/>
                <a:gd name="T43" fmla="*/ 107 h 199"/>
                <a:gd name="T44" fmla="*/ 127 w 153"/>
                <a:gd name="T45" fmla="*/ 114 h 199"/>
                <a:gd name="T46" fmla="*/ 122 w 153"/>
                <a:gd name="T47" fmla="*/ 121 h 199"/>
                <a:gd name="T48" fmla="*/ 116 w 153"/>
                <a:gd name="T49" fmla="*/ 129 h 199"/>
                <a:gd name="T50" fmla="*/ 111 w 153"/>
                <a:gd name="T51" fmla="*/ 136 h 199"/>
                <a:gd name="T52" fmla="*/ 104 w 153"/>
                <a:gd name="T53" fmla="*/ 143 h 199"/>
                <a:gd name="T54" fmla="*/ 98 w 153"/>
                <a:gd name="T55" fmla="*/ 150 h 199"/>
                <a:gd name="T56" fmla="*/ 93 w 153"/>
                <a:gd name="T57" fmla="*/ 156 h 199"/>
                <a:gd name="T58" fmla="*/ 86 w 153"/>
                <a:gd name="T59" fmla="*/ 162 h 199"/>
                <a:gd name="T60" fmla="*/ 81 w 153"/>
                <a:gd name="T61" fmla="*/ 167 h 199"/>
                <a:gd name="T62" fmla="*/ 75 w 153"/>
                <a:gd name="T63" fmla="*/ 172 h 199"/>
                <a:gd name="T64" fmla="*/ 69 w 153"/>
                <a:gd name="T65" fmla="*/ 177 h 199"/>
                <a:gd name="T66" fmla="*/ 64 w 153"/>
                <a:gd name="T67" fmla="*/ 181 h 199"/>
                <a:gd name="T68" fmla="*/ 57 w 153"/>
                <a:gd name="T69" fmla="*/ 185 h 199"/>
                <a:gd name="T70" fmla="*/ 52 w 153"/>
                <a:gd name="T71" fmla="*/ 188 h 199"/>
                <a:gd name="T72" fmla="*/ 46 w 153"/>
                <a:gd name="T73" fmla="*/ 190 h 199"/>
                <a:gd name="T74" fmla="*/ 34 w 153"/>
                <a:gd name="T75" fmla="*/ 198 h 199"/>
                <a:gd name="T76" fmla="*/ 0 w 153"/>
                <a:gd name="T77" fmla="*/ 188 h 199"/>
                <a:gd name="T78" fmla="*/ 7 w 153"/>
                <a:gd name="T79" fmla="*/ 174 h 199"/>
                <a:gd name="T80" fmla="*/ 8 w 153"/>
                <a:gd name="T81" fmla="*/ 173 h 199"/>
                <a:gd name="T82" fmla="*/ 8 w 153"/>
                <a:gd name="T83" fmla="*/ 171 h 199"/>
                <a:gd name="T84" fmla="*/ 8 w 153"/>
                <a:gd name="T85" fmla="*/ 168 h 199"/>
                <a:gd name="T86" fmla="*/ 7 w 153"/>
                <a:gd name="T87" fmla="*/ 163 h 199"/>
                <a:gd name="T88" fmla="*/ 7 w 153"/>
                <a:gd name="T89" fmla="*/ 160 h 199"/>
                <a:gd name="T90" fmla="*/ 10 w 153"/>
                <a:gd name="T91" fmla="*/ 156 h 199"/>
                <a:gd name="T92" fmla="*/ 15 w 153"/>
                <a:gd name="T93" fmla="*/ 149 h 199"/>
                <a:gd name="T94" fmla="*/ 19 w 153"/>
                <a:gd name="T95" fmla="*/ 139 h 199"/>
                <a:gd name="T96" fmla="*/ 25 w 153"/>
                <a:gd name="T97" fmla="*/ 129 h 199"/>
                <a:gd name="T98" fmla="*/ 30 w 153"/>
                <a:gd name="T99" fmla="*/ 117 h 199"/>
                <a:gd name="T100" fmla="*/ 41 w 153"/>
                <a:gd name="T101" fmla="*/ 92 h 199"/>
                <a:gd name="T102" fmla="*/ 52 w 153"/>
                <a:gd name="T103" fmla="*/ 65 h 199"/>
                <a:gd name="T104" fmla="*/ 56 w 153"/>
                <a:gd name="T105" fmla="*/ 56 h 199"/>
                <a:gd name="T106" fmla="*/ 60 w 153"/>
                <a:gd name="T107" fmla="*/ 48 h 199"/>
                <a:gd name="T108" fmla="*/ 63 w 153"/>
                <a:gd name="T109" fmla="*/ 44 h 199"/>
                <a:gd name="T110" fmla="*/ 69 w 153"/>
                <a:gd name="T111" fmla="*/ 32 h 199"/>
                <a:gd name="T112" fmla="*/ 75 w 153"/>
                <a:gd name="T113" fmla="*/ 24 h 199"/>
                <a:gd name="T114" fmla="*/ 79 w 153"/>
                <a:gd name="T115" fmla="*/ 18 h 199"/>
                <a:gd name="T116" fmla="*/ 83 w 153"/>
                <a:gd name="T117" fmla="*/ 14 h 199"/>
                <a:gd name="T118" fmla="*/ 86 w 153"/>
                <a:gd name="T119" fmla="*/ 9 h 199"/>
                <a:gd name="T120" fmla="*/ 92 w 153"/>
                <a:gd name="T121" fmla="*/ 5 h 199"/>
                <a:gd name="T122" fmla="*/ 99 w 153"/>
                <a:gd name="T123" fmla="*/ 2 h 199"/>
                <a:gd name="T124" fmla="*/ 103 w 153"/>
                <a:gd name="T125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3" h="199">
                  <a:moveTo>
                    <a:pt x="108" y="0"/>
                  </a:moveTo>
                  <a:lnTo>
                    <a:pt x="109" y="0"/>
                  </a:lnTo>
                  <a:lnTo>
                    <a:pt x="109" y="0"/>
                  </a:lnTo>
                  <a:lnTo>
                    <a:pt x="110" y="0"/>
                  </a:lnTo>
                  <a:lnTo>
                    <a:pt x="111" y="0"/>
                  </a:lnTo>
                  <a:lnTo>
                    <a:pt x="111" y="0"/>
                  </a:lnTo>
                  <a:lnTo>
                    <a:pt x="112" y="0"/>
                  </a:lnTo>
                  <a:lnTo>
                    <a:pt x="113" y="1"/>
                  </a:lnTo>
                  <a:lnTo>
                    <a:pt x="113" y="1"/>
                  </a:lnTo>
                  <a:lnTo>
                    <a:pt x="113" y="1"/>
                  </a:lnTo>
                  <a:lnTo>
                    <a:pt x="114" y="1"/>
                  </a:lnTo>
                  <a:lnTo>
                    <a:pt x="114" y="1"/>
                  </a:lnTo>
                  <a:lnTo>
                    <a:pt x="115" y="1"/>
                  </a:lnTo>
                  <a:lnTo>
                    <a:pt x="116" y="2"/>
                  </a:lnTo>
                  <a:lnTo>
                    <a:pt x="117" y="2"/>
                  </a:lnTo>
                  <a:lnTo>
                    <a:pt x="117" y="2"/>
                  </a:lnTo>
                  <a:lnTo>
                    <a:pt x="118" y="2"/>
                  </a:lnTo>
                  <a:lnTo>
                    <a:pt x="118" y="3"/>
                  </a:lnTo>
                  <a:lnTo>
                    <a:pt x="119" y="3"/>
                  </a:lnTo>
                  <a:lnTo>
                    <a:pt x="120" y="3"/>
                  </a:lnTo>
                  <a:lnTo>
                    <a:pt x="120" y="4"/>
                  </a:lnTo>
                  <a:lnTo>
                    <a:pt x="121" y="4"/>
                  </a:lnTo>
                  <a:lnTo>
                    <a:pt x="122" y="4"/>
                  </a:lnTo>
                  <a:lnTo>
                    <a:pt x="122" y="5"/>
                  </a:lnTo>
                  <a:lnTo>
                    <a:pt x="122" y="5"/>
                  </a:lnTo>
                  <a:lnTo>
                    <a:pt x="122" y="6"/>
                  </a:lnTo>
                  <a:lnTo>
                    <a:pt x="123" y="6"/>
                  </a:lnTo>
                  <a:lnTo>
                    <a:pt x="123" y="6"/>
                  </a:lnTo>
                  <a:lnTo>
                    <a:pt x="124" y="6"/>
                  </a:lnTo>
                  <a:lnTo>
                    <a:pt x="124" y="6"/>
                  </a:lnTo>
                  <a:lnTo>
                    <a:pt x="125" y="7"/>
                  </a:lnTo>
                  <a:lnTo>
                    <a:pt x="125" y="7"/>
                  </a:lnTo>
                  <a:lnTo>
                    <a:pt x="126" y="8"/>
                  </a:lnTo>
                  <a:lnTo>
                    <a:pt x="126" y="8"/>
                  </a:lnTo>
                  <a:lnTo>
                    <a:pt x="127" y="9"/>
                  </a:lnTo>
                  <a:lnTo>
                    <a:pt x="127" y="9"/>
                  </a:lnTo>
                  <a:lnTo>
                    <a:pt x="128" y="10"/>
                  </a:lnTo>
                  <a:lnTo>
                    <a:pt x="128" y="10"/>
                  </a:lnTo>
                  <a:lnTo>
                    <a:pt x="129" y="11"/>
                  </a:lnTo>
                  <a:lnTo>
                    <a:pt x="129" y="11"/>
                  </a:lnTo>
                  <a:lnTo>
                    <a:pt x="130" y="12"/>
                  </a:lnTo>
                  <a:lnTo>
                    <a:pt x="130" y="12"/>
                  </a:lnTo>
                  <a:lnTo>
                    <a:pt x="130" y="13"/>
                  </a:lnTo>
                  <a:lnTo>
                    <a:pt x="131" y="13"/>
                  </a:lnTo>
                  <a:lnTo>
                    <a:pt x="131" y="14"/>
                  </a:lnTo>
                  <a:lnTo>
                    <a:pt x="131" y="14"/>
                  </a:lnTo>
                  <a:lnTo>
                    <a:pt x="132" y="15"/>
                  </a:lnTo>
                  <a:lnTo>
                    <a:pt x="132" y="15"/>
                  </a:lnTo>
                  <a:lnTo>
                    <a:pt x="132" y="15"/>
                  </a:lnTo>
                  <a:lnTo>
                    <a:pt x="132" y="15"/>
                  </a:lnTo>
                  <a:lnTo>
                    <a:pt x="132" y="16"/>
                  </a:lnTo>
                  <a:lnTo>
                    <a:pt x="132" y="17"/>
                  </a:lnTo>
                  <a:lnTo>
                    <a:pt x="132" y="17"/>
                  </a:lnTo>
                  <a:lnTo>
                    <a:pt x="133" y="18"/>
                  </a:lnTo>
                  <a:lnTo>
                    <a:pt x="133" y="18"/>
                  </a:lnTo>
                  <a:lnTo>
                    <a:pt x="133" y="19"/>
                  </a:lnTo>
                  <a:lnTo>
                    <a:pt x="133" y="19"/>
                  </a:lnTo>
                  <a:lnTo>
                    <a:pt x="133" y="19"/>
                  </a:lnTo>
                  <a:lnTo>
                    <a:pt x="133" y="19"/>
                  </a:lnTo>
                  <a:lnTo>
                    <a:pt x="134" y="19"/>
                  </a:lnTo>
                  <a:lnTo>
                    <a:pt x="135" y="19"/>
                  </a:lnTo>
                  <a:lnTo>
                    <a:pt x="135" y="20"/>
                  </a:lnTo>
                  <a:lnTo>
                    <a:pt x="136" y="20"/>
                  </a:lnTo>
                  <a:lnTo>
                    <a:pt x="136" y="20"/>
                  </a:lnTo>
                  <a:lnTo>
                    <a:pt x="137" y="20"/>
                  </a:lnTo>
                  <a:lnTo>
                    <a:pt x="137" y="20"/>
                  </a:lnTo>
                  <a:lnTo>
                    <a:pt x="138" y="20"/>
                  </a:lnTo>
                  <a:lnTo>
                    <a:pt x="138" y="20"/>
                  </a:lnTo>
                  <a:lnTo>
                    <a:pt x="139" y="21"/>
                  </a:lnTo>
                  <a:lnTo>
                    <a:pt x="139" y="21"/>
                  </a:lnTo>
                  <a:lnTo>
                    <a:pt x="140" y="21"/>
                  </a:lnTo>
                  <a:lnTo>
                    <a:pt x="140" y="21"/>
                  </a:lnTo>
                  <a:lnTo>
                    <a:pt x="141" y="22"/>
                  </a:lnTo>
                  <a:lnTo>
                    <a:pt x="141" y="22"/>
                  </a:lnTo>
                  <a:lnTo>
                    <a:pt x="142" y="22"/>
                  </a:lnTo>
                  <a:lnTo>
                    <a:pt x="142" y="22"/>
                  </a:lnTo>
                  <a:lnTo>
                    <a:pt x="142" y="23"/>
                  </a:lnTo>
                  <a:lnTo>
                    <a:pt x="142" y="23"/>
                  </a:lnTo>
                  <a:lnTo>
                    <a:pt x="142" y="23"/>
                  </a:lnTo>
                  <a:lnTo>
                    <a:pt x="143" y="24"/>
                  </a:lnTo>
                  <a:lnTo>
                    <a:pt x="143" y="24"/>
                  </a:lnTo>
                  <a:lnTo>
                    <a:pt x="144" y="24"/>
                  </a:lnTo>
                  <a:lnTo>
                    <a:pt x="144" y="25"/>
                  </a:lnTo>
                  <a:lnTo>
                    <a:pt x="144" y="25"/>
                  </a:lnTo>
                  <a:lnTo>
                    <a:pt x="144" y="25"/>
                  </a:lnTo>
                  <a:lnTo>
                    <a:pt x="145" y="25"/>
                  </a:lnTo>
                  <a:lnTo>
                    <a:pt x="145" y="25"/>
                  </a:lnTo>
                  <a:lnTo>
                    <a:pt x="145" y="25"/>
                  </a:lnTo>
                  <a:lnTo>
                    <a:pt x="145" y="25"/>
                  </a:lnTo>
                  <a:lnTo>
                    <a:pt x="146" y="26"/>
                  </a:lnTo>
                  <a:lnTo>
                    <a:pt x="147" y="27"/>
                  </a:lnTo>
                  <a:lnTo>
                    <a:pt x="148" y="29"/>
                  </a:lnTo>
                  <a:lnTo>
                    <a:pt x="149" y="30"/>
                  </a:lnTo>
                  <a:lnTo>
                    <a:pt x="150" y="32"/>
                  </a:lnTo>
                  <a:lnTo>
                    <a:pt x="151" y="33"/>
                  </a:lnTo>
                  <a:lnTo>
                    <a:pt x="151" y="35"/>
                  </a:lnTo>
                  <a:lnTo>
                    <a:pt x="151" y="35"/>
                  </a:lnTo>
                  <a:lnTo>
                    <a:pt x="151" y="35"/>
                  </a:lnTo>
                  <a:lnTo>
                    <a:pt x="151" y="36"/>
                  </a:lnTo>
                  <a:lnTo>
                    <a:pt x="151" y="36"/>
                  </a:lnTo>
                  <a:lnTo>
                    <a:pt x="151" y="36"/>
                  </a:lnTo>
                  <a:lnTo>
                    <a:pt x="151" y="37"/>
                  </a:lnTo>
                  <a:lnTo>
                    <a:pt x="151" y="37"/>
                  </a:lnTo>
                  <a:lnTo>
                    <a:pt x="151" y="38"/>
                  </a:lnTo>
                  <a:lnTo>
                    <a:pt x="152" y="38"/>
                  </a:lnTo>
                  <a:lnTo>
                    <a:pt x="152" y="39"/>
                  </a:lnTo>
                  <a:lnTo>
                    <a:pt x="152" y="39"/>
                  </a:lnTo>
                  <a:lnTo>
                    <a:pt x="152" y="39"/>
                  </a:lnTo>
                  <a:lnTo>
                    <a:pt x="152" y="40"/>
                  </a:lnTo>
                  <a:lnTo>
                    <a:pt x="152" y="40"/>
                  </a:lnTo>
                  <a:lnTo>
                    <a:pt x="152" y="41"/>
                  </a:lnTo>
                  <a:lnTo>
                    <a:pt x="152" y="41"/>
                  </a:lnTo>
                  <a:lnTo>
                    <a:pt x="152" y="41"/>
                  </a:lnTo>
                  <a:lnTo>
                    <a:pt x="152" y="42"/>
                  </a:lnTo>
                  <a:lnTo>
                    <a:pt x="153" y="42"/>
                  </a:lnTo>
                  <a:lnTo>
                    <a:pt x="153" y="43"/>
                  </a:lnTo>
                  <a:lnTo>
                    <a:pt x="153" y="43"/>
                  </a:lnTo>
                  <a:lnTo>
                    <a:pt x="153" y="44"/>
                  </a:lnTo>
                  <a:lnTo>
                    <a:pt x="153" y="44"/>
                  </a:lnTo>
                  <a:lnTo>
                    <a:pt x="153" y="44"/>
                  </a:lnTo>
                  <a:lnTo>
                    <a:pt x="153" y="45"/>
                  </a:lnTo>
                  <a:lnTo>
                    <a:pt x="153" y="46"/>
                  </a:lnTo>
                  <a:lnTo>
                    <a:pt x="153" y="47"/>
                  </a:lnTo>
                  <a:lnTo>
                    <a:pt x="153" y="48"/>
                  </a:lnTo>
                  <a:lnTo>
                    <a:pt x="153" y="49"/>
                  </a:lnTo>
                  <a:lnTo>
                    <a:pt x="153" y="49"/>
                  </a:lnTo>
                  <a:lnTo>
                    <a:pt x="153" y="50"/>
                  </a:lnTo>
                  <a:lnTo>
                    <a:pt x="153" y="51"/>
                  </a:lnTo>
                  <a:lnTo>
                    <a:pt x="153" y="52"/>
                  </a:lnTo>
                  <a:lnTo>
                    <a:pt x="153" y="53"/>
                  </a:lnTo>
                  <a:lnTo>
                    <a:pt x="153" y="54"/>
                  </a:lnTo>
                  <a:lnTo>
                    <a:pt x="153" y="54"/>
                  </a:lnTo>
                  <a:lnTo>
                    <a:pt x="153" y="55"/>
                  </a:lnTo>
                  <a:lnTo>
                    <a:pt x="153" y="55"/>
                  </a:lnTo>
                  <a:lnTo>
                    <a:pt x="153" y="56"/>
                  </a:lnTo>
                  <a:lnTo>
                    <a:pt x="152" y="57"/>
                  </a:lnTo>
                  <a:lnTo>
                    <a:pt x="152" y="58"/>
                  </a:lnTo>
                  <a:lnTo>
                    <a:pt x="152" y="59"/>
                  </a:lnTo>
                  <a:lnTo>
                    <a:pt x="152" y="60"/>
                  </a:lnTo>
                  <a:lnTo>
                    <a:pt x="152" y="61"/>
                  </a:lnTo>
                  <a:lnTo>
                    <a:pt x="152" y="62"/>
                  </a:lnTo>
                  <a:lnTo>
                    <a:pt x="152" y="62"/>
                  </a:lnTo>
                  <a:lnTo>
                    <a:pt x="151" y="63"/>
                  </a:lnTo>
                  <a:lnTo>
                    <a:pt x="151" y="64"/>
                  </a:lnTo>
                  <a:lnTo>
                    <a:pt x="151" y="64"/>
                  </a:lnTo>
                  <a:lnTo>
                    <a:pt x="151" y="64"/>
                  </a:lnTo>
                  <a:lnTo>
                    <a:pt x="151" y="65"/>
                  </a:lnTo>
                  <a:lnTo>
                    <a:pt x="151" y="66"/>
                  </a:lnTo>
                  <a:lnTo>
                    <a:pt x="151" y="67"/>
                  </a:lnTo>
                  <a:lnTo>
                    <a:pt x="151" y="68"/>
                  </a:lnTo>
                  <a:lnTo>
                    <a:pt x="151" y="69"/>
                  </a:lnTo>
                  <a:lnTo>
                    <a:pt x="150" y="69"/>
                  </a:lnTo>
                  <a:lnTo>
                    <a:pt x="150" y="70"/>
                  </a:lnTo>
                  <a:lnTo>
                    <a:pt x="150" y="71"/>
                  </a:lnTo>
                  <a:lnTo>
                    <a:pt x="150" y="72"/>
                  </a:lnTo>
                  <a:lnTo>
                    <a:pt x="149" y="73"/>
                  </a:lnTo>
                  <a:lnTo>
                    <a:pt x="149" y="73"/>
                  </a:lnTo>
                  <a:lnTo>
                    <a:pt x="149" y="74"/>
                  </a:lnTo>
                  <a:lnTo>
                    <a:pt x="148" y="75"/>
                  </a:lnTo>
                  <a:lnTo>
                    <a:pt x="148" y="76"/>
                  </a:lnTo>
                  <a:lnTo>
                    <a:pt x="148" y="77"/>
                  </a:lnTo>
                  <a:lnTo>
                    <a:pt x="147" y="77"/>
                  </a:lnTo>
                  <a:lnTo>
                    <a:pt x="147" y="78"/>
                  </a:lnTo>
                  <a:lnTo>
                    <a:pt x="146" y="79"/>
                  </a:lnTo>
                  <a:lnTo>
                    <a:pt x="146" y="80"/>
                  </a:lnTo>
                  <a:lnTo>
                    <a:pt x="146" y="81"/>
                  </a:lnTo>
                  <a:lnTo>
                    <a:pt x="145" y="82"/>
                  </a:lnTo>
                  <a:lnTo>
                    <a:pt x="145" y="83"/>
                  </a:lnTo>
                  <a:lnTo>
                    <a:pt x="145" y="83"/>
                  </a:lnTo>
                  <a:lnTo>
                    <a:pt x="144" y="84"/>
                  </a:lnTo>
                  <a:lnTo>
                    <a:pt x="144" y="85"/>
                  </a:lnTo>
                  <a:lnTo>
                    <a:pt x="143" y="86"/>
                  </a:lnTo>
                  <a:lnTo>
                    <a:pt x="143" y="87"/>
                  </a:lnTo>
                  <a:lnTo>
                    <a:pt x="142" y="87"/>
                  </a:lnTo>
                  <a:lnTo>
                    <a:pt x="142" y="88"/>
                  </a:lnTo>
                  <a:lnTo>
                    <a:pt x="142" y="89"/>
                  </a:lnTo>
                  <a:lnTo>
                    <a:pt x="142" y="90"/>
                  </a:lnTo>
                  <a:lnTo>
                    <a:pt x="142" y="91"/>
                  </a:lnTo>
                  <a:lnTo>
                    <a:pt x="141" y="92"/>
                  </a:lnTo>
                  <a:lnTo>
                    <a:pt x="141" y="92"/>
                  </a:lnTo>
                  <a:lnTo>
                    <a:pt x="140" y="93"/>
                  </a:lnTo>
                  <a:lnTo>
                    <a:pt x="140" y="94"/>
                  </a:lnTo>
                  <a:lnTo>
                    <a:pt x="139" y="95"/>
                  </a:lnTo>
                  <a:lnTo>
                    <a:pt x="139" y="96"/>
                  </a:lnTo>
                  <a:lnTo>
                    <a:pt x="138" y="97"/>
                  </a:lnTo>
                  <a:lnTo>
                    <a:pt x="138" y="98"/>
                  </a:lnTo>
                  <a:lnTo>
                    <a:pt x="137" y="99"/>
                  </a:lnTo>
                  <a:lnTo>
                    <a:pt x="137" y="99"/>
                  </a:lnTo>
                  <a:lnTo>
                    <a:pt x="136" y="100"/>
                  </a:lnTo>
                  <a:lnTo>
                    <a:pt x="135" y="101"/>
                  </a:lnTo>
                  <a:lnTo>
                    <a:pt x="135" y="102"/>
                  </a:lnTo>
                  <a:lnTo>
                    <a:pt x="134" y="102"/>
                  </a:lnTo>
                  <a:lnTo>
                    <a:pt x="134" y="103"/>
                  </a:lnTo>
                  <a:lnTo>
                    <a:pt x="133" y="104"/>
                  </a:lnTo>
                  <a:lnTo>
                    <a:pt x="133" y="105"/>
                  </a:lnTo>
                  <a:lnTo>
                    <a:pt x="132" y="106"/>
                  </a:lnTo>
                  <a:lnTo>
                    <a:pt x="132" y="107"/>
                  </a:lnTo>
                  <a:lnTo>
                    <a:pt x="132" y="107"/>
                  </a:lnTo>
                  <a:lnTo>
                    <a:pt x="132" y="108"/>
                  </a:lnTo>
                  <a:lnTo>
                    <a:pt x="131" y="109"/>
                  </a:lnTo>
                  <a:lnTo>
                    <a:pt x="131" y="110"/>
                  </a:lnTo>
                  <a:lnTo>
                    <a:pt x="130" y="110"/>
                  </a:lnTo>
                  <a:lnTo>
                    <a:pt x="129" y="111"/>
                  </a:lnTo>
                  <a:lnTo>
                    <a:pt x="129" y="112"/>
                  </a:lnTo>
                  <a:lnTo>
                    <a:pt x="128" y="112"/>
                  </a:lnTo>
                  <a:lnTo>
                    <a:pt x="128" y="113"/>
                  </a:lnTo>
                  <a:lnTo>
                    <a:pt x="127" y="114"/>
                  </a:lnTo>
                  <a:lnTo>
                    <a:pt x="126" y="115"/>
                  </a:lnTo>
                  <a:lnTo>
                    <a:pt x="126" y="116"/>
                  </a:lnTo>
                  <a:lnTo>
                    <a:pt x="125" y="117"/>
                  </a:lnTo>
                  <a:lnTo>
                    <a:pt x="124" y="118"/>
                  </a:lnTo>
                  <a:lnTo>
                    <a:pt x="124" y="119"/>
                  </a:lnTo>
                  <a:lnTo>
                    <a:pt x="123" y="120"/>
                  </a:lnTo>
                  <a:lnTo>
                    <a:pt x="122" y="120"/>
                  </a:lnTo>
                  <a:lnTo>
                    <a:pt x="122" y="121"/>
                  </a:lnTo>
                  <a:lnTo>
                    <a:pt x="122" y="121"/>
                  </a:lnTo>
                  <a:lnTo>
                    <a:pt x="121" y="122"/>
                  </a:lnTo>
                  <a:lnTo>
                    <a:pt x="121" y="123"/>
                  </a:lnTo>
                  <a:lnTo>
                    <a:pt x="120" y="124"/>
                  </a:lnTo>
                  <a:lnTo>
                    <a:pt x="119" y="125"/>
                  </a:lnTo>
                  <a:lnTo>
                    <a:pt x="119" y="126"/>
                  </a:lnTo>
                  <a:lnTo>
                    <a:pt x="118" y="127"/>
                  </a:lnTo>
                  <a:lnTo>
                    <a:pt x="117" y="128"/>
                  </a:lnTo>
                  <a:lnTo>
                    <a:pt x="117" y="128"/>
                  </a:lnTo>
                  <a:lnTo>
                    <a:pt x="116" y="129"/>
                  </a:lnTo>
                  <a:lnTo>
                    <a:pt x="115" y="130"/>
                  </a:lnTo>
                  <a:lnTo>
                    <a:pt x="115" y="131"/>
                  </a:lnTo>
                  <a:lnTo>
                    <a:pt x="114" y="131"/>
                  </a:lnTo>
                  <a:lnTo>
                    <a:pt x="113" y="132"/>
                  </a:lnTo>
                  <a:lnTo>
                    <a:pt x="113" y="133"/>
                  </a:lnTo>
                  <a:lnTo>
                    <a:pt x="113" y="134"/>
                  </a:lnTo>
                  <a:lnTo>
                    <a:pt x="112" y="134"/>
                  </a:lnTo>
                  <a:lnTo>
                    <a:pt x="111" y="135"/>
                  </a:lnTo>
                  <a:lnTo>
                    <a:pt x="111" y="136"/>
                  </a:lnTo>
                  <a:lnTo>
                    <a:pt x="110" y="137"/>
                  </a:lnTo>
                  <a:lnTo>
                    <a:pt x="109" y="138"/>
                  </a:lnTo>
                  <a:lnTo>
                    <a:pt x="108" y="139"/>
                  </a:lnTo>
                  <a:lnTo>
                    <a:pt x="108" y="140"/>
                  </a:lnTo>
                  <a:lnTo>
                    <a:pt x="107" y="140"/>
                  </a:lnTo>
                  <a:lnTo>
                    <a:pt x="106" y="140"/>
                  </a:lnTo>
                  <a:lnTo>
                    <a:pt x="106" y="141"/>
                  </a:lnTo>
                  <a:lnTo>
                    <a:pt x="105" y="142"/>
                  </a:lnTo>
                  <a:lnTo>
                    <a:pt x="104" y="143"/>
                  </a:lnTo>
                  <a:lnTo>
                    <a:pt x="103" y="144"/>
                  </a:lnTo>
                  <a:lnTo>
                    <a:pt x="103" y="144"/>
                  </a:lnTo>
                  <a:lnTo>
                    <a:pt x="103" y="145"/>
                  </a:lnTo>
                  <a:lnTo>
                    <a:pt x="102" y="146"/>
                  </a:lnTo>
                  <a:lnTo>
                    <a:pt x="101" y="147"/>
                  </a:lnTo>
                  <a:lnTo>
                    <a:pt x="101" y="148"/>
                  </a:lnTo>
                  <a:lnTo>
                    <a:pt x="100" y="149"/>
                  </a:lnTo>
                  <a:lnTo>
                    <a:pt x="99" y="149"/>
                  </a:lnTo>
                  <a:lnTo>
                    <a:pt x="98" y="150"/>
                  </a:lnTo>
                  <a:lnTo>
                    <a:pt x="98" y="150"/>
                  </a:lnTo>
                  <a:lnTo>
                    <a:pt x="97" y="151"/>
                  </a:lnTo>
                  <a:lnTo>
                    <a:pt x="96" y="152"/>
                  </a:lnTo>
                  <a:lnTo>
                    <a:pt x="95" y="152"/>
                  </a:lnTo>
                  <a:lnTo>
                    <a:pt x="95" y="153"/>
                  </a:lnTo>
                  <a:lnTo>
                    <a:pt x="94" y="154"/>
                  </a:lnTo>
                  <a:lnTo>
                    <a:pt x="94" y="155"/>
                  </a:lnTo>
                  <a:lnTo>
                    <a:pt x="93" y="155"/>
                  </a:lnTo>
                  <a:lnTo>
                    <a:pt x="93" y="156"/>
                  </a:lnTo>
                  <a:lnTo>
                    <a:pt x="92" y="157"/>
                  </a:lnTo>
                  <a:lnTo>
                    <a:pt x="91" y="158"/>
                  </a:lnTo>
                  <a:lnTo>
                    <a:pt x="90" y="158"/>
                  </a:lnTo>
                  <a:lnTo>
                    <a:pt x="90" y="159"/>
                  </a:lnTo>
                  <a:lnTo>
                    <a:pt x="89" y="160"/>
                  </a:lnTo>
                  <a:lnTo>
                    <a:pt x="88" y="160"/>
                  </a:lnTo>
                  <a:lnTo>
                    <a:pt x="88" y="160"/>
                  </a:lnTo>
                  <a:lnTo>
                    <a:pt x="87" y="161"/>
                  </a:lnTo>
                  <a:lnTo>
                    <a:pt x="86" y="162"/>
                  </a:lnTo>
                  <a:lnTo>
                    <a:pt x="85" y="163"/>
                  </a:lnTo>
                  <a:lnTo>
                    <a:pt x="85" y="163"/>
                  </a:lnTo>
                  <a:lnTo>
                    <a:pt x="84" y="164"/>
                  </a:lnTo>
                  <a:lnTo>
                    <a:pt x="84" y="165"/>
                  </a:lnTo>
                  <a:lnTo>
                    <a:pt x="84" y="165"/>
                  </a:lnTo>
                  <a:lnTo>
                    <a:pt x="83" y="165"/>
                  </a:lnTo>
                  <a:lnTo>
                    <a:pt x="83" y="166"/>
                  </a:lnTo>
                  <a:lnTo>
                    <a:pt x="82" y="167"/>
                  </a:lnTo>
                  <a:lnTo>
                    <a:pt x="81" y="167"/>
                  </a:lnTo>
                  <a:lnTo>
                    <a:pt x="80" y="168"/>
                  </a:lnTo>
                  <a:lnTo>
                    <a:pt x="80" y="169"/>
                  </a:lnTo>
                  <a:lnTo>
                    <a:pt x="79" y="169"/>
                  </a:lnTo>
                  <a:lnTo>
                    <a:pt x="78" y="169"/>
                  </a:lnTo>
                  <a:lnTo>
                    <a:pt x="77" y="170"/>
                  </a:lnTo>
                  <a:lnTo>
                    <a:pt x="77" y="170"/>
                  </a:lnTo>
                  <a:lnTo>
                    <a:pt x="76" y="171"/>
                  </a:lnTo>
                  <a:lnTo>
                    <a:pt x="75" y="172"/>
                  </a:lnTo>
                  <a:lnTo>
                    <a:pt x="75" y="172"/>
                  </a:lnTo>
                  <a:lnTo>
                    <a:pt x="75" y="173"/>
                  </a:lnTo>
                  <a:lnTo>
                    <a:pt x="74" y="173"/>
                  </a:lnTo>
                  <a:lnTo>
                    <a:pt x="73" y="174"/>
                  </a:lnTo>
                  <a:lnTo>
                    <a:pt x="73" y="175"/>
                  </a:lnTo>
                  <a:lnTo>
                    <a:pt x="72" y="175"/>
                  </a:lnTo>
                  <a:lnTo>
                    <a:pt x="71" y="176"/>
                  </a:lnTo>
                  <a:lnTo>
                    <a:pt x="70" y="176"/>
                  </a:lnTo>
                  <a:lnTo>
                    <a:pt x="70" y="177"/>
                  </a:lnTo>
                  <a:lnTo>
                    <a:pt x="69" y="177"/>
                  </a:lnTo>
                  <a:lnTo>
                    <a:pt x="68" y="178"/>
                  </a:lnTo>
                  <a:lnTo>
                    <a:pt x="67" y="179"/>
                  </a:lnTo>
                  <a:lnTo>
                    <a:pt x="67" y="179"/>
                  </a:lnTo>
                  <a:lnTo>
                    <a:pt x="66" y="179"/>
                  </a:lnTo>
                  <a:lnTo>
                    <a:pt x="65" y="179"/>
                  </a:lnTo>
                  <a:lnTo>
                    <a:pt x="65" y="180"/>
                  </a:lnTo>
                  <a:lnTo>
                    <a:pt x="65" y="180"/>
                  </a:lnTo>
                  <a:lnTo>
                    <a:pt x="64" y="181"/>
                  </a:lnTo>
                  <a:lnTo>
                    <a:pt x="64" y="181"/>
                  </a:lnTo>
                  <a:lnTo>
                    <a:pt x="63" y="182"/>
                  </a:lnTo>
                  <a:lnTo>
                    <a:pt x="62" y="182"/>
                  </a:lnTo>
                  <a:lnTo>
                    <a:pt x="61" y="183"/>
                  </a:lnTo>
                  <a:lnTo>
                    <a:pt x="61" y="183"/>
                  </a:lnTo>
                  <a:lnTo>
                    <a:pt x="60" y="183"/>
                  </a:lnTo>
                  <a:lnTo>
                    <a:pt x="59" y="184"/>
                  </a:lnTo>
                  <a:lnTo>
                    <a:pt x="59" y="184"/>
                  </a:lnTo>
                  <a:lnTo>
                    <a:pt x="58" y="185"/>
                  </a:lnTo>
                  <a:lnTo>
                    <a:pt x="57" y="185"/>
                  </a:lnTo>
                  <a:lnTo>
                    <a:pt x="57" y="186"/>
                  </a:lnTo>
                  <a:lnTo>
                    <a:pt x="56" y="186"/>
                  </a:lnTo>
                  <a:lnTo>
                    <a:pt x="56" y="186"/>
                  </a:lnTo>
                  <a:lnTo>
                    <a:pt x="56" y="187"/>
                  </a:lnTo>
                  <a:lnTo>
                    <a:pt x="55" y="187"/>
                  </a:lnTo>
                  <a:lnTo>
                    <a:pt x="54" y="187"/>
                  </a:lnTo>
                  <a:lnTo>
                    <a:pt x="53" y="188"/>
                  </a:lnTo>
                  <a:lnTo>
                    <a:pt x="53" y="188"/>
                  </a:lnTo>
                  <a:lnTo>
                    <a:pt x="52" y="188"/>
                  </a:lnTo>
                  <a:lnTo>
                    <a:pt x="51" y="188"/>
                  </a:lnTo>
                  <a:lnTo>
                    <a:pt x="51" y="188"/>
                  </a:lnTo>
                  <a:lnTo>
                    <a:pt x="50" y="188"/>
                  </a:lnTo>
                  <a:lnTo>
                    <a:pt x="49" y="189"/>
                  </a:lnTo>
                  <a:lnTo>
                    <a:pt x="49" y="189"/>
                  </a:lnTo>
                  <a:lnTo>
                    <a:pt x="48" y="189"/>
                  </a:lnTo>
                  <a:lnTo>
                    <a:pt x="47" y="190"/>
                  </a:lnTo>
                  <a:lnTo>
                    <a:pt x="47" y="190"/>
                  </a:lnTo>
                  <a:lnTo>
                    <a:pt x="46" y="190"/>
                  </a:lnTo>
                  <a:lnTo>
                    <a:pt x="46" y="190"/>
                  </a:lnTo>
                  <a:lnTo>
                    <a:pt x="46" y="191"/>
                  </a:lnTo>
                  <a:lnTo>
                    <a:pt x="45" y="191"/>
                  </a:lnTo>
                  <a:lnTo>
                    <a:pt x="44" y="191"/>
                  </a:lnTo>
                  <a:lnTo>
                    <a:pt x="44" y="191"/>
                  </a:lnTo>
                  <a:lnTo>
                    <a:pt x="42" y="193"/>
                  </a:lnTo>
                  <a:lnTo>
                    <a:pt x="39" y="196"/>
                  </a:lnTo>
                  <a:lnTo>
                    <a:pt x="36" y="198"/>
                  </a:lnTo>
                  <a:lnTo>
                    <a:pt x="34" y="198"/>
                  </a:lnTo>
                  <a:lnTo>
                    <a:pt x="30" y="199"/>
                  </a:lnTo>
                  <a:lnTo>
                    <a:pt x="27" y="199"/>
                  </a:lnTo>
                  <a:lnTo>
                    <a:pt x="24" y="199"/>
                  </a:lnTo>
                  <a:lnTo>
                    <a:pt x="20" y="198"/>
                  </a:lnTo>
                  <a:lnTo>
                    <a:pt x="17" y="197"/>
                  </a:lnTo>
                  <a:lnTo>
                    <a:pt x="15" y="195"/>
                  </a:lnTo>
                  <a:lnTo>
                    <a:pt x="13" y="193"/>
                  </a:lnTo>
                  <a:lnTo>
                    <a:pt x="6" y="193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1" y="180"/>
                  </a:lnTo>
                  <a:lnTo>
                    <a:pt x="7" y="174"/>
                  </a:lnTo>
                  <a:lnTo>
                    <a:pt x="7" y="174"/>
                  </a:lnTo>
                  <a:lnTo>
                    <a:pt x="7" y="174"/>
                  </a:lnTo>
                  <a:lnTo>
                    <a:pt x="7" y="174"/>
                  </a:lnTo>
                  <a:lnTo>
                    <a:pt x="7" y="174"/>
                  </a:lnTo>
                  <a:lnTo>
                    <a:pt x="7" y="174"/>
                  </a:lnTo>
                  <a:lnTo>
                    <a:pt x="7" y="174"/>
                  </a:lnTo>
                  <a:lnTo>
                    <a:pt x="7" y="174"/>
                  </a:lnTo>
                  <a:lnTo>
                    <a:pt x="7" y="174"/>
                  </a:lnTo>
                  <a:lnTo>
                    <a:pt x="7" y="174"/>
                  </a:lnTo>
                  <a:lnTo>
                    <a:pt x="7" y="174"/>
                  </a:lnTo>
                  <a:lnTo>
                    <a:pt x="8" y="173"/>
                  </a:lnTo>
                  <a:lnTo>
                    <a:pt x="7" y="174"/>
                  </a:lnTo>
                  <a:lnTo>
                    <a:pt x="8" y="173"/>
                  </a:lnTo>
                  <a:lnTo>
                    <a:pt x="8" y="173"/>
                  </a:lnTo>
                  <a:lnTo>
                    <a:pt x="8" y="173"/>
                  </a:lnTo>
                  <a:lnTo>
                    <a:pt x="8" y="173"/>
                  </a:lnTo>
                  <a:lnTo>
                    <a:pt x="8" y="173"/>
                  </a:lnTo>
                  <a:lnTo>
                    <a:pt x="8" y="173"/>
                  </a:lnTo>
                  <a:lnTo>
                    <a:pt x="8" y="172"/>
                  </a:lnTo>
                  <a:lnTo>
                    <a:pt x="8" y="172"/>
                  </a:lnTo>
                  <a:lnTo>
                    <a:pt x="8" y="172"/>
                  </a:lnTo>
                  <a:lnTo>
                    <a:pt x="8" y="172"/>
                  </a:lnTo>
                  <a:lnTo>
                    <a:pt x="8" y="171"/>
                  </a:lnTo>
                  <a:lnTo>
                    <a:pt x="8" y="171"/>
                  </a:lnTo>
                  <a:lnTo>
                    <a:pt x="8" y="171"/>
                  </a:lnTo>
                  <a:lnTo>
                    <a:pt x="8" y="170"/>
                  </a:lnTo>
                  <a:lnTo>
                    <a:pt x="8" y="170"/>
                  </a:lnTo>
                  <a:lnTo>
                    <a:pt x="8" y="169"/>
                  </a:lnTo>
                  <a:lnTo>
                    <a:pt x="8" y="169"/>
                  </a:lnTo>
                  <a:lnTo>
                    <a:pt x="8" y="169"/>
                  </a:lnTo>
                  <a:lnTo>
                    <a:pt x="8" y="169"/>
                  </a:lnTo>
                  <a:lnTo>
                    <a:pt x="8" y="169"/>
                  </a:lnTo>
                  <a:lnTo>
                    <a:pt x="8" y="168"/>
                  </a:lnTo>
                  <a:lnTo>
                    <a:pt x="8" y="168"/>
                  </a:lnTo>
                  <a:lnTo>
                    <a:pt x="8" y="167"/>
                  </a:lnTo>
                  <a:lnTo>
                    <a:pt x="8" y="167"/>
                  </a:lnTo>
                  <a:lnTo>
                    <a:pt x="8" y="166"/>
                  </a:lnTo>
                  <a:lnTo>
                    <a:pt x="7" y="165"/>
                  </a:lnTo>
                  <a:lnTo>
                    <a:pt x="7" y="165"/>
                  </a:lnTo>
                  <a:lnTo>
                    <a:pt x="7" y="164"/>
                  </a:lnTo>
                  <a:lnTo>
                    <a:pt x="7" y="164"/>
                  </a:lnTo>
                  <a:lnTo>
                    <a:pt x="7" y="163"/>
                  </a:lnTo>
                  <a:lnTo>
                    <a:pt x="6" y="162"/>
                  </a:lnTo>
                  <a:lnTo>
                    <a:pt x="6" y="162"/>
                  </a:lnTo>
                  <a:lnTo>
                    <a:pt x="7" y="162"/>
                  </a:lnTo>
                  <a:lnTo>
                    <a:pt x="7" y="162"/>
                  </a:lnTo>
                  <a:lnTo>
                    <a:pt x="7" y="161"/>
                  </a:lnTo>
                  <a:lnTo>
                    <a:pt x="7" y="161"/>
                  </a:lnTo>
                  <a:lnTo>
                    <a:pt x="7" y="160"/>
                  </a:lnTo>
                  <a:lnTo>
                    <a:pt x="7" y="160"/>
                  </a:lnTo>
                  <a:lnTo>
                    <a:pt x="7" y="160"/>
                  </a:lnTo>
                  <a:lnTo>
                    <a:pt x="8" y="160"/>
                  </a:lnTo>
                  <a:lnTo>
                    <a:pt x="8" y="160"/>
                  </a:lnTo>
                  <a:lnTo>
                    <a:pt x="8" y="160"/>
                  </a:lnTo>
                  <a:lnTo>
                    <a:pt x="8" y="160"/>
                  </a:lnTo>
                  <a:lnTo>
                    <a:pt x="8" y="159"/>
                  </a:lnTo>
                  <a:lnTo>
                    <a:pt x="8" y="159"/>
                  </a:lnTo>
                  <a:lnTo>
                    <a:pt x="9" y="158"/>
                  </a:lnTo>
                  <a:lnTo>
                    <a:pt x="9" y="157"/>
                  </a:lnTo>
                  <a:lnTo>
                    <a:pt x="10" y="156"/>
                  </a:lnTo>
                  <a:lnTo>
                    <a:pt x="10" y="156"/>
                  </a:lnTo>
                  <a:lnTo>
                    <a:pt x="11" y="155"/>
                  </a:lnTo>
                  <a:lnTo>
                    <a:pt x="11" y="154"/>
                  </a:lnTo>
                  <a:lnTo>
                    <a:pt x="12" y="153"/>
                  </a:lnTo>
                  <a:lnTo>
                    <a:pt x="12" y="152"/>
                  </a:lnTo>
                  <a:lnTo>
                    <a:pt x="13" y="151"/>
                  </a:lnTo>
                  <a:lnTo>
                    <a:pt x="14" y="150"/>
                  </a:lnTo>
                  <a:lnTo>
                    <a:pt x="14" y="150"/>
                  </a:lnTo>
                  <a:lnTo>
                    <a:pt x="15" y="149"/>
                  </a:lnTo>
                  <a:lnTo>
                    <a:pt x="15" y="148"/>
                  </a:lnTo>
                  <a:lnTo>
                    <a:pt x="16" y="147"/>
                  </a:lnTo>
                  <a:lnTo>
                    <a:pt x="17" y="145"/>
                  </a:lnTo>
                  <a:lnTo>
                    <a:pt x="17" y="144"/>
                  </a:lnTo>
                  <a:lnTo>
                    <a:pt x="17" y="143"/>
                  </a:lnTo>
                  <a:lnTo>
                    <a:pt x="18" y="142"/>
                  </a:lnTo>
                  <a:lnTo>
                    <a:pt x="18" y="141"/>
                  </a:lnTo>
                  <a:lnTo>
                    <a:pt x="19" y="140"/>
                  </a:lnTo>
                  <a:lnTo>
                    <a:pt x="19" y="139"/>
                  </a:lnTo>
                  <a:lnTo>
                    <a:pt x="20" y="138"/>
                  </a:lnTo>
                  <a:lnTo>
                    <a:pt x="21" y="137"/>
                  </a:lnTo>
                  <a:lnTo>
                    <a:pt x="21" y="136"/>
                  </a:lnTo>
                  <a:lnTo>
                    <a:pt x="22" y="134"/>
                  </a:lnTo>
                  <a:lnTo>
                    <a:pt x="23" y="133"/>
                  </a:lnTo>
                  <a:lnTo>
                    <a:pt x="23" y="132"/>
                  </a:lnTo>
                  <a:lnTo>
                    <a:pt x="24" y="131"/>
                  </a:lnTo>
                  <a:lnTo>
                    <a:pt x="24" y="130"/>
                  </a:lnTo>
                  <a:lnTo>
                    <a:pt x="25" y="129"/>
                  </a:lnTo>
                  <a:lnTo>
                    <a:pt x="26" y="127"/>
                  </a:lnTo>
                  <a:lnTo>
                    <a:pt x="26" y="126"/>
                  </a:lnTo>
                  <a:lnTo>
                    <a:pt x="27" y="125"/>
                  </a:lnTo>
                  <a:lnTo>
                    <a:pt x="27" y="123"/>
                  </a:lnTo>
                  <a:lnTo>
                    <a:pt x="27" y="122"/>
                  </a:lnTo>
                  <a:lnTo>
                    <a:pt x="28" y="121"/>
                  </a:lnTo>
                  <a:lnTo>
                    <a:pt x="28" y="120"/>
                  </a:lnTo>
                  <a:lnTo>
                    <a:pt x="29" y="119"/>
                  </a:lnTo>
                  <a:lnTo>
                    <a:pt x="30" y="117"/>
                  </a:lnTo>
                  <a:lnTo>
                    <a:pt x="31" y="114"/>
                  </a:lnTo>
                  <a:lnTo>
                    <a:pt x="32" y="112"/>
                  </a:lnTo>
                  <a:lnTo>
                    <a:pt x="33" y="110"/>
                  </a:lnTo>
                  <a:lnTo>
                    <a:pt x="35" y="107"/>
                  </a:lnTo>
                  <a:lnTo>
                    <a:pt x="36" y="104"/>
                  </a:lnTo>
                  <a:lnTo>
                    <a:pt x="36" y="102"/>
                  </a:lnTo>
                  <a:lnTo>
                    <a:pt x="37" y="99"/>
                  </a:lnTo>
                  <a:lnTo>
                    <a:pt x="38" y="97"/>
                  </a:lnTo>
                  <a:lnTo>
                    <a:pt x="41" y="92"/>
                  </a:lnTo>
                  <a:lnTo>
                    <a:pt x="43" y="86"/>
                  </a:lnTo>
                  <a:lnTo>
                    <a:pt x="45" y="82"/>
                  </a:lnTo>
                  <a:lnTo>
                    <a:pt x="46" y="79"/>
                  </a:lnTo>
                  <a:lnTo>
                    <a:pt x="47" y="77"/>
                  </a:lnTo>
                  <a:lnTo>
                    <a:pt x="48" y="74"/>
                  </a:lnTo>
                  <a:lnTo>
                    <a:pt x="49" y="73"/>
                  </a:lnTo>
                  <a:lnTo>
                    <a:pt x="50" y="70"/>
                  </a:lnTo>
                  <a:lnTo>
                    <a:pt x="51" y="68"/>
                  </a:lnTo>
                  <a:lnTo>
                    <a:pt x="52" y="65"/>
                  </a:lnTo>
                  <a:lnTo>
                    <a:pt x="53" y="64"/>
                  </a:lnTo>
                  <a:lnTo>
                    <a:pt x="53" y="63"/>
                  </a:lnTo>
                  <a:lnTo>
                    <a:pt x="54" y="62"/>
                  </a:lnTo>
                  <a:lnTo>
                    <a:pt x="54" y="61"/>
                  </a:lnTo>
                  <a:lnTo>
                    <a:pt x="55" y="60"/>
                  </a:lnTo>
                  <a:lnTo>
                    <a:pt x="55" y="59"/>
                  </a:lnTo>
                  <a:lnTo>
                    <a:pt x="56" y="58"/>
                  </a:lnTo>
                  <a:lnTo>
                    <a:pt x="56" y="57"/>
                  </a:lnTo>
                  <a:lnTo>
                    <a:pt x="56" y="56"/>
                  </a:lnTo>
                  <a:lnTo>
                    <a:pt x="56" y="55"/>
                  </a:lnTo>
                  <a:lnTo>
                    <a:pt x="57" y="54"/>
                  </a:lnTo>
                  <a:lnTo>
                    <a:pt x="57" y="54"/>
                  </a:lnTo>
                  <a:lnTo>
                    <a:pt x="58" y="53"/>
                  </a:lnTo>
                  <a:lnTo>
                    <a:pt x="58" y="52"/>
                  </a:lnTo>
                  <a:lnTo>
                    <a:pt x="59" y="51"/>
                  </a:lnTo>
                  <a:lnTo>
                    <a:pt x="59" y="50"/>
                  </a:lnTo>
                  <a:lnTo>
                    <a:pt x="60" y="49"/>
                  </a:lnTo>
                  <a:lnTo>
                    <a:pt x="60" y="48"/>
                  </a:lnTo>
                  <a:lnTo>
                    <a:pt x="61" y="47"/>
                  </a:lnTo>
                  <a:lnTo>
                    <a:pt x="61" y="46"/>
                  </a:lnTo>
                  <a:lnTo>
                    <a:pt x="62" y="46"/>
                  </a:lnTo>
                  <a:lnTo>
                    <a:pt x="62" y="46"/>
                  </a:lnTo>
                  <a:lnTo>
                    <a:pt x="62" y="45"/>
                  </a:lnTo>
                  <a:lnTo>
                    <a:pt x="62" y="45"/>
                  </a:lnTo>
                  <a:lnTo>
                    <a:pt x="62" y="45"/>
                  </a:lnTo>
                  <a:lnTo>
                    <a:pt x="63" y="44"/>
                  </a:lnTo>
                  <a:lnTo>
                    <a:pt x="63" y="44"/>
                  </a:lnTo>
                  <a:lnTo>
                    <a:pt x="65" y="41"/>
                  </a:lnTo>
                  <a:lnTo>
                    <a:pt x="65" y="39"/>
                  </a:lnTo>
                  <a:lnTo>
                    <a:pt x="66" y="37"/>
                  </a:lnTo>
                  <a:lnTo>
                    <a:pt x="66" y="36"/>
                  </a:lnTo>
                  <a:lnTo>
                    <a:pt x="67" y="35"/>
                  </a:lnTo>
                  <a:lnTo>
                    <a:pt x="67" y="35"/>
                  </a:lnTo>
                  <a:lnTo>
                    <a:pt x="68" y="34"/>
                  </a:lnTo>
                  <a:lnTo>
                    <a:pt x="69" y="33"/>
                  </a:lnTo>
                  <a:lnTo>
                    <a:pt x="69" y="32"/>
                  </a:lnTo>
                  <a:lnTo>
                    <a:pt x="70" y="31"/>
                  </a:lnTo>
                  <a:lnTo>
                    <a:pt x="70" y="30"/>
                  </a:lnTo>
                  <a:lnTo>
                    <a:pt x="71" y="29"/>
                  </a:lnTo>
                  <a:lnTo>
                    <a:pt x="72" y="28"/>
                  </a:lnTo>
                  <a:lnTo>
                    <a:pt x="72" y="27"/>
                  </a:lnTo>
                  <a:lnTo>
                    <a:pt x="73" y="26"/>
                  </a:lnTo>
                  <a:lnTo>
                    <a:pt x="74" y="25"/>
                  </a:lnTo>
                  <a:lnTo>
                    <a:pt x="75" y="25"/>
                  </a:lnTo>
                  <a:lnTo>
                    <a:pt x="75" y="24"/>
                  </a:lnTo>
                  <a:lnTo>
                    <a:pt x="75" y="23"/>
                  </a:lnTo>
                  <a:lnTo>
                    <a:pt x="76" y="21"/>
                  </a:lnTo>
                  <a:lnTo>
                    <a:pt x="76" y="21"/>
                  </a:lnTo>
                  <a:lnTo>
                    <a:pt x="77" y="20"/>
                  </a:lnTo>
                  <a:lnTo>
                    <a:pt x="77" y="20"/>
                  </a:lnTo>
                  <a:lnTo>
                    <a:pt x="77" y="19"/>
                  </a:lnTo>
                  <a:lnTo>
                    <a:pt x="78" y="19"/>
                  </a:lnTo>
                  <a:lnTo>
                    <a:pt x="78" y="18"/>
                  </a:lnTo>
                  <a:lnTo>
                    <a:pt x="79" y="18"/>
                  </a:lnTo>
                  <a:lnTo>
                    <a:pt x="79" y="17"/>
                  </a:lnTo>
                  <a:lnTo>
                    <a:pt x="80" y="16"/>
                  </a:lnTo>
                  <a:lnTo>
                    <a:pt x="80" y="16"/>
                  </a:lnTo>
                  <a:lnTo>
                    <a:pt x="80" y="15"/>
                  </a:lnTo>
                  <a:lnTo>
                    <a:pt x="81" y="15"/>
                  </a:lnTo>
                  <a:lnTo>
                    <a:pt x="81" y="15"/>
                  </a:lnTo>
                  <a:lnTo>
                    <a:pt x="82" y="15"/>
                  </a:lnTo>
                  <a:lnTo>
                    <a:pt x="82" y="14"/>
                  </a:lnTo>
                  <a:lnTo>
                    <a:pt x="83" y="14"/>
                  </a:lnTo>
                  <a:lnTo>
                    <a:pt x="83" y="13"/>
                  </a:lnTo>
                  <a:lnTo>
                    <a:pt x="84" y="13"/>
                  </a:lnTo>
                  <a:lnTo>
                    <a:pt x="84" y="12"/>
                  </a:lnTo>
                  <a:lnTo>
                    <a:pt x="84" y="12"/>
                  </a:lnTo>
                  <a:lnTo>
                    <a:pt x="84" y="11"/>
                  </a:lnTo>
                  <a:lnTo>
                    <a:pt x="85" y="11"/>
                  </a:lnTo>
                  <a:lnTo>
                    <a:pt x="85" y="10"/>
                  </a:lnTo>
                  <a:lnTo>
                    <a:pt x="86" y="9"/>
                  </a:lnTo>
                  <a:lnTo>
                    <a:pt x="86" y="9"/>
                  </a:lnTo>
                  <a:lnTo>
                    <a:pt x="87" y="8"/>
                  </a:lnTo>
                  <a:lnTo>
                    <a:pt x="88" y="8"/>
                  </a:lnTo>
                  <a:lnTo>
                    <a:pt x="88" y="7"/>
                  </a:lnTo>
                  <a:lnTo>
                    <a:pt x="89" y="7"/>
                  </a:lnTo>
                  <a:lnTo>
                    <a:pt x="89" y="6"/>
                  </a:lnTo>
                  <a:lnTo>
                    <a:pt x="90" y="6"/>
                  </a:lnTo>
                  <a:lnTo>
                    <a:pt x="91" y="6"/>
                  </a:lnTo>
                  <a:lnTo>
                    <a:pt x="91" y="6"/>
                  </a:lnTo>
                  <a:lnTo>
                    <a:pt x="92" y="5"/>
                  </a:lnTo>
                  <a:lnTo>
                    <a:pt x="93" y="5"/>
                  </a:lnTo>
                  <a:lnTo>
                    <a:pt x="94" y="5"/>
                  </a:lnTo>
                  <a:lnTo>
                    <a:pt x="94" y="4"/>
                  </a:lnTo>
                  <a:lnTo>
                    <a:pt x="94" y="4"/>
                  </a:lnTo>
                  <a:lnTo>
                    <a:pt x="95" y="3"/>
                  </a:lnTo>
                  <a:lnTo>
                    <a:pt x="96" y="3"/>
                  </a:lnTo>
                  <a:lnTo>
                    <a:pt x="97" y="2"/>
                  </a:lnTo>
                  <a:lnTo>
                    <a:pt x="98" y="2"/>
                  </a:lnTo>
                  <a:lnTo>
                    <a:pt x="99" y="2"/>
                  </a:lnTo>
                  <a:lnTo>
                    <a:pt x="100" y="1"/>
                  </a:lnTo>
                  <a:lnTo>
                    <a:pt x="100" y="1"/>
                  </a:lnTo>
                  <a:lnTo>
                    <a:pt x="101" y="1"/>
                  </a:lnTo>
                  <a:lnTo>
                    <a:pt x="101" y="1"/>
                  </a:lnTo>
                  <a:lnTo>
                    <a:pt x="102" y="1"/>
                  </a:lnTo>
                  <a:lnTo>
                    <a:pt x="103" y="1"/>
                  </a:lnTo>
                  <a:lnTo>
                    <a:pt x="103" y="1"/>
                  </a:lnTo>
                  <a:lnTo>
                    <a:pt x="103" y="0"/>
                  </a:lnTo>
                  <a:lnTo>
                    <a:pt x="103" y="0"/>
                  </a:lnTo>
                  <a:lnTo>
                    <a:pt x="104" y="0"/>
                  </a:lnTo>
                  <a:lnTo>
                    <a:pt x="105" y="0"/>
                  </a:lnTo>
                  <a:lnTo>
                    <a:pt x="105" y="0"/>
                  </a:lnTo>
                  <a:lnTo>
                    <a:pt x="106" y="0"/>
                  </a:lnTo>
                  <a:lnTo>
                    <a:pt x="107" y="0"/>
                  </a:lnTo>
                  <a:lnTo>
                    <a:pt x="107" y="0"/>
                  </a:lnTo>
                  <a:lnTo>
                    <a:pt x="108" y="0"/>
                  </a:lnTo>
                  <a:lnTo>
                    <a:pt x="108" y="0"/>
                  </a:lnTo>
                  <a:close/>
                </a:path>
              </a:pathLst>
            </a:custGeom>
            <a:grpFill/>
            <a:ln w="215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3" name="Freeform 146">
              <a:extLst>
                <a:ext uri="{FF2B5EF4-FFF2-40B4-BE49-F238E27FC236}">
                  <a16:creationId xmlns:a16="http://schemas.microsoft.com/office/drawing/2014/main" id="{A6B175A8-9A82-8469-FE14-7AFE5921C94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674101" y="9115426"/>
              <a:ext cx="398463" cy="265113"/>
            </a:xfrm>
            <a:custGeom>
              <a:avLst/>
              <a:gdLst>
                <a:gd name="T0" fmla="*/ 80 w 251"/>
                <a:gd name="T1" fmla="*/ 19 h 167"/>
                <a:gd name="T2" fmla="*/ 109 w 251"/>
                <a:gd name="T3" fmla="*/ 31 h 167"/>
                <a:gd name="T4" fmla="*/ 128 w 251"/>
                <a:gd name="T5" fmla="*/ 39 h 167"/>
                <a:gd name="T6" fmla="*/ 147 w 251"/>
                <a:gd name="T7" fmla="*/ 48 h 167"/>
                <a:gd name="T8" fmla="*/ 164 w 251"/>
                <a:gd name="T9" fmla="*/ 57 h 167"/>
                <a:gd name="T10" fmla="*/ 182 w 251"/>
                <a:gd name="T11" fmla="*/ 68 h 167"/>
                <a:gd name="T12" fmla="*/ 199 w 251"/>
                <a:gd name="T13" fmla="*/ 81 h 167"/>
                <a:gd name="T14" fmla="*/ 211 w 251"/>
                <a:gd name="T15" fmla="*/ 91 h 167"/>
                <a:gd name="T16" fmla="*/ 224 w 251"/>
                <a:gd name="T17" fmla="*/ 104 h 167"/>
                <a:gd name="T18" fmla="*/ 233 w 251"/>
                <a:gd name="T19" fmla="*/ 113 h 167"/>
                <a:gd name="T20" fmla="*/ 242 w 251"/>
                <a:gd name="T21" fmla="*/ 124 h 167"/>
                <a:gd name="T22" fmla="*/ 247 w 251"/>
                <a:gd name="T23" fmla="*/ 132 h 167"/>
                <a:gd name="T24" fmla="*/ 249 w 251"/>
                <a:gd name="T25" fmla="*/ 137 h 167"/>
                <a:gd name="T26" fmla="*/ 251 w 251"/>
                <a:gd name="T27" fmla="*/ 144 h 167"/>
                <a:gd name="T28" fmla="*/ 250 w 251"/>
                <a:gd name="T29" fmla="*/ 151 h 167"/>
                <a:gd name="T30" fmla="*/ 247 w 251"/>
                <a:gd name="T31" fmla="*/ 158 h 167"/>
                <a:gd name="T32" fmla="*/ 241 w 251"/>
                <a:gd name="T33" fmla="*/ 163 h 167"/>
                <a:gd name="T34" fmla="*/ 234 w 251"/>
                <a:gd name="T35" fmla="*/ 165 h 167"/>
                <a:gd name="T36" fmla="*/ 226 w 251"/>
                <a:gd name="T37" fmla="*/ 167 h 167"/>
                <a:gd name="T38" fmla="*/ 219 w 251"/>
                <a:gd name="T39" fmla="*/ 167 h 167"/>
                <a:gd name="T40" fmla="*/ 211 w 251"/>
                <a:gd name="T41" fmla="*/ 166 h 167"/>
                <a:gd name="T42" fmla="*/ 197 w 251"/>
                <a:gd name="T43" fmla="*/ 164 h 167"/>
                <a:gd name="T44" fmla="*/ 183 w 251"/>
                <a:gd name="T45" fmla="*/ 160 h 167"/>
                <a:gd name="T46" fmla="*/ 168 w 251"/>
                <a:gd name="T47" fmla="*/ 153 h 167"/>
                <a:gd name="T48" fmla="*/ 156 w 251"/>
                <a:gd name="T49" fmla="*/ 146 h 167"/>
                <a:gd name="T50" fmla="*/ 142 w 251"/>
                <a:gd name="T51" fmla="*/ 138 h 167"/>
                <a:gd name="T52" fmla="*/ 129 w 251"/>
                <a:gd name="T53" fmla="*/ 128 h 167"/>
                <a:gd name="T54" fmla="*/ 117 w 251"/>
                <a:gd name="T55" fmla="*/ 117 h 167"/>
                <a:gd name="T56" fmla="*/ 97 w 251"/>
                <a:gd name="T57" fmla="*/ 99 h 167"/>
                <a:gd name="T58" fmla="*/ 65 w 251"/>
                <a:gd name="T59" fmla="*/ 68 h 167"/>
                <a:gd name="T60" fmla="*/ 45 w 251"/>
                <a:gd name="T61" fmla="*/ 49 h 167"/>
                <a:gd name="T62" fmla="*/ 32 w 251"/>
                <a:gd name="T63" fmla="*/ 38 h 167"/>
                <a:gd name="T64" fmla="*/ 22 w 251"/>
                <a:gd name="T65" fmla="*/ 29 h 167"/>
                <a:gd name="T66" fmla="*/ 13 w 251"/>
                <a:gd name="T67" fmla="*/ 23 h 167"/>
                <a:gd name="T68" fmla="*/ 4 w 251"/>
                <a:gd name="T69" fmla="*/ 19 h 167"/>
                <a:gd name="T70" fmla="*/ 19 w 251"/>
                <a:gd name="T71" fmla="*/ 4 h 167"/>
                <a:gd name="T72" fmla="*/ 63 w 251"/>
                <a:gd name="T73" fmla="*/ 38 h 167"/>
                <a:gd name="T74" fmla="*/ 90 w 251"/>
                <a:gd name="T75" fmla="*/ 63 h 167"/>
                <a:gd name="T76" fmla="*/ 116 w 251"/>
                <a:gd name="T77" fmla="*/ 89 h 167"/>
                <a:gd name="T78" fmla="*/ 133 w 251"/>
                <a:gd name="T79" fmla="*/ 104 h 167"/>
                <a:gd name="T80" fmla="*/ 145 w 251"/>
                <a:gd name="T81" fmla="*/ 114 h 167"/>
                <a:gd name="T82" fmla="*/ 157 w 251"/>
                <a:gd name="T83" fmla="*/ 123 h 167"/>
                <a:gd name="T84" fmla="*/ 169 w 251"/>
                <a:gd name="T85" fmla="*/ 131 h 167"/>
                <a:gd name="T86" fmla="*/ 180 w 251"/>
                <a:gd name="T87" fmla="*/ 136 h 167"/>
                <a:gd name="T88" fmla="*/ 193 w 251"/>
                <a:gd name="T89" fmla="*/ 142 h 167"/>
                <a:gd name="T90" fmla="*/ 205 w 251"/>
                <a:gd name="T91" fmla="*/ 144 h 167"/>
                <a:gd name="T92" fmla="*/ 214 w 251"/>
                <a:gd name="T93" fmla="*/ 146 h 167"/>
                <a:gd name="T94" fmla="*/ 220 w 251"/>
                <a:gd name="T95" fmla="*/ 146 h 167"/>
                <a:gd name="T96" fmla="*/ 226 w 251"/>
                <a:gd name="T97" fmla="*/ 146 h 167"/>
                <a:gd name="T98" fmla="*/ 230 w 251"/>
                <a:gd name="T99" fmla="*/ 145 h 167"/>
                <a:gd name="T100" fmla="*/ 229 w 251"/>
                <a:gd name="T101" fmla="*/ 144 h 167"/>
                <a:gd name="T102" fmla="*/ 228 w 251"/>
                <a:gd name="T103" fmla="*/ 140 h 167"/>
                <a:gd name="T104" fmla="*/ 223 w 251"/>
                <a:gd name="T105" fmla="*/ 133 h 167"/>
                <a:gd name="T106" fmla="*/ 214 w 251"/>
                <a:gd name="T107" fmla="*/ 124 h 167"/>
                <a:gd name="T108" fmla="*/ 206 w 251"/>
                <a:gd name="T109" fmla="*/ 115 h 167"/>
                <a:gd name="T110" fmla="*/ 194 w 251"/>
                <a:gd name="T111" fmla="*/ 103 h 167"/>
                <a:gd name="T112" fmla="*/ 181 w 251"/>
                <a:gd name="T113" fmla="*/ 93 h 167"/>
                <a:gd name="T114" fmla="*/ 165 w 251"/>
                <a:gd name="T115" fmla="*/ 82 h 167"/>
                <a:gd name="T116" fmla="*/ 147 w 251"/>
                <a:gd name="T117" fmla="*/ 72 h 167"/>
                <a:gd name="T118" fmla="*/ 131 w 251"/>
                <a:gd name="T119" fmla="*/ 63 h 167"/>
                <a:gd name="T120" fmla="*/ 113 w 251"/>
                <a:gd name="T121" fmla="*/ 55 h 167"/>
                <a:gd name="T122" fmla="*/ 96 w 251"/>
                <a:gd name="T123" fmla="*/ 48 h 167"/>
                <a:gd name="T124" fmla="*/ 60 w 251"/>
                <a:gd name="T125" fmla="*/ 34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1" h="167">
                  <a:moveTo>
                    <a:pt x="36" y="3"/>
                  </a:moveTo>
                  <a:lnTo>
                    <a:pt x="36" y="3"/>
                  </a:lnTo>
                  <a:lnTo>
                    <a:pt x="39" y="4"/>
                  </a:lnTo>
                  <a:lnTo>
                    <a:pt x="42" y="5"/>
                  </a:lnTo>
                  <a:lnTo>
                    <a:pt x="44" y="6"/>
                  </a:lnTo>
                  <a:lnTo>
                    <a:pt x="50" y="9"/>
                  </a:lnTo>
                  <a:lnTo>
                    <a:pt x="55" y="10"/>
                  </a:lnTo>
                  <a:lnTo>
                    <a:pt x="61" y="12"/>
                  </a:lnTo>
                  <a:lnTo>
                    <a:pt x="67" y="14"/>
                  </a:lnTo>
                  <a:lnTo>
                    <a:pt x="70" y="16"/>
                  </a:lnTo>
                  <a:lnTo>
                    <a:pt x="72" y="17"/>
                  </a:lnTo>
                  <a:lnTo>
                    <a:pt x="75" y="18"/>
                  </a:lnTo>
                  <a:lnTo>
                    <a:pt x="78" y="19"/>
                  </a:lnTo>
                  <a:lnTo>
                    <a:pt x="80" y="19"/>
                  </a:lnTo>
                  <a:lnTo>
                    <a:pt x="83" y="20"/>
                  </a:lnTo>
                  <a:lnTo>
                    <a:pt x="86" y="21"/>
                  </a:lnTo>
                  <a:lnTo>
                    <a:pt x="89" y="23"/>
                  </a:lnTo>
                  <a:lnTo>
                    <a:pt x="91" y="24"/>
                  </a:lnTo>
                  <a:lnTo>
                    <a:pt x="94" y="25"/>
                  </a:lnTo>
                  <a:lnTo>
                    <a:pt x="97" y="26"/>
                  </a:lnTo>
                  <a:lnTo>
                    <a:pt x="100" y="27"/>
                  </a:lnTo>
                  <a:lnTo>
                    <a:pt x="102" y="28"/>
                  </a:lnTo>
                  <a:lnTo>
                    <a:pt x="104" y="28"/>
                  </a:lnTo>
                  <a:lnTo>
                    <a:pt x="105" y="29"/>
                  </a:lnTo>
                  <a:lnTo>
                    <a:pt x="107" y="29"/>
                  </a:lnTo>
                  <a:lnTo>
                    <a:pt x="107" y="29"/>
                  </a:lnTo>
                  <a:lnTo>
                    <a:pt x="108" y="30"/>
                  </a:lnTo>
                  <a:lnTo>
                    <a:pt x="109" y="31"/>
                  </a:lnTo>
                  <a:lnTo>
                    <a:pt x="110" y="31"/>
                  </a:lnTo>
                  <a:lnTo>
                    <a:pt x="112" y="32"/>
                  </a:lnTo>
                  <a:lnTo>
                    <a:pt x="113" y="32"/>
                  </a:lnTo>
                  <a:lnTo>
                    <a:pt x="115" y="33"/>
                  </a:lnTo>
                  <a:lnTo>
                    <a:pt x="116" y="34"/>
                  </a:lnTo>
                  <a:lnTo>
                    <a:pt x="118" y="34"/>
                  </a:lnTo>
                  <a:lnTo>
                    <a:pt x="119" y="35"/>
                  </a:lnTo>
                  <a:lnTo>
                    <a:pt x="120" y="36"/>
                  </a:lnTo>
                  <a:lnTo>
                    <a:pt x="121" y="36"/>
                  </a:lnTo>
                  <a:lnTo>
                    <a:pt x="123" y="37"/>
                  </a:lnTo>
                  <a:lnTo>
                    <a:pt x="124" y="38"/>
                  </a:lnTo>
                  <a:lnTo>
                    <a:pt x="126" y="38"/>
                  </a:lnTo>
                  <a:lnTo>
                    <a:pt x="127" y="38"/>
                  </a:lnTo>
                  <a:lnTo>
                    <a:pt x="128" y="39"/>
                  </a:lnTo>
                  <a:lnTo>
                    <a:pt x="129" y="39"/>
                  </a:lnTo>
                  <a:lnTo>
                    <a:pt x="131" y="40"/>
                  </a:lnTo>
                  <a:lnTo>
                    <a:pt x="132" y="41"/>
                  </a:lnTo>
                  <a:lnTo>
                    <a:pt x="134" y="41"/>
                  </a:lnTo>
                  <a:lnTo>
                    <a:pt x="135" y="42"/>
                  </a:lnTo>
                  <a:lnTo>
                    <a:pt x="137" y="43"/>
                  </a:lnTo>
                  <a:lnTo>
                    <a:pt x="138" y="44"/>
                  </a:lnTo>
                  <a:lnTo>
                    <a:pt x="139" y="44"/>
                  </a:lnTo>
                  <a:lnTo>
                    <a:pt x="140" y="45"/>
                  </a:lnTo>
                  <a:lnTo>
                    <a:pt x="142" y="46"/>
                  </a:lnTo>
                  <a:lnTo>
                    <a:pt x="143" y="46"/>
                  </a:lnTo>
                  <a:lnTo>
                    <a:pt x="145" y="47"/>
                  </a:lnTo>
                  <a:lnTo>
                    <a:pt x="146" y="48"/>
                  </a:lnTo>
                  <a:lnTo>
                    <a:pt x="147" y="48"/>
                  </a:lnTo>
                  <a:lnTo>
                    <a:pt x="148" y="48"/>
                  </a:lnTo>
                  <a:lnTo>
                    <a:pt x="149" y="49"/>
                  </a:lnTo>
                  <a:lnTo>
                    <a:pt x="151" y="50"/>
                  </a:lnTo>
                  <a:lnTo>
                    <a:pt x="152" y="51"/>
                  </a:lnTo>
                  <a:lnTo>
                    <a:pt x="154" y="51"/>
                  </a:lnTo>
                  <a:lnTo>
                    <a:pt x="155" y="52"/>
                  </a:lnTo>
                  <a:lnTo>
                    <a:pt x="156" y="53"/>
                  </a:lnTo>
                  <a:lnTo>
                    <a:pt x="157" y="53"/>
                  </a:lnTo>
                  <a:lnTo>
                    <a:pt x="157" y="54"/>
                  </a:lnTo>
                  <a:lnTo>
                    <a:pt x="159" y="55"/>
                  </a:lnTo>
                  <a:lnTo>
                    <a:pt x="160" y="55"/>
                  </a:lnTo>
                  <a:lnTo>
                    <a:pt x="162" y="56"/>
                  </a:lnTo>
                  <a:lnTo>
                    <a:pt x="163" y="57"/>
                  </a:lnTo>
                  <a:lnTo>
                    <a:pt x="164" y="57"/>
                  </a:lnTo>
                  <a:lnTo>
                    <a:pt x="166" y="58"/>
                  </a:lnTo>
                  <a:lnTo>
                    <a:pt x="167" y="59"/>
                  </a:lnTo>
                  <a:lnTo>
                    <a:pt x="168" y="59"/>
                  </a:lnTo>
                  <a:lnTo>
                    <a:pt x="169" y="60"/>
                  </a:lnTo>
                  <a:lnTo>
                    <a:pt x="171" y="61"/>
                  </a:lnTo>
                  <a:lnTo>
                    <a:pt x="172" y="62"/>
                  </a:lnTo>
                  <a:lnTo>
                    <a:pt x="173" y="63"/>
                  </a:lnTo>
                  <a:lnTo>
                    <a:pt x="175" y="64"/>
                  </a:lnTo>
                  <a:lnTo>
                    <a:pt x="176" y="65"/>
                  </a:lnTo>
                  <a:lnTo>
                    <a:pt x="177" y="66"/>
                  </a:lnTo>
                  <a:lnTo>
                    <a:pt x="178" y="67"/>
                  </a:lnTo>
                  <a:lnTo>
                    <a:pt x="179" y="67"/>
                  </a:lnTo>
                  <a:lnTo>
                    <a:pt x="181" y="67"/>
                  </a:lnTo>
                  <a:lnTo>
                    <a:pt x="182" y="68"/>
                  </a:lnTo>
                  <a:lnTo>
                    <a:pt x="184" y="69"/>
                  </a:lnTo>
                  <a:lnTo>
                    <a:pt x="185" y="70"/>
                  </a:lnTo>
                  <a:lnTo>
                    <a:pt x="186" y="71"/>
                  </a:lnTo>
                  <a:lnTo>
                    <a:pt x="187" y="72"/>
                  </a:lnTo>
                  <a:lnTo>
                    <a:pt x="188" y="73"/>
                  </a:lnTo>
                  <a:lnTo>
                    <a:pt x="190" y="74"/>
                  </a:lnTo>
                  <a:lnTo>
                    <a:pt x="191" y="75"/>
                  </a:lnTo>
                  <a:lnTo>
                    <a:pt x="192" y="76"/>
                  </a:lnTo>
                  <a:lnTo>
                    <a:pt x="194" y="76"/>
                  </a:lnTo>
                  <a:lnTo>
                    <a:pt x="195" y="77"/>
                  </a:lnTo>
                  <a:lnTo>
                    <a:pt x="195" y="78"/>
                  </a:lnTo>
                  <a:lnTo>
                    <a:pt x="197" y="79"/>
                  </a:lnTo>
                  <a:lnTo>
                    <a:pt x="198" y="80"/>
                  </a:lnTo>
                  <a:lnTo>
                    <a:pt x="199" y="81"/>
                  </a:lnTo>
                  <a:lnTo>
                    <a:pt x="200" y="82"/>
                  </a:lnTo>
                  <a:lnTo>
                    <a:pt x="201" y="82"/>
                  </a:lnTo>
                  <a:lnTo>
                    <a:pt x="202" y="84"/>
                  </a:lnTo>
                  <a:lnTo>
                    <a:pt x="204" y="85"/>
                  </a:lnTo>
                  <a:lnTo>
                    <a:pt x="205" y="86"/>
                  </a:lnTo>
                  <a:lnTo>
                    <a:pt x="205" y="86"/>
                  </a:lnTo>
                  <a:lnTo>
                    <a:pt x="205" y="86"/>
                  </a:lnTo>
                  <a:lnTo>
                    <a:pt x="206" y="86"/>
                  </a:lnTo>
                  <a:lnTo>
                    <a:pt x="206" y="87"/>
                  </a:lnTo>
                  <a:lnTo>
                    <a:pt x="207" y="87"/>
                  </a:lnTo>
                  <a:lnTo>
                    <a:pt x="208" y="88"/>
                  </a:lnTo>
                  <a:lnTo>
                    <a:pt x="209" y="89"/>
                  </a:lnTo>
                  <a:lnTo>
                    <a:pt x="210" y="90"/>
                  </a:lnTo>
                  <a:lnTo>
                    <a:pt x="211" y="91"/>
                  </a:lnTo>
                  <a:lnTo>
                    <a:pt x="212" y="92"/>
                  </a:lnTo>
                  <a:lnTo>
                    <a:pt x="213" y="93"/>
                  </a:lnTo>
                  <a:lnTo>
                    <a:pt x="214" y="94"/>
                  </a:lnTo>
                  <a:lnTo>
                    <a:pt x="215" y="95"/>
                  </a:lnTo>
                  <a:lnTo>
                    <a:pt x="216" y="96"/>
                  </a:lnTo>
                  <a:lnTo>
                    <a:pt x="217" y="96"/>
                  </a:lnTo>
                  <a:lnTo>
                    <a:pt x="219" y="98"/>
                  </a:lnTo>
                  <a:lnTo>
                    <a:pt x="220" y="99"/>
                  </a:lnTo>
                  <a:lnTo>
                    <a:pt x="221" y="100"/>
                  </a:lnTo>
                  <a:lnTo>
                    <a:pt x="222" y="101"/>
                  </a:lnTo>
                  <a:lnTo>
                    <a:pt x="223" y="102"/>
                  </a:lnTo>
                  <a:lnTo>
                    <a:pt x="223" y="102"/>
                  </a:lnTo>
                  <a:lnTo>
                    <a:pt x="224" y="103"/>
                  </a:lnTo>
                  <a:lnTo>
                    <a:pt x="224" y="104"/>
                  </a:lnTo>
                  <a:lnTo>
                    <a:pt x="224" y="105"/>
                  </a:lnTo>
                  <a:lnTo>
                    <a:pt x="225" y="105"/>
                  </a:lnTo>
                  <a:lnTo>
                    <a:pt x="226" y="105"/>
                  </a:lnTo>
                  <a:lnTo>
                    <a:pt x="227" y="106"/>
                  </a:lnTo>
                  <a:lnTo>
                    <a:pt x="227" y="107"/>
                  </a:lnTo>
                  <a:lnTo>
                    <a:pt x="228" y="107"/>
                  </a:lnTo>
                  <a:lnTo>
                    <a:pt x="229" y="108"/>
                  </a:lnTo>
                  <a:lnTo>
                    <a:pt x="229" y="109"/>
                  </a:lnTo>
                  <a:lnTo>
                    <a:pt x="230" y="110"/>
                  </a:lnTo>
                  <a:lnTo>
                    <a:pt x="231" y="110"/>
                  </a:lnTo>
                  <a:lnTo>
                    <a:pt x="232" y="111"/>
                  </a:lnTo>
                  <a:lnTo>
                    <a:pt x="232" y="112"/>
                  </a:lnTo>
                  <a:lnTo>
                    <a:pt x="233" y="113"/>
                  </a:lnTo>
                  <a:lnTo>
                    <a:pt x="233" y="113"/>
                  </a:lnTo>
                  <a:lnTo>
                    <a:pt x="233" y="114"/>
                  </a:lnTo>
                  <a:lnTo>
                    <a:pt x="234" y="115"/>
                  </a:lnTo>
                  <a:lnTo>
                    <a:pt x="235" y="115"/>
                  </a:lnTo>
                  <a:lnTo>
                    <a:pt x="235" y="116"/>
                  </a:lnTo>
                  <a:lnTo>
                    <a:pt x="236" y="116"/>
                  </a:lnTo>
                  <a:lnTo>
                    <a:pt x="237" y="117"/>
                  </a:lnTo>
                  <a:lnTo>
                    <a:pt x="237" y="118"/>
                  </a:lnTo>
                  <a:lnTo>
                    <a:pt x="238" y="119"/>
                  </a:lnTo>
                  <a:lnTo>
                    <a:pt x="239" y="120"/>
                  </a:lnTo>
                  <a:lnTo>
                    <a:pt x="239" y="121"/>
                  </a:lnTo>
                  <a:lnTo>
                    <a:pt x="240" y="121"/>
                  </a:lnTo>
                  <a:lnTo>
                    <a:pt x="241" y="122"/>
                  </a:lnTo>
                  <a:lnTo>
                    <a:pt x="241" y="123"/>
                  </a:lnTo>
                  <a:lnTo>
                    <a:pt x="242" y="124"/>
                  </a:lnTo>
                  <a:lnTo>
                    <a:pt x="242" y="124"/>
                  </a:lnTo>
                  <a:lnTo>
                    <a:pt x="243" y="125"/>
                  </a:lnTo>
                  <a:lnTo>
                    <a:pt x="243" y="125"/>
                  </a:lnTo>
                  <a:lnTo>
                    <a:pt x="243" y="126"/>
                  </a:lnTo>
                  <a:lnTo>
                    <a:pt x="244" y="127"/>
                  </a:lnTo>
                  <a:lnTo>
                    <a:pt x="244" y="128"/>
                  </a:lnTo>
                  <a:lnTo>
                    <a:pt x="245" y="129"/>
                  </a:lnTo>
                  <a:lnTo>
                    <a:pt x="245" y="130"/>
                  </a:lnTo>
                  <a:lnTo>
                    <a:pt x="245" y="130"/>
                  </a:lnTo>
                  <a:lnTo>
                    <a:pt x="246" y="130"/>
                  </a:lnTo>
                  <a:lnTo>
                    <a:pt x="246" y="131"/>
                  </a:lnTo>
                  <a:lnTo>
                    <a:pt x="246" y="131"/>
                  </a:lnTo>
                  <a:lnTo>
                    <a:pt x="246" y="132"/>
                  </a:lnTo>
                  <a:lnTo>
                    <a:pt x="247" y="132"/>
                  </a:lnTo>
                  <a:lnTo>
                    <a:pt x="247" y="133"/>
                  </a:lnTo>
                  <a:lnTo>
                    <a:pt x="247" y="133"/>
                  </a:lnTo>
                  <a:lnTo>
                    <a:pt x="247" y="134"/>
                  </a:lnTo>
                  <a:lnTo>
                    <a:pt x="247" y="134"/>
                  </a:lnTo>
                  <a:lnTo>
                    <a:pt x="248" y="134"/>
                  </a:lnTo>
                  <a:lnTo>
                    <a:pt x="248" y="134"/>
                  </a:lnTo>
                  <a:lnTo>
                    <a:pt x="248" y="134"/>
                  </a:lnTo>
                  <a:lnTo>
                    <a:pt x="248" y="135"/>
                  </a:lnTo>
                  <a:lnTo>
                    <a:pt x="248" y="135"/>
                  </a:lnTo>
                  <a:lnTo>
                    <a:pt x="249" y="136"/>
                  </a:lnTo>
                  <a:lnTo>
                    <a:pt x="249" y="136"/>
                  </a:lnTo>
                  <a:lnTo>
                    <a:pt x="249" y="137"/>
                  </a:lnTo>
                  <a:lnTo>
                    <a:pt x="249" y="137"/>
                  </a:lnTo>
                  <a:lnTo>
                    <a:pt x="249" y="137"/>
                  </a:lnTo>
                  <a:lnTo>
                    <a:pt x="249" y="138"/>
                  </a:lnTo>
                  <a:lnTo>
                    <a:pt x="250" y="138"/>
                  </a:lnTo>
                  <a:lnTo>
                    <a:pt x="250" y="139"/>
                  </a:lnTo>
                  <a:lnTo>
                    <a:pt x="250" y="139"/>
                  </a:lnTo>
                  <a:lnTo>
                    <a:pt x="250" y="140"/>
                  </a:lnTo>
                  <a:lnTo>
                    <a:pt x="250" y="140"/>
                  </a:lnTo>
                  <a:lnTo>
                    <a:pt x="250" y="141"/>
                  </a:lnTo>
                  <a:lnTo>
                    <a:pt x="250" y="141"/>
                  </a:lnTo>
                  <a:lnTo>
                    <a:pt x="250" y="142"/>
                  </a:lnTo>
                  <a:lnTo>
                    <a:pt x="251" y="142"/>
                  </a:lnTo>
                  <a:lnTo>
                    <a:pt x="251" y="143"/>
                  </a:lnTo>
                  <a:lnTo>
                    <a:pt x="251" y="143"/>
                  </a:lnTo>
                  <a:lnTo>
                    <a:pt x="251" y="144"/>
                  </a:lnTo>
                  <a:lnTo>
                    <a:pt x="251" y="144"/>
                  </a:lnTo>
                  <a:lnTo>
                    <a:pt x="251" y="144"/>
                  </a:lnTo>
                  <a:lnTo>
                    <a:pt x="251" y="144"/>
                  </a:lnTo>
                  <a:lnTo>
                    <a:pt x="251" y="145"/>
                  </a:lnTo>
                  <a:lnTo>
                    <a:pt x="251" y="145"/>
                  </a:lnTo>
                  <a:lnTo>
                    <a:pt x="251" y="146"/>
                  </a:lnTo>
                  <a:lnTo>
                    <a:pt x="251" y="147"/>
                  </a:lnTo>
                  <a:lnTo>
                    <a:pt x="251" y="147"/>
                  </a:lnTo>
                  <a:lnTo>
                    <a:pt x="251" y="148"/>
                  </a:lnTo>
                  <a:lnTo>
                    <a:pt x="251" y="148"/>
                  </a:lnTo>
                  <a:lnTo>
                    <a:pt x="251" y="149"/>
                  </a:lnTo>
                  <a:lnTo>
                    <a:pt x="251" y="149"/>
                  </a:lnTo>
                  <a:lnTo>
                    <a:pt x="251" y="150"/>
                  </a:lnTo>
                  <a:lnTo>
                    <a:pt x="251" y="150"/>
                  </a:lnTo>
                  <a:lnTo>
                    <a:pt x="250" y="151"/>
                  </a:lnTo>
                  <a:lnTo>
                    <a:pt x="250" y="152"/>
                  </a:lnTo>
                  <a:lnTo>
                    <a:pt x="250" y="152"/>
                  </a:lnTo>
                  <a:lnTo>
                    <a:pt x="250" y="153"/>
                  </a:lnTo>
                  <a:lnTo>
                    <a:pt x="250" y="153"/>
                  </a:lnTo>
                  <a:lnTo>
                    <a:pt x="250" y="153"/>
                  </a:lnTo>
                  <a:lnTo>
                    <a:pt x="249" y="153"/>
                  </a:lnTo>
                  <a:lnTo>
                    <a:pt x="249" y="154"/>
                  </a:lnTo>
                  <a:lnTo>
                    <a:pt x="249" y="155"/>
                  </a:lnTo>
                  <a:lnTo>
                    <a:pt x="249" y="155"/>
                  </a:lnTo>
                  <a:lnTo>
                    <a:pt x="248" y="156"/>
                  </a:lnTo>
                  <a:lnTo>
                    <a:pt x="248" y="156"/>
                  </a:lnTo>
                  <a:lnTo>
                    <a:pt x="248" y="157"/>
                  </a:lnTo>
                  <a:lnTo>
                    <a:pt x="247" y="157"/>
                  </a:lnTo>
                  <a:lnTo>
                    <a:pt x="247" y="158"/>
                  </a:lnTo>
                  <a:lnTo>
                    <a:pt x="246" y="158"/>
                  </a:lnTo>
                  <a:lnTo>
                    <a:pt x="246" y="159"/>
                  </a:lnTo>
                  <a:lnTo>
                    <a:pt x="246" y="159"/>
                  </a:lnTo>
                  <a:lnTo>
                    <a:pt x="245" y="160"/>
                  </a:lnTo>
                  <a:lnTo>
                    <a:pt x="245" y="160"/>
                  </a:lnTo>
                  <a:lnTo>
                    <a:pt x="244" y="160"/>
                  </a:lnTo>
                  <a:lnTo>
                    <a:pt x="244" y="161"/>
                  </a:lnTo>
                  <a:lnTo>
                    <a:pt x="243" y="161"/>
                  </a:lnTo>
                  <a:lnTo>
                    <a:pt x="243" y="162"/>
                  </a:lnTo>
                  <a:lnTo>
                    <a:pt x="243" y="162"/>
                  </a:lnTo>
                  <a:lnTo>
                    <a:pt x="243" y="162"/>
                  </a:lnTo>
                  <a:lnTo>
                    <a:pt x="242" y="163"/>
                  </a:lnTo>
                  <a:lnTo>
                    <a:pt x="242" y="163"/>
                  </a:lnTo>
                  <a:lnTo>
                    <a:pt x="241" y="163"/>
                  </a:lnTo>
                  <a:lnTo>
                    <a:pt x="241" y="163"/>
                  </a:lnTo>
                  <a:lnTo>
                    <a:pt x="240" y="163"/>
                  </a:lnTo>
                  <a:lnTo>
                    <a:pt x="240" y="163"/>
                  </a:lnTo>
                  <a:lnTo>
                    <a:pt x="239" y="163"/>
                  </a:lnTo>
                  <a:lnTo>
                    <a:pt x="239" y="164"/>
                  </a:lnTo>
                  <a:lnTo>
                    <a:pt x="238" y="164"/>
                  </a:lnTo>
                  <a:lnTo>
                    <a:pt x="238" y="164"/>
                  </a:lnTo>
                  <a:lnTo>
                    <a:pt x="237" y="164"/>
                  </a:lnTo>
                  <a:lnTo>
                    <a:pt x="236" y="165"/>
                  </a:lnTo>
                  <a:lnTo>
                    <a:pt x="236" y="165"/>
                  </a:lnTo>
                  <a:lnTo>
                    <a:pt x="235" y="165"/>
                  </a:lnTo>
                  <a:lnTo>
                    <a:pt x="235" y="165"/>
                  </a:lnTo>
                  <a:lnTo>
                    <a:pt x="234" y="165"/>
                  </a:lnTo>
                  <a:lnTo>
                    <a:pt x="234" y="165"/>
                  </a:lnTo>
                  <a:lnTo>
                    <a:pt x="233" y="165"/>
                  </a:lnTo>
                  <a:lnTo>
                    <a:pt x="233" y="166"/>
                  </a:lnTo>
                  <a:lnTo>
                    <a:pt x="233" y="166"/>
                  </a:lnTo>
                  <a:lnTo>
                    <a:pt x="232" y="166"/>
                  </a:lnTo>
                  <a:lnTo>
                    <a:pt x="232" y="166"/>
                  </a:lnTo>
                  <a:lnTo>
                    <a:pt x="231" y="166"/>
                  </a:lnTo>
                  <a:lnTo>
                    <a:pt x="230" y="166"/>
                  </a:lnTo>
                  <a:lnTo>
                    <a:pt x="230" y="166"/>
                  </a:lnTo>
                  <a:lnTo>
                    <a:pt x="229" y="166"/>
                  </a:lnTo>
                  <a:lnTo>
                    <a:pt x="229" y="166"/>
                  </a:lnTo>
                  <a:lnTo>
                    <a:pt x="228" y="166"/>
                  </a:lnTo>
                  <a:lnTo>
                    <a:pt x="227" y="167"/>
                  </a:lnTo>
                  <a:lnTo>
                    <a:pt x="227" y="167"/>
                  </a:lnTo>
                  <a:lnTo>
                    <a:pt x="226" y="167"/>
                  </a:lnTo>
                  <a:lnTo>
                    <a:pt x="225" y="167"/>
                  </a:lnTo>
                  <a:lnTo>
                    <a:pt x="225" y="167"/>
                  </a:lnTo>
                  <a:lnTo>
                    <a:pt x="224" y="167"/>
                  </a:lnTo>
                  <a:lnTo>
                    <a:pt x="224" y="167"/>
                  </a:lnTo>
                  <a:lnTo>
                    <a:pt x="224" y="167"/>
                  </a:lnTo>
                  <a:lnTo>
                    <a:pt x="223" y="167"/>
                  </a:lnTo>
                  <a:lnTo>
                    <a:pt x="223" y="167"/>
                  </a:lnTo>
                  <a:lnTo>
                    <a:pt x="222" y="167"/>
                  </a:lnTo>
                  <a:lnTo>
                    <a:pt x="222" y="167"/>
                  </a:lnTo>
                  <a:lnTo>
                    <a:pt x="221" y="167"/>
                  </a:lnTo>
                  <a:lnTo>
                    <a:pt x="220" y="167"/>
                  </a:lnTo>
                  <a:lnTo>
                    <a:pt x="220" y="167"/>
                  </a:lnTo>
                  <a:lnTo>
                    <a:pt x="219" y="167"/>
                  </a:lnTo>
                  <a:lnTo>
                    <a:pt x="219" y="167"/>
                  </a:lnTo>
                  <a:lnTo>
                    <a:pt x="218" y="167"/>
                  </a:lnTo>
                  <a:lnTo>
                    <a:pt x="217" y="167"/>
                  </a:lnTo>
                  <a:lnTo>
                    <a:pt x="217" y="167"/>
                  </a:lnTo>
                  <a:lnTo>
                    <a:pt x="216" y="167"/>
                  </a:lnTo>
                  <a:lnTo>
                    <a:pt x="216" y="167"/>
                  </a:lnTo>
                  <a:lnTo>
                    <a:pt x="215" y="167"/>
                  </a:lnTo>
                  <a:lnTo>
                    <a:pt x="214" y="167"/>
                  </a:lnTo>
                  <a:lnTo>
                    <a:pt x="214" y="167"/>
                  </a:lnTo>
                  <a:lnTo>
                    <a:pt x="214" y="167"/>
                  </a:lnTo>
                  <a:lnTo>
                    <a:pt x="214" y="167"/>
                  </a:lnTo>
                  <a:lnTo>
                    <a:pt x="213" y="167"/>
                  </a:lnTo>
                  <a:lnTo>
                    <a:pt x="212" y="167"/>
                  </a:lnTo>
                  <a:lnTo>
                    <a:pt x="212" y="167"/>
                  </a:lnTo>
                  <a:lnTo>
                    <a:pt x="211" y="166"/>
                  </a:lnTo>
                  <a:lnTo>
                    <a:pt x="211" y="166"/>
                  </a:lnTo>
                  <a:lnTo>
                    <a:pt x="210" y="166"/>
                  </a:lnTo>
                  <a:lnTo>
                    <a:pt x="209" y="166"/>
                  </a:lnTo>
                  <a:lnTo>
                    <a:pt x="208" y="166"/>
                  </a:lnTo>
                  <a:lnTo>
                    <a:pt x="206" y="166"/>
                  </a:lnTo>
                  <a:lnTo>
                    <a:pt x="205" y="166"/>
                  </a:lnTo>
                  <a:lnTo>
                    <a:pt x="205" y="166"/>
                  </a:lnTo>
                  <a:lnTo>
                    <a:pt x="204" y="165"/>
                  </a:lnTo>
                  <a:lnTo>
                    <a:pt x="203" y="165"/>
                  </a:lnTo>
                  <a:lnTo>
                    <a:pt x="201" y="165"/>
                  </a:lnTo>
                  <a:lnTo>
                    <a:pt x="200" y="165"/>
                  </a:lnTo>
                  <a:lnTo>
                    <a:pt x="199" y="164"/>
                  </a:lnTo>
                  <a:lnTo>
                    <a:pt x="198" y="164"/>
                  </a:lnTo>
                  <a:lnTo>
                    <a:pt x="197" y="164"/>
                  </a:lnTo>
                  <a:lnTo>
                    <a:pt x="196" y="164"/>
                  </a:lnTo>
                  <a:lnTo>
                    <a:pt x="195" y="163"/>
                  </a:lnTo>
                  <a:lnTo>
                    <a:pt x="194" y="163"/>
                  </a:lnTo>
                  <a:lnTo>
                    <a:pt x="193" y="163"/>
                  </a:lnTo>
                  <a:lnTo>
                    <a:pt x="192" y="163"/>
                  </a:lnTo>
                  <a:lnTo>
                    <a:pt x="191" y="163"/>
                  </a:lnTo>
                  <a:lnTo>
                    <a:pt x="190" y="163"/>
                  </a:lnTo>
                  <a:lnTo>
                    <a:pt x="189" y="162"/>
                  </a:lnTo>
                  <a:lnTo>
                    <a:pt x="187" y="162"/>
                  </a:lnTo>
                  <a:lnTo>
                    <a:pt x="186" y="162"/>
                  </a:lnTo>
                  <a:lnTo>
                    <a:pt x="186" y="161"/>
                  </a:lnTo>
                  <a:lnTo>
                    <a:pt x="185" y="161"/>
                  </a:lnTo>
                  <a:lnTo>
                    <a:pt x="184" y="160"/>
                  </a:lnTo>
                  <a:lnTo>
                    <a:pt x="183" y="160"/>
                  </a:lnTo>
                  <a:lnTo>
                    <a:pt x="182" y="160"/>
                  </a:lnTo>
                  <a:lnTo>
                    <a:pt x="181" y="159"/>
                  </a:lnTo>
                  <a:lnTo>
                    <a:pt x="179" y="159"/>
                  </a:lnTo>
                  <a:lnTo>
                    <a:pt x="178" y="158"/>
                  </a:lnTo>
                  <a:lnTo>
                    <a:pt x="177" y="158"/>
                  </a:lnTo>
                  <a:lnTo>
                    <a:pt x="176" y="157"/>
                  </a:lnTo>
                  <a:lnTo>
                    <a:pt x="176" y="157"/>
                  </a:lnTo>
                  <a:lnTo>
                    <a:pt x="175" y="156"/>
                  </a:lnTo>
                  <a:lnTo>
                    <a:pt x="174" y="156"/>
                  </a:lnTo>
                  <a:lnTo>
                    <a:pt x="173" y="155"/>
                  </a:lnTo>
                  <a:lnTo>
                    <a:pt x="172" y="155"/>
                  </a:lnTo>
                  <a:lnTo>
                    <a:pt x="170" y="154"/>
                  </a:lnTo>
                  <a:lnTo>
                    <a:pt x="169" y="154"/>
                  </a:lnTo>
                  <a:lnTo>
                    <a:pt x="168" y="153"/>
                  </a:lnTo>
                  <a:lnTo>
                    <a:pt x="167" y="153"/>
                  </a:lnTo>
                  <a:lnTo>
                    <a:pt x="167" y="153"/>
                  </a:lnTo>
                  <a:lnTo>
                    <a:pt x="166" y="152"/>
                  </a:lnTo>
                  <a:lnTo>
                    <a:pt x="165" y="152"/>
                  </a:lnTo>
                  <a:lnTo>
                    <a:pt x="164" y="151"/>
                  </a:lnTo>
                  <a:lnTo>
                    <a:pt x="163" y="151"/>
                  </a:lnTo>
                  <a:lnTo>
                    <a:pt x="162" y="150"/>
                  </a:lnTo>
                  <a:lnTo>
                    <a:pt x="161" y="149"/>
                  </a:lnTo>
                  <a:lnTo>
                    <a:pt x="159" y="149"/>
                  </a:lnTo>
                  <a:lnTo>
                    <a:pt x="159" y="149"/>
                  </a:lnTo>
                  <a:lnTo>
                    <a:pt x="158" y="148"/>
                  </a:lnTo>
                  <a:lnTo>
                    <a:pt x="157" y="148"/>
                  </a:lnTo>
                  <a:lnTo>
                    <a:pt x="157" y="147"/>
                  </a:lnTo>
                  <a:lnTo>
                    <a:pt x="156" y="146"/>
                  </a:lnTo>
                  <a:lnTo>
                    <a:pt x="155" y="146"/>
                  </a:lnTo>
                  <a:lnTo>
                    <a:pt x="154" y="145"/>
                  </a:lnTo>
                  <a:lnTo>
                    <a:pt x="153" y="144"/>
                  </a:lnTo>
                  <a:lnTo>
                    <a:pt x="152" y="144"/>
                  </a:lnTo>
                  <a:lnTo>
                    <a:pt x="151" y="144"/>
                  </a:lnTo>
                  <a:lnTo>
                    <a:pt x="150" y="143"/>
                  </a:lnTo>
                  <a:lnTo>
                    <a:pt x="149" y="143"/>
                  </a:lnTo>
                  <a:lnTo>
                    <a:pt x="148" y="142"/>
                  </a:lnTo>
                  <a:lnTo>
                    <a:pt x="147" y="141"/>
                  </a:lnTo>
                  <a:lnTo>
                    <a:pt x="147" y="140"/>
                  </a:lnTo>
                  <a:lnTo>
                    <a:pt x="146" y="140"/>
                  </a:lnTo>
                  <a:lnTo>
                    <a:pt x="145" y="139"/>
                  </a:lnTo>
                  <a:lnTo>
                    <a:pt x="143" y="138"/>
                  </a:lnTo>
                  <a:lnTo>
                    <a:pt x="142" y="138"/>
                  </a:lnTo>
                  <a:lnTo>
                    <a:pt x="141" y="137"/>
                  </a:lnTo>
                  <a:lnTo>
                    <a:pt x="140" y="136"/>
                  </a:lnTo>
                  <a:lnTo>
                    <a:pt x="139" y="135"/>
                  </a:lnTo>
                  <a:lnTo>
                    <a:pt x="138" y="135"/>
                  </a:lnTo>
                  <a:lnTo>
                    <a:pt x="138" y="134"/>
                  </a:lnTo>
                  <a:lnTo>
                    <a:pt x="137" y="134"/>
                  </a:lnTo>
                  <a:lnTo>
                    <a:pt x="136" y="133"/>
                  </a:lnTo>
                  <a:lnTo>
                    <a:pt x="135" y="132"/>
                  </a:lnTo>
                  <a:lnTo>
                    <a:pt x="134" y="132"/>
                  </a:lnTo>
                  <a:lnTo>
                    <a:pt x="133" y="131"/>
                  </a:lnTo>
                  <a:lnTo>
                    <a:pt x="132" y="130"/>
                  </a:lnTo>
                  <a:lnTo>
                    <a:pt x="131" y="129"/>
                  </a:lnTo>
                  <a:lnTo>
                    <a:pt x="130" y="129"/>
                  </a:lnTo>
                  <a:lnTo>
                    <a:pt x="129" y="128"/>
                  </a:lnTo>
                  <a:lnTo>
                    <a:pt x="128" y="127"/>
                  </a:lnTo>
                  <a:lnTo>
                    <a:pt x="128" y="126"/>
                  </a:lnTo>
                  <a:lnTo>
                    <a:pt x="127" y="125"/>
                  </a:lnTo>
                  <a:lnTo>
                    <a:pt x="126" y="124"/>
                  </a:lnTo>
                  <a:lnTo>
                    <a:pt x="125" y="124"/>
                  </a:lnTo>
                  <a:lnTo>
                    <a:pt x="124" y="124"/>
                  </a:lnTo>
                  <a:lnTo>
                    <a:pt x="123" y="123"/>
                  </a:lnTo>
                  <a:lnTo>
                    <a:pt x="122" y="122"/>
                  </a:lnTo>
                  <a:lnTo>
                    <a:pt x="121" y="121"/>
                  </a:lnTo>
                  <a:lnTo>
                    <a:pt x="120" y="120"/>
                  </a:lnTo>
                  <a:lnTo>
                    <a:pt x="119" y="120"/>
                  </a:lnTo>
                  <a:lnTo>
                    <a:pt x="119" y="119"/>
                  </a:lnTo>
                  <a:lnTo>
                    <a:pt x="118" y="118"/>
                  </a:lnTo>
                  <a:lnTo>
                    <a:pt x="117" y="117"/>
                  </a:lnTo>
                  <a:lnTo>
                    <a:pt x="116" y="116"/>
                  </a:lnTo>
                  <a:lnTo>
                    <a:pt x="115" y="115"/>
                  </a:lnTo>
                  <a:lnTo>
                    <a:pt x="114" y="115"/>
                  </a:lnTo>
                  <a:lnTo>
                    <a:pt x="113" y="115"/>
                  </a:lnTo>
                  <a:lnTo>
                    <a:pt x="112" y="114"/>
                  </a:lnTo>
                  <a:lnTo>
                    <a:pt x="110" y="112"/>
                  </a:lnTo>
                  <a:lnTo>
                    <a:pt x="109" y="110"/>
                  </a:lnTo>
                  <a:lnTo>
                    <a:pt x="107" y="109"/>
                  </a:lnTo>
                  <a:lnTo>
                    <a:pt x="105" y="107"/>
                  </a:lnTo>
                  <a:lnTo>
                    <a:pt x="103" y="105"/>
                  </a:lnTo>
                  <a:lnTo>
                    <a:pt x="102" y="104"/>
                  </a:lnTo>
                  <a:lnTo>
                    <a:pt x="100" y="102"/>
                  </a:lnTo>
                  <a:lnTo>
                    <a:pt x="99" y="101"/>
                  </a:lnTo>
                  <a:lnTo>
                    <a:pt x="97" y="99"/>
                  </a:lnTo>
                  <a:lnTo>
                    <a:pt x="95" y="97"/>
                  </a:lnTo>
                  <a:lnTo>
                    <a:pt x="93" y="96"/>
                  </a:lnTo>
                  <a:lnTo>
                    <a:pt x="91" y="94"/>
                  </a:lnTo>
                  <a:lnTo>
                    <a:pt x="90" y="93"/>
                  </a:lnTo>
                  <a:lnTo>
                    <a:pt x="88" y="91"/>
                  </a:lnTo>
                  <a:lnTo>
                    <a:pt x="86" y="89"/>
                  </a:lnTo>
                  <a:lnTo>
                    <a:pt x="85" y="87"/>
                  </a:lnTo>
                  <a:lnTo>
                    <a:pt x="83" y="86"/>
                  </a:lnTo>
                  <a:lnTo>
                    <a:pt x="81" y="85"/>
                  </a:lnTo>
                  <a:lnTo>
                    <a:pt x="78" y="81"/>
                  </a:lnTo>
                  <a:lnTo>
                    <a:pt x="75" y="77"/>
                  </a:lnTo>
                  <a:lnTo>
                    <a:pt x="71" y="75"/>
                  </a:lnTo>
                  <a:lnTo>
                    <a:pt x="68" y="71"/>
                  </a:lnTo>
                  <a:lnTo>
                    <a:pt x="65" y="68"/>
                  </a:lnTo>
                  <a:lnTo>
                    <a:pt x="63" y="67"/>
                  </a:lnTo>
                  <a:lnTo>
                    <a:pt x="61" y="65"/>
                  </a:lnTo>
                  <a:lnTo>
                    <a:pt x="61" y="64"/>
                  </a:lnTo>
                  <a:lnTo>
                    <a:pt x="59" y="62"/>
                  </a:lnTo>
                  <a:lnTo>
                    <a:pt x="57" y="60"/>
                  </a:lnTo>
                  <a:lnTo>
                    <a:pt x="55" y="59"/>
                  </a:lnTo>
                  <a:lnTo>
                    <a:pt x="54" y="57"/>
                  </a:lnTo>
                  <a:lnTo>
                    <a:pt x="52" y="56"/>
                  </a:lnTo>
                  <a:lnTo>
                    <a:pt x="51" y="55"/>
                  </a:lnTo>
                  <a:lnTo>
                    <a:pt x="50" y="54"/>
                  </a:lnTo>
                  <a:lnTo>
                    <a:pt x="50" y="53"/>
                  </a:lnTo>
                  <a:lnTo>
                    <a:pt x="48" y="52"/>
                  </a:lnTo>
                  <a:lnTo>
                    <a:pt x="46" y="50"/>
                  </a:lnTo>
                  <a:lnTo>
                    <a:pt x="45" y="49"/>
                  </a:lnTo>
                  <a:lnTo>
                    <a:pt x="43" y="48"/>
                  </a:lnTo>
                  <a:lnTo>
                    <a:pt x="42" y="47"/>
                  </a:lnTo>
                  <a:lnTo>
                    <a:pt x="41" y="45"/>
                  </a:lnTo>
                  <a:lnTo>
                    <a:pt x="39" y="44"/>
                  </a:lnTo>
                  <a:lnTo>
                    <a:pt x="38" y="43"/>
                  </a:lnTo>
                  <a:lnTo>
                    <a:pt x="37" y="42"/>
                  </a:lnTo>
                  <a:lnTo>
                    <a:pt x="36" y="41"/>
                  </a:lnTo>
                  <a:lnTo>
                    <a:pt x="36" y="41"/>
                  </a:lnTo>
                  <a:lnTo>
                    <a:pt x="35" y="40"/>
                  </a:lnTo>
                  <a:lnTo>
                    <a:pt x="34" y="39"/>
                  </a:lnTo>
                  <a:lnTo>
                    <a:pt x="33" y="39"/>
                  </a:lnTo>
                  <a:lnTo>
                    <a:pt x="33" y="38"/>
                  </a:lnTo>
                  <a:lnTo>
                    <a:pt x="33" y="38"/>
                  </a:lnTo>
                  <a:lnTo>
                    <a:pt x="32" y="38"/>
                  </a:lnTo>
                  <a:lnTo>
                    <a:pt x="31" y="37"/>
                  </a:lnTo>
                  <a:lnTo>
                    <a:pt x="30" y="36"/>
                  </a:lnTo>
                  <a:lnTo>
                    <a:pt x="29" y="36"/>
                  </a:lnTo>
                  <a:lnTo>
                    <a:pt x="29" y="35"/>
                  </a:lnTo>
                  <a:lnTo>
                    <a:pt x="28" y="35"/>
                  </a:lnTo>
                  <a:lnTo>
                    <a:pt x="27" y="34"/>
                  </a:lnTo>
                  <a:lnTo>
                    <a:pt x="26" y="33"/>
                  </a:lnTo>
                  <a:lnTo>
                    <a:pt x="26" y="33"/>
                  </a:lnTo>
                  <a:lnTo>
                    <a:pt x="25" y="32"/>
                  </a:lnTo>
                  <a:lnTo>
                    <a:pt x="24" y="32"/>
                  </a:lnTo>
                  <a:lnTo>
                    <a:pt x="23" y="31"/>
                  </a:lnTo>
                  <a:lnTo>
                    <a:pt x="23" y="30"/>
                  </a:lnTo>
                  <a:lnTo>
                    <a:pt x="23" y="30"/>
                  </a:lnTo>
                  <a:lnTo>
                    <a:pt x="22" y="29"/>
                  </a:lnTo>
                  <a:lnTo>
                    <a:pt x="21" y="29"/>
                  </a:lnTo>
                  <a:lnTo>
                    <a:pt x="20" y="28"/>
                  </a:lnTo>
                  <a:lnTo>
                    <a:pt x="20" y="28"/>
                  </a:lnTo>
                  <a:lnTo>
                    <a:pt x="19" y="28"/>
                  </a:lnTo>
                  <a:lnTo>
                    <a:pt x="18" y="28"/>
                  </a:lnTo>
                  <a:lnTo>
                    <a:pt x="17" y="27"/>
                  </a:lnTo>
                  <a:lnTo>
                    <a:pt x="17" y="27"/>
                  </a:lnTo>
                  <a:lnTo>
                    <a:pt x="16" y="26"/>
                  </a:lnTo>
                  <a:lnTo>
                    <a:pt x="15" y="26"/>
                  </a:lnTo>
                  <a:lnTo>
                    <a:pt x="15" y="25"/>
                  </a:lnTo>
                  <a:lnTo>
                    <a:pt x="14" y="25"/>
                  </a:lnTo>
                  <a:lnTo>
                    <a:pt x="13" y="24"/>
                  </a:lnTo>
                  <a:lnTo>
                    <a:pt x="13" y="24"/>
                  </a:lnTo>
                  <a:lnTo>
                    <a:pt x="13" y="23"/>
                  </a:lnTo>
                  <a:lnTo>
                    <a:pt x="12" y="23"/>
                  </a:lnTo>
                  <a:lnTo>
                    <a:pt x="11" y="23"/>
                  </a:lnTo>
                  <a:lnTo>
                    <a:pt x="11" y="22"/>
                  </a:lnTo>
                  <a:lnTo>
                    <a:pt x="10" y="22"/>
                  </a:lnTo>
                  <a:lnTo>
                    <a:pt x="9" y="21"/>
                  </a:lnTo>
                  <a:lnTo>
                    <a:pt x="9" y="21"/>
                  </a:lnTo>
                  <a:lnTo>
                    <a:pt x="8" y="21"/>
                  </a:lnTo>
                  <a:lnTo>
                    <a:pt x="8" y="21"/>
                  </a:lnTo>
                  <a:lnTo>
                    <a:pt x="7" y="20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5" y="19"/>
                  </a:lnTo>
                  <a:lnTo>
                    <a:pt x="4" y="19"/>
                  </a:lnTo>
                  <a:lnTo>
                    <a:pt x="4" y="19"/>
                  </a:lnTo>
                  <a:lnTo>
                    <a:pt x="0" y="13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4" y="1"/>
                  </a:lnTo>
                  <a:lnTo>
                    <a:pt x="15" y="1"/>
                  </a:lnTo>
                  <a:lnTo>
                    <a:pt x="16" y="2"/>
                  </a:lnTo>
                  <a:lnTo>
                    <a:pt x="17" y="2"/>
                  </a:lnTo>
                  <a:lnTo>
                    <a:pt x="17" y="3"/>
                  </a:lnTo>
                  <a:lnTo>
                    <a:pt x="18" y="3"/>
                  </a:lnTo>
                  <a:lnTo>
                    <a:pt x="19" y="3"/>
                  </a:lnTo>
                  <a:lnTo>
                    <a:pt x="19" y="4"/>
                  </a:lnTo>
                  <a:lnTo>
                    <a:pt x="20" y="4"/>
                  </a:lnTo>
                  <a:lnTo>
                    <a:pt x="21" y="4"/>
                  </a:lnTo>
                  <a:lnTo>
                    <a:pt x="22" y="5"/>
                  </a:lnTo>
                  <a:lnTo>
                    <a:pt x="23" y="5"/>
                  </a:lnTo>
                  <a:lnTo>
                    <a:pt x="23" y="6"/>
                  </a:lnTo>
                  <a:lnTo>
                    <a:pt x="25" y="2"/>
                  </a:lnTo>
                  <a:lnTo>
                    <a:pt x="33" y="2"/>
                  </a:lnTo>
                  <a:lnTo>
                    <a:pt x="33" y="2"/>
                  </a:lnTo>
                  <a:lnTo>
                    <a:pt x="36" y="3"/>
                  </a:lnTo>
                  <a:lnTo>
                    <a:pt x="36" y="3"/>
                  </a:lnTo>
                  <a:close/>
                  <a:moveTo>
                    <a:pt x="59" y="34"/>
                  </a:moveTo>
                  <a:lnTo>
                    <a:pt x="61" y="35"/>
                  </a:lnTo>
                  <a:lnTo>
                    <a:pt x="61" y="37"/>
                  </a:lnTo>
                  <a:lnTo>
                    <a:pt x="63" y="38"/>
                  </a:lnTo>
                  <a:lnTo>
                    <a:pt x="64" y="38"/>
                  </a:lnTo>
                  <a:lnTo>
                    <a:pt x="65" y="39"/>
                  </a:lnTo>
                  <a:lnTo>
                    <a:pt x="67" y="41"/>
                  </a:lnTo>
                  <a:lnTo>
                    <a:pt x="68" y="43"/>
                  </a:lnTo>
                  <a:lnTo>
                    <a:pt x="70" y="44"/>
                  </a:lnTo>
                  <a:lnTo>
                    <a:pt x="71" y="46"/>
                  </a:lnTo>
                  <a:lnTo>
                    <a:pt x="73" y="48"/>
                  </a:lnTo>
                  <a:lnTo>
                    <a:pt x="74" y="48"/>
                  </a:lnTo>
                  <a:lnTo>
                    <a:pt x="76" y="50"/>
                  </a:lnTo>
                  <a:lnTo>
                    <a:pt x="78" y="52"/>
                  </a:lnTo>
                  <a:lnTo>
                    <a:pt x="80" y="54"/>
                  </a:lnTo>
                  <a:lnTo>
                    <a:pt x="82" y="57"/>
                  </a:lnTo>
                  <a:lnTo>
                    <a:pt x="86" y="60"/>
                  </a:lnTo>
                  <a:lnTo>
                    <a:pt x="90" y="63"/>
                  </a:lnTo>
                  <a:lnTo>
                    <a:pt x="92" y="67"/>
                  </a:lnTo>
                  <a:lnTo>
                    <a:pt x="96" y="69"/>
                  </a:lnTo>
                  <a:lnTo>
                    <a:pt x="98" y="71"/>
                  </a:lnTo>
                  <a:lnTo>
                    <a:pt x="100" y="73"/>
                  </a:lnTo>
                  <a:lnTo>
                    <a:pt x="100" y="75"/>
                  </a:lnTo>
                  <a:lnTo>
                    <a:pt x="102" y="76"/>
                  </a:lnTo>
                  <a:lnTo>
                    <a:pt x="104" y="77"/>
                  </a:lnTo>
                  <a:lnTo>
                    <a:pt x="106" y="79"/>
                  </a:lnTo>
                  <a:lnTo>
                    <a:pt x="108" y="81"/>
                  </a:lnTo>
                  <a:lnTo>
                    <a:pt x="109" y="83"/>
                  </a:lnTo>
                  <a:lnTo>
                    <a:pt x="110" y="84"/>
                  </a:lnTo>
                  <a:lnTo>
                    <a:pt x="112" y="86"/>
                  </a:lnTo>
                  <a:lnTo>
                    <a:pt x="114" y="87"/>
                  </a:lnTo>
                  <a:lnTo>
                    <a:pt x="116" y="89"/>
                  </a:lnTo>
                  <a:lnTo>
                    <a:pt x="118" y="90"/>
                  </a:lnTo>
                  <a:lnTo>
                    <a:pt x="119" y="92"/>
                  </a:lnTo>
                  <a:lnTo>
                    <a:pt x="121" y="94"/>
                  </a:lnTo>
                  <a:lnTo>
                    <a:pt x="122" y="95"/>
                  </a:lnTo>
                  <a:lnTo>
                    <a:pt x="124" y="96"/>
                  </a:lnTo>
                  <a:lnTo>
                    <a:pt x="126" y="98"/>
                  </a:lnTo>
                  <a:lnTo>
                    <a:pt x="127" y="99"/>
                  </a:lnTo>
                  <a:lnTo>
                    <a:pt x="128" y="99"/>
                  </a:lnTo>
                  <a:lnTo>
                    <a:pt x="128" y="100"/>
                  </a:lnTo>
                  <a:lnTo>
                    <a:pt x="129" y="101"/>
                  </a:lnTo>
                  <a:lnTo>
                    <a:pt x="130" y="102"/>
                  </a:lnTo>
                  <a:lnTo>
                    <a:pt x="131" y="103"/>
                  </a:lnTo>
                  <a:lnTo>
                    <a:pt x="132" y="104"/>
                  </a:lnTo>
                  <a:lnTo>
                    <a:pt x="133" y="104"/>
                  </a:lnTo>
                  <a:lnTo>
                    <a:pt x="134" y="105"/>
                  </a:lnTo>
                  <a:lnTo>
                    <a:pt x="135" y="105"/>
                  </a:lnTo>
                  <a:lnTo>
                    <a:pt x="136" y="106"/>
                  </a:lnTo>
                  <a:lnTo>
                    <a:pt x="137" y="107"/>
                  </a:lnTo>
                  <a:lnTo>
                    <a:pt x="138" y="107"/>
                  </a:lnTo>
                  <a:lnTo>
                    <a:pt x="138" y="108"/>
                  </a:lnTo>
                  <a:lnTo>
                    <a:pt x="138" y="109"/>
                  </a:lnTo>
                  <a:lnTo>
                    <a:pt x="139" y="110"/>
                  </a:lnTo>
                  <a:lnTo>
                    <a:pt x="140" y="110"/>
                  </a:lnTo>
                  <a:lnTo>
                    <a:pt x="141" y="111"/>
                  </a:lnTo>
                  <a:lnTo>
                    <a:pt x="142" y="112"/>
                  </a:lnTo>
                  <a:lnTo>
                    <a:pt x="143" y="113"/>
                  </a:lnTo>
                  <a:lnTo>
                    <a:pt x="144" y="113"/>
                  </a:lnTo>
                  <a:lnTo>
                    <a:pt x="145" y="114"/>
                  </a:lnTo>
                  <a:lnTo>
                    <a:pt x="146" y="115"/>
                  </a:lnTo>
                  <a:lnTo>
                    <a:pt x="147" y="115"/>
                  </a:lnTo>
                  <a:lnTo>
                    <a:pt x="147" y="115"/>
                  </a:lnTo>
                  <a:lnTo>
                    <a:pt x="148" y="116"/>
                  </a:lnTo>
                  <a:lnTo>
                    <a:pt x="149" y="117"/>
                  </a:lnTo>
                  <a:lnTo>
                    <a:pt x="150" y="118"/>
                  </a:lnTo>
                  <a:lnTo>
                    <a:pt x="151" y="118"/>
                  </a:lnTo>
                  <a:lnTo>
                    <a:pt x="152" y="119"/>
                  </a:lnTo>
                  <a:lnTo>
                    <a:pt x="153" y="120"/>
                  </a:lnTo>
                  <a:lnTo>
                    <a:pt x="154" y="120"/>
                  </a:lnTo>
                  <a:lnTo>
                    <a:pt x="155" y="121"/>
                  </a:lnTo>
                  <a:lnTo>
                    <a:pt x="156" y="122"/>
                  </a:lnTo>
                  <a:lnTo>
                    <a:pt x="157" y="122"/>
                  </a:lnTo>
                  <a:lnTo>
                    <a:pt x="157" y="123"/>
                  </a:lnTo>
                  <a:lnTo>
                    <a:pt x="157" y="124"/>
                  </a:lnTo>
                  <a:lnTo>
                    <a:pt x="158" y="124"/>
                  </a:lnTo>
                  <a:lnTo>
                    <a:pt x="159" y="124"/>
                  </a:lnTo>
                  <a:lnTo>
                    <a:pt x="160" y="125"/>
                  </a:lnTo>
                  <a:lnTo>
                    <a:pt x="161" y="125"/>
                  </a:lnTo>
                  <a:lnTo>
                    <a:pt x="162" y="126"/>
                  </a:lnTo>
                  <a:lnTo>
                    <a:pt x="163" y="126"/>
                  </a:lnTo>
                  <a:lnTo>
                    <a:pt x="164" y="127"/>
                  </a:lnTo>
                  <a:lnTo>
                    <a:pt x="165" y="128"/>
                  </a:lnTo>
                  <a:lnTo>
                    <a:pt x="166" y="128"/>
                  </a:lnTo>
                  <a:lnTo>
                    <a:pt x="167" y="129"/>
                  </a:lnTo>
                  <a:lnTo>
                    <a:pt x="167" y="129"/>
                  </a:lnTo>
                  <a:lnTo>
                    <a:pt x="168" y="130"/>
                  </a:lnTo>
                  <a:lnTo>
                    <a:pt x="169" y="131"/>
                  </a:lnTo>
                  <a:lnTo>
                    <a:pt x="170" y="131"/>
                  </a:lnTo>
                  <a:lnTo>
                    <a:pt x="170" y="131"/>
                  </a:lnTo>
                  <a:lnTo>
                    <a:pt x="171" y="132"/>
                  </a:lnTo>
                  <a:lnTo>
                    <a:pt x="172" y="132"/>
                  </a:lnTo>
                  <a:lnTo>
                    <a:pt x="173" y="133"/>
                  </a:lnTo>
                  <a:lnTo>
                    <a:pt x="174" y="133"/>
                  </a:lnTo>
                  <a:lnTo>
                    <a:pt x="175" y="134"/>
                  </a:lnTo>
                  <a:lnTo>
                    <a:pt x="176" y="134"/>
                  </a:lnTo>
                  <a:lnTo>
                    <a:pt x="176" y="134"/>
                  </a:lnTo>
                  <a:lnTo>
                    <a:pt x="176" y="134"/>
                  </a:lnTo>
                  <a:lnTo>
                    <a:pt x="177" y="135"/>
                  </a:lnTo>
                  <a:lnTo>
                    <a:pt x="178" y="135"/>
                  </a:lnTo>
                  <a:lnTo>
                    <a:pt x="179" y="136"/>
                  </a:lnTo>
                  <a:lnTo>
                    <a:pt x="180" y="136"/>
                  </a:lnTo>
                  <a:lnTo>
                    <a:pt x="181" y="137"/>
                  </a:lnTo>
                  <a:lnTo>
                    <a:pt x="182" y="137"/>
                  </a:lnTo>
                  <a:lnTo>
                    <a:pt x="183" y="138"/>
                  </a:lnTo>
                  <a:lnTo>
                    <a:pt x="184" y="138"/>
                  </a:lnTo>
                  <a:lnTo>
                    <a:pt x="185" y="138"/>
                  </a:lnTo>
                  <a:lnTo>
                    <a:pt x="186" y="139"/>
                  </a:lnTo>
                  <a:lnTo>
                    <a:pt x="186" y="139"/>
                  </a:lnTo>
                  <a:lnTo>
                    <a:pt x="187" y="140"/>
                  </a:lnTo>
                  <a:lnTo>
                    <a:pt x="188" y="140"/>
                  </a:lnTo>
                  <a:lnTo>
                    <a:pt x="189" y="140"/>
                  </a:lnTo>
                  <a:lnTo>
                    <a:pt x="190" y="141"/>
                  </a:lnTo>
                  <a:lnTo>
                    <a:pt x="191" y="141"/>
                  </a:lnTo>
                  <a:lnTo>
                    <a:pt x="192" y="141"/>
                  </a:lnTo>
                  <a:lnTo>
                    <a:pt x="193" y="142"/>
                  </a:lnTo>
                  <a:lnTo>
                    <a:pt x="194" y="142"/>
                  </a:lnTo>
                  <a:lnTo>
                    <a:pt x="195" y="142"/>
                  </a:lnTo>
                  <a:lnTo>
                    <a:pt x="195" y="143"/>
                  </a:lnTo>
                  <a:lnTo>
                    <a:pt x="195" y="143"/>
                  </a:lnTo>
                  <a:lnTo>
                    <a:pt x="196" y="143"/>
                  </a:lnTo>
                  <a:lnTo>
                    <a:pt x="197" y="144"/>
                  </a:lnTo>
                  <a:lnTo>
                    <a:pt x="198" y="144"/>
                  </a:lnTo>
                  <a:lnTo>
                    <a:pt x="199" y="144"/>
                  </a:lnTo>
                  <a:lnTo>
                    <a:pt x="200" y="144"/>
                  </a:lnTo>
                  <a:lnTo>
                    <a:pt x="201" y="144"/>
                  </a:lnTo>
                  <a:lnTo>
                    <a:pt x="202" y="144"/>
                  </a:lnTo>
                  <a:lnTo>
                    <a:pt x="203" y="144"/>
                  </a:lnTo>
                  <a:lnTo>
                    <a:pt x="204" y="144"/>
                  </a:lnTo>
                  <a:lnTo>
                    <a:pt x="205" y="144"/>
                  </a:lnTo>
                  <a:lnTo>
                    <a:pt x="205" y="145"/>
                  </a:lnTo>
                  <a:lnTo>
                    <a:pt x="206" y="145"/>
                  </a:lnTo>
                  <a:lnTo>
                    <a:pt x="207" y="145"/>
                  </a:lnTo>
                  <a:lnTo>
                    <a:pt x="208" y="145"/>
                  </a:lnTo>
                  <a:lnTo>
                    <a:pt x="209" y="145"/>
                  </a:lnTo>
                  <a:lnTo>
                    <a:pt x="210" y="145"/>
                  </a:lnTo>
                  <a:lnTo>
                    <a:pt x="210" y="146"/>
                  </a:lnTo>
                  <a:lnTo>
                    <a:pt x="211" y="146"/>
                  </a:lnTo>
                  <a:lnTo>
                    <a:pt x="212" y="146"/>
                  </a:lnTo>
                  <a:lnTo>
                    <a:pt x="213" y="146"/>
                  </a:lnTo>
                  <a:lnTo>
                    <a:pt x="213" y="146"/>
                  </a:lnTo>
                  <a:lnTo>
                    <a:pt x="214" y="146"/>
                  </a:lnTo>
                  <a:lnTo>
                    <a:pt x="214" y="146"/>
                  </a:lnTo>
                  <a:lnTo>
                    <a:pt x="214" y="146"/>
                  </a:lnTo>
                  <a:lnTo>
                    <a:pt x="214" y="146"/>
                  </a:lnTo>
                  <a:lnTo>
                    <a:pt x="215" y="146"/>
                  </a:lnTo>
                  <a:lnTo>
                    <a:pt x="215" y="146"/>
                  </a:lnTo>
                  <a:lnTo>
                    <a:pt x="216" y="146"/>
                  </a:lnTo>
                  <a:lnTo>
                    <a:pt x="216" y="146"/>
                  </a:lnTo>
                  <a:lnTo>
                    <a:pt x="216" y="146"/>
                  </a:lnTo>
                  <a:lnTo>
                    <a:pt x="217" y="146"/>
                  </a:lnTo>
                  <a:lnTo>
                    <a:pt x="217" y="146"/>
                  </a:lnTo>
                  <a:lnTo>
                    <a:pt x="218" y="146"/>
                  </a:lnTo>
                  <a:lnTo>
                    <a:pt x="218" y="146"/>
                  </a:lnTo>
                  <a:lnTo>
                    <a:pt x="219" y="146"/>
                  </a:lnTo>
                  <a:lnTo>
                    <a:pt x="219" y="146"/>
                  </a:lnTo>
                  <a:lnTo>
                    <a:pt x="220" y="146"/>
                  </a:lnTo>
                  <a:lnTo>
                    <a:pt x="220" y="146"/>
                  </a:lnTo>
                  <a:lnTo>
                    <a:pt x="221" y="146"/>
                  </a:lnTo>
                  <a:lnTo>
                    <a:pt x="221" y="146"/>
                  </a:lnTo>
                  <a:lnTo>
                    <a:pt x="222" y="146"/>
                  </a:lnTo>
                  <a:lnTo>
                    <a:pt x="222" y="146"/>
                  </a:lnTo>
                  <a:lnTo>
                    <a:pt x="223" y="146"/>
                  </a:lnTo>
                  <a:lnTo>
                    <a:pt x="223" y="146"/>
                  </a:lnTo>
                  <a:lnTo>
                    <a:pt x="223" y="146"/>
                  </a:lnTo>
                  <a:lnTo>
                    <a:pt x="224" y="146"/>
                  </a:lnTo>
                  <a:lnTo>
                    <a:pt x="224" y="146"/>
                  </a:lnTo>
                  <a:lnTo>
                    <a:pt x="224" y="146"/>
                  </a:lnTo>
                  <a:lnTo>
                    <a:pt x="224" y="146"/>
                  </a:lnTo>
                  <a:lnTo>
                    <a:pt x="225" y="146"/>
                  </a:lnTo>
                  <a:lnTo>
                    <a:pt x="225" y="146"/>
                  </a:lnTo>
                  <a:lnTo>
                    <a:pt x="226" y="146"/>
                  </a:lnTo>
                  <a:lnTo>
                    <a:pt x="226" y="146"/>
                  </a:lnTo>
                  <a:lnTo>
                    <a:pt x="226" y="146"/>
                  </a:lnTo>
                  <a:lnTo>
                    <a:pt x="227" y="146"/>
                  </a:lnTo>
                  <a:lnTo>
                    <a:pt x="227" y="146"/>
                  </a:lnTo>
                  <a:lnTo>
                    <a:pt x="227" y="146"/>
                  </a:lnTo>
                  <a:lnTo>
                    <a:pt x="228" y="146"/>
                  </a:lnTo>
                  <a:lnTo>
                    <a:pt x="228" y="146"/>
                  </a:lnTo>
                  <a:lnTo>
                    <a:pt x="228" y="145"/>
                  </a:lnTo>
                  <a:lnTo>
                    <a:pt x="229" y="145"/>
                  </a:lnTo>
                  <a:lnTo>
                    <a:pt x="229" y="145"/>
                  </a:lnTo>
                  <a:lnTo>
                    <a:pt x="229" y="145"/>
                  </a:lnTo>
                  <a:lnTo>
                    <a:pt x="229" y="145"/>
                  </a:lnTo>
                  <a:lnTo>
                    <a:pt x="230" y="145"/>
                  </a:lnTo>
                  <a:lnTo>
                    <a:pt x="230" y="145"/>
                  </a:lnTo>
                  <a:lnTo>
                    <a:pt x="230" y="145"/>
                  </a:lnTo>
                  <a:lnTo>
                    <a:pt x="230" y="145"/>
                  </a:lnTo>
                  <a:lnTo>
                    <a:pt x="230" y="145"/>
                  </a:lnTo>
                  <a:lnTo>
                    <a:pt x="230" y="145"/>
                  </a:lnTo>
                  <a:lnTo>
                    <a:pt x="230" y="145"/>
                  </a:lnTo>
                  <a:lnTo>
                    <a:pt x="230" y="144"/>
                  </a:lnTo>
                  <a:lnTo>
                    <a:pt x="230" y="144"/>
                  </a:lnTo>
                  <a:lnTo>
                    <a:pt x="230" y="144"/>
                  </a:lnTo>
                  <a:lnTo>
                    <a:pt x="230" y="144"/>
                  </a:lnTo>
                  <a:lnTo>
                    <a:pt x="230" y="144"/>
                  </a:lnTo>
                  <a:lnTo>
                    <a:pt x="230" y="144"/>
                  </a:lnTo>
                  <a:lnTo>
                    <a:pt x="230" y="144"/>
                  </a:lnTo>
                  <a:lnTo>
                    <a:pt x="229" y="144"/>
                  </a:lnTo>
                  <a:lnTo>
                    <a:pt x="229" y="144"/>
                  </a:lnTo>
                  <a:lnTo>
                    <a:pt x="229" y="144"/>
                  </a:lnTo>
                  <a:lnTo>
                    <a:pt x="229" y="143"/>
                  </a:lnTo>
                  <a:lnTo>
                    <a:pt x="229" y="143"/>
                  </a:lnTo>
                  <a:lnTo>
                    <a:pt x="229" y="143"/>
                  </a:lnTo>
                  <a:lnTo>
                    <a:pt x="229" y="143"/>
                  </a:lnTo>
                  <a:lnTo>
                    <a:pt x="229" y="142"/>
                  </a:lnTo>
                  <a:lnTo>
                    <a:pt x="229" y="142"/>
                  </a:lnTo>
                  <a:lnTo>
                    <a:pt x="228" y="142"/>
                  </a:lnTo>
                  <a:lnTo>
                    <a:pt x="228" y="142"/>
                  </a:lnTo>
                  <a:lnTo>
                    <a:pt x="228" y="141"/>
                  </a:lnTo>
                  <a:lnTo>
                    <a:pt x="228" y="141"/>
                  </a:lnTo>
                  <a:lnTo>
                    <a:pt x="228" y="141"/>
                  </a:lnTo>
                  <a:lnTo>
                    <a:pt x="228" y="141"/>
                  </a:lnTo>
                  <a:lnTo>
                    <a:pt x="228" y="140"/>
                  </a:lnTo>
                  <a:lnTo>
                    <a:pt x="227" y="140"/>
                  </a:lnTo>
                  <a:lnTo>
                    <a:pt x="227" y="139"/>
                  </a:lnTo>
                  <a:lnTo>
                    <a:pt x="227" y="139"/>
                  </a:lnTo>
                  <a:lnTo>
                    <a:pt x="226" y="138"/>
                  </a:lnTo>
                  <a:lnTo>
                    <a:pt x="226" y="138"/>
                  </a:lnTo>
                  <a:lnTo>
                    <a:pt x="226" y="137"/>
                  </a:lnTo>
                  <a:lnTo>
                    <a:pt x="225" y="136"/>
                  </a:lnTo>
                  <a:lnTo>
                    <a:pt x="225" y="136"/>
                  </a:lnTo>
                  <a:lnTo>
                    <a:pt x="224" y="135"/>
                  </a:lnTo>
                  <a:lnTo>
                    <a:pt x="224" y="134"/>
                  </a:lnTo>
                  <a:lnTo>
                    <a:pt x="224" y="134"/>
                  </a:lnTo>
                  <a:lnTo>
                    <a:pt x="224" y="134"/>
                  </a:lnTo>
                  <a:lnTo>
                    <a:pt x="223" y="133"/>
                  </a:lnTo>
                  <a:lnTo>
                    <a:pt x="223" y="133"/>
                  </a:lnTo>
                  <a:lnTo>
                    <a:pt x="222" y="132"/>
                  </a:lnTo>
                  <a:lnTo>
                    <a:pt x="222" y="131"/>
                  </a:lnTo>
                  <a:lnTo>
                    <a:pt x="221" y="131"/>
                  </a:lnTo>
                  <a:lnTo>
                    <a:pt x="221" y="130"/>
                  </a:lnTo>
                  <a:lnTo>
                    <a:pt x="220" y="129"/>
                  </a:lnTo>
                  <a:lnTo>
                    <a:pt x="219" y="129"/>
                  </a:lnTo>
                  <a:lnTo>
                    <a:pt x="219" y="128"/>
                  </a:lnTo>
                  <a:lnTo>
                    <a:pt x="218" y="127"/>
                  </a:lnTo>
                  <a:lnTo>
                    <a:pt x="218" y="126"/>
                  </a:lnTo>
                  <a:lnTo>
                    <a:pt x="217" y="126"/>
                  </a:lnTo>
                  <a:lnTo>
                    <a:pt x="216" y="125"/>
                  </a:lnTo>
                  <a:lnTo>
                    <a:pt x="216" y="124"/>
                  </a:lnTo>
                  <a:lnTo>
                    <a:pt x="215" y="124"/>
                  </a:lnTo>
                  <a:lnTo>
                    <a:pt x="214" y="124"/>
                  </a:lnTo>
                  <a:lnTo>
                    <a:pt x="214" y="123"/>
                  </a:lnTo>
                  <a:lnTo>
                    <a:pt x="214" y="123"/>
                  </a:lnTo>
                  <a:lnTo>
                    <a:pt x="214" y="122"/>
                  </a:lnTo>
                  <a:lnTo>
                    <a:pt x="213" y="121"/>
                  </a:lnTo>
                  <a:lnTo>
                    <a:pt x="212" y="121"/>
                  </a:lnTo>
                  <a:lnTo>
                    <a:pt x="212" y="120"/>
                  </a:lnTo>
                  <a:lnTo>
                    <a:pt x="211" y="119"/>
                  </a:lnTo>
                  <a:lnTo>
                    <a:pt x="210" y="119"/>
                  </a:lnTo>
                  <a:lnTo>
                    <a:pt x="210" y="118"/>
                  </a:lnTo>
                  <a:lnTo>
                    <a:pt x="209" y="117"/>
                  </a:lnTo>
                  <a:lnTo>
                    <a:pt x="208" y="117"/>
                  </a:lnTo>
                  <a:lnTo>
                    <a:pt x="208" y="116"/>
                  </a:lnTo>
                  <a:lnTo>
                    <a:pt x="207" y="115"/>
                  </a:lnTo>
                  <a:lnTo>
                    <a:pt x="206" y="115"/>
                  </a:lnTo>
                  <a:lnTo>
                    <a:pt x="205" y="114"/>
                  </a:lnTo>
                  <a:lnTo>
                    <a:pt x="205" y="113"/>
                  </a:lnTo>
                  <a:lnTo>
                    <a:pt x="204" y="112"/>
                  </a:lnTo>
                  <a:lnTo>
                    <a:pt x="202" y="111"/>
                  </a:lnTo>
                  <a:lnTo>
                    <a:pt x="201" y="110"/>
                  </a:lnTo>
                  <a:lnTo>
                    <a:pt x="200" y="109"/>
                  </a:lnTo>
                  <a:lnTo>
                    <a:pt x="199" y="108"/>
                  </a:lnTo>
                  <a:lnTo>
                    <a:pt x="198" y="107"/>
                  </a:lnTo>
                  <a:lnTo>
                    <a:pt x="197" y="106"/>
                  </a:lnTo>
                  <a:lnTo>
                    <a:pt x="196" y="105"/>
                  </a:lnTo>
                  <a:lnTo>
                    <a:pt x="195" y="105"/>
                  </a:lnTo>
                  <a:lnTo>
                    <a:pt x="195" y="104"/>
                  </a:lnTo>
                  <a:lnTo>
                    <a:pt x="194" y="104"/>
                  </a:lnTo>
                  <a:lnTo>
                    <a:pt x="194" y="103"/>
                  </a:lnTo>
                  <a:lnTo>
                    <a:pt x="193" y="102"/>
                  </a:lnTo>
                  <a:lnTo>
                    <a:pt x="192" y="102"/>
                  </a:lnTo>
                  <a:lnTo>
                    <a:pt x="192" y="102"/>
                  </a:lnTo>
                  <a:lnTo>
                    <a:pt x="191" y="101"/>
                  </a:lnTo>
                  <a:lnTo>
                    <a:pt x="190" y="100"/>
                  </a:lnTo>
                  <a:lnTo>
                    <a:pt x="189" y="99"/>
                  </a:lnTo>
                  <a:lnTo>
                    <a:pt x="188" y="98"/>
                  </a:lnTo>
                  <a:lnTo>
                    <a:pt x="187" y="97"/>
                  </a:lnTo>
                  <a:lnTo>
                    <a:pt x="186" y="97"/>
                  </a:lnTo>
                  <a:lnTo>
                    <a:pt x="186" y="96"/>
                  </a:lnTo>
                  <a:lnTo>
                    <a:pt x="185" y="96"/>
                  </a:lnTo>
                  <a:lnTo>
                    <a:pt x="184" y="95"/>
                  </a:lnTo>
                  <a:lnTo>
                    <a:pt x="182" y="94"/>
                  </a:lnTo>
                  <a:lnTo>
                    <a:pt x="181" y="93"/>
                  </a:lnTo>
                  <a:lnTo>
                    <a:pt x="180" y="92"/>
                  </a:lnTo>
                  <a:lnTo>
                    <a:pt x="179" y="91"/>
                  </a:lnTo>
                  <a:lnTo>
                    <a:pt x="177" y="91"/>
                  </a:lnTo>
                  <a:lnTo>
                    <a:pt x="176" y="90"/>
                  </a:lnTo>
                  <a:lnTo>
                    <a:pt x="176" y="89"/>
                  </a:lnTo>
                  <a:lnTo>
                    <a:pt x="174" y="88"/>
                  </a:lnTo>
                  <a:lnTo>
                    <a:pt x="173" y="87"/>
                  </a:lnTo>
                  <a:lnTo>
                    <a:pt x="172" y="86"/>
                  </a:lnTo>
                  <a:lnTo>
                    <a:pt x="171" y="86"/>
                  </a:lnTo>
                  <a:lnTo>
                    <a:pt x="169" y="85"/>
                  </a:lnTo>
                  <a:lnTo>
                    <a:pt x="168" y="84"/>
                  </a:lnTo>
                  <a:lnTo>
                    <a:pt x="167" y="84"/>
                  </a:lnTo>
                  <a:lnTo>
                    <a:pt x="166" y="83"/>
                  </a:lnTo>
                  <a:lnTo>
                    <a:pt x="165" y="82"/>
                  </a:lnTo>
                  <a:lnTo>
                    <a:pt x="164" y="81"/>
                  </a:lnTo>
                  <a:lnTo>
                    <a:pt x="162" y="80"/>
                  </a:lnTo>
                  <a:lnTo>
                    <a:pt x="161" y="79"/>
                  </a:lnTo>
                  <a:lnTo>
                    <a:pt x="160" y="79"/>
                  </a:lnTo>
                  <a:lnTo>
                    <a:pt x="158" y="78"/>
                  </a:lnTo>
                  <a:lnTo>
                    <a:pt x="157" y="77"/>
                  </a:lnTo>
                  <a:lnTo>
                    <a:pt x="157" y="76"/>
                  </a:lnTo>
                  <a:lnTo>
                    <a:pt x="155" y="76"/>
                  </a:lnTo>
                  <a:lnTo>
                    <a:pt x="154" y="76"/>
                  </a:lnTo>
                  <a:lnTo>
                    <a:pt x="153" y="75"/>
                  </a:lnTo>
                  <a:lnTo>
                    <a:pt x="151" y="74"/>
                  </a:lnTo>
                  <a:lnTo>
                    <a:pt x="150" y="73"/>
                  </a:lnTo>
                  <a:lnTo>
                    <a:pt x="149" y="72"/>
                  </a:lnTo>
                  <a:lnTo>
                    <a:pt x="147" y="72"/>
                  </a:lnTo>
                  <a:lnTo>
                    <a:pt x="147" y="71"/>
                  </a:lnTo>
                  <a:lnTo>
                    <a:pt x="146" y="71"/>
                  </a:lnTo>
                  <a:lnTo>
                    <a:pt x="145" y="70"/>
                  </a:lnTo>
                  <a:lnTo>
                    <a:pt x="144" y="69"/>
                  </a:lnTo>
                  <a:lnTo>
                    <a:pt x="143" y="69"/>
                  </a:lnTo>
                  <a:lnTo>
                    <a:pt x="141" y="68"/>
                  </a:lnTo>
                  <a:lnTo>
                    <a:pt x="140" y="67"/>
                  </a:lnTo>
                  <a:lnTo>
                    <a:pt x="139" y="67"/>
                  </a:lnTo>
                  <a:lnTo>
                    <a:pt x="138" y="67"/>
                  </a:lnTo>
                  <a:lnTo>
                    <a:pt x="137" y="66"/>
                  </a:lnTo>
                  <a:lnTo>
                    <a:pt x="135" y="65"/>
                  </a:lnTo>
                  <a:lnTo>
                    <a:pt x="134" y="65"/>
                  </a:lnTo>
                  <a:lnTo>
                    <a:pt x="133" y="64"/>
                  </a:lnTo>
                  <a:lnTo>
                    <a:pt x="131" y="63"/>
                  </a:lnTo>
                  <a:lnTo>
                    <a:pt x="130" y="63"/>
                  </a:lnTo>
                  <a:lnTo>
                    <a:pt x="128" y="62"/>
                  </a:lnTo>
                  <a:lnTo>
                    <a:pt x="128" y="61"/>
                  </a:lnTo>
                  <a:lnTo>
                    <a:pt x="127" y="61"/>
                  </a:lnTo>
                  <a:lnTo>
                    <a:pt x="125" y="60"/>
                  </a:lnTo>
                  <a:lnTo>
                    <a:pt x="124" y="59"/>
                  </a:lnTo>
                  <a:lnTo>
                    <a:pt x="122" y="59"/>
                  </a:lnTo>
                  <a:lnTo>
                    <a:pt x="121" y="58"/>
                  </a:lnTo>
                  <a:lnTo>
                    <a:pt x="119" y="57"/>
                  </a:lnTo>
                  <a:lnTo>
                    <a:pt x="119" y="57"/>
                  </a:lnTo>
                  <a:lnTo>
                    <a:pt x="118" y="57"/>
                  </a:lnTo>
                  <a:lnTo>
                    <a:pt x="116" y="56"/>
                  </a:lnTo>
                  <a:lnTo>
                    <a:pt x="115" y="56"/>
                  </a:lnTo>
                  <a:lnTo>
                    <a:pt x="113" y="55"/>
                  </a:lnTo>
                  <a:lnTo>
                    <a:pt x="112" y="54"/>
                  </a:lnTo>
                  <a:lnTo>
                    <a:pt x="110" y="54"/>
                  </a:lnTo>
                  <a:lnTo>
                    <a:pt x="109" y="53"/>
                  </a:lnTo>
                  <a:lnTo>
                    <a:pt x="108" y="53"/>
                  </a:lnTo>
                  <a:lnTo>
                    <a:pt x="107" y="52"/>
                  </a:lnTo>
                  <a:lnTo>
                    <a:pt x="106" y="51"/>
                  </a:lnTo>
                  <a:lnTo>
                    <a:pt x="104" y="51"/>
                  </a:lnTo>
                  <a:lnTo>
                    <a:pt x="103" y="50"/>
                  </a:lnTo>
                  <a:lnTo>
                    <a:pt x="101" y="49"/>
                  </a:lnTo>
                  <a:lnTo>
                    <a:pt x="100" y="49"/>
                  </a:lnTo>
                  <a:lnTo>
                    <a:pt x="99" y="48"/>
                  </a:lnTo>
                  <a:lnTo>
                    <a:pt x="99" y="48"/>
                  </a:lnTo>
                  <a:lnTo>
                    <a:pt x="98" y="48"/>
                  </a:lnTo>
                  <a:lnTo>
                    <a:pt x="96" y="48"/>
                  </a:lnTo>
                  <a:lnTo>
                    <a:pt x="95" y="48"/>
                  </a:lnTo>
                  <a:lnTo>
                    <a:pt x="92" y="46"/>
                  </a:lnTo>
                  <a:lnTo>
                    <a:pt x="90" y="45"/>
                  </a:lnTo>
                  <a:lnTo>
                    <a:pt x="87" y="44"/>
                  </a:lnTo>
                  <a:lnTo>
                    <a:pt x="84" y="43"/>
                  </a:lnTo>
                  <a:lnTo>
                    <a:pt x="81" y="42"/>
                  </a:lnTo>
                  <a:lnTo>
                    <a:pt x="79" y="41"/>
                  </a:lnTo>
                  <a:lnTo>
                    <a:pt x="76" y="39"/>
                  </a:lnTo>
                  <a:lnTo>
                    <a:pt x="73" y="38"/>
                  </a:lnTo>
                  <a:lnTo>
                    <a:pt x="71" y="38"/>
                  </a:lnTo>
                  <a:lnTo>
                    <a:pt x="68" y="37"/>
                  </a:lnTo>
                  <a:lnTo>
                    <a:pt x="65" y="36"/>
                  </a:lnTo>
                  <a:lnTo>
                    <a:pt x="62" y="35"/>
                  </a:lnTo>
                  <a:lnTo>
                    <a:pt x="60" y="34"/>
                  </a:lnTo>
                  <a:lnTo>
                    <a:pt x="58" y="33"/>
                  </a:lnTo>
                  <a:lnTo>
                    <a:pt x="59" y="34"/>
                  </a:lnTo>
                  <a:lnTo>
                    <a:pt x="59" y="34"/>
                  </a:lnTo>
                  <a:close/>
                </a:path>
              </a:pathLst>
            </a:custGeom>
            <a:grpFill/>
            <a:ln w="215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4" name="Freeform 147">
              <a:extLst>
                <a:ext uri="{FF2B5EF4-FFF2-40B4-BE49-F238E27FC236}">
                  <a16:creationId xmlns:a16="http://schemas.microsoft.com/office/drawing/2014/main" id="{B41C858C-F0B8-DE87-4FF8-3E8EFA2E0EA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99463" y="9117014"/>
              <a:ext cx="242888" cy="241300"/>
            </a:xfrm>
            <a:custGeom>
              <a:avLst/>
              <a:gdLst>
                <a:gd name="T0" fmla="*/ 24 w 153"/>
                <a:gd name="T1" fmla="*/ 50 h 152"/>
                <a:gd name="T2" fmla="*/ 16 w 153"/>
                <a:gd name="T3" fmla="*/ 44 h 152"/>
                <a:gd name="T4" fmla="*/ 11 w 153"/>
                <a:gd name="T5" fmla="*/ 39 h 152"/>
                <a:gd name="T6" fmla="*/ 6 w 153"/>
                <a:gd name="T7" fmla="*/ 34 h 152"/>
                <a:gd name="T8" fmla="*/ 5 w 153"/>
                <a:gd name="T9" fmla="*/ 31 h 152"/>
                <a:gd name="T10" fmla="*/ 3 w 153"/>
                <a:gd name="T11" fmla="*/ 28 h 152"/>
                <a:gd name="T12" fmla="*/ 1 w 153"/>
                <a:gd name="T13" fmla="*/ 24 h 152"/>
                <a:gd name="T14" fmla="*/ 1 w 153"/>
                <a:gd name="T15" fmla="*/ 17 h 152"/>
                <a:gd name="T16" fmla="*/ 3 w 153"/>
                <a:gd name="T17" fmla="*/ 11 h 152"/>
                <a:gd name="T18" fmla="*/ 8 w 153"/>
                <a:gd name="T19" fmla="*/ 7 h 152"/>
                <a:gd name="T20" fmla="*/ 14 w 153"/>
                <a:gd name="T21" fmla="*/ 5 h 152"/>
                <a:gd name="T22" fmla="*/ 19 w 153"/>
                <a:gd name="T23" fmla="*/ 2 h 152"/>
                <a:gd name="T24" fmla="*/ 31 w 153"/>
                <a:gd name="T25" fmla="*/ 3 h 152"/>
                <a:gd name="T26" fmla="*/ 28 w 153"/>
                <a:gd name="T27" fmla="*/ 1 h 152"/>
                <a:gd name="T28" fmla="*/ 33 w 153"/>
                <a:gd name="T29" fmla="*/ 3 h 152"/>
                <a:gd name="T30" fmla="*/ 38 w 153"/>
                <a:gd name="T31" fmla="*/ 5 h 152"/>
                <a:gd name="T32" fmla="*/ 47 w 153"/>
                <a:gd name="T33" fmla="*/ 8 h 152"/>
                <a:gd name="T34" fmla="*/ 64 w 153"/>
                <a:gd name="T35" fmla="*/ 15 h 152"/>
                <a:gd name="T36" fmla="*/ 72 w 153"/>
                <a:gd name="T37" fmla="*/ 18 h 152"/>
                <a:gd name="T38" fmla="*/ 80 w 153"/>
                <a:gd name="T39" fmla="*/ 22 h 152"/>
                <a:gd name="T40" fmla="*/ 83 w 153"/>
                <a:gd name="T41" fmla="*/ 24 h 152"/>
                <a:gd name="T42" fmla="*/ 88 w 153"/>
                <a:gd name="T43" fmla="*/ 27 h 152"/>
                <a:gd name="T44" fmla="*/ 94 w 153"/>
                <a:gd name="T45" fmla="*/ 33 h 152"/>
                <a:gd name="T46" fmla="*/ 100 w 153"/>
                <a:gd name="T47" fmla="*/ 38 h 152"/>
                <a:gd name="T48" fmla="*/ 107 w 153"/>
                <a:gd name="T49" fmla="*/ 46 h 152"/>
                <a:gd name="T50" fmla="*/ 113 w 153"/>
                <a:gd name="T51" fmla="*/ 53 h 152"/>
                <a:gd name="T52" fmla="*/ 120 w 153"/>
                <a:gd name="T53" fmla="*/ 61 h 152"/>
                <a:gd name="T54" fmla="*/ 126 w 153"/>
                <a:gd name="T55" fmla="*/ 69 h 152"/>
                <a:gd name="T56" fmla="*/ 132 w 153"/>
                <a:gd name="T57" fmla="*/ 77 h 152"/>
                <a:gd name="T58" fmla="*/ 139 w 153"/>
                <a:gd name="T59" fmla="*/ 86 h 152"/>
                <a:gd name="T60" fmla="*/ 143 w 153"/>
                <a:gd name="T61" fmla="*/ 95 h 152"/>
                <a:gd name="T62" fmla="*/ 147 w 153"/>
                <a:gd name="T63" fmla="*/ 102 h 152"/>
                <a:gd name="T64" fmla="*/ 148 w 153"/>
                <a:gd name="T65" fmla="*/ 106 h 152"/>
                <a:gd name="T66" fmla="*/ 150 w 153"/>
                <a:gd name="T67" fmla="*/ 111 h 152"/>
                <a:gd name="T68" fmla="*/ 151 w 153"/>
                <a:gd name="T69" fmla="*/ 115 h 152"/>
                <a:gd name="T70" fmla="*/ 152 w 153"/>
                <a:gd name="T71" fmla="*/ 120 h 152"/>
                <a:gd name="T72" fmla="*/ 153 w 153"/>
                <a:gd name="T73" fmla="*/ 124 h 152"/>
                <a:gd name="T74" fmla="*/ 153 w 153"/>
                <a:gd name="T75" fmla="*/ 129 h 152"/>
                <a:gd name="T76" fmla="*/ 152 w 153"/>
                <a:gd name="T77" fmla="*/ 134 h 152"/>
                <a:gd name="T78" fmla="*/ 150 w 153"/>
                <a:gd name="T79" fmla="*/ 140 h 152"/>
                <a:gd name="T80" fmla="*/ 147 w 153"/>
                <a:gd name="T81" fmla="*/ 144 h 152"/>
                <a:gd name="T82" fmla="*/ 141 w 153"/>
                <a:gd name="T83" fmla="*/ 149 h 152"/>
                <a:gd name="T84" fmla="*/ 134 w 153"/>
                <a:gd name="T85" fmla="*/ 152 h 152"/>
                <a:gd name="T86" fmla="*/ 128 w 153"/>
                <a:gd name="T87" fmla="*/ 152 h 152"/>
                <a:gd name="T88" fmla="*/ 123 w 153"/>
                <a:gd name="T89" fmla="*/ 151 h 152"/>
                <a:gd name="T90" fmla="*/ 119 w 153"/>
                <a:gd name="T91" fmla="*/ 149 h 152"/>
                <a:gd name="T92" fmla="*/ 116 w 153"/>
                <a:gd name="T93" fmla="*/ 147 h 152"/>
                <a:gd name="T94" fmla="*/ 112 w 153"/>
                <a:gd name="T95" fmla="*/ 145 h 152"/>
                <a:gd name="T96" fmla="*/ 107 w 153"/>
                <a:gd name="T97" fmla="*/ 141 h 152"/>
                <a:gd name="T98" fmla="*/ 100 w 153"/>
                <a:gd name="T99" fmla="*/ 135 h 152"/>
                <a:gd name="T100" fmla="*/ 93 w 153"/>
                <a:gd name="T101" fmla="*/ 128 h 152"/>
                <a:gd name="T102" fmla="*/ 87 w 153"/>
                <a:gd name="T103" fmla="*/ 122 h 152"/>
                <a:gd name="T104" fmla="*/ 80 w 153"/>
                <a:gd name="T105" fmla="*/ 114 h 152"/>
                <a:gd name="T106" fmla="*/ 65 w 153"/>
                <a:gd name="T107" fmla="*/ 97 h 152"/>
                <a:gd name="T108" fmla="*/ 49 w 153"/>
                <a:gd name="T109" fmla="*/ 76 h 152"/>
                <a:gd name="T110" fmla="*/ 37 w 153"/>
                <a:gd name="T111" fmla="*/ 64 h 152"/>
                <a:gd name="T112" fmla="*/ 33 w 153"/>
                <a:gd name="T113" fmla="*/ 59 h 152"/>
                <a:gd name="T114" fmla="*/ 30 w 153"/>
                <a:gd name="T115" fmla="*/ 56 h 152"/>
                <a:gd name="T116" fmla="*/ 121 w 153"/>
                <a:gd name="T117" fmla="*/ 126 h 152"/>
                <a:gd name="T118" fmla="*/ 121 w 153"/>
                <a:gd name="T119" fmla="*/ 126 h 152"/>
                <a:gd name="T120" fmla="*/ 121 w 153"/>
                <a:gd name="T121" fmla="*/ 126 h 152"/>
                <a:gd name="T122" fmla="*/ 121 w 153"/>
                <a:gd name="T123" fmla="*/ 126 h 152"/>
                <a:gd name="T124" fmla="*/ 121 w 153"/>
                <a:gd name="T125" fmla="*/ 12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3" h="152">
                  <a:moveTo>
                    <a:pt x="30" y="56"/>
                  </a:moveTo>
                  <a:lnTo>
                    <a:pt x="30" y="56"/>
                  </a:lnTo>
                  <a:lnTo>
                    <a:pt x="30" y="56"/>
                  </a:lnTo>
                  <a:lnTo>
                    <a:pt x="29" y="56"/>
                  </a:lnTo>
                  <a:lnTo>
                    <a:pt x="27" y="54"/>
                  </a:lnTo>
                  <a:lnTo>
                    <a:pt x="25" y="52"/>
                  </a:lnTo>
                  <a:lnTo>
                    <a:pt x="24" y="51"/>
                  </a:lnTo>
                  <a:lnTo>
                    <a:pt x="24" y="50"/>
                  </a:lnTo>
                  <a:lnTo>
                    <a:pt x="22" y="49"/>
                  </a:lnTo>
                  <a:lnTo>
                    <a:pt x="21" y="48"/>
                  </a:lnTo>
                  <a:lnTo>
                    <a:pt x="19" y="47"/>
                  </a:lnTo>
                  <a:lnTo>
                    <a:pt x="19" y="47"/>
                  </a:lnTo>
                  <a:lnTo>
                    <a:pt x="18" y="46"/>
                  </a:lnTo>
                  <a:lnTo>
                    <a:pt x="17" y="46"/>
                  </a:lnTo>
                  <a:lnTo>
                    <a:pt x="17" y="45"/>
                  </a:lnTo>
                  <a:lnTo>
                    <a:pt x="16" y="44"/>
                  </a:lnTo>
                  <a:lnTo>
                    <a:pt x="15" y="44"/>
                  </a:lnTo>
                  <a:lnTo>
                    <a:pt x="14" y="43"/>
                  </a:lnTo>
                  <a:lnTo>
                    <a:pt x="14" y="42"/>
                  </a:lnTo>
                  <a:lnTo>
                    <a:pt x="14" y="42"/>
                  </a:lnTo>
                  <a:lnTo>
                    <a:pt x="13" y="41"/>
                  </a:lnTo>
                  <a:lnTo>
                    <a:pt x="13" y="40"/>
                  </a:lnTo>
                  <a:lnTo>
                    <a:pt x="12" y="40"/>
                  </a:lnTo>
                  <a:lnTo>
                    <a:pt x="11" y="39"/>
                  </a:lnTo>
                  <a:lnTo>
                    <a:pt x="11" y="38"/>
                  </a:lnTo>
                  <a:lnTo>
                    <a:pt x="10" y="38"/>
                  </a:lnTo>
                  <a:lnTo>
                    <a:pt x="9" y="37"/>
                  </a:lnTo>
                  <a:lnTo>
                    <a:pt x="9" y="37"/>
                  </a:lnTo>
                  <a:lnTo>
                    <a:pt x="8" y="37"/>
                  </a:lnTo>
                  <a:lnTo>
                    <a:pt x="7" y="36"/>
                  </a:lnTo>
                  <a:lnTo>
                    <a:pt x="7" y="35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5" y="34"/>
                  </a:lnTo>
                  <a:lnTo>
                    <a:pt x="5" y="33"/>
                  </a:lnTo>
                  <a:lnTo>
                    <a:pt x="5" y="33"/>
                  </a:lnTo>
                  <a:lnTo>
                    <a:pt x="5" y="32"/>
                  </a:lnTo>
                  <a:lnTo>
                    <a:pt x="5" y="32"/>
                  </a:lnTo>
                  <a:lnTo>
                    <a:pt x="5" y="32"/>
                  </a:lnTo>
                  <a:lnTo>
                    <a:pt x="5" y="31"/>
                  </a:lnTo>
                  <a:lnTo>
                    <a:pt x="4" y="31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3" y="29"/>
                  </a:lnTo>
                  <a:lnTo>
                    <a:pt x="3" y="29"/>
                  </a:lnTo>
                  <a:lnTo>
                    <a:pt x="3" y="29"/>
                  </a:lnTo>
                  <a:lnTo>
                    <a:pt x="3" y="28"/>
                  </a:lnTo>
                  <a:lnTo>
                    <a:pt x="3" y="28"/>
                  </a:lnTo>
                  <a:lnTo>
                    <a:pt x="2" y="27"/>
                  </a:lnTo>
                  <a:lnTo>
                    <a:pt x="2" y="27"/>
                  </a:lnTo>
                  <a:lnTo>
                    <a:pt x="2" y="27"/>
                  </a:lnTo>
                  <a:lnTo>
                    <a:pt x="2" y="27"/>
                  </a:lnTo>
                  <a:lnTo>
                    <a:pt x="1" y="26"/>
                  </a:lnTo>
                  <a:lnTo>
                    <a:pt x="1" y="25"/>
                  </a:lnTo>
                  <a:lnTo>
                    <a:pt x="1" y="24"/>
                  </a:lnTo>
                  <a:lnTo>
                    <a:pt x="1" y="24"/>
                  </a:lnTo>
                  <a:lnTo>
                    <a:pt x="1" y="23"/>
                  </a:lnTo>
                  <a:lnTo>
                    <a:pt x="0" y="22"/>
                  </a:lnTo>
                  <a:lnTo>
                    <a:pt x="0" y="21"/>
                  </a:lnTo>
                  <a:lnTo>
                    <a:pt x="0" y="19"/>
                  </a:lnTo>
                  <a:lnTo>
                    <a:pt x="0" y="18"/>
                  </a:lnTo>
                  <a:lnTo>
                    <a:pt x="1" y="18"/>
                  </a:lnTo>
                  <a:lnTo>
                    <a:pt x="1" y="17"/>
                  </a:lnTo>
                  <a:lnTo>
                    <a:pt x="1" y="17"/>
                  </a:lnTo>
                  <a:lnTo>
                    <a:pt x="1" y="16"/>
                  </a:lnTo>
                  <a:lnTo>
                    <a:pt x="1" y="15"/>
                  </a:lnTo>
                  <a:lnTo>
                    <a:pt x="2" y="15"/>
                  </a:lnTo>
                  <a:lnTo>
                    <a:pt x="2" y="14"/>
                  </a:lnTo>
                  <a:lnTo>
                    <a:pt x="2" y="13"/>
                  </a:lnTo>
                  <a:lnTo>
                    <a:pt x="3" y="13"/>
                  </a:lnTo>
                  <a:lnTo>
                    <a:pt x="3" y="12"/>
                  </a:lnTo>
                  <a:lnTo>
                    <a:pt x="3" y="11"/>
                  </a:lnTo>
                  <a:lnTo>
                    <a:pt x="4" y="11"/>
                  </a:lnTo>
                  <a:lnTo>
                    <a:pt x="4" y="10"/>
                  </a:lnTo>
                  <a:lnTo>
                    <a:pt x="5" y="10"/>
                  </a:lnTo>
                  <a:lnTo>
                    <a:pt x="5" y="9"/>
                  </a:lnTo>
                  <a:lnTo>
                    <a:pt x="5" y="8"/>
                  </a:lnTo>
                  <a:lnTo>
                    <a:pt x="6" y="8"/>
                  </a:lnTo>
                  <a:lnTo>
                    <a:pt x="7" y="8"/>
                  </a:lnTo>
                  <a:lnTo>
                    <a:pt x="8" y="7"/>
                  </a:lnTo>
                  <a:lnTo>
                    <a:pt x="9" y="7"/>
                  </a:lnTo>
                  <a:lnTo>
                    <a:pt x="10" y="6"/>
                  </a:lnTo>
                  <a:lnTo>
                    <a:pt x="11" y="6"/>
                  </a:lnTo>
                  <a:lnTo>
                    <a:pt x="12" y="6"/>
                  </a:lnTo>
                  <a:lnTo>
                    <a:pt x="13" y="6"/>
                  </a:lnTo>
                  <a:lnTo>
                    <a:pt x="13" y="6"/>
                  </a:lnTo>
                  <a:lnTo>
                    <a:pt x="14" y="5"/>
                  </a:lnTo>
                  <a:lnTo>
                    <a:pt x="14" y="5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7" y="4"/>
                  </a:lnTo>
                  <a:lnTo>
                    <a:pt x="18" y="3"/>
                  </a:lnTo>
                  <a:lnTo>
                    <a:pt x="19" y="2"/>
                  </a:lnTo>
                  <a:lnTo>
                    <a:pt x="19" y="2"/>
                  </a:lnTo>
                  <a:lnTo>
                    <a:pt x="21" y="1"/>
                  </a:lnTo>
                  <a:lnTo>
                    <a:pt x="21" y="1"/>
                  </a:lnTo>
                  <a:lnTo>
                    <a:pt x="22" y="1"/>
                  </a:lnTo>
                  <a:lnTo>
                    <a:pt x="23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31" y="3"/>
                  </a:lnTo>
                  <a:lnTo>
                    <a:pt x="31" y="2"/>
                  </a:lnTo>
                  <a:lnTo>
                    <a:pt x="30" y="2"/>
                  </a:lnTo>
                  <a:lnTo>
                    <a:pt x="29" y="2"/>
                  </a:lnTo>
                  <a:lnTo>
                    <a:pt x="29" y="1"/>
                  </a:lnTo>
                  <a:lnTo>
                    <a:pt x="28" y="1"/>
                  </a:lnTo>
                  <a:lnTo>
                    <a:pt x="28" y="1"/>
                  </a:lnTo>
                  <a:lnTo>
                    <a:pt x="28" y="1"/>
                  </a:lnTo>
                  <a:lnTo>
                    <a:pt x="28" y="1"/>
                  </a:lnTo>
                  <a:lnTo>
                    <a:pt x="28" y="1"/>
                  </a:lnTo>
                  <a:lnTo>
                    <a:pt x="29" y="1"/>
                  </a:lnTo>
                  <a:lnTo>
                    <a:pt x="29" y="1"/>
                  </a:lnTo>
                  <a:lnTo>
                    <a:pt x="29" y="1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32" y="2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4" y="3"/>
                  </a:lnTo>
                  <a:lnTo>
                    <a:pt x="35" y="4"/>
                  </a:lnTo>
                  <a:lnTo>
                    <a:pt x="36" y="4"/>
                  </a:lnTo>
                  <a:lnTo>
                    <a:pt x="36" y="4"/>
                  </a:lnTo>
                  <a:lnTo>
                    <a:pt x="37" y="4"/>
                  </a:lnTo>
                  <a:lnTo>
                    <a:pt x="38" y="5"/>
                  </a:lnTo>
                  <a:lnTo>
                    <a:pt x="38" y="5"/>
                  </a:lnTo>
                  <a:lnTo>
                    <a:pt x="39" y="5"/>
                  </a:lnTo>
                  <a:lnTo>
                    <a:pt x="39" y="5"/>
                  </a:lnTo>
                  <a:lnTo>
                    <a:pt x="40" y="6"/>
                  </a:lnTo>
                  <a:lnTo>
                    <a:pt x="41" y="6"/>
                  </a:lnTo>
                  <a:lnTo>
                    <a:pt x="43" y="7"/>
                  </a:lnTo>
                  <a:lnTo>
                    <a:pt x="43" y="7"/>
                  </a:lnTo>
                  <a:lnTo>
                    <a:pt x="44" y="8"/>
                  </a:lnTo>
                  <a:lnTo>
                    <a:pt x="47" y="8"/>
                  </a:lnTo>
                  <a:lnTo>
                    <a:pt x="50" y="9"/>
                  </a:lnTo>
                  <a:lnTo>
                    <a:pt x="54" y="11"/>
                  </a:lnTo>
                  <a:lnTo>
                    <a:pt x="57" y="12"/>
                  </a:lnTo>
                  <a:lnTo>
                    <a:pt x="59" y="13"/>
                  </a:lnTo>
                  <a:lnTo>
                    <a:pt x="61" y="14"/>
                  </a:lnTo>
                  <a:lnTo>
                    <a:pt x="62" y="14"/>
                  </a:lnTo>
                  <a:lnTo>
                    <a:pt x="62" y="15"/>
                  </a:lnTo>
                  <a:lnTo>
                    <a:pt x="64" y="15"/>
                  </a:lnTo>
                  <a:lnTo>
                    <a:pt x="65" y="16"/>
                  </a:lnTo>
                  <a:lnTo>
                    <a:pt x="65" y="16"/>
                  </a:lnTo>
                  <a:lnTo>
                    <a:pt x="66" y="16"/>
                  </a:lnTo>
                  <a:lnTo>
                    <a:pt x="68" y="17"/>
                  </a:lnTo>
                  <a:lnTo>
                    <a:pt x="69" y="17"/>
                  </a:lnTo>
                  <a:lnTo>
                    <a:pt x="71" y="18"/>
                  </a:lnTo>
                  <a:lnTo>
                    <a:pt x="72" y="18"/>
                  </a:lnTo>
                  <a:lnTo>
                    <a:pt x="72" y="18"/>
                  </a:lnTo>
                  <a:lnTo>
                    <a:pt x="74" y="19"/>
                  </a:lnTo>
                  <a:lnTo>
                    <a:pt x="75" y="19"/>
                  </a:lnTo>
                  <a:lnTo>
                    <a:pt x="76" y="20"/>
                  </a:lnTo>
                  <a:lnTo>
                    <a:pt x="78" y="21"/>
                  </a:lnTo>
                  <a:lnTo>
                    <a:pt x="79" y="21"/>
                  </a:lnTo>
                  <a:lnTo>
                    <a:pt x="80" y="22"/>
                  </a:lnTo>
                  <a:lnTo>
                    <a:pt x="80" y="22"/>
                  </a:lnTo>
                  <a:lnTo>
                    <a:pt x="80" y="22"/>
                  </a:lnTo>
                  <a:lnTo>
                    <a:pt x="81" y="22"/>
                  </a:lnTo>
                  <a:lnTo>
                    <a:pt x="81" y="22"/>
                  </a:lnTo>
                  <a:lnTo>
                    <a:pt x="81" y="23"/>
                  </a:lnTo>
                  <a:lnTo>
                    <a:pt x="81" y="23"/>
                  </a:lnTo>
                  <a:lnTo>
                    <a:pt x="81" y="23"/>
                  </a:lnTo>
                  <a:lnTo>
                    <a:pt x="82" y="23"/>
                  </a:lnTo>
                  <a:lnTo>
                    <a:pt x="82" y="24"/>
                  </a:lnTo>
                  <a:lnTo>
                    <a:pt x="83" y="24"/>
                  </a:lnTo>
                  <a:lnTo>
                    <a:pt x="84" y="25"/>
                  </a:lnTo>
                  <a:lnTo>
                    <a:pt x="84" y="25"/>
                  </a:lnTo>
                  <a:lnTo>
                    <a:pt x="85" y="26"/>
                  </a:lnTo>
                  <a:lnTo>
                    <a:pt x="86" y="26"/>
                  </a:lnTo>
                  <a:lnTo>
                    <a:pt x="87" y="27"/>
                  </a:lnTo>
                  <a:lnTo>
                    <a:pt x="87" y="27"/>
                  </a:lnTo>
                  <a:lnTo>
                    <a:pt x="87" y="27"/>
                  </a:lnTo>
                  <a:lnTo>
                    <a:pt x="88" y="27"/>
                  </a:lnTo>
                  <a:lnTo>
                    <a:pt x="89" y="28"/>
                  </a:lnTo>
                  <a:lnTo>
                    <a:pt x="90" y="28"/>
                  </a:lnTo>
                  <a:lnTo>
                    <a:pt x="91" y="29"/>
                  </a:lnTo>
                  <a:lnTo>
                    <a:pt x="91" y="30"/>
                  </a:lnTo>
                  <a:lnTo>
                    <a:pt x="91" y="30"/>
                  </a:lnTo>
                  <a:lnTo>
                    <a:pt x="92" y="31"/>
                  </a:lnTo>
                  <a:lnTo>
                    <a:pt x="93" y="32"/>
                  </a:lnTo>
                  <a:lnTo>
                    <a:pt x="94" y="33"/>
                  </a:lnTo>
                  <a:lnTo>
                    <a:pt x="95" y="33"/>
                  </a:lnTo>
                  <a:lnTo>
                    <a:pt x="95" y="34"/>
                  </a:lnTo>
                  <a:lnTo>
                    <a:pt x="96" y="35"/>
                  </a:lnTo>
                  <a:lnTo>
                    <a:pt x="97" y="36"/>
                  </a:lnTo>
                  <a:lnTo>
                    <a:pt x="98" y="37"/>
                  </a:lnTo>
                  <a:lnTo>
                    <a:pt x="99" y="37"/>
                  </a:lnTo>
                  <a:lnTo>
                    <a:pt x="100" y="38"/>
                  </a:lnTo>
                  <a:lnTo>
                    <a:pt x="100" y="38"/>
                  </a:lnTo>
                  <a:lnTo>
                    <a:pt x="101" y="39"/>
                  </a:lnTo>
                  <a:lnTo>
                    <a:pt x="101" y="40"/>
                  </a:lnTo>
                  <a:lnTo>
                    <a:pt x="102" y="41"/>
                  </a:lnTo>
                  <a:lnTo>
                    <a:pt x="103" y="42"/>
                  </a:lnTo>
                  <a:lnTo>
                    <a:pt x="104" y="43"/>
                  </a:lnTo>
                  <a:lnTo>
                    <a:pt x="105" y="44"/>
                  </a:lnTo>
                  <a:lnTo>
                    <a:pt x="106" y="45"/>
                  </a:lnTo>
                  <a:lnTo>
                    <a:pt x="107" y="46"/>
                  </a:lnTo>
                  <a:lnTo>
                    <a:pt x="108" y="47"/>
                  </a:lnTo>
                  <a:lnTo>
                    <a:pt x="109" y="47"/>
                  </a:lnTo>
                  <a:lnTo>
                    <a:pt x="110" y="48"/>
                  </a:lnTo>
                  <a:lnTo>
                    <a:pt x="110" y="49"/>
                  </a:lnTo>
                  <a:lnTo>
                    <a:pt x="111" y="50"/>
                  </a:lnTo>
                  <a:lnTo>
                    <a:pt x="112" y="51"/>
                  </a:lnTo>
                  <a:lnTo>
                    <a:pt x="113" y="52"/>
                  </a:lnTo>
                  <a:lnTo>
                    <a:pt x="113" y="53"/>
                  </a:lnTo>
                  <a:lnTo>
                    <a:pt x="114" y="55"/>
                  </a:lnTo>
                  <a:lnTo>
                    <a:pt x="115" y="56"/>
                  </a:lnTo>
                  <a:lnTo>
                    <a:pt x="116" y="56"/>
                  </a:lnTo>
                  <a:lnTo>
                    <a:pt x="117" y="57"/>
                  </a:lnTo>
                  <a:lnTo>
                    <a:pt x="118" y="58"/>
                  </a:lnTo>
                  <a:lnTo>
                    <a:pt x="119" y="59"/>
                  </a:lnTo>
                  <a:lnTo>
                    <a:pt x="119" y="60"/>
                  </a:lnTo>
                  <a:lnTo>
                    <a:pt x="120" y="61"/>
                  </a:lnTo>
                  <a:lnTo>
                    <a:pt x="121" y="63"/>
                  </a:lnTo>
                  <a:lnTo>
                    <a:pt x="122" y="64"/>
                  </a:lnTo>
                  <a:lnTo>
                    <a:pt x="123" y="64"/>
                  </a:lnTo>
                  <a:lnTo>
                    <a:pt x="123" y="65"/>
                  </a:lnTo>
                  <a:lnTo>
                    <a:pt x="124" y="66"/>
                  </a:lnTo>
                  <a:lnTo>
                    <a:pt x="125" y="66"/>
                  </a:lnTo>
                  <a:lnTo>
                    <a:pt x="126" y="67"/>
                  </a:lnTo>
                  <a:lnTo>
                    <a:pt x="126" y="69"/>
                  </a:lnTo>
                  <a:lnTo>
                    <a:pt x="127" y="70"/>
                  </a:lnTo>
                  <a:lnTo>
                    <a:pt x="128" y="71"/>
                  </a:lnTo>
                  <a:lnTo>
                    <a:pt x="129" y="72"/>
                  </a:lnTo>
                  <a:lnTo>
                    <a:pt x="129" y="74"/>
                  </a:lnTo>
                  <a:lnTo>
                    <a:pt x="130" y="75"/>
                  </a:lnTo>
                  <a:lnTo>
                    <a:pt x="131" y="75"/>
                  </a:lnTo>
                  <a:lnTo>
                    <a:pt x="132" y="76"/>
                  </a:lnTo>
                  <a:lnTo>
                    <a:pt x="132" y="77"/>
                  </a:lnTo>
                  <a:lnTo>
                    <a:pt x="133" y="79"/>
                  </a:lnTo>
                  <a:lnTo>
                    <a:pt x="134" y="80"/>
                  </a:lnTo>
                  <a:lnTo>
                    <a:pt x="135" y="81"/>
                  </a:lnTo>
                  <a:lnTo>
                    <a:pt x="136" y="82"/>
                  </a:lnTo>
                  <a:lnTo>
                    <a:pt x="136" y="84"/>
                  </a:lnTo>
                  <a:lnTo>
                    <a:pt x="137" y="85"/>
                  </a:lnTo>
                  <a:lnTo>
                    <a:pt x="138" y="85"/>
                  </a:lnTo>
                  <a:lnTo>
                    <a:pt x="139" y="86"/>
                  </a:lnTo>
                  <a:lnTo>
                    <a:pt x="139" y="88"/>
                  </a:lnTo>
                  <a:lnTo>
                    <a:pt x="139" y="89"/>
                  </a:lnTo>
                  <a:lnTo>
                    <a:pt x="140" y="90"/>
                  </a:lnTo>
                  <a:lnTo>
                    <a:pt x="141" y="91"/>
                  </a:lnTo>
                  <a:lnTo>
                    <a:pt x="141" y="93"/>
                  </a:lnTo>
                  <a:lnTo>
                    <a:pt x="142" y="94"/>
                  </a:lnTo>
                  <a:lnTo>
                    <a:pt x="143" y="95"/>
                  </a:lnTo>
                  <a:lnTo>
                    <a:pt x="143" y="95"/>
                  </a:lnTo>
                  <a:lnTo>
                    <a:pt x="144" y="96"/>
                  </a:lnTo>
                  <a:lnTo>
                    <a:pt x="144" y="97"/>
                  </a:lnTo>
                  <a:lnTo>
                    <a:pt x="145" y="98"/>
                  </a:lnTo>
                  <a:lnTo>
                    <a:pt x="145" y="99"/>
                  </a:lnTo>
                  <a:lnTo>
                    <a:pt x="146" y="100"/>
                  </a:lnTo>
                  <a:lnTo>
                    <a:pt x="146" y="101"/>
                  </a:lnTo>
                  <a:lnTo>
                    <a:pt x="146" y="101"/>
                  </a:lnTo>
                  <a:lnTo>
                    <a:pt x="147" y="102"/>
                  </a:lnTo>
                  <a:lnTo>
                    <a:pt x="147" y="103"/>
                  </a:lnTo>
                  <a:lnTo>
                    <a:pt x="147" y="103"/>
                  </a:lnTo>
                  <a:lnTo>
                    <a:pt x="148" y="104"/>
                  </a:lnTo>
                  <a:lnTo>
                    <a:pt x="148" y="104"/>
                  </a:lnTo>
                  <a:lnTo>
                    <a:pt x="148" y="104"/>
                  </a:lnTo>
                  <a:lnTo>
                    <a:pt x="148" y="105"/>
                  </a:lnTo>
                  <a:lnTo>
                    <a:pt x="148" y="105"/>
                  </a:lnTo>
                  <a:lnTo>
                    <a:pt x="148" y="106"/>
                  </a:lnTo>
                  <a:lnTo>
                    <a:pt x="148" y="107"/>
                  </a:lnTo>
                  <a:lnTo>
                    <a:pt x="148" y="107"/>
                  </a:lnTo>
                  <a:lnTo>
                    <a:pt x="149" y="108"/>
                  </a:lnTo>
                  <a:lnTo>
                    <a:pt x="149" y="108"/>
                  </a:lnTo>
                  <a:lnTo>
                    <a:pt x="149" y="109"/>
                  </a:lnTo>
                  <a:lnTo>
                    <a:pt x="149" y="110"/>
                  </a:lnTo>
                  <a:lnTo>
                    <a:pt x="149" y="110"/>
                  </a:lnTo>
                  <a:lnTo>
                    <a:pt x="150" y="111"/>
                  </a:lnTo>
                  <a:lnTo>
                    <a:pt x="150" y="111"/>
                  </a:lnTo>
                  <a:lnTo>
                    <a:pt x="150" y="112"/>
                  </a:lnTo>
                  <a:lnTo>
                    <a:pt x="150" y="113"/>
                  </a:lnTo>
                  <a:lnTo>
                    <a:pt x="150" y="113"/>
                  </a:lnTo>
                  <a:lnTo>
                    <a:pt x="151" y="114"/>
                  </a:lnTo>
                  <a:lnTo>
                    <a:pt x="151" y="114"/>
                  </a:lnTo>
                  <a:lnTo>
                    <a:pt x="151" y="114"/>
                  </a:lnTo>
                  <a:lnTo>
                    <a:pt x="151" y="115"/>
                  </a:lnTo>
                  <a:lnTo>
                    <a:pt x="151" y="115"/>
                  </a:lnTo>
                  <a:lnTo>
                    <a:pt x="151" y="116"/>
                  </a:lnTo>
                  <a:lnTo>
                    <a:pt x="152" y="117"/>
                  </a:lnTo>
                  <a:lnTo>
                    <a:pt x="152" y="117"/>
                  </a:lnTo>
                  <a:lnTo>
                    <a:pt x="152" y="118"/>
                  </a:lnTo>
                  <a:lnTo>
                    <a:pt x="152" y="119"/>
                  </a:lnTo>
                  <a:lnTo>
                    <a:pt x="152" y="119"/>
                  </a:lnTo>
                  <a:lnTo>
                    <a:pt x="152" y="120"/>
                  </a:lnTo>
                  <a:lnTo>
                    <a:pt x="152" y="120"/>
                  </a:lnTo>
                  <a:lnTo>
                    <a:pt x="152" y="121"/>
                  </a:lnTo>
                  <a:lnTo>
                    <a:pt x="153" y="122"/>
                  </a:lnTo>
                  <a:lnTo>
                    <a:pt x="153" y="122"/>
                  </a:lnTo>
                  <a:lnTo>
                    <a:pt x="153" y="123"/>
                  </a:lnTo>
                  <a:lnTo>
                    <a:pt x="153" y="123"/>
                  </a:lnTo>
                  <a:lnTo>
                    <a:pt x="153" y="123"/>
                  </a:lnTo>
                  <a:lnTo>
                    <a:pt x="153" y="124"/>
                  </a:lnTo>
                  <a:lnTo>
                    <a:pt x="153" y="125"/>
                  </a:lnTo>
                  <a:lnTo>
                    <a:pt x="153" y="125"/>
                  </a:lnTo>
                  <a:lnTo>
                    <a:pt x="153" y="126"/>
                  </a:lnTo>
                  <a:lnTo>
                    <a:pt x="153" y="127"/>
                  </a:lnTo>
                  <a:lnTo>
                    <a:pt x="153" y="127"/>
                  </a:lnTo>
                  <a:lnTo>
                    <a:pt x="153" y="127"/>
                  </a:lnTo>
                  <a:lnTo>
                    <a:pt x="153" y="128"/>
                  </a:lnTo>
                  <a:lnTo>
                    <a:pt x="153" y="129"/>
                  </a:lnTo>
                  <a:lnTo>
                    <a:pt x="153" y="130"/>
                  </a:lnTo>
                  <a:lnTo>
                    <a:pt x="153" y="130"/>
                  </a:lnTo>
                  <a:lnTo>
                    <a:pt x="153" y="131"/>
                  </a:lnTo>
                  <a:lnTo>
                    <a:pt x="152" y="132"/>
                  </a:lnTo>
                  <a:lnTo>
                    <a:pt x="152" y="132"/>
                  </a:lnTo>
                  <a:lnTo>
                    <a:pt x="152" y="133"/>
                  </a:lnTo>
                  <a:lnTo>
                    <a:pt x="152" y="133"/>
                  </a:lnTo>
                  <a:lnTo>
                    <a:pt x="152" y="134"/>
                  </a:lnTo>
                  <a:lnTo>
                    <a:pt x="152" y="134"/>
                  </a:lnTo>
                  <a:lnTo>
                    <a:pt x="151" y="135"/>
                  </a:lnTo>
                  <a:lnTo>
                    <a:pt x="151" y="136"/>
                  </a:lnTo>
                  <a:lnTo>
                    <a:pt x="151" y="137"/>
                  </a:lnTo>
                  <a:lnTo>
                    <a:pt x="151" y="137"/>
                  </a:lnTo>
                  <a:lnTo>
                    <a:pt x="150" y="138"/>
                  </a:lnTo>
                  <a:lnTo>
                    <a:pt x="150" y="139"/>
                  </a:lnTo>
                  <a:lnTo>
                    <a:pt x="150" y="140"/>
                  </a:lnTo>
                  <a:lnTo>
                    <a:pt x="149" y="140"/>
                  </a:lnTo>
                  <a:lnTo>
                    <a:pt x="149" y="141"/>
                  </a:lnTo>
                  <a:lnTo>
                    <a:pt x="148" y="142"/>
                  </a:lnTo>
                  <a:lnTo>
                    <a:pt x="148" y="143"/>
                  </a:lnTo>
                  <a:lnTo>
                    <a:pt x="148" y="143"/>
                  </a:lnTo>
                  <a:lnTo>
                    <a:pt x="148" y="143"/>
                  </a:lnTo>
                  <a:lnTo>
                    <a:pt x="147" y="144"/>
                  </a:lnTo>
                  <a:lnTo>
                    <a:pt x="147" y="144"/>
                  </a:lnTo>
                  <a:lnTo>
                    <a:pt x="146" y="145"/>
                  </a:lnTo>
                  <a:lnTo>
                    <a:pt x="146" y="146"/>
                  </a:lnTo>
                  <a:lnTo>
                    <a:pt x="145" y="146"/>
                  </a:lnTo>
                  <a:lnTo>
                    <a:pt x="144" y="147"/>
                  </a:lnTo>
                  <a:lnTo>
                    <a:pt x="144" y="147"/>
                  </a:lnTo>
                  <a:lnTo>
                    <a:pt x="143" y="148"/>
                  </a:lnTo>
                  <a:lnTo>
                    <a:pt x="142" y="149"/>
                  </a:lnTo>
                  <a:lnTo>
                    <a:pt x="141" y="149"/>
                  </a:lnTo>
                  <a:lnTo>
                    <a:pt x="140" y="150"/>
                  </a:lnTo>
                  <a:lnTo>
                    <a:pt x="139" y="150"/>
                  </a:lnTo>
                  <a:lnTo>
                    <a:pt x="139" y="151"/>
                  </a:lnTo>
                  <a:lnTo>
                    <a:pt x="138" y="151"/>
                  </a:lnTo>
                  <a:lnTo>
                    <a:pt x="137" y="151"/>
                  </a:lnTo>
                  <a:lnTo>
                    <a:pt x="136" y="152"/>
                  </a:lnTo>
                  <a:lnTo>
                    <a:pt x="135" y="152"/>
                  </a:lnTo>
                  <a:lnTo>
                    <a:pt x="134" y="152"/>
                  </a:lnTo>
                  <a:lnTo>
                    <a:pt x="133" y="152"/>
                  </a:lnTo>
                  <a:lnTo>
                    <a:pt x="132" y="152"/>
                  </a:lnTo>
                  <a:lnTo>
                    <a:pt x="132" y="152"/>
                  </a:lnTo>
                  <a:lnTo>
                    <a:pt x="131" y="152"/>
                  </a:lnTo>
                  <a:lnTo>
                    <a:pt x="130" y="152"/>
                  </a:lnTo>
                  <a:lnTo>
                    <a:pt x="129" y="152"/>
                  </a:lnTo>
                  <a:lnTo>
                    <a:pt x="129" y="152"/>
                  </a:lnTo>
                  <a:lnTo>
                    <a:pt x="128" y="152"/>
                  </a:lnTo>
                  <a:lnTo>
                    <a:pt x="128" y="152"/>
                  </a:lnTo>
                  <a:lnTo>
                    <a:pt x="127" y="152"/>
                  </a:lnTo>
                  <a:lnTo>
                    <a:pt x="126" y="152"/>
                  </a:lnTo>
                  <a:lnTo>
                    <a:pt x="125" y="152"/>
                  </a:lnTo>
                  <a:lnTo>
                    <a:pt x="125" y="152"/>
                  </a:lnTo>
                  <a:lnTo>
                    <a:pt x="124" y="151"/>
                  </a:lnTo>
                  <a:lnTo>
                    <a:pt x="124" y="151"/>
                  </a:lnTo>
                  <a:lnTo>
                    <a:pt x="123" y="151"/>
                  </a:lnTo>
                  <a:lnTo>
                    <a:pt x="122" y="151"/>
                  </a:lnTo>
                  <a:lnTo>
                    <a:pt x="122" y="151"/>
                  </a:lnTo>
                  <a:lnTo>
                    <a:pt x="121" y="150"/>
                  </a:lnTo>
                  <a:lnTo>
                    <a:pt x="121" y="150"/>
                  </a:lnTo>
                  <a:lnTo>
                    <a:pt x="120" y="150"/>
                  </a:lnTo>
                  <a:lnTo>
                    <a:pt x="120" y="150"/>
                  </a:lnTo>
                  <a:lnTo>
                    <a:pt x="120" y="150"/>
                  </a:lnTo>
                  <a:lnTo>
                    <a:pt x="119" y="149"/>
                  </a:lnTo>
                  <a:lnTo>
                    <a:pt x="119" y="149"/>
                  </a:lnTo>
                  <a:lnTo>
                    <a:pt x="119" y="149"/>
                  </a:lnTo>
                  <a:lnTo>
                    <a:pt x="118" y="149"/>
                  </a:lnTo>
                  <a:lnTo>
                    <a:pt x="118" y="148"/>
                  </a:lnTo>
                  <a:lnTo>
                    <a:pt x="117" y="148"/>
                  </a:lnTo>
                  <a:lnTo>
                    <a:pt x="117" y="148"/>
                  </a:lnTo>
                  <a:lnTo>
                    <a:pt x="116" y="148"/>
                  </a:lnTo>
                  <a:lnTo>
                    <a:pt x="116" y="147"/>
                  </a:lnTo>
                  <a:lnTo>
                    <a:pt x="115" y="147"/>
                  </a:lnTo>
                  <a:lnTo>
                    <a:pt x="115" y="147"/>
                  </a:lnTo>
                  <a:lnTo>
                    <a:pt x="115" y="146"/>
                  </a:lnTo>
                  <a:lnTo>
                    <a:pt x="114" y="146"/>
                  </a:lnTo>
                  <a:lnTo>
                    <a:pt x="114" y="146"/>
                  </a:lnTo>
                  <a:lnTo>
                    <a:pt x="113" y="145"/>
                  </a:lnTo>
                  <a:lnTo>
                    <a:pt x="113" y="145"/>
                  </a:lnTo>
                  <a:lnTo>
                    <a:pt x="112" y="145"/>
                  </a:lnTo>
                  <a:lnTo>
                    <a:pt x="112" y="144"/>
                  </a:lnTo>
                  <a:lnTo>
                    <a:pt x="111" y="144"/>
                  </a:lnTo>
                  <a:lnTo>
                    <a:pt x="111" y="144"/>
                  </a:lnTo>
                  <a:lnTo>
                    <a:pt x="110" y="143"/>
                  </a:lnTo>
                  <a:lnTo>
                    <a:pt x="110" y="143"/>
                  </a:lnTo>
                  <a:lnTo>
                    <a:pt x="109" y="143"/>
                  </a:lnTo>
                  <a:lnTo>
                    <a:pt x="108" y="142"/>
                  </a:lnTo>
                  <a:lnTo>
                    <a:pt x="107" y="141"/>
                  </a:lnTo>
                  <a:lnTo>
                    <a:pt x="106" y="140"/>
                  </a:lnTo>
                  <a:lnTo>
                    <a:pt x="105" y="140"/>
                  </a:lnTo>
                  <a:lnTo>
                    <a:pt x="105" y="139"/>
                  </a:lnTo>
                  <a:lnTo>
                    <a:pt x="104" y="138"/>
                  </a:lnTo>
                  <a:lnTo>
                    <a:pt x="103" y="137"/>
                  </a:lnTo>
                  <a:lnTo>
                    <a:pt x="102" y="136"/>
                  </a:lnTo>
                  <a:lnTo>
                    <a:pt x="101" y="135"/>
                  </a:lnTo>
                  <a:lnTo>
                    <a:pt x="100" y="135"/>
                  </a:lnTo>
                  <a:lnTo>
                    <a:pt x="100" y="134"/>
                  </a:lnTo>
                  <a:lnTo>
                    <a:pt x="99" y="133"/>
                  </a:lnTo>
                  <a:lnTo>
                    <a:pt x="98" y="133"/>
                  </a:lnTo>
                  <a:lnTo>
                    <a:pt x="97" y="132"/>
                  </a:lnTo>
                  <a:lnTo>
                    <a:pt x="96" y="131"/>
                  </a:lnTo>
                  <a:lnTo>
                    <a:pt x="95" y="130"/>
                  </a:lnTo>
                  <a:lnTo>
                    <a:pt x="94" y="129"/>
                  </a:lnTo>
                  <a:lnTo>
                    <a:pt x="93" y="128"/>
                  </a:lnTo>
                  <a:lnTo>
                    <a:pt x="92" y="127"/>
                  </a:lnTo>
                  <a:lnTo>
                    <a:pt x="91" y="126"/>
                  </a:lnTo>
                  <a:lnTo>
                    <a:pt x="91" y="125"/>
                  </a:lnTo>
                  <a:lnTo>
                    <a:pt x="91" y="125"/>
                  </a:lnTo>
                  <a:lnTo>
                    <a:pt x="90" y="124"/>
                  </a:lnTo>
                  <a:lnTo>
                    <a:pt x="89" y="123"/>
                  </a:lnTo>
                  <a:lnTo>
                    <a:pt x="88" y="123"/>
                  </a:lnTo>
                  <a:lnTo>
                    <a:pt x="87" y="122"/>
                  </a:lnTo>
                  <a:lnTo>
                    <a:pt x="86" y="121"/>
                  </a:lnTo>
                  <a:lnTo>
                    <a:pt x="85" y="120"/>
                  </a:lnTo>
                  <a:lnTo>
                    <a:pt x="84" y="119"/>
                  </a:lnTo>
                  <a:lnTo>
                    <a:pt x="83" y="117"/>
                  </a:lnTo>
                  <a:lnTo>
                    <a:pt x="82" y="116"/>
                  </a:lnTo>
                  <a:lnTo>
                    <a:pt x="81" y="115"/>
                  </a:lnTo>
                  <a:lnTo>
                    <a:pt x="81" y="114"/>
                  </a:lnTo>
                  <a:lnTo>
                    <a:pt x="80" y="114"/>
                  </a:lnTo>
                  <a:lnTo>
                    <a:pt x="78" y="112"/>
                  </a:lnTo>
                  <a:lnTo>
                    <a:pt x="76" y="109"/>
                  </a:lnTo>
                  <a:lnTo>
                    <a:pt x="74" y="107"/>
                  </a:lnTo>
                  <a:lnTo>
                    <a:pt x="72" y="105"/>
                  </a:lnTo>
                  <a:lnTo>
                    <a:pt x="71" y="104"/>
                  </a:lnTo>
                  <a:lnTo>
                    <a:pt x="69" y="101"/>
                  </a:lnTo>
                  <a:lnTo>
                    <a:pt x="67" y="99"/>
                  </a:lnTo>
                  <a:lnTo>
                    <a:pt x="65" y="97"/>
                  </a:lnTo>
                  <a:lnTo>
                    <a:pt x="63" y="95"/>
                  </a:lnTo>
                  <a:lnTo>
                    <a:pt x="62" y="93"/>
                  </a:lnTo>
                  <a:lnTo>
                    <a:pt x="61" y="92"/>
                  </a:lnTo>
                  <a:lnTo>
                    <a:pt x="60" y="91"/>
                  </a:lnTo>
                  <a:lnTo>
                    <a:pt x="57" y="86"/>
                  </a:lnTo>
                  <a:lnTo>
                    <a:pt x="53" y="83"/>
                  </a:lnTo>
                  <a:lnTo>
                    <a:pt x="50" y="79"/>
                  </a:lnTo>
                  <a:lnTo>
                    <a:pt x="49" y="76"/>
                  </a:lnTo>
                  <a:lnTo>
                    <a:pt x="47" y="75"/>
                  </a:lnTo>
                  <a:lnTo>
                    <a:pt x="45" y="74"/>
                  </a:lnTo>
                  <a:lnTo>
                    <a:pt x="44" y="72"/>
                  </a:lnTo>
                  <a:lnTo>
                    <a:pt x="43" y="70"/>
                  </a:lnTo>
                  <a:lnTo>
                    <a:pt x="41" y="68"/>
                  </a:lnTo>
                  <a:lnTo>
                    <a:pt x="40" y="66"/>
                  </a:lnTo>
                  <a:lnTo>
                    <a:pt x="38" y="66"/>
                  </a:lnTo>
                  <a:lnTo>
                    <a:pt x="37" y="64"/>
                  </a:lnTo>
                  <a:lnTo>
                    <a:pt x="36" y="63"/>
                  </a:lnTo>
                  <a:lnTo>
                    <a:pt x="36" y="63"/>
                  </a:lnTo>
                  <a:lnTo>
                    <a:pt x="35" y="62"/>
                  </a:lnTo>
                  <a:lnTo>
                    <a:pt x="34" y="61"/>
                  </a:lnTo>
                  <a:lnTo>
                    <a:pt x="34" y="60"/>
                  </a:lnTo>
                  <a:lnTo>
                    <a:pt x="33" y="60"/>
                  </a:lnTo>
                  <a:lnTo>
                    <a:pt x="33" y="59"/>
                  </a:lnTo>
                  <a:lnTo>
                    <a:pt x="33" y="59"/>
                  </a:lnTo>
                  <a:lnTo>
                    <a:pt x="33" y="58"/>
                  </a:lnTo>
                  <a:lnTo>
                    <a:pt x="32" y="58"/>
                  </a:lnTo>
                  <a:lnTo>
                    <a:pt x="32" y="57"/>
                  </a:lnTo>
                  <a:lnTo>
                    <a:pt x="32" y="57"/>
                  </a:lnTo>
                  <a:lnTo>
                    <a:pt x="31" y="57"/>
                  </a:lnTo>
                  <a:lnTo>
                    <a:pt x="31" y="56"/>
                  </a:lnTo>
                  <a:lnTo>
                    <a:pt x="30" y="56"/>
                  </a:lnTo>
                  <a:lnTo>
                    <a:pt x="30" y="56"/>
                  </a:lnTo>
                  <a:lnTo>
                    <a:pt x="31" y="56"/>
                  </a:lnTo>
                  <a:lnTo>
                    <a:pt x="30" y="56"/>
                  </a:lnTo>
                  <a:lnTo>
                    <a:pt x="30" y="56"/>
                  </a:lnTo>
                  <a:close/>
                  <a:moveTo>
                    <a:pt x="121" y="126"/>
                  </a:moveTo>
                  <a:lnTo>
                    <a:pt x="121" y="126"/>
                  </a:lnTo>
                  <a:lnTo>
                    <a:pt x="121" y="126"/>
                  </a:lnTo>
                  <a:lnTo>
                    <a:pt x="121" y="126"/>
                  </a:lnTo>
                  <a:lnTo>
                    <a:pt x="121" y="126"/>
                  </a:lnTo>
                  <a:lnTo>
                    <a:pt x="121" y="126"/>
                  </a:lnTo>
                  <a:lnTo>
                    <a:pt x="121" y="126"/>
                  </a:lnTo>
                  <a:lnTo>
                    <a:pt x="121" y="126"/>
                  </a:lnTo>
                  <a:lnTo>
                    <a:pt x="121" y="126"/>
                  </a:lnTo>
                  <a:lnTo>
                    <a:pt x="121" y="126"/>
                  </a:lnTo>
                  <a:lnTo>
                    <a:pt x="121" y="126"/>
                  </a:lnTo>
                  <a:lnTo>
                    <a:pt x="121" y="126"/>
                  </a:lnTo>
                  <a:lnTo>
                    <a:pt x="121" y="126"/>
                  </a:lnTo>
                  <a:lnTo>
                    <a:pt x="121" y="126"/>
                  </a:lnTo>
                  <a:close/>
                  <a:moveTo>
                    <a:pt x="121" y="126"/>
                  </a:moveTo>
                  <a:lnTo>
                    <a:pt x="121" y="126"/>
                  </a:lnTo>
                  <a:lnTo>
                    <a:pt x="121" y="126"/>
                  </a:lnTo>
                  <a:lnTo>
                    <a:pt x="121" y="126"/>
                  </a:lnTo>
                  <a:lnTo>
                    <a:pt x="121" y="126"/>
                  </a:lnTo>
                  <a:lnTo>
                    <a:pt x="121" y="126"/>
                  </a:lnTo>
                  <a:lnTo>
                    <a:pt x="121" y="126"/>
                  </a:lnTo>
                  <a:lnTo>
                    <a:pt x="121" y="126"/>
                  </a:lnTo>
                  <a:lnTo>
                    <a:pt x="121" y="126"/>
                  </a:lnTo>
                  <a:lnTo>
                    <a:pt x="121" y="126"/>
                  </a:lnTo>
                  <a:lnTo>
                    <a:pt x="121" y="126"/>
                  </a:lnTo>
                  <a:close/>
                  <a:moveTo>
                    <a:pt x="121" y="126"/>
                  </a:moveTo>
                  <a:lnTo>
                    <a:pt x="121" y="126"/>
                  </a:lnTo>
                  <a:lnTo>
                    <a:pt x="121" y="126"/>
                  </a:lnTo>
                  <a:lnTo>
                    <a:pt x="121" y="126"/>
                  </a:lnTo>
                  <a:lnTo>
                    <a:pt x="121" y="126"/>
                  </a:lnTo>
                  <a:lnTo>
                    <a:pt x="121" y="126"/>
                  </a:lnTo>
                  <a:close/>
                  <a:moveTo>
                    <a:pt x="121" y="126"/>
                  </a:moveTo>
                  <a:lnTo>
                    <a:pt x="121" y="126"/>
                  </a:lnTo>
                  <a:lnTo>
                    <a:pt x="121" y="126"/>
                  </a:lnTo>
                  <a:lnTo>
                    <a:pt x="121" y="126"/>
                  </a:lnTo>
                  <a:lnTo>
                    <a:pt x="121" y="126"/>
                  </a:lnTo>
                  <a:lnTo>
                    <a:pt x="121" y="126"/>
                  </a:lnTo>
                  <a:close/>
                  <a:moveTo>
                    <a:pt x="34" y="9"/>
                  </a:moveTo>
                  <a:lnTo>
                    <a:pt x="34" y="8"/>
                  </a:lnTo>
                  <a:lnTo>
                    <a:pt x="33" y="6"/>
                  </a:lnTo>
                  <a:lnTo>
                    <a:pt x="32" y="4"/>
                  </a:lnTo>
                  <a:lnTo>
                    <a:pt x="32" y="4"/>
                  </a:lnTo>
                  <a:lnTo>
                    <a:pt x="34" y="9"/>
                  </a:lnTo>
                  <a:lnTo>
                    <a:pt x="34" y="9"/>
                  </a:lnTo>
                  <a:close/>
                </a:path>
              </a:pathLst>
            </a:custGeom>
            <a:grpFill/>
            <a:ln w="215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5" name="Freeform 148">
              <a:extLst>
                <a:ext uri="{FF2B5EF4-FFF2-40B4-BE49-F238E27FC236}">
                  <a16:creationId xmlns:a16="http://schemas.microsoft.com/office/drawing/2014/main" id="{39488A4B-66A9-D8B6-709C-EE55D549CD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61351" y="8828089"/>
              <a:ext cx="269875" cy="287338"/>
            </a:xfrm>
            <a:custGeom>
              <a:avLst/>
              <a:gdLst>
                <a:gd name="T0" fmla="*/ 147 w 170"/>
                <a:gd name="T1" fmla="*/ 0 h 181"/>
                <a:gd name="T2" fmla="*/ 152 w 170"/>
                <a:gd name="T3" fmla="*/ 3 h 181"/>
                <a:gd name="T4" fmla="*/ 158 w 170"/>
                <a:gd name="T5" fmla="*/ 7 h 181"/>
                <a:gd name="T6" fmla="*/ 163 w 170"/>
                <a:gd name="T7" fmla="*/ 11 h 181"/>
                <a:gd name="T8" fmla="*/ 168 w 170"/>
                <a:gd name="T9" fmla="*/ 21 h 181"/>
                <a:gd name="T10" fmla="*/ 170 w 170"/>
                <a:gd name="T11" fmla="*/ 33 h 181"/>
                <a:gd name="T12" fmla="*/ 169 w 170"/>
                <a:gd name="T13" fmla="*/ 45 h 181"/>
                <a:gd name="T14" fmla="*/ 167 w 170"/>
                <a:gd name="T15" fmla="*/ 57 h 181"/>
                <a:gd name="T16" fmla="*/ 162 w 170"/>
                <a:gd name="T17" fmla="*/ 70 h 181"/>
                <a:gd name="T18" fmla="*/ 156 w 170"/>
                <a:gd name="T19" fmla="*/ 83 h 181"/>
                <a:gd name="T20" fmla="*/ 146 w 170"/>
                <a:gd name="T21" fmla="*/ 99 h 181"/>
                <a:gd name="T22" fmla="*/ 130 w 170"/>
                <a:gd name="T23" fmla="*/ 122 h 181"/>
                <a:gd name="T24" fmla="*/ 113 w 170"/>
                <a:gd name="T25" fmla="*/ 141 h 181"/>
                <a:gd name="T26" fmla="*/ 98 w 170"/>
                <a:gd name="T27" fmla="*/ 155 h 181"/>
                <a:gd name="T28" fmla="*/ 90 w 170"/>
                <a:gd name="T29" fmla="*/ 161 h 181"/>
                <a:gd name="T30" fmla="*/ 77 w 170"/>
                <a:gd name="T31" fmla="*/ 167 h 181"/>
                <a:gd name="T32" fmla="*/ 63 w 170"/>
                <a:gd name="T33" fmla="*/ 171 h 181"/>
                <a:gd name="T34" fmla="*/ 41 w 170"/>
                <a:gd name="T35" fmla="*/ 175 h 181"/>
                <a:gd name="T36" fmla="*/ 24 w 170"/>
                <a:gd name="T37" fmla="*/ 180 h 181"/>
                <a:gd name="T38" fmla="*/ 15 w 170"/>
                <a:gd name="T39" fmla="*/ 181 h 181"/>
                <a:gd name="T40" fmla="*/ 5 w 170"/>
                <a:gd name="T41" fmla="*/ 161 h 181"/>
                <a:gd name="T42" fmla="*/ 5 w 170"/>
                <a:gd name="T43" fmla="*/ 161 h 181"/>
                <a:gd name="T44" fmla="*/ 6 w 170"/>
                <a:gd name="T45" fmla="*/ 159 h 181"/>
                <a:gd name="T46" fmla="*/ 9 w 170"/>
                <a:gd name="T47" fmla="*/ 150 h 181"/>
                <a:gd name="T48" fmla="*/ 16 w 170"/>
                <a:gd name="T49" fmla="*/ 129 h 181"/>
                <a:gd name="T50" fmla="*/ 21 w 170"/>
                <a:gd name="T51" fmla="*/ 118 h 181"/>
                <a:gd name="T52" fmla="*/ 30 w 170"/>
                <a:gd name="T53" fmla="*/ 104 h 181"/>
                <a:gd name="T54" fmla="*/ 40 w 170"/>
                <a:gd name="T55" fmla="*/ 90 h 181"/>
                <a:gd name="T56" fmla="*/ 60 w 170"/>
                <a:gd name="T57" fmla="*/ 68 h 181"/>
                <a:gd name="T58" fmla="*/ 93 w 170"/>
                <a:gd name="T59" fmla="*/ 33 h 181"/>
                <a:gd name="T60" fmla="*/ 108 w 170"/>
                <a:gd name="T61" fmla="*/ 17 h 181"/>
                <a:gd name="T62" fmla="*/ 117 w 170"/>
                <a:gd name="T63" fmla="*/ 9 h 181"/>
                <a:gd name="T64" fmla="*/ 126 w 170"/>
                <a:gd name="T65" fmla="*/ 3 h 181"/>
                <a:gd name="T66" fmla="*/ 137 w 170"/>
                <a:gd name="T67" fmla="*/ 0 h 181"/>
                <a:gd name="T68" fmla="*/ 139 w 170"/>
                <a:gd name="T69" fmla="*/ 20 h 181"/>
                <a:gd name="T70" fmla="*/ 134 w 170"/>
                <a:gd name="T71" fmla="*/ 22 h 181"/>
                <a:gd name="T72" fmla="*/ 129 w 170"/>
                <a:gd name="T73" fmla="*/ 27 h 181"/>
                <a:gd name="T74" fmla="*/ 120 w 170"/>
                <a:gd name="T75" fmla="*/ 35 h 181"/>
                <a:gd name="T76" fmla="*/ 100 w 170"/>
                <a:gd name="T77" fmla="*/ 56 h 181"/>
                <a:gd name="T78" fmla="*/ 71 w 170"/>
                <a:gd name="T79" fmla="*/ 86 h 181"/>
                <a:gd name="T80" fmla="*/ 54 w 170"/>
                <a:gd name="T81" fmla="*/ 105 h 181"/>
                <a:gd name="T82" fmla="*/ 46 w 170"/>
                <a:gd name="T83" fmla="*/ 117 h 181"/>
                <a:gd name="T84" fmla="*/ 38 w 170"/>
                <a:gd name="T85" fmla="*/ 130 h 181"/>
                <a:gd name="T86" fmla="*/ 35 w 170"/>
                <a:gd name="T87" fmla="*/ 137 h 181"/>
                <a:gd name="T88" fmla="*/ 28 w 170"/>
                <a:gd name="T89" fmla="*/ 158 h 181"/>
                <a:gd name="T90" fmla="*/ 47 w 170"/>
                <a:gd name="T91" fmla="*/ 153 h 181"/>
                <a:gd name="T92" fmla="*/ 64 w 170"/>
                <a:gd name="T93" fmla="*/ 150 h 181"/>
                <a:gd name="T94" fmla="*/ 75 w 170"/>
                <a:gd name="T95" fmla="*/ 145 h 181"/>
                <a:gd name="T96" fmla="*/ 82 w 170"/>
                <a:gd name="T97" fmla="*/ 142 h 181"/>
                <a:gd name="T98" fmla="*/ 92 w 170"/>
                <a:gd name="T99" fmla="*/ 133 h 181"/>
                <a:gd name="T100" fmla="*/ 107 w 170"/>
                <a:gd name="T101" fmla="*/ 116 h 181"/>
                <a:gd name="T102" fmla="*/ 122 w 170"/>
                <a:gd name="T103" fmla="*/ 96 h 181"/>
                <a:gd name="T104" fmla="*/ 135 w 170"/>
                <a:gd name="T105" fmla="*/ 77 h 181"/>
                <a:gd name="T106" fmla="*/ 141 w 170"/>
                <a:gd name="T107" fmla="*/ 65 h 181"/>
                <a:gd name="T108" fmla="*/ 146 w 170"/>
                <a:gd name="T109" fmla="*/ 55 h 181"/>
                <a:gd name="T110" fmla="*/ 149 w 170"/>
                <a:gd name="T111" fmla="*/ 45 h 181"/>
                <a:gd name="T112" fmla="*/ 149 w 170"/>
                <a:gd name="T113" fmla="*/ 36 h 181"/>
                <a:gd name="T114" fmla="*/ 149 w 170"/>
                <a:gd name="T115" fmla="*/ 30 h 181"/>
                <a:gd name="T116" fmla="*/ 148 w 170"/>
                <a:gd name="T117" fmla="*/ 25 h 181"/>
                <a:gd name="T118" fmla="*/ 146 w 170"/>
                <a:gd name="T119" fmla="*/ 23 h 181"/>
                <a:gd name="T120" fmla="*/ 143 w 170"/>
                <a:gd name="T121" fmla="*/ 21 h 181"/>
                <a:gd name="T122" fmla="*/ 142 w 170"/>
                <a:gd name="T123" fmla="*/ 21 h 181"/>
                <a:gd name="T124" fmla="*/ 140 w 170"/>
                <a:gd name="T125" fmla="*/ 2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0" h="181">
                  <a:moveTo>
                    <a:pt x="140" y="0"/>
                  </a:moveTo>
                  <a:lnTo>
                    <a:pt x="140" y="0"/>
                  </a:lnTo>
                  <a:lnTo>
                    <a:pt x="141" y="0"/>
                  </a:lnTo>
                  <a:lnTo>
                    <a:pt x="141" y="0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44" y="0"/>
                  </a:lnTo>
                  <a:lnTo>
                    <a:pt x="144" y="0"/>
                  </a:lnTo>
                  <a:lnTo>
                    <a:pt x="14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46" y="0"/>
                  </a:lnTo>
                  <a:lnTo>
                    <a:pt x="146" y="0"/>
                  </a:lnTo>
                  <a:lnTo>
                    <a:pt x="146" y="0"/>
                  </a:lnTo>
                  <a:lnTo>
                    <a:pt x="147" y="0"/>
                  </a:lnTo>
                  <a:lnTo>
                    <a:pt x="147" y="1"/>
                  </a:lnTo>
                  <a:lnTo>
                    <a:pt x="147" y="1"/>
                  </a:lnTo>
                  <a:lnTo>
                    <a:pt x="148" y="1"/>
                  </a:lnTo>
                  <a:lnTo>
                    <a:pt x="148" y="1"/>
                  </a:lnTo>
                  <a:lnTo>
                    <a:pt x="149" y="1"/>
                  </a:lnTo>
                  <a:lnTo>
                    <a:pt x="149" y="1"/>
                  </a:lnTo>
                  <a:lnTo>
                    <a:pt x="149" y="1"/>
                  </a:lnTo>
                  <a:lnTo>
                    <a:pt x="149" y="1"/>
                  </a:lnTo>
                  <a:lnTo>
                    <a:pt x="149" y="1"/>
                  </a:lnTo>
                  <a:lnTo>
                    <a:pt x="149" y="2"/>
                  </a:lnTo>
                  <a:lnTo>
                    <a:pt x="150" y="2"/>
                  </a:lnTo>
                  <a:lnTo>
                    <a:pt x="150" y="2"/>
                  </a:lnTo>
                  <a:lnTo>
                    <a:pt x="150" y="2"/>
                  </a:lnTo>
                  <a:lnTo>
                    <a:pt x="151" y="2"/>
                  </a:lnTo>
                  <a:lnTo>
                    <a:pt x="151" y="2"/>
                  </a:lnTo>
                  <a:lnTo>
                    <a:pt x="151" y="3"/>
                  </a:lnTo>
                  <a:lnTo>
                    <a:pt x="152" y="3"/>
                  </a:lnTo>
                  <a:lnTo>
                    <a:pt x="152" y="3"/>
                  </a:lnTo>
                  <a:lnTo>
                    <a:pt x="153" y="3"/>
                  </a:lnTo>
                  <a:lnTo>
                    <a:pt x="153" y="3"/>
                  </a:lnTo>
                  <a:lnTo>
                    <a:pt x="153" y="3"/>
                  </a:lnTo>
                  <a:lnTo>
                    <a:pt x="154" y="4"/>
                  </a:lnTo>
                  <a:lnTo>
                    <a:pt x="154" y="4"/>
                  </a:lnTo>
                  <a:lnTo>
                    <a:pt x="154" y="4"/>
                  </a:lnTo>
                  <a:lnTo>
                    <a:pt x="155" y="4"/>
                  </a:lnTo>
                  <a:lnTo>
                    <a:pt x="155" y="5"/>
                  </a:lnTo>
                  <a:lnTo>
                    <a:pt x="155" y="5"/>
                  </a:lnTo>
                  <a:lnTo>
                    <a:pt x="156" y="5"/>
                  </a:lnTo>
                  <a:lnTo>
                    <a:pt x="156" y="5"/>
                  </a:lnTo>
                  <a:lnTo>
                    <a:pt x="156" y="6"/>
                  </a:lnTo>
                  <a:lnTo>
                    <a:pt x="157" y="6"/>
                  </a:lnTo>
                  <a:lnTo>
                    <a:pt x="157" y="6"/>
                  </a:lnTo>
                  <a:lnTo>
                    <a:pt x="157" y="6"/>
                  </a:lnTo>
                  <a:lnTo>
                    <a:pt x="158" y="7"/>
                  </a:lnTo>
                  <a:lnTo>
                    <a:pt x="158" y="7"/>
                  </a:lnTo>
                  <a:lnTo>
                    <a:pt x="158" y="7"/>
                  </a:lnTo>
                  <a:lnTo>
                    <a:pt x="159" y="7"/>
                  </a:lnTo>
                  <a:lnTo>
                    <a:pt x="159" y="7"/>
                  </a:lnTo>
                  <a:lnTo>
                    <a:pt x="159" y="7"/>
                  </a:lnTo>
                  <a:lnTo>
                    <a:pt x="159" y="7"/>
                  </a:lnTo>
                  <a:lnTo>
                    <a:pt x="159" y="7"/>
                  </a:lnTo>
                  <a:lnTo>
                    <a:pt x="159" y="8"/>
                  </a:lnTo>
                  <a:lnTo>
                    <a:pt x="160" y="8"/>
                  </a:lnTo>
                  <a:lnTo>
                    <a:pt x="160" y="8"/>
                  </a:lnTo>
                  <a:lnTo>
                    <a:pt x="160" y="8"/>
                  </a:lnTo>
                  <a:lnTo>
                    <a:pt x="160" y="9"/>
                  </a:lnTo>
                  <a:lnTo>
                    <a:pt x="161" y="9"/>
                  </a:lnTo>
                  <a:lnTo>
                    <a:pt x="161" y="9"/>
                  </a:lnTo>
                  <a:lnTo>
                    <a:pt x="161" y="10"/>
                  </a:lnTo>
                  <a:lnTo>
                    <a:pt x="162" y="10"/>
                  </a:lnTo>
                  <a:lnTo>
                    <a:pt x="162" y="10"/>
                  </a:lnTo>
                  <a:lnTo>
                    <a:pt x="162" y="11"/>
                  </a:lnTo>
                  <a:lnTo>
                    <a:pt x="162" y="11"/>
                  </a:lnTo>
                  <a:lnTo>
                    <a:pt x="163" y="11"/>
                  </a:lnTo>
                  <a:lnTo>
                    <a:pt x="163" y="11"/>
                  </a:lnTo>
                  <a:lnTo>
                    <a:pt x="163" y="12"/>
                  </a:lnTo>
                  <a:lnTo>
                    <a:pt x="163" y="12"/>
                  </a:lnTo>
                  <a:lnTo>
                    <a:pt x="164" y="12"/>
                  </a:lnTo>
                  <a:lnTo>
                    <a:pt x="164" y="13"/>
                  </a:lnTo>
                  <a:lnTo>
                    <a:pt x="164" y="14"/>
                  </a:lnTo>
                  <a:lnTo>
                    <a:pt x="165" y="14"/>
                  </a:lnTo>
                  <a:lnTo>
                    <a:pt x="165" y="15"/>
                  </a:lnTo>
                  <a:lnTo>
                    <a:pt x="166" y="16"/>
                  </a:lnTo>
                  <a:lnTo>
                    <a:pt x="166" y="16"/>
                  </a:lnTo>
                  <a:lnTo>
                    <a:pt x="166" y="17"/>
                  </a:lnTo>
                  <a:lnTo>
                    <a:pt x="167" y="17"/>
                  </a:lnTo>
                  <a:lnTo>
                    <a:pt x="167" y="17"/>
                  </a:lnTo>
                  <a:lnTo>
                    <a:pt x="168" y="18"/>
                  </a:lnTo>
                  <a:lnTo>
                    <a:pt x="168" y="19"/>
                  </a:lnTo>
                  <a:lnTo>
                    <a:pt x="168" y="20"/>
                  </a:lnTo>
                  <a:lnTo>
                    <a:pt x="168" y="20"/>
                  </a:lnTo>
                  <a:lnTo>
                    <a:pt x="168" y="21"/>
                  </a:lnTo>
                  <a:lnTo>
                    <a:pt x="168" y="22"/>
                  </a:lnTo>
                  <a:lnTo>
                    <a:pt x="168" y="22"/>
                  </a:lnTo>
                  <a:lnTo>
                    <a:pt x="168" y="23"/>
                  </a:lnTo>
                  <a:lnTo>
                    <a:pt x="169" y="24"/>
                  </a:lnTo>
                  <a:lnTo>
                    <a:pt x="169" y="25"/>
                  </a:lnTo>
                  <a:lnTo>
                    <a:pt x="169" y="25"/>
                  </a:lnTo>
                  <a:lnTo>
                    <a:pt x="169" y="26"/>
                  </a:lnTo>
                  <a:lnTo>
                    <a:pt x="169" y="27"/>
                  </a:lnTo>
                  <a:lnTo>
                    <a:pt x="169" y="27"/>
                  </a:lnTo>
                  <a:lnTo>
                    <a:pt x="170" y="27"/>
                  </a:lnTo>
                  <a:lnTo>
                    <a:pt x="170" y="28"/>
                  </a:lnTo>
                  <a:lnTo>
                    <a:pt x="170" y="28"/>
                  </a:lnTo>
                  <a:lnTo>
                    <a:pt x="170" y="29"/>
                  </a:lnTo>
                  <a:lnTo>
                    <a:pt x="170" y="30"/>
                  </a:lnTo>
                  <a:lnTo>
                    <a:pt x="170" y="30"/>
                  </a:lnTo>
                  <a:lnTo>
                    <a:pt x="170" y="31"/>
                  </a:lnTo>
                  <a:lnTo>
                    <a:pt x="170" y="32"/>
                  </a:lnTo>
                  <a:lnTo>
                    <a:pt x="170" y="33"/>
                  </a:lnTo>
                  <a:lnTo>
                    <a:pt x="170" y="33"/>
                  </a:lnTo>
                  <a:lnTo>
                    <a:pt x="170" y="34"/>
                  </a:lnTo>
                  <a:lnTo>
                    <a:pt x="170" y="35"/>
                  </a:lnTo>
                  <a:lnTo>
                    <a:pt x="170" y="36"/>
                  </a:lnTo>
                  <a:lnTo>
                    <a:pt x="170" y="36"/>
                  </a:lnTo>
                  <a:lnTo>
                    <a:pt x="170" y="36"/>
                  </a:lnTo>
                  <a:lnTo>
                    <a:pt x="170" y="37"/>
                  </a:lnTo>
                  <a:lnTo>
                    <a:pt x="170" y="38"/>
                  </a:lnTo>
                  <a:lnTo>
                    <a:pt x="170" y="38"/>
                  </a:lnTo>
                  <a:lnTo>
                    <a:pt x="170" y="39"/>
                  </a:lnTo>
                  <a:lnTo>
                    <a:pt x="170" y="40"/>
                  </a:lnTo>
                  <a:lnTo>
                    <a:pt x="170" y="41"/>
                  </a:lnTo>
                  <a:lnTo>
                    <a:pt x="170" y="42"/>
                  </a:lnTo>
                  <a:lnTo>
                    <a:pt x="170" y="42"/>
                  </a:lnTo>
                  <a:lnTo>
                    <a:pt x="170" y="43"/>
                  </a:lnTo>
                  <a:lnTo>
                    <a:pt x="170" y="44"/>
                  </a:lnTo>
                  <a:lnTo>
                    <a:pt x="169" y="45"/>
                  </a:lnTo>
                  <a:lnTo>
                    <a:pt x="169" y="45"/>
                  </a:lnTo>
                  <a:lnTo>
                    <a:pt x="169" y="46"/>
                  </a:lnTo>
                  <a:lnTo>
                    <a:pt x="169" y="46"/>
                  </a:lnTo>
                  <a:lnTo>
                    <a:pt x="169" y="47"/>
                  </a:lnTo>
                  <a:lnTo>
                    <a:pt x="169" y="47"/>
                  </a:lnTo>
                  <a:lnTo>
                    <a:pt x="169" y="48"/>
                  </a:lnTo>
                  <a:lnTo>
                    <a:pt x="168" y="49"/>
                  </a:lnTo>
                  <a:lnTo>
                    <a:pt x="168" y="50"/>
                  </a:lnTo>
                  <a:lnTo>
                    <a:pt x="168" y="51"/>
                  </a:lnTo>
                  <a:lnTo>
                    <a:pt x="168" y="51"/>
                  </a:lnTo>
                  <a:lnTo>
                    <a:pt x="168" y="52"/>
                  </a:lnTo>
                  <a:lnTo>
                    <a:pt x="168" y="53"/>
                  </a:lnTo>
                  <a:lnTo>
                    <a:pt x="168" y="54"/>
                  </a:lnTo>
                  <a:lnTo>
                    <a:pt x="168" y="54"/>
                  </a:lnTo>
                  <a:lnTo>
                    <a:pt x="168" y="55"/>
                  </a:lnTo>
                  <a:lnTo>
                    <a:pt x="168" y="56"/>
                  </a:lnTo>
                  <a:lnTo>
                    <a:pt x="167" y="56"/>
                  </a:lnTo>
                  <a:lnTo>
                    <a:pt x="167" y="57"/>
                  </a:lnTo>
                  <a:lnTo>
                    <a:pt x="167" y="57"/>
                  </a:lnTo>
                  <a:lnTo>
                    <a:pt x="167" y="58"/>
                  </a:lnTo>
                  <a:lnTo>
                    <a:pt x="166" y="59"/>
                  </a:lnTo>
                  <a:lnTo>
                    <a:pt x="166" y="60"/>
                  </a:lnTo>
                  <a:lnTo>
                    <a:pt x="166" y="60"/>
                  </a:lnTo>
                  <a:lnTo>
                    <a:pt x="165" y="61"/>
                  </a:lnTo>
                  <a:lnTo>
                    <a:pt x="165" y="62"/>
                  </a:lnTo>
                  <a:lnTo>
                    <a:pt x="165" y="63"/>
                  </a:lnTo>
                  <a:lnTo>
                    <a:pt x="165" y="64"/>
                  </a:lnTo>
                  <a:lnTo>
                    <a:pt x="165" y="64"/>
                  </a:lnTo>
                  <a:lnTo>
                    <a:pt x="164" y="64"/>
                  </a:lnTo>
                  <a:lnTo>
                    <a:pt x="164" y="65"/>
                  </a:lnTo>
                  <a:lnTo>
                    <a:pt x="164" y="65"/>
                  </a:lnTo>
                  <a:lnTo>
                    <a:pt x="163" y="66"/>
                  </a:lnTo>
                  <a:lnTo>
                    <a:pt x="163" y="67"/>
                  </a:lnTo>
                  <a:lnTo>
                    <a:pt x="163" y="67"/>
                  </a:lnTo>
                  <a:lnTo>
                    <a:pt x="162" y="68"/>
                  </a:lnTo>
                  <a:lnTo>
                    <a:pt x="162" y="69"/>
                  </a:lnTo>
                  <a:lnTo>
                    <a:pt x="162" y="70"/>
                  </a:lnTo>
                  <a:lnTo>
                    <a:pt x="161" y="71"/>
                  </a:lnTo>
                  <a:lnTo>
                    <a:pt x="161" y="71"/>
                  </a:lnTo>
                  <a:lnTo>
                    <a:pt x="161" y="72"/>
                  </a:lnTo>
                  <a:lnTo>
                    <a:pt x="160" y="73"/>
                  </a:lnTo>
                  <a:lnTo>
                    <a:pt x="160" y="74"/>
                  </a:lnTo>
                  <a:lnTo>
                    <a:pt x="159" y="74"/>
                  </a:lnTo>
                  <a:lnTo>
                    <a:pt x="159" y="75"/>
                  </a:lnTo>
                  <a:lnTo>
                    <a:pt x="159" y="75"/>
                  </a:lnTo>
                  <a:lnTo>
                    <a:pt x="159" y="76"/>
                  </a:lnTo>
                  <a:lnTo>
                    <a:pt x="159" y="77"/>
                  </a:lnTo>
                  <a:lnTo>
                    <a:pt x="159" y="77"/>
                  </a:lnTo>
                  <a:lnTo>
                    <a:pt x="158" y="78"/>
                  </a:lnTo>
                  <a:lnTo>
                    <a:pt x="158" y="79"/>
                  </a:lnTo>
                  <a:lnTo>
                    <a:pt x="157" y="80"/>
                  </a:lnTo>
                  <a:lnTo>
                    <a:pt x="157" y="81"/>
                  </a:lnTo>
                  <a:lnTo>
                    <a:pt x="156" y="81"/>
                  </a:lnTo>
                  <a:lnTo>
                    <a:pt x="156" y="82"/>
                  </a:lnTo>
                  <a:lnTo>
                    <a:pt x="156" y="83"/>
                  </a:lnTo>
                  <a:lnTo>
                    <a:pt x="155" y="84"/>
                  </a:lnTo>
                  <a:lnTo>
                    <a:pt x="155" y="84"/>
                  </a:lnTo>
                  <a:lnTo>
                    <a:pt x="154" y="84"/>
                  </a:lnTo>
                  <a:lnTo>
                    <a:pt x="154" y="85"/>
                  </a:lnTo>
                  <a:lnTo>
                    <a:pt x="153" y="86"/>
                  </a:lnTo>
                  <a:lnTo>
                    <a:pt x="153" y="87"/>
                  </a:lnTo>
                  <a:lnTo>
                    <a:pt x="153" y="87"/>
                  </a:lnTo>
                  <a:lnTo>
                    <a:pt x="152" y="88"/>
                  </a:lnTo>
                  <a:lnTo>
                    <a:pt x="152" y="89"/>
                  </a:lnTo>
                  <a:lnTo>
                    <a:pt x="151" y="90"/>
                  </a:lnTo>
                  <a:lnTo>
                    <a:pt x="151" y="91"/>
                  </a:lnTo>
                  <a:lnTo>
                    <a:pt x="150" y="92"/>
                  </a:lnTo>
                  <a:lnTo>
                    <a:pt x="150" y="92"/>
                  </a:lnTo>
                  <a:lnTo>
                    <a:pt x="149" y="94"/>
                  </a:lnTo>
                  <a:lnTo>
                    <a:pt x="149" y="94"/>
                  </a:lnTo>
                  <a:lnTo>
                    <a:pt x="148" y="96"/>
                  </a:lnTo>
                  <a:lnTo>
                    <a:pt x="147" y="97"/>
                  </a:lnTo>
                  <a:lnTo>
                    <a:pt x="146" y="99"/>
                  </a:lnTo>
                  <a:lnTo>
                    <a:pt x="145" y="100"/>
                  </a:lnTo>
                  <a:lnTo>
                    <a:pt x="144" y="102"/>
                  </a:lnTo>
                  <a:lnTo>
                    <a:pt x="143" y="103"/>
                  </a:lnTo>
                  <a:lnTo>
                    <a:pt x="142" y="104"/>
                  </a:lnTo>
                  <a:lnTo>
                    <a:pt x="141" y="106"/>
                  </a:lnTo>
                  <a:lnTo>
                    <a:pt x="140" y="107"/>
                  </a:lnTo>
                  <a:lnTo>
                    <a:pt x="140" y="108"/>
                  </a:lnTo>
                  <a:lnTo>
                    <a:pt x="139" y="110"/>
                  </a:lnTo>
                  <a:lnTo>
                    <a:pt x="138" y="111"/>
                  </a:lnTo>
                  <a:lnTo>
                    <a:pt x="137" y="113"/>
                  </a:lnTo>
                  <a:lnTo>
                    <a:pt x="136" y="113"/>
                  </a:lnTo>
                  <a:lnTo>
                    <a:pt x="136" y="113"/>
                  </a:lnTo>
                  <a:lnTo>
                    <a:pt x="134" y="115"/>
                  </a:lnTo>
                  <a:lnTo>
                    <a:pt x="133" y="116"/>
                  </a:lnTo>
                  <a:lnTo>
                    <a:pt x="132" y="118"/>
                  </a:lnTo>
                  <a:lnTo>
                    <a:pt x="131" y="119"/>
                  </a:lnTo>
                  <a:lnTo>
                    <a:pt x="130" y="120"/>
                  </a:lnTo>
                  <a:lnTo>
                    <a:pt x="130" y="122"/>
                  </a:lnTo>
                  <a:lnTo>
                    <a:pt x="129" y="123"/>
                  </a:lnTo>
                  <a:lnTo>
                    <a:pt x="128" y="124"/>
                  </a:lnTo>
                  <a:lnTo>
                    <a:pt x="127" y="125"/>
                  </a:lnTo>
                  <a:lnTo>
                    <a:pt x="126" y="126"/>
                  </a:lnTo>
                  <a:lnTo>
                    <a:pt x="125" y="128"/>
                  </a:lnTo>
                  <a:lnTo>
                    <a:pt x="124" y="129"/>
                  </a:lnTo>
                  <a:lnTo>
                    <a:pt x="122" y="130"/>
                  </a:lnTo>
                  <a:lnTo>
                    <a:pt x="121" y="131"/>
                  </a:lnTo>
                  <a:lnTo>
                    <a:pt x="120" y="132"/>
                  </a:lnTo>
                  <a:lnTo>
                    <a:pt x="120" y="133"/>
                  </a:lnTo>
                  <a:lnTo>
                    <a:pt x="119" y="134"/>
                  </a:lnTo>
                  <a:lnTo>
                    <a:pt x="118" y="135"/>
                  </a:lnTo>
                  <a:lnTo>
                    <a:pt x="117" y="137"/>
                  </a:lnTo>
                  <a:lnTo>
                    <a:pt x="116" y="138"/>
                  </a:lnTo>
                  <a:lnTo>
                    <a:pt x="115" y="139"/>
                  </a:lnTo>
                  <a:lnTo>
                    <a:pt x="114" y="140"/>
                  </a:lnTo>
                  <a:lnTo>
                    <a:pt x="114" y="140"/>
                  </a:lnTo>
                  <a:lnTo>
                    <a:pt x="113" y="141"/>
                  </a:lnTo>
                  <a:lnTo>
                    <a:pt x="112" y="142"/>
                  </a:lnTo>
                  <a:lnTo>
                    <a:pt x="111" y="142"/>
                  </a:lnTo>
                  <a:lnTo>
                    <a:pt x="111" y="143"/>
                  </a:lnTo>
                  <a:lnTo>
                    <a:pt x="110" y="144"/>
                  </a:lnTo>
                  <a:lnTo>
                    <a:pt x="109" y="145"/>
                  </a:lnTo>
                  <a:lnTo>
                    <a:pt x="108" y="146"/>
                  </a:lnTo>
                  <a:lnTo>
                    <a:pt x="107" y="147"/>
                  </a:lnTo>
                  <a:lnTo>
                    <a:pt x="106" y="148"/>
                  </a:lnTo>
                  <a:lnTo>
                    <a:pt x="105" y="149"/>
                  </a:lnTo>
                  <a:lnTo>
                    <a:pt x="104" y="150"/>
                  </a:lnTo>
                  <a:lnTo>
                    <a:pt x="103" y="151"/>
                  </a:lnTo>
                  <a:lnTo>
                    <a:pt x="102" y="152"/>
                  </a:lnTo>
                  <a:lnTo>
                    <a:pt x="101" y="152"/>
                  </a:lnTo>
                  <a:lnTo>
                    <a:pt x="101" y="152"/>
                  </a:lnTo>
                  <a:lnTo>
                    <a:pt x="100" y="153"/>
                  </a:lnTo>
                  <a:lnTo>
                    <a:pt x="99" y="154"/>
                  </a:lnTo>
                  <a:lnTo>
                    <a:pt x="99" y="155"/>
                  </a:lnTo>
                  <a:lnTo>
                    <a:pt x="98" y="155"/>
                  </a:lnTo>
                  <a:lnTo>
                    <a:pt x="97" y="156"/>
                  </a:lnTo>
                  <a:lnTo>
                    <a:pt x="96" y="157"/>
                  </a:lnTo>
                  <a:lnTo>
                    <a:pt x="96" y="157"/>
                  </a:lnTo>
                  <a:lnTo>
                    <a:pt x="95" y="157"/>
                  </a:lnTo>
                  <a:lnTo>
                    <a:pt x="95" y="158"/>
                  </a:lnTo>
                  <a:lnTo>
                    <a:pt x="94" y="158"/>
                  </a:lnTo>
                  <a:lnTo>
                    <a:pt x="94" y="158"/>
                  </a:lnTo>
                  <a:lnTo>
                    <a:pt x="93" y="159"/>
                  </a:lnTo>
                  <a:lnTo>
                    <a:pt x="93" y="159"/>
                  </a:lnTo>
                  <a:lnTo>
                    <a:pt x="93" y="159"/>
                  </a:lnTo>
                  <a:lnTo>
                    <a:pt x="92" y="160"/>
                  </a:lnTo>
                  <a:lnTo>
                    <a:pt x="92" y="160"/>
                  </a:lnTo>
                  <a:lnTo>
                    <a:pt x="92" y="160"/>
                  </a:lnTo>
                  <a:lnTo>
                    <a:pt x="92" y="160"/>
                  </a:lnTo>
                  <a:lnTo>
                    <a:pt x="91" y="161"/>
                  </a:lnTo>
                  <a:lnTo>
                    <a:pt x="91" y="161"/>
                  </a:lnTo>
                  <a:lnTo>
                    <a:pt x="90" y="161"/>
                  </a:lnTo>
                  <a:lnTo>
                    <a:pt x="90" y="161"/>
                  </a:lnTo>
                  <a:lnTo>
                    <a:pt x="90" y="161"/>
                  </a:lnTo>
                  <a:lnTo>
                    <a:pt x="89" y="161"/>
                  </a:lnTo>
                  <a:lnTo>
                    <a:pt x="89" y="161"/>
                  </a:lnTo>
                  <a:lnTo>
                    <a:pt x="88" y="162"/>
                  </a:lnTo>
                  <a:lnTo>
                    <a:pt x="87" y="162"/>
                  </a:lnTo>
                  <a:lnTo>
                    <a:pt x="86" y="163"/>
                  </a:lnTo>
                  <a:lnTo>
                    <a:pt x="85" y="163"/>
                  </a:lnTo>
                  <a:lnTo>
                    <a:pt x="84" y="164"/>
                  </a:lnTo>
                  <a:lnTo>
                    <a:pt x="84" y="164"/>
                  </a:lnTo>
                  <a:lnTo>
                    <a:pt x="83" y="164"/>
                  </a:lnTo>
                  <a:lnTo>
                    <a:pt x="82" y="165"/>
                  </a:lnTo>
                  <a:lnTo>
                    <a:pt x="82" y="165"/>
                  </a:lnTo>
                  <a:lnTo>
                    <a:pt x="81" y="166"/>
                  </a:lnTo>
                  <a:lnTo>
                    <a:pt x="80" y="166"/>
                  </a:lnTo>
                  <a:lnTo>
                    <a:pt x="80" y="166"/>
                  </a:lnTo>
                  <a:lnTo>
                    <a:pt x="79" y="166"/>
                  </a:lnTo>
                  <a:lnTo>
                    <a:pt x="78" y="167"/>
                  </a:lnTo>
                  <a:lnTo>
                    <a:pt x="77" y="167"/>
                  </a:lnTo>
                  <a:lnTo>
                    <a:pt x="76" y="167"/>
                  </a:lnTo>
                  <a:lnTo>
                    <a:pt x="75" y="168"/>
                  </a:lnTo>
                  <a:lnTo>
                    <a:pt x="74" y="168"/>
                  </a:lnTo>
                  <a:lnTo>
                    <a:pt x="74" y="168"/>
                  </a:lnTo>
                  <a:lnTo>
                    <a:pt x="73" y="169"/>
                  </a:lnTo>
                  <a:lnTo>
                    <a:pt x="73" y="169"/>
                  </a:lnTo>
                  <a:lnTo>
                    <a:pt x="72" y="169"/>
                  </a:lnTo>
                  <a:lnTo>
                    <a:pt x="71" y="169"/>
                  </a:lnTo>
                  <a:lnTo>
                    <a:pt x="70" y="170"/>
                  </a:lnTo>
                  <a:lnTo>
                    <a:pt x="69" y="170"/>
                  </a:lnTo>
                  <a:lnTo>
                    <a:pt x="68" y="170"/>
                  </a:lnTo>
                  <a:lnTo>
                    <a:pt x="67" y="170"/>
                  </a:lnTo>
                  <a:lnTo>
                    <a:pt x="67" y="171"/>
                  </a:lnTo>
                  <a:lnTo>
                    <a:pt x="66" y="171"/>
                  </a:lnTo>
                  <a:lnTo>
                    <a:pt x="65" y="171"/>
                  </a:lnTo>
                  <a:lnTo>
                    <a:pt x="64" y="171"/>
                  </a:lnTo>
                  <a:lnTo>
                    <a:pt x="63" y="171"/>
                  </a:lnTo>
                  <a:lnTo>
                    <a:pt x="63" y="171"/>
                  </a:lnTo>
                  <a:lnTo>
                    <a:pt x="62" y="171"/>
                  </a:lnTo>
                  <a:lnTo>
                    <a:pt x="61" y="171"/>
                  </a:lnTo>
                  <a:lnTo>
                    <a:pt x="61" y="171"/>
                  </a:lnTo>
                  <a:lnTo>
                    <a:pt x="60" y="171"/>
                  </a:lnTo>
                  <a:lnTo>
                    <a:pt x="58" y="172"/>
                  </a:lnTo>
                  <a:lnTo>
                    <a:pt x="56" y="172"/>
                  </a:lnTo>
                  <a:lnTo>
                    <a:pt x="55" y="172"/>
                  </a:lnTo>
                  <a:lnTo>
                    <a:pt x="53" y="172"/>
                  </a:lnTo>
                  <a:lnTo>
                    <a:pt x="50" y="173"/>
                  </a:lnTo>
                  <a:lnTo>
                    <a:pt x="49" y="173"/>
                  </a:lnTo>
                  <a:lnTo>
                    <a:pt x="47" y="174"/>
                  </a:lnTo>
                  <a:lnTo>
                    <a:pt x="45" y="174"/>
                  </a:lnTo>
                  <a:lnTo>
                    <a:pt x="45" y="174"/>
                  </a:lnTo>
                  <a:lnTo>
                    <a:pt x="44" y="174"/>
                  </a:lnTo>
                  <a:lnTo>
                    <a:pt x="44" y="174"/>
                  </a:lnTo>
                  <a:lnTo>
                    <a:pt x="43" y="175"/>
                  </a:lnTo>
                  <a:lnTo>
                    <a:pt x="42" y="175"/>
                  </a:lnTo>
                  <a:lnTo>
                    <a:pt x="41" y="175"/>
                  </a:lnTo>
                  <a:lnTo>
                    <a:pt x="41" y="175"/>
                  </a:lnTo>
                  <a:lnTo>
                    <a:pt x="41" y="175"/>
                  </a:lnTo>
                  <a:lnTo>
                    <a:pt x="41" y="175"/>
                  </a:lnTo>
                  <a:lnTo>
                    <a:pt x="40" y="175"/>
                  </a:lnTo>
                  <a:lnTo>
                    <a:pt x="40" y="175"/>
                  </a:lnTo>
                  <a:lnTo>
                    <a:pt x="39" y="176"/>
                  </a:lnTo>
                  <a:lnTo>
                    <a:pt x="39" y="176"/>
                  </a:lnTo>
                  <a:lnTo>
                    <a:pt x="37" y="176"/>
                  </a:lnTo>
                  <a:lnTo>
                    <a:pt x="34" y="177"/>
                  </a:lnTo>
                  <a:lnTo>
                    <a:pt x="32" y="178"/>
                  </a:lnTo>
                  <a:lnTo>
                    <a:pt x="31" y="178"/>
                  </a:lnTo>
                  <a:lnTo>
                    <a:pt x="30" y="179"/>
                  </a:lnTo>
                  <a:lnTo>
                    <a:pt x="29" y="179"/>
                  </a:lnTo>
                  <a:lnTo>
                    <a:pt x="28" y="179"/>
                  </a:lnTo>
                  <a:lnTo>
                    <a:pt x="27" y="180"/>
                  </a:lnTo>
                  <a:lnTo>
                    <a:pt x="26" y="180"/>
                  </a:lnTo>
                  <a:lnTo>
                    <a:pt x="25" y="180"/>
                  </a:lnTo>
                  <a:lnTo>
                    <a:pt x="24" y="180"/>
                  </a:lnTo>
                  <a:lnTo>
                    <a:pt x="24" y="180"/>
                  </a:lnTo>
                  <a:lnTo>
                    <a:pt x="23" y="180"/>
                  </a:lnTo>
                  <a:lnTo>
                    <a:pt x="23" y="180"/>
                  </a:lnTo>
                  <a:lnTo>
                    <a:pt x="22" y="180"/>
                  </a:lnTo>
                  <a:lnTo>
                    <a:pt x="22" y="180"/>
                  </a:lnTo>
                  <a:lnTo>
                    <a:pt x="21" y="180"/>
                  </a:lnTo>
                  <a:lnTo>
                    <a:pt x="21" y="180"/>
                  </a:lnTo>
                  <a:lnTo>
                    <a:pt x="20" y="180"/>
                  </a:lnTo>
                  <a:lnTo>
                    <a:pt x="20" y="180"/>
                  </a:lnTo>
                  <a:lnTo>
                    <a:pt x="19" y="181"/>
                  </a:lnTo>
                  <a:lnTo>
                    <a:pt x="19" y="181"/>
                  </a:lnTo>
                  <a:lnTo>
                    <a:pt x="19" y="181"/>
                  </a:lnTo>
                  <a:lnTo>
                    <a:pt x="18" y="181"/>
                  </a:lnTo>
                  <a:lnTo>
                    <a:pt x="17" y="181"/>
                  </a:lnTo>
                  <a:lnTo>
                    <a:pt x="17" y="181"/>
                  </a:lnTo>
                  <a:lnTo>
                    <a:pt x="16" y="181"/>
                  </a:lnTo>
                  <a:lnTo>
                    <a:pt x="15" y="181"/>
                  </a:lnTo>
                  <a:lnTo>
                    <a:pt x="15" y="181"/>
                  </a:lnTo>
                  <a:lnTo>
                    <a:pt x="15" y="181"/>
                  </a:lnTo>
                  <a:lnTo>
                    <a:pt x="15" y="181"/>
                  </a:lnTo>
                  <a:lnTo>
                    <a:pt x="14" y="180"/>
                  </a:lnTo>
                  <a:lnTo>
                    <a:pt x="14" y="180"/>
                  </a:lnTo>
                  <a:lnTo>
                    <a:pt x="13" y="180"/>
                  </a:lnTo>
                  <a:lnTo>
                    <a:pt x="12" y="180"/>
                  </a:lnTo>
                  <a:lnTo>
                    <a:pt x="12" y="180"/>
                  </a:lnTo>
                  <a:lnTo>
                    <a:pt x="12" y="180"/>
                  </a:lnTo>
                  <a:lnTo>
                    <a:pt x="10" y="179"/>
                  </a:lnTo>
                  <a:lnTo>
                    <a:pt x="6" y="179"/>
                  </a:lnTo>
                  <a:lnTo>
                    <a:pt x="0" y="174"/>
                  </a:lnTo>
                  <a:lnTo>
                    <a:pt x="0" y="174"/>
                  </a:lnTo>
                  <a:lnTo>
                    <a:pt x="0" y="174"/>
                  </a:lnTo>
                  <a:lnTo>
                    <a:pt x="0" y="174"/>
                  </a:lnTo>
                  <a:lnTo>
                    <a:pt x="0" y="166"/>
                  </a:lnTo>
                  <a:lnTo>
                    <a:pt x="6" y="161"/>
                  </a:lnTo>
                  <a:lnTo>
                    <a:pt x="5" y="161"/>
                  </a:lnTo>
                  <a:lnTo>
                    <a:pt x="5" y="161"/>
                  </a:lnTo>
                  <a:lnTo>
                    <a:pt x="5" y="161"/>
                  </a:lnTo>
                  <a:lnTo>
                    <a:pt x="5" y="161"/>
                  </a:lnTo>
                  <a:lnTo>
                    <a:pt x="5" y="161"/>
                  </a:lnTo>
                  <a:lnTo>
                    <a:pt x="5" y="161"/>
                  </a:lnTo>
                  <a:lnTo>
                    <a:pt x="5" y="161"/>
                  </a:lnTo>
                  <a:lnTo>
                    <a:pt x="5" y="161"/>
                  </a:lnTo>
                  <a:lnTo>
                    <a:pt x="5" y="161"/>
                  </a:lnTo>
                  <a:lnTo>
                    <a:pt x="5" y="161"/>
                  </a:lnTo>
                  <a:lnTo>
                    <a:pt x="5" y="161"/>
                  </a:lnTo>
                  <a:lnTo>
                    <a:pt x="5" y="161"/>
                  </a:lnTo>
                  <a:lnTo>
                    <a:pt x="5" y="161"/>
                  </a:lnTo>
                  <a:lnTo>
                    <a:pt x="5" y="161"/>
                  </a:lnTo>
                  <a:lnTo>
                    <a:pt x="5" y="161"/>
                  </a:lnTo>
                  <a:lnTo>
                    <a:pt x="5" y="161"/>
                  </a:lnTo>
                  <a:lnTo>
                    <a:pt x="5" y="161"/>
                  </a:lnTo>
                  <a:lnTo>
                    <a:pt x="5" y="161"/>
                  </a:lnTo>
                  <a:lnTo>
                    <a:pt x="5" y="161"/>
                  </a:lnTo>
                  <a:lnTo>
                    <a:pt x="5" y="161"/>
                  </a:lnTo>
                  <a:lnTo>
                    <a:pt x="5" y="161"/>
                  </a:lnTo>
                  <a:lnTo>
                    <a:pt x="5" y="161"/>
                  </a:lnTo>
                  <a:lnTo>
                    <a:pt x="5" y="161"/>
                  </a:lnTo>
                  <a:lnTo>
                    <a:pt x="5" y="161"/>
                  </a:lnTo>
                  <a:lnTo>
                    <a:pt x="5" y="161"/>
                  </a:lnTo>
                  <a:lnTo>
                    <a:pt x="5" y="161"/>
                  </a:lnTo>
                  <a:lnTo>
                    <a:pt x="5" y="161"/>
                  </a:lnTo>
                  <a:lnTo>
                    <a:pt x="5" y="161"/>
                  </a:lnTo>
                  <a:lnTo>
                    <a:pt x="5" y="160"/>
                  </a:lnTo>
                  <a:lnTo>
                    <a:pt x="5" y="160"/>
                  </a:lnTo>
                  <a:lnTo>
                    <a:pt x="5" y="160"/>
                  </a:lnTo>
                  <a:lnTo>
                    <a:pt x="6" y="160"/>
                  </a:lnTo>
                  <a:lnTo>
                    <a:pt x="6" y="160"/>
                  </a:lnTo>
                  <a:lnTo>
                    <a:pt x="6" y="160"/>
                  </a:lnTo>
                  <a:lnTo>
                    <a:pt x="6" y="159"/>
                  </a:lnTo>
                  <a:lnTo>
                    <a:pt x="6" y="159"/>
                  </a:lnTo>
                  <a:lnTo>
                    <a:pt x="6" y="159"/>
                  </a:lnTo>
                  <a:lnTo>
                    <a:pt x="6" y="159"/>
                  </a:lnTo>
                  <a:lnTo>
                    <a:pt x="6" y="158"/>
                  </a:lnTo>
                  <a:lnTo>
                    <a:pt x="6" y="158"/>
                  </a:lnTo>
                  <a:lnTo>
                    <a:pt x="6" y="158"/>
                  </a:lnTo>
                  <a:lnTo>
                    <a:pt x="6" y="158"/>
                  </a:lnTo>
                  <a:lnTo>
                    <a:pt x="6" y="157"/>
                  </a:lnTo>
                  <a:lnTo>
                    <a:pt x="6" y="157"/>
                  </a:lnTo>
                  <a:lnTo>
                    <a:pt x="6" y="157"/>
                  </a:lnTo>
                  <a:lnTo>
                    <a:pt x="6" y="156"/>
                  </a:lnTo>
                  <a:lnTo>
                    <a:pt x="7" y="156"/>
                  </a:lnTo>
                  <a:lnTo>
                    <a:pt x="7" y="155"/>
                  </a:lnTo>
                  <a:lnTo>
                    <a:pt x="7" y="154"/>
                  </a:lnTo>
                  <a:lnTo>
                    <a:pt x="8" y="153"/>
                  </a:lnTo>
                  <a:lnTo>
                    <a:pt x="8" y="153"/>
                  </a:lnTo>
                  <a:lnTo>
                    <a:pt x="8" y="152"/>
                  </a:lnTo>
                  <a:lnTo>
                    <a:pt x="9" y="152"/>
                  </a:lnTo>
                  <a:lnTo>
                    <a:pt x="9" y="151"/>
                  </a:lnTo>
                  <a:lnTo>
                    <a:pt x="9" y="150"/>
                  </a:lnTo>
                  <a:lnTo>
                    <a:pt x="9" y="150"/>
                  </a:lnTo>
                  <a:lnTo>
                    <a:pt x="10" y="149"/>
                  </a:lnTo>
                  <a:lnTo>
                    <a:pt x="10" y="148"/>
                  </a:lnTo>
                  <a:lnTo>
                    <a:pt x="10" y="148"/>
                  </a:lnTo>
                  <a:lnTo>
                    <a:pt x="10" y="147"/>
                  </a:lnTo>
                  <a:lnTo>
                    <a:pt x="11" y="146"/>
                  </a:lnTo>
                  <a:lnTo>
                    <a:pt x="11" y="145"/>
                  </a:lnTo>
                  <a:lnTo>
                    <a:pt x="11" y="144"/>
                  </a:lnTo>
                  <a:lnTo>
                    <a:pt x="12" y="142"/>
                  </a:lnTo>
                  <a:lnTo>
                    <a:pt x="12" y="141"/>
                  </a:lnTo>
                  <a:lnTo>
                    <a:pt x="13" y="139"/>
                  </a:lnTo>
                  <a:lnTo>
                    <a:pt x="14" y="136"/>
                  </a:lnTo>
                  <a:lnTo>
                    <a:pt x="15" y="134"/>
                  </a:lnTo>
                  <a:lnTo>
                    <a:pt x="15" y="132"/>
                  </a:lnTo>
                  <a:lnTo>
                    <a:pt x="15" y="132"/>
                  </a:lnTo>
                  <a:lnTo>
                    <a:pt x="15" y="131"/>
                  </a:lnTo>
                  <a:lnTo>
                    <a:pt x="15" y="130"/>
                  </a:lnTo>
                  <a:lnTo>
                    <a:pt x="15" y="130"/>
                  </a:lnTo>
                  <a:lnTo>
                    <a:pt x="16" y="129"/>
                  </a:lnTo>
                  <a:lnTo>
                    <a:pt x="16" y="128"/>
                  </a:lnTo>
                  <a:lnTo>
                    <a:pt x="16" y="127"/>
                  </a:lnTo>
                  <a:lnTo>
                    <a:pt x="17" y="126"/>
                  </a:lnTo>
                  <a:lnTo>
                    <a:pt x="17" y="126"/>
                  </a:lnTo>
                  <a:lnTo>
                    <a:pt x="17" y="125"/>
                  </a:lnTo>
                  <a:lnTo>
                    <a:pt x="17" y="124"/>
                  </a:lnTo>
                  <a:lnTo>
                    <a:pt x="18" y="123"/>
                  </a:lnTo>
                  <a:lnTo>
                    <a:pt x="18" y="123"/>
                  </a:lnTo>
                  <a:lnTo>
                    <a:pt x="18" y="123"/>
                  </a:lnTo>
                  <a:lnTo>
                    <a:pt x="18" y="123"/>
                  </a:lnTo>
                  <a:lnTo>
                    <a:pt x="19" y="122"/>
                  </a:lnTo>
                  <a:lnTo>
                    <a:pt x="19" y="122"/>
                  </a:lnTo>
                  <a:lnTo>
                    <a:pt x="19" y="122"/>
                  </a:lnTo>
                  <a:lnTo>
                    <a:pt x="19" y="121"/>
                  </a:lnTo>
                  <a:lnTo>
                    <a:pt x="20" y="120"/>
                  </a:lnTo>
                  <a:lnTo>
                    <a:pt x="20" y="119"/>
                  </a:lnTo>
                  <a:lnTo>
                    <a:pt x="21" y="119"/>
                  </a:lnTo>
                  <a:lnTo>
                    <a:pt x="21" y="118"/>
                  </a:lnTo>
                  <a:lnTo>
                    <a:pt x="22" y="117"/>
                  </a:lnTo>
                  <a:lnTo>
                    <a:pt x="22" y="116"/>
                  </a:lnTo>
                  <a:lnTo>
                    <a:pt x="23" y="115"/>
                  </a:lnTo>
                  <a:lnTo>
                    <a:pt x="23" y="114"/>
                  </a:lnTo>
                  <a:lnTo>
                    <a:pt x="24" y="113"/>
                  </a:lnTo>
                  <a:lnTo>
                    <a:pt x="25" y="113"/>
                  </a:lnTo>
                  <a:lnTo>
                    <a:pt x="25" y="112"/>
                  </a:lnTo>
                  <a:lnTo>
                    <a:pt x="25" y="112"/>
                  </a:lnTo>
                  <a:lnTo>
                    <a:pt x="25" y="111"/>
                  </a:lnTo>
                  <a:lnTo>
                    <a:pt x="26" y="110"/>
                  </a:lnTo>
                  <a:lnTo>
                    <a:pt x="26" y="109"/>
                  </a:lnTo>
                  <a:lnTo>
                    <a:pt x="27" y="108"/>
                  </a:lnTo>
                  <a:lnTo>
                    <a:pt x="28" y="107"/>
                  </a:lnTo>
                  <a:lnTo>
                    <a:pt x="28" y="106"/>
                  </a:lnTo>
                  <a:lnTo>
                    <a:pt x="29" y="105"/>
                  </a:lnTo>
                  <a:lnTo>
                    <a:pt x="29" y="105"/>
                  </a:lnTo>
                  <a:lnTo>
                    <a:pt x="30" y="104"/>
                  </a:lnTo>
                  <a:lnTo>
                    <a:pt x="30" y="104"/>
                  </a:lnTo>
                  <a:lnTo>
                    <a:pt x="31" y="103"/>
                  </a:lnTo>
                  <a:lnTo>
                    <a:pt x="32" y="102"/>
                  </a:lnTo>
                  <a:lnTo>
                    <a:pt x="32" y="101"/>
                  </a:lnTo>
                  <a:lnTo>
                    <a:pt x="33" y="101"/>
                  </a:lnTo>
                  <a:lnTo>
                    <a:pt x="33" y="100"/>
                  </a:lnTo>
                  <a:lnTo>
                    <a:pt x="34" y="99"/>
                  </a:lnTo>
                  <a:lnTo>
                    <a:pt x="34" y="98"/>
                  </a:lnTo>
                  <a:lnTo>
                    <a:pt x="34" y="97"/>
                  </a:lnTo>
                  <a:lnTo>
                    <a:pt x="35" y="96"/>
                  </a:lnTo>
                  <a:lnTo>
                    <a:pt x="35" y="96"/>
                  </a:lnTo>
                  <a:lnTo>
                    <a:pt x="36" y="95"/>
                  </a:lnTo>
                  <a:lnTo>
                    <a:pt x="37" y="94"/>
                  </a:lnTo>
                  <a:lnTo>
                    <a:pt x="37" y="94"/>
                  </a:lnTo>
                  <a:lnTo>
                    <a:pt x="38" y="93"/>
                  </a:lnTo>
                  <a:lnTo>
                    <a:pt x="39" y="93"/>
                  </a:lnTo>
                  <a:lnTo>
                    <a:pt x="39" y="92"/>
                  </a:lnTo>
                  <a:lnTo>
                    <a:pt x="40" y="91"/>
                  </a:lnTo>
                  <a:lnTo>
                    <a:pt x="40" y="90"/>
                  </a:lnTo>
                  <a:lnTo>
                    <a:pt x="41" y="89"/>
                  </a:lnTo>
                  <a:lnTo>
                    <a:pt x="42" y="89"/>
                  </a:lnTo>
                  <a:lnTo>
                    <a:pt x="42" y="88"/>
                  </a:lnTo>
                  <a:lnTo>
                    <a:pt x="43" y="87"/>
                  </a:lnTo>
                  <a:lnTo>
                    <a:pt x="44" y="85"/>
                  </a:lnTo>
                  <a:lnTo>
                    <a:pt x="45" y="84"/>
                  </a:lnTo>
                  <a:lnTo>
                    <a:pt x="46" y="83"/>
                  </a:lnTo>
                  <a:lnTo>
                    <a:pt x="47" y="82"/>
                  </a:lnTo>
                  <a:lnTo>
                    <a:pt x="48" y="80"/>
                  </a:lnTo>
                  <a:lnTo>
                    <a:pt x="50" y="79"/>
                  </a:lnTo>
                  <a:lnTo>
                    <a:pt x="51" y="77"/>
                  </a:lnTo>
                  <a:lnTo>
                    <a:pt x="52" y="76"/>
                  </a:lnTo>
                  <a:lnTo>
                    <a:pt x="53" y="75"/>
                  </a:lnTo>
                  <a:lnTo>
                    <a:pt x="54" y="74"/>
                  </a:lnTo>
                  <a:lnTo>
                    <a:pt x="55" y="72"/>
                  </a:lnTo>
                  <a:lnTo>
                    <a:pt x="57" y="71"/>
                  </a:lnTo>
                  <a:lnTo>
                    <a:pt x="58" y="69"/>
                  </a:lnTo>
                  <a:lnTo>
                    <a:pt x="60" y="68"/>
                  </a:lnTo>
                  <a:lnTo>
                    <a:pt x="61" y="66"/>
                  </a:lnTo>
                  <a:lnTo>
                    <a:pt x="62" y="65"/>
                  </a:lnTo>
                  <a:lnTo>
                    <a:pt x="63" y="65"/>
                  </a:lnTo>
                  <a:lnTo>
                    <a:pt x="64" y="63"/>
                  </a:lnTo>
                  <a:lnTo>
                    <a:pt x="65" y="62"/>
                  </a:lnTo>
                  <a:lnTo>
                    <a:pt x="67" y="60"/>
                  </a:lnTo>
                  <a:lnTo>
                    <a:pt x="68" y="59"/>
                  </a:lnTo>
                  <a:lnTo>
                    <a:pt x="70" y="57"/>
                  </a:lnTo>
                  <a:lnTo>
                    <a:pt x="71" y="56"/>
                  </a:lnTo>
                  <a:lnTo>
                    <a:pt x="72" y="55"/>
                  </a:lnTo>
                  <a:lnTo>
                    <a:pt x="74" y="53"/>
                  </a:lnTo>
                  <a:lnTo>
                    <a:pt x="77" y="50"/>
                  </a:lnTo>
                  <a:lnTo>
                    <a:pt x="80" y="47"/>
                  </a:lnTo>
                  <a:lnTo>
                    <a:pt x="84" y="42"/>
                  </a:lnTo>
                  <a:lnTo>
                    <a:pt x="87" y="40"/>
                  </a:lnTo>
                  <a:lnTo>
                    <a:pt x="90" y="37"/>
                  </a:lnTo>
                  <a:lnTo>
                    <a:pt x="92" y="35"/>
                  </a:lnTo>
                  <a:lnTo>
                    <a:pt x="93" y="33"/>
                  </a:lnTo>
                  <a:lnTo>
                    <a:pt x="95" y="32"/>
                  </a:lnTo>
                  <a:lnTo>
                    <a:pt x="95" y="32"/>
                  </a:lnTo>
                  <a:lnTo>
                    <a:pt x="96" y="31"/>
                  </a:lnTo>
                  <a:lnTo>
                    <a:pt x="96" y="30"/>
                  </a:lnTo>
                  <a:lnTo>
                    <a:pt x="97" y="30"/>
                  </a:lnTo>
                  <a:lnTo>
                    <a:pt x="97" y="29"/>
                  </a:lnTo>
                  <a:lnTo>
                    <a:pt x="98" y="28"/>
                  </a:lnTo>
                  <a:lnTo>
                    <a:pt x="99" y="27"/>
                  </a:lnTo>
                  <a:lnTo>
                    <a:pt x="100" y="27"/>
                  </a:lnTo>
                  <a:lnTo>
                    <a:pt x="101" y="25"/>
                  </a:lnTo>
                  <a:lnTo>
                    <a:pt x="103" y="23"/>
                  </a:lnTo>
                  <a:lnTo>
                    <a:pt x="103" y="22"/>
                  </a:lnTo>
                  <a:lnTo>
                    <a:pt x="104" y="21"/>
                  </a:lnTo>
                  <a:lnTo>
                    <a:pt x="105" y="21"/>
                  </a:lnTo>
                  <a:lnTo>
                    <a:pt x="106" y="20"/>
                  </a:lnTo>
                  <a:lnTo>
                    <a:pt x="107" y="19"/>
                  </a:lnTo>
                  <a:lnTo>
                    <a:pt x="107" y="18"/>
                  </a:lnTo>
                  <a:lnTo>
                    <a:pt x="108" y="17"/>
                  </a:lnTo>
                  <a:lnTo>
                    <a:pt x="109" y="17"/>
                  </a:lnTo>
                  <a:lnTo>
                    <a:pt x="110" y="16"/>
                  </a:lnTo>
                  <a:lnTo>
                    <a:pt x="111" y="15"/>
                  </a:lnTo>
                  <a:lnTo>
                    <a:pt x="111" y="15"/>
                  </a:lnTo>
                  <a:lnTo>
                    <a:pt x="111" y="15"/>
                  </a:lnTo>
                  <a:lnTo>
                    <a:pt x="111" y="14"/>
                  </a:lnTo>
                  <a:lnTo>
                    <a:pt x="112" y="14"/>
                  </a:lnTo>
                  <a:lnTo>
                    <a:pt x="112" y="13"/>
                  </a:lnTo>
                  <a:lnTo>
                    <a:pt x="113" y="13"/>
                  </a:lnTo>
                  <a:lnTo>
                    <a:pt x="113" y="12"/>
                  </a:lnTo>
                  <a:lnTo>
                    <a:pt x="114" y="12"/>
                  </a:lnTo>
                  <a:lnTo>
                    <a:pt x="114" y="12"/>
                  </a:lnTo>
                  <a:lnTo>
                    <a:pt x="115" y="11"/>
                  </a:lnTo>
                  <a:lnTo>
                    <a:pt x="115" y="11"/>
                  </a:lnTo>
                  <a:lnTo>
                    <a:pt x="116" y="10"/>
                  </a:lnTo>
                  <a:lnTo>
                    <a:pt x="116" y="10"/>
                  </a:lnTo>
                  <a:lnTo>
                    <a:pt x="117" y="9"/>
                  </a:lnTo>
                  <a:lnTo>
                    <a:pt x="117" y="9"/>
                  </a:lnTo>
                  <a:lnTo>
                    <a:pt x="118" y="9"/>
                  </a:lnTo>
                  <a:lnTo>
                    <a:pt x="118" y="8"/>
                  </a:lnTo>
                  <a:lnTo>
                    <a:pt x="119" y="8"/>
                  </a:lnTo>
                  <a:lnTo>
                    <a:pt x="119" y="7"/>
                  </a:lnTo>
                  <a:lnTo>
                    <a:pt x="120" y="7"/>
                  </a:lnTo>
                  <a:lnTo>
                    <a:pt x="120" y="7"/>
                  </a:lnTo>
                  <a:lnTo>
                    <a:pt x="120" y="7"/>
                  </a:lnTo>
                  <a:lnTo>
                    <a:pt x="120" y="7"/>
                  </a:lnTo>
                  <a:lnTo>
                    <a:pt x="121" y="6"/>
                  </a:lnTo>
                  <a:lnTo>
                    <a:pt x="121" y="6"/>
                  </a:lnTo>
                  <a:lnTo>
                    <a:pt x="122" y="6"/>
                  </a:lnTo>
                  <a:lnTo>
                    <a:pt x="123" y="5"/>
                  </a:lnTo>
                  <a:lnTo>
                    <a:pt x="123" y="5"/>
                  </a:lnTo>
                  <a:lnTo>
                    <a:pt x="124" y="5"/>
                  </a:lnTo>
                  <a:lnTo>
                    <a:pt x="124" y="4"/>
                  </a:lnTo>
                  <a:lnTo>
                    <a:pt x="125" y="4"/>
                  </a:lnTo>
                  <a:lnTo>
                    <a:pt x="125" y="4"/>
                  </a:lnTo>
                  <a:lnTo>
                    <a:pt x="126" y="3"/>
                  </a:lnTo>
                  <a:lnTo>
                    <a:pt x="127" y="3"/>
                  </a:lnTo>
                  <a:lnTo>
                    <a:pt x="127" y="3"/>
                  </a:lnTo>
                  <a:lnTo>
                    <a:pt x="128" y="3"/>
                  </a:lnTo>
                  <a:lnTo>
                    <a:pt x="129" y="2"/>
                  </a:lnTo>
                  <a:lnTo>
                    <a:pt x="129" y="2"/>
                  </a:lnTo>
                  <a:lnTo>
                    <a:pt x="130" y="2"/>
                  </a:lnTo>
                  <a:lnTo>
                    <a:pt x="130" y="2"/>
                  </a:lnTo>
                  <a:lnTo>
                    <a:pt x="130" y="1"/>
                  </a:lnTo>
                  <a:lnTo>
                    <a:pt x="131" y="1"/>
                  </a:lnTo>
                  <a:lnTo>
                    <a:pt x="132" y="1"/>
                  </a:lnTo>
                  <a:lnTo>
                    <a:pt x="132" y="1"/>
                  </a:lnTo>
                  <a:lnTo>
                    <a:pt x="133" y="0"/>
                  </a:lnTo>
                  <a:lnTo>
                    <a:pt x="134" y="0"/>
                  </a:lnTo>
                  <a:lnTo>
                    <a:pt x="134" y="0"/>
                  </a:lnTo>
                  <a:lnTo>
                    <a:pt x="135" y="0"/>
                  </a:lnTo>
                  <a:lnTo>
                    <a:pt x="136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38" y="0"/>
                  </a:lnTo>
                  <a:lnTo>
                    <a:pt x="139" y="0"/>
                  </a:lnTo>
                  <a:lnTo>
                    <a:pt x="140" y="0"/>
                  </a:lnTo>
                  <a:lnTo>
                    <a:pt x="140" y="0"/>
                  </a:lnTo>
                  <a:lnTo>
                    <a:pt x="140" y="0"/>
                  </a:lnTo>
                  <a:lnTo>
                    <a:pt x="140" y="0"/>
                  </a:lnTo>
                  <a:lnTo>
                    <a:pt x="140" y="0"/>
                  </a:lnTo>
                  <a:lnTo>
                    <a:pt x="140" y="0"/>
                  </a:lnTo>
                  <a:close/>
                  <a:moveTo>
                    <a:pt x="140" y="20"/>
                  </a:moveTo>
                  <a:lnTo>
                    <a:pt x="140" y="20"/>
                  </a:lnTo>
                  <a:lnTo>
                    <a:pt x="140" y="20"/>
                  </a:lnTo>
                  <a:lnTo>
                    <a:pt x="140" y="20"/>
                  </a:lnTo>
                  <a:lnTo>
                    <a:pt x="140" y="20"/>
                  </a:lnTo>
                  <a:lnTo>
                    <a:pt x="140" y="20"/>
                  </a:lnTo>
                  <a:lnTo>
                    <a:pt x="140" y="20"/>
                  </a:lnTo>
                  <a:lnTo>
                    <a:pt x="139" y="20"/>
                  </a:lnTo>
                  <a:lnTo>
                    <a:pt x="139" y="20"/>
                  </a:lnTo>
                  <a:lnTo>
                    <a:pt x="139" y="20"/>
                  </a:lnTo>
                  <a:lnTo>
                    <a:pt x="139" y="20"/>
                  </a:lnTo>
                  <a:lnTo>
                    <a:pt x="138" y="21"/>
                  </a:lnTo>
                  <a:lnTo>
                    <a:pt x="138" y="21"/>
                  </a:lnTo>
                  <a:lnTo>
                    <a:pt x="138" y="21"/>
                  </a:lnTo>
                  <a:lnTo>
                    <a:pt x="138" y="21"/>
                  </a:lnTo>
                  <a:lnTo>
                    <a:pt x="137" y="21"/>
                  </a:lnTo>
                  <a:lnTo>
                    <a:pt x="137" y="21"/>
                  </a:lnTo>
                  <a:lnTo>
                    <a:pt x="137" y="21"/>
                  </a:lnTo>
                  <a:lnTo>
                    <a:pt x="137" y="21"/>
                  </a:lnTo>
                  <a:lnTo>
                    <a:pt x="136" y="21"/>
                  </a:lnTo>
                  <a:lnTo>
                    <a:pt x="136" y="21"/>
                  </a:lnTo>
                  <a:lnTo>
                    <a:pt x="136" y="21"/>
                  </a:lnTo>
                  <a:lnTo>
                    <a:pt x="136" y="22"/>
                  </a:lnTo>
                  <a:lnTo>
                    <a:pt x="135" y="22"/>
                  </a:lnTo>
                  <a:lnTo>
                    <a:pt x="135" y="22"/>
                  </a:lnTo>
                  <a:lnTo>
                    <a:pt x="135" y="22"/>
                  </a:lnTo>
                  <a:lnTo>
                    <a:pt x="134" y="22"/>
                  </a:lnTo>
                  <a:lnTo>
                    <a:pt x="134" y="22"/>
                  </a:lnTo>
                  <a:lnTo>
                    <a:pt x="134" y="23"/>
                  </a:lnTo>
                  <a:lnTo>
                    <a:pt x="133" y="23"/>
                  </a:lnTo>
                  <a:lnTo>
                    <a:pt x="133" y="23"/>
                  </a:lnTo>
                  <a:lnTo>
                    <a:pt x="133" y="23"/>
                  </a:lnTo>
                  <a:lnTo>
                    <a:pt x="132" y="23"/>
                  </a:lnTo>
                  <a:lnTo>
                    <a:pt x="132" y="24"/>
                  </a:lnTo>
                  <a:lnTo>
                    <a:pt x="132" y="24"/>
                  </a:lnTo>
                  <a:lnTo>
                    <a:pt x="131" y="24"/>
                  </a:lnTo>
                  <a:lnTo>
                    <a:pt x="131" y="24"/>
                  </a:lnTo>
                  <a:lnTo>
                    <a:pt x="131" y="25"/>
                  </a:lnTo>
                  <a:lnTo>
                    <a:pt x="130" y="25"/>
                  </a:lnTo>
                  <a:lnTo>
                    <a:pt x="130" y="25"/>
                  </a:lnTo>
                  <a:lnTo>
                    <a:pt x="130" y="25"/>
                  </a:lnTo>
                  <a:lnTo>
                    <a:pt x="130" y="26"/>
                  </a:lnTo>
                  <a:lnTo>
                    <a:pt x="130" y="26"/>
                  </a:lnTo>
                  <a:lnTo>
                    <a:pt x="130" y="26"/>
                  </a:lnTo>
                  <a:lnTo>
                    <a:pt x="129" y="27"/>
                  </a:lnTo>
                  <a:lnTo>
                    <a:pt x="129" y="27"/>
                  </a:lnTo>
                  <a:lnTo>
                    <a:pt x="128" y="27"/>
                  </a:lnTo>
                  <a:lnTo>
                    <a:pt x="128" y="27"/>
                  </a:lnTo>
                  <a:lnTo>
                    <a:pt x="128" y="27"/>
                  </a:lnTo>
                  <a:lnTo>
                    <a:pt x="127" y="27"/>
                  </a:lnTo>
                  <a:lnTo>
                    <a:pt x="127" y="28"/>
                  </a:lnTo>
                  <a:lnTo>
                    <a:pt x="127" y="28"/>
                  </a:lnTo>
                  <a:lnTo>
                    <a:pt x="126" y="28"/>
                  </a:lnTo>
                  <a:lnTo>
                    <a:pt x="126" y="29"/>
                  </a:lnTo>
                  <a:lnTo>
                    <a:pt x="125" y="29"/>
                  </a:lnTo>
                  <a:lnTo>
                    <a:pt x="125" y="29"/>
                  </a:lnTo>
                  <a:lnTo>
                    <a:pt x="125" y="30"/>
                  </a:lnTo>
                  <a:lnTo>
                    <a:pt x="124" y="30"/>
                  </a:lnTo>
                  <a:lnTo>
                    <a:pt x="123" y="31"/>
                  </a:lnTo>
                  <a:lnTo>
                    <a:pt x="123" y="32"/>
                  </a:lnTo>
                  <a:lnTo>
                    <a:pt x="122" y="33"/>
                  </a:lnTo>
                  <a:lnTo>
                    <a:pt x="121" y="33"/>
                  </a:lnTo>
                  <a:lnTo>
                    <a:pt x="120" y="34"/>
                  </a:lnTo>
                  <a:lnTo>
                    <a:pt x="120" y="35"/>
                  </a:lnTo>
                  <a:lnTo>
                    <a:pt x="120" y="36"/>
                  </a:lnTo>
                  <a:lnTo>
                    <a:pt x="119" y="36"/>
                  </a:lnTo>
                  <a:lnTo>
                    <a:pt x="118" y="36"/>
                  </a:lnTo>
                  <a:lnTo>
                    <a:pt x="117" y="38"/>
                  </a:lnTo>
                  <a:lnTo>
                    <a:pt x="115" y="40"/>
                  </a:lnTo>
                  <a:lnTo>
                    <a:pt x="114" y="41"/>
                  </a:lnTo>
                  <a:lnTo>
                    <a:pt x="113" y="43"/>
                  </a:lnTo>
                  <a:lnTo>
                    <a:pt x="112" y="43"/>
                  </a:lnTo>
                  <a:lnTo>
                    <a:pt x="112" y="44"/>
                  </a:lnTo>
                  <a:lnTo>
                    <a:pt x="111" y="45"/>
                  </a:lnTo>
                  <a:lnTo>
                    <a:pt x="111" y="46"/>
                  </a:lnTo>
                  <a:lnTo>
                    <a:pt x="111" y="46"/>
                  </a:lnTo>
                  <a:lnTo>
                    <a:pt x="110" y="46"/>
                  </a:lnTo>
                  <a:lnTo>
                    <a:pt x="108" y="47"/>
                  </a:lnTo>
                  <a:lnTo>
                    <a:pt x="107" y="49"/>
                  </a:lnTo>
                  <a:lnTo>
                    <a:pt x="104" y="52"/>
                  </a:lnTo>
                  <a:lnTo>
                    <a:pt x="101" y="55"/>
                  </a:lnTo>
                  <a:lnTo>
                    <a:pt x="100" y="56"/>
                  </a:lnTo>
                  <a:lnTo>
                    <a:pt x="94" y="62"/>
                  </a:lnTo>
                  <a:lnTo>
                    <a:pt x="92" y="65"/>
                  </a:lnTo>
                  <a:lnTo>
                    <a:pt x="89" y="67"/>
                  </a:lnTo>
                  <a:lnTo>
                    <a:pt x="87" y="69"/>
                  </a:lnTo>
                  <a:lnTo>
                    <a:pt x="85" y="71"/>
                  </a:lnTo>
                  <a:lnTo>
                    <a:pt x="84" y="72"/>
                  </a:lnTo>
                  <a:lnTo>
                    <a:pt x="83" y="74"/>
                  </a:lnTo>
                  <a:lnTo>
                    <a:pt x="82" y="75"/>
                  </a:lnTo>
                  <a:lnTo>
                    <a:pt x="81" y="75"/>
                  </a:lnTo>
                  <a:lnTo>
                    <a:pt x="79" y="77"/>
                  </a:lnTo>
                  <a:lnTo>
                    <a:pt x="78" y="78"/>
                  </a:lnTo>
                  <a:lnTo>
                    <a:pt x="77" y="80"/>
                  </a:lnTo>
                  <a:lnTo>
                    <a:pt x="75" y="81"/>
                  </a:lnTo>
                  <a:lnTo>
                    <a:pt x="75" y="81"/>
                  </a:lnTo>
                  <a:lnTo>
                    <a:pt x="74" y="82"/>
                  </a:lnTo>
                  <a:lnTo>
                    <a:pt x="73" y="84"/>
                  </a:lnTo>
                  <a:lnTo>
                    <a:pt x="73" y="84"/>
                  </a:lnTo>
                  <a:lnTo>
                    <a:pt x="71" y="86"/>
                  </a:lnTo>
                  <a:lnTo>
                    <a:pt x="70" y="87"/>
                  </a:lnTo>
                  <a:lnTo>
                    <a:pt x="69" y="88"/>
                  </a:lnTo>
                  <a:lnTo>
                    <a:pt x="67" y="90"/>
                  </a:lnTo>
                  <a:lnTo>
                    <a:pt x="66" y="91"/>
                  </a:lnTo>
                  <a:lnTo>
                    <a:pt x="65" y="93"/>
                  </a:lnTo>
                  <a:lnTo>
                    <a:pt x="64" y="94"/>
                  </a:lnTo>
                  <a:lnTo>
                    <a:pt x="63" y="95"/>
                  </a:lnTo>
                  <a:lnTo>
                    <a:pt x="62" y="96"/>
                  </a:lnTo>
                  <a:lnTo>
                    <a:pt x="61" y="98"/>
                  </a:lnTo>
                  <a:lnTo>
                    <a:pt x="60" y="99"/>
                  </a:lnTo>
                  <a:lnTo>
                    <a:pt x="59" y="100"/>
                  </a:lnTo>
                  <a:lnTo>
                    <a:pt x="58" y="101"/>
                  </a:lnTo>
                  <a:lnTo>
                    <a:pt x="57" y="102"/>
                  </a:lnTo>
                  <a:lnTo>
                    <a:pt x="57" y="103"/>
                  </a:lnTo>
                  <a:lnTo>
                    <a:pt x="56" y="103"/>
                  </a:lnTo>
                  <a:lnTo>
                    <a:pt x="56" y="104"/>
                  </a:lnTo>
                  <a:lnTo>
                    <a:pt x="55" y="104"/>
                  </a:lnTo>
                  <a:lnTo>
                    <a:pt x="54" y="105"/>
                  </a:lnTo>
                  <a:lnTo>
                    <a:pt x="54" y="105"/>
                  </a:lnTo>
                  <a:lnTo>
                    <a:pt x="53" y="106"/>
                  </a:lnTo>
                  <a:lnTo>
                    <a:pt x="53" y="107"/>
                  </a:lnTo>
                  <a:lnTo>
                    <a:pt x="53" y="108"/>
                  </a:lnTo>
                  <a:lnTo>
                    <a:pt x="53" y="108"/>
                  </a:lnTo>
                  <a:lnTo>
                    <a:pt x="52" y="109"/>
                  </a:lnTo>
                  <a:lnTo>
                    <a:pt x="51" y="110"/>
                  </a:lnTo>
                  <a:lnTo>
                    <a:pt x="51" y="111"/>
                  </a:lnTo>
                  <a:lnTo>
                    <a:pt x="50" y="111"/>
                  </a:lnTo>
                  <a:lnTo>
                    <a:pt x="50" y="112"/>
                  </a:lnTo>
                  <a:lnTo>
                    <a:pt x="49" y="113"/>
                  </a:lnTo>
                  <a:lnTo>
                    <a:pt x="49" y="113"/>
                  </a:lnTo>
                  <a:lnTo>
                    <a:pt x="48" y="113"/>
                  </a:lnTo>
                  <a:lnTo>
                    <a:pt x="48" y="114"/>
                  </a:lnTo>
                  <a:lnTo>
                    <a:pt x="47" y="115"/>
                  </a:lnTo>
                  <a:lnTo>
                    <a:pt x="47" y="116"/>
                  </a:lnTo>
                  <a:lnTo>
                    <a:pt x="46" y="116"/>
                  </a:lnTo>
                  <a:lnTo>
                    <a:pt x="46" y="117"/>
                  </a:lnTo>
                  <a:lnTo>
                    <a:pt x="45" y="118"/>
                  </a:lnTo>
                  <a:lnTo>
                    <a:pt x="44" y="119"/>
                  </a:lnTo>
                  <a:lnTo>
                    <a:pt x="44" y="120"/>
                  </a:lnTo>
                  <a:lnTo>
                    <a:pt x="44" y="120"/>
                  </a:lnTo>
                  <a:lnTo>
                    <a:pt x="44" y="121"/>
                  </a:lnTo>
                  <a:lnTo>
                    <a:pt x="43" y="122"/>
                  </a:lnTo>
                  <a:lnTo>
                    <a:pt x="43" y="122"/>
                  </a:lnTo>
                  <a:lnTo>
                    <a:pt x="43" y="123"/>
                  </a:lnTo>
                  <a:lnTo>
                    <a:pt x="42" y="123"/>
                  </a:lnTo>
                  <a:lnTo>
                    <a:pt x="42" y="123"/>
                  </a:lnTo>
                  <a:lnTo>
                    <a:pt x="41" y="124"/>
                  </a:lnTo>
                  <a:lnTo>
                    <a:pt x="41" y="125"/>
                  </a:lnTo>
                  <a:lnTo>
                    <a:pt x="40" y="126"/>
                  </a:lnTo>
                  <a:lnTo>
                    <a:pt x="40" y="127"/>
                  </a:lnTo>
                  <a:lnTo>
                    <a:pt x="39" y="127"/>
                  </a:lnTo>
                  <a:lnTo>
                    <a:pt x="39" y="128"/>
                  </a:lnTo>
                  <a:lnTo>
                    <a:pt x="39" y="129"/>
                  </a:lnTo>
                  <a:lnTo>
                    <a:pt x="38" y="130"/>
                  </a:lnTo>
                  <a:lnTo>
                    <a:pt x="38" y="131"/>
                  </a:lnTo>
                  <a:lnTo>
                    <a:pt x="37" y="131"/>
                  </a:lnTo>
                  <a:lnTo>
                    <a:pt x="37" y="131"/>
                  </a:lnTo>
                  <a:lnTo>
                    <a:pt x="37" y="132"/>
                  </a:lnTo>
                  <a:lnTo>
                    <a:pt x="37" y="132"/>
                  </a:lnTo>
                  <a:lnTo>
                    <a:pt x="37" y="132"/>
                  </a:lnTo>
                  <a:lnTo>
                    <a:pt x="37" y="132"/>
                  </a:lnTo>
                  <a:lnTo>
                    <a:pt x="37" y="132"/>
                  </a:lnTo>
                  <a:lnTo>
                    <a:pt x="37" y="132"/>
                  </a:lnTo>
                  <a:lnTo>
                    <a:pt x="37" y="132"/>
                  </a:lnTo>
                  <a:lnTo>
                    <a:pt x="36" y="132"/>
                  </a:lnTo>
                  <a:lnTo>
                    <a:pt x="36" y="133"/>
                  </a:lnTo>
                  <a:lnTo>
                    <a:pt x="36" y="133"/>
                  </a:lnTo>
                  <a:lnTo>
                    <a:pt x="36" y="134"/>
                  </a:lnTo>
                  <a:lnTo>
                    <a:pt x="35" y="135"/>
                  </a:lnTo>
                  <a:lnTo>
                    <a:pt x="35" y="135"/>
                  </a:lnTo>
                  <a:lnTo>
                    <a:pt x="35" y="136"/>
                  </a:lnTo>
                  <a:lnTo>
                    <a:pt x="35" y="137"/>
                  </a:lnTo>
                  <a:lnTo>
                    <a:pt x="35" y="137"/>
                  </a:lnTo>
                  <a:lnTo>
                    <a:pt x="34" y="138"/>
                  </a:lnTo>
                  <a:lnTo>
                    <a:pt x="34" y="139"/>
                  </a:lnTo>
                  <a:lnTo>
                    <a:pt x="34" y="141"/>
                  </a:lnTo>
                  <a:lnTo>
                    <a:pt x="34" y="142"/>
                  </a:lnTo>
                  <a:lnTo>
                    <a:pt x="33" y="145"/>
                  </a:lnTo>
                  <a:lnTo>
                    <a:pt x="32" y="147"/>
                  </a:lnTo>
                  <a:lnTo>
                    <a:pt x="32" y="149"/>
                  </a:lnTo>
                  <a:lnTo>
                    <a:pt x="31" y="151"/>
                  </a:lnTo>
                  <a:lnTo>
                    <a:pt x="31" y="152"/>
                  </a:lnTo>
                  <a:lnTo>
                    <a:pt x="30" y="152"/>
                  </a:lnTo>
                  <a:lnTo>
                    <a:pt x="30" y="153"/>
                  </a:lnTo>
                  <a:lnTo>
                    <a:pt x="30" y="154"/>
                  </a:lnTo>
                  <a:lnTo>
                    <a:pt x="29" y="155"/>
                  </a:lnTo>
                  <a:lnTo>
                    <a:pt x="29" y="155"/>
                  </a:lnTo>
                  <a:lnTo>
                    <a:pt x="29" y="156"/>
                  </a:lnTo>
                  <a:lnTo>
                    <a:pt x="29" y="157"/>
                  </a:lnTo>
                  <a:lnTo>
                    <a:pt x="28" y="158"/>
                  </a:lnTo>
                  <a:lnTo>
                    <a:pt x="31" y="157"/>
                  </a:lnTo>
                  <a:lnTo>
                    <a:pt x="33" y="156"/>
                  </a:lnTo>
                  <a:lnTo>
                    <a:pt x="34" y="156"/>
                  </a:lnTo>
                  <a:lnTo>
                    <a:pt x="34" y="156"/>
                  </a:lnTo>
                  <a:lnTo>
                    <a:pt x="34" y="155"/>
                  </a:lnTo>
                  <a:lnTo>
                    <a:pt x="35" y="155"/>
                  </a:lnTo>
                  <a:lnTo>
                    <a:pt x="36" y="155"/>
                  </a:lnTo>
                  <a:lnTo>
                    <a:pt x="36" y="155"/>
                  </a:lnTo>
                  <a:lnTo>
                    <a:pt x="37" y="155"/>
                  </a:lnTo>
                  <a:lnTo>
                    <a:pt x="38" y="155"/>
                  </a:lnTo>
                  <a:lnTo>
                    <a:pt x="38" y="154"/>
                  </a:lnTo>
                  <a:lnTo>
                    <a:pt x="39" y="154"/>
                  </a:lnTo>
                  <a:lnTo>
                    <a:pt x="40" y="154"/>
                  </a:lnTo>
                  <a:lnTo>
                    <a:pt x="41" y="154"/>
                  </a:lnTo>
                  <a:lnTo>
                    <a:pt x="42" y="154"/>
                  </a:lnTo>
                  <a:lnTo>
                    <a:pt x="44" y="153"/>
                  </a:lnTo>
                  <a:lnTo>
                    <a:pt x="45" y="153"/>
                  </a:lnTo>
                  <a:lnTo>
                    <a:pt x="47" y="153"/>
                  </a:lnTo>
                  <a:lnTo>
                    <a:pt x="50" y="152"/>
                  </a:lnTo>
                  <a:lnTo>
                    <a:pt x="52" y="152"/>
                  </a:lnTo>
                  <a:lnTo>
                    <a:pt x="53" y="152"/>
                  </a:lnTo>
                  <a:lnTo>
                    <a:pt x="54" y="152"/>
                  </a:lnTo>
                  <a:lnTo>
                    <a:pt x="55" y="152"/>
                  </a:lnTo>
                  <a:lnTo>
                    <a:pt x="56" y="152"/>
                  </a:lnTo>
                  <a:lnTo>
                    <a:pt x="57" y="152"/>
                  </a:lnTo>
                  <a:lnTo>
                    <a:pt x="58" y="151"/>
                  </a:lnTo>
                  <a:lnTo>
                    <a:pt x="59" y="151"/>
                  </a:lnTo>
                  <a:lnTo>
                    <a:pt x="59" y="151"/>
                  </a:lnTo>
                  <a:lnTo>
                    <a:pt x="60" y="151"/>
                  </a:lnTo>
                  <a:lnTo>
                    <a:pt x="61" y="151"/>
                  </a:lnTo>
                  <a:lnTo>
                    <a:pt x="62" y="151"/>
                  </a:lnTo>
                  <a:lnTo>
                    <a:pt x="62" y="150"/>
                  </a:lnTo>
                  <a:lnTo>
                    <a:pt x="63" y="150"/>
                  </a:lnTo>
                  <a:lnTo>
                    <a:pt x="63" y="150"/>
                  </a:lnTo>
                  <a:lnTo>
                    <a:pt x="63" y="150"/>
                  </a:lnTo>
                  <a:lnTo>
                    <a:pt x="64" y="150"/>
                  </a:lnTo>
                  <a:lnTo>
                    <a:pt x="65" y="150"/>
                  </a:lnTo>
                  <a:lnTo>
                    <a:pt x="66" y="149"/>
                  </a:lnTo>
                  <a:lnTo>
                    <a:pt x="66" y="149"/>
                  </a:lnTo>
                  <a:lnTo>
                    <a:pt x="67" y="149"/>
                  </a:lnTo>
                  <a:lnTo>
                    <a:pt x="68" y="149"/>
                  </a:lnTo>
                  <a:lnTo>
                    <a:pt x="68" y="148"/>
                  </a:lnTo>
                  <a:lnTo>
                    <a:pt x="69" y="148"/>
                  </a:lnTo>
                  <a:lnTo>
                    <a:pt x="70" y="148"/>
                  </a:lnTo>
                  <a:lnTo>
                    <a:pt x="70" y="148"/>
                  </a:lnTo>
                  <a:lnTo>
                    <a:pt x="71" y="148"/>
                  </a:lnTo>
                  <a:lnTo>
                    <a:pt x="72" y="147"/>
                  </a:lnTo>
                  <a:lnTo>
                    <a:pt x="72" y="147"/>
                  </a:lnTo>
                  <a:lnTo>
                    <a:pt x="73" y="147"/>
                  </a:lnTo>
                  <a:lnTo>
                    <a:pt x="73" y="146"/>
                  </a:lnTo>
                  <a:lnTo>
                    <a:pt x="73" y="146"/>
                  </a:lnTo>
                  <a:lnTo>
                    <a:pt x="74" y="146"/>
                  </a:lnTo>
                  <a:lnTo>
                    <a:pt x="75" y="146"/>
                  </a:lnTo>
                  <a:lnTo>
                    <a:pt x="75" y="145"/>
                  </a:lnTo>
                  <a:lnTo>
                    <a:pt x="76" y="145"/>
                  </a:lnTo>
                  <a:lnTo>
                    <a:pt x="77" y="145"/>
                  </a:lnTo>
                  <a:lnTo>
                    <a:pt x="77" y="144"/>
                  </a:lnTo>
                  <a:lnTo>
                    <a:pt x="78" y="144"/>
                  </a:lnTo>
                  <a:lnTo>
                    <a:pt x="78" y="144"/>
                  </a:lnTo>
                  <a:lnTo>
                    <a:pt x="79" y="143"/>
                  </a:lnTo>
                  <a:lnTo>
                    <a:pt x="79" y="143"/>
                  </a:lnTo>
                  <a:lnTo>
                    <a:pt x="79" y="143"/>
                  </a:lnTo>
                  <a:lnTo>
                    <a:pt x="80" y="143"/>
                  </a:lnTo>
                  <a:lnTo>
                    <a:pt x="80" y="143"/>
                  </a:lnTo>
                  <a:lnTo>
                    <a:pt x="80" y="142"/>
                  </a:lnTo>
                  <a:lnTo>
                    <a:pt x="81" y="142"/>
                  </a:lnTo>
                  <a:lnTo>
                    <a:pt x="81" y="142"/>
                  </a:lnTo>
                  <a:lnTo>
                    <a:pt x="81" y="142"/>
                  </a:lnTo>
                  <a:lnTo>
                    <a:pt x="82" y="142"/>
                  </a:lnTo>
                  <a:lnTo>
                    <a:pt x="82" y="142"/>
                  </a:lnTo>
                  <a:lnTo>
                    <a:pt x="82" y="142"/>
                  </a:lnTo>
                  <a:lnTo>
                    <a:pt x="82" y="142"/>
                  </a:lnTo>
                  <a:lnTo>
                    <a:pt x="82" y="142"/>
                  </a:lnTo>
                  <a:lnTo>
                    <a:pt x="82" y="142"/>
                  </a:lnTo>
                  <a:lnTo>
                    <a:pt x="82" y="141"/>
                  </a:lnTo>
                  <a:lnTo>
                    <a:pt x="82" y="141"/>
                  </a:lnTo>
                  <a:lnTo>
                    <a:pt x="83" y="141"/>
                  </a:lnTo>
                  <a:lnTo>
                    <a:pt x="83" y="141"/>
                  </a:lnTo>
                  <a:lnTo>
                    <a:pt x="84" y="140"/>
                  </a:lnTo>
                  <a:lnTo>
                    <a:pt x="84" y="140"/>
                  </a:lnTo>
                  <a:lnTo>
                    <a:pt x="85" y="139"/>
                  </a:lnTo>
                  <a:lnTo>
                    <a:pt x="86" y="139"/>
                  </a:lnTo>
                  <a:lnTo>
                    <a:pt x="86" y="138"/>
                  </a:lnTo>
                  <a:lnTo>
                    <a:pt x="87" y="137"/>
                  </a:lnTo>
                  <a:lnTo>
                    <a:pt x="88" y="137"/>
                  </a:lnTo>
                  <a:lnTo>
                    <a:pt x="89" y="136"/>
                  </a:lnTo>
                  <a:lnTo>
                    <a:pt x="89" y="135"/>
                  </a:lnTo>
                  <a:lnTo>
                    <a:pt x="90" y="134"/>
                  </a:lnTo>
                  <a:lnTo>
                    <a:pt x="91" y="134"/>
                  </a:lnTo>
                  <a:lnTo>
                    <a:pt x="92" y="133"/>
                  </a:lnTo>
                  <a:lnTo>
                    <a:pt x="92" y="132"/>
                  </a:lnTo>
                  <a:lnTo>
                    <a:pt x="93" y="132"/>
                  </a:lnTo>
                  <a:lnTo>
                    <a:pt x="94" y="131"/>
                  </a:lnTo>
                  <a:lnTo>
                    <a:pt x="94" y="130"/>
                  </a:lnTo>
                  <a:lnTo>
                    <a:pt x="95" y="129"/>
                  </a:lnTo>
                  <a:lnTo>
                    <a:pt x="96" y="128"/>
                  </a:lnTo>
                  <a:lnTo>
                    <a:pt x="97" y="127"/>
                  </a:lnTo>
                  <a:lnTo>
                    <a:pt x="98" y="126"/>
                  </a:lnTo>
                  <a:lnTo>
                    <a:pt x="99" y="125"/>
                  </a:lnTo>
                  <a:lnTo>
                    <a:pt x="100" y="124"/>
                  </a:lnTo>
                  <a:lnTo>
                    <a:pt x="101" y="123"/>
                  </a:lnTo>
                  <a:lnTo>
                    <a:pt x="101" y="123"/>
                  </a:lnTo>
                  <a:lnTo>
                    <a:pt x="102" y="122"/>
                  </a:lnTo>
                  <a:lnTo>
                    <a:pt x="103" y="121"/>
                  </a:lnTo>
                  <a:lnTo>
                    <a:pt x="104" y="120"/>
                  </a:lnTo>
                  <a:lnTo>
                    <a:pt x="105" y="119"/>
                  </a:lnTo>
                  <a:lnTo>
                    <a:pt x="106" y="118"/>
                  </a:lnTo>
                  <a:lnTo>
                    <a:pt x="107" y="116"/>
                  </a:lnTo>
                  <a:lnTo>
                    <a:pt x="108" y="115"/>
                  </a:lnTo>
                  <a:lnTo>
                    <a:pt x="109" y="114"/>
                  </a:lnTo>
                  <a:lnTo>
                    <a:pt x="110" y="113"/>
                  </a:lnTo>
                  <a:lnTo>
                    <a:pt x="111" y="112"/>
                  </a:lnTo>
                  <a:lnTo>
                    <a:pt x="111" y="111"/>
                  </a:lnTo>
                  <a:lnTo>
                    <a:pt x="112" y="110"/>
                  </a:lnTo>
                  <a:lnTo>
                    <a:pt x="113" y="109"/>
                  </a:lnTo>
                  <a:lnTo>
                    <a:pt x="114" y="107"/>
                  </a:lnTo>
                  <a:lnTo>
                    <a:pt x="115" y="106"/>
                  </a:lnTo>
                  <a:lnTo>
                    <a:pt x="116" y="105"/>
                  </a:lnTo>
                  <a:lnTo>
                    <a:pt x="117" y="104"/>
                  </a:lnTo>
                  <a:lnTo>
                    <a:pt x="118" y="103"/>
                  </a:lnTo>
                  <a:lnTo>
                    <a:pt x="119" y="102"/>
                  </a:lnTo>
                  <a:lnTo>
                    <a:pt x="119" y="101"/>
                  </a:lnTo>
                  <a:lnTo>
                    <a:pt x="120" y="100"/>
                  </a:lnTo>
                  <a:lnTo>
                    <a:pt x="120" y="99"/>
                  </a:lnTo>
                  <a:lnTo>
                    <a:pt x="121" y="98"/>
                  </a:lnTo>
                  <a:lnTo>
                    <a:pt x="122" y="96"/>
                  </a:lnTo>
                  <a:lnTo>
                    <a:pt x="123" y="95"/>
                  </a:lnTo>
                  <a:lnTo>
                    <a:pt x="124" y="94"/>
                  </a:lnTo>
                  <a:lnTo>
                    <a:pt x="125" y="93"/>
                  </a:lnTo>
                  <a:lnTo>
                    <a:pt x="126" y="92"/>
                  </a:lnTo>
                  <a:lnTo>
                    <a:pt x="127" y="90"/>
                  </a:lnTo>
                  <a:lnTo>
                    <a:pt x="128" y="89"/>
                  </a:lnTo>
                  <a:lnTo>
                    <a:pt x="129" y="87"/>
                  </a:lnTo>
                  <a:lnTo>
                    <a:pt x="130" y="86"/>
                  </a:lnTo>
                  <a:lnTo>
                    <a:pt x="130" y="85"/>
                  </a:lnTo>
                  <a:lnTo>
                    <a:pt x="130" y="84"/>
                  </a:lnTo>
                  <a:lnTo>
                    <a:pt x="131" y="83"/>
                  </a:lnTo>
                  <a:lnTo>
                    <a:pt x="132" y="81"/>
                  </a:lnTo>
                  <a:lnTo>
                    <a:pt x="132" y="81"/>
                  </a:lnTo>
                  <a:lnTo>
                    <a:pt x="133" y="80"/>
                  </a:lnTo>
                  <a:lnTo>
                    <a:pt x="133" y="79"/>
                  </a:lnTo>
                  <a:lnTo>
                    <a:pt x="134" y="78"/>
                  </a:lnTo>
                  <a:lnTo>
                    <a:pt x="134" y="78"/>
                  </a:lnTo>
                  <a:lnTo>
                    <a:pt x="135" y="77"/>
                  </a:lnTo>
                  <a:lnTo>
                    <a:pt x="135" y="76"/>
                  </a:lnTo>
                  <a:lnTo>
                    <a:pt x="136" y="76"/>
                  </a:lnTo>
                  <a:lnTo>
                    <a:pt x="136" y="75"/>
                  </a:lnTo>
                  <a:lnTo>
                    <a:pt x="136" y="75"/>
                  </a:lnTo>
                  <a:lnTo>
                    <a:pt x="137" y="74"/>
                  </a:lnTo>
                  <a:lnTo>
                    <a:pt x="137" y="74"/>
                  </a:lnTo>
                  <a:lnTo>
                    <a:pt x="138" y="73"/>
                  </a:lnTo>
                  <a:lnTo>
                    <a:pt x="138" y="72"/>
                  </a:lnTo>
                  <a:lnTo>
                    <a:pt x="138" y="72"/>
                  </a:lnTo>
                  <a:lnTo>
                    <a:pt x="139" y="71"/>
                  </a:lnTo>
                  <a:lnTo>
                    <a:pt x="139" y="70"/>
                  </a:lnTo>
                  <a:lnTo>
                    <a:pt x="139" y="70"/>
                  </a:lnTo>
                  <a:lnTo>
                    <a:pt x="140" y="69"/>
                  </a:lnTo>
                  <a:lnTo>
                    <a:pt x="140" y="68"/>
                  </a:lnTo>
                  <a:lnTo>
                    <a:pt x="140" y="67"/>
                  </a:lnTo>
                  <a:lnTo>
                    <a:pt x="140" y="67"/>
                  </a:lnTo>
                  <a:lnTo>
                    <a:pt x="140" y="66"/>
                  </a:lnTo>
                  <a:lnTo>
                    <a:pt x="141" y="65"/>
                  </a:lnTo>
                  <a:lnTo>
                    <a:pt x="141" y="65"/>
                  </a:lnTo>
                  <a:lnTo>
                    <a:pt x="141" y="65"/>
                  </a:lnTo>
                  <a:lnTo>
                    <a:pt x="142" y="64"/>
                  </a:lnTo>
                  <a:lnTo>
                    <a:pt x="142" y="64"/>
                  </a:lnTo>
                  <a:lnTo>
                    <a:pt x="142" y="63"/>
                  </a:lnTo>
                  <a:lnTo>
                    <a:pt x="142" y="62"/>
                  </a:lnTo>
                  <a:lnTo>
                    <a:pt x="143" y="61"/>
                  </a:lnTo>
                  <a:lnTo>
                    <a:pt x="143" y="61"/>
                  </a:lnTo>
                  <a:lnTo>
                    <a:pt x="143" y="60"/>
                  </a:lnTo>
                  <a:lnTo>
                    <a:pt x="144" y="59"/>
                  </a:lnTo>
                  <a:lnTo>
                    <a:pt x="144" y="59"/>
                  </a:lnTo>
                  <a:lnTo>
                    <a:pt x="144" y="58"/>
                  </a:lnTo>
                  <a:lnTo>
                    <a:pt x="144" y="57"/>
                  </a:lnTo>
                  <a:lnTo>
                    <a:pt x="145" y="57"/>
                  </a:lnTo>
                  <a:lnTo>
                    <a:pt x="145" y="56"/>
                  </a:lnTo>
                  <a:lnTo>
                    <a:pt x="145" y="56"/>
                  </a:lnTo>
                  <a:lnTo>
                    <a:pt x="146" y="56"/>
                  </a:lnTo>
                  <a:lnTo>
                    <a:pt x="146" y="55"/>
                  </a:lnTo>
                  <a:lnTo>
                    <a:pt x="146" y="54"/>
                  </a:lnTo>
                  <a:lnTo>
                    <a:pt x="146" y="54"/>
                  </a:lnTo>
                  <a:lnTo>
                    <a:pt x="146" y="53"/>
                  </a:lnTo>
                  <a:lnTo>
                    <a:pt x="147" y="53"/>
                  </a:lnTo>
                  <a:lnTo>
                    <a:pt x="147" y="52"/>
                  </a:lnTo>
                  <a:lnTo>
                    <a:pt x="147" y="51"/>
                  </a:lnTo>
                  <a:lnTo>
                    <a:pt x="147" y="51"/>
                  </a:lnTo>
                  <a:lnTo>
                    <a:pt x="148" y="50"/>
                  </a:lnTo>
                  <a:lnTo>
                    <a:pt x="148" y="49"/>
                  </a:lnTo>
                  <a:lnTo>
                    <a:pt x="148" y="49"/>
                  </a:lnTo>
                  <a:lnTo>
                    <a:pt x="148" y="48"/>
                  </a:lnTo>
                  <a:lnTo>
                    <a:pt x="148" y="48"/>
                  </a:lnTo>
                  <a:lnTo>
                    <a:pt x="148" y="47"/>
                  </a:lnTo>
                  <a:lnTo>
                    <a:pt x="149" y="46"/>
                  </a:lnTo>
                  <a:lnTo>
                    <a:pt x="149" y="46"/>
                  </a:lnTo>
                  <a:lnTo>
                    <a:pt x="149" y="46"/>
                  </a:lnTo>
                  <a:lnTo>
                    <a:pt x="149" y="46"/>
                  </a:lnTo>
                  <a:lnTo>
                    <a:pt x="149" y="45"/>
                  </a:lnTo>
                  <a:lnTo>
                    <a:pt x="149" y="44"/>
                  </a:lnTo>
                  <a:lnTo>
                    <a:pt x="149" y="44"/>
                  </a:lnTo>
                  <a:lnTo>
                    <a:pt x="149" y="43"/>
                  </a:lnTo>
                  <a:lnTo>
                    <a:pt x="149" y="43"/>
                  </a:lnTo>
                  <a:lnTo>
                    <a:pt x="149" y="42"/>
                  </a:lnTo>
                  <a:lnTo>
                    <a:pt x="149" y="42"/>
                  </a:lnTo>
                  <a:lnTo>
                    <a:pt x="149" y="41"/>
                  </a:lnTo>
                  <a:lnTo>
                    <a:pt x="149" y="41"/>
                  </a:lnTo>
                  <a:lnTo>
                    <a:pt x="149" y="40"/>
                  </a:lnTo>
                  <a:lnTo>
                    <a:pt x="149" y="39"/>
                  </a:lnTo>
                  <a:lnTo>
                    <a:pt x="149" y="39"/>
                  </a:lnTo>
                  <a:lnTo>
                    <a:pt x="149" y="38"/>
                  </a:lnTo>
                  <a:lnTo>
                    <a:pt x="149" y="38"/>
                  </a:lnTo>
                  <a:lnTo>
                    <a:pt x="149" y="37"/>
                  </a:lnTo>
                  <a:lnTo>
                    <a:pt x="149" y="37"/>
                  </a:lnTo>
                  <a:lnTo>
                    <a:pt x="149" y="36"/>
                  </a:lnTo>
                  <a:lnTo>
                    <a:pt x="149" y="36"/>
                  </a:lnTo>
                  <a:lnTo>
                    <a:pt x="149" y="36"/>
                  </a:lnTo>
                  <a:lnTo>
                    <a:pt x="149" y="36"/>
                  </a:lnTo>
                  <a:lnTo>
                    <a:pt x="149" y="36"/>
                  </a:lnTo>
                  <a:lnTo>
                    <a:pt x="149" y="35"/>
                  </a:lnTo>
                  <a:lnTo>
                    <a:pt x="149" y="35"/>
                  </a:lnTo>
                  <a:lnTo>
                    <a:pt x="149" y="34"/>
                  </a:lnTo>
                  <a:lnTo>
                    <a:pt x="149" y="34"/>
                  </a:lnTo>
                  <a:lnTo>
                    <a:pt x="149" y="33"/>
                  </a:lnTo>
                  <a:lnTo>
                    <a:pt x="149" y="33"/>
                  </a:lnTo>
                  <a:lnTo>
                    <a:pt x="149" y="33"/>
                  </a:lnTo>
                  <a:lnTo>
                    <a:pt x="149" y="32"/>
                  </a:lnTo>
                  <a:lnTo>
                    <a:pt x="149" y="32"/>
                  </a:lnTo>
                  <a:lnTo>
                    <a:pt x="149" y="31"/>
                  </a:lnTo>
                  <a:lnTo>
                    <a:pt x="149" y="31"/>
                  </a:lnTo>
                  <a:lnTo>
                    <a:pt x="149" y="31"/>
                  </a:lnTo>
                  <a:lnTo>
                    <a:pt x="149" y="31"/>
                  </a:lnTo>
                  <a:lnTo>
                    <a:pt x="149" y="30"/>
                  </a:lnTo>
                  <a:lnTo>
                    <a:pt x="149" y="30"/>
                  </a:lnTo>
                  <a:lnTo>
                    <a:pt x="149" y="30"/>
                  </a:lnTo>
                  <a:lnTo>
                    <a:pt x="149" y="29"/>
                  </a:lnTo>
                  <a:lnTo>
                    <a:pt x="149" y="29"/>
                  </a:lnTo>
                  <a:lnTo>
                    <a:pt x="149" y="29"/>
                  </a:lnTo>
                  <a:lnTo>
                    <a:pt x="149" y="28"/>
                  </a:lnTo>
                  <a:lnTo>
                    <a:pt x="149" y="28"/>
                  </a:lnTo>
                  <a:lnTo>
                    <a:pt x="149" y="28"/>
                  </a:lnTo>
                  <a:lnTo>
                    <a:pt x="149" y="27"/>
                  </a:lnTo>
                  <a:lnTo>
                    <a:pt x="149" y="27"/>
                  </a:lnTo>
                  <a:lnTo>
                    <a:pt x="149" y="27"/>
                  </a:lnTo>
                  <a:lnTo>
                    <a:pt x="149" y="27"/>
                  </a:lnTo>
                  <a:lnTo>
                    <a:pt x="149" y="27"/>
                  </a:lnTo>
                  <a:lnTo>
                    <a:pt x="149" y="27"/>
                  </a:lnTo>
                  <a:lnTo>
                    <a:pt x="148" y="27"/>
                  </a:lnTo>
                  <a:lnTo>
                    <a:pt x="148" y="26"/>
                  </a:lnTo>
                  <a:lnTo>
                    <a:pt x="148" y="26"/>
                  </a:lnTo>
                  <a:lnTo>
                    <a:pt x="148" y="26"/>
                  </a:lnTo>
                  <a:lnTo>
                    <a:pt x="148" y="26"/>
                  </a:lnTo>
                  <a:lnTo>
                    <a:pt x="148" y="25"/>
                  </a:lnTo>
                  <a:lnTo>
                    <a:pt x="148" y="25"/>
                  </a:lnTo>
                  <a:lnTo>
                    <a:pt x="147" y="25"/>
                  </a:lnTo>
                  <a:lnTo>
                    <a:pt x="147" y="25"/>
                  </a:lnTo>
                  <a:lnTo>
                    <a:pt x="147" y="25"/>
                  </a:lnTo>
                  <a:lnTo>
                    <a:pt x="147" y="25"/>
                  </a:lnTo>
                  <a:lnTo>
                    <a:pt x="147" y="25"/>
                  </a:lnTo>
                  <a:lnTo>
                    <a:pt x="147" y="24"/>
                  </a:lnTo>
                  <a:lnTo>
                    <a:pt x="147" y="24"/>
                  </a:lnTo>
                  <a:lnTo>
                    <a:pt x="147" y="24"/>
                  </a:lnTo>
                  <a:lnTo>
                    <a:pt x="147" y="24"/>
                  </a:lnTo>
                  <a:lnTo>
                    <a:pt x="147" y="24"/>
                  </a:lnTo>
                  <a:lnTo>
                    <a:pt x="146" y="24"/>
                  </a:lnTo>
                  <a:lnTo>
                    <a:pt x="146" y="24"/>
                  </a:lnTo>
                  <a:lnTo>
                    <a:pt x="146" y="24"/>
                  </a:lnTo>
                  <a:lnTo>
                    <a:pt x="146" y="24"/>
                  </a:lnTo>
                  <a:lnTo>
                    <a:pt x="146" y="23"/>
                  </a:lnTo>
                  <a:lnTo>
                    <a:pt x="146" y="23"/>
                  </a:lnTo>
                  <a:lnTo>
                    <a:pt x="146" y="23"/>
                  </a:lnTo>
                  <a:lnTo>
                    <a:pt x="146" y="23"/>
                  </a:lnTo>
                  <a:lnTo>
                    <a:pt x="146" y="23"/>
                  </a:lnTo>
                  <a:lnTo>
                    <a:pt x="145" y="23"/>
                  </a:lnTo>
                  <a:lnTo>
                    <a:pt x="145" y="23"/>
                  </a:lnTo>
                  <a:lnTo>
                    <a:pt x="145" y="23"/>
                  </a:lnTo>
                  <a:lnTo>
                    <a:pt x="145" y="23"/>
                  </a:lnTo>
                  <a:lnTo>
                    <a:pt x="145" y="22"/>
                  </a:lnTo>
                  <a:lnTo>
                    <a:pt x="145" y="22"/>
                  </a:lnTo>
                  <a:lnTo>
                    <a:pt x="145" y="22"/>
                  </a:lnTo>
                  <a:lnTo>
                    <a:pt x="145" y="22"/>
                  </a:lnTo>
                  <a:lnTo>
                    <a:pt x="144" y="22"/>
                  </a:lnTo>
                  <a:lnTo>
                    <a:pt x="144" y="22"/>
                  </a:lnTo>
                  <a:lnTo>
                    <a:pt x="144" y="22"/>
                  </a:lnTo>
                  <a:lnTo>
                    <a:pt x="144" y="22"/>
                  </a:lnTo>
                  <a:lnTo>
                    <a:pt x="144" y="22"/>
                  </a:lnTo>
                  <a:lnTo>
                    <a:pt x="144" y="22"/>
                  </a:lnTo>
                  <a:lnTo>
                    <a:pt x="144" y="22"/>
                  </a:lnTo>
                  <a:lnTo>
                    <a:pt x="143" y="21"/>
                  </a:lnTo>
                  <a:lnTo>
                    <a:pt x="143" y="21"/>
                  </a:lnTo>
                  <a:lnTo>
                    <a:pt x="143" y="21"/>
                  </a:lnTo>
                  <a:lnTo>
                    <a:pt x="143" y="21"/>
                  </a:lnTo>
                  <a:lnTo>
                    <a:pt x="143" y="21"/>
                  </a:lnTo>
                  <a:lnTo>
                    <a:pt x="143" y="21"/>
                  </a:lnTo>
                  <a:lnTo>
                    <a:pt x="143" y="21"/>
                  </a:lnTo>
                  <a:lnTo>
                    <a:pt x="143" y="21"/>
                  </a:lnTo>
                  <a:lnTo>
                    <a:pt x="143" y="21"/>
                  </a:lnTo>
                  <a:lnTo>
                    <a:pt x="142" y="21"/>
                  </a:lnTo>
                  <a:lnTo>
                    <a:pt x="142" y="21"/>
                  </a:lnTo>
                  <a:lnTo>
                    <a:pt x="142" y="21"/>
                  </a:lnTo>
                  <a:lnTo>
                    <a:pt x="142" y="21"/>
                  </a:lnTo>
                  <a:lnTo>
                    <a:pt x="142" y="21"/>
                  </a:lnTo>
                  <a:lnTo>
                    <a:pt x="142" y="21"/>
                  </a:lnTo>
                  <a:lnTo>
                    <a:pt x="142" y="21"/>
                  </a:lnTo>
                  <a:lnTo>
                    <a:pt x="142" y="21"/>
                  </a:lnTo>
                  <a:lnTo>
                    <a:pt x="142" y="21"/>
                  </a:lnTo>
                  <a:lnTo>
                    <a:pt x="142" y="21"/>
                  </a:lnTo>
                  <a:lnTo>
                    <a:pt x="141" y="21"/>
                  </a:lnTo>
                  <a:lnTo>
                    <a:pt x="141" y="21"/>
                  </a:lnTo>
                  <a:lnTo>
                    <a:pt x="141" y="20"/>
                  </a:lnTo>
                  <a:lnTo>
                    <a:pt x="141" y="20"/>
                  </a:lnTo>
                  <a:lnTo>
                    <a:pt x="141" y="20"/>
                  </a:lnTo>
                  <a:lnTo>
                    <a:pt x="141" y="20"/>
                  </a:lnTo>
                  <a:lnTo>
                    <a:pt x="141" y="20"/>
                  </a:lnTo>
                  <a:lnTo>
                    <a:pt x="141" y="20"/>
                  </a:lnTo>
                  <a:lnTo>
                    <a:pt x="141" y="20"/>
                  </a:lnTo>
                  <a:lnTo>
                    <a:pt x="141" y="20"/>
                  </a:lnTo>
                  <a:lnTo>
                    <a:pt x="141" y="20"/>
                  </a:lnTo>
                  <a:lnTo>
                    <a:pt x="141" y="20"/>
                  </a:lnTo>
                  <a:lnTo>
                    <a:pt x="140" y="20"/>
                  </a:lnTo>
                  <a:lnTo>
                    <a:pt x="140" y="20"/>
                  </a:lnTo>
                  <a:lnTo>
                    <a:pt x="140" y="20"/>
                  </a:lnTo>
                  <a:lnTo>
                    <a:pt x="140" y="20"/>
                  </a:lnTo>
                  <a:lnTo>
                    <a:pt x="140" y="20"/>
                  </a:lnTo>
                  <a:lnTo>
                    <a:pt x="140" y="20"/>
                  </a:lnTo>
                  <a:lnTo>
                    <a:pt x="140" y="20"/>
                  </a:lnTo>
                  <a:lnTo>
                    <a:pt x="140" y="20"/>
                  </a:lnTo>
                  <a:lnTo>
                    <a:pt x="140" y="20"/>
                  </a:lnTo>
                  <a:lnTo>
                    <a:pt x="140" y="20"/>
                  </a:lnTo>
                  <a:lnTo>
                    <a:pt x="140" y="20"/>
                  </a:lnTo>
                  <a:lnTo>
                    <a:pt x="140" y="20"/>
                  </a:lnTo>
                  <a:lnTo>
                    <a:pt x="140" y="20"/>
                  </a:lnTo>
                  <a:close/>
                </a:path>
              </a:pathLst>
            </a:custGeom>
            <a:grpFill/>
            <a:ln w="215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6" name="Freeform 149">
              <a:extLst>
                <a:ext uri="{FF2B5EF4-FFF2-40B4-BE49-F238E27FC236}">
                  <a16:creationId xmlns:a16="http://schemas.microsoft.com/office/drawing/2014/main" id="{71848CFC-A142-EC8F-F3EC-1E19CCDF892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74013" y="9099551"/>
              <a:ext cx="336550" cy="296863"/>
            </a:xfrm>
            <a:custGeom>
              <a:avLst/>
              <a:gdLst>
                <a:gd name="T0" fmla="*/ 23 w 212"/>
                <a:gd name="T1" fmla="*/ 10 h 187"/>
                <a:gd name="T2" fmla="*/ 34 w 212"/>
                <a:gd name="T3" fmla="*/ 26 h 187"/>
                <a:gd name="T4" fmla="*/ 47 w 212"/>
                <a:gd name="T5" fmla="*/ 15 h 187"/>
                <a:gd name="T6" fmla="*/ 61 w 212"/>
                <a:gd name="T7" fmla="*/ 16 h 187"/>
                <a:gd name="T8" fmla="*/ 75 w 212"/>
                <a:gd name="T9" fmla="*/ 21 h 187"/>
                <a:gd name="T10" fmla="*/ 91 w 212"/>
                <a:gd name="T11" fmla="*/ 29 h 187"/>
                <a:gd name="T12" fmla="*/ 101 w 212"/>
                <a:gd name="T13" fmla="*/ 38 h 187"/>
                <a:gd name="T14" fmla="*/ 128 w 212"/>
                <a:gd name="T15" fmla="*/ 59 h 187"/>
                <a:gd name="T16" fmla="*/ 158 w 212"/>
                <a:gd name="T17" fmla="*/ 85 h 187"/>
                <a:gd name="T18" fmla="*/ 180 w 212"/>
                <a:gd name="T19" fmla="*/ 106 h 187"/>
                <a:gd name="T20" fmla="*/ 194 w 212"/>
                <a:gd name="T21" fmla="*/ 122 h 187"/>
                <a:gd name="T22" fmla="*/ 203 w 212"/>
                <a:gd name="T23" fmla="*/ 134 h 187"/>
                <a:gd name="T24" fmla="*/ 209 w 212"/>
                <a:gd name="T25" fmla="*/ 146 h 187"/>
                <a:gd name="T26" fmla="*/ 212 w 212"/>
                <a:gd name="T27" fmla="*/ 159 h 187"/>
                <a:gd name="T28" fmla="*/ 211 w 212"/>
                <a:gd name="T29" fmla="*/ 166 h 187"/>
                <a:gd name="T30" fmla="*/ 209 w 212"/>
                <a:gd name="T31" fmla="*/ 173 h 187"/>
                <a:gd name="T32" fmla="*/ 205 w 212"/>
                <a:gd name="T33" fmla="*/ 179 h 187"/>
                <a:gd name="T34" fmla="*/ 199 w 212"/>
                <a:gd name="T35" fmla="*/ 183 h 187"/>
                <a:gd name="T36" fmla="*/ 192 w 212"/>
                <a:gd name="T37" fmla="*/ 186 h 187"/>
                <a:gd name="T38" fmla="*/ 183 w 212"/>
                <a:gd name="T39" fmla="*/ 187 h 187"/>
                <a:gd name="T40" fmla="*/ 169 w 212"/>
                <a:gd name="T41" fmla="*/ 185 h 187"/>
                <a:gd name="T42" fmla="*/ 156 w 212"/>
                <a:gd name="T43" fmla="*/ 181 h 187"/>
                <a:gd name="T44" fmla="*/ 143 w 212"/>
                <a:gd name="T45" fmla="*/ 173 h 187"/>
                <a:gd name="T46" fmla="*/ 129 w 212"/>
                <a:gd name="T47" fmla="*/ 164 h 187"/>
                <a:gd name="T48" fmla="*/ 110 w 212"/>
                <a:gd name="T49" fmla="*/ 148 h 187"/>
                <a:gd name="T50" fmla="*/ 83 w 212"/>
                <a:gd name="T51" fmla="*/ 124 h 187"/>
                <a:gd name="T52" fmla="*/ 63 w 212"/>
                <a:gd name="T53" fmla="*/ 101 h 187"/>
                <a:gd name="T54" fmla="*/ 47 w 212"/>
                <a:gd name="T55" fmla="*/ 83 h 187"/>
                <a:gd name="T56" fmla="*/ 38 w 212"/>
                <a:gd name="T57" fmla="*/ 69 h 187"/>
                <a:gd name="T58" fmla="*/ 24 w 212"/>
                <a:gd name="T59" fmla="*/ 48 h 187"/>
                <a:gd name="T60" fmla="*/ 17 w 212"/>
                <a:gd name="T61" fmla="*/ 37 h 187"/>
                <a:gd name="T62" fmla="*/ 5 w 212"/>
                <a:gd name="T63" fmla="*/ 20 h 187"/>
                <a:gd name="T64" fmla="*/ 1 w 212"/>
                <a:gd name="T65" fmla="*/ 9 h 187"/>
                <a:gd name="T66" fmla="*/ 20 w 212"/>
                <a:gd name="T67" fmla="*/ 8 h 187"/>
                <a:gd name="T68" fmla="*/ 47 w 212"/>
                <a:gd name="T69" fmla="*/ 44 h 187"/>
                <a:gd name="T70" fmla="*/ 58 w 212"/>
                <a:gd name="T71" fmla="*/ 62 h 187"/>
                <a:gd name="T72" fmla="*/ 68 w 212"/>
                <a:gd name="T73" fmla="*/ 76 h 187"/>
                <a:gd name="T74" fmla="*/ 86 w 212"/>
                <a:gd name="T75" fmla="*/ 96 h 187"/>
                <a:gd name="T76" fmla="*/ 107 w 212"/>
                <a:gd name="T77" fmla="*/ 117 h 187"/>
                <a:gd name="T78" fmla="*/ 132 w 212"/>
                <a:gd name="T79" fmla="*/ 140 h 187"/>
                <a:gd name="T80" fmla="*/ 146 w 212"/>
                <a:gd name="T81" fmla="*/ 151 h 187"/>
                <a:gd name="T82" fmla="*/ 158 w 212"/>
                <a:gd name="T83" fmla="*/ 158 h 187"/>
                <a:gd name="T84" fmla="*/ 168 w 212"/>
                <a:gd name="T85" fmla="*/ 163 h 187"/>
                <a:gd name="T86" fmla="*/ 177 w 212"/>
                <a:gd name="T87" fmla="*/ 166 h 187"/>
                <a:gd name="T88" fmla="*/ 185 w 212"/>
                <a:gd name="T89" fmla="*/ 166 h 187"/>
                <a:gd name="T90" fmla="*/ 187 w 212"/>
                <a:gd name="T91" fmla="*/ 166 h 187"/>
                <a:gd name="T92" fmla="*/ 189 w 212"/>
                <a:gd name="T93" fmla="*/ 164 h 187"/>
                <a:gd name="T94" fmla="*/ 190 w 212"/>
                <a:gd name="T95" fmla="*/ 163 h 187"/>
                <a:gd name="T96" fmla="*/ 191 w 212"/>
                <a:gd name="T97" fmla="*/ 163 h 187"/>
                <a:gd name="T98" fmla="*/ 191 w 212"/>
                <a:gd name="T99" fmla="*/ 162 h 187"/>
                <a:gd name="T100" fmla="*/ 191 w 212"/>
                <a:gd name="T101" fmla="*/ 158 h 187"/>
                <a:gd name="T102" fmla="*/ 188 w 212"/>
                <a:gd name="T103" fmla="*/ 151 h 187"/>
                <a:gd name="T104" fmla="*/ 183 w 212"/>
                <a:gd name="T105" fmla="*/ 141 h 187"/>
                <a:gd name="T106" fmla="*/ 174 w 212"/>
                <a:gd name="T107" fmla="*/ 131 h 187"/>
                <a:gd name="T108" fmla="*/ 158 w 212"/>
                <a:gd name="T109" fmla="*/ 113 h 187"/>
                <a:gd name="T110" fmla="*/ 135 w 212"/>
                <a:gd name="T111" fmla="*/ 92 h 187"/>
                <a:gd name="T112" fmla="*/ 97 w 212"/>
                <a:gd name="T113" fmla="*/ 60 h 187"/>
                <a:gd name="T114" fmla="*/ 86 w 212"/>
                <a:gd name="T115" fmla="*/ 51 h 187"/>
                <a:gd name="T116" fmla="*/ 77 w 212"/>
                <a:gd name="T117" fmla="*/ 45 h 187"/>
                <a:gd name="T118" fmla="*/ 60 w 212"/>
                <a:gd name="T119" fmla="*/ 37 h 187"/>
                <a:gd name="T120" fmla="*/ 53 w 212"/>
                <a:gd name="T121" fmla="*/ 36 h 187"/>
                <a:gd name="T122" fmla="*/ 14 w 212"/>
                <a:gd name="T123" fmla="*/ 2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2" h="187">
                  <a:moveTo>
                    <a:pt x="20" y="7"/>
                  </a:moveTo>
                  <a:lnTo>
                    <a:pt x="20" y="7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21" y="8"/>
                  </a:lnTo>
                  <a:lnTo>
                    <a:pt x="21" y="8"/>
                  </a:lnTo>
                  <a:lnTo>
                    <a:pt x="21" y="9"/>
                  </a:lnTo>
                  <a:lnTo>
                    <a:pt x="21" y="9"/>
                  </a:lnTo>
                  <a:lnTo>
                    <a:pt x="22" y="9"/>
                  </a:lnTo>
                  <a:lnTo>
                    <a:pt x="22" y="9"/>
                  </a:lnTo>
                  <a:lnTo>
                    <a:pt x="23" y="10"/>
                  </a:lnTo>
                  <a:lnTo>
                    <a:pt x="23" y="11"/>
                  </a:lnTo>
                  <a:lnTo>
                    <a:pt x="24" y="12"/>
                  </a:lnTo>
                  <a:lnTo>
                    <a:pt x="24" y="13"/>
                  </a:lnTo>
                  <a:lnTo>
                    <a:pt x="25" y="14"/>
                  </a:lnTo>
                  <a:lnTo>
                    <a:pt x="25" y="15"/>
                  </a:lnTo>
                  <a:lnTo>
                    <a:pt x="26" y="15"/>
                  </a:lnTo>
                  <a:lnTo>
                    <a:pt x="26" y="16"/>
                  </a:lnTo>
                  <a:lnTo>
                    <a:pt x="27" y="17"/>
                  </a:lnTo>
                  <a:lnTo>
                    <a:pt x="28" y="18"/>
                  </a:lnTo>
                  <a:lnTo>
                    <a:pt x="29" y="19"/>
                  </a:lnTo>
                  <a:lnTo>
                    <a:pt x="31" y="20"/>
                  </a:lnTo>
                  <a:lnTo>
                    <a:pt x="32" y="22"/>
                  </a:lnTo>
                  <a:lnTo>
                    <a:pt x="33" y="23"/>
                  </a:lnTo>
                  <a:lnTo>
                    <a:pt x="34" y="24"/>
                  </a:lnTo>
                  <a:lnTo>
                    <a:pt x="34" y="24"/>
                  </a:lnTo>
                  <a:lnTo>
                    <a:pt x="34" y="24"/>
                  </a:lnTo>
                  <a:lnTo>
                    <a:pt x="34" y="25"/>
                  </a:lnTo>
                  <a:lnTo>
                    <a:pt x="34" y="26"/>
                  </a:lnTo>
                  <a:lnTo>
                    <a:pt x="34" y="26"/>
                  </a:lnTo>
                  <a:lnTo>
                    <a:pt x="34" y="25"/>
                  </a:lnTo>
                  <a:lnTo>
                    <a:pt x="34" y="23"/>
                  </a:lnTo>
                  <a:lnTo>
                    <a:pt x="35" y="21"/>
                  </a:lnTo>
                  <a:lnTo>
                    <a:pt x="36" y="19"/>
                  </a:lnTo>
                  <a:lnTo>
                    <a:pt x="37" y="18"/>
                  </a:lnTo>
                  <a:lnTo>
                    <a:pt x="38" y="17"/>
                  </a:lnTo>
                  <a:lnTo>
                    <a:pt x="40" y="16"/>
                  </a:lnTo>
                  <a:lnTo>
                    <a:pt x="42" y="15"/>
                  </a:lnTo>
                  <a:lnTo>
                    <a:pt x="43" y="15"/>
                  </a:lnTo>
                  <a:lnTo>
                    <a:pt x="45" y="14"/>
                  </a:lnTo>
                  <a:lnTo>
                    <a:pt x="45" y="14"/>
                  </a:lnTo>
                  <a:lnTo>
                    <a:pt x="45" y="14"/>
                  </a:lnTo>
                  <a:lnTo>
                    <a:pt x="45" y="14"/>
                  </a:lnTo>
                  <a:lnTo>
                    <a:pt x="45" y="14"/>
                  </a:lnTo>
                  <a:lnTo>
                    <a:pt x="46" y="15"/>
                  </a:lnTo>
                  <a:lnTo>
                    <a:pt x="46" y="15"/>
                  </a:lnTo>
                  <a:lnTo>
                    <a:pt x="46" y="15"/>
                  </a:lnTo>
                  <a:lnTo>
                    <a:pt x="47" y="15"/>
                  </a:lnTo>
                  <a:lnTo>
                    <a:pt x="47" y="15"/>
                  </a:lnTo>
                  <a:lnTo>
                    <a:pt x="48" y="15"/>
                  </a:lnTo>
                  <a:lnTo>
                    <a:pt x="49" y="15"/>
                  </a:lnTo>
                  <a:lnTo>
                    <a:pt x="50" y="15"/>
                  </a:lnTo>
                  <a:lnTo>
                    <a:pt x="51" y="15"/>
                  </a:lnTo>
                  <a:lnTo>
                    <a:pt x="52" y="15"/>
                  </a:lnTo>
                  <a:lnTo>
                    <a:pt x="53" y="15"/>
                  </a:lnTo>
                  <a:lnTo>
                    <a:pt x="53" y="15"/>
                  </a:lnTo>
                  <a:lnTo>
                    <a:pt x="54" y="15"/>
                  </a:lnTo>
                  <a:lnTo>
                    <a:pt x="55" y="15"/>
                  </a:lnTo>
                  <a:lnTo>
                    <a:pt x="56" y="15"/>
                  </a:lnTo>
                  <a:lnTo>
                    <a:pt x="57" y="15"/>
                  </a:lnTo>
                  <a:lnTo>
                    <a:pt x="57" y="15"/>
                  </a:lnTo>
                  <a:lnTo>
                    <a:pt x="58" y="15"/>
                  </a:lnTo>
                  <a:lnTo>
                    <a:pt x="59" y="15"/>
                  </a:lnTo>
                  <a:lnTo>
                    <a:pt x="59" y="15"/>
                  </a:lnTo>
                  <a:lnTo>
                    <a:pt x="60" y="16"/>
                  </a:lnTo>
                  <a:lnTo>
                    <a:pt x="60" y="16"/>
                  </a:lnTo>
                  <a:lnTo>
                    <a:pt x="61" y="16"/>
                  </a:lnTo>
                  <a:lnTo>
                    <a:pt x="61" y="16"/>
                  </a:lnTo>
                  <a:lnTo>
                    <a:pt x="62" y="16"/>
                  </a:lnTo>
                  <a:lnTo>
                    <a:pt x="62" y="16"/>
                  </a:lnTo>
                  <a:lnTo>
                    <a:pt x="62" y="16"/>
                  </a:lnTo>
                  <a:lnTo>
                    <a:pt x="63" y="16"/>
                  </a:lnTo>
                  <a:lnTo>
                    <a:pt x="63" y="16"/>
                  </a:lnTo>
                  <a:lnTo>
                    <a:pt x="64" y="17"/>
                  </a:lnTo>
                  <a:lnTo>
                    <a:pt x="65" y="17"/>
                  </a:lnTo>
                  <a:lnTo>
                    <a:pt x="65" y="17"/>
                  </a:lnTo>
                  <a:lnTo>
                    <a:pt x="66" y="17"/>
                  </a:lnTo>
                  <a:lnTo>
                    <a:pt x="66" y="17"/>
                  </a:lnTo>
                  <a:lnTo>
                    <a:pt x="67" y="18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71" y="19"/>
                  </a:lnTo>
                  <a:lnTo>
                    <a:pt x="72" y="19"/>
                  </a:lnTo>
                  <a:lnTo>
                    <a:pt x="73" y="19"/>
                  </a:lnTo>
                  <a:lnTo>
                    <a:pt x="74" y="20"/>
                  </a:lnTo>
                  <a:lnTo>
                    <a:pt x="75" y="21"/>
                  </a:lnTo>
                  <a:lnTo>
                    <a:pt x="76" y="21"/>
                  </a:lnTo>
                  <a:lnTo>
                    <a:pt x="78" y="22"/>
                  </a:lnTo>
                  <a:lnTo>
                    <a:pt x="79" y="23"/>
                  </a:lnTo>
                  <a:lnTo>
                    <a:pt x="80" y="23"/>
                  </a:lnTo>
                  <a:lnTo>
                    <a:pt x="81" y="24"/>
                  </a:lnTo>
                  <a:lnTo>
                    <a:pt x="81" y="24"/>
                  </a:lnTo>
                  <a:lnTo>
                    <a:pt x="82" y="25"/>
                  </a:lnTo>
                  <a:lnTo>
                    <a:pt x="83" y="25"/>
                  </a:lnTo>
                  <a:lnTo>
                    <a:pt x="84" y="26"/>
                  </a:lnTo>
                  <a:lnTo>
                    <a:pt x="85" y="27"/>
                  </a:lnTo>
                  <a:lnTo>
                    <a:pt x="87" y="27"/>
                  </a:lnTo>
                  <a:lnTo>
                    <a:pt x="87" y="28"/>
                  </a:lnTo>
                  <a:lnTo>
                    <a:pt x="88" y="28"/>
                  </a:lnTo>
                  <a:lnTo>
                    <a:pt x="89" y="28"/>
                  </a:lnTo>
                  <a:lnTo>
                    <a:pt x="89" y="29"/>
                  </a:lnTo>
                  <a:lnTo>
                    <a:pt x="90" y="29"/>
                  </a:lnTo>
                  <a:lnTo>
                    <a:pt x="91" y="29"/>
                  </a:lnTo>
                  <a:lnTo>
                    <a:pt x="91" y="29"/>
                  </a:lnTo>
                  <a:lnTo>
                    <a:pt x="91" y="29"/>
                  </a:lnTo>
                  <a:lnTo>
                    <a:pt x="91" y="30"/>
                  </a:lnTo>
                  <a:lnTo>
                    <a:pt x="92" y="30"/>
                  </a:lnTo>
                  <a:lnTo>
                    <a:pt x="93" y="30"/>
                  </a:lnTo>
                  <a:lnTo>
                    <a:pt x="93" y="31"/>
                  </a:lnTo>
                  <a:lnTo>
                    <a:pt x="94" y="31"/>
                  </a:lnTo>
                  <a:lnTo>
                    <a:pt x="95" y="32"/>
                  </a:lnTo>
                  <a:lnTo>
                    <a:pt x="95" y="32"/>
                  </a:lnTo>
                  <a:lnTo>
                    <a:pt x="96" y="33"/>
                  </a:lnTo>
                  <a:lnTo>
                    <a:pt x="96" y="33"/>
                  </a:lnTo>
                  <a:lnTo>
                    <a:pt x="97" y="33"/>
                  </a:lnTo>
                  <a:lnTo>
                    <a:pt x="98" y="34"/>
                  </a:lnTo>
                  <a:lnTo>
                    <a:pt x="98" y="34"/>
                  </a:lnTo>
                  <a:lnTo>
                    <a:pt x="99" y="35"/>
                  </a:lnTo>
                  <a:lnTo>
                    <a:pt x="99" y="35"/>
                  </a:lnTo>
                  <a:lnTo>
                    <a:pt x="100" y="36"/>
                  </a:lnTo>
                  <a:lnTo>
                    <a:pt x="101" y="36"/>
                  </a:lnTo>
                  <a:lnTo>
                    <a:pt x="101" y="37"/>
                  </a:lnTo>
                  <a:lnTo>
                    <a:pt x="101" y="37"/>
                  </a:lnTo>
                  <a:lnTo>
                    <a:pt x="101" y="38"/>
                  </a:lnTo>
                  <a:lnTo>
                    <a:pt x="102" y="38"/>
                  </a:lnTo>
                  <a:lnTo>
                    <a:pt x="103" y="38"/>
                  </a:lnTo>
                  <a:lnTo>
                    <a:pt x="103" y="38"/>
                  </a:lnTo>
                  <a:lnTo>
                    <a:pt x="104" y="38"/>
                  </a:lnTo>
                  <a:lnTo>
                    <a:pt x="104" y="39"/>
                  </a:lnTo>
                  <a:lnTo>
                    <a:pt x="105" y="39"/>
                  </a:lnTo>
                  <a:lnTo>
                    <a:pt x="105" y="40"/>
                  </a:lnTo>
                  <a:lnTo>
                    <a:pt x="106" y="40"/>
                  </a:lnTo>
                  <a:lnTo>
                    <a:pt x="106" y="41"/>
                  </a:lnTo>
                  <a:lnTo>
                    <a:pt x="108" y="42"/>
                  </a:lnTo>
                  <a:lnTo>
                    <a:pt x="109" y="43"/>
                  </a:lnTo>
                  <a:lnTo>
                    <a:pt x="110" y="45"/>
                  </a:lnTo>
                  <a:lnTo>
                    <a:pt x="112" y="46"/>
                  </a:lnTo>
                  <a:lnTo>
                    <a:pt x="115" y="48"/>
                  </a:lnTo>
                  <a:lnTo>
                    <a:pt x="120" y="52"/>
                  </a:lnTo>
                  <a:lnTo>
                    <a:pt x="121" y="53"/>
                  </a:lnTo>
                  <a:lnTo>
                    <a:pt x="123" y="55"/>
                  </a:lnTo>
                  <a:lnTo>
                    <a:pt x="126" y="57"/>
                  </a:lnTo>
                  <a:lnTo>
                    <a:pt x="128" y="59"/>
                  </a:lnTo>
                  <a:lnTo>
                    <a:pt x="130" y="61"/>
                  </a:lnTo>
                  <a:lnTo>
                    <a:pt x="133" y="63"/>
                  </a:lnTo>
                  <a:lnTo>
                    <a:pt x="135" y="65"/>
                  </a:lnTo>
                  <a:lnTo>
                    <a:pt x="138" y="67"/>
                  </a:lnTo>
                  <a:lnTo>
                    <a:pt x="139" y="68"/>
                  </a:lnTo>
                  <a:lnTo>
                    <a:pt x="140" y="69"/>
                  </a:lnTo>
                  <a:lnTo>
                    <a:pt x="141" y="70"/>
                  </a:lnTo>
                  <a:lnTo>
                    <a:pt x="143" y="71"/>
                  </a:lnTo>
                  <a:lnTo>
                    <a:pt x="144" y="73"/>
                  </a:lnTo>
                  <a:lnTo>
                    <a:pt x="146" y="74"/>
                  </a:lnTo>
                  <a:lnTo>
                    <a:pt x="147" y="75"/>
                  </a:lnTo>
                  <a:lnTo>
                    <a:pt x="148" y="76"/>
                  </a:lnTo>
                  <a:lnTo>
                    <a:pt x="149" y="77"/>
                  </a:lnTo>
                  <a:lnTo>
                    <a:pt x="150" y="78"/>
                  </a:lnTo>
                  <a:lnTo>
                    <a:pt x="152" y="79"/>
                  </a:lnTo>
                  <a:lnTo>
                    <a:pt x="153" y="81"/>
                  </a:lnTo>
                  <a:lnTo>
                    <a:pt x="155" y="82"/>
                  </a:lnTo>
                  <a:lnTo>
                    <a:pt x="156" y="83"/>
                  </a:lnTo>
                  <a:lnTo>
                    <a:pt x="158" y="85"/>
                  </a:lnTo>
                  <a:lnTo>
                    <a:pt x="158" y="86"/>
                  </a:lnTo>
                  <a:lnTo>
                    <a:pt x="160" y="86"/>
                  </a:lnTo>
                  <a:lnTo>
                    <a:pt x="161" y="88"/>
                  </a:lnTo>
                  <a:lnTo>
                    <a:pt x="163" y="89"/>
                  </a:lnTo>
                  <a:lnTo>
                    <a:pt x="164" y="90"/>
                  </a:lnTo>
                  <a:lnTo>
                    <a:pt x="166" y="92"/>
                  </a:lnTo>
                  <a:lnTo>
                    <a:pt x="167" y="93"/>
                  </a:lnTo>
                  <a:lnTo>
                    <a:pt x="168" y="94"/>
                  </a:lnTo>
                  <a:lnTo>
                    <a:pt x="169" y="96"/>
                  </a:lnTo>
                  <a:lnTo>
                    <a:pt x="169" y="96"/>
                  </a:lnTo>
                  <a:lnTo>
                    <a:pt x="170" y="96"/>
                  </a:lnTo>
                  <a:lnTo>
                    <a:pt x="172" y="98"/>
                  </a:lnTo>
                  <a:lnTo>
                    <a:pt x="173" y="99"/>
                  </a:lnTo>
                  <a:lnTo>
                    <a:pt x="175" y="100"/>
                  </a:lnTo>
                  <a:lnTo>
                    <a:pt x="176" y="102"/>
                  </a:lnTo>
                  <a:lnTo>
                    <a:pt x="177" y="103"/>
                  </a:lnTo>
                  <a:lnTo>
                    <a:pt x="178" y="105"/>
                  </a:lnTo>
                  <a:lnTo>
                    <a:pt x="179" y="106"/>
                  </a:lnTo>
                  <a:lnTo>
                    <a:pt x="180" y="106"/>
                  </a:lnTo>
                  <a:lnTo>
                    <a:pt x="182" y="108"/>
                  </a:lnTo>
                  <a:lnTo>
                    <a:pt x="183" y="109"/>
                  </a:lnTo>
                  <a:lnTo>
                    <a:pt x="184" y="111"/>
                  </a:lnTo>
                  <a:lnTo>
                    <a:pt x="186" y="112"/>
                  </a:lnTo>
                  <a:lnTo>
                    <a:pt x="186" y="113"/>
                  </a:lnTo>
                  <a:lnTo>
                    <a:pt x="187" y="114"/>
                  </a:lnTo>
                  <a:lnTo>
                    <a:pt x="187" y="114"/>
                  </a:lnTo>
                  <a:lnTo>
                    <a:pt x="187" y="115"/>
                  </a:lnTo>
                  <a:lnTo>
                    <a:pt x="188" y="115"/>
                  </a:lnTo>
                  <a:lnTo>
                    <a:pt x="189" y="115"/>
                  </a:lnTo>
                  <a:lnTo>
                    <a:pt x="189" y="116"/>
                  </a:lnTo>
                  <a:lnTo>
                    <a:pt x="190" y="117"/>
                  </a:lnTo>
                  <a:lnTo>
                    <a:pt x="190" y="118"/>
                  </a:lnTo>
                  <a:lnTo>
                    <a:pt x="191" y="118"/>
                  </a:lnTo>
                  <a:lnTo>
                    <a:pt x="192" y="119"/>
                  </a:lnTo>
                  <a:lnTo>
                    <a:pt x="192" y="120"/>
                  </a:lnTo>
                  <a:lnTo>
                    <a:pt x="193" y="120"/>
                  </a:lnTo>
                  <a:lnTo>
                    <a:pt x="193" y="121"/>
                  </a:lnTo>
                  <a:lnTo>
                    <a:pt x="194" y="122"/>
                  </a:lnTo>
                  <a:lnTo>
                    <a:pt x="194" y="123"/>
                  </a:lnTo>
                  <a:lnTo>
                    <a:pt x="195" y="123"/>
                  </a:lnTo>
                  <a:lnTo>
                    <a:pt x="196" y="124"/>
                  </a:lnTo>
                  <a:lnTo>
                    <a:pt x="196" y="125"/>
                  </a:lnTo>
                  <a:lnTo>
                    <a:pt x="196" y="125"/>
                  </a:lnTo>
                  <a:lnTo>
                    <a:pt x="196" y="125"/>
                  </a:lnTo>
                  <a:lnTo>
                    <a:pt x="197" y="126"/>
                  </a:lnTo>
                  <a:lnTo>
                    <a:pt x="197" y="126"/>
                  </a:lnTo>
                  <a:lnTo>
                    <a:pt x="198" y="127"/>
                  </a:lnTo>
                  <a:lnTo>
                    <a:pt x="198" y="128"/>
                  </a:lnTo>
                  <a:lnTo>
                    <a:pt x="199" y="129"/>
                  </a:lnTo>
                  <a:lnTo>
                    <a:pt x="199" y="129"/>
                  </a:lnTo>
                  <a:lnTo>
                    <a:pt x="200" y="130"/>
                  </a:lnTo>
                  <a:lnTo>
                    <a:pt x="200" y="131"/>
                  </a:lnTo>
                  <a:lnTo>
                    <a:pt x="201" y="131"/>
                  </a:lnTo>
                  <a:lnTo>
                    <a:pt x="201" y="132"/>
                  </a:lnTo>
                  <a:lnTo>
                    <a:pt x="202" y="133"/>
                  </a:lnTo>
                  <a:lnTo>
                    <a:pt x="202" y="134"/>
                  </a:lnTo>
                  <a:lnTo>
                    <a:pt x="203" y="134"/>
                  </a:lnTo>
                  <a:lnTo>
                    <a:pt x="203" y="134"/>
                  </a:lnTo>
                  <a:lnTo>
                    <a:pt x="203" y="135"/>
                  </a:lnTo>
                  <a:lnTo>
                    <a:pt x="204" y="135"/>
                  </a:lnTo>
                  <a:lnTo>
                    <a:pt x="204" y="136"/>
                  </a:lnTo>
                  <a:lnTo>
                    <a:pt x="205" y="137"/>
                  </a:lnTo>
                  <a:lnTo>
                    <a:pt x="205" y="137"/>
                  </a:lnTo>
                  <a:lnTo>
                    <a:pt x="205" y="138"/>
                  </a:lnTo>
                  <a:lnTo>
                    <a:pt x="206" y="139"/>
                  </a:lnTo>
                  <a:lnTo>
                    <a:pt x="206" y="140"/>
                  </a:lnTo>
                  <a:lnTo>
                    <a:pt x="206" y="140"/>
                  </a:lnTo>
                  <a:lnTo>
                    <a:pt x="206" y="141"/>
                  </a:lnTo>
                  <a:lnTo>
                    <a:pt x="206" y="142"/>
                  </a:lnTo>
                  <a:lnTo>
                    <a:pt x="207" y="142"/>
                  </a:lnTo>
                  <a:lnTo>
                    <a:pt x="207" y="143"/>
                  </a:lnTo>
                  <a:lnTo>
                    <a:pt x="207" y="144"/>
                  </a:lnTo>
                  <a:lnTo>
                    <a:pt x="208" y="144"/>
                  </a:lnTo>
                  <a:lnTo>
                    <a:pt x="208" y="144"/>
                  </a:lnTo>
                  <a:lnTo>
                    <a:pt x="208" y="145"/>
                  </a:lnTo>
                  <a:lnTo>
                    <a:pt x="209" y="146"/>
                  </a:lnTo>
                  <a:lnTo>
                    <a:pt x="209" y="146"/>
                  </a:lnTo>
                  <a:lnTo>
                    <a:pt x="209" y="147"/>
                  </a:lnTo>
                  <a:lnTo>
                    <a:pt x="209" y="148"/>
                  </a:lnTo>
                  <a:lnTo>
                    <a:pt x="210" y="148"/>
                  </a:lnTo>
                  <a:lnTo>
                    <a:pt x="210" y="149"/>
                  </a:lnTo>
                  <a:lnTo>
                    <a:pt x="210" y="150"/>
                  </a:lnTo>
                  <a:lnTo>
                    <a:pt x="210" y="151"/>
                  </a:lnTo>
                  <a:lnTo>
                    <a:pt x="211" y="151"/>
                  </a:lnTo>
                  <a:lnTo>
                    <a:pt x="211" y="152"/>
                  </a:lnTo>
                  <a:lnTo>
                    <a:pt x="211" y="153"/>
                  </a:lnTo>
                  <a:lnTo>
                    <a:pt x="211" y="154"/>
                  </a:lnTo>
                  <a:lnTo>
                    <a:pt x="211" y="154"/>
                  </a:lnTo>
                  <a:lnTo>
                    <a:pt x="211" y="154"/>
                  </a:lnTo>
                  <a:lnTo>
                    <a:pt x="212" y="155"/>
                  </a:lnTo>
                  <a:lnTo>
                    <a:pt x="212" y="156"/>
                  </a:lnTo>
                  <a:lnTo>
                    <a:pt x="212" y="156"/>
                  </a:lnTo>
                  <a:lnTo>
                    <a:pt x="212" y="157"/>
                  </a:lnTo>
                  <a:lnTo>
                    <a:pt x="212" y="158"/>
                  </a:lnTo>
                  <a:lnTo>
                    <a:pt x="212" y="159"/>
                  </a:lnTo>
                  <a:lnTo>
                    <a:pt x="212" y="159"/>
                  </a:lnTo>
                  <a:lnTo>
                    <a:pt x="212" y="160"/>
                  </a:lnTo>
                  <a:lnTo>
                    <a:pt x="212" y="161"/>
                  </a:lnTo>
                  <a:lnTo>
                    <a:pt x="212" y="162"/>
                  </a:lnTo>
                  <a:lnTo>
                    <a:pt x="212" y="162"/>
                  </a:lnTo>
                  <a:lnTo>
                    <a:pt x="212" y="162"/>
                  </a:lnTo>
                  <a:lnTo>
                    <a:pt x="212" y="163"/>
                  </a:lnTo>
                  <a:lnTo>
                    <a:pt x="212" y="163"/>
                  </a:lnTo>
                  <a:lnTo>
                    <a:pt x="212" y="163"/>
                  </a:lnTo>
                  <a:lnTo>
                    <a:pt x="212" y="163"/>
                  </a:lnTo>
                  <a:lnTo>
                    <a:pt x="212" y="163"/>
                  </a:lnTo>
                  <a:lnTo>
                    <a:pt x="212" y="164"/>
                  </a:lnTo>
                  <a:lnTo>
                    <a:pt x="212" y="164"/>
                  </a:lnTo>
                  <a:lnTo>
                    <a:pt x="212" y="164"/>
                  </a:lnTo>
                  <a:lnTo>
                    <a:pt x="212" y="165"/>
                  </a:lnTo>
                  <a:lnTo>
                    <a:pt x="212" y="165"/>
                  </a:lnTo>
                  <a:lnTo>
                    <a:pt x="212" y="166"/>
                  </a:lnTo>
                  <a:lnTo>
                    <a:pt x="211" y="166"/>
                  </a:lnTo>
                  <a:lnTo>
                    <a:pt x="211" y="166"/>
                  </a:lnTo>
                  <a:lnTo>
                    <a:pt x="211" y="167"/>
                  </a:lnTo>
                  <a:lnTo>
                    <a:pt x="211" y="167"/>
                  </a:lnTo>
                  <a:lnTo>
                    <a:pt x="211" y="168"/>
                  </a:lnTo>
                  <a:lnTo>
                    <a:pt x="211" y="168"/>
                  </a:lnTo>
                  <a:lnTo>
                    <a:pt x="211" y="168"/>
                  </a:lnTo>
                  <a:lnTo>
                    <a:pt x="211" y="169"/>
                  </a:lnTo>
                  <a:lnTo>
                    <a:pt x="211" y="169"/>
                  </a:lnTo>
                  <a:lnTo>
                    <a:pt x="210" y="170"/>
                  </a:lnTo>
                  <a:lnTo>
                    <a:pt x="210" y="170"/>
                  </a:lnTo>
                  <a:lnTo>
                    <a:pt x="210" y="170"/>
                  </a:lnTo>
                  <a:lnTo>
                    <a:pt x="210" y="171"/>
                  </a:lnTo>
                  <a:lnTo>
                    <a:pt x="210" y="171"/>
                  </a:lnTo>
                  <a:lnTo>
                    <a:pt x="210" y="171"/>
                  </a:lnTo>
                  <a:lnTo>
                    <a:pt x="210" y="172"/>
                  </a:lnTo>
                  <a:lnTo>
                    <a:pt x="209" y="172"/>
                  </a:lnTo>
                  <a:lnTo>
                    <a:pt x="209" y="173"/>
                  </a:lnTo>
                  <a:lnTo>
                    <a:pt x="209" y="173"/>
                  </a:lnTo>
                  <a:lnTo>
                    <a:pt x="209" y="173"/>
                  </a:lnTo>
                  <a:lnTo>
                    <a:pt x="209" y="173"/>
                  </a:lnTo>
                  <a:lnTo>
                    <a:pt x="208" y="173"/>
                  </a:lnTo>
                  <a:lnTo>
                    <a:pt x="208" y="173"/>
                  </a:lnTo>
                  <a:lnTo>
                    <a:pt x="208" y="174"/>
                  </a:lnTo>
                  <a:lnTo>
                    <a:pt x="208" y="174"/>
                  </a:lnTo>
                  <a:lnTo>
                    <a:pt x="208" y="174"/>
                  </a:lnTo>
                  <a:lnTo>
                    <a:pt x="207" y="175"/>
                  </a:lnTo>
                  <a:lnTo>
                    <a:pt x="207" y="175"/>
                  </a:lnTo>
                  <a:lnTo>
                    <a:pt x="207" y="175"/>
                  </a:lnTo>
                  <a:lnTo>
                    <a:pt x="207" y="176"/>
                  </a:lnTo>
                  <a:lnTo>
                    <a:pt x="206" y="176"/>
                  </a:lnTo>
                  <a:lnTo>
                    <a:pt x="206" y="176"/>
                  </a:lnTo>
                  <a:lnTo>
                    <a:pt x="206" y="177"/>
                  </a:lnTo>
                  <a:lnTo>
                    <a:pt x="206" y="177"/>
                  </a:lnTo>
                  <a:lnTo>
                    <a:pt x="206" y="177"/>
                  </a:lnTo>
                  <a:lnTo>
                    <a:pt x="206" y="178"/>
                  </a:lnTo>
                  <a:lnTo>
                    <a:pt x="206" y="178"/>
                  </a:lnTo>
                  <a:lnTo>
                    <a:pt x="205" y="178"/>
                  </a:lnTo>
                  <a:lnTo>
                    <a:pt x="205" y="178"/>
                  </a:lnTo>
                  <a:lnTo>
                    <a:pt x="205" y="179"/>
                  </a:lnTo>
                  <a:lnTo>
                    <a:pt x="205" y="179"/>
                  </a:lnTo>
                  <a:lnTo>
                    <a:pt x="204" y="179"/>
                  </a:lnTo>
                  <a:lnTo>
                    <a:pt x="204" y="180"/>
                  </a:lnTo>
                  <a:lnTo>
                    <a:pt x="204" y="180"/>
                  </a:lnTo>
                  <a:lnTo>
                    <a:pt x="203" y="180"/>
                  </a:lnTo>
                  <a:lnTo>
                    <a:pt x="203" y="180"/>
                  </a:lnTo>
                  <a:lnTo>
                    <a:pt x="203" y="181"/>
                  </a:lnTo>
                  <a:lnTo>
                    <a:pt x="202" y="181"/>
                  </a:lnTo>
                  <a:lnTo>
                    <a:pt x="202" y="181"/>
                  </a:lnTo>
                  <a:lnTo>
                    <a:pt x="202" y="181"/>
                  </a:lnTo>
                  <a:lnTo>
                    <a:pt x="201" y="182"/>
                  </a:lnTo>
                  <a:lnTo>
                    <a:pt x="201" y="182"/>
                  </a:lnTo>
                  <a:lnTo>
                    <a:pt x="201" y="182"/>
                  </a:lnTo>
                  <a:lnTo>
                    <a:pt x="200" y="182"/>
                  </a:lnTo>
                  <a:lnTo>
                    <a:pt x="200" y="182"/>
                  </a:lnTo>
                  <a:lnTo>
                    <a:pt x="200" y="182"/>
                  </a:lnTo>
                  <a:lnTo>
                    <a:pt x="199" y="182"/>
                  </a:lnTo>
                  <a:lnTo>
                    <a:pt x="199" y="182"/>
                  </a:lnTo>
                  <a:lnTo>
                    <a:pt x="199" y="183"/>
                  </a:lnTo>
                  <a:lnTo>
                    <a:pt x="198" y="183"/>
                  </a:lnTo>
                  <a:lnTo>
                    <a:pt x="198" y="183"/>
                  </a:lnTo>
                  <a:lnTo>
                    <a:pt x="197" y="183"/>
                  </a:lnTo>
                  <a:lnTo>
                    <a:pt x="197" y="183"/>
                  </a:lnTo>
                  <a:lnTo>
                    <a:pt x="197" y="184"/>
                  </a:lnTo>
                  <a:lnTo>
                    <a:pt x="196" y="184"/>
                  </a:lnTo>
                  <a:lnTo>
                    <a:pt x="196" y="184"/>
                  </a:lnTo>
                  <a:lnTo>
                    <a:pt x="196" y="184"/>
                  </a:lnTo>
                  <a:lnTo>
                    <a:pt x="196" y="184"/>
                  </a:lnTo>
                  <a:lnTo>
                    <a:pt x="196" y="184"/>
                  </a:lnTo>
                  <a:lnTo>
                    <a:pt x="196" y="185"/>
                  </a:lnTo>
                  <a:lnTo>
                    <a:pt x="195" y="185"/>
                  </a:lnTo>
                  <a:lnTo>
                    <a:pt x="195" y="185"/>
                  </a:lnTo>
                  <a:lnTo>
                    <a:pt x="194" y="185"/>
                  </a:lnTo>
                  <a:lnTo>
                    <a:pt x="194" y="185"/>
                  </a:lnTo>
                  <a:lnTo>
                    <a:pt x="194" y="185"/>
                  </a:lnTo>
                  <a:lnTo>
                    <a:pt x="193" y="185"/>
                  </a:lnTo>
                  <a:lnTo>
                    <a:pt x="193" y="186"/>
                  </a:lnTo>
                  <a:lnTo>
                    <a:pt x="192" y="186"/>
                  </a:lnTo>
                  <a:lnTo>
                    <a:pt x="192" y="186"/>
                  </a:lnTo>
                  <a:lnTo>
                    <a:pt x="192" y="186"/>
                  </a:lnTo>
                  <a:lnTo>
                    <a:pt x="191" y="186"/>
                  </a:lnTo>
                  <a:lnTo>
                    <a:pt x="191" y="186"/>
                  </a:lnTo>
                  <a:lnTo>
                    <a:pt x="191" y="186"/>
                  </a:lnTo>
                  <a:lnTo>
                    <a:pt x="190" y="186"/>
                  </a:lnTo>
                  <a:lnTo>
                    <a:pt x="190" y="186"/>
                  </a:lnTo>
                  <a:lnTo>
                    <a:pt x="189" y="187"/>
                  </a:lnTo>
                  <a:lnTo>
                    <a:pt x="189" y="187"/>
                  </a:lnTo>
                  <a:lnTo>
                    <a:pt x="189" y="187"/>
                  </a:lnTo>
                  <a:lnTo>
                    <a:pt x="188" y="187"/>
                  </a:lnTo>
                  <a:lnTo>
                    <a:pt x="187" y="187"/>
                  </a:lnTo>
                  <a:lnTo>
                    <a:pt x="187" y="187"/>
                  </a:lnTo>
                  <a:lnTo>
                    <a:pt x="187" y="187"/>
                  </a:lnTo>
                  <a:lnTo>
                    <a:pt x="186" y="187"/>
                  </a:lnTo>
                  <a:lnTo>
                    <a:pt x="185" y="187"/>
                  </a:lnTo>
                  <a:lnTo>
                    <a:pt x="184" y="187"/>
                  </a:lnTo>
                  <a:lnTo>
                    <a:pt x="184" y="187"/>
                  </a:lnTo>
                  <a:lnTo>
                    <a:pt x="183" y="187"/>
                  </a:lnTo>
                  <a:lnTo>
                    <a:pt x="182" y="187"/>
                  </a:lnTo>
                  <a:lnTo>
                    <a:pt x="181" y="187"/>
                  </a:lnTo>
                  <a:lnTo>
                    <a:pt x="180" y="187"/>
                  </a:lnTo>
                  <a:lnTo>
                    <a:pt x="180" y="187"/>
                  </a:lnTo>
                  <a:lnTo>
                    <a:pt x="179" y="187"/>
                  </a:lnTo>
                  <a:lnTo>
                    <a:pt x="178" y="187"/>
                  </a:lnTo>
                  <a:lnTo>
                    <a:pt x="177" y="187"/>
                  </a:lnTo>
                  <a:lnTo>
                    <a:pt x="177" y="187"/>
                  </a:lnTo>
                  <a:lnTo>
                    <a:pt x="177" y="187"/>
                  </a:lnTo>
                  <a:lnTo>
                    <a:pt x="176" y="187"/>
                  </a:lnTo>
                  <a:lnTo>
                    <a:pt x="175" y="187"/>
                  </a:lnTo>
                  <a:lnTo>
                    <a:pt x="174" y="187"/>
                  </a:lnTo>
                  <a:lnTo>
                    <a:pt x="174" y="186"/>
                  </a:lnTo>
                  <a:lnTo>
                    <a:pt x="173" y="186"/>
                  </a:lnTo>
                  <a:lnTo>
                    <a:pt x="172" y="186"/>
                  </a:lnTo>
                  <a:lnTo>
                    <a:pt x="171" y="186"/>
                  </a:lnTo>
                  <a:lnTo>
                    <a:pt x="170" y="186"/>
                  </a:lnTo>
                  <a:lnTo>
                    <a:pt x="170" y="185"/>
                  </a:lnTo>
                  <a:lnTo>
                    <a:pt x="169" y="185"/>
                  </a:lnTo>
                  <a:lnTo>
                    <a:pt x="168" y="185"/>
                  </a:lnTo>
                  <a:lnTo>
                    <a:pt x="167" y="185"/>
                  </a:lnTo>
                  <a:lnTo>
                    <a:pt x="167" y="185"/>
                  </a:lnTo>
                  <a:lnTo>
                    <a:pt x="167" y="184"/>
                  </a:lnTo>
                  <a:lnTo>
                    <a:pt x="166" y="184"/>
                  </a:lnTo>
                  <a:lnTo>
                    <a:pt x="165" y="184"/>
                  </a:lnTo>
                  <a:lnTo>
                    <a:pt x="164" y="184"/>
                  </a:lnTo>
                  <a:lnTo>
                    <a:pt x="164" y="183"/>
                  </a:lnTo>
                  <a:lnTo>
                    <a:pt x="163" y="183"/>
                  </a:lnTo>
                  <a:lnTo>
                    <a:pt x="162" y="183"/>
                  </a:lnTo>
                  <a:lnTo>
                    <a:pt x="161" y="182"/>
                  </a:lnTo>
                  <a:lnTo>
                    <a:pt x="161" y="182"/>
                  </a:lnTo>
                  <a:lnTo>
                    <a:pt x="160" y="182"/>
                  </a:lnTo>
                  <a:lnTo>
                    <a:pt x="159" y="182"/>
                  </a:lnTo>
                  <a:lnTo>
                    <a:pt x="158" y="182"/>
                  </a:lnTo>
                  <a:lnTo>
                    <a:pt x="158" y="182"/>
                  </a:lnTo>
                  <a:lnTo>
                    <a:pt x="158" y="181"/>
                  </a:lnTo>
                  <a:lnTo>
                    <a:pt x="157" y="181"/>
                  </a:lnTo>
                  <a:lnTo>
                    <a:pt x="156" y="181"/>
                  </a:lnTo>
                  <a:lnTo>
                    <a:pt x="155" y="180"/>
                  </a:lnTo>
                  <a:lnTo>
                    <a:pt x="154" y="180"/>
                  </a:lnTo>
                  <a:lnTo>
                    <a:pt x="154" y="179"/>
                  </a:lnTo>
                  <a:lnTo>
                    <a:pt x="153" y="179"/>
                  </a:lnTo>
                  <a:lnTo>
                    <a:pt x="152" y="179"/>
                  </a:lnTo>
                  <a:lnTo>
                    <a:pt x="152" y="179"/>
                  </a:lnTo>
                  <a:lnTo>
                    <a:pt x="151" y="178"/>
                  </a:lnTo>
                  <a:lnTo>
                    <a:pt x="151" y="178"/>
                  </a:lnTo>
                  <a:lnTo>
                    <a:pt x="150" y="177"/>
                  </a:lnTo>
                  <a:lnTo>
                    <a:pt x="149" y="177"/>
                  </a:lnTo>
                  <a:lnTo>
                    <a:pt x="148" y="177"/>
                  </a:lnTo>
                  <a:lnTo>
                    <a:pt x="148" y="176"/>
                  </a:lnTo>
                  <a:lnTo>
                    <a:pt x="148" y="176"/>
                  </a:lnTo>
                  <a:lnTo>
                    <a:pt x="147" y="175"/>
                  </a:lnTo>
                  <a:lnTo>
                    <a:pt x="146" y="175"/>
                  </a:lnTo>
                  <a:lnTo>
                    <a:pt x="145" y="174"/>
                  </a:lnTo>
                  <a:lnTo>
                    <a:pt x="144" y="174"/>
                  </a:lnTo>
                  <a:lnTo>
                    <a:pt x="144" y="173"/>
                  </a:lnTo>
                  <a:lnTo>
                    <a:pt x="143" y="173"/>
                  </a:lnTo>
                  <a:lnTo>
                    <a:pt x="142" y="173"/>
                  </a:lnTo>
                  <a:lnTo>
                    <a:pt x="141" y="173"/>
                  </a:lnTo>
                  <a:lnTo>
                    <a:pt x="140" y="172"/>
                  </a:lnTo>
                  <a:lnTo>
                    <a:pt x="140" y="172"/>
                  </a:lnTo>
                  <a:lnTo>
                    <a:pt x="139" y="171"/>
                  </a:lnTo>
                  <a:lnTo>
                    <a:pt x="139" y="171"/>
                  </a:lnTo>
                  <a:lnTo>
                    <a:pt x="138" y="170"/>
                  </a:lnTo>
                  <a:lnTo>
                    <a:pt x="137" y="170"/>
                  </a:lnTo>
                  <a:lnTo>
                    <a:pt x="137" y="169"/>
                  </a:lnTo>
                  <a:lnTo>
                    <a:pt x="136" y="169"/>
                  </a:lnTo>
                  <a:lnTo>
                    <a:pt x="135" y="168"/>
                  </a:lnTo>
                  <a:lnTo>
                    <a:pt x="134" y="168"/>
                  </a:lnTo>
                  <a:lnTo>
                    <a:pt x="134" y="167"/>
                  </a:lnTo>
                  <a:lnTo>
                    <a:pt x="133" y="166"/>
                  </a:lnTo>
                  <a:lnTo>
                    <a:pt x="132" y="166"/>
                  </a:lnTo>
                  <a:lnTo>
                    <a:pt x="131" y="165"/>
                  </a:lnTo>
                  <a:lnTo>
                    <a:pt x="130" y="165"/>
                  </a:lnTo>
                  <a:lnTo>
                    <a:pt x="130" y="164"/>
                  </a:lnTo>
                  <a:lnTo>
                    <a:pt x="129" y="164"/>
                  </a:lnTo>
                  <a:lnTo>
                    <a:pt x="129" y="163"/>
                  </a:lnTo>
                  <a:lnTo>
                    <a:pt x="128" y="163"/>
                  </a:lnTo>
                  <a:lnTo>
                    <a:pt x="127" y="163"/>
                  </a:lnTo>
                  <a:lnTo>
                    <a:pt x="127" y="162"/>
                  </a:lnTo>
                  <a:lnTo>
                    <a:pt x="126" y="162"/>
                  </a:lnTo>
                  <a:lnTo>
                    <a:pt x="125" y="161"/>
                  </a:lnTo>
                  <a:lnTo>
                    <a:pt x="124" y="160"/>
                  </a:lnTo>
                  <a:lnTo>
                    <a:pt x="123" y="160"/>
                  </a:lnTo>
                  <a:lnTo>
                    <a:pt x="123" y="159"/>
                  </a:lnTo>
                  <a:lnTo>
                    <a:pt x="122" y="158"/>
                  </a:lnTo>
                  <a:lnTo>
                    <a:pt x="120" y="157"/>
                  </a:lnTo>
                  <a:lnTo>
                    <a:pt x="120" y="156"/>
                  </a:lnTo>
                  <a:lnTo>
                    <a:pt x="118" y="155"/>
                  </a:lnTo>
                  <a:lnTo>
                    <a:pt x="116" y="154"/>
                  </a:lnTo>
                  <a:lnTo>
                    <a:pt x="115" y="153"/>
                  </a:lnTo>
                  <a:lnTo>
                    <a:pt x="113" y="152"/>
                  </a:lnTo>
                  <a:lnTo>
                    <a:pt x="112" y="150"/>
                  </a:lnTo>
                  <a:lnTo>
                    <a:pt x="110" y="149"/>
                  </a:lnTo>
                  <a:lnTo>
                    <a:pt x="110" y="148"/>
                  </a:lnTo>
                  <a:lnTo>
                    <a:pt x="108" y="146"/>
                  </a:lnTo>
                  <a:lnTo>
                    <a:pt x="107" y="145"/>
                  </a:lnTo>
                  <a:lnTo>
                    <a:pt x="105" y="144"/>
                  </a:lnTo>
                  <a:lnTo>
                    <a:pt x="103" y="143"/>
                  </a:lnTo>
                  <a:lnTo>
                    <a:pt x="102" y="142"/>
                  </a:lnTo>
                  <a:lnTo>
                    <a:pt x="101" y="140"/>
                  </a:lnTo>
                  <a:lnTo>
                    <a:pt x="100" y="139"/>
                  </a:lnTo>
                  <a:lnTo>
                    <a:pt x="98" y="138"/>
                  </a:lnTo>
                  <a:lnTo>
                    <a:pt x="97" y="136"/>
                  </a:lnTo>
                  <a:lnTo>
                    <a:pt x="95" y="135"/>
                  </a:lnTo>
                  <a:lnTo>
                    <a:pt x="94" y="134"/>
                  </a:lnTo>
                  <a:lnTo>
                    <a:pt x="92" y="133"/>
                  </a:lnTo>
                  <a:lnTo>
                    <a:pt x="91" y="131"/>
                  </a:lnTo>
                  <a:lnTo>
                    <a:pt x="91" y="130"/>
                  </a:lnTo>
                  <a:lnTo>
                    <a:pt x="89" y="129"/>
                  </a:lnTo>
                  <a:lnTo>
                    <a:pt x="88" y="127"/>
                  </a:lnTo>
                  <a:lnTo>
                    <a:pt x="86" y="126"/>
                  </a:lnTo>
                  <a:lnTo>
                    <a:pt x="85" y="125"/>
                  </a:lnTo>
                  <a:lnTo>
                    <a:pt x="83" y="124"/>
                  </a:lnTo>
                  <a:lnTo>
                    <a:pt x="82" y="123"/>
                  </a:lnTo>
                  <a:lnTo>
                    <a:pt x="81" y="121"/>
                  </a:lnTo>
                  <a:lnTo>
                    <a:pt x="81" y="121"/>
                  </a:lnTo>
                  <a:lnTo>
                    <a:pt x="80" y="120"/>
                  </a:lnTo>
                  <a:lnTo>
                    <a:pt x="79" y="118"/>
                  </a:lnTo>
                  <a:lnTo>
                    <a:pt x="78" y="117"/>
                  </a:lnTo>
                  <a:lnTo>
                    <a:pt x="76" y="116"/>
                  </a:lnTo>
                  <a:lnTo>
                    <a:pt x="75" y="115"/>
                  </a:lnTo>
                  <a:lnTo>
                    <a:pt x="74" y="114"/>
                  </a:lnTo>
                  <a:lnTo>
                    <a:pt x="72" y="112"/>
                  </a:lnTo>
                  <a:lnTo>
                    <a:pt x="72" y="111"/>
                  </a:lnTo>
                  <a:lnTo>
                    <a:pt x="71" y="110"/>
                  </a:lnTo>
                  <a:lnTo>
                    <a:pt x="70" y="108"/>
                  </a:lnTo>
                  <a:lnTo>
                    <a:pt x="68" y="107"/>
                  </a:lnTo>
                  <a:lnTo>
                    <a:pt x="67" y="106"/>
                  </a:lnTo>
                  <a:lnTo>
                    <a:pt x="66" y="105"/>
                  </a:lnTo>
                  <a:lnTo>
                    <a:pt x="65" y="104"/>
                  </a:lnTo>
                  <a:lnTo>
                    <a:pt x="64" y="103"/>
                  </a:lnTo>
                  <a:lnTo>
                    <a:pt x="63" y="101"/>
                  </a:lnTo>
                  <a:lnTo>
                    <a:pt x="62" y="100"/>
                  </a:lnTo>
                  <a:lnTo>
                    <a:pt x="61" y="99"/>
                  </a:lnTo>
                  <a:lnTo>
                    <a:pt x="60" y="98"/>
                  </a:lnTo>
                  <a:lnTo>
                    <a:pt x="59" y="97"/>
                  </a:lnTo>
                  <a:lnTo>
                    <a:pt x="58" y="96"/>
                  </a:lnTo>
                  <a:lnTo>
                    <a:pt x="57" y="95"/>
                  </a:lnTo>
                  <a:lnTo>
                    <a:pt x="56" y="94"/>
                  </a:lnTo>
                  <a:lnTo>
                    <a:pt x="55" y="93"/>
                  </a:lnTo>
                  <a:lnTo>
                    <a:pt x="54" y="92"/>
                  </a:lnTo>
                  <a:lnTo>
                    <a:pt x="53" y="91"/>
                  </a:lnTo>
                  <a:lnTo>
                    <a:pt x="53" y="90"/>
                  </a:lnTo>
                  <a:lnTo>
                    <a:pt x="52" y="88"/>
                  </a:lnTo>
                  <a:lnTo>
                    <a:pt x="52" y="87"/>
                  </a:lnTo>
                  <a:lnTo>
                    <a:pt x="51" y="86"/>
                  </a:lnTo>
                  <a:lnTo>
                    <a:pt x="50" y="86"/>
                  </a:lnTo>
                  <a:lnTo>
                    <a:pt x="49" y="85"/>
                  </a:lnTo>
                  <a:lnTo>
                    <a:pt x="48" y="84"/>
                  </a:lnTo>
                  <a:lnTo>
                    <a:pt x="48" y="84"/>
                  </a:lnTo>
                  <a:lnTo>
                    <a:pt x="47" y="83"/>
                  </a:lnTo>
                  <a:lnTo>
                    <a:pt x="46" y="82"/>
                  </a:lnTo>
                  <a:lnTo>
                    <a:pt x="46" y="81"/>
                  </a:lnTo>
                  <a:lnTo>
                    <a:pt x="45" y="80"/>
                  </a:lnTo>
                  <a:lnTo>
                    <a:pt x="44" y="79"/>
                  </a:lnTo>
                  <a:lnTo>
                    <a:pt x="44" y="78"/>
                  </a:lnTo>
                  <a:lnTo>
                    <a:pt x="43" y="78"/>
                  </a:lnTo>
                  <a:lnTo>
                    <a:pt x="43" y="77"/>
                  </a:lnTo>
                  <a:lnTo>
                    <a:pt x="43" y="77"/>
                  </a:lnTo>
                  <a:lnTo>
                    <a:pt x="43" y="77"/>
                  </a:lnTo>
                  <a:lnTo>
                    <a:pt x="42" y="76"/>
                  </a:lnTo>
                  <a:lnTo>
                    <a:pt x="42" y="75"/>
                  </a:lnTo>
                  <a:lnTo>
                    <a:pt x="41" y="74"/>
                  </a:lnTo>
                  <a:lnTo>
                    <a:pt x="41" y="74"/>
                  </a:lnTo>
                  <a:lnTo>
                    <a:pt x="40" y="73"/>
                  </a:lnTo>
                  <a:lnTo>
                    <a:pt x="40" y="72"/>
                  </a:lnTo>
                  <a:lnTo>
                    <a:pt x="39" y="71"/>
                  </a:lnTo>
                  <a:lnTo>
                    <a:pt x="39" y="71"/>
                  </a:lnTo>
                  <a:lnTo>
                    <a:pt x="38" y="70"/>
                  </a:lnTo>
                  <a:lnTo>
                    <a:pt x="38" y="69"/>
                  </a:lnTo>
                  <a:lnTo>
                    <a:pt x="37" y="68"/>
                  </a:lnTo>
                  <a:lnTo>
                    <a:pt x="37" y="68"/>
                  </a:lnTo>
                  <a:lnTo>
                    <a:pt x="36" y="67"/>
                  </a:lnTo>
                  <a:lnTo>
                    <a:pt x="35" y="67"/>
                  </a:lnTo>
                  <a:lnTo>
                    <a:pt x="35" y="65"/>
                  </a:lnTo>
                  <a:lnTo>
                    <a:pt x="34" y="64"/>
                  </a:lnTo>
                  <a:lnTo>
                    <a:pt x="34" y="62"/>
                  </a:lnTo>
                  <a:lnTo>
                    <a:pt x="34" y="62"/>
                  </a:lnTo>
                  <a:lnTo>
                    <a:pt x="33" y="61"/>
                  </a:lnTo>
                  <a:lnTo>
                    <a:pt x="31" y="58"/>
                  </a:lnTo>
                  <a:lnTo>
                    <a:pt x="30" y="56"/>
                  </a:lnTo>
                  <a:lnTo>
                    <a:pt x="29" y="55"/>
                  </a:lnTo>
                  <a:lnTo>
                    <a:pt x="28" y="53"/>
                  </a:lnTo>
                  <a:lnTo>
                    <a:pt x="27" y="52"/>
                  </a:lnTo>
                  <a:lnTo>
                    <a:pt x="27" y="51"/>
                  </a:lnTo>
                  <a:lnTo>
                    <a:pt x="26" y="49"/>
                  </a:lnTo>
                  <a:lnTo>
                    <a:pt x="25" y="48"/>
                  </a:lnTo>
                  <a:lnTo>
                    <a:pt x="25" y="48"/>
                  </a:lnTo>
                  <a:lnTo>
                    <a:pt x="24" y="48"/>
                  </a:lnTo>
                  <a:lnTo>
                    <a:pt x="24" y="47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23" y="45"/>
                  </a:lnTo>
                  <a:lnTo>
                    <a:pt x="23" y="44"/>
                  </a:lnTo>
                  <a:lnTo>
                    <a:pt x="23" y="44"/>
                  </a:lnTo>
                  <a:lnTo>
                    <a:pt x="22" y="43"/>
                  </a:lnTo>
                  <a:lnTo>
                    <a:pt x="22" y="42"/>
                  </a:lnTo>
                  <a:lnTo>
                    <a:pt x="21" y="42"/>
                  </a:lnTo>
                  <a:lnTo>
                    <a:pt x="21" y="41"/>
                  </a:lnTo>
                  <a:lnTo>
                    <a:pt x="20" y="41"/>
                  </a:lnTo>
                  <a:lnTo>
                    <a:pt x="20" y="40"/>
                  </a:lnTo>
                  <a:lnTo>
                    <a:pt x="20" y="39"/>
                  </a:lnTo>
                  <a:lnTo>
                    <a:pt x="19" y="39"/>
                  </a:lnTo>
                  <a:lnTo>
                    <a:pt x="19" y="38"/>
                  </a:lnTo>
                  <a:lnTo>
                    <a:pt x="18" y="38"/>
                  </a:lnTo>
                  <a:lnTo>
                    <a:pt x="18" y="38"/>
                  </a:lnTo>
                  <a:lnTo>
                    <a:pt x="17" y="37"/>
                  </a:lnTo>
                  <a:lnTo>
                    <a:pt x="17" y="37"/>
                  </a:lnTo>
                  <a:lnTo>
                    <a:pt x="17" y="37"/>
                  </a:lnTo>
                  <a:lnTo>
                    <a:pt x="16" y="36"/>
                  </a:lnTo>
                  <a:lnTo>
                    <a:pt x="15" y="35"/>
                  </a:lnTo>
                  <a:lnTo>
                    <a:pt x="14" y="34"/>
                  </a:lnTo>
                  <a:lnTo>
                    <a:pt x="14" y="32"/>
                  </a:lnTo>
                  <a:lnTo>
                    <a:pt x="12" y="30"/>
                  </a:lnTo>
                  <a:lnTo>
                    <a:pt x="11" y="29"/>
                  </a:lnTo>
                  <a:lnTo>
                    <a:pt x="11" y="29"/>
                  </a:lnTo>
                  <a:lnTo>
                    <a:pt x="10" y="29"/>
                  </a:lnTo>
                  <a:lnTo>
                    <a:pt x="10" y="28"/>
                  </a:lnTo>
                  <a:lnTo>
                    <a:pt x="9" y="27"/>
                  </a:lnTo>
                  <a:lnTo>
                    <a:pt x="8" y="26"/>
                  </a:lnTo>
                  <a:lnTo>
                    <a:pt x="7" y="25"/>
                  </a:lnTo>
                  <a:lnTo>
                    <a:pt x="7" y="24"/>
                  </a:lnTo>
                  <a:lnTo>
                    <a:pt x="6" y="23"/>
                  </a:lnTo>
                  <a:lnTo>
                    <a:pt x="5" y="22"/>
                  </a:lnTo>
                  <a:lnTo>
                    <a:pt x="5" y="21"/>
                  </a:lnTo>
                  <a:lnTo>
                    <a:pt x="5" y="20"/>
                  </a:lnTo>
                  <a:lnTo>
                    <a:pt x="5" y="20"/>
                  </a:lnTo>
                  <a:lnTo>
                    <a:pt x="4" y="19"/>
                  </a:lnTo>
                  <a:lnTo>
                    <a:pt x="4" y="19"/>
                  </a:lnTo>
                  <a:lnTo>
                    <a:pt x="4" y="19"/>
                  </a:lnTo>
                  <a:lnTo>
                    <a:pt x="3" y="19"/>
                  </a:lnTo>
                  <a:lnTo>
                    <a:pt x="3" y="19"/>
                  </a:lnTo>
                  <a:lnTo>
                    <a:pt x="3" y="18"/>
                  </a:lnTo>
                  <a:lnTo>
                    <a:pt x="3" y="18"/>
                  </a:lnTo>
                  <a:lnTo>
                    <a:pt x="2" y="17"/>
                  </a:lnTo>
                  <a:lnTo>
                    <a:pt x="2" y="17"/>
                  </a:lnTo>
                  <a:lnTo>
                    <a:pt x="2" y="16"/>
                  </a:lnTo>
                  <a:lnTo>
                    <a:pt x="1" y="15"/>
                  </a:lnTo>
                  <a:lnTo>
                    <a:pt x="1" y="15"/>
                  </a:lnTo>
                  <a:lnTo>
                    <a:pt x="1" y="14"/>
                  </a:lnTo>
                  <a:lnTo>
                    <a:pt x="1" y="14"/>
                  </a:lnTo>
                  <a:lnTo>
                    <a:pt x="1" y="13"/>
                  </a:lnTo>
                  <a:lnTo>
                    <a:pt x="0" y="12"/>
                  </a:lnTo>
                  <a:lnTo>
                    <a:pt x="0" y="11"/>
                  </a:lnTo>
                  <a:lnTo>
                    <a:pt x="0" y="10"/>
                  </a:lnTo>
                  <a:lnTo>
                    <a:pt x="1" y="9"/>
                  </a:lnTo>
                  <a:lnTo>
                    <a:pt x="1" y="7"/>
                  </a:lnTo>
                  <a:lnTo>
                    <a:pt x="2" y="5"/>
                  </a:lnTo>
                  <a:lnTo>
                    <a:pt x="3" y="4"/>
                  </a:lnTo>
                  <a:lnTo>
                    <a:pt x="4" y="3"/>
                  </a:lnTo>
                  <a:lnTo>
                    <a:pt x="4" y="3"/>
                  </a:lnTo>
                  <a:lnTo>
                    <a:pt x="5" y="2"/>
                  </a:lnTo>
                  <a:lnTo>
                    <a:pt x="5" y="1"/>
                  </a:lnTo>
                  <a:lnTo>
                    <a:pt x="5" y="1"/>
                  </a:lnTo>
                  <a:lnTo>
                    <a:pt x="6" y="1"/>
                  </a:lnTo>
                  <a:lnTo>
                    <a:pt x="8" y="0"/>
                  </a:lnTo>
                  <a:lnTo>
                    <a:pt x="9" y="0"/>
                  </a:lnTo>
                  <a:lnTo>
                    <a:pt x="10" y="0"/>
                  </a:lnTo>
                  <a:lnTo>
                    <a:pt x="17" y="3"/>
                  </a:lnTo>
                  <a:lnTo>
                    <a:pt x="21" y="9"/>
                  </a:lnTo>
                  <a:lnTo>
                    <a:pt x="21" y="9"/>
                  </a:lnTo>
                  <a:lnTo>
                    <a:pt x="21" y="9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20" y="7"/>
                  </a:lnTo>
                  <a:close/>
                  <a:moveTo>
                    <a:pt x="41" y="34"/>
                  </a:moveTo>
                  <a:lnTo>
                    <a:pt x="41" y="35"/>
                  </a:lnTo>
                  <a:lnTo>
                    <a:pt x="42" y="36"/>
                  </a:lnTo>
                  <a:lnTo>
                    <a:pt x="42" y="37"/>
                  </a:lnTo>
                  <a:lnTo>
                    <a:pt x="43" y="37"/>
                  </a:lnTo>
                  <a:lnTo>
                    <a:pt x="43" y="38"/>
                  </a:lnTo>
                  <a:lnTo>
                    <a:pt x="43" y="38"/>
                  </a:lnTo>
                  <a:lnTo>
                    <a:pt x="44" y="40"/>
                  </a:lnTo>
                  <a:lnTo>
                    <a:pt x="45" y="41"/>
                  </a:lnTo>
                  <a:lnTo>
                    <a:pt x="46" y="43"/>
                  </a:lnTo>
                  <a:lnTo>
                    <a:pt x="47" y="44"/>
                  </a:lnTo>
                  <a:lnTo>
                    <a:pt x="47" y="46"/>
                  </a:lnTo>
                  <a:lnTo>
                    <a:pt x="49" y="48"/>
                  </a:lnTo>
                  <a:lnTo>
                    <a:pt x="51" y="50"/>
                  </a:lnTo>
                  <a:lnTo>
                    <a:pt x="51" y="51"/>
                  </a:lnTo>
                  <a:lnTo>
                    <a:pt x="52" y="52"/>
                  </a:lnTo>
                  <a:lnTo>
                    <a:pt x="52" y="53"/>
                  </a:lnTo>
                  <a:lnTo>
                    <a:pt x="53" y="54"/>
                  </a:lnTo>
                  <a:lnTo>
                    <a:pt x="53" y="56"/>
                  </a:lnTo>
                  <a:lnTo>
                    <a:pt x="54" y="57"/>
                  </a:lnTo>
                  <a:lnTo>
                    <a:pt x="54" y="58"/>
                  </a:lnTo>
                  <a:lnTo>
                    <a:pt x="55" y="58"/>
                  </a:lnTo>
                  <a:lnTo>
                    <a:pt x="55" y="58"/>
                  </a:lnTo>
                  <a:lnTo>
                    <a:pt x="55" y="59"/>
                  </a:lnTo>
                  <a:lnTo>
                    <a:pt x="56" y="59"/>
                  </a:lnTo>
                  <a:lnTo>
                    <a:pt x="56" y="60"/>
                  </a:lnTo>
                  <a:lnTo>
                    <a:pt x="57" y="61"/>
                  </a:lnTo>
                  <a:lnTo>
                    <a:pt x="57" y="61"/>
                  </a:lnTo>
                  <a:lnTo>
                    <a:pt x="57" y="62"/>
                  </a:lnTo>
                  <a:lnTo>
                    <a:pt x="58" y="62"/>
                  </a:lnTo>
                  <a:lnTo>
                    <a:pt x="58" y="63"/>
                  </a:lnTo>
                  <a:lnTo>
                    <a:pt x="59" y="64"/>
                  </a:lnTo>
                  <a:lnTo>
                    <a:pt x="59" y="64"/>
                  </a:lnTo>
                  <a:lnTo>
                    <a:pt x="60" y="65"/>
                  </a:lnTo>
                  <a:lnTo>
                    <a:pt x="60" y="66"/>
                  </a:lnTo>
                  <a:lnTo>
                    <a:pt x="61" y="66"/>
                  </a:lnTo>
                  <a:lnTo>
                    <a:pt x="61" y="67"/>
                  </a:lnTo>
                  <a:lnTo>
                    <a:pt x="62" y="67"/>
                  </a:lnTo>
                  <a:lnTo>
                    <a:pt x="62" y="67"/>
                  </a:lnTo>
                  <a:lnTo>
                    <a:pt x="62" y="68"/>
                  </a:lnTo>
                  <a:lnTo>
                    <a:pt x="62" y="69"/>
                  </a:lnTo>
                  <a:lnTo>
                    <a:pt x="63" y="70"/>
                  </a:lnTo>
                  <a:lnTo>
                    <a:pt x="64" y="70"/>
                  </a:lnTo>
                  <a:lnTo>
                    <a:pt x="64" y="71"/>
                  </a:lnTo>
                  <a:lnTo>
                    <a:pt x="65" y="72"/>
                  </a:lnTo>
                  <a:lnTo>
                    <a:pt x="66" y="73"/>
                  </a:lnTo>
                  <a:lnTo>
                    <a:pt x="66" y="74"/>
                  </a:lnTo>
                  <a:lnTo>
                    <a:pt x="67" y="75"/>
                  </a:lnTo>
                  <a:lnTo>
                    <a:pt x="68" y="76"/>
                  </a:lnTo>
                  <a:lnTo>
                    <a:pt x="69" y="77"/>
                  </a:lnTo>
                  <a:lnTo>
                    <a:pt x="70" y="77"/>
                  </a:lnTo>
                  <a:lnTo>
                    <a:pt x="71" y="78"/>
                  </a:lnTo>
                  <a:lnTo>
                    <a:pt x="72" y="79"/>
                  </a:lnTo>
                  <a:lnTo>
                    <a:pt x="72" y="80"/>
                  </a:lnTo>
                  <a:lnTo>
                    <a:pt x="72" y="81"/>
                  </a:lnTo>
                  <a:lnTo>
                    <a:pt x="73" y="82"/>
                  </a:lnTo>
                  <a:lnTo>
                    <a:pt x="74" y="84"/>
                  </a:lnTo>
                  <a:lnTo>
                    <a:pt x="75" y="85"/>
                  </a:lnTo>
                  <a:lnTo>
                    <a:pt x="76" y="86"/>
                  </a:lnTo>
                  <a:lnTo>
                    <a:pt x="77" y="86"/>
                  </a:lnTo>
                  <a:lnTo>
                    <a:pt x="79" y="87"/>
                  </a:lnTo>
                  <a:lnTo>
                    <a:pt x="80" y="89"/>
                  </a:lnTo>
                  <a:lnTo>
                    <a:pt x="81" y="90"/>
                  </a:lnTo>
                  <a:lnTo>
                    <a:pt x="81" y="91"/>
                  </a:lnTo>
                  <a:lnTo>
                    <a:pt x="82" y="92"/>
                  </a:lnTo>
                  <a:lnTo>
                    <a:pt x="83" y="94"/>
                  </a:lnTo>
                  <a:lnTo>
                    <a:pt x="84" y="95"/>
                  </a:lnTo>
                  <a:lnTo>
                    <a:pt x="86" y="96"/>
                  </a:lnTo>
                  <a:lnTo>
                    <a:pt x="87" y="96"/>
                  </a:lnTo>
                  <a:lnTo>
                    <a:pt x="88" y="98"/>
                  </a:lnTo>
                  <a:lnTo>
                    <a:pt x="89" y="99"/>
                  </a:lnTo>
                  <a:lnTo>
                    <a:pt x="91" y="100"/>
                  </a:lnTo>
                  <a:lnTo>
                    <a:pt x="91" y="102"/>
                  </a:lnTo>
                  <a:lnTo>
                    <a:pt x="92" y="103"/>
                  </a:lnTo>
                  <a:lnTo>
                    <a:pt x="93" y="104"/>
                  </a:lnTo>
                  <a:lnTo>
                    <a:pt x="95" y="106"/>
                  </a:lnTo>
                  <a:lnTo>
                    <a:pt x="96" y="106"/>
                  </a:lnTo>
                  <a:lnTo>
                    <a:pt x="96" y="106"/>
                  </a:lnTo>
                  <a:lnTo>
                    <a:pt x="97" y="108"/>
                  </a:lnTo>
                  <a:lnTo>
                    <a:pt x="99" y="109"/>
                  </a:lnTo>
                  <a:lnTo>
                    <a:pt x="100" y="110"/>
                  </a:lnTo>
                  <a:lnTo>
                    <a:pt x="101" y="112"/>
                  </a:lnTo>
                  <a:lnTo>
                    <a:pt x="102" y="113"/>
                  </a:lnTo>
                  <a:lnTo>
                    <a:pt x="103" y="114"/>
                  </a:lnTo>
                  <a:lnTo>
                    <a:pt x="105" y="115"/>
                  </a:lnTo>
                  <a:lnTo>
                    <a:pt x="106" y="116"/>
                  </a:lnTo>
                  <a:lnTo>
                    <a:pt x="107" y="117"/>
                  </a:lnTo>
                  <a:lnTo>
                    <a:pt x="109" y="119"/>
                  </a:lnTo>
                  <a:lnTo>
                    <a:pt x="110" y="120"/>
                  </a:lnTo>
                  <a:lnTo>
                    <a:pt x="111" y="122"/>
                  </a:lnTo>
                  <a:lnTo>
                    <a:pt x="112" y="123"/>
                  </a:lnTo>
                  <a:lnTo>
                    <a:pt x="113" y="124"/>
                  </a:lnTo>
                  <a:lnTo>
                    <a:pt x="115" y="125"/>
                  </a:lnTo>
                  <a:lnTo>
                    <a:pt x="116" y="126"/>
                  </a:lnTo>
                  <a:lnTo>
                    <a:pt x="118" y="127"/>
                  </a:lnTo>
                  <a:lnTo>
                    <a:pt x="119" y="129"/>
                  </a:lnTo>
                  <a:lnTo>
                    <a:pt x="120" y="130"/>
                  </a:lnTo>
                  <a:lnTo>
                    <a:pt x="121" y="131"/>
                  </a:lnTo>
                  <a:lnTo>
                    <a:pt x="123" y="132"/>
                  </a:lnTo>
                  <a:lnTo>
                    <a:pt x="124" y="134"/>
                  </a:lnTo>
                  <a:lnTo>
                    <a:pt x="126" y="134"/>
                  </a:lnTo>
                  <a:lnTo>
                    <a:pt x="127" y="135"/>
                  </a:lnTo>
                  <a:lnTo>
                    <a:pt x="129" y="136"/>
                  </a:lnTo>
                  <a:lnTo>
                    <a:pt x="129" y="138"/>
                  </a:lnTo>
                  <a:lnTo>
                    <a:pt x="131" y="139"/>
                  </a:lnTo>
                  <a:lnTo>
                    <a:pt x="132" y="140"/>
                  </a:lnTo>
                  <a:lnTo>
                    <a:pt x="134" y="141"/>
                  </a:lnTo>
                  <a:lnTo>
                    <a:pt x="135" y="143"/>
                  </a:lnTo>
                  <a:lnTo>
                    <a:pt x="136" y="143"/>
                  </a:lnTo>
                  <a:lnTo>
                    <a:pt x="136" y="144"/>
                  </a:lnTo>
                  <a:lnTo>
                    <a:pt x="137" y="144"/>
                  </a:lnTo>
                  <a:lnTo>
                    <a:pt x="138" y="144"/>
                  </a:lnTo>
                  <a:lnTo>
                    <a:pt x="139" y="144"/>
                  </a:lnTo>
                  <a:lnTo>
                    <a:pt x="139" y="145"/>
                  </a:lnTo>
                  <a:lnTo>
                    <a:pt x="139" y="146"/>
                  </a:lnTo>
                  <a:lnTo>
                    <a:pt x="140" y="146"/>
                  </a:lnTo>
                  <a:lnTo>
                    <a:pt x="141" y="147"/>
                  </a:lnTo>
                  <a:lnTo>
                    <a:pt x="141" y="147"/>
                  </a:lnTo>
                  <a:lnTo>
                    <a:pt x="142" y="148"/>
                  </a:lnTo>
                  <a:lnTo>
                    <a:pt x="143" y="148"/>
                  </a:lnTo>
                  <a:lnTo>
                    <a:pt x="144" y="149"/>
                  </a:lnTo>
                  <a:lnTo>
                    <a:pt x="144" y="149"/>
                  </a:lnTo>
                  <a:lnTo>
                    <a:pt x="145" y="150"/>
                  </a:lnTo>
                  <a:lnTo>
                    <a:pt x="146" y="150"/>
                  </a:lnTo>
                  <a:lnTo>
                    <a:pt x="146" y="151"/>
                  </a:lnTo>
                  <a:lnTo>
                    <a:pt x="147" y="151"/>
                  </a:lnTo>
                  <a:lnTo>
                    <a:pt x="148" y="152"/>
                  </a:lnTo>
                  <a:lnTo>
                    <a:pt x="148" y="152"/>
                  </a:lnTo>
                  <a:lnTo>
                    <a:pt x="148" y="153"/>
                  </a:lnTo>
                  <a:lnTo>
                    <a:pt x="149" y="153"/>
                  </a:lnTo>
                  <a:lnTo>
                    <a:pt x="150" y="154"/>
                  </a:lnTo>
                  <a:lnTo>
                    <a:pt x="150" y="154"/>
                  </a:lnTo>
                  <a:lnTo>
                    <a:pt x="151" y="154"/>
                  </a:lnTo>
                  <a:lnTo>
                    <a:pt x="152" y="154"/>
                  </a:lnTo>
                  <a:lnTo>
                    <a:pt x="152" y="155"/>
                  </a:lnTo>
                  <a:lnTo>
                    <a:pt x="153" y="155"/>
                  </a:lnTo>
                  <a:lnTo>
                    <a:pt x="154" y="155"/>
                  </a:lnTo>
                  <a:lnTo>
                    <a:pt x="155" y="156"/>
                  </a:lnTo>
                  <a:lnTo>
                    <a:pt x="155" y="156"/>
                  </a:lnTo>
                  <a:lnTo>
                    <a:pt x="156" y="157"/>
                  </a:lnTo>
                  <a:lnTo>
                    <a:pt x="157" y="157"/>
                  </a:lnTo>
                  <a:lnTo>
                    <a:pt x="157" y="157"/>
                  </a:lnTo>
                  <a:lnTo>
                    <a:pt x="158" y="158"/>
                  </a:lnTo>
                  <a:lnTo>
                    <a:pt x="158" y="158"/>
                  </a:lnTo>
                  <a:lnTo>
                    <a:pt x="158" y="159"/>
                  </a:lnTo>
                  <a:lnTo>
                    <a:pt x="159" y="159"/>
                  </a:lnTo>
                  <a:lnTo>
                    <a:pt x="160" y="159"/>
                  </a:lnTo>
                  <a:lnTo>
                    <a:pt x="160" y="160"/>
                  </a:lnTo>
                  <a:lnTo>
                    <a:pt x="161" y="160"/>
                  </a:lnTo>
                  <a:lnTo>
                    <a:pt x="161" y="160"/>
                  </a:lnTo>
                  <a:lnTo>
                    <a:pt x="162" y="160"/>
                  </a:lnTo>
                  <a:lnTo>
                    <a:pt x="162" y="161"/>
                  </a:lnTo>
                  <a:lnTo>
                    <a:pt x="163" y="161"/>
                  </a:lnTo>
                  <a:lnTo>
                    <a:pt x="164" y="161"/>
                  </a:lnTo>
                  <a:lnTo>
                    <a:pt x="164" y="162"/>
                  </a:lnTo>
                  <a:lnTo>
                    <a:pt x="165" y="162"/>
                  </a:lnTo>
                  <a:lnTo>
                    <a:pt x="165" y="162"/>
                  </a:lnTo>
                  <a:lnTo>
                    <a:pt x="166" y="163"/>
                  </a:lnTo>
                  <a:lnTo>
                    <a:pt x="167" y="163"/>
                  </a:lnTo>
                  <a:lnTo>
                    <a:pt x="167" y="163"/>
                  </a:lnTo>
                  <a:lnTo>
                    <a:pt x="167" y="163"/>
                  </a:lnTo>
                  <a:lnTo>
                    <a:pt x="168" y="163"/>
                  </a:lnTo>
                  <a:lnTo>
                    <a:pt x="168" y="163"/>
                  </a:lnTo>
                  <a:lnTo>
                    <a:pt x="169" y="163"/>
                  </a:lnTo>
                  <a:lnTo>
                    <a:pt x="169" y="163"/>
                  </a:lnTo>
                  <a:lnTo>
                    <a:pt x="170" y="164"/>
                  </a:lnTo>
                  <a:lnTo>
                    <a:pt x="171" y="164"/>
                  </a:lnTo>
                  <a:lnTo>
                    <a:pt x="171" y="164"/>
                  </a:lnTo>
                  <a:lnTo>
                    <a:pt x="172" y="164"/>
                  </a:lnTo>
                  <a:lnTo>
                    <a:pt x="172" y="164"/>
                  </a:lnTo>
                  <a:lnTo>
                    <a:pt x="173" y="165"/>
                  </a:lnTo>
                  <a:lnTo>
                    <a:pt x="173" y="165"/>
                  </a:lnTo>
                  <a:lnTo>
                    <a:pt x="174" y="165"/>
                  </a:lnTo>
                  <a:lnTo>
                    <a:pt x="174" y="165"/>
                  </a:lnTo>
                  <a:lnTo>
                    <a:pt x="175" y="165"/>
                  </a:lnTo>
                  <a:lnTo>
                    <a:pt x="175" y="165"/>
                  </a:lnTo>
                  <a:lnTo>
                    <a:pt x="176" y="166"/>
                  </a:lnTo>
                  <a:lnTo>
                    <a:pt x="176" y="166"/>
                  </a:lnTo>
                  <a:lnTo>
                    <a:pt x="177" y="166"/>
                  </a:lnTo>
                  <a:lnTo>
                    <a:pt x="177" y="166"/>
                  </a:lnTo>
                  <a:lnTo>
                    <a:pt x="177" y="166"/>
                  </a:lnTo>
                  <a:lnTo>
                    <a:pt x="177" y="166"/>
                  </a:lnTo>
                  <a:lnTo>
                    <a:pt x="178" y="166"/>
                  </a:lnTo>
                  <a:lnTo>
                    <a:pt x="178" y="166"/>
                  </a:lnTo>
                  <a:lnTo>
                    <a:pt x="179" y="166"/>
                  </a:lnTo>
                  <a:lnTo>
                    <a:pt x="179" y="166"/>
                  </a:lnTo>
                  <a:lnTo>
                    <a:pt x="180" y="166"/>
                  </a:lnTo>
                  <a:lnTo>
                    <a:pt x="180" y="166"/>
                  </a:lnTo>
                  <a:lnTo>
                    <a:pt x="181" y="166"/>
                  </a:lnTo>
                  <a:lnTo>
                    <a:pt x="181" y="166"/>
                  </a:lnTo>
                  <a:lnTo>
                    <a:pt x="181" y="166"/>
                  </a:lnTo>
                  <a:lnTo>
                    <a:pt x="182" y="166"/>
                  </a:lnTo>
                  <a:lnTo>
                    <a:pt x="182" y="166"/>
                  </a:lnTo>
                  <a:lnTo>
                    <a:pt x="182" y="166"/>
                  </a:lnTo>
                  <a:lnTo>
                    <a:pt x="183" y="166"/>
                  </a:lnTo>
                  <a:lnTo>
                    <a:pt x="183" y="166"/>
                  </a:lnTo>
                  <a:lnTo>
                    <a:pt x="184" y="166"/>
                  </a:lnTo>
                  <a:lnTo>
                    <a:pt x="184" y="166"/>
                  </a:lnTo>
                  <a:lnTo>
                    <a:pt x="184" y="166"/>
                  </a:lnTo>
                  <a:lnTo>
                    <a:pt x="185" y="166"/>
                  </a:lnTo>
                  <a:lnTo>
                    <a:pt x="185" y="166"/>
                  </a:lnTo>
                  <a:lnTo>
                    <a:pt x="185" y="166"/>
                  </a:lnTo>
                  <a:lnTo>
                    <a:pt x="185" y="166"/>
                  </a:lnTo>
                  <a:lnTo>
                    <a:pt x="185" y="166"/>
                  </a:lnTo>
                  <a:lnTo>
                    <a:pt x="186" y="166"/>
                  </a:lnTo>
                  <a:lnTo>
                    <a:pt x="186" y="166"/>
                  </a:lnTo>
                  <a:lnTo>
                    <a:pt x="186" y="166"/>
                  </a:lnTo>
                  <a:lnTo>
                    <a:pt x="186" y="166"/>
                  </a:lnTo>
                  <a:lnTo>
                    <a:pt x="186" y="166"/>
                  </a:lnTo>
                  <a:lnTo>
                    <a:pt x="186" y="166"/>
                  </a:lnTo>
                  <a:lnTo>
                    <a:pt x="186" y="166"/>
                  </a:lnTo>
                  <a:lnTo>
                    <a:pt x="187" y="166"/>
                  </a:lnTo>
                  <a:lnTo>
                    <a:pt x="187" y="166"/>
                  </a:lnTo>
                  <a:lnTo>
                    <a:pt x="187" y="166"/>
                  </a:lnTo>
                  <a:lnTo>
                    <a:pt x="187" y="166"/>
                  </a:lnTo>
                  <a:lnTo>
                    <a:pt x="187" y="166"/>
                  </a:lnTo>
                  <a:lnTo>
                    <a:pt x="187" y="166"/>
                  </a:lnTo>
                  <a:lnTo>
                    <a:pt x="187" y="166"/>
                  </a:lnTo>
                  <a:lnTo>
                    <a:pt x="187" y="166"/>
                  </a:lnTo>
                  <a:lnTo>
                    <a:pt x="187" y="166"/>
                  </a:lnTo>
                  <a:lnTo>
                    <a:pt x="187" y="166"/>
                  </a:lnTo>
                  <a:lnTo>
                    <a:pt x="187" y="165"/>
                  </a:lnTo>
                  <a:lnTo>
                    <a:pt x="187" y="165"/>
                  </a:lnTo>
                  <a:lnTo>
                    <a:pt x="187" y="165"/>
                  </a:lnTo>
                  <a:lnTo>
                    <a:pt x="187" y="165"/>
                  </a:lnTo>
                  <a:lnTo>
                    <a:pt x="187" y="165"/>
                  </a:lnTo>
                  <a:lnTo>
                    <a:pt x="187" y="165"/>
                  </a:lnTo>
                  <a:lnTo>
                    <a:pt x="188" y="165"/>
                  </a:lnTo>
                  <a:lnTo>
                    <a:pt x="188" y="165"/>
                  </a:lnTo>
                  <a:lnTo>
                    <a:pt x="188" y="165"/>
                  </a:lnTo>
                  <a:lnTo>
                    <a:pt x="188" y="165"/>
                  </a:lnTo>
                  <a:lnTo>
                    <a:pt x="188" y="165"/>
                  </a:lnTo>
                  <a:lnTo>
                    <a:pt x="188" y="165"/>
                  </a:lnTo>
                  <a:lnTo>
                    <a:pt x="188" y="165"/>
                  </a:lnTo>
                  <a:lnTo>
                    <a:pt x="188" y="165"/>
                  </a:lnTo>
                  <a:lnTo>
                    <a:pt x="188" y="165"/>
                  </a:lnTo>
                  <a:lnTo>
                    <a:pt x="189" y="165"/>
                  </a:lnTo>
                  <a:lnTo>
                    <a:pt x="189" y="164"/>
                  </a:lnTo>
                  <a:lnTo>
                    <a:pt x="189" y="164"/>
                  </a:lnTo>
                  <a:lnTo>
                    <a:pt x="189" y="164"/>
                  </a:lnTo>
                  <a:lnTo>
                    <a:pt x="189" y="164"/>
                  </a:lnTo>
                  <a:lnTo>
                    <a:pt x="189" y="164"/>
                  </a:lnTo>
                  <a:lnTo>
                    <a:pt x="189" y="164"/>
                  </a:lnTo>
                  <a:lnTo>
                    <a:pt x="189" y="164"/>
                  </a:lnTo>
                  <a:lnTo>
                    <a:pt x="189" y="164"/>
                  </a:lnTo>
                  <a:lnTo>
                    <a:pt x="189" y="164"/>
                  </a:lnTo>
                  <a:lnTo>
                    <a:pt x="190" y="164"/>
                  </a:lnTo>
                  <a:lnTo>
                    <a:pt x="190" y="164"/>
                  </a:lnTo>
                  <a:lnTo>
                    <a:pt x="190" y="164"/>
                  </a:lnTo>
                  <a:lnTo>
                    <a:pt x="190" y="164"/>
                  </a:lnTo>
                  <a:lnTo>
                    <a:pt x="190" y="163"/>
                  </a:lnTo>
                  <a:lnTo>
                    <a:pt x="190" y="163"/>
                  </a:lnTo>
                  <a:lnTo>
                    <a:pt x="190" y="163"/>
                  </a:lnTo>
                  <a:lnTo>
                    <a:pt x="190" y="163"/>
                  </a:lnTo>
                  <a:lnTo>
                    <a:pt x="190" y="163"/>
                  </a:lnTo>
                  <a:lnTo>
                    <a:pt x="190" y="163"/>
                  </a:lnTo>
                  <a:lnTo>
                    <a:pt x="190" y="163"/>
                  </a:lnTo>
                  <a:lnTo>
                    <a:pt x="190" y="163"/>
                  </a:lnTo>
                  <a:lnTo>
                    <a:pt x="190" y="163"/>
                  </a:lnTo>
                  <a:lnTo>
                    <a:pt x="190" y="163"/>
                  </a:lnTo>
                  <a:lnTo>
                    <a:pt x="190" y="163"/>
                  </a:lnTo>
                  <a:lnTo>
                    <a:pt x="190" y="163"/>
                  </a:lnTo>
                  <a:lnTo>
                    <a:pt x="190" y="163"/>
                  </a:lnTo>
                  <a:lnTo>
                    <a:pt x="191" y="163"/>
                  </a:lnTo>
                  <a:lnTo>
                    <a:pt x="191" y="163"/>
                  </a:lnTo>
                  <a:lnTo>
                    <a:pt x="191" y="163"/>
                  </a:lnTo>
                  <a:lnTo>
                    <a:pt x="191" y="163"/>
                  </a:lnTo>
                  <a:lnTo>
                    <a:pt x="191" y="163"/>
                  </a:lnTo>
                  <a:lnTo>
                    <a:pt x="191" y="163"/>
                  </a:lnTo>
                  <a:lnTo>
                    <a:pt x="191" y="163"/>
                  </a:lnTo>
                  <a:lnTo>
                    <a:pt x="191" y="163"/>
                  </a:lnTo>
                  <a:lnTo>
                    <a:pt x="191" y="163"/>
                  </a:lnTo>
                  <a:lnTo>
                    <a:pt x="191" y="163"/>
                  </a:lnTo>
                  <a:lnTo>
                    <a:pt x="191" y="163"/>
                  </a:lnTo>
                  <a:lnTo>
                    <a:pt x="191" y="163"/>
                  </a:lnTo>
                  <a:lnTo>
                    <a:pt x="191" y="163"/>
                  </a:lnTo>
                  <a:lnTo>
                    <a:pt x="191" y="163"/>
                  </a:lnTo>
                  <a:lnTo>
                    <a:pt x="191" y="163"/>
                  </a:lnTo>
                  <a:lnTo>
                    <a:pt x="191" y="163"/>
                  </a:lnTo>
                  <a:lnTo>
                    <a:pt x="191" y="163"/>
                  </a:lnTo>
                  <a:lnTo>
                    <a:pt x="191" y="163"/>
                  </a:lnTo>
                  <a:lnTo>
                    <a:pt x="191" y="163"/>
                  </a:lnTo>
                  <a:lnTo>
                    <a:pt x="191" y="163"/>
                  </a:lnTo>
                  <a:lnTo>
                    <a:pt x="191" y="163"/>
                  </a:lnTo>
                  <a:lnTo>
                    <a:pt x="191" y="163"/>
                  </a:lnTo>
                  <a:lnTo>
                    <a:pt x="191" y="162"/>
                  </a:lnTo>
                  <a:lnTo>
                    <a:pt x="191" y="162"/>
                  </a:lnTo>
                  <a:lnTo>
                    <a:pt x="191" y="162"/>
                  </a:lnTo>
                  <a:lnTo>
                    <a:pt x="191" y="162"/>
                  </a:lnTo>
                  <a:lnTo>
                    <a:pt x="191" y="162"/>
                  </a:lnTo>
                  <a:lnTo>
                    <a:pt x="191" y="162"/>
                  </a:lnTo>
                  <a:lnTo>
                    <a:pt x="191" y="162"/>
                  </a:lnTo>
                  <a:lnTo>
                    <a:pt x="191" y="162"/>
                  </a:lnTo>
                  <a:lnTo>
                    <a:pt x="191" y="162"/>
                  </a:lnTo>
                  <a:lnTo>
                    <a:pt x="191" y="162"/>
                  </a:lnTo>
                  <a:lnTo>
                    <a:pt x="191" y="162"/>
                  </a:lnTo>
                  <a:lnTo>
                    <a:pt x="191" y="162"/>
                  </a:lnTo>
                  <a:lnTo>
                    <a:pt x="191" y="162"/>
                  </a:lnTo>
                  <a:lnTo>
                    <a:pt x="191" y="161"/>
                  </a:lnTo>
                  <a:lnTo>
                    <a:pt x="191" y="161"/>
                  </a:lnTo>
                  <a:lnTo>
                    <a:pt x="191" y="161"/>
                  </a:lnTo>
                  <a:lnTo>
                    <a:pt x="191" y="161"/>
                  </a:lnTo>
                  <a:lnTo>
                    <a:pt x="191" y="161"/>
                  </a:lnTo>
                  <a:lnTo>
                    <a:pt x="191" y="161"/>
                  </a:lnTo>
                  <a:lnTo>
                    <a:pt x="191" y="161"/>
                  </a:lnTo>
                  <a:lnTo>
                    <a:pt x="191" y="161"/>
                  </a:lnTo>
                  <a:lnTo>
                    <a:pt x="191" y="160"/>
                  </a:lnTo>
                  <a:lnTo>
                    <a:pt x="191" y="160"/>
                  </a:lnTo>
                  <a:lnTo>
                    <a:pt x="191" y="160"/>
                  </a:lnTo>
                  <a:lnTo>
                    <a:pt x="191" y="160"/>
                  </a:lnTo>
                  <a:lnTo>
                    <a:pt x="191" y="159"/>
                  </a:lnTo>
                  <a:lnTo>
                    <a:pt x="191" y="159"/>
                  </a:lnTo>
                  <a:lnTo>
                    <a:pt x="191" y="159"/>
                  </a:lnTo>
                  <a:lnTo>
                    <a:pt x="191" y="158"/>
                  </a:lnTo>
                  <a:lnTo>
                    <a:pt x="191" y="158"/>
                  </a:lnTo>
                  <a:lnTo>
                    <a:pt x="191" y="158"/>
                  </a:lnTo>
                  <a:lnTo>
                    <a:pt x="191" y="157"/>
                  </a:lnTo>
                  <a:lnTo>
                    <a:pt x="191" y="157"/>
                  </a:lnTo>
                  <a:lnTo>
                    <a:pt x="191" y="157"/>
                  </a:lnTo>
                  <a:lnTo>
                    <a:pt x="190" y="156"/>
                  </a:lnTo>
                  <a:lnTo>
                    <a:pt x="190" y="156"/>
                  </a:lnTo>
                  <a:lnTo>
                    <a:pt x="190" y="155"/>
                  </a:lnTo>
                  <a:lnTo>
                    <a:pt x="190" y="155"/>
                  </a:lnTo>
                  <a:lnTo>
                    <a:pt x="190" y="155"/>
                  </a:lnTo>
                  <a:lnTo>
                    <a:pt x="190" y="154"/>
                  </a:lnTo>
                  <a:lnTo>
                    <a:pt x="190" y="154"/>
                  </a:lnTo>
                  <a:lnTo>
                    <a:pt x="189" y="154"/>
                  </a:lnTo>
                  <a:lnTo>
                    <a:pt x="189" y="154"/>
                  </a:lnTo>
                  <a:lnTo>
                    <a:pt x="189" y="153"/>
                  </a:lnTo>
                  <a:lnTo>
                    <a:pt x="189" y="153"/>
                  </a:lnTo>
                  <a:lnTo>
                    <a:pt x="189" y="152"/>
                  </a:lnTo>
                  <a:lnTo>
                    <a:pt x="188" y="152"/>
                  </a:lnTo>
                  <a:lnTo>
                    <a:pt x="188" y="151"/>
                  </a:lnTo>
                  <a:lnTo>
                    <a:pt x="188" y="151"/>
                  </a:lnTo>
                  <a:lnTo>
                    <a:pt x="188" y="150"/>
                  </a:lnTo>
                  <a:lnTo>
                    <a:pt x="187" y="150"/>
                  </a:lnTo>
                  <a:lnTo>
                    <a:pt x="187" y="149"/>
                  </a:lnTo>
                  <a:lnTo>
                    <a:pt x="187" y="149"/>
                  </a:lnTo>
                  <a:lnTo>
                    <a:pt x="187" y="148"/>
                  </a:lnTo>
                  <a:lnTo>
                    <a:pt x="187" y="148"/>
                  </a:lnTo>
                  <a:lnTo>
                    <a:pt x="187" y="147"/>
                  </a:lnTo>
                  <a:lnTo>
                    <a:pt x="187" y="147"/>
                  </a:lnTo>
                  <a:lnTo>
                    <a:pt x="186" y="146"/>
                  </a:lnTo>
                  <a:lnTo>
                    <a:pt x="186" y="146"/>
                  </a:lnTo>
                  <a:lnTo>
                    <a:pt x="186" y="145"/>
                  </a:lnTo>
                  <a:lnTo>
                    <a:pt x="185" y="144"/>
                  </a:lnTo>
                  <a:lnTo>
                    <a:pt x="185" y="144"/>
                  </a:lnTo>
                  <a:lnTo>
                    <a:pt x="185" y="144"/>
                  </a:lnTo>
                  <a:lnTo>
                    <a:pt x="184" y="144"/>
                  </a:lnTo>
                  <a:lnTo>
                    <a:pt x="184" y="143"/>
                  </a:lnTo>
                  <a:lnTo>
                    <a:pt x="183" y="143"/>
                  </a:lnTo>
                  <a:lnTo>
                    <a:pt x="183" y="142"/>
                  </a:lnTo>
                  <a:lnTo>
                    <a:pt x="183" y="141"/>
                  </a:lnTo>
                  <a:lnTo>
                    <a:pt x="182" y="141"/>
                  </a:lnTo>
                  <a:lnTo>
                    <a:pt x="182" y="140"/>
                  </a:lnTo>
                  <a:lnTo>
                    <a:pt x="181" y="140"/>
                  </a:lnTo>
                  <a:lnTo>
                    <a:pt x="181" y="139"/>
                  </a:lnTo>
                  <a:lnTo>
                    <a:pt x="180" y="138"/>
                  </a:lnTo>
                  <a:lnTo>
                    <a:pt x="180" y="138"/>
                  </a:lnTo>
                  <a:lnTo>
                    <a:pt x="179" y="137"/>
                  </a:lnTo>
                  <a:lnTo>
                    <a:pt x="179" y="137"/>
                  </a:lnTo>
                  <a:lnTo>
                    <a:pt x="179" y="136"/>
                  </a:lnTo>
                  <a:lnTo>
                    <a:pt x="178" y="135"/>
                  </a:lnTo>
                  <a:lnTo>
                    <a:pt x="178" y="135"/>
                  </a:lnTo>
                  <a:lnTo>
                    <a:pt x="177" y="134"/>
                  </a:lnTo>
                  <a:lnTo>
                    <a:pt x="177" y="134"/>
                  </a:lnTo>
                  <a:lnTo>
                    <a:pt x="177" y="134"/>
                  </a:lnTo>
                  <a:lnTo>
                    <a:pt x="176" y="133"/>
                  </a:lnTo>
                  <a:lnTo>
                    <a:pt x="176" y="133"/>
                  </a:lnTo>
                  <a:lnTo>
                    <a:pt x="175" y="132"/>
                  </a:lnTo>
                  <a:lnTo>
                    <a:pt x="175" y="131"/>
                  </a:lnTo>
                  <a:lnTo>
                    <a:pt x="174" y="131"/>
                  </a:lnTo>
                  <a:lnTo>
                    <a:pt x="174" y="130"/>
                  </a:lnTo>
                  <a:lnTo>
                    <a:pt x="173" y="129"/>
                  </a:lnTo>
                  <a:lnTo>
                    <a:pt x="173" y="129"/>
                  </a:lnTo>
                  <a:lnTo>
                    <a:pt x="172" y="128"/>
                  </a:lnTo>
                  <a:lnTo>
                    <a:pt x="172" y="127"/>
                  </a:lnTo>
                  <a:lnTo>
                    <a:pt x="171" y="127"/>
                  </a:lnTo>
                  <a:lnTo>
                    <a:pt x="170" y="126"/>
                  </a:lnTo>
                  <a:lnTo>
                    <a:pt x="170" y="125"/>
                  </a:lnTo>
                  <a:lnTo>
                    <a:pt x="169" y="125"/>
                  </a:lnTo>
                  <a:lnTo>
                    <a:pt x="167" y="124"/>
                  </a:lnTo>
                  <a:lnTo>
                    <a:pt x="167" y="123"/>
                  </a:lnTo>
                  <a:lnTo>
                    <a:pt x="166" y="121"/>
                  </a:lnTo>
                  <a:lnTo>
                    <a:pt x="165" y="120"/>
                  </a:lnTo>
                  <a:lnTo>
                    <a:pt x="163" y="119"/>
                  </a:lnTo>
                  <a:lnTo>
                    <a:pt x="162" y="117"/>
                  </a:lnTo>
                  <a:lnTo>
                    <a:pt x="161" y="116"/>
                  </a:lnTo>
                  <a:lnTo>
                    <a:pt x="159" y="115"/>
                  </a:lnTo>
                  <a:lnTo>
                    <a:pt x="158" y="114"/>
                  </a:lnTo>
                  <a:lnTo>
                    <a:pt x="158" y="113"/>
                  </a:lnTo>
                  <a:lnTo>
                    <a:pt x="156" y="112"/>
                  </a:lnTo>
                  <a:lnTo>
                    <a:pt x="155" y="110"/>
                  </a:lnTo>
                  <a:lnTo>
                    <a:pt x="155" y="110"/>
                  </a:lnTo>
                  <a:lnTo>
                    <a:pt x="154" y="109"/>
                  </a:lnTo>
                  <a:lnTo>
                    <a:pt x="152" y="108"/>
                  </a:lnTo>
                  <a:lnTo>
                    <a:pt x="151" y="106"/>
                  </a:lnTo>
                  <a:lnTo>
                    <a:pt x="150" y="106"/>
                  </a:lnTo>
                  <a:lnTo>
                    <a:pt x="148" y="105"/>
                  </a:lnTo>
                  <a:lnTo>
                    <a:pt x="148" y="103"/>
                  </a:lnTo>
                  <a:lnTo>
                    <a:pt x="146" y="102"/>
                  </a:lnTo>
                  <a:lnTo>
                    <a:pt x="145" y="101"/>
                  </a:lnTo>
                  <a:lnTo>
                    <a:pt x="143" y="99"/>
                  </a:lnTo>
                  <a:lnTo>
                    <a:pt x="142" y="98"/>
                  </a:lnTo>
                  <a:lnTo>
                    <a:pt x="141" y="97"/>
                  </a:lnTo>
                  <a:lnTo>
                    <a:pt x="139" y="96"/>
                  </a:lnTo>
                  <a:lnTo>
                    <a:pt x="139" y="95"/>
                  </a:lnTo>
                  <a:lnTo>
                    <a:pt x="137" y="94"/>
                  </a:lnTo>
                  <a:lnTo>
                    <a:pt x="136" y="93"/>
                  </a:lnTo>
                  <a:lnTo>
                    <a:pt x="135" y="92"/>
                  </a:lnTo>
                  <a:lnTo>
                    <a:pt x="133" y="90"/>
                  </a:lnTo>
                  <a:lnTo>
                    <a:pt x="132" y="89"/>
                  </a:lnTo>
                  <a:lnTo>
                    <a:pt x="130" y="88"/>
                  </a:lnTo>
                  <a:lnTo>
                    <a:pt x="129" y="87"/>
                  </a:lnTo>
                  <a:lnTo>
                    <a:pt x="128" y="86"/>
                  </a:lnTo>
                  <a:lnTo>
                    <a:pt x="127" y="85"/>
                  </a:lnTo>
                  <a:lnTo>
                    <a:pt x="126" y="84"/>
                  </a:lnTo>
                  <a:lnTo>
                    <a:pt x="124" y="83"/>
                  </a:lnTo>
                  <a:lnTo>
                    <a:pt x="122" y="81"/>
                  </a:lnTo>
                  <a:lnTo>
                    <a:pt x="120" y="78"/>
                  </a:lnTo>
                  <a:lnTo>
                    <a:pt x="117" y="77"/>
                  </a:lnTo>
                  <a:lnTo>
                    <a:pt x="115" y="75"/>
                  </a:lnTo>
                  <a:lnTo>
                    <a:pt x="112" y="73"/>
                  </a:lnTo>
                  <a:lnTo>
                    <a:pt x="110" y="71"/>
                  </a:lnTo>
                  <a:lnTo>
                    <a:pt x="109" y="69"/>
                  </a:lnTo>
                  <a:lnTo>
                    <a:pt x="106" y="67"/>
                  </a:lnTo>
                  <a:lnTo>
                    <a:pt x="102" y="65"/>
                  </a:lnTo>
                  <a:lnTo>
                    <a:pt x="99" y="62"/>
                  </a:lnTo>
                  <a:lnTo>
                    <a:pt x="97" y="60"/>
                  </a:lnTo>
                  <a:lnTo>
                    <a:pt x="96" y="59"/>
                  </a:lnTo>
                  <a:lnTo>
                    <a:pt x="94" y="58"/>
                  </a:lnTo>
                  <a:lnTo>
                    <a:pt x="93" y="57"/>
                  </a:lnTo>
                  <a:lnTo>
                    <a:pt x="92" y="57"/>
                  </a:lnTo>
                  <a:lnTo>
                    <a:pt x="91" y="56"/>
                  </a:lnTo>
                  <a:lnTo>
                    <a:pt x="91" y="56"/>
                  </a:lnTo>
                  <a:lnTo>
                    <a:pt x="91" y="55"/>
                  </a:lnTo>
                  <a:lnTo>
                    <a:pt x="91" y="55"/>
                  </a:lnTo>
                  <a:lnTo>
                    <a:pt x="90" y="54"/>
                  </a:lnTo>
                  <a:lnTo>
                    <a:pt x="90" y="54"/>
                  </a:lnTo>
                  <a:lnTo>
                    <a:pt x="89" y="53"/>
                  </a:lnTo>
                  <a:lnTo>
                    <a:pt x="89" y="53"/>
                  </a:lnTo>
                  <a:lnTo>
                    <a:pt x="89" y="53"/>
                  </a:lnTo>
                  <a:lnTo>
                    <a:pt x="88" y="52"/>
                  </a:lnTo>
                  <a:lnTo>
                    <a:pt x="88" y="52"/>
                  </a:lnTo>
                  <a:lnTo>
                    <a:pt x="87" y="52"/>
                  </a:lnTo>
                  <a:lnTo>
                    <a:pt x="87" y="51"/>
                  </a:lnTo>
                  <a:lnTo>
                    <a:pt x="86" y="51"/>
                  </a:lnTo>
                  <a:lnTo>
                    <a:pt x="86" y="51"/>
                  </a:lnTo>
                  <a:lnTo>
                    <a:pt x="85" y="50"/>
                  </a:lnTo>
                  <a:lnTo>
                    <a:pt x="85" y="50"/>
                  </a:lnTo>
                  <a:lnTo>
                    <a:pt x="84" y="50"/>
                  </a:lnTo>
                  <a:lnTo>
                    <a:pt x="84" y="49"/>
                  </a:lnTo>
                  <a:lnTo>
                    <a:pt x="83" y="49"/>
                  </a:lnTo>
                  <a:lnTo>
                    <a:pt x="83" y="49"/>
                  </a:lnTo>
                  <a:lnTo>
                    <a:pt x="82" y="48"/>
                  </a:lnTo>
                  <a:lnTo>
                    <a:pt x="82" y="48"/>
                  </a:lnTo>
                  <a:lnTo>
                    <a:pt x="81" y="48"/>
                  </a:lnTo>
                  <a:lnTo>
                    <a:pt x="81" y="48"/>
                  </a:lnTo>
                  <a:lnTo>
                    <a:pt x="81" y="48"/>
                  </a:lnTo>
                  <a:lnTo>
                    <a:pt x="81" y="48"/>
                  </a:lnTo>
                  <a:lnTo>
                    <a:pt x="80" y="47"/>
                  </a:lnTo>
                  <a:lnTo>
                    <a:pt x="80" y="47"/>
                  </a:lnTo>
                  <a:lnTo>
                    <a:pt x="79" y="47"/>
                  </a:lnTo>
                  <a:lnTo>
                    <a:pt x="79" y="46"/>
                  </a:lnTo>
                  <a:lnTo>
                    <a:pt x="78" y="46"/>
                  </a:lnTo>
                  <a:lnTo>
                    <a:pt x="78" y="46"/>
                  </a:lnTo>
                  <a:lnTo>
                    <a:pt x="77" y="45"/>
                  </a:lnTo>
                  <a:lnTo>
                    <a:pt x="77" y="45"/>
                  </a:lnTo>
                  <a:lnTo>
                    <a:pt x="75" y="44"/>
                  </a:lnTo>
                  <a:lnTo>
                    <a:pt x="74" y="44"/>
                  </a:lnTo>
                  <a:lnTo>
                    <a:pt x="73" y="43"/>
                  </a:lnTo>
                  <a:lnTo>
                    <a:pt x="72" y="43"/>
                  </a:lnTo>
                  <a:lnTo>
                    <a:pt x="72" y="42"/>
                  </a:lnTo>
                  <a:lnTo>
                    <a:pt x="72" y="42"/>
                  </a:lnTo>
                  <a:lnTo>
                    <a:pt x="71" y="41"/>
                  </a:lnTo>
                  <a:lnTo>
                    <a:pt x="70" y="41"/>
                  </a:lnTo>
                  <a:lnTo>
                    <a:pt x="68" y="40"/>
                  </a:lnTo>
                  <a:lnTo>
                    <a:pt x="67" y="40"/>
                  </a:lnTo>
                  <a:lnTo>
                    <a:pt x="66" y="39"/>
                  </a:lnTo>
                  <a:lnTo>
                    <a:pt x="65" y="39"/>
                  </a:lnTo>
                  <a:lnTo>
                    <a:pt x="64" y="38"/>
                  </a:lnTo>
                  <a:lnTo>
                    <a:pt x="63" y="38"/>
                  </a:lnTo>
                  <a:lnTo>
                    <a:pt x="62" y="38"/>
                  </a:lnTo>
                  <a:lnTo>
                    <a:pt x="60" y="37"/>
                  </a:lnTo>
                  <a:lnTo>
                    <a:pt x="60" y="37"/>
                  </a:lnTo>
                  <a:lnTo>
                    <a:pt x="60" y="37"/>
                  </a:lnTo>
                  <a:lnTo>
                    <a:pt x="60" y="37"/>
                  </a:lnTo>
                  <a:lnTo>
                    <a:pt x="60" y="37"/>
                  </a:lnTo>
                  <a:lnTo>
                    <a:pt x="59" y="36"/>
                  </a:lnTo>
                  <a:lnTo>
                    <a:pt x="59" y="36"/>
                  </a:lnTo>
                  <a:lnTo>
                    <a:pt x="59" y="36"/>
                  </a:lnTo>
                  <a:lnTo>
                    <a:pt x="58" y="36"/>
                  </a:lnTo>
                  <a:lnTo>
                    <a:pt x="58" y="36"/>
                  </a:lnTo>
                  <a:lnTo>
                    <a:pt x="58" y="36"/>
                  </a:lnTo>
                  <a:lnTo>
                    <a:pt x="57" y="36"/>
                  </a:lnTo>
                  <a:lnTo>
                    <a:pt x="57" y="36"/>
                  </a:lnTo>
                  <a:lnTo>
                    <a:pt x="57" y="36"/>
                  </a:lnTo>
                  <a:lnTo>
                    <a:pt x="56" y="36"/>
                  </a:lnTo>
                  <a:lnTo>
                    <a:pt x="56" y="36"/>
                  </a:lnTo>
                  <a:lnTo>
                    <a:pt x="55" y="36"/>
                  </a:lnTo>
                  <a:lnTo>
                    <a:pt x="55" y="36"/>
                  </a:lnTo>
                  <a:lnTo>
                    <a:pt x="54" y="36"/>
                  </a:lnTo>
                  <a:lnTo>
                    <a:pt x="54" y="36"/>
                  </a:lnTo>
                  <a:lnTo>
                    <a:pt x="53" y="36"/>
                  </a:lnTo>
                  <a:lnTo>
                    <a:pt x="53" y="36"/>
                  </a:lnTo>
                  <a:lnTo>
                    <a:pt x="52" y="35"/>
                  </a:lnTo>
                  <a:lnTo>
                    <a:pt x="51" y="35"/>
                  </a:lnTo>
                  <a:lnTo>
                    <a:pt x="50" y="35"/>
                  </a:lnTo>
                  <a:lnTo>
                    <a:pt x="50" y="35"/>
                  </a:lnTo>
                  <a:lnTo>
                    <a:pt x="49" y="35"/>
                  </a:lnTo>
                  <a:lnTo>
                    <a:pt x="48" y="35"/>
                  </a:lnTo>
                  <a:lnTo>
                    <a:pt x="47" y="35"/>
                  </a:lnTo>
                  <a:lnTo>
                    <a:pt x="47" y="35"/>
                  </a:lnTo>
                  <a:lnTo>
                    <a:pt x="46" y="35"/>
                  </a:lnTo>
                  <a:lnTo>
                    <a:pt x="45" y="35"/>
                  </a:lnTo>
                  <a:lnTo>
                    <a:pt x="45" y="35"/>
                  </a:lnTo>
                  <a:lnTo>
                    <a:pt x="44" y="35"/>
                  </a:lnTo>
                  <a:lnTo>
                    <a:pt x="43" y="35"/>
                  </a:lnTo>
                  <a:lnTo>
                    <a:pt x="42" y="34"/>
                  </a:lnTo>
                  <a:lnTo>
                    <a:pt x="41" y="34"/>
                  </a:lnTo>
                  <a:lnTo>
                    <a:pt x="41" y="34"/>
                  </a:lnTo>
                  <a:lnTo>
                    <a:pt x="41" y="34"/>
                  </a:lnTo>
                  <a:close/>
                  <a:moveTo>
                    <a:pt x="12" y="21"/>
                  </a:moveTo>
                  <a:lnTo>
                    <a:pt x="14" y="20"/>
                  </a:lnTo>
                  <a:lnTo>
                    <a:pt x="15" y="19"/>
                  </a:lnTo>
                  <a:lnTo>
                    <a:pt x="17" y="19"/>
                  </a:lnTo>
                  <a:lnTo>
                    <a:pt x="18" y="18"/>
                  </a:lnTo>
                  <a:lnTo>
                    <a:pt x="12" y="21"/>
                  </a:lnTo>
                  <a:lnTo>
                    <a:pt x="12" y="21"/>
                  </a:lnTo>
                  <a:close/>
                  <a:moveTo>
                    <a:pt x="18" y="17"/>
                  </a:moveTo>
                  <a:lnTo>
                    <a:pt x="19" y="16"/>
                  </a:lnTo>
                  <a:lnTo>
                    <a:pt x="20" y="14"/>
                  </a:lnTo>
                  <a:lnTo>
                    <a:pt x="21" y="12"/>
                  </a:lnTo>
                  <a:lnTo>
                    <a:pt x="21" y="11"/>
                  </a:lnTo>
                  <a:lnTo>
                    <a:pt x="21" y="10"/>
                  </a:lnTo>
                  <a:lnTo>
                    <a:pt x="18" y="17"/>
                  </a:lnTo>
                  <a:lnTo>
                    <a:pt x="18" y="17"/>
                  </a:lnTo>
                  <a:close/>
                </a:path>
              </a:pathLst>
            </a:custGeom>
            <a:grpFill/>
            <a:ln w="215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7" name="Freeform 150">
              <a:extLst>
                <a:ext uri="{FF2B5EF4-FFF2-40B4-BE49-F238E27FC236}">
                  <a16:creationId xmlns:a16="http://schemas.microsoft.com/office/drawing/2014/main" id="{BEAB2DA5-6E4F-91CF-B1B8-FB573314502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53363" y="8890001"/>
              <a:ext cx="223838" cy="247650"/>
            </a:xfrm>
            <a:custGeom>
              <a:avLst/>
              <a:gdLst>
                <a:gd name="T0" fmla="*/ 132 w 141"/>
                <a:gd name="T1" fmla="*/ 3 h 156"/>
                <a:gd name="T2" fmla="*/ 136 w 141"/>
                <a:gd name="T3" fmla="*/ 5 h 156"/>
                <a:gd name="T4" fmla="*/ 138 w 141"/>
                <a:gd name="T5" fmla="*/ 7 h 156"/>
                <a:gd name="T6" fmla="*/ 139 w 141"/>
                <a:gd name="T7" fmla="*/ 10 h 156"/>
                <a:gd name="T8" fmla="*/ 140 w 141"/>
                <a:gd name="T9" fmla="*/ 13 h 156"/>
                <a:gd name="T10" fmla="*/ 141 w 141"/>
                <a:gd name="T11" fmla="*/ 16 h 156"/>
                <a:gd name="T12" fmla="*/ 141 w 141"/>
                <a:gd name="T13" fmla="*/ 21 h 156"/>
                <a:gd name="T14" fmla="*/ 141 w 141"/>
                <a:gd name="T15" fmla="*/ 26 h 156"/>
                <a:gd name="T16" fmla="*/ 139 w 141"/>
                <a:gd name="T17" fmla="*/ 31 h 156"/>
                <a:gd name="T18" fmla="*/ 138 w 141"/>
                <a:gd name="T19" fmla="*/ 36 h 156"/>
                <a:gd name="T20" fmla="*/ 136 w 141"/>
                <a:gd name="T21" fmla="*/ 41 h 156"/>
                <a:gd name="T22" fmla="*/ 133 w 141"/>
                <a:gd name="T23" fmla="*/ 46 h 156"/>
                <a:gd name="T24" fmla="*/ 130 w 141"/>
                <a:gd name="T25" fmla="*/ 52 h 156"/>
                <a:gd name="T26" fmla="*/ 127 w 141"/>
                <a:gd name="T27" fmla="*/ 57 h 156"/>
                <a:gd name="T28" fmla="*/ 123 w 141"/>
                <a:gd name="T29" fmla="*/ 63 h 156"/>
                <a:gd name="T30" fmla="*/ 119 w 141"/>
                <a:gd name="T31" fmla="*/ 68 h 156"/>
                <a:gd name="T32" fmla="*/ 115 w 141"/>
                <a:gd name="T33" fmla="*/ 74 h 156"/>
                <a:gd name="T34" fmla="*/ 110 w 141"/>
                <a:gd name="T35" fmla="*/ 81 h 156"/>
                <a:gd name="T36" fmla="*/ 100 w 141"/>
                <a:gd name="T37" fmla="*/ 93 h 156"/>
                <a:gd name="T38" fmla="*/ 90 w 141"/>
                <a:gd name="T39" fmla="*/ 103 h 156"/>
                <a:gd name="T40" fmla="*/ 81 w 141"/>
                <a:gd name="T41" fmla="*/ 113 h 156"/>
                <a:gd name="T42" fmla="*/ 69 w 141"/>
                <a:gd name="T43" fmla="*/ 122 h 156"/>
                <a:gd name="T44" fmla="*/ 63 w 141"/>
                <a:gd name="T45" fmla="*/ 128 h 156"/>
                <a:gd name="T46" fmla="*/ 59 w 141"/>
                <a:gd name="T47" fmla="*/ 132 h 156"/>
                <a:gd name="T48" fmla="*/ 56 w 141"/>
                <a:gd name="T49" fmla="*/ 134 h 156"/>
                <a:gd name="T50" fmla="*/ 54 w 141"/>
                <a:gd name="T51" fmla="*/ 138 h 156"/>
                <a:gd name="T52" fmla="*/ 52 w 141"/>
                <a:gd name="T53" fmla="*/ 143 h 156"/>
                <a:gd name="T54" fmla="*/ 45 w 141"/>
                <a:gd name="T55" fmla="*/ 151 h 156"/>
                <a:gd name="T56" fmla="*/ 33 w 141"/>
                <a:gd name="T57" fmla="*/ 155 h 156"/>
                <a:gd name="T58" fmla="*/ 24 w 141"/>
                <a:gd name="T59" fmla="*/ 152 h 156"/>
                <a:gd name="T60" fmla="*/ 20 w 141"/>
                <a:gd name="T61" fmla="*/ 154 h 156"/>
                <a:gd name="T62" fmla="*/ 15 w 141"/>
                <a:gd name="T63" fmla="*/ 155 h 156"/>
                <a:gd name="T64" fmla="*/ 11 w 141"/>
                <a:gd name="T65" fmla="*/ 156 h 156"/>
                <a:gd name="T66" fmla="*/ 11 w 141"/>
                <a:gd name="T67" fmla="*/ 135 h 156"/>
                <a:gd name="T68" fmla="*/ 13 w 141"/>
                <a:gd name="T69" fmla="*/ 135 h 156"/>
                <a:gd name="T70" fmla="*/ 14 w 141"/>
                <a:gd name="T71" fmla="*/ 127 h 156"/>
                <a:gd name="T72" fmla="*/ 16 w 141"/>
                <a:gd name="T73" fmla="*/ 121 h 156"/>
                <a:gd name="T74" fmla="*/ 20 w 141"/>
                <a:gd name="T75" fmla="*/ 117 h 156"/>
                <a:gd name="T76" fmla="*/ 22 w 141"/>
                <a:gd name="T77" fmla="*/ 111 h 156"/>
                <a:gd name="T78" fmla="*/ 24 w 141"/>
                <a:gd name="T79" fmla="*/ 103 h 156"/>
                <a:gd name="T80" fmla="*/ 27 w 141"/>
                <a:gd name="T81" fmla="*/ 97 h 156"/>
                <a:gd name="T82" fmla="*/ 31 w 141"/>
                <a:gd name="T83" fmla="*/ 90 h 156"/>
                <a:gd name="T84" fmla="*/ 34 w 141"/>
                <a:gd name="T85" fmla="*/ 84 h 156"/>
                <a:gd name="T86" fmla="*/ 38 w 141"/>
                <a:gd name="T87" fmla="*/ 76 h 156"/>
                <a:gd name="T88" fmla="*/ 42 w 141"/>
                <a:gd name="T89" fmla="*/ 71 h 156"/>
                <a:gd name="T90" fmla="*/ 49 w 141"/>
                <a:gd name="T91" fmla="*/ 60 h 156"/>
                <a:gd name="T92" fmla="*/ 60 w 141"/>
                <a:gd name="T93" fmla="*/ 49 h 156"/>
                <a:gd name="T94" fmla="*/ 71 w 141"/>
                <a:gd name="T95" fmla="*/ 38 h 156"/>
                <a:gd name="T96" fmla="*/ 77 w 141"/>
                <a:gd name="T97" fmla="*/ 31 h 156"/>
                <a:gd name="T98" fmla="*/ 81 w 141"/>
                <a:gd name="T99" fmla="*/ 25 h 156"/>
                <a:gd name="T100" fmla="*/ 88 w 141"/>
                <a:gd name="T101" fmla="*/ 18 h 156"/>
                <a:gd name="T102" fmla="*/ 94 w 141"/>
                <a:gd name="T103" fmla="*/ 13 h 156"/>
                <a:gd name="T104" fmla="*/ 98 w 141"/>
                <a:gd name="T105" fmla="*/ 9 h 156"/>
                <a:gd name="T106" fmla="*/ 101 w 141"/>
                <a:gd name="T107" fmla="*/ 7 h 156"/>
                <a:gd name="T108" fmla="*/ 105 w 141"/>
                <a:gd name="T109" fmla="*/ 5 h 156"/>
                <a:gd name="T110" fmla="*/ 107 w 141"/>
                <a:gd name="T111" fmla="*/ 4 h 156"/>
                <a:gd name="T112" fmla="*/ 110 w 141"/>
                <a:gd name="T113" fmla="*/ 2 h 156"/>
                <a:gd name="T114" fmla="*/ 123 w 141"/>
                <a:gd name="T115" fmla="*/ 1 h 156"/>
                <a:gd name="T116" fmla="*/ 128 w 141"/>
                <a:gd name="T117" fmla="*/ 1 h 156"/>
                <a:gd name="T118" fmla="*/ 102 w 141"/>
                <a:gd name="T119" fmla="*/ 10 h 156"/>
                <a:gd name="T120" fmla="*/ 104 w 141"/>
                <a:gd name="T121" fmla="*/ 8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1" h="156">
                  <a:moveTo>
                    <a:pt x="128" y="1"/>
                  </a:moveTo>
                  <a:lnTo>
                    <a:pt x="128" y="1"/>
                  </a:lnTo>
                  <a:lnTo>
                    <a:pt x="129" y="2"/>
                  </a:lnTo>
                  <a:lnTo>
                    <a:pt x="129" y="2"/>
                  </a:lnTo>
                  <a:lnTo>
                    <a:pt x="130" y="2"/>
                  </a:lnTo>
                  <a:lnTo>
                    <a:pt x="130" y="2"/>
                  </a:lnTo>
                  <a:lnTo>
                    <a:pt x="131" y="2"/>
                  </a:lnTo>
                  <a:lnTo>
                    <a:pt x="132" y="3"/>
                  </a:lnTo>
                  <a:lnTo>
                    <a:pt x="133" y="3"/>
                  </a:lnTo>
                  <a:lnTo>
                    <a:pt x="134" y="4"/>
                  </a:lnTo>
                  <a:lnTo>
                    <a:pt x="134" y="4"/>
                  </a:lnTo>
                  <a:lnTo>
                    <a:pt x="134" y="4"/>
                  </a:lnTo>
                  <a:lnTo>
                    <a:pt x="135" y="5"/>
                  </a:lnTo>
                  <a:lnTo>
                    <a:pt x="135" y="5"/>
                  </a:lnTo>
                  <a:lnTo>
                    <a:pt x="136" y="5"/>
                  </a:lnTo>
                  <a:lnTo>
                    <a:pt x="136" y="5"/>
                  </a:lnTo>
                  <a:lnTo>
                    <a:pt x="136" y="6"/>
                  </a:lnTo>
                  <a:lnTo>
                    <a:pt x="137" y="6"/>
                  </a:lnTo>
                  <a:lnTo>
                    <a:pt x="137" y="7"/>
                  </a:lnTo>
                  <a:lnTo>
                    <a:pt x="137" y="7"/>
                  </a:lnTo>
                  <a:lnTo>
                    <a:pt x="138" y="7"/>
                  </a:lnTo>
                  <a:lnTo>
                    <a:pt x="138" y="7"/>
                  </a:lnTo>
                  <a:lnTo>
                    <a:pt x="138" y="7"/>
                  </a:lnTo>
                  <a:lnTo>
                    <a:pt x="138" y="7"/>
                  </a:lnTo>
                  <a:lnTo>
                    <a:pt x="138" y="7"/>
                  </a:lnTo>
                  <a:lnTo>
                    <a:pt x="138" y="8"/>
                  </a:lnTo>
                  <a:lnTo>
                    <a:pt x="138" y="8"/>
                  </a:lnTo>
                  <a:lnTo>
                    <a:pt x="138" y="8"/>
                  </a:lnTo>
                  <a:lnTo>
                    <a:pt x="138" y="9"/>
                  </a:lnTo>
                  <a:lnTo>
                    <a:pt x="138" y="9"/>
                  </a:lnTo>
                  <a:lnTo>
                    <a:pt x="139" y="10"/>
                  </a:lnTo>
                  <a:lnTo>
                    <a:pt x="139" y="10"/>
                  </a:lnTo>
                  <a:lnTo>
                    <a:pt x="139" y="10"/>
                  </a:lnTo>
                  <a:lnTo>
                    <a:pt x="139" y="11"/>
                  </a:lnTo>
                  <a:lnTo>
                    <a:pt x="139" y="11"/>
                  </a:lnTo>
                  <a:lnTo>
                    <a:pt x="139" y="11"/>
                  </a:lnTo>
                  <a:lnTo>
                    <a:pt x="140" y="12"/>
                  </a:lnTo>
                  <a:lnTo>
                    <a:pt x="140" y="12"/>
                  </a:lnTo>
                  <a:lnTo>
                    <a:pt x="140" y="13"/>
                  </a:lnTo>
                  <a:lnTo>
                    <a:pt x="140" y="13"/>
                  </a:lnTo>
                  <a:lnTo>
                    <a:pt x="140" y="13"/>
                  </a:lnTo>
                  <a:lnTo>
                    <a:pt x="140" y="14"/>
                  </a:lnTo>
                  <a:lnTo>
                    <a:pt x="140" y="14"/>
                  </a:lnTo>
                  <a:lnTo>
                    <a:pt x="140" y="14"/>
                  </a:lnTo>
                  <a:lnTo>
                    <a:pt x="140" y="15"/>
                  </a:lnTo>
                  <a:lnTo>
                    <a:pt x="141" y="15"/>
                  </a:lnTo>
                  <a:lnTo>
                    <a:pt x="141" y="16"/>
                  </a:lnTo>
                  <a:lnTo>
                    <a:pt x="141" y="16"/>
                  </a:lnTo>
                  <a:lnTo>
                    <a:pt x="141" y="16"/>
                  </a:lnTo>
                  <a:lnTo>
                    <a:pt x="141" y="17"/>
                  </a:lnTo>
                  <a:lnTo>
                    <a:pt x="141" y="17"/>
                  </a:lnTo>
                  <a:lnTo>
                    <a:pt x="141" y="18"/>
                  </a:lnTo>
                  <a:lnTo>
                    <a:pt x="141" y="18"/>
                  </a:lnTo>
                  <a:lnTo>
                    <a:pt x="141" y="19"/>
                  </a:lnTo>
                  <a:lnTo>
                    <a:pt x="141" y="20"/>
                  </a:lnTo>
                  <a:lnTo>
                    <a:pt x="141" y="21"/>
                  </a:lnTo>
                  <a:lnTo>
                    <a:pt x="141" y="21"/>
                  </a:lnTo>
                  <a:lnTo>
                    <a:pt x="141" y="22"/>
                  </a:lnTo>
                  <a:lnTo>
                    <a:pt x="141" y="23"/>
                  </a:lnTo>
                  <a:lnTo>
                    <a:pt x="141" y="23"/>
                  </a:lnTo>
                  <a:lnTo>
                    <a:pt x="141" y="24"/>
                  </a:lnTo>
                  <a:lnTo>
                    <a:pt x="141" y="25"/>
                  </a:lnTo>
                  <a:lnTo>
                    <a:pt x="141" y="26"/>
                  </a:lnTo>
                  <a:lnTo>
                    <a:pt x="141" y="26"/>
                  </a:lnTo>
                  <a:lnTo>
                    <a:pt x="141" y="26"/>
                  </a:lnTo>
                  <a:lnTo>
                    <a:pt x="140" y="27"/>
                  </a:lnTo>
                  <a:lnTo>
                    <a:pt x="140" y="27"/>
                  </a:lnTo>
                  <a:lnTo>
                    <a:pt x="140" y="28"/>
                  </a:lnTo>
                  <a:lnTo>
                    <a:pt x="140" y="29"/>
                  </a:lnTo>
                  <a:lnTo>
                    <a:pt x="140" y="30"/>
                  </a:lnTo>
                  <a:lnTo>
                    <a:pt x="140" y="30"/>
                  </a:lnTo>
                  <a:lnTo>
                    <a:pt x="139" y="31"/>
                  </a:lnTo>
                  <a:lnTo>
                    <a:pt x="139" y="32"/>
                  </a:lnTo>
                  <a:lnTo>
                    <a:pt x="139" y="32"/>
                  </a:lnTo>
                  <a:lnTo>
                    <a:pt x="139" y="33"/>
                  </a:lnTo>
                  <a:lnTo>
                    <a:pt x="138" y="34"/>
                  </a:lnTo>
                  <a:lnTo>
                    <a:pt x="138" y="35"/>
                  </a:lnTo>
                  <a:lnTo>
                    <a:pt x="138" y="35"/>
                  </a:lnTo>
                  <a:lnTo>
                    <a:pt x="138" y="36"/>
                  </a:lnTo>
                  <a:lnTo>
                    <a:pt x="138" y="36"/>
                  </a:lnTo>
                  <a:lnTo>
                    <a:pt x="138" y="36"/>
                  </a:lnTo>
                  <a:lnTo>
                    <a:pt x="138" y="37"/>
                  </a:lnTo>
                  <a:lnTo>
                    <a:pt x="138" y="38"/>
                  </a:lnTo>
                  <a:lnTo>
                    <a:pt x="137" y="39"/>
                  </a:lnTo>
                  <a:lnTo>
                    <a:pt x="137" y="39"/>
                  </a:lnTo>
                  <a:lnTo>
                    <a:pt x="137" y="40"/>
                  </a:lnTo>
                  <a:lnTo>
                    <a:pt x="136" y="41"/>
                  </a:lnTo>
                  <a:lnTo>
                    <a:pt x="136" y="41"/>
                  </a:lnTo>
                  <a:lnTo>
                    <a:pt x="136" y="42"/>
                  </a:lnTo>
                  <a:lnTo>
                    <a:pt x="135" y="43"/>
                  </a:lnTo>
                  <a:lnTo>
                    <a:pt x="135" y="44"/>
                  </a:lnTo>
                  <a:lnTo>
                    <a:pt x="135" y="44"/>
                  </a:lnTo>
                  <a:lnTo>
                    <a:pt x="134" y="45"/>
                  </a:lnTo>
                  <a:lnTo>
                    <a:pt x="134" y="45"/>
                  </a:lnTo>
                  <a:lnTo>
                    <a:pt x="133" y="46"/>
                  </a:lnTo>
                  <a:lnTo>
                    <a:pt x="133" y="46"/>
                  </a:lnTo>
                  <a:lnTo>
                    <a:pt x="133" y="47"/>
                  </a:lnTo>
                  <a:lnTo>
                    <a:pt x="132" y="48"/>
                  </a:lnTo>
                  <a:lnTo>
                    <a:pt x="132" y="48"/>
                  </a:lnTo>
                  <a:lnTo>
                    <a:pt x="132" y="49"/>
                  </a:lnTo>
                  <a:lnTo>
                    <a:pt x="131" y="49"/>
                  </a:lnTo>
                  <a:lnTo>
                    <a:pt x="131" y="50"/>
                  </a:lnTo>
                  <a:lnTo>
                    <a:pt x="130" y="51"/>
                  </a:lnTo>
                  <a:lnTo>
                    <a:pt x="130" y="52"/>
                  </a:lnTo>
                  <a:lnTo>
                    <a:pt x="130" y="52"/>
                  </a:lnTo>
                  <a:lnTo>
                    <a:pt x="129" y="53"/>
                  </a:lnTo>
                  <a:lnTo>
                    <a:pt x="129" y="54"/>
                  </a:lnTo>
                  <a:lnTo>
                    <a:pt x="129" y="55"/>
                  </a:lnTo>
                  <a:lnTo>
                    <a:pt x="129" y="55"/>
                  </a:lnTo>
                  <a:lnTo>
                    <a:pt x="128" y="55"/>
                  </a:lnTo>
                  <a:lnTo>
                    <a:pt x="128" y="56"/>
                  </a:lnTo>
                  <a:lnTo>
                    <a:pt x="127" y="57"/>
                  </a:lnTo>
                  <a:lnTo>
                    <a:pt x="127" y="58"/>
                  </a:lnTo>
                  <a:lnTo>
                    <a:pt x="126" y="58"/>
                  </a:lnTo>
                  <a:lnTo>
                    <a:pt x="126" y="59"/>
                  </a:lnTo>
                  <a:lnTo>
                    <a:pt x="125" y="60"/>
                  </a:lnTo>
                  <a:lnTo>
                    <a:pt x="125" y="61"/>
                  </a:lnTo>
                  <a:lnTo>
                    <a:pt x="124" y="62"/>
                  </a:lnTo>
                  <a:lnTo>
                    <a:pt x="124" y="62"/>
                  </a:lnTo>
                  <a:lnTo>
                    <a:pt x="123" y="63"/>
                  </a:lnTo>
                  <a:lnTo>
                    <a:pt x="123" y="64"/>
                  </a:lnTo>
                  <a:lnTo>
                    <a:pt x="122" y="65"/>
                  </a:lnTo>
                  <a:lnTo>
                    <a:pt x="121" y="65"/>
                  </a:lnTo>
                  <a:lnTo>
                    <a:pt x="121" y="65"/>
                  </a:lnTo>
                  <a:lnTo>
                    <a:pt x="120" y="66"/>
                  </a:lnTo>
                  <a:lnTo>
                    <a:pt x="120" y="67"/>
                  </a:lnTo>
                  <a:lnTo>
                    <a:pt x="119" y="68"/>
                  </a:lnTo>
                  <a:lnTo>
                    <a:pt x="119" y="68"/>
                  </a:lnTo>
                  <a:lnTo>
                    <a:pt x="119" y="69"/>
                  </a:lnTo>
                  <a:lnTo>
                    <a:pt x="118" y="70"/>
                  </a:lnTo>
                  <a:lnTo>
                    <a:pt x="118" y="71"/>
                  </a:lnTo>
                  <a:lnTo>
                    <a:pt x="117" y="72"/>
                  </a:lnTo>
                  <a:lnTo>
                    <a:pt x="117" y="73"/>
                  </a:lnTo>
                  <a:lnTo>
                    <a:pt x="116" y="73"/>
                  </a:lnTo>
                  <a:lnTo>
                    <a:pt x="115" y="74"/>
                  </a:lnTo>
                  <a:lnTo>
                    <a:pt x="115" y="74"/>
                  </a:lnTo>
                  <a:lnTo>
                    <a:pt x="114" y="75"/>
                  </a:lnTo>
                  <a:lnTo>
                    <a:pt x="114" y="76"/>
                  </a:lnTo>
                  <a:lnTo>
                    <a:pt x="113" y="76"/>
                  </a:lnTo>
                  <a:lnTo>
                    <a:pt x="113" y="77"/>
                  </a:lnTo>
                  <a:lnTo>
                    <a:pt x="112" y="77"/>
                  </a:lnTo>
                  <a:lnTo>
                    <a:pt x="112" y="78"/>
                  </a:lnTo>
                  <a:lnTo>
                    <a:pt x="110" y="80"/>
                  </a:lnTo>
                  <a:lnTo>
                    <a:pt x="110" y="81"/>
                  </a:lnTo>
                  <a:lnTo>
                    <a:pt x="109" y="83"/>
                  </a:lnTo>
                  <a:lnTo>
                    <a:pt x="107" y="84"/>
                  </a:lnTo>
                  <a:lnTo>
                    <a:pt x="106" y="85"/>
                  </a:lnTo>
                  <a:lnTo>
                    <a:pt x="105" y="87"/>
                  </a:lnTo>
                  <a:lnTo>
                    <a:pt x="103" y="88"/>
                  </a:lnTo>
                  <a:lnTo>
                    <a:pt x="102" y="90"/>
                  </a:lnTo>
                  <a:lnTo>
                    <a:pt x="100" y="92"/>
                  </a:lnTo>
                  <a:lnTo>
                    <a:pt x="100" y="93"/>
                  </a:lnTo>
                  <a:lnTo>
                    <a:pt x="100" y="93"/>
                  </a:lnTo>
                  <a:lnTo>
                    <a:pt x="98" y="94"/>
                  </a:lnTo>
                  <a:lnTo>
                    <a:pt x="97" y="95"/>
                  </a:lnTo>
                  <a:lnTo>
                    <a:pt x="96" y="97"/>
                  </a:lnTo>
                  <a:lnTo>
                    <a:pt x="94" y="99"/>
                  </a:lnTo>
                  <a:lnTo>
                    <a:pt x="93" y="100"/>
                  </a:lnTo>
                  <a:lnTo>
                    <a:pt x="91" y="102"/>
                  </a:lnTo>
                  <a:lnTo>
                    <a:pt x="90" y="103"/>
                  </a:lnTo>
                  <a:lnTo>
                    <a:pt x="89" y="104"/>
                  </a:lnTo>
                  <a:lnTo>
                    <a:pt x="87" y="105"/>
                  </a:lnTo>
                  <a:lnTo>
                    <a:pt x="86" y="107"/>
                  </a:lnTo>
                  <a:lnTo>
                    <a:pt x="84" y="108"/>
                  </a:lnTo>
                  <a:lnTo>
                    <a:pt x="84" y="109"/>
                  </a:lnTo>
                  <a:lnTo>
                    <a:pt x="83" y="110"/>
                  </a:lnTo>
                  <a:lnTo>
                    <a:pt x="81" y="111"/>
                  </a:lnTo>
                  <a:lnTo>
                    <a:pt x="81" y="113"/>
                  </a:lnTo>
                  <a:lnTo>
                    <a:pt x="79" y="113"/>
                  </a:lnTo>
                  <a:lnTo>
                    <a:pt x="78" y="115"/>
                  </a:lnTo>
                  <a:lnTo>
                    <a:pt x="76" y="116"/>
                  </a:lnTo>
                  <a:lnTo>
                    <a:pt x="75" y="118"/>
                  </a:lnTo>
                  <a:lnTo>
                    <a:pt x="73" y="119"/>
                  </a:lnTo>
                  <a:lnTo>
                    <a:pt x="71" y="121"/>
                  </a:lnTo>
                  <a:lnTo>
                    <a:pt x="71" y="122"/>
                  </a:lnTo>
                  <a:lnTo>
                    <a:pt x="69" y="122"/>
                  </a:lnTo>
                  <a:lnTo>
                    <a:pt x="68" y="123"/>
                  </a:lnTo>
                  <a:lnTo>
                    <a:pt x="68" y="124"/>
                  </a:lnTo>
                  <a:lnTo>
                    <a:pt x="67" y="124"/>
                  </a:lnTo>
                  <a:lnTo>
                    <a:pt x="66" y="125"/>
                  </a:lnTo>
                  <a:lnTo>
                    <a:pt x="65" y="126"/>
                  </a:lnTo>
                  <a:lnTo>
                    <a:pt x="65" y="126"/>
                  </a:lnTo>
                  <a:lnTo>
                    <a:pt x="64" y="127"/>
                  </a:lnTo>
                  <a:lnTo>
                    <a:pt x="63" y="128"/>
                  </a:lnTo>
                  <a:lnTo>
                    <a:pt x="62" y="128"/>
                  </a:lnTo>
                  <a:lnTo>
                    <a:pt x="62" y="129"/>
                  </a:lnTo>
                  <a:lnTo>
                    <a:pt x="62" y="130"/>
                  </a:lnTo>
                  <a:lnTo>
                    <a:pt x="61" y="130"/>
                  </a:lnTo>
                  <a:lnTo>
                    <a:pt x="60" y="131"/>
                  </a:lnTo>
                  <a:lnTo>
                    <a:pt x="60" y="131"/>
                  </a:lnTo>
                  <a:lnTo>
                    <a:pt x="59" y="132"/>
                  </a:lnTo>
                  <a:lnTo>
                    <a:pt x="59" y="132"/>
                  </a:lnTo>
                  <a:lnTo>
                    <a:pt x="59" y="132"/>
                  </a:lnTo>
                  <a:lnTo>
                    <a:pt x="58" y="132"/>
                  </a:lnTo>
                  <a:lnTo>
                    <a:pt x="58" y="132"/>
                  </a:lnTo>
                  <a:lnTo>
                    <a:pt x="57" y="132"/>
                  </a:lnTo>
                  <a:lnTo>
                    <a:pt x="57" y="133"/>
                  </a:lnTo>
                  <a:lnTo>
                    <a:pt x="57" y="133"/>
                  </a:lnTo>
                  <a:lnTo>
                    <a:pt x="56" y="134"/>
                  </a:lnTo>
                  <a:lnTo>
                    <a:pt x="56" y="134"/>
                  </a:lnTo>
                  <a:lnTo>
                    <a:pt x="56" y="135"/>
                  </a:lnTo>
                  <a:lnTo>
                    <a:pt x="55" y="135"/>
                  </a:lnTo>
                  <a:lnTo>
                    <a:pt x="55" y="135"/>
                  </a:lnTo>
                  <a:lnTo>
                    <a:pt x="55" y="135"/>
                  </a:lnTo>
                  <a:lnTo>
                    <a:pt x="55" y="136"/>
                  </a:lnTo>
                  <a:lnTo>
                    <a:pt x="55" y="137"/>
                  </a:lnTo>
                  <a:lnTo>
                    <a:pt x="55" y="137"/>
                  </a:lnTo>
                  <a:lnTo>
                    <a:pt x="54" y="138"/>
                  </a:lnTo>
                  <a:lnTo>
                    <a:pt x="54" y="139"/>
                  </a:lnTo>
                  <a:lnTo>
                    <a:pt x="54" y="140"/>
                  </a:lnTo>
                  <a:lnTo>
                    <a:pt x="54" y="140"/>
                  </a:lnTo>
                  <a:lnTo>
                    <a:pt x="53" y="141"/>
                  </a:lnTo>
                  <a:lnTo>
                    <a:pt x="53" y="141"/>
                  </a:lnTo>
                  <a:lnTo>
                    <a:pt x="53" y="141"/>
                  </a:lnTo>
                  <a:lnTo>
                    <a:pt x="53" y="142"/>
                  </a:lnTo>
                  <a:lnTo>
                    <a:pt x="52" y="143"/>
                  </a:lnTo>
                  <a:lnTo>
                    <a:pt x="52" y="144"/>
                  </a:lnTo>
                  <a:lnTo>
                    <a:pt x="52" y="145"/>
                  </a:lnTo>
                  <a:lnTo>
                    <a:pt x="52" y="146"/>
                  </a:lnTo>
                  <a:lnTo>
                    <a:pt x="51" y="147"/>
                  </a:lnTo>
                  <a:lnTo>
                    <a:pt x="50" y="148"/>
                  </a:lnTo>
                  <a:lnTo>
                    <a:pt x="49" y="149"/>
                  </a:lnTo>
                  <a:lnTo>
                    <a:pt x="47" y="151"/>
                  </a:lnTo>
                  <a:lnTo>
                    <a:pt x="45" y="151"/>
                  </a:lnTo>
                  <a:lnTo>
                    <a:pt x="43" y="152"/>
                  </a:lnTo>
                  <a:lnTo>
                    <a:pt x="43" y="153"/>
                  </a:lnTo>
                  <a:lnTo>
                    <a:pt x="41" y="154"/>
                  </a:lnTo>
                  <a:lnTo>
                    <a:pt x="40" y="154"/>
                  </a:lnTo>
                  <a:lnTo>
                    <a:pt x="38" y="154"/>
                  </a:lnTo>
                  <a:lnTo>
                    <a:pt x="37" y="155"/>
                  </a:lnTo>
                  <a:lnTo>
                    <a:pt x="35" y="155"/>
                  </a:lnTo>
                  <a:lnTo>
                    <a:pt x="33" y="155"/>
                  </a:lnTo>
                  <a:lnTo>
                    <a:pt x="33" y="155"/>
                  </a:lnTo>
                  <a:lnTo>
                    <a:pt x="31" y="155"/>
                  </a:lnTo>
                  <a:lnTo>
                    <a:pt x="30" y="154"/>
                  </a:lnTo>
                  <a:lnTo>
                    <a:pt x="29" y="154"/>
                  </a:lnTo>
                  <a:lnTo>
                    <a:pt x="27" y="154"/>
                  </a:lnTo>
                  <a:lnTo>
                    <a:pt x="26" y="153"/>
                  </a:lnTo>
                  <a:lnTo>
                    <a:pt x="25" y="153"/>
                  </a:lnTo>
                  <a:lnTo>
                    <a:pt x="24" y="152"/>
                  </a:lnTo>
                  <a:lnTo>
                    <a:pt x="24" y="153"/>
                  </a:lnTo>
                  <a:lnTo>
                    <a:pt x="23" y="153"/>
                  </a:lnTo>
                  <a:lnTo>
                    <a:pt x="23" y="153"/>
                  </a:lnTo>
                  <a:lnTo>
                    <a:pt x="23" y="153"/>
                  </a:lnTo>
                  <a:lnTo>
                    <a:pt x="22" y="154"/>
                  </a:lnTo>
                  <a:lnTo>
                    <a:pt x="21" y="154"/>
                  </a:lnTo>
                  <a:lnTo>
                    <a:pt x="21" y="154"/>
                  </a:lnTo>
                  <a:lnTo>
                    <a:pt x="20" y="154"/>
                  </a:lnTo>
                  <a:lnTo>
                    <a:pt x="19" y="154"/>
                  </a:lnTo>
                  <a:lnTo>
                    <a:pt x="19" y="155"/>
                  </a:lnTo>
                  <a:lnTo>
                    <a:pt x="18" y="155"/>
                  </a:lnTo>
                  <a:lnTo>
                    <a:pt x="17" y="155"/>
                  </a:lnTo>
                  <a:lnTo>
                    <a:pt x="17" y="155"/>
                  </a:lnTo>
                  <a:lnTo>
                    <a:pt x="16" y="155"/>
                  </a:lnTo>
                  <a:lnTo>
                    <a:pt x="15" y="155"/>
                  </a:lnTo>
                  <a:lnTo>
                    <a:pt x="15" y="155"/>
                  </a:lnTo>
                  <a:lnTo>
                    <a:pt x="14" y="156"/>
                  </a:lnTo>
                  <a:lnTo>
                    <a:pt x="14" y="156"/>
                  </a:lnTo>
                  <a:lnTo>
                    <a:pt x="13" y="156"/>
                  </a:lnTo>
                  <a:lnTo>
                    <a:pt x="13" y="156"/>
                  </a:lnTo>
                  <a:lnTo>
                    <a:pt x="13" y="156"/>
                  </a:lnTo>
                  <a:lnTo>
                    <a:pt x="12" y="156"/>
                  </a:lnTo>
                  <a:lnTo>
                    <a:pt x="11" y="156"/>
                  </a:lnTo>
                  <a:lnTo>
                    <a:pt x="11" y="156"/>
                  </a:lnTo>
                  <a:lnTo>
                    <a:pt x="11" y="156"/>
                  </a:lnTo>
                  <a:lnTo>
                    <a:pt x="4" y="153"/>
                  </a:lnTo>
                  <a:lnTo>
                    <a:pt x="0" y="146"/>
                  </a:lnTo>
                  <a:lnTo>
                    <a:pt x="0" y="146"/>
                  </a:lnTo>
                  <a:lnTo>
                    <a:pt x="3" y="139"/>
                  </a:lnTo>
                  <a:lnTo>
                    <a:pt x="10" y="135"/>
                  </a:lnTo>
                  <a:lnTo>
                    <a:pt x="11" y="135"/>
                  </a:lnTo>
                  <a:lnTo>
                    <a:pt x="11" y="135"/>
                  </a:lnTo>
                  <a:lnTo>
                    <a:pt x="11" y="135"/>
                  </a:lnTo>
                  <a:lnTo>
                    <a:pt x="11" y="135"/>
                  </a:lnTo>
                  <a:lnTo>
                    <a:pt x="12" y="135"/>
                  </a:lnTo>
                  <a:lnTo>
                    <a:pt x="12" y="135"/>
                  </a:lnTo>
                  <a:lnTo>
                    <a:pt x="12" y="135"/>
                  </a:lnTo>
                  <a:lnTo>
                    <a:pt x="12" y="135"/>
                  </a:lnTo>
                  <a:lnTo>
                    <a:pt x="13" y="135"/>
                  </a:lnTo>
                  <a:lnTo>
                    <a:pt x="13" y="135"/>
                  </a:lnTo>
                  <a:lnTo>
                    <a:pt x="13" y="135"/>
                  </a:lnTo>
                  <a:lnTo>
                    <a:pt x="13" y="134"/>
                  </a:lnTo>
                  <a:lnTo>
                    <a:pt x="13" y="132"/>
                  </a:lnTo>
                  <a:lnTo>
                    <a:pt x="13" y="132"/>
                  </a:lnTo>
                  <a:lnTo>
                    <a:pt x="13" y="130"/>
                  </a:lnTo>
                  <a:lnTo>
                    <a:pt x="14" y="129"/>
                  </a:lnTo>
                  <a:lnTo>
                    <a:pt x="14" y="128"/>
                  </a:lnTo>
                  <a:lnTo>
                    <a:pt x="14" y="127"/>
                  </a:lnTo>
                  <a:lnTo>
                    <a:pt x="14" y="126"/>
                  </a:lnTo>
                  <a:lnTo>
                    <a:pt x="14" y="125"/>
                  </a:lnTo>
                  <a:lnTo>
                    <a:pt x="14" y="124"/>
                  </a:lnTo>
                  <a:lnTo>
                    <a:pt x="15" y="123"/>
                  </a:lnTo>
                  <a:lnTo>
                    <a:pt x="15" y="122"/>
                  </a:lnTo>
                  <a:lnTo>
                    <a:pt x="15" y="122"/>
                  </a:lnTo>
                  <a:lnTo>
                    <a:pt x="16" y="122"/>
                  </a:lnTo>
                  <a:lnTo>
                    <a:pt x="16" y="121"/>
                  </a:lnTo>
                  <a:lnTo>
                    <a:pt x="16" y="121"/>
                  </a:lnTo>
                  <a:lnTo>
                    <a:pt x="17" y="120"/>
                  </a:lnTo>
                  <a:lnTo>
                    <a:pt x="17" y="120"/>
                  </a:lnTo>
                  <a:lnTo>
                    <a:pt x="18" y="119"/>
                  </a:lnTo>
                  <a:lnTo>
                    <a:pt x="18" y="118"/>
                  </a:lnTo>
                  <a:lnTo>
                    <a:pt x="19" y="118"/>
                  </a:lnTo>
                  <a:lnTo>
                    <a:pt x="19" y="117"/>
                  </a:lnTo>
                  <a:lnTo>
                    <a:pt x="20" y="117"/>
                  </a:lnTo>
                  <a:lnTo>
                    <a:pt x="20" y="116"/>
                  </a:lnTo>
                  <a:lnTo>
                    <a:pt x="20" y="115"/>
                  </a:lnTo>
                  <a:lnTo>
                    <a:pt x="20" y="114"/>
                  </a:lnTo>
                  <a:lnTo>
                    <a:pt x="21" y="113"/>
                  </a:lnTo>
                  <a:lnTo>
                    <a:pt x="21" y="113"/>
                  </a:lnTo>
                  <a:lnTo>
                    <a:pt x="21" y="112"/>
                  </a:lnTo>
                  <a:lnTo>
                    <a:pt x="22" y="112"/>
                  </a:lnTo>
                  <a:lnTo>
                    <a:pt x="22" y="111"/>
                  </a:lnTo>
                  <a:lnTo>
                    <a:pt x="22" y="110"/>
                  </a:lnTo>
                  <a:lnTo>
                    <a:pt x="23" y="109"/>
                  </a:lnTo>
                  <a:lnTo>
                    <a:pt x="23" y="108"/>
                  </a:lnTo>
                  <a:lnTo>
                    <a:pt x="23" y="107"/>
                  </a:lnTo>
                  <a:lnTo>
                    <a:pt x="23" y="106"/>
                  </a:lnTo>
                  <a:lnTo>
                    <a:pt x="23" y="105"/>
                  </a:lnTo>
                  <a:lnTo>
                    <a:pt x="24" y="104"/>
                  </a:lnTo>
                  <a:lnTo>
                    <a:pt x="24" y="103"/>
                  </a:lnTo>
                  <a:lnTo>
                    <a:pt x="25" y="103"/>
                  </a:lnTo>
                  <a:lnTo>
                    <a:pt x="25" y="102"/>
                  </a:lnTo>
                  <a:lnTo>
                    <a:pt x="25" y="102"/>
                  </a:lnTo>
                  <a:lnTo>
                    <a:pt x="26" y="101"/>
                  </a:lnTo>
                  <a:lnTo>
                    <a:pt x="26" y="100"/>
                  </a:lnTo>
                  <a:lnTo>
                    <a:pt x="26" y="99"/>
                  </a:lnTo>
                  <a:lnTo>
                    <a:pt x="27" y="98"/>
                  </a:lnTo>
                  <a:lnTo>
                    <a:pt x="27" y="97"/>
                  </a:lnTo>
                  <a:lnTo>
                    <a:pt x="28" y="96"/>
                  </a:lnTo>
                  <a:lnTo>
                    <a:pt x="28" y="95"/>
                  </a:lnTo>
                  <a:lnTo>
                    <a:pt x="29" y="94"/>
                  </a:lnTo>
                  <a:lnTo>
                    <a:pt x="29" y="93"/>
                  </a:lnTo>
                  <a:lnTo>
                    <a:pt x="30" y="93"/>
                  </a:lnTo>
                  <a:lnTo>
                    <a:pt x="30" y="92"/>
                  </a:lnTo>
                  <a:lnTo>
                    <a:pt x="31" y="91"/>
                  </a:lnTo>
                  <a:lnTo>
                    <a:pt x="31" y="90"/>
                  </a:lnTo>
                  <a:lnTo>
                    <a:pt x="32" y="90"/>
                  </a:lnTo>
                  <a:lnTo>
                    <a:pt x="32" y="89"/>
                  </a:lnTo>
                  <a:lnTo>
                    <a:pt x="33" y="88"/>
                  </a:lnTo>
                  <a:lnTo>
                    <a:pt x="33" y="87"/>
                  </a:lnTo>
                  <a:lnTo>
                    <a:pt x="33" y="86"/>
                  </a:lnTo>
                  <a:lnTo>
                    <a:pt x="33" y="85"/>
                  </a:lnTo>
                  <a:lnTo>
                    <a:pt x="34" y="84"/>
                  </a:lnTo>
                  <a:lnTo>
                    <a:pt x="34" y="84"/>
                  </a:lnTo>
                  <a:lnTo>
                    <a:pt x="35" y="83"/>
                  </a:lnTo>
                  <a:lnTo>
                    <a:pt x="35" y="82"/>
                  </a:lnTo>
                  <a:lnTo>
                    <a:pt x="36" y="81"/>
                  </a:lnTo>
                  <a:lnTo>
                    <a:pt x="36" y="80"/>
                  </a:lnTo>
                  <a:lnTo>
                    <a:pt x="37" y="79"/>
                  </a:lnTo>
                  <a:lnTo>
                    <a:pt x="37" y="78"/>
                  </a:lnTo>
                  <a:lnTo>
                    <a:pt x="38" y="77"/>
                  </a:lnTo>
                  <a:lnTo>
                    <a:pt x="38" y="76"/>
                  </a:lnTo>
                  <a:lnTo>
                    <a:pt x="39" y="75"/>
                  </a:lnTo>
                  <a:lnTo>
                    <a:pt x="40" y="74"/>
                  </a:lnTo>
                  <a:lnTo>
                    <a:pt x="40" y="74"/>
                  </a:lnTo>
                  <a:lnTo>
                    <a:pt x="40" y="74"/>
                  </a:lnTo>
                  <a:lnTo>
                    <a:pt x="41" y="73"/>
                  </a:lnTo>
                  <a:lnTo>
                    <a:pt x="41" y="73"/>
                  </a:lnTo>
                  <a:lnTo>
                    <a:pt x="42" y="72"/>
                  </a:lnTo>
                  <a:lnTo>
                    <a:pt x="42" y="71"/>
                  </a:lnTo>
                  <a:lnTo>
                    <a:pt x="43" y="70"/>
                  </a:lnTo>
                  <a:lnTo>
                    <a:pt x="43" y="69"/>
                  </a:lnTo>
                  <a:lnTo>
                    <a:pt x="44" y="67"/>
                  </a:lnTo>
                  <a:lnTo>
                    <a:pt x="45" y="65"/>
                  </a:lnTo>
                  <a:lnTo>
                    <a:pt x="46" y="64"/>
                  </a:lnTo>
                  <a:lnTo>
                    <a:pt x="47" y="63"/>
                  </a:lnTo>
                  <a:lnTo>
                    <a:pt x="49" y="61"/>
                  </a:lnTo>
                  <a:lnTo>
                    <a:pt x="49" y="60"/>
                  </a:lnTo>
                  <a:lnTo>
                    <a:pt x="50" y="59"/>
                  </a:lnTo>
                  <a:lnTo>
                    <a:pt x="52" y="57"/>
                  </a:lnTo>
                  <a:lnTo>
                    <a:pt x="52" y="56"/>
                  </a:lnTo>
                  <a:lnTo>
                    <a:pt x="54" y="55"/>
                  </a:lnTo>
                  <a:lnTo>
                    <a:pt x="55" y="54"/>
                  </a:lnTo>
                  <a:lnTo>
                    <a:pt x="57" y="52"/>
                  </a:lnTo>
                  <a:lnTo>
                    <a:pt x="58" y="51"/>
                  </a:lnTo>
                  <a:lnTo>
                    <a:pt x="60" y="49"/>
                  </a:lnTo>
                  <a:lnTo>
                    <a:pt x="61" y="47"/>
                  </a:lnTo>
                  <a:lnTo>
                    <a:pt x="62" y="46"/>
                  </a:lnTo>
                  <a:lnTo>
                    <a:pt x="63" y="45"/>
                  </a:lnTo>
                  <a:lnTo>
                    <a:pt x="65" y="44"/>
                  </a:lnTo>
                  <a:lnTo>
                    <a:pt x="66" y="42"/>
                  </a:lnTo>
                  <a:lnTo>
                    <a:pt x="68" y="41"/>
                  </a:lnTo>
                  <a:lnTo>
                    <a:pt x="69" y="39"/>
                  </a:lnTo>
                  <a:lnTo>
                    <a:pt x="71" y="38"/>
                  </a:lnTo>
                  <a:lnTo>
                    <a:pt x="71" y="37"/>
                  </a:lnTo>
                  <a:lnTo>
                    <a:pt x="73" y="36"/>
                  </a:lnTo>
                  <a:lnTo>
                    <a:pt x="74" y="35"/>
                  </a:lnTo>
                  <a:lnTo>
                    <a:pt x="74" y="35"/>
                  </a:lnTo>
                  <a:lnTo>
                    <a:pt x="75" y="34"/>
                  </a:lnTo>
                  <a:lnTo>
                    <a:pt x="75" y="33"/>
                  </a:lnTo>
                  <a:lnTo>
                    <a:pt x="76" y="32"/>
                  </a:lnTo>
                  <a:lnTo>
                    <a:pt x="77" y="31"/>
                  </a:lnTo>
                  <a:lnTo>
                    <a:pt x="77" y="30"/>
                  </a:lnTo>
                  <a:lnTo>
                    <a:pt x="78" y="29"/>
                  </a:lnTo>
                  <a:lnTo>
                    <a:pt x="79" y="29"/>
                  </a:lnTo>
                  <a:lnTo>
                    <a:pt x="79" y="28"/>
                  </a:lnTo>
                  <a:lnTo>
                    <a:pt x="80" y="27"/>
                  </a:lnTo>
                  <a:lnTo>
                    <a:pt x="81" y="26"/>
                  </a:lnTo>
                  <a:lnTo>
                    <a:pt x="81" y="26"/>
                  </a:lnTo>
                  <a:lnTo>
                    <a:pt x="81" y="25"/>
                  </a:lnTo>
                  <a:lnTo>
                    <a:pt x="82" y="24"/>
                  </a:lnTo>
                  <a:lnTo>
                    <a:pt x="83" y="23"/>
                  </a:lnTo>
                  <a:lnTo>
                    <a:pt x="84" y="22"/>
                  </a:lnTo>
                  <a:lnTo>
                    <a:pt x="84" y="22"/>
                  </a:lnTo>
                  <a:lnTo>
                    <a:pt x="85" y="21"/>
                  </a:lnTo>
                  <a:lnTo>
                    <a:pt x="86" y="20"/>
                  </a:lnTo>
                  <a:lnTo>
                    <a:pt x="87" y="19"/>
                  </a:lnTo>
                  <a:lnTo>
                    <a:pt x="88" y="18"/>
                  </a:lnTo>
                  <a:lnTo>
                    <a:pt x="88" y="17"/>
                  </a:lnTo>
                  <a:lnTo>
                    <a:pt x="89" y="17"/>
                  </a:lnTo>
                  <a:lnTo>
                    <a:pt x="90" y="17"/>
                  </a:lnTo>
                  <a:lnTo>
                    <a:pt x="90" y="16"/>
                  </a:lnTo>
                  <a:lnTo>
                    <a:pt x="91" y="15"/>
                  </a:lnTo>
                  <a:lnTo>
                    <a:pt x="92" y="14"/>
                  </a:lnTo>
                  <a:lnTo>
                    <a:pt x="93" y="13"/>
                  </a:lnTo>
                  <a:lnTo>
                    <a:pt x="94" y="13"/>
                  </a:lnTo>
                  <a:lnTo>
                    <a:pt x="95" y="12"/>
                  </a:lnTo>
                  <a:lnTo>
                    <a:pt x="95" y="11"/>
                  </a:lnTo>
                  <a:lnTo>
                    <a:pt x="96" y="11"/>
                  </a:lnTo>
                  <a:lnTo>
                    <a:pt x="96" y="11"/>
                  </a:lnTo>
                  <a:lnTo>
                    <a:pt x="97" y="10"/>
                  </a:lnTo>
                  <a:lnTo>
                    <a:pt x="97" y="10"/>
                  </a:lnTo>
                  <a:lnTo>
                    <a:pt x="98" y="10"/>
                  </a:lnTo>
                  <a:lnTo>
                    <a:pt x="98" y="9"/>
                  </a:lnTo>
                  <a:lnTo>
                    <a:pt x="98" y="9"/>
                  </a:lnTo>
                  <a:lnTo>
                    <a:pt x="99" y="8"/>
                  </a:lnTo>
                  <a:lnTo>
                    <a:pt x="100" y="8"/>
                  </a:lnTo>
                  <a:lnTo>
                    <a:pt x="100" y="8"/>
                  </a:lnTo>
                  <a:lnTo>
                    <a:pt x="100" y="7"/>
                  </a:lnTo>
                  <a:lnTo>
                    <a:pt x="100" y="7"/>
                  </a:lnTo>
                  <a:lnTo>
                    <a:pt x="101" y="7"/>
                  </a:lnTo>
                  <a:lnTo>
                    <a:pt x="101" y="7"/>
                  </a:lnTo>
                  <a:lnTo>
                    <a:pt x="102" y="7"/>
                  </a:lnTo>
                  <a:lnTo>
                    <a:pt x="102" y="7"/>
                  </a:lnTo>
                  <a:lnTo>
                    <a:pt x="103" y="6"/>
                  </a:lnTo>
                  <a:lnTo>
                    <a:pt x="103" y="6"/>
                  </a:lnTo>
                  <a:lnTo>
                    <a:pt x="104" y="6"/>
                  </a:lnTo>
                  <a:lnTo>
                    <a:pt x="104" y="5"/>
                  </a:lnTo>
                  <a:lnTo>
                    <a:pt x="105" y="5"/>
                  </a:lnTo>
                  <a:lnTo>
                    <a:pt x="105" y="5"/>
                  </a:lnTo>
                  <a:lnTo>
                    <a:pt x="106" y="4"/>
                  </a:lnTo>
                  <a:lnTo>
                    <a:pt x="106" y="4"/>
                  </a:lnTo>
                  <a:lnTo>
                    <a:pt x="107" y="4"/>
                  </a:lnTo>
                  <a:lnTo>
                    <a:pt x="108" y="4"/>
                  </a:lnTo>
                  <a:lnTo>
                    <a:pt x="108" y="3"/>
                  </a:lnTo>
                  <a:lnTo>
                    <a:pt x="108" y="4"/>
                  </a:lnTo>
                  <a:lnTo>
                    <a:pt x="108" y="4"/>
                  </a:lnTo>
                  <a:lnTo>
                    <a:pt x="107" y="4"/>
                  </a:lnTo>
                  <a:lnTo>
                    <a:pt x="107" y="4"/>
                  </a:lnTo>
                  <a:lnTo>
                    <a:pt x="106" y="5"/>
                  </a:lnTo>
                  <a:lnTo>
                    <a:pt x="107" y="5"/>
                  </a:lnTo>
                  <a:lnTo>
                    <a:pt x="107" y="4"/>
                  </a:lnTo>
                  <a:lnTo>
                    <a:pt x="108" y="4"/>
                  </a:lnTo>
                  <a:lnTo>
                    <a:pt x="108" y="4"/>
                  </a:lnTo>
                  <a:lnTo>
                    <a:pt x="109" y="3"/>
                  </a:lnTo>
                  <a:lnTo>
                    <a:pt x="110" y="2"/>
                  </a:lnTo>
                  <a:lnTo>
                    <a:pt x="112" y="2"/>
                  </a:lnTo>
                  <a:lnTo>
                    <a:pt x="113" y="1"/>
                  </a:lnTo>
                  <a:lnTo>
                    <a:pt x="115" y="1"/>
                  </a:lnTo>
                  <a:lnTo>
                    <a:pt x="117" y="1"/>
                  </a:lnTo>
                  <a:lnTo>
                    <a:pt x="119" y="0"/>
                  </a:lnTo>
                  <a:lnTo>
                    <a:pt x="120" y="1"/>
                  </a:lnTo>
                  <a:lnTo>
                    <a:pt x="122" y="1"/>
                  </a:lnTo>
                  <a:lnTo>
                    <a:pt x="123" y="1"/>
                  </a:lnTo>
                  <a:lnTo>
                    <a:pt x="124" y="1"/>
                  </a:lnTo>
                  <a:lnTo>
                    <a:pt x="124" y="1"/>
                  </a:lnTo>
                  <a:lnTo>
                    <a:pt x="125" y="1"/>
                  </a:lnTo>
                  <a:lnTo>
                    <a:pt x="126" y="1"/>
                  </a:lnTo>
                  <a:lnTo>
                    <a:pt x="126" y="1"/>
                  </a:lnTo>
                  <a:lnTo>
                    <a:pt x="127" y="1"/>
                  </a:lnTo>
                  <a:lnTo>
                    <a:pt x="128" y="1"/>
                  </a:lnTo>
                  <a:lnTo>
                    <a:pt x="128" y="1"/>
                  </a:lnTo>
                  <a:close/>
                  <a:moveTo>
                    <a:pt x="104" y="8"/>
                  </a:moveTo>
                  <a:lnTo>
                    <a:pt x="104" y="8"/>
                  </a:lnTo>
                  <a:lnTo>
                    <a:pt x="104" y="8"/>
                  </a:lnTo>
                  <a:lnTo>
                    <a:pt x="104" y="8"/>
                  </a:lnTo>
                  <a:lnTo>
                    <a:pt x="103" y="9"/>
                  </a:lnTo>
                  <a:lnTo>
                    <a:pt x="103" y="9"/>
                  </a:lnTo>
                  <a:lnTo>
                    <a:pt x="102" y="11"/>
                  </a:lnTo>
                  <a:lnTo>
                    <a:pt x="102" y="10"/>
                  </a:lnTo>
                  <a:lnTo>
                    <a:pt x="103" y="10"/>
                  </a:lnTo>
                  <a:lnTo>
                    <a:pt x="104" y="9"/>
                  </a:lnTo>
                  <a:lnTo>
                    <a:pt x="104" y="9"/>
                  </a:lnTo>
                  <a:lnTo>
                    <a:pt x="104" y="8"/>
                  </a:lnTo>
                  <a:lnTo>
                    <a:pt x="104" y="8"/>
                  </a:lnTo>
                  <a:lnTo>
                    <a:pt x="104" y="8"/>
                  </a:lnTo>
                  <a:lnTo>
                    <a:pt x="104" y="8"/>
                  </a:lnTo>
                  <a:lnTo>
                    <a:pt x="104" y="8"/>
                  </a:lnTo>
                  <a:lnTo>
                    <a:pt x="104" y="8"/>
                  </a:lnTo>
                  <a:close/>
                </a:path>
              </a:pathLst>
            </a:custGeom>
            <a:grpFill/>
            <a:ln w="215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8" name="Freeform 151">
              <a:extLst>
                <a:ext uri="{FF2B5EF4-FFF2-40B4-BE49-F238E27FC236}">
                  <a16:creationId xmlns:a16="http://schemas.microsoft.com/office/drawing/2014/main" id="{465A6FF1-AFFD-837E-605F-BEA2303042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05913" y="9002714"/>
              <a:ext cx="123825" cy="130175"/>
            </a:xfrm>
            <a:custGeom>
              <a:avLst/>
              <a:gdLst>
                <a:gd name="T0" fmla="*/ 45 w 78"/>
                <a:gd name="T1" fmla="*/ 1 h 82"/>
                <a:gd name="T2" fmla="*/ 50 w 78"/>
                <a:gd name="T3" fmla="*/ 2 h 82"/>
                <a:gd name="T4" fmla="*/ 55 w 78"/>
                <a:gd name="T5" fmla="*/ 3 h 82"/>
                <a:gd name="T6" fmla="*/ 61 w 78"/>
                <a:gd name="T7" fmla="*/ 7 h 82"/>
                <a:gd name="T8" fmla="*/ 66 w 78"/>
                <a:gd name="T9" fmla="*/ 10 h 82"/>
                <a:gd name="T10" fmla="*/ 70 w 78"/>
                <a:gd name="T11" fmla="*/ 13 h 82"/>
                <a:gd name="T12" fmla="*/ 73 w 78"/>
                <a:gd name="T13" fmla="*/ 18 h 82"/>
                <a:gd name="T14" fmla="*/ 76 w 78"/>
                <a:gd name="T15" fmla="*/ 22 h 82"/>
                <a:gd name="T16" fmla="*/ 77 w 78"/>
                <a:gd name="T17" fmla="*/ 28 h 82"/>
                <a:gd name="T18" fmla="*/ 77 w 78"/>
                <a:gd name="T19" fmla="*/ 34 h 82"/>
                <a:gd name="T20" fmla="*/ 76 w 78"/>
                <a:gd name="T21" fmla="*/ 39 h 82"/>
                <a:gd name="T22" fmla="*/ 74 w 78"/>
                <a:gd name="T23" fmla="*/ 43 h 82"/>
                <a:gd name="T24" fmla="*/ 71 w 78"/>
                <a:gd name="T25" fmla="*/ 48 h 82"/>
                <a:gd name="T26" fmla="*/ 69 w 78"/>
                <a:gd name="T27" fmla="*/ 51 h 82"/>
                <a:gd name="T28" fmla="*/ 65 w 78"/>
                <a:gd name="T29" fmla="*/ 53 h 82"/>
                <a:gd name="T30" fmla="*/ 60 w 78"/>
                <a:gd name="T31" fmla="*/ 57 h 82"/>
                <a:gd name="T32" fmla="*/ 58 w 78"/>
                <a:gd name="T33" fmla="*/ 63 h 82"/>
                <a:gd name="T34" fmla="*/ 56 w 78"/>
                <a:gd name="T35" fmla="*/ 68 h 82"/>
                <a:gd name="T36" fmla="*/ 52 w 78"/>
                <a:gd name="T37" fmla="*/ 74 h 82"/>
                <a:gd name="T38" fmla="*/ 46 w 78"/>
                <a:gd name="T39" fmla="*/ 79 h 82"/>
                <a:gd name="T40" fmla="*/ 39 w 78"/>
                <a:gd name="T41" fmla="*/ 81 h 82"/>
                <a:gd name="T42" fmla="*/ 32 w 78"/>
                <a:gd name="T43" fmla="*/ 82 h 82"/>
                <a:gd name="T44" fmla="*/ 27 w 78"/>
                <a:gd name="T45" fmla="*/ 81 h 82"/>
                <a:gd name="T46" fmla="*/ 21 w 78"/>
                <a:gd name="T47" fmla="*/ 79 h 82"/>
                <a:gd name="T48" fmla="*/ 15 w 78"/>
                <a:gd name="T49" fmla="*/ 76 h 82"/>
                <a:gd name="T50" fmla="*/ 11 w 78"/>
                <a:gd name="T51" fmla="*/ 72 h 82"/>
                <a:gd name="T52" fmla="*/ 1 w 78"/>
                <a:gd name="T53" fmla="*/ 58 h 82"/>
                <a:gd name="T54" fmla="*/ 1 w 78"/>
                <a:gd name="T55" fmla="*/ 53 h 82"/>
                <a:gd name="T56" fmla="*/ 1 w 78"/>
                <a:gd name="T57" fmla="*/ 48 h 82"/>
                <a:gd name="T58" fmla="*/ 2 w 78"/>
                <a:gd name="T59" fmla="*/ 43 h 82"/>
                <a:gd name="T60" fmla="*/ 4 w 78"/>
                <a:gd name="T61" fmla="*/ 40 h 82"/>
                <a:gd name="T62" fmla="*/ 5 w 78"/>
                <a:gd name="T63" fmla="*/ 32 h 82"/>
                <a:gd name="T64" fmla="*/ 8 w 78"/>
                <a:gd name="T65" fmla="*/ 24 h 82"/>
                <a:gd name="T66" fmla="*/ 13 w 78"/>
                <a:gd name="T67" fmla="*/ 17 h 82"/>
                <a:gd name="T68" fmla="*/ 15 w 78"/>
                <a:gd name="T69" fmla="*/ 13 h 82"/>
                <a:gd name="T70" fmla="*/ 17 w 78"/>
                <a:gd name="T71" fmla="*/ 11 h 82"/>
                <a:gd name="T72" fmla="*/ 21 w 78"/>
                <a:gd name="T73" fmla="*/ 8 h 82"/>
                <a:gd name="T74" fmla="*/ 24 w 78"/>
                <a:gd name="T75" fmla="*/ 5 h 82"/>
                <a:gd name="T76" fmla="*/ 28 w 78"/>
                <a:gd name="T77" fmla="*/ 3 h 82"/>
                <a:gd name="T78" fmla="*/ 32 w 78"/>
                <a:gd name="T79" fmla="*/ 1 h 82"/>
                <a:gd name="T80" fmla="*/ 37 w 78"/>
                <a:gd name="T81" fmla="*/ 0 h 82"/>
                <a:gd name="T82" fmla="*/ 33 w 78"/>
                <a:gd name="T83" fmla="*/ 42 h 82"/>
                <a:gd name="T84" fmla="*/ 35 w 78"/>
                <a:gd name="T85" fmla="*/ 43 h 82"/>
                <a:gd name="T86" fmla="*/ 36 w 78"/>
                <a:gd name="T87" fmla="*/ 42 h 82"/>
                <a:gd name="T88" fmla="*/ 36 w 78"/>
                <a:gd name="T89" fmla="*/ 42 h 82"/>
                <a:gd name="T90" fmla="*/ 33 w 78"/>
                <a:gd name="T91" fmla="*/ 42 h 82"/>
                <a:gd name="T92" fmla="*/ 37 w 78"/>
                <a:gd name="T93" fmla="*/ 42 h 82"/>
                <a:gd name="T94" fmla="*/ 37 w 78"/>
                <a:gd name="T95" fmla="*/ 42 h 82"/>
                <a:gd name="T96" fmla="*/ 36 w 78"/>
                <a:gd name="T97" fmla="*/ 42 h 82"/>
                <a:gd name="T98" fmla="*/ 36 w 78"/>
                <a:gd name="T99" fmla="*/ 42 h 82"/>
                <a:gd name="T100" fmla="*/ 36 w 78"/>
                <a:gd name="T101" fmla="*/ 42 h 82"/>
                <a:gd name="T102" fmla="*/ 36 w 78"/>
                <a:gd name="T103" fmla="*/ 42 h 82"/>
                <a:gd name="T104" fmla="*/ 52 w 78"/>
                <a:gd name="T105" fmla="*/ 31 h 82"/>
                <a:gd name="T106" fmla="*/ 52 w 78"/>
                <a:gd name="T107" fmla="*/ 31 h 82"/>
                <a:gd name="T108" fmla="*/ 52 w 78"/>
                <a:gd name="T109" fmla="*/ 31 h 82"/>
                <a:gd name="T110" fmla="*/ 52 w 78"/>
                <a:gd name="T111" fmla="*/ 31 h 82"/>
                <a:gd name="T112" fmla="*/ 52 w 78"/>
                <a:gd name="T113" fmla="*/ 31 h 82"/>
                <a:gd name="T114" fmla="*/ 52 w 78"/>
                <a:gd name="T115" fmla="*/ 31 h 82"/>
                <a:gd name="T116" fmla="*/ 52 w 78"/>
                <a:gd name="T117" fmla="*/ 31 h 82"/>
                <a:gd name="T118" fmla="*/ 52 w 78"/>
                <a:gd name="T119" fmla="*/ 3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8" h="82">
                  <a:moveTo>
                    <a:pt x="41" y="0"/>
                  </a:moveTo>
                  <a:lnTo>
                    <a:pt x="42" y="0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44" y="1"/>
                  </a:lnTo>
                  <a:lnTo>
                    <a:pt x="44" y="1"/>
                  </a:lnTo>
                  <a:lnTo>
                    <a:pt x="45" y="1"/>
                  </a:lnTo>
                  <a:lnTo>
                    <a:pt x="45" y="1"/>
                  </a:lnTo>
                  <a:lnTo>
                    <a:pt x="46" y="1"/>
                  </a:lnTo>
                  <a:lnTo>
                    <a:pt x="46" y="1"/>
                  </a:lnTo>
                  <a:lnTo>
                    <a:pt x="47" y="1"/>
                  </a:lnTo>
                  <a:lnTo>
                    <a:pt x="48" y="1"/>
                  </a:lnTo>
                  <a:lnTo>
                    <a:pt x="48" y="1"/>
                  </a:lnTo>
                  <a:lnTo>
                    <a:pt x="49" y="1"/>
                  </a:lnTo>
                  <a:lnTo>
                    <a:pt x="49" y="2"/>
                  </a:lnTo>
                  <a:lnTo>
                    <a:pt x="50" y="2"/>
                  </a:lnTo>
                  <a:lnTo>
                    <a:pt x="50" y="2"/>
                  </a:lnTo>
                  <a:lnTo>
                    <a:pt x="50" y="2"/>
                  </a:lnTo>
                  <a:lnTo>
                    <a:pt x="51" y="2"/>
                  </a:lnTo>
                  <a:lnTo>
                    <a:pt x="51" y="2"/>
                  </a:lnTo>
                  <a:lnTo>
                    <a:pt x="52" y="3"/>
                  </a:lnTo>
                  <a:lnTo>
                    <a:pt x="52" y="3"/>
                  </a:lnTo>
                  <a:lnTo>
                    <a:pt x="52" y="3"/>
                  </a:lnTo>
                  <a:lnTo>
                    <a:pt x="53" y="3"/>
                  </a:lnTo>
                  <a:lnTo>
                    <a:pt x="53" y="3"/>
                  </a:lnTo>
                  <a:lnTo>
                    <a:pt x="54" y="3"/>
                  </a:lnTo>
                  <a:lnTo>
                    <a:pt x="54" y="3"/>
                  </a:lnTo>
                  <a:lnTo>
                    <a:pt x="55" y="3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7" y="4"/>
                  </a:lnTo>
                  <a:lnTo>
                    <a:pt x="58" y="5"/>
                  </a:lnTo>
                  <a:lnTo>
                    <a:pt x="58" y="5"/>
                  </a:lnTo>
                  <a:lnTo>
                    <a:pt x="59" y="5"/>
                  </a:lnTo>
                  <a:lnTo>
                    <a:pt x="59" y="6"/>
                  </a:lnTo>
                  <a:lnTo>
                    <a:pt x="60" y="6"/>
                  </a:lnTo>
                  <a:lnTo>
                    <a:pt x="61" y="6"/>
                  </a:lnTo>
                  <a:lnTo>
                    <a:pt x="61" y="7"/>
                  </a:lnTo>
                  <a:lnTo>
                    <a:pt x="61" y="7"/>
                  </a:lnTo>
                  <a:lnTo>
                    <a:pt x="61" y="7"/>
                  </a:lnTo>
                  <a:lnTo>
                    <a:pt x="62" y="8"/>
                  </a:lnTo>
                  <a:lnTo>
                    <a:pt x="62" y="8"/>
                  </a:lnTo>
                  <a:lnTo>
                    <a:pt x="63" y="8"/>
                  </a:lnTo>
                  <a:lnTo>
                    <a:pt x="63" y="9"/>
                  </a:lnTo>
                  <a:lnTo>
                    <a:pt x="64" y="9"/>
                  </a:lnTo>
                  <a:lnTo>
                    <a:pt x="65" y="9"/>
                  </a:lnTo>
                  <a:lnTo>
                    <a:pt x="65" y="10"/>
                  </a:lnTo>
                  <a:lnTo>
                    <a:pt x="66" y="10"/>
                  </a:lnTo>
                  <a:lnTo>
                    <a:pt x="66" y="11"/>
                  </a:lnTo>
                  <a:lnTo>
                    <a:pt x="67" y="11"/>
                  </a:lnTo>
                  <a:lnTo>
                    <a:pt x="67" y="11"/>
                  </a:lnTo>
                  <a:lnTo>
                    <a:pt x="67" y="12"/>
                  </a:lnTo>
                  <a:lnTo>
                    <a:pt x="68" y="12"/>
                  </a:lnTo>
                  <a:lnTo>
                    <a:pt x="68" y="13"/>
                  </a:lnTo>
                  <a:lnTo>
                    <a:pt x="69" y="13"/>
                  </a:lnTo>
                  <a:lnTo>
                    <a:pt x="69" y="13"/>
                  </a:lnTo>
                  <a:lnTo>
                    <a:pt x="70" y="13"/>
                  </a:lnTo>
                  <a:lnTo>
                    <a:pt x="70" y="13"/>
                  </a:lnTo>
                  <a:lnTo>
                    <a:pt x="71" y="14"/>
                  </a:lnTo>
                  <a:lnTo>
                    <a:pt x="71" y="14"/>
                  </a:lnTo>
                  <a:lnTo>
                    <a:pt x="71" y="15"/>
                  </a:lnTo>
                  <a:lnTo>
                    <a:pt x="71" y="15"/>
                  </a:lnTo>
                  <a:lnTo>
                    <a:pt x="71" y="16"/>
                  </a:lnTo>
                  <a:lnTo>
                    <a:pt x="72" y="16"/>
                  </a:lnTo>
                  <a:lnTo>
                    <a:pt x="72" y="17"/>
                  </a:lnTo>
                  <a:lnTo>
                    <a:pt x="72" y="17"/>
                  </a:lnTo>
                  <a:lnTo>
                    <a:pt x="73" y="18"/>
                  </a:lnTo>
                  <a:lnTo>
                    <a:pt x="73" y="18"/>
                  </a:lnTo>
                  <a:lnTo>
                    <a:pt x="73" y="19"/>
                  </a:lnTo>
                  <a:lnTo>
                    <a:pt x="74" y="19"/>
                  </a:lnTo>
                  <a:lnTo>
                    <a:pt x="74" y="20"/>
                  </a:lnTo>
                  <a:lnTo>
                    <a:pt x="74" y="20"/>
                  </a:lnTo>
                  <a:lnTo>
                    <a:pt x="75" y="21"/>
                  </a:lnTo>
                  <a:lnTo>
                    <a:pt x="75" y="21"/>
                  </a:lnTo>
                  <a:lnTo>
                    <a:pt x="75" y="21"/>
                  </a:lnTo>
                  <a:lnTo>
                    <a:pt x="75" y="22"/>
                  </a:lnTo>
                  <a:lnTo>
                    <a:pt x="76" y="22"/>
                  </a:lnTo>
                  <a:lnTo>
                    <a:pt x="76" y="22"/>
                  </a:lnTo>
                  <a:lnTo>
                    <a:pt x="76" y="23"/>
                  </a:lnTo>
                  <a:lnTo>
                    <a:pt x="76" y="23"/>
                  </a:lnTo>
                  <a:lnTo>
                    <a:pt x="76" y="24"/>
                  </a:lnTo>
                  <a:lnTo>
                    <a:pt x="77" y="24"/>
                  </a:lnTo>
                  <a:lnTo>
                    <a:pt x="77" y="25"/>
                  </a:lnTo>
                  <a:lnTo>
                    <a:pt x="77" y="26"/>
                  </a:lnTo>
                  <a:lnTo>
                    <a:pt x="77" y="26"/>
                  </a:lnTo>
                  <a:lnTo>
                    <a:pt x="77" y="27"/>
                  </a:lnTo>
                  <a:lnTo>
                    <a:pt x="77" y="28"/>
                  </a:lnTo>
                  <a:lnTo>
                    <a:pt x="77" y="28"/>
                  </a:lnTo>
                  <a:lnTo>
                    <a:pt x="78" y="29"/>
                  </a:lnTo>
                  <a:lnTo>
                    <a:pt x="78" y="30"/>
                  </a:lnTo>
                  <a:lnTo>
                    <a:pt x="78" y="30"/>
                  </a:lnTo>
                  <a:lnTo>
                    <a:pt x="78" y="31"/>
                  </a:lnTo>
                  <a:lnTo>
                    <a:pt x="78" y="31"/>
                  </a:lnTo>
                  <a:lnTo>
                    <a:pt x="78" y="32"/>
                  </a:lnTo>
                  <a:lnTo>
                    <a:pt x="78" y="32"/>
                  </a:lnTo>
                  <a:lnTo>
                    <a:pt x="78" y="32"/>
                  </a:lnTo>
                  <a:lnTo>
                    <a:pt x="78" y="33"/>
                  </a:lnTo>
                  <a:lnTo>
                    <a:pt x="77" y="34"/>
                  </a:lnTo>
                  <a:lnTo>
                    <a:pt x="77" y="34"/>
                  </a:lnTo>
                  <a:lnTo>
                    <a:pt x="77" y="35"/>
                  </a:lnTo>
                  <a:lnTo>
                    <a:pt x="77" y="35"/>
                  </a:lnTo>
                  <a:lnTo>
                    <a:pt x="77" y="36"/>
                  </a:lnTo>
                  <a:lnTo>
                    <a:pt x="77" y="37"/>
                  </a:lnTo>
                  <a:lnTo>
                    <a:pt x="77" y="37"/>
                  </a:lnTo>
                  <a:lnTo>
                    <a:pt x="77" y="38"/>
                  </a:lnTo>
                  <a:lnTo>
                    <a:pt x="77" y="38"/>
                  </a:lnTo>
                  <a:lnTo>
                    <a:pt x="76" y="39"/>
                  </a:lnTo>
                  <a:lnTo>
                    <a:pt x="76" y="39"/>
                  </a:lnTo>
                  <a:lnTo>
                    <a:pt x="76" y="40"/>
                  </a:lnTo>
                  <a:lnTo>
                    <a:pt x="76" y="40"/>
                  </a:lnTo>
                  <a:lnTo>
                    <a:pt x="76" y="41"/>
                  </a:lnTo>
                  <a:lnTo>
                    <a:pt x="75" y="41"/>
                  </a:lnTo>
                  <a:lnTo>
                    <a:pt x="75" y="42"/>
                  </a:lnTo>
                  <a:lnTo>
                    <a:pt x="75" y="42"/>
                  </a:lnTo>
                  <a:lnTo>
                    <a:pt x="75" y="42"/>
                  </a:lnTo>
                  <a:lnTo>
                    <a:pt x="74" y="42"/>
                  </a:lnTo>
                  <a:lnTo>
                    <a:pt x="74" y="43"/>
                  </a:lnTo>
                  <a:lnTo>
                    <a:pt x="74" y="43"/>
                  </a:lnTo>
                  <a:lnTo>
                    <a:pt x="74" y="44"/>
                  </a:lnTo>
                  <a:lnTo>
                    <a:pt x="73" y="44"/>
                  </a:lnTo>
                  <a:lnTo>
                    <a:pt x="73" y="45"/>
                  </a:lnTo>
                  <a:lnTo>
                    <a:pt x="73" y="45"/>
                  </a:lnTo>
                  <a:lnTo>
                    <a:pt x="72" y="46"/>
                  </a:lnTo>
                  <a:lnTo>
                    <a:pt x="72" y="46"/>
                  </a:lnTo>
                  <a:lnTo>
                    <a:pt x="72" y="46"/>
                  </a:lnTo>
                  <a:lnTo>
                    <a:pt x="71" y="47"/>
                  </a:lnTo>
                  <a:lnTo>
                    <a:pt x="71" y="47"/>
                  </a:lnTo>
                  <a:lnTo>
                    <a:pt x="71" y="48"/>
                  </a:lnTo>
                  <a:lnTo>
                    <a:pt x="71" y="48"/>
                  </a:lnTo>
                  <a:lnTo>
                    <a:pt x="71" y="48"/>
                  </a:lnTo>
                  <a:lnTo>
                    <a:pt x="71" y="49"/>
                  </a:lnTo>
                  <a:lnTo>
                    <a:pt x="70" y="49"/>
                  </a:lnTo>
                  <a:lnTo>
                    <a:pt x="70" y="50"/>
                  </a:lnTo>
                  <a:lnTo>
                    <a:pt x="70" y="50"/>
                  </a:lnTo>
                  <a:lnTo>
                    <a:pt x="70" y="50"/>
                  </a:lnTo>
                  <a:lnTo>
                    <a:pt x="69" y="50"/>
                  </a:lnTo>
                  <a:lnTo>
                    <a:pt x="69" y="51"/>
                  </a:lnTo>
                  <a:lnTo>
                    <a:pt x="69" y="51"/>
                  </a:lnTo>
                  <a:lnTo>
                    <a:pt x="68" y="51"/>
                  </a:lnTo>
                  <a:lnTo>
                    <a:pt x="68" y="51"/>
                  </a:lnTo>
                  <a:lnTo>
                    <a:pt x="68" y="51"/>
                  </a:lnTo>
                  <a:lnTo>
                    <a:pt x="67" y="51"/>
                  </a:lnTo>
                  <a:lnTo>
                    <a:pt x="67" y="52"/>
                  </a:lnTo>
                  <a:lnTo>
                    <a:pt x="67" y="52"/>
                  </a:lnTo>
                  <a:lnTo>
                    <a:pt x="66" y="52"/>
                  </a:lnTo>
                  <a:lnTo>
                    <a:pt x="66" y="53"/>
                  </a:lnTo>
                  <a:lnTo>
                    <a:pt x="65" y="53"/>
                  </a:lnTo>
                  <a:lnTo>
                    <a:pt x="65" y="53"/>
                  </a:lnTo>
                  <a:lnTo>
                    <a:pt x="65" y="53"/>
                  </a:lnTo>
                  <a:lnTo>
                    <a:pt x="64" y="54"/>
                  </a:lnTo>
                  <a:lnTo>
                    <a:pt x="64" y="54"/>
                  </a:lnTo>
                  <a:lnTo>
                    <a:pt x="63" y="54"/>
                  </a:lnTo>
                  <a:lnTo>
                    <a:pt x="63" y="55"/>
                  </a:lnTo>
                  <a:lnTo>
                    <a:pt x="62" y="55"/>
                  </a:lnTo>
                  <a:lnTo>
                    <a:pt x="61" y="56"/>
                  </a:lnTo>
                  <a:lnTo>
                    <a:pt x="61" y="56"/>
                  </a:lnTo>
                  <a:lnTo>
                    <a:pt x="61" y="57"/>
                  </a:lnTo>
                  <a:lnTo>
                    <a:pt x="60" y="57"/>
                  </a:lnTo>
                  <a:lnTo>
                    <a:pt x="59" y="58"/>
                  </a:lnTo>
                  <a:lnTo>
                    <a:pt x="59" y="58"/>
                  </a:lnTo>
                  <a:lnTo>
                    <a:pt x="59" y="59"/>
                  </a:lnTo>
                  <a:lnTo>
                    <a:pt x="59" y="60"/>
                  </a:lnTo>
                  <a:lnTo>
                    <a:pt x="59" y="61"/>
                  </a:lnTo>
                  <a:lnTo>
                    <a:pt x="59" y="61"/>
                  </a:lnTo>
                  <a:lnTo>
                    <a:pt x="58" y="61"/>
                  </a:lnTo>
                  <a:lnTo>
                    <a:pt x="58" y="61"/>
                  </a:lnTo>
                  <a:lnTo>
                    <a:pt x="58" y="62"/>
                  </a:lnTo>
                  <a:lnTo>
                    <a:pt x="58" y="63"/>
                  </a:lnTo>
                  <a:lnTo>
                    <a:pt x="58" y="63"/>
                  </a:lnTo>
                  <a:lnTo>
                    <a:pt x="58" y="64"/>
                  </a:lnTo>
                  <a:lnTo>
                    <a:pt x="58" y="64"/>
                  </a:lnTo>
                  <a:lnTo>
                    <a:pt x="57" y="65"/>
                  </a:lnTo>
                  <a:lnTo>
                    <a:pt x="57" y="65"/>
                  </a:lnTo>
                  <a:lnTo>
                    <a:pt x="57" y="66"/>
                  </a:lnTo>
                  <a:lnTo>
                    <a:pt x="57" y="67"/>
                  </a:lnTo>
                  <a:lnTo>
                    <a:pt x="56" y="67"/>
                  </a:lnTo>
                  <a:lnTo>
                    <a:pt x="56" y="68"/>
                  </a:lnTo>
                  <a:lnTo>
                    <a:pt x="56" y="68"/>
                  </a:lnTo>
                  <a:lnTo>
                    <a:pt x="56" y="69"/>
                  </a:lnTo>
                  <a:lnTo>
                    <a:pt x="55" y="70"/>
                  </a:lnTo>
                  <a:lnTo>
                    <a:pt x="55" y="70"/>
                  </a:lnTo>
                  <a:lnTo>
                    <a:pt x="54" y="70"/>
                  </a:lnTo>
                  <a:lnTo>
                    <a:pt x="54" y="71"/>
                  </a:lnTo>
                  <a:lnTo>
                    <a:pt x="54" y="71"/>
                  </a:lnTo>
                  <a:lnTo>
                    <a:pt x="53" y="72"/>
                  </a:lnTo>
                  <a:lnTo>
                    <a:pt x="53" y="72"/>
                  </a:lnTo>
                  <a:lnTo>
                    <a:pt x="52" y="73"/>
                  </a:lnTo>
                  <a:lnTo>
                    <a:pt x="52" y="74"/>
                  </a:lnTo>
                  <a:lnTo>
                    <a:pt x="52" y="74"/>
                  </a:lnTo>
                  <a:lnTo>
                    <a:pt x="52" y="75"/>
                  </a:lnTo>
                  <a:lnTo>
                    <a:pt x="51" y="75"/>
                  </a:lnTo>
                  <a:lnTo>
                    <a:pt x="50" y="76"/>
                  </a:lnTo>
                  <a:lnTo>
                    <a:pt x="50" y="76"/>
                  </a:lnTo>
                  <a:lnTo>
                    <a:pt x="49" y="77"/>
                  </a:lnTo>
                  <a:lnTo>
                    <a:pt x="48" y="77"/>
                  </a:lnTo>
                  <a:lnTo>
                    <a:pt x="48" y="78"/>
                  </a:lnTo>
                  <a:lnTo>
                    <a:pt x="47" y="78"/>
                  </a:lnTo>
                  <a:lnTo>
                    <a:pt x="46" y="79"/>
                  </a:lnTo>
                  <a:lnTo>
                    <a:pt x="45" y="79"/>
                  </a:lnTo>
                  <a:lnTo>
                    <a:pt x="45" y="80"/>
                  </a:lnTo>
                  <a:lnTo>
                    <a:pt x="44" y="80"/>
                  </a:lnTo>
                  <a:lnTo>
                    <a:pt x="43" y="80"/>
                  </a:lnTo>
                  <a:lnTo>
                    <a:pt x="42" y="80"/>
                  </a:lnTo>
                  <a:lnTo>
                    <a:pt x="42" y="80"/>
                  </a:lnTo>
                  <a:lnTo>
                    <a:pt x="42" y="80"/>
                  </a:lnTo>
                  <a:lnTo>
                    <a:pt x="41" y="81"/>
                  </a:lnTo>
                  <a:lnTo>
                    <a:pt x="40" y="81"/>
                  </a:lnTo>
                  <a:lnTo>
                    <a:pt x="39" y="81"/>
                  </a:lnTo>
                  <a:lnTo>
                    <a:pt x="38" y="81"/>
                  </a:lnTo>
                  <a:lnTo>
                    <a:pt x="38" y="81"/>
                  </a:lnTo>
                  <a:lnTo>
                    <a:pt x="37" y="81"/>
                  </a:lnTo>
                  <a:lnTo>
                    <a:pt x="36" y="81"/>
                  </a:lnTo>
                  <a:lnTo>
                    <a:pt x="35" y="81"/>
                  </a:lnTo>
                  <a:lnTo>
                    <a:pt x="35" y="82"/>
                  </a:lnTo>
                  <a:lnTo>
                    <a:pt x="34" y="82"/>
                  </a:lnTo>
                  <a:lnTo>
                    <a:pt x="33" y="82"/>
                  </a:lnTo>
                  <a:lnTo>
                    <a:pt x="32" y="82"/>
                  </a:lnTo>
                  <a:lnTo>
                    <a:pt x="32" y="82"/>
                  </a:lnTo>
                  <a:lnTo>
                    <a:pt x="32" y="81"/>
                  </a:lnTo>
                  <a:lnTo>
                    <a:pt x="31" y="81"/>
                  </a:lnTo>
                  <a:lnTo>
                    <a:pt x="30" y="81"/>
                  </a:lnTo>
                  <a:lnTo>
                    <a:pt x="30" y="81"/>
                  </a:lnTo>
                  <a:lnTo>
                    <a:pt x="29" y="81"/>
                  </a:lnTo>
                  <a:lnTo>
                    <a:pt x="29" y="81"/>
                  </a:lnTo>
                  <a:lnTo>
                    <a:pt x="28" y="81"/>
                  </a:lnTo>
                  <a:lnTo>
                    <a:pt x="28" y="81"/>
                  </a:lnTo>
                  <a:lnTo>
                    <a:pt x="27" y="81"/>
                  </a:lnTo>
                  <a:lnTo>
                    <a:pt x="27" y="81"/>
                  </a:lnTo>
                  <a:lnTo>
                    <a:pt x="26" y="80"/>
                  </a:lnTo>
                  <a:lnTo>
                    <a:pt x="25" y="80"/>
                  </a:lnTo>
                  <a:lnTo>
                    <a:pt x="25" y="80"/>
                  </a:lnTo>
                  <a:lnTo>
                    <a:pt x="24" y="80"/>
                  </a:lnTo>
                  <a:lnTo>
                    <a:pt x="23" y="80"/>
                  </a:lnTo>
                  <a:lnTo>
                    <a:pt x="23" y="80"/>
                  </a:lnTo>
                  <a:lnTo>
                    <a:pt x="23" y="80"/>
                  </a:lnTo>
                  <a:lnTo>
                    <a:pt x="22" y="80"/>
                  </a:lnTo>
                  <a:lnTo>
                    <a:pt x="22" y="80"/>
                  </a:lnTo>
                  <a:lnTo>
                    <a:pt x="21" y="79"/>
                  </a:lnTo>
                  <a:lnTo>
                    <a:pt x="20" y="79"/>
                  </a:lnTo>
                  <a:lnTo>
                    <a:pt x="20" y="79"/>
                  </a:lnTo>
                  <a:lnTo>
                    <a:pt x="19" y="79"/>
                  </a:lnTo>
                  <a:lnTo>
                    <a:pt x="19" y="78"/>
                  </a:lnTo>
                  <a:lnTo>
                    <a:pt x="18" y="78"/>
                  </a:lnTo>
                  <a:lnTo>
                    <a:pt x="17" y="78"/>
                  </a:lnTo>
                  <a:lnTo>
                    <a:pt x="17" y="77"/>
                  </a:lnTo>
                  <a:lnTo>
                    <a:pt x="16" y="77"/>
                  </a:lnTo>
                  <a:lnTo>
                    <a:pt x="16" y="76"/>
                  </a:lnTo>
                  <a:lnTo>
                    <a:pt x="15" y="76"/>
                  </a:lnTo>
                  <a:lnTo>
                    <a:pt x="14" y="76"/>
                  </a:lnTo>
                  <a:lnTo>
                    <a:pt x="14" y="75"/>
                  </a:lnTo>
                  <a:lnTo>
                    <a:pt x="13" y="75"/>
                  </a:lnTo>
                  <a:lnTo>
                    <a:pt x="13" y="75"/>
                  </a:lnTo>
                  <a:lnTo>
                    <a:pt x="13" y="74"/>
                  </a:lnTo>
                  <a:lnTo>
                    <a:pt x="13" y="74"/>
                  </a:lnTo>
                  <a:lnTo>
                    <a:pt x="12" y="73"/>
                  </a:lnTo>
                  <a:lnTo>
                    <a:pt x="12" y="73"/>
                  </a:lnTo>
                  <a:lnTo>
                    <a:pt x="11" y="72"/>
                  </a:lnTo>
                  <a:lnTo>
                    <a:pt x="11" y="72"/>
                  </a:lnTo>
                  <a:lnTo>
                    <a:pt x="10" y="71"/>
                  </a:lnTo>
                  <a:lnTo>
                    <a:pt x="10" y="71"/>
                  </a:lnTo>
                  <a:lnTo>
                    <a:pt x="9" y="71"/>
                  </a:lnTo>
                  <a:lnTo>
                    <a:pt x="9" y="70"/>
                  </a:lnTo>
                  <a:lnTo>
                    <a:pt x="8" y="70"/>
                  </a:lnTo>
                  <a:lnTo>
                    <a:pt x="8" y="70"/>
                  </a:lnTo>
                  <a:lnTo>
                    <a:pt x="3" y="68"/>
                  </a:lnTo>
                  <a:lnTo>
                    <a:pt x="0" y="61"/>
                  </a:lnTo>
                  <a:lnTo>
                    <a:pt x="0" y="61"/>
                  </a:lnTo>
                  <a:lnTo>
                    <a:pt x="1" y="58"/>
                  </a:lnTo>
                  <a:lnTo>
                    <a:pt x="1" y="58"/>
                  </a:lnTo>
                  <a:lnTo>
                    <a:pt x="1" y="57"/>
                  </a:lnTo>
                  <a:lnTo>
                    <a:pt x="1" y="56"/>
                  </a:lnTo>
                  <a:lnTo>
                    <a:pt x="1" y="56"/>
                  </a:lnTo>
                  <a:lnTo>
                    <a:pt x="1" y="56"/>
                  </a:lnTo>
                  <a:lnTo>
                    <a:pt x="1" y="55"/>
                  </a:lnTo>
                  <a:lnTo>
                    <a:pt x="1" y="55"/>
                  </a:lnTo>
                  <a:lnTo>
                    <a:pt x="1" y="54"/>
                  </a:lnTo>
                  <a:lnTo>
                    <a:pt x="1" y="53"/>
                  </a:lnTo>
                  <a:lnTo>
                    <a:pt x="1" y="53"/>
                  </a:lnTo>
                  <a:lnTo>
                    <a:pt x="1" y="52"/>
                  </a:lnTo>
                  <a:lnTo>
                    <a:pt x="1" y="52"/>
                  </a:lnTo>
                  <a:lnTo>
                    <a:pt x="1" y="51"/>
                  </a:lnTo>
                  <a:lnTo>
                    <a:pt x="1" y="51"/>
                  </a:lnTo>
                  <a:lnTo>
                    <a:pt x="1" y="51"/>
                  </a:lnTo>
                  <a:lnTo>
                    <a:pt x="1" y="50"/>
                  </a:lnTo>
                  <a:lnTo>
                    <a:pt x="1" y="50"/>
                  </a:lnTo>
                  <a:lnTo>
                    <a:pt x="1" y="49"/>
                  </a:lnTo>
                  <a:lnTo>
                    <a:pt x="1" y="49"/>
                  </a:lnTo>
                  <a:lnTo>
                    <a:pt x="1" y="48"/>
                  </a:lnTo>
                  <a:lnTo>
                    <a:pt x="1" y="48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2" y="45"/>
                  </a:lnTo>
                  <a:lnTo>
                    <a:pt x="2" y="45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2" y="43"/>
                  </a:lnTo>
                  <a:lnTo>
                    <a:pt x="3" y="43"/>
                  </a:lnTo>
                  <a:lnTo>
                    <a:pt x="3" y="42"/>
                  </a:lnTo>
                  <a:lnTo>
                    <a:pt x="3" y="42"/>
                  </a:lnTo>
                  <a:lnTo>
                    <a:pt x="3" y="42"/>
                  </a:lnTo>
                  <a:lnTo>
                    <a:pt x="3" y="42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4" y="39"/>
                  </a:lnTo>
                  <a:lnTo>
                    <a:pt x="4" y="38"/>
                  </a:lnTo>
                  <a:lnTo>
                    <a:pt x="4" y="37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4" y="35"/>
                  </a:lnTo>
                  <a:lnTo>
                    <a:pt x="4" y="34"/>
                  </a:lnTo>
                  <a:lnTo>
                    <a:pt x="5" y="33"/>
                  </a:lnTo>
                  <a:lnTo>
                    <a:pt x="5" y="32"/>
                  </a:lnTo>
                  <a:lnTo>
                    <a:pt x="5" y="32"/>
                  </a:lnTo>
                  <a:lnTo>
                    <a:pt x="6" y="31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6" y="29"/>
                  </a:lnTo>
                  <a:lnTo>
                    <a:pt x="7" y="29"/>
                  </a:lnTo>
                  <a:lnTo>
                    <a:pt x="7" y="28"/>
                  </a:lnTo>
                  <a:lnTo>
                    <a:pt x="7" y="27"/>
                  </a:lnTo>
                  <a:lnTo>
                    <a:pt x="7" y="26"/>
                  </a:lnTo>
                  <a:lnTo>
                    <a:pt x="8" y="25"/>
                  </a:lnTo>
                  <a:lnTo>
                    <a:pt x="8" y="24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9" y="22"/>
                  </a:lnTo>
                  <a:lnTo>
                    <a:pt x="10" y="22"/>
                  </a:lnTo>
                  <a:lnTo>
                    <a:pt x="10" y="21"/>
                  </a:lnTo>
                  <a:lnTo>
                    <a:pt x="11" y="20"/>
                  </a:lnTo>
                  <a:lnTo>
                    <a:pt x="11" y="20"/>
                  </a:lnTo>
                  <a:lnTo>
                    <a:pt x="12" y="19"/>
                  </a:lnTo>
                  <a:lnTo>
                    <a:pt x="12" y="18"/>
                  </a:lnTo>
                  <a:lnTo>
                    <a:pt x="13" y="17"/>
                  </a:lnTo>
                  <a:lnTo>
                    <a:pt x="13" y="16"/>
                  </a:lnTo>
                  <a:lnTo>
                    <a:pt x="13" y="16"/>
                  </a:lnTo>
                  <a:lnTo>
                    <a:pt x="13" y="16"/>
                  </a:lnTo>
                  <a:lnTo>
                    <a:pt x="13" y="15"/>
                  </a:lnTo>
                  <a:lnTo>
                    <a:pt x="13" y="15"/>
                  </a:lnTo>
                  <a:lnTo>
                    <a:pt x="13" y="14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4" y="13"/>
                  </a:lnTo>
                  <a:lnTo>
                    <a:pt x="15" y="13"/>
                  </a:lnTo>
                  <a:lnTo>
                    <a:pt x="15" y="13"/>
                  </a:lnTo>
                  <a:lnTo>
                    <a:pt x="15" y="13"/>
                  </a:lnTo>
                  <a:lnTo>
                    <a:pt x="15" y="13"/>
                  </a:lnTo>
                  <a:lnTo>
                    <a:pt x="16" y="13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7" y="12"/>
                  </a:lnTo>
                  <a:lnTo>
                    <a:pt x="17" y="11"/>
                  </a:lnTo>
                  <a:lnTo>
                    <a:pt x="17" y="11"/>
                  </a:lnTo>
                  <a:lnTo>
                    <a:pt x="17" y="11"/>
                  </a:lnTo>
                  <a:lnTo>
                    <a:pt x="18" y="11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9" y="9"/>
                  </a:lnTo>
                  <a:lnTo>
                    <a:pt x="19" y="9"/>
                  </a:lnTo>
                  <a:lnTo>
                    <a:pt x="19" y="9"/>
                  </a:lnTo>
                  <a:lnTo>
                    <a:pt x="20" y="9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21" y="8"/>
                  </a:lnTo>
                  <a:lnTo>
                    <a:pt x="21" y="7"/>
                  </a:lnTo>
                  <a:lnTo>
                    <a:pt x="22" y="7"/>
                  </a:lnTo>
                  <a:lnTo>
                    <a:pt x="22" y="7"/>
                  </a:lnTo>
                  <a:lnTo>
                    <a:pt x="22" y="6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24" y="5"/>
                  </a:lnTo>
                  <a:lnTo>
                    <a:pt x="24" y="4"/>
                  </a:lnTo>
                  <a:lnTo>
                    <a:pt x="25" y="4"/>
                  </a:lnTo>
                  <a:lnTo>
                    <a:pt x="25" y="4"/>
                  </a:lnTo>
                  <a:lnTo>
                    <a:pt x="26" y="4"/>
                  </a:lnTo>
                  <a:lnTo>
                    <a:pt x="26" y="3"/>
                  </a:lnTo>
                  <a:lnTo>
                    <a:pt x="26" y="3"/>
                  </a:lnTo>
                  <a:lnTo>
                    <a:pt x="27" y="3"/>
                  </a:lnTo>
                  <a:lnTo>
                    <a:pt x="27" y="3"/>
                  </a:lnTo>
                  <a:lnTo>
                    <a:pt x="28" y="3"/>
                  </a:lnTo>
                  <a:lnTo>
                    <a:pt x="28" y="3"/>
                  </a:lnTo>
                  <a:lnTo>
                    <a:pt x="29" y="3"/>
                  </a:lnTo>
                  <a:lnTo>
                    <a:pt x="29" y="3"/>
                  </a:lnTo>
                  <a:lnTo>
                    <a:pt x="30" y="3"/>
                  </a:lnTo>
                  <a:lnTo>
                    <a:pt x="30" y="2"/>
                  </a:lnTo>
                  <a:lnTo>
                    <a:pt x="31" y="2"/>
                  </a:lnTo>
                  <a:lnTo>
                    <a:pt x="31" y="2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32" y="1"/>
                  </a:lnTo>
                  <a:lnTo>
                    <a:pt x="33" y="1"/>
                  </a:lnTo>
                  <a:lnTo>
                    <a:pt x="33" y="1"/>
                  </a:lnTo>
                  <a:lnTo>
                    <a:pt x="34" y="1"/>
                  </a:lnTo>
                  <a:lnTo>
                    <a:pt x="34" y="1"/>
                  </a:lnTo>
                  <a:lnTo>
                    <a:pt x="35" y="1"/>
                  </a:lnTo>
                  <a:lnTo>
                    <a:pt x="35" y="1"/>
                  </a:lnTo>
                  <a:lnTo>
                    <a:pt x="36" y="1"/>
                  </a:lnTo>
                  <a:lnTo>
                    <a:pt x="36" y="1"/>
                  </a:lnTo>
                  <a:lnTo>
                    <a:pt x="37" y="1"/>
                  </a:lnTo>
                  <a:lnTo>
                    <a:pt x="37" y="0"/>
                  </a:lnTo>
                  <a:lnTo>
                    <a:pt x="38" y="0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41" y="0"/>
                  </a:lnTo>
                  <a:close/>
                  <a:moveTo>
                    <a:pt x="33" y="42"/>
                  </a:moveTo>
                  <a:lnTo>
                    <a:pt x="33" y="42"/>
                  </a:lnTo>
                  <a:lnTo>
                    <a:pt x="33" y="42"/>
                  </a:lnTo>
                  <a:lnTo>
                    <a:pt x="33" y="42"/>
                  </a:lnTo>
                  <a:lnTo>
                    <a:pt x="34" y="42"/>
                  </a:lnTo>
                  <a:lnTo>
                    <a:pt x="34" y="42"/>
                  </a:lnTo>
                  <a:lnTo>
                    <a:pt x="34" y="42"/>
                  </a:lnTo>
                  <a:lnTo>
                    <a:pt x="34" y="43"/>
                  </a:lnTo>
                  <a:lnTo>
                    <a:pt x="34" y="43"/>
                  </a:lnTo>
                  <a:lnTo>
                    <a:pt x="34" y="43"/>
                  </a:lnTo>
                  <a:lnTo>
                    <a:pt x="34" y="43"/>
                  </a:lnTo>
                  <a:lnTo>
                    <a:pt x="35" y="43"/>
                  </a:lnTo>
                  <a:lnTo>
                    <a:pt x="35" y="43"/>
                  </a:lnTo>
                  <a:lnTo>
                    <a:pt x="35" y="43"/>
                  </a:lnTo>
                  <a:lnTo>
                    <a:pt x="35" y="43"/>
                  </a:lnTo>
                  <a:lnTo>
                    <a:pt x="36" y="43"/>
                  </a:lnTo>
                  <a:lnTo>
                    <a:pt x="37" y="42"/>
                  </a:lnTo>
                  <a:lnTo>
                    <a:pt x="37" y="42"/>
                  </a:lnTo>
                  <a:lnTo>
                    <a:pt x="37" y="42"/>
                  </a:lnTo>
                  <a:lnTo>
                    <a:pt x="37" y="42"/>
                  </a:lnTo>
                  <a:lnTo>
                    <a:pt x="37" y="42"/>
                  </a:lnTo>
                  <a:lnTo>
                    <a:pt x="36" y="42"/>
                  </a:lnTo>
                  <a:lnTo>
                    <a:pt x="36" y="42"/>
                  </a:lnTo>
                  <a:lnTo>
                    <a:pt x="36" y="42"/>
                  </a:lnTo>
                  <a:lnTo>
                    <a:pt x="36" y="42"/>
                  </a:lnTo>
                  <a:lnTo>
                    <a:pt x="36" y="42"/>
                  </a:lnTo>
                  <a:lnTo>
                    <a:pt x="36" y="42"/>
                  </a:lnTo>
                  <a:lnTo>
                    <a:pt x="36" y="42"/>
                  </a:lnTo>
                  <a:lnTo>
                    <a:pt x="36" y="42"/>
                  </a:lnTo>
                  <a:lnTo>
                    <a:pt x="36" y="42"/>
                  </a:lnTo>
                  <a:lnTo>
                    <a:pt x="36" y="42"/>
                  </a:lnTo>
                  <a:lnTo>
                    <a:pt x="36" y="42"/>
                  </a:lnTo>
                  <a:lnTo>
                    <a:pt x="36" y="42"/>
                  </a:lnTo>
                  <a:lnTo>
                    <a:pt x="35" y="42"/>
                  </a:lnTo>
                  <a:lnTo>
                    <a:pt x="35" y="42"/>
                  </a:lnTo>
                  <a:lnTo>
                    <a:pt x="35" y="42"/>
                  </a:lnTo>
                  <a:lnTo>
                    <a:pt x="35" y="42"/>
                  </a:lnTo>
                  <a:lnTo>
                    <a:pt x="35" y="42"/>
                  </a:lnTo>
                  <a:lnTo>
                    <a:pt x="34" y="42"/>
                  </a:lnTo>
                  <a:lnTo>
                    <a:pt x="34" y="42"/>
                  </a:lnTo>
                  <a:lnTo>
                    <a:pt x="34" y="42"/>
                  </a:lnTo>
                  <a:lnTo>
                    <a:pt x="33" y="42"/>
                  </a:lnTo>
                  <a:lnTo>
                    <a:pt x="33" y="42"/>
                  </a:lnTo>
                  <a:lnTo>
                    <a:pt x="33" y="42"/>
                  </a:lnTo>
                  <a:close/>
                  <a:moveTo>
                    <a:pt x="37" y="42"/>
                  </a:moveTo>
                  <a:lnTo>
                    <a:pt x="37" y="42"/>
                  </a:lnTo>
                  <a:lnTo>
                    <a:pt x="37" y="42"/>
                  </a:lnTo>
                  <a:lnTo>
                    <a:pt x="37" y="42"/>
                  </a:lnTo>
                  <a:lnTo>
                    <a:pt x="37" y="42"/>
                  </a:lnTo>
                  <a:lnTo>
                    <a:pt x="37" y="42"/>
                  </a:lnTo>
                  <a:close/>
                  <a:moveTo>
                    <a:pt x="37" y="42"/>
                  </a:moveTo>
                  <a:lnTo>
                    <a:pt x="37" y="42"/>
                  </a:lnTo>
                  <a:lnTo>
                    <a:pt x="37" y="42"/>
                  </a:lnTo>
                  <a:lnTo>
                    <a:pt x="37" y="42"/>
                  </a:lnTo>
                  <a:lnTo>
                    <a:pt x="37" y="42"/>
                  </a:lnTo>
                  <a:close/>
                  <a:moveTo>
                    <a:pt x="37" y="42"/>
                  </a:moveTo>
                  <a:lnTo>
                    <a:pt x="37" y="42"/>
                  </a:lnTo>
                  <a:lnTo>
                    <a:pt x="36" y="42"/>
                  </a:lnTo>
                  <a:lnTo>
                    <a:pt x="37" y="42"/>
                  </a:lnTo>
                  <a:lnTo>
                    <a:pt x="37" y="42"/>
                  </a:lnTo>
                  <a:close/>
                  <a:moveTo>
                    <a:pt x="36" y="42"/>
                  </a:moveTo>
                  <a:lnTo>
                    <a:pt x="37" y="42"/>
                  </a:lnTo>
                  <a:lnTo>
                    <a:pt x="36" y="42"/>
                  </a:lnTo>
                  <a:lnTo>
                    <a:pt x="36" y="42"/>
                  </a:lnTo>
                  <a:lnTo>
                    <a:pt x="36" y="42"/>
                  </a:lnTo>
                  <a:close/>
                  <a:moveTo>
                    <a:pt x="36" y="42"/>
                  </a:moveTo>
                  <a:lnTo>
                    <a:pt x="37" y="42"/>
                  </a:lnTo>
                  <a:lnTo>
                    <a:pt x="36" y="42"/>
                  </a:lnTo>
                  <a:lnTo>
                    <a:pt x="36" y="42"/>
                  </a:lnTo>
                  <a:lnTo>
                    <a:pt x="36" y="42"/>
                  </a:lnTo>
                  <a:close/>
                  <a:moveTo>
                    <a:pt x="36" y="42"/>
                  </a:moveTo>
                  <a:lnTo>
                    <a:pt x="36" y="42"/>
                  </a:lnTo>
                  <a:lnTo>
                    <a:pt x="36" y="42"/>
                  </a:lnTo>
                  <a:lnTo>
                    <a:pt x="36" y="42"/>
                  </a:lnTo>
                  <a:lnTo>
                    <a:pt x="36" y="42"/>
                  </a:lnTo>
                  <a:close/>
                  <a:moveTo>
                    <a:pt x="36" y="42"/>
                  </a:moveTo>
                  <a:lnTo>
                    <a:pt x="36" y="42"/>
                  </a:lnTo>
                  <a:lnTo>
                    <a:pt x="36" y="42"/>
                  </a:lnTo>
                  <a:lnTo>
                    <a:pt x="36" y="42"/>
                  </a:lnTo>
                  <a:lnTo>
                    <a:pt x="36" y="42"/>
                  </a:lnTo>
                  <a:close/>
                  <a:moveTo>
                    <a:pt x="36" y="42"/>
                  </a:moveTo>
                  <a:lnTo>
                    <a:pt x="36" y="42"/>
                  </a:lnTo>
                  <a:lnTo>
                    <a:pt x="36" y="42"/>
                  </a:lnTo>
                  <a:lnTo>
                    <a:pt x="36" y="42"/>
                  </a:lnTo>
                  <a:lnTo>
                    <a:pt x="36" y="42"/>
                  </a:lnTo>
                  <a:lnTo>
                    <a:pt x="36" y="42"/>
                  </a:lnTo>
                  <a:close/>
                  <a:moveTo>
                    <a:pt x="36" y="42"/>
                  </a:moveTo>
                  <a:lnTo>
                    <a:pt x="36" y="42"/>
                  </a:lnTo>
                  <a:lnTo>
                    <a:pt x="36" y="42"/>
                  </a:lnTo>
                  <a:lnTo>
                    <a:pt x="36" y="42"/>
                  </a:lnTo>
                  <a:lnTo>
                    <a:pt x="36" y="42"/>
                  </a:lnTo>
                  <a:close/>
                  <a:moveTo>
                    <a:pt x="36" y="42"/>
                  </a:moveTo>
                  <a:lnTo>
                    <a:pt x="36" y="42"/>
                  </a:lnTo>
                  <a:lnTo>
                    <a:pt x="36" y="42"/>
                  </a:lnTo>
                  <a:lnTo>
                    <a:pt x="36" y="42"/>
                  </a:lnTo>
                  <a:lnTo>
                    <a:pt x="36" y="42"/>
                  </a:lnTo>
                  <a:lnTo>
                    <a:pt x="36" y="42"/>
                  </a:lnTo>
                  <a:close/>
                  <a:moveTo>
                    <a:pt x="36" y="42"/>
                  </a:moveTo>
                  <a:lnTo>
                    <a:pt x="36" y="42"/>
                  </a:lnTo>
                  <a:lnTo>
                    <a:pt x="36" y="42"/>
                  </a:lnTo>
                  <a:lnTo>
                    <a:pt x="36" y="42"/>
                  </a:lnTo>
                  <a:lnTo>
                    <a:pt x="36" y="42"/>
                  </a:lnTo>
                  <a:close/>
                  <a:moveTo>
                    <a:pt x="52" y="31"/>
                  </a:moveTo>
                  <a:lnTo>
                    <a:pt x="52" y="31"/>
                  </a:lnTo>
                  <a:lnTo>
                    <a:pt x="52" y="31"/>
                  </a:lnTo>
                  <a:lnTo>
                    <a:pt x="52" y="31"/>
                  </a:lnTo>
                  <a:lnTo>
                    <a:pt x="52" y="31"/>
                  </a:lnTo>
                  <a:close/>
                  <a:moveTo>
                    <a:pt x="52" y="31"/>
                  </a:moveTo>
                  <a:lnTo>
                    <a:pt x="52" y="31"/>
                  </a:lnTo>
                  <a:lnTo>
                    <a:pt x="52" y="31"/>
                  </a:lnTo>
                  <a:lnTo>
                    <a:pt x="52" y="31"/>
                  </a:lnTo>
                  <a:lnTo>
                    <a:pt x="52" y="31"/>
                  </a:lnTo>
                  <a:close/>
                  <a:moveTo>
                    <a:pt x="52" y="31"/>
                  </a:moveTo>
                  <a:lnTo>
                    <a:pt x="52" y="31"/>
                  </a:lnTo>
                  <a:lnTo>
                    <a:pt x="52" y="31"/>
                  </a:lnTo>
                  <a:lnTo>
                    <a:pt x="52" y="31"/>
                  </a:lnTo>
                  <a:lnTo>
                    <a:pt x="52" y="31"/>
                  </a:lnTo>
                  <a:close/>
                  <a:moveTo>
                    <a:pt x="52" y="31"/>
                  </a:moveTo>
                  <a:lnTo>
                    <a:pt x="52" y="31"/>
                  </a:lnTo>
                  <a:lnTo>
                    <a:pt x="52" y="31"/>
                  </a:lnTo>
                  <a:lnTo>
                    <a:pt x="52" y="31"/>
                  </a:lnTo>
                  <a:close/>
                  <a:moveTo>
                    <a:pt x="52" y="31"/>
                  </a:moveTo>
                  <a:lnTo>
                    <a:pt x="52" y="31"/>
                  </a:lnTo>
                  <a:lnTo>
                    <a:pt x="52" y="31"/>
                  </a:lnTo>
                  <a:lnTo>
                    <a:pt x="52" y="31"/>
                  </a:lnTo>
                  <a:lnTo>
                    <a:pt x="52" y="31"/>
                  </a:lnTo>
                  <a:close/>
                  <a:moveTo>
                    <a:pt x="52" y="31"/>
                  </a:moveTo>
                  <a:lnTo>
                    <a:pt x="52" y="31"/>
                  </a:lnTo>
                  <a:lnTo>
                    <a:pt x="52" y="31"/>
                  </a:lnTo>
                  <a:lnTo>
                    <a:pt x="52" y="31"/>
                  </a:lnTo>
                  <a:lnTo>
                    <a:pt x="52" y="31"/>
                  </a:lnTo>
                  <a:close/>
                  <a:moveTo>
                    <a:pt x="52" y="31"/>
                  </a:moveTo>
                  <a:lnTo>
                    <a:pt x="52" y="31"/>
                  </a:lnTo>
                  <a:lnTo>
                    <a:pt x="52" y="31"/>
                  </a:lnTo>
                  <a:lnTo>
                    <a:pt x="52" y="31"/>
                  </a:lnTo>
                  <a:lnTo>
                    <a:pt x="52" y="31"/>
                  </a:lnTo>
                  <a:close/>
                  <a:moveTo>
                    <a:pt x="52" y="31"/>
                  </a:moveTo>
                  <a:lnTo>
                    <a:pt x="52" y="31"/>
                  </a:lnTo>
                  <a:lnTo>
                    <a:pt x="52" y="31"/>
                  </a:lnTo>
                  <a:lnTo>
                    <a:pt x="52" y="31"/>
                  </a:lnTo>
                  <a:lnTo>
                    <a:pt x="52" y="31"/>
                  </a:lnTo>
                  <a:close/>
                  <a:moveTo>
                    <a:pt x="52" y="31"/>
                  </a:moveTo>
                  <a:lnTo>
                    <a:pt x="52" y="31"/>
                  </a:lnTo>
                  <a:lnTo>
                    <a:pt x="52" y="31"/>
                  </a:lnTo>
                  <a:lnTo>
                    <a:pt x="52" y="31"/>
                  </a:lnTo>
                  <a:lnTo>
                    <a:pt x="52" y="31"/>
                  </a:lnTo>
                  <a:close/>
                  <a:moveTo>
                    <a:pt x="52" y="31"/>
                  </a:moveTo>
                  <a:lnTo>
                    <a:pt x="52" y="31"/>
                  </a:lnTo>
                  <a:lnTo>
                    <a:pt x="52" y="31"/>
                  </a:lnTo>
                  <a:lnTo>
                    <a:pt x="52" y="31"/>
                  </a:lnTo>
                  <a:lnTo>
                    <a:pt x="52" y="31"/>
                  </a:lnTo>
                  <a:close/>
                  <a:moveTo>
                    <a:pt x="52" y="31"/>
                  </a:moveTo>
                  <a:lnTo>
                    <a:pt x="52" y="31"/>
                  </a:lnTo>
                  <a:lnTo>
                    <a:pt x="52" y="31"/>
                  </a:lnTo>
                  <a:lnTo>
                    <a:pt x="52" y="31"/>
                  </a:lnTo>
                  <a:lnTo>
                    <a:pt x="52" y="31"/>
                  </a:lnTo>
                  <a:close/>
                  <a:moveTo>
                    <a:pt x="52" y="31"/>
                  </a:moveTo>
                  <a:lnTo>
                    <a:pt x="52" y="31"/>
                  </a:lnTo>
                  <a:lnTo>
                    <a:pt x="52" y="31"/>
                  </a:lnTo>
                  <a:lnTo>
                    <a:pt x="52" y="31"/>
                  </a:lnTo>
                  <a:lnTo>
                    <a:pt x="52" y="31"/>
                  </a:lnTo>
                  <a:lnTo>
                    <a:pt x="52" y="31"/>
                  </a:lnTo>
                  <a:close/>
                  <a:moveTo>
                    <a:pt x="52" y="31"/>
                  </a:moveTo>
                  <a:lnTo>
                    <a:pt x="52" y="31"/>
                  </a:lnTo>
                  <a:lnTo>
                    <a:pt x="52" y="31"/>
                  </a:lnTo>
                  <a:lnTo>
                    <a:pt x="52" y="31"/>
                  </a:lnTo>
                  <a:lnTo>
                    <a:pt x="52" y="31"/>
                  </a:lnTo>
                  <a:lnTo>
                    <a:pt x="52" y="31"/>
                  </a:lnTo>
                  <a:close/>
                  <a:moveTo>
                    <a:pt x="52" y="31"/>
                  </a:moveTo>
                  <a:lnTo>
                    <a:pt x="52" y="31"/>
                  </a:lnTo>
                  <a:lnTo>
                    <a:pt x="52" y="31"/>
                  </a:lnTo>
                  <a:lnTo>
                    <a:pt x="52" y="31"/>
                  </a:lnTo>
                  <a:lnTo>
                    <a:pt x="52" y="31"/>
                  </a:lnTo>
                  <a:lnTo>
                    <a:pt x="52" y="31"/>
                  </a:lnTo>
                  <a:lnTo>
                    <a:pt x="52" y="31"/>
                  </a:lnTo>
                  <a:lnTo>
                    <a:pt x="52" y="31"/>
                  </a:lnTo>
                  <a:lnTo>
                    <a:pt x="52" y="31"/>
                  </a:lnTo>
                  <a:lnTo>
                    <a:pt x="52" y="31"/>
                  </a:lnTo>
                  <a:lnTo>
                    <a:pt x="52" y="31"/>
                  </a:lnTo>
                  <a:lnTo>
                    <a:pt x="52" y="31"/>
                  </a:lnTo>
                  <a:lnTo>
                    <a:pt x="52" y="31"/>
                  </a:lnTo>
                  <a:lnTo>
                    <a:pt x="52" y="31"/>
                  </a:lnTo>
                  <a:lnTo>
                    <a:pt x="52" y="31"/>
                  </a:lnTo>
                  <a:lnTo>
                    <a:pt x="52" y="31"/>
                  </a:lnTo>
                  <a:lnTo>
                    <a:pt x="52" y="31"/>
                  </a:lnTo>
                  <a:close/>
                </a:path>
              </a:pathLst>
            </a:custGeom>
            <a:grpFill/>
            <a:ln w="215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9" name="Freeform 152">
              <a:extLst>
                <a:ext uri="{FF2B5EF4-FFF2-40B4-BE49-F238E27FC236}">
                  <a16:creationId xmlns:a16="http://schemas.microsoft.com/office/drawing/2014/main" id="{F7981BE5-2423-4F67-8DC2-34103751B7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96388" y="9101139"/>
              <a:ext cx="136525" cy="134938"/>
            </a:xfrm>
            <a:custGeom>
              <a:avLst/>
              <a:gdLst>
                <a:gd name="T0" fmla="*/ 35 w 86"/>
                <a:gd name="T1" fmla="*/ 1 h 85"/>
                <a:gd name="T2" fmla="*/ 39 w 86"/>
                <a:gd name="T3" fmla="*/ 2 h 85"/>
                <a:gd name="T4" fmla="*/ 44 w 86"/>
                <a:gd name="T5" fmla="*/ 3 h 85"/>
                <a:gd name="T6" fmla="*/ 51 w 86"/>
                <a:gd name="T7" fmla="*/ 8 h 85"/>
                <a:gd name="T8" fmla="*/ 58 w 86"/>
                <a:gd name="T9" fmla="*/ 12 h 85"/>
                <a:gd name="T10" fmla="*/ 63 w 86"/>
                <a:gd name="T11" fmla="*/ 18 h 85"/>
                <a:gd name="T12" fmla="*/ 68 w 86"/>
                <a:gd name="T13" fmla="*/ 20 h 85"/>
                <a:gd name="T14" fmla="*/ 72 w 86"/>
                <a:gd name="T15" fmla="*/ 24 h 85"/>
                <a:gd name="T16" fmla="*/ 77 w 86"/>
                <a:gd name="T17" fmla="*/ 28 h 85"/>
                <a:gd name="T18" fmla="*/ 79 w 86"/>
                <a:gd name="T19" fmla="*/ 32 h 85"/>
                <a:gd name="T20" fmla="*/ 83 w 86"/>
                <a:gd name="T21" fmla="*/ 37 h 85"/>
                <a:gd name="T22" fmla="*/ 85 w 86"/>
                <a:gd name="T23" fmla="*/ 43 h 85"/>
                <a:gd name="T24" fmla="*/ 86 w 86"/>
                <a:gd name="T25" fmla="*/ 49 h 85"/>
                <a:gd name="T26" fmla="*/ 85 w 86"/>
                <a:gd name="T27" fmla="*/ 56 h 85"/>
                <a:gd name="T28" fmla="*/ 83 w 86"/>
                <a:gd name="T29" fmla="*/ 63 h 85"/>
                <a:gd name="T30" fmla="*/ 79 w 86"/>
                <a:gd name="T31" fmla="*/ 69 h 85"/>
                <a:gd name="T32" fmla="*/ 75 w 86"/>
                <a:gd name="T33" fmla="*/ 75 h 85"/>
                <a:gd name="T34" fmla="*/ 70 w 86"/>
                <a:gd name="T35" fmla="*/ 79 h 85"/>
                <a:gd name="T36" fmla="*/ 64 w 86"/>
                <a:gd name="T37" fmla="*/ 83 h 85"/>
                <a:gd name="T38" fmla="*/ 58 w 86"/>
                <a:gd name="T39" fmla="*/ 85 h 85"/>
                <a:gd name="T40" fmla="*/ 52 w 86"/>
                <a:gd name="T41" fmla="*/ 85 h 85"/>
                <a:gd name="T42" fmla="*/ 47 w 86"/>
                <a:gd name="T43" fmla="*/ 85 h 85"/>
                <a:gd name="T44" fmla="*/ 41 w 86"/>
                <a:gd name="T45" fmla="*/ 84 h 85"/>
                <a:gd name="T46" fmla="*/ 37 w 86"/>
                <a:gd name="T47" fmla="*/ 82 h 85"/>
                <a:gd name="T48" fmla="*/ 31 w 86"/>
                <a:gd name="T49" fmla="*/ 79 h 85"/>
                <a:gd name="T50" fmla="*/ 28 w 86"/>
                <a:gd name="T51" fmla="*/ 76 h 85"/>
                <a:gd name="T52" fmla="*/ 23 w 86"/>
                <a:gd name="T53" fmla="*/ 73 h 85"/>
                <a:gd name="T54" fmla="*/ 17 w 86"/>
                <a:gd name="T55" fmla="*/ 67 h 85"/>
                <a:gd name="T56" fmla="*/ 10 w 86"/>
                <a:gd name="T57" fmla="*/ 58 h 85"/>
                <a:gd name="T58" fmla="*/ 7 w 86"/>
                <a:gd name="T59" fmla="*/ 53 h 85"/>
                <a:gd name="T60" fmla="*/ 4 w 86"/>
                <a:gd name="T61" fmla="*/ 48 h 85"/>
                <a:gd name="T62" fmla="*/ 2 w 86"/>
                <a:gd name="T63" fmla="*/ 44 h 85"/>
                <a:gd name="T64" fmla="*/ 1 w 86"/>
                <a:gd name="T65" fmla="*/ 38 h 85"/>
                <a:gd name="T66" fmla="*/ 0 w 86"/>
                <a:gd name="T67" fmla="*/ 34 h 85"/>
                <a:gd name="T68" fmla="*/ 0 w 86"/>
                <a:gd name="T69" fmla="*/ 28 h 85"/>
                <a:gd name="T70" fmla="*/ 1 w 86"/>
                <a:gd name="T71" fmla="*/ 23 h 85"/>
                <a:gd name="T72" fmla="*/ 3 w 86"/>
                <a:gd name="T73" fmla="*/ 18 h 85"/>
                <a:gd name="T74" fmla="*/ 6 w 86"/>
                <a:gd name="T75" fmla="*/ 12 h 85"/>
                <a:gd name="T76" fmla="*/ 10 w 86"/>
                <a:gd name="T77" fmla="*/ 8 h 85"/>
                <a:gd name="T78" fmla="*/ 15 w 86"/>
                <a:gd name="T79" fmla="*/ 5 h 85"/>
                <a:gd name="T80" fmla="*/ 19 w 86"/>
                <a:gd name="T81" fmla="*/ 3 h 85"/>
                <a:gd name="T82" fmla="*/ 24 w 86"/>
                <a:gd name="T83" fmla="*/ 1 h 85"/>
                <a:gd name="T84" fmla="*/ 29 w 86"/>
                <a:gd name="T85" fmla="*/ 0 h 85"/>
                <a:gd name="T86" fmla="*/ 38 w 86"/>
                <a:gd name="T87" fmla="*/ 43 h 85"/>
                <a:gd name="T88" fmla="*/ 38 w 86"/>
                <a:gd name="T89" fmla="*/ 43 h 85"/>
                <a:gd name="T90" fmla="*/ 38 w 86"/>
                <a:gd name="T91" fmla="*/ 43 h 85"/>
                <a:gd name="T92" fmla="*/ 38 w 86"/>
                <a:gd name="T93" fmla="*/ 43 h 85"/>
                <a:gd name="T94" fmla="*/ 38 w 86"/>
                <a:gd name="T95" fmla="*/ 43 h 85"/>
                <a:gd name="T96" fmla="*/ 38 w 86"/>
                <a:gd name="T97" fmla="*/ 43 h 85"/>
                <a:gd name="T98" fmla="*/ 38 w 86"/>
                <a:gd name="T99" fmla="*/ 43 h 85"/>
                <a:gd name="T100" fmla="*/ 38 w 86"/>
                <a:gd name="T101" fmla="*/ 43 h 85"/>
                <a:gd name="T102" fmla="*/ 38 w 86"/>
                <a:gd name="T103" fmla="*/ 43 h 85"/>
                <a:gd name="T104" fmla="*/ 38 w 86"/>
                <a:gd name="T105" fmla="*/ 43 h 85"/>
                <a:gd name="T106" fmla="*/ 38 w 86"/>
                <a:gd name="T107" fmla="*/ 43 h 85"/>
                <a:gd name="T108" fmla="*/ 38 w 86"/>
                <a:gd name="T109" fmla="*/ 43 h 85"/>
                <a:gd name="T110" fmla="*/ 38 w 86"/>
                <a:gd name="T111" fmla="*/ 42 h 85"/>
                <a:gd name="T112" fmla="*/ 38 w 86"/>
                <a:gd name="T113" fmla="*/ 42 h 85"/>
                <a:gd name="T114" fmla="*/ 38 w 86"/>
                <a:gd name="T115" fmla="*/ 4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6" h="85">
                  <a:moveTo>
                    <a:pt x="30" y="0"/>
                  </a:moveTo>
                  <a:lnTo>
                    <a:pt x="31" y="0"/>
                  </a:lnTo>
                  <a:lnTo>
                    <a:pt x="31" y="0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4" y="1"/>
                  </a:lnTo>
                  <a:lnTo>
                    <a:pt x="34" y="1"/>
                  </a:lnTo>
                  <a:lnTo>
                    <a:pt x="34" y="1"/>
                  </a:lnTo>
                  <a:lnTo>
                    <a:pt x="35" y="1"/>
                  </a:lnTo>
                  <a:lnTo>
                    <a:pt x="35" y="1"/>
                  </a:lnTo>
                  <a:lnTo>
                    <a:pt x="36" y="1"/>
                  </a:lnTo>
                  <a:lnTo>
                    <a:pt x="36" y="1"/>
                  </a:lnTo>
                  <a:lnTo>
                    <a:pt x="37" y="1"/>
                  </a:lnTo>
                  <a:lnTo>
                    <a:pt x="37" y="1"/>
                  </a:lnTo>
                  <a:lnTo>
                    <a:pt x="38" y="1"/>
                  </a:lnTo>
                  <a:lnTo>
                    <a:pt x="38" y="1"/>
                  </a:lnTo>
                  <a:lnTo>
                    <a:pt x="38" y="1"/>
                  </a:lnTo>
                  <a:lnTo>
                    <a:pt x="38" y="1"/>
                  </a:lnTo>
                  <a:lnTo>
                    <a:pt x="38" y="2"/>
                  </a:lnTo>
                  <a:lnTo>
                    <a:pt x="39" y="2"/>
                  </a:lnTo>
                  <a:lnTo>
                    <a:pt x="39" y="2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41" y="2"/>
                  </a:lnTo>
                  <a:lnTo>
                    <a:pt x="41" y="2"/>
                  </a:lnTo>
                  <a:lnTo>
                    <a:pt x="42" y="2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3" y="3"/>
                  </a:lnTo>
                  <a:lnTo>
                    <a:pt x="43" y="3"/>
                  </a:lnTo>
                  <a:lnTo>
                    <a:pt x="44" y="3"/>
                  </a:lnTo>
                  <a:lnTo>
                    <a:pt x="44" y="4"/>
                  </a:lnTo>
                  <a:lnTo>
                    <a:pt x="45" y="4"/>
                  </a:lnTo>
                  <a:lnTo>
                    <a:pt x="46" y="4"/>
                  </a:lnTo>
                  <a:lnTo>
                    <a:pt x="47" y="5"/>
                  </a:lnTo>
                  <a:lnTo>
                    <a:pt x="47" y="5"/>
                  </a:lnTo>
                  <a:lnTo>
                    <a:pt x="48" y="5"/>
                  </a:lnTo>
                  <a:lnTo>
                    <a:pt x="48" y="6"/>
                  </a:lnTo>
                  <a:lnTo>
                    <a:pt x="49" y="6"/>
                  </a:lnTo>
                  <a:lnTo>
                    <a:pt x="50" y="7"/>
                  </a:lnTo>
                  <a:lnTo>
                    <a:pt x="50" y="7"/>
                  </a:lnTo>
                  <a:lnTo>
                    <a:pt x="51" y="8"/>
                  </a:lnTo>
                  <a:lnTo>
                    <a:pt x="52" y="8"/>
                  </a:lnTo>
                  <a:lnTo>
                    <a:pt x="53" y="8"/>
                  </a:lnTo>
                  <a:lnTo>
                    <a:pt x="53" y="8"/>
                  </a:lnTo>
                  <a:lnTo>
                    <a:pt x="54" y="9"/>
                  </a:lnTo>
                  <a:lnTo>
                    <a:pt x="55" y="9"/>
                  </a:lnTo>
                  <a:lnTo>
                    <a:pt x="55" y="10"/>
                  </a:lnTo>
                  <a:lnTo>
                    <a:pt x="56" y="10"/>
                  </a:lnTo>
                  <a:lnTo>
                    <a:pt x="57" y="11"/>
                  </a:lnTo>
                  <a:lnTo>
                    <a:pt x="57" y="11"/>
                  </a:lnTo>
                  <a:lnTo>
                    <a:pt x="57" y="12"/>
                  </a:lnTo>
                  <a:lnTo>
                    <a:pt x="58" y="12"/>
                  </a:lnTo>
                  <a:lnTo>
                    <a:pt x="58" y="13"/>
                  </a:lnTo>
                  <a:lnTo>
                    <a:pt x="58" y="13"/>
                  </a:lnTo>
                  <a:lnTo>
                    <a:pt x="59" y="14"/>
                  </a:lnTo>
                  <a:lnTo>
                    <a:pt x="60" y="15"/>
                  </a:lnTo>
                  <a:lnTo>
                    <a:pt x="60" y="15"/>
                  </a:lnTo>
                  <a:lnTo>
                    <a:pt x="61" y="16"/>
                  </a:lnTo>
                  <a:lnTo>
                    <a:pt x="62" y="16"/>
                  </a:lnTo>
                  <a:lnTo>
                    <a:pt x="62" y="17"/>
                  </a:lnTo>
                  <a:lnTo>
                    <a:pt x="63" y="18"/>
                  </a:lnTo>
                  <a:lnTo>
                    <a:pt x="63" y="18"/>
                  </a:lnTo>
                  <a:lnTo>
                    <a:pt x="63" y="18"/>
                  </a:lnTo>
                  <a:lnTo>
                    <a:pt x="64" y="18"/>
                  </a:lnTo>
                  <a:lnTo>
                    <a:pt x="64" y="18"/>
                  </a:lnTo>
                  <a:lnTo>
                    <a:pt x="65" y="18"/>
                  </a:lnTo>
                  <a:lnTo>
                    <a:pt x="65" y="18"/>
                  </a:lnTo>
                  <a:lnTo>
                    <a:pt x="66" y="19"/>
                  </a:lnTo>
                  <a:lnTo>
                    <a:pt x="66" y="19"/>
                  </a:lnTo>
                  <a:lnTo>
                    <a:pt x="67" y="19"/>
                  </a:lnTo>
                  <a:lnTo>
                    <a:pt x="67" y="19"/>
                  </a:lnTo>
                  <a:lnTo>
                    <a:pt x="67" y="20"/>
                  </a:lnTo>
                  <a:lnTo>
                    <a:pt x="67" y="20"/>
                  </a:lnTo>
                  <a:lnTo>
                    <a:pt x="68" y="20"/>
                  </a:lnTo>
                  <a:lnTo>
                    <a:pt x="68" y="20"/>
                  </a:lnTo>
                  <a:lnTo>
                    <a:pt x="68" y="21"/>
                  </a:lnTo>
                  <a:lnTo>
                    <a:pt x="68" y="21"/>
                  </a:lnTo>
                  <a:lnTo>
                    <a:pt x="69" y="21"/>
                  </a:lnTo>
                  <a:lnTo>
                    <a:pt x="69" y="22"/>
                  </a:lnTo>
                  <a:lnTo>
                    <a:pt x="70" y="22"/>
                  </a:lnTo>
                  <a:lnTo>
                    <a:pt x="70" y="22"/>
                  </a:lnTo>
                  <a:lnTo>
                    <a:pt x="71" y="23"/>
                  </a:lnTo>
                  <a:lnTo>
                    <a:pt x="71" y="23"/>
                  </a:lnTo>
                  <a:lnTo>
                    <a:pt x="72" y="23"/>
                  </a:lnTo>
                  <a:lnTo>
                    <a:pt x="72" y="24"/>
                  </a:lnTo>
                  <a:lnTo>
                    <a:pt x="72" y="24"/>
                  </a:lnTo>
                  <a:lnTo>
                    <a:pt x="73" y="25"/>
                  </a:lnTo>
                  <a:lnTo>
                    <a:pt x="73" y="25"/>
                  </a:lnTo>
                  <a:lnTo>
                    <a:pt x="74" y="25"/>
                  </a:lnTo>
                  <a:lnTo>
                    <a:pt x="74" y="26"/>
                  </a:lnTo>
                  <a:lnTo>
                    <a:pt x="75" y="26"/>
                  </a:lnTo>
                  <a:lnTo>
                    <a:pt x="75" y="26"/>
                  </a:lnTo>
                  <a:lnTo>
                    <a:pt x="75" y="27"/>
                  </a:lnTo>
                  <a:lnTo>
                    <a:pt x="76" y="27"/>
                  </a:lnTo>
                  <a:lnTo>
                    <a:pt x="76" y="28"/>
                  </a:lnTo>
                  <a:lnTo>
                    <a:pt x="77" y="28"/>
                  </a:lnTo>
                  <a:lnTo>
                    <a:pt x="77" y="28"/>
                  </a:lnTo>
                  <a:lnTo>
                    <a:pt x="77" y="28"/>
                  </a:lnTo>
                  <a:lnTo>
                    <a:pt x="77" y="28"/>
                  </a:lnTo>
                  <a:lnTo>
                    <a:pt x="77" y="28"/>
                  </a:lnTo>
                  <a:lnTo>
                    <a:pt x="77" y="29"/>
                  </a:lnTo>
                  <a:lnTo>
                    <a:pt x="78" y="29"/>
                  </a:lnTo>
                  <a:lnTo>
                    <a:pt x="78" y="30"/>
                  </a:lnTo>
                  <a:lnTo>
                    <a:pt x="78" y="30"/>
                  </a:lnTo>
                  <a:lnTo>
                    <a:pt x="79" y="31"/>
                  </a:lnTo>
                  <a:lnTo>
                    <a:pt x="79" y="31"/>
                  </a:lnTo>
                  <a:lnTo>
                    <a:pt x="79" y="32"/>
                  </a:lnTo>
                  <a:lnTo>
                    <a:pt x="80" y="32"/>
                  </a:lnTo>
                  <a:lnTo>
                    <a:pt x="80" y="33"/>
                  </a:lnTo>
                  <a:lnTo>
                    <a:pt x="80" y="33"/>
                  </a:lnTo>
                  <a:lnTo>
                    <a:pt x="81" y="34"/>
                  </a:lnTo>
                  <a:lnTo>
                    <a:pt x="81" y="34"/>
                  </a:lnTo>
                  <a:lnTo>
                    <a:pt x="81" y="35"/>
                  </a:lnTo>
                  <a:lnTo>
                    <a:pt x="82" y="35"/>
                  </a:lnTo>
                  <a:lnTo>
                    <a:pt x="82" y="36"/>
                  </a:lnTo>
                  <a:lnTo>
                    <a:pt x="82" y="37"/>
                  </a:lnTo>
                  <a:lnTo>
                    <a:pt x="83" y="37"/>
                  </a:lnTo>
                  <a:lnTo>
                    <a:pt x="83" y="37"/>
                  </a:lnTo>
                  <a:lnTo>
                    <a:pt x="83" y="37"/>
                  </a:lnTo>
                  <a:lnTo>
                    <a:pt x="83" y="37"/>
                  </a:lnTo>
                  <a:lnTo>
                    <a:pt x="83" y="38"/>
                  </a:lnTo>
                  <a:lnTo>
                    <a:pt x="84" y="39"/>
                  </a:lnTo>
                  <a:lnTo>
                    <a:pt x="84" y="39"/>
                  </a:lnTo>
                  <a:lnTo>
                    <a:pt x="84" y="40"/>
                  </a:lnTo>
                  <a:lnTo>
                    <a:pt x="84" y="40"/>
                  </a:lnTo>
                  <a:lnTo>
                    <a:pt x="84" y="41"/>
                  </a:lnTo>
                  <a:lnTo>
                    <a:pt x="85" y="42"/>
                  </a:lnTo>
                  <a:lnTo>
                    <a:pt x="85" y="42"/>
                  </a:lnTo>
                  <a:lnTo>
                    <a:pt x="85" y="43"/>
                  </a:lnTo>
                  <a:lnTo>
                    <a:pt x="85" y="44"/>
                  </a:lnTo>
                  <a:lnTo>
                    <a:pt x="85" y="44"/>
                  </a:lnTo>
                  <a:lnTo>
                    <a:pt x="85" y="45"/>
                  </a:lnTo>
                  <a:lnTo>
                    <a:pt x="85" y="46"/>
                  </a:lnTo>
                  <a:lnTo>
                    <a:pt x="86" y="46"/>
                  </a:lnTo>
                  <a:lnTo>
                    <a:pt x="86" y="47"/>
                  </a:lnTo>
                  <a:lnTo>
                    <a:pt x="86" y="47"/>
                  </a:lnTo>
                  <a:lnTo>
                    <a:pt x="86" y="47"/>
                  </a:lnTo>
                  <a:lnTo>
                    <a:pt x="86" y="48"/>
                  </a:lnTo>
                  <a:lnTo>
                    <a:pt x="86" y="49"/>
                  </a:lnTo>
                  <a:lnTo>
                    <a:pt x="86" y="49"/>
                  </a:lnTo>
                  <a:lnTo>
                    <a:pt x="86" y="50"/>
                  </a:lnTo>
                  <a:lnTo>
                    <a:pt x="86" y="51"/>
                  </a:lnTo>
                  <a:lnTo>
                    <a:pt x="86" y="52"/>
                  </a:lnTo>
                  <a:lnTo>
                    <a:pt x="86" y="52"/>
                  </a:lnTo>
                  <a:lnTo>
                    <a:pt x="86" y="53"/>
                  </a:lnTo>
                  <a:lnTo>
                    <a:pt x="86" y="54"/>
                  </a:lnTo>
                  <a:lnTo>
                    <a:pt x="86" y="54"/>
                  </a:lnTo>
                  <a:lnTo>
                    <a:pt x="86" y="55"/>
                  </a:lnTo>
                  <a:lnTo>
                    <a:pt x="85" y="56"/>
                  </a:lnTo>
                  <a:lnTo>
                    <a:pt x="85" y="56"/>
                  </a:lnTo>
                  <a:lnTo>
                    <a:pt x="85" y="56"/>
                  </a:lnTo>
                  <a:lnTo>
                    <a:pt x="85" y="57"/>
                  </a:lnTo>
                  <a:lnTo>
                    <a:pt x="85" y="57"/>
                  </a:lnTo>
                  <a:lnTo>
                    <a:pt x="85" y="58"/>
                  </a:lnTo>
                  <a:lnTo>
                    <a:pt x="85" y="58"/>
                  </a:lnTo>
                  <a:lnTo>
                    <a:pt x="84" y="59"/>
                  </a:lnTo>
                  <a:lnTo>
                    <a:pt x="84" y="60"/>
                  </a:lnTo>
                  <a:lnTo>
                    <a:pt x="84" y="60"/>
                  </a:lnTo>
                  <a:lnTo>
                    <a:pt x="84" y="61"/>
                  </a:lnTo>
                  <a:lnTo>
                    <a:pt x="83" y="62"/>
                  </a:lnTo>
                  <a:lnTo>
                    <a:pt x="83" y="62"/>
                  </a:lnTo>
                  <a:lnTo>
                    <a:pt x="83" y="63"/>
                  </a:lnTo>
                  <a:lnTo>
                    <a:pt x="83" y="64"/>
                  </a:lnTo>
                  <a:lnTo>
                    <a:pt x="82" y="64"/>
                  </a:lnTo>
                  <a:lnTo>
                    <a:pt x="82" y="65"/>
                  </a:lnTo>
                  <a:lnTo>
                    <a:pt x="82" y="66"/>
                  </a:lnTo>
                  <a:lnTo>
                    <a:pt x="81" y="66"/>
                  </a:lnTo>
                  <a:lnTo>
                    <a:pt x="81" y="66"/>
                  </a:lnTo>
                  <a:lnTo>
                    <a:pt x="81" y="67"/>
                  </a:lnTo>
                  <a:lnTo>
                    <a:pt x="80" y="67"/>
                  </a:lnTo>
                  <a:lnTo>
                    <a:pt x="80" y="68"/>
                  </a:lnTo>
                  <a:lnTo>
                    <a:pt x="79" y="69"/>
                  </a:lnTo>
                  <a:lnTo>
                    <a:pt x="79" y="69"/>
                  </a:lnTo>
                  <a:lnTo>
                    <a:pt x="79" y="70"/>
                  </a:lnTo>
                  <a:lnTo>
                    <a:pt x="78" y="70"/>
                  </a:lnTo>
                  <a:lnTo>
                    <a:pt x="78" y="71"/>
                  </a:lnTo>
                  <a:lnTo>
                    <a:pt x="77" y="72"/>
                  </a:lnTo>
                  <a:lnTo>
                    <a:pt x="77" y="72"/>
                  </a:lnTo>
                  <a:lnTo>
                    <a:pt x="77" y="73"/>
                  </a:lnTo>
                  <a:lnTo>
                    <a:pt x="77" y="73"/>
                  </a:lnTo>
                  <a:lnTo>
                    <a:pt x="76" y="74"/>
                  </a:lnTo>
                  <a:lnTo>
                    <a:pt x="76" y="74"/>
                  </a:lnTo>
                  <a:lnTo>
                    <a:pt x="76" y="75"/>
                  </a:lnTo>
                  <a:lnTo>
                    <a:pt x="75" y="75"/>
                  </a:lnTo>
                  <a:lnTo>
                    <a:pt x="75" y="76"/>
                  </a:lnTo>
                  <a:lnTo>
                    <a:pt x="74" y="76"/>
                  </a:lnTo>
                  <a:lnTo>
                    <a:pt x="74" y="76"/>
                  </a:lnTo>
                  <a:lnTo>
                    <a:pt x="73" y="76"/>
                  </a:lnTo>
                  <a:lnTo>
                    <a:pt x="73" y="77"/>
                  </a:lnTo>
                  <a:lnTo>
                    <a:pt x="72" y="77"/>
                  </a:lnTo>
                  <a:lnTo>
                    <a:pt x="72" y="78"/>
                  </a:lnTo>
                  <a:lnTo>
                    <a:pt x="71" y="78"/>
                  </a:lnTo>
                  <a:lnTo>
                    <a:pt x="71" y="78"/>
                  </a:lnTo>
                  <a:lnTo>
                    <a:pt x="70" y="79"/>
                  </a:lnTo>
                  <a:lnTo>
                    <a:pt x="70" y="79"/>
                  </a:lnTo>
                  <a:lnTo>
                    <a:pt x="69" y="80"/>
                  </a:lnTo>
                  <a:lnTo>
                    <a:pt x="69" y="80"/>
                  </a:lnTo>
                  <a:lnTo>
                    <a:pt x="68" y="80"/>
                  </a:lnTo>
                  <a:lnTo>
                    <a:pt x="68" y="81"/>
                  </a:lnTo>
                  <a:lnTo>
                    <a:pt x="67" y="81"/>
                  </a:lnTo>
                  <a:lnTo>
                    <a:pt x="67" y="81"/>
                  </a:lnTo>
                  <a:lnTo>
                    <a:pt x="67" y="82"/>
                  </a:lnTo>
                  <a:lnTo>
                    <a:pt x="66" y="82"/>
                  </a:lnTo>
                  <a:lnTo>
                    <a:pt x="66" y="82"/>
                  </a:lnTo>
                  <a:lnTo>
                    <a:pt x="65" y="83"/>
                  </a:lnTo>
                  <a:lnTo>
                    <a:pt x="64" y="83"/>
                  </a:lnTo>
                  <a:lnTo>
                    <a:pt x="64" y="83"/>
                  </a:lnTo>
                  <a:lnTo>
                    <a:pt x="63" y="83"/>
                  </a:lnTo>
                  <a:lnTo>
                    <a:pt x="63" y="84"/>
                  </a:lnTo>
                  <a:lnTo>
                    <a:pt x="62" y="84"/>
                  </a:lnTo>
                  <a:lnTo>
                    <a:pt x="61" y="84"/>
                  </a:lnTo>
                  <a:lnTo>
                    <a:pt x="61" y="84"/>
                  </a:lnTo>
                  <a:lnTo>
                    <a:pt x="60" y="84"/>
                  </a:lnTo>
                  <a:lnTo>
                    <a:pt x="60" y="84"/>
                  </a:lnTo>
                  <a:lnTo>
                    <a:pt x="59" y="85"/>
                  </a:lnTo>
                  <a:lnTo>
                    <a:pt x="58" y="85"/>
                  </a:lnTo>
                  <a:lnTo>
                    <a:pt x="58" y="85"/>
                  </a:lnTo>
                  <a:lnTo>
                    <a:pt x="58" y="85"/>
                  </a:lnTo>
                  <a:lnTo>
                    <a:pt x="58" y="85"/>
                  </a:lnTo>
                  <a:lnTo>
                    <a:pt x="57" y="85"/>
                  </a:lnTo>
                  <a:lnTo>
                    <a:pt x="56" y="85"/>
                  </a:lnTo>
                  <a:lnTo>
                    <a:pt x="56" y="85"/>
                  </a:lnTo>
                  <a:lnTo>
                    <a:pt x="55" y="85"/>
                  </a:lnTo>
                  <a:lnTo>
                    <a:pt x="54" y="85"/>
                  </a:lnTo>
                  <a:lnTo>
                    <a:pt x="54" y="85"/>
                  </a:lnTo>
                  <a:lnTo>
                    <a:pt x="53" y="85"/>
                  </a:lnTo>
                  <a:lnTo>
                    <a:pt x="53" y="85"/>
                  </a:lnTo>
                  <a:lnTo>
                    <a:pt x="52" y="85"/>
                  </a:lnTo>
                  <a:lnTo>
                    <a:pt x="52" y="85"/>
                  </a:lnTo>
                  <a:lnTo>
                    <a:pt x="51" y="85"/>
                  </a:lnTo>
                  <a:lnTo>
                    <a:pt x="51" y="85"/>
                  </a:lnTo>
                  <a:lnTo>
                    <a:pt x="50" y="85"/>
                  </a:lnTo>
                  <a:lnTo>
                    <a:pt x="50" y="85"/>
                  </a:lnTo>
                  <a:lnTo>
                    <a:pt x="49" y="85"/>
                  </a:lnTo>
                  <a:lnTo>
                    <a:pt x="49" y="85"/>
                  </a:lnTo>
                  <a:lnTo>
                    <a:pt x="48" y="85"/>
                  </a:lnTo>
                  <a:lnTo>
                    <a:pt x="48" y="85"/>
                  </a:lnTo>
                  <a:lnTo>
                    <a:pt x="48" y="85"/>
                  </a:lnTo>
                  <a:lnTo>
                    <a:pt x="47" y="85"/>
                  </a:lnTo>
                  <a:lnTo>
                    <a:pt x="47" y="85"/>
                  </a:lnTo>
                  <a:lnTo>
                    <a:pt x="46" y="85"/>
                  </a:lnTo>
                  <a:lnTo>
                    <a:pt x="46" y="85"/>
                  </a:lnTo>
                  <a:lnTo>
                    <a:pt x="45" y="85"/>
                  </a:lnTo>
                  <a:lnTo>
                    <a:pt x="44" y="85"/>
                  </a:lnTo>
                  <a:lnTo>
                    <a:pt x="44" y="84"/>
                  </a:lnTo>
                  <a:lnTo>
                    <a:pt x="43" y="84"/>
                  </a:lnTo>
                  <a:lnTo>
                    <a:pt x="43" y="84"/>
                  </a:lnTo>
                  <a:lnTo>
                    <a:pt x="42" y="84"/>
                  </a:lnTo>
                  <a:lnTo>
                    <a:pt x="42" y="84"/>
                  </a:lnTo>
                  <a:lnTo>
                    <a:pt x="41" y="84"/>
                  </a:lnTo>
                  <a:lnTo>
                    <a:pt x="41" y="84"/>
                  </a:lnTo>
                  <a:lnTo>
                    <a:pt x="40" y="83"/>
                  </a:lnTo>
                  <a:lnTo>
                    <a:pt x="40" y="83"/>
                  </a:lnTo>
                  <a:lnTo>
                    <a:pt x="39" y="83"/>
                  </a:lnTo>
                  <a:lnTo>
                    <a:pt x="39" y="83"/>
                  </a:lnTo>
                  <a:lnTo>
                    <a:pt x="38" y="83"/>
                  </a:lnTo>
                  <a:lnTo>
                    <a:pt x="38" y="82"/>
                  </a:lnTo>
                  <a:lnTo>
                    <a:pt x="38" y="82"/>
                  </a:lnTo>
                  <a:lnTo>
                    <a:pt x="38" y="82"/>
                  </a:lnTo>
                  <a:lnTo>
                    <a:pt x="37" y="82"/>
                  </a:lnTo>
                  <a:lnTo>
                    <a:pt x="37" y="82"/>
                  </a:lnTo>
                  <a:lnTo>
                    <a:pt x="36" y="81"/>
                  </a:lnTo>
                  <a:lnTo>
                    <a:pt x="36" y="81"/>
                  </a:lnTo>
                  <a:lnTo>
                    <a:pt x="35" y="81"/>
                  </a:lnTo>
                  <a:lnTo>
                    <a:pt x="35" y="81"/>
                  </a:lnTo>
                  <a:lnTo>
                    <a:pt x="34" y="80"/>
                  </a:lnTo>
                  <a:lnTo>
                    <a:pt x="34" y="80"/>
                  </a:lnTo>
                  <a:lnTo>
                    <a:pt x="33" y="80"/>
                  </a:lnTo>
                  <a:lnTo>
                    <a:pt x="33" y="80"/>
                  </a:lnTo>
                  <a:lnTo>
                    <a:pt x="32" y="79"/>
                  </a:lnTo>
                  <a:lnTo>
                    <a:pt x="32" y="79"/>
                  </a:lnTo>
                  <a:lnTo>
                    <a:pt x="31" y="79"/>
                  </a:lnTo>
                  <a:lnTo>
                    <a:pt x="31" y="79"/>
                  </a:lnTo>
                  <a:lnTo>
                    <a:pt x="30" y="78"/>
                  </a:lnTo>
                  <a:lnTo>
                    <a:pt x="30" y="78"/>
                  </a:lnTo>
                  <a:lnTo>
                    <a:pt x="30" y="78"/>
                  </a:lnTo>
                  <a:lnTo>
                    <a:pt x="29" y="78"/>
                  </a:lnTo>
                  <a:lnTo>
                    <a:pt x="29" y="78"/>
                  </a:lnTo>
                  <a:lnTo>
                    <a:pt x="29" y="77"/>
                  </a:lnTo>
                  <a:lnTo>
                    <a:pt x="29" y="77"/>
                  </a:lnTo>
                  <a:lnTo>
                    <a:pt x="29" y="77"/>
                  </a:lnTo>
                  <a:lnTo>
                    <a:pt x="28" y="76"/>
                  </a:lnTo>
                  <a:lnTo>
                    <a:pt x="28" y="76"/>
                  </a:lnTo>
                  <a:lnTo>
                    <a:pt x="27" y="76"/>
                  </a:lnTo>
                  <a:lnTo>
                    <a:pt x="27" y="76"/>
                  </a:lnTo>
                  <a:lnTo>
                    <a:pt x="26" y="76"/>
                  </a:lnTo>
                  <a:lnTo>
                    <a:pt x="26" y="76"/>
                  </a:lnTo>
                  <a:lnTo>
                    <a:pt x="26" y="75"/>
                  </a:lnTo>
                  <a:lnTo>
                    <a:pt x="25" y="75"/>
                  </a:lnTo>
                  <a:lnTo>
                    <a:pt x="25" y="75"/>
                  </a:lnTo>
                  <a:lnTo>
                    <a:pt x="24" y="74"/>
                  </a:lnTo>
                  <a:lnTo>
                    <a:pt x="24" y="74"/>
                  </a:lnTo>
                  <a:lnTo>
                    <a:pt x="24" y="74"/>
                  </a:lnTo>
                  <a:lnTo>
                    <a:pt x="23" y="73"/>
                  </a:lnTo>
                  <a:lnTo>
                    <a:pt x="23" y="73"/>
                  </a:lnTo>
                  <a:lnTo>
                    <a:pt x="22" y="73"/>
                  </a:lnTo>
                  <a:lnTo>
                    <a:pt x="22" y="72"/>
                  </a:lnTo>
                  <a:lnTo>
                    <a:pt x="21" y="72"/>
                  </a:lnTo>
                  <a:lnTo>
                    <a:pt x="20" y="71"/>
                  </a:lnTo>
                  <a:lnTo>
                    <a:pt x="20" y="70"/>
                  </a:lnTo>
                  <a:lnTo>
                    <a:pt x="19" y="70"/>
                  </a:lnTo>
                  <a:lnTo>
                    <a:pt x="19" y="69"/>
                  </a:lnTo>
                  <a:lnTo>
                    <a:pt x="18" y="68"/>
                  </a:lnTo>
                  <a:lnTo>
                    <a:pt x="18" y="67"/>
                  </a:lnTo>
                  <a:lnTo>
                    <a:pt x="17" y="67"/>
                  </a:lnTo>
                  <a:lnTo>
                    <a:pt x="16" y="66"/>
                  </a:lnTo>
                  <a:lnTo>
                    <a:pt x="15" y="66"/>
                  </a:lnTo>
                  <a:lnTo>
                    <a:pt x="15" y="65"/>
                  </a:lnTo>
                  <a:lnTo>
                    <a:pt x="14" y="64"/>
                  </a:lnTo>
                  <a:lnTo>
                    <a:pt x="13" y="64"/>
                  </a:lnTo>
                  <a:lnTo>
                    <a:pt x="13" y="63"/>
                  </a:lnTo>
                  <a:lnTo>
                    <a:pt x="12" y="62"/>
                  </a:lnTo>
                  <a:lnTo>
                    <a:pt x="11" y="61"/>
                  </a:lnTo>
                  <a:lnTo>
                    <a:pt x="11" y="60"/>
                  </a:lnTo>
                  <a:lnTo>
                    <a:pt x="10" y="59"/>
                  </a:lnTo>
                  <a:lnTo>
                    <a:pt x="10" y="58"/>
                  </a:lnTo>
                  <a:lnTo>
                    <a:pt x="10" y="58"/>
                  </a:lnTo>
                  <a:lnTo>
                    <a:pt x="9" y="57"/>
                  </a:lnTo>
                  <a:lnTo>
                    <a:pt x="9" y="57"/>
                  </a:lnTo>
                  <a:lnTo>
                    <a:pt x="9" y="56"/>
                  </a:lnTo>
                  <a:lnTo>
                    <a:pt x="8" y="56"/>
                  </a:lnTo>
                  <a:lnTo>
                    <a:pt x="8" y="55"/>
                  </a:lnTo>
                  <a:lnTo>
                    <a:pt x="8" y="55"/>
                  </a:lnTo>
                  <a:lnTo>
                    <a:pt x="7" y="55"/>
                  </a:lnTo>
                  <a:lnTo>
                    <a:pt x="7" y="54"/>
                  </a:lnTo>
                  <a:lnTo>
                    <a:pt x="7" y="54"/>
                  </a:lnTo>
                  <a:lnTo>
                    <a:pt x="7" y="53"/>
                  </a:lnTo>
                  <a:lnTo>
                    <a:pt x="6" y="53"/>
                  </a:lnTo>
                  <a:lnTo>
                    <a:pt x="6" y="52"/>
                  </a:lnTo>
                  <a:lnTo>
                    <a:pt x="6" y="52"/>
                  </a:lnTo>
                  <a:lnTo>
                    <a:pt x="6" y="51"/>
                  </a:lnTo>
                  <a:lnTo>
                    <a:pt x="5" y="51"/>
                  </a:lnTo>
                  <a:lnTo>
                    <a:pt x="5" y="51"/>
                  </a:lnTo>
                  <a:lnTo>
                    <a:pt x="5" y="50"/>
                  </a:lnTo>
                  <a:lnTo>
                    <a:pt x="5" y="50"/>
                  </a:lnTo>
                  <a:lnTo>
                    <a:pt x="5" y="49"/>
                  </a:lnTo>
                  <a:lnTo>
                    <a:pt x="5" y="49"/>
                  </a:lnTo>
                  <a:lnTo>
                    <a:pt x="4" y="48"/>
                  </a:lnTo>
                  <a:lnTo>
                    <a:pt x="4" y="48"/>
                  </a:lnTo>
                  <a:lnTo>
                    <a:pt x="4" y="47"/>
                  </a:lnTo>
                  <a:lnTo>
                    <a:pt x="4" y="47"/>
                  </a:lnTo>
                  <a:lnTo>
                    <a:pt x="4" y="47"/>
                  </a:lnTo>
                  <a:lnTo>
                    <a:pt x="3" y="47"/>
                  </a:lnTo>
                  <a:lnTo>
                    <a:pt x="3" y="47"/>
                  </a:lnTo>
                  <a:lnTo>
                    <a:pt x="3" y="46"/>
                  </a:lnTo>
                  <a:lnTo>
                    <a:pt x="3" y="46"/>
                  </a:lnTo>
                  <a:lnTo>
                    <a:pt x="3" y="45"/>
                  </a:lnTo>
                  <a:lnTo>
                    <a:pt x="2" y="45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2" y="43"/>
                  </a:lnTo>
                  <a:lnTo>
                    <a:pt x="2" y="43"/>
                  </a:lnTo>
                  <a:lnTo>
                    <a:pt x="2" y="42"/>
                  </a:lnTo>
                  <a:lnTo>
                    <a:pt x="1" y="42"/>
                  </a:lnTo>
                  <a:lnTo>
                    <a:pt x="1" y="41"/>
                  </a:lnTo>
                  <a:lnTo>
                    <a:pt x="1" y="41"/>
                  </a:lnTo>
                  <a:lnTo>
                    <a:pt x="1" y="40"/>
                  </a:lnTo>
                  <a:lnTo>
                    <a:pt x="1" y="40"/>
                  </a:lnTo>
                  <a:lnTo>
                    <a:pt x="1" y="39"/>
                  </a:lnTo>
                  <a:lnTo>
                    <a:pt x="1" y="38"/>
                  </a:lnTo>
                  <a:lnTo>
                    <a:pt x="1" y="38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1" y="24"/>
                  </a:lnTo>
                  <a:lnTo>
                    <a:pt x="1" y="23"/>
                  </a:lnTo>
                  <a:lnTo>
                    <a:pt x="1" y="23"/>
                  </a:lnTo>
                  <a:lnTo>
                    <a:pt x="1" y="22"/>
                  </a:lnTo>
                  <a:lnTo>
                    <a:pt x="1" y="22"/>
                  </a:lnTo>
                  <a:lnTo>
                    <a:pt x="1" y="21"/>
                  </a:lnTo>
                  <a:lnTo>
                    <a:pt x="1" y="20"/>
                  </a:lnTo>
                  <a:lnTo>
                    <a:pt x="2" y="20"/>
                  </a:lnTo>
                  <a:lnTo>
                    <a:pt x="2" y="19"/>
                  </a:lnTo>
                  <a:lnTo>
                    <a:pt x="2" y="19"/>
                  </a:lnTo>
                  <a:lnTo>
                    <a:pt x="2" y="18"/>
                  </a:lnTo>
                  <a:lnTo>
                    <a:pt x="3" y="18"/>
                  </a:lnTo>
                  <a:lnTo>
                    <a:pt x="3" y="18"/>
                  </a:lnTo>
                  <a:lnTo>
                    <a:pt x="3" y="18"/>
                  </a:lnTo>
                  <a:lnTo>
                    <a:pt x="3" y="17"/>
                  </a:lnTo>
                  <a:lnTo>
                    <a:pt x="4" y="17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15"/>
                  </a:lnTo>
                  <a:lnTo>
                    <a:pt x="5" y="15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6" y="12"/>
                  </a:lnTo>
                  <a:lnTo>
                    <a:pt x="7" y="12"/>
                  </a:lnTo>
                  <a:lnTo>
                    <a:pt x="7" y="11"/>
                  </a:lnTo>
                  <a:lnTo>
                    <a:pt x="8" y="11"/>
                  </a:lnTo>
                  <a:lnTo>
                    <a:pt x="8" y="10"/>
                  </a:lnTo>
                  <a:lnTo>
                    <a:pt x="9" y="10"/>
                  </a:lnTo>
                  <a:lnTo>
                    <a:pt x="9" y="9"/>
                  </a:lnTo>
                  <a:lnTo>
                    <a:pt x="9" y="9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1" y="8"/>
                  </a:lnTo>
                  <a:lnTo>
                    <a:pt x="11" y="8"/>
                  </a:lnTo>
                  <a:lnTo>
                    <a:pt x="11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3" y="6"/>
                  </a:lnTo>
                  <a:lnTo>
                    <a:pt x="13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4" y="5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7" y="4"/>
                  </a:lnTo>
                  <a:lnTo>
                    <a:pt x="17" y="4"/>
                  </a:lnTo>
                  <a:lnTo>
                    <a:pt x="18" y="3"/>
                  </a:lnTo>
                  <a:lnTo>
                    <a:pt x="18" y="3"/>
                  </a:lnTo>
                  <a:lnTo>
                    <a:pt x="19" y="3"/>
                  </a:lnTo>
                  <a:lnTo>
                    <a:pt x="19" y="3"/>
                  </a:lnTo>
                  <a:lnTo>
                    <a:pt x="19" y="3"/>
                  </a:lnTo>
                  <a:lnTo>
                    <a:pt x="19" y="2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1" y="2"/>
                  </a:lnTo>
                  <a:lnTo>
                    <a:pt x="21" y="2"/>
                  </a:lnTo>
                  <a:lnTo>
                    <a:pt x="22" y="2"/>
                  </a:lnTo>
                  <a:lnTo>
                    <a:pt x="22" y="1"/>
                  </a:lnTo>
                  <a:lnTo>
                    <a:pt x="23" y="1"/>
                  </a:lnTo>
                  <a:lnTo>
                    <a:pt x="23" y="1"/>
                  </a:lnTo>
                  <a:lnTo>
                    <a:pt x="24" y="1"/>
                  </a:lnTo>
                  <a:lnTo>
                    <a:pt x="24" y="1"/>
                  </a:lnTo>
                  <a:lnTo>
                    <a:pt x="25" y="1"/>
                  </a:lnTo>
                  <a:lnTo>
                    <a:pt x="25" y="1"/>
                  </a:lnTo>
                  <a:lnTo>
                    <a:pt x="26" y="1"/>
                  </a:lnTo>
                  <a:lnTo>
                    <a:pt x="26" y="1"/>
                  </a:lnTo>
                  <a:lnTo>
                    <a:pt x="27" y="1"/>
                  </a:lnTo>
                  <a:lnTo>
                    <a:pt x="27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0" y="0"/>
                  </a:lnTo>
                  <a:close/>
                  <a:moveTo>
                    <a:pt x="38" y="43"/>
                  </a:move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close/>
                  <a:moveTo>
                    <a:pt x="38" y="43"/>
                  </a:move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close/>
                  <a:moveTo>
                    <a:pt x="38" y="43"/>
                  </a:move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close/>
                  <a:moveTo>
                    <a:pt x="38" y="43"/>
                  </a:move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close/>
                  <a:moveTo>
                    <a:pt x="38" y="43"/>
                  </a:move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close/>
                  <a:moveTo>
                    <a:pt x="38" y="43"/>
                  </a:move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close/>
                  <a:moveTo>
                    <a:pt x="38" y="43"/>
                  </a:move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close/>
                  <a:moveTo>
                    <a:pt x="38" y="43"/>
                  </a:move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close/>
                  <a:moveTo>
                    <a:pt x="38" y="43"/>
                  </a:move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close/>
                  <a:moveTo>
                    <a:pt x="38" y="43"/>
                  </a:move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close/>
                  <a:moveTo>
                    <a:pt x="38" y="43"/>
                  </a:move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close/>
                  <a:moveTo>
                    <a:pt x="38" y="43"/>
                  </a:move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close/>
                  <a:moveTo>
                    <a:pt x="38" y="43"/>
                  </a:move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close/>
                  <a:moveTo>
                    <a:pt x="38" y="43"/>
                  </a:move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close/>
                  <a:moveTo>
                    <a:pt x="38" y="43"/>
                  </a:move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close/>
                  <a:moveTo>
                    <a:pt x="38" y="42"/>
                  </a:moveTo>
                  <a:lnTo>
                    <a:pt x="38" y="42"/>
                  </a:lnTo>
                  <a:lnTo>
                    <a:pt x="38" y="42"/>
                  </a:lnTo>
                  <a:lnTo>
                    <a:pt x="38" y="42"/>
                  </a:lnTo>
                  <a:lnTo>
                    <a:pt x="38" y="42"/>
                  </a:lnTo>
                  <a:lnTo>
                    <a:pt x="38" y="42"/>
                  </a:lnTo>
                  <a:lnTo>
                    <a:pt x="38" y="42"/>
                  </a:ln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lnTo>
                    <a:pt x="38" y="42"/>
                  </a:lnTo>
                  <a:lnTo>
                    <a:pt x="38" y="42"/>
                  </a:lnTo>
                  <a:lnTo>
                    <a:pt x="38" y="42"/>
                  </a:lnTo>
                  <a:lnTo>
                    <a:pt x="38" y="42"/>
                  </a:lnTo>
                  <a:lnTo>
                    <a:pt x="38" y="42"/>
                  </a:lnTo>
                  <a:lnTo>
                    <a:pt x="38" y="42"/>
                  </a:lnTo>
                  <a:lnTo>
                    <a:pt x="38" y="42"/>
                  </a:lnTo>
                  <a:lnTo>
                    <a:pt x="38" y="42"/>
                  </a:lnTo>
                  <a:lnTo>
                    <a:pt x="38" y="42"/>
                  </a:lnTo>
                  <a:lnTo>
                    <a:pt x="38" y="42"/>
                  </a:lnTo>
                  <a:close/>
                  <a:moveTo>
                    <a:pt x="38" y="43"/>
                  </a:move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close/>
                  <a:moveTo>
                    <a:pt x="38" y="43"/>
                  </a:move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close/>
                  <a:moveTo>
                    <a:pt x="38" y="43"/>
                  </a:move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lnTo>
                    <a:pt x="38" y="43"/>
                  </a:lnTo>
                  <a:close/>
                  <a:moveTo>
                    <a:pt x="38" y="43"/>
                  </a:moveTo>
                  <a:lnTo>
                    <a:pt x="38" y="42"/>
                  </a:lnTo>
                  <a:lnTo>
                    <a:pt x="38" y="42"/>
                  </a:lnTo>
                  <a:lnTo>
                    <a:pt x="38" y="43"/>
                  </a:lnTo>
                  <a:lnTo>
                    <a:pt x="38" y="43"/>
                  </a:lnTo>
                  <a:close/>
                  <a:moveTo>
                    <a:pt x="38" y="42"/>
                  </a:moveTo>
                  <a:lnTo>
                    <a:pt x="38" y="42"/>
                  </a:lnTo>
                  <a:lnTo>
                    <a:pt x="38" y="42"/>
                  </a:lnTo>
                  <a:lnTo>
                    <a:pt x="38" y="42"/>
                  </a:lnTo>
                  <a:lnTo>
                    <a:pt x="38" y="42"/>
                  </a:lnTo>
                  <a:close/>
                  <a:moveTo>
                    <a:pt x="38" y="42"/>
                  </a:moveTo>
                  <a:lnTo>
                    <a:pt x="38" y="42"/>
                  </a:lnTo>
                  <a:lnTo>
                    <a:pt x="38" y="42"/>
                  </a:lnTo>
                  <a:lnTo>
                    <a:pt x="38" y="42"/>
                  </a:lnTo>
                  <a:lnTo>
                    <a:pt x="38" y="42"/>
                  </a:lnTo>
                  <a:close/>
                  <a:moveTo>
                    <a:pt x="38" y="42"/>
                  </a:moveTo>
                  <a:lnTo>
                    <a:pt x="38" y="42"/>
                  </a:lnTo>
                  <a:lnTo>
                    <a:pt x="38" y="42"/>
                  </a:lnTo>
                  <a:lnTo>
                    <a:pt x="38" y="42"/>
                  </a:lnTo>
                  <a:lnTo>
                    <a:pt x="38" y="42"/>
                  </a:lnTo>
                  <a:close/>
                  <a:moveTo>
                    <a:pt x="38" y="42"/>
                  </a:moveTo>
                  <a:lnTo>
                    <a:pt x="38" y="42"/>
                  </a:lnTo>
                  <a:lnTo>
                    <a:pt x="38" y="42"/>
                  </a:lnTo>
                  <a:lnTo>
                    <a:pt x="38" y="42"/>
                  </a:lnTo>
                  <a:lnTo>
                    <a:pt x="38" y="42"/>
                  </a:lnTo>
                  <a:close/>
                  <a:moveTo>
                    <a:pt x="38" y="42"/>
                  </a:moveTo>
                  <a:lnTo>
                    <a:pt x="38" y="42"/>
                  </a:lnTo>
                  <a:lnTo>
                    <a:pt x="38" y="42"/>
                  </a:lnTo>
                  <a:lnTo>
                    <a:pt x="38" y="42"/>
                  </a:lnTo>
                  <a:lnTo>
                    <a:pt x="38" y="42"/>
                  </a:lnTo>
                  <a:close/>
                  <a:moveTo>
                    <a:pt x="38" y="42"/>
                  </a:moveTo>
                  <a:lnTo>
                    <a:pt x="38" y="42"/>
                  </a:lnTo>
                  <a:lnTo>
                    <a:pt x="38" y="42"/>
                  </a:lnTo>
                  <a:lnTo>
                    <a:pt x="38" y="42"/>
                  </a:lnTo>
                  <a:lnTo>
                    <a:pt x="38" y="42"/>
                  </a:lnTo>
                  <a:close/>
                  <a:moveTo>
                    <a:pt x="38" y="42"/>
                  </a:moveTo>
                  <a:lnTo>
                    <a:pt x="38" y="42"/>
                  </a:lnTo>
                  <a:lnTo>
                    <a:pt x="38" y="42"/>
                  </a:lnTo>
                  <a:lnTo>
                    <a:pt x="38" y="42"/>
                  </a:lnTo>
                  <a:lnTo>
                    <a:pt x="38" y="42"/>
                  </a:lnTo>
                  <a:close/>
                </a:path>
              </a:pathLst>
            </a:custGeom>
            <a:grpFill/>
            <a:ln w="215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0" name="Freeform 153">
              <a:extLst>
                <a:ext uri="{FF2B5EF4-FFF2-40B4-BE49-F238E27FC236}">
                  <a16:creationId xmlns:a16="http://schemas.microsoft.com/office/drawing/2014/main" id="{27505FBF-6AA1-E6F1-21DC-694AC330507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05913" y="8891589"/>
              <a:ext cx="482600" cy="300038"/>
            </a:xfrm>
            <a:custGeom>
              <a:avLst/>
              <a:gdLst>
                <a:gd name="T0" fmla="*/ 193 w 304"/>
                <a:gd name="T1" fmla="*/ 83 h 189"/>
                <a:gd name="T2" fmla="*/ 218 w 304"/>
                <a:gd name="T3" fmla="*/ 85 h 189"/>
                <a:gd name="T4" fmla="*/ 233 w 304"/>
                <a:gd name="T5" fmla="*/ 87 h 189"/>
                <a:gd name="T6" fmla="*/ 246 w 304"/>
                <a:gd name="T7" fmla="*/ 91 h 189"/>
                <a:gd name="T8" fmla="*/ 264 w 304"/>
                <a:gd name="T9" fmla="*/ 97 h 189"/>
                <a:gd name="T10" fmla="*/ 276 w 304"/>
                <a:gd name="T11" fmla="*/ 102 h 189"/>
                <a:gd name="T12" fmla="*/ 286 w 304"/>
                <a:gd name="T13" fmla="*/ 109 h 189"/>
                <a:gd name="T14" fmla="*/ 295 w 304"/>
                <a:gd name="T15" fmla="*/ 116 h 189"/>
                <a:gd name="T16" fmla="*/ 300 w 304"/>
                <a:gd name="T17" fmla="*/ 123 h 189"/>
                <a:gd name="T18" fmla="*/ 303 w 304"/>
                <a:gd name="T19" fmla="*/ 132 h 189"/>
                <a:gd name="T20" fmla="*/ 303 w 304"/>
                <a:gd name="T21" fmla="*/ 142 h 189"/>
                <a:gd name="T22" fmla="*/ 300 w 304"/>
                <a:gd name="T23" fmla="*/ 150 h 189"/>
                <a:gd name="T24" fmla="*/ 295 w 304"/>
                <a:gd name="T25" fmla="*/ 159 h 189"/>
                <a:gd name="T26" fmla="*/ 290 w 304"/>
                <a:gd name="T27" fmla="*/ 164 h 189"/>
                <a:gd name="T28" fmla="*/ 283 w 304"/>
                <a:gd name="T29" fmla="*/ 169 h 189"/>
                <a:gd name="T30" fmla="*/ 276 w 304"/>
                <a:gd name="T31" fmla="*/ 173 h 189"/>
                <a:gd name="T32" fmla="*/ 262 w 304"/>
                <a:gd name="T33" fmla="*/ 179 h 189"/>
                <a:gd name="T34" fmla="*/ 244 w 304"/>
                <a:gd name="T35" fmla="*/ 184 h 189"/>
                <a:gd name="T36" fmla="*/ 227 w 304"/>
                <a:gd name="T37" fmla="*/ 187 h 189"/>
                <a:gd name="T38" fmla="*/ 208 w 304"/>
                <a:gd name="T39" fmla="*/ 189 h 189"/>
                <a:gd name="T40" fmla="*/ 187 w 304"/>
                <a:gd name="T41" fmla="*/ 189 h 189"/>
                <a:gd name="T42" fmla="*/ 166 w 304"/>
                <a:gd name="T43" fmla="*/ 189 h 189"/>
                <a:gd name="T44" fmla="*/ 146 w 304"/>
                <a:gd name="T45" fmla="*/ 188 h 189"/>
                <a:gd name="T46" fmla="*/ 124 w 304"/>
                <a:gd name="T47" fmla="*/ 187 h 189"/>
                <a:gd name="T48" fmla="*/ 96 w 304"/>
                <a:gd name="T49" fmla="*/ 187 h 189"/>
                <a:gd name="T50" fmla="*/ 71 w 304"/>
                <a:gd name="T51" fmla="*/ 184 h 189"/>
                <a:gd name="T52" fmla="*/ 58 w 304"/>
                <a:gd name="T53" fmla="*/ 179 h 189"/>
                <a:gd name="T54" fmla="*/ 47 w 304"/>
                <a:gd name="T55" fmla="*/ 176 h 189"/>
                <a:gd name="T56" fmla="*/ 36 w 304"/>
                <a:gd name="T57" fmla="*/ 171 h 189"/>
                <a:gd name="T58" fmla="*/ 27 w 304"/>
                <a:gd name="T59" fmla="*/ 167 h 189"/>
                <a:gd name="T60" fmla="*/ 20 w 304"/>
                <a:gd name="T61" fmla="*/ 160 h 189"/>
                <a:gd name="T62" fmla="*/ 17 w 304"/>
                <a:gd name="T63" fmla="*/ 156 h 189"/>
                <a:gd name="T64" fmla="*/ 15 w 304"/>
                <a:gd name="T65" fmla="*/ 150 h 189"/>
                <a:gd name="T66" fmla="*/ 4 w 304"/>
                <a:gd name="T67" fmla="*/ 138 h 189"/>
                <a:gd name="T68" fmla="*/ 1 w 304"/>
                <a:gd name="T69" fmla="*/ 124 h 189"/>
                <a:gd name="T70" fmla="*/ 3 w 304"/>
                <a:gd name="T71" fmla="*/ 109 h 189"/>
                <a:gd name="T72" fmla="*/ 10 w 304"/>
                <a:gd name="T73" fmla="*/ 88 h 189"/>
                <a:gd name="T74" fmla="*/ 19 w 304"/>
                <a:gd name="T75" fmla="*/ 68 h 189"/>
                <a:gd name="T76" fmla="*/ 30 w 304"/>
                <a:gd name="T77" fmla="*/ 46 h 189"/>
                <a:gd name="T78" fmla="*/ 40 w 304"/>
                <a:gd name="T79" fmla="*/ 28 h 189"/>
                <a:gd name="T80" fmla="*/ 46 w 304"/>
                <a:gd name="T81" fmla="*/ 20 h 189"/>
                <a:gd name="T82" fmla="*/ 52 w 304"/>
                <a:gd name="T83" fmla="*/ 12 h 189"/>
                <a:gd name="T84" fmla="*/ 60 w 304"/>
                <a:gd name="T85" fmla="*/ 6 h 189"/>
                <a:gd name="T86" fmla="*/ 70 w 304"/>
                <a:gd name="T87" fmla="*/ 1 h 189"/>
                <a:gd name="T88" fmla="*/ 79 w 304"/>
                <a:gd name="T89" fmla="*/ 0 h 189"/>
                <a:gd name="T90" fmla="*/ 86 w 304"/>
                <a:gd name="T91" fmla="*/ 2 h 189"/>
                <a:gd name="T92" fmla="*/ 93 w 304"/>
                <a:gd name="T93" fmla="*/ 6 h 189"/>
                <a:gd name="T94" fmla="*/ 98 w 304"/>
                <a:gd name="T95" fmla="*/ 11 h 189"/>
                <a:gd name="T96" fmla="*/ 101 w 304"/>
                <a:gd name="T97" fmla="*/ 16 h 189"/>
                <a:gd name="T98" fmla="*/ 104 w 304"/>
                <a:gd name="T99" fmla="*/ 22 h 189"/>
                <a:gd name="T100" fmla="*/ 106 w 304"/>
                <a:gd name="T101" fmla="*/ 31 h 189"/>
                <a:gd name="T102" fmla="*/ 104 w 304"/>
                <a:gd name="T103" fmla="*/ 43 h 189"/>
                <a:gd name="T104" fmla="*/ 100 w 304"/>
                <a:gd name="T105" fmla="*/ 53 h 189"/>
                <a:gd name="T106" fmla="*/ 95 w 304"/>
                <a:gd name="T107" fmla="*/ 62 h 189"/>
                <a:gd name="T108" fmla="*/ 87 w 304"/>
                <a:gd name="T109" fmla="*/ 75 h 189"/>
                <a:gd name="T110" fmla="*/ 75 w 304"/>
                <a:gd name="T111" fmla="*/ 92 h 189"/>
                <a:gd name="T112" fmla="*/ 91 w 304"/>
                <a:gd name="T113" fmla="*/ 89 h 189"/>
                <a:gd name="T114" fmla="*/ 109 w 304"/>
                <a:gd name="T115" fmla="*/ 86 h 189"/>
                <a:gd name="T116" fmla="*/ 128 w 304"/>
                <a:gd name="T117" fmla="*/ 83 h 189"/>
                <a:gd name="T118" fmla="*/ 161 w 304"/>
                <a:gd name="T119" fmla="*/ 83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04" h="189">
                  <a:moveTo>
                    <a:pt x="164" y="83"/>
                  </a:moveTo>
                  <a:lnTo>
                    <a:pt x="166" y="83"/>
                  </a:lnTo>
                  <a:lnTo>
                    <a:pt x="168" y="83"/>
                  </a:lnTo>
                  <a:lnTo>
                    <a:pt x="170" y="83"/>
                  </a:lnTo>
                  <a:lnTo>
                    <a:pt x="172" y="83"/>
                  </a:lnTo>
                  <a:lnTo>
                    <a:pt x="175" y="83"/>
                  </a:lnTo>
                  <a:lnTo>
                    <a:pt x="176" y="83"/>
                  </a:lnTo>
                  <a:lnTo>
                    <a:pt x="179" y="83"/>
                  </a:lnTo>
                  <a:lnTo>
                    <a:pt x="181" y="83"/>
                  </a:lnTo>
                  <a:lnTo>
                    <a:pt x="183" y="83"/>
                  </a:lnTo>
                  <a:lnTo>
                    <a:pt x="185" y="83"/>
                  </a:lnTo>
                  <a:lnTo>
                    <a:pt x="187" y="83"/>
                  </a:lnTo>
                  <a:lnTo>
                    <a:pt x="189" y="83"/>
                  </a:lnTo>
                  <a:lnTo>
                    <a:pt x="191" y="83"/>
                  </a:lnTo>
                  <a:lnTo>
                    <a:pt x="193" y="83"/>
                  </a:lnTo>
                  <a:lnTo>
                    <a:pt x="195" y="84"/>
                  </a:lnTo>
                  <a:lnTo>
                    <a:pt x="196" y="84"/>
                  </a:lnTo>
                  <a:lnTo>
                    <a:pt x="198" y="84"/>
                  </a:lnTo>
                  <a:lnTo>
                    <a:pt x="200" y="84"/>
                  </a:lnTo>
                  <a:lnTo>
                    <a:pt x="202" y="84"/>
                  </a:lnTo>
                  <a:lnTo>
                    <a:pt x="204" y="84"/>
                  </a:lnTo>
                  <a:lnTo>
                    <a:pt x="205" y="84"/>
                  </a:lnTo>
                  <a:lnTo>
                    <a:pt x="207" y="84"/>
                  </a:lnTo>
                  <a:lnTo>
                    <a:pt x="209" y="84"/>
                  </a:lnTo>
                  <a:lnTo>
                    <a:pt x="211" y="85"/>
                  </a:lnTo>
                  <a:lnTo>
                    <a:pt x="212" y="85"/>
                  </a:lnTo>
                  <a:lnTo>
                    <a:pt x="214" y="85"/>
                  </a:lnTo>
                  <a:lnTo>
                    <a:pt x="215" y="85"/>
                  </a:lnTo>
                  <a:lnTo>
                    <a:pt x="216" y="85"/>
                  </a:lnTo>
                  <a:lnTo>
                    <a:pt x="218" y="85"/>
                  </a:lnTo>
                  <a:lnTo>
                    <a:pt x="219" y="85"/>
                  </a:lnTo>
                  <a:lnTo>
                    <a:pt x="221" y="85"/>
                  </a:lnTo>
                  <a:lnTo>
                    <a:pt x="222" y="85"/>
                  </a:lnTo>
                  <a:lnTo>
                    <a:pt x="223" y="86"/>
                  </a:lnTo>
                  <a:lnTo>
                    <a:pt x="224" y="86"/>
                  </a:lnTo>
                  <a:lnTo>
                    <a:pt x="225" y="86"/>
                  </a:lnTo>
                  <a:lnTo>
                    <a:pt x="226" y="86"/>
                  </a:lnTo>
                  <a:lnTo>
                    <a:pt x="227" y="86"/>
                  </a:lnTo>
                  <a:lnTo>
                    <a:pt x="228" y="86"/>
                  </a:lnTo>
                  <a:lnTo>
                    <a:pt x="229" y="86"/>
                  </a:lnTo>
                  <a:lnTo>
                    <a:pt x="230" y="86"/>
                  </a:lnTo>
                  <a:lnTo>
                    <a:pt x="231" y="87"/>
                  </a:lnTo>
                  <a:lnTo>
                    <a:pt x="232" y="87"/>
                  </a:lnTo>
                  <a:lnTo>
                    <a:pt x="233" y="87"/>
                  </a:lnTo>
                  <a:lnTo>
                    <a:pt x="233" y="87"/>
                  </a:lnTo>
                  <a:lnTo>
                    <a:pt x="233" y="87"/>
                  </a:lnTo>
                  <a:lnTo>
                    <a:pt x="233" y="87"/>
                  </a:lnTo>
                  <a:lnTo>
                    <a:pt x="234" y="87"/>
                  </a:lnTo>
                  <a:lnTo>
                    <a:pt x="235" y="87"/>
                  </a:lnTo>
                  <a:lnTo>
                    <a:pt x="236" y="87"/>
                  </a:lnTo>
                  <a:lnTo>
                    <a:pt x="237" y="88"/>
                  </a:lnTo>
                  <a:lnTo>
                    <a:pt x="238" y="88"/>
                  </a:lnTo>
                  <a:lnTo>
                    <a:pt x="239" y="88"/>
                  </a:lnTo>
                  <a:lnTo>
                    <a:pt x="240" y="88"/>
                  </a:lnTo>
                  <a:lnTo>
                    <a:pt x="241" y="89"/>
                  </a:lnTo>
                  <a:lnTo>
                    <a:pt x="242" y="89"/>
                  </a:lnTo>
                  <a:lnTo>
                    <a:pt x="243" y="89"/>
                  </a:lnTo>
                  <a:lnTo>
                    <a:pt x="244" y="90"/>
                  </a:lnTo>
                  <a:lnTo>
                    <a:pt x="245" y="90"/>
                  </a:lnTo>
                  <a:lnTo>
                    <a:pt x="246" y="91"/>
                  </a:lnTo>
                  <a:lnTo>
                    <a:pt x="248" y="91"/>
                  </a:lnTo>
                  <a:lnTo>
                    <a:pt x="248" y="91"/>
                  </a:lnTo>
                  <a:lnTo>
                    <a:pt x="249" y="91"/>
                  </a:lnTo>
                  <a:lnTo>
                    <a:pt x="250" y="92"/>
                  </a:lnTo>
                  <a:lnTo>
                    <a:pt x="252" y="92"/>
                  </a:lnTo>
                  <a:lnTo>
                    <a:pt x="252" y="92"/>
                  </a:lnTo>
                  <a:lnTo>
                    <a:pt x="253" y="92"/>
                  </a:lnTo>
                  <a:lnTo>
                    <a:pt x="255" y="93"/>
                  </a:lnTo>
                  <a:lnTo>
                    <a:pt x="256" y="93"/>
                  </a:lnTo>
                  <a:lnTo>
                    <a:pt x="258" y="94"/>
                  </a:lnTo>
                  <a:lnTo>
                    <a:pt x="259" y="95"/>
                  </a:lnTo>
                  <a:lnTo>
                    <a:pt x="261" y="95"/>
                  </a:lnTo>
                  <a:lnTo>
                    <a:pt x="262" y="96"/>
                  </a:lnTo>
                  <a:lnTo>
                    <a:pt x="263" y="96"/>
                  </a:lnTo>
                  <a:lnTo>
                    <a:pt x="264" y="97"/>
                  </a:lnTo>
                  <a:lnTo>
                    <a:pt x="266" y="98"/>
                  </a:lnTo>
                  <a:lnTo>
                    <a:pt x="267" y="98"/>
                  </a:lnTo>
                  <a:lnTo>
                    <a:pt x="268" y="99"/>
                  </a:lnTo>
                  <a:lnTo>
                    <a:pt x="269" y="99"/>
                  </a:lnTo>
                  <a:lnTo>
                    <a:pt x="270" y="100"/>
                  </a:lnTo>
                  <a:lnTo>
                    <a:pt x="271" y="100"/>
                  </a:lnTo>
                  <a:lnTo>
                    <a:pt x="271" y="100"/>
                  </a:lnTo>
                  <a:lnTo>
                    <a:pt x="272" y="101"/>
                  </a:lnTo>
                  <a:lnTo>
                    <a:pt x="272" y="101"/>
                  </a:lnTo>
                  <a:lnTo>
                    <a:pt x="273" y="102"/>
                  </a:lnTo>
                  <a:lnTo>
                    <a:pt x="273" y="102"/>
                  </a:lnTo>
                  <a:lnTo>
                    <a:pt x="274" y="102"/>
                  </a:lnTo>
                  <a:lnTo>
                    <a:pt x="275" y="102"/>
                  </a:lnTo>
                  <a:lnTo>
                    <a:pt x="276" y="102"/>
                  </a:lnTo>
                  <a:lnTo>
                    <a:pt x="276" y="102"/>
                  </a:lnTo>
                  <a:lnTo>
                    <a:pt x="277" y="103"/>
                  </a:lnTo>
                  <a:lnTo>
                    <a:pt x="278" y="103"/>
                  </a:lnTo>
                  <a:lnTo>
                    <a:pt x="279" y="104"/>
                  </a:lnTo>
                  <a:lnTo>
                    <a:pt x="279" y="104"/>
                  </a:lnTo>
                  <a:lnTo>
                    <a:pt x="280" y="104"/>
                  </a:lnTo>
                  <a:lnTo>
                    <a:pt x="281" y="105"/>
                  </a:lnTo>
                  <a:lnTo>
                    <a:pt x="281" y="105"/>
                  </a:lnTo>
                  <a:lnTo>
                    <a:pt x="281" y="106"/>
                  </a:lnTo>
                  <a:lnTo>
                    <a:pt x="282" y="106"/>
                  </a:lnTo>
                  <a:lnTo>
                    <a:pt x="282" y="107"/>
                  </a:lnTo>
                  <a:lnTo>
                    <a:pt x="283" y="107"/>
                  </a:lnTo>
                  <a:lnTo>
                    <a:pt x="284" y="107"/>
                  </a:lnTo>
                  <a:lnTo>
                    <a:pt x="285" y="108"/>
                  </a:lnTo>
                  <a:lnTo>
                    <a:pt x="285" y="108"/>
                  </a:lnTo>
                  <a:lnTo>
                    <a:pt x="286" y="109"/>
                  </a:lnTo>
                  <a:lnTo>
                    <a:pt x="287" y="109"/>
                  </a:lnTo>
                  <a:lnTo>
                    <a:pt x="287" y="110"/>
                  </a:lnTo>
                  <a:lnTo>
                    <a:pt x="288" y="110"/>
                  </a:lnTo>
                  <a:lnTo>
                    <a:pt x="289" y="111"/>
                  </a:lnTo>
                  <a:lnTo>
                    <a:pt x="289" y="111"/>
                  </a:lnTo>
                  <a:lnTo>
                    <a:pt x="290" y="112"/>
                  </a:lnTo>
                  <a:lnTo>
                    <a:pt x="291" y="112"/>
                  </a:lnTo>
                  <a:lnTo>
                    <a:pt x="291" y="112"/>
                  </a:lnTo>
                  <a:lnTo>
                    <a:pt x="291" y="112"/>
                  </a:lnTo>
                  <a:lnTo>
                    <a:pt x="292" y="113"/>
                  </a:lnTo>
                  <a:lnTo>
                    <a:pt x="292" y="114"/>
                  </a:lnTo>
                  <a:lnTo>
                    <a:pt x="293" y="114"/>
                  </a:lnTo>
                  <a:lnTo>
                    <a:pt x="293" y="115"/>
                  </a:lnTo>
                  <a:lnTo>
                    <a:pt x="294" y="115"/>
                  </a:lnTo>
                  <a:lnTo>
                    <a:pt x="295" y="116"/>
                  </a:lnTo>
                  <a:lnTo>
                    <a:pt x="295" y="117"/>
                  </a:lnTo>
                  <a:lnTo>
                    <a:pt x="296" y="117"/>
                  </a:lnTo>
                  <a:lnTo>
                    <a:pt x="297" y="118"/>
                  </a:lnTo>
                  <a:lnTo>
                    <a:pt x="297" y="119"/>
                  </a:lnTo>
                  <a:lnTo>
                    <a:pt x="298" y="120"/>
                  </a:lnTo>
                  <a:lnTo>
                    <a:pt x="298" y="120"/>
                  </a:lnTo>
                  <a:lnTo>
                    <a:pt x="299" y="121"/>
                  </a:lnTo>
                  <a:lnTo>
                    <a:pt x="299" y="121"/>
                  </a:lnTo>
                  <a:lnTo>
                    <a:pt x="300" y="121"/>
                  </a:lnTo>
                  <a:lnTo>
                    <a:pt x="300" y="122"/>
                  </a:lnTo>
                  <a:lnTo>
                    <a:pt x="300" y="122"/>
                  </a:lnTo>
                  <a:lnTo>
                    <a:pt x="300" y="122"/>
                  </a:lnTo>
                  <a:lnTo>
                    <a:pt x="300" y="123"/>
                  </a:lnTo>
                  <a:lnTo>
                    <a:pt x="300" y="123"/>
                  </a:lnTo>
                  <a:lnTo>
                    <a:pt x="300" y="123"/>
                  </a:lnTo>
                  <a:lnTo>
                    <a:pt x="300" y="124"/>
                  </a:lnTo>
                  <a:lnTo>
                    <a:pt x="301" y="125"/>
                  </a:lnTo>
                  <a:lnTo>
                    <a:pt x="301" y="125"/>
                  </a:lnTo>
                  <a:lnTo>
                    <a:pt x="301" y="126"/>
                  </a:lnTo>
                  <a:lnTo>
                    <a:pt x="301" y="126"/>
                  </a:lnTo>
                  <a:lnTo>
                    <a:pt x="302" y="127"/>
                  </a:lnTo>
                  <a:lnTo>
                    <a:pt x="302" y="127"/>
                  </a:lnTo>
                  <a:lnTo>
                    <a:pt x="302" y="128"/>
                  </a:lnTo>
                  <a:lnTo>
                    <a:pt x="302" y="129"/>
                  </a:lnTo>
                  <a:lnTo>
                    <a:pt x="302" y="129"/>
                  </a:lnTo>
                  <a:lnTo>
                    <a:pt x="303" y="130"/>
                  </a:lnTo>
                  <a:lnTo>
                    <a:pt x="303" y="131"/>
                  </a:lnTo>
                  <a:lnTo>
                    <a:pt x="303" y="131"/>
                  </a:lnTo>
                  <a:lnTo>
                    <a:pt x="303" y="131"/>
                  </a:lnTo>
                  <a:lnTo>
                    <a:pt x="303" y="132"/>
                  </a:lnTo>
                  <a:lnTo>
                    <a:pt x="303" y="132"/>
                  </a:lnTo>
                  <a:lnTo>
                    <a:pt x="303" y="133"/>
                  </a:lnTo>
                  <a:lnTo>
                    <a:pt x="303" y="134"/>
                  </a:lnTo>
                  <a:lnTo>
                    <a:pt x="304" y="135"/>
                  </a:lnTo>
                  <a:lnTo>
                    <a:pt x="304" y="135"/>
                  </a:lnTo>
                  <a:lnTo>
                    <a:pt x="304" y="136"/>
                  </a:lnTo>
                  <a:lnTo>
                    <a:pt x="304" y="137"/>
                  </a:lnTo>
                  <a:lnTo>
                    <a:pt x="304" y="138"/>
                  </a:lnTo>
                  <a:lnTo>
                    <a:pt x="304" y="139"/>
                  </a:lnTo>
                  <a:lnTo>
                    <a:pt x="303" y="139"/>
                  </a:lnTo>
                  <a:lnTo>
                    <a:pt x="303" y="140"/>
                  </a:lnTo>
                  <a:lnTo>
                    <a:pt x="303" y="140"/>
                  </a:lnTo>
                  <a:lnTo>
                    <a:pt x="303" y="141"/>
                  </a:lnTo>
                  <a:lnTo>
                    <a:pt x="303" y="141"/>
                  </a:lnTo>
                  <a:lnTo>
                    <a:pt x="303" y="142"/>
                  </a:lnTo>
                  <a:lnTo>
                    <a:pt x="303" y="143"/>
                  </a:lnTo>
                  <a:lnTo>
                    <a:pt x="303" y="143"/>
                  </a:lnTo>
                  <a:lnTo>
                    <a:pt x="302" y="144"/>
                  </a:lnTo>
                  <a:lnTo>
                    <a:pt x="302" y="145"/>
                  </a:lnTo>
                  <a:lnTo>
                    <a:pt x="302" y="145"/>
                  </a:lnTo>
                  <a:lnTo>
                    <a:pt x="302" y="146"/>
                  </a:lnTo>
                  <a:lnTo>
                    <a:pt x="302" y="147"/>
                  </a:lnTo>
                  <a:lnTo>
                    <a:pt x="301" y="147"/>
                  </a:lnTo>
                  <a:lnTo>
                    <a:pt x="301" y="148"/>
                  </a:lnTo>
                  <a:lnTo>
                    <a:pt x="301" y="148"/>
                  </a:lnTo>
                  <a:lnTo>
                    <a:pt x="301" y="149"/>
                  </a:lnTo>
                  <a:lnTo>
                    <a:pt x="300" y="150"/>
                  </a:lnTo>
                  <a:lnTo>
                    <a:pt x="300" y="150"/>
                  </a:lnTo>
                  <a:lnTo>
                    <a:pt x="300" y="150"/>
                  </a:lnTo>
                  <a:lnTo>
                    <a:pt x="300" y="150"/>
                  </a:lnTo>
                  <a:lnTo>
                    <a:pt x="300" y="151"/>
                  </a:lnTo>
                  <a:lnTo>
                    <a:pt x="300" y="152"/>
                  </a:lnTo>
                  <a:lnTo>
                    <a:pt x="300" y="152"/>
                  </a:lnTo>
                  <a:lnTo>
                    <a:pt x="299" y="153"/>
                  </a:lnTo>
                  <a:lnTo>
                    <a:pt x="299" y="153"/>
                  </a:lnTo>
                  <a:lnTo>
                    <a:pt x="299" y="154"/>
                  </a:lnTo>
                  <a:lnTo>
                    <a:pt x="298" y="154"/>
                  </a:lnTo>
                  <a:lnTo>
                    <a:pt x="298" y="155"/>
                  </a:lnTo>
                  <a:lnTo>
                    <a:pt x="298" y="156"/>
                  </a:lnTo>
                  <a:lnTo>
                    <a:pt x="297" y="156"/>
                  </a:lnTo>
                  <a:lnTo>
                    <a:pt x="297" y="157"/>
                  </a:lnTo>
                  <a:lnTo>
                    <a:pt x="297" y="157"/>
                  </a:lnTo>
                  <a:lnTo>
                    <a:pt x="296" y="158"/>
                  </a:lnTo>
                  <a:lnTo>
                    <a:pt x="296" y="158"/>
                  </a:lnTo>
                  <a:lnTo>
                    <a:pt x="295" y="159"/>
                  </a:lnTo>
                  <a:lnTo>
                    <a:pt x="295" y="159"/>
                  </a:lnTo>
                  <a:lnTo>
                    <a:pt x="295" y="160"/>
                  </a:lnTo>
                  <a:lnTo>
                    <a:pt x="294" y="160"/>
                  </a:lnTo>
                  <a:lnTo>
                    <a:pt x="294" y="160"/>
                  </a:lnTo>
                  <a:lnTo>
                    <a:pt x="293" y="160"/>
                  </a:lnTo>
                  <a:lnTo>
                    <a:pt x="293" y="161"/>
                  </a:lnTo>
                  <a:lnTo>
                    <a:pt x="293" y="161"/>
                  </a:lnTo>
                  <a:lnTo>
                    <a:pt x="292" y="161"/>
                  </a:lnTo>
                  <a:lnTo>
                    <a:pt x="292" y="162"/>
                  </a:lnTo>
                  <a:lnTo>
                    <a:pt x="291" y="162"/>
                  </a:lnTo>
                  <a:lnTo>
                    <a:pt x="291" y="163"/>
                  </a:lnTo>
                  <a:lnTo>
                    <a:pt x="291" y="163"/>
                  </a:lnTo>
                  <a:lnTo>
                    <a:pt x="291" y="164"/>
                  </a:lnTo>
                  <a:lnTo>
                    <a:pt x="290" y="164"/>
                  </a:lnTo>
                  <a:lnTo>
                    <a:pt x="290" y="164"/>
                  </a:lnTo>
                  <a:lnTo>
                    <a:pt x="290" y="165"/>
                  </a:lnTo>
                  <a:lnTo>
                    <a:pt x="289" y="165"/>
                  </a:lnTo>
                  <a:lnTo>
                    <a:pt x="289" y="166"/>
                  </a:lnTo>
                  <a:lnTo>
                    <a:pt x="288" y="166"/>
                  </a:lnTo>
                  <a:lnTo>
                    <a:pt x="288" y="166"/>
                  </a:lnTo>
                  <a:lnTo>
                    <a:pt x="287" y="167"/>
                  </a:lnTo>
                  <a:lnTo>
                    <a:pt x="287" y="167"/>
                  </a:lnTo>
                  <a:lnTo>
                    <a:pt x="286" y="167"/>
                  </a:lnTo>
                  <a:lnTo>
                    <a:pt x="286" y="168"/>
                  </a:lnTo>
                  <a:lnTo>
                    <a:pt x="285" y="168"/>
                  </a:lnTo>
                  <a:lnTo>
                    <a:pt x="285" y="168"/>
                  </a:lnTo>
                  <a:lnTo>
                    <a:pt x="284" y="169"/>
                  </a:lnTo>
                  <a:lnTo>
                    <a:pt x="284" y="169"/>
                  </a:lnTo>
                  <a:lnTo>
                    <a:pt x="283" y="169"/>
                  </a:lnTo>
                  <a:lnTo>
                    <a:pt x="283" y="169"/>
                  </a:lnTo>
                  <a:lnTo>
                    <a:pt x="282" y="169"/>
                  </a:lnTo>
                  <a:lnTo>
                    <a:pt x="282" y="169"/>
                  </a:lnTo>
                  <a:lnTo>
                    <a:pt x="281" y="170"/>
                  </a:lnTo>
                  <a:lnTo>
                    <a:pt x="281" y="170"/>
                  </a:lnTo>
                  <a:lnTo>
                    <a:pt x="281" y="170"/>
                  </a:lnTo>
                  <a:lnTo>
                    <a:pt x="281" y="171"/>
                  </a:lnTo>
                  <a:lnTo>
                    <a:pt x="280" y="171"/>
                  </a:lnTo>
                  <a:lnTo>
                    <a:pt x="280" y="171"/>
                  </a:lnTo>
                  <a:lnTo>
                    <a:pt x="279" y="172"/>
                  </a:lnTo>
                  <a:lnTo>
                    <a:pt x="279" y="172"/>
                  </a:lnTo>
                  <a:lnTo>
                    <a:pt x="278" y="172"/>
                  </a:lnTo>
                  <a:lnTo>
                    <a:pt x="278" y="172"/>
                  </a:lnTo>
                  <a:lnTo>
                    <a:pt x="277" y="173"/>
                  </a:lnTo>
                  <a:lnTo>
                    <a:pt x="277" y="173"/>
                  </a:lnTo>
                  <a:lnTo>
                    <a:pt x="276" y="173"/>
                  </a:lnTo>
                  <a:lnTo>
                    <a:pt x="275" y="174"/>
                  </a:lnTo>
                  <a:lnTo>
                    <a:pt x="274" y="174"/>
                  </a:lnTo>
                  <a:lnTo>
                    <a:pt x="273" y="175"/>
                  </a:lnTo>
                  <a:lnTo>
                    <a:pt x="272" y="175"/>
                  </a:lnTo>
                  <a:lnTo>
                    <a:pt x="272" y="176"/>
                  </a:lnTo>
                  <a:lnTo>
                    <a:pt x="271" y="176"/>
                  </a:lnTo>
                  <a:lnTo>
                    <a:pt x="270" y="177"/>
                  </a:lnTo>
                  <a:lnTo>
                    <a:pt x="269" y="177"/>
                  </a:lnTo>
                  <a:lnTo>
                    <a:pt x="267" y="178"/>
                  </a:lnTo>
                  <a:lnTo>
                    <a:pt x="266" y="178"/>
                  </a:lnTo>
                  <a:lnTo>
                    <a:pt x="265" y="179"/>
                  </a:lnTo>
                  <a:lnTo>
                    <a:pt x="264" y="179"/>
                  </a:lnTo>
                  <a:lnTo>
                    <a:pt x="263" y="179"/>
                  </a:lnTo>
                  <a:lnTo>
                    <a:pt x="262" y="179"/>
                  </a:lnTo>
                  <a:lnTo>
                    <a:pt x="262" y="179"/>
                  </a:lnTo>
                  <a:lnTo>
                    <a:pt x="260" y="179"/>
                  </a:lnTo>
                  <a:lnTo>
                    <a:pt x="259" y="180"/>
                  </a:lnTo>
                  <a:lnTo>
                    <a:pt x="258" y="180"/>
                  </a:lnTo>
                  <a:lnTo>
                    <a:pt x="257" y="181"/>
                  </a:lnTo>
                  <a:lnTo>
                    <a:pt x="256" y="181"/>
                  </a:lnTo>
                  <a:lnTo>
                    <a:pt x="254" y="181"/>
                  </a:lnTo>
                  <a:lnTo>
                    <a:pt x="253" y="182"/>
                  </a:lnTo>
                  <a:lnTo>
                    <a:pt x="252" y="182"/>
                  </a:lnTo>
                  <a:lnTo>
                    <a:pt x="252" y="182"/>
                  </a:lnTo>
                  <a:lnTo>
                    <a:pt x="250" y="183"/>
                  </a:lnTo>
                  <a:lnTo>
                    <a:pt x="249" y="183"/>
                  </a:lnTo>
                  <a:lnTo>
                    <a:pt x="248" y="183"/>
                  </a:lnTo>
                  <a:lnTo>
                    <a:pt x="247" y="183"/>
                  </a:lnTo>
                  <a:lnTo>
                    <a:pt x="245" y="184"/>
                  </a:lnTo>
                  <a:lnTo>
                    <a:pt x="244" y="184"/>
                  </a:lnTo>
                  <a:lnTo>
                    <a:pt x="243" y="184"/>
                  </a:lnTo>
                  <a:lnTo>
                    <a:pt x="242" y="184"/>
                  </a:lnTo>
                  <a:lnTo>
                    <a:pt x="241" y="185"/>
                  </a:lnTo>
                  <a:lnTo>
                    <a:pt x="240" y="185"/>
                  </a:lnTo>
                  <a:lnTo>
                    <a:pt x="238" y="185"/>
                  </a:lnTo>
                  <a:lnTo>
                    <a:pt x="237" y="185"/>
                  </a:lnTo>
                  <a:lnTo>
                    <a:pt x="236" y="186"/>
                  </a:lnTo>
                  <a:lnTo>
                    <a:pt x="234" y="186"/>
                  </a:lnTo>
                  <a:lnTo>
                    <a:pt x="233" y="186"/>
                  </a:lnTo>
                  <a:lnTo>
                    <a:pt x="233" y="186"/>
                  </a:lnTo>
                  <a:lnTo>
                    <a:pt x="231" y="186"/>
                  </a:lnTo>
                  <a:lnTo>
                    <a:pt x="230" y="187"/>
                  </a:lnTo>
                  <a:lnTo>
                    <a:pt x="228" y="187"/>
                  </a:lnTo>
                  <a:lnTo>
                    <a:pt x="227" y="187"/>
                  </a:lnTo>
                  <a:lnTo>
                    <a:pt x="227" y="187"/>
                  </a:lnTo>
                  <a:lnTo>
                    <a:pt x="226" y="187"/>
                  </a:lnTo>
                  <a:lnTo>
                    <a:pt x="224" y="187"/>
                  </a:lnTo>
                  <a:lnTo>
                    <a:pt x="224" y="188"/>
                  </a:lnTo>
                  <a:lnTo>
                    <a:pt x="222" y="188"/>
                  </a:lnTo>
                  <a:lnTo>
                    <a:pt x="221" y="188"/>
                  </a:lnTo>
                  <a:lnTo>
                    <a:pt x="220" y="188"/>
                  </a:lnTo>
                  <a:lnTo>
                    <a:pt x="218" y="188"/>
                  </a:lnTo>
                  <a:lnTo>
                    <a:pt x="217" y="188"/>
                  </a:lnTo>
                  <a:lnTo>
                    <a:pt x="215" y="188"/>
                  </a:lnTo>
                  <a:lnTo>
                    <a:pt x="214" y="188"/>
                  </a:lnTo>
                  <a:lnTo>
                    <a:pt x="213" y="189"/>
                  </a:lnTo>
                  <a:lnTo>
                    <a:pt x="212" y="189"/>
                  </a:lnTo>
                  <a:lnTo>
                    <a:pt x="211" y="189"/>
                  </a:lnTo>
                  <a:lnTo>
                    <a:pt x="209" y="189"/>
                  </a:lnTo>
                  <a:lnTo>
                    <a:pt x="208" y="189"/>
                  </a:lnTo>
                  <a:lnTo>
                    <a:pt x="206" y="189"/>
                  </a:lnTo>
                  <a:lnTo>
                    <a:pt x="205" y="189"/>
                  </a:lnTo>
                  <a:lnTo>
                    <a:pt x="204" y="189"/>
                  </a:lnTo>
                  <a:lnTo>
                    <a:pt x="203" y="189"/>
                  </a:lnTo>
                  <a:lnTo>
                    <a:pt x="201" y="189"/>
                  </a:lnTo>
                  <a:lnTo>
                    <a:pt x="200" y="189"/>
                  </a:lnTo>
                  <a:lnTo>
                    <a:pt x="198" y="189"/>
                  </a:lnTo>
                  <a:lnTo>
                    <a:pt x="197" y="189"/>
                  </a:lnTo>
                  <a:lnTo>
                    <a:pt x="195" y="189"/>
                  </a:lnTo>
                  <a:lnTo>
                    <a:pt x="195" y="189"/>
                  </a:lnTo>
                  <a:lnTo>
                    <a:pt x="193" y="189"/>
                  </a:lnTo>
                  <a:lnTo>
                    <a:pt x="192" y="189"/>
                  </a:lnTo>
                  <a:lnTo>
                    <a:pt x="190" y="189"/>
                  </a:lnTo>
                  <a:lnTo>
                    <a:pt x="189" y="189"/>
                  </a:lnTo>
                  <a:lnTo>
                    <a:pt x="187" y="189"/>
                  </a:lnTo>
                  <a:lnTo>
                    <a:pt x="186" y="189"/>
                  </a:lnTo>
                  <a:lnTo>
                    <a:pt x="185" y="189"/>
                  </a:lnTo>
                  <a:lnTo>
                    <a:pt x="183" y="189"/>
                  </a:lnTo>
                  <a:lnTo>
                    <a:pt x="182" y="189"/>
                  </a:lnTo>
                  <a:lnTo>
                    <a:pt x="180" y="189"/>
                  </a:lnTo>
                  <a:lnTo>
                    <a:pt x="179" y="189"/>
                  </a:lnTo>
                  <a:lnTo>
                    <a:pt x="177" y="189"/>
                  </a:lnTo>
                  <a:lnTo>
                    <a:pt x="176" y="189"/>
                  </a:lnTo>
                  <a:lnTo>
                    <a:pt x="175" y="189"/>
                  </a:lnTo>
                  <a:lnTo>
                    <a:pt x="174" y="189"/>
                  </a:lnTo>
                  <a:lnTo>
                    <a:pt x="172" y="189"/>
                  </a:lnTo>
                  <a:lnTo>
                    <a:pt x="171" y="189"/>
                  </a:lnTo>
                  <a:lnTo>
                    <a:pt x="169" y="189"/>
                  </a:lnTo>
                  <a:lnTo>
                    <a:pt x="168" y="189"/>
                  </a:lnTo>
                  <a:lnTo>
                    <a:pt x="166" y="189"/>
                  </a:lnTo>
                  <a:lnTo>
                    <a:pt x="165" y="189"/>
                  </a:lnTo>
                  <a:lnTo>
                    <a:pt x="164" y="189"/>
                  </a:lnTo>
                  <a:lnTo>
                    <a:pt x="162" y="189"/>
                  </a:lnTo>
                  <a:lnTo>
                    <a:pt x="161" y="189"/>
                  </a:lnTo>
                  <a:lnTo>
                    <a:pt x="159" y="189"/>
                  </a:lnTo>
                  <a:lnTo>
                    <a:pt x="158" y="189"/>
                  </a:lnTo>
                  <a:lnTo>
                    <a:pt x="157" y="189"/>
                  </a:lnTo>
                  <a:lnTo>
                    <a:pt x="156" y="189"/>
                  </a:lnTo>
                  <a:lnTo>
                    <a:pt x="154" y="189"/>
                  </a:lnTo>
                  <a:lnTo>
                    <a:pt x="152" y="189"/>
                  </a:lnTo>
                  <a:lnTo>
                    <a:pt x="151" y="189"/>
                  </a:lnTo>
                  <a:lnTo>
                    <a:pt x="149" y="189"/>
                  </a:lnTo>
                  <a:lnTo>
                    <a:pt x="148" y="189"/>
                  </a:lnTo>
                  <a:lnTo>
                    <a:pt x="147" y="188"/>
                  </a:lnTo>
                  <a:lnTo>
                    <a:pt x="146" y="188"/>
                  </a:lnTo>
                  <a:lnTo>
                    <a:pt x="144" y="188"/>
                  </a:lnTo>
                  <a:lnTo>
                    <a:pt x="143" y="188"/>
                  </a:lnTo>
                  <a:lnTo>
                    <a:pt x="141" y="188"/>
                  </a:lnTo>
                  <a:lnTo>
                    <a:pt x="140" y="188"/>
                  </a:lnTo>
                  <a:lnTo>
                    <a:pt x="138" y="188"/>
                  </a:lnTo>
                  <a:lnTo>
                    <a:pt x="137" y="188"/>
                  </a:lnTo>
                  <a:lnTo>
                    <a:pt x="136" y="187"/>
                  </a:lnTo>
                  <a:lnTo>
                    <a:pt x="134" y="187"/>
                  </a:lnTo>
                  <a:lnTo>
                    <a:pt x="133" y="187"/>
                  </a:lnTo>
                  <a:lnTo>
                    <a:pt x="131" y="187"/>
                  </a:lnTo>
                  <a:lnTo>
                    <a:pt x="130" y="187"/>
                  </a:lnTo>
                  <a:lnTo>
                    <a:pt x="128" y="187"/>
                  </a:lnTo>
                  <a:lnTo>
                    <a:pt x="128" y="187"/>
                  </a:lnTo>
                  <a:lnTo>
                    <a:pt x="127" y="187"/>
                  </a:lnTo>
                  <a:lnTo>
                    <a:pt x="124" y="187"/>
                  </a:lnTo>
                  <a:lnTo>
                    <a:pt x="122" y="187"/>
                  </a:lnTo>
                  <a:lnTo>
                    <a:pt x="120" y="187"/>
                  </a:lnTo>
                  <a:lnTo>
                    <a:pt x="118" y="187"/>
                  </a:lnTo>
                  <a:lnTo>
                    <a:pt x="117" y="187"/>
                  </a:lnTo>
                  <a:lnTo>
                    <a:pt x="115" y="187"/>
                  </a:lnTo>
                  <a:lnTo>
                    <a:pt x="113" y="187"/>
                  </a:lnTo>
                  <a:lnTo>
                    <a:pt x="111" y="187"/>
                  </a:lnTo>
                  <a:lnTo>
                    <a:pt x="109" y="187"/>
                  </a:lnTo>
                  <a:lnTo>
                    <a:pt x="107" y="187"/>
                  </a:lnTo>
                  <a:lnTo>
                    <a:pt x="105" y="187"/>
                  </a:lnTo>
                  <a:lnTo>
                    <a:pt x="103" y="187"/>
                  </a:lnTo>
                  <a:lnTo>
                    <a:pt x="101" y="187"/>
                  </a:lnTo>
                  <a:lnTo>
                    <a:pt x="99" y="187"/>
                  </a:lnTo>
                  <a:lnTo>
                    <a:pt x="98" y="187"/>
                  </a:lnTo>
                  <a:lnTo>
                    <a:pt x="96" y="187"/>
                  </a:lnTo>
                  <a:lnTo>
                    <a:pt x="94" y="187"/>
                  </a:lnTo>
                  <a:lnTo>
                    <a:pt x="92" y="187"/>
                  </a:lnTo>
                  <a:lnTo>
                    <a:pt x="91" y="187"/>
                  </a:lnTo>
                  <a:lnTo>
                    <a:pt x="90" y="187"/>
                  </a:lnTo>
                  <a:lnTo>
                    <a:pt x="88" y="186"/>
                  </a:lnTo>
                  <a:lnTo>
                    <a:pt x="86" y="186"/>
                  </a:lnTo>
                  <a:lnTo>
                    <a:pt x="84" y="186"/>
                  </a:lnTo>
                  <a:lnTo>
                    <a:pt x="82" y="186"/>
                  </a:lnTo>
                  <a:lnTo>
                    <a:pt x="80" y="185"/>
                  </a:lnTo>
                  <a:lnTo>
                    <a:pt x="79" y="185"/>
                  </a:lnTo>
                  <a:lnTo>
                    <a:pt x="77" y="185"/>
                  </a:lnTo>
                  <a:lnTo>
                    <a:pt x="75" y="185"/>
                  </a:lnTo>
                  <a:lnTo>
                    <a:pt x="74" y="185"/>
                  </a:lnTo>
                  <a:lnTo>
                    <a:pt x="73" y="184"/>
                  </a:lnTo>
                  <a:lnTo>
                    <a:pt x="71" y="184"/>
                  </a:lnTo>
                  <a:lnTo>
                    <a:pt x="70" y="183"/>
                  </a:lnTo>
                  <a:lnTo>
                    <a:pt x="69" y="183"/>
                  </a:lnTo>
                  <a:lnTo>
                    <a:pt x="68" y="183"/>
                  </a:lnTo>
                  <a:lnTo>
                    <a:pt x="67" y="182"/>
                  </a:lnTo>
                  <a:lnTo>
                    <a:pt x="67" y="182"/>
                  </a:lnTo>
                  <a:lnTo>
                    <a:pt x="66" y="182"/>
                  </a:lnTo>
                  <a:lnTo>
                    <a:pt x="65" y="182"/>
                  </a:lnTo>
                  <a:lnTo>
                    <a:pt x="64" y="181"/>
                  </a:lnTo>
                  <a:lnTo>
                    <a:pt x="63" y="181"/>
                  </a:lnTo>
                  <a:lnTo>
                    <a:pt x="62" y="181"/>
                  </a:lnTo>
                  <a:lnTo>
                    <a:pt x="61" y="180"/>
                  </a:lnTo>
                  <a:lnTo>
                    <a:pt x="61" y="180"/>
                  </a:lnTo>
                  <a:lnTo>
                    <a:pt x="60" y="180"/>
                  </a:lnTo>
                  <a:lnTo>
                    <a:pt x="59" y="180"/>
                  </a:lnTo>
                  <a:lnTo>
                    <a:pt x="58" y="179"/>
                  </a:lnTo>
                  <a:lnTo>
                    <a:pt x="57" y="179"/>
                  </a:lnTo>
                  <a:lnTo>
                    <a:pt x="57" y="179"/>
                  </a:lnTo>
                  <a:lnTo>
                    <a:pt x="56" y="179"/>
                  </a:lnTo>
                  <a:lnTo>
                    <a:pt x="55" y="179"/>
                  </a:lnTo>
                  <a:lnTo>
                    <a:pt x="54" y="179"/>
                  </a:lnTo>
                  <a:lnTo>
                    <a:pt x="53" y="179"/>
                  </a:lnTo>
                  <a:lnTo>
                    <a:pt x="52" y="178"/>
                  </a:lnTo>
                  <a:lnTo>
                    <a:pt x="52" y="178"/>
                  </a:lnTo>
                  <a:lnTo>
                    <a:pt x="52" y="178"/>
                  </a:lnTo>
                  <a:lnTo>
                    <a:pt x="51" y="177"/>
                  </a:lnTo>
                  <a:lnTo>
                    <a:pt x="50" y="177"/>
                  </a:lnTo>
                  <a:lnTo>
                    <a:pt x="49" y="177"/>
                  </a:lnTo>
                  <a:lnTo>
                    <a:pt x="48" y="177"/>
                  </a:lnTo>
                  <a:lnTo>
                    <a:pt x="47" y="176"/>
                  </a:lnTo>
                  <a:lnTo>
                    <a:pt x="47" y="176"/>
                  </a:lnTo>
                  <a:lnTo>
                    <a:pt x="46" y="176"/>
                  </a:lnTo>
                  <a:lnTo>
                    <a:pt x="45" y="175"/>
                  </a:lnTo>
                  <a:lnTo>
                    <a:pt x="44" y="175"/>
                  </a:lnTo>
                  <a:lnTo>
                    <a:pt x="43" y="175"/>
                  </a:lnTo>
                  <a:lnTo>
                    <a:pt x="43" y="174"/>
                  </a:lnTo>
                  <a:lnTo>
                    <a:pt x="42" y="174"/>
                  </a:lnTo>
                  <a:lnTo>
                    <a:pt x="42" y="174"/>
                  </a:lnTo>
                  <a:lnTo>
                    <a:pt x="41" y="174"/>
                  </a:lnTo>
                  <a:lnTo>
                    <a:pt x="41" y="173"/>
                  </a:lnTo>
                  <a:lnTo>
                    <a:pt x="40" y="173"/>
                  </a:lnTo>
                  <a:lnTo>
                    <a:pt x="39" y="173"/>
                  </a:lnTo>
                  <a:lnTo>
                    <a:pt x="38" y="172"/>
                  </a:lnTo>
                  <a:lnTo>
                    <a:pt x="38" y="172"/>
                  </a:lnTo>
                  <a:lnTo>
                    <a:pt x="37" y="172"/>
                  </a:lnTo>
                  <a:lnTo>
                    <a:pt x="36" y="171"/>
                  </a:lnTo>
                  <a:lnTo>
                    <a:pt x="35" y="171"/>
                  </a:lnTo>
                  <a:lnTo>
                    <a:pt x="35" y="171"/>
                  </a:lnTo>
                  <a:lnTo>
                    <a:pt x="34" y="170"/>
                  </a:lnTo>
                  <a:lnTo>
                    <a:pt x="33" y="170"/>
                  </a:lnTo>
                  <a:lnTo>
                    <a:pt x="33" y="169"/>
                  </a:lnTo>
                  <a:lnTo>
                    <a:pt x="32" y="169"/>
                  </a:lnTo>
                  <a:lnTo>
                    <a:pt x="32" y="169"/>
                  </a:lnTo>
                  <a:lnTo>
                    <a:pt x="32" y="169"/>
                  </a:lnTo>
                  <a:lnTo>
                    <a:pt x="31" y="169"/>
                  </a:lnTo>
                  <a:lnTo>
                    <a:pt x="30" y="169"/>
                  </a:lnTo>
                  <a:lnTo>
                    <a:pt x="30" y="168"/>
                  </a:lnTo>
                  <a:lnTo>
                    <a:pt x="29" y="168"/>
                  </a:lnTo>
                  <a:lnTo>
                    <a:pt x="28" y="167"/>
                  </a:lnTo>
                  <a:lnTo>
                    <a:pt x="28" y="167"/>
                  </a:lnTo>
                  <a:lnTo>
                    <a:pt x="27" y="167"/>
                  </a:lnTo>
                  <a:lnTo>
                    <a:pt x="27" y="166"/>
                  </a:lnTo>
                  <a:lnTo>
                    <a:pt x="27" y="166"/>
                  </a:lnTo>
                  <a:lnTo>
                    <a:pt x="26" y="166"/>
                  </a:lnTo>
                  <a:lnTo>
                    <a:pt x="25" y="165"/>
                  </a:lnTo>
                  <a:lnTo>
                    <a:pt x="25" y="165"/>
                  </a:lnTo>
                  <a:lnTo>
                    <a:pt x="24" y="164"/>
                  </a:lnTo>
                  <a:lnTo>
                    <a:pt x="24" y="164"/>
                  </a:lnTo>
                  <a:lnTo>
                    <a:pt x="23" y="163"/>
                  </a:lnTo>
                  <a:lnTo>
                    <a:pt x="23" y="163"/>
                  </a:lnTo>
                  <a:lnTo>
                    <a:pt x="23" y="162"/>
                  </a:lnTo>
                  <a:lnTo>
                    <a:pt x="22" y="162"/>
                  </a:lnTo>
                  <a:lnTo>
                    <a:pt x="22" y="161"/>
                  </a:lnTo>
                  <a:lnTo>
                    <a:pt x="21" y="161"/>
                  </a:lnTo>
                  <a:lnTo>
                    <a:pt x="21" y="160"/>
                  </a:lnTo>
                  <a:lnTo>
                    <a:pt x="20" y="160"/>
                  </a:lnTo>
                  <a:lnTo>
                    <a:pt x="20" y="160"/>
                  </a:lnTo>
                  <a:lnTo>
                    <a:pt x="20" y="160"/>
                  </a:lnTo>
                  <a:lnTo>
                    <a:pt x="20" y="160"/>
                  </a:lnTo>
                  <a:lnTo>
                    <a:pt x="19" y="160"/>
                  </a:lnTo>
                  <a:lnTo>
                    <a:pt x="19" y="159"/>
                  </a:lnTo>
                  <a:lnTo>
                    <a:pt x="19" y="159"/>
                  </a:lnTo>
                  <a:lnTo>
                    <a:pt x="19" y="159"/>
                  </a:lnTo>
                  <a:lnTo>
                    <a:pt x="18" y="158"/>
                  </a:lnTo>
                  <a:lnTo>
                    <a:pt x="18" y="158"/>
                  </a:lnTo>
                  <a:lnTo>
                    <a:pt x="18" y="158"/>
                  </a:lnTo>
                  <a:lnTo>
                    <a:pt x="18" y="157"/>
                  </a:lnTo>
                  <a:lnTo>
                    <a:pt x="17" y="157"/>
                  </a:lnTo>
                  <a:lnTo>
                    <a:pt x="17" y="157"/>
                  </a:lnTo>
                  <a:lnTo>
                    <a:pt x="17" y="156"/>
                  </a:lnTo>
                  <a:lnTo>
                    <a:pt x="17" y="156"/>
                  </a:lnTo>
                  <a:lnTo>
                    <a:pt x="17" y="156"/>
                  </a:lnTo>
                  <a:lnTo>
                    <a:pt x="16" y="155"/>
                  </a:lnTo>
                  <a:lnTo>
                    <a:pt x="16" y="155"/>
                  </a:lnTo>
                  <a:lnTo>
                    <a:pt x="16" y="154"/>
                  </a:lnTo>
                  <a:lnTo>
                    <a:pt x="16" y="154"/>
                  </a:lnTo>
                  <a:lnTo>
                    <a:pt x="16" y="154"/>
                  </a:lnTo>
                  <a:lnTo>
                    <a:pt x="16" y="153"/>
                  </a:lnTo>
                  <a:lnTo>
                    <a:pt x="15" y="153"/>
                  </a:lnTo>
                  <a:lnTo>
                    <a:pt x="15" y="152"/>
                  </a:lnTo>
                  <a:lnTo>
                    <a:pt x="15" y="152"/>
                  </a:lnTo>
                  <a:lnTo>
                    <a:pt x="15" y="152"/>
                  </a:lnTo>
                  <a:lnTo>
                    <a:pt x="15" y="151"/>
                  </a:lnTo>
                  <a:lnTo>
                    <a:pt x="15" y="151"/>
                  </a:lnTo>
                  <a:lnTo>
                    <a:pt x="15" y="150"/>
                  </a:lnTo>
                  <a:lnTo>
                    <a:pt x="15" y="150"/>
                  </a:lnTo>
                  <a:lnTo>
                    <a:pt x="13" y="151"/>
                  </a:lnTo>
                  <a:lnTo>
                    <a:pt x="13" y="151"/>
                  </a:lnTo>
                  <a:lnTo>
                    <a:pt x="13" y="151"/>
                  </a:lnTo>
                  <a:lnTo>
                    <a:pt x="13" y="151"/>
                  </a:lnTo>
                  <a:lnTo>
                    <a:pt x="6" y="149"/>
                  </a:lnTo>
                  <a:lnTo>
                    <a:pt x="3" y="141"/>
                  </a:lnTo>
                  <a:lnTo>
                    <a:pt x="3" y="141"/>
                  </a:lnTo>
                  <a:lnTo>
                    <a:pt x="3" y="140"/>
                  </a:lnTo>
                  <a:lnTo>
                    <a:pt x="3" y="140"/>
                  </a:lnTo>
                  <a:lnTo>
                    <a:pt x="3" y="140"/>
                  </a:lnTo>
                  <a:lnTo>
                    <a:pt x="3" y="140"/>
                  </a:lnTo>
                  <a:lnTo>
                    <a:pt x="3" y="140"/>
                  </a:lnTo>
                  <a:lnTo>
                    <a:pt x="3" y="139"/>
                  </a:lnTo>
                  <a:lnTo>
                    <a:pt x="4" y="139"/>
                  </a:lnTo>
                  <a:lnTo>
                    <a:pt x="4" y="138"/>
                  </a:lnTo>
                  <a:lnTo>
                    <a:pt x="4" y="138"/>
                  </a:lnTo>
                  <a:lnTo>
                    <a:pt x="4" y="137"/>
                  </a:lnTo>
                  <a:lnTo>
                    <a:pt x="4" y="136"/>
                  </a:lnTo>
                  <a:lnTo>
                    <a:pt x="4" y="135"/>
                  </a:lnTo>
                  <a:lnTo>
                    <a:pt x="4" y="134"/>
                  </a:lnTo>
                  <a:lnTo>
                    <a:pt x="4" y="133"/>
                  </a:lnTo>
                  <a:lnTo>
                    <a:pt x="3" y="132"/>
                  </a:lnTo>
                  <a:lnTo>
                    <a:pt x="3" y="131"/>
                  </a:lnTo>
                  <a:lnTo>
                    <a:pt x="3" y="131"/>
                  </a:lnTo>
                  <a:lnTo>
                    <a:pt x="3" y="130"/>
                  </a:lnTo>
                  <a:lnTo>
                    <a:pt x="3" y="129"/>
                  </a:lnTo>
                  <a:lnTo>
                    <a:pt x="3" y="128"/>
                  </a:lnTo>
                  <a:lnTo>
                    <a:pt x="2" y="126"/>
                  </a:lnTo>
                  <a:lnTo>
                    <a:pt x="2" y="125"/>
                  </a:lnTo>
                  <a:lnTo>
                    <a:pt x="1" y="124"/>
                  </a:lnTo>
                  <a:lnTo>
                    <a:pt x="1" y="124"/>
                  </a:lnTo>
                  <a:lnTo>
                    <a:pt x="1" y="122"/>
                  </a:lnTo>
                  <a:lnTo>
                    <a:pt x="1" y="121"/>
                  </a:lnTo>
                  <a:lnTo>
                    <a:pt x="1" y="121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8"/>
                  </a:lnTo>
                  <a:lnTo>
                    <a:pt x="1" y="116"/>
                  </a:lnTo>
                  <a:lnTo>
                    <a:pt x="1" y="115"/>
                  </a:lnTo>
                  <a:lnTo>
                    <a:pt x="1" y="115"/>
                  </a:lnTo>
                  <a:lnTo>
                    <a:pt x="1" y="114"/>
                  </a:lnTo>
                  <a:lnTo>
                    <a:pt x="2" y="112"/>
                  </a:lnTo>
                  <a:lnTo>
                    <a:pt x="2" y="112"/>
                  </a:lnTo>
                  <a:lnTo>
                    <a:pt x="2" y="111"/>
                  </a:lnTo>
                  <a:lnTo>
                    <a:pt x="3" y="109"/>
                  </a:lnTo>
                  <a:lnTo>
                    <a:pt x="3" y="108"/>
                  </a:lnTo>
                  <a:lnTo>
                    <a:pt x="4" y="106"/>
                  </a:lnTo>
                  <a:lnTo>
                    <a:pt x="4" y="105"/>
                  </a:lnTo>
                  <a:lnTo>
                    <a:pt x="4" y="103"/>
                  </a:lnTo>
                  <a:lnTo>
                    <a:pt x="4" y="102"/>
                  </a:lnTo>
                  <a:lnTo>
                    <a:pt x="5" y="102"/>
                  </a:lnTo>
                  <a:lnTo>
                    <a:pt x="5" y="100"/>
                  </a:lnTo>
                  <a:lnTo>
                    <a:pt x="6" y="98"/>
                  </a:lnTo>
                  <a:lnTo>
                    <a:pt x="6" y="97"/>
                  </a:lnTo>
                  <a:lnTo>
                    <a:pt x="7" y="95"/>
                  </a:lnTo>
                  <a:lnTo>
                    <a:pt x="8" y="94"/>
                  </a:lnTo>
                  <a:lnTo>
                    <a:pt x="8" y="92"/>
                  </a:lnTo>
                  <a:lnTo>
                    <a:pt x="9" y="92"/>
                  </a:lnTo>
                  <a:lnTo>
                    <a:pt x="9" y="90"/>
                  </a:lnTo>
                  <a:lnTo>
                    <a:pt x="10" y="88"/>
                  </a:lnTo>
                  <a:lnTo>
                    <a:pt x="11" y="87"/>
                  </a:lnTo>
                  <a:lnTo>
                    <a:pt x="11" y="85"/>
                  </a:lnTo>
                  <a:lnTo>
                    <a:pt x="12" y="84"/>
                  </a:lnTo>
                  <a:lnTo>
                    <a:pt x="12" y="83"/>
                  </a:lnTo>
                  <a:lnTo>
                    <a:pt x="13" y="83"/>
                  </a:lnTo>
                  <a:lnTo>
                    <a:pt x="13" y="81"/>
                  </a:lnTo>
                  <a:lnTo>
                    <a:pt x="13" y="80"/>
                  </a:lnTo>
                  <a:lnTo>
                    <a:pt x="14" y="78"/>
                  </a:lnTo>
                  <a:lnTo>
                    <a:pt x="14" y="77"/>
                  </a:lnTo>
                  <a:lnTo>
                    <a:pt x="15" y="75"/>
                  </a:lnTo>
                  <a:lnTo>
                    <a:pt x="16" y="73"/>
                  </a:lnTo>
                  <a:lnTo>
                    <a:pt x="17" y="73"/>
                  </a:lnTo>
                  <a:lnTo>
                    <a:pt x="17" y="71"/>
                  </a:lnTo>
                  <a:lnTo>
                    <a:pt x="18" y="69"/>
                  </a:lnTo>
                  <a:lnTo>
                    <a:pt x="19" y="68"/>
                  </a:lnTo>
                  <a:lnTo>
                    <a:pt x="20" y="66"/>
                  </a:lnTo>
                  <a:lnTo>
                    <a:pt x="20" y="64"/>
                  </a:lnTo>
                  <a:lnTo>
                    <a:pt x="21" y="64"/>
                  </a:lnTo>
                  <a:lnTo>
                    <a:pt x="22" y="62"/>
                  </a:lnTo>
                  <a:lnTo>
                    <a:pt x="23" y="61"/>
                  </a:lnTo>
                  <a:lnTo>
                    <a:pt x="23" y="59"/>
                  </a:lnTo>
                  <a:lnTo>
                    <a:pt x="23" y="57"/>
                  </a:lnTo>
                  <a:lnTo>
                    <a:pt x="24" y="56"/>
                  </a:lnTo>
                  <a:lnTo>
                    <a:pt x="25" y="54"/>
                  </a:lnTo>
                  <a:lnTo>
                    <a:pt x="26" y="54"/>
                  </a:lnTo>
                  <a:lnTo>
                    <a:pt x="26" y="52"/>
                  </a:lnTo>
                  <a:lnTo>
                    <a:pt x="27" y="51"/>
                  </a:lnTo>
                  <a:lnTo>
                    <a:pt x="28" y="49"/>
                  </a:lnTo>
                  <a:lnTo>
                    <a:pt x="29" y="47"/>
                  </a:lnTo>
                  <a:lnTo>
                    <a:pt x="30" y="46"/>
                  </a:lnTo>
                  <a:lnTo>
                    <a:pt x="31" y="44"/>
                  </a:lnTo>
                  <a:lnTo>
                    <a:pt x="31" y="44"/>
                  </a:lnTo>
                  <a:lnTo>
                    <a:pt x="32" y="42"/>
                  </a:lnTo>
                  <a:lnTo>
                    <a:pt x="32" y="41"/>
                  </a:lnTo>
                  <a:lnTo>
                    <a:pt x="33" y="39"/>
                  </a:lnTo>
                  <a:lnTo>
                    <a:pt x="34" y="38"/>
                  </a:lnTo>
                  <a:lnTo>
                    <a:pt x="35" y="37"/>
                  </a:lnTo>
                  <a:lnTo>
                    <a:pt x="36" y="35"/>
                  </a:lnTo>
                  <a:lnTo>
                    <a:pt x="36" y="35"/>
                  </a:lnTo>
                  <a:lnTo>
                    <a:pt x="37" y="33"/>
                  </a:lnTo>
                  <a:lnTo>
                    <a:pt x="38" y="32"/>
                  </a:lnTo>
                  <a:lnTo>
                    <a:pt x="39" y="31"/>
                  </a:lnTo>
                  <a:lnTo>
                    <a:pt x="40" y="30"/>
                  </a:lnTo>
                  <a:lnTo>
                    <a:pt x="40" y="29"/>
                  </a:lnTo>
                  <a:lnTo>
                    <a:pt x="40" y="28"/>
                  </a:lnTo>
                  <a:lnTo>
                    <a:pt x="41" y="28"/>
                  </a:lnTo>
                  <a:lnTo>
                    <a:pt x="41" y="27"/>
                  </a:lnTo>
                  <a:lnTo>
                    <a:pt x="42" y="26"/>
                  </a:lnTo>
                  <a:lnTo>
                    <a:pt x="42" y="26"/>
                  </a:lnTo>
                  <a:lnTo>
                    <a:pt x="42" y="25"/>
                  </a:lnTo>
                  <a:lnTo>
                    <a:pt x="42" y="25"/>
                  </a:lnTo>
                  <a:lnTo>
                    <a:pt x="42" y="25"/>
                  </a:lnTo>
                  <a:lnTo>
                    <a:pt x="43" y="24"/>
                  </a:lnTo>
                  <a:lnTo>
                    <a:pt x="43" y="24"/>
                  </a:lnTo>
                  <a:lnTo>
                    <a:pt x="44" y="23"/>
                  </a:lnTo>
                  <a:lnTo>
                    <a:pt x="44" y="22"/>
                  </a:lnTo>
                  <a:lnTo>
                    <a:pt x="44" y="22"/>
                  </a:lnTo>
                  <a:lnTo>
                    <a:pt x="45" y="21"/>
                  </a:lnTo>
                  <a:lnTo>
                    <a:pt x="45" y="21"/>
                  </a:lnTo>
                  <a:lnTo>
                    <a:pt x="46" y="20"/>
                  </a:lnTo>
                  <a:lnTo>
                    <a:pt x="46" y="19"/>
                  </a:lnTo>
                  <a:lnTo>
                    <a:pt x="47" y="19"/>
                  </a:lnTo>
                  <a:lnTo>
                    <a:pt x="47" y="18"/>
                  </a:lnTo>
                  <a:lnTo>
                    <a:pt x="48" y="18"/>
                  </a:lnTo>
                  <a:lnTo>
                    <a:pt x="48" y="17"/>
                  </a:lnTo>
                  <a:lnTo>
                    <a:pt x="48" y="16"/>
                  </a:lnTo>
                  <a:lnTo>
                    <a:pt x="49" y="16"/>
                  </a:lnTo>
                  <a:lnTo>
                    <a:pt x="49" y="16"/>
                  </a:lnTo>
                  <a:lnTo>
                    <a:pt x="50" y="16"/>
                  </a:lnTo>
                  <a:lnTo>
                    <a:pt x="50" y="15"/>
                  </a:lnTo>
                  <a:lnTo>
                    <a:pt x="51" y="15"/>
                  </a:lnTo>
                  <a:lnTo>
                    <a:pt x="51" y="14"/>
                  </a:lnTo>
                  <a:lnTo>
                    <a:pt x="52" y="14"/>
                  </a:lnTo>
                  <a:lnTo>
                    <a:pt x="52" y="13"/>
                  </a:lnTo>
                  <a:lnTo>
                    <a:pt x="52" y="12"/>
                  </a:lnTo>
                  <a:lnTo>
                    <a:pt x="52" y="12"/>
                  </a:lnTo>
                  <a:lnTo>
                    <a:pt x="53" y="11"/>
                  </a:lnTo>
                  <a:lnTo>
                    <a:pt x="53" y="11"/>
                  </a:lnTo>
                  <a:lnTo>
                    <a:pt x="54" y="10"/>
                  </a:lnTo>
                  <a:lnTo>
                    <a:pt x="54" y="10"/>
                  </a:lnTo>
                  <a:lnTo>
                    <a:pt x="55" y="9"/>
                  </a:lnTo>
                  <a:lnTo>
                    <a:pt x="55" y="9"/>
                  </a:lnTo>
                  <a:lnTo>
                    <a:pt x="56" y="8"/>
                  </a:lnTo>
                  <a:lnTo>
                    <a:pt x="56" y="8"/>
                  </a:lnTo>
                  <a:lnTo>
                    <a:pt x="57" y="8"/>
                  </a:lnTo>
                  <a:lnTo>
                    <a:pt x="57" y="7"/>
                  </a:lnTo>
                  <a:lnTo>
                    <a:pt x="58" y="7"/>
                  </a:lnTo>
                  <a:lnTo>
                    <a:pt x="59" y="6"/>
                  </a:lnTo>
                  <a:lnTo>
                    <a:pt x="59" y="6"/>
                  </a:lnTo>
                  <a:lnTo>
                    <a:pt x="60" y="6"/>
                  </a:lnTo>
                  <a:lnTo>
                    <a:pt x="60" y="6"/>
                  </a:lnTo>
                  <a:lnTo>
                    <a:pt x="61" y="5"/>
                  </a:lnTo>
                  <a:lnTo>
                    <a:pt x="61" y="5"/>
                  </a:lnTo>
                  <a:lnTo>
                    <a:pt x="61" y="5"/>
                  </a:lnTo>
                  <a:lnTo>
                    <a:pt x="62" y="4"/>
                  </a:lnTo>
                  <a:lnTo>
                    <a:pt x="63" y="4"/>
                  </a:lnTo>
                  <a:lnTo>
                    <a:pt x="63" y="3"/>
                  </a:lnTo>
                  <a:lnTo>
                    <a:pt x="64" y="3"/>
                  </a:lnTo>
                  <a:lnTo>
                    <a:pt x="65" y="3"/>
                  </a:lnTo>
                  <a:lnTo>
                    <a:pt x="66" y="2"/>
                  </a:lnTo>
                  <a:lnTo>
                    <a:pt x="66" y="2"/>
                  </a:lnTo>
                  <a:lnTo>
                    <a:pt x="67" y="2"/>
                  </a:lnTo>
                  <a:lnTo>
                    <a:pt x="68" y="1"/>
                  </a:lnTo>
                  <a:lnTo>
                    <a:pt x="69" y="1"/>
                  </a:lnTo>
                  <a:lnTo>
                    <a:pt x="70" y="1"/>
                  </a:lnTo>
                  <a:lnTo>
                    <a:pt x="71" y="1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2" y="0"/>
                  </a:lnTo>
                  <a:lnTo>
                    <a:pt x="73" y="0"/>
                  </a:lnTo>
                  <a:lnTo>
                    <a:pt x="74" y="0"/>
                  </a:lnTo>
                  <a:lnTo>
                    <a:pt x="75" y="0"/>
                  </a:lnTo>
                  <a:lnTo>
                    <a:pt x="76" y="0"/>
                  </a:lnTo>
                  <a:lnTo>
                    <a:pt x="76" y="0"/>
                  </a:lnTo>
                  <a:lnTo>
                    <a:pt x="77" y="0"/>
                  </a:lnTo>
                  <a:lnTo>
                    <a:pt x="77" y="0"/>
                  </a:lnTo>
                  <a:lnTo>
                    <a:pt x="78" y="0"/>
                  </a:lnTo>
                  <a:lnTo>
                    <a:pt x="78" y="0"/>
                  </a:lnTo>
                  <a:lnTo>
                    <a:pt x="79" y="0"/>
                  </a:lnTo>
                  <a:lnTo>
                    <a:pt x="79" y="0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81" y="1"/>
                  </a:lnTo>
                  <a:lnTo>
                    <a:pt x="81" y="1"/>
                  </a:lnTo>
                  <a:lnTo>
                    <a:pt x="82" y="1"/>
                  </a:lnTo>
                  <a:lnTo>
                    <a:pt x="82" y="1"/>
                  </a:lnTo>
                  <a:lnTo>
                    <a:pt x="83" y="1"/>
                  </a:lnTo>
                  <a:lnTo>
                    <a:pt x="83" y="1"/>
                  </a:lnTo>
                  <a:lnTo>
                    <a:pt x="84" y="1"/>
                  </a:lnTo>
                  <a:lnTo>
                    <a:pt x="84" y="2"/>
                  </a:lnTo>
                  <a:lnTo>
                    <a:pt x="85" y="2"/>
                  </a:lnTo>
                  <a:lnTo>
                    <a:pt x="85" y="2"/>
                  </a:lnTo>
                  <a:lnTo>
                    <a:pt x="86" y="2"/>
                  </a:lnTo>
                  <a:lnTo>
                    <a:pt x="86" y="2"/>
                  </a:lnTo>
                  <a:lnTo>
                    <a:pt x="87" y="3"/>
                  </a:lnTo>
                  <a:lnTo>
                    <a:pt x="88" y="3"/>
                  </a:lnTo>
                  <a:lnTo>
                    <a:pt x="89" y="4"/>
                  </a:lnTo>
                  <a:lnTo>
                    <a:pt x="90" y="4"/>
                  </a:lnTo>
                  <a:lnTo>
                    <a:pt x="90" y="4"/>
                  </a:lnTo>
                  <a:lnTo>
                    <a:pt x="90" y="5"/>
                  </a:lnTo>
                  <a:lnTo>
                    <a:pt x="90" y="5"/>
                  </a:lnTo>
                  <a:lnTo>
                    <a:pt x="90" y="5"/>
                  </a:lnTo>
                  <a:lnTo>
                    <a:pt x="91" y="5"/>
                  </a:lnTo>
                  <a:lnTo>
                    <a:pt x="91" y="6"/>
                  </a:lnTo>
                  <a:lnTo>
                    <a:pt x="91" y="6"/>
                  </a:lnTo>
                  <a:lnTo>
                    <a:pt x="92" y="6"/>
                  </a:lnTo>
                  <a:lnTo>
                    <a:pt x="92" y="6"/>
                  </a:lnTo>
                  <a:lnTo>
                    <a:pt x="93" y="6"/>
                  </a:lnTo>
                  <a:lnTo>
                    <a:pt x="93" y="6"/>
                  </a:lnTo>
                  <a:lnTo>
                    <a:pt x="93" y="6"/>
                  </a:lnTo>
                  <a:lnTo>
                    <a:pt x="94" y="7"/>
                  </a:lnTo>
                  <a:lnTo>
                    <a:pt x="94" y="7"/>
                  </a:lnTo>
                  <a:lnTo>
                    <a:pt x="95" y="7"/>
                  </a:lnTo>
                  <a:lnTo>
                    <a:pt x="95" y="8"/>
                  </a:lnTo>
                  <a:lnTo>
                    <a:pt x="95" y="8"/>
                  </a:lnTo>
                  <a:lnTo>
                    <a:pt x="96" y="8"/>
                  </a:lnTo>
                  <a:lnTo>
                    <a:pt x="96" y="8"/>
                  </a:lnTo>
                  <a:lnTo>
                    <a:pt x="96" y="9"/>
                  </a:lnTo>
                  <a:lnTo>
                    <a:pt x="97" y="9"/>
                  </a:lnTo>
                  <a:lnTo>
                    <a:pt x="97" y="9"/>
                  </a:lnTo>
                  <a:lnTo>
                    <a:pt x="97" y="10"/>
                  </a:lnTo>
                  <a:lnTo>
                    <a:pt x="98" y="10"/>
                  </a:lnTo>
                  <a:lnTo>
                    <a:pt x="98" y="11"/>
                  </a:lnTo>
                  <a:lnTo>
                    <a:pt x="98" y="11"/>
                  </a:lnTo>
                  <a:lnTo>
                    <a:pt x="99" y="11"/>
                  </a:lnTo>
                  <a:lnTo>
                    <a:pt x="99" y="12"/>
                  </a:lnTo>
                  <a:lnTo>
                    <a:pt x="99" y="12"/>
                  </a:lnTo>
                  <a:lnTo>
                    <a:pt x="99" y="12"/>
                  </a:lnTo>
                  <a:lnTo>
                    <a:pt x="99" y="13"/>
                  </a:lnTo>
                  <a:lnTo>
                    <a:pt x="99" y="13"/>
                  </a:lnTo>
                  <a:lnTo>
                    <a:pt x="100" y="14"/>
                  </a:lnTo>
                  <a:lnTo>
                    <a:pt x="100" y="14"/>
                  </a:lnTo>
                  <a:lnTo>
                    <a:pt x="100" y="14"/>
                  </a:lnTo>
                  <a:lnTo>
                    <a:pt x="100" y="15"/>
                  </a:lnTo>
                  <a:lnTo>
                    <a:pt x="101" y="15"/>
                  </a:lnTo>
                  <a:lnTo>
                    <a:pt x="101" y="16"/>
                  </a:lnTo>
                  <a:lnTo>
                    <a:pt x="101" y="16"/>
                  </a:lnTo>
                  <a:lnTo>
                    <a:pt x="101" y="16"/>
                  </a:lnTo>
                  <a:lnTo>
                    <a:pt x="102" y="16"/>
                  </a:lnTo>
                  <a:lnTo>
                    <a:pt x="102" y="16"/>
                  </a:lnTo>
                  <a:lnTo>
                    <a:pt x="102" y="17"/>
                  </a:lnTo>
                  <a:lnTo>
                    <a:pt x="102" y="17"/>
                  </a:lnTo>
                  <a:lnTo>
                    <a:pt x="103" y="18"/>
                  </a:lnTo>
                  <a:lnTo>
                    <a:pt x="103" y="18"/>
                  </a:lnTo>
                  <a:lnTo>
                    <a:pt x="103" y="19"/>
                  </a:lnTo>
                  <a:lnTo>
                    <a:pt x="103" y="19"/>
                  </a:lnTo>
                  <a:lnTo>
                    <a:pt x="103" y="19"/>
                  </a:lnTo>
                  <a:lnTo>
                    <a:pt x="104" y="20"/>
                  </a:lnTo>
                  <a:lnTo>
                    <a:pt x="104" y="20"/>
                  </a:lnTo>
                  <a:lnTo>
                    <a:pt x="104" y="21"/>
                  </a:lnTo>
                  <a:lnTo>
                    <a:pt x="104" y="21"/>
                  </a:lnTo>
                  <a:lnTo>
                    <a:pt x="104" y="22"/>
                  </a:lnTo>
                  <a:lnTo>
                    <a:pt x="104" y="22"/>
                  </a:lnTo>
                  <a:lnTo>
                    <a:pt x="104" y="23"/>
                  </a:lnTo>
                  <a:lnTo>
                    <a:pt x="105" y="23"/>
                  </a:lnTo>
                  <a:lnTo>
                    <a:pt x="105" y="23"/>
                  </a:lnTo>
                  <a:lnTo>
                    <a:pt x="105" y="24"/>
                  </a:lnTo>
                  <a:lnTo>
                    <a:pt x="105" y="24"/>
                  </a:lnTo>
                  <a:lnTo>
                    <a:pt x="105" y="25"/>
                  </a:lnTo>
                  <a:lnTo>
                    <a:pt x="105" y="25"/>
                  </a:lnTo>
                  <a:lnTo>
                    <a:pt x="105" y="25"/>
                  </a:lnTo>
                  <a:lnTo>
                    <a:pt x="106" y="26"/>
                  </a:lnTo>
                  <a:lnTo>
                    <a:pt x="106" y="27"/>
                  </a:lnTo>
                  <a:lnTo>
                    <a:pt x="106" y="28"/>
                  </a:lnTo>
                  <a:lnTo>
                    <a:pt x="106" y="29"/>
                  </a:lnTo>
                  <a:lnTo>
                    <a:pt x="106" y="30"/>
                  </a:lnTo>
                  <a:lnTo>
                    <a:pt x="106" y="31"/>
                  </a:lnTo>
                  <a:lnTo>
                    <a:pt x="106" y="31"/>
                  </a:lnTo>
                  <a:lnTo>
                    <a:pt x="106" y="32"/>
                  </a:lnTo>
                  <a:lnTo>
                    <a:pt x="106" y="33"/>
                  </a:lnTo>
                  <a:lnTo>
                    <a:pt x="106" y="34"/>
                  </a:lnTo>
                  <a:lnTo>
                    <a:pt x="106" y="35"/>
                  </a:lnTo>
                  <a:lnTo>
                    <a:pt x="106" y="35"/>
                  </a:lnTo>
                  <a:lnTo>
                    <a:pt x="106" y="36"/>
                  </a:lnTo>
                  <a:lnTo>
                    <a:pt x="106" y="36"/>
                  </a:lnTo>
                  <a:lnTo>
                    <a:pt x="105" y="37"/>
                  </a:lnTo>
                  <a:lnTo>
                    <a:pt x="105" y="38"/>
                  </a:lnTo>
                  <a:lnTo>
                    <a:pt x="105" y="39"/>
                  </a:lnTo>
                  <a:lnTo>
                    <a:pt x="105" y="40"/>
                  </a:lnTo>
                  <a:lnTo>
                    <a:pt x="105" y="40"/>
                  </a:lnTo>
                  <a:lnTo>
                    <a:pt x="105" y="41"/>
                  </a:lnTo>
                  <a:lnTo>
                    <a:pt x="104" y="42"/>
                  </a:lnTo>
                  <a:lnTo>
                    <a:pt x="104" y="43"/>
                  </a:lnTo>
                  <a:lnTo>
                    <a:pt x="104" y="44"/>
                  </a:lnTo>
                  <a:lnTo>
                    <a:pt x="104" y="44"/>
                  </a:lnTo>
                  <a:lnTo>
                    <a:pt x="103" y="44"/>
                  </a:lnTo>
                  <a:lnTo>
                    <a:pt x="103" y="45"/>
                  </a:lnTo>
                  <a:lnTo>
                    <a:pt x="103" y="45"/>
                  </a:lnTo>
                  <a:lnTo>
                    <a:pt x="103" y="46"/>
                  </a:lnTo>
                  <a:lnTo>
                    <a:pt x="102" y="47"/>
                  </a:lnTo>
                  <a:lnTo>
                    <a:pt x="102" y="48"/>
                  </a:lnTo>
                  <a:lnTo>
                    <a:pt x="102" y="48"/>
                  </a:lnTo>
                  <a:lnTo>
                    <a:pt x="102" y="49"/>
                  </a:lnTo>
                  <a:lnTo>
                    <a:pt x="101" y="50"/>
                  </a:lnTo>
                  <a:lnTo>
                    <a:pt x="101" y="51"/>
                  </a:lnTo>
                  <a:lnTo>
                    <a:pt x="101" y="51"/>
                  </a:lnTo>
                  <a:lnTo>
                    <a:pt x="100" y="52"/>
                  </a:lnTo>
                  <a:lnTo>
                    <a:pt x="100" y="53"/>
                  </a:lnTo>
                  <a:lnTo>
                    <a:pt x="100" y="53"/>
                  </a:lnTo>
                  <a:lnTo>
                    <a:pt x="99" y="54"/>
                  </a:lnTo>
                  <a:lnTo>
                    <a:pt x="99" y="54"/>
                  </a:lnTo>
                  <a:lnTo>
                    <a:pt x="99" y="54"/>
                  </a:lnTo>
                  <a:lnTo>
                    <a:pt x="99" y="55"/>
                  </a:lnTo>
                  <a:lnTo>
                    <a:pt x="99" y="56"/>
                  </a:lnTo>
                  <a:lnTo>
                    <a:pt x="99" y="56"/>
                  </a:lnTo>
                  <a:lnTo>
                    <a:pt x="98" y="57"/>
                  </a:lnTo>
                  <a:lnTo>
                    <a:pt x="98" y="58"/>
                  </a:lnTo>
                  <a:lnTo>
                    <a:pt x="97" y="59"/>
                  </a:lnTo>
                  <a:lnTo>
                    <a:pt x="97" y="59"/>
                  </a:lnTo>
                  <a:lnTo>
                    <a:pt x="97" y="60"/>
                  </a:lnTo>
                  <a:lnTo>
                    <a:pt x="96" y="61"/>
                  </a:lnTo>
                  <a:lnTo>
                    <a:pt x="96" y="61"/>
                  </a:lnTo>
                  <a:lnTo>
                    <a:pt x="95" y="62"/>
                  </a:lnTo>
                  <a:lnTo>
                    <a:pt x="95" y="63"/>
                  </a:lnTo>
                  <a:lnTo>
                    <a:pt x="95" y="63"/>
                  </a:lnTo>
                  <a:lnTo>
                    <a:pt x="94" y="64"/>
                  </a:lnTo>
                  <a:lnTo>
                    <a:pt x="94" y="64"/>
                  </a:lnTo>
                  <a:lnTo>
                    <a:pt x="93" y="64"/>
                  </a:lnTo>
                  <a:lnTo>
                    <a:pt x="93" y="65"/>
                  </a:lnTo>
                  <a:lnTo>
                    <a:pt x="93" y="66"/>
                  </a:lnTo>
                  <a:lnTo>
                    <a:pt x="92" y="66"/>
                  </a:lnTo>
                  <a:lnTo>
                    <a:pt x="91" y="68"/>
                  </a:lnTo>
                  <a:lnTo>
                    <a:pt x="90" y="69"/>
                  </a:lnTo>
                  <a:lnTo>
                    <a:pt x="90" y="70"/>
                  </a:lnTo>
                  <a:lnTo>
                    <a:pt x="90" y="72"/>
                  </a:lnTo>
                  <a:lnTo>
                    <a:pt x="89" y="73"/>
                  </a:lnTo>
                  <a:lnTo>
                    <a:pt x="88" y="73"/>
                  </a:lnTo>
                  <a:lnTo>
                    <a:pt x="87" y="75"/>
                  </a:lnTo>
                  <a:lnTo>
                    <a:pt x="86" y="76"/>
                  </a:lnTo>
                  <a:lnTo>
                    <a:pt x="85" y="77"/>
                  </a:lnTo>
                  <a:lnTo>
                    <a:pt x="84" y="78"/>
                  </a:lnTo>
                  <a:lnTo>
                    <a:pt x="83" y="80"/>
                  </a:lnTo>
                  <a:lnTo>
                    <a:pt x="82" y="81"/>
                  </a:lnTo>
                  <a:lnTo>
                    <a:pt x="81" y="82"/>
                  </a:lnTo>
                  <a:lnTo>
                    <a:pt x="80" y="83"/>
                  </a:lnTo>
                  <a:lnTo>
                    <a:pt x="80" y="84"/>
                  </a:lnTo>
                  <a:lnTo>
                    <a:pt x="79" y="85"/>
                  </a:lnTo>
                  <a:lnTo>
                    <a:pt x="77" y="87"/>
                  </a:lnTo>
                  <a:lnTo>
                    <a:pt x="77" y="88"/>
                  </a:lnTo>
                  <a:lnTo>
                    <a:pt x="75" y="90"/>
                  </a:lnTo>
                  <a:lnTo>
                    <a:pt x="73" y="92"/>
                  </a:lnTo>
                  <a:lnTo>
                    <a:pt x="73" y="92"/>
                  </a:lnTo>
                  <a:lnTo>
                    <a:pt x="75" y="92"/>
                  </a:lnTo>
                  <a:lnTo>
                    <a:pt x="76" y="92"/>
                  </a:lnTo>
                  <a:lnTo>
                    <a:pt x="77" y="92"/>
                  </a:lnTo>
                  <a:lnTo>
                    <a:pt x="78" y="91"/>
                  </a:lnTo>
                  <a:lnTo>
                    <a:pt x="79" y="91"/>
                  </a:lnTo>
                  <a:lnTo>
                    <a:pt x="80" y="91"/>
                  </a:lnTo>
                  <a:lnTo>
                    <a:pt x="81" y="91"/>
                  </a:lnTo>
                  <a:lnTo>
                    <a:pt x="82" y="90"/>
                  </a:lnTo>
                  <a:lnTo>
                    <a:pt x="83" y="90"/>
                  </a:lnTo>
                  <a:lnTo>
                    <a:pt x="84" y="90"/>
                  </a:lnTo>
                  <a:lnTo>
                    <a:pt x="86" y="90"/>
                  </a:lnTo>
                  <a:lnTo>
                    <a:pt x="87" y="90"/>
                  </a:lnTo>
                  <a:lnTo>
                    <a:pt x="88" y="89"/>
                  </a:lnTo>
                  <a:lnTo>
                    <a:pt x="89" y="89"/>
                  </a:lnTo>
                  <a:lnTo>
                    <a:pt x="90" y="89"/>
                  </a:lnTo>
                  <a:lnTo>
                    <a:pt x="91" y="89"/>
                  </a:lnTo>
                  <a:lnTo>
                    <a:pt x="92" y="88"/>
                  </a:lnTo>
                  <a:lnTo>
                    <a:pt x="93" y="88"/>
                  </a:lnTo>
                  <a:lnTo>
                    <a:pt x="95" y="88"/>
                  </a:lnTo>
                  <a:lnTo>
                    <a:pt x="96" y="88"/>
                  </a:lnTo>
                  <a:lnTo>
                    <a:pt x="97" y="88"/>
                  </a:lnTo>
                  <a:lnTo>
                    <a:pt x="98" y="87"/>
                  </a:lnTo>
                  <a:lnTo>
                    <a:pt x="99" y="87"/>
                  </a:lnTo>
                  <a:lnTo>
                    <a:pt x="100" y="87"/>
                  </a:lnTo>
                  <a:lnTo>
                    <a:pt x="101" y="87"/>
                  </a:lnTo>
                  <a:lnTo>
                    <a:pt x="103" y="87"/>
                  </a:lnTo>
                  <a:lnTo>
                    <a:pt x="104" y="87"/>
                  </a:lnTo>
                  <a:lnTo>
                    <a:pt x="105" y="86"/>
                  </a:lnTo>
                  <a:lnTo>
                    <a:pt x="106" y="86"/>
                  </a:lnTo>
                  <a:lnTo>
                    <a:pt x="108" y="86"/>
                  </a:lnTo>
                  <a:lnTo>
                    <a:pt x="109" y="86"/>
                  </a:lnTo>
                  <a:lnTo>
                    <a:pt x="109" y="86"/>
                  </a:lnTo>
                  <a:lnTo>
                    <a:pt x="111" y="86"/>
                  </a:lnTo>
                  <a:lnTo>
                    <a:pt x="112" y="85"/>
                  </a:lnTo>
                  <a:lnTo>
                    <a:pt x="113" y="85"/>
                  </a:lnTo>
                  <a:lnTo>
                    <a:pt x="115" y="85"/>
                  </a:lnTo>
                  <a:lnTo>
                    <a:pt x="116" y="85"/>
                  </a:lnTo>
                  <a:lnTo>
                    <a:pt x="117" y="85"/>
                  </a:lnTo>
                  <a:lnTo>
                    <a:pt x="118" y="85"/>
                  </a:lnTo>
                  <a:lnTo>
                    <a:pt x="119" y="84"/>
                  </a:lnTo>
                  <a:lnTo>
                    <a:pt x="120" y="84"/>
                  </a:lnTo>
                  <a:lnTo>
                    <a:pt x="121" y="84"/>
                  </a:lnTo>
                  <a:lnTo>
                    <a:pt x="123" y="84"/>
                  </a:lnTo>
                  <a:lnTo>
                    <a:pt x="124" y="84"/>
                  </a:lnTo>
                  <a:lnTo>
                    <a:pt x="127" y="84"/>
                  </a:lnTo>
                  <a:lnTo>
                    <a:pt x="128" y="83"/>
                  </a:lnTo>
                  <a:lnTo>
                    <a:pt x="129" y="83"/>
                  </a:lnTo>
                  <a:lnTo>
                    <a:pt x="131" y="83"/>
                  </a:lnTo>
                  <a:lnTo>
                    <a:pt x="133" y="83"/>
                  </a:lnTo>
                  <a:lnTo>
                    <a:pt x="136" y="83"/>
                  </a:lnTo>
                  <a:lnTo>
                    <a:pt x="138" y="83"/>
                  </a:lnTo>
                  <a:lnTo>
                    <a:pt x="140" y="83"/>
                  </a:lnTo>
                  <a:lnTo>
                    <a:pt x="143" y="83"/>
                  </a:lnTo>
                  <a:lnTo>
                    <a:pt x="145" y="83"/>
                  </a:lnTo>
                  <a:lnTo>
                    <a:pt x="147" y="83"/>
                  </a:lnTo>
                  <a:lnTo>
                    <a:pt x="150" y="83"/>
                  </a:lnTo>
                  <a:lnTo>
                    <a:pt x="152" y="83"/>
                  </a:lnTo>
                  <a:lnTo>
                    <a:pt x="155" y="83"/>
                  </a:lnTo>
                  <a:lnTo>
                    <a:pt x="157" y="83"/>
                  </a:lnTo>
                  <a:lnTo>
                    <a:pt x="159" y="83"/>
                  </a:lnTo>
                  <a:lnTo>
                    <a:pt x="161" y="83"/>
                  </a:lnTo>
                  <a:lnTo>
                    <a:pt x="164" y="83"/>
                  </a:lnTo>
                  <a:lnTo>
                    <a:pt x="164" y="83"/>
                  </a:lnTo>
                  <a:close/>
                </a:path>
              </a:pathLst>
            </a:custGeom>
            <a:grpFill/>
            <a:ln w="215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1" name="Freeform 154">
              <a:extLst>
                <a:ext uri="{FF2B5EF4-FFF2-40B4-BE49-F238E27FC236}">
                  <a16:creationId xmlns:a16="http://schemas.microsoft.com/office/drawing/2014/main" id="{B056DD12-D532-6620-7BB9-56709586C0CC}"/>
                </a:ext>
              </a:extLst>
            </p:cNvPr>
            <p:cNvSpPr>
              <a:spLocks/>
            </p:cNvSpPr>
            <p:nvPr/>
          </p:nvSpPr>
          <p:spPr bwMode="auto">
            <a:xfrm>
              <a:off x="9188451" y="9090026"/>
              <a:ext cx="171450" cy="211138"/>
            </a:xfrm>
            <a:custGeom>
              <a:avLst/>
              <a:gdLst>
                <a:gd name="T0" fmla="*/ 20 w 108"/>
                <a:gd name="T1" fmla="*/ 9 h 133"/>
                <a:gd name="T2" fmla="*/ 23 w 108"/>
                <a:gd name="T3" fmla="*/ 18 h 133"/>
                <a:gd name="T4" fmla="*/ 36 w 108"/>
                <a:gd name="T5" fmla="*/ 13 h 133"/>
                <a:gd name="T6" fmla="*/ 45 w 108"/>
                <a:gd name="T7" fmla="*/ 15 h 133"/>
                <a:gd name="T8" fmla="*/ 51 w 108"/>
                <a:gd name="T9" fmla="*/ 18 h 133"/>
                <a:gd name="T10" fmla="*/ 53 w 108"/>
                <a:gd name="T11" fmla="*/ 22 h 133"/>
                <a:gd name="T12" fmla="*/ 55 w 108"/>
                <a:gd name="T13" fmla="*/ 25 h 133"/>
                <a:gd name="T14" fmla="*/ 59 w 108"/>
                <a:gd name="T15" fmla="*/ 26 h 133"/>
                <a:gd name="T16" fmla="*/ 64 w 108"/>
                <a:gd name="T17" fmla="*/ 30 h 133"/>
                <a:gd name="T18" fmla="*/ 68 w 108"/>
                <a:gd name="T19" fmla="*/ 33 h 133"/>
                <a:gd name="T20" fmla="*/ 71 w 108"/>
                <a:gd name="T21" fmla="*/ 35 h 133"/>
                <a:gd name="T22" fmla="*/ 73 w 108"/>
                <a:gd name="T23" fmla="*/ 37 h 133"/>
                <a:gd name="T24" fmla="*/ 76 w 108"/>
                <a:gd name="T25" fmla="*/ 40 h 133"/>
                <a:gd name="T26" fmla="*/ 79 w 108"/>
                <a:gd name="T27" fmla="*/ 43 h 133"/>
                <a:gd name="T28" fmla="*/ 82 w 108"/>
                <a:gd name="T29" fmla="*/ 47 h 133"/>
                <a:gd name="T30" fmla="*/ 87 w 108"/>
                <a:gd name="T31" fmla="*/ 53 h 133"/>
                <a:gd name="T32" fmla="*/ 91 w 108"/>
                <a:gd name="T33" fmla="*/ 59 h 133"/>
                <a:gd name="T34" fmla="*/ 100 w 108"/>
                <a:gd name="T35" fmla="*/ 71 h 133"/>
                <a:gd name="T36" fmla="*/ 101 w 108"/>
                <a:gd name="T37" fmla="*/ 74 h 133"/>
                <a:gd name="T38" fmla="*/ 104 w 108"/>
                <a:gd name="T39" fmla="*/ 78 h 133"/>
                <a:gd name="T40" fmla="*/ 105 w 108"/>
                <a:gd name="T41" fmla="*/ 82 h 133"/>
                <a:gd name="T42" fmla="*/ 107 w 108"/>
                <a:gd name="T43" fmla="*/ 85 h 133"/>
                <a:gd name="T44" fmla="*/ 108 w 108"/>
                <a:gd name="T45" fmla="*/ 90 h 133"/>
                <a:gd name="T46" fmla="*/ 108 w 108"/>
                <a:gd name="T47" fmla="*/ 93 h 133"/>
                <a:gd name="T48" fmla="*/ 108 w 108"/>
                <a:gd name="T49" fmla="*/ 98 h 133"/>
                <a:gd name="T50" fmla="*/ 107 w 108"/>
                <a:gd name="T51" fmla="*/ 102 h 133"/>
                <a:gd name="T52" fmla="*/ 104 w 108"/>
                <a:gd name="T53" fmla="*/ 107 h 133"/>
                <a:gd name="T54" fmla="*/ 101 w 108"/>
                <a:gd name="T55" fmla="*/ 112 h 133"/>
                <a:gd name="T56" fmla="*/ 97 w 108"/>
                <a:gd name="T57" fmla="*/ 114 h 133"/>
                <a:gd name="T58" fmla="*/ 92 w 108"/>
                <a:gd name="T59" fmla="*/ 117 h 133"/>
                <a:gd name="T60" fmla="*/ 91 w 108"/>
                <a:gd name="T61" fmla="*/ 120 h 133"/>
                <a:gd name="T62" fmla="*/ 89 w 108"/>
                <a:gd name="T63" fmla="*/ 123 h 133"/>
                <a:gd name="T64" fmla="*/ 85 w 108"/>
                <a:gd name="T65" fmla="*/ 127 h 133"/>
                <a:gd name="T66" fmla="*/ 81 w 108"/>
                <a:gd name="T67" fmla="*/ 131 h 133"/>
                <a:gd name="T68" fmla="*/ 75 w 108"/>
                <a:gd name="T69" fmla="*/ 132 h 133"/>
                <a:gd name="T70" fmla="*/ 70 w 108"/>
                <a:gd name="T71" fmla="*/ 133 h 133"/>
                <a:gd name="T72" fmla="*/ 64 w 108"/>
                <a:gd name="T73" fmla="*/ 133 h 133"/>
                <a:gd name="T74" fmla="*/ 59 w 108"/>
                <a:gd name="T75" fmla="*/ 132 h 133"/>
                <a:gd name="T76" fmla="*/ 54 w 108"/>
                <a:gd name="T77" fmla="*/ 131 h 133"/>
                <a:gd name="T78" fmla="*/ 50 w 108"/>
                <a:gd name="T79" fmla="*/ 129 h 133"/>
                <a:gd name="T80" fmla="*/ 45 w 108"/>
                <a:gd name="T81" fmla="*/ 126 h 133"/>
                <a:gd name="T82" fmla="*/ 43 w 108"/>
                <a:gd name="T83" fmla="*/ 123 h 133"/>
                <a:gd name="T84" fmla="*/ 39 w 108"/>
                <a:gd name="T85" fmla="*/ 121 h 133"/>
                <a:gd name="T86" fmla="*/ 36 w 108"/>
                <a:gd name="T87" fmla="*/ 117 h 133"/>
                <a:gd name="T88" fmla="*/ 34 w 108"/>
                <a:gd name="T89" fmla="*/ 113 h 133"/>
                <a:gd name="T90" fmla="*/ 31 w 108"/>
                <a:gd name="T91" fmla="*/ 110 h 133"/>
                <a:gd name="T92" fmla="*/ 29 w 108"/>
                <a:gd name="T93" fmla="*/ 105 h 133"/>
                <a:gd name="T94" fmla="*/ 26 w 108"/>
                <a:gd name="T95" fmla="*/ 102 h 133"/>
                <a:gd name="T96" fmla="*/ 24 w 108"/>
                <a:gd name="T97" fmla="*/ 97 h 133"/>
                <a:gd name="T98" fmla="*/ 22 w 108"/>
                <a:gd name="T99" fmla="*/ 91 h 133"/>
                <a:gd name="T100" fmla="*/ 19 w 108"/>
                <a:gd name="T101" fmla="*/ 83 h 133"/>
                <a:gd name="T102" fmla="*/ 15 w 108"/>
                <a:gd name="T103" fmla="*/ 74 h 133"/>
                <a:gd name="T104" fmla="*/ 12 w 108"/>
                <a:gd name="T105" fmla="*/ 65 h 133"/>
                <a:gd name="T106" fmla="*/ 10 w 108"/>
                <a:gd name="T107" fmla="*/ 58 h 133"/>
                <a:gd name="T108" fmla="*/ 7 w 108"/>
                <a:gd name="T109" fmla="*/ 50 h 133"/>
                <a:gd name="T110" fmla="*/ 5 w 108"/>
                <a:gd name="T111" fmla="*/ 38 h 133"/>
                <a:gd name="T112" fmla="*/ 2 w 108"/>
                <a:gd name="T113" fmla="*/ 22 h 133"/>
                <a:gd name="T114" fmla="*/ 0 w 108"/>
                <a:gd name="T115" fmla="*/ 15 h 133"/>
                <a:gd name="T116" fmla="*/ 15 w 108"/>
                <a:gd name="T117" fmla="*/ 1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8" h="133">
                  <a:moveTo>
                    <a:pt x="15" y="1"/>
                  </a:moveTo>
                  <a:lnTo>
                    <a:pt x="19" y="7"/>
                  </a:lnTo>
                  <a:lnTo>
                    <a:pt x="19" y="7"/>
                  </a:lnTo>
                  <a:lnTo>
                    <a:pt x="20" y="7"/>
                  </a:lnTo>
                  <a:lnTo>
                    <a:pt x="20" y="8"/>
                  </a:lnTo>
                  <a:lnTo>
                    <a:pt x="20" y="9"/>
                  </a:lnTo>
                  <a:lnTo>
                    <a:pt x="20" y="9"/>
                  </a:lnTo>
                  <a:lnTo>
                    <a:pt x="21" y="11"/>
                  </a:lnTo>
                  <a:lnTo>
                    <a:pt x="21" y="12"/>
                  </a:lnTo>
                  <a:lnTo>
                    <a:pt x="22" y="14"/>
                  </a:lnTo>
                  <a:lnTo>
                    <a:pt x="22" y="15"/>
                  </a:lnTo>
                  <a:lnTo>
                    <a:pt x="23" y="16"/>
                  </a:lnTo>
                  <a:lnTo>
                    <a:pt x="23" y="18"/>
                  </a:lnTo>
                  <a:lnTo>
                    <a:pt x="23" y="18"/>
                  </a:lnTo>
                  <a:lnTo>
                    <a:pt x="24" y="15"/>
                  </a:lnTo>
                  <a:lnTo>
                    <a:pt x="24" y="15"/>
                  </a:lnTo>
                  <a:lnTo>
                    <a:pt x="31" y="13"/>
                  </a:lnTo>
                  <a:lnTo>
                    <a:pt x="32" y="13"/>
                  </a:lnTo>
                  <a:lnTo>
                    <a:pt x="34" y="13"/>
                  </a:lnTo>
                  <a:lnTo>
                    <a:pt x="34" y="13"/>
                  </a:lnTo>
                  <a:lnTo>
                    <a:pt x="36" y="13"/>
                  </a:lnTo>
                  <a:lnTo>
                    <a:pt x="38" y="13"/>
                  </a:lnTo>
                  <a:lnTo>
                    <a:pt x="39" y="13"/>
                  </a:lnTo>
                  <a:lnTo>
                    <a:pt x="41" y="13"/>
                  </a:lnTo>
                  <a:lnTo>
                    <a:pt x="42" y="13"/>
                  </a:lnTo>
                  <a:lnTo>
                    <a:pt x="43" y="14"/>
                  </a:lnTo>
                  <a:lnTo>
                    <a:pt x="44" y="14"/>
                  </a:lnTo>
                  <a:lnTo>
                    <a:pt x="45" y="15"/>
                  </a:lnTo>
                  <a:lnTo>
                    <a:pt x="46" y="15"/>
                  </a:lnTo>
                  <a:lnTo>
                    <a:pt x="47" y="15"/>
                  </a:lnTo>
                  <a:lnTo>
                    <a:pt x="48" y="16"/>
                  </a:lnTo>
                  <a:lnTo>
                    <a:pt x="49" y="16"/>
                  </a:lnTo>
                  <a:lnTo>
                    <a:pt x="50" y="17"/>
                  </a:lnTo>
                  <a:lnTo>
                    <a:pt x="50" y="17"/>
                  </a:lnTo>
                  <a:lnTo>
                    <a:pt x="51" y="18"/>
                  </a:lnTo>
                  <a:lnTo>
                    <a:pt x="51" y="18"/>
                  </a:lnTo>
                  <a:lnTo>
                    <a:pt x="52" y="19"/>
                  </a:lnTo>
                  <a:lnTo>
                    <a:pt x="52" y="20"/>
                  </a:lnTo>
                  <a:lnTo>
                    <a:pt x="53" y="20"/>
                  </a:lnTo>
                  <a:lnTo>
                    <a:pt x="53" y="21"/>
                  </a:lnTo>
                  <a:lnTo>
                    <a:pt x="53" y="21"/>
                  </a:lnTo>
                  <a:lnTo>
                    <a:pt x="53" y="22"/>
                  </a:lnTo>
                  <a:lnTo>
                    <a:pt x="53" y="22"/>
                  </a:lnTo>
                  <a:lnTo>
                    <a:pt x="54" y="23"/>
                  </a:lnTo>
                  <a:lnTo>
                    <a:pt x="54" y="23"/>
                  </a:lnTo>
                  <a:lnTo>
                    <a:pt x="54" y="23"/>
                  </a:lnTo>
                  <a:lnTo>
                    <a:pt x="54" y="24"/>
                  </a:lnTo>
                  <a:lnTo>
                    <a:pt x="55" y="24"/>
                  </a:lnTo>
                  <a:lnTo>
                    <a:pt x="55" y="25"/>
                  </a:lnTo>
                  <a:lnTo>
                    <a:pt x="55" y="25"/>
                  </a:lnTo>
                  <a:lnTo>
                    <a:pt x="55" y="25"/>
                  </a:lnTo>
                  <a:lnTo>
                    <a:pt x="56" y="25"/>
                  </a:lnTo>
                  <a:lnTo>
                    <a:pt x="56" y="25"/>
                  </a:lnTo>
                  <a:lnTo>
                    <a:pt x="57" y="26"/>
                  </a:lnTo>
                  <a:lnTo>
                    <a:pt x="58" y="26"/>
                  </a:lnTo>
                  <a:lnTo>
                    <a:pt x="59" y="26"/>
                  </a:lnTo>
                  <a:lnTo>
                    <a:pt x="60" y="27"/>
                  </a:lnTo>
                  <a:lnTo>
                    <a:pt x="60" y="27"/>
                  </a:lnTo>
                  <a:lnTo>
                    <a:pt x="61" y="28"/>
                  </a:lnTo>
                  <a:lnTo>
                    <a:pt x="62" y="28"/>
                  </a:lnTo>
                  <a:lnTo>
                    <a:pt x="63" y="29"/>
                  </a:lnTo>
                  <a:lnTo>
                    <a:pt x="63" y="29"/>
                  </a:lnTo>
                  <a:lnTo>
                    <a:pt x="64" y="30"/>
                  </a:lnTo>
                  <a:lnTo>
                    <a:pt x="64" y="30"/>
                  </a:lnTo>
                  <a:lnTo>
                    <a:pt x="65" y="31"/>
                  </a:lnTo>
                  <a:lnTo>
                    <a:pt x="66" y="31"/>
                  </a:lnTo>
                  <a:lnTo>
                    <a:pt x="67" y="32"/>
                  </a:lnTo>
                  <a:lnTo>
                    <a:pt x="67" y="32"/>
                  </a:lnTo>
                  <a:lnTo>
                    <a:pt x="67" y="32"/>
                  </a:lnTo>
                  <a:lnTo>
                    <a:pt x="68" y="33"/>
                  </a:lnTo>
                  <a:lnTo>
                    <a:pt x="68" y="33"/>
                  </a:lnTo>
                  <a:lnTo>
                    <a:pt x="69" y="33"/>
                  </a:lnTo>
                  <a:lnTo>
                    <a:pt x="69" y="34"/>
                  </a:lnTo>
                  <a:lnTo>
                    <a:pt x="70" y="34"/>
                  </a:lnTo>
                  <a:lnTo>
                    <a:pt x="70" y="34"/>
                  </a:lnTo>
                  <a:lnTo>
                    <a:pt x="70" y="35"/>
                  </a:lnTo>
                  <a:lnTo>
                    <a:pt x="71" y="35"/>
                  </a:lnTo>
                  <a:lnTo>
                    <a:pt x="71" y="35"/>
                  </a:lnTo>
                  <a:lnTo>
                    <a:pt x="72" y="35"/>
                  </a:lnTo>
                  <a:lnTo>
                    <a:pt x="72" y="35"/>
                  </a:lnTo>
                  <a:lnTo>
                    <a:pt x="72" y="36"/>
                  </a:lnTo>
                  <a:lnTo>
                    <a:pt x="72" y="36"/>
                  </a:lnTo>
                  <a:lnTo>
                    <a:pt x="72" y="36"/>
                  </a:lnTo>
                  <a:lnTo>
                    <a:pt x="73" y="37"/>
                  </a:lnTo>
                  <a:lnTo>
                    <a:pt x="73" y="37"/>
                  </a:lnTo>
                  <a:lnTo>
                    <a:pt x="74" y="37"/>
                  </a:lnTo>
                  <a:lnTo>
                    <a:pt x="74" y="38"/>
                  </a:lnTo>
                  <a:lnTo>
                    <a:pt x="74" y="38"/>
                  </a:lnTo>
                  <a:lnTo>
                    <a:pt x="75" y="39"/>
                  </a:lnTo>
                  <a:lnTo>
                    <a:pt x="75" y="39"/>
                  </a:lnTo>
                  <a:lnTo>
                    <a:pt x="76" y="40"/>
                  </a:lnTo>
                  <a:lnTo>
                    <a:pt x="76" y="40"/>
                  </a:lnTo>
                  <a:lnTo>
                    <a:pt x="77" y="40"/>
                  </a:lnTo>
                  <a:lnTo>
                    <a:pt x="77" y="41"/>
                  </a:lnTo>
                  <a:lnTo>
                    <a:pt x="77" y="41"/>
                  </a:lnTo>
                  <a:lnTo>
                    <a:pt x="78" y="42"/>
                  </a:lnTo>
                  <a:lnTo>
                    <a:pt x="78" y="42"/>
                  </a:lnTo>
                  <a:lnTo>
                    <a:pt x="79" y="43"/>
                  </a:lnTo>
                  <a:lnTo>
                    <a:pt x="79" y="43"/>
                  </a:lnTo>
                  <a:lnTo>
                    <a:pt x="79" y="44"/>
                  </a:lnTo>
                  <a:lnTo>
                    <a:pt x="80" y="44"/>
                  </a:lnTo>
                  <a:lnTo>
                    <a:pt x="81" y="45"/>
                  </a:lnTo>
                  <a:lnTo>
                    <a:pt x="82" y="46"/>
                  </a:lnTo>
                  <a:lnTo>
                    <a:pt x="82" y="47"/>
                  </a:lnTo>
                  <a:lnTo>
                    <a:pt x="82" y="47"/>
                  </a:lnTo>
                  <a:lnTo>
                    <a:pt x="82" y="47"/>
                  </a:lnTo>
                  <a:lnTo>
                    <a:pt x="83" y="48"/>
                  </a:lnTo>
                  <a:lnTo>
                    <a:pt x="84" y="49"/>
                  </a:lnTo>
                  <a:lnTo>
                    <a:pt x="84" y="50"/>
                  </a:lnTo>
                  <a:lnTo>
                    <a:pt x="85" y="51"/>
                  </a:lnTo>
                  <a:lnTo>
                    <a:pt x="86" y="52"/>
                  </a:lnTo>
                  <a:lnTo>
                    <a:pt x="87" y="53"/>
                  </a:lnTo>
                  <a:lnTo>
                    <a:pt x="87" y="54"/>
                  </a:lnTo>
                  <a:lnTo>
                    <a:pt x="88" y="54"/>
                  </a:lnTo>
                  <a:lnTo>
                    <a:pt x="89" y="55"/>
                  </a:lnTo>
                  <a:lnTo>
                    <a:pt x="89" y="56"/>
                  </a:lnTo>
                  <a:lnTo>
                    <a:pt x="90" y="57"/>
                  </a:lnTo>
                  <a:lnTo>
                    <a:pt x="91" y="58"/>
                  </a:lnTo>
                  <a:lnTo>
                    <a:pt x="91" y="59"/>
                  </a:lnTo>
                  <a:lnTo>
                    <a:pt x="92" y="61"/>
                  </a:lnTo>
                  <a:lnTo>
                    <a:pt x="93" y="63"/>
                  </a:lnTo>
                  <a:lnTo>
                    <a:pt x="95" y="64"/>
                  </a:lnTo>
                  <a:lnTo>
                    <a:pt x="96" y="66"/>
                  </a:lnTo>
                  <a:lnTo>
                    <a:pt x="96" y="66"/>
                  </a:lnTo>
                  <a:lnTo>
                    <a:pt x="97" y="67"/>
                  </a:lnTo>
                  <a:lnTo>
                    <a:pt x="100" y="71"/>
                  </a:lnTo>
                  <a:lnTo>
                    <a:pt x="100" y="72"/>
                  </a:lnTo>
                  <a:lnTo>
                    <a:pt x="101" y="72"/>
                  </a:lnTo>
                  <a:lnTo>
                    <a:pt x="101" y="73"/>
                  </a:lnTo>
                  <a:lnTo>
                    <a:pt x="101" y="73"/>
                  </a:lnTo>
                  <a:lnTo>
                    <a:pt x="101" y="73"/>
                  </a:lnTo>
                  <a:lnTo>
                    <a:pt x="101" y="74"/>
                  </a:lnTo>
                  <a:lnTo>
                    <a:pt x="101" y="74"/>
                  </a:lnTo>
                  <a:lnTo>
                    <a:pt x="102" y="75"/>
                  </a:lnTo>
                  <a:lnTo>
                    <a:pt x="102" y="75"/>
                  </a:lnTo>
                  <a:lnTo>
                    <a:pt x="102" y="76"/>
                  </a:lnTo>
                  <a:lnTo>
                    <a:pt x="103" y="77"/>
                  </a:lnTo>
                  <a:lnTo>
                    <a:pt x="103" y="77"/>
                  </a:lnTo>
                  <a:lnTo>
                    <a:pt x="103" y="78"/>
                  </a:lnTo>
                  <a:lnTo>
                    <a:pt x="104" y="78"/>
                  </a:lnTo>
                  <a:lnTo>
                    <a:pt x="104" y="79"/>
                  </a:lnTo>
                  <a:lnTo>
                    <a:pt x="104" y="80"/>
                  </a:lnTo>
                  <a:lnTo>
                    <a:pt x="104" y="80"/>
                  </a:lnTo>
                  <a:lnTo>
                    <a:pt x="105" y="81"/>
                  </a:lnTo>
                  <a:lnTo>
                    <a:pt x="105" y="81"/>
                  </a:lnTo>
                  <a:lnTo>
                    <a:pt x="105" y="82"/>
                  </a:lnTo>
                  <a:lnTo>
                    <a:pt x="105" y="82"/>
                  </a:lnTo>
                  <a:lnTo>
                    <a:pt x="106" y="83"/>
                  </a:lnTo>
                  <a:lnTo>
                    <a:pt x="106" y="83"/>
                  </a:lnTo>
                  <a:lnTo>
                    <a:pt x="106" y="83"/>
                  </a:lnTo>
                  <a:lnTo>
                    <a:pt x="106" y="83"/>
                  </a:lnTo>
                  <a:lnTo>
                    <a:pt x="106" y="84"/>
                  </a:lnTo>
                  <a:lnTo>
                    <a:pt x="106" y="84"/>
                  </a:lnTo>
                  <a:lnTo>
                    <a:pt x="107" y="85"/>
                  </a:lnTo>
                  <a:lnTo>
                    <a:pt x="107" y="86"/>
                  </a:lnTo>
                  <a:lnTo>
                    <a:pt x="107" y="86"/>
                  </a:lnTo>
                  <a:lnTo>
                    <a:pt x="107" y="87"/>
                  </a:lnTo>
                  <a:lnTo>
                    <a:pt x="107" y="88"/>
                  </a:lnTo>
                  <a:lnTo>
                    <a:pt x="107" y="88"/>
                  </a:lnTo>
                  <a:lnTo>
                    <a:pt x="107" y="89"/>
                  </a:lnTo>
                  <a:lnTo>
                    <a:pt x="108" y="90"/>
                  </a:lnTo>
                  <a:lnTo>
                    <a:pt x="108" y="90"/>
                  </a:lnTo>
                  <a:lnTo>
                    <a:pt x="108" y="91"/>
                  </a:lnTo>
                  <a:lnTo>
                    <a:pt x="108" y="91"/>
                  </a:lnTo>
                  <a:lnTo>
                    <a:pt x="108" y="92"/>
                  </a:lnTo>
                  <a:lnTo>
                    <a:pt x="108" y="92"/>
                  </a:lnTo>
                  <a:lnTo>
                    <a:pt x="108" y="92"/>
                  </a:lnTo>
                  <a:lnTo>
                    <a:pt x="108" y="93"/>
                  </a:lnTo>
                  <a:lnTo>
                    <a:pt x="108" y="94"/>
                  </a:lnTo>
                  <a:lnTo>
                    <a:pt x="108" y="95"/>
                  </a:lnTo>
                  <a:lnTo>
                    <a:pt x="108" y="95"/>
                  </a:lnTo>
                  <a:lnTo>
                    <a:pt x="108" y="96"/>
                  </a:lnTo>
                  <a:lnTo>
                    <a:pt x="108" y="97"/>
                  </a:lnTo>
                  <a:lnTo>
                    <a:pt x="108" y="97"/>
                  </a:lnTo>
                  <a:lnTo>
                    <a:pt x="108" y="98"/>
                  </a:lnTo>
                  <a:lnTo>
                    <a:pt x="108" y="99"/>
                  </a:lnTo>
                  <a:lnTo>
                    <a:pt x="107" y="100"/>
                  </a:lnTo>
                  <a:lnTo>
                    <a:pt x="107" y="100"/>
                  </a:lnTo>
                  <a:lnTo>
                    <a:pt x="107" y="101"/>
                  </a:lnTo>
                  <a:lnTo>
                    <a:pt x="107" y="102"/>
                  </a:lnTo>
                  <a:lnTo>
                    <a:pt x="107" y="102"/>
                  </a:lnTo>
                  <a:lnTo>
                    <a:pt x="107" y="102"/>
                  </a:lnTo>
                  <a:lnTo>
                    <a:pt x="106" y="102"/>
                  </a:lnTo>
                  <a:lnTo>
                    <a:pt x="106" y="103"/>
                  </a:lnTo>
                  <a:lnTo>
                    <a:pt x="106" y="104"/>
                  </a:lnTo>
                  <a:lnTo>
                    <a:pt x="106" y="105"/>
                  </a:lnTo>
                  <a:lnTo>
                    <a:pt x="105" y="105"/>
                  </a:lnTo>
                  <a:lnTo>
                    <a:pt x="105" y="106"/>
                  </a:lnTo>
                  <a:lnTo>
                    <a:pt x="104" y="107"/>
                  </a:lnTo>
                  <a:lnTo>
                    <a:pt x="104" y="107"/>
                  </a:lnTo>
                  <a:lnTo>
                    <a:pt x="104" y="108"/>
                  </a:lnTo>
                  <a:lnTo>
                    <a:pt x="103" y="109"/>
                  </a:lnTo>
                  <a:lnTo>
                    <a:pt x="103" y="110"/>
                  </a:lnTo>
                  <a:lnTo>
                    <a:pt x="102" y="110"/>
                  </a:lnTo>
                  <a:lnTo>
                    <a:pt x="101" y="111"/>
                  </a:lnTo>
                  <a:lnTo>
                    <a:pt x="101" y="112"/>
                  </a:lnTo>
                  <a:lnTo>
                    <a:pt x="101" y="112"/>
                  </a:lnTo>
                  <a:lnTo>
                    <a:pt x="101" y="112"/>
                  </a:lnTo>
                  <a:lnTo>
                    <a:pt x="100" y="112"/>
                  </a:lnTo>
                  <a:lnTo>
                    <a:pt x="99" y="113"/>
                  </a:lnTo>
                  <a:lnTo>
                    <a:pt x="99" y="113"/>
                  </a:lnTo>
                  <a:lnTo>
                    <a:pt x="98" y="114"/>
                  </a:lnTo>
                  <a:lnTo>
                    <a:pt x="97" y="114"/>
                  </a:lnTo>
                  <a:lnTo>
                    <a:pt x="97" y="115"/>
                  </a:lnTo>
                  <a:lnTo>
                    <a:pt x="96" y="115"/>
                  </a:lnTo>
                  <a:lnTo>
                    <a:pt x="95" y="116"/>
                  </a:lnTo>
                  <a:lnTo>
                    <a:pt x="95" y="116"/>
                  </a:lnTo>
                  <a:lnTo>
                    <a:pt x="94" y="116"/>
                  </a:lnTo>
                  <a:lnTo>
                    <a:pt x="93" y="117"/>
                  </a:lnTo>
                  <a:lnTo>
                    <a:pt x="92" y="117"/>
                  </a:lnTo>
                  <a:lnTo>
                    <a:pt x="92" y="117"/>
                  </a:lnTo>
                  <a:lnTo>
                    <a:pt x="91" y="117"/>
                  </a:lnTo>
                  <a:lnTo>
                    <a:pt x="91" y="118"/>
                  </a:lnTo>
                  <a:lnTo>
                    <a:pt x="91" y="118"/>
                  </a:lnTo>
                  <a:lnTo>
                    <a:pt x="91" y="118"/>
                  </a:lnTo>
                  <a:lnTo>
                    <a:pt x="91" y="119"/>
                  </a:lnTo>
                  <a:lnTo>
                    <a:pt x="91" y="120"/>
                  </a:lnTo>
                  <a:lnTo>
                    <a:pt x="91" y="120"/>
                  </a:lnTo>
                  <a:lnTo>
                    <a:pt x="90" y="121"/>
                  </a:lnTo>
                  <a:lnTo>
                    <a:pt x="90" y="121"/>
                  </a:lnTo>
                  <a:lnTo>
                    <a:pt x="90" y="121"/>
                  </a:lnTo>
                  <a:lnTo>
                    <a:pt x="90" y="122"/>
                  </a:lnTo>
                  <a:lnTo>
                    <a:pt x="89" y="122"/>
                  </a:lnTo>
                  <a:lnTo>
                    <a:pt x="89" y="123"/>
                  </a:lnTo>
                  <a:lnTo>
                    <a:pt x="89" y="123"/>
                  </a:lnTo>
                  <a:lnTo>
                    <a:pt x="88" y="124"/>
                  </a:lnTo>
                  <a:lnTo>
                    <a:pt x="87" y="125"/>
                  </a:lnTo>
                  <a:lnTo>
                    <a:pt x="87" y="125"/>
                  </a:lnTo>
                  <a:lnTo>
                    <a:pt x="86" y="126"/>
                  </a:lnTo>
                  <a:lnTo>
                    <a:pt x="86" y="127"/>
                  </a:lnTo>
                  <a:lnTo>
                    <a:pt x="85" y="127"/>
                  </a:lnTo>
                  <a:lnTo>
                    <a:pt x="84" y="128"/>
                  </a:lnTo>
                  <a:lnTo>
                    <a:pt x="84" y="128"/>
                  </a:lnTo>
                  <a:lnTo>
                    <a:pt x="83" y="129"/>
                  </a:lnTo>
                  <a:lnTo>
                    <a:pt x="82" y="129"/>
                  </a:lnTo>
                  <a:lnTo>
                    <a:pt x="82" y="130"/>
                  </a:lnTo>
                  <a:lnTo>
                    <a:pt x="82" y="130"/>
                  </a:lnTo>
                  <a:lnTo>
                    <a:pt x="81" y="131"/>
                  </a:lnTo>
                  <a:lnTo>
                    <a:pt x="80" y="131"/>
                  </a:lnTo>
                  <a:lnTo>
                    <a:pt x="79" y="131"/>
                  </a:lnTo>
                  <a:lnTo>
                    <a:pt x="78" y="131"/>
                  </a:lnTo>
                  <a:lnTo>
                    <a:pt x="78" y="131"/>
                  </a:lnTo>
                  <a:lnTo>
                    <a:pt x="77" y="131"/>
                  </a:lnTo>
                  <a:lnTo>
                    <a:pt x="76" y="131"/>
                  </a:lnTo>
                  <a:lnTo>
                    <a:pt x="75" y="132"/>
                  </a:lnTo>
                  <a:lnTo>
                    <a:pt x="74" y="132"/>
                  </a:lnTo>
                  <a:lnTo>
                    <a:pt x="73" y="132"/>
                  </a:lnTo>
                  <a:lnTo>
                    <a:pt x="73" y="132"/>
                  </a:lnTo>
                  <a:lnTo>
                    <a:pt x="72" y="132"/>
                  </a:lnTo>
                  <a:lnTo>
                    <a:pt x="72" y="132"/>
                  </a:lnTo>
                  <a:lnTo>
                    <a:pt x="71" y="132"/>
                  </a:lnTo>
                  <a:lnTo>
                    <a:pt x="70" y="133"/>
                  </a:lnTo>
                  <a:lnTo>
                    <a:pt x="69" y="133"/>
                  </a:lnTo>
                  <a:lnTo>
                    <a:pt x="69" y="133"/>
                  </a:lnTo>
                  <a:lnTo>
                    <a:pt x="68" y="133"/>
                  </a:lnTo>
                  <a:lnTo>
                    <a:pt x="67" y="133"/>
                  </a:lnTo>
                  <a:lnTo>
                    <a:pt x="66" y="133"/>
                  </a:lnTo>
                  <a:lnTo>
                    <a:pt x="65" y="133"/>
                  </a:lnTo>
                  <a:lnTo>
                    <a:pt x="64" y="133"/>
                  </a:lnTo>
                  <a:lnTo>
                    <a:pt x="63" y="132"/>
                  </a:lnTo>
                  <a:lnTo>
                    <a:pt x="63" y="132"/>
                  </a:lnTo>
                  <a:lnTo>
                    <a:pt x="63" y="132"/>
                  </a:lnTo>
                  <a:lnTo>
                    <a:pt x="62" y="132"/>
                  </a:lnTo>
                  <a:lnTo>
                    <a:pt x="61" y="132"/>
                  </a:lnTo>
                  <a:lnTo>
                    <a:pt x="60" y="132"/>
                  </a:lnTo>
                  <a:lnTo>
                    <a:pt x="59" y="132"/>
                  </a:lnTo>
                  <a:lnTo>
                    <a:pt x="59" y="132"/>
                  </a:lnTo>
                  <a:lnTo>
                    <a:pt x="58" y="131"/>
                  </a:lnTo>
                  <a:lnTo>
                    <a:pt x="57" y="131"/>
                  </a:lnTo>
                  <a:lnTo>
                    <a:pt x="56" y="131"/>
                  </a:lnTo>
                  <a:lnTo>
                    <a:pt x="56" y="131"/>
                  </a:lnTo>
                  <a:lnTo>
                    <a:pt x="55" y="131"/>
                  </a:lnTo>
                  <a:lnTo>
                    <a:pt x="54" y="131"/>
                  </a:lnTo>
                  <a:lnTo>
                    <a:pt x="53" y="131"/>
                  </a:lnTo>
                  <a:lnTo>
                    <a:pt x="53" y="131"/>
                  </a:lnTo>
                  <a:lnTo>
                    <a:pt x="53" y="130"/>
                  </a:lnTo>
                  <a:lnTo>
                    <a:pt x="52" y="130"/>
                  </a:lnTo>
                  <a:lnTo>
                    <a:pt x="51" y="130"/>
                  </a:lnTo>
                  <a:lnTo>
                    <a:pt x="51" y="129"/>
                  </a:lnTo>
                  <a:lnTo>
                    <a:pt x="50" y="129"/>
                  </a:lnTo>
                  <a:lnTo>
                    <a:pt x="49" y="129"/>
                  </a:lnTo>
                  <a:lnTo>
                    <a:pt x="49" y="128"/>
                  </a:lnTo>
                  <a:lnTo>
                    <a:pt x="48" y="128"/>
                  </a:lnTo>
                  <a:lnTo>
                    <a:pt x="47" y="127"/>
                  </a:lnTo>
                  <a:lnTo>
                    <a:pt x="47" y="127"/>
                  </a:lnTo>
                  <a:lnTo>
                    <a:pt x="46" y="127"/>
                  </a:lnTo>
                  <a:lnTo>
                    <a:pt x="45" y="126"/>
                  </a:lnTo>
                  <a:lnTo>
                    <a:pt x="45" y="126"/>
                  </a:lnTo>
                  <a:lnTo>
                    <a:pt x="44" y="125"/>
                  </a:lnTo>
                  <a:lnTo>
                    <a:pt x="43" y="125"/>
                  </a:lnTo>
                  <a:lnTo>
                    <a:pt x="43" y="125"/>
                  </a:lnTo>
                  <a:lnTo>
                    <a:pt x="43" y="124"/>
                  </a:lnTo>
                  <a:lnTo>
                    <a:pt x="43" y="124"/>
                  </a:lnTo>
                  <a:lnTo>
                    <a:pt x="43" y="123"/>
                  </a:lnTo>
                  <a:lnTo>
                    <a:pt x="42" y="123"/>
                  </a:lnTo>
                  <a:lnTo>
                    <a:pt x="42" y="122"/>
                  </a:lnTo>
                  <a:lnTo>
                    <a:pt x="41" y="122"/>
                  </a:lnTo>
                  <a:lnTo>
                    <a:pt x="41" y="121"/>
                  </a:lnTo>
                  <a:lnTo>
                    <a:pt x="40" y="121"/>
                  </a:lnTo>
                  <a:lnTo>
                    <a:pt x="40" y="121"/>
                  </a:lnTo>
                  <a:lnTo>
                    <a:pt x="39" y="121"/>
                  </a:lnTo>
                  <a:lnTo>
                    <a:pt x="39" y="120"/>
                  </a:lnTo>
                  <a:lnTo>
                    <a:pt x="38" y="120"/>
                  </a:lnTo>
                  <a:lnTo>
                    <a:pt x="38" y="119"/>
                  </a:lnTo>
                  <a:lnTo>
                    <a:pt x="37" y="119"/>
                  </a:lnTo>
                  <a:lnTo>
                    <a:pt x="37" y="118"/>
                  </a:lnTo>
                  <a:lnTo>
                    <a:pt x="36" y="118"/>
                  </a:lnTo>
                  <a:lnTo>
                    <a:pt x="36" y="117"/>
                  </a:lnTo>
                  <a:lnTo>
                    <a:pt x="35" y="116"/>
                  </a:lnTo>
                  <a:lnTo>
                    <a:pt x="35" y="116"/>
                  </a:lnTo>
                  <a:lnTo>
                    <a:pt x="34" y="115"/>
                  </a:lnTo>
                  <a:lnTo>
                    <a:pt x="34" y="115"/>
                  </a:lnTo>
                  <a:lnTo>
                    <a:pt x="34" y="114"/>
                  </a:lnTo>
                  <a:lnTo>
                    <a:pt x="34" y="113"/>
                  </a:lnTo>
                  <a:lnTo>
                    <a:pt x="34" y="113"/>
                  </a:lnTo>
                  <a:lnTo>
                    <a:pt x="33" y="112"/>
                  </a:lnTo>
                  <a:lnTo>
                    <a:pt x="33" y="112"/>
                  </a:lnTo>
                  <a:lnTo>
                    <a:pt x="33" y="112"/>
                  </a:lnTo>
                  <a:lnTo>
                    <a:pt x="32" y="111"/>
                  </a:lnTo>
                  <a:lnTo>
                    <a:pt x="32" y="111"/>
                  </a:lnTo>
                  <a:lnTo>
                    <a:pt x="31" y="110"/>
                  </a:lnTo>
                  <a:lnTo>
                    <a:pt x="31" y="110"/>
                  </a:lnTo>
                  <a:lnTo>
                    <a:pt x="31" y="109"/>
                  </a:lnTo>
                  <a:lnTo>
                    <a:pt x="30" y="108"/>
                  </a:lnTo>
                  <a:lnTo>
                    <a:pt x="30" y="108"/>
                  </a:lnTo>
                  <a:lnTo>
                    <a:pt x="30" y="107"/>
                  </a:lnTo>
                  <a:lnTo>
                    <a:pt x="29" y="107"/>
                  </a:lnTo>
                  <a:lnTo>
                    <a:pt x="29" y="106"/>
                  </a:lnTo>
                  <a:lnTo>
                    <a:pt x="29" y="105"/>
                  </a:lnTo>
                  <a:lnTo>
                    <a:pt x="28" y="105"/>
                  </a:lnTo>
                  <a:lnTo>
                    <a:pt x="28" y="104"/>
                  </a:lnTo>
                  <a:lnTo>
                    <a:pt x="28" y="103"/>
                  </a:lnTo>
                  <a:lnTo>
                    <a:pt x="27" y="103"/>
                  </a:lnTo>
                  <a:lnTo>
                    <a:pt x="27" y="102"/>
                  </a:lnTo>
                  <a:lnTo>
                    <a:pt x="27" y="102"/>
                  </a:lnTo>
                  <a:lnTo>
                    <a:pt x="26" y="102"/>
                  </a:lnTo>
                  <a:lnTo>
                    <a:pt x="26" y="101"/>
                  </a:lnTo>
                  <a:lnTo>
                    <a:pt x="26" y="101"/>
                  </a:lnTo>
                  <a:lnTo>
                    <a:pt x="25" y="100"/>
                  </a:lnTo>
                  <a:lnTo>
                    <a:pt x="25" y="99"/>
                  </a:lnTo>
                  <a:lnTo>
                    <a:pt x="25" y="99"/>
                  </a:lnTo>
                  <a:lnTo>
                    <a:pt x="24" y="98"/>
                  </a:lnTo>
                  <a:lnTo>
                    <a:pt x="24" y="97"/>
                  </a:lnTo>
                  <a:lnTo>
                    <a:pt x="24" y="97"/>
                  </a:lnTo>
                  <a:lnTo>
                    <a:pt x="24" y="96"/>
                  </a:lnTo>
                  <a:lnTo>
                    <a:pt x="24" y="95"/>
                  </a:lnTo>
                  <a:lnTo>
                    <a:pt x="24" y="94"/>
                  </a:lnTo>
                  <a:lnTo>
                    <a:pt x="23" y="93"/>
                  </a:lnTo>
                  <a:lnTo>
                    <a:pt x="22" y="92"/>
                  </a:lnTo>
                  <a:lnTo>
                    <a:pt x="22" y="91"/>
                  </a:lnTo>
                  <a:lnTo>
                    <a:pt x="21" y="89"/>
                  </a:lnTo>
                  <a:lnTo>
                    <a:pt x="21" y="88"/>
                  </a:lnTo>
                  <a:lnTo>
                    <a:pt x="20" y="87"/>
                  </a:lnTo>
                  <a:lnTo>
                    <a:pt x="20" y="85"/>
                  </a:lnTo>
                  <a:lnTo>
                    <a:pt x="19" y="84"/>
                  </a:lnTo>
                  <a:lnTo>
                    <a:pt x="19" y="83"/>
                  </a:lnTo>
                  <a:lnTo>
                    <a:pt x="19" y="83"/>
                  </a:lnTo>
                  <a:lnTo>
                    <a:pt x="18" y="82"/>
                  </a:lnTo>
                  <a:lnTo>
                    <a:pt x="18" y="81"/>
                  </a:lnTo>
                  <a:lnTo>
                    <a:pt x="17" y="79"/>
                  </a:lnTo>
                  <a:lnTo>
                    <a:pt x="17" y="78"/>
                  </a:lnTo>
                  <a:lnTo>
                    <a:pt x="16" y="77"/>
                  </a:lnTo>
                  <a:lnTo>
                    <a:pt x="15" y="75"/>
                  </a:lnTo>
                  <a:lnTo>
                    <a:pt x="15" y="74"/>
                  </a:lnTo>
                  <a:lnTo>
                    <a:pt x="15" y="73"/>
                  </a:lnTo>
                  <a:lnTo>
                    <a:pt x="15" y="72"/>
                  </a:lnTo>
                  <a:lnTo>
                    <a:pt x="14" y="71"/>
                  </a:lnTo>
                  <a:lnTo>
                    <a:pt x="14" y="69"/>
                  </a:lnTo>
                  <a:lnTo>
                    <a:pt x="13" y="68"/>
                  </a:lnTo>
                  <a:lnTo>
                    <a:pt x="13" y="67"/>
                  </a:lnTo>
                  <a:lnTo>
                    <a:pt x="12" y="65"/>
                  </a:lnTo>
                  <a:lnTo>
                    <a:pt x="12" y="64"/>
                  </a:lnTo>
                  <a:lnTo>
                    <a:pt x="12" y="64"/>
                  </a:lnTo>
                  <a:lnTo>
                    <a:pt x="12" y="63"/>
                  </a:lnTo>
                  <a:lnTo>
                    <a:pt x="11" y="62"/>
                  </a:lnTo>
                  <a:lnTo>
                    <a:pt x="11" y="61"/>
                  </a:lnTo>
                  <a:lnTo>
                    <a:pt x="10" y="59"/>
                  </a:lnTo>
                  <a:lnTo>
                    <a:pt x="10" y="58"/>
                  </a:lnTo>
                  <a:lnTo>
                    <a:pt x="9" y="57"/>
                  </a:lnTo>
                  <a:lnTo>
                    <a:pt x="9" y="55"/>
                  </a:lnTo>
                  <a:lnTo>
                    <a:pt x="9" y="54"/>
                  </a:lnTo>
                  <a:lnTo>
                    <a:pt x="8" y="53"/>
                  </a:lnTo>
                  <a:lnTo>
                    <a:pt x="8" y="52"/>
                  </a:lnTo>
                  <a:lnTo>
                    <a:pt x="7" y="51"/>
                  </a:lnTo>
                  <a:lnTo>
                    <a:pt x="7" y="50"/>
                  </a:lnTo>
                  <a:lnTo>
                    <a:pt x="7" y="48"/>
                  </a:lnTo>
                  <a:lnTo>
                    <a:pt x="6" y="47"/>
                  </a:lnTo>
                  <a:lnTo>
                    <a:pt x="6" y="45"/>
                  </a:lnTo>
                  <a:lnTo>
                    <a:pt x="6" y="44"/>
                  </a:lnTo>
                  <a:lnTo>
                    <a:pt x="5" y="43"/>
                  </a:lnTo>
                  <a:lnTo>
                    <a:pt x="5" y="40"/>
                  </a:lnTo>
                  <a:lnTo>
                    <a:pt x="5" y="38"/>
                  </a:lnTo>
                  <a:lnTo>
                    <a:pt x="5" y="35"/>
                  </a:lnTo>
                  <a:lnTo>
                    <a:pt x="5" y="34"/>
                  </a:lnTo>
                  <a:lnTo>
                    <a:pt x="4" y="32"/>
                  </a:lnTo>
                  <a:lnTo>
                    <a:pt x="4" y="29"/>
                  </a:lnTo>
                  <a:lnTo>
                    <a:pt x="4" y="27"/>
                  </a:lnTo>
                  <a:lnTo>
                    <a:pt x="3" y="24"/>
                  </a:lnTo>
                  <a:lnTo>
                    <a:pt x="2" y="22"/>
                  </a:lnTo>
                  <a:lnTo>
                    <a:pt x="2" y="21"/>
                  </a:lnTo>
                  <a:lnTo>
                    <a:pt x="2" y="19"/>
                  </a:lnTo>
                  <a:lnTo>
                    <a:pt x="1" y="17"/>
                  </a:lnTo>
                  <a:lnTo>
                    <a:pt x="1" y="16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1" y="6"/>
                  </a:lnTo>
                  <a:lnTo>
                    <a:pt x="6" y="1"/>
                  </a:lnTo>
                  <a:lnTo>
                    <a:pt x="6" y="0"/>
                  </a:lnTo>
                  <a:lnTo>
                    <a:pt x="15" y="1"/>
                  </a:lnTo>
                  <a:lnTo>
                    <a:pt x="15" y="1"/>
                  </a:lnTo>
                  <a:close/>
                </a:path>
              </a:pathLst>
            </a:custGeom>
            <a:grpFill/>
            <a:ln w="215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9D4486FE-8BD6-C8A8-3751-E4E6A228786B}"/>
              </a:ext>
            </a:extLst>
          </p:cNvPr>
          <p:cNvGrpSpPr/>
          <p:nvPr/>
        </p:nvGrpSpPr>
        <p:grpSpPr>
          <a:xfrm>
            <a:off x="4503983" y="4935852"/>
            <a:ext cx="3347546" cy="290998"/>
            <a:chOff x="4289813" y="5854702"/>
            <a:chExt cx="1807111" cy="290998"/>
          </a:xfrm>
        </p:grpSpPr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20FCFCCD-1CD1-7BE8-93A4-76C4B691F842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solidFill>
                    <a:srgbClr val="6C8B5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dirty="0">
                  <a:solidFill>
                    <a:srgbClr val="6C8B5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dirty="0">
                  <a:solidFill>
                    <a:srgbClr val="6C8B5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6B210547-3D33-5CF0-143B-422744FFDD1B}"/>
                </a:ext>
              </a:extLst>
            </p:cNvPr>
            <p:cNvSpPr txBox="1"/>
            <p:nvPr/>
          </p:nvSpPr>
          <p:spPr>
            <a:xfrm>
              <a:off x="5266508" y="5854702"/>
              <a:ext cx="83041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solidFill>
                    <a:srgbClr val="6C8B5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dirty="0">
                  <a:solidFill>
                    <a:srgbClr val="6C8B5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202X.06.02</a:t>
              </a:r>
              <a:endParaRPr lang="zh-CN" altLang="en-US" dirty="0">
                <a:solidFill>
                  <a:srgbClr val="6C8B5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78" name="椭圆 77">
            <a:extLst>
              <a:ext uri="{FF2B5EF4-FFF2-40B4-BE49-F238E27FC236}">
                <a16:creationId xmlns:a16="http://schemas.microsoft.com/office/drawing/2014/main" id="{16E850E9-D5A0-26E6-7A16-C0EFDD1DB13D}"/>
              </a:ext>
            </a:extLst>
          </p:cNvPr>
          <p:cNvSpPr/>
          <p:nvPr/>
        </p:nvSpPr>
        <p:spPr>
          <a:xfrm>
            <a:off x="6014244" y="3195369"/>
            <a:ext cx="163512" cy="163512"/>
          </a:xfrm>
          <a:prstGeom prst="ellipse">
            <a:avLst/>
          </a:prstGeom>
          <a:noFill/>
          <a:ln w="38100">
            <a:solidFill>
              <a:srgbClr val="6C8B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>
            <a:extLst>
              <a:ext uri="{FF2B5EF4-FFF2-40B4-BE49-F238E27FC236}">
                <a16:creationId xmlns:a16="http://schemas.microsoft.com/office/drawing/2014/main" id="{D326693C-37ED-A4C9-E535-164DB603B5B2}"/>
              </a:ext>
            </a:extLst>
          </p:cNvPr>
          <p:cNvSpPr/>
          <p:nvPr/>
        </p:nvSpPr>
        <p:spPr>
          <a:xfrm>
            <a:off x="5700713" y="3239026"/>
            <a:ext cx="76198" cy="76198"/>
          </a:xfrm>
          <a:prstGeom prst="ellipse">
            <a:avLst/>
          </a:prstGeom>
          <a:solidFill>
            <a:srgbClr val="6C8B5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椭圆 81">
            <a:extLst>
              <a:ext uri="{FF2B5EF4-FFF2-40B4-BE49-F238E27FC236}">
                <a16:creationId xmlns:a16="http://schemas.microsoft.com/office/drawing/2014/main" id="{18CE1900-B86E-3A1C-2422-9F4AE5DCA502}"/>
              </a:ext>
            </a:extLst>
          </p:cNvPr>
          <p:cNvSpPr/>
          <p:nvPr/>
        </p:nvSpPr>
        <p:spPr>
          <a:xfrm>
            <a:off x="6414297" y="3239026"/>
            <a:ext cx="76198" cy="76198"/>
          </a:xfrm>
          <a:prstGeom prst="ellipse">
            <a:avLst/>
          </a:prstGeom>
          <a:solidFill>
            <a:srgbClr val="6C8B5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A53F1192-B86E-A93C-CCD5-82F2316E9695}"/>
              </a:ext>
            </a:extLst>
          </p:cNvPr>
          <p:cNvGrpSpPr/>
          <p:nvPr/>
        </p:nvGrpSpPr>
        <p:grpSpPr>
          <a:xfrm>
            <a:off x="3557791" y="908293"/>
            <a:ext cx="5073244" cy="1148830"/>
            <a:chOff x="3530600" y="908293"/>
            <a:chExt cx="5073244" cy="1148830"/>
          </a:xfrm>
        </p:grpSpPr>
        <p:pic>
          <p:nvPicPr>
            <p:cNvPr id="90" name="图片 89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495A5576-129B-061F-0CA6-6FB2363DA85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067263" y="908293"/>
              <a:ext cx="1536581" cy="1148830"/>
            </a:xfrm>
            <a:prstGeom prst="rect">
              <a:avLst/>
            </a:prstGeom>
          </p:spPr>
        </p:pic>
        <p:pic>
          <p:nvPicPr>
            <p:cNvPr id="91" name="图片 90">
              <a:extLst>
                <a:ext uri="{FF2B5EF4-FFF2-40B4-BE49-F238E27FC236}">
                  <a16:creationId xmlns:a16="http://schemas.microsoft.com/office/drawing/2014/main" id="{BB099A18-A751-341E-A8F5-82FEB4D5516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3530600" y="908293"/>
              <a:ext cx="1536582" cy="114883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309911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7FB5B92D-9BFD-30E8-5368-2A7BEAAB2C42}"/>
              </a:ext>
            </a:extLst>
          </p:cNvPr>
          <p:cNvSpPr txBox="1"/>
          <p:nvPr/>
        </p:nvSpPr>
        <p:spPr>
          <a:xfrm>
            <a:off x="5499100" y="681181"/>
            <a:ext cx="131638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400" b="1">
                <a:gradFill flip="none" rotWithShape="1">
                  <a:gsLst>
                    <a:gs pos="100000">
                      <a:srgbClr val="6C8B50"/>
                    </a:gs>
                    <a:gs pos="0">
                      <a:srgbClr val="6C8B50"/>
                    </a:gs>
                  </a:gsLst>
                  <a:lin ang="5400000" scaled="1"/>
                  <a:tileRect/>
                </a:gradFill>
                <a:latin typeface="包图小白体" panose="02010601030101010101" pitchFamily="2" charset="-122"/>
                <a:ea typeface="包图小白体" panose="02010601030101010101" pitchFamily="2" charset="-122"/>
              </a:defRPr>
            </a:lvl1pPr>
          </a:lstStyle>
          <a:p>
            <a:r>
              <a:rPr lang="en-US" altLang="zh-CN" sz="9600" dirty="0"/>
              <a:t>01</a:t>
            </a:r>
            <a:endParaRPr lang="zh-CN" altLang="en-US" sz="9600" dirty="0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0A838AEE-7153-618D-4B47-48C26D0C5F5B}"/>
              </a:ext>
            </a:extLst>
          </p:cNvPr>
          <p:cNvGrpSpPr/>
          <p:nvPr/>
        </p:nvGrpSpPr>
        <p:grpSpPr>
          <a:xfrm>
            <a:off x="211010" y="284457"/>
            <a:ext cx="1083421" cy="6299360"/>
            <a:chOff x="211010" y="231362"/>
            <a:chExt cx="1083421" cy="6299360"/>
          </a:xfrm>
          <a:gradFill flip="none" rotWithShape="1">
            <a:gsLst>
              <a:gs pos="100000">
                <a:srgbClr val="6C8B50">
                  <a:alpha val="52000"/>
                </a:srgbClr>
              </a:gs>
              <a:gs pos="67000">
                <a:srgbClr val="6C8B5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</p:grpSpPr>
        <p:sp>
          <p:nvSpPr>
            <p:cNvPr id="14" name="图形 12">
              <a:extLst>
                <a:ext uri="{FF2B5EF4-FFF2-40B4-BE49-F238E27FC236}">
                  <a16:creationId xmlns:a16="http://schemas.microsoft.com/office/drawing/2014/main" id="{32985B23-D0AE-48C9-DF40-BDF6A6945ED0}"/>
                </a:ext>
              </a:extLst>
            </p:cNvPr>
            <p:cNvSpPr/>
            <p:nvPr/>
          </p:nvSpPr>
          <p:spPr>
            <a:xfrm>
              <a:off x="213624" y="5447301"/>
              <a:ext cx="1078194" cy="1083421"/>
            </a:xfrm>
            <a:custGeom>
              <a:avLst/>
              <a:gdLst>
                <a:gd name="connsiteX0" fmla="*/ 1991198 w 2017120"/>
                <a:gd name="connsiteY0" fmla="*/ 1649090 h 2026899"/>
                <a:gd name="connsiteX1" fmla="*/ 1721606 w 2017120"/>
                <a:gd name="connsiteY1" fmla="*/ 1589685 h 2026899"/>
                <a:gd name="connsiteX2" fmla="*/ 1397577 w 2017120"/>
                <a:gd name="connsiteY2" fmla="*/ 1617551 h 2026899"/>
                <a:gd name="connsiteX3" fmla="*/ 1134898 w 2017120"/>
                <a:gd name="connsiteY3" fmla="*/ 1649306 h 2026899"/>
                <a:gd name="connsiteX4" fmla="*/ 1151532 w 2017120"/>
                <a:gd name="connsiteY4" fmla="*/ 1636129 h 2026899"/>
                <a:gd name="connsiteX5" fmla="*/ 1473184 w 2017120"/>
                <a:gd name="connsiteY5" fmla="*/ 1452945 h 2026899"/>
                <a:gd name="connsiteX6" fmla="*/ 1546847 w 2017120"/>
                <a:gd name="connsiteY6" fmla="*/ 1356816 h 2026899"/>
                <a:gd name="connsiteX7" fmla="*/ 1529349 w 2017120"/>
                <a:gd name="connsiteY7" fmla="*/ 1350984 h 2026899"/>
                <a:gd name="connsiteX8" fmla="*/ 1321107 w 2017120"/>
                <a:gd name="connsiteY8" fmla="*/ 1398940 h 2026899"/>
                <a:gd name="connsiteX9" fmla="*/ 1223466 w 2017120"/>
                <a:gd name="connsiteY9" fmla="*/ 1440415 h 2026899"/>
                <a:gd name="connsiteX10" fmla="*/ 1060155 w 2017120"/>
                <a:gd name="connsiteY10" fmla="*/ 1568515 h 2026899"/>
                <a:gd name="connsiteX11" fmla="*/ 891445 w 2017120"/>
                <a:gd name="connsiteY11" fmla="*/ 1654058 h 2026899"/>
                <a:gd name="connsiteX12" fmla="*/ 663112 w 2017120"/>
                <a:gd name="connsiteY12" fmla="*/ 1656003 h 2026899"/>
                <a:gd name="connsiteX13" fmla="*/ 670457 w 2017120"/>
                <a:gd name="connsiteY13" fmla="*/ 1647578 h 2026899"/>
                <a:gd name="connsiteX14" fmla="*/ 722302 w 2017120"/>
                <a:gd name="connsiteY14" fmla="*/ 1625760 h 2026899"/>
                <a:gd name="connsiteX15" fmla="*/ 1049355 w 2017120"/>
                <a:gd name="connsiteY15" fmla="*/ 1401316 h 2026899"/>
                <a:gd name="connsiteX16" fmla="*/ 1084566 w 2017120"/>
                <a:gd name="connsiteY16" fmla="*/ 1318365 h 2026899"/>
                <a:gd name="connsiteX17" fmla="*/ 1032721 w 2017120"/>
                <a:gd name="connsiteY17" fmla="*/ 1329166 h 2026899"/>
                <a:gd name="connsiteX18" fmla="*/ 818430 w 2017120"/>
                <a:gd name="connsiteY18" fmla="*/ 1399372 h 2026899"/>
                <a:gd name="connsiteX19" fmla="*/ 584913 w 2017120"/>
                <a:gd name="connsiteY19" fmla="*/ 1543889 h 2026899"/>
                <a:gd name="connsiteX20" fmla="*/ 365870 w 2017120"/>
                <a:gd name="connsiteY20" fmla="*/ 1661403 h 2026899"/>
                <a:gd name="connsiteX21" fmla="*/ 484033 w 2017120"/>
                <a:gd name="connsiteY21" fmla="*/ 1433071 h 2026899"/>
                <a:gd name="connsiteX22" fmla="*/ 628549 w 2017120"/>
                <a:gd name="connsiteY22" fmla="*/ 1199554 h 2026899"/>
                <a:gd name="connsiteX23" fmla="*/ 698756 w 2017120"/>
                <a:gd name="connsiteY23" fmla="*/ 985263 h 2026899"/>
                <a:gd name="connsiteX24" fmla="*/ 709556 w 2017120"/>
                <a:gd name="connsiteY24" fmla="*/ 933419 h 2026899"/>
                <a:gd name="connsiteX25" fmla="*/ 626605 w 2017120"/>
                <a:gd name="connsiteY25" fmla="*/ 968630 h 2026899"/>
                <a:gd name="connsiteX26" fmla="*/ 402161 w 2017120"/>
                <a:gd name="connsiteY26" fmla="*/ 1295683 h 2026899"/>
                <a:gd name="connsiteX27" fmla="*/ 380343 w 2017120"/>
                <a:gd name="connsiteY27" fmla="*/ 1347527 h 2026899"/>
                <a:gd name="connsiteX28" fmla="*/ 371919 w 2017120"/>
                <a:gd name="connsiteY28" fmla="*/ 1354872 h 2026899"/>
                <a:gd name="connsiteX29" fmla="*/ 373863 w 2017120"/>
                <a:gd name="connsiteY29" fmla="*/ 1126540 h 2026899"/>
                <a:gd name="connsiteX30" fmla="*/ 459406 w 2017120"/>
                <a:gd name="connsiteY30" fmla="*/ 957829 h 2026899"/>
                <a:gd name="connsiteX31" fmla="*/ 587506 w 2017120"/>
                <a:gd name="connsiteY31" fmla="*/ 794518 h 2026899"/>
                <a:gd name="connsiteX32" fmla="*/ 628981 w 2017120"/>
                <a:gd name="connsiteY32" fmla="*/ 696878 h 2026899"/>
                <a:gd name="connsiteX33" fmla="*/ 676938 w 2017120"/>
                <a:gd name="connsiteY33" fmla="*/ 488635 h 2026899"/>
                <a:gd name="connsiteX34" fmla="*/ 671105 w 2017120"/>
                <a:gd name="connsiteY34" fmla="*/ 471138 h 2026899"/>
                <a:gd name="connsiteX35" fmla="*/ 574977 w 2017120"/>
                <a:gd name="connsiteY35" fmla="*/ 544800 h 2026899"/>
                <a:gd name="connsiteX36" fmla="*/ 391792 w 2017120"/>
                <a:gd name="connsiteY36" fmla="*/ 866453 h 2026899"/>
                <a:gd name="connsiteX37" fmla="*/ 378615 w 2017120"/>
                <a:gd name="connsiteY37" fmla="*/ 883086 h 2026899"/>
                <a:gd name="connsiteX38" fmla="*/ 410370 w 2017120"/>
                <a:gd name="connsiteY38" fmla="*/ 620407 h 2026899"/>
                <a:gd name="connsiteX39" fmla="*/ 438236 w 2017120"/>
                <a:gd name="connsiteY39" fmla="*/ 296378 h 2026899"/>
                <a:gd name="connsiteX40" fmla="*/ 378831 w 2017120"/>
                <a:gd name="connsiteY40" fmla="*/ 26786 h 2026899"/>
                <a:gd name="connsiteX41" fmla="*/ 361982 w 2017120"/>
                <a:gd name="connsiteY41" fmla="*/ 0 h 2026899"/>
                <a:gd name="connsiteX42" fmla="*/ 322018 w 2017120"/>
                <a:gd name="connsiteY42" fmla="*/ 64374 h 2026899"/>
                <a:gd name="connsiteX43" fmla="*/ 259157 w 2017120"/>
                <a:gd name="connsiteY43" fmla="*/ 399203 h 2026899"/>
                <a:gd name="connsiteX44" fmla="*/ 331307 w 2017120"/>
                <a:gd name="connsiteY44" fmla="*/ 727336 h 2026899"/>
                <a:gd name="connsiteX45" fmla="*/ 349885 w 2017120"/>
                <a:gd name="connsiteY45" fmla="*/ 847443 h 2026899"/>
                <a:gd name="connsiteX46" fmla="*/ 341028 w 2017120"/>
                <a:gd name="connsiteY46" fmla="*/ 1004705 h 2026899"/>
                <a:gd name="connsiteX47" fmla="*/ 329147 w 2017120"/>
                <a:gd name="connsiteY47" fmla="*/ 1007513 h 2026899"/>
                <a:gd name="connsiteX48" fmla="*/ 98870 w 2017120"/>
                <a:gd name="connsiteY48" fmla="*/ 379546 h 2026899"/>
                <a:gd name="connsiteX49" fmla="*/ 70788 w 2017120"/>
                <a:gd name="connsiteY49" fmla="*/ 417565 h 2026899"/>
                <a:gd name="connsiteX50" fmla="*/ 68628 w 2017120"/>
                <a:gd name="connsiteY50" fmla="*/ 619327 h 2026899"/>
                <a:gd name="connsiteX51" fmla="*/ 230858 w 2017120"/>
                <a:gd name="connsiteY51" fmla="*/ 1049205 h 2026899"/>
                <a:gd name="connsiteX52" fmla="*/ 330875 w 2017120"/>
                <a:gd name="connsiteY52" fmla="*/ 1250319 h 2026899"/>
                <a:gd name="connsiteX53" fmla="*/ 347940 w 2017120"/>
                <a:gd name="connsiteY53" fmla="*/ 1381442 h 2026899"/>
                <a:gd name="connsiteX54" fmla="*/ 336708 w 2017120"/>
                <a:gd name="connsiteY54" fmla="*/ 1385330 h 2026899"/>
                <a:gd name="connsiteX55" fmla="*/ 331955 w 2017120"/>
                <a:gd name="connsiteY55" fmla="*/ 1384250 h 2026899"/>
                <a:gd name="connsiteX56" fmla="*/ 30176 w 2017120"/>
                <a:gd name="connsiteY56" fmla="*/ 847875 h 2026899"/>
                <a:gd name="connsiteX57" fmla="*/ 798 w 2017120"/>
                <a:gd name="connsiteY57" fmla="*/ 906200 h 2026899"/>
                <a:gd name="connsiteX58" fmla="*/ 54587 w 2017120"/>
                <a:gd name="connsiteY58" fmla="*/ 1209059 h 2026899"/>
                <a:gd name="connsiteX59" fmla="*/ 268445 w 2017120"/>
                <a:gd name="connsiteY59" fmla="*/ 1551449 h 2026899"/>
                <a:gd name="connsiteX60" fmla="*/ 325042 w 2017120"/>
                <a:gd name="connsiteY60" fmla="*/ 1701798 h 2026899"/>
                <a:gd name="connsiteX61" fmla="*/ 465455 w 2017120"/>
                <a:gd name="connsiteY61" fmla="*/ 1758396 h 2026899"/>
                <a:gd name="connsiteX62" fmla="*/ 807845 w 2017120"/>
                <a:gd name="connsiteY62" fmla="*/ 1972254 h 2026899"/>
                <a:gd name="connsiteX63" fmla="*/ 1110704 w 2017120"/>
                <a:gd name="connsiteY63" fmla="*/ 2026043 h 2026899"/>
                <a:gd name="connsiteX64" fmla="*/ 1169029 w 2017120"/>
                <a:gd name="connsiteY64" fmla="*/ 1996665 h 2026899"/>
                <a:gd name="connsiteX65" fmla="*/ 632654 w 2017120"/>
                <a:gd name="connsiteY65" fmla="*/ 1694886 h 2026899"/>
                <a:gd name="connsiteX66" fmla="*/ 631574 w 2017120"/>
                <a:gd name="connsiteY66" fmla="*/ 1690134 h 2026899"/>
                <a:gd name="connsiteX67" fmla="*/ 635462 w 2017120"/>
                <a:gd name="connsiteY67" fmla="*/ 1678901 h 2026899"/>
                <a:gd name="connsiteX68" fmla="*/ 766586 w 2017120"/>
                <a:gd name="connsiteY68" fmla="*/ 1695966 h 2026899"/>
                <a:gd name="connsiteX69" fmla="*/ 967699 w 2017120"/>
                <a:gd name="connsiteY69" fmla="*/ 1795983 h 2026899"/>
                <a:gd name="connsiteX70" fmla="*/ 1397577 w 2017120"/>
                <a:gd name="connsiteY70" fmla="*/ 1958213 h 2026899"/>
                <a:gd name="connsiteX71" fmla="*/ 1599339 w 2017120"/>
                <a:gd name="connsiteY71" fmla="*/ 1956053 h 2026899"/>
                <a:gd name="connsiteX72" fmla="*/ 1637359 w 2017120"/>
                <a:gd name="connsiteY72" fmla="*/ 1927971 h 2026899"/>
                <a:gd name="connsiteX73" fmla="*/ 1009175 w 2017120"/>
                <a:gd name="connsiteY73" fmla="*/ 1697478 h 2026899"/>
                <a:gd name="connsiteX74" fmla="*/ 1011983 w 2017120"/>
                <a:gd name="connsiteY74" fmla="*/ 1685597 h 2026899"/>
                <a:gd name="connsiteX75" fmla="*/ 1169029 w 2017120"/>
                <a:gd name="connsiteY75" fmla="*/ 1676740 h 2026899"/>
                <a:gd name="connsiteX76" fmla="*/ 1289136 w 2017120"/>
                <a:gd name="connsiteY76" fmla="*/ 1695318 h 2026899"/>
                <a:gd name="connsiteX77" fmla="*/ 1617269 w 2017120"/>
                <a:gd name="connsiteY77" fmla="*/ 1767468 h 2026899"/>
                <a:gd name="connsiteX78" fmla="*/ 1952746 w 2017120"/>
                <a:gd name="connsiteY78" fmla="*/ 1705471 h 2026899"/>
                <a:gd name="connsiteX79" fmla="*/ 2017120 w 2017120"/>
                <a:gd name="connsiteY79" fmla="*/ 1665507 h 2026899"/>
                <a:gd name="connsiteX80" fmla="*/ 1991198 w 2017120"/>
                <a:gd name="connsiteY80" fmla="*/ 1649090 h 2026899"/>
                <a:gd name="connsiteX81" fmla="*/ 664408 w 2017120"/>
                <a:gd name="connsiteY81" fmla="*/ 974462 h 2026899"/>
                <a:gd name="connsiteX82" fmla="*/ 375807 w 2017120"/>
                <a:gd name="connsiteY82" fmla="*/ 1507165 h 2026899"/>
                <a:gd name="connsiteX83" fmla="*/ 664408 w 2017120"/>
                <a:gd name="connsiteY83" fmla="*/ 974462 h 2026899"/>
                <a:gd name="connsiteX84" fmla="*/ 642591 w 2017120"/>
                <a:gd name="connsiteY84" fmla="*/ 519742 h 2026899"/>
                <a:gd name="connsiteX85" fmla="*/ 631358 w 2017120"/>
                <a:gd name="connsiteY85" fmla="*/ 598157 h 2026899"/>
                <a:gd name="connsiteX86" fmla="*/ 510603 w 2017120"/>
                <a:gd name="connsiteY86" fmla="*/ 866021 h 2026899"/>
                <a:gd name="connsiteX87" fmla="*/ 377751 w 2017120"/>
                <a:gd name="connsiteY87" fmla="*/ 1021122 h 2026899"/>
                <a:gd name="connsiteX88" fmla="*/ 642591 w 2017120"/>
                <a:gd name="connsiteY88" fmla="*/ 519742 h 2026899"/>
                <a:gd name="connsiteX89" fmla="*/ 319642 w 2017120"/>
                <a:gd name="connsiteY89" fmla="*/ 1161751 h 2026899"/>
                <a:gd name="connsiteX90" fmla="*/ 265421 w 2017120"/>
                <a:gd name="connsiteY90" fmla="*/ 1066486 h 2026899"/>
                <a:gd name="connsiteX91" fmla="*/ 89366 w 2017120"/>
                <a:gd name="connsiteY91" fmla="*/ 631856 h 2026899"/>
                <a:gd name="connsiteX92" fmla="*/ 98006 w 2017120"/>
                <a:gd name="connsiteY92" fmla="*/ 446728 h 2026899"/>
                <a:gd name="connsiteX93" fmla="*/ 331739 w 2017120"/>
                <a:gd name="connsiteY93" fmla="*/ 1156134 h 2026899"/>
                <a:gd name="connsiteX94" fmla="*/ 319642 w 2017120"/>
                <a:gd name="connsiteY94" fmla="*/ 1161751 h 2026899"/>
                <a:gd name="connsiteX95" fmla="*/ 329363 w 2017120"/>
                <a:gd name="connsiteY95" fmla="*/ 1583852 h 2026899"/>
                <a:gd name="connsiteX96" fmla="*/ 27800 w 2017120"/>
                <a:gd name="connsiteY96" fmla="*/ 904904 h 2026899"/>
                <a:gd name="connsiteX97" fmla="*/ 44434 w 2017120"/>
                <a:gd name="connsiteY97" fmla="*/ 920241 h 2026899"/>
                <a:gd name="connsiteX98" fmla="*/ 236907 w 2017120"/>
                <a:gd name="connsiteY98" fmla="*/ 1250535 h 2026899"/>
                <a:gd name="connsiteX99" fmla="*/ 320506 w 2017120"/>
                <a:gd name="connsiteY99" fmla="*/ 1428750 h 2026899"/>
                <a:gd name="connsiteX100" fmla="*/ 329363 w 2017120"/>
                <a:gd name="connsiteY100" fmla="*/ 1583852 h 2026899"/>
                <a:gd name="connsiteX101" fmla="*/ 346428 w 2017120"/>
                <a:gd name="connsiteY101" fmla="*/ 706598 h 2026899"/>
                <a:gd name="connsiteX102" fmla="*/ 350965 w 2017120"/>
                <a:gd name="connsiteY102" fmla="*/ 60485 h 2026899"/>
                <a:gd name="connsiteX103" fmla="*/ 363278 w 2017120"/>
                <a:gd name="connsiteY103" fmla="*/ 74095 h 2026899"/>
                <a:gd name="connsiteX104" fmla="*/ 417931 w 2017120"/>
                <a:gd name="connsiteY104" fmla="*/ 297674 h 2026899"/>
                <a:gd name="connsiteX105" fmla="*/ 346428 w 2017120"/>
                <a:gd name="connsiteY105" fmla="*/ 706598 h 2026899"/>
                <a:gd name="connsiteX106" fmla="*/ 766802 w 2017120"/>
                <a:gd name="connsiteY106" fmla="*/ 1790582 h 2026899"/>
                <a:gd name="connsiteX107" fmla="*/ 1097095 w 2017120"/>
                <a:gd name="connsiteY107" fmla="*/ 1983055 h 2026899"/>
                <a:gd name="connsiteX108" fmla="*/ 1112432 w 2017120"/>
                <a:gd name="connsiteY108" fmla="*/ 1999689 h 2026899"/>
                <a:gd name="connsiteX109" fmla="*/ 433484 w 2017120"/>
                <a:gd name="connsiteY109" fmla="*/ 1697910 h 2026899"/>
                <a:gd name="connsiteX110" fmla="*/ 588802 w 2017120"/>
                <a:gd name="connsiteY110" fmla="*/ 1706767 h 2026899"/>
                <a:gd name="connsiteX111" fmla="*/ 766802 w 2017120"/>
                <a:gd name="connsiteY111" fmla="*/ 1790582 h 2026899"/>
                <a:gd name="connsiteX112" fmla="*/ 509955 w 2017120"/>
                <a:gd name="connsiteY112" fmla="*/ 1651466 h 2026899"/>
                <a:gd name="connsiteX113" fmla="*/ 1042658 w 2017120"/>
                <a:gd name="connsiteY113" fmla="*/ 1362865 h 2026899"/>
                <a:gd name="connsiteX114" fmla="*/ 509955 w 2017120"/>
                <a:gd name="connsiteY114" fmla="*/ 1651466 h 2026899"/>
                <a:gd name="connsiteX115" fmla="*/ 1570609 w 2017120"/>
                <a:gd name="connsiteY115" fmla="*/ 1929267 h 2026899"/>
                <a:gd name="connsiteX116" fmla="*/ 1385480 w 2017120"/>
                <a:gd name="connsiteY116" fmla="*/ 1937907 h 2026899"/>
                <a:gd name="connsiteX117" fmla="*/ 950850 w 2017120"/>
                <a:gd name="connsiteY117" fmla="*/ 1761852 h 2026899"/>
                <a:gd name="connsiteX118" fmla="*/ 855585 w 2017120"/>
                <a:gd name="connsiteY118" fmla="*/ 1707631 h 2026899"/>
                <a:gd name="connsiteX119" fmla="*/ 861202 w 2017120"/>
                <a:gd name="connsiteY119" fmla="*/ 1695534 h 2026899"/>
                <a:gd name="connsiteX120" fmla="*/ 1570609 w 2017120"/>
                <a:gd name="connsiteY120" fmla="*/ 1929267 h 2026899"/>
                <a:gd name="connsiteX121" fmla="*/ 996214 w 2017120"/>
                <a:gd name="connsiteY121" fmla="*/ 1649090 h 2026899"/>
                <a:gd name="connsiteX122" fmla="*/ 1151316 w 2017120"/>
                <a:gd name="connsiteY122" fmla="*/ 1516238 h 2026899"/>
                <a:gd name="connsiteX123" fmla="*/ 1419179 w 2017120"/>
                <a:gd name="connsiteY123" fmla="*/ 1395483 h 2026899"/>
                <a:gd name="connsiteX124" fmla="*/ 1497594 w 2017120"/>
                <a:gd name="connsiteY124" fmla="*/ 1384250 h 2026899"/>
                <a:gd name="connsiteX125" fmla="*/ 996214 w 2017120"/>
                <a:gd name="connsiteY125" fmla="*/ 1649090 h 2026899"/>
                <a:gd name="connsiteX126" fmla="*/ 1310954 w 2017120"/>
                <a:gd name="connsiteY126" fmla="*/ 1680845 h 2026899"/>
                <a:gd name="connsiteX127" fmla="*/ 1720094 w 2017120"/>
                <a:gd name="connsiteY127" fmla="*/ 1609342 h 2026899"/>
                <a:gd name="connsiteX128" fmla="*/ 1943674 w 2017120"/>
                <a:gd name="connsiteY128" fmla="*/ 1663995 h 2026899"/>
                <a:gd name="connsiteX129" fmla="*/ 1957283 w 2017120"/>
                <a:gd name="connsiteY129" fmla="*/ 1676308 h 2026899"/>
                <a:gd name="connsiteX130" fmla="*/ 1310954 w 2017120"/>
                <a:gd name="connsiteY130" fmla="*/ 1680845 h 2026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</a:cxnLst>
              <a:rect l="l" t="t" r="r" b="b"/>
              <a:pathLst>
                <a:path w="2017120" h="2026899">
                  <a:moveTo>
                    <a:pt x="1991198" y="1649090"/>
                  </a:moveTo>
                  <a:cubicBezTo>
                    <a:pt x="1901550" y="1628784"/>
                    <a:pt x="1811686" y="1608694"/>
                    <a:pt x="1721606" y="1589685"/>
                  </a:cubicBezTo>
                  <a:cubicBezTo>
                    <a:pt x="1611004" y="1566355"/>
                    <a:pt x="1502347" y="1563546"/>
                    <a:pt x="1397577" y="1617551"/>
                  </a:cubicBezTo>
                  <a:cubicBezTo>
                    <a:pt x="1314626" y="1660323"/>
                    <a:pt x="1224546" y="1652114"/>
                    <a:pt x="1134898" y="1649306"/>
                  </a:cubicBezTo>
                  <a:cubicBezTo>
                    <a:pt x="1139435" y="1642177"/>
                    <a:pt x="1145267" y="1638073"/>
                    <a:pt x="1151532" y="1636129"/>
                  </a:cubicBezTo>
                  <a:cubicBezTo>
                    <a:pt x="1271854" y="1598325"/>
                    <a:pt x="1374463" y="1528767"/>
                    <a:pt x="1473184" y="1452945"/>
                  </a:cubicBezTo>
                  <a:cubicBezTo>
                    <a:pt x="1505587" y="1428102"/>
                    <a:pt x="1536694" y="1400884"/>
                    <a:pt x="1546847" y="1356816"/>
                  </a:cubicBezTo>
                  <a:cubicBezTo>
                    <a:pt x="1539286" y="1354224"/>
                    <a:pt x="1533669" y="1349903"/>
                    <a:pt x="1529349" y="1350984"/>
                  </a:cubicBezTo>
                  <a:cubicBezTo>
                    <a:pt x="1459791" y="1366321"/>
                    <a:pt x="1389801" y="1380362"/>
                    <a:pt x="1321107" y="1398940"/>
                  </a:cubicBezTo>
                  <a:cubicBezTo>
                    <a:pt x="1287192" y="1408013"/>
                    <a:pt x="1251764" y="1420542"/>
                    <a:pt x="1223466" y="1440415"/>
                  </a:cubicBezTo>
                  <a:cubicBezTo>
                    <a:pt x="1166869" y="1480163"/>
                    <a:pt x="1117617" y="1530279"/>
                    <a:pt x="1060155" y="1568515"/>
                  </a:cubicBezTo>
                  <a:cubicBezTo>
                    <a:pt x="1007663" y="1603510"/>
                    <a:pt x="951282" y="1642177"/>
                    <a:pt x="891445" y="1654058"/>
                  </a:cubicBezTo>
                  <a:cubicBezTo>
                    <a:pt x="818214" y="1668532"/>
                    <a:pt x="740015" y="1656651"/>
                    <a:pt x="663112" y="1656003"/>
                  </a:cubicBezTo>
                  <a:cubicBezTo>
                    <a:pt x="666137" y="1652546"/>
                    <a:pt x="667649" y="1648874"/>
                    <a:pt x="670457" y="1647578"/>
                  </a:cubicBezTo>
                  <a:cubicBezTo>
                    <a:pt x="687523" y="1640017"/>
                    <a:pt x="704804" y="1632672"/>
                    <a:pt x="722302" y="1625760"/>
                  </a:cubicBezTo>
                  <a:cubicBezTo>
                    <a:pt x="847809" y="1574995"/>
                    <a:pt x="957330" y="1500901"/>
                    <a:pt x="1049355" y="1401316"/>
                  </a:cubicBezTo>
                  <a:cubicBezTo>
                    <a:pt x="1069444" y="1379714"/>
                    <a:pt x="1086294" y="1356168"/>
                    <a:pt x="1084566" y="1318365"/>
                  </a:cubicBezTo>
                  <a:cubicBezTo>
                    <a:pt x="1064692" y="1322469"/>
                    <a:pt x="1048274" y="1324197"/>
                    <a:pt x="1032721" y="1329166"/>
                  </a:cubicBezTo>
                  <a:cubicBezTo>
                    <a:pt x="961219" y="1352064"/>
                    <a:pt x="889284" y="1374530"/>
                    <a:pt x="818430" y="1399372"/>
                  </a:cubicBezTo>
                  <a:cubicBezTo>
                    <a:pt x="730294" y="1430479"/>
                    <a:pt x="650799" y="1479083"/>
                    <a:pt x="584913" y="1543889"/>
                  </a:cubicBezTo>
                  <a:cubicBezTo>
                    <a:pt x="520324" y="1607182"/>
                    <a:pt x="452494" y="1654922"/>
                    <a:pt x="365870" y="1661403"/>
                  </a:cubicBezTo>
                  <a:cubicBezTo>
                    <a:pt x="369542" y="1570459"/>
                    <a:pt x="418579" y="1500037"/>
                    <a:pt x="484033" y="1433071"/>
                  </a:cubicBezTo>
                  <a:cubicBezTo>
                    <a:pt x="548622" y="1367185"/>
                    <a:pt x="597443" y="1287690"/>
                    <a:pt x="628549" y="1199554"/>
                  </a:cubicBezTo>
                  <a:cubicBezTo>
                    <a:pt x="653392" y="1128700"/>
                    <a:pt x="675858" y="1056981"/>
                    <a:pt x="698756" y="985263"/>
                  </a:cubicBezTo>
                  <a:cubicBezTo>
                    <a:pt x="703724" y="969710"/>
                    <a:pt x="705452" y="953292"/>
                    <a:pt x="709556" y="933419"/>
                  </a:cubicBezTo>
                  <a:cubicBezTo>
                    <a:pt x="671969" y="931690"/>
                    <a:pt x="648423" y="948540"/>
                    <a:pt x="626605" y="968630"/>
                  </a:cubicBezTo>
                  <a:cubicBezTo>
                    <a:pt x="527236" y="1060654"/>
                    <a:pt x="452926" y="1170176"/>
                    <a:pt x="402161" y="1295683"/>
                  </a:cubicBezTo>
                  <a:cubicBezTo>
                    <a:pt x="395033" y="1312964"/>
                    <a:pt x="387904" y="1330462"/>
                    <a:pt x="380343" y="1347527"/>
                  </a:cubicBezTo>
                  <a:cubicBezTo>
                    <a:pt x="379047" y="1350336"/>
                    <a:pt x="375375" y="1351848"/>
                    <a:pt x="371919" y="1354872"/>
                  </a:cubicBezTo>
                  <a:cubicBezTo>
                    <a:pt x="371487" y="1277969"/>
                    <a:pt x="359390" y="1199554"/>
                    <a:pt x="373863" y="1126540"/>
                  </a:cubicBezTo>
                  <a:cubicBezTo>
                    <a:pt x="385744" y="1066918"/>
                    <a:pt x="424411" y="1010321"/>
                    <a:pt x="459406" y="957829"/>
                  </a:cubicBezTo>
                  <a:cubicBezTo>
                    <a:pt x="497642" y="900368"/>
                    <a:pt x="547758" y="850899"/>
                    <a:pt x="587506" y="794518"/>
                  </a:cubicBezTo>
                  <a:cubicBezTo>
                    <a:pt x="607379" y="766220"/>
                    <a:pt x="619909" y="730793"/>
                    <a:pt x="628981" y="696878"/>
                  </a:cubicBezTo>
                  <a:cubicBezTo>
                    <a:pt x="647559" y="628184"/>
                    <a:pt x="661600" y="558193"/>
                    <a:pt x="676938" y="488635"/>
                  </a:cubicBezTo>
                  <a:cubicBezTo>
                    <a:pt x="678018" y="484099"/>
                    <a:pt x="673697" y="478482"/>
                    <a:pt x="671105" y="471138"/>
                  </a:cubicBezTo>
                  <a:cubicBezTo>
                    <a:pt x="627037" y="481075"/>
                    <a:pt x="599819" y="512397"/>
                    <a:pt x="574977" y="544800"/>
                  </a:cubicBezTo>
                  <a:cubicBezTo>
                    <a:pt x="499154" y="643521"/>
                    <a:pt x="429596" y="745914"/>
                    <a:pt x="391792" y="866453"/>
                  </a:cubicBezTo>
                  <a:cubicBezTo>
                    <a:pt x="389848" y="872717"/>
                    <a:pt x="385744" y="878334"/>
                    <a:pt x="378615" y="883086"/>
                  </a:cubicBezTo>
                  <a:cubicBezTo>
                    <a:pt x="376023" y="793222"/>
                    <a:pt x="367814" y="703142"/>
                    <a:pt x="410370" y="620407"/>
                  </a:cubicBezTo>
                  <a:cubicBezTo>
                    <a:pt x="464375" y="515854"/>
                    <a:pt x="461351" y="406980"/>
                    <a:pt x="438236" y="296378"/>
                  </a:cubicBezTo>
                  <a:cubicBezTo>
                    <a:pt x="419227" y="206298"/>
                    <a:pt x="399137" y="116650"/>
                    <a:pt x="378831" y="26786"/>
                  </a:cubicBezTo>
                  <a:cubicBezTo>
                    <a:pt x="377319" y="20306"/>
                    <a:pt x="371487" y="14689"/>
                    <a:pt x="361982" y="0"/>
                  </a:cubicBezTo>
                  <a:cubicBezTo>
                    <a:pt x="346212" y="24842"/>
                    <a:pt x="329579" y="43204"/>
                    <a:pt x="322018" y="64374"/>
                  </a:cubicBezTo>
                  <a:cubicBezTo>
                    <a:pt x="282271" y="172167"/>
                    <a:pt x="246196" y="282769"/>
                    <a:pt x="259157" y="399203"/>
                  </a:cubicBezTo>
                  <a:cubicBezTo>
                    <a:pt x="271470" y="510453"/>
                    <a:pt x="277950" y="624511"/>
                    <a:pt x="331307" y="727336"/>
                  </a:cubicBezTo>
                  <a:cubicBezTo>
                    <a:pt x="350749" y="764924"/>
                    <a:pt x="354853" y="804887"/>
                    <a:pt x="349885" y="847443"/>
                  </a:cubicBezTo>
                  <a:cubicBezTo>
                    <a:pt x="343836" y="899504"/>
                    <a:pt x="343620" y="952212"/>
                    <a:pt x="341028" y="1004705"/>
                  </a:cubicBezTo>
                  <a:cubicBezTo>
                    <a:pt x="337140" y="1005569"/>
                    <a:pt x="333035" y="1006649"/>
                    <a:pt x="329147" y="1007513"/>
                  </a:cubicBezTo>
                  <a:cubicBezTo>
                    <a:pt x="288751" y="785445"/>
                    <a:pt x="202560" y="580443"/>
                    <a:pt x="98870" y="379546"/>
                  </a:cubicBezTo>
                  <a:cubicBezTo>
                    <a:pt x="76837" y="378898"/>
                    <a:pt x="71652" y="400499"/>
                    <a:pt x="70788" y="417565"/>
                  </a:cubicBezTo>
                  <a:cubicBezTo>
                    <a:pt x="67764" y="484963"/>
                    <a:pt x="57611" y="554089"/>
                    <a:pt x="68628" y="619327"/>
                  </a:cubicBezTo>
                  <a:cubicBezTo>
                    <a:pt x="94550" y="772052"/>
                    <a:pt x="146611" y="916569"/>
                    <a:pt x="230858" y="1049205"/>
                  </a:cubicBezTo>
                  <a:cubicBezTo>
                    <a:pt x="270822" y="1112066"/>
                    <a:pt x="304089" y="1180544"/>
                    <a:pt x="330875" y="1250319"/>
                  </a:cubicBezTo>
                  <a:cubicBezTo>
                    <a:pt x="346428" y="1290714"/>
                    <a:pt x="342972" y="1338454"/>
                    <a:pt x="347940" y="1381442"/>
                  </a:cubicBezTo>
                  <a:cubicBezTo>
                    <a:pt x="339948" y="1384250"/>
                    <a:pt x="338436" y="1385115"/>
                    <a:pt x="336708" y="1385330"/>
                  </a:cubicBezTo>
                  <a:cubicBezTo>
                    <a:pt x="335195" y="1385547"/>
                    <a:pt x="332603" y="1385115"/>
                    <a:pt x="331955" y="1384250"/>
                  </a:cubicBezTo>
                  <a:cubicBezTo>
                    <a:pt x="231506" y="1206251"/>
                    <a:pt x="131273" y="1028035"/>
                    <a:pt x="30176" y="847875"/>
                  </a:cubicBezTo>
                  <a:cubicBezTo>
                    <a:pt x="-2226" y="856732"/>
                    <a:pt x="2094" y="883518"/>
                    <a:pt x="798" y="906200"/>
                  </a:cubicBezTo>
                  <a:cubicBezTo>
                    <a:pt x="-4603" y="1011185"/>
                    <a:pt x="17863" y="1111634"/>
                    <a:pt x="54587" y="1209059"/>
                  </a:cubicBezTo>
                  <a:cubicBezTo>
                    <a:pt x="102975" y="1337374"/>
                    <a:pt x="177069" y="1450136"/>
                    <a:pt x="268445" y="1551449"/>
                  </a:cubicBezTo>
                  <a:cubicBezTo>
                    <a:pt x="298472" y="1584716"/>
                    <a:pt x="325042" y="1701798"/>
                    <a:pt x="325042" y="1701798"/>
                  </a:cubicBezTo>
                  <a:cubicBezTo>
                    <a:pt x="325042" y="1701798"/>
                    <a:pt x="434996" y="1730961"/>
                    <a:pt x="465455" y="1758396"/>
                  </a:cubicBezTo>
                  <a:cubicBezTo>
                    <a:pt x="566552" y="1849772"/>
                    <a:pt x="679530" y="1923650"/>
                    <a:pt x="807845" y="1972254"/>
                  </a:cubicBezTo>
                  <a:cubicBezTo>
                    <a:pt x="905486" y="2009194"/>
                    <a:pt x="1005719" y="2031660"/>
                    <a:pt x="1110704" y="2026043"/>
                  </a:cubicBezTo>
                  <a:cubicBezTo>
                    <a:pt x="1133386" y="2024963"/>
                    <a:pt x="1160172" y="2029284"/>
                    <a:pt x="1169029" y="1996665"/>
                  </a:cubicBezTo>
                  <a:cubicBezTo>
                    <a:pt x="989085" y="1895352"/>
                    <a:pt x="810869" y="1795119"/>
                    <a:pt x="632654" y="1694886"/>
                  </a:cubicBezTo>
                  <a:cubicBezTo>
                    <a:pt x="631574" y="1694238"/>
                    <a:pt x="631358" y="1691646"/>
                    <a:pt x="631574" y="1690134"/>
                  </a:cubicBezTo>
                  <a:cubicBezTo>
                    <a:pt x="631790" y="1688405"/>
                    <a:pt x="632654" y="1686893"/>
                    <a:pt x="635462" y="1678901"/>
                  </a:cubicBezTo>
                  <a:cubicBezTo>
                    <a:pt x="678450" y="1683869"/>
                    <a:pt x="725974" y="1680629"/>
                    <a:pt x="766586" y="1695966"/>
                  </a:cubicBezTo>
                  <a:cubicBezTo>
                    <a:pt x="836144" y="1722752"/>
                    <a:pt x="904622" y="1756019"/>
                    <a:pt x="967699" y="1795983"/>
                  </a:cubicBezTo>
                  <a:cubicBezTo>
                    <a:pt x="1100335" y="1880230"/>
                    <a:pt x="1244852" y="1932291"/>
                    <a:pt x="1397577" y="1958213"/>
                  </a:cubicBezTo>
                  <a:cubicBezTo>
                    <a:pt x="1462815" y="1969230"/>
                    <a:pt x="1532157" y="1959293"/>
                    <a:pt x="1599339" y="1956053"/>
                  </a:cubicBezTo>
                  <a:cubicBezTo>
                    <a:pt x="1616405" y="1955189"/>
                    <a:pt x="1638007" y="1950004"/>
                    <a:pt x="1637359" y="1927971"/>
                  </a:cubicBezTo>
                  <a:cubicBezTo>
                    <a:pt x="1436461" y="1824281"/>
                    <a:pt x="1231459" y="1738090"/>
                    <a:pt x="1009175" y="1697478"/>
                  </a:cubicBezTo>
                  <a:cubicBezTo>
                    <a:pt x="1010039" y="1693590"/>
                    <a:pt x="1011119" y="1689485"/>
                    <a:pt x="1011983" y="1685597"/>
                  </a:cubicBezTo>
                  <a:cubicBezTo>
                    <a:pt x="1064476" y="1683005"/>
                    <a:pt x="1117185" y="1682789"/>
                    <a:pt x="1169029" y="1676740"/>
                  </a:cubicBezTo>
                  <a:cubicBezTo>
                    <a:pt x="1211585" y="1671772"/>
                    <a:pt x="1251548" y="1675876"/>
                    <a:pt x="1289136" y="1695318"/>
                  </a:cubicBezTo>
                  <a:cubicBezTo>
                    <a:pt x="1392177" y="1748675"/>
                    <a:pt x="1506019" y="1755155"/>
                    <a:pt x="1617269" y="1767468"/>
                  </a:cubicBezTo>
                  <a:cubicBezTo>
                    <a:pt x="1733703" y="1780429"/>
                    <a:pt x="1844305" y="1744570"/>
                    <a:pt x="1952746" y="1705471"/>
                  </a:cubicBezTo>
                  <a:cubicBezTo>
                    <a:pt x="1974132" y="1697694"/>
                    <a:pt x="1992278" y="1681277"/>
                    <a:pt x="2017120" y="1665507"/>
                  </a:cubicBezTo>
                  <a:cubicBezTo>
                    <a:pt x="2003295" y="1656434"/>
                    <a:pt x="1997678" y="1650602"/>
                    <a:pt x="1991198" y="1649090"/>
                  </a:cubicBezTo>
                  <a:close/>
                  <a:moveTo>
                    <a:pt x="664408" y="974462"/>
                  </a:moveTo>
                  <a:cubicBezTo>
                    <a:pt x="626173" y="1181409"/>
                    <a:pt x="542358" y="1362865"/>
                    <a:pt x="375807" y="1507165"/>
                  </a:cubicBezTo>
                  <a:cubicBezTo>
                    <a:pt x="402377" y="1286826"/>
                    <a:pt x="505418" y="1115523"/>
                    <a:pt x="664408" y="974462"/>
                  </a:cubicBezTo>
                  <a:close/>
                  <a:moveTo>
                    <a:pt x="642591" y="519742"/>
                  </a:moveTo>
                  <a:cubicBezTo>
                    <a:pt x="638702" y="546744"/>
                    <a:pt x="636110" y="572667"/>
                    <a:pt x="631358" y="598157"/>
                  </a:cubicBezTo>
                  <a:cubicBezTo>
                    <a:pt x="613212" y="697310"/>
                    <a:pt x="581457" y="789982"/>
                    <a:pt x="510603" y="866021"/>
                  </a:cubicBezTo>
                  <a:cubicBezTo>
                    <a:pt x="465023" y="915057"/>
                    <a:pt x="423331" y="967766"/>
                    <a:pt x="377751" y="1021122"/>
                  </a:cubicBezTo>
                  <a:cubicBezTo>
                    <a:pt x="379479" y="894751"/>
                    <a:pt x="555751" y="561218"/>
                    <a:pt x="642591" y="519742"/>
                  </a:cubicBezTo>
                  <a:close/>
                  <a:moveTo>
                    <a:pt x="319642" y="1161751"/>
                  </a:moveTo>
                  <a:cubicBezTo>
                    <a:pt x="301712" y="1129996"/>
                    <a:pt x="286591" y="1096081"/>
                    <a:pt x="265421" y="1066486"/>
                  </a:cubicBezTo>
                  <a:cubicBezTo>
                    <a:pt x="171885" y="935579"/>
                    <a:pt x="123713" y="786526"/>
                    <a:pt x="89366" y="631856"/>
                  </a:cubicBezTo>
                  <a:cubicBezTo>
                    <a:pt x="75540" y="569426"/>
                    <a:pt x="82885" y="508293"/>
                    <a:pt x="98006" y="446728"/>
                  </a:cubicBezTo>
                  <a:cubicBezTo>
                    <a:pt x="225458" y="668147"/>
                    <a:pt x="299336" y="905552"/>
                    <a:pt x="331739" y="1156134"/>
                  </a:cubicBezTo>
                  <a:cubicBezTo>
                    <a:pt x="327635" y="1158079"/>
                    <a:pt x="323530" y="1160023"/>
                    <a:pt x="319642" y="1161751"/>
                  </a:cubicBezTo>
                  <a:close/>
                  <a:moveTo>
                    <a:pt x="329363" y="1583852"/>
                  </a:moveTo>
                  <a:cubicBezTo>
                    <a:pt x="160220" y="1435015"/>
                    <a:pt x="1878" y="1129780"/>
                    <a:pt x="27800" y="904904"/>
                  </a:cubicBezTo>
                  <a:cubicBezTo>
                    <a:pt x="36873" y="913113"/>
                    <a:pt x="41841" y="915921"/>
                    <a:pt x="44434" y="920241"/>
                  </a:cubicBezTo>
                  <a:cubicBezTo>
                    <a:pt x="109023" y="1030195"/>
                    <a:pt x="174909" y="1139069"/>
                    <a:pt x="236907" y="1250535"/>
                  </a:cubicBezTo>
                  <a:cubicBezTo>
                    <a:pt x="268661" y="1307780"/>
                    <a:pt x="294800" y="1368481"/>
                    <a:pt x="320506" y="1428750"/>
                  </a:cubicBezTo>
                  <a:cubicBezTo>
                    <a:pt x="341460" y="1477787"/>
                    <a:pt x="336492" y="1529199"/>
                    <a:pt x="329363" y="1583852"/>
                  </a:cubicBezTo>
                  <a:close/>
                  <a:moveTo>
                    <a:pt x="346428" y="706598"/>
                  </a:moveTo>
                  <a:cubicBezTo>
                    <a:pt x="269526" y="486907"/>
                    <a:pt x="253540" y="276072"/>
                    <a:pt x="350965" y="60485"/>
                  </a:cubicBezTo>
                  <a:cubicBezTo>
                    <a:pt x="358525" y="68694"/>
                    <a:pt x="362414" y="71070"/>
                    <a:pt x="363278" y="74095"/>
                  </a:cubicBezTo>
                  <a:cubicBezTo>
                    <a:pt x="381856" y="148405"/>
                    <a:pt x="402593" y="222500"/>
                    <a:pt x="417931" y="297674"/>
                  </a:cubicBezTo>
                  <a:cubicBezTo>
                    <a:pt x="449686" y="453424"/>
                    <a:pt x="431108" y="557761"/>
                    <a:pt x="346428" y="706598"/>
                  </a:cubicBezTo>
                  <a:close/>
                  <a:moveTo>
                    <a:pt x="766802" y="1790582"/>
                  </a:moveTo>
                  <a:cubicBezTo>
                    <a:pt x="878051" y="1852580"/>
                    <a:pt x="987141" y="1918466"/>
                    <a:pt x="1097095" y="1983055"/>
                  </a:cubicBezTo>
                  <a:cubicBezTo>
                    <a:pt x="1101415" y="1985648"/>
                    <a:pt x="1104223" y="1990616"/>
                    <a:pt x="1112432" y="1999689"/>
                  </a:cubicBezTo>
                  <a:cubicBezTo>
                    <a:pt x="887556" y="2025179"/>
                    <a:pt x="582321" y="1867053"/>
                    <a:pt x="433484" y="1697910"/>
                  </a:cubicBezTo>
                  <a:cubicBezTo>
                    <a:pt x="488137" y="1690782"/>
                    <a:pt x="539549" y="1685813"/>
                    <a:pt x="588802" y="1706767"/>
                  </a:cubicBezTo>
                  <a:cubicBezTo>
                    <a:pt x="649071" y="1732689"/>
                    <a:pt x="709772" y="1758612"/>
                    <a:pt x="766802" y="1790582"/>
                  </a:cubicBezTo>
                  <a:close/>
                  <a:moveTo>
                    <a:pt x="509955" y="1651466"/>
                  </a:moveTo>
                  <a:cubicBezTo>
                    <a:pt x="654256" y="1484915"/>
                    <a:pt x="835928" y="1401100"/>
                    <a:pt x="1042658" y="1362865"/>
                  </a:cubicBezTo>
                  <a:cubicBezTo>
                    <a:pt x="901813" y="1521855"/>
                    <a:pt x="730510" y="1624896"/>
                    <a:pt x="509955" y="1651466"/>
                  </a:cubicBezTo>
                  <a:close/>
                  <a:moveTo>
                    <a:pt x="1570609" y="1929267"/>
                  </a:moveTo>
                  <a:cubicBezTo>
                    <a:pt x="1509043" y="1944172"/>
                    <a:pt x="1447910" y="1951733"/>
                    <a:pt x="1385480" y="1937907"/>
                  </a:cubicBezTo>
                  <a:cubicBezTo>
                    <a:pt x="1230811" y="1903560"/>
                    <a:pt x="1081757" y="1855388"/>
                    <a:pt x="950850" y="1761852"/>
                  </a:cubicBezTo>
                  <a:cubicBezTo>
                    <a:pt x="921255" y="1740682"/>
                    <a:pt x="887556" y="1725561"/>
                    <a:pt x="855585" y="1707631"/>
                  </a:cubicBezTo>
                  <a:cubicBezTo>
                    <a:pt x="857530" y="1703527"/>
                    <a:pt x="859258" y="1699638"/>
                    <a:pt x="861202" y="1695534"/>
                  </a:cubicBezTo>
                  <a:cubicBezTo>
                    <a:pt x="1111784" y="1728153"/>
                    <a:pt x="1349189" y="1801815"/>
                    <a:pt x="1570609" y="1929267"/>
                  </a:cubicBezTo>
                  <a:close/>
                  <a:moveTo>
                    <a:pt x="996214" y="1649090"/>
                  </a:moveTo>
                  <a:cubicBezTo>
                    <a:pt x="1049787" y="1603510"/>
                    <a:pt x="1102279" y="1561818"/>
                    <a:pt x="1151316" y="1516238"/>
                  </a:cubicBezTo>
                  <a:cubicBezTo>
                    <a:pt x="1227570" y="1445600"/>
                    <a:pt x="1320027" y="1413629"/>
                    <a:pt x="1419179" y="1395483"/>
                  </a:cubicBezTo>
                  <a:cubicBezTo>
                    <a:pt x="1444669" y="1390731"/>
                    <a:pt x="1470592" y="1388139"/>
                    <a:pt x="1497594" y="1384250"/>
                  </a:cubicBezTo>
                  <a:cubicBezTo>
                    <a:pt x="1456335" y="1471522"/>
                    <a:pt x="1122585" y="1647794"/>
                    <a:pt x="996214" y="1649090"/>
                  </a:cubicBezTo>
                  <a:close/>
                  <a:moveTo>
                    <a:pt x="1310954" y="1680845"/>
                  </a:moveTo>
                  <a:cubicBezTo>
                    <a:pt x="1459575" y="1596165"/>
                    <a:pt x="1564128" y="1577587"/>
                    <a:pt x="1720094" y="1609342"/>
                  </a:cubicBezTo>
                  <a:cubicBezTo>
                    <a:pt x="1795269" y="1624680"/>
                    <a:pt x="1869147" y="1645418"/>
                    <a:pt x="1943674" y="1663995"/>
                  </a:cubicBezTo>
                  <a:cubicBezTo>
                    <a:pt x="1946914" y="1664859"/>
                    <a:pt x="1949290" y="1668748"/>
                    <a:pt x="1957283" y="1676308"/>
                  </a:cubicBezTo>
                  <a:cubicBezTo>
                    <a:pt x="1741480" y="1773733"/>
                    <a:pt x="1530429" y="1757747"/>
                    <a:pt x="1310954" y="1680845"/>
                  </a:cubicBezTo>
                  <a:close/>
                </a:path>
              </a:pathLst>
            </a:custGeom>
            <a:grpFill/>
            <a:ln w="21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图形 12">
              <a:extLst>
                <a:ext uri="{FF2B5EF4-FFF2-40B4-BE49-F238E27FC236}">
                  <a16:creationId xmlns:a16="http://schemas.microsoft.com/office/drawing/2014/main" id="{EC5D9CC9-185C-6FBC-8063-5F804B21637F}"/>
                </a:ext>
              </a:extLst>
            </p:cNvPr>
            <p:cNvSpPr/>
            <p:nvPr/>
          </p:nvSpPr>
          <p:spPr>
            <a:xfrm rot="5400000">
              <a:off x="213624" y="228748"/>
              <a:ext cx="1078194" cy="1083421"/>
            </a:xfrm>
            <a:custGeom>
              <a:avLst/>
              <a:gdLst>
                <a:gd name="connsiteX0" fmla="*/ 1991198 w 2017120"/>
                <a:gd name="connsiteY0" fmla="*/ 1649090 h 2026899"/>
                <a:gd name="connsiteX1" fmla="*/ 1721606 w 2017120"/>
                <a:gd name="connsiteY1" fmla="*/ 1589685 h 2026899"/>
                <a:gd name="connsiteX2" fmla="*/ 1397577 w 2017120"/>
                <a:gd name="connsiteY2" fmla="*/ 1617551 h 2026899"/>
                <a:gd name="connsiteX3" fmla="*/ 1134898 w 2017120"/>
                <a:gd name="connsiteY3" fmla="*/ 1649306 h 2026899"/>
                <a:gd name="connsiteX4" fmla="*/ 1151532 w 2017120"/>
                <a:gd name="connsiteY4" fmla="*/ 1636129 h 2026899"/>
                <a:gd name="connsiteX5" fmla="*/ 1473184 w 2017120"/>
                <a:gd name="connsiteY5" fmla="*/ 1452945 h 2026899"/>
                <a:gd name="connsiteX6" fmla="*/ 1546847 w 2017120"/>
                <a:gd name="connsiteY6" fmla="*/ 1356816 h 2026899"/>
                <a:gd name="connsiteX7" fmla="*/ 1529349 w 2017120"/>
                <a:gd name="connsiteY7" fmla="*/ 1350984 h 2026899"/>
                <a:gd name="connsiteX8" fmla="*/ 1321107 w 2017120"/>
                <a:gd name="connsiteY8" fmla="*/ 1398940 h 2026899"/>
                <a:gd name="connsiteX9" fmla="*/ 1223466 w 2017120"/>
                <a:gd name="connsiteY9" fmla="*/ 1440415 h 2026899"/>
                <a:gd name="connsiteX10" fmla="*/ 1060155 w 2017120"/>
                <a:gd name="connsiteY10" fmla="*/ 1568515 h 2026899"/>
                <a:gd name="connsiteX11" fmla="*/ 891445 w 2017120"/>
                <a:gd name="connsiteY11" fmla="*/ 1654058 h 2026899"/>
                <a:gd name="connsiteX12" fmla="*/ 663112 w 2017120"/>
                <a:gd name="connsiteY12" fmla="*/ 1656003 h 2026899"/>
                <a:gd name="connsiteX13" fmla="*/ 670457 w 2017120"/>
                <a:gd name="connsiteY13" fmla="*/ 1647578 h 2026899"/>
                <a:gd name="connsiteX14" fmla="*/ 722302 w 2017120"/>
                <a:gd name="connsiteY14" fmla="*/ 1625760 h 2026899"/>
                <a:gd name="connsiteX15" fmla="*/ 1049355 w 2017120"/>
                <a:gd name="connsiteY15" fmla="*/ 1401316 h 2026899"/>
                <a:gd name="connsiteX16" fmla="*/ 1084566 w 2017120"/>
                <a:gd name="connsiteY16" fmla="*/ 1318365 h 2026899"/>
                <a:gd name="connsiteX17" fmla="*/ 1032721 w 2017120"/>
                <a:gd name="connsiteY17" fmla="*/ 1329166 h 2026899"/>
                <a:gd name="connsiteX18" fmla="*/ 818430 w 2017120"/>
                <a:gd name="connsiteY18" fmla="*/ 1399372 h 2026899"/>
                <a:gd name="connsiteX19" fmla="*/ 584913 w 2017120"/>
                <a:gd name="connsiteY19" fmla="*/ 1543889 h 2026899"/>
                <a:gd name="connsiteX20" fmla="*/ 365870 w 2017120"/>
                <a:gd name="connsiteY20" fmla="*/ 1661403 h 2026899"/>
                <a:gd name="connsiteX21" fmla="*/ 484033 w 2017120"/>
                <a:gd name="connsiteY21" fmla="*/ 1433071 h 2026899"/>
                <a:gd name="connsiteX22" fmla="*/ 628549 w 2017120"/>
                <a:gd name="connsiteY22" fmla="*/ 1199554 h 2026899"/>
                <a:gd name="connsiteX23" fmla="*/ 698756 w 2017120"/>
                <a:gd name="connsiteY23" fmla="*/ 985263 h 2026899"/>
                <a:gd name="connsiteX24" fmla="*/ 709556 w 2017120"/>
                <a:gd name="connsiteY24" fmla="*/ 933419 h 2026899"/>
                <a:gd name="connsiteX25" fmla="*/ 626605 w 2017120"/>
                <a:gd name="connsiteY25" fmla="*/ 968630 h 2026899"/>
                <a:gd name="connsiteX26" fmla="*/ 402161 w 2017120"/>
                <a:gd name="connsiteY26" fmla="*/ 1295683 h 2026899"/>
                <a:gd name="connsiteX27" fmla="*/ 380343 w 2017120"/>
                <a:gd name="connsiteY27" fmla="*/ 1347527 h 2026899"/>
                <a:gd name="connsiteX28" fmla="*/ 371919 w 2017120"/>
                <a:gd name="connsiteY28" fmla="*/ 1354872 h 2026899"/>
                <a:gd name="connsiteX29" fmla="*/ 373863 w 2017120"/>
                <a:gd name="connsiteY29" fmla="*/ 1126540 h 2026899"/>
                <a:gd name="connsiteX30" fmla="*/ 459406 w 2017120"/>
                <a:gd name="connsiteY30" fmla="*/ 957829 h 2026899"/>
                <a:gd name="connsiteX31" fmla="*/ 587506 w 2017120"/>
                <a:gd name="connsiteY31" fmla="*/ 794518 h 2026899"/>
                <a:gd name="connsiteX32" fmla="*/ 628981 w 2017120"/>
                <a:gd name="connsiteY32" fmla="*/ 696878 h 2026899"/>
                <a:gd name="connsiteX33" fmla="*/ 676938 w 2017120"/>
                <a:gd name="connsiteY33" fmla="*/ 488635 h 2026899"/>
                <a:gd name="connsiteX34" fmla="*/ 671105 w 2017120"/>
                <a:gd name="connsiteY34" fmla="*/ 471138 h 2026899"/>
                <a:gd name="connsiteX35" fmla="*/ 574977 w 2017120"/>
                <a:gd name="connsiteY35" fmla="*/ 544800 h 2026899"/>
                <a:gd name="connsiteX36" fmla="*/ 391792 w 2017120"/>
                <a:gd name="connsiteY36" fmla="*/ 866453 h 2026899"/>
                <a:gd name="connsiteX37" fmla="*/ 378615 w 2017120"/>
                <a:gd name="connsiteY37" fmla="*/ 883086 h 2026899"/>
                <a:gd name="connsiteX38" fmla="*/ 410370 w 2017120"/>
                <a:gd name="connsiteY38" fmla="*/ 620407 h 2026899"/>
                <a:gd name="connsiteX39" fmla="*/ 438236 w 2017120"/>
                <a:gd name="connsiteY39" fmla="*/ 296378 h 2026899"/>
                <a:gd name="connsiteX40" fmla="*/ 378831 w 2017120"/>
                <a:gd name="connsiteY40" fmla="*/ 26786 h 2026899"/>
                <a:gd name="connsiteX41" fmla="*/ 361982 w 2017120"/>
                <a:gd name="connsiteY41" fmla="*/ 0 h 2026899"/>
                <a:gd name="connsiteX42" fmla="*/ 322018 w 2017120"/>
                <a:gd name="connsiteY42" fmla="*/ 64374 h 2026899"/>
                <a:gd name="connsiteX43" fmla="*/ 259157 w 2017120"/>
                <a:gd name="connsiteY43" fmla="*/ 399203 h 2026899"/>
                <a:gd name="connsiteX44" fmla="*/ 331307 w 2017120"/>
                <a:gd name="connsiteY44" fmla="*/ 727336 h 2026899"/>
                <a:gd name="connsiteX45" fmla="*/ 349885 w 2017120"/>
                <a:gd name="connsiteY45" fmla="*/ 847443 h 2026899"/>
                <a:gd name="connsiteX46" fmla="*/ 341028 w 2017120"/>
                <a:gd name="connsiteY46" fmla="*/ 1004705 h 2026899"/>
                <a:gd name="connsiteX47" fmla="*/ 329147 w 2017120"/>
                <a:gd name="connsiteY47" fmla="*/ 1007513 h 2026899"/>
                <a:gd name="connsiteX48" fmla="*/ 98870 w 2017120"/>
                <a:gd name="connsiteY48" fmla="*/ 379546 h 2026899"/>
                <a:gd name="connsiteX49" fmla="*/ 70788 w 2017120"/>
                <a:gd name="connsiteY49" fmla="*/ 417565 h 2026899"/>
                <a:gd name="connsiteX50" fmla="*/ 68628 w 2017120"/>
                <a:gd name="connsiteY50" fmla="*/ 619327 h 2026899"/>
                <a:gd name="connsiteX51" fmla="*/ 230858 w 2017120"/>
                <a:gd name="connsiteY51" fmla="*/ 1049205 h 2026899"/>
                <a:gd name="connsiteX52" fmla="*/ 330875 w 2017120"/>
                <a:gd name="connsiteY52" fmla="*/ 1250319 h 2026899"/>
                <a:gd name="connsiteX53" fmla="*/ 347940 w 2017120"/>
                <a:gd name="connsiteY53" fmla="*/ 1381442 h 2026899"/>
                <a:gd name="connsiteX54" fmla="*/ 336708 w 2017120"/>
                <a:gd name="connsiteY54" fmla="*/ 1385330 h 2026899"/>
                <a:gd name="connsiteX55" fmla="*/ 331955 w 2017120"/>
                <a:gd name="connsiteY55" fmla="*/ 1384250 h 2026899"/>
                <a:gd name="connsiteX56" fmla="*/ 30176 w 2017120"/>
                <a:gd name="connsiteY56" fmla="*/ 847875 h 2026899"/>
                <a:gd name="connsiteX57" fmla="*/ 798 w 2017120"/>
                <a:gd name="connsiteY57" fmla="*/ 906200 h 2026899"/>
                <a:gd name="connsiteX58" fmla="*/ 54587 w 2017120"/>
                <a:gd name="connsiteY58" fmla="*/ 1209059 h 2026899"/>
                <a:gd name="connsiteX59" fmla="*/ 268445 w 2017120"/>
                <a:gd name="connsiteY59" fmla="*/ 1551449 h 2026899"/>
                <a:gd name="connsiteX60" fmla="*/ 325042 w 2017120"/>
                <a:gd name="connsiteY60" fmla="*/ 1701798 h 2026899"/>
                <a:gd name="connsiteX61" fmla="*/ 465455 w 2017120"/>
                <a:gd name="connsiteY61" fmla="*/ 1758396 h 2026899"/>
                <a:gd name="connsiteX62" fmla="*/ 807845 w 2017120"/>
                <a:gd name="connsiteY62" fmla="*/ 1972254 h 2026899"/>
                <a:gd name="connsiteX63" fmla="*/ 1110704 w 2017120"/>
                <a:gd name="connsiteY63" fmla="*/ 2026043 h 2026899"/>
                <a:gd name="connsiteX64" fmla="*/ 1169029 w 2017120"/>
                <a:gd name="connsiteY64" fmla="*/ 1996665 h 2026899"/>
                <a:gd name="connsiteX65" fmla="*/ 632654 w 2017120"/>
                <a:gd name="connsiteY65" fmla="*/ 1694886 h 2026899"/>
                <a:gd name="connsiteX66" fmla="*/ 631574 w 2017120"/>
                <a:gd name="connsiteY66" fmla="*/ 1690134 h 2026899"/>
                <a:gd name="connsiteX67" fmla="*/ 635462 w 2017120"/>
                <a:gd name="connsiteY67" fmla="*/ 1678901 h 2026899"/>
                <a:gd name="connsiteX68" fmla="*/ 766586 w 2017120"/>
                <a:gd name="connsiteY68" fmla="*/ 1695966 h 2026899"/>
                <a:gd name="connsiteX69" fmla="*/ 967699 w 2017120"/>
                <a:gd name="connsiteY69" fmla="*/ 1795983 h 2026899"/>
                <a:gd name="connsiteX70" fmla="*/ 1397577 w 2017120"/>
                <a:gd name="connsiteY70" fmla="*/ 1958213 h 2026899"/>
                <a:gd name="connsiteX71" fmla="*/ 1599339 w 2017120"/>
                <a:gd name="connsiteY71" fmla="*/ 1956053 h 2026899"/>
                <a:gd name="connsiteX72" fmla="*/ 1637359 w 2017120"/>
                <a:gd name="connsiteY72" fmla="*/ 1927971 h 2026899"/>
                <a:gd name="connsiteX73" fmla="*/ 1009175 w 2017120"/>
                <a:gd name="connsiteY73" fmla="*/ 1697478 h 2026899"/>
                <a:gd name="connsiteX74" fmla="*/ 1011983 w 2017120"/>
                <a:gd name="connsiteY74" fmla="*/ 1685597 h 2026899"/>
                <a:gd name="connsiteX75" fmla="*/ 1169029 w 2017120"/>
                <a:gd name="connsiteY75" fmla="*/ 1676740 h 2026899"/>
                <a:gd name="connsiteX76" fmla="*/ 1289136 w 2017120"/>
                <a:gd name="connsiteY76" fmla="*/ 1695318 h 2026899"/>
                <a:gd name="connsiteX77" fmla="*/ 1617269 w 2017120"/>
                <a:gd name="connsiteY77" fmla="*/ 1767468 h 2026899"/>
                <a:gd name="connsiteX78" fmla="*/ 1952746 w 2017120"/>
                <a:gd name="connsiteY78" fmla="*/ 1705471 h 2026899"/>
                <a:gd name="connsiteX79" fmla="*/ 2017120 w 2017120"/>
                <a:gd name="connsiteY79" fmla="*/ 1665507 h 2026899"/>
                <a:gd name="connsiteX80" fmla="*/ 1991198 w 2017120"/>
                <a:gd name="connsiteY80" fmla="*/ 1649090 h 2026899"/>
                <a:gd name="connsiteX81" fmla="*/ 664408 w 2017120"/>
                <a:gd name="connsiteY81" fmla="*/ 974462 h 2026899"/>
                <a:gd name="connsiteX82" fmla="*/ 375807 w 2017120"/>
                <a:gd name="connsiteY82" fmla="*/ 1507165 h 2026899"/>
                <a:gd name="connsiteX83" fmla="*/ 664408 w 2017120"/>
                <a:gd name="connsiteY83" fmla="*/ 974462 h 2026899"/>
                <a:gd name="connsiteX84" fmla="*/ 642591 w 2017120"/>
                <a:gd name="connsiteY84" fmla="*/ 519742 h 2026899"/>
                <a:gd name="connsiteX85" fmla="*/ 631358 w 2017120"/>
                <a:gd name="connsiteY85" fmla="*/ 598157 h 2026899"/>
                <a:gd name="connsiteX86" fmla="*/ 510603 w 2017120"/>
                <a:gd name="connsiteY86" fmla="*/ 866021 h 2026899"/>
                <a:gd name="connsiteX87" fmla="*/ 377751 w 2017120"/>
                <a:gd name="connsiteY87" fmla="*/ 1021122 h 2026899"/>
                <a:gd name="connsiteX88" fmla="*/ 642591 w 2017120"/>
                <a:gd name="connsiteY88" fmla="*/ 519742 h 2026899"/>
                <a:gd name="connsiteX89" fmla="*/ 319642 w 2017120"/>
                <a:gd name="connsiteY89" fmla="*/ 1161751 h 2026899"/>
                <a:gd name="connsiteX90" fmla="*/ 265421 w 2017120"/>
                <a:gd name="connsiteY90" fmla="*/ 1066486 h 2026899"/>
                <a:gd name="connsiteX91" fmla="*/ 89366 w 2017120"/>
                <a:gd name="connsiteY91" fmla="*/ 631856 h 2026899"/>
                <a:gd name="connsiteX92" fmla="*/ 98006 w 2017120"/>
                <a:gd name="connsiteY92" fmla="*/ 446728 h 2026899"/>
                <a:gd name="connsiteX93" fmla="*/ 331739 w 2017120"/>
                <a:gd name="connsiteY93" fmla="*/ 1156134 h 2026899"/>
                <a:gd name="connsiteX94" fmla="*/ 319642 w 2017120"/>
                <a:gd name="connsiteY94" fmla="*/ 1161751 h 2026899"/>
                <a:gd name="connsiteX95" fmla="*/ 329363 w 2017120"/>
                <a:gd name="connsiteY95" fmla="*/ 1583852 h 2026899"/>
                <a:gd name="connsiteX96" fmla="*/ 27800 w 2017120"/>
                <a:gd name="connsiteY96" fmla="*/ 904904 h 2026899"/>
                <a:gd name="connsiteX97" fmla="*/ 44434 w 2017120"/>
                <a:gd name="connsiteY97" fmla="*/ 920241 h 2026899"/>
                <a:gd name="connsiteX98" fmla="*/ 236907 w 2017120"/>
                <a:gd name="connsiteY98" fmla="*/ 1250535 h 2026899"/>
                <a:gd name="connsiteX99" fmla="*/ 320506 w 2017120"/>
                <a:gd name="connsiteY99" fmla="*/ 1428750 h 2026899"/>
                <a:gd name="connsiteX100" fmla="*/ 329363 w 2017120"/>
                <a:gd name="connsiteY100" fmla="*/ 1583852 h 2026899"/>
                <a:gd name="connsiteX101" fmla="*/ 346428 w 2017120"/>
                <a:gd name="connsiteY101" fmla="*/ 706598 h 2026899"/>
                <a:gd name="connsiteX102" fmla="*/ 350965 w 2017120"/>
                <a:gd name="connsiteY102" fmla="*/ 60485 h 2026899"/>
                <a:gd name="connsiteX103" fmla="*/ 363278 w 2017120"/>
                <a:gd name="connsiteY103" fmla="*/ 74095 h 2026899"/>
                <a:gd name="connsiteX104" fmla="*/ 417931 w 2017120"/>
                <a:gd name="connsiteY104" fmla="*/ 297674 h 2026899"/>
                <a:gd name="connsiteX105" fmla="*/ 346428 w 2017120"/>
                <a:gd name="connsiteY105" fmla="*/ 706598 h 2026899"/>
                <a:gd name="connsiteX106" fmla="*/ 766802 w 2017120"/>
                <a:gd name="connsiteY106" fmla="*/ 1790582 h 2026899"/>
                <a:gd name="connsiteX107" fmla="*/ 1097095 w 2017120"/>
                <a:gd name="connsiteY107" fmla="*/ 1983055 h 2026899"/>
                <a:gd name="connsiteX108" fmla="*/ 1112432 w 2017120"/>
                <a:gd name="connsiteY108" fmla="*/ 1999689 h 2026899"/>
                <a:gd name="connsiteX109" fmla="*/ 433484 w 2017120"/>
                <a:gd name="connsiteY109" fmla="*/ 1697910 h 2026899"/>
                <a:gd name="connsiteX110" fmla="*/ 588802 w 2017120"/>
                <a:gd name="connsiteY110" fmla="*/ 1706767 h 2026899"/>
                <a:gd name="connsiteX111" fmla="*/ 766802 w 2017120"/>
                <a:gd name="connsiteY111" fmla="*/ 1790582 h 2026899"/>
                <a:gd name="connsiteX112" fmla="*/ 509955 w 2017120"/>
                <a:gd name="connsiteY112" fmla="*/ 1651466 h 2026899"/>
                <a:gd name="connsiteX113" fmla="*/ 1042658 w 2017120"/>
                <a:gd name="connsiteY113" fmla="*/ 1362865 h 2026899"/>
                <a:gd name="connsiteX114" fmla="*/ 509955 w 2017120"/>
                <a:gd name="connsiteY114" fmla="*/ 1651466 h 2026899"/>
                <a:gd name="connsiteX115" fmla="*/ 1570609 w 2017120"/>
                <a:gd name="connsiteY115" fmla="*/ 1929267 h 2026899"/>
                <a:gd name="connsiteX116" fmla="*/ 1385480 w 2017120"/>
                <a:gd name="connsiteY116" fmla="*/ 1937907 h 2026899"/>
                <a:gd name="connsiteX117" fmla="*/ 950850 w 2017120"/>
                <a:gd name="connsiteY117" fmla="*/ 1761852 h 2026899"/>
                <a:gd name="connsiteX118" fmla="*/ 855585 w 2017120"/>
                <a:gd name="connsiteY118" fmla="*/ 1707631 h 2026899"/>
                <a:gd name="connsiteX119" fmla="*/ 861202 w 2017120"/>
                <a:gd name="connsiteY119" fmla="*/ 1695534 h 2026899"/>
                <a:gd name="connsiteX120" fmla="*/ 1570609 w 2017120"/>
                <a:gd name="connsiteY120" fmla="*/ 1929267 h 2026899"/>
                <a:gd name="connsiteX121" fmla="*/ 996214 w 2017120"/>
                <a:gd name="connsiteY121" fmla="*/ 1649090 h 2026899"/>
                <a:gd name="connsiteX122" fmla="*/ 1151316 w 2017120"/>
                <a:gd name="connsiteY122" fmla="*/ 1516238 h 2026899"/>
                <a:gd name="connsiteX123" fmla="*/ 1419179 w 2017120"/>
                <a:gd name="connsiteY123" fmla="*/ 1395483 h 2026899"/>
                <a:gd name="connsiteX124" fmla="*/ 1497594 w 2017120"/>
                <a:gd name="connsiteY124" fmla="*/ 1384250 h 2026899"/>
                <a:gd name="connsiteX125" fmla="*/ 996214 w 2017120"/>
                <a:gd name="connsiteY125" fmla="*/ 1649090 h 2026899"/>
                <a:gd name="connsiteX126" fmla="*/ 1310954 w 2017120"/>
                <a:gd name="connsiteY126" fmla="*/ 1680845 h 2026899"/>
                <a:gd name="connsiteX127" fmla="*/ 1720094 w 2017120"/>
                <a:gd name="connsiteY127" fmla="*/ 1609342 h 2026899"/>
                <a:gd name="connsiteX128" fmla="*/ 1943674 w 2017120"/>
                <a:gd name="connsiteY128" fmla="*/ 1663995 h 2026899"/>
                <a:gd name="connsiteX129" fmla="*/ 1957283 w 2017120"/>
                <a:gd name="connsiteY129" fmla="*/ 1676308 h 2026899"/>
                <a:gd name="connsiteX130" fmla="*/ 1310954 w 2017120"/>
                <a:gd name="connsiteY130" fmla="*/ 1680845 h 2026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</a:cxnLst>
              <a:rect l="l" t="t" r="r" b="b"/>
              <a:pathLst>
                <a:path w="2017120" h="2026899">
                  <a:moveTo>
                    <a:pt x="1991198" y="1649090"/>
                  </a:moveTo>
                  <a:cubicBezTo>
                    <a:pt x="1901550" y="1628784"/>
                    <a:pt x="1811686" y="1608694"/>
                    <a:pt x="1721606" y="1589685"/>
                  </a:cubicBezTo>
                  <a:cubicBezTo>
                    <a:pt x="1611004" y="1566355"/>
                    <a:pt x="1502347" y="1563546"/>
                    <a:pt x="1397577" y="1617551"/>
                  </a:cubicBezTo>
                  <a:cubicBezTo>
                    <a:pt x="1314626" y="1660323"/>
                    <a:pt x="1224546" y="1652114"/>
                    <a:pt x="1134898" y="1649306"/>
                  </a:cubicBezTo>
                  <a:cubicBezTo>
                    <a:pt x="1139435" y="1642177"/>
                    <a:pt x="1145267" y="1638073"/>
                    <a:pt x="1151532" y="1636129"/>
                  </a:cubicBezTo>
                  <a:cubicBezTo>
                    <a:pt x="1271854" y="1598325"/>
                    <a:pt x="1374463" y="1528767"/>
                    <a:pt x="1473184" y="1452945"/>
                  </a:cubicBezTo>
                  <a:cubicBezTo>
                    <a:pt x="1505587" y="1428102"/>
                    <a:pt x="1536694" y="1400884"/>
                    <a:pt x="1546847" y="1356816"/>
                  </a:cubicBezTo>
                  <a:cubicBezTo>
                    <a:pt x="1539286" y="1354224"/>
                    <a:pt x="1533669" y="1349903"/>
                    <a:pt x="1529349" y="1350984"/>
                  </a:cubicBezTo>
                  <a:cubicBezTo>
                    <a:pt x="1459791" y="1366321"/>
                    <a:pt x="1389801" y="1380362"/>
                    <a:pt x="1321107" y="1398940"/>
                  </a:cubicBezTo>
                  <a:cubicBezTo>
                    <a:pt x="1287192" y="1408013"/>
                    <a:pt x="1251764" y="1420542"/>
                    <a:pt x="1223466" y="1440415"/>
                  </a:cubicBezTo>
                  <a:cubicBezTo>
                    <a:pt x="1166869" y="1480163"/>
                    <a:pt x="1117617" y="1530279"/>
                    <a:pt x="1060155" y="1568515"/>
                  </a:cubicBezTo>
                  <a:cubicBezTo>
                    <a:pt x="1007663" y="1603510"/>
                    <a:pt x="951282" y="1642177"/>
                    <a:pt x="891445" y="1654058"/>
                  </a:cubicBezTo>
                  <a:cubicBezTo>
                    <a:pt x="818214" y="1668532"/>
                    <a:pt x="740015" y="1656651"/>
                    <a:pt x="663112" y="1656003"/>
                  </a:cubicBezTo>
                  <a:cubicBezTo>
                    <a:pt x="666137" y="1652546"/>
                    <a:pt x="667649" y="1648874"/>
                    <a:pt x="670457" y="1647578"/>
                  </a:cubicBezTo>
                  <a:cubicBezTo>
                    <a:pt x="687523" y="1640017"/>
                    <a:pt x="704804" y="1632672"/>
                    <a:pt x="722302" y="1625760"/>
                  </a:cubicBezTo>
                  <a:cubicBezTo>
                    <a:pt x="847809" y="1574995"/>
                    <a:pt x="957330" y="1500901"/>
                    <a:pt x="1049355" y="1401316"/>
                  </a:cubicBezTo>
                  <a:cubicBezTo>
                    <a:pt x="1069444" y="1379714"/>
                    <a:pt x="1086294" y="1356168"/>
                    <a:pt x="1084566" y="1318365"/>
                  </a:cubicBezTo>
                  <a:cubicBezTo>
                    <a:pt x="1064692" y="1322469"/>
                    <a:pt x="1048274" y="1324197"/>
                    <a:pt x="1032721" y="1329166"/>
                  </a:cubicBezTo>
                  <a:cubicBezTo>
                    <a:pt x="961219" y="1352064"/>
                    <a:pt x="889284" y="1374530"/>
                    <a:pt x="818430" y="1399372"/>
                  </a:cubicBezTo>
                  <a:cubicBezTo>
                    <a:pt x="730294" y="1430479"/>
                    <a:pt x="650799" y="1479083"/>
                    <a:pt x="584913" y="1543889"/>
                  </a:cubicBezTo>
                  <a:cubicBezTo>
                    <a:pt x="520324" y="1607182"/>
                    <a:pt x="452494" y="1654922"/>
                    <a:pt x="365870" y="1661403"/>
                  </a:cubicBezTo>
                  <a:cubicBezTo>
                    <a:pt x="369542" y="1570459"/>
                    <a:pt x="418579" y="1500037"/>
                    <a:pt x="484033" y="1433071"/>
                  </a:cubicBezTo>
                  <a:cubicBezTo>
                    <a:pt x="548622" y="1367185"/>
                    <a:pt x="597443" y="1287690"/>
                    <a:pt x="628549" y="1199554"/>
                  </a:cubicBezTo>
                  <a:cubicBezTo>
                    <a:pt x="653392" y="1128700"/>
                    <a:pt x="675858" y="1056981"/>
                    <a:pt x="698756" y="985263"/>
                  </a:cubicBezTo>
                  <a:cubicBezTo>
                    <a:pt x="703724" y="969710"/>
                    <a:pt x="705452" y="953292"/>
                    <a:pt x="709556" y="933419"/>
                  </a:cubicBezTo>
                  <a:cubicBezTo>
                    <a:pt x="671969" y="931690"/>
                    <a:pt x="648423" y="948540"/>
                    <a:pt x="626605" y="968630"/>
                  </a:cubicBezTo>
                  <a:cubicBezTo>
                    <a:pt x="527236" y="1060654"/>
                    <a:pt x="452926" y="1170176"/>
                    <a:pt x="402161" y="1295683"/>
                  </a:cubicBezTo>
                  <a:cubicBezTo>
                    <a:pt x="395033" y="1312964"/>
                    <a:pt x="387904" y="1330462"/>
                    <a:pt x="380343" y="1347527"/>
                  </a:cubicBezTo>
                  <a:cubicBezTo>
                    <a:pt x="379047" y="1350336"/>
                    <a:pt x="375375" y="1351848"/>
                    <a:pt x="371919" y="1354872"/>
                  </a:cubicBezTo>
                  <a:cubicBezTo>
                    <a:pt x="371487" y="1277969"/>
                    <a:pt x="359390" y="1199554"/>
                    <a:pt x="373863" y="1126540"/>
                  </a:cubicBezTo>
                  <a:cubicBezTo>
                    <a:pt x="385744" y="1066918"/>
                    <a:pt x="424411" y="1010321"/>
                    <a:pt x="459406" y="957829"/>
                  </a:cubicBezTo>
                  <a:cubicBezTo>
                    <a:pt x="497642" y="900368"/>
                    <a:pt x="547758" y="850899"/>
                    <a:pt x="587506" y="794518"/>
                  </a:cubicBezTo>
                  <a:cubicBezTo>
                    <a:pt x="607379" y="766220"/>
                    <a:pt x="619909" y="730793"/>
                    <a:pt x="628981" y="696878"/>
                  </a:cubicBezTo>
                  <a:cubicBezTo>
                    <a:pt x="647559" y="628184"/>
                    <a:pt x="661600" y="558193"/>
                    <a:pt x="676938" y="488635"/>
                  </a:cubicBezTo>
                  <a:cubicBezTo>
                    <a:pt x="678018" y="484099"/>
                    <a:pt x="673697" y="478482"/>
                    <a:pt x="671105" y="471138"/>
                  </a:cubicBezTo>
                  <a:cubicBezTo>
                    <a:pt x="627037" y="481075"/>
                    <a:pt x="599819" y="512397"/>
                    <a:pt x="574977" y="544800"/>
                  </a:cubicBezTo>
                  <a:cubicBezTo>
                    <a:pt x="499154" y="643521"/>
                    <a:pt x="429596" y="745914"/>
                    <a:pt x="391792" y="866453"/>
                  </a:cubicBezTo>
                  <a:cubicBezTo>
                    <a:pt x="389848" y="872717"/>
                    <a:pt x="385744" y="878334"/>
                    <a:pt x="378615" y="883086"/>
                  </a:cubicBezTo>
                  <a:cubicBezTo>
                    <a:pt x="376023" y="793222"/>
                    <a:pt x="367814" y="703142"/>
                    <a:pt x="410370" y="620407"/>
                  </a:cubicBezTo>
                  <a:cubicBezTo>
                    <a:pt x="464375" y="515854"/>
                    <a:pt x="461351" y="406980"/>
                    <a:pt x="438236" y="296378"/>
                  </a:cubicBezTo>
                  <a:cubicBezTo>
                    <a:pt x="419227" y="206298"/>
                    <a:pt x="399137" y="116650"/>
                    <a:pt x="378831" y="26786"/>
                  </a:cubicBezTo>
                  <a:cubicBezTo>
                    <a:pt x="377319" y="20306"/>
                    <a:pt x="371487" y="14689"/>
                    <a:pt x="361982" y="0"/>
                  </a:cubicBezTo>
                  <a:cubicBezTo>
                    <a:pt x="346212" y="24842"/>
                    <a:pt x="329579" y="43204"/>
                    <a:pt x="322018" y="64374"/>
                  </a:cubicBezTo>
                  <a:cubicBezTo>
                    <a:pt x="282271" y="172167"/>
                    <a:pt x="246196" y="282769"/>
                    <a:pt x="259157" y="399203"/>
                  </a:cubicBezTo>
                  <a:cubicBezTo>
                    <a:pt x="271470" y="510453"/>
                    <a:pt x="277950" y="624511"/>
                    <a:pt x="331307" y="727336"/>
                  </a:cubicBezTo>
                  <a:cubicBezTo>
                    <a:pt x="350749" y="764924"/>
                    <a:pt x="354853" y="804887"/>
                    <a:pt x="349885" y="847443"/>
                  </a:cubicBezTo>
                  <a:cubicBezTo>
                    <a:pt x="343836" y="899504"/>
                    <a:pt x="343620" y="952212"/>
                    <a:pt x="341028" y="1004705"/>
                  </a:cubicBezTo>
                  <a:cubicBezTo>
                    <a:pt x="337140" y="1005569"/>
                    <a:pt x="333035" y="1006649"/>
                    <a:pt x="329147" y="1007513"/>
                  </a:cubicBezTo>
                  <a:cubicBezTo>
                    <a:pt x="288751" y="785445"/>
                    <a:pt x="202560" y="580443"/>
                    <a:pt x="98870" y="379546"/>
                  </a:cubicBezTo>
                  <a:cubicBezTo>
                    <a:pt x="76837" y="378898"/>
                    <a:pt x="71652" y="400499"/>
                    <a:pt x="70788" y="417565"/>
                  </a:cubicBezTo>
                  <a:cubicBezTo>
                    <a:pt x="67764" y="484963"/>
                    <a:pt x="57611" y="554089"/>
                    <a:pt x="68628" y="619327"/>
                  </a:cubicBezTo>
                  <a:cubicBezTo>
                    <a:pt x="94550" y="772052"/>
                    <a:pt x="146611" y="916569"/>
                    <a:pt x="230858" y="1049205"/>
                  </a:cubicBezTo>
                  <a:cubicBezTo>
                    <a:pt x="270822" y="1112066"/>
                    <a:pt x="304089" y="1180544"/>
                    <a:pt x="330875" y="1250319"/>
                  </a:cubicBezTo>
                  <a:cubicBezTo>
                    <a:pt x="346428" y="1290714"/>
                    <a:pt x="342972" y="1338454"/>
                    <a:pt x="347940" y="1381442"/>
                  </a:cubicBezTo>
                  <a:cubicBezTo>
                    <a:pt x="339948" y="1384250"/>
                    <a:pt x="338436" y="1385115"/>
                    <a:pt x="336708" y="1385330"/>
                  </a:cubicBezTo>
                  <a:cubicBezTo>
                    <a:pt x="335195" y="1385547"/>
                    <a:pt x="332603" y="1385115"/>
                    <a:pt x="331955" y="1384250"/>
                  </a:cubicBezTo>
                  <a:cubicBezTo>
                    <a:pt x="231506" y="1206251"/>
                    <a:pt x="131273" y="1028035"/>
                    <a:pt x="30176" y="847875"/>
                  </a:cubicBezTo>
                  <a:cubicBezTo>
                    <a:pt x="-2226" y="856732"/>
                    <a:pt x="2094" y="883518"/>
                    <a:pt x="798" y="906200"/>
                  </a:cubicBezTo>
                  <a:cubicBezTo>
                    <a:pt x="-4603" y="1011185"/>
                    <a:pt x="17863" y="1111634"/>
                    <a:pt x="54587" y="1209059"/>
                  </a:cubicBezTo>
                  <a:cubicBezTo>
                    <a:pt x="102975" y="1337374"/>
                    <a:pt x="177069" y="1450136"/>
                    <a:pt x="268445" y="1551449"/>
                  </a:cubicBezTo>
                  <a:cubicBezTo>
                    <a:pt x="298472" y="1584716"/>
                    <a:pt x="325042" y="1701798"/>
                    <a:pt x="325042" y="1701798"/>
                  </a:cubicBezTo>
                  <a:cubicBezTo>
                    <a:pt x="325042" y="1701798"/>
                    <a:pt x="434996" y="1730961"/>
                    <a:pt x="465455" y="1758396"/>
                  </a:cubicBezTo>
                  <a:cubicBezTo>
                    <a:pt x="566552" y="1849772"/>
                    <a:pt x="679530" y="1923650"/>
                    <a:pt x="807845" y="1972254"/>
                  </a:cubicBezTo>
                  <a:cubicBezTo>
                    <a:pt x="905486" y="2009194"/>
                    <a:pt x="1005719" y="2031660"/>
                    <a:pt x="1110704" y="2026043"/>
                  </a:cubicBezTo>
                  <a:cubicBezTo>
                    <a:pt x="1133386" y="2024963"/>
                    <a:pt x="1160172" y="2029284"/>
                    <a:pt x="1169029" y="1996665"/>
                  </a:cubicBezTo>
                  <a:cubicBezTo>
                    <a:pt x="989085" y="1895352"/>
                    <a:pt x="810869" y="1795119"/>
                    <a:pt x="632654" y="1694886"/>
                  </a:cubicBezTo>
                  <a:cubicBezTo>
                    <a:pt x="631574" y="1694238"/>
                    <a:pt x="631358" y="1691646"/>
                    <a:pt x="631574" y="1690134"/>
                  </a:cubicBezTo>
                  <a:cubicBezTo>
                    <a:pt x="631790" y="1688405"/>
                    <a:pt x="632654" y="1686893"/>
                    <a:pt x="635462" y="1678901"/>
                  </a:cubicBezTo>
                  <a:cubicBezTo>
                    <a:pt x="678450" y="1683869"/>
                    <a:pt x="725974" y="1680629"/>
                    <a:pt x="766586" y="1695966"/>
                  </a:cubicBezTo>
                  <a:cubicBezTo>
                    <a:pt x="836144" y="1722752"/>
                    <a:pt x="904622" y="1756019"/>
                    <a:pt x="967699" y="1795983"/>
                  </a:cubicBezTo>
                  <a:cubicBezTo>
                    <a:pt x="1100335" y="1880230"/>
                    <a:pt x="1244852" y="1932291"/>
                    <a:pt x="1397577" y="1958213"/>
                  </a:cubicBezTo>
                  <a:cubicBezTo>
                    <a:pt x="1462815" y="1969230"/>
                    <a:pt x="1532157" y="1959293"/>
                    <a:pt x="1599339" y="1956053"/>
                  </a:cubicBezTo>
                  <a:cubicBezTo>
                    <a:pt x="1616405" y="1955189"/>
                    <a:pt x="1638007" y="1950004"/>
                    <a:pt x="1637359" y="1927971"/>
                  </a:cubicBezTo>
                  <a:cubicBezTo>
                    <a:pt x="1436461" y="1824281"/>
                    <a:pt x="1231459" y="1738090"/>
                    <a:pt x="1009175" y="1697478"/>
                  </a:cubicBezTo>
                  <a:cubicBezTo>
                    <a:pt x="1010039" y="1693590"/>
                    <a:pt x="1011119" y="1689485"/>
                    <a:pt x="1011983" y="1685597"/>
                  </a:cubicBezTo>
                  <a:cubicBezTo>
                    <a:pt x="1064476" y="1683005"/>
                    <a:pt x="1117185" y="1682789"/>
                    <a:pt x="1169029" y="1676740"/>
                  </a:cubicBezTo>
                  <a:cubicBezTo>
                    <a:pt x="1211585" y="1671772"/>
                    <a:pt x="1251548" y="1675876"/>
                    <a:pt x="1289136" y="1695318"/>
                  </a:cubicBezTo>
                  <a:cubicBezTo>
                    <a:pt x="1392177" y="1748675"/>
                    <a:pt x="1506019" y="1755155"/>
                    <a:pt x="1617269" y="1767468"/>
                  </a:cubicBezTo>
                  <a:cubicBezTo>
                    <a:pt x="1733703" y="1780429"/>
                    <a:pt x="1844305" y="1744570"/>
                    <a:pt x="1952746" y="1705471"/>
                  </a:cubicBezTo>
                  <a:cubicBezTo>
                    <a:pt x="1974132" y="1697694"/>
                    <a:pt x="1992278" y="1681277"/>
                    <a:pt x="2017120" y="1665507"/>
                  </a:cubicBezTo>
                  <a:cubicBezTo>
                    <a:pt x="2003295" y="1656434"/>
                    <a:pt x="1997678" y="1650602"/>
                    <a:pt x="1991198" y="1649090"/>
                  </a:cubicBezTo>
                  <a:close/>
                  <a:moveTo>
                    <a:pt x="664408" y="974462"/>
                  </a:moveTo>
                  <a:cubicBezTo>
                    <a:pt x="626173" y="1181409"/>
                    <a:pt x="542358" y="1362865"/>
                    <a:pt x="375807" y="1507165"/>
                  </a:cubicBezTo>
                  <a:cubicBezTo>
                    <a:pt x="402377" y="1286826"/>
                    <a:pt x="505418" y="1115523"/>
                    <a:pt x="664408" y="974462"/>
                  </a:cubicBezTo>
                  <a:close/>
                  <a:moveTo>
                    <a:pt x="642591" y="519742"/>
                  </a:moveTo>
                  <a:cubicBezTo>
                    <a:pt x="638702" y="546744"/>
                    <a:pt x="636110" y="572667"/>
                    <a:pt x="631358" y="598157"/>
                  </a:cubicBezTo>
                  <a:cubicBezTo>
                    <a:pt x="613212" y="697310"/>
                    <a:pt x="581457" y="789982"/>
                    <a:pt x="510603" y="866021"/>
                  </a:cubicBezTo>
                  <a:cubicBezTo>
                    <a:pt x="465023" y="915057"/>
                    <a:pt x="423331" y="967766"/>
                    <a:pt x="377751" y="1021122"/>
                  </a:cubicBezTo>
                  <a:cubicBezTo>
                    <a:pt x="379479" y="894751"/>
                    <a:pt x="555751" y="561218"/>
                    <a:pt x="642591" y="519742"/>
                  </a:cubicBezTo>
                  <a:close/>
                  <a:moveTo>
                    <a:pt x="319642" y="1161751"/>
                  </a:moveTo>
                  <a:cubicBezTo>
                    <a:pt x="301712" y="1129996"/>
                    <a:pt x="286591" y="1096081"/>
                    <a:pt x="265421" y="1066486"/>
                  </a:cubicBezTo>
                  <a:cubicBezTo>
                    <a:pt x="171885" y="935579"/>
                    <a:pt x="123713" y="786526"/>
                    <a:pt x="89366" y="631856"/>
                  </a:cubicBezTo>
                  <a:cubicBezTo>
                    <a:pt x="75540" y="569426"/>
                    <a:pt x="82885" y="508293"/>
                    <a:pt x="98006" y="446728"/>
                  </a:cubicBezTo>
                  <a:cubicBezTo>
                    <a:pt x="225458" y="668147"/>
                    <a:pt x="299336" y="905552"/>
                    <a:pt x="331739" y="1156134"/>
                  </a:cubicBezTo>
                  <a:cubicBezTo>
                    <a:pt x="327635" y="1158079"/>
                    <a:pt x="323530" y="1160023"/>
                    <a:pt x="319642" y="1161751"/>
                  </a:cubicBezTo>
                  <a:close/>
                  <a:moveTo>
                    <a:pt x="329363" y="1583852"/>
                  </a:moveTo>
                  <a:cubicBezTo>
                    <a:pt x="160220" y="1435015"/>
                    <a:pt x="1878" y="1129780"/>
                    <a:pt x="27800" y="904904"/>
                  </a:cubicBezTo>
                  <a:cubicBezTo>
                    <a:pt x="36873" y="913113"/>
                    <a:pt x="41841" y="915921"/>
                    <a:pt x="44434" y="920241"/>
                  </a:cubicBezTo>
                  <a:cubicBezTo>
                    <a:pt x="109023" y="1030195"/>
                    <a:pt x="174909" y="1139069"/>
                    <a:pt x="236907" y="1250535"/>
                  </a:cubicBezTo>
                  <a:cubicBezTo>
                    <a:pt x="268661" y="1307780"/>
                    <a:pt x="294800" y="1368481"/>
                    <a:pt x="320506" y="1428750"/>
                  </a:cubicBezTo>
                  <a:cubicBezTo>
                    <a:pt x="341460" y="1477787"/>
                    <a:pt x="336492" y="1529199"/>
                    <a:pt x="329363" y="1583852"/>
                  </a:cubicBezTo>
                  <a:close/>
                  <a:moveTo>
                    <a:pt x="346428" y="706598"/>
                  </a:moveTo>
                  <a:cubicBezTo>
                    <a:pt x="269526" y="486907"/>
                    <a:pt x="253540" y="276072"/>
                    <a:pt x="350965" y="60485"/>
                  </a:cubicBezTo>
                  <a:cubicBezTo>
                    <a:pt x="358525" y="68694"/>
                    <a:pt x="362414" y="71070"/>
                    <a:pt x="363278" y="74095"/>
                  </a:cubicBezTo>
                  <a:cubicBezTo>
                    <a:pt x="381856" y="148405"/>
                    <a:pt x="402593" y="222500"/>
                    <a:pt x="417931" y="297674"/>
                  </a:cubicBezTo>
                  <a:cubicBezTo>
                    <a:pt x="449686" y="453424"/>
                    <a:pt x="431108" y="557761"/>
                    <a:pt x="346428" y="706598"/>
                  </a:cubicBezTo>
                  <a:close/>
                  <a:moveTo>
                    <a:pt x="766802" y="1790582"/>
                  </a:moveTo>
                  <a:cubicBezTo>
                    <a:pt x="878051" y="1852580"/>
                    <a:pt x="987141" y="1918466"/>
                    <a:pt x="1097095" y="1983055"/>
                  </a:cubicBezTo>
                  <a:cubicBezTo>
                    <a:pt x="1101415" y="1985648"/>
                    <a:pt x="1104223" y="1990616"/>
                    <a:pt x="1112432" y="1999689"/>
                  </a:cubicBezTo>
                  <a:cubicBezTo>
                    <a:pt x="887556" y="2025179"/>
                    <a:pt x="582321" y="1867053"/>
                    <a:pt x="433484" y="1697910"/>
                  </a:cubicBezTo>
                  <a:cubicBezTo>
                    <a:pt x="488137" y="1690782"/>
                    <a:pt x="539549" y="1685813"/>
                    <a:pt x="588802" y="1706767"/>
                  </a:cubicBezTo>
                  <a:cubicBezTo>
                    <a:pt x="649071" y="1732689"/>
                    <a:pt x="709772" y="1758612"/>
                    <a:pt x="766802" y="1790582"/>
                  </a:cubicBezTo>
                  <a:close/>
                  <a:moveTo>
                    <a:pt x="509955" y="1651466"/>
                  </a:moveTo>
                  <a:cubicBezTo>
                    <a:pt x="654256" y="1484915"/>
                    <a:pt x="835928" y="1401100"/>
                    <a:pt x="1042658" y="1362865"/>
                  </a:cubicBezTo>
                  <a:cubicBezTo>
                    <a:pt x="901813" y="1521855"/>
                    <a:pt x="730510" y="1624896"/>
                    <a:pt x="509955" y="1651466"/>
                  </a:cubicBezTo>
                  <a:close/>
                  <a:moveTo>
                    <a:pt x="1570609" y="1929267"/>
                  </a:moveTo>
                  <a:cubicBezTo>
                    <a:pt x="1509043" y="1944172"/>
                    <a:pt x="1447910" y="1951733"/>
                    <a:pt x="1385480" y="1937907"/>
                  </a:cubicBezTo>
                  <a:cubicBezTo>
                    <a:pt x="1230811" y="1903560"/>
                    <a:pt x="1081757" y="1855388"/>
                    <a:pt x="950850" y="1761852"/>
                  </a:cubicBezTo>
                  <a:cubicBezTo>
                    <a:pt x="921255" y="1740682"/>
                    <a:pt x="887556" y="1725561"/>
                    <a:pt x="855585" y="1707631"/>
                  </a:cubicBezTo>
                  <a:cubicBezTo>
                    <a:pt x="857530" y="1703527"/>
                    <a:pt x="859258" y="1699638"/>
                    <a:pt x="861202" y="1695534"/>
                  </a:cubicBezTo>
                  <a:cubicBezTo>
                    <a:pt x="1111784" y="1728153"/>
                    <a:pt x="1349189" y="1801815"/>
                    <a:pt x="1570609" y="1929267"/>
                  </a:cubicBezTo>
                  <a:close/>
                  <a:moveTo>
                    <a:pt x="996214" y="1649090"/>
                  </a:moveTo>
                  <a:cubicBezTo>
                    <a:pt x="1049787" y="1603510"/>
                    <a:pt x="1102279" y="1561818"/>
                    <a:pt x="1151316" y="1516238"/>
                  </a:cubicBezTo>
                  <a:cubicBezTo>
                    <a:pt x="1227570" y="1445600"/>
                    <a:pt x="1320027" y="1413629"/>
                    <a:pt x="1419179" y="1395483"/>
                  </a:cubicBezTo>
                  <a:cubicBezTo>
                    <a:pt x="1444669" y="1390731"/>
                    <a:pt x="1470592" y="1388139"/>
                    <a:pt x="1497594" y="1384250"/>
                  </a:cubicBezTo>
                  <a:cubicBezTo>
                    <a:pt x="1456335" y="1471522"/>
                    <a:pt x="1122585" y="1647794"/>
                    <a:pt x="996214" y="1649090"/>
                  </a:cubicBezTo>
                  <a:close/>
                  <a:moveTo>
                    <a:pt x="1310954" y="1680845"/>
                  </a:moveTo>
                  <a:cubicBezTo>
                    <a:pt x="1459575" y="1596165"/>
                    <a:pt x="1564128" y="1577587"/>
                    <a:pt x="1720094" y="1609342"/>
                  </a:cubicBezTo>
                  <a:cubicBezTo>
                    <a:pt x="1795269" y="1624680"/>
                    <a:pt x="1869147" y="1645418"/>
                    <a:pt x="1943674" y="1663995"/>
                  </a:cubicBezTo>
                  <a:cubicBezTo>
                    <a:pt x="1946914" y="1664859"/>
                    <a:pt x="1949290" y="1668748"/>
                    <a:pt x="1957283" y="1676308"/>
                  </a:cubicBezTo>
                  <a:cubicBezTo>
                    <a:pt x="1741480" y="1773733"/>
                    <a:pt x="1530429" y="1757747"/>
                    <a:pt x="1310954" y="1680845"/>
                  </a:cubicBezTo>
                  <a:close/>
                </a:path>
              </a:pathLst>
            </a:custGeom>
            <a:grpFill/>
            <a:ln w="21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68C87349-A54B-BD6D-3AFC-67CD7F751F00}"/>
              </a:ext>
            </a:extLst>
          </p:cNvPr>
          <p:cNvGrpSpPr/>
          <p:nvPr/>
        </p:nvGrpSpPr>
        <p:grpSpPr>
          <a:xfrm rot="10800000">
            <a:off x="10894955" y="284457"/>
            <a:ext cx="1083421" cy="6299360"/>
            <a:chOff x="211010" y="231362"/>
            <a:chExt cx="1083421" cy="6299360"/>
          </a:xfrm>
          <a:gradFill flip="none" rotWithShape="1">
            <a:gsLst>
              <a:gs pos="100000">
                <a:srgbClr val="6C8B50">
                  <a:alpha val="52000"/>
                </a:srgbClr>
              </a:gs>
              <a:gs pos="67000">
                <a:srgbClr val="6C8B5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</p:grpSpPr>
        <p:sp>
          <p:nvSpPr>
            <p:cNvPr id="22" name="图形 12">
              <a:extLst>
                <a:ext uri="{FF2B5EF4-FFF2-40B4-BE49-F238E27FC236}">
                  <a16:creationId xmlns:a16="http://schemas.microsoft.com/office/drawing/2014/main" id="{8EDF43BE-71B9-8309-A1D3-3CC91BC6B498}"/>
                </a:ext>
              </a:extLst>
            </p:cNvPr>
            <p:cNvSpPr/>
            <p:nvPr/>
          </p:nvSpPr>
          <p:spPr>
            <a:xfrm>
              <a:off x="213624" y="5447301"/>
              <a:ext cx="1078194" cy="1083421"/>
            </a:xfrm>
            <a:custGeom>
              <a:avLst/>
              <a:gdLst>
                <a:gd name="connsiteX0" fmla="*/ 1991198 w 2017120"/>
                <a:gd name="connsiteY0" fmla="*/ 1649090 h 2026899"/>
                <a:gd name="connsiteX1" fmla="*/ 1721606 w 2017120"/>
                <a:gd name="connsiteY1" fmla="*/ 1589685 h 2026899"/>
                <a:gd name="connsiteX2" fmla="*/ 1397577 w 2017120"/>
                <a:gd name="connsiteY2" fmla="*/ 1617551 h 2026899"/>
                <a:gd name="connsiteX3" fmla="*/ 1134898 w 2017120"/>
                <a:gd name="connsiteY3" fmla="*/ 1649306 h 2026899"/>
                <a:gd name="connsiteX4" fmla="*/ 1151532 w 2017120"/>
                <a:gd name="connsiteY4" fmla="*/ 1636129 h 2026899"/>
                <a:gd name="connsiteX5" fmla="*/ 1473184 w 2017120"/>
                <a:gd name="connsiteY5" fmla="*/ 1452945 h 2026899"/>
                <a:gd name="connsiteX6" fmla="*/ 1546847 w 2017120"/>
                <a:gd name="connsiteY6" fmla="*/ 1356816 h 2026899"/>
                <a:gd name="connsiteX7" fmla="*/ 1529349 w 2017120"/>
                <a:gd name="connsiteY7" fmla="*/ 1350984 h 2026899"/>
                <a:gd name="connsiteX8" fmla="*/ 1321107 w 2017120"/>
                <a:gd name="connsiteY8" fmla="*/ 1398940 h 2026899"/>
                <a:gd name="connsiteX9" fmla="*/ 1223466 w 2017120"/>
                <a:gd name="connsiteY9" fmla="*/ 1440415 h 2026899"/>
                <a:gd name="connsiteX10" fmla="*/ 1060155 w 2017120"/>
                <a:gd name="connsiteY10" fmla="*/ 1568515 h 2026899"/>
                <a:gd name="connsiteX11" fmla="*/ 891445 w 2017120"/>
                <a:gd name="connsiteY11" fmla="*/ 1654058 h 2026899"/>
                <a:gd name="connsiteX12" fmla="*/ 663112 w 2017120"/>
                <a:gd name="connsiteY12" fmla="*/ 1656003 h 2026899"/>
                <a:gd name="connsiteX13" fmla="*/ 670457 w 2017120"/>
                <a:gd name="connsiteY13" fmla="*/ 1647578 h 2026899"/>
                <a:gd name="connsiteX14" fmla="*/ 722302 w 2017120"/>
                <a:gd name="connsiteY14" fmla="*/ 1625760 h 2026899"/>
                <a:gd name="connsiteX15" fmla="*/ 1049355 w 2017120"/>
                <a:gd name="connsiteY15" fmla="*/ 1401316 h 2026899"/>
                <a:gd name="connsiteX16" fmla="*/ 1084566 w 2017120"/>
                <a:gd name="connsiteY16" fmla="*/ 1318365 h 2026899"/>
                <a:gd name="connsiteX17" fmla="*/ 1032721 w 2017120"/>
                <a:gd name="connsiteY17" fmla="*/ 1329166 h 2026899"/>
                <a:gd name="connsiteX18" fmla="*/ 818430 w 2017120"/>
                <a:gd name="connsiteY18" fmla="*/ 1399372 h 2026899"/>
                <a:gd name="connsiteX19" fmla="*/ 584913 w 2017120"/>
                <a:gd name="connsiteY19" fmla="*/ 1543889 h 2026899"/>
                <a:gd name="connsiteX20" fmla="*/ 365870 w 2017120"/>
                <a:gd name="connsiteY20" fmla="*/ 1661403 h 2026899"/>
                <a:gd name="connsiteX21" fmla="*/ 484033 w 2017120"/>
                <a:gd name="connsiteY21" fmla="*/ 1433071 h 2026899"/>
                <a:gd name="connsiteX22" fmla="*/ 628549 w 2017120"/>
                <a:gd name="connsiteY22" fmla="*/ 1199554 h 2026899"/>
                <a:gd name="connsiteX23" fmla="*/ 698756 w 2017120"/>
                <a:gd name="connsiteY23" fmla="*/ 985263 h 2026899"/>
                <a:gd name="connsiteX24" fmla="*/ 709556 w 2017120"/>
                <a:gd name="connsiteY24" fmla="*/ 933419 h 2026899"/>
                <a:gd name="connsiteX25" fmla="*/ 626605 w 2017120"/>
                <a:gd name="connsiteY25" fmla="*/ 968630 h 2026899"/>
                <a:gd name="connsiteX26" fmla="*/ 402161 w 2017120"/>
                <a:gd name="connsiteY26" fmla="*/ 1295683 h 2026899"/>
                <a:gd name="connsiteX27" fmla="*/ 380343 w 2017120"/>
                <a:gd name="connsiteY27" fmla="*/ 1347527 h 2026899"/>
                <a:gd name="connsiteX28" fmla="*/ 371919 w 2017120"/>
                <a:gd name="connsiteY28" fmla="*/ 1354872 h 2026899"/>
                <a:gd name="connsiteX29" fmla="*/ 373863 w 2017120"/>
                <a:gd name="connsiteY29" fmla="*/ 1126540 h 2026899"/>
                <a:gd name="connsiteX30" fmla="*/ 459406 w 2017120"/>
                <a:gd name="connsiteY30" fmla="*/ 957829 h 2026899"/>
                <a:gd name="connsiteX31" fmla="*/ 587506 w 2017120"/>
                <a:gd name="connsiteY31" fmla="*/ 794518 h 2026899"/>
                <a:gd name="connsiteX32" fmla="*/ 628981 w 2017120"/>
                <a:gd name="connsiteY32" fmla="*/ 696878 h 2026899"/>
                <a:gd name="connsiteX33" fmla="*/ 676938 w 2017120"/>
                <a:gd name="connsiteY33" fmla="*/ 488635 h 2026899"/>
                <a:gd name="connsiteX34" fmla="*/ 671105 w 2017120"/>
                <a:gd name="connsiteY34" fmla="*/ 471138 h 2026899"/>
                <a:gd name="connsiteX35" fmla="*/ 574977 w 2017120"/>
                <a:gd name="connsiteY35" fmla="*/ 544800 h 2026899"/>
                <a:gd name="connsiteX36" fmla="*/ 391792 w 2017120"/>
                <a:gd name="connsiteY36" fmla="*/ 866453 h 2026899"/>
                <a:gd name="connsiteX37" fmla="*/ 378615 w 2017120"/>
                <a:gd name="connsiteY37" fmla="*/ 883086 h 2026899"/>
                <a:gd name="connsiteX38" fmla="*/ 410370 w 2017120"/>
                <a:gd name="connsiteY38" fmla="*/ 620407 h 2026899"/>
                <a:gd name="connsiteX39" fmla="*/ 438236 w 2017120"/>
                <a:gd name="connsiteY39" fmla="*/ 296378 h 2026899"/>
                <a:gd name="connsiteX40" fmla="*/ 378831 w 2017120"/>
                <a:gd name="connsiteY40" fmla="*/ 26786 h 2026899"/>
                <a:gd name="connsiteX41" fmla="*/ 361982 w 2017120"/>
                <a:gd name="connsiteY41" fmla="*/ 0 h 2026899"/>
                <a:gd name="connsiteX42" fmla="*/ 322018 w 2017120"/>
                <a:gd name="connsiteY42" fmla="*/ 64374 h 2026899"/>
                <a:gd name="connsiteX43" fmla="*/ 259157 w 2017120"/>
                <a:gd name="connsiteY43" fmla="*/ 399203 h 2026899"/>
                <a:gd name="connsiteX44" fmla="*/ 331307 w 2017120"/>
                <a:gd name="connsiteY44" fmla="*/ 727336 h 2026899"/>
                <a:gd name="connsiteX45" fmla="*/ 349885 w 2017120"/>
                <a:gd name="connsiteY45" fmla="*/ 847443 h 2026899"/>
                <a:gd name="connsiteX46" fmla="*/ 341028 w 2017120"/>
                <a:gd name="connsiteY46" fmla="*/ 1004705 h 2026899"/>
                <a:gd name="connsiteX47" fmla="*/ 329147 w 2017120"/>
                <a:gd name="connsiteY47" fmla="*/ 1007513 h 2026899"/>
                <a:gd name="connsiteX48" fmla="*/ 98870 w 2017120"/>
                <a:gd name="connsiteY48" fmla="*/ 379546 h 2026899"/>
                <a:gd name="connsiteX49" fmla="*/ 70788 w 2017120"/>
                <a:gd name="connsiteY49" fmla="*/ 417565 h 2026899"/>
                <a:gd name="connsiteX50" fmla="*/ 68628 w 2017120"/>
                <a:gd name="connsiteY50" fmla="*/ 619327 h 2026899"/>
                <a:gd name="connsiteX51" fmla="*/ 230858 w 2017120"/>
                <a:gd name="connsiteY51" fmla="*/ 1049205 h 2026899"/>
                <a:gd name="connsiteX52" fmla="*/ 330875 w 2017120"/>
                <a:gd name="connsiteY52" fmla="*/ 1250319 h 2026899"/>
                <a:gd name="connsiteX53" fmla="*/ 347940 w 2017120"/>
                <a:gd name="connsiteY53" fmla="*/ 1381442 h 2026899"/>
                <a:gd name="connsiteX54" fmla="*/ 336708 w 2017120"/>
                <a:gd name="connsiteY54" fmla="*/ 1385330 h 2026899"/>
                <a:gd name="connsiteX55" fmla="*/ 331955 w 2017120"/>
                <a:gd name="connsiteY55" fmla="*/ 1384250 h 2026899"/>
                <a:gd name="connsiteX56" fmla="*/ 30176 w 2017120"/>
                <a:gd name="connsiteY56" fmla="*/ 847875 h 2026899"/>
                <a:gd name="connsiteX57" fmla="*/ 798 w 2017120"/>
                <a:gd name="connsiteY57" fmla="*/ 906200 h 2026899"/>
                <a:gd name="connsiteX58" fmla="*/ 54587 w 2017120"/>
                <a:gd name="connsiteY58" fmla="*/ 1209059 h 2026899"/>
                <a:gd name="connsiteX59" fmla="*/ 268445 w 2017120"/>
                <a:gd name="connsiteY59" fmla="*/ 1551449 h 2026899"/>
                <a:gd name="connsiteX60" fmla="*/ 325042 w 2017120"/>
                <a:gd name="connsiteY60" fmla="*/ 1701798 h 2026899"/>
                <a:gd name="connsiteX61" fmla="*/ 465455 w 2017120"/>
                <a:gd name="connsiteY61" fmla="*/ 1758396 h 2026899"/>
                <a:gd name="connsiteX62" fmla="*/ 807845 w 2017120"/>
                <a:gd name="connsiteY62" fmla="*/ 1972254 h 2026899"/>
                <a:gd name="connsiteX63" fmla="*/ 1110704 w 2017120"/>
                <a:gd name="connsiteY63" fmla="*/ 2026043 h 2026899"/>
                <a:gd name="connsiteX64" fmla="*/ 1169029 w 2017120"/>
                <a:gd name="connsiteY64" fmla="*/ 1996665 h 2026899"/>
                <a:gd name="connsiteX65" fmla="*/ 632654 w 2017120"/>
                <a:gd name="connsiteY65" fmla="*/ 1694886 h 2026899"/>
                <a:gd name="connsiteX66" fmla="*/ 631574 w 2017120"/>
                <a:gd name="connsiteY66" fmla="*/ 1690134 h 2026899"/>
                <a:gd name="connsiteX67" fmla="*/ 635462 w 2017120"/>
                <a:gd name="connsiteY67" fmla="*/ 1678901 h 2026899"/>
                <a:gd name="connsiteX68" fmla="*/ 766586 w 2017120"/>
                <a:gd name="connsiteY68" fmla="*/ 1695966 h 2026899"/>
                <a:gd name="connsiteX69" fmla="*/ 967699 w 2017120"/>
                <a:gd name="connsiteY69" fmla="*/ 1795983 h 2026899"/>
                <a:gd name="connsiteX70" fmla="*/ 1397577 w 2017120"/>
                <a:gd name="connsiteY70" fmla="*/ 1958213 h 2026899"/>
                <a:gd name="connsiteX71" fmla="*/ 1599339 w 2017120"/>
                <a:gd name="connsiteY71" fmla="*/ 1956053 h 2026899"/>
                <a:gd name="connsiteX72" fmla="*/ 1637359 w 2017120"/>
                <a:gd name="connsiteY72" fmla="*/ 1927971 h 2026899"/>
                <a:gd name="connsiteX73" fmla="*/ 1009175 w 2017120"/>
                <a:gd name="connsiteY73" fmla="*/ 1697478 h 2026899"/>
                <a:gd name="connsiteX74" fmla="*/ 1011983 w 2017120"/>
                <a:gd name="connsiteY74" fmla="*/ 1685597 h 2026899"/>
                <a:gd name="connsiteX75" fmla="*/ 1169029 w 2017120"/>
                <a:gd name="connsiteY75" fmla="*/ 1676740 h 2026899"/>
                <a:gd name="connsiteX76" fmla="*/ 1289136 w 2017120"/>
                <a:gd name="connsiteY76" fmla="*/ 1695318 h 2026899"/>
                <a:gd name="connsiteX77" fmla="*/ 1617269 w 2017120"/>
                <a:gd name="connsiteY77" fmla="*/ 1767468 h 2026899"/>
                <a:gd name="connsiteX78" fmla="*/ 1952746 w 2017120"/>
                <a:gd name="connsiteY78" fmla="*/ 1705471 h 2026899"/>
                <a:gd name="connsiteX79" fmla="*/ 2017120 w 2017120"/>
                <a:gd name="connsiteY79" fmla="*/ 1665507 h 2026899"/>
                <a:gd name="connsiteX80" fmla="*/ 1991198 w 2017120"/>
                <a:gd name="connsiteY80" fmla="*/ 1649090 h 2026899"/>
                <a:gd name="connsiteX81" fmla="*/ 664408 w 2017120"/>
                <a:gd name="connsiteY81" fmla="*/ 974462 h 2026899"/>
                <a:gd name="connsiteX82" fmla="*/ 375807 w 2017120"/>
                <a:gd name="connsiteY82" fmla="*/ 1507165 h 2026899"/>
                <a:gd name="connsiteX83" fmla="*/ 664408 w 2017120"/>
                <a:gd name="connsiteY83" fmla="*/ 974462 h 2026899"/>
                <a:gd name="connsiteX84" fmla="*/ 642591 w 2017120"/>
                <a:gd name="connsiteY84" fmla="*/ 519742 h 2026899"/>
                <a:gd name="connsiteX85" fmla="*/ 631358 w 2017120"/>
                <a:gd name="connsiteY85" fmla="*/ 598157 h 2026899"/>
                <a:gd name="connsiteX86" fmla="*/ 510603 w 2017120"/>
                <a:gd name="connsiteY86" fmla="*/ 866021 h 2026899"/>
                <a:gd name="connsiteX87" fmla="*/ 377751 w 2017120"/>
                <a:gd name="connsiteY87" fmla="*/ 1021122 h 2026899"/>
                <a:gd name="connsiteX88" fmla="*/ 642591 w 2017120"/>
                <a:gd name="connsiteY88" fmla="*/ 519742 h 2026899"/>
                <a:gd name="connsiteX89" fmla="*/ 319642 w 2017120"/>
                <a:gd name="connsiteY89" fmla="*/ 1161751 h 2026899"/>
                <a:gd name="connsiteX90" fmla="*/ 265421 w 2017120"/>
                <a:gd name="connsiteY90" fmla="*/ 1066486 h 2026899"/>
                <a:gd name="connsiteX91" fmla="*/ 89366 w 2017120"/>
                <a:gd name="connsiteY91" fmla="*/ 631856 h 2026899"/>
                <a:gd name="connsiteX92" fmla="*/ 98006 w 2017120"/>
                <a:gd name="connsiteY92" fmla="*/ 446728 h 2026899"/>
                <a:gd name="connsiteX93" fmla="*/ 331739 w 2017120"/>
                <a:gd name="connsiteY93" fmla="*/ 1156134 h 2026899"/>
                <a:gd name="connsiteX94" fmla="*/ 319642 w 2017120"/>
                <a:gd name="connsiteY94" fmla="*/ 1161751 h 2026899"/>
                <a:gd name="connsiteX95" fmla="*/ 329363 w 2017120"/>
                <a:gd name="connsiteY95" fmla="*/ 1583852 h 2026899"/>
                <a:gd name="connsiteX96" fmla="*/ 27800 w 2017120"/>
                <a:gd name="connsiteY96" fmla="*/ 904904 h 2026899"/>
                <a:gd name="connsiteX97" fmla="*/ 44434 w 2017120"/>
                <a:gd name="connsiteY97" fmla="*/ 920241 h 2026899"/>
                <a:gd name="connsiteX98" fmla="*/ 236907 w 2017120"/>
                <a:gd name="connsiteY98" fmla="*/ 1250535 h 2026899"/>
                <a:gd name="connsiteX99" fmla="*/ 320506 w 2017120"/>
                <a:gd name="connsiteY99" fmla="*/ 1428750 h 2026899"/>
                <a:gd name="connsiteX100" fmla="*/ 329363 w 2017120"/>
                <a:gd name="connsiteY100" fmla="*/ 1583852 h 2026899"/>
                <a:gd name="connsiteX101" fmla="*/ 346428 w 2017120"/>
                <a:gd name="connsiteY101" fmla="*/ 706598 h 2026899"/>
                <a:gd name="connsiteX102" fmla="*/ 350965 w 2017120"/>
                <a:gd name="connsiteY102" fmla="*/ 60485 h 2026899"/>
                <a:gd name="connsiteX103" fmla="*/ 363278 w 2017120"/>
                <a:gd name="connsiteY103" fmla="*/ 74095 h 2026899"/>
                <a:gd name="connsiteX104" fmla="*/ 417931 w 2017120"/>
                <a:gd name="connsiteY104" fmla="*/ 297674 h 2026899"/>
                <a:gd name="connsiteX105" fmla="*/ 346428 w 2017120"/>
                <a:gd name="connsiteY105" fmla="*/ 706598 h 2026899"/>
                <a:gd name="connsiteX106" fmla="*/ 766802 w 2017120"/>
                <a:gd name="connsiteY106" fmla="*/ 1790582 h 2026899"/>
                <a:gd name="connsiteX107" fmla="*/ 1097095 w 2017120"/>
                <a:gd name="connsiteY107" fmla="*/ 1983055 h 2026899"/>
                <a:gd name="connsiteX108" fmla="*/ 1112432 w 2017120"/>
                <a:gd name="connsiteY108" fmla="*/ 1999689 h 2026899"/>
                <a:gd name="connsiteX109" fmla="*/ 433484 w 2017120"/>
                <a:gd name="connsiteY109" fmla="*/ 1697910 h 2026899"/>
                <a:gd name="connsiteX110" fmla="*/ 588802 w 2017120"/>
                <a:gd name="connsiteY110" fmla="*/ 1706767 h 2026899"/>
                <a:gd name="connsiteX111" fmla="*/ 766802 w 2017120"/>
                <a:gd name="connsiteY111" fmla="*/ 1790582 h 2026899"/>
                <a:gd name="connsiteX112" fmla="*/ 509955 w 2017120"/>
                <a:gd name="connsiteY112" fmla="*/ 1651466 h 2026899"/>
                <a:gd name="connsiteX113" fmla="*/ 1042658 w 2017120"/>
                <a:gd name="connsiteY113" fmla="*/ 1362865 h 2026899"/>
                <a:gd name="connsiteX114" fmla="*/ 509955 w 2017120"/>
                <a:gd name="connsiteY114" fmla="*/ 1651466 h 2026899"/>
                <a:gd name="connsiteX115" fmla="*/ 1570609 w 2017120"/>
                <a:gd name="connsiteY115" fmla="*/ 1929267 h 2026899"/>
                <a:gd name="connsiteX116" fmla="*/ 1385480 w 2017120"/>
                <a:gd name="connsiteY116" fmla="*/ 1937907 h 2026899"/>
                <a:gd name="connsiteX117" fmla="*/ 950850 w 2017120"/>
                <a:gd name="connsiteY117" fmla="*/ 1761852 h 2026899"/>
                <a:gd name="connsiteX118" fmla="*/ 855585 w 2017120"/>
                <a:gd name="connsiteY118" fmla="*/ 1707631 h 2026899"/>
                <a:gd name="connsiteX119" fmla="*/ 861202 w 2017120"/>
                <a:gd name="connsiteY119" fmla="*/ 1695534 h 2026899"/>
                <a:gd name="connsiteX120" fmla="*/ 1570609 w 2017120"/>
                <a:gd name="connsiteY120" fmla="*/ 1929267 h 2026899"/>
                <a:gd name="connsiteX121" fmla="*/ 996214 w 2017120"/>
                <a:gd name="connsiteY121" fmla="*/ 1649090 h 2026899"/>
                <a:gd name="connsiteX122" fmla="*/ 1151316 w 2017120"/>
                <a:gd name="connsiteY122" fmla="*/ 1516238 h 2026899"/>
                <a:gd name="connsiteX123" fmla="*/ 1419179 w 2017120"/>
                <a:gd name="connsiteY123" fmla="*/ 1395483 h 2026899"/>
                <a:gd name="connsiteX124" fmla="*/ 1497594 w 2017120"/>
                <a:gd name="connsiteY124" fmla="*/ 1384250 h 2026899"/>
                <a:gd name="connsiteX125" fmla="*/ 996214 w 2017120"/>
                <a:gd name="connsiteY125" fmla="*/ 1649090 h 2026899"/>
                <a:gd name="connsiteX126" fmla="*/ 1310954 w 2017120"/>
                <a:gd name="connsiteY126" fmla="*/ 1680845 h 2026899"/>
                <a:gd name="connsiteX127" fmla="*/ 1720094 w 2017120"/>
                <a:gd name="connsiteY127" fmla="*/ 1609342 h 2026899"/>
                <a:gd name="connsiteX128" fmla="*/ 1943674 w 2017120"/>
                <a:gd name="connsiteY128" fmla="*/ 1663995 h 2026899"/>
                <a:gd name="connsiteX129" fmla="*/ 1957283 w 2017120"/>
                <a:gd name="connsiteY129" fmla="*/ 1676308 h 2026899"/>
                <a:gd name="connsiteX130" fmla="*/ 1310954 w 2017120"/>
                <a:gd name="connsiteY130" fmla="*/ 1680845 h 2026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</a:cxnLst>
              <a:rect l="l" t="t" r="r" b="b"/>
              <a:pathLst>
                <a:path w="2017120" h="2026899">
                  <a:moveTo>
                    <a:pt x="1991198" y="1649090"/>
                  </a:moveTo>
                  <a:cubicBezTo>
                    <a:pt x="1901550" y="1628784"/>
                    <a:pt x="1811686" y="1608694"/>
                    <a:pt x="1721606" y="1589685"/>
                  </a:cubicBezTo>
                  <a:cubicBezTo>
                    <a:pt x="1611004" y="1566355"/>
                    <a:pt x="1502347" y="1563546"/>
                    <a:pt x="1397577" y="1617551"/>
                  </a:cubicBezTo>
                  <a:cubicBezTo>
                    <a:pt x="1314626" y="1660323"/>
                    <a:pt x="1224546" y="1652114"/>
                    <a:pt x="1134898" y="1649306"/>
                  </a:cubicBezTo>
                  <a:cubicBezTo>
                    <a:pt x="1139435" y="1642177"/>
                    <a:pt x="1145267" y="1638073"/>
                    <a:pt x="1151532" y="1636129"/>
                  </a:cubicBezTo>
                  <a:cubicBezTo>
                    <a:pt x="1271854" y="1598325"/>
                    <a:pt x="1374463" y="1528767"/>
                    <a:pt x="1473184" y="1452945"/>
                  </a:cubicBezTo>
                  <a:cubicBezTo>
                    <a:pt x="1505587" y="1428102"/>
                    <a:pt x="1536694" y="1400884"/>
                    <a:pt x="1546847" y="1356816"/>
                  </a:cubicBezTo>
                  <a:cubicBezTo>
                    <a:pt x="1539286" y="1354224"/>
                    <a:pt x="1533669" y="1349903"/>
                    <a:pt x="1529349" y="1350984"/>
                  </a:cubicBezTo>
                  <a:cubicBezTo>
                    <a:pt x="1459791" y="1366321"/>
                    <a:pt x="1389801" y="1380362"/>
                    <a:pt x="1321107" y="1398940"/>
                  </a:cubicBezTo>
                  <a:cubicBezTo>
                    <a:pt x="1287192" y="1408013"/>
                    <a:pt x="1251764" y="1420542"/>
                    <a:pt x="1223466" y="1440415"/>
                  </a:cubicBezTo>
                  <a:cubicBezTo>
                    <a:pt x="1166869" y="1480163"/>
                    <a:pt x="1117617" y="1530279"/>
                    <a:pt x="1060155" y="1568515"/>
                  </a:cubicBezTo>
                  <a:cubicBezTo>
                    <a:pt x="1007663" y="1603510"/>
                    <a:pt x="951282" y="1642177"/>
                    <a:pt x="891445" y="1654058"/>
                  </a:cubicBezTo>
                  <a:cubicBezTo>
                    <a:pt x="818214" y="1668532"/>
                    <a:pt x="740015" y="1656651"/>
                    <a:pt x="663112" y="1656003"/>
                  </a:cubicBezTo>
                  <a:cubicBezTo>
                    <a:pt x="666137" y="1652546"/>
                    <a:pt x="667649" y="1648874"/>
                    <a:pt x="670457" y="1647578"/>
                  </a:cubicBezTo>
                  <a:cubicBezTo>
                    <a:pt x="687523" y="1640017"/>
                    <a:pt x="704804" y="1632672"/>
                    <a:pt x="722302" y="1625760"/>
                  </a:cubicBezTo>
                  <a:cubicBezTo>
                    <a:pt x="847809" y="1574995"/>
                    <a:pt x="957330" y="1500901"/>
                    <a:pt x="1049355" y="1401316"/>
                  </a:cubicBezTo>
                  <a:cubicBezTo>
                    <a:pt x="1069444" y="1379714"/>
                    <a:pt x="1086294" y="1356168"/>
                    <a:pt x="1084566" y="1318365"/>
                  </a:cubicBezTo>
                  <a:cubicBezTo>
                    <a:pt x="1064692" y="1322469"/>
                    <a:pt x="1048274" y="1324197"/>
                    <a:pt x="1032721" y="1329166"/>
                  </a:cubicBezTo>
                  <a:cubicBezTo>
                    <a:pt x="961219" y="1352064"/>
                    <a:pt x="889284" y="1374530"/>
                    <a:pt x="818430" y="1399372"/>
                  </a:cubicBezTo>
                  <a:cubicBezTo>
                    <a:pt x="730294" y="1430479"/>
                    <a:pt x="650799" y="1479083"/>
                    <a:pt x="584913" y="1543889"/>
                  </a:cubicBezTo>
                  <a:cubicBezTo>
                    <a:pt x="520324" y="1607182"/>
                    <a:pt x="452494" y="1654922"/>
                    <a:pt x="365870" y="1661403"/>
                  </a:cubicBezTo>
                  <a:cubicBezTo>
                    <a:pt x="369542" y="1570459"/>
                    <a:pt x="418579" y="1500037"/>
                    <a:pt x="484033" y="1433071"/>
                  </a:cubicBezTo>
                  <a:cubicBezTo>
                    <a:pt x="548622" y="1367185"/>
                    <a:pt x="597443" y="1287690"/>
                    <a:pt x="628549" y="1199554"/>
                  </a:cubicBezTo>
                  <a:cubicBezTo>
                    <a:pt x="653392" y="1128700"/>
                    <a:pt x="675858" y="1056981"/>
                    <a:pt x="698756" y="985263"/>
                  </a:cubicBezTo>
                  <a:cubicBezTo>
                    <a:pt x="703724" y="969710"/>
                    <a:pt x="705452" y="953292"/>
                    <a:pt x="709556" y="933419"/>
                  </a:cubicBezTo>
                  <a:cubicBezTo>
                    <a:pt x="671969" y="931690"/>
                    <a:pt x="648423" y="948540"/>
                    <a:pt x="626605" y="968630"/>
                  </a:cubicBezTo>
                  <a:cubicBezTo>
                    <a:pt x="527236" y="1060654"/>
                    <a:pt x="452926" y="1170176"/>
                    <a:pt x="402161" y="1295683"/>
                  </a:cubicBezTo>
                  <a:cubicBezTo>
                    <a:pt x="395033" y="1312964"/>
                    <a:pt x="387904" y="1330462"/>
                    <a:pt x="380343" y="1347527"/>
                  </a:cubicBezTo>
                  <a:cubicBezTo>
                    <a:pt x="379047" y="1350336"/>
                    <a:pt x="375375" y="1351848"/>
                    <a:pt x="371919" y="1354872"/>
                  </a:cubicBezTo>
                  <a:cubicBezTo>
                    <a:pt x="371487" y="1277969"/>
                    <a:pt x="359390" y="1199554"/>
                    <a:pt x="373863" y="1126540"/>
                  </a:cubicBezTo>
                  <a:cubicBezTo>
                    <a:pt x="385744" y="1066918"/>
                    <a:pt x="424411" y="1010321"/>
                    <a:pt x="459406" y="957829"/>
                  </a:cubicBezTo>
                  <a:cubicBezTo>
                    <a:pt x="497642" y="900368"/>
                    <a:pt x="547758" y="850899"/>
                    <a:pt x="587506" y="794518"/>
                  </a:cubicBezTo>
                  <a:cubicBezTo>
                    <a:pt x="607379" y="766220"/>
                    <a:pt x="619909" y="730793"/>
                    <a:pt x="628981" y="696878"/>
                  </a:cubicBezTo>
                  <a:cubicBezTo>
                    <a:pt x="647559" y="628184"/>
                    <a:pt x="661600" y="558193"/>
                    <a:pt x="676938" y="488635"/>
                  </a:cubicBezTo>
                  <a:cubicBezTo>
                    <a:pt x="678018" y="484099"/>
                    <a:pt x="673697" y="478482"/>
                    <a:pt x="671105" y="471138"/>
                  </a:cubicBezTo>
                  <a:cubicBezTo>
                    <a:pt x="627037" y="481075"/>
                    <a:pt x="599819" y="512397"/>
                    <a:pt x="574977" y="544800"/>
                  </a:cubicBezTo>
                  <a:cubicBezTo>
                    <a:pt x="499154" y="643521"/>
                    <a:pt x="429596" y="745914"/>
                    <a:pt x="391792" y="866453"/>
                  </a:cubicBezTo>
                  <a:cubicBezTo>
                    <a:pt x="389848" y="872717"/>
                    <a:pt x="385744" y="878334"/>
                    <a:pt x="378615" y="883086"/>
                  </a:cubicBezTo>
                  <a:cubicBezTo>
                    <a:pt x="376023" y="793222"/>
                    <a:pt x="367814" y="703142"/>
                    <a:pt x="410370" y="620407"/>
                  </a:cubicBezTo>
                  <a:cubicBezTo>
                    <a:pt x="464375" y="515854"/>
                    <a:pt x="461351" y="406980"/>
                    <a:pt x="438236" y="296378"/>
                  </a:cubicBezTo>
                  <a:cubicBezTo>
                    <a:pt x="419227" y="206298"/>
                    <a:pt x="399137" y="116650"/>
                    <a:pt x="378831" y="26786"/>
                  </a:cubicBezTo>
                  <a:cubicBezTo>
                    <a:pt x="377319" y="20306"/>
                    <a:pt x="371487" y="14689"/>
                    <a:pt x="361982" y="0"/>
                  </a:cubicBezTo>
                  <a:cubicBezTo>
                    <a:pt x="346212" y="24842"/>
                    <a:pt x="329579" y="43204"/>
                    <a:pt x="322018" y="64374"/>
                  </a:cubicBezTo>
                  <a:cubicBezTo>
                    <a:pt x="282271" y="172167"/>
                    <a:pt x="246196" y="282769"/>
                    <a:pt x="259157" y="399203"/>
                  </a:cubicBezTo>
                  <a:cubicBezTo>
                    <a:pt x="271470" y="510453"/>
                    <a:pt x="277950" y="624511"/>
                    <a:pt x="331307" y="727336"/>
                  </a:cubicBezTo>
                  <a:cubicBezTo>
                    <a:pt x="350749" y="764924"/>
                    <a:pt x="354853" y="804887"/>
                    <a:pt x="349885" y="847443"/>
                  </a:cubicBezTo>
                  <a:cubicBezTo>
                    <a:pt x="343836" y="899504"/>
                    <a:pt x="343620" y="952212"/>
                    <a:pt x="341028" y="1004705"/>
                  </a:cubicBezTo>
                  <a:cubicBezTo>
                    <a:pt x="337140" y="1005569"/>
                    <a:pt x="333035" y="1006649"/>
                    <a:pt x="329147" y="1007513"/>
                  </a:cubicBezTo>
                  <a:cubicBezTo>
                    <a:pt x="288751" y="785445"/>
                    <a:pt x="202560" y="580443"/>
                    <a:pt x="98870" y="379546"/>
                  </a:cubicBezTo>
                  <a:cubicBezTo>
                    <a:pt x="76837" y="378898"/>
                    <a:pt x="71652" y="400499"/>
                    <a:pt x="70788" y="417565"/>
                  </a:cubicBezTo>
                  <a:cubicBezTo>
                    <a:pt x="67764" y="484963"/>
                    <a:pt x="57611" y="554089"/>
                    <a:pt x="68628" y="619327"/>
                  </a:cubicBezTo>
                  <a:cubicBezTo>
                    <a:pt x="94550" y="772052"/>
                    <a:pt x="146611" y="916569"/>
                    <a:pt x="230858" y="1049205"/>
                  </a:cubicBezTo>
                  <a:cubicBezTo>
                    <a:pt x="270822" y="1112066"/>
                    <a:pt x="304089" y="1180544"/>
                    <a:pt x="330875" y="1250319"/>
                  </a:cubicBezTo>
                  <a:cubicBezTo>
                    <a:pt x="346428" y="1290714"/>
                    <a:pt x="342972" y="1338454"/>
                    <a:pt x="347940" y="1381442"/>
                  </a:cubicBezTo>
                  <a:cubicBezTo>
                    <a:pt x="339948" y="1384250"/>
                    <a:pt x="338436" y="1385115"/>
                    <a:pt x="336708" y="1385330"/>
                  </a:cubicBezTo>
                  <a:cubicBezTo>
                    <a:pt x="335195" y="1385547"/>
                    <a:pt x="332603" y="1385115"/>
                    <a:pt x="331955" y="1384250"/>
                  </a:cubicBezTo>
                  <a:cubicBezTo>
                    <a:pt x="231506" y="1206251"/>
                    <a:pt x="131273" y="1028035"/>
                    <a:pt x="30176" y="847875"/>
                  </a:cubicBezTo>
                  <a:cubicBezTo>
                    <a:pt x="-2226" y="856732"/>
                    <a:pt x="2094" y="883518"/>
                    <a:pt x="798" y="906200"/>
                  </a:cubicBezTo>
                  <a:cubicBezTo>
                    <a:pt x="-4603" y="1011185"/>
                    <a:pt x="17863" y="1111634"/>
                    <a:pt x="54587" y="1209059"/>
                  </a:cubicBezTo>
                  <a:cubicBezTo>
                    <a:pt x="102975" y="1337374"/>
                    <a:pt x="177069" y="1450136"/>
                    <a:pt x="268445" y="1551449"/>
                  </a:cubicBezTo>
                  <a:cubicBezTo>
                    <a:pt x="298472" y="1584716"/>
                    <a:pt x="325042" y="1701798"/>
                    <a:pt x="325042" y="1701798"/>
                  </a:cubicBezTo>
                  <a:cubicBezTo>
                    <a:pt x="325042" y="1701798"/>
                    <a:pt x="434996" y="1730961"/>
                    <a:pt x="465455" y="1758396"/>
                  </a:cubicBezTo>
                  <a:cubicBezTo>
                    <a:pt x="566552" y="1849772"/>
                    <a:pt x="679530" y="1923650"/>
                    <a:pt x="807845" y="1972254"/>
                  </a:cubicBezTo>
                  <a:cubicBezTo>
                    <a:pt x="905486" y="2009194"/>
                    <a:pt x="1005719" y="2031660"/>
                    <a:pt x="1110704" y="2026043"/>
                  </a:cubicBezTo>
                  <a:cubicBezTo>
                    <a:pt x="1133386" y="2024963"/>
                    <a:pt x="1160172" y="2029284"/>
                    <a:pt x="1169029" y="1996665"/>
                  </a:cubicBezTo>
                  <a:cubicBezTo>
                    <a:pt x="989085" y="1895352"/>
                    <a:pt x="810869" y="1795119"/>
                    <a:pt x="632654" y="1694886"/>
                  </a:cubicBezTo>
                  <a:cubicBezTo>
                    <a:pt x="631574" y="1694238"/>
                    <a:pt x="631358" y="1691646"/>
                    <a:pt x="631574" y="1690134"/>
                  </a:cubicBezTo>
                  <a:cubicBezTo>
                    <a:pt x="631790" y="1688405"/>
                    <a:pt x="632654" y="1686893"/>
                    <a:pt x="635462" y="1678901"/>
                  </a:cubicBezTo>
                  <a:cubicBezTo>
                    <a:pt x="678450" y="1683869"/>
                    <a:pt x="725974" y="1680629"/>
                    <a:pt x="766586" y="1695966"/>
                  </a:cubicBezTo>
                  <a:cubicBezTo>
                    <a:pt x="836144" y="1722752"/>
                    <a:pt x="904622" y="1756019"/>
                    <a:pt x="967699" y="1795983"/>
                  </a:cubicBezTo>
                  <a:cubicBezTo>
                    <a:pt x="1100335" y="1880230"/>
                    <a:pt x="1244852" y="1932291"/>
                    <a:pt x="1397577" y="1958213"/>
                  </a:cubicBezTo>
                  <a:cubicBezTo>
                    <a:pt x="1462815" y="1969230"/>
                    <a:pt x="1532157" y="1959293"/>
                    <a:pt x="1599339" y="1956053"/>
                  </a:cubicBezTo>
                  <a:cubicBezTo>
                    <a:pt x="1616405" y="1955189"/>
                    <a:pt x="1638007" y="1950004"/>
                    <a:pt x="1637359" y="1927971"/>
                  </a:cubicBezTo>
                  <a:cubicBezTo>
                    <a:pt x="1436461" y="1824281"/>
                    <a:pt x="1231459" y="1738090"/>
                    <a:pt x="1009175" y="1697478"/>
                  </a:cubicBezTo>
                  <a:cubicBezTo>
                    <a:pt x="1010039" y="1693590"/>
                    <a:pt x="1011119" y="1689485"/>
                    <a:pt x="1011983" y="1685597"/>
                  </a:cubicBezTo>
                  <a:cubicBezTo>
                    <a:pt x="1064476" y="1683005"/>
                    <a:pt x="1117185" y="1682789"/>
                    <a:pt x="1169029" y="1676740"/>
                  </a:cubicBezTo>
                  <a:cubicBezTo>
                    <a:pt x="1211585" y="1671772"/>
                    <a:pt x="1251548" y="1675876"/>
                    <a:pt x="1289136" y="1695318"/>
                  </a:cubicBezTo>
                  <a:cubicBezTo>
                    <a:pt x="1392177" y="1748675"/>
                    <a:pt x="1506019" y="1755155"/>
                    <a:pt x="1617269" y="1767468"/>
                  </a:cubicBezTo>
                  <a:cubicBezTo>
                    <a:pt x="1733703" y="1780429"/>
                    <a:pt x="1844305" y="1744570"/>
                    <a:pt x="1952746" y="1705471"/>
                  </a:cubicBezTo>
                  <a:cubicBezTo>
                    <a:pt x="1974132" y="1697694"/>
                    <a:pt x="1992278" y="1681277"/>
                    <a:pt x="2017120" y="1665507"/>
                  </a:cubicBezTo>
                  <a:cubicBezTo>
                    <a:pt x="2003295" y="1656434"/>
                    <a:pt x="1997678" y="1650602"/>
                    <a:pt x="1991198" y="1649090"/>
                  </a:cubicBezTo>
                  <a:close/>
                  <a:moveTo>
                    <a:pt x="664408" y="974462"/>
                  </a:moveTo>
                  <a:cubicBezTo>
                    <a:pt x="626173" y="1181409"/>
                    <a:pt x="542358" y="1362865"/>
                    <a:pt x="375807" y="1507165"/>
                  </a:cubicBezTo>
                  <a:cubicBezTo>
                    <a:pt x="402377" y="1286826"/>
                    <a:pt x="505418" y="1115523"/>
                    <a:pt x="664408" y="974462"/>
                  </a:cubicBezTo>
                  <a:close/>
                  <a:moveTo>
                    <a:pt x="642591" y="519742"/>
                  </a:moveTo>
                  <a:cubicBezTo>
                    <a:pt x="638702" y="546744"/>
                    <a:pt x="636110" y="572667"/>
                    <a:pt x="631358" y="598157"/>
                  </a:cubicBezTo>
                  <a:cubicBezTo>
                    <a:pt x="613212" y="697310"/>
                    <a:pt x="581457" y="789982"/>
                    <a:pt x="510603" y="866021"/>
                  </a:cubicBezTo>
                  <a:cubicBezTo>
                    <a:pt x="465023" y="915057"/>
                    <a:pt x="423331" y="967766"/>
                    <a:pt x="377751" y="1021122"/>
                  </a:cubicBezTo>
                  <a:cubicBezTo>
                    <a:pt x="379479" y="894751"/>
                    <a:pt x="555751" y="561218"/>
                    <a:pt x="642591" y="519742"/>
                  </a:cubicBezTo>
                  <a:close/>
                  <a:moveTo>
                    <a:pt x="319642" y="1161751"/>
                  </a:moveTo>
                  <a:cubicBezTo>
                    <a:pt x="301712" y="1129996"/>
                    <a:pt x="286591" y="1096081"/>
                    <a:pt x="265421" y="1066486"/>
                  </a:cubicBezTo>
                  <a:cubicBezTo>
                    <a:pt x="171885" y="935579"/>
                    <a:pt x="123713" y="786526"/>
                    <a:pt x="89366" y="631856"/>
                  </a:cubicBezTo>
                  <a:cubicBezTo>
                    <a:pt x="75540" y="569426"/>
                    <a:pt x="82885" y="508293"/>
                    <a:pt x="98006" y="446728"/>
                  </a:cubicBezTo>
                  <a:cubicBezTo>
                    <a:pt x="225458" y="668147"/>
                    <a:pt x="299336" y="905552"/>
                    <a:pt x="331739" y="1156134"/>
                  </a:cubicBezTo>
                  <a:cubicBezTo>
                    <a:pt x="327635" y="1158079"/>
                    <a:pt x="323530" y="1160023"/>
                    <a:pt x="319642" y="1161751"/>
                  </a:cubicBezTo>
                  <a:close/>
                  <a:moveTo>
                    <a:pt x="329363" y="1583852"/>
                  </a:moveTo>
                  <a:cubicBezTo>
                    <a:pt x="160220" y="1435015"/>
                    <a:pt x="1878" y="1129780"/>
                    <a:pt x="27800" y="904904"/>
                  </a:cubicBezTo>
                  <a:cubicBezTo>
                    <a:pt x="36873" y="913113"/>
                    <a:pt x="41841" y="915921"/>
                    <a:pt x="44434" y="920241"/>
                  </a:cubicBezTo>
                  <a:cubicBezTo>
                    <a:pt x="109023" y="1030195"/>
                    <a:pt x="174909" y="1139069"/>
                    <a:pt x="236907" y="1250535"/>
                  </a:cubicBezTo>
                  <a:cubicBezTo>
                    <a:pt x="268661" y="1307780"/>
                    <a:pt x="294800" y="1368481"/>
                    <a:pt x="320506" y="1428750"/>
                  </a:cubicBezTo>
                  <a:cubicBezTo>
                    <a:pt x="341460" y="1477787"/>
                    <a:pt x="336492" y="1529199"/>
                    <a:pt x="329363" y="1583852"/>
                  </a:cubicBezTo>
                  <a:close/>
                  <a:moveTo>
                    <a:pt x="346428" y="706598"/>
                  </a:moveTo>
                  <a:cubicBezTo>
                    <a:pt x="269526" y="486907"/>
                    <a:pt x="253540" y="276072"/>
                    <a:pt x="350965" y="60485"/>
                  </a:cubicBezTo>
                  <a:cubicBezTo>
                    <a:pt x="358525" y="68694"/>
                    <a:pt x="362414" y="71070"/>
                    <a:pt x="363278" y="74095"/>
                  </a:cubicBezTo>
                  <a:cubicBezTo>
                    <a:pt x="381856" y="148405"/>
                    <a:pt x="402593" y="222500"/>
                    <a:pt x="417931" y="297674"/>
                  </a:cubicBezTo>
                  <a:cubicBezTo>
                    <a:pt x="449686" y="453424"/>
                    <a:pt x="431108" y="557761"/>
                    <a:pt x="346428" y="706598"/>
                  </a:cubicBezTo>
                  <a:close/>
                  <a:moveTo>
                    <a:pt x="766802" y="1790582"/>
                  </a:moveTo>
                  <a:cubicBezTo>
                    <a:pt x="878051" y="1852580"/>
                    <a:pt x="987141" y="1918466"/>
                    <a:pt x="1097095" y="1983055"/>
                  </a:cubicBezTo>
                  <a:cubicBezTo>
                    <a:pt x="1101415" y="1985648"/>
                    <a:pt x="1104223" y="1990616"/>
                    <a:pt x="1112432" y="1999689"/>
                  </a:cubicBezTo>
                  <a:cubicBezTo>
                    <a:pt x="887556" y="2025179"/>
                    <a:pt x="582321" y="1867053"/>
                    <a:pt x="433484" y="1697910"/>
                  </a:cubicBezTo>
                  <a:cubicBezTo>
                    <a:pt x="488137" y="1690782"/>
                    <a:pt x="539549" y="1685813"/>
                    <a:pt x="588802" y="1706767"/>
                  </a:cubicBezTo>
                  <a:cubicBezTo>
                    <a:pt x="649071" y="1732689"/>
                    <a:pt x="709772" y="1758612"/>
                    <a:pt x="766802" y="1790582"/>
                  </a:cubicBezTo>
                  <a:close/>
                  <a:moveTo>
                    <a:pt x="509955" y="1651466"/>
                  </a:moveTo>
                  <a:cubicBezTo>
                    <a:pt x="654256" y="1484915"/>
                    <a:pt x="835928" y="1401100"/>
                    <a:pt x="1042658" y="1362865"/>
                  </a:cubicBezTo>
                  <a:cubicBezTo>
                    <a:pt x="901813" y="1521855"/>
                    <a:pt x="730510" y="1624896"/>
                    <a:pt x="509955" y="1651466"/>
                  </a:cubicBezTo>
                  <a:close/>
                  <a:moveTo>
                    <a:pt x="1570609" y="1929267"/>
                  </a:moveTo>
                  <a:cubicBezTo>
                    <a:pt x="1509043" y="1944172"/>
                    <a:pt x="1447910" y="1951733"/>
                    <a:pt x="1385480" y="1937907"/>
                  </a:cubicBezTo>
                  <a:cubicBezTo>
                    <a:pt x="1230811" y="1903560"/>
                    <a:pt x="1081757" y="1855388"/>
                    <a:pt x="950850" y="1761852"/>
                  </a:cubicBezTo>
                  <a:cubicBezTo>
                    <a:pt x="921255" y="1740682"/>
                    <a:pt x="887556" y="1725561"/>
                    <a:pt x="855585" y="1707631"/>
                  </a:cubicBezTo>
                  <a:cubicBezTo>
                    <a:pt x="857530" y="1703527"/>
                    <a:pt x="859258" y="1699638"/>
                    <a:pt x="861202" y="1695534"/>
                  </a:cubicBezTo>
                  <a:cubicBezTo>
                    <a:pt x="1111784" y="1728153"/>
                    <a:pt x="1349189" y="1801815"/>
                    <a:pt x="1570609" y="1929267"/>
                  </a:cubicBezTo>
                  <a:close/>
                  <a:moveTo>
                    <a:pt x="996214" y="1649090"/>
                  </a:moveTo>
                  <a:cubicBezTo>
                    <a:pt x="1049787" y="1603510"/>
                    <a:pt x="1102279" y="1561818"/>
                    <a:pt x="1151316" y="1516238"/>
                  </a:cubicBezTo>
                  <a:cubicBezTo>
                    <a:pt x="1227570" y="1445600"/>
                    <a:pt x="1320027" y="1413629"/>
                    <a:pt x="1419179" y="1395483"/>
                  </a:cubicBezTo>
                  <a:cubicBezTo>
                    <a:pt x="1444669" y="1390731"/>
                    <a:pt x="1470592" y="1388139"/>
                    <a:pt x="1497594" y="1384250"/>
                  </a:cubicBezTo>
                  <a:cubicBezTo>
                    <a:pt x="1456335" y="1471522"/>
                    <a:pt x="1122585" y="1647794"/>
                    <a:pt x="996214" y="1649090"/>
                  </a:cubicBezTo>
                  <a:close/>
                  <a:moveTo>
                    <a:pt x="1310954" y="1680845"/>
                  </a:moveTo>
                  <a:cubicBezTo>
                    <a:pt x="1459575" y="1596165"/>
                    <a:pt x="1564128" y="1577587"/>
                    <a:pt x="1720094" y="1609342"/>
                  </a:cubicBezTo>
                  <a:cubicBezTo>
                    <a:pt x="1795269" y="1624680"/>
                    <a:pt x="1869147" y="1645418"/>
                    <a:pt x="1943674" y="1663995"/>
                  </a:cubicBezTo>
                  <a:cubicBezTo>
                    <a:pt x="1946914" y="1664859"/>
                    <a:pt x="1949290" y="1668748"/>
                    <a:pt x="1957283" y="1676308"/>
                  </a:cubicBezTo>
                  <a:cubicBezTo>
                    <a:pt x="1741480" y="1773733"/>
                    <a:pt x="1530429" y="1757747"/>
                    <a:pt x="1310954" y="1680845"/>
                  </a:cubicBezTo>
                  <a:close/>
                </a:path>
              </a:pathLst>
            </a:custGeom>
            <a:grpFill/>
            <a:ln w="21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图形 12">
              <a:extLst>
                <a:ext uri="{FF2B5EF4-FFF2-40B4-BE49-F238E27FC236}">
                  <a16:creationId xmlns:a16="http://schemas.microsoft.com/office/drawing/2014/main" id="{9E5F4F93-D6A2-B068-E5B6-D2A5EC43EBFD}"/>
                </a:ext>
              </a:extLst>
            </p:cNvPr>
            <p:cNvSpPr/>
            <p:nvPr/>
          </p:nvSpPr>
          <p:spPr>
            <a:xfrm rot="5400000">
              <a:off x="213624" y="228748"/>
              <a:ext cx="1078194" cy="1083421"/>
            </a:xfrm>
            <a:custGeom>
              <a:avLst/>
              <a:gdLst>
                <a:gd name="connsiteX0" fmla="*/ 1991198 w 2017120"/>
                <a:gd name="connsiteY0" fmla="*/ 1649090 h 2026899"/>
                <a:gd name="connsiteX1" fmla="*/ 1721606 w 2017120"/>
                <a:gd name="connsiteY1" fmla="*/ 1589685 h 2026899"/>
                <a:gd name="connsiteX2" fmla="*/ 1397577 w 2017120"/>
                <a:gd name="connsiteY2" fmla="*/ 1617551 h 2026899"/>
                <a:gd name="connsiteX3" fmla="*/ 1134898 w 2017120"/>
                <a:gd name="connsiteY3" fmla="*/ 1649306 h 2026899"/>
                <a:gd name="connsiteX4" fmla="*/ 1151532 w 2017120"/>
                <a:gd name="connsiteY4" fmla="*/ 1636129 h 2026899"/>
                <a:gd name="connsiteX5" fmla="*/ 1473184 w 2017120"/>
                <a:gd name="connsiteY5" fmla="*/ 1452945 h 2026899"/>
                <a:gd name="connsiteX6" fmla="*/ 1546847 w 2017120"/>
                <a:gd name="connsiteY6" fmla="*/ 1356816 h 2026899"/>
                <a:gd name="connsiteX7" fmla="*/ 1529349 w 2017120"/>
                <a:gd name="connsiteY7" fmla="*/ 1350984 h 2026899"/>
                <a:gd name="connsiteX8" fmla="*/ 1321107 w 2017120"/>
                <a:gd name="connsiteY8" fmla="*/ 1398940 h 2026899"/>
                <a:gd name="connsiteX9" fmla="*/ 1223466 w 2017120"/>
                <a:gd name="connsiteY9" fmla="*/ 1440415 h 2026899"/>
                <a:gd name="connsiteX10" fmla="*/ 1060155 w 2017120"/>
                <a:gd name="connsiteY10" fmla="*/ 1568515 h 2026899"/>
                <a:gd name="connsiteX11" fmla="*/ 891445 w 2017120"/>
                <a:gd name="connsiteY11" fmla="*/ 1654058 h 2026899"/>
                <a:gd name="connsiteX12" fmla="*/ 663112 w 2017120"/>
                <a:gd name="connsiteY12" fmla="*/ 1656003 h 2026899"/>
                <a:gd name="connsiteX13" fmla="*/ 670457 w 2017120"/>
                <a:gd name="connsiteY13" fmla="*/ 1647578 h 2026899"/>
                <a:gd name="connsiteX14" fmla="*/ 722302 w 2017120"/>
                <a:gd name="connsiteY14" fmla="*/ 1625760 h 2026899"/>
                <a:gd name="connsiteX15" fmla="*/ 1049355 w 2017120"/>
                <a:gd name="connsiteY15" fmla="*/ 1401316 h 2026899"/>
                <a:gd name="connsiteX16" fmla="*/ 1084566 w 2017120"/>
                <a:gd name="connsiteY16" fmla="*/ 1318365 h 2026899"/>
                <a:gd name="connsiteX17" fmla="*/ 1032721 w 2017120"/>
                <a:gd name="connsiteY17" fmla="*/ 1329166 h 2026899"/>
                <a:gd name="connsiteX18" fmla="*/ 818430 w 2017120"/>
                <a:gd name="connsiteY18" fmla="*/ 1399372 h 2026899"/>
                <a:gd name="connsiteX19" fmla="*/ 584913 w 2017120"/>
                <a:gd name="connsiteY19" fmla="*/ 1543889 h 2026899"/>
                <a:gd name="connsiteX20" fmla="*/ 365870 w 2017120"/>
                <a:gd name="connsiteY20" fmla="*/ 1661403 h 2026899"/>
                <a:gd name="connsiteX21" fmla="*/ 484033 w 2017120"/>
                <a:gd name="connsiteY21" fmla="*/ 1433071 h 2026899"/>
                <a:gd name="connsiteX22" fmla="*/ 628549 w 2017120"/>
                <a:gd name="connsiteY22" fmla="*/ 1199554 h 2026899"/>
                <a:gd name="connsiteX23" fmla="*/ 698756 w 2017120"/>
                <a:gd name="connsiteY23" fmla="*/ 985263 h 2026899"/>
                <a:gd name="connsiteX24" fmla="*/ 709556 w 2017120"/>
                <a:gd name="connsiteY24" fmla="*/ 933419 h 2026899"/>
                <a:gd name="connsiteX25" fmla="*/ 626605 w 2017120"/>
                <a:gd name="connsiteY25" fmla="*/ 968630 h 2026899"/>
                <a:gd name="connsiteX26" fmla="*/ 402161 w 2017120"/>
                <a:gd name="connsiteY26" fmla="*/ 1295683 h 2026899"/>
                <a:gd name="connsiteX27" fmla="*/ 380343 w 2017120"/>
                <a:gd name="connsiteY27" fmla="*/ 1347527 h 2026899"/>
                <a:gd name="connsiteX28" fmla="*/ 371919 w 2017120"/>
                <a:gd name="connsiteY28" fmla="*/ 1354872 h 2026899"/>
                <a:gd name="connsiteX29" fmla="*/ 373863 w 2017120"/>
                <a:gd name="connsiteY29" fmla="*/ 1126540 h 2026899"/>
                <a:gd name="connsiteX30" fmla="*/ 459406 w 2017120"/>
                <a:gd name="connsiteY30" fmla="*/ 957829 h 2026899"/>
                <a:gd name="connsiteX31" fmla="*/ 587506 w 2017120"/>
                <a:gd name="connsiteY31" fmla="*/ 794518 h 2026899"/>
                <a:gd name="connsiteX32" fmla="*/ 628981 w 2017120"/>
                <a:gd name="connsiteY32" fmla="*/ 696878 h 2026899"/>
                <a:gd name="connsiteX33" fmla="*/ 676938 w 2017120"/>
                <a:gd name="connsiteY33" fmla="*/ 488635 h 2026899"/>
                <a:gd name="connsiteX34" fmla="*/ 671105 w 2017120"/>
                <a:gd name="connsiteY34" fmla="*/ 471138 h 2026899"/>
                <a:gd name="connsiteX35" fmla="*/ 574977 w 2017120"/>
                <a:gd name="connsiteY35" fmla="*/ 544800 h 2026899"/>
                <a:gd name="connsiteX36" fmla="*/ 391792 w 2017120"/>
                <a:gd name="connsiteY36" fmla="*/ 866453 h 2026899"/>
                <a:gd name="connsiteX37" fmla="*/ 378615 w 2017120"/>
                <a:gd name="connsiteY37" fmla="*/ 883086 h 2026899"/>
                <a:gd name="connsiteX38" fmla="*/ 410370 w 2017120"/>
                <a:gd name="connsiteY38" fmla="*/ 620407 h 2026899"/>
                <a:gd name="connsiteX39" fmla="*/ 438236 w 2017120"/>
                <a:gd name="connsiteY39" fmla="*/ 296378 h 2026899"/>
                <a:gd name="connsiteX40" fmla="*/ 378831 w 2017120"/>
                <a:gd name="connsiteY40" fmla="*/ 26786 h 2026899"/>
                <a:gd name="connsiteX41" fmla="*/ 361982 w 2017120"/>
                <a:gd name="connsiteY41" fmla="*/ 0 h 2026899"/>
                <a:gd name="connsiteX42" fmla="*/ 322018 w 2017120"/>
                <a:gd name="connsiteY42" fmla="*/ 64374 h 2026899"/>
                <a:gd name="connsiteX43" fmla="*/ 259157 w 2017120"/>
                <a:gd name="connsiteY43" fmla="*/ 399203 h 2026899"/>
                <a:gd name="connsiteX44" fmla="*/ 331307 w 2017120"/>
                <a:gd name="connsiteY44" fmla="*/ 727336 h 2026899"/>
                <a:gd name="connsiteX45" fmla="*/ 349885 w 2017120"/>
                <a:gd name="connsiteY45" fmla="*/ 847443 h 2026899"/>
                <a:gd name="connsiteX46" fmla="*/ 341028 w 2017120"/>
                <a:gd name="connsiteY46" fmla="*/ 1004705 h 2026899"/>
                <a:gd name="connsiteX47" fmla="*/ 329147 w 2017120"/>
                <a:gd name="connsiteY47" fmla="*/ 1007513 h 2026899"/>
                <a:gd name="connsiteX48" fmla="*/ 98870 w 2017120"/>
                <a:gd name="connsiteY48" fmla="*/ 379546 h 2026899"/>
                <a:gd name="connsiteX49" fmla="*/ 70788 w 2017120"/>
                <a:gd name="connsiteY49" fmla="*/ 417565 h 2026899"/>
                <a:gd name="connsiteX50" fmla="*/ 68628 w 2017120"/>
                <a:gd name="connsiteY50" fmla="*/ 619327 h 2026899"/>
                <a:gd name="connsiteX51" fmla="*/ 230858 w 2017120"/>
                <a:gd name="connsiteY51" fmla="*/ 1049205 h 2026899"/>
                <a:gd name="connsiteX52" fmla="*/ 330875 w 2017120"/>
                <a:gd name="connsiteY52" fmla="*/ 1250319 h 2026899"/>
                <a:gd name="connsiteX53" fmla="*/ 347940 w 2017120"/>
                <a:gd name="connsiteY53" fmla="*/ 1381442 h 2026899"/>
                <a:gd name="connsiteX54" fmla="*/ 336708 w 2017120"/>
                <a:gd name="connsiteY54" fmla="*/ 1385330 h 2026899"/>
                <a:gd name="connsiteX55" fmla="*/ 331955 w 2017120"/>
                <a:gd name="connsiteY55" fmla="*/ 1384250 h 2026899"/>
                <a:gd name="connsiteX56" fmla="*/ 30176 w 2017120"/>
                <a:gd name="connsiteY56" fmla="*/ 847875 h 2026899"/>
                <a:gd name="connsiteX57" fmla="*/ 798 w 2017120"/>
                <a:gd name="connsiteY57" fmla="*/ 906200 h 2026899"/>
                <a:gd name="connsiteX58" fmla="*/ 54587 w 2017120"/>
                <a:gd name="connsiteY58" fmla="*/ 1209059 h 2026899"/>
                <a:gd name="connsiteX59" fmla="*/ 268445 w 2017120"/>
                <a:gd name="connsiteY59" fmla="*/ 1551449 h 2026899"/>
                <a:gd name="connsiteX60" fmla="*/ 325042 w 2017120"/>
                <a:gd name="connsiteY60" fmla="*/ 1701798 h 2026899"/>
                <a:gd name="connsiteX61" fmla="*/ 465455 w 2017120"/>
                <a:gd name="connsiteY61" fmla="*/ 1758396 h 2026899"/>
                <a:gd name="connsiteX62" fmla="*/ 807845 w 2017120"/>
                <a:gd name="connsiteY62" fmla="*/ 1972254 h 2026899"/>
                <a:gd name="connsiteX63" fmla="*/ 1110704 w 2017120"/>
                <a:gd name="connsiteY63" fmla="*/ 2026043 h 2026899"/>
                <a:gd name="connsiteX64" fmla="*/ 1169029 w 2017120"/>
                <a:gd name="connsiteY64" fmla="*/ 1996665 h 2026899"/>
                <a:gd name="connsiteX65" fmla="*/ 632654 w 2017120"/>
                <a:gd name="connsiteY65" fmla="*/ 1694886 h 2026899"/>
                <a:gd name="connsiteX66" fmla="*/ 631574 w 2017120"/>
                <a:gd name="connsiteY66" fmla="*/ 1690134 h 2026899"/>
                <a:gd name="connsiteX67" fmla="*/ 635462 w 2017120"/>
                <a:gd name="connsiteY67" fmla="*/ 1678901 h 2026899"/>
                <a:gd name="connsiteX68" fmla="*/ 766586 w 2017120"/>
                <a:gd name="connsiteY68" fmla="*/ 1695966 h 2026899"/>
                <a:gd name="connsiteX69" fmla="*/ 967699 w 2017120"/>
                <a:gd name="connsiteY69" fmla="*/ 1795983 h 2026899"/>
                <a:gd name="connsiteX70" fmla="*/ 1397577 w 2017120"/>
                <a:gd name="connsiteY70" fmla="*/ 1958213 h 2026899"/>
                <a:gd name="connsiteX71" fmla="*/ 1599339 w 2017120"/>
                <a:gd name="connsiteY71" fmla="*/ 1956053 h 2026899"/>
                <a:gd name="connsiteX72" fmla="*/ 1637359 w 2017120"/>
                <a:gd name="connsiteY72" fmla="*/ 1927971 h 2026899"/>
                <a:gd name="connsiteX73" fmla="*/ 1009175 w 2017120"/>
                <a:gd name="connsiteY73" fmla="*/ 1697478 h 2026899"/>
                <a:gd name="connsiteX74" fmla="*/ 1011983 w 2017120"/>
                <a:gd name="connsiteY74" fmla="*/ 1685597 h 2026899"/>
                <a:gd name="connsiteX75" fmla="*/ 1169029 w 2017120"/>
                <a:gd name="connsiteY75" fmla="*/ 1676740 h 2026899"/>
                <a:gd name="connsiteX76" fmla="*/ 1289136 w 2017120"/>
                <a:gd name="connsiteY76" fmla="*/ 1695318 h 2026899"/>
                <a:gd name="connsiteX77" fmla="*/ 1617269 w 2017120"/>
                <a:gd name="connsiteY77" fmla="*/ 1767468 h 2026899"/>
                <a:gd name="connsiteX78" fmla="*/ 1952746 w 2017120"/>
                <a:gd name="connsiteY78" fmla="*/ 1705471 h 2026899"/>
                <a:gd name="connsiteX79" fmla="*/ 2017120 w 2017120"/>
                <a:gd name="connsiteY79" fmla="*/ 1665507 h 2026899"/>
                <a:gd name="connsiteX80" fmla="*/ 1991198 w 2017120"/>
                <a:gd name="connsiteY80" fmla="*/ 1649090 h 2026899"/>
                <a:gd name="connsiteX81" fmla="*/ 664408 w 2017120"/>
                <a:gd name="connsiteY81" fmla="*/ 974462 h 2026899"/>
                <a:gd name="connsiteX82" fmla="*/ 375807 w 2017120"/>
                <a:gd name="connsiteY82" fmla="*/ 1507165 h 2026899"/>
                <a:gd name="connsiteX83" fmla="*/ 664408 w 2017120"/>
                <a:gd name="connsiteY83" fmla="*/ 974462 h 2026899"/>
                <a:gd name="connsiteX84" fmla="*/ 642591 w 2017120"/>
                <a:gd name="connsiteY84" fmla="*/ 519742 h 2026899"/>
                <a:gd name="connsiteX85" fmla="*/ 631358 w 2017120"/>
                <a:gd name="connsiteY85" fmla="*/ 598157 h 2026899"/>
                <a:gd name="connsiteX86" fmla="*/ 510603 w 2017120"/>
                <a:gd name="connsiteY86" fmla="*/ 866021 h 2026899"/>
                <a:gd name="connsiteX87" fmla="*/ 377751 w 2017120"/>
                <a:gd name="connsiteY87" fmla="*/ 1021122 h 2026899"/>
                <a:gd name="connsiteX88" fmla="*/ 642591 w 2017120"/>
                <a:gd name="connsiteY88" fmla="*/ 519742 h 2026899"/>
                <a:gd name="connsiteX89" fmla="*/ 319642 w 2017120"/>
                <a:gd name="connsiteY89" fmla="*/ 1161751 h 2026899"/>
                <a:gd name="connsiteX90" fmla="*/ 265421 w 2017120"/>
                <a:gd name="connsiteY90" fmla="*/ 1066486 h 2026899"/>
                <a:gd name="connsiteX91" fmla="*/ 89366 w 2017120"/>
                <a:gd name="connsiteY91" fmla="*/ 631856 h 2026899"/>
                <a:gd name="connsiteX92" fmla="*/ 98006 w 2017120"/>
                <a:gd name="connsiteY92" fmla="*/ 446728 h 2026899"/>
                <a:gd name="connsiteX93" fmla="*/ 331739 w 2017120"/>
                <a:gd name="connsiteY93" fmla="*/ 1156134 h 2026899"/>
                <a:gd name="connsiteX94" fmla="*/ 319642 w 2017120"/>
                <a:gd name="connsiteY94" fmla="*/ 1161751 h 2026899"/>
                <a:gd name="connsiteX95" fmla="*/ 329363 w 2017120"/>
                <a:gd name="connsiteY95" fmla="*/ 1583852 h 2026899"/>
                <a:gd name="connsiteX96" fmla="*/ 27800 w 2017120"/>
                <a:gd name="connsiteY96" fmla="*/ 904904 h 2026899"/>
                <a:gd name="connsiteX97" fmla="*/ 44434 w 2017120"/>
                <a:gd name="connsiteY97" fmla="*/ 920241 h 2026899"/>
                <a:gd name="connsiteX98" fmla="*/ 236907 w 2017120"/>
                <a:gd name="connsiteY98" fmla="*/ 1250535 h 2026899"/>
                <a:gd name="connsiteX99" fmla="*/ 320506 w 2017120"/>
                <a:gd name="connsiteY99" fmla="*/ 1428750 h 2026899"/>
                <a:gd name="connsiteX100" fmla="*/ 329363 w 2017120"/>
                <a:gd name="connsiteY100" fmla="*/ 1583852 h 2026899"/>
                <a:gd name="connsiteX101" fmla="*/ 346428 w 2017120"/>
                <a:gd name="connsiteY101" fmla="*/ 706598 h 2026899"/>
                <a:gd name="connsiteX102" fmla="*/ 350965 w 2017120"/>
                <a:gd name="connsiteY102" fmla="*/ 60485 h 2026899"/>
                <a:gd name="connsiteX103" fmla="*/ 363278 w 2017120"/>
                <a:gd name="connsiteY103" fmla="*/ 74095 h 2026899"/>
                <a:gd name="connsiteX104" fmla="*/ 417931 w 2017120"/>
                <a:gd name="connsiteY104" fmla="*/ 297674 h 2026899"/>
                <a:gd name="connsiteX105" fmla="*/ 346428 w 2017120"/>
                <a:gd name="connsiteY105" fmla="*/ 706598 h 2026899"/>
                <a:gd name="connsiteX106" fmla="*/ 766802 w 2017120"/>
                <a:gd name="connsiteY106" fmla="*/ 1790582 h 2026899"/>
                <a:gd name="connsiteX107" fmla="*/ 1097095 w 2017120"/>
                <a:gd name="connsiteY107" fmla="*/ 1983055 h 2026899"/>
                <a:gd name="connsiteX108" fmla="*/ 1112432 w 2017120"/>
                <a:gd name="connsiteY108" fmla="*/ 1999689 h 2026899"/>
                <a:gd name="connsiteX109" fmla="*/ 433484 w 2017120"/>
                <a:gd name="connsiteY109" fmla="*/ 1697910 h 2026899"/>
                <a:gd name="connsiteX110" fmla="*/ 588802 w 2017120"/>
                <a:gd name="connsiteY110" fmla="*/ 1706767 h 2026899"/>
                <a:gd name="connsiteX111" fmla="*/ 766802 w 2017120"/>
                <a:gd name="connsiteY111" fmla="*/ 1790582 h 2026899"/>
                <a:gd name="connsiteX112" fmla="*/ 509955 w 2017120"/>
                <a:gd name="connsiteY112" fmla="*/ 1651466 h 2026899"/>
                <a:gd name="connsiteX113" fmla="*/ 1042658 w 2017120"/>
                <a:gd name="connsiteY113" fmla="*/ 1362865 h 2026899"/>
                <a:gd name="connsiteX114" fmla="*/ 509955 w 2017120"/>
                <a:gd name="connsiteY114" fmla="*/ 1651466 h 2026899"/>
                <a:gd name="connsiteX115" fmla="*/ 1570609 w 2017120"/>
                <a:gd name="connsiteY115" fmla="*/ 1929267 h 2026899"/>
                <a:gd name="connsiteX116" fmla="*/ 1385480 w 2017120"/>
                <a:gd name="connsiteY116" fmla="*/ 1937907 h 2026899"/>
                <a:gd name="connsiteX117" fmla="*/ 950850 w 2017120"/>
                <a:gd name="connsiteY117" fmla="*/ 1761852 h 2026899"/>
                <a:gd name="connsiteX118" fmla="*/ 855585 w 2017120"/>
                <a:gd name="connsiteY118" fmla="*/ 1707631 h 2026899"/>
                <a:gd name="connsiteX119" fmla="*/ 861202 w 2017120"/>
                <a:gd name="connsiteY119" fmla="*/ 1695534 h 2026899"/>
                <a:gd name="connsiteX120" fmla="*/ 1570609 w 2017120"/>
                <a:gd name="connsiteY120" fmla="*/ 1929267 h 2026899"/>
                <a:gd name="connsiteX121" fmla="*/ 996214 w 2017120"/>
                <a:gd name="connsiteY121" fmla="*/ 1649090 h 2026899"/>
                <a:gd name="connsiteX122" fmla="*/ 1151316 w 2017120"/>
                <a:gd name="connsiteY122" fmla="*/ 1516238 h 2026899"/>
                <a:gd name="connsiteX123" fmla="*/ 1419179 w 2017120"/>
                <a:gd name="connsiteY123" fmla="*/ 1395483 h 2026899"/>
                <a:gd name="connsiteX124" fmla="*/ 1497594 w 2017120"/>
                <a:gd name="connsiteY124" fmla="*/ 1384250 h 2026899"/>
                <a:gd name="connsiteX125" fmla="*/ 996214 w 2017120"/>
                <a:gd name="connsiteY125" fmla="*/ 1649090 h 2026899"/>
                <a:gd name="connsiteX126" fmla="*/ 1310954 w 2017120"/>
                <a:gd name="connsiteY126" fmla="*/ 1680845 h 2026899"/>
                <a:gd name="connsiteX127" fmla="*/ 1720094 w 2017120"/>
                <a:gd name="connsiteY127" fmla="*/ 1609342 h 2026899"/>
                <a:gd name="connsiteX128" fmla="*/ 1943674 w 2017120"/>
                <a:gd name="connsiteY128" fmla="*/ 1663995 h 2026899"/>
                <a:gd name="connsiteX129" fmla="*/ 1957283 w 2017120"/>
                <a:gd name="connsiteY129" fmla="*/ 1676308 h 2026899"/>
                <a:gd name="connsiteX130" fmla="*/ 1310954 w 2017120"/>
                <a:gd name="connsiteY130" fmla="*/ 1680845 h 2026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</a:cxnLst>
              <a:rect l="l" t="t" r="r" b="b"/>
              <a:pathLst>
                <a:path w="2017120" h="2026899">
                  <a:moveTo>
                    <a:pt x="1991198" y="1649090"/>
                  </a:moveTo>
                  <a:cubicBezTo>
                    <a:pt x="1901550" y="1628784"/>
                    <a:pt x="1811686" y="1608694"/>
                    <a:pt x="1721606" y="1589685"/>
                  </a:cubicBezTo>
                  <a:cubicBezTo>
                    <a:pt x="1611004" y="1566355"/>
                    <a:pt x="1502347" y="1563546"/>
                    <a:pt x="1397577" y="1617551"/>
                  </a:cubicBezTo>
                  <a:cubicBezTo>
                    <a:pt x="1314626" y="1660323"/>
                    <a:pt x="1224546" y="1652114"/>
                    <a:pt x="1134898" y="1649306"/>
                  </a:cubicBezTo>
                  <a:cubicBezTo>
                    <a:pt x="1139435" y="1642177"/>
                    <a:pt x="1145267" y="1638073"/>
                    <a:pt x="1151532" y="1636129"/>
                  </a:cubicBezTo>
                  <a:cubicBezTo>
                    <a:pt x="1271854" y="1598325"/>
                    <a:pt x="1374463" y="1528767"/>
                    <a:pt x="1473184" y="1452945"/>
                  </a:cubicBezTo>
                  <a:cubicBezTo>
                    <a:pt x="1505587" y="1428102"/>
                    <a:pt x="1536694" y="1400884"/>
                    <a:pt x="1546847" y="1356816"/>
                  </a:cubicBezTo>
                  <a:cubicBezTo>
                    <a:pt x="1539286" y="1354224"/>
                    <a:pt x="1533669" y="1349903"/>
                    <a:pt x="1529349" y="1350984"/>
                  </a:cubicBezTo>
                  <a:cubicBezTo>
                    <a:pt x="1459791" y="1366321"/>
                    <a:pt x="1389801" y="1380362"/>
                    <a:pt x="1321107" y="1398940"/>
                  </a:cubicBezTo>
                  <a:cubicBezTo>
                    <a:pt x="1287192" y="1408013"/>
                    <a:pt x="1251764" y="1420542"/>
                    <a:pt x="1223466" y="1440415"/>
                  </a:cubicBezTo>
                  <a:cubicBezTo>
                    <a:pt x="1166869" y="1480163"/>
                    <a:pt x="1117617" y="1530279"/>
                    <a:pt x="1060155" y="1568515"/>
                  </a:cubicBezTo>
                  <a:cubicBezTo>
                    <a:pt x="1007663" y="1603510"/>
                    <a:pt x="951282" y="1642177"/>
                    <a:pt x="891445" y="1654058"/>
                  </a:cubicBezTo>
                  <a:cubicBezTo>
                    <a:pt x="818214" y="1668532"/>
                    <a:pt x="740015" y="1656651"/>
                    <a:pt x="663112" y="1656003"/>
                  </a:cubicBezTo>
                  <a:cubicBezTo>
                    <a:pt x="666137" y="1652546"/>
                    <a:pt x="667649" y="1648874"/>
                    <a:pt x="670457" y="1647578"/>
                  </a:cubicBezTo>
                  <a:cubicBezTo>
                    <a:pt x="687523" y="1640017"/>
                    <a:pt x="704804" y="1632672"/>
                    <a:pt x="722302" y="1625760"/>
                  </a:cubicBezTo>
                  <a:cubicBezTo>
                    <a:pt x="847809" y="1574995"/>
                    <a:pt x="957330" y="1500901"/>
                    <a:pt x="1049355" y="1401316"/>
                  </a:cubicBezTo>
                  <a:cubicBezTo>
                    <a:pt x="1069444" y="1379714"/>
                    <a:pt x="1086294" y="1356168"/>
                    <a:pt x="1084566" y="1318365"/>
                  </a:cubicBezTo>
                  <a:cubicBezTo>
                    <a:pt x="1064692" y="1322469"/>
                    <a:pt x="1048274" y="1324197"/>
                    <a:pt x="1032721" y="1329166"/>
                  </a:cubicBezTo>
                  <a:cubicBezTo>
                    <a:pt x="961219" y="1352064"/>
                    <a:pt x="889284" y="1374530"/>
                    <a:pt x="818430" y="1399372"/>
                  </a:cubicBezTo>
                  <a:cubicBezTo>
                    <a:pt x="730294" y="1430479"/>
                    <a:pt x="650799" y="1479083"/>
                    <a:pt x="584913" y="1543889"/>
                  </a:cubicBezTo>
                  <a:cubicBezTo>
                    <a:pt x="520324" y="1607182"/>
                    <a:pt x="452494" y="1654922"/>
                    <a:pt x="365870" y="1661403"/>
                  </a:cubicBezTo>
                  <a:cubicBezTo>
                    <a:pt x="369542" y="1570459"/>
                    <a:pt x="418579" y="1500037"/>
                    <a:pt x="484033" y="1433071"/>
                  </a:cubicBezTo>
                  <a:cubicBezTo>
                    <a:pt x="548622" y="1367185"/>
                    <a:pt x="597443" y="1287690"/>
                    <a:pt x="628549" y="1199554"/>
                  </a:cubicBezTo>
                  <a:cubicBezTo>
                    <a:pt x="653392" y="1128700"/>
                    <a:pt x="675858" y="1056981"/>
                    <a:pt x="698756" y="985263"/>
                  </a:cubicBezTo>
                  <a:cubicBezTo>
                    <a:pt x="703724" y="969710"/>
                    <a:pt x="705452" y="953292"/>
                    <a:pt x="709556" y="933419"/>
                  </a:cubicBezTo>
                  <a:cubicBezTo>
                    <a:pt x="671969" y="931690"/>
                    <a:pt x="648423" y="948540"/>
                    <a:pt x="626605" y="968630"/>
                  </a:cubicBezTo>
                  <a:cubicBezTo>
                    <a:pt x="527236" y="1060654"/>
                    <a:pt x="452926" y="1170176"/>
                    <a:pt x="402161" y="1295683"/>
                  </a:cubicBezTo>
                  <a:cubicBezTo>
                    <a:pt x="395033" y="1312964"/>
                    <a:pt x="387904" y="1330462"/>
                    <a:pt x="380343" y="1347527"/>
                  </a:cubicBezTo>
                  <a:cubicBezTo>
                    <a:pt x="379047" y="1350336"/>
                    <a:pt x="375375" y="1351848"/>
                    <a:pt x="371919" y="1354872"/>
                  </a:cubicBezTo>
                  <a:cubicBezTo>
                    <a:pt x="371487" y="1277969"/>
                    <a:pt x="359390" y="1199554"/>
                    <a:pt x="373863" y="1126540"/>
                  </a:cubicBezTo>
                  <a:cubicBezTo>
                    <a:pt x="385744" y="1066918"/>
                    <a:pt x="424411" y="1010321"/>
                    <a:pt x="459406" y="957829"/>
                  </a:cubicBezTo>
                  <a:cubicBezTo>
                    <a:pt x="497642" y="900368"/>
                    <a:pt x="547758" y="850899"/>
                    <a:pt x="587506" y="794518"/>
                  </a:cubicBezTo>
                  <a:cubicBezTo>
                    <a:pt x="607379" y="766220"/>
                    <a:pt x="619909" y="730793"/>
                    <a:pt x="628981" y="696878"/>
                  </a:cubicBezTo>
                  <a:cubicBezTo>
                    <a:pt x="647559" y="628184"/>
                    <a:pt x="661600" y="558193"/>
                    <a:pt x="676938" y="488635"/>
                  </a:cubicBezTo>
                  <a:cubicBezTo>
                    <a:pt x="678018" y="484099"/>
                    <a:pt x="673697" y="478482"/>
                    <a:pt x="671105" y="471138"/>
                  </a:cubicBezTo>
                  <a:cubicBezTo>
                    <a:pt x="627037" y="481075"/>
                    <a:pt x="599819" y="512397"/>
                    <a:pt x="574977" y="544800"/>
                  </a:cubicBezTo>
                  <a:cubicBezTo>
                    <a:pt x="499154" y="643521"/>
                    <a:pt x="429596" y="745914"/>
                    <a:pt x="391792" y="866453"/>
                  </a:cubicBezTo>
                  <a:cubicBezTo>
                    <a:pt x="389848" y="872717"/>
                    <a:pt x="385744" y="878334"/>
                    <a:pt x="378615" y="883086"/>
                  </a:cubicBezTo>
                  <a:cubicBezTo>
                    <a:pt x="376023" y="793222"/>
                    <a:pt x="367814" y="703142"/>
                    <a:pt x="410370" y="620407"/>
                  </a:cubicBezTo>
                  <a:cubicBezTo>
                    <a:pt x="464375" y="515854"/>
                    <a:pt x="461351" y="406980"/>
                    <a:pt x="438236" y="296378"/>
                  </a:cubicBezTo>
                  <a:cubicBezTo>
                    <a:pt x="419227" y="206298"/>
                    <a:pt x="399137" y="116650"/>
                    <a:pt x="378831" y="26786"/>
                  </a:cubicBezTo>
                  <a:cubicBezTo>
                    <a:pt x="377319" y="20306"/>
                    <a:pt x="371487" y="14689"/>
                    <a:pt x="361982" y="0"/>
                  </a:cubicBezTo>
                  <a:cubicBezTo>
                    <a:pt x="346212" y="24842"/>
                    <a:pt x="329579" y="43204"/>
                    <a:pt x="322018" y="64374"/>
                  </a:cubicBezTo>
                  <a:cubicBezTo>
                    <a:pt x="282271" y="172167"/>
                    <a:pt x="246196" y="282769"/>
                    <a:pt x="259157" y="399203"/>
                  </a:cubicBezTo>
                  <a:cubicBezTo>
                    <a:pt x="271470" y="510453"/>
                    <a:pt x="277950" y="624511"/>
                    <a:pt x="331307" y="727336"/>
                  </a:cubicBezTo>
                  <a:cubicBezTo>
                    <a:pt x="350749" y="764924"/>
                    <a:pt x="354853" y="804887"/>
                    <a:pt x="349885" y="847443"/>
                  </a:cubicBezTo>
                  <a:cubicBezTo>
                    <a:pt x="343836" y="899504"/>
                    <a:pt x="343620" y="952212"/>
                    <a:pt x="341028" y="1004705"/>
                  </a:cubicBezTo>
                  <a:cubicBezTo>
                    <a:pt x="337140" y="1005569"/>
                    <a:pt x="333035" y="1006649"/>
                    <a:pt x="329147" y="1007513"/>
                  </a:cubicBezTo>
                  <a:cubicBezTo>
                    <a:pt x="288751" y="785445"/>
                    <a:pt x="202560" y="580443"/>
                    <a:pt x="98870" y="379546"/>
                  </a:cubicBezTo>
                  <a:cubicBezTo>
                    <a:pt x="76837" y="378898"/>
                    <a:pt x="71652" y="400499"/>
                    <a:pt x="70788" y="417565"/>
                  </a:cubicBezTo>
                  <a:cubicBezTo>
                    <a:pt x="67764" y="484963"/>
                    <a:pt x="57611" y="554089"/>
                    <a:pt x="68628" y="619327"/>
                  </a:cubicBezTo>
                  <a:cubicBezTo>
                    <a:pt x="94550" y="772052"/>
                    <a:pt x="146611" y="916569"/>
                    <a:pt x="230858" y="1049205"/>
                  </a:cubicBezTo>
                  <a:cubicBezTo>
                    <a:pt x="270822" y="1112066"/>
                    <a:pt x="304089" y="1180544"/>
                    <a:pt x="330875" y="1250319"/>
                  </a:cubicBezTo>
                  <a:cubicBezTo>
                    <a:pt x="346428" y="1290714"/>
                    <a:pt x="342972" y="1338454"/>
                    <a:pt x="347940" y="1381442"/>
                  </a:cubicBezTo>
                  <a:cubicBezTo>
                    <a:pt x="339948" y="1384250"/>
                    <a:pt x="338436" y="1385115"/>
                    <a:pt x="336708" y="1385330"/>
                  </a:cubicBezTo>
                  <a:cubicBezTo>
                    <a:pt x="335195" y="1385547"/>
                    <a:pt x="332603" y="1385115"/>
                    <a:pt x="331955" y="1384250"/>
                  </a:cubicBezTo>
                  <a:cubicBezTo>
                    <a:pt x="231506" y="1206251"/>
                    <a:pt x="131273" y="1028035"/>
                    <a:pt x="30176" y="847875"/>
                  </a:cubicBezTo>
                  <a:cubicBezTo>
                    <a:pt x="-2226" y="856732"/>
                    <a:pt x="2094" y="883518"/>
                    <a:pt x="798" y="906200"/>
                  </a:cubicBezTo>
                  <a:cubicBezTo>
                    <a:pt x="-4603" y="1011185"/>
                    <a:pt x="17863" y="1111634"/>
                    <a:pt x="54587" y="1209059"/>
                  </a:cubicBezTo>
                  <a:cubicBezTo>
                    <a:pt x="102975" y="1337374"/>
                    <a:pt x="177069" y="1450136"/>
                    <a:pt x="268445" y="1551449"/>
                  </a:cubicBezTo>
                  <a:cubicBezTo>
                    <a:pt x="298472" y="1584716"/>
                    <a:pt x="325042" y="1701798"/>
                    <a:pt x="325042" y="1701798"/>
                  </a:cubicBezTo>
                  <a:cubicBezTo>
                    <a:pt x="325042" y="1701798"/>
                    <a:pt x="434996" y="1730961"/>
                    <a:pt x="465455" y="1758396"/>
                  </a:cubicBezTo>
                  <a:cubicBezTo>
                    <a:pt x="566552" y="1849772"/>
                    <a:pt x="679530" y="1923650"/>
                    <a:pt x="807845" y="1972254"/>
                  </a:cubicBezTo>
                  <a:cubicBezTo>
                    <a:pt x="905486" y="2009194"/>
                    <a:pt x="1005719" y="2031660"/>
                    <a:pt x="1110704" y="2026043"/>
                  </a:cubicBezTo>
                  <a:cubicBezTo>
                    <a:pt x="1133386" y="2024963"/>
                    <a:pt x="1160172" y="2029284"/>
                    <a:pt x="1169029" y="1996665"/>
                  </a:cubicBezTo>
                  <a:cubicBezTo>
                    <a:pt x="989085" y="1895352"/>
                    <a:pt x="810869" y="1795119"/>
                    <a:pt x="632654" y="1694886"/>
                  </a:cubicBezTo>
                  <a:cubicBezTo>
                    <a:pt x="631574" y="1694238"/>
                    <a:pt x="631358" y="1691646"/>
                    <a:pt x="631574" y="1690134"/>
                  </a:cubicBezTo>
                  <a:cubicBezTo>
                    <a:pt x="631790" y="1688405"/>
                    <a:pt x="632654" y="1686893"/>
                    <a:pt x="635462" y="1678901"/>
                  </a:cubicBezTo>
                  <a:cubicBezTo>
                    <a:pt x="678450" y="1683869"/>
                    <a:pt x="725974" y="1680629"/>
                    <a:pt x="766586" y="1695966"/>
                  </a:cubicBezTo>
                  <a:cubicBezTo>
                    <a:pt x="836144" y="1722752"/>
                    <a:pt x="904622" y="1756019"/>
                    <a:pt x="967699" y="1795983"/>
                  </a:cubicBezTo>
                  <a:cubicBezTo>
                    <a:pt x="1100335" y="1880230"/>
                    <a:pt x="1244852" y="1932291"/>
                    <a:pt x="1397577" y="1958213"/>
                  </a:cubicBezTo>
                  <a:cubicBezTo>
                    <a:pt x="1462815" y="1969230"/>
                    <a:pt x="1532157" y="1959293"/>
                    <a:pt x="1599339" y="1956053"/>
                  </a:cubicBezTo>
                  <a:cubicBezTo>
                    <a:pt x="1616405" y="1955189"/>
                    <a:pt x="1638007" y="1950004"/>
                    <a:pt x="1637359" y="1927971"/>
                  </a:cubicBezTo>
                  <a:cubicBezTo>
                    <a:pt x="1436461" y="1824281"/>
                    <a:pt x="1231459" y="1738090"/>
                    <a:pt x="1009175" y="1697478"/>
                  </a:cubicBezTo>
                  <a:cubicBezTo>
                    <a:pt x="1010039" y="1693590"/>
                    <a:pt x="1011119" y="1689485"/>
                    <a:pt x="1011983" y="1685597"/>
                  </a:cubicBezTo>
                  <a:cubicBezTo>
                    <a:pt x="1064476" y="1683005"/>
                    <a:pt x="1117185" y="1682789"/>
                    <a:pt x="1169029" y="1676740"/>
                  </a:cubicBezTo>
                  <a:cubicBezTo>
                    <a:pt x="1211585" y="1671772"/>
                    <a:pt x="1251548" y="1675876"/>
                    <a:pt x="1289136" y="1695318"/>
                  </a:cubicBezTo>
                  <a:cubicBezTo>
                    <a:pt x="1392177" y="1748675"/>
                    <a:pt x="1506019" y="1755155"/>
                    <a:pt x="1617269" y="1767468"/>
                  </a:cubicBezTo>
                  <a:cubicBezTo>
                    <a:pt x="1733703" y="1780429"/>
                    <a:pt x="1844305" y="1744570"/>
                    <a:pt x="1952746" y="1705471"/>
                  </a:cubicBezTo>
                  <a:cubicBezTo>
                    <a:pt x="1974132" y="1697694"/>
                    <a:pt x="1992278" y="1681277"/>
                    <a:pt x="2017120" y="1665507"/>
                  </a:cubicBezTo>
                  <a:cubicBezTo>
                    <a:pt x="2003295" y="1656434"/>
                    <a:pt x="1997678" y="1650602"/>
                    <a:pt x="1991198" y="1649090"/>
                  </a:cubicBezTo>
                  <a:close/>
                  <a:moveTo>
                    <a:pt x="664408" y="974462"/>
                  </a:moveTo>
                  <a:cubicBezTo>
                    <a:pt x="626173" y="1181409"/>
                    <a:pt x="542358" y="1362865"/>
                    <a:pt x="375807" y="1507165"/>
                  </a:cubicBezTo>
                  <a:cubicBezTo>
                    <a:pt x="402377" y="1286826"/>
                    <a:pt x="505418" y="1115523"/>
                    <a:pt x="664408" y="974462"/>
                  </a:cubicBezTo>
                  <a:close/>
                  <a:moveTo>
                    <a:pt x="642591" y="519742"/>
                  </a:moveTo>
                  <a:cubicBezTo>
                    <a:pt x="638702" y="546744"/>
                    <a:pt x="636110" y="572667"/>
                    <a:pt x="631358" y="598157"/>
                  </a:cubicBezTo>
                  <a:cubicBezTo>
                    <a:pt x="613212" y="697310"/>
                    <a:pt x="581457" y="789982"/>
                    <a:pt x="510603" y="866021"/>
                  </a:cubicBezTo>
                  <a:cubicBezTo>
                    <a:pt x="465023" y="915057"/>
                    <a:pt x="423331" y="967766"/>
                    <a:pt x="377751" y="1021122"/>
                  </a:cubicBezTo>
                  <a:cubicBezTo>
                    <a:pt x="379479" y="894751"/>
                    <a:pt x="555751" y="561218"/>
                    <a:pt x="642591" y="519742"/>
                  </a:cubicBezTo>
                  <a:close/>
                  <a:moveTo>
                    <a:pt x="319642" y="1161751"/>
                  </a:moveTo>
                  <a:cubicBezTo>
                    <a:pt x="301712" y="1129996"/>
                    <a:pt x="286591" y="1096081"/>
                    <a:pt x="265421" y="1066486"/>
                  </a:cubicBezTo>
                  <a:cubicBezTo>
                    <a:pt x="171885" y="935579"/>
                    <a:pt x="123713" y="786526"/>
                    <a:pt x="89366" y="631856"/>
                  </a:cubicBezTo>
                  <a:cubicBezTo>
                    <a:pt x="75540" y="569426"/>
                    <a:pt x="82885" y="508293"/>
                    <a:pt x="98006" y="446728"/>
                  </a:cubicBezTo>
                  <a:cubicBezTo>
                    <a:pt x="225458" y="668147"/>
                    <a:pt x="299336" y="905552"/>
                    <a:pt x="331739" y="1156134"/>
                  </a:cubicBezTo>
                  <a:cubicBezTo>
                    <a:pt x="327635" y="1158079"/>
                    <a:pt x="323530" y="1160023"/>
                    <a:pt x="319642" y="1161751"/>
                  </a:cubicBezTo>
                  <a:close/>
                  <a:moveTo>
                    <a:pt x="329363" y="1583852"/>
                  </a:moveTo>
                  <a:cubicBezTo>
                    <a:pt x="160220" y="1435015"/>
                    <a:pt x="1878" y="1129780"/>
                    <a:pt x="27800" y="904904"/>
                  </a:cubicBezTo>
                  <a:cubicBezTo>
                    <a:pt x="36873" y="913113"/>
                    <a:pt x="41841" y="915921"/>
                    <a:pt x="44434" y="920241"/>
                  </a:cubicBezTo>
                  <a:cubicBezTo>
                    <a:pt x="109023" y="1030195"/>
                    <a:pt x="174909" y="1139069"/>
                    <a:pt x="236907" y="1250535"/>
                  </a:cubicBezTo>
                  <a:cubicBezTo>
                    <a:pt x="268661" y="1307780"/>
                    <a:pt x="294800" y="1368481"/>
                    <a:pt x="320506" y="1428750"/>
                  </a:cubicBezTo>
                  <a:cubicBezTo>
                    <a:pt x="341460" y="1477787"/>
                    <a:pt x="336492" y="1529199"/>
                    <a:pt x="329363" y="1583852"/>
                  </a:cubicBezTo>
                  <a:close/>
                  <a:moveTo>
                    <a:pt x="346428" y="706598"/>
                  </a:moveTo>
                  <a:cubicBezTo>
                    <a:pt x="269526" y="486907"/>
                    <a:pt x="253540" y="276072"/>
                    <a:pt x="350965" y="60485"/>
                  </a:cubicBezTo>
                  <a:cubicBezTo>
                    <a:pt x="358525" y="68694"/>
                    <a:pt x="362414" y="71070"/>
                    <a:pt x="363278" y="74095"/>
                  </a:cubicBezTo>
                  <a:cubicBezTo>
                    <a:pt x="381856" y="148405"/>
                    <a:pt x="402593" y="222500"/>
                    <a:pt x="417931" y="297674"/>
                  </a:cubicBezTo>
                  <a:cubicBezTo>
                    <a:pt x="449686" y="453424"/>
                    <a:pt x="431108" y="557761"/>
                    <a:pt x="346428" y="706598"/>
                  </a:cubicBezTo>
                  <a:close/>
                  <a:moveTo>
                    <a:pt x="766802" y="1790582"/>
                  </a:moveTo>
                  <a:cubicBezTo>
                    <a:pt x="878051" y="1852580"/>
                    <a:pt x="987141" y="1918466"/>
                    <a:pt x="1097095" y="1983055"/>
                  </a:cubicBezTo>
                  <a:cubicBezTo>
                    <a:pt x="1101415" y="1985648"/>
                    <a:pt x="1104223" y="1990616"/>
                    <a:pt x="1112432" y="1999689"/>
                  </a:cubicBezTo>
                  <a:cubicBezTo>
                    <a:pt x="887556" y="2025179"/>
                    <a:pt x="582321" y="1867053"/>
                    <a:pt x="433484" y="1697910"/>
                  </a:cubicBezTo>
                  <a:cubicBezTo>
                    <a:pt x="488137" y="1690782"/>
                    <a:pt x="539549" y="1685813"/>
                    <a:pt x="588802" y="1706767"/>
                  </a:cubicBezTo>
                  <a:cubicBezTo>
                    <a:pt x="649071" y="1732689"/>
                    <a:pt x="709772" y="1758612"/>
                    <a:pt x="766802" y="1790582"/>
                  </a:cubicBezTo>
                  <a:close/>
                  <a:moveTo>
                    <a:pt x="509955" y="1651466"/>
                  </a:moveTo>
                  <a:cubicBezTo>
                    <a:pt x="654256" y="1484915"/>
                    <a:pt x="835928" y="1401100"/>
                    <a:pt x="1042658" y="1362865"/>
                  </a:cubicBezTo>
                  <a:cubicBezTo>
                    <a:pt x="901813" y="1521855"/>
                    <a:pt x="730510" y="1624896"/>
                    <a:pt x="509955" y="1651466"/>
                  </a:cubicBezTo>
                  <a:close/>
                  <a:moveTo>
                    <a:pt x="1570609" y="1929267"/>
                  </a:moveTo>
                  <a:cubicBezTo>
                    <a:pt x="1509043" y="1944172"/>
                    <a:pt x="1447910" y="1951733"/>
                    <a:pt x="1385480" y="1937907"/>
                  </a:cubicBezTo>
                  <a:cubicBezTo>
                    <a:pt x="1230811" y="1903560"/>
                    <a:pt x="1081757" y="1855388"/>
                    <a:pt x="950850" y="1761852"/>
                  </a:cubicBezTo>
                  <a:cubicBezTo>
                    <a:pt x="921255" y="1740682"/>
                    <a:pt x="887556" y="1725561"/>
                    <a:pt x="855585" y="1707631"/>
                  </a:cubicBezTo>
                  <a:cubicBezTo>
                    <a:pt x="857530" y="1703527"/>
                    <a:pt x="859258" y="1699638"/>
                    <a:pt x="861202" y="1695534"/>
                  </a:cubicBezTo>
                  <a:cubicBezTo>
                    <a:pt x="1111784" y="1728153"/>
                    <a:pt x="1349189" y="1801815"/>
                    <a:pt x="1570609" y="1929267"/>
                  </a:cubicBezTo>
                  <a:close/>
                  <a:moveTo>
                    <a:pt x="996214" y="1649090"/>
                  </a:moveTo>
                  <a:cubicBezTo>
                    <a:pt x="1049787" y="1603510"/>
                    <a:pt x="1102279" y="1561818"/>
                    <a:pt x="1151316" y="1516238"/>
                  </a:cubicBezTo>
                  <a:cubicBezTo>
                    <a:pt x="1227570" y="1445600"/>
                    <a:pt x="1320027" y="1413629"/>
                    <a:pt x="1419179" y="1395483"/>
                  </a:cubicBezTo>
                  <a:cubicBezTo>
                    <a:pt x="1444669" y="1390731"/>
                    <a:pt x="1470592" y="1388139"/>
                    <a:pt x="1497594" y="1384250"/>
                  </a:cubicBezTo>
                  <a:cubicBezTo>
                    <a:pt x="1456335" y="1471522"/>
                    <a:pt x="1122585" y="1647794"/>
                    <a:pt x="996214" y="1649090"/>
                  </a:cubicBezTo>
                  <a:close/>
                  <a:moveTo>
                    <a:pt x="1310954" y="1680845"/>
                  </a:moveTo>
                  <a:cubicBezTo>
                    <a:pt x="1459575" y="1596165"/>
                    <a:pt x="1564128" y="1577587"/>
                    <a:pt x="1720094" y="1609342"/>
                  </a:cubicBezTo>
                  <a:cubicBezTo>
                    <a:pt x="1795269" y="1624680"/>
                    <a:pt x="1869147" y="1645418"/>
                    <a:pt x="1943674" y="1663995"/>
                  </a:cubicBezTo>
                  <a:cubicBezTo>
                    <a:pt x="1946914" y="1664859"/>
                    <a:pt x="1949290" y="1668748"/>
                    <a:pt x="1957283" y="1676308"/>
                  </a:cubicBezTo>
                  <a:cubicBezTo>
                    <a:pt x="1741480" y="1773733"/>
                    <a:pt x="1530429" y="1757747"/>
                    <a:pt x="1310954" y="1680845"/>
                  </a:cubicBezTo>
                  <a:close/>
                </a:path>
              </a:pathLst>
            </a:custGeom>
            <a:grpFill/>
            <a:ln w="21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ACF08516-903B-975B-DAFC-C41AEBB09EF7}"/>
              </a:ext>
            </a:extLst>
          </p:cNvPr>
          <p:cNvGrpSpPr/>
          <p:nvPr/>
        </p:nvGrpSpPr>
        <p:grpSpPr>
          <a:xfrm>
            <a:off x="1808956" y="3392488"/>
            <a:ext cx="8574088" cy="581025"/>
            <a:chOff x="1808956" y="2977088"/>
            <a:chExt cx="8574088" cy="581025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ABBC035F-3A3B-2D24-988D-F5DFCFAF7670}"/>
                </a:ext>
              </a:extLst>
            </p:cNvPr>
            <p:cNvGrpSpPr/>
            <p:nvPr/>
          </p:nvGrpSpPr>
          <p:grpSpPr>
            <a:xfrm>
              <a:off x="1808956" y="2977088"/>
              <a:ext cx="8574088" cy="581025"/>
              <a:chOff x="1114425" y="8815389"/>
              <a:chExt cx="8574088" cy="581025"/>
            </a:xfrm>
            <a:gradFill>
              <a:gsLst>
                <a:gs pos="100000">
                  <a:srgbClr val="6C8B50">
                    <a:alpha val="52000"/>
                  </a:srgbClr>
                </a:gs>
                <a:gs pos="0">
                  <a:srgbClr val="6C8B5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</p:grpSpPr>
          <p:sp>
            <p:nvSpPr>
              <p:cNvPr id="30" name="Freeform 133">
                <a:extLst>
                  <a:ext uri="{FF2B5EF4-FFF2-40B4-BE49-F238E27FC236}">
                    <a16:creationId xmlns:a16="http://schemas.microsoft.com/office/drawing/2014/main" id="{F7E93F20-DB5E-02B1-BE6D-2DBF25AF5D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9525" y="9088439"/>
                <a:ext cx="3995738" cy="58738"/>
              </a:xfrm>
              <a:custGeom>
                <a:avLst/>
                <a:gdLst>
                  <a:gd name="T0" fmla="*/ 2004 w 2517"/>
                  <a:gd name="T1" fmla="*/ 0 h 37"/>
                  <a:gd name="T2" fmla="*/ 2161 w 2517"/>
                  <a:gd name="T3" fmla="*/ 1 h 37"/>
                  <a:gd name="T4" fmla="*/ 2404 w 2517"/>
                  <a:gd name="T5" fmla="*/ 1 h 37"/>
                  <a:gd name="T6" fmla="*/ 2476 w 2517"/>
                  <a:gd name="T7" fmla="*/ 1 h 37"/>
                  <a:gd name="T8" fmla="*/ 2502 w 2517"/>
                  <a:gd name="T9" fmla="*/ 1 h 37"/>
                  <a:gd name="T10" fmla="*/ 2513 w 2517"/>
                  <a:gd name="T11" fmla="*/ 4 h 37"/>
                  <a:gd name="T12" fmla="*/ 2517 w 2517"/>
                  <a:gd name="T13" fmla="*/ 11 h 37"/>
                  <a:gd name="T14" fmla="*/ 2506 w 2517"/>
                  <a:gd name="T15" fmla="*/ 21 h 37"/>
                  <a:gd name="T16" fmla="*/ 2502 w 2517"/>
                  <a:gd name="T17" fmla="*/ 21 h 37"/>
                  <a:gd name="T18" fmla="*/ 2476 w 2517"/>
                  <a:gd name="T19" fmla="*/ 21 h 37"/>
                  <a:gd name="T20" fmla="*/ 2404 w 2517"/>
                  <a:gd name="T21" fmla="*/ 22 h 37"/>
                  <a:gd name="T22" fmla="*/ 2161 w 2517"/>
                  <a:gd name="T23" fmla="*/ 24 h 37"/>
                  <a:gd name="T24" fmla="*/ 2004 w 2517"/>
                  <a:gd name="T25" fmla="*/ 26 h 37"/>
                  <a:gd name="T26" fmla="*/ 1835 w 2517"/>
                  <a:gd name="T27" fmla="*/ 28 h 37"/>
                  <a:gd name="T28" fmla="*/ 1620 w 2517"/>
                  <a:gd name="T29" fmla="*/ 29 h 37"/>
                  <a:gd name="T30" fmla="*/ 1412 w 2517"/>
                  <a:gd name="T31" fmla="*/ 31 h 37"/>
                  <a:gd name="T32" fmla="*/ 1200 w 2517"/>
                  <a:gd name="T33" fmla="*/ 32 h 37"/>
                  <a:gd name="T34" fmla="*/ 1005 w 2517"/>
                  <a:gd name="T35" fmla="*/ 34 h 37"/>
                  <a:gd name="T36" fmla="*/ 848 w 2517"/>
                  <a:gd name="T37" fmla="*/ 34 h 37"/>
                  <a:gd name="T38" fmla="*/ 587 w 2517"/>
                  <a:gd name="T39" fmla="*/ 36 h 37"/>
                  <a:gd name="T40" fmla="*/ 407 w 2517"/>
                  <a:gd name="T41" fmla="*/ 36 h 37"/>
                  <a:gd name="T42" fmla="*/ 249 w 2517"/>
                  <a:gd name="T43" fmla="*/ 36 h 37"/>
                  <a:gd name="T44" fmla="*/ 117 w 2517"/>
                  <a:gd name="T45" fmla="*/ 37 h 37"/>
                  <a:gd name="T46" fmla="*/ 61 w 2517"/>
                  <a:gd name="T47" fmla="*/ 37 h 37"/>
                  <a:gd name="T48" fmla="*/ 15 w 2517"/>
                  <a:gd name="T49" fmla="*/ 33 h 37"/>
                  <a:gd name="T50" fmla="*/ 4 w 2517"/>
                  <a:gd name="T51" fmla="*/ 29 h 37"/>
                  <a:gd name="T52" fmla="*/ 0 w 2517"/>
                  <a:gd name="T53" fmla="*/ 22 h 37"/>
                  <a:gd name="T54" fmla="*/ 4 w 2517"/>
                  <a:gd name="T55" fmla="*/ 15 h 37"/>
                  <a:gd name="T56" fmla="*/ 60 w 2517"/>
                  <a:gd name="T57" fmla="*/ 6 h 37"/>
                  <a:gd name="T58" fmla="*/ 91 w 2517"/>
                  <a:gd name="T59" fmla="*/ 6 h 37"/>
                  <a:gd name="T60" fmla="*/ 145 w 2517"/>
                  <a:gd name="T61" fmla="*/ 6 h 37"/>
                  <a:gd name="T62" fmla="*/ 294 w 2517"/>
                  <a:gd name="T63" fmla="*/ 5 h 37"/>
                  <a:gd name="T64" fmla="*/ 571 w 2517"/>
                  <a:gd name="T65" fmla="*/ 4 h 37"/>
                  <a:gd name="T66" fmla="*/ 782 w 2517"/>
                  <a:gd name="T67" fmla="*/ 3 h 37"/>
                  <a:gd name="T68" fmla="*/ 989 w 2517"/>
                  <a:gd name="T69" fmla="*/ 1 h 37"/>
                  <a:gd name="T70" fmla="*/ 1125 w 2517"/>
                  <a:gd name="T71" fmla="*/ 1 h 37"/>
                  <a:gd name="T72" fmla="*/ 1295 w 2517"/>
                  <a:gd name="T73" fmla="*/ 0 h 37"/>
                  <a:gd name="T74" fmla="*/ 1501 w 2517"/>
                  <a:gd name="T75" fmla="*/ 0 h 37"/>
                  <a:gd name="T76" fmla="*/ 1817 w 2517"/>
                  <a:gd name="T77" fmla="*/ 0 h 37"/>
                  <a:gd name="T78" fmla="*/ 1999 w 2517"/>
                  <a:gd name="T7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17" h="37">
                    <a:moveTo>
                      <a:pt x="1999" y="0"/>
                    </a:moveTo>
                    <a:lnTo>
                      <a:pt x="2004" y="0"/>
                    </a:lnTo>
                    <a:lnTo>
                      <a:pt x="2059" y="1"/>
                    </a:lnTo>
                    <a:lnTo>
                      <a:pt x="2161" y="1"/>
                    </a:lnTo>
                    <a:lnTo>
                      <a:pt x="2299" y="1"/>
                    </a:lnTo>
                    <a:lnTo>
                      <a:pt x="2404" y="1"/>
                    </a:lnTo>
                    <a:lnTo>
                      <a:pt x="2445" y="1"/>
                    </a:lnTo>
                    <a:lnTo>
                      <a:pt x="2476" y="1"/>
                    </a:lnTo>
                    <a:lnTo>
                      <a:pt x="2496" y="1"/>
                    </a:lnTo>
                    <a:lnTo>
                      <a:pt x="2502" y="1"/>
                    </a:lnTo>
                    <a:lnTo>
                      <a:pt x="2506" y="1"/>
                    </a:lnTo>
                    <a:lnTo>
                      <a:pt x="2513" y="4"/>
                    </a:lnTo>
                    <a:lnTo>
                      <a:pt x="2517" y="11"/>
                    </a:lnTo>
                    <a:lnTo>
                      <a:pt x="2517" y="11"/>
                    </a:lnTo>
                    <a:lnTo>
                      <a:pt x="2513" y="18"/>
                    </a:lnTo>
                    <a:lnTo>
                      <a:pt x="2506" y="21"/>
                    </a:lnTo>
                    <a:lnTo>
                      <a:pt x="2506" y="21"/>
                    </a:lnTo>
                    <a:lnTo>
                      <a:pt x="2502" y="21"/>
                    </a:lnTo>
                    <a:lnTo>
                      <a:pt x="2497" y="21"/>
                    </a:lnTo>
                    <a:lnTo>
                      <a:pt x="2476" y="21"/>
                    </a:lnTo>
                    <a:lnTo>
                      <a:pt x="2445" y="22"/>
                    </a:lnTo>
                    <a:lnTo>
                      <a:pt x="2404" y="22"/>
                    </a:lnTo>
                    <a:lnTo>
                      <a:pt x="2299" y="23"/>
                    </a:lnTo>
                    <a:lnTo>
                      <a:pt x="2161" y="24"/>
                    </a:lnTo>
                    <a:lnTo>
                      <a:pt x="2059" y="25"/>
                    </a:lnTo>
                    <a:lnTo>
                      <a:pt x="2004" y="26"/>
                    </a:lnTo>
                    <a:lnTo>
                      <a:pt x="1999" y="26"/>
                    </a:lnTo>
                    <a:lnTo>
                      <a:pt x="1835" y="28"/>
                    </a:lnTo>
                    <a:lnTo>
                      <a:pt x="1817" y="28"/>
                    </a:lnTo>
                    <a:lnTo>
                      <a:pt x="1620" y="29"/>
                    </a:lnTo>
                    <a:lnTo>
                      <a:pt x="1501" y="30"/>
                    </a:lnTo>
                    <a:lnTo>
                      <a:pt x="1412" y="31"/>
                    </a:lnTo>
                    <a:lnTo>
                      <a:pt x="1295" y="32"/>
                    </a:lnTo>
                    <a:lnTo>
                      <a:pt x="1200" y="32"/>
                    </a:lnTo>
                    <a:lnTo>
                      <a:pt x="1125" y="33"/>
                    </a:lnTo>
                    <a:lnTo>
                      <a:pt x="1005" y="34"/>
                    </a:lnTo>
                    <a:lnTo>
                      <a:pt x="989" y="34"/>
                    </a:lnTo>
                    <a:lnTo>
                      <a:pt x="848" y="34"/>
                    </a:lnTo>
                    <a:lnTo>
                      <a:pt x="782" y="35"/>
                    </a:lnTo>
                    <a:lnTo>
                      <a:pt x="587" y="36"/>
                    </a:lnTo>
                    <a:lnTo>
                      <a:pt x="571" y="36"/>
                    </a:lnTo>
                    <a:lnTo>
                      <a:pt x="407" y="36"/>
                    </a:lnTo>
                    <a:lnTo>
                      <a:pt x="294" y="36"/>
                    </a:lnTo>
                    <a:lnTo>
                      <a:pt x="249" y="36"/>
                    </a:lnTo>
                    <a:lnTo>
                      <a:pt x="146" y="37"/>
                    </a:lnTo>
                    <a:lnTo>
                      <a:pt x="117" y="37"/>
                    </a:lnTo>
                    <a:lnTo>
                      <a:pt x="91" y="37"/>
                    </a:lnTo>
                    <a:lnTo>
                      <a:pt x="61" y="37"/>
                    </a:lnTo>
                    <a:lnTo>
                      <a:pt x="60" y="37"/>
                    </a:lnTo>
                    <a:lnTo>
                      <a:pt x="15" y="33"/>
                    </a:lnTo>
                    <a:lnTo>
                      <a:pt x="15" y="33"/>
                    </a:lnTo>
                    <a:lnTo>
                      <a:pt x="4" y="29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4" y="15"/>
                    </a:lnTo>
                    <a:lnTo>
                      <a:pt x="15" y="10"/>
                    </a:lnTo>
                    <a:lnTo>
                      <a:pt x="60" y="6"/>
                    </a:lnTo>
                    <a:lnTo>
                      <a:pt x="61" y="6"/>
                    </a:lnTo>
                    <a:lnTo>
                      <a:pt x="91" y="6"/>
                    </a:lnTo>
                    <a:lnTo>
                      <a:pt x="117" y="6"/>
                    </a:lnTo>
                    <a:lnTo>
                      <a:pt x="145" y="6"/>
                    </a:lnTo>
                    <a:lnTo>
                      <a:pt x="249" y="5"/>
                    </a:lnTo>
                    <a:lnTo>
                      <a:pt x="294" y="5"/>
                    </a:lnTo>
                    <a:lnTo>
                      <a:pt x="407" y="4"/>
                    </a:lnTo>
                    <a:lnTo>
                      <a:pt x="571" y="4"/>
                    </a:lnTo>
                    <a:lnTo>
                      <a:pt x="587" y="4"/>
                    </a:lnTo>
                    <a:lnTo>
                      <a:pt x="782" y="3"/>
                    </a:lnTo>
                    <a:lnTo>
                      <a:pt x="848" y="2"/>
                    </a:lnTo>
                    <a:lnTo>
                      <a:pt x="989" y="1"/>
                    </a:lnTo>
                    <a:lnTo>
                      <a:pt x="1005" y="1"/>
                    </a:lnTo>
                    <a:lnTo>
                      <a:pt x="1125" y="1"/>
                    </a:lnTo>
                    <a:lnTo>
                      <a:pt x="1199" y="1"/>
                    </a:lnTo>
                    <a:lnTo>
                      <a:pt x="1295" y="0"/>
                    </a:lnTo>
                    <a:lnTo>
                      <a:pt x="1412" y="0"/>
                    </a:lnTo>
                    <a:lnTo>
                      <a:pt x="1501" y="0"/>
                    </a:lnTo>
                    <a:lnTo>
                      <a:pt x="1620" y="0"/>
                    </a:lnTo>
                    <a:lnTo>
                      <a:pt x="1817" y="0"/>
                    </a:lnTo>
                    <a:lnTo>
                      <a:pt x="1835" y="0"/>
                    </a:lnTo>
                    <a:lnTo>
                      <a:pt x="1999" y="0"/>
                    </a:lnTo>
                    <a:lnTo>
                      <a:pt x="1999" y="0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134">
                <a:extLst>
                  <a:ext uri="{FF2B5EF4-FFF2-40B4-BE49-F238E27FC236}">
                    <a16:creationId xmlns:a16="http://schemas.microsoft.com/office/drawing/2014/main" id="{0DF91286-E4D7-8157-B346-B713FDD1AA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08150" y="8815389"/>
                <a:ext cx="242888" cy="315913"/>
              </a:xfrm>
              <a:custGeom>
                <a:avLst/>
                <a:gdLst>
                  <a:gd name="T0" fmla="*/ 51 w 153"/>
                  <a:gd name="T1" fmla="*/ 1 h 199"/>
                  <a:gd name="T2" fmla="*/ 59 w 153"/>
                  <a:gd name="T3" fmla="*/ 4 h 199"/>
                  <a:gd name="T4" fmla="*/ 65 w 153"/>
                  <a:gd name="T5" fmla="*/ 7 h 199"/>
                  <a:gd name="T6" fmla="*/ 70 w 153"/>
                  <a:gd name="T7" fmla="*/ 13 h 199"/>
                  <a:gd name="T8" fmla="*/ 74 w 153"/>
                  <a:gd name="T9" fmla="*/ 17 h 199"/>
                  <a:gd name="T10" fmla="*/ 78 w 153"/>
                  <a:gd name="T11" fmla="*/ 24 h 199"/>
                  <a:gd name="T12" fmla="*/ 85 w 153"/>
                  <a:gd name="T13" fmla="*/ 33 h 199"/>
                  <a:gd name="T14" fmla="*/ 91 w 153"/>
                  <a:gd name="T15" fmla="*/ 45 h 199"/>
                  <a:gd name="T16" fmla="*/ 95 w 153"/>
                  <a:gd name="T17" fmla="*/ 51 h 199"/>
                  <a:gd name="T18" fmla="*/ 98 w 153"/>
                  <a:gd name="T19" fmla="*/ 60 h 199"/>
                  <a:gd name="T20" fmla="*/ 106 w 153"/>
                  <a:gd name="T21" fmla="*/ 77 h 199"/>
                  <a:gd name="T22" fmla="*/ 120 w 153"/>
                  <a:gd name="T23" fmla="*/ 110 h 199"/>
                  <a:gd name="T24" fmla="*/ 127 w 153"/>
                  <a:gd name="T25" fmla="*/ 126 h 199"/>
                  <a:gd name="T26" fmla="*/ 133 w 153"/>
                  <a:gd name="T27" fmla="*/ 138 h 199"/>
                  <a:gd name="T28" fmla="*/ 138 w 153"/>
                  <a:gd name="T29" fmla="*/ 149 h 199"/>
                  <a:gd name="T30" fmla="*/ 144 w 153"/>
                  <a:gd name="T31" fmla="*/ 157 h 199"/>
                  <a:gd name="T32" fmla="*/ 146 w 153"/>
                  <a:gd name="T33" fmla="*/ 160 h 199"/>
                  <a:gd name="T34" fmla="*/ 146 w 153"/>
                  <a:gd name="T35" fmla="*/ 165 h 199"/>
                  <a:gd name="T36" fmla="*/ 145 w 153"/>
                  <a:gd name="T37" fmla="*/ 169 h 199"/>
                  <a:gd name="T38" fmla="*/ 145 w 153"/>
                  <a:gd name="T39" fmla="*/ 172 h 199"/>
                  <a:gd name="T40" fmla="*/ 146 w 153"/>
                  <a:gd name="T41" fmla="*/ 174 h 199"/>
                  <a:gd name="T42" fmla="*/ 146 w 153"/>
                  <a:gd name="T43" fmla="*/ 174 h 199"/>
                  <a:gd name="T44" fmla="*/ 126 w 153"/>
                  <a:gd name="T45" fmla="*/ 199 h 199"/>
                  <a:gd name="T46" fmla="*/ 107 w 153"/>
                  <a:gd name="T47" fmla="*/ 190 h 199"/>
                  <a:gd name="T48" fmla="*/ 101 w 153"/>
                  <a:gd name="T49" fmla="*/ 188 h 199"/>
                  <a:gd name="T50" fmla="*/ 95 w 153"/>
                  <a:gd name="T51" fmla="*/ 185 h 199"/>
                  <a:gd name="T52" fmla="*/ 88 w 153"/>
                  <a:gd name="T53" fmla="*/ 180 h 199"/>
                  <a:gd name="T54" fmla="*/ 82 w 153"/>
                  <a:gd name="T55" fmla="*/ 176 h 199"/>
                  <a:gd name="T56" fmla="*/ 76 w 153"/>
                  <a:gd name="T57" fmla="*/ 170 h 199"/>
                  <a:gd name="T58" fmla="*/ 69 w 153"/>
                  <a:gd name="T59" fmla="*/ 165 h 199"/>
                  <a:gd name="T60" fmla="*/ 63 w 153"/>
                  <a:gd name="T61" fmla="*/ 158 h 199"/>
                  <a:gd name="T62" fmla="*/ 56 w 153"/>
                  <a:gd name="T63" fmla="*/ 151 h 199"/>
                  <a:gd name="T64" fmla="*/ 49 w 153"/>
                  <a:gd name="T65" fmla="*/ 144 h 199"/>
                  <a:gd name="T66" fmla="*/ 43 w 153"/>
                  <a:gd name="T67" fmla="*/ 136 h 199"/>
                  <a:gd name="T68" fmla="*/ 37 w 153"/>
                  <a:gd name="T69" fmla="*/ 128 h 199"/>
                  <a:gd name="T70" fmla="*/ 30 w 153"/>
                  <a:gd name="T71" fmla="*/ 120 h 199"/>
                  <a:gd name="T72" fmla="*/ 24 w 153"/>
                  <a:gd name="T73" fmla="*/ 112 h 199"/>
                  <a:gd name="T74" fmla="*/ 20 w 153"/>
                  <a:gd name="T75" fmla="*/ 104 h 199"/>
                  <a:gd name="T76" fmla="*/ 15 w 153"/>
                  <a:gd name="T77" fmla="*/ 96 h 199"/>
                  <a:gd name="T78" fmla="*/ 11 w 153"/>
                  <a:gd name="T79" fmla="*/ 87 h 199"/>
                  <a:gd name="T80" fmla="*/ 7 w 153"/>
                  <a:gd name="T81" fmla="*/ 79 h 199"/>
                  <a:gd name="T82" fmla="*/ 3 w 153"/>
                  <a:gd name="T83" fmla="*/ 71 h 199"/>
                  <a:gd name="T84" fmla="*/ 1 w 153"/>
                  <a:gd name="T85" fmla="*/ 64 h 199"/>
                  <a:gd name="T86" fmla="*/ 1 w 153"/>
                  <a:gd name="T87" fmla="*/ 55 h 199"/>
                  <a:gd name="T88" fmla="*/ 0 w 153"/>
                  <a:gd name="T89" fmla="*/ 48 h 199"/>
                  <a:gd name="T90" fmla="*/ 1 w 153"/>
                  <a:gd name="T91" fmla="*/ 42 h 199"/>
                  <a:gd name="T92" fmla="*/ 1 w 153"/>
                  <a:gd name="T93" fmla="*/ 38 h 199"/>
                  <a:gd name="T94" fmla="*/ 3 w 153"/>
                  <a:gd name="T95" fmla="*/ 32 h 199"/>
                  <a:gd name="T96" fmla="*/ 9 w 153"/>
                  <a:gd name="T97" fmla="*/ 25 h 199"/>
                  <a:gd name="T98" fmla="*/ 12 w 153"/>
                  <a:gd name="T99" fmla="*/ 22 h 199"/>
                  <a:gd name="T100" fmla="*/ 17 w 153"/>
                  <a:gd name="T101" fmla="*/ 20 h 199"/>
                  <a:gd name="T102" fmla="*/ 20 w 153"/>
                  <a:gd name="T103" fmla="*/ 18 h 199"/>
                  <a:gd name="T104" fmla="*/ 23 w 153"/>
                  <a:gd name="T105" fmla="*/ 13 h 199"/>
                  <a:gd name="T106" fmla="*/ 27 w 153"/>
                  <a:gd name="T107" fmla="*/ 8 h 199"/>
                  <a:gd name="T108" fmla="*/ 31 w 153"/>
                  <a:gd name="T109" fmla="*/ 5 h 199"/>
                  <a:gd name="T110" fmla="*/ 37 w 153"/>
                  <a:gd name="T111" fmla="*/ 2 h 199"/>
                  <a:gd name="T112" fmla="*/ 43 w 153"/>
                  <a:gd name="T113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53" h="199">
                    <a:moveTo>
                      <a:pt x="47" y="0"/>
                    </a:moveTo>
                    <a:lnTo>
                      <a:pt x="47" y="0"/>
                    </a:lnTo>
                    <a:lnTo>
                      <a:pt x="48" y="0"/>
                    </a:lnTo>
                    <a:lnTo>
                      <a:pt x="49" y="0"/>
                    </a:lnTo>
                    <a:lnTo>
                      <a:pt x="49" y="0"/>
                    </a:lnTo>
                    <a:lnTo>
                      <a:pt x="49" y="0"/>
                    </a:lnTo>
                    <a:lnTo>
                      <a:pt x="50" y="0"/>
                    </a:lnTo>
                    <a:lnTo>
                      <a:pt x="50" y="1"/>
                    </a:lnTo>
                    <a:lnTo>
                      <a:pt x="51" y="1"/>
                    </a:lnTo>
                    <a:lnTo>
                      <a:pt x="51" y="1"/>
                    </a:lnTo>
                    <a:lnTo>
                      <a:pt x="52" y="1"/>
                    </a:lnTo>
                    <a:lnTo>
                      <a:pt x="53" y="1"/>
                    </a:lnTo>
                    <a:lnTo>
                      <a:pt x="53" y="1"/>
                    </a:lnTo>
                    <a:lnTo>
                      <a:pt x="54" y="1"/>
                    </a:lnTo>
                    <a:lnTo>
                      <a:pt x="54" y="2"/>
                    </a:lnTo>
                    <a:lnTo>
                      <a:pt x="55" y="2"/>
                    </a:lnTo>
                    <a:lnTo>
                      <a:pt x="56" y="2"/>
                    </a:lnTo>
                    <a:lnTo>
                      <a:pt x="57" y="3"/>
                    </a:lnTo>
                    <a:lnTo>
                      <a:pt x="58" y="3"/>
                    </a:lnTo>
                    <a:lnTo>
                      <a:pt x="59" y="4"/>
                    </a:lnTo>
                    <a:lnTo>
                      <a:pt x="59" y="4"/>
                    </a:lnTo>
                    <a:lnTo>
                      <a:pt x="60" y="5"/>
                    </a:lnTo>
                    <a:lnTo>
                      <a:pt x="60" y="5"/>
                    </a:lnTo>
                    <a:lnTo>
                      <a:pt x="61" y="5"/>
                    </a:lnTo>
                    <a:lnTo>
                      <a:pt x="62" y="6"/>
                    </a:lnTo>
                    <a:lnTo>
                      <a:pt x="63" y="6"/>
                    </a:lnTo>
                    <a:lnTo>
                      <a:pt x="63" y="6"/>
                    </a:lnTo>
                    <a:lnTo>
                      <a:pt x="64" y="6"/>
                    </a:lnTo>
                    <a:lnTo>
                      <a:pt x="65" y="7"/>
                    </a:lnTo>
                    <a:lnTo>
                      <a:pt x="65" y="7"/>
                    </a:lnTo>
                    <a:lnTo>
                      <a:pt x="66" y="8"/>
                    </a:lnTo>
                    <a:lnTo>
                      <a:pt x="66" y="8"/>
                    </a:lnTo>
                    <a:lnTo>
                      <a:pt x="67" y="9"/>
                    </a:lnTo>
                    <a:lnTo>
                      <a:pt x="67" y="9"/>
                    </a:lnTo>
                    <a:lnTo>
                      <a:pt x="68" y="10"/>
                    </a:lnTo>
                    <a:lnTo>
                      <a:pt x="68" y="11"/>
                    </a:lnTo>
                    <a:lnTo>
                      <a:pt x="68" y="11"/>
                    </a:lnTo>
                    <a:lnTo>
                      <a:pt x="69" y="12"/>
                    </a:lnTo>
                    <a:lnTo>
                      <a:pt x="69" y="12"/>
                    </a:lnTo>
                    <a:lnTo>
                      <a:pt x="70" y="13"/>
                    </a:lnTo>
                    <a:lnTo>
                      <a:pt x="70" y="13"/>
                    </a:lnTo>
                    <a:lnTo>
                      <a:pt x="71" y="14"/>
                    </a:lnTo>
                    <a:lnTo>
                      <a:pt x="71" y="14"/>
                    </a:lnTo>
                    <a:lnTo>
                      <a:pt x="72" y="15"/>
                    </a:lnTo>
                    <a:lnTo>
                      <a:pt x="72" y="15"/>
                    </a:lnTo>
                    <a:lnTo>
                      <a:pt x="72" y="15"/>
                    </a:lnTo>
                    <a:lnTo>
                      <a:pt x="73" y="15"/>
                    </a:lnTo>
                    <a:lnTo>
                      <a:pt x="73" y="16"/>
                    </a:lnTo>
                    <a:lnTo>
                      <a:pt x="74" y="16"/>
                    </a:lnTo>
                    <a:lnTo>
                      <a:pt x="74" y="17"/>
                    </a:lnTo>
                    <a:lnTo>
                      <a:pt x="75" y="18"/>
                    </a:lnTo>
                    <a:lnTo>
                      <a:pt x="75" y="18"/>
                    </a:lnTo>
                    <a:lnTo>
                      <a:pt x="75" y="19"/>
                    </a:lnTo>
                    <a:lnTo>
                      <a:pt x="76" y="19"/>
                    </a:lnTo>
                    <a:lnTo>
                      <a:pt x="76" y="20"/>
                    </a:lnTo>
                    <a:lnTo>
                      <a:pt x="77" y="20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8" y="23"/>
                    </a:lnTo>
                    <a:lnTo>
                      <a:pt x="78" y="24"/>
                    </a:lnTo>
                    <a:lnTo>
                      <a:pt x="79" y="25"/>
                    </a:lnTo>
                    <a:lnTo>
                      <a:pt x="79" y="25"/>
                    </a:lnTo>
                    <a:lnTo>
                      <a:pt x="80" y="26"/>
                    </a:lnTo>
                    <a:lnTo>
                      <a:pt x="81" y="27"/>
                    </a:lnTo>
                    <a:lnTo>
                      <a:pt x="82" y="28"/>
                    </a:lnTo>
                    <a:lnTo>
                      <a:pt x="82" y="29"/>
                    </a:lnTo>
                    <a:lnTo>
                      <a:pt x="83" y="30"/>
                    </a:lnTo>
                    <a:lnTo>
                      <a:pt x="83" y="31"/>
                    </a:lnTo>
                    <a:lnTo>
                      <a:pt x="84" y="32"/>
                    </a:lnTo>
                    <a:lnTo>
                      <a:pt x="85" y="33"/>
                    </a:lnTo>
                    <a:lnTo>
                      <a:pt x="85" y="34"/>
                    </a:lnTo>
                    <a:lnTo>
                      <a:pt x="86" y="35"/>
                    </a:lnTo>
                    <a:lnTo>
                      <a:pt x="86" y="35"/>
                    </a:lnTo>
                    <a:lnTo>
                      <a:pt x="87" y="36"/>
                    </a:lnTo>
                    <a:lnTo>
                      <a:pt x="87" y="37"/>
                    </a:lnTo>
                    <a:lnTo>
                      <a:pt x="87" y="39"/>
                    </a:lnTo>
                    <a:lnTo>
                      <a:pt x="88" y="41"/>
                    </a:lnTo>
                    <a:lnTo>
                      <a:pt x="90" y="44"/>
                    </a:lnTo>
                    <a:lnTo>
                      <a:pt x="91" y="44"/>
                    </a:lnTo>
                    <a:lnTo>
                      <a:pt x="91" y="45"/>
                    </a:lnTo>
                    <a:lnTo>
                      <a:pt x="91" y="45"/>
                    </a:lnTo>
                    <a:lnTo>
                      <a:pt x="91" y="45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3" y="47"/>
                    </a:lnTo>
                    <a:lnTo>
                      <a:pt x="93" y="48"/>
                    </a:lnTo>
                    <a:lnTo>
                      <a:pt x="94" y="49"/>
                    </a:lnTo>
                    <a:lnTo>
                      <a:pt x="94" y="50"/>
                    </a:lnTo>
                    <a:lnTo>
                      <a:pt x="95" y="51"/>
                    </a:lnTo>
                    <a:lnTo>
                      <a:pt x="95" y="52"/>
                    </a:lnTo>
                    <a:lnTo>
                      <a:pt x="96" y="53"/>
                    </a:lnTo>
                    <a:lnTo>
                      <a:pt x="96" y="54"/>
                    </a:lnTo>
                    <a:lnTo>
                      <a:pt x="96" y="54"/>
                    </a:lnTo>
                    <a:lnTo>
                      <a:pt x="97" y="55"/>
                    </a:lnTo>
                    <a:lnTo>
                      <a:pt x="97" y="56"/>
                    </a:lnTo>
                    <a:lnTo>
                      <a:pt x="97" y="57"/>
                    </a:lnTo>
                    <a:lnTo>
                      <a:pt x="97" y="58"/>
                    </a:lnTo>
                    <a:lnTo>
                      <a:pt x="98" y="59"/>
                    </a:lnTo>
                    <a:lnTo>
                      <a:pt x="98" y="60"/>
                    </a:lnTo>
                    <a:lnTo>
                      <a:pt x="99" y="61"/>
                    </a:lnTo>
                    <a:lnTo>
                      <a:pt x="99" y="62"/>
                    </a:lnTo>
                    <a:lnTo>
                      <a:pt x="100" y="63"/>
                    </a:lnTo>
                    <a:lnTo>
                      <a:pt x="100" y="64"/>
                    </a:lnTo>
                    <a:lnTo>
                      <a:pt x="101" y="65"/>
                    </a:lnTo>
                    <a:lnTo>
                      <a:pt x="102" y="68"/>
                    </a:lnTo>
                    <a:lnTo>
                      <a:pt x="103" y="70"/>
                    </a:lnTo>
                    <a:lnTo>
                      <a:pt x="105" y="73"/>
                    </a:lnTo>
                    <a:lnTo>
                      <a:pt x="106" y="74"/>
                    </a:lnTo>
                    <a:lnTo>
                      <a:pt x="106" y="77"/>
                    </a:lnTo>
                    <a:lnTo>
                      <a:pt x="107" y="79"/>
                    </a:lnTo>
                    <a:lnTo>
                      <a:pt x="108" y="82"/>
                    </a:lnTo>
                    <a:lnTo>
                      <a:pt x="110" y="86"/>
                    </a:lnTo>
                    <a:lnTo>
                      <a:pt x="112" y="92"/>
                    </a:lnTo>
                    <a:lnTo>
                      <a:pt x="115" y="97"/>
                    </a:lnTo>
                    <a:lnTo>
                      <a:pt x="116" y="99"/>
                    </a:lnTo>
                    <a:lnTo>
                      <a:pt x="116" y="102"/>
                    </a:lnTo>
                    <a:lnTo>
                      <a:pt x="117" y="104"/>
                    </a:lnTo>
                    <a:lnTo>
                      <a:pt x="119" y="107"/>
                    </a:lnTo>
                    <a:lnTo>
                      <a:pt x="120" y="110"/>
                    </a:lnTo>
                    <a:lnTo>
                      <a:pt x="121" y="112"/>
                    </a:lnTo>
                    <a:lnTo>
                      <a:pt x="122" y="114"/>
                    </a:lnTo>
                    <a:lnTo>
                      <a:pt x="124" y="117"/>
                    </a:lnTo>
                    <a:lnTo>
                      <a:pt x="124" y="119"/>
                    </a:lnTo>
                    <a:lnTo>
                      <a:pt x="125" y="120"/>
                    </a:lnTo>
                    <a:lnTo>
                      <a:pt x="125" y="121"/>
                    </a:lnTo>
                    <a:lnTo>
                      <a:pt x="125" y="122"/>
                    </a:lnTo>
                    <a:lnTo>
                      <a:pt x="126" y="123"/>
                    </a:lnTo>
                    <a:lnTo>
                      <a:pt x="126" y="125"/>
                    </a:lnTo>
                    <a:lnTo>
                      <a:pt x="127" y="126"/>
                    </a:lnTo>
                    <a:lnTo>
                      <a:pt x="128" y="127"/>
                    </a:lnTo>
                    <a:lnTo>
                      <a:pt x="128" y="129"/>
                    </a:lnTo>
                    <a:lnTo>
                      <a:pt x="129" y="130"/>
                    </a:lnTo>
                    <a:lnTo>
                      <a:pt x="129" y="131"/>
                    </a:lnTo>
                    <a:lnTo>
                      <a:pt x="130" y="132"/>
                    </a:lnTo>
                    <a:lnTo>
                      <a:pt x="131" y="133"/>
                    </a:lnTo>
                    <a:lnTo>
                      <a:pt x="131" y="134"/>
                    </a:lnTo>
                    <a:lnTo>
                      <a:pt x="132" y="136"/>
                    </a:lnTo>
                    <a:lnTo>
                      <a:pt x="133" y="137"/>
                    </a:lnTo>
                    <a:lnTo>
                      <a:pt x="133" y="138"/>
                    </a:lnTo>
                    <a:lnTo>
                      <a:pt x="134" y="139"/>
                    </a:lnTo>
                    <a:lnTo>
                      <a:pt x="135" y="140"/>
                    </a:lnTo>
                    <a:lnTo>
                      <a:pt x="135" y="141"/>
                    </a:lnTo>
                    <a:lnTo>
                      <a:pt x="135" y="142"/>
                    </a:lnTo>
                    <a:lnTo>
                      <a:pt x="135" y="143"/>
                    </a:lnTo>
                    <a:lnTo>
                      <a:pt x="136" y="144"/>
                    </a:lnTo>
                    <a:lnTo>
                      <a:pt x="137" y="145"/>
                    </a:lnTo>
                    <a:lnTo>
                      <a:pt x="137" y="147"/>
                    </a:lnTo>
                    <a:lnTo>
                      <a:pt x="138" y="148"/>
                    </a:lnTo>
                    <a:lnTo>
                      <a:pt x="138" y="149"/>
                    </a:lnTo>
                    <a:lnTo>
                      <a:pt x="139" y="150"/>
                    </a:lnTo>
                    <a:lnTo>
                      <a:pt x="140" y="150"/>
                    </a:lnTo>
                    <a:lnTo>
                      <a:pt x="140" y="151"/>
                    </a:lnTo>
                    <a:lnTo>
                      <a:pt x="141" y="152"/>
                    </a:lnTo>
                    <a:lnTo>
                      <a:pt x="141" y="153"/>
                    </a:lnTo>
                    <a:lnTo>
                      <a:pt x="142" y="154"/>
                    </a:lnTo>
                    <a:lnTo>
                      <a:pt x="143" y="155"/>
                    </a:lnTo>
                    <a:lnTo>
                      <a:pt x="143" y="156"/>
                    </a:lnTo>
                    <a:lnTo>
                      <a:pt x="144" y="156"/>
                    </a:lnTo>
                    <a:lnTo>
                      <a:pt x="144" y="157"/>
                    </a:lnTo>
                    <a:lnTo>
                      <a:pt x="145" y="158"/>
                    </a:lnTo>
                    <a:lnTo>
                      <a:pt x="145" y="159"/>
                    </a:lnTo>
                    <a:lnTo>
                      <a:pt x="145" y="159"/>
                    </a:lnTo>
                    <a:lnTo>
                      <a:pt x="145" y="160"/>
                    </a:lnTo>
                    <a:lnTo>
                      <a:pt x="145" y="160"/>
                    </a:lnTo>
                    <a:lnTo>
                      <a:pt x="145" y="160"/>
                    </a:lnTo>
                    <a:lnTo>
                      <a:pt x="146" y="160"/>
                    </a:lnTo>
                    <a:lnTo>
                      <a:pt x="146" y="160"/>
                    </a:lnTo>
                    <a:lnTo>
                      <a:pt x="146" y="160"/>
                    </a:lnTo>
                    <a:lnTo>
                      <a:pt x="146" y="160"/>
                    </a:lnTo>
                    <a:lnTo>
                      <a:pt x="146" y="161"/>
                    </a:lnTo>
                    <a:lnTo>
                      <a:pt x="146" y="161"/>
                    </a:lnTo>
                    <a:lnTo>
                      <a:pt x="147" y="162"/>
                    </a:lnTo>
                    <a:lnTo>
                      <a:pt x="147" y="162"/>
                    </a:lnTo>
                    <a:lnTo>
                      <a:pt x="147" y="162"/>
                    </a:lnTo>
                    <a:lnTo>
                      <a:pt x="147" y="162"/>
                    </a:lnTo>
                    <a:lnTo>
                      <a:pt x="147" y="163"/>
                    </a:lnTo>
                    <a:lnTo>
                      <a:pt x="146" y="164"/>
                    </a:lnTo>
                    <a:lnTo>
                      <a:pt x="146" y="164"/>
                    </a:lnTo>
                    <a:lnTo>
                      <a:pt x="146" y="165"/>
                    </a:lnTo>
                    <a:lnTo>
                      <a:pt x="146" y="165"/>
                    </a:lnTo>
                    <a:lnTo>
                      <a:pt x="146" y="166"/>
                    </a:lnTo>
                    <a:lnTo>
                      <a:pt x="146" y="167"/>
                    </a:lnTo>
                    <a:lnTo>
                      <a:pt x="145" y="167"/>
                    </a:lnTo>
                    <a:lnTo>
                      <a:pt x="145" y="168"/>
                    </a:lnTo>
                    <a:lnTo>
                      <a:pt x="145" y="168"/>
                    </a:lnTo>
                    <a:lnTo>
                      <a:pt x="145" y="169"/>
                    </a:lnTo>
                    <a:lnTo>
                      <a:pt x="145" y="169"/>
                    </a:lnTo>
                    <a:lnTo>
                      <a:pt x="145" y="169"/>
                    </a:lnTo>
                    <a:lnTo>
                      <a:pt x="145" y="169"/>
                    </a:lnTo>
                    <a:lnTo>
                      <a:pt x="145" y="169"/>
                    </a:lnTo>
                    <a:lnTo>
                      <a:pt x="145" y="170"/>
                    </a:lnTo>
                    <a:lnTo>
                      <a:pt x="145" y="170"/>
                    </a:lnTo>
                    <a:lnTo>
                      <a:pt x="145" y="171"/>
                    </a:lnTo>
                    <a:lnTo>
                      <a:pt x="145" y="171"/>
                    </a:lnTo>
                    <a:lnTo>
                      <a:pt x="145" y="171"/>
                    </a:lnTo>
                    <a:lnTo>
                      <a:pt x="145" y="172"/>
                    </a:lnTo>
                    <a:lnTo>
                      <a:pt x="145" y="172"/>
                    </a:lnTo>
                    <a:lnTo>
                      <a:pt x="145" y="172"/>
                    </a:lnTo>
                    <a:lnTo>
                      <a:pt x="145" y="172"/>
                    </a:lnTo>
                    <a:lnTo>
                      <a:pt x="145" y="173"/>
                    </a:lnTo>
                    <a:lnTo>
                      <a:pt x="145" y="173"/>
                    </a:lnTo>
                    <a:lnTo>
                      <a:pt x="146" y="173"/>
                    </a:lnTo>
                    <a:lnTo>
                      <a:pt x="146" y="173"/>
                    </a:lnTo>
                    <a:lnTo>
                      <a:pt x="146" y="173"/>
                    </a:lnTo>
                    <a:lnTo>
                      <a:pt x="146" y="173"/>
                    </a:lnTo>
                    <a:lnTo>
                      <a:pt x="146" y="174"/>
                    </a:lnTo>
                    <a:lnTo>
                      <a:pt x="146" y="173"/>
                    </a:lnTo>
                    <a:lnTo>
                      <a:pt x="146" y="174"/>
                    </a:lnTo>
                    <a:lnTo>
                      <a:pt x="146" y="174"/>
                    </a:lnTo>
                    <a:lnTo>
                      <a:pt x="146" y="174"/>
                    </a:lnTo>
                    <a:lnTo>
                      <a:pt x="146" y="174"/>
                    </a:lnTo>
                    <a:lnTo>
                      <a:pt x="146" y="174"/>
                    </a:lnTo>
                    <a:lnTo>
                      <a:pt x="146" y="174"/>
                    </a:lnTo>
                    <a:lnTo>
                      <a:pt x="146" y="174"/>
                    </a:lnTo>
                    <a:lnTo>
                      <a:pt x="146" y="174"/>
                    </a:lnTo>
                    <a:lnTo>
                      <a:pt x="146" y="174"/>
                    </a:lnTo>
                    <a:lnTo>
                      <a:pt x="146" y="174"/>
                    </a:lnTo>
                    <a:lnTo>
                      <a:pt x="146" y="174"/>
                    </a:lnTo>
                    <a:lnTo>
                      <a:pt x="146" y="174"/>
                    </a:lnTo>
                    <a:lnTo>
                      <a:pt x="153" y="180"/>
                    </a:lnTo>
                    <a:lnTo>
                      <a:pt x="153" y="188"/>
                    </a:lnTo>
                    <a:lnTo>
                      <a:pt x="153" y="188"/>
                    </a:lnTo>
                    <a:lnTo>
                      <a:pt x="147" y="193"/>
                    </a:lnTo>
                    <a:lnTo>
                      <a:pt x="140" y="193"/>
                    </a:lnTo>
                    <a:lnTo>
                      <a:pt x="139" y="195"/>
                    </a:lnTo>
                    <a:lnTo>
                      <a:pt x="136" y="197"/>
                    </a:lnTo>
                    <a:lnTo>
                      <a:pt x="133" y="198"/>
                    </a:lnTo>
                    <a:lnTo>
                      <a:pt x="130" y="199"/>
                    </a:lnTo>
                    <a:lnTo>
                      <a:pt x="126" y="199"/>
                    </a:lnTo>
                    <a:lnTo>
                      <a:pt x="123" y="199"/>
                    </a:lnTo>
                    <a:lnTo>
                      <a:pt x="119" y="198"/>
                    </a:lnTo>
                    <a:lnTo>
                      <a:pt x="116" y="198"/>
                    </a:lnTo>
                    <a:lnTo>
                      <a:pt x="114" y="196"/>
                    </a:lnTo>
                    <a:lnTo>
                      <a:pt x="111" y="193"/>
                    </a:lnTo>
                    <a:lnTo>
                      <a:pt x="109" y="191"/>
                    </a:lnTo>
                    <a:lnTo>
                      <a:pt x="109" y="191"/>
                    </a:lnTo>
                    <a:lnTo>
                      <a:pt x="108" y="191"/>
                    </a:lnTo>
                    <a:lnTo>
                      <a:pt x="108" y="191"/>
                    </a:lnTo>
                    <a:lnTo>
                      <a:pt x="107" y="190"/>
                    </a:lnTo>
                    <a:lnTo>
                      <a:pt x="106" y="190"/>
                    </a:lnTo>
                    <a:lnTo>
                      <a:pt x="106" y="190"/>
                    </a:lnTo>
                    <a:lnTo>
                      <a:pt x="106" y="190"/>
                    </a:lnTo>
                    <a:lnTo>
                      <a:pt x="105" y="189"/>
                    </a:lnTo>
                    <a:lnTo>
                      <a:pt x="105" y="189"/>
                    </a:lnTo>
                    <a:lnTo>
                      <a:pt x="104" y="189"/>
                    </a:lnTo>
                    <a:lnTo>
                      <a:pt x="103" y="188"/>
                    </a:lnTo>
                    <a:lnTo>
                      <a:pt x="103" y="188"/>
                    </a:lnTo>
                    <a:lnTo>
                      <a:pt x="102" y="188"/>
                    </a:lnTo>
                    <a:lnTo>
                      <a:pt x="101" y="188"/>
                    </a:lnTo>
                    <a:lnTo>
                      <a:pt x="100" y="188"/>
                    </a:lnTo>
                    <a:lnTo>
                      <a:pt x="100" y="188"/>
                    </a:lnTo>
                    <a:lnTo>
                      <a:pt x="99" y="187"/>
                    </a:lnTo>
                    <a:lnTo>
                      <a:pt x="98" y="187"/>
                    </a:lnTo>
                    <a:lnTo>
                      <a:pt x="98" y="187"/>
                    </a:lnTo>
                    <a:lnTo>
                      <a:pt x="97" y="186"/>
                    </a:lnTo>
                    <a:lnTo>
                      <a:pt x="97" y="186"/>
                    </a:lnTo>
                    <a:lnTo>
                      <a:pt x="97" y="186"/>
                    </a:lnTo>
                    <a:lnTo>
                      <a:pt x="96" y="185"/>
                    </a:lnTo>
                    <a:lnTo>
                      <a:pt x="95" y="185"/>
                    </a:lnTo>
                    <a:lnTo>
                      <a:pt x="95" y="184"/>
                    </a:lnTo>
                    <a:lnTo>
                      <a:pt x="94" y="184"/>
                    </a:lnTo>
                    <a:lnTo>
                      <a:pt x="93" y="183"/>
                    </a:lnTo>
                    <a:lnTo>
                      <a:pt x="93" y="183"/>
                    </a:lnTo>
                    <a:lnTo>
                      <a:pt x="92" y="183"/>
                    </a:lnTo>
                    <a:lnTo>
                      <a:pt x="91" y="182"/>
                    </a:lnTo>
                    <a:lnTo>
                      <a:pt x="90" y="182"/>
                    </a:lnTo>
                    <a:lnTo>
                      <a:pt x="90" y="181"/>
                    </a:lnTo>
                    <a:lnTo>
                      <a:pt x="89" y="181"/>
                    </a:lnTo>
                    <a:lnTo>
                      <a:pt x="88" y="180"/>
                    </a:lnTo>
                    <a:lnTo>
                      <a:pt x="88" y="180"/>
                    </a:lnTo>
                    <a:lnTo>
                      <a:pt x="87" y="179"/>
                    </a:lnTo>
                    <a:lnTo>
                      <a:pt x="87" y="179"/>
                    </a:lnTo>
                    <a:lnTo>
                      <a:pt x="87" y="179"/>
                    </a:lnTo>
                    <a:lnTo>
                      <a:pt x="86" y="179"/>
                    </a:lnTo>
                    <a:lnTo>
                      <a:pt x="85" y="178"/>
                    </a:lnTo>
                    <a:lnTo>
                      <a:pt x="84" y="177"/>
                    </a:lnTo>
                    <a:lnTo>
                      <a:pt x="84" y="177"/>
                    </a:lnTo>
                    <a:lnTo>
                      <a:pt x="83" y="176"/>
                    </a:lnTo>
                    <a:lnTo>
                      <a:pt x="82" y="176"/>
                    </a:lnTo>
                    <a:lnTo>
                      <a:pt x="81" y="175"/>
                    </a:lnTo>
                    <a:lnTo>
                      <a:pt x="81" y="175"/>
                    </a:lnTo>
                    <a:lnTo>
                      <a:pt x="80" y="174"/>
                    </a:lnTo>
                    <a:lnTo>
                      <a:pt x="79" y="173"/>
                    </a:lnTo>
                    <a:lnTo>
                      <a:pt x="79" y="173"/>
                    </a:lnTo>
                    <a:lnTo>
                      <a:pt x="78" y="172"/>
                    </a:lnTo>
                    <a:lnTo>
                      <a:pt x="78" y="172"/>
                    </a:lnTo>
                    <a:lnTo>
                      <a:pt x="77" y="171"/>
                    </a:lnTo>
                    <a:lnTo>
                      <a:pt x="77" y="170"/>
                    </a:lnTo>
                    <a:lnTo>
                      <a:pt x="76" y="170"/>
                    </a:lnTo>
                    <a:lnTo>
                      <a:pt x="75" y="169"/>
                    </a:lnTo>
                    <a:lnTo>
                      <a:pt x="74" y="169"/>
                    </a:lnTo>
                    <a:lnTo>
                      <a:pt x="74" y="169"/>
                    </a:lnTo>
                    <a:lnTo>
                      <a:pt x="73" y="168"/>
                    </a:lnTo>
                    <a:lnTo>
                      <a:pt x="72" y="167"/>
                    </a:lnTo>
                    <a:lnTo>
                      <a:pt x="71" y="167"/>
                    </a:lnTo>
                    <a:lnTo>
                      <a:pt x="71" y="166"/>
                    </a:lnTo>
                    <a:lnTo>
                      <a:pt x="70" y="165"/>
                    </a:lnTo>
                    <a:lnTo>
                      <a:pt x="69" y="165"/>
                    </a:lnTo>
                    <a:lnTo>
                      <a:pt x="69" y="165"/>
                    </a:lnTo>
                    <a:lnTo>
                      <a:pt x="69" y="164"/>
                    </a:lnTo>
                    <a:lnTo>
                      <a:pt x="68" y="163"/>
                    </a:lnTo>
                    <a:lnTo>
                      <a:pt x="68" y="163"/>
                    </a:lnTo>
                    <a:lnTo>
                      <a:pt x="67" y="162"/>
                    </a:lnTo>
                    <a:lnTo>
                      <a:pt x="67" y="161"/>
                    </a:lnTo>
                    <a:lnTo>
                      <a:pt x="66" y="160"/>
                    </a:lnTo>
                    <a:lnTo>
                      <a:pt x="65" y="160"/>
                    </a:lnTo>
                    <a:lnTo>
                      <a:pt x="64" y="160"/>
                    </a:lnTo>
                    <a:lnTo>
                      <a:pt x="64" y="159"/>
                    </a:lnTo>
                    <a:lnTo>
                      <a:pt x="63" y="158"/>
                    </a:lnTo>
                    <a:lnTo>
                      <a:pt x="62" y="158"/>
                    </a:lnTo>
                    <a:lnTo>
                      <a:pt x="61" y="157"/>
                    </a:lnTo>
                    <a:lnTo>
                      <a:pt x="61" y="156"/>
                    </a:lnTo>
                    <a:lnTo>
                      <a:pt x="60" y="155"/>
                    </a:lnTo>
                    <a:lnTo>
                      <a:pt x="59" y="155"/>
                    </a:lnTo>
                    <a:lnTo>
                      <a:pt x="59" y="154"/>
                    </a:lnTo>
                    <a:lnTo>
                      <a:pt x="59" y="153"/>
                    </a:lnTo>
                    <a:lnTo>
                      <a:pt x="58" y="152"/>
                    </a:lnTo>
                    <a:lnTo>
                      <a:pt x="57" y="152"/>
                    </a:lnTo>
                    <a:lnTo>
                      <a:pt x="56" y="151"/>
                    </a:lnTo>
                    <a:lnTo>
                      <a:pt x="56" y="150"/>
                    </a:lnTo>
                    <a:lnTo>
                      <a:pt x="55" y="150"/>
                    </a:lnTo>
                    <a:lnTo>
                      <a:pt x="54" y="149"/>
                    </a:lnTo>
                    <a:lnTo>
                      <a:pt x="53" y="149"/>
                    </a:lnTo>
                    <a:lnTo>
                      <a:pt x="53" y="148"/>
                    </a:lnTo>
                    <a:lnTo>
                      <a:pt x="52" y="147"/>
                    </a:lnTo>
                    <a:lnTo>
                      <a:pt x="51" y="146"/>
                    </a:lnTo>
                    <a:lnTo>
                      <a:pt x="50" y="145"/>
                    </a:lnTo>
                    <a:lnTo>
                      <a:pt x="50" y="144"/>
                    </a:lnTo>
                    <a:lnTo>
                      <a:pt x="49" y="144"/>
                    </a:lnTo>
                    <a:lnTo>
                      <a:pt x="49" y="143"/>
                    </a:lnTo>
                    <a:lnTo>
                      <a:pt x="48" y="142"/>
                    </a:lnTo>
                    <a:lnTo>
                      <a:pt x="48" y="141"/>
                    </a:lnTo>
                    <a:lnTo>
                      <a:pt x="47" y="140"/>
                    </a:lnTo>
                    <a:lnTo>
                      <a:pt x="46" y="140"/>
                    </a:lnTo>
                    <a:lnTo>
                      <a:pt x="46" y="140"/>
                    </a:lnTo>
                    <a:lnTo>
                      <a:pt x="45" y="139"/>
                    </a:lnTo>
                    <a:lnTo>
                      <a:pt x="44" y="138"/>
                    </a:lnTo>
                    <a:lnTo>
                      <a:pt x="43" y="137"/>
                    </a:lnTo>
                    <a:lnTo>
                      <a:pt x="43" y="136"/>
                    </a:lnTo>
                    <a:lnTo>
                      <a:pt x="42" y="135"/>
                    </a:lnTo>
                    <a:lnTo>
                      <a:pt x="41" y="134"/>
                    </a:lnTo>
                    <a:lnTo>
                      <a:pt x="41" y="134"/>
                    </a:lnTo>
                    <a:lnTo>
                      <a:pt x="40" y="133"/>
                    </a:lnTo>
                    <a:lnTo>
                      <a:pt x="39" y="132"/>
                    </a:lnTo>
                    <a:lnTo>
                      <a:pt x="39" y="131"/>
                    </a:lnTo>
                    <a:lnTo>
                      <a:pt x="39" y="131"/>
                    </a:lnTo>
                    <a:lnTo>
                      <a:pt x="38" y="130"/>
                    </a:lnTo>
                    <a:lnTo>
                      <a:pt x="37" y="129"/>
                    </a:lnTo>
                    <a:lnTo>
                      <a:pt x="37" y="128"/>
                    </a:lnTo>
                    <a:lnTo>
                      <a:pt x="36" y="128"/>
                    </a:lnTo>
                    <a:lnTo>
                      <a:pt x="35" y="127"/>
                    </a:lnTo>
                    <a:lnTo>
                      <a:pt x="35" y="126"/>
                    </a:lnTo>
                    <a:lnTo>
                      <a:pt x="34" y="125"/>
                    </a:lnTo>
                    <a:lnTo>
                      <a:pt x="33" y="124"/>
                    </a:lnTo>
                    <a:lnTo>
                      <a:pt x="33" y="123"/>
                    </a:lnTo>
                    <a:lnTo>
                      <a:pt x="32" y="122"/>
                    </a:lnTo>
                    <a:lnTo>
                      <a:pt x="31" y="121"/>
                    </a:lnTo>
                    <a:lnTo>
                      <a:pt x="31" y="121"/>
                    </a:lnTo>
                    <a:lnTo>
                      <a:pt x="30" y="120"/>
                    </a:lnTo>
                    <a:lnTo>
                      <a:pt x="30" y="120"/>
                    </a:lnTo>
                    <a:lnTo>
                      <a:pt x="30" y="119"/>
                    </a:lnTo>
                    <a:lnTo>
                      <a:pt x="29" y="118"/>
                    </a:lnTo>
                    <a:lnTo>
                      <a:pt x="28" y="117"/>
                    </a:lnTo>
                    <a:lnTo>
                      <a:pt x="28" y="116"/>
                    </a:lnTo>
                    <a:lnTo>
                      <a:pt x="27" y="115"/>
                    </a:lnTo>
                    <a:lnTo>
                      <a:pt x="26" y="114"/>
                    </a:lnTo>
                    <a:lnTo>
                      <a:pt x="26" y="113"/>
                    </a:lnTo>
                    <a:lnTo>
                      <a:pt x="25" y="112"/>
                    </a:lnTo>
                    <a:lnTo>
                      <a:pt x="24" y="112"/>
                    </a:lnTo>
                    <a:lnTo>
                      <a:pt x="24" y="111"/>
                    </a:lnTo>
                    <a:lnTo>
                      <a:pt x="23" y="110"/>
                    </a:lnTo>
                    <a:lnTo>
                      <a:pt x="23" y="110"/>
                    </a:lnTo>
                    <a:lnTo>
                      <a:pt x="22" y="109"/>
                    </a:lnTo>
                    <a:lnTo>
                      <a:pt x="21" y="108"/>
                    </a:lnTo>
                    <a:lnTo>
                      <a:pt x="21" y="107"/>
                    </a:lnTo>
                    <a:lnTo>
                      <a:pt x="21" y="107"/>
                    </a:lnTo>
                    <a:lnTo>
                      <a:pt x="20" y="106"/>
                    </a:lnTo>
                    <a:lnTo>
                      <a:pt x="20" y="105"/>
                    </a:lnTo>
                    <a:lnTo>
                      <a:pt x="20" y="104"/>
                    </a:lnTo>
                    <a:lnTo>
                      <a:pt x="20" y="103"/>
                    </a:lnTo>
                    <a:lnTo>
                      <a:pt x="19" y="102"/>
                    </a:lnTo>
                    <a:lnTo>
                      <a:pt x="18" y="102"/>
                    </a:lnTo>
                    <a:lnTo>
                      <a:pt x="18" y="101"/>
                    </a:lnTo>
                    <a:lnTo>
                      <a:pt x="17" y="100"/>
                    </a:lnTo>
                    <a:lnTo>
                      <a:pt x="17" y="99"/>
                    </a:lnTo>
                    <a:lnTo>
                      <a:pt x="16" y="99"/>
                    </a:lnTo>
                    <a:lnTo>
                      <a:pt x="16" y="98"/>
                    </a:lnTo>
                    <a:lnTo>
                      <a:pt x="15" y="97"/>
                    </a:lnTo>
                    <a:lnTo>
                      <a:pt x="15" y="96"/>
                    </a:lnTo>
                    <a:lnTo>
                      <a:pt x="14" y="95"/>
                    </a:lnTo>
                    <a:lnTo>
                      <a:pt x="14" y="94"/>
                    </a:lnTo>
                    <a:lnTo>
                      <a:pt x="13" y="93"/>
                    </a:lnTo>
                    <a:lnTo>
                      <a:pt x="13" y="92"/>
                    </a:lnTo>
                    <a:lnTo>
                      <a:pt x="12" y="92"/>
                    </a:lnTo>
                    <a:lnTo>
                      <a:pt x="12" y="91"/>
                    </a:lnTo>
                    <a:lnTo>
                      <a:pt x="11" y="90"/>
                    </a:lnTo>
                    <a:lnTo>
                      <a:pt x="11" y="89"/>
                    </a:lnTo>
                    <a:lnTo>
                      <a:pt x="11" y="88"/>
                    </a:lnTo>
                    <a:lnTo>
                      <a:pt x="11" y="87"/>
                    </a:lnTo>
                    <a:lnTo>
                      <a:pt x="10" y="87"/>
                    </a:lnTo>
                    <a:lnTo>
                      <a:pt x="10" y="86"/>
                    </a:lnTo>
                    <a:lnTo>
                      <a:pt x="10" y="85"/>
                    </a:lnTo>
                    <a:lnTo>
                      <a:pt x="9" y="84"/>
                    </a:lnTo>
                    <a:lnTo>
                      <a:pt x="9" y="83"/>
                    </a:lnTo>
                    <a:lnTo>
                      <a:pt x="8" y="83"/>
                    </a:lnTo>
                    <a:lnTo>
                      <a:pt x="8" y="82"/>
                    </a:lnTo>
                    <a:lnTo>
                      <a:pt x="8" y="81"/>
                    </a:lnTo>
                    <a:lnTo>
                      <a:pt x="7" y="80"/>
                    </a:lnTo>
                    <a:lnTo>
                      <a:pt x="7" y="79"/>
                    </a:lnTo>
                    <a:lnTo>
                      <a:pt x="6" y="78"/>
                    </a:lnTo>
                    <a:lnTo>
                      <a:pt x="6" y="77"/>
                    </a:lnTo>
                    <a:lnTo>
                      <a:pt x="6" y="77"/>
                    </a:lnTo>
                    <a:lnTo>
                      <a:pt x="5" y="76"/>
                    </a:lnTo>
                    <a:lnTo>
                      <a:pt x="5" y="75"/>
                    </a:lnTo>
                    <a:lnTo>
                      <a:pt x="5" y="74"/>
                    </a:lnTo>
                    <a:lnTo>
                      <a:pt x="4" y="73"/>
                    </a:lnTo>
                    <a:lnTo>
                      <a:pt x="4" y="73"/>
                    </a:lnTo>
                    <a:lnTo>
                      <a:pt x="4" y="72"/>
                    </a:lnTo>
                    <a:lnTo>
                      <a:pt x="3" y="71"/>
                    </a:lnTo>
                    <a:lnTo>
                      <a:pt x="3" y="70"/>
                    </a:lnTo>
                    <a:lnTo>
                      <a:pt x="3" y="69"/>
                    </a:lnTo>
                    <a:lnTo>
                      <a:pt x="3" y="69"/>
                    </a:lnTo>
                    <a:lnTo>
                      <a:pt x="2" y="68"/>
                    </a:lnTo>
                    <a:lnTo>
                      <a:pt x="2" y="67"/>
                    </a:lnTo>
                    <a:lnTo>
                      <a:pt x="2" y="66"/>
                    </a:lnTo>
                    <a:lnTo>
                      <a:pt x="2" y="65"/>
                    </a:lnTo>
                    <a:lnTo>
                      <a:pt x="1" y="64"/>
                    </a:lnTo>
                    <a:lnTo>
                      <a:pt x="1" y="64"/>
                    </a:lnTo>
                    <a:lnTo>
                      <a:pt x="1" y="64"/>
                    </a:lnTo>
                    <a:lnTo>
                      <a:pt x="1" y="63"/>
                    </a:lnTo>
                    <a:lnTo>
                      <a:pt x="1" y="62"/>
                    </a:lnTo>
                    <a:lnTo>
                      <a:pt x="1" y="62"/>
                    </a:lnTo>
                    <a:lnTo>
                      <a:pt x="1" y="61"/>
                    </a:lnTo>
                    <a:lnTo>
                      <a:pt x="1" y="60"/>
                    </a:lnTo>
                    <a:lnTo>
                      <a:pt x="1" y="59"/>
                    </a:lnTo>
                    <a:lnTo>
                      <a:pt x="1" y="58"/>
                    </a:lnTo>
                    <a:lnTo>
                      <a:pt x="1" y="57"/>
                    </a:lnTo>
                    <a:lnTo>
                      <a:pt x="1" y="56"/>
                    </a:lnTo>
                    <a:lnTo>
                      <a:pt x="1" y="55"/>
                    </a:lnTo>
                    <a:lnTo>
                      <a:pt x="0" y="55"/>
                    </a:lnTo>
                    <a:lnTo>
                      <a:pt x="0" y="54"/>
                    </a:lnTo>
                    <a:lnTo>
                      <a:pt x="0" y="54"/>
                    </a:lnTo>
                    <a:lnTo>
                      <a:pt x="0" y="53"/>
                    </a:lnTo>
                    <a:lnTo>
                      <a:pt x="0" y="52"/>
                    </a:lnTo>
                    <a:lnTo>
                      <a:pt x="0" y="51"/>
                    </a:lnTo>
                    <a:lnTo>
                      <a:pt x="0" y="50"/>
                    </a:lnTo>
                    <a:lnTo>
                      <a:pt x="0" y="49"/>
                    </a:lnTo>
                    <a:lnTo>
                      <a:pt x="0" y="49"/>
                    </a:lnTo>
                    <a:lnTo>
                      <a:pt x="0" y="48"/>
                    </a:lnTo>
                    <a:lnTo>
                      <a:pt x="0" y="47"/>
                    </a:lnTo>
                    <a:lnTo>
                      <a:pt x="0" y="46"/>
                    </a:lnTo>
                    <a:lnTo>
                      <a:pt x="0" y="45"/>
                    </a:lnTo>
                    <a:lnTo>
                      <a:pt x="0" y="44"/>
                    </a:lnTo>
                    <a:lnTo>
                      <a:pt x="0" y="44"/>
                    </a:lnTo>
                    <a:lnTo>
                      <a:pt x="1" y="44"/>
                    </a:lnTo>
                    <a:lnTo>
                      <a:pt x="1" y="43"/>
                    </a:lnTo>
                    <a:lnTo>
                      <a:pt x="1" y="43"/>
                    </a:lnTo>
                    <a:lnTo>
                      <a:pt x="1" y="42"/>
                    </a:lnTo>
                    <a:lnTo>
                      <a:pt x="1" y="42"/>
                    </a:lnTo>
                    <a:lnTo>
                      <a:pt x="1" y="41"/>
                    </a:lnTo>
                    <a:lnTo>
                      <a:pt x="1" y="41"/>
                    </a:lnTo>
                    <a:lnTo>
                      <a:pt x="1" y="41"/>
                    </a:lnTo>
                    <a:lnTo>
                      <a:pt x="1" y="40"/>
                    </a:lnTo>
                    <a:lnTo>
                      <a:pt x="1" y="40"/>
                    </a:lnTo>
                    <a:lnTo>
                      <a:pt x="1" y="39"/>
                    </a:lnTo>
                    <a:lnTo>
                      <a:pt x="1" y="39"/>
                    </a:lnTo>
                    <a:lnTo>
                      <a:pt x="1" y="39"/>
                    </a:lnTo>
                    <a:lnTo>
                      <a:pt x="1" y="38"/>
                    </a:lnTo>
                    <a:lnTo>
                      <a:pt x="1" y="38"/>
                    </a:lnTo>
                    <a:lnTo>
                      <a:pt x="1" y="37"/>
                    </a:lnTo>
                    <a:lnTo>
                      <a:pt x="1" y="37"/>
                    </a:lnTo>
                    <a:lnTo>
                      <a:pt x="1" y="36"/>
                    </a:lnTo>
                    <a:lnTo>
                      <a:pt x="1" y="36"/>
                    </a:lnTo>
                    <a:lnTo>
                      <a:pt x="1" y="36"/>
                    </a:lnTo>
                    <a:lnTo>
                      <a:pt x="2" y="35"/>
                    </a:lnTo>
                    <a:lnTo>
                      <a:pt x="2" y="35"/>
                    </a:lnTo>
                    <a:lnTo>
                      <a:pt x="2" y="35"/>
                    </a:lnTo>
                    <a:lnTo>
                      <a:pt x="3" y="33"/>
                    </a:lnTo>
                    <a:lnTo>
                      <a:pt x="3" y="32"/>
                    </a:lnTo>
                    <a:lnTo>
                      <a:pt x="4" y="30"/>
                    </a:lnTo>
                    <a:lnTo>
                      <a:pt x="5" y="29"/>
                    </a:lnTo>
                    <a:lnTo>
                      <a:pt x="6" y="27"/>
                    </a:lnTo>
                    <a:lnTo>
                      <a:pt x="7" y="26"/>
                    </a:lnTo>
                    <a:lnTo>
                      <a:pt x="8" y="25"/>
                    </a:lnTo>
                    <a:lnTo>
                      <a:pt x="8" y="25"/>
                    </a:lnTo>
                    <a:lnTo>
                      <a:pt x="8" y="25"/>
                    </a:lnTo>
                    <a:lnTo>
                      <a:pt x="8" y="25"/>
                    </a:lnTo>
                    <a:lnTo>
                      <a:pt x="9" y="25"/>
                    </a:lnTo>
                    <a:lnTo>
                      <a:pt x="9" y="25"/>
                    </a:lnTo>
                    <a:lnTo>
                      <a:pt x="9" y="25"/>
                    </a:lnTo>
                    <a:lnTo>
                      <a:pt x="10" y="24"/>
                    </a:lnTo>
                    <a:lnTo>
                      <a:pt x="10" y="24"/>
                    </a:lnTo>
                    <a:lnTo>
                      <a:pt x="10" y="24"/>
                    </a:lnTo>
                    <a:lnTo>
                      <a:pt x="11" y="23"/>
                    </a:lnTo>
                    <a:lnTo>
                      <a:pt x="11" y="23"/>
                    </a:lnTo>
                    <a:lnTo>
                      <a:pt x="11" y="23"/>
                    </a:lnTo>
                    <a:lnTo>
                      <a:pt x="11" y="22"/>
                    </a:lnTo>
                    <a:lnTo>
                      <a:pt x="11" y="22"/>
                    </a:lnTo>
                    <a:lnTo>
                      <a:pt x="12" y="22"/>
                    </a:lnTo>
                    <a:lnTo>
                      <a:pt x="12" y="22"/>
                    </a:lnTo>
                    <a:lnTo>
                      <a:pt x="13" y="21"/>
                    </a:lnTo>
                    <a:lnTo>
                      <a:pt x="13" y="21"/>
                    </a:lnTo>
                    <a:lnTo>
                      <a:pt x="14" y="21"/>
                    </a:lnTo>
                    <a:lnTo>
                      <a:pt x="14" y="21"/>
                    </a:lnTo>
                    <a:lnTo>
                      <a:pt x="15" y="20"/>
                    </a:lnTo>
                    <a:lnTo>
                      <a:pt x="15" y="20"/>
                    </a:lnTo>
                    <a:lnTo>
                      <a:pt x="16" y="20"/>
                    </a:lnTo>
                    <a:lnTo>
                      <a:pt x="17" y="20"/>
                    </a:lnTo>
                    <a:lnTo>
                      <a:pt x="17" y="20"/>
                    </a:lnTo>
                    <a:lnTo>
                      <a:pt x="18" y="20"/>
                    </a:lnTo>
                    <a:lnTo>
                      <a:pt x="18" y="20"/>
                    </a:lnTo>
                    <a:lnTo>
                      <a:pt x="19" y="19"/>
                    </a:lnTo>
                    <a:lnTo>
                      <a:pt x="19" y="19"/>
                    </a:lnTo>
                    <a:lnTo>
                      <a:pt x="20" y="19"/>
                    </a:lnTo>
                    <a:lnTo>
                      <a:pt x="20" y="19"/>
                    </a:lnTo>
                    <a:lnTo>
                      <a:pt x="20" y="19"/>
                    </a:lnTo>
                    <a:lnTo>
                      <a:pt x="20" y="19"/>
                    </a:lnTo>
                    <a:lnTo>
                      <a:pt x="20" y="18"/>
                    </a:lnTo>
                    <a:lnTo>
                      <a:pt x="20" y="18"/>
                    </a:lnTo>
                    <a:lnTo>
                      <a:pt x="20" y="17"/>
                    </a:lnTo>
                    <a:lnTo>
                      <a:pt x="20" y="17"/>
                    </a:lnTo>
                    <a:lnTo>
                      <a:pt x="20" y="16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22" y="15"/>
                    </a:lnTo>
                    <a:lnTo>
                      <a:pt x="22" y="14"/>
                    </a:lnTo>
                    <a:lnTo>
                      <a:pt x="22" y="14"/>
                    </a:lnTo>
                    <a:lnTo>
                      <a:pt x="23" y="13"/>
                    </a:lnTo>
                    <a:lnTo>
                      <a:pt x="23" y="13"/>
                    </a:lnTo>
                    <a:lnTo>
                      <a:pt x="23" y="12"/>
                    </a:lnTo>
                    <a:lnTo>
                      <a:pt x="24" y="12"/>
                    </a:lnTo>
                    <a:lnTo>
                      <a:pt x="24" y="11"/>
                    </a:lnTo>
                    <a:lnTo>
                      <a:pt x="25" y="11"/>
                    </a:lnTo>
                    <a:lnTo>
                      <a:pt x="25" y="10"/>
                    </a:lnTo>
                    <a:lnTo>
                      <a:pt x="25" y="10"/>
                    </a:lnTo>
                    <a:lnTo>
                      <a:pt x="26" y="9"/>
                    </a:lnTo>
                    <a:lnTo>
                      <a:pt x="26" y="9"/>
                    </a:lnTo>
                    <a:lnTo>
                      <a:pt x="27" y="8"/>
                    </a:lnTo>
                    <a:lnTo>
                      <a:pt x="27" y="8"/>
                    </a:lnTo>
                    <a:lnTo>
                      <a:pt x="28" y="7"/>
                    </a:lnTo>
                    <a:lnTo>
                      <a:pt x="28" y="7"/>
                    </a:lnTo>
                    <a:lnTo>
                      <a:pt x="29" y="6"/>
                    </a:lnTo>
                    <a:lnTo>
                      <a:pt x="29" y="6"/>
                    </a:lnTo>
                    <a:lnTo>
                      <a:pt x="30" y="6"/>
                    </a:lnTo>
                    <a:lnTo>
                      <a:pt x="30" y="6"/>
                    </a:lnTo>
                    <a:lnTo>
                      <a:pt x="30" y="6"/>
                    </a:lnTo>
                    <a:lnTo>
                      <a:pt x="31" y="5"/>
                    </a:lnTo>
                    <a:lnTo>
                      <a:pt x="31" y="5"/>
                    </a:lnTo>
                    <a:lnTo>
                      <a:pt x="32" y="4"/>
                    </a:lnTo>
                    <a:lnTo>
                      <a:pt x="32" y="4"/>
                    </a:lnTo>
                    <a:lnTo>
                      <a:pt x="33" y="4"/>
                    </a:lnTo>
                    <a:lnTo>
                      <a:pt x="34" y="3"/>
                    </a:lnTo>
                    <a:lnTo>
                      <a:pt x="34" y="3"/>
                    </a:lnTo>
                    <a:lnTo>
                      <a:pt x="35" y="3"/>
                    </a:lnTo>
                    <a:lnTo>
                      <a:pt x="35" y="2"/>
                    </a:lnTo>
                    <a:lnTo>
                      <a:pt x="36" y="2"/>
                    </a:lnTo>
                    <a:lnTo>
                      <a:pt x="37" y="2"/>
                    </a:lnTo>
                    <a:lnTo>
                      <a:pt x="37" y="2"/>
                    </a:lnTo>
                    <a:lnTo>
                      <a:pt x="38" y="1"/>
                    </a:lnTo>
                    <a:lnTo>
                      <a:pt x="39" y="1"/>
                    </a:lnTo>
                    <a:lnTo>
                      <a:pt x="39" y="1"/>
                    </a:lnTo>
                    <a:lnTo>
                      <a:pt x="39" y="1"/>
                    </a:lnTo>
                    <a:lnTo>
                      <a:pt x="40" y="1"/>
                    </a:lnTo>
                    <a:lnTo>
                      <a:pt x="41" y="1"/>
                    </a:lnTo>
                    <a:lnTo>
                      <a:pt x="41" y="0"/>
                    </a:lnTo>
                    <a:lnTo>
                      <a:pt x="42" y="0"/>
                    </a:lnTo>
                    <a:lnTo>
                      <a:pt x="43" y="0"/>
                    </a:lnTo>
                    <a:lnTo>
                      <a:pt x="43" y="0"/>
                    </a:lnTo>
                    <a:lnTo>
                      <a:pt x="44" y="0"/>
                    </a:lnTo>
                    <a:lnTo>
                      <a:pt x="45" y="0"/>
                    </a:lnTo>
                    <a:lnTo>
                      <a:pt x="45" y="0"/>
                    </a:lnTo>
                    <a:lnTo>
                      <a:pt x="46" y="0"/>
                    </a:lnTo>
                    <a:lnTo>
                      <a:pt x="47" y="0"/>
                    </a:lnTo>
                    <a:lnTo>
                      <a:pt x="47" y="0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135">
                <a:extLst>
                  <a:ext uri="{FF2B5EF4-FFF2-40B4-BE49-F238E27FC236}">
                    <a16:creationId xmlns:a16="http://schemas.microsoft.com/office/drawing/2014/main" id="{4CC2808C-F134-0CE2-7FCE-5C9CF249331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28788" y="9115426"/>
                <a:ext cx="400050" cy="265113"/>
              </a:xfrm>
              <a:custGeom>
                <a:avLst/>
                <a:gdLst>
                  <a:gd name="T0" fmla="*/ 237 w 252"/>
                  <a:gd name="T1" fmla="*/ 0 h 167"/>
                  <a:gd name="T2" fmla="*/ 242 w 252"/>
                  <a:gd name="T3" fmla="*/ 21 h 167"/>
                  <a:gd name="T4" fmla="*/ 234 w 252"/>
                  <a:gd name="T5" fmla="*/ 27 h 167"/>
                  <a:gd name="T6" fmla="*/ 224 w 252"/>
                  <a:gd name="T7" fmla="*/ 34 h 167"/>
                  <a:gd name="T8" fmla="*/ 214 w 252"/>
                  <a:gd name="T9" fmla="*/ 42 h 167"/>
                  <a:gd name="T10" fmla="*/ 196 w 252"/>
                  <a:gd name="T11" fmla="*/ 59 h 167"/>
                  <a:gd name="T12" fmla="*/ 165 w 252"/>
                  <a:gd name="T13" fmla="*/ 89 h 167"/>
                  <a:gd name="T14" fmla="*/ 141 w 252"/>
                  <a:gd name="T15" fmla="*/ 112 h 167"/>
                  <a:gd name="T16" fmla="*/ 127 w 252"/>
                  <a:gd name="T17" fmla="*/ 124 h 167"/>
                  <a:gd name="T18" fmla="*/ 114 w 252"/>
                  <a:gd name="T19" fmla="*/ 134 h 167"/>
                  <a:gd name="T20" fmla="*/ 101 w 252"/>
                  <a:gd name="T21" fmla="*/ 143 h 167"/>
                  <a:gd name="T22" fmla="*/ 89 w 252"/>
                  <a:gd name="T23" fmla="*/ 151 h 167"/>
                  <a:gd name="T24" fmla="*/ 74 w 252"/>
                  <a:gd name="T25" fmla="*/ 157 h 167"/>
                  <a:gd name="T26" fmla="*/ 60 w 252"/>
                  <a:gd name="T27" fmla="*/ 163 h 167"/>
                  <a:gd name="T28" fmla="*/ 46 w 252"/>
                  <a:gd name="T29" fmla="*/ 166 h 167"/>
                  <a:gd name="T30" fmla="*/ 36 w 252"/>
                  <a:gd name="T31" fmla="*/ 167 h 167"/>
                  <a:gd name="T32" fmla="*/ 28 w 252"/>
                  <a:gd name="T33" fmla="*/ 167 h 167"/>
                  <a:gd name="T34" fmla="*/ 20 w 252"/>
                  <a:gd name="T35" fmla="*/ 166 h 167"/>
                  <a:gd name="T36" fmla="*/ 13 w 252"/>
                  <a:gd name="T37" fmla="*/ 164 h 167"/>
                  <a:gd name="T38" fmla="*/ 7 w 252"/>
                  <a:gd name="T39" fmla="*/ 160 h 167"/>
                  <a:gd name="T40" fmla="*/ 2 w 252"/>
                  <a:gd name="T41" fmla="*/ 153 h 167"/>
                  <a:gd name="T42" fmla="*/ 0 w 252"/>
                  <a:gd name="T43" fmla="*/ 147 h 167"/>
                  <a:gd name="T44" fmla="*/ 1 w 252"/>
                  <a:gd name="T45" fmla="*/ 140 h 167"/>
                  <a:gd name="T46" fmla="*/ 3 w 252"/>
                  <a:gd name="T47" fmla="*/ 134 h 167"/>
                  <a:gd name="T48" fmla="*/ 7 w 252"/>
                  <a:gd name="T49" fmla="*/ 128 h 167"/>
                  <a:gd name="T50" fmla="*/ 15 w 252"/>
                  <a:gd name="T51" fmla="*/ 117 h 167"/>
                  <a:gd name="T52" fmla="*/ 23 w 252"/>
                  <a:gd name="T53" fmla="*/ 107 h 167"/>
                  <a:gd name="T54" fmla="*/ 34 w 252"/>
                  <a:gd name="T55" fmla="*/ 96 h 167"/>
                  <a:gd name="T56" fmla="*/ 46 w 252"/>
                  <a:gd name="T57" fmla="*/ 86 h 167"/>
                  <a:gd name="T58" fmla="*/ 62 w 252"/>
                  <a:gd name="T59" fmla="*/ 74 h 167"/>
                  <a:gd name="T60" fmla="*/ 79 w 252"/>
                  <a:gd name="T61" fmla="*/ 62 h 167"/>
                  <a:gd name="T62" fmla="*/ 96 w 252"/>
                  <a:gd name="T63" fmla="*/ 52 h 167"/>
                  <a:gd name="T64" fmla="*/ 115 w 252"/>
                  <a:gd name="T65" fmla="*/ 43 h 167"/>
                  <a:gd name="T66" fmla="*/ 133 w 252"/>
                  <a:gd name="T67" fmla="*/ 34 h 167"/>
                  <a:gd name="T68" fmla="*/ 157 w 252"/>
                  <a:gd name="T69" fmla="*/ 25 h 167"/>
                  <a:gd name="T70" fmla="*/ 207 w 252"/>
                  <a:gd name="T71" fmla="*/ 6 h 167"/>
                  <a:gd name="T72" fmla="*/ 175 w 252"/>
                  <a:gd name="T73" fmla="*/ 39 h 167"/>
                  <a:gd name="T74" fmla="*/ 149 w 252"/>
                  <a:gd name="T75" fmla="*/ 50 h 167"/>
                  <a:gd name="T76" fmla="*/ 130 w 252"/>
                  <a:gd name="T77" fmla="*/ 58 h 167"/>
                  <a:gd name="T78" fmla="*/ 112 w 252"/>
                  <a:gd name="T79" fmla="*/ 67 h 167"/>
                  <a:gd name="T80" fmla="*/ 96 w 252"/>
                  <a:gd name="T81" fmla="*/ 76 h 167"/>
                  <a:gd name="T82" fmla="*/ 79 w 252"/>
                  <a:gd name="T83" fmla="*/ 86 h 167"/>
                  <a:gd name="T84" fmla="*/ 65 w 252"/>
                  <a:gd name="T85" fmla="*/ 97 h 167"/>
                  <a:gd name="T86" fmla="*/ 53 w 252"/>
                  <a:gd name="T87" fmla="*/ 107 h 167"/>
                  <a:gd name="T88" fmla="*/ 41 w 252"/>
                  <a:gd name="T89" fmla="*/ 119 h 167"/>
                  <a:gd name="T90" fmla="*/ 33 w 252"/>
                  <a:gd name="T91" fmla="*/ 127 h 167"/>
                  <a:gd name="T92" fmla="*/ 26 w 252"/>
                  <a:gd name="T93" fmla="*/ 136 h 167"/>
                  <a:gd name="T94" fmla="*/ 23 w 252"/>
                  <a:gd name="T95" fmla="*/ 142 h 167"/>
                  <a:gd name="T96" fmla="*/ 21 w 252"/>
                  <a:gd name="T97" fmla="*/ 144 h 167"/>
                  <a:gd name="T98" fmla="*/ 23 w 252"/>
                  <a:gd name="T99" fmla="*/ 145 h 167"/>
                  <a:gd name="T100" fmla="*/ 27 w 252"/>
                  <a:gd name="T101" fmla="*/ 146 h 167"/>
                  <a:gd name="T102" fmla="*/ 34 w 252"/>
                  <a:gd name="T103" fmla="*/ 146 h 167"/>
                  <a:gd name="T104" fmla="*/ 40 w 252"/>
                  <a:gd name="T105" fmla="*/ 146 h 167"/>
                  <a:gd name="T106" fmla="*/ 52 w 252"/>
                  <a:gd name="T107" fmla="*/ 144 h 167"/>
                  <a:gd name="T108" fmla="*/ 64 w 252"/>
                  <a:gd name="T109" fmla="*/ 140 h 167"/>
                  <a:gd name="T110" fmla="*/ 76 w 252"/>
                  <a:gd name="T111" fmla="*/ 134 h 167"/>
                  <a:gd name="T112" fmla="*/ 88 w 252"/>
                  <a:gd name="T113" fmla="*/ 126 h 167"/>
                  <a:gd name="T114" fmla="*/ 101 w 252"/>
                  <a:gd name="T115" fmla="*/ 118 h 167"/>
                  <a:gd name="T116" fmla="*/ 112 w 252"/>
                  <a:gd name="T117" fmla="*/ 109 h 167"/>
                  <a:gd name="T118" fmla="*/ 124 w 252"/>
                  <a:gd name="T119" fmla="*/ 99 h 167"/>
                  <a:gd name="T120" fmla="*/ 147 w 252"/>
                  <a:gd name="T121" fmla="*/ 77 h 167"/>
                  <a:gd name="T122" fmla="*/ 179 w 252"/>
                  <a:gd name="T123" fmla="*/ 48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52" h="167">
                    <a:moveTo>
                      <a:pt x="228" y="6"/>
                    </a:moveTo>
                    <a:lnTo>
                      <a:pt x="229" y="5"/>
                    </a:lnTo>
                    <a:lnTo>
                      <a:pt x="230" y="5"/>
                    </a:lnTo>
                    <a:lnTo>
                      <a:pt x="230" y="4"/>
                    </a:lnTo>
                    <a:lnTo>
                      <a:pt x="231" y="4"/>
                    </a:lnTo>
                    <a:lnTo>
                      <a:pt x="232" y="4"/>
                    </a:lnTo>
                    <a:lnTo>
                      <a:pt x="232" y="3"/>
                    </a:lnTo>
                    <a:lnTo>
                      <a:pt x="233" y="3"/>
                    </a:lnTo>
                    <a:lnTo>
                      <a:pt x="234" y="3"/>
                    </a:lnTo>
                    <a:lnTo>
                      <a:pt x="235" y="2"/>
                    </a:lnTo>
                    <a:lnTo>
                      <a:pt x="236" y="2"/>
                    </a:lnTo>
                    <a:lnTo>
                      <a:pt x="237" y="1"/>
                    </a:lnTo>
                    <a:lnTo>
                      <a:pt x="237" y="1"/>
                    </a:lnTo>
                    <a:lnTo>
                      <a:pt x="237" y="0"/>
                    </a:lnTo>
                    <a:lnTo>
                      <a:pt x="246" y="0"/>
                    </a:lnTo>
                    <a:lnTo>
                      <a:pt x="251" y="6"/>
                    </a:lnTo>
                    <a:lnTo>
                      <a:pt x="251" y="6"/>
                    </a:lnTo>
                    <a:lnTo>
                      <a:pt x="251" y="6"/>
                    </a:lnTo>
                    <a:lnTo>
                      <a:pt x="252" y="13"/>
                    </a:lnTo>
                    <a:lnTo>
                      <a:pt x="246" y="19"/>
                    </a:lnTo>
                    <a:lnTo>
                      <a:pt x="246" y="19"/>
                    </a:lnTo>
                    <a:lnTo>
                      <a:pt x="246" y="19"/>
                    </a:lnTo>
                    <a:lnTo>
                      <a:pt x="246" y="20"/>
                    </a:lnTo>
                    <a:lnTo>
                      <a:pt x="245" y="20"/>
                    </a:lnTo>
                    <a:lnTo>
                      <a:pt x="244" y="20"/>
                    </a:lnTo>
                    <a:lnTo>
                      <a:pt x="243" y="21"/>
                    </a:lnTo>
                    <a:lnTo>
                      <a:pt x="243" y="21"/>
                    </a:lnTo>
                    <a:lnTo>
                      <a:pt x="242" y="21"/>
                    </a:lnTo>
                    <a:lnTo>
                      <a:pt x="242" y="21"/>
                    </a:lnTo>
                    <a:lnTo>
                      <a:pt x="241" y="22"/>
                    </a:lnTo>
                    <a:lnTo>
                      <a:pt x="241" y="22"/>
                    </a:lnTo>
                    <a:lnTo>
                      <a:pt x="240" y="23"/>
                    </a:lnTo>
                    <a:lnTo>
                      <a:pt x="239" y="23"/>
                    </a:lnTo>
                    <a:lnTo>
                      <a:pt x="239" y="23"/>
                    </a:lnTo>
                    <a:lnTo>
                      <a:pt x="238" y="24"/>
                    </a:lnTo>
                    <a:lnTo>
                      <a:pt x="237" y="24"/>
                    </a:lnTo>
                    <a:lnTo>
                      <a:pt x="237" y="25"/>
                    </a:lnTo>
                    <a:lnTo>
                      <a:pt x="237" y="25"/>
                    </a:lnTo>
                    <a:lnTo>
                      <a:pt x="236" y="26"/>
                    </a:lnTo>
                    <a:lnTo>
                      <a:pt x="235" y="26"/>
                    </a:lnTo>
                    <a:lnTo>
                      <a:pt x="235" y="27"/>
                    </a:lnTo>
                    <a:lnTo>
                      <a:pt x="234" y="27"/>
                    </a:lnTo>
                    <a:lnTo>
                      <a:pt x="233" y="28"/>
                    </a:lnTo>
                    <a:lnTo>
                      <a:pt x="232" y="28"/>
                    </a:lnTo>
                    <a:lnTo>
                      <a:pt x="232" y="28"/>
                    </a:lnTo>
                    <a:lnTo>
                      <a:pt x="231" y="28"/>
                    </a:lnTo>
                    <a:lnTo>
                      <a:pt x="230" y="29"/>
                    </a:lnTo>
                    <a:lnTo>
                      <a:pt x="229" y="29"/>
                    </a:lnTo>
                    <a:lnTo>
                      <a:pt x="229" y="30"/>
                    </a:lnTo>
                    <a:lnTo>
                      <a:pt x="228" y="30"/>
                    </a:lnTo>
                    <a:lnTo>
                      <a:pt x="227" y="31"/>
                    </a:lnTo>
                    <a:lnTo>
                      <a:pt x="227" y="32"/>
                    </a:lnTo>
                    <a:lnTo>
                      <a:pt x="226" y="32"/>
                    </a:lnTo>
                    <a:lnTo>
                      <a:pt x="226" y="33"/>
                    </a:lnTo>
                    <a:lnTo>
                      <a:pt x="225" y="33"/>
                    </a:lnTo>
                    <a:lnTo>
                      <a:pt x="224" y="34"/>
                    </a:lnTo>
                    <a:lnTo>
                      <a:pt x="223" y="35"/>
                    </a:lnTo>
                    <a:lnTo>
                      <a:pt x="223" y="35"/>
                    </a:lnTo>
                    <a:lnTo>
                      <a:pt x="222" y="36"/>
                    </a:lnTo>
                    <a:lnTo>
                      <a:pt x="221" y="36"/>
                    </a:lnTo>
                    <a:lnTo>
                      <a:pt x="220" y="37"/>
                    </a:lnTo>
                    <a:lnTo>
                      <a:pt x="219" y="38"/>
                    </a:lnTo>
                    <a:lnTo>
                      <a:pt x="219" y="38"/>
                    </a:lnTo>
                    <a:lnTo>
                      <a:pt x="218" y="38"/>
                    </a:lnTo>
                    <a:lnTo>
                      <a:pt x="218" y="39"/>
                    </a:lnTo>
                    <a:lnTo>
                      <a:pt x="217" y="39"/>
                    </a:lnTo>
                    <a:lnTo>
                      <a:pt x="216" y="40"/>
                    </a:lnTo>
                    <a:lnTo>
                      <a:pt x="216" y="41"/>
                    </a:lnTo>
                    <a:lnTo>
                      <a:pt x="215" y="41"/>
                    </a:lnTo>
                    <a:lnTo>
                      <a:pt x="214" y="42"/>
                    </a:lnTo>
                    <a:lnTo>
                      <a:pt x="213" y="43"/>
                    </a:lnTo>
                    <a:lnTo>
                      <a:pt x="212" y="44"/>
                    </a:lnTo>
                    <a:lnTo>
                      <a:pt x="211" y="45"/>
                    </a:lnTo>
                    <a:lnTo>
                      <a:pt x="209" y="47"/>
                    </a:lnTo>
                    <a:lnTo>
                      <a:pt x="208" y="48"/>
                    </a:lnTo>
                    <a:lnTo>
                      <a:pt x="207" y="49"/>
                    </a:lnTo>
                    <a:lnTo>
                      <a:pt x="205" y="50"/>
                    </a:lnTo>
                    <a:lnTo>
                      <a:pt x="203" y="52"/>
                    </a:lnTo>
                    <a:lnTo>
                      <a:pt x="202" y="53"/>
                    </a:lnTo>
                    <a:lnTo>
                      <a:pt x="201" y="54"/>
                    </a:lnTo>
                    <a:lnTo>
                      <a:pt x="200" y="55"/>
                    </a:lnTo>
                    <a:lnTo>
                      <a:pt x="199" y="56"/>
                    </a:lnTo>
                    <a:lnTo>
                      <a:pt x="198" y="57"/>
                    </a:lnTo>
                    <a:lnTo>
                      <a:pt x="196" y="59"/>
                    </a:lnTo>
                    <a:lnTo>
                      <a:pt x="194" y="60"/>
                    </a:lnTo>
                    <a:lnTo>
                      <a:pt x="192" y="62"/>
                    </a:lnTo>
                    <a:lnTo>
                      <a:pt x="191" y="64"/>
                    </a:lnTo>
                    <a:lnTo>
                      <a:pt x="189" y="65"/>
                    </a:lnTo>
                    <a:lnTo>
                      <a:pt x="188" y="67"/>
                    </a:lnTo>
                    <a:lnTo>
                      <a:pt x="186" y="68"/>
                    </a:lnTo>
                    <a:lnTo>
                      <a:pt x="183" y="71"/>
                    </a:lnTo>
                    <a:lnTo>
                      <a:pt x="179" y="75"/>
                    </a:lnTo>
                    <a:lnTo>
                      <a:pt x="177" y="77"/>
                    </a:lnTo>
                    <a:lnTo>
                      <a:pt x="173" y="81"/>
                    </a:lnTo>
                    <a:lnTo>
                      <a:pt x="170" y="85"/>
                    </a:lnTo>
                    <a:lnTo>
                      <a:pt x="168" y="86"/>
                    </a:lnTo>
                    <a:lnTo>
                      <a:pt x="167" y="87"/>
                    </a:lnTo>
                    <a:lnTo>
                      <a:pt x="165" y="89"/>
                    </a:lnTo>
                    <a:lnTo>
                      <a:pt x="163" y="91"/>
                    </a:lnTo>
                    <a:lnTo>
                      <a:pt x="161" y="93"/>
                    </a:lnTo>
                    <a:lnTo>
                      <a:pt x="160" y="94"/>
                    </a:lnTo>
                    <a:lnTo>
                      <a:pt x="158" y="96"/>
                    </a:lnTo>
                    <a:lnTo>
                      <a:pt x="156" y="97"/>
                    </a:lnTo>
                    <a:lnTo>
                      <a:pt x="155" y="99"/>
                    </a:lnTo>
                    <a:lnTo>
                      <a:pt x="153" y="101"/>
                    </a:lnTo>
                    <a:lnTo>
                      <a:pt x="151" y="102"/>
                    </a:lnTo>
                    <a:lnTo>
                      <a:pt x="150" y="104"/>
                    </a:lnTo>
                    <a:lnTo>
                      <a:pt x="148" y="105"/>
                    </a:lnTo>
                    <a:lnTo>
                      <a:pt x="146" y="107"/>
                    </a:lnTo>
                    <a:lnTo>
                      <a:pt x="144" y="109"/>
                    </a:lnTo>
                    <a:lnTo>
                      <a:pt x="142" y="110"/>
                    </a:lnTo>
                    <a:lnTo>
                      <a:pt x="141" y="112"/>
                    </a:lnTo>
                    <a:lnTo>
                      <a:pt x="139" y="114"/>
                    </a:lnTo>
                    <a:lnTo>
                      <a:pt x="138" y="115"/>
                    </a:lnTo>
                    <a:lnTo>
                      <a:pt x="137" y="115"/>
                    </a:lnTo>
                    <a:lnTo>
                      <a:pt x="136" y="115"/>
                    </a:lnTo>
                    <a:lnTo>
                      <a:pt x="135" y="116"/>
                    </a:lnTo>
                    <a:lnTo>
                      <a:pt x="134" y="117"/>
                    </a:lnTo>
                    <a:lnTo>
                      <a:pt x="133" y="118"/>
                    </a:lnTo>
                    <a:lnTo>
                      <a:pt x="132" y="119"/>
                    </a:lnTo>
                    <a:lnTo>
                      <a:pt x="132" y="120"/>
                    </a:lnTo>
                    <a:lnTo>
                      <a:pt x="131" y="120"/>
                    </a:lnTo>
                    <a:lnTo>
                      <a:pt x="130" y="121"/>
                    </a:lnTo>
                    <a:lnTo>
                      <a:pt x="129" y="122"/>
                    </a:lnTo>
                    <a:lnTo>
                      <a:pt x="128" y="123"/>
                    </a:lnTo>
                    <a:lnTo>
                      <a:pt x="127" y="124"/>
                    </a:lnTo>
                    <a:lnTo>
                      <a:pt x="126" y="124"/>
                    </a:lnTo>
                    <a:lnTo>
                      <a:pt x="125" y="124"/>
                    </a:lnTo>
                    <a:lnTo>
                      <a:pt x="124" y="125"/>
                    </a:lnTo>
                    <a:lnTo>
                      <a:pt x="123" y="126"/>
                    </a:lnTo>
                    <a:lnTo>
                      <a:pt x="122" y="127"/>
                    </a:lnTo>
                    <a:lnTo>
                      <a:pt x="122" y="128"/>
                    </a:lnTo>
                    <a:lnTo>
                      <a:pt x="121" y="129"/>
                    </a:lnTo>
                    <a:lnTo>
                      <a:pt x="120" y="129"/>
                    </a:lnTo>
                    <a:lnTo>
                      <a:pt x="119" y="130"/>
                    </a:lnTo>
                    <a:lnTo>
                      <a:pt x="118" y="131"/>
                    </a:lnTo>
                    <a:lnTo>
                      <a:pt x="117" y="132"/>
                    </a:lnTo>
                    <a:lnTo>
                      <a:pt x="116" y="132"/>
                    </a:lnTo>
                    <a:lnTo>
                      <a:pt x="115" y="133"/>
                    </a:lnTo>
                    <a:lnTo>
                      <a:pt x="114" y="134"/>
                    </a:lnTo>
                    <a:lnTo>
                      <a:pt x="113" y="134"/>
                    </a:lnTo>
                    <a:lnTo>
                      <a:pt x="112" y="135"/>
                    </a:lnTo>
                    <a:lnTo>
                      <a:pt x="112" y="135"/>
                    </a:lnTo>
                    <a:lnTo>
                      <a:pt x="111" y="136"/>
                    </a:lnTo>
                    <a:lnTo>
                      <a:pt x="110" y="137"/>
                    </a:lnTo>
                    <a:lnTo>
                      <a:pt x="109" y="138"/>
                    </a:lnTo>
                    <a:lnTo>
                      <a:pt x="108" y="138"/>
                    </a:lnTo>
                    <a:lnTo>
                      <a:pt x="107" y="139"/>
                    </a:lnTo>
                    <a:lnTo>
                      <a:pt x="106" y="140"/>
                    </a:lnTo>
                    <a:lnTo>
                      <a:pt x="105" y="140"/>
                    </a:lnTo>
                    <a:lnTo>
                      <a:pt x="104" y="141"/>
                    </a:lnTo>
                    <a:lnTo>
                      <a:pt x="103" y="142"/>
                    </a:lnTo>
                    <a:lnTo>
                      <a:pt x="103" y="143"/>
                    </a:lnTo>
                    <a:lnTo>
                      <a:pt x="101" y="143"/>
                    </a:lnTo>
                    <a:lnTo>
                      <a:pt x="100" y="144"/>
                    </a:lnTo>
                    <a:lnTo>
                      <a:pt x="99" y="144"/>
                    </a:lnTo>
                    <a:lnTo>
                      <a:pt x="98" y="144"/>
                    </a:lnTo>
                    <a:lnTo>
                      <a:pt x="97" y="145"/>
                    </a:lnTo>
                    <a:lnTo>
                      <a:pt x="96" y="146"/>
                    </a:lnTo>
                    <a:lnTo>
                      <a:pt x="95" y="146"/>
                    </a:lnTo>
                    <a:lnTo>
                      <a:pt x="94" y="147"/>
                    </a:lnTo>
                    <a:lnTo>
                      <a:pt x="93" y="148"/>
                    </a:lnTo>
                    <a:lnTo>
                      <a:pt x="93" y="148"/>
                    </a:lnTo>
                    <a:lnTo>
                      <a:pt x="92" y="149"/>
                    </a:lnTo>
                    <a:lnTo>
                      <a:pt x="92" y="149"/>
                    </a:lnTo>
                    <a:lnTo>
                      <a:pt x="91" y="149"/>
                    </a:lnTo>
                    <a:lnTo>
                      <a:pt x="90" y="150"/>
                    </a:lnTo>
                    <a:lnTo>
                      <a:pt x="89" y="151"/>
                    </a:lnTo>
                    <a:lnTo>
                      <a:pt x="88" y="151"/>
                    </a:lnTo>
                    <a:lnTo>
                      <a:pt x="86" y="152"/>
                    </a:lnTo>
                    <a:lnTo>
                      <a:pt x="85" y="152"/>
                    </a:lnTo>
                    <a:lnTo>
                      <a:pt x="84" y="153"/>
                    </a:lnTo>
                    <a:lnTo>
                      <a:pt x="84" y="153"/>
                    </a:lnTo>
                    <a:lnTo>
                      <a:pt x="83" y="153"/>
                    </a:lnTo>
                    <a:lnTo>
                      <a:pt x="82" y="154"/>
                    </a:lnTo>
                    <a:lnTo>
                      <a:pt x="81" y="154"/>
                    </a:lnTo>
                    <a:lnTo>
                      <a:pt x="80" y="155"/>
                    </a:lnTo>
                    <a:lnTo>
                      <a:pt x="79" y="155"/>
                    </a:lnTo>
                    <a:lnTo>
                      <a:pt x="78" y="156"/>
                    </a:lnTo>
                    <a:lnTo>
                      <a:pt x="76" y="156"/>
                    </a:lnTo>
                    <a:lnTo>
                      <a:pt x="75" y="157"/>
                    </a:lnTo>
                    <a:lnTo>
                      <a:pt x="74" y="157"/>
                    </a:lnTo>
                    <a:lnTo>
                      <a:pt x="74" y="158"/>
                    </a:lnTo>
                    <a:lnTo>
                      <a:pt x="73" y="158"/>
                    </a:lnTo>
                    <a:lnTo>
                      <a:pt x="72" y="159"/>
                    </a:lnTo>
                    <a:lnTo>
                      <a:pt x="71" y="159"/>
                    </a:lnTo>
                    <a:lnTo>
                      <a:pt x="70" y="160"/>
                    </a:lnTo>
                    <a:lnTo>
                      <a:pt x="69" y="160"/>
                    </a:lnTo>
                    <a:lnTo>
                      <a:pt x="67" y="160"/>
                    </a:lnTo>
                    <a:lnTo>
                      <a:pt x="66" y="161"/>
                    </a:lnTo>
                    <a:lnTo>
                      <a:pt x="65" y="161"/>
                    </a:lnTo>
                    <a:lnTo>
                      <a:pt x="65" y="162"/>
                    </a:lnTo>
                    <a:lnTo>
                      <a:pt x="64" y="162"/>
                    </a:lnTo>
                    <a:lnTo>
                      <a:pt x="63" y="162"/>
                    </a:lnTo>
                    <a:lnTo>
                      <a:pt x="62" y="163"/>
                    </a:lnTo>
                    <a:lnTo>
                      <a:pt x="60" y="163"/>
                    </a:lnTo>
                    <a:lnTo>
                      <a:pt x="59" y="163"/>
                    </a:lnTo>
                    <a:lnTo>
                      <a:pt x="58" y="163"/>
                    </a:lnTo>
                    <a:lnTo>
                      <a:pt x="57" y="163"/>
                    </a:lnTo>
                    <a:lnTo>
                      <a:pt x="56" y="163"/>
                    </a:lnTo>
                    <a:lnTo>
                      <a:pt x="55" y="164"/>
                    </a:lnTo>
                    <a:lnTo>
                      <a:pt x="54" y="164"/>
                    </a:lnTo>
                    <a:lnTo>
                      <a:pt x="53" y="164"/>
                    </a:lnTo>
                    <a:lnTo>
                      <a:pt x="52" y="164"/>
                    </a:lnTo>
                    <a:lnTo>
                      <a:pt x="51" y="165"/>
                    </a:lnTo>
                    <a:lnTo>
                      <a:pt x="50" y="165"/>
                    </a:lnTo>
                    <a:lnTo>
                      <a:pt x="49" y="165"/>
                    </a:lnTo>
                    <a:lnTo>
                      <a:pt x="47" y="165"/>
                    </a:lnTo>
                    <a:lnTo>
                      <a:pt x="46" y="166"/>
                    </a:lnTo>
                    <a:lnTo>
                      <a:pt x="46" y="166"/>
                    </a:lnTo>
                    <a:lnTo>
                      <a:pt x="45" y="166"/>
                    </a:lnTo>
                    <a:lnTo>
                      <a:pt x="44" y="166"/>
                    </a:lnTo>
                    <a:lnTo>
                      <a:pt x="43" y="166"/>
                    </a:lnTo>
                    <a:lnTo>
                      <a:pt x="41" y="166"/>
                    </a:lnTo>
                    <a:lnTo>
                      <a:pt x="41" y="166"/>
                    </a:lnTo>
                    <a:lnTo>
                      <a:pt x="40" y="166"/>
                    </a:lnTo>
                    <a:lnTo>
                      <a:pt x="40" y="167"/>
                    </a:lnTo>
                    <a:lnTo>
                      <a:pt x="39" y="167"/>
                    </a:lnTo>
                    <a:lnTo>
                      <a:pt x="38" y="167"/>
                    </a:lnTo>
                    <a:lnTo>
                      <a:pt x="38" y="167"/>
                    </a:lnTo>
                    <a:lnTo>
                      <a:pt x="37" y="167"/>
                    </a:lnTo>
                    <a:lnTo>
                      <a:pt x="37" y="167"/>
                    </a:lnTo>
                    <a:lnTo>
                      <a:pt x="36" y="167"/>
                    </a:lnTo>
                    <a:lnTo>
                      <a:pt x="36" y="167"/>
                    </a:lnTo>
                    <a:lnTo>
                      <a:pt x="36" y="167"/>
                    </a:lnTo>
                    <a:lnTo>
                      <a:pt x="35" y="167"/>
                    </a:lnTo>
                    <a:lnTo>
                      <a:pt x="35" y="167"/>
                    </a:lnTo>
                    <a:lnTo>
                      <a:pt x="34" y="167"/>
                    </a:lnTo>
                    <a:lnTo>
                      <a:pt x="33" y="167"/>
                    </a:lnTo>
                    <a:lnTo>
                      <a:pt x="33" y="167"/>
                    </a:lnTo>
                    <a:lnTo>
                      <a:pt x="32" y="167"/>
                    </a:lnTo>
                    <a:lnTo>
                      <a:pt x="32" y="167"/>
                    </a:lnTo>
                    <a:lnTo>
                      <a:pt x="31" y="167"/>
                    </a:lnTo>
                    <a:lnTo>
                      <a:pt x="30" y="167"/>
                    </a:lnTo>
                    <a:lnTo>
                      <a:pt x="30" y="167"/>
                    </a:lnTo>
                    <a:lnTo>
                      <a:pt x="29" y="167"/>
                    </a:lnTo>
                    <a:lnTo>
                      <a:pt x="29" y="167"/>
                    </a:lnTo>
                    <a:lnTo>
                      <a:pt x="28" y="167"/>
                    </a:lnTo>
                    <a:lnTo>
                      <a:pt x="27" y="167"/>
                    </a:lnTo>
                    <a:lnTo>
                      <a:pt x="27" y="167"/>
                    </a:lnTo>
                    <a:lnTo>
                      <a:pt x="26" y="167"/>
                    </a:lnTo>
                    <a:lnTo>
                      <a:pt x="26" y="167"/>
                    </a:lnTo>
                    <a:lnTo>
                      <a:pt x="26" y="167"/>
                    </a:lnTo>
                    <a:lnTo>
                      <a:pt x="25" y="167"/>
                    </a:lnTo>
                    <a:lnTo>
                      <a:pt x="25" y="167"/>
                    </a:lnTo>
                    <a:lnTo>
                      <a:pt x="24" y="167"/>
                    </a:lnTo>
                    <a:lnTo>
                      <a:pt x="23" y="166"/>
                    </a:lnTo>
                    <a:lnTo>
                      <a:pt x="23" y="166"/>
                    </a:lnTo>
                    <a:lnTo>
                      <a:pt x="22" y="166"/>
                    </a:lnTo>
                    <a:lnTo>
                      <a:pt x="22" y="166"/>
                    </a:lnTo>
                    <a:lnTo>
                      <a:pt x="21" y="166"/>
                    </a:lnTo>
                    <a:lnTo>
                      <a:pt x="20" y="166"/>
                    </a:lnTo>
                    <a:lnTo>
                      <a:pt x="20" y="166"/>
                    </a:lnTo>
                    <a:lnTo>
                      <a:pt x="19" y="166"/>
                    </a:lnTo>
                    <a:lnTo>
                      <a:pt x="18" y="166"/>
                    </a:lnTo>
                    <a:lnTo>
                      <a:pt x="18" y="166"/>
                    </a:lnTo>
                    <a:lnTo>
                      <a:pt x="17" y="165"/>
                    </a:lnTo>
                    <a:lnTo>
                      <a:pt x="17" y="165"/>
                    </a:lnTo>
                    <a:lnTo>
                      <a:pt x="17" y="165"/>
                    </a:lnTo>
                    <a:lnTo>
                      <a:pt x="16" y="165"/>
                    </a:lnTo>
                    <a:lnTo>
                      <a:pt x="16" y="165"/>
                    </a:lnTo>
                    <a:lnTo>
                      <a:pt x="15" y="165"/>
                    </a:lnTo>
                    <a:lnTo>
                      <a:pt x="15" y="165"/>
                    </a:lnTo>
                    <a:lnTo>
                      <a:pt x="14" y="164"/>
                    </a:lnTo>
                    <a:lnTo>
                      <a:pt x="14" y="164"/>
                    </a:lnTo>
                    <a:lnTo>
                      <a:pt x="13" y="164"/>
                    </a:lnTo>
                    <a:lnTo>
                      <a:pt x="13" y="164"/>
                    </a:lnTo>
                    <a:lnTo>
                      <a:pt x="12" y="163"/>
                    </a:lnTo>
                    <a:lnTo>
                      <a:pt x="11" y="163"/>
                    </a:lnTo>
                    <a:lnTo>
                      <a:pt x="11" y="163"/>
                    </a:lnTo>
                    <a:lnTo>
                      <a:pt x="10" y="163"/>
                    </a:lnTo>
                    <a:lnTo>
                      <a:pt x="10" y="163"/>
                    </a:lnTo>
                    <a:lnTo>
                      <a:pt x="9" y="163"/>
                    </a:lnTo>
                    <a:lnTo>
                      <a:pt x="9" y="163"/>
                    </a:lnTo>
                    <a:lnTo>
                      <a:pt x="8" y="162"/>
                    </a:lnTo>
                    <a:lnTo>
                      <a:pt x="8" y="162"/>
                    </a:lnTo>
                    <a:lnTo>
                      <a:pt x="7" y="162"/>
                    </a:lnTo>
                    <a:lnTo>
                      <a:pt x="7" y="161"/>
                    </a:lnTo>
                    <a:lnTo>
                      <a:pt x="7" y="161"/>
                    </a:lnTo>
                    <a:lnTo>
                      <a:pt x="7" y="160"/>
                    </a:lnTo>
                    <a:lnTo>
                      <a:pt x="7" y="160"/>
                    </a:lnTo>
                    <a:lnTo>
                      <a:pt x="6" y="160"/>
                    </a:lnTo>
                    <a:lnTo>
                      <a:pt x="6" y="159"/>
                    </a:lnTo>
                    <a:lnTo>
                      <a:pt x="5" y="159"/>
                    </a:lnTo>
                    <a:lnTo>
                      <a:pt x="5" y="158"/>
                    </a:lnTo>
                    <a:lnTo>
                      <a:pt x="4" y="158"/>
                    </a:lnTo>
                    <a:lnTo>
                      <a:pt x="4" y="157"/>
                    </a:lnTo>
                    <a:lnTo>
                      <a:pt x="4" y="157"/>
                    </a:lnTo>
                    <a:lnTo>
                      <a:pt x="3" y="156"/>
                    </a:lnTo>
                    <a:lnTo>
                      <a:pt x="3" y="156"/>
                    </a:lnTo>
                    <a:lnTo>
                      <a:pt x="3" y="155"/>
                    </a:lnTo>
                    <a:lnTo>
                      <a:pt x="2" y="155"/>
                    </a:lnTo>
                    <a:lnTo>
                      <a:pt x="2" y="154"/>
                    </a:lnTo>
                    <a:lnTo>
                      <a:pt x="2" y="153"/>
                    </a:lnTo>
                    <a:lnTo>
                      <a:pt x="2" y="153"/>
                    </a:lnTo>
                    <a:lnTo>
                      <a:pt x="2" y="153"/>
                    </a:lnTo>
                    <a:lnTo>
                      <a:pt x="1" y="153"/>
                    </a:lnTo>
                    <a:lnTo>
                      <a:pt x="1" y="152"/>
                    </a:lnTo>
                    <a:lnTo>
                      <a:pt x="1" y="152"/>
                    </a:lnTo>
                    <a:lnTo>
                      <a:pt x="1" y="151"/>
                    </a:lnTo>
                    <a:lnTo>
                      <a:pt x="1" y="150"/>
                    </a:lnTo>
                    <a:lnTo>
                      <a:pt x="1" y="150"/>
                    </a:lnTo>
                    <a:lnTo>
                      <a:pt x="1" y="149"/>
                    </a:lnTo>
                    <a:lnTo>
                      <a:pt x="0" y="149"/>
                    </a:lnTo>
                    <a:lnTo>
                      <a:pt x="0" y="148"/>
                    </a:lnTo>
                    <a:lnTo>
                      <a:pt x="0" y="148"/>
                    </a:lnTo>
                    <a:lnTo>
                      <a:pt x="0" y="147"/>
                    </a:lnTo>
                    <a:lnTo>
                      <a:pt x="0" y="147"/>
                    </a:lnTo>
                    <a:lnTo>
                      <a:pt x="0" y="146"/>
                    </a:lnTo>
                    <a:lnTo>
                      <a:pt x="0" y="145"/>
                    </a:lnTo>
                    <a:lnTo>
                      <a:pt x="0" y="145"/>
                    </a:lnTo>
                    <a:lnTo>
                      <a:pt x="0" y="144"/>
                    </a:lnTo>
                    <a:lnTo>
                      <a:pt x="0" y="144"/>
                    </a:lnTo>
                    <a:lnTo>
                      <a:pt x="0" y="144"/>
                    </a:lnTo>
                    <a:lnTo>
                      <a:pt x="1" y="144"/>
                    </a:lnTo>
                    <a:lnTo>
                      <a:pt x="1" y="143"/>
                    </a:lnTo>
                    <a:lnTo>
                      <a:pt x="1" y="143"/>
                    </a:lnTo>
                    <a:lnTo>
                      <a:pt x="1" y="142"/>
                    </a:lnTo>
                    <a:lnTo>
                      <a:pt x="1" y="142"/>
                    </a:lnTo>
                    <a:lnTo>
                      <a:pt x="1" y="141"/>
                    </a:lnTo>
                    <a:lnTo>
                      <a:pt x="1" y="141"/>
                    </a:lnTo>
                    <a:lnTo>
                      <a:pt x="1" y="140"/>
                    </a:lnTo>
                    <a:lnTo>
                      <a:pt x="1" y="140"/>
                    </a:lnTo>
                    <a:lnTo>
                      <a:pt x="1" y="139"/>
                    </a:lnTo>
                    <a:lnTo>
                      <a:pt x="2" y="139"/>
                    </a:lnTo>
                    <a:lnTo>
                      <a:pt x="2" y="138"/>
                    </a:lnTo>
                    <a:lnTo>
                      <a:pt x="2" y="138"/>
                    </a:lnTo>
                    <a:lnTo>
                      <a:pt x="2" y="137"/>
                    </a:lnTo>
                    <a:lnTo>
                      <a:pt x="2" y="137"/>
                    </a:lnTo>
                    <a:lnTo>
                      <a:pt x="2" y="137"/>
                    </a:lnTo>
                    <a:lnTo>
                      <a:pt x="3" y="136"/>
                    </a:lnTo>
                    <a:lnTo>
                      <a:pt x="3" y="136"/>
                    </a:lnTo>
                    <a:lnTo>
                      <a:pt x="3" y="135"/>
                    </a:lnTo>
                    <a:lnTo>
                      <a:pt x="3" y="135"/>
                    </a:lnTo>
                    <a:lnTo>
                      <a:pt x="3" y="134"/>
                    </a:lnTo>
                    <a:lnTo>
                      <a:pt x="3" y="134"/>
                    </a:lnTo>
                    <a:lnTo>
                      <a:pt x="4" y="134"/>
                    </a:lnTo>
                    <a:lnTo>
                      <a:pt x="4" y="134"/>
                    </a:lnTo>
                    <a:lnTo>
                      <a:pt x="4" y="134"/>
                    </a:lnTo>
                    <a:lnTo>
                      <a:pt x="4" y="133"/>
                    </a:lnTo>
                    <a:lnTo>
                      <a:pt x="5" y="133"/>
                    </a:lnTo>
                    <a:lnTo>
                      <a:pt x="5" y="132"/>
                    </a:lnTo>
                    <a:lnTo>
                      <a:pt x="5" y="132"/>
                    </a:lnTo>
                    <a:lnTo>
                      <a:pt x="5" y="131"/>
                    </a:lnTo>
                    <a:lnTo>
                      <a:pt x="5" y="131"/>
                    </a:lnTo>
                    <a:lnTo>
                      <a:pt x="6" y="130"/>
                    </a:lnTo>
                    <a:lnTo>
                      <a:pt x="6" y="130"/>
                    </a:lnTo>
                    <a:lnTo>
                      <a:pt x="6" y="130"/>
                    </a:lnTo>
                    <a:lnTo>
                      <a:pt x="7" y="129"/>
                    </a:lnTo>
                    <a:lnTo>
                      <a:pt x="7" y="128"/>
                    </a:lnTo>
                    <a:lnTo>
                      <a:pt x="7" y="127"/>
                    </a:lnTo>
                    <a:lnTo>
                      <a:pt x="7" y="126"/>
                    </a:lnTo>
                    <a:lnTo>
                      <a:pt x="8" y="125"/>
                    </a:lnTo>
                    <a:lnTo>
                      <a:pt x="8" y="125"/>
                    </a:lnTo>
                    <a:lnTo>
                      <a:pt x="9" y="124"/>
                    </a:lnTo>
                    <a:lnTo>
                      <a:pt x="10" y="124"/>
                    </a:lnTo>
                    <a:lnTo>
                      <a:pt x="10" y="123"/>
                    </a:lnTo>
                    <a:lnTo>
                      <a:pt x="11" y="122"/>
                    </a:lnTo>
                    <a:lnTo>
                      <a:pt x="11" y="121"/>
                    </a:lnTo>
                    <a:lnTo>
                      <a:pt x="12" y="121"/>
                    </a:lnTo>
                    <a:lnTo>
                      <a:pt x="13" y="120"/>
                    </a:lnTo>
                    <a:lnTo>
                      <a:pt x="13" y="119"/>
                    </a:lnTo>
                    <a:lnTo>
                      <a:pt x="14" y="118"/>
                    </a:lnTo>
                    <a:lnTo>
                      <a:pt x="15" y="117"/>
                    </a:lnTo>
                    <a:lnTo>
                      <a:pt x="15" y="116"/>
                    </a:lnTo>
                    <a:lnTo>
                      <a:pt x="16" y="116"/>
                    </a:lnTo>
                    <a:lnTo>
                      <a:pt x="17" y="115"/>
                    </a:lnTo>
                    <a:lnTo>
                      <a:pt x="17" y="115"/>
                    </a:lnTo>
                    <a:lnTo>
                      <a:pt x="17" y="114"/>
                    </a:lnTo>
                    <a:lnTo>
                      <a:pt x="18" y="113"/>
                    </a:lnTo>
                    <a:lnTo>
                      <a:pt x="18" y="113"/>
                    </a:lnTo>
                    <a:lnTo>
                      <a:pt x="19" y="112"/>
                    </a:lnTo>
                    <a:lnTo>
                      <a:pt x="20" y="111"/>
                    </a:lnTo>
                    <a:lnTo>
                      <a:pt x="20" y="110"/>
                    </a:lnTo>
                    <a:lnTo>
                      <a:pt x="21" y="110"/>
                    </a:lnTo>
                    <a:lnTo>
                      <a:pt x="22" y="109"/>
                    </a:lnTo>
                    <a:lnTo>
                      <a:pt x="23" y="108"/>
                    </a:lnTo>
                    <a:lnTo>
                      <a:pt x="23" y="107"/>
                    </a:lnTo>
                    <a:lnTo>
                      <a:pt x="24" y="107"/>
                    </a:lnTo>
                    <a:lnTo>
                      <a:pt x="25" y="106"/>
                    </a:lnTo>
                    <a:lnTo>
                      <a:pt x="25" y="105"/>
                    </a:lnTo>
                    <a:lnTo>
                      <a:pt x="26" y="105"/>
                    </a:lnTo>
                    <a:lnTo>
                      <a:pt x="26" y="105"/>
                    </a:lnTo>
                    <a:lnTo>
                      <a:pt x="27" y="104"/>
                    </a:lnTo>
                    <a:lnTo>
                      <a:pt x="27" y="103"/>
                    </a:lnTo>
                    <a:lnTo>
                      <a:pt x="28" y="102"/>
                    </a:lnTo>
                    <a:lnTo>
                      <a:pt x="29" y="102"/>
                    </a:lnTo>
                    <a:lnTo>
                      <a:pt x="29" y="101"/>
                    </a:lnTo>
                    <a:lnTo>
                      <a:pt x="30" y="100"/>
                    </a:lnTo>
                    <a:lnTo>
                      <a:pt x="31" y="99"/>
                    </a:lnTo>
                    <a:lnTo>
                      <a:pt x="33" y="98"/>
                    </a:lnTo>
                    <a:lnTo>
                      <a:pt x="34" y="96"/>
                    </a:lnTo>
                    <a:lnTo>
                      <a:pt x="35" y="96"/>
                    </a:lnTo>
                    <a:lnTo>
                      <a:pt x="36" y="95"/>
                    </a:lnTo>
                    <a:lnTo>
                      <a:pt x="37" y="94"/>
                    </a:lnTo>
                    <a:lnTo>
                      <a:pt x="38" y="93"/>
                    </a:lnTo>
                    <a:lnTo>
                      <a:pt x="39" y="92"/>
                    </a:lnTo>
                    <a:lnTo>
                      <a:pt x="40" y="91"/>
                    </a:lnTo>
                    <a:lnTo>
                      <a:pt x="41" y="90"/>
                    </a:lnTo>
                    <a:lnTo>
                      <a:pt x="42" y="89"/>
                    </a:lnTo>
                    <a:lnTo>
                      <a:pt x="43" y="88"/>
                    </a:lnTo>
                    <a:lnTo>
                      <a:pt x="44" y="87"/>
                    </a:lnTo>
                    <a:lnTo>
                      <a:pt x="45" y="87"/>
                    </a:lnTo>
                    <a:lnTo>
                      <a:pt x="46" y="86"/>
                    </a:lnTo>
                    <a:lnTo>
                      <a:pt x="46" y="86"/>
                    </a:lnTo>
                    <a:lnTo>
                      <a:pt x="46" y="86"/>
                    </a:lnTo>
                    <a:lnTo>
                      <a:pt x="46" y="86"/>
                    </a:lnTo>
                    <a:lnTo>
                      <a:pt x="48" y="85"/>
                    </a:lnTo>
                    <a:lnTo>
                      <a:pt x="49" y="84"/>
                    </a:lnTo>
                    <a:lnTo>
                      <a:pt x="50" y="82"/>
                    </a:lnTo>
                    <a:lnTo>
                      <a:pt x="52" y="82"/>
                    </a:lnTo>
                    <a:lnTo>
                      <a:pt x="52" y="81"/>
                    </a:lnTo>
                    <a:lnTo>
                      <a:pt x="53" y="80"/>
                    </a:lnTo>
                    <a:lnTo>
                      <a:pt x="55" y="79"/>
                    </a:lnTo>
                    <a:lnTo>
                      <a:pt x="55" y="78"/>
                    </a:lnTo>
                    <a:lnTo>
                      <a:pt x="56" y="77"/>
                    </a:lnTo>
                    <a:lnTo>
                      <a:pt x="58" y="76"/>
                    </a:lnTo>
                    <a:lnTo>
                      <a:pt x="59" y="76"/>
                    </a:lnTo>
                    <a:lnTo>
                      <a:pt x="60" y="75"/>
                    </a:lnTo>
                    <a:lnTo>
                      <a:pt x="62" y="74"/>
                    </a:lnTo>
                    <a:lnTo>
                      <a:pt x="63" y="73"/>
                    </a:lnTo>
                    <a:lnTo>
                      <a:pt x="64" y="72"/>
                    </a:lnTo>
                    <a:lnTo>
                      <a:pt x="65" y="71"/>
                    </a:lnTo>
                    <a:lnTo>
                      <a:pt x="66" y="70"/>
                    </a:lnTo>
                    <a:lnTo>
                      <a:pt x="68" y="69"/>
                    </a:lnTo>
                    <a:lnTo>
                      <a:pt x="69" y="68"/>
                    </a:lnTo>
                    <a:lnTo>
                      <a:pt x="70" y="67"/>
                    </a:lnTo>
                    <a:lnTo>
                      <a:pt x="72" y="67"/>
                    </a:lnTo>
                    <a:lnTo>
                      <a:pt x="73" y="67"/>
                    </a:lnTo>
                    <a:lnTo>
                      <a:pt x="74" y="66"/>
                    </a:lnTo>
                    <a:lnTo>
                      <a:pt x="75" y="65"/>
                    </a:lnTo>
                    <a:lnTo>
                      <a:pt x="76" y="64"/>
                    </a:lnTo>
                    <a:lnTo>
                      <a:pt x="78" y="63"/>
                    </a:lnTo>
                    <a:lnTo>
                      <a:pt x="79" y="62"/>
                    </a:lnTo>
                    <a:lnTo>
                      <a:pt x="81" y="61"/>
                    </a:lnTo>
                    <a:lnTo>
                      <a:pt x="82" y="60"/>
                    </a:lnTo>
                    <a:lnTo>
                      <a:pt x="84" y="59"/>
                    </a:lnTo>
                    <a:lnTo>
                      <a:pt x="84" y="59"/>
                    </a:lnTo>
                    <a:lnTo>
                      <a:pt x="85" y="58"/>
                    </a:lnTo>
                    <a:lnTo>
                      <a:pt x="87" y="57"/>
                    </a:lnTo>
                    <a:lnTo>
                      <a:pt x="88" y="57"/>
                    </a:lnTo>
                    <a:lnTo>
                      <a:pt x="90" y="56"/>
                    </a:lnTo>
                    <a:lnTo>
                      <a:pt x="91" y="55"/>
                    </a:lnTo>
                    <a:lnTo>
                      <a:pt x="93" y="55"/>
                    </a:lnTo>
                    <a:lnTo>
                      <a:pt x="93" y="54"/>
                    </a:lnTo>
                    <a:lnTo>
                      <a:pt x="95" y="53"/>
                    </a:lnTo>
                    <a:lnTo>
                      <a:pt x="95" y="53"/>
                    </a:lnTo>
                    <a:lnTo>
                      <a:pt x="96" y="52"/>
                    </a:lnTo>
                    <a:lnTo>
                      <a:pt x="97" y="51"/>
                    </a:lnTo>
                    <a:lnTo>
                      <a:pt x="99" y="51"/>
                    </a:lnTo>
                    <a:lnTo>
                      <a:pt x="100" y="50"/>
                    </a:lnTo>
                    <a:lnTo>
                      <a:pt x="102" y="49"/>
                    </a:lnTo>
                    <a:lnTo>
                      <a:pt x="103" y="48"/>
                    </a:lnTo>
                    <a:lnTo>
                      <a:pt x="104" y="48"/>
                    </a:lnTo>
                    <a:lnTo>
                      <a:pt x="105" y="48"/>
                    </a:lnTo>
                    <a:lnTo>
                      <a:pt x="107" y="47"/>
                    </a:lnTo>
                    <a:lnTo>
                      <a:pt x="108" y="46"/>
                    </a:lnTo>
                    <a:lnTo>
                      <a:pt x="110" y="46"/>
                    </a:lnTo>
                    <a:lnTo>
                      <a:pt x="111" y="45"/>
                    </a:lnTo>
                    <a:lnTo>
                      <a:pt x="112" y="44"/>
                    </a:lnTo>
                    <a:lnTo>
                      <a:pt x="113" y="44"/>
                    </a:lnTo>
                    <a:lnTo>
                      <a:pt x="115" y="43"/>
                    </a:lnTo>
                    <a:lnTo>
                      <a:pt x="116" y="42"/>
                    </a:lnTo>
                    <a:lnTo>
                      <a:pt x="118" y="41"/>
                    </a:lnTo>
                    <a:lnTo>
                      <a:pt x="119" y="41"/>
                    </a:lnTo>
                    <a:lnTo>
                      <a:pt x="120" y="40"/>
                    </a:lnTo>
                    <a:lnTo>
                      <a:pt x="122" y="39"/>
                    </a:lnTo>
                    <a:lnTo>
                      <a:pt x="122" y="39"/>
                    </a:lnTo>
                    <a:lnTo>
                      <a:pt x="124" y="38"/>
                    </a:lnTo>
                    <a:lnTo>
                      <a:pt x="125" y="38"/>
                    </a:lnTo>
                    <a:lnTo>
                      <a:pt x="127" y="38"/>
                    </a:lnTo>
                    <a:lnTo>
                      <a:pt x="128" y="37"/>
                    </a:lnTo>
                    <a:lnTo>
                      <a:pt x="130" y="36"/>
                    </a:lnTo>
                    <a:lnTo>
                      <a:pt x="131" y="36"/>
                    </a:lnTo>
                    <a:lnTo>
                      <a:pt x="132" y="35"/>
                    </a:lnTo>
                    <a:lnTo>
                      <a:pt x="133" y="34"/>
                    </a:lnTo>
                    <a:lnTo>
                      <a:pt x="135" y="34"/>
                    </a:lnTo>
                    <a:lnTo>
                      <a:pt x="136" y="33"/>
                    </a:lnTo>
                    <a:lnTo>
                      <a:pt x="138" y="32"/>
                    </a:lnTo>
                    <a:lnTo>
                      <a:pt x="139" y="32"/>
                    </a:lnTo>
                    <a:lnTo>
                      <a:pt x="141" y="31"/>
                    </a:lnTo>
                    <a:lnTo>
                      <a:pt x="141" y="31"/>
                    </a:lnTo>
                    <a:lnTo>
                      <a:pt x="143" y="30"/>
                    </a:lnTo>
                    <a:lnTo>
                      <a:pt x="145" y="29"/>
                    </a:lnTo>
                    <a:lnTo>
                      <a:pt x="146" y="29"/>
                    </a:lnTo>
                    <a:lnTo>
                      <a:pt x="148" y="28"/>
                    </a:lnTo>
                    <a:lnTo>
                      <a:pt x="149" y="28"/>
                    </a:lnTo>
                    <a:lnTo>
                      <a:pt x="151" y="27"/>
                    </a:lnTo>
                    <a:lnTo>
                      <a:pt x="154" y="26"/>
                    </a:lnTo>
                    <a:lnTo>
                      <a:pt x="157" y="25"/>
                    </a:lnTo>
                    <a:lnTo>
                      <a:pt x="160" y="24"/>
                    </a:lnTo>
                    <a:lnTo>
                      <a:pt x="162" y="23"/>
                    </a:lnTo>
                    <a:lnTo>
                      <a:pt x="165" y="21"/>
                    </a:lnTo>
                    <a:lnTo>
                      <a:pt x="168" y="20"/>
                    </a:lnTo>
                    <a:lnTo>
                      <a:pt x="170" y="19"/>
                    </a:lnTo>
                    <a:lnTo>
                      <a:pt x="173" y="19"/>
                    </a:lnTo>
                    <a:lnTo>
                      <a:pt x="177" y="18"/>
                    </a:lnTo>
                    <a:lnTo>
                      <a:pt x="179" y="17"/>
                    </a:lnTo>
                    <a:lnTo>
                      <a:pt x="182" y="16"/>
                    </a:lnTo>
                    <a:lnTo>
                      <a:pt x="185" y="14"/>
                    </a:lnTo>
                    <a:lnTo>
                      <a:pt x="190" y="12"/>
                    </a:lnTo>
                    <a:lnTo>
                      <a:pt x="196" y="10"/>
                    </a:lnTo>
                    <a:lnTo>
                      <a:pt x="201" y="9"/>
                    </a:lnTo>
                    <a:lnTo>
                      <a:pt x="207" y="6"/>
                    </a:lnTo>
                    <a:lnTo>
                      <a:pt x="209" y="5"/>
                    </a:lnTo>
                    <a:lnTo>
                      <a:pt x="212" y="4"/>
                    </a:lnTo>
                    <a:lnTo>
                      <a:pt x="215" y="3"/>
                    </a:lnTo>
                    <a:lnTo>
                      <a:pt x="218" y="2"/>
                    </a:lnTo>
                    <a:lnTo>
                      <a:pt x="226" y="2"/>
                    </a:lnTo>
                    <a:lnTo>
                      <a:pt x="228" y="6"/>
                    </a:lnTo>
                    <a:lnTo>
                      <a:pt x="228" y="6"/>
                    </a:lnTo>
                    <a:close/>
                    <a:moveTo>
                      <a:pt x="192" y="34"/>
                    </a:moveTo>
                    <a:lnTo>
                      <a:pt x="189" y="35"/>
                    </a:lnTo>
                    <a:lnTo>
                      <a:pt x="186" y="36"/>
                    </a:lnTo>
                    <a:lnTo>
                      <a:pt x="183" y="37"/>
                    </a:lnTo>
                    <a:lnTo>
                      <a:pt x="180" y="38"/>
                    </a:lnTo>
                    <a:lnTo>
                      <a:pt x="178" y="38"/>
                    </a:lnTo>
                    <a:lnTo>
                      <a:pt x="175" y="39"/>
                    </a:lnTo>
                    <a:lnTo>
                      <a:pt x="172" y="41"/>
                    </a:lnTo>
                    <a:lnTo>
                      <a:pt x="170" y="42"/>
                    </a:lnTo>
                    <a:lnTo>
                      <a:pt x="167" y="43"/>
                    </a:lnTo>
                    <a:lnTo>
                      <a:pt x="164" y="44"/>
                    </a:lnTo>
                    <a:lnTo>
                      <a:pt x="161" y="45"/>
                    </a:lnTo>
                    <a:lnTo>
                      <a:pt x="159" y="46"/>
                    </a:lnTo>
                    <a:lnTo>
                      <a:pt x="156" y="48"/>
                    </a:lnTo>
                    <a:lnTo>
                      <a:pt x="155" y="48"/>
                    </a:lnTo>
                    <a:lnTo>
                      <a:pt x="154" y="48"/>
                    </a:lnTo>
                    <a:lnTo>
                      <a:pt x="152" y="48"/>
                    </a:lnTo>
                    <a:lnTo>
                      <a:pt x="152" y="48"/>
                    </a:lnTo>
                    <a:lnTo>
                      <a:pt x="151" y="49"/>
                    </a:lnTo>
                    <a:lnTo>
                      <a:pt x="150" y="49"/>
                    </a:lnTo>
                    <a:lnTo>
                      <a:pt x="149" y="50"/>
                    </a:lnTo>
                    <a:lnTo>
                      <a:pt x="147" y="51"/>
                    </a:lnTo>
                    <a:lnTo>
                      <a:pt x="146" y="51"/>
                    </a:lnTo>
                    <a:lnTo>
                      <a:pt x="144" y="52"/>
                    </a:lnTo>
                    <a:lnTo>
                      <a:pt x="143" y="53"/>
                    </a:lnTo>
                    <a:lnTo>
                      <a:pt x="141" y="53"/>
                    </a:lnTo>
                    <a:lnTo>
                      <a:pt x="141" y="54"/>
                    </a:lnTo>
                    <a:lnTo>
                      <a:pt x="139" y="54"/>
                    </a:lnTo>
                    <a:lnTo>
                      <a:pt x="138" y="55"/>
                    </a:lnTo>
                    <a:lnTo>
                      <a:pt x="137" y="56"/>
                    </a:lnTo>
                    <a:lnTo>
                      <a:pt x="135" y="56"/>
                    </a:lnTo>
                    <a:lnTo>
                      <a:pt x="134" y="57"/>
                    </a:lnTo>
                    <a:lnTo>
                      <a:pt x="132" y="57"/>
                    </a:lnTo>
                    <a:lnTo>
                      <a:pt x="132" y="57"/>
                    </a:lnTo>
                    <a:lnTo>
                      <a:pt x="130" y="58"/>
                    </a:lnTo>
                    <a:lnTo>
                      <a:pt x="129" y="59"/>
                    </a:lnTo>
                    <a:lnTo>
                      <a:pt x="128" y="59"/>
                    </a:lnTo>
                    <a:lnTo>
                      <a:pt x="126" y="60"/>
                    </a:lnTo>
                    <a:lnTo>
                      <a:pt x="125" y="61"/>
                    </a:lnTo>
                    <a:lnTo>
                      <a:pt x="123" y="61"/>
                    </a:lnTo>
                    <a:lnTo>
                      <a:pt x="122" y="62"/>
                    </a:lnTo>
                    <a:lnTo>
                      <a:pt x="122" y="63"/>
                    </a:lnTo>
                    <a:lnTo>
                      <a:pt x="120" y="63"/>
                    </a:lnTo>
                    <a:lnTo>
                      <a:pt x="119" y="64"/>
                    </a:lnTo>
                    <a:lnTo>
                      <a:pt x="117" y="65"/>
                    </a:lnTo>
                    <a:lnTo>
                      <a:pt x="116" y="65"/>
                    </a:lnTo>
                    <a:lnTo>
                      <a:pt x="115" y="66"/>
                    </a:lnTo>
                    <a:lnTo>
                      <a:pt x="113" y="67"/>
                    </a:lnTo>
                    <a:lnTo>
                      <a:pt x="112" y="67"/>
                    </a:lnTo>
                    <a:lnTo>
                      <a:pt x="111" y="67"/>
                    </a:lnTo>
                    <a:lnTo>
                      <a:pt x="110" y="68"/>
                    </a:lnTo>
                    <a:lnTo>
                      <a:pt x="109" y="69"/>
                    </a:lnTo>
                    <a:lnTo>
                      <a:pt x="107" y="69"/>
                    </a:lnTo>
                    <a:lnTo>
                      <a:pt x="106" y="70"/>
                    </a:lnTo>
                    <a:lnTo>
                      <a:pt x="105" y="71"/>
                    </a:lnTo>
                    <a:lnTo>
                      <a:pt x="104" y="71"/>
                    </a:lnTo>
                    <a:lnTo>
                      <a:pt x="103" y="72"/>
                    </a:lnTo>
                    <a:lnTo>
                      <a:pt x="103" y="72"/>
                    </a:lnTo>
                    <a:lnTo>
                      <a:pt x="101" y="73"/>
                    </a:lnTo>
                    <a:lnTo>
                      <a:pt x="100" y="74"/>
                    </a:lnTo>
                    <a:lnTo>
                      <a:pt x="99" y="75"/>
                    </a:lnTo>
                    <a:lnTo>
                      <a:pt x="97" y="76"/>
                    </a:lnTo>
                    <a:lnTo>
                      <a:pt x="96" y="76"/>
                    </a:lnTo>
                    <a:lnTo>
                      <a:pt x="95" y="76"/>
                    </a:lnTo>
                    <a:lnTo>
                      <a:pt x="93" y="77"/>
                    </a:lnTo>
                    <a:lnTo>
                      <a:pt x="93" y="78"/>
                    </a:lnTo>
                    <a:lnTo>
                      <a:pt x="92" y="79"/>
                    </a:lnTo>
                    <a:lnTo>
                      <a:pt x="90" y="79"/>
                    </a:lnTo>
                    <a:lnTo>
                      <a:pt x="89" y="80"/>
                    </a:lnTo>
                    <a:lnTo>
                      <a:pt x="88" y="81"/>
                    </a:lnTo>
                    <a:lnTo>
                      <a:pt x="86" y="82"/>
                    </a:lnTo>
                    <a:lnTo>
                      <a:pt x="85" y="83"/>
                    </a:lnTo>
                    <a:lnTo>
                      <a:pt x="84" y="84"/>
                    </a:lnTo>
                    <a:lnTo>
                      <a:pt x="83" y="84"/>
                    </a:lnTo>
                    <a:lnTo>
                      <a:pt x="82" y="85"/>
                    </a:lnTo>
                    <a:lnTo>
                      <a:pt x="81" y="86"/>
                    </a:lnTo>
                    <a:lnTo>
                      <a:pt x="79" y="86"/>
                    </a:lnTo>
                    <a:lnTo>
                      <a:pt x="78" y="87"/>
                    </a:lnTo>
                    <a:lnTo>
                      <a:pt x="77" y="88"/>
                    </a:lnTo>
                    <a:lnTo>
                      <a:pt x="76" y="89"/>
                    </a:lnTo>
                    <a:lnTo>
                      <a:pt x="74" y="90"/>
                    </a:lnTo>
                    <a:lnTo>
                      <a:pt x="74" y="91"/>
                    </a:lnTo>
                    <a:lnTo>
                      <a:pt x="73" y="91"/>
                    </a:lnTo>
                    <a:lnTo>
                      <a:pt x="71" y="92"/>
                    </a:lnTo>
                    <a:lnTo>
                      <a:pt x="70" y="93"/>
                    </a:lnTo>
                    <a:lnTo>
                      <a:pt x="69" y="94"/>
                    </a:lnTo>
                    <a:lnTo>
                      <a:pt x="68" y="95"/>
                    </a:lnTo>
                    <a:lnTo>
                      <a:pt x="66" y="96"/>
                    </a:lnTo>
                    <a:lnTo>
                      <a:pt x="65" y="96"/>
                    </a:lnTo>
                    <a:lnTo>
                      <a:pt x="65" y="97"/>
                    </a:lnTo>
                    <a:lnTo>
                      <a:pt x="65" y="97"/>
                    </a:lnTo>
                    <a:lnTo>
                      <a:pt x="64" y="98"/>
                    </a:lnTo>
                    <a:lnTo>
                      <a:pt x="62" y="99"/>
                    </a:lnTo>
                    <a:lnTo>
                      <a:pt x="61" y="100"/>
                    </a:lnTo>
                    <a:lnTo>
                      <a:pt x="60" y="101"/>
                    </a:lnTo>
                    <a:lnTo>
                      <a:pt x="59" y="102"/>
                    </a:lnTo>
                    <a:lnTo>
                      <a:pt x="59" y="102"/>
                    </a:lnTo>
                    <a:lnTo>
                      <a:pt x="58" y="102"/>
                    </a:lnTo>
                    <a:lnTo>
                      <a:pt x="58" y="103"/>
                    </a:lnTo>
                    <a:lnTo>
                      <a:pt x="57" y="104"/>
                    </a:lnTo>
                    <a:lnTo>
                      <a:pt x="56" y="104"/>
                    </a:lnTo>
                    <a:lnTo>
                      <a:pt x="55" y="105"/>
                    </a:lnTo>
                    <a:lnTo>
                      <a:pt x="55" y="105"/>
                    </a:lnTo>
                    <a:lnTo>
                      <a:pt x="54" y="106"/>
                    </a:lnTo>
                    <a:lnTo>
                      <a:pt x="53" y="107"/>
                    </a:lnTo>
                    <a:lnTo>
                      <a:pt x="52" y="108"/>
                    </a:lnTo>
                    <a:lnTo>
                      <a:pt x="51" y="109"/>
                    </a:lnTo>
                    <a:lnTo>
                      <a:pt x="50" y="110"/>
                    </a:lnTo>
                    <a:lnTo>
                      <a:pt x="49" y="111"/>
                    </a:lnTo>
                    <a:lnTo>
                      <a:pt x="48" y="112"/>
                    </a:lnTo>
                    <a:lnTo>
                      <a:pt x="46" y="113"/>
                    </a:lnTo>
                    <a:lnTo>
                      <a:pt x="46" y="114"/>
                    </a:lnTo>
                    <a:lnTo>
                      <a:pt x="45" y="115"/>
                    </a:lnTo>
                    <a:lnTo>
                      <a:pt x="44" y="115"/>
                    </a:lnTo>
                    <a:lnTo>
                      <a:pt x="44" y="116"/>
                    </a:lnTo>
                    <a:lnTo>
                      <a:pt x="43" y="117"/>
                    </a:lnTo>
                    <a:lnTo>
                      <a:pt x="42" y="117"/>
                    </a:lnTo>
                    <a:lnTo>
                      <a:pt x="42" y="118"/>
                    </a:lnTo>
                    <a:lnTo>
                      <a:pt x="41" y="119"/>
                    </a:lnTo>
                    <a:lnTo>
                      <a:pt x="40" y="119"/>
                    </a:lnTo>
                    <a:lnTo>
                      <a:pt x="40" y="120"/>
                    </a:lnTo>
                    <a:lnTo>
                      <a:pt x="39" y="121"/>
                    </a:lnTo>
                    <a:lnTo>
                      <a:pt x="38" y="121"/>
                    </a:lnTo>
                    <a:lnTo>
                      <a:pt x="38" y="122"/>
                    </a:lnTo>
                    <a:lnTo>
                      <a:pt x="37" y="123"/>
                    </a:lnTo>
                    <a:lnTo>
                      <a:pt x="36" y="123"/>
                    </a:lnTo>
                    <a:lnTo>
                      <a:pt x="36" y="124"/>
                    </a:lnTo>
                    <a:lnTo>
                      <a:pt x="36" y="124"/>
                    </a:lnTo>
                    <a:lnTo>
                      <a:pt x="36" y="124"/>
                    </a:lnTo>
                    <a:lnTo>
                      <a:pt x="35" y="125"/>
                    </a:lnTo>
                    <a:lnTo>
                      <a:pt x="34" y="126"/>
                    </a:lnTo>
                    <a:lnTo>
                      <a:pt x="34" y="126"/>
                    </a:lnTo>
                    <a:lnTo>
                      <a:pt x="33" y="127"/>
                    </a:lnTo>
                    <a:lnTo>
                      <a:pt x="32" y="128"/>
                    </a:lnTo>
                    <a:lnTo>
                      <a:pt x="32" y="129"/>
                    </a:lnTo>
                    <a:lnTo>
                      <a:pt x="31" y="129"/>
                    </a:lnTo>
                    <a:lnTo>
                      <a:pt x="31" y="130"/>
                    </a:lnTo>
                    <a:lnTo>
                      <a:pt x="30" y="131"/>
                    </a:lnTo>
                    <a:lnTo>
                      <a:pt x="30" y="131"/>
                    </a:lnTo>
                    <a:lnTo>
                      <a:pt x="29" y="132"/>
                    </a:lnTo>
                    <a:lnTo>
                      <a:pt x="29" y="133"/>
                    </a:lnTo>
                    <a:lnTo>
                      <a:pt x="28" y="133"/>
                    </a:lnTo>
                    <a:lnTo>
                      <a:pt x="28" y="134"/>
                    </a:lnTo>
                    <a:lnTo>
                      <a:pt x="27" y="134"/>
                    </a:lnTo>
                    <a:lnTo>
                      <a:pt x="27" y="134"/>
                    </a:lnTo>
                    <a:lnTo>
                      <a:pt x="26" y="135"/>
                    </a:lnTo>
                    <a:lnTo>
                      <a:pt x="26" y="136"/>
                    </a:lnTo>
                    <a:lnTo>
                      <a:pt x="26" y="136"/>
                    </a:lnTo>
                    <a:lnTo>
                      <a:pt x="26" y="137"/>
                    </a:lnTo>
                    <a:lnTo>
                      <a:pt x="25" y="138"/>
                    </a:lnTo>
                    <a:lnTo>
                      <a:pt x="25" y="138"/>
                    </a:lnTo>
                    <a:lnTo>
                      <a:pt x="25" y="139"/>
                    </a:lnTo>
                    <a:lnTo>
                      <a:pt x="24" y="139"/>
                    </a:lnTo>
                    <a:lnTo>
                      <a:pt x="24" y="140"/>
                    </a:lnTo>
                    <a:lnTo>
                      <a:pt x="24" y="140"/>
                    </a:lnTo>
                    <a:lnTo>
                      <a:pt x="24" y="141"/>
                    </a:lnTo>
                    <a:lnTo>
                      <a:pt x="23" y="141"/>
                    </a:lnTo>
                    <a:lnTo>
                      <a:pt x="23" y="141"/>
                    </a:lnTo>
                    <a:lnTo>
                      <a:pt x="23" y="141"/>
                    </a:lnTo>
                    <a:lnTo>
                      <a:pt x="23" y="142"/>
                    </a:lnTo>
                    <a:lnTo>
                      <a:pt x="23" y="142"/>
                    </a:lnTo>
                    <a:lnTo>
                      <a:pt x="23" y="142"/>
                    </a:lnTo>
                    <a:lnTo>
                      <a:pt x="23" y="142"/>
                    </a:lnTo>
                    <a:lnTo>
                      <a:pt x="22" y="143"/>
                    </a:lnTo>
                    <a:lnTo>
                      <a:pt x="22" y="143"/>
                    </a:lnTo>
                    <a:lnTo>
                      <a:pt x="22" y="143"/>
                    </a:lnTo>
                    <a:lnTo>
                      <a:pt x="22" y="143"/>
                    </a:lnTo>
                    <a:lnTo>
                      <a:pt x="22" y="144"/>
                    </a:lnTo>
                    <a:lnTo>
                      <a:pt x="22" y="144"/>
                    </a:lnTo>
                    <a:lnTo>
                      <a:pt x="22" y="144"/>
                    </a:lnTo>
                    <a:lnTo>
                      <a:pt x="22" y="144"/>
                    </a:lnTo>
                    <a:lnTo>
                      <a:pt x="22" y="144"/>
                    </a:lnTo>
                    <a:lnTo>
                      <a:pt x="22" y="144"/>
                    </a:lnTo>
                    <a:lnTo>
                      <a:pt x="22" y="144"/>
                    </a:lnTo>
                    <a:lnTo>
                      <a:pt x="21" y="144"/>
                    </a:lnTo>
                    <a:lnTo>
                      <a:pt x="21" y="144"/>
                    </a:lnTo>
                    <a:lnTo>
                      <a:pt x="21" y="144"/>
                    </a:lnTo>
                    <a:lnTo>
                      <a:pt x="21" y="145"/>
                    </a:lnTo>
                    <a:lnTo>
                      <a:pt x="21" y="145"/>
                    </a:lnTo>
                    <a:lnTo>
                      <a:pt x="21" y="145"/>
                    </a:lnTo>
                    <a:lnTo>
                      <a:pt x="21" y="145"/>
                    </a:lnTo>
                    <a:lnTo>
                      <a:pt x="21" y="145"/>
                    </a:lnTo>
                    <a:lnTo>
                      <a:pt x="22" y="145"/>
                    </a:lnTo>
                    <a:lnTo>
                      <a:pt x="22" y="145"/>
                    </a:lnTo>
                    <a:lnTo>
                      <a:pt x="22" y="145"/>
                    </a:lnTo>
                    <a:lnTo>
                      <a:pt x="22" y="145"/>
                    </a:lnTo>
                    <a:lnTo>
                      <a:pt x="22" y="145"/>
                    </a:lnTo>
                    <a:lnTo>
                      <a:pt x="23" y="145"/>
                    </a:lnTo>
                    <a:lnTo>
                      <a:pt x="23" y="145"/>
                    </a:lnTo>
                    <a:lnTo>
                      <a:pt x="23" y="146"/>
                    </a:lnTo>
                    <a:lnTo>
                      <a:pt x="24" y="146"/>
                    </a:lnTo>
                    <a:lnTo>
                      <a:pt x="24" y="146"/>
                    </a:lnTo>
                    <a:lnTo>
                      <a:pt x="24" y="146"/>
                    </a:lnTo>
                    <a:lnTo>
                      <a:pt x="24" y="146"/>
                    </a:lnTo>
                    <a:lnTo>
                      <a:pt x="25" y="146"/>
                    </a:lnTo>
                    <a:lnTo>
                      <a:pt x="25" y="146"/>
                    </a:lnTo>
                    <a:lnTo>
                      <a:pt x="26" y="146"/>
                    </a:lnTo>
                    <a:lnTo>
                      <a:pt x="26" y="146"/>
                    </a:lnTo>
                    <a:lnTo>
                      <a:pt x="26" y="146"/>
                    </a:lnTo>
                    <a:lnTo>
                      <a:pt x="26" y="146"/>
                    </a:lnTo>
                    <a:lnTo>
                      <a:pt x="26" y="146"/>
                    </a:lnTo>
                    <a:lnTo>
                      <a:pt x="27" y="146"/>
                    </a:lnTo>
                    <a:lnTo>
                      <a:pt x="27" y="146"/>
                    </a:lnTo>
                    <a:lnTo>
                      <a:pt x="28" y="146"/>
                    </a:lnTo>
                    <a:lnTo>
                      <a:pt x="28" y="146"/>
                    </a:lnTo>
                    <a:lnTo>
                      <a:pt x="29" y="146"/>
                    </a:lnTo>
                    <a:lnTo>
                      <a:pt x="29" y="146"/>
                    </a:lnTo>
                    <a:lnTo>
                      <a:pt x="30" y="146"/>
                    </a:lnTo>
                    <a:lnTo>
                      <a:pt x="30" y="146"/>
                    </a:lnTo>
                    <a:lnTo>
                      <a:pt x="31" y="146"/>
                    </a:lnTo>
                    <a:lnTo>
                      <a:pt x="31" y="146"/>
                    </a:lnTo>
                    <a:lnTo>
                      <a:pt x="32" y="146"/>
                    </a:lnTo>
                    <a:lnTo>
                      <a:pt x="32" y="146"/>
                    </a:lnTo>
                    <a:lnTo>
                      <a:pt x="32" y="146"/>
                    </a:lnTo>
                    <a:lnTo>
                      <a:pt x="33" y="146"/>
                    </a:lnTo>
                    <a:lnTo>
                      <a:pt x="33" y="146"/>
                    </a:lnTo>
                    <a:lnTo>
                      <a:pt x="34" y="146"/>
                    </a:lnTo>
                    <a:lnTo>
                      <a:pt x="34" y="146"/>
                    </a:lnTo>
                    <a:lnTo>
                      <a:pt x="35" y="146"/>
                    </a:lnTo>
                    <a:lnTo>
                      <a:pt x="35" y="146"/>
                    </a:lnTo>
                    <a:lnTo>
                      <a:pt x="36" y="146"/>
                    </a:lnTo>
                    <a:lnTo>
                      <a:pt x="36" y="146"/>
                    </a:lnTo>
                    <a:lnTo>
                      <a:pt x="36" y="146"/>
                    </a:lnTo>
                    <a:lnTo>
                      <a:pt x="36" y="146"/>
                    </a:lnTo>
                    <a:lnTo>
                      <a:pt x="37" y="146"/>
                    </a:lnTo>
                    <a:lnTo>
                      <a:pt x="37" y="146"/>
                    </a:lnTo>
                    <a:lnTo>
                      <a:pt x="38" y="146"/>
                    </a:lnTo>
                    <a:lnTo>
                      <a:pt x="38" y="146"/>
                    </a:lnTo>
                    <a:lnTo>
                      <a:pt x="39" y="146"/>
                    </a:lnTo>
                    <a:lnTo>
                      <a:pt x="39" y="146"/>
                    </a:lnTo>
                    <a:lnTo>
                      <a:pt x="40" y="146"/>
                    </a:lnTo>
                    <a:lnTo>
                      <a:pt x="41" y="146"/>
                    </a:lnTo>
                    <a:lnTo>
                      <a:pt x="42" y="145"/>
                    </a:lnTo>
                    <a:lnTo>
                      <a:pt x="43" y="145"/>
                    </a:lnTo>
                    <a:lnTo>
                      <a:pt x="44" y="145"/>
                    </a:lnTo>
                    <a:lnTo>
                      <a:pt x="45" y="145"/>
                    </a:lnTo>
                    <a:lnTo>
                      <a:pt x="46" y="145"/>
                    </a:lnTo>
                    <a:lnTo>
                      <a:pt x="46" y="145"/>
                    </a:lnTo>
                    <a:lnTo>
                      <a:pt x="46" y="144"/>
                    </a:lnTo>
                    <a:lnTo>
                      <a:pt x="47" y="144"/>
                    </a:lnTo>
                    <a:lnTo>
                      <a:pt x="48" y="144"/>
                    </a:lnTo>
                    <a:lnTo>
                      <a:pt x="49" y="144"/>
                    </a:lnTo>
                    <a:lnTo>
                      <a:pt x="50" y="144"/>
                    </a:lnTo>
                    <a:lnTo>
                      <a:pt x="51" y="144"/>
                    </a:lnTo>
                    <a:lnTo>
                      <a:pt x="52" y="144"/>
                    </a:lnTo>
                    <a:lnTo>
                      <a:pt x="53" y="144"/>
                    </a:lnTo>
                    <a:lnTo>
                      <a:pt x="54" y="144"/>
                    </a:lnTo>
                    <a:lnTo>
                      <a:pt x="55" y="143"/>
                    </a:lnTo>
                    <a:lnTo>
                      <a:pt x="55" y="143"/>
                    </a:lnTo>
                    <a:lnTo>
                      <a:pt x="56" y="143"/>
                    </a:lnTo>
                    <a:lnTo>
                      <a:pt x="57" y="142"/>
                    </a:lnTo>
                    <a:lnTo>
                      <a:pt x="58" y="142"/>
                    </a:lnTo>
                    <a:lnTo>
                      <a:pt x="59" y="142"/>
                    </a:lnTo>
                    <a:lnTo>
                      <a:pt x="60" y="141"/>
                    </a:lnTo>
                    <a:lnTo>
                      <a:pt x="61" y="141"/>
                    </a:lnTo>
                    <a:lnTo>
                      <a:pt x="61" y="141"/>
                    </a:lnTo>
                    <a:lnTo>
                      <a:pt x="62" y="140"/>
                    </a:lnTo>
                    <a:lnTo>
                      <a:pt x="63" y="140"/>
                    </a:lnTo>
                    <a:lnTo>
                      <a:pt x="64" y="140"/>
                    </a:lnTo>
                    <a:lnTo>
                      <a:pt x="65" y="139"/>
                    </a:lnTo>
                    <a:lnTo>
                      <a:pt x="65" y="139"/>
                    </a:lnTo>
                    <a:lnTo>
                      <a:pt x="66" y="138"/>
                    </a:lnTo>
                    <a:lnTo>
                      <a:pt x="67" y="138"/>
                    </a:lnTo>
                    <a:lnTo>
                      <a:pt x="68" y="138"/>
                    </a:lnTo>
                    <a:lnTo>
                      <a:pt x="69" y="137"/>
                    </a:lnTo>
                    <a:lnTo>
                      <a:pt x="70" y="137"/>
                    </a:lnTo>
                    <a:lnTo>
                      <a:pt x="71" y="136"/>
                    </a:lnTo>
                    <a:lnTo>
                      <a:pt x="72" y="136"/>
                    </a:lnTo>
                    <a:lnTo>
                      <a:pt x="73" y="135"/>
                    </a:lnTo>
                    <a:lnTo>
                      <a:pt x="74" y="135"/>
                    </a:lnTo>
                    <a:lnTo>
                      <a:pt x="74" y="134"/>
                    </a:lnTo>
                    <a:lnTo>
                      <a:pt x="75" y="134"/>
                    </a:lnTo>
                    <a:lnTo>
                      <a:pt x="76" y="134"/>
                    </a:lnTo>
                    <a:lnTo>
                      <a:pt x="77" y="134"/>
                    </a:lnTo>
                    <a:lnTo>
                      <a:pt x="78" y="133"/>
                    </a:lnTo>
                    <a:lnTo>
                      <a:pt x="79" y="133"/>
                    </a:lnTo>
                    <a:lnTo>
                      <a:pt x="80" y="132"/>
                    </a:lnTo>
                    <a:lnTo>
                      <a:pt x="80" y="132"/>
                    </a:lnTo>
                    <a:lnTo>
                      <a:pt x="81" y="131"/>
                    </a:lnTo>
                    <a:lnTo>
                      <a:pt x="82" y="131"/>
                    </a:lnTo>
                    <a:lnTo>
                      <a:pt x="83" y="130"/>
                    </a:lnTo>
                    <a:lnTo>
                      <a:pt x="84" y="129"/>
                    </a:lnTo>
                    <a:lnTo>
                      <a:pt x="84" y="129"/>
                    </a:lnTo>
                    <a:lnTo>
                      <a:pt x="85" y="128"/>
                    </a:lnTo>
                    <a:lnTo>
                      <a:pt x="86" y="128"/>
                    </a:lnTo>
                    <a:lnTo>
                      <a:pt x="87" y="127"/>
                    </a:lnTo>
                    <a:lnTo>
                      <a:pt x="88" y="126"/>
                    </a:lnTo>
                    <a:lnTo>
                      <a:pt x="89" y="126"/>
                    </a:lnTo>
                    <a:lnTo>
                      <a:pt x="90" y="125"/>
                    </a:lnTo>
                    <a:lnTo>
                      <a:pt x="91" y="125"/>
                    </a:lnTo>
                    <a:lnTo>
                      <a:pt x="92" y="124"/>
                    </a:lnTo>
                    <a:lnTo>
                      <a:pt x="93" y="124"/>
                    </a:lnTo>
                    <a:lnTo>
                      <a:pt x="93" y="124"/>
                    </a:lnTo>
                    <a:lnTo>
                      <a:pt x="94" y="123"/>
                    </a:lnTo>
                    <a:lnTo>
                      <a:pt x="95" y="122"/>
                    </a:lnTo>
                    <a:lnTo>
                      <a:pt x="96" y="122"/>
                    </a:lnTo>
                    <a:lnTo>
                      <a:pt x="97" y="121"/>
                    </a:lnTo>
                    <a:lnTo>
                      <a:pt x="98" y="120"/>
                    </a:lnTo>
                    <a:lnTo>
                      <a:pt x="99" y="120"/>
                    </a:lnTo>
                    <a:lnTo>
                      <a:pt x="100" y="119"/>
                    </a:lnTo>
                    <a:lnTo>
                      <a:pt x="101" y="118"/>
                    </a:lnTo>
                    <a:lnTo>
                      <a:pt x="101" y="118"/>
                    </a:lnTo>
                    <a:lnTo>
                      <a:pt x="102" y="117"/>
                    </a:lnTo>
                    <a:lnTo>
                      <a:pt x="103" y="116"/>
                    </a:lnTo>
                    <a:lnTo>
                      <a:pt x="103" y="115"/>
                    </a:lnTo>
                    <a:lnTo>
                      <a:pt x="104" y="115"/>
                    </a:lnTo>
                    <a:lnTo>
                      <a:pt x="105" y="115"/>
                    </a:lnTo>
                    <a:lnTo>
                      <a:pt x="106" y="114"/>
                    </a:lnTo>
                    <a:lnTo>
                      <a:pt x="107" y="113"/>
                    </a:lnTo>
                    <a:lnTo>
                      <a:pt x="108" y="113"/>
                    </a:lnTo>
                    <a:lnTo>
                      <a:pt x="109" y="112"/>
                    </a:lnTo>
                    <a:lnTo>
                      <a:pt x="110" y="111"/>
                    </a:lnTo>
                    <a:lnTo>
                      <a:pt x="111" y="110"/>
                    </a:lnTo>
                    <a:lnTo>
                      <a:pt x="112" y="110"/>
                    </a:lnTo>
                    <a:lnTo>
                      <a:pt x="112" y="109"/>
                    </a:lnTo>
                    <a:lnTo>
                      <a:pt x="113" y="108"/>
                    </a:lnTo>
                    <a:lnTo>
                      <a:pt x="114" y="107"/>
                    </a:lnTo>
                    <a:lnTo>
                      <a:pt x="115" y="107"/>
                    </a:lnTo>
                    <a:lnTo>
                      <a:pt x="116" y="106"/>
                    </a:lnTo>
                    <a:lnTo>
                      <a:pt x="117" y="105"/>
                    </a:lnTo>
                    <a:lnTo>
                      <a:pt x="118" y="105"/>
                    </a:lnTo>
                    <a:lnTo>
                      <a:pt x="118" y="104"/>
                    </a:lnTo>
                    <a:lnTo>
                      <a:pt x="119" y="104"/>
                    </a:lnTo>
                    <a:lnTo>
                      <a:pt x="120" y="103"/>
                    </a:lnTo>
                    <a:lnTo>
                      <a:pt x="121" y="102"/>
                    </a:lnTo>
                    <a:lnTo>
                      <a:pt x="122" y="101"/>
                    </a:lnTo>
                    <a:lnTo>
                      <a:pt x="122" y="100"/>
                    </a:lnTo>
                    <a:lnTo>
                      <a:pt x="123" y="99"/>
                    </a:lnTo>
                    <a:lnTo>
                      <a:pt x="124" y="99"/>
                    </a:lnTo>
                    <a:lnTo>
                      <a:pt x="125" y="98"/>
                    </a:lnTo>
                    <a:lnTo>
                      <a:pt x="127" y="96"/>
                    </a:lnTo>
                    <a:lnTo>
                      <a:pt x="129" y="95"/>
                    </a:lnTo>
                    <a:lnTo>
                      <a:pt x="131" y="94"/>
                    </a:lnTo>
                    <a:lnTo>
                      <a:pt x="132" y="92"/>
                    </a:lnTo>
                    <a:lnTo>
                      <a:pt x="133" y="90"/>
                    </a:lnTo>
                    <a:lnTo>
                      <a:pt x="135" y="89"/>
                    </a:lnTo>
                    <a:lnTo>
                      <a:pt x="137" y="87"/>
                    </a:lnTo>
                    <a:lnTo>
                      <a:pt x="139" y="86"/>
                    </a:lnTo>
                    <a:lnTo>
                      <a:pt x="141" y="84"/>
                    </a:lnTo>
                    <a:lnTo>
                      <a:pt x="142" y="83"/>
                    </a:lnTo>
                    <a:lnTo>
                      <a:pt x="144" y="81"/>
                    </a:lnTo>
                    <a:lnTo>
                      <a:pt x="145" y="79"/>
                    </a:lnTo>
                    <a:lnTo>
                      <a:pt x="147" y="77"/>
                    </a:lnTo>
                    <a:lnTo>
                      <a:pt x="149" y="76"/>
                    </a:lnTo>
                    <a:lnTo>
                      <a:pt x="151" y="75"/>
                    </a:lnTo>
                    <a:lnTo>
                      <a:pt x="152" y="73"/>
                    </a:lnTo>
                    <a:lnTo>
                      <a:pt x="154" y="71"/>
                    </a:lnTo>
                    <a:lnTo>
                      <a:pt x="155" y="69"/>
                    </a:lnTo>
                    <a:lnTo>
                      <a:pt x="159" y="67"/>
                    </a:lnTo>
                    <a:lnTo>
                      <a:pt x="162" y="63"/>
                    </a:lnTo>
                    <a:lnTo>
                      <a:pt x="165" y="60"/>
                    </a:lnTo>
                    <a:lnTo>
                      <a:pt x="169" y="57"/>
                    </a:lnTo>
                    <a:lnTo>
                      <a:pt x="171" y="54"/>
                    </a:lnTo>
                    <a:lnTo>
                      <a:pt x="173" y="52"/>
                    </a:lnTo>
                    <a:lnTo>
                      <a:pt x="175" y="50"/>
                    </a:lnTo>
                    <a:lnTo>
                      <a:pt x="177" y="48"/>
                    </a:lnTo>
                    <a:lnTo>
                      <a:pt x="179" y="48"/>
                    </a:lnTo>
                    <a:lnTo>
                      <a:pt x="179" y="46"/>
                    </a:lnTo>
                    <a:lnTo>
                      <a:pt x="181" y="44"/>
                    </a:lnTo>
                    <a:lnTo>
                      <a:pt x="183" y="43"/>
                    </a:lnTo>
                    <a:lnTo>
                      <a:pt x="185" y="41"/>
                    </a:lnTo>
                    <a:lnTo>
                      <a:pt x="186" y="39"/>
                    </a:lnTo>
                    <a:lnTo>
                      <a:pt x="188" y="38"/>
                    </a:lnTo>
                    <a:lnTo>
                      <a:pt x="188" y="38"/>
                    </a:lnTo>
                    <a:lnTo>
                      <a:pt x="189" y="37"/>
                    </a:lnTo>
                    <a:lnTo>
                      <a:pt x="191" y="35"/>
                    </a:lnTo>
                    <a:lnTo>
                      <a:pt x="192" y="34"/>
                    </a:lnTo>
                    <a:lnTo>
                      <a:pt x="193" y="33"/>
                    </a:lnTo>
                    <a:lnTo>
                      <a:pt x="192" y="34"/>
                    </a:lnTo>
                    <a:lnTo>
                      <a:pt x="192" y="34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136">
                <a:extLst>
                  <a:ext uri="{FF2B5EF4-FFF2-40B4-BE49-F238E27FC236}">
                    <a16:creationId xmlns:a16="http://schemas.microsoft.com/office/drawing/2014/main" id="{AF22B099-72BD-D960-7A6B-DDAA21E2052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159000" y="9117014"/>
                <a:ext cx="242888" cy="241300"/>
              </a:xfrm>
              <a:custGeom>
                <a:avLst/>
                <a:gdLst>
                  <a:gd name="T0" fmla="*/ 129 w 153"/>
                  <a:gd name="T1" fmla="*/ 0 h 152"/>
                  <a:gd name="T2" fmla="*/ 138 w 153"/>
                  <a:gd name="T3" fmla="*/ 5 h 152"/>
                  <a:gd name="T4" fmla="*/ 141 w 153"/>
                  <a:gd name="T5" fmla="*/ 6 h 152"/>
                  <a:gd name="T6" fmla="*/ 148 w 153"/>
                  <a:gd name="T7" fmla="*/ 8 h 152"/>
                  <a:gd name="T8" fmla="*/ 151 w 153"/>
                  <a:gd name="T9" fmla="*/ 13 h 152"/>
                  <a:gd name="T10" fmla="*/ 153 w 153"/>
                  <a:gd name="T11" fmla="*/ 18 h 152"/>
                  <a:gd name="T12" fmla="*/ 152 w 153"/>
                  <a:gd name="T13" fmla="*/ 26 h 152"/>
                  <a:gd name="T14" fmla="*/ 150 w 153"/>
                  <a:gd name="T15" fmla="*/ 29 h 152"/>
                  <a:gd name="T16" fmla="*/ 148 w 153"/>
                  <a:gd name="T17" fmla="*/ 32 h 152"/>
                  <a:gd name="T18" fmla="*/ 145 w 153"/>
                  <a:gd name="T19" fmla="*/ 37 h 152"/>
                  <a:gd name="T20" fmla="*/ 140 w 153"/>
                  <a:gd name="T21" fmla="*/ 41 h 152"/>
                  <a:gd name="T22" fmla="*/ 135 w 153"/>
                  <a:gd name="T23" fmla="*/ 46 h 152"/>
                  <a:gd name="T24" fmla="*/ 126 w 153"/>
                  <a:gd name="T25" fmla="*/ 54 h 152"/>
                  <a:gd name="T26" fmla="*/ 123 w 153"/>
                  <a:gd name="T27" fmla="*/ 56 h 152"/>
                  <a:gd name="T28" fmla="*/ 119 w 153"/>
                  <a:gd name="T29" fmla="*/ 60 h 152"/>
                  <a:gd name="T30" fmla="*/ 113 w 153"/>
                  <a:gd name="T31" fmla="*/ 66 h 152"/>
                  <a:gd name="T32" fmla="*/ 100 w 153"/>
                  <a:gd name="T33" fmla="*/ 83 h 152"/>
                  <a:gd name="T34" fmla="*/ 84 w 153"/>
                  <a:gd name="T35" fmla="*/ 101 h 152"/>
                  <a:gd name="T36" fmla="*/ 71 w 153"/>
                  <a:gd name="T37" fmla="*/ 115 h 152"/>
                  <a:gd name="T38" fmla="*/ 64 w 153"/>
                  <a:gd name="T39" fmla="*/ 123 h 152"/>
                  <a:gd name="T40" fmla="*/ 58 w 153"/>
                  <a:gd name="T41" fmla="*/ 130 h 152"/>
                  <a:gd name="T42" fmla="*/ 52 w 153"/>
                  <a:gd name="T43" fmla="*/ 136 h 152"/>
                  <a:gd name="T44" fmla="*/ 44 w 153"/>
                  <a:gd name="T45" fmla="*/ 143 h 152"/>
                  <a:gd name="T46" fmla="*/ 40 w 153"/>
                  <a:gd name="T47" fmla="*/ 145 h 152"/>
                  <a:gd name="T48" fmla="*/ 36 w 153"/>
                  <a:gd name="T49" fmla="*/ 148 h 152"/>
                  <a:gd name="T50" fmla="*/ 33 w 153"/>
                  <a:gd name="T51" fmla="*/ 150 h 152"/>
                  <a:gd name="T52" fmla="*/ 29 w 153"/>
                  <a:gd name="T53" fmla="*/ 151 h 152"/>
                  <a:gd name="T54" fmla="*/ 23 w 153"/>
                  <a:gd name="T55" fmla="*/ 152 h 152"/>
                  <a:gd name="T56" fmla="*/ 17 w 153"/>
                  <a:gd name="T57" fmla="*/ 152 h 152"/>
                  <a:gd name="T58" fmla="*/ 10 w 153"/>
                  <a:gd name="T59" fmla="*/ 148 h 152"/>
                  <a:gd name="T60" fmla="*/ 5 w 153"/>
                  <a:gd name="T61" fmla="*/ 143 h 152"/>
                  <a:gd name="T62" fmla="*/ 3 w 153"/>
                  <a:gd name="T63" fmla="*/ 138 h 152"/>
                  <a:gd name="T64" fmla="*/ 1 w 153"/>
                  <a:gd name="T65" fmla="*/ 133 h 152"/>
                  <a:gd name="T66" fmla="*/ 0 w 153"/>
                  <a:gd name="T67" fmla="*/ 127 h 152"/>
                  <a:gd name="T68" fmla="*/ 1 w 153"/>
                  <a:gd name="T69" fmla="*/ 123 h 152"/>
                  <a:gd name="T70" fmla="*/ 1 w 153"/>
                  <a:gd name="T71" fmla="*/ 119 h 152"/>
                  <a:gd name="T72" fmla="*/ 3 w 153"/>
                  <a:gd name="T73" fmla="*/ 114 h 152"/>
                  <a:gd name="T74" fmla="*/ 4 w 153"/>
                  <a:gd name="T75" fmla="*/ 110 h 152"/>
                  <a:gd name="T76" fmla="*/ 5 w 153"/>
                  <a:gd name="T77" fmla="*/ 105 h 152"/>
                  <a:gd name="T78" fmla="*/ 7 w 153"/>
                  <a:gd name="T79" fmla="*/ 101 h 152"/>
                  <a:gd name="T80" fmla="*/ 11 w 153"/>
                  <a:gd name="T81" fmla="*/ 94 h 152"/>
                  <a:gd name="T82" fmla="*/ 16 w 153"/>
                  <a:gd name="T83" fmla="*/ 85 h 152"/>
                  <a:gd name="T84" fmla="*/ 23 w 153"/>
                  <a:gd name="T85" fmla="*/ 75 h 152"/>
                  <a:gd name="T86" fmla="*/ 29 w 153"/>
                  <a:gd name="T87" fmla="*/ 66 h 152"/>
                  <a:gd name="T88" fmla="*/ 34 w 153"/>
                  <a:gd name="T89" fmla="*/ 59 h 152"/>
                  <a:gd name="T90" fmla="*/ 42 w 153"/>
                  <a:gd name="T91" fmla="*/ 51 h 152"/>
                  <a:gd name="T92" fmla="*/ 48 w 153"/>
                  <a:gd name="T93" fmla="*/ 44 h 152"/>
                  <a:gd name="T94" fmla="*/ 54 w 153"/>
                  <a:gd name="T95" fmla="*/ 37 h 152"/>
                  <a:gd name="T96" fmla="*/ 61 w 153"/>
                  <a:gd name="T97" fmla="*/ 31 h 152"/>
                  <a:gd name="T98" fmla="*/ 66 w 153"/>
                  <a:gd name="T99" fmla="*/ 27 h 152"/>
                  <a:gd name="T100" fmla="*/ 71 w 153"/>
                  <a:gd name="T101" fmla="*/ 23 h 152"/>
                  <a:gd name="T102" fmla="*/ 74 w 153"/>
                  <a:gd name="T103" fmla="*/ 22 h 152"/>
                  <a:gd name="T104" fmla="*/ 83 w 153"/>
                  <a:gd name="T105" fmla="*/ 18 h 152"/>
                  <a:gd name="T106" fmla="*/ 91 w 153"/>
                  <a:gd name="T107" fmla="*/ 14 h 152"/>
                  <a:gd name="T108" fmla="*/ 109 w 153"/>
                  <a:gd name="T109" fmla="*/ 7 h 152"/>
                  <a:gd name="T110" fmla="*/ 116 w 153"/>
                  <a:gd name="T111" fmla="*/ 4 h 152"/>
                  <a:gd name="T112" fmla="*/ 123 w 153"/>
                  <a:gd name="T113" fmla="*/ 2 h 152"/>
                  <a:gd name="T114" fmla="*/ 125 w 153"/>
                  <a:gd name="T115" fmla="*/ 1 h 152"/>
                  <a:gd name="T116" fmla="*/ 32 w 153"/>
                  <a:gd name="T117" fmla="*/ 126 h 152"/>
                  <a:gd name="T118" fmla="*/ 32 w 153"/>
                  <a:gd name="T119" fmla="*/ 126 h 152"/>
                  <a:gd name="T120" fmla="*/ 32 w 153"/>
                  <a:gd name="T121" fmla="*/ 126 h 152"/>
                  <a:gd name="T122" fmla="*/ 32 w 153"/>
                  <a:gd name="T123" fmla="*/ 126 h 152"/>
                  <a:gd name="T124" fmla="*/ 32 w 153"/>
                  <a:gd name="T125" fmla="*/ 126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53" h="152">
                    <a:moveTo>
                      <a:pt x="125" y="1"/>
                    </a:moveTo>
                    <a:lnTo>
                      <a:pt x="124" y="2"/>
                    </a:lnTo>
                    <a:lnTo>
                      <a:pt x="124" y="2"/>
                    </a:lnTo>
                    <a:lnTo>
                      <a:pt x="123" y="2"/>
                    </a:lnTo>
                    <a:lnTo>
                      <a:pt x="122" y="3"/>
                    </a:lnTo>
                    <a:lnTo>
                      <a:pt x="129" y="0"/>
                    </a:lnTo>
                    <a:lnTo>
                      <a:pt x="129" y="0"/>
                    </a:lnTo>
                    <a:lnTo>
                      <a:pt x="129" y="0"/>
                    </a:lnTo>
                    <a:lnTo>
                      <a:pt x="130" y="0"/>
                    </a:lnTo>
                    <a:lnTo>
                      <a:pt x="131" y="1"/>
                    </a:lnTo>
                    <a:lnTo>
                      <a:pt x="133" y="1"/>
                    </a:lnTo>
                    <a:lnTo>
                      <a:pt x="134" y="2"/>
                    </a:lnTo>
                    <a:lnTo>
                      <a:pt x="134" y="2"/>
                    </a:lnTo>
                    <a:lnTo>
                      <a:pt x="135" y="3"/>
                    </a:lnTo>
                    <a:lnTo>
                      <a:pt x="137" y="4"/>
                    </a:lnTo>
                    <a:lnTo>
                      <a:pt x="138" y="5"/>
                    </a:lnTo>
                    <a:lnTo>
                      <a:pt x="138" y="5"/>
                    </a:lnTo>
                    <a:lnTo>
                      <a:pt x="138" y="5"/>
                    </a:lnTo>
                    <a:lnTo>
                      <a:pt x="138" y="5"/>
                    </a:lnTo>
                    <a:lnTo>
                      <a:pt x="138" y="5"/>
                    </a:lnTo>
                    <a:lnTo>
                      <a:pt x="138" y="5"/>
                    </a:lnTo>
                    <a:lnTo>
                      <a:pt x="139" y="5"/>
                    </a:lnTo>
                    <a:lnTo>
                      <a:pt x="140" y="6"/>
                    </a:lnTo>
                    <a:lnTo>
                      <a:pt x="141" y="6"/>
                    </a:lnTo>
                    <a:lnTo>
                      <a:pt x="141" y="6"/>
                    </a:lnTo>
                    <a:lnTo>
                      <a:pt x="142" y="6"/>
                    </a:lnTo>
                    <a:lnTo>
                      <a:pt x="143" y="6"/>
                    </a:lnTo>
                    <a:lnTo>
                      <a:pt x="144" y="7"/>
                    </a:lnTo>
                    <a:lnTo>
                      <a:pt x="145" y="7"/>
                    </a:lnTo>
                    <a:lnTo>
                      <a:pt x="146" y="8"/>
                    </a:lnTo>
                    <a:lnTo>
                      <a:pt x="147" y="8"/>
                    </a:lnTo>
                    <a:lnTo>
                      <a:pt x="148" y="8"/>
                    </a:lnTo>
                    <a:lnTo>
                      <a:pt x="148" y="9"/>
                    </a:lnTo>
                    <a:lnTo>
                      <a:pt x="149" y="10"/>
                    </a:lnTo>
                    <a:lnTo>
                      <a:pt x="149" y="10"/>
                    </a:lnTo>
                    <a:lnTo>
                      <a:pt x="150" y="11"/>
                    </a:lnTo>
                    <a:lnTo>
                      <a:pt x="150" y="11"/>
                    </a:lnTo>
                    <a:lnTo>
                      <a:pt x="150" y="12"/>
                    </a:lnTo>
                    <a:lnTo>
                      <a:pt x="151" y="13"/>
                    </a:lnTo>
                    <a:lnTo>
                      <a:pt x="151" y="13"/>
                    </a:lnTo>
                    <a:lnTo>
                      <a:pt x="151" y="14"/>
                    </a:lnTo>
                    <a:lnTo>
                      <a:pt x="152" y="15"/>
                    </a:lnTo>
                    <a:lnTo>
                      <a:pt x="152" y="15"/>
                    </a:lnTo>
                    <a:lnTo>
                      <a:pt x="152" y="16"/>
                    </a:lnTo>
                    <a:lnTo>
                      <a:pt x="152" y="17"/>
                    </a:lnTo>
                    <a:lnTo>
                      <a:pt x="153" y="17"/>
                    </a:lnTo>
                    <a:lnTo>
                      <a:pt x="153" y="18"/>
                    </a:lnTo>
                    <a:lnTo>
                      <a:pt x="153" y="18"/>
                    </a:lnTo>
                    <a:lnTo>
                      <a:pt x="153" y="19"/>
                    </a:lnTo>
                    <a:lnTo>
                      <a:pt x="153" y="21"/>
                    </a:lnTo>
                    <a:lnTo>
                      <a:pt x="153" y="22"/>
                    </a:lnTo>
                    <a:lnTo>
                      <a:pt x="153" y="23"/>
                    </a:lnTo>
                    <a:lnTo>
                      <a:pt x="153" y="24"/>
                    </a:lnTo>
                    <a:lnTo>
                      <a:pt x="152" y="24"/>
                    </a:lnTo>
                    <a:lnTo>
                      <a:pt x="152" y="25"/>
                    </a:lnTo>
                    <a:lnTo>
                      <a:pt x="152" y="26"/>
                    </a:lnTo>
                    <a:lnTo>
                      <a:pt x="152" y="27"/>
                    </a:lnTo>
                    <a:lnTo>
                      <a:pt x="151" y="27"/>
                    </a:lnTo>
                    <a:lnTo>
                      <a:pt x="151" y="27"/>
                    </a:lnTo>
                    <a:lnTo>
                      <a:pt x="151" y="27"/>
                    </a:lnTo>
                    <a:lnTo>
                      <a:pt x="151" y="28"/>
                    </a:lnTo>
                    <a:lnTo>
                      <a:pt x="151" y="28"/>
                    </a:lnTo>
                    <a:lnTo>
                      <a:pt x="150" y="29"/>
                    </a:lnTo>
                    <a:lnTo>
                      <a:pt x="150" y="29"/>
                    </a:lnTo>
                    <a:lnTo>
                      <a:pt x="150" y="29"/>
                    </a:lnTo>
                    <a:lnTo>
                      <a:pt x="150" y="30"/>
                    </a:lnTo>
                    <a:lnTo>
                      <a:pt x="149" y="30"/>
                    </a:lnTo>
                    <a:lnTo>
                      <a:pt x="149" y="31"/>
                    </a:lnTo>
                    <a:lnTo>
                      <a:pt x="149" y="31"/>
                    </a:lnTo>
                    <a:lnTo>
                      <a:pt x="148" y="32"/>
                    </a:lnTo>
                    <a:lnTo>
                      <a:pt x="148" y="32"/>
                    </a:lnTo>
                    <a:lnTo>
                      <a:pt x="148" y="32"/>
                    </a:lnTo>
                    <a:lnTo>
                      <a:pt x="148" y="33"/>
                    </a:lnTo>
                    <a:lnTo>
                      <a:pt x="148" y="33"/>
                    </a:lnTo>
                    <a:lnTo>
                      <a:pt x="148" y="34"/>
                    </a:lnTo>
                    <a:lnTo>
                      <a:pt x="148" y="34"/>
                    </a:lnTo>
                    <a:lnTo>
                      <a:pt x="147" y="34"/>
                    </a:lnTo>
                    <a:lnTo>
                      <a:pt x="147" y="35"/>
                    </a:lnTo>
                    <a:lnTo>
                      <a:pt x="146" y="36"/>
                    </a:lnTo>
                    <a:lnTo>
                      <a:pt x="145" y="37"/>
                    </a:lnTo>
                    <a:lnTo>
                      <a:pt x="145" y="37"/>
                    </a:lnTo>
                    <a:lnTo>
                      <a:pt x="144" y="37"/>
                    </a:lnTo>
                    <a:lnTo>
                      <a:pt x="143" y="38"/>
                    </a:lnTo>
                    <a:lnTo>
                      <a:pt x="143" y="38"/>
                    </a:lnTo>
                    <a:lnTo>
                      <a:pt x="142" y="39"/>
                    </a:lnTo>
                    <a:lnTo>
                      <a:pt x="141" y="40"/>
                    </a:lnTo>
                    <a:lnTo>
                      <a:pt x="141" y="40"/>
                    </a:lnTo>
                    <a:lnTo>
                      <a:pt x="140" y="41"/>
                    </a:lnTo>
                    <a:lnTo>
                      <a:pt x="139" y="42"/>
                    </a:lnTo>
                    <a:lnTo>
                      <a:pt x="139" y="42"/>
                    </a:lnTo>
                    <a:lnTo>
                      <a:pt x="138" y="43"/>
                    </a:lnTo>
                    <a:lnTo>
                      <a:pt x="138" y="44"/>
                    </a:lnTo>
                    <a:lnTo>
                      <a:pt x="137" y="44"/>
                    </a:lnTo>
                    <a:lnTo>
                      <a:pt x="137" y="45"/>
                    </a:lnTo>
                    <a:lnTo>
                      <a:pt x="136" y="46"/>
                    </a:lnTo>
                    <a:lnTo>
                      <a:pt x="135" y="46"/>
                    </a:lnTo>
                    <a:lnTo>
                      <a:pt x="135" y="47"/>
                    </a:lnTo>
                    <a:lnTo>
                      <a:pt x="134" y="47"/>
                    </a:lnTo>
                    <a:lnTo>
                      <a:pt x="132" y="48"/>
                    </a:lnTo>
                    <a:lnTo>
                      <a:pt x="131" y="49"/>
                    </a:lnTo>
                    <a:lnTo>
                      <a:pt x="130" y="50"/>
                    </a:lnTo>
                    <a:lnTo>
                      <a:pt x="128" y="51"/>
                    </a:lnTo>
                    <a:lnTo>
                      <a:pt x="128" y="52"/>
                    </a:lnTo>
                    <a:lnTo>
                      <a:pt x="126" y="54"/>
                    </a:lnTo>
                    <a:lnTo>
                      <a:pt x="124" y="56"/>
                    </a:lnTo>
                    <a:lnTo>
                      <a:pt x="124" y="56"/>
                    </a:lnTo>
                    <a:lnTo>
                      <a:pt x="123" y="56"/>
                    </a:lnTo>
                    <a:lnTo>
                      <a:pt x="123" y="56"/>
                    </a:lnTo>
                    <a:lnTo>
                      <a:pt x="123" y="56"/>
                    </a:lnTo>
                    <a:lnTo>
                      <a:pt x="123" y="56"/>
                    </a:lnTo>
                    <a:lnTo>
                      <a:pt x="123" y="56"/>
                    </a:lnTo>
                    <a:lnTo>
                      <a:pt x="123" y="56"/>
                    </a:lnTo>
                    <a:lnTo>
                      <a:pt x="122" y="57"/>
                    </a:lnTo>
                    <a:lnTo>
                      <a:pt x="122" y="57"/>
                    </a:lnTo>
                    <a:lnTo>
                      <a:pt x="121" y="57"/>
                    </a:lnTo>
                    <a:lnTo>
                      <a:pt x="121" y="58"/>
                    </a:lnTo>
                    <a:lnTo>
                      <a:pt x="121" y="58"/>
                    </a:lnTo>
                    <a:lnTo>
                      <a:pt x="120" y="59"/>
                    </a:lnTo>
                    <a:lnTo>
                      <a:pt x="120" y="59"/>
                    </a:lnTo>
                    <a:lnTo>
                      <a:pt x="119" y="60"/>
                    </a:lnTo>
                    <a:lnTo>
                      <a:pt x="119" y="60"/>
                    </a:lnTo>
                    <a:lnTo>
                      <a:pt x="119" y="61"/>
                    </a:lnTo>
                    <a:lnTo>
                      <a:pt x="118" y="62"/>
                    </a:lnTo>
                    <a:lnTo>
                      <a:pt x="118" y="63"/>
                    </a:lnTo>
                    <a:lnTo>
                      <a:pt x="117" y="63"/>
                    </a:lnTo>
                    <a:lnTo>
                      <a:pt x="116" y="64"/>
                    </a:lnTo>
                    <a:lnTo>
                      <a:pt x="115" y="66"/>
                    </a:lnTo>
                    <a:lnTo>
                      <a:pt x="113" y="66"/>
                    </a:lnTo>
                    <a:lnTo>
                      <a:pt x="112" y="68"/>
                    </a:lnTo>
                    <a:lnTo>
                      <a:pt x="110" y="70"/>
                    </a:lnTo>
                    <a:lnTo>
                      <a:pt x="109" y="72"/>
                    </a:lnTo>
                    <a:lnTo>
                      <a:pt x="108" y="74"/>
                    </a:lnTo>
                    <a:lnTo>
                      <a:pt x="106" y="75"/>
                    </a:lnTo>
                    <a:lnTo>
                      <a:pt x="105" y="76"/>
                    </a:lnTo>
                    <a:lnTo>
                      <a:pt x="103" y="79"/>
                    </a:lnTo>
                    <a:lnTo>
                      <a:pt x="100" y="83"/>
                    </a:lnTo>
                    <a:lnTo>
                      <a:pt x="97" y="86"/>
                    </a:lnTo>
                    <a:lnTo>
                      <a:pt x="93" y="91"/>
                    </a:lnTo>
                    <a:lnTo>
                      <a:pt x="92" y="92"/>
                    </a:lnTo>
                    <a:lnTo>
                      <a:pt x="91" y="93"/>
                    </a:lnTo>
                    <a:lnTo>
                      <a:pt x="90" y="95"/>
                    </a:lnTo>
                    <a:lnTo>
                      <a:pt x="88" y="97"/>
                    </a:lnTo>
                    <a:lnTo>
                      <a:pt x="86" y="99"/>
                    </a:lnTo>
                    <a:lnTo>
                      <a:pt x="84" y="101"/>
                    </a:lnTo>
                    <a:lnTo>
                      <a:pt x="82" y="104"/>
                    </a:lnTo>
                    <a:lnTo>
                      <a:pt x="81" y="105"/>
                    </a:lnTo>
                    <a:lnTo>
                      <a:pt x="79" y="107"/>
                    </a:lnTo>
                    <a:lnTo>
                      <a:pt x="77" y="109"/>
                    </a:lnTo>
                    <a:lnTo>
                      <a:pt x="75" y="112"/>
                    </a:lnTo>
                    <a:lnTo>
                      <a:pt x="73" y="114"/>
                    </a:lnTo>
                    <a:lnTo>
                      <a:pt x="72" y="114"/>
                    </a:lnTo>
                    <a:lnTo>
                      <a:pt x="71" y="115"/>
                    </a:lnTo>
                    <a:lnTo>
                      <a:pt x="71" y="116"/>
                    </a:lnTo>
                    <a:lnTo>
                      <a:pt x="70" y="117"/>
                    </a:lnTo>
                    <a:lnTo>
                      <a:pt x="69" y="119"/>
                    </a:lnTo>
                    <a:lnTo>
                      <a:pt x="68" y="120"/>
                    </a:lnTo>
                    <a:lnTo>
                      <a:pt x="67" y="121"/>
                    </a:lnTo>
                    <a:lnTo>
                      <a:pt x="66" y="122"/>
                    </a:lnTo>
                    <a:lnTo>
                      <a:pt x="65" y="123"/>
                    </a:lnTo>
                    <a:lnTo>
                      <a:pt x="64" y="123"/>
                    </a:lnTo>
                    <a:lnTo>
                      <a:pt x="63" y="124"/>
                    </a:lnTo>
                    <a:lnTo>
                      <a:pt x="62" y="125"/>
                    </a:lnTo>
                    <a:lnTo>
                      <a:pt x="62" y="125"/>
                    </a:lnTo>
                    <a:lnTo>
                      <a:pt x="62" y="126"/>
                    </a:lnTo>
                    <a:lnTo>
                      <a:pt x="61" y="127"/>
                    </a:lnTo>
                    <a:lnTo>
                      <a:pt x="60" y="128"/>
                    </a:lnTo>
                    <a:lnTo>
                      <a:pt x="59" y="129"/>
                    </a:lnTo>
                    <a:lnTo>
                      <a:pt x="58" y="130"/>
                    </a:lnTo>
                    <a:lnTo>
                      <a:pt x="57" y="131"/>
                    </a:lnTo>
                    <a:lnTo>
                      <a:pt x="56" y="132"/>
                    </a:lnTo>
                    <a:lnTo>
                      <a:pt x="55" y="133"/>
                    </a:lnTo>
                    <a:lnTo>
                      <a:pt x="54" y="133"/>
                    </a:lnTo>
                    <a:lnTo>
                      <a:pt x="53" y="134"/>
                    </a:lnTo>
                    <a:lnTo>
                      <a:pt x="52" y="135"/>
                    </a:lnTo>
                    <a:lnTo>
                      <a:pt x="52" y="135"/>
                    </a:lnTo>
                    <a:lnTo>
                      <a:pt x="52" y="136"/>
                    </a:lnTo>
                    <a:lnTo>
                      <a:pt x="51" y="137"/>
                    </a:lnTo>
                    <a:lnTo>
                      <a:pt x="50" y="138"/>
                    </a:lnTo>
                    <a:lnTo>
                      <a:pt x="49" y="139"/>
                    </a:lnTo>
                    <a:lnTo>
                      <a:pt x="48" y="140"/>
                    </a:lnTo>
                    <a:lnTo>
                      <a:pt x="47" y="140"/>
                    </a:lnTo>
                    <a:lnTo>
                      <a:pt x="46" y="141"/>
                    </a:lnTo>
                    <a:lnTo>
                      <a:pt x="45" y="142"/>
                    </a:lnTo>
                    <a:lnTo>
                      <a:pt x="44" y="143"/>
                    </a:lnTo>
                    <a:lnTo>
                      <a:pt x="43" y="143"/>
                    </a:lnTo>
                    <a:lnTo>
                      <a:pt x="42" y="143"/>
                    </a:lnTo>
                    <a:lnTo>
                      <a:pt x="42" y="144"/>
                    </a:lnTo>
                    <a:lnTo>
                      <a:pt x="42" y="144"/>
                    </a:lnTo>
                    <a:lnTo>
                      <a:pt x="42" y="144"/>
                    </a:lnTo>
                    <a:lnTo>
                      <a:pt x="41" y="145"/>
                    </a:lnTo>
                    <a:lnTo>
                      <a:pt x="41" y="145"/>
                    </a:lnTo>
                    <a:lnTo>
                      <a:pt x="40" y="145"/>
                    </a:lnTo>
                    <a:lnTo>
                      <a:pt x="40" y="146"/>
                    </a:lnTo>
                    <a:lnTo>
                      <a:pt x="39" y="146"/>
                    </a:lnTo>
                    <a:lnTo>
                      <a:pt x="39" y="146"/>
                    </a:lnTo>
                    <a:lnTo>
                      <a:pt x="38" y="147"/>
                    </a:lnTo>
                    <a:lnTo>
                      <a:pt x="38" y="147"/>
                    </a:lnTo>
                    <a:lnTo>
                      <a:pt x="37" y="147"/>
                    </a:lnTo>
                    <a:lnTo>
                      <a:pt x="37" y="148"/>
                    </a:lnTo>
                    <a:lnTo>
                      <a:pt x="36" y="148"/>
                    </a:lnTo>
                    <a:lnTo>
                      <a:pt x="36" y="148"/>
                    </a:lnTo>
                    <a:lnTo>
                      <a:pt x="35" y="148"/>
                    </a:lnTo>
                    <a:lnTo>
                      <a:pt x="35" y="149"/>
                    </a:lnTo>
                    <a:lnTo>
                      <a:pt x="34" y="149"/>
                    </a:lnTo>
                    <a:lnTo>
                      <a:pt x="34" y="149"/>
                    </a:lnTo>
                    <a:lnTo>
                      <a:pt x="33" y="149"/>
                    </a:lnTo>
                    <a:lnTo>
                      <a:pt x="33" y="150"/>
                    </a:lnTo>
                    <a:lnTo>
                      <a:pt x="33" y="150"/>
                    </a:lnTo>
                    <a:lnTo>
                      <a:pt x="33" y="150"/>
                    </a:lnTo>
                    <a:lnTo>
                      <a:pt x="33" y="150"/>
                    </a:lnTo>
                    <a:lnTo>
                      <a:pt x="32" y="150"/>
                    </a:lnTo>
                    <a:lnTo>
                      <a:pt x="32" y="151"/>
                    </a:lnTo>
                    <a:lnTo>
                      <a:pt x="31" y="151"/>
                    </a:lnTo>
                    <a:lnTo>
                      <a:pt x="30" y="151"/>
                    </a:lnTo>
                    <a:lnTo>
                      <a:pt x="30" y="151"/>
                    </a:lnTo>
                    <a:lnTo>
                      <a:pt x="29" y="151"/>
                    </a:lnTo>
                    <a:lnTo>
                      <a:pt x="28" y="152"/>
                    </a:lnTo>
                    <a:lnTo>
                      <a:pt x="28" y="152"/>
                    </a:lnTo>
                    <a:lnTo>
                      <a:pt x="27" y="152"/>
                    </a:lnTo>
                    <a:lnTo>
                      <a:pt x="26" y="152"/>
                    </a:lnTo>
                    <a:lnTo>
                      <a:pt x="26" y="152"/>
                    </a:lnTo>
                    <a:lnTo>
                      <a:pt x="25" y="152"/>
                    </a:lnTo>
                    <a:lnTo>
                      <a:pt x="24" y="152"/>
                    </a:lnTo>
                    <a:lnTo>
                      <a:pt x="23" y="152"/>
                    </a:lnTo>
                    <a:lnTo>
                      <a:pt x="23" y="152"/>
                    </a:lnTo>
                    <a:lnTo>
                      <a:pt x="23" y="152"/>
                    </a:lnTo>
                    <a:lnTo>
                      <a:pt x="22" y="152"/>
                    </a:lnTo>
                    <a:lnTo>
                      <a:pt x="21" y="152"/>
                    </a:lnTo>
                    <a:lnTo>
                      <a:pt x="20" y="152"/>
                    </a:lnTo>
                    <a:lnTo>
                      <a:pt x="19" y="152"/>
                    </a:lnTo>
                    <a:lnTo>
                      <a:pt x="18" y="152"/>
                    </a:lnTo>
                    <a:lnTo>
                      <a:pt x="17" y="152"/>
                    </a:lnTo>
                    <a:lnTo>
                      <a:pt x="16" y="151"/>
                    </a:lnTo>
                    <a:lnTo>
                      <a:pt x="15" y="151"/>
                    </a:lnTo>
                    <a:lnTo>
                      <a:pt x="14" y="151"/>
                    </a:lnTo>
                    <a:lnTo>
                      <a:pt x="14" y="150"/>
                    </a:lnTo>
                    <a:lnTo>
                      <a:pt x="13" y="150"/>
                    </a:lnTo>
                    <a:lnTo>
                      <a:pt x="12" y="149"/>
                    </a:lnTo>
                    <a:lnTo>
                      <a:pt x="11" y="149"/>
                    </a:lnTo>
                    <a:lnTo>
                      <a:pt x="10" y="148"/>
                    </a:lnTo>
                    <a:lnTo>
                      <a:pt x="10" y="147"/>
                    </a:lnTo>
                    <a:lnTo>
                      <a:pt x="9" y="147"/>
                    </a:lnTo>
                    <a:lnTo>
                      <a:pt x="8" y="146"/>
                    </a:lnTo>
                    <a:lnTo>
                      <a:pt x="8" y="146"/>
                    </a:lnTo>
                    <a:lnTo>
                      <a:pt x="7" y="145"/>
                    </a:lnTo>
                    <a:lnTo>
                      <a:pt x="6" y="144"/>
                    </a:lnTo>
                    <a:lnTo>
                      <a:pt x="6" y="144"/>
                    </a:lnTo>
                    <a:lnTo>
                      <a:pt x="5" y="143"/>
                    </a:lnTo>
                    <a:lnTo>
                      <a:pt x="5" y="143"/>
                    </a:lnTo>
                    <a:lnTo>
                      <a:pt x="4" y="143"/>
                    </a:lnTo>
                    <a:lnTo>
                      <a:pt x="4" y="142"/>
                    </a:lnTo>
                    <a:lnTo>
                      <a:pt x="4" y="141"/>
                    </a:lnTo>
                    <a:lnTo>
                      <a:pt x="4" y="140"/>
                    </a:lnTo>
                    <a:lnTo>
                      <a:pt x="4" y="140"/>
                    </a:lnTo>
                    <a:lnTo>
                      <a:pt x="3" y="139"/>
                    </a:lnTo>
                    <a:lnTo>
                      <a:pt x="3" y="138"/>
                    </a:lnTo>
                    <a:lnTo>
                      <a:pt x="3" y="137"/>
                    </a:lnTo>
                    <a:lnTo>
                      <a:pt x="2" y="137"/>
                    </a:lnTo>
                    <a:lnTo>
                      <a:pt x="2" y="136"/>
                    </a:lnTo>
                    <a:lnTo>
                      <a:pt x="2" y="135"/>
                    </a:lnTo>
                    <a:lnTo>
                      <a:pt x="2" y="134"/>
                    </a:lnTo>
                    <a:lnTo>
                      <a:pt x="1" y="134"/>
                    </a:lnTo>
                    <a:lnTo>
                      <a:pt x="1" y="133"/>
                    </a:lnTo>
                    <a:lnTo>
                      <a:pt x="1" y="133"/>
                    </a:lnTo>
                    <a:lnTo>
                      <a:pt x="1" y="132"/>
                    </a:lnTo>
                    <a:lnTo>
                      <a:pt x="1" y="132"/>
                    </a:lnTo>
                    <a:lnTo>
                      <a:pt x="1" y="131"/>
                    </a:lnTo>
                    <a:lnTo>
                      <a:pt x="1" y="130"/>
                    </a:lnTo>
                    <a:lnTo>
                      <a:pt x="1" y="130"/>
                    </a:lnTo>
                    <a:lnTo>
                      <a:pt x="1" y="129"/>
                    </a:lnTo>
                    <a:lnTo>
                      <a:pt x="0" y="128"/>
                    </a:lnTo>
                    <a:lnTo>
                      <a:pt x="0" y="127"/>
                    </a:lnTo>
                    <a:lnTo>
                      <a:pt x="0" y="127"/>
                    </a:lnTo>
                    <a:lnTo>
                      <a:pt x="0" y="127"/>
                    </a:lnTo>
                    <a:lnTo>
                      <a:pt x="0" y="126"/>
                    </a:lnTo>
                    <a:lnTo>
                      <a:pt x="0" y="125"/>
                    </a:lnTo>
                    <a:lnTo>
                      <a:pt x="0" y="125"/>
                    </a:lnTo>
                    <a:lnTo>
                      <a:pt x="0" y="124"/>
                    </a:lnTo>
                    <a:lnTo>
                      <a:pt x="1" y="123"/>
                    </a:lnTo>
                    <a:lnTo>
                      <a:pt x="1" y="123"/>
                    </a:lnTo>
                    <a:lnTo>
                      <a:pt x="1" y="123"/>
                    </a:lnTo>
                    <a:lnTo>
                      <a:pt x="1" y="122"/>
                    </a:lnTo>
                    <a:lnTo>
                      <a:pt x="1" y="122"/>
                    </a:lnTo>
                    <a:lnTo>
                      <a:pt x="1" y="121"/>
                    </a:lnTo>
                    <a:lnTo>
                      <a:pt x="1" y="120"/>
                    </a:lnTo>
                    <a:lnTo>
                      <a:pt x="1" y="120"/>
                    </a:lnTo>
                    <a:lnTo>
                      <a:pt x="1" y="119"/>
                    </a:lnTo>
                    <a:lnTo>
                      <a:pt x="1" y="119"/>
                    </a:lnTo>
                    <a:lnTo>
                      <a:pt x="1" y="118"/>
                    </a:lnTo>
                    <a:lnTo>
                      <a:pt x="2" y="117"/>
                    </a:lnTo>
                    <a:lnTo>
                      <a:pt x="2" y="117"/>
                    </a:lnTo>
                    <a:lnTo>
                      <a:pt x="2" y="116"/>
                    </a:lnTo>
                    <a:lnTo>
                      <a:pt x="2" y="115"/>
                    </a:lnTo>
                    <a:lnTo>
                      <a:pt x="2" y="115"/>
                    </a:lnTo>
                    <a:lnTo>
                      <a:pt x="2" y="114"/>
                    </a:lnTo>
                    <a:lnTo>
                      <a:pt x="3" y="114"/>
                    </a:lnTo>
                    <a:lnTo>
                      <a:pt x="3" y="114"/>
                    </a:lnTo>
                    <a:lnTo>
                      <a:pt x="3" y="113"/>
                    </a:lnTo>
                    <a:lnTo>
                      <a:pt x="3" y="113"/>
                    </a:lnTo>
                    <a:lnTo>
                      <a:pt x="3" y="112"/>
                    </a:lnTo>
                    <a:lnTo>
                      <a:pt x="3" y="111"/>
                    </a:lnTo>
                    <a:lnTo>
                      <a:pt x="4" y="111"/>
                    </a:lnTo>
                    <a:lnTo>
                      <a:pt x="4" y="110"/>
                    </a:lnTo>
                    <a:lnTo>
                      <a:pt x="4" y="110"/>
                    </a:lnTo>
                    <a:lnTo>
                      <a:pt x="4" y="109"/>
                    </a:lnTo>
                    <a:lnTo>
                      <a:pt x="4" y="108"/>
                    </a:lnTo>
                    <a:lnTo>
                      <a:pt x="4" y="108"/>
                    </a:lnTo>
                    <a:lnTo>
                      <a:pt x="4" y="107"/>
                    </a:lnTo>
                    <a:lnTo>
                      <a:pt x="4" y="107"/>
                    </a:lnTo>
                    <a:lnTo>
                      <a:pt x="4" y="106"/>
                    </a:lnTo>
                    <a:lnTo>
                      <a:pt x="5" y="105"/>
                    </a:lnTo>
                    <a:lnTo>
                      <a:pt x="5" y="105"/>
                    </a:lnTo>
                    <a:lnTo>
                      <a:pt x="5" y="104"/>
                    </a:lnTo>
                    <a:lnTo>
                      <a:pt x="5" y="104"/>
                    </a:lnTo>
                    <a:lnTo>
                      <a:pt x="6" y="104"/>
                    </a:lnTo>
                    <a:lnTo>
                      <a:pt x="6" y="103"/>
                    </a:lnTo>
                    <a:lnTo>
                      <a:pt x="6" y="103"/>
                    </a:lnTo>
                    <a:lnTo>
                      <a:pt x="7" y="102"/>
                    </a:lnTo>
                    <a:lnTo>
                      <a:pt x="7" y="101"/>
                    </a:lnTo>
                    <a:lnTo>
                      <a:pt x="7" y="101"/>
                    </a:lnTo>
                    <a:lnTo>
                      <a:pt x="7" y="100"/>
                    </a:lnTo>
                    <a:lnTo>
                      <a:pt x="8" y="99"/>
                    </a:lnTo>
                    <a:lnTo>
                      <a:pt x="9" y="98"/>
                    </a:lnTo>
                    <a:lnTo>
                      <a:pt x="9" y="97"/>
                    </a:lnTo>
                    <a:lnTo>
                      <a:pt x="9" y="96"/>
                    </a:lnTo>
                    <a:lnTo>
                      <a:pt x="10" y="95"/>
                    </a:lnTo>
                    <a:lnTo>
                      <a:pt x="11" y="95"/>
                    </a:lnTo>
                    <a:lnTo>
                      <a:pt x="11" y="94"/>
                    </a:lnTo>
                    <a:lnTo>
                      <a:pt x="12" y="93"/>
                    </a:lnTo>
                    <a:lnTo>
                      <a:pt x="13" y="91"/>
                    </a:lnTo>
                    <a:lnTo>
                      <a:pt x="13" y="90"/>
                    </a:lnTo>
                    <a:lnTo>
                      <a:pt x="14" y="89"/>
                    </a:lnTo>
                    <a:lnTo>
                      <a:pt x="14" y="88"/>
                    </a:lnTo>
                    <a:lnTo>
                      <a:pt x="15" y="86"/>
                    </a:lnTo>
                    <a:lnTo>
                      <a:pt x="15" y="85"/>
                    </a:lnTo>
                    <a:lnTo>
                      <a:pt x="16" y="85"/>
                    </a:lnTo>
                    <a:lnTo>
                      <a:pt x="17" y="84"/>
                    </a:lnTo>
                    <a:lnTo>
                      <a:pt x="18" y="82"/>
                    </a:lnTo>
                    <a:lnTo>
                      <a:pt x="18" y="81"/>
                    </a:lnTo>
                    <a:lnTo>
                      <a:pt x="19" y="80"/>
                    </a:lnTo>
                    <a:lnTo>
                      <a:pt x="20" y="79"/>
                    </a:lnTo>
                    <a:lnTo>
                      <a:pt x="21" y="77"/>
                    </a:lnTo>
                    <a:lnTo>
                      <a:pt x="22" y="76"/>
                    </a:lnTo>
                    <a:lnTo>
                      <a:pt x="23" y="75"/>
                    </a:lnTo>
                    <a:lnTo>
                      <a:pt x="23" y="75"/>
                    </a:lnTo>
                    <a:lnTo>
                      <a:pt x="23" y="74"/>
                    </a:lnTo>
                    <a:lnTo>
                      <a:pt x="24" y="72"/>
                    </a:lnTo>
                    <a:lnTo>
                      <a:pt x="25" y="71"/>
                    </a:lnTo>
                    <a:lnTo>
                      <a:pt x="26" y="70"/>
                    </a:lnTo>
                    <a:lnTo>
                      <a:pt x="27" y="69"/>
                    </a:lnTo>
                    <a:lnTo>
                      <a:pt x="28" y="67"/>
                    </a:lnTo>
                    <a:lnTo>
                      <a:pt x="29" y="66"/>
                    </a:lnTo>
                    <a:lnTo>
                      <a:pt x="30" y="66"/>
                    </a:lnTo>
                    <a:lnTo>
                      <a:pt x="30" y="65"/>
                    </a:lnTo>
                    <a:lnTo>
                      <a:pt x="31" y="64"/>
                    </a:lnTo>
                    <a:lnTo>
                      <a:pt x="31" y="64"/>
                    </a:lnTo>
                    <a:lnTo>
                      <a:pt x="32" y="63"/>
                    </a:lnTo>
                    <a:lnTo>
                      <a:pt x="33" y="61"/>
                    </a:lnTo>
                    <a:lnTo>
                      <a:pt x="33" y="60"/>
                    </a:lnTo>
                    <a:lnTo>
                      <a:pt x="34" y="59"/>
                    </a:lnTo>
                    <a:lnTo>
                      <a:pt x="35" y="58"/>
                    </a:lnTo>
                    <a:lnTo>
                      <a:pt x="36" y="57"/>
                    </a:lnTo>
                    <a:lnTo>
                      <a:pt x="37" y="56"/>
                    </a:lnTo>
                    <a:lnTo>
                      <a:pt x="38" y="56"/>
                    </a:lnTo>
                    <a:lnTo>
                      <a:pt x="39" y="55"/>
                    </a:lnTo>
                    <a:lnTo>
                      <a:pt x="40" y="53"/>
                    </a:lnTo>
                    <a:lnTo>
                      <a:pt x="41" y="52"/>
                    </a:lnTo>
                    <a:lnTo>
                      <a:pt x="42" y="51"/>
                    </a:lnTo>
                    <a:lnTo>
                      <a:pt x="42" y="50"/>
                    </a:lnTo>
                    <a:lnTo>
                      <a:pt x="43" y="49"/>
                    </a:lnTo>
                    <a:lnTo>
                      <a:pt x="44" y="48"/>
                    </a:lnTo>
                    <a:lnTo>
                      <a:pt x="44" y="47"/>
                    </a:lnTo>
                    <a:lnTo>
                      <a:pt x="45" y="47"/>
                    </a:lnTo>
                    <a:lnTo>
                      <a:pt x="46" y="46"/>
                    </a:lnTo>
                    <a:lnTo>
                      <a:pt x="47" y="45"/>
                    </a:lnTo>
                    <a:lnTo>
                      <a:pt x="48" y="44"/>
                    </a:lnTo>
                    <a:lnTo>
                      <a:pt x="49" y="43"/>
                    </a:lnTo>
                    <a:lnTo>
                      <a:pt x="50" y="42"/>
                    </a:lnTo>
                    <a:lnTo>
                      <a:pt x="51" y="41"/>
                    </a:lnTo>
                    <a:lnTo>
                      <a:pt x="52" y="40"/>
                    </a:lnTo>
                    <a:lnTo>
                      <a:pt x="52" y="39"/>
                    </a:lnTo>
                    <a:lnTo>
                      <a:pt x="53" y="38"/>
                    </a:lnTo>
                    <a:lnTo>
                      <a:pt x="54" y="38"/>
                    </a:lnTo>
                    <a:lnTo>
                      <a:pt x="54" y="37"/>
                    </a:lnTo>
                    <a:lnTo>
                      <a:pt x="55" y="37"/>
                    </a:lnTo>
                    <a:lnTo>
                      <a:pt x="56" y="36"/>
                    </a:lnTo>
                    <a:lnTo>
                      <a:pt x="57" y="35"/>
                    </a:lnTo>
                    <a:lnTo>
                      <a:pt x="58" y="34"/>
                    </a:lnTo>
                    <a:lnTo>
                      <a:pt x="59" y="33"/>
                    </a:lnTo>
                    <a:lnTo>
                      <a:pt x="60" y="33"/>
                    </a:lnTo>
                    <a:lnTo>
                      <a:pt x="60" y="32"/>
                    </a:lnTo>
                    <a:lnTo>
                      <a:pt x="61" y="31"/>
                    </a:lnTo>
                    <a:lnTo>
                      <a:pt x="62" y="30"/>
                    </a:lnTo>
                    <a:lnTo>
                      <a:pt x="62" y="30"/>
                    </a:lnTo>
                    <a:lnTo>
                      <a:pt x="63" y="29"/>
                    </a:lnTo>
                    <a:lnTo>
                      <a:pt x="63" y="28"/>
                    </a:lnTo>
                    <a:lnTo>
                      <a:pt x="64" y="28"/>
                    </a:lnTo>
                    <a:lnTo>
                      <a:pt x="65" y="27"/>
                    </a:lnTo>
                    <a:lnTo>
                      <a:pt x="66" y="27"/>
                    </a:lnTo>
                    <a:lnTo>
                      <a:pt x="66" y="27"/>
                    </a:lnTo>
                    <a:lnTo>
                      <a:pt x="67" y="27"/>
                    </a:lnTo>
                    <a:lnTo>
                      <a:pt x="67" y="26"/>
                    </a:lnTo>
                    <a:lnTo>
                      <a:pt x="68" y="26"/>
                    </a:lnTo>
                    <a:lnTo>
                      <a:pt x="69" y="25"/>
                    </a:lnTo>
                    <a:lnTo>
                      <a:pt x="70" y="25"/>
                    </a:lnTo>
                    <a:lnTo>
                      <a:pt x="70" y="24"/>
                    </a:lnTo>
                    <a:lnTo>
                      <a:pt x="71" y="24"/>
                    </a:lnTo>
                    <a:lnTo>
                      <a:pt x="71" y="23"/>
                    </a:lnTo>
                    <a:lnTo>
                      <a:pt x="71" y="23"/>
                    </a:lnTo>
                    <a:lnTo>
                      <a:pt x="71" y="23"/>
                    </a:lnTo>
                    <a:lnTo>
                      <a:pt x="72" y="23"/>
                    </a:lnTo>
                    <a:lnTo>
                      <a:pt x="72" y="22"/>
                    </a:lnTo>
                    <a:lnTo>
                      <a:pt x="73" y="22"/>
                    </a:lnTo>
                    <a:lnTo>
                      <a:pt x="73" y="22"/>
                    </a:lnTo>
                    <a:lnTo>
                      <a:pt x="73" y="22"/>
                    </a:lnTo>
                    <a:lnTo>
                      <a:pt x="74" y="22"/>
                    </a:lnTo>
                    <a:lnTo>
                      <a:pt x="74" y="21"/>
                    </a:lnTo>
                    <a:lnTo>
                      <a:pt x="76" y="21"/>
                    </a:lnTo>
                    <a:lnTo>
                      <a:pt x="77" y="20"/>
                    </a:lnTo>
                    <a:lnTo>
                      <a:pt x="78" y="19"/>
                    </a:lnTo>
                    <a:lnTo>
                      <a:pt x="80" y="19"/>
                    </a:lnTo>
                    <a:lnTo>
                      <a:pt x="81" y="18"/>
                    </a:lnTo>
                    <a:lnTo>
                      <a:pt x="81" y="18"/>
                    </a:lnTo>
                    <a:lnTo>
                      <a:pt x="83" y="18"/>
                    </a:lnTo>
                    <a:lnTo>
                      <a:pt x="84" y="17"/>
                    </a:lnTo>
                    <a:lnTo>
                      <a:pt x="85" y="17"/>
                    </a:lnTo>
                    <a:lnTo>
                      <a:pt x="87" y="16"/>
                    </a:lnTo>
                    <a:lnTo>
                      <a:pt x="88" y="16"/>
                    </a:lnTo>
                    <a:lnTo>
                      <a:pt x="89" y="16"/>
                    </a:lnTo>
                    <a:lnTo>
                      <a:pt x="90" y="15"/>
                    </a:lnTo>
                    <a:lnTo>
                      <a:pt x="90" y="15"/>
                    </a:lnTo>
                    <a:lnTo>
                      <a:pt x="91" y="14"/>
                    </a:lnTo>
                    <a:lnTo>
                      <a:pt x="93" y="14"/>
                    </a:lnTo>
                    <a:lnTo>
                      <a:pt x="94" y="13"/>
                    </a:lnTo>
                    <a:lnTo>
                      <a:pt x="97" y="12"/>
                    </a:lnTo>
                    <a:lnTo>
                      <a:pt x="99" y="11"/>
                    </a:lnTo>
                    <a:lnTo>
                      <a:pt x="104" y="9"/>
                    </a:lnTo>
                    <a:lnTo>
                      <a:pt x="106" y="8"/>
                    </a:lnTo>
                    <a:lnTo>
                      <a:pt x="109" y="8"/>
                    </a:lnTo>
                    <a:lnTo>
                      <a:pt x="109" y="7"/>
                    </a:lnTo>
                    <a:lnTo>
                      <a:pt x="111" y="7"/>
                    </a:lnTo>
                    <a:lnTo>
                      <a:pt x="112" y="6"/>
                    </a:lnTo>
                    <a:lnTo>
                      <a:pt x="113" y="6"/>
                    </a:lnTo>
                    <a:lnTo>
                      <a:pt x="114" y="5"/>
                    </a:lnTo>
                    <a:lnTo>
                      <a:pt x="114" y="5"/>
                    </a:lnTo>
                    <a:lnTo>
                      <a:pt x="115" y="5"/>
                    </a:lnTo>
                    <a:lnTo>
                      <a:pt x="116" y="5"/>
                    </a:lnTo>
                    <a:lnTo>
                      <a:pt x="116" y="4"/>
                    </a:lnTo>
                    <a:lnTo>
                      <a:pt x="117" y="4"/>
                    </a:lnTo>
                    <a:lnTo>
                      <a:pt x="117" y="4"/>
                    </a:lnTo>
                    <a:lnTo>
                      <a:pt x="118" y="4"/>
                    </a:lnTo>
                    <a:lnTo>
                      <a:pt x="119" y="3"/>
                    </a:lnTo>
                    <a:lnTo>
                      <a:pt x="119" y="3"/>
                    </a:lnTo>
                    <a:lnTo>
                      <a:pt x="121" y="3"/>
                    </a:lnTo>
                    <a:lnTo>
                      <a:pt x="122" y="2"/>
                    </a:lnTo>
                    <a:lnTo>
                      <a:pt x="123" y="2"/>
                    </a:lnTo>
                    <a:lnTo>
                      <a:pt x="124" y="2"/>
                    </a:lnTo>
                    <a:lnTo>
                      <a:pt x="124" y="1"/>
                    </a:lnTo>
                    <a:lnTo>
                      <a:pt x="125" y="1"/>
                    </a:lnTo>
                    <a:lnTo>
                      <a:pt x="125" y="1"/>
                    </a:lnTo>
                    <a:lnTo>
                      <a:pt x="125" y="1"/>
                    </a:lnTo>
                    <a:lnTo>
                      <a:pt x="125" y="1"/>
                    </a:lnTo>
                    <a:lnTo>
                      <a:pt x="125" y="1"/>
                    </a:lnTo>
                    <a:lnTo>
                      <a:pt x="125" y="1"/>
                    </a:lnTo>
                    <a:lnTo>
                      <a:pt x="125" y="1"/>
                    </a:lnTo>
                    <a:lnTo>
                      <a:pt x="125" y="1"/>
                    </a:lnTo>
                    <a:lnTo>
                      <a:pt x="125" y="1"/>
                    </a:lnTo>
                    <a:close/>
                    <a:moveTo>
                      <a:pt x="32" y="126"/>
                    </a:move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close/>
                    <a:moveTo>
                      <a:pt x="32" y="126"/>
                    </a:move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close/>
                    <a:moveTo>
                      <a:pt x="32" y="126"/>
                    </a:move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close/>
                    <a:moveTo>
                      <a:pt x="32" y="126"/>
                    </a:move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close/>
                    <a:moveTo>
                      <a:pt x="121" y="4"/>
                    </a:moveTo>
                    <a:lnTo>
                      <a:pt x="120" y="6"/>
                    </a:lnTo>
                    <a:lnTo>
                      <a:pt x="119" y="8"/>
                    </a:lnTo>
                    <a:lnTo>
                      <a:pt x="119" y="9"/>
                    </a:lnTo>
                    <a:lnTo>
                      <a:pt x="121" y="4"/>
                    </a:lnTo>
                    <a:lnTo>
                      <a:pt x="121" y="4"/>
                    </a:lnTo>
                    <a:lnTo>
                      <a:pt x="121" y="4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137">
                <a:extLst>
                  <a:ext uri="{FF2B5EF4-FFF2-40B4-BE49-F238E27FC236}">
                    <a16:creationId xmlns:a16="http://schemas.microsoft.com/office/drawing/2014/main" id="{09E061CD-0BDA-A769-ED3E-B1C2EDC803C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270125" y="8828089"/>
                <a:ext cx="269875" cy="287338"/>
              </a:xfrm>
              <a:custGeom>
                <a:avLst/>
                <a:gdLst>
                  <a:gd name="T0" fmla="*/ 40 w 170"/>
                  <a:gd name="T1" fmla="*/ 2 h 181"/>
                  <a:gd name="T2" fmla="*/ 50 w 170"/>
                  <a:gd name="T3" fmla="*/ 7 h 181"/>
                  <a:gd name="T4" fmla="*/ 58 w 170"/>
                  <a:gd name="T5" fmla="*/ 14 h 181"/>
                  <a:gd name="T6" fmla="*/ 73 w 170"/>
                  <a:gd name="T7" fmla="*/ 29 h 181"/>
                  <a:gd name="T8" fmla="*/ 103 w 170"/>
                  <a:gd name="T9" fmla="*/ 60 h 181"/>
                  <a:gd name="T10" fmla="*/ 124 w 170"/>
                  <a:gd name="T11" fmla="*/ 83 h 181"/>
                  <a:gd name="T12" fmla="*/ 136 w 170"/>
                  <a:gd name="T13" fmla="*/ 98 h 181"/>
                  <a:gd name="T14" fmla="*/ 145 w 170"/>
                  <a:gd name="T15" fmla="*/ 112 h 181"/>
                  <a:gd name="T16" fmla="*/ 152 w 170"/>
                  <a:gd name="T17" fmla="*/ 123 h 181"/>
                  <a:gd name="T18" fmla="*/ 158 w 170"/>
                  <a:gd name="T19" fmla="*/ 142 h 181"/>
                  <a:gd name="T20" fmla="*/ 164 w 170"/>
                  <a:gd name="T21" fmla="*/ 156 h 181"/>
                  <a:gd name="T22" fmla="*/ 165 w 170"/>
                  <a:gd name="T23" fmla="*/ 161 h 181"/>
                  <a:gd name="T24" fmla="*/ 166 w 170"/>
                  <a:gd name="T25" fmla="*/ 161 h 181"/>
                  <a:gd name="T26" fmla="*/ 164 w 170"/>
                  <a:gd name="T27" fmla="*/ 179 h 181"/>
                  <a:gd name="T28" fmla="*/ 151 w 170"/>
                  <a:gd name="T29" fmla="*/ 181 h 181"/>
                  <a:gd name="T30" fmla="*/ 138 w 170"/>
                  <a:gd name="T31" fmla="*/ 178 h 181"/>
                  <a:gd name="T32" fmla="*/ 121 w 170"/>
                  <a:gd name="T33" fmla="*/ 173 h 181"/>
                  <a:gd name="T34" fmla="*/ 101 w 170"/>
                  <a:gd name="T35" fmla="*/ 170 h 181"/>
                  <a:gd name="T36" fmla="*/ 87 w 170"/>
                  <a:gd name="T37" fmla="*/ 164 h 181"/>
                  <a:gd name="T38" fmla="*/ 78 w 170"/>
                  <a:gd name="T39" fmla="*/ 159 h 181"/>
                  <a:gd name="T40" fmla="*/ 66 w 170"/>
                  <a:gd name="T41" fmla="*/ 150 h 181"/>
                  <a:gd name="T42" fmla="*/ 50 w 170"/>
                  <a:gd name="T43" fmla="*/ 133 h 181"/>
                  <a:gd name="T44" fmla="*/ 34 w 170"/>
                  <a:gd name="T45" fmla="*/ 113 h 181"/>
                  <a:gd name="T46" fmla="*/ 19 w 170"/>
                  <a:gd name="T47" fmla="*/ 90 h 181"/>
                  <a:gd name="T48" fmla="*/ 11 w 170"/>
                  <a:gd name="T49" fmla="*/ 77 h 181"/>
                  <a:gd name="T50" fmla="*/ 6 w 170"/>
                  <a:gd name="T51" fmla="*/ 64 h 181"/>
                  <a:gd name="T52" fmla="*/ 2 w 170"/>
                  <a:gd name="T53" fmla="*/ 52 h 181"/>
                  <a:gd name="T54" fmla="*/ 0 w 170"/>
                  <a:gd name="T55" fmla="*/ 39 h 181"/>
                  <a:gd name="T56" fmla="*/ 1 w 170"/>
                  <a:gd name="T57" fmla="*/ 27 h 181"/>
                  <a:gd name="T58" fmla="*/ 5 w 170"/>
                  <a:gd name="T59" fmla="*/ 16 h 181"/>
                  <a:gd name="T60" fmla="*/ 10 w 170"/>
                  <a:gd name="T61" fmla="*/ 8 h 181"/>
                  <a:gd name="T62" fmla="*/ 15 w 170"/>
                  <a:gd name="T63" fmla="*/ 5 h 181"/>
                  <a:gd name="T64" fmla="*/ 20 w 170"/>
                  <a:gd name="T65" fmla="*/ 1 h 181"/>
                  <a:gd name="T66" fmla="*/ 27 w 170"/>
                  <a:gd name="T67" fmla="*/ 0 h 181"/>
                  <a:gd name="T68" fmla="*/ 30 w 170"/>
                  <a:gd name="T69" fmla="*/ 20 h 181"/>
                  <a:gd name="T70" fmla="*/ 28 w 170"/>
                  <a:gd name="T71" fmla="*/ 21 h 181"/>
                  <a:gd name="T72" fmla="*/ 26 w 170"/>
                  <a:gd name="T73" fmla="*/ 22 h 181"/>
                  <a:gd name="T74" fmla="*/ 24 w 170"/>
                  <a:gd name="T75" fmla="*/ 24 h 181"/>
                  <a:gd name="T76" fmla="*/ 22 w 170"/>
                  <a:gd name="T77" fmla="*/ 26 h 181"/>
                  <a:gd name="T78" fmla="*/ 20 w 170"/>
                  <a:gd name="T79" fmla="*/ 31 h 181"/>
                  <a:gd name="T80" fmla="*/ 20 w 170"/>
                  <a:gd name="T81" fmla="*/ 37 h 181"/>
                  <a:gd name="T82" fmla="*/ 22 w 170"/>
                  <a:gd name="T83" fmla="*/ 46 h 181"/>
                  <a:gd name="T84" fmla="*/ 25 w 170"/>
                  <a:gd name="T85" fmla="*/ 56 h 181"/>
                  <a:gd name="T86" fmla="*/ 30 w 170"/>
                  <a:gd name="T87" fmla="*/ 67 h 181"/>
                  <a:gd name="T88" fmla="*/ 36 w 170"/>
                  <a:gd name="T89" fmla="*/ 78 h 181"/>
                  <a:gd name="T90" fmla="*/ 49 w 170"/>
                  <a:gd name="T91" fmla="*/ 99 h 181"/>
                  <a:gd name="T92" fmla="*/ 65 w 170"/>
                  <a:gd name="T93" fmla="*/ 119 h 181"/>
                  <a:gd name="T94" fmla="*/ 79 w 170"/>
                  <a:gd name="T95" fmla="*/ 134 h 181"/>
                  <a:gd name="T96" fmla="*/ 88 w 170"/>
                  <a:gd name="T97" fmla="*/ 142 h 181"/>
                  <a:gd name="T98" fmla="*/ 96 w 170"/>
                  <a:gd name="T99" fmla="*/ 146 h 181"/>
                  <a:gd name="T100" fmla="*/ 106 w 170"/>
                  <a:gd name="T101" fmla="*/ 150 h 181"/>
                  <a:gd name="T102" fmla="*/ 124 w 170"/>
                  <a:gd name="T103" fmla="*/ 153 h 181"/>
                  <a:gd name="T104" fmla="*/ 142 w 170"/>
                  <a:gd name="T105" fmla="*/ 158 h 181"/>
                  <a:gd name="T106" fmla="*/ 135 w 170"/>
                  <a:gd name="T107" fmla="*/ 137 h 181"/>
                  <a:gd name="T108" fmla="*/ 132 w 170"/>
                  <a:gd name="T109" fmla="*/ 130 h 181"/>
                  <a:gd name="T110" fmla="*/ 125 w 170"/>
                  <a:gd name="T111" fmla="*/ 117 h 181"/>
                  <a:gd name="T112" fmla="*/ 116 w 170"/>
                  <a:gd name="T113" fmla="*/ 105 h 181"/>
                  <a:gd name="T114" fmla="*/ 99 w 170"/>
                  <a:gd name="T115" fmla="*/ 86 h 181"/>
                  <a:gd name="T116" fmla="*/ 71 w 170"/>
                  <a:gd name="T117" fmla="*/ 56 h 181"/>
                  <a:gd name="T118" fmla="*/ 50 w 170"/>
                  <a:gd name="T119" fmla="*/ 35 h 181"/>
                  <a:gd name="T120" fmla="*/ 41 w 170"/>
                  <a:gd name="T121" fmla="*/ 27 h 181"/>
                  <a:gd name="T122" fmla="*/ 36 w 170"/>
                  <a:gd name="T123" fmla="*/ 22 h 181"/>
                  <a:gd name="T124" fmla="*/ 31 w 170"/>
                  <a:gd name="T125" fmla="*/ 2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70" h="181">
                    <a:moveTo>
                      <a:pt x="30" y="0"/>
                    </a:moveTo>
                    <a:lnTo>
                      <a:pt x="30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2" y="0"/>
                    </a:lnTo>
                    <a:lnTo>
                      <a:pt x="33" y="0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35" y="0"/>
                    </a:lnTo>
                    <a:lnTo>
                      <a:pt x="36" y="0"/>
                    </a:lnTo>
                    <a:lnTo>
                      <a:pt x="37" y="0"/>
                    </a:lnTo>
                    <a:lnTo>
                      <a:pt x="37" y="0"/>
                    </a:lnTo>
                    <a:lnTo>
                      <a:pt x="38" y="1"/>
                    </a:lnTo>
                    <a:lnTo>
                      <a:pt x="39" y="1"/>
                    </a:lnTo>
                    <a:lnTo>
                      <a:pt x="39" y="1"/>
                    </a:lnTo>
                    <a:lnTo>
                      <a:pt x="39" y="1"/>
                    </a:lnTo>
                    <a:lnTo>
                      <a:pt x="40" y="2"/>
                    </a:lnTo>
                    <a:lnTo>
                      <a:pt x="40" y="2"/>
                    </a:lnTo>
                    <a:lnTo>
                      <a:pt x="41" y="2"/>
                    </a:lnTo>
                    <a:lnTo>
                      <a:pt x="42" y="2"/>
                    </a:lnTo>
                    <a:lnTo>
                      <a:pt x="42" y="3"/>
                    </a:lnTo>
                    <a:lnTo>
                      <a:pt x="43" y="3"/>
                    </a:lnTo>
                    <a:lnTo>
                      <a:pt x="44" y="3"/>
                    </a:lnTo>
                    <a:lnTo>
                      <a:pt x="44" y="3"/>
                    </a:lnTo>
                    <a:lnTo>
                      <a:pt x="45" y="4"/>
                    </a:lnTo>
                    <a:lnTo>
                      <a:pt x="45" y="4"/>
                    </a:lnTo>
                    <a:lnTo>
                      <a:pt x="46" y="4"/>
                    </a:lnTo>
                    <a:lnTo>
                      <a:pt x="47" y="5"/>
                    </a:lnTo>
                    <a:lnTo>
                      <a:pt x="47" y="5"/>
                    </a:lnTo>
                    <a:lnTo>
                      <a:pt x="48" y="5"/>
                    </a:lnTo>
                    <a:lnTo>
                      <a:pt x="48" y="6"/>
                    </a:lnTo>
                    <a:lnTo>
                      <a:pt x="49" y="6"/>
                    </a:lnTo>
                    <a:lnTo>
                      <a:pt x="49" y="6"/>
                    </a:lnTo>
                    <a:lnTo>
                      <a:pt x="49" y="7"/>
                    </a:lnTo>
                    <a:lnTo>
                      <a:pt x="50" y="7"/>
                    </a:lnTo>
                    <a:lnTo>
                      <a:pt x="50" y="7"/>
                    </a:lnTo>
                    <a:lnTo>
                      <a:pt x="51" y="7"/>
                    </a:lnTo>
                    <a:lnTo>
                      <a:pt x="51" y="7"/>
                    </a:lnTo>
                    <a:lnTo>
                      <a:pt x="52" y="8"/>
                    </a:lnTo>
                    <a:lnTo>
                      <a:pt x="52" y="8"/>
                    </a:lnTo>
                    <a:lnTo>
                      <a:pt x="53" y="9"/>
                    </a:lnTo>
                    <a:lnTo>
                      <a:pt x="53" y="9"/>
                    </a:lnTo>
                    <a:lnTo>
                      <a:pt x="54" y="9"/>
                    </a:lnTo>
                    <a:lnTo>
                      <a:pt x="54" y="10"/>
                    </a:lnTo>
                    <a:lnTo>
                      <a:pt x="55" y="10"/>
                    </a:lnTo>
                    <a:lnTo>
                      <a:pt x="55" y="11"/>
                    </a:lnTo>
                    <a:lnTo>
                      <a:pt x="56" y="11"/>
                    </a:lnTo>
                    <a:lnTo>
                      <a:pt x="56" y="12"/>
                    </a:lnTo>
                    <a:lnTo>
                      <a:pt x="57" y="12"/>
                    </a:lnTo>
                    <a:lnTo>
                      <a:pt x="57" y="12"/>
                    </a:lnTo>
                    <a:lnTo>
                      <a:pt x="58" y="13"/>
                    </a:lnTo>
                    <a:lnTo>
                      <a:pt x="58" y="13"/>
                    </a:lnTo>
                    <a:lnTo>
                      <a:pt x="58" y="14"/>
                    </a:lnTo>
                    <a:lnTo>
                      <a:pt x="58" y="14"/>
                    </a:lnTo>
                    <a:lnTo>
                      <a:pt x="59" y="15"/>
                    </a:lnTo>
                    <a:lnTo>
                      <a:pt x="59" y="15"/>
                    </a:lnTo>
                    <a:lnTo>
                      <a:pt x="59" y="15"/>
                    </a:lnTo>
                    <a:lnTo>
                      <a:pt x="60" y="16"/>
                    </a:lnTo>
                    <a:lnTo>
                      <a:pt x="61" y="17"/>
                    </a:lnTo>
                    <a:lnTo>
                      <a:pt x="62" y="17"/>
                    </a:lnTo>
                    <a:lnTo>
                      <a:pt x="63" y="18"/>
                    </a:lnTo>
                    <a:lnTo>
                      <a:pt x="64" y="19"/>
                    </a:lnTo>
                    <a:lnTo>
                      <a:pt x="65" y="20"/>
                    </a:lnTo>
                    <a:lnTo>
                      <a:pt x="65" y="21"/>
                    </a:lnTo>
                    <a:lnTo>
                      <a:pt x="66" y="21"/>
                    </a:lnTo>
                    <a:lnTo>
                      <a:pt x="67" y="22"/>
                    </a:lnTo>
                    <a:lnTo>
                      <a:pt x="68" y="23"/>
                    </a:lnTo>
                    <a:lnTo>
                      <a:pt x="68" y="25"/>
                    </a:lnTo>
                    <a:lnTo>
                      <a:pt x="70" y="27"/>
                    </a:lnTo>
                    <a:lnTo>
                      <a:pt x="71" y="27"/>
                    </a:lnTo>
                    <a:lnTo>
                      <a:pt x="72" y="28"/>
                    </a:lnTo>
                    <a:lnTo>
                      <a:pt x="73" y="29"/>
                    </a:lnTo>
                    <a:lnTo>
                      <a:pt x="73" y="30"/>
                    </a:lnTo>
                    <a:lnTo>
                      <a:pt x="74" y="30"/>
                    </a:lnTo>
                    <a:lnTo>
                      <a:pt x="75" y="31"/>
                    </a:lnTo>
                    <a:lnTo>
                      <a:pt x="75" y="32"/>
                    </a:lnTo>
                    <a:lnTo>
                      <a:pt x="76" y="32"/>
                    </a:lnTo>
                    <a:lnTo>
                      <a:pt x="77" y="33"/>
                    </a:lnTo>
                    <a:lnTo>
                      <a:pt x="78" y="35"/>
                    </a:lnTo>
                    <a:lnTo>
                      <a:pt x="80" y="37"/>
                    </a:lnTo>
                    <a:lnTo>
                      <a:pt x="83" y="40"/>
                    </a:lnTo>
                    <a:lnTo>
                      <a:pt x="86" y="42"/>
                    </a:lnTo>
                    <a:lnTo>
                      <a:pt x="90" y="47"/>
                    </a:lnTo>
                    <a:lnTo>
                      <a:pt x="93" y="50"/>
                    </a:lnTo>
                    <a:lnTo>
                      <a:pt x="96" y="53"/>
                    </a:lnTo>
                    <a:lnTo>
                      <a:pt x="98" y="55"/>
                    </a:lnTo>
                    <a:lnTo>
                      <a:pt x="99" y="56"/>
                    </a:lnTo>
                    <a:lnTo>
                      <a:pt x="101" y="57"/>
                    </a:lnTo>
                    <a:lnTo>
                      <a:pt x="102" y="59"/>
                    </a:lnTo>
                    <a:lnTo>
                      <a:pt x="103" y="60"/>
                    </a:lnTo>
                    <a:lnTo>
                      <a:pt x="105" y="62"/>
                    </a:lnTo>
                    <a:lnTo>
                      <a:pt x="106" y="63"/>
                    </a:lnTo>
                    <a:lnTo>
                      <a:pt x="107" y="65"/>
                    </a:lnTo>
                    <a:lnTo>
                      <a:pt x="108" y="65"/>
                    </a:lnTo>
                    <a:lnTo>
                      <a:pt x="109" y="66"/>
                    </a:lnTo>
                    <a:lnTo>
                      <a:pt x="110" y="67"/>
                    </a:lnTo>
                    <a:lnTo>
                      <a:pt x="111" y="68"/>
                    </a:lnTo>
                    <a:lnTo>
                      <a:pt x="112" y="69"/>
                    </a:lnTo>
                    <a:lnTo>
                      <a:pt x="113" y="71"/>
                    </a:lnTo>
                    <a:lnTo>
                      <a:pt x="115" y="72"/>
                    </a:lnTo>
                    <a:lnTo>
                      <a:pt x="116" y="74"/>
                    </a:lnTo>
                    <a:lnTo>
                      <a:pt x="117" y="75"/>
                    </a:lnTo>
                    <a:lnTo>
                      <a:pt x="118" y="76"/>
                    </a:lnTo>
                    <a:lnTo>
                      <a:pt x="119" y="77"/>
                    </a:lnTo>
                    <a:lnTo>
                      <a:pt x="121" y="79"/>
                    </a:lnTo>
                    <a:lnTo>
                      <a:pt x="122" y="80"/>
                    </a:lnTo>
                    <a:lnTo>
                      <a:pt x="123" y="82"/>
                    </a:lnTo>
                    <a:lnTo>
                      <a:pt x="124" y="83"/>
                    </a:lnTo>
                    <a:lnTo>
                      <a:pt x="125" y="84"/>
                    </a:lnTo>
                    <a:lnTo>
                      <a:pt x="126" y="85"/>
                    </a:lnTo>
                    <a:lnTo>
                      <a:pt x="127" y="87"/>
                    </a:lnTo>
                    <a:lnTo>
                      <a:pt x="128" y="88"/>
                    </a:lnTo>
                    <a:lnTo>
                      <a:pt x="129" y="89"/>
                    </a:lnTo>
                    <a:lnTo>
                      <a:pt x="129" y="89"/>
                    </a:lnTo>
                    <a:lnTo>
                      <a:pt x="130" y="90"/>
                    </a:lnTo>
                    <a:lnTo>
                      <a:pt x="131" y="91"/>
                    </a:lnTo>
                    <a:lnTo>
                      <a:pt x="131" y="92"/>
                    </a:lnTo>
                    <a:lnTo>
                      <a:pt x="132" y="93"/>
                    </a:lnTo>
                    <a:lnTo>
                      <a:pt x="132" y="93"/>
                    </a:lnTo>
                    <a:lnTo>
                      <a:pt x="133" y="94"/>
                    </a:lnTo>
                    <a:lnTo>
                      <a:pt x="134" y="94"/>
                    </a:lnTo>
                    <a:lnTo>
                      <a:pt x="134" y="95"/>
                    </a:lnTo>
                    <a:lnTo>
                      <a:pt x="135" y="96"/>
                    </a:lnTo>
                    <a:lnTo>
                      <a:pt x="135" y="96"/>
                    </a:lnTo>
                    <a:lnTo>
                      <a:pt x="135" y="97"/>
                    </a:lnTo>
                    <a:lnTo>
                      <a:pt x="136" y="98"/>
                    </a:lnTo>
                    <a:lnTo>
                      <a:pt x="136" y="99"/>
                    </a:lnTo>
                    <a:lnTo>
                      <a:pt x="137" y="100"/>
                    </a:lnTo>
                    <a:lnTo>
                      <a:pt x="138" y="101"/>
                    </a:lnTo>
                    <a:lnTo>
                      <a:pt x="138" y="101"/>
                    </a:lnTo>
                    <a:lnTo>
                      <a:pt x="139" y="102"/>
                    </a:lnTo>
                    <a:lnTo>
                      <a:pt x="139" y="103"/>
                    </a:lnTo>
                    <a:lnTo>
                      <a:pt x="140" y="104"/>
                    </a:lnTo>
                    <a:lnTo>
                      <a:pt x="140" y="104"/>
                    </a:lnTo>
                    <a:lnTo>
                      <a:pt x="141" y="105"/>
                    </a:lnTo>
                    <a:lnTo>
                      <a:pt x="142" y="105"/>
                    </a:lnTo>
                    <a:lnTo>
                      <a:pt x="142" y="106"/>
                    </a:lnTo>
                    <a:lnTo>
                      <a:pt x="143" y="107"/>
                    </a:lnTo>
                    <a:lnTo>
                      <a:pt x="143" y="108"/>
                    </a:lnTo>
                    <a:lnTo>
                      <a:pt x="144" y="109"/>
                    </a:lnTo>
                    <a:lnTo>
                      <a:pt x="144" y="110"/>
                    </a:lnTo>
                    <a:lnTo>
                      <a:pt x="145" y="111"/>
                    </a:lnTo>
                    <a:lnTo>
                      <a:pt x="145" y="111"/>
                    </a:lnTo>
                    <a:lnTo>
                      <a:pt x="145" y="112"/>
                    </a:lnTo>
                    <a:lnTo>
                      <a:pt x="145" y="112"/>
                    </a:lnTo>
                    <a:lnTo>
                      <a:pt x="146" y="113"/>
                    </a:lnTo>
                    <a:lnTo>
                      <a:pt x="146" y="113"/>
                    </a:lnTo>
                    <a:lnTo>
                      <a:pt x="147" y="114"/>
                    </a:lnTo>
                    <a:lnTo>
                      <a:pt x="147" y="115"/>
                    </a:lnTo>
                    <a:lnTo>
                      <a:pt x="148" y="116"/>
                    </a:lnTo>
                    <a:lnTo>
                      <a:pt x="148" y="117"/>
                    </a:lnTo>
                    <a:lnTo>
                      <a:pt x="149" y="118"/>
                    </a:lnTo>
                    <a:lnTo>
                      <a:pt x="149" y="119"/>
                    </a:lnTo>
                    <a:lnTo>
                      <a:pt x="150" y="119"/>
                    </a:lnTo>
                    <a:lnTo>
                      <a:pt x="151" y="120"/>
                    </a:lnTo>
                    <a:lnTo>
                      <a:pt x="151" y="121"/>
                    </a:lnTo>
                    <a:lnTo>
                      <a:pt x="151" y="122"/>
                    </a:lnTo>
                    <a:lnTo>
                      <a:pt x="151" y="122"/>
                    </a:lnTo>
                    <a:lnTo>
                      <a:pt x="152" y="122"/>
                    </a:lnTo>
                    <a:lnTo>
                      <a:pt x="152" y="123"/>
                    </a:lnTo>
                    <a:lnTo>
                      <a:pt x="152" y="123"/>
                    </a:lnTo>
                    <a:lnTo>
                      <a:pt x="152" y="123"/>
                    </a:lnTo>
                    <a:lnTo>
                      <a:pt x="152" y="123"/>
                    </a:lnTo>
                    <a:lnTo>
                      <a:pt x="153" y="124"/>
                    </a:lnTo>
                    <a:lnTo>
                      <a:pt x="153" y="125"/>
                    </a:lnTo>
                    <a:lnTo>
                      <a:pt x="153" y="126"/>
                    </a:lnTo>
                    <a:lnTo>
                      <a:pt x="154" y="126"/>
                    </a:lnTo>
                    <a:lnTo>
                      <a:pt x="154" y="127"/>
                    </a:lnTo>
                    <a:lnTo>
                      <a:pt x="154" y="128"/>
                    </a:lnTo>
                    <a:lnTo>
                      <a:pt x="154" y="129"/>
                    </a:lnTo>
                    <a:lnTo>
                      <a:pt x="154" y="130"/>
                    </a:lnTo>
                    <a:lnTo>
                      <a:pt x="154" y="130"/>
                    </a:lnTo>
                    <a:lnTo>
                      <a:pt x="154" y="131"/>
                    </a:lnTo>
                    <a:lnTo>
                      <a:pt x="155" y="132"/>
                    </a:lnTo>
                    <a:lnTo>
                      <a:pt x="155" y="132"/>
                    </a:lnTo>
                    <a:lnTo>
                      <a:pt x="156" y="134"/>
                    </a:lnTo>
                    <a:lnTo>
                      <a:pt x="156" y="136"/>
                    </a:lnTo>
                    <a:lnTo>
                      <a:pt x="157" y="139"/>
                    </a:lnTo>
                    <a:lnTo>
                      <a:pt x="158" y="141"/>
                    </a:lnTo>
                    <a:lnTo>
                      <a:pt x="158" y="142"/>
                    </a:lnTo>
                    <a:lnTo>
                      <a:pt x="159" y="144"/>
                    </a:lnTo>
                    <a:lnTo>
                      <a:pt x="159" y="145"/>
                    </a:lnTo>
                    <a:lnTo>
                      <a:pt x="160" y="146"/>
                    </a:lnTo>
                    <a:lnTo>
                      <a:pt x="160" y="147"/>
                    </a:lnTo>
                    <a:lnTo>
                      <a:pt x="160" y="148"/>
                    </a:lnTo>
                    <a:lnTo>
                      <a:pt x="160" y="148"/>
                    </a:lnTo>
                    <a:lnTo>
                      <a:pt x="161" y="149"/>
                    </a:lnTo>
                    <a:lnTo>
                      <a:pt x="161" y="150"/>
                    </a:lnTo>
                    <a:lnTo>
                      <a:pt x="161" y="150"/>
                    </a:lnTo>
                    <a:lnTo>
                      <a:pt x="161" y="151"/>
                    </a:lnTo>
                    <a:lnTo>
                      <a:pt x="162" y="152"/>
                    </a:lnTo>
                    <a:lnTo>
                      <a:pt x="162" y="152"/>
                    </a:lnTo>
                    <a:lnTo>
                      <a:pt x="162" y="153"/>
                    </a:lnTo>
                    <a:lnTo>
                      <a:pt x="163" y="153"/>
                    </a:lnTo>
                    <a:lnTo>
                      <a:pt x="163" y="154"/>
                    </a:lnTo>
                    <a:lnTo>
                      <a:pt x="163" y="155"/>
                    </a:lnTo>
                    <a:lnTo>
                      <a:pt x="164" y="156"/>
                    </a:lnTo>
                    <a:lnTo>
                      <a:pt x="164" y="156"/>
                    </a:lnTo>
                    <a:lnTo>
                      <a:pt x="164" y="157"/>
                    </a:lnTo>
                    <a:lnTo>
                      <a:pt x="164" y="157"/>
                    </a:lnTo>
                    <a:lnTo>
                      <a:pt x="164" y="157"/>
                    </a:lnTo>
                    <a:lnTo>
                      <a:pt x="164" y="158"/>
                    </a:lnTo>
                    <a:lnTo>
                      <a:pt x="164" y="158"/>
                    </a:lnTo>
                    <a:lnTo>
                      <a:pt x="164" y="158"/>
                    </a:lnTo>
                    <a:lnTo>
                      <a:pt x="164" y="158"/>
                    </a:lnTo>
                    <a:lnTo>
                      <a:pt x="164" y="159"/>
                    </a:lnTo>
                    <a:lnTo>
                      <a:pt x="164" y="159"/>
                    </a:lnTo>
                    <a:lnTo>
                      <a:pt x="164" y="159"/>
                    </a:lnTo>
                    <a:lnTo>
                      <a:pt x="164" y="159"/>
                    </a:lnTo>
                    <a:lnTo>
                      <a:pt x="164" y="160"/>
                    </a:lnTo>
                    <a:lnTo>
                      <a:pt x="165" y="160"/>
                    </a:lnTo>
                    <a:lnTo>
                      <a:pt x="165" y="160"/>
                    </a:lnTo>
                    <a:lnTo>
                      <a:pt x="165" y="160"/>
                    </a:lnTo>
                    <a:lnTo>
                      <a:pt x="165" y="160"/>
                    </a:lnTo>
                    <a:lnTo>
                      <a:pt x="165" y="160"/>
                    </a:lnTo>
                    <a:lnTo>
                      <a:pt x="165" y="161"/>
                    </a:lnTo>
                    <a:lnTo>
                      <a:pt x="165" y="161"/>
                    </a:lnTo>
                    <a:lnTo>
                      <a:pt x="165" y="161"/>
                    </a:lnTo>
                    <a:lnTo>
                      <a:pt x="165" y="161"/>
                    </a:lnTo>
                    <a:lnTo>
                      <a:pt x="165" y="161"/>
                    </a:lnTo>
                    <a:lnTo>
                      <a:pt x="165" y="161"/>
                    </a:lnTo>
                    <a:lnTo>
                      <a:pt x="166" y="161"/>
                    </a:lnTo>
                    <a:lnTo>
                      <a:pt x="166" y="161"/>
                    </a:lnTo>
                    <a:lnTo>
                      <a:pt x="166" y="161"/>
                    </a:lnTo>
                    <a:lnTo>
                      <a:pt x="166" y="161"/>
                    </a:lnTo>
                    <a:lnTo>
                      <a:pt x="166" y="161"/>
                    </a:lnTo>
                    <a:lnTo>
                      <a:pt x="166" y="161"/>
                    </a:lnTo>
                    <a:lnTo>
                      <a:pt x="166" y="161"/>
                    </a:lnTo>
                    <a:lnTo>
                      <a:pt x="166" y="161"/>
                    </a:lnTo>
                    <a:lnTo>
                      <a:pt x="166" y="161"/>
                    </a:lnTo>
                    <a:lnTo>
                      <a:pt x="166" y="161"/>
                    </a:lnTo>
                    <a:lnTo>
                      <a:pt x="166" y="161"/>
                    </a:lnTo>
                    <a:lnTo>
                      <a:pt x="166" y="161"/>
                    </a:lnTo>
                    <a:lnTo>
                      <a:pt x="166" y="161"/>
                    </a:lnTo>
                    <a:lnTo>
                      <a:pt x="166" y="161"/>
                    </a:lnTo>
                    <a:lnTo>
                      <a:pt x="166" y="161"/>
                    </a:lnTo>
                    <a:lnTo>
                      <a:pt x="166" y="161"/>
                    </a:lnTo>
                    <a:lnTo>
                      <a:pt x="166" y="161"/>
                    </a:lnTo>
                    <a:lnTo>
                      <a:pt x="165" y="161"/>
                    </a:lnTo>
                    <a:lnTo>
                      <a:pt x="165" y="161"/>
                    </a:lnTo>
                    <a:lnTo>
                      <a:pt x="165" y="161"/>
                    </a:lnTo>
                    <a:lnTo>
                      <a:pt x="165" y="161"/>
                    </a:lnTo>
                    <a:lnTo>
                      <a:pt x="165" y="161"/>
                    </a:lnTo>
                    <a:lnTo>
                      <a:pt x="165" y="161"/>
                    </a:lnTo>
                    <a:lnTo>
                      <a:pt x="165" y="161"/>
                    </a:lnTo>
                    <a:lnTo>
                      <a:pt x="165" y="161"/>
                    </a:lnTo>
                    <a:lnTo>
                      <a:pt x="170" y="166"/>
                    </a:lnTo>
                    <a:lnTo>
                      <a:pt x="170" y="174"/>
                    </a:lnTo>
                    <a:lnTo>
                      <a:pt x="170" y="174"/>
                    </a:lnTo>
                    <a:lnTo>
                      <a:pt x="170" y="174"/>
                    </a:lnTo>
                    <a:lnTo>
                      <a:pt x="170" y="174"/>
                    </a:lnTo>
                    <a:lnTo>
                      <a:pt x="164" y="179"/>
                    </a:lnTo>
                    <a:lnTo>
                      <a:pt x="160" y="179"/>
                    </a:lnTo>
                    <a:lnTo>
                      <a:pt x="158" y="180"/>
                    </a:lnTo>
                    <a:lnTo>
                      <a:pt x="158" y="180"/>
                    </a:lnTo>
                    <a:lnTo>
                      <a:pt x="158" y="180"/>
                    </a:lnTo>
                    <a:lnTo>
                      <a:pt x="157" y="180"/>
                    </a:lnTo>
                    <a:lnTo>
                      <a:pt x="157" y="180"/>
                    </a:lnTo>
                    <a:lnTo>
                      <a:pt x="156" y="180"/>
                    </a:lnTo>
                    <a:lnTo>
                      <a:pt x="155" y="181"/>
                    </a:lnTo>
                    <a:lnTo>
                      <a:pt x="155" y="181"/>
                    </a:lnTo>
                    <a:lnTo>
                      <a:pt x="154" y="181"/>
                    </a:lnTo>
                    <a:lnTo>
                      <a:pt x="154" y="181"/>
                    </a:lnTo>
                    <a:lnTo>
                      <a:pt x="154" y="181"/>
                    </a:lnTo>
                    <a:lnTo>
                      <a:pt x="154" y="181"/>
                    </a:lnTo>
                    <a:lnTo>
                      <a:pt x="153" y="181"/>
                    </a:lnTo>
                    <a:lnTo>
                      <a:pt x="152" y="181"/>
                    </a:lnTo>
                    <a:lnTo>
                      <a:pt x="152" y="181"/>
                    </a:lnTo>
                    <a:lnTo>
                      <a:pt x="151" y="181"/>
                    </a:lnTo>
                    <a:lnTo>
                      <a:pt x="151" y="181"/>
                    </a:lnTo>
                    <a:lnTo>
                      <a:pt x="151" y="180"/>
                    </a:lnTo>
                    <a:lnTo>
                      <a:pt x="150" y="180"/>
                    </a:lnTo>
                    <a:lnTo>
                      <a:pt x="150" y="180"/>
                    </a:lnTo>
                    <a:lnTo>
                      <a:pt x="149" y="180"/>
                    </a:lnTo>
                    <a:lnTo>
                      <a:pt x="148" y="180"/>
                    </a:lnTo>
                    <a:lnTo>
                      <a:pt x="148" y="180"/>
                    </a:lnTo>
                    <a:lnTo>
                      <a:pt x="147" y="180"/>
                    </a:lnTo>
                    <a:lnTo>
                      <a:pt x="147" y="180"/>
                    </a:lnTo>
                    <a:lnTo>
                      <a:pt x="146" y="180"/>
                    </a:lnTo>
                    <a:lnTo>
                      <a:pt x="146" y="180"/>
                    </a:lnTo>
                    <a:lnTo>
                      <a:pt x="145" y="180"/>
                    </a:lnTo>
                    <a:lnTo>
                      <a:pt x="145" y="180"/>
                    </a:lnTo>
                    <a:lnTo>
                      <a:pt x="144" y="180"/>
                    </a:lnTo>
                    <a:lnTo>
                      <a:pt x="143" y="179"/>
                    </a:lnTo>
                    <a:lnTo>
                      <a:pt x="142" y="179"/>
                    </a:lnTo>
                    <a:lnTo>
                      <a:pt x="140" y="179"/>
                    </a:lnTo>
                    <a:lnTo>
                      <a:pt x="139" y="178"/>
                    </a:lnTo>
                    <a:lnTo>
                      <a:pt x="138" y="178"/>
                    </a:lnTo>
                    <a:lnTo>
                      <a:pt x="136" y="177"/>
                    </a:lnTo>
                    <a:lnTo>
                      <a:pt x="133" y="176"/>
                    </a:lnTo>
                    <a:lnTo>
                      <a:pt x="132" y="176"/>
                    </a:lnTo>
                    <a:lnTo>
                      <a:pt x="131" y="176"/>
                    </a:lnTo>
                    <a:lnTo>
                      <a:pt x="130" y="175"/>
                    </a:lnTo>
                    <a:lnTo>
                      <a:pt x="130" y="175"/>
                    </a:lnTo>
                    <a:lnTo>
                      <a:pt x="129" y="175"/>
                    </a:lnTo>
                    <a:lnTo>
                      <a:pt x="129" y="175"/>
                    </a:lnTo>
                    <a:lnTo>
                      <a:pt x="129" y="175"/>
                    </a:lnTo>
                    <a:lnTo>
                      <a:pt x="129" y="175"/>
                    </a:lnTo>
                    <a:lnTo>
                      <a:pt x="128" y="175"/>
                    </a:lnTo>
                    <a:lnTo>
                      <a:pt x="127" y="175"/>
                    </a:lnTo>
                    <a:lnTo>
                      <a:pt x="126" y="174"/>
                    </a:lnTo>
                    <a:lnTo>
                      <a:pt x="126" y="174"/>
                    </a:lnTo>
                    <a:lnTo>
                      <a:pt x="125" y="174"/>
                    </a:lnTo>
                    <a:lnTo>
                      <a:pt x="125" y="174"/>
                    </a:lnTo>
                    <a:lnTo>
                      <a:pt x="123" y="174"/>
                    </a:lnTo>
                    <a:lnTo>
                      <a:pt x="121" y="173"/>
                    </a:lnTo>
                    <a:lnTo>
                      <a:pt x="120" y="173"/>
                    </a:lnTo>
                    <a:lnTo>
                      <a:pt x="116" y="172"/>
                    </a:lnTo>
                    <a:lnTo>
                      <a:pt x="116" y="172"/>
                    </a:lnTo>
                    <a:lnTo>
                      <a:pt x="114" y="172"/>
                    </a:lnTo>
                    <a:lnTo>
                      <a:pt x="112" y="172"/>
                    </a:lnTo>
                    <a:lnTo>
                      <a:pt x="111" y="171"/>
                    </a:lnTo>
                    <a:lnTo>
                      <a:pt x="110" y="171"/>
                    </a:lnTo>
                    <a:lnTo>
                      <a:pt x="109" y="171"/>
                    </a:lnTo>
                    <a:lnTo>
                      <a:pt x="108" y="171"/>
                    </a:lnTo>
                    <a:lnTo>
                      <a:pt x="107" y="171"/>
                    </a:lnTo>
                    <a:lnTo>
                      <a:pt x="106" y="171"/>
                    </a:lnTo>
                    <a:lnTo>
                      <a:pt x="106" y="171"/>
                    </a:lnTo>
                    <a:lnTo>
                      <a:pt x="106" y="171"/>
                    </a:lnTo>
                    <a:lnTo>
                      <a:pt x="105" y="171"/>
                    </a:lnTo>
                    <a:lnTo>
                      <a:pt x="104" y="171"/>
                    </a:lnTo>
                    <a:lnTo>
                      <a:pt x="103" y="170"/>
                    </a:lnTo>
                    <a:lnTo>
                      <a:pt x="102" y="170"/>
                    </a:lnTo>
                    <a:lnTo>
                      <a:pt x="101" y="170"/>
                    </a:lnTo>
                    <a:lnTo>
                      <a:pt x="100" y="170"/>
                    </a:lnTo>
                    <a:lnTo>
                      <a:pt x="99" y="169"/>
                    </a:lnTo>
                    <a:lnTo>
                      <a:pt x="98" y="169"/>
                    </a:lnTo>
                    <a:lnTo>
                      <a:pt x="98" y="169"/>
                    </a:lnTo>
                    <a:lnTo>
                      <a:pt x="97" y="169"/>
                    </a:lnTo>
                    <a:lnTo>
                      <a:pt x="97" y="168"/>
                    </a:lnTo>
                    <a:lnTo>
                      <a:pt x="96" y="168"/>
                    </a:lnTo>
                    <a:lnTo>
                      <a:pt x="95" y="168"/>
                    </a:lnTo>
                    <a:lnTo>
                      <a:pt x="94" y="167"/>
                    </a:lnTo>
                    <a:lnTo>
                      <a:pt x="93" y="167"/>
                    </a:lnTo>
                    <a:lnTo>
                      <a:pt x="92" y="167"/>
                    </a:lnTo>
                    <a:lnTo>
                      <a:pt x="91" y="166"/>
                    </a:lnTo>
                    <a:lnTo>
                      <a:pt x="91" y="166"/>
                    </a:lnTo>
                    <a:lnTo>
                      <a:pt x="90" y="166"/>
                    </a:lnTo>
                    <a:lnTo>
                      <a:pt x="89" y="166"/>
                    </a:lnTo>
                    <a:lnTo>
                      <a:pt x="89" y="165"/>
                    </a:lnTo>
                    <a:lnTo>
                      <a:pt x="88" y="165"/>
                    </a:lnTo>
                    <a:lnTo>
                      <a:pt x="87" y="164"/>
                    </a:lnTo>
                    <a:lnTo>
                      <a:pt x="87" y="164"/>
                    </a:lnTo>
                    <a:lnTo>
                      <a:pt x="86" y="164"/>
                    </a:lnTo>
                    <a:lnTo>
                      <a:pt x="85" y="163"/>
                    </a:lnTo>
                    <a:lnTo>
                      <a:pt x="84" y="163"/>
                    </a:lnTo>
                    <a:lnTo>
                      <a:pt x="83" y="162"/>
                    </a:lnTo>
                    <a:lnTo>
                      <a:pt x="82" y="162"/>
                    </a:lnTo>
                    <a:lnTo>
                      <a:pt x="82" y="161"/>
                    </a:lnTo>
                    <a:lnTo>
                      <a:pt x="81" y="161"/>
                    </a:lnTo>
                    <a:lnTo>
                      <a:pt x="81" y="161"/>
                    </a:lnTo>
                    <a:lnTo>
                      <a:pt x="80" y="161"/>
                    </a:lnTo>
                    <a:lnTo>
                      <a:pt x="80" y="161"/>
                    </a:lnTo>
                    <a:lnTo>
                      <a:pt x="79" y="161"/>
                    </a:lnTo>
                    <a:lnTo>
                      <a:pt x="79" y="161"/>
                    </a:lnTo>
                    <a:lnTo>
                      <a:pt x="78" y="160"/>
                    </a:lnTo>
                    <a:lnTo>
                      <a:pt x="78" y="160"/>
                    </a:lnTo>
                    <a:lnTo>
                      <a:pt x="78" y="160"/>
                    </a:lnTo>
                    <a:lnTo>
                      <a:pt x="78" y="160"/>
                    </a:lnTo>
                    <a:lnTo>
                      <a:pt x="78" y="159"/>
                    </a:lnTo>
                    <a:lnTo>
                      <a:pt x="77" y="159"/>
                    </a:lnTo>
                    <a:lnTo>
                      <a:pt x="77" y="159"/>
                    </a:lnTo>
                    <a:lnTo>
                      <a:pt x="76" y="158"/>
                    </a:lnTo>
                    <a:lnTo>
                      <a:pt x="76" y="158"/>
                    </a:lnTo>
                    <a:lnTo>
                      <a:pt x="76" y="158"/>
                    </a:lnTo>
                    <a:lnTo>
                      <a:pt x="75" y="157"/>
                    </a:lnTo>
                    <a:lnTo>
                      <a:pt x="75" y="157"/>
                    </a:lnTo>
                    <a:lnTo>
                      <a:pt x="74" y="157"/>
                    </a:lnTo>
                    <a:lnTo>
                      <a:pt x="73" y="156"/>
                    </a:lnTo>
                    <a:lnTo>
                      <a:pt x="73" y="155"/>
                    </a:lnTo>
                    <a:lnTo>
                      <a:pt x="72" y="155"/>
                    </a:lnTo>
                    <a:lnTo>
                      <a:pt x="71" y="154"/>
                    </a:lnTo>
                    <a:lnTo>
                      <a:pt x="70" y="153"/>
                    </a:lnTo>
                    <a:lnTo>
                      <a:pt x="69" y="152"/>
                    </a:lnTo>
                    <a:lnTo>
                      <a:pt x="68" y="152"/>
                    </a:lnTo>
                    <a:lnTo>
                      <a:pt x="68" y="152"/>
                    </a:lnTo>
                    <a:lnTo>
                      <a:pt x="67" y="151"/>
                    </a:lnTo>
                    <a:lnTo>
                      <a:pt x="66" y="150"/>
                    </a:lnTo>
                    <a:lnTo>
                      <a:pt x="65" y="149"/>
                    </a:lnTo>
                    <a:lnTo>
                      <a:pt x="64" y="148"/>
                    </a:lnTo>
                    <a:lnTo>
                      <a:pt x="63" y="147"/>
                    </a:lnTo>
                    <a:lnTo>
                      <a:pt x="62" y="146"/>
                    </a:lnTo>
                    <a:lnTo>
                      <a:pt x="61" y="145"/>
                    </a:lnTo>
                    <a:lnTo>
                      <a:pt x="60" y="144"/>
                    </a:lnTo>
                    <a:lnTo>
                      <a:pt x="59" y="143"/>
                    </a:lnTo>
                    <a:lnTo>
                      <a:pt x="58" y="142"/>
                    </a:lnTo>
                    <a:lnTo>
                      <a:pt x="58" y="142"/>
                    </a:lnTo>
                    <a:lnTo>
                      <a:pt x="57" y="141"/>
                    </a:lnTo>
                    <a:lnTo>
                      <a:pt x="56" y="140"/>
                    </a:lnTo>
                    <a:lnTo>
                      <a:pt x="56" y="140"/>
                    </a:lnTo>
                    <a:lnTo>
                      <a:pt x="55" y="139"/>
                    </a:lnTo>
                    <a:lnTo>
                      <a:pt x="54" y="138"/>
                    </a:lnTo>
                    <a:lnTo>
                      <a:pt x="53" y="137"/>
                    </a:lnTo>
                    <a:lnTo>
                      <a:pt x="52" y="135"/>
                    </a:lnTo>
                    <a:lnTo>
                      <a:pt x="51" y="134"/>
                    </a:lnTo>
                    <a:lnTo>
                      <a:pt x="50" y="133"/>
                    </a:lnTo>
                    <a:lnTo>
                      <a:pt x="49" y="132"/>
                    </a:lnTo>
                    <a:lnTo>
                      <a:pt x="49" y="131"/>
                    </a:lnTo>
                    <a:lnTo>
                      <a:pt x="48" y="130"/>
                    </a:lnTo>
                    <a:lnTo>
                      <a:pt x="47" y="129"/>
                    </a:lnTo>
                    <a:lnTo>
                      <a:pt x="46" y="128"/>
                    </a:lnTo>
                    <a:lnTo>
                      <a:pt x="45" y="126"/>
                    </a:lnTo>
                    <a:lnTo>
                      <a:pt x="43" y="125"/>
                    </a:lnTo>
                    <a:lnTo>
                      <a:pt x="42" y="124"/>
                    </a:lnTo>
                    <a:lnTo>
                      <a:pt x="41" y="123"/>
                    </a:lnTo>
                    <a:lnTo>
                      <a:pt x="40" y="122"/>
                    </a:lnTo>
                    <a:lnTo>
                      <a:pt x="39" y="120"/>
                    </a:lnTo>
                    <a:lnTo>
                      <a:pt x="39" y="119"/>
                    </a:lnTo>
                    <a:lnTo>
                      <a:pt x="38" y="118"/>
                    </a:lnTo>
                    <a:lnTo>
                      <a:pt x="37" y="116"/>
                    </a:lnTo>
                    <a:lnTo>
                      <a:pt x="36" y="115"/>
                    </a:lnTo>
                    <a:lnTo>
                      <a:pt x="35" y="113"/>
                    </a:lnTo>
                    <a:lnTo>
                      <a:pt x="34" y="113"/>
                    </a:lnTo>
                    <a:lnTo>
                      <a:pt x="34" y="113"/>
                    </a:lnTo>
                    <a:lnTo>
                      <a:pt x="33" y="111"/>
                    </a:lnTo>
                    <a:lnTo>
                      <a:pt x="32" y="110"/>
                    </a:lnTo>
                    <a:lnTo>
                      <a:pt x="30" y="108"/>
                    </a:lnTo>
                    <a:lnTo>
                      <a:pt x="30" y="107"/>
                    </a:lnTo>
                    <a:lnTo>
                      <a:pt x="29" y="106"/>
                    </a:lnTo>
                    <a:lnTo>
                      <a:pt x="28" y="104"/>
                    </a:lnTo>
                    <a:lnTo>
                      <a:pt x="27" y="103"/>
                    </a:lnTo>
                    <a:lnTo>
                      <a:pt x="26" y="102"/>
                    </a:lnTo>
                    <a:lnTo>
                      <a:pt x="25" y="100"/>
                    </a:lnTo>
                    <a:lnTo>
                      <a:pt x="24" y="99"/>
                    </a:lnTo>
                    <a:lnTo>
                      <a:pt x="23" y="97"/>
                    </a:lnTo>
                    <a:lnTo>
                      <a:pt x="22" y="96"/>
                    </a:lnTo>
                    <a:lnTo>
                      <a:pt x="21" y="94"/>
                    </a:lnTo>
                    <a:lnTo>
                      <a:pt x="20" y="94"/>
                    </a:lnTo>
                    <a:lnTo>
                      <a:pt x="20" y="92"/>
                    </a:lnTo>
                    <a:lnTo>
                      <a:pt x="20" y="92"/>
                    </a:lnTo>
                    <a:lnTo>
                      <a:pt x="20" y="91"/>
                    </a:lnTo>
                    <a:lnTo>
                      <a:pt x="19" y="90"/>
                    </a:lnTo>
                    <a:lnTo>
                      <a:pt x="19" y="89"/>
                    </a:lnTo>
                    <a:lnTo>
                      <a:pt x="18" y="88"/>
                    </a:lnTo>
                    <a:lnTo>
                      <a:pt x="18" y="87"/>
                    </a:lnTo>
                    <a:lnTo>
                      <a:pt x="17" y="87"/>
                    </a:lnTo>
                    <a:lnTo>
                      <a:pt x="17" y="86"/>
                    </a:lnTo>
                    <a:lnTo>
                      <a:pt x="16" y="85"/>
                    </a:lnTo>
                    <a:lnTo>
                      <a:pt x="16" y="84"/>
                    </a:lnTo>
                    <a:lnTo>
                      <a:pt x="16" y="84"/>
                    </a:lnTo>
                    <a:lnTo>
                      <a:pt x="15" y="84"/>
                    </a:lnTo>
                    <a:lnTo>
                      <a:pt x="15" y="83"/>
                    </a:lnTo>
                    <a:lnTo>
                      <a:pt x="14" y="82"/>
                    </a:lnTo>
                    <a:lnTo>
                      <a:pt x="14" y="81"/>
                    </a:lnTo>
                    <a:lnTo>
                      <a:pt x="13" y="81"/>
                    </a:lnTo>
                    <a:lnTo>
                      <a:pt x="13" y="80"/>
                    </a:lnTo>
                    <a:lnTo>
                      <a:pt x="13" y="79"/>
                    </a:lnTo>
                    <a:lnTo>
                      <a:pt x="12" y="78"/>
                    </a:lnTo>
                    <a:lnTo>
                      <a:pt x="12" y="77"/>
                    </a:lnTo>
                    <a:lnTo>
                      <a:pt x="11" y="77"/>
                    </a:lnTo>
                    <a:lnTo>
                      <a:pt x="11" y="76"/>
                    </a:lnTo>
                    <a:lnTo>
                      <a:pt x="11" y="75"/>
                    </a:lnTo>
                    <a:lnTo>
                      <a:pt x="11" y="75"/>
                    </a:lnTo>
                    <a:lnTo>
                      <a:pt x="11" y="74"/>
                    </a:lnTo>
                    <a:lnTo>
                      <a:pt x="10" y="74"/>
                    </a:lnTo>
                    <a:lnTo>
                      <a:pt x="10" y="73"/>
                    </a:lnTo>
                    <a:lnTo>
                      <a:pt x="10" y="72"/>
                    </a:lnTo>
                    <a:lnTo>
                      <a:pt x="9" y="71"/>
                    </a:lnTo>
                    <a:lnTo>
                      <a:pt x="9" y="71"/>
                    </a:lnTo>
                    <a:lnTo>
                      <a:pt x="9" y="70"/>
                    </a:lnTo>
                    <a:lnTo>
                      <a:pt x="8" y="69"/>
                    </a:lnTo>
                    <a:lnTo>
                      <a:pt x="8" y="68"/>
                    </a:lnTo>
                    <a:lnTo>
                      <a:pt x="8" y="67"/>
                    </a:lnTo>
                    <a:lnTo>
                      <a:pt x="7" y="67"/>
                    </a:lnTo>
                    <a:lnTo>
                      <a:pt x="7" y="66"/>
                    </a:lnTo>
                    <a:lnTo>
                      <a:pt x="7" y="65"/>
                    </a:lnTo>
                    <a:lnTo>
                      <a:pt x="6" y="65"/>
                    </a:lnTo>
                    <a:lnTo>
                      <a:pt x="6" y="64"/>
                    </a:lnTo>
                    <a:lnTo>
                      <a:pt x="6" y="64"/>
                    </a:lnTo>
                    <a:lnTo>
                      <a:pt x="6" y="64"/>
                    </a:lnTo>
                    <a:lnTo>
                      <a:pt x="5" y="63"/>
                    </a:lnTo>
                    <a:lnTo>
                      <a:pt x="5" y="62"/>
                    </a:lnTo>
                    <a:lnTo>
                      <a:pt x="5" y="61"/>
                    </a:lnTo>
                    <a:lnTo>
                      <a:pt x="5" y="60"/>
                    </a:lnTo>
                    <a:lnTo>
                      <a:pt x="4" y="60"/>
                    </a:lnTo>
                    <a:lnTo>
                      <a:pt x="4" y="59"/>
                    </a:lnTo>
                    <a:lnTo>
                      <a:pt x="4" y="58"/>
                    </a:lnTo>
                    <a:lnTo>
                      <a:pt x="3" y="57"/>
                    </a:lnTo>
                    <a:lnTo>
                      <a:pt x="3" y="57"/>
                    </a:lnTo>
                    <a:lnTo>
                      <a:pt x="3" y="56"/>
                    </a:lnTo>
                    <a:lnTo>
                      <a:pt x="3" y="56"/>
                    </a:lnTo>
                    <a:lnTo>
                      <a:pt x="3" y="55"/>
                    </a:lnTo>
                    <a:lnTo>
                      <a:pt x="2" y="54"/>
                    </a:lnTo>
                    <a:lnTo>
                      <a:pt x="2" y="54"/>
                    </a:lnTo>
                    <a:lnTo>
                      <a:pt x="2" y="53"/>
                    </a:lnTo>
                    <a:lnTo>
                      <a:pt x="2" y="52"/>
                    </a:lnTo>
                    <a:lnTo>
                      <a:pt x="1" y="51"/>
                    </a:lnTo>
                    <a:lnTo>
                      <a:pt x="1" y="51"/>
                    </a:lnTo>
                    <a:lnTo>
                      <a:pt x="1" y="50"/>
                    </a:lnTo>
                    <a:lnTo>
                      <a:pt x="1" y="49"/>
                    </a:lnTo>
                    <a:lnTo>
                      <a:pt x="1" y="48"/>
                    </a:lnTo>
                    <a:lnTo>
                      <a:pt x="1" y="47"/>
                    </a:lnTo>
                    <a:lnTo>
                      <a:pt x="1" y="47"/>
                    </a:lnTo>
                    <a:lnTo>
                      <a:pt x="1" y="46"/>
                    </a:lnTo>
                    <a:lnTo>
                      <a:pt x="1" y="46"/>
                    </a:lnTo>
                    <a:lnTo>
                      <a:pt x="1" y="45"/>
                    </a:lnTo>
                    <a:lnTo>
                      <a:pt x="1" y="45"/>
                    </a:lnTo>
                    <a:lnTo>
                      <a:pt x="1" y="44"/>
                    </a:lnTo>
                    <a:lnTo>
                      <a:pt x="1" y="43"/>
                    </a:lnTo>
                    <a:lnTo>
                      <a:pt x="1" y="42"/>
                    </a:lnTo>
                    <a:lnTo>
                      <a:pt x="0" y="42"/>
                    </a:lnTo>
                    <a:lnTo>
                      <a:pt x="0" y="41"/>
                    </a:lnTo>
                    <a:lnTo>
                      <a:pt x="0" y="40"/>
                    </a:lnTo>
                    <a:lnTo>
                      <a:pt x="0" y="39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0" y="37"/>
                    </a:lnTo>
                    <a:lnTo>
                      <a:pt x="0" y="36"/>
                    </a:lnTo>
                    <a:lnTo>
                      <a:pt x="0" y="36"/>
                    </a:lnTo>
                    <a:lnTo>
                      <a:pt x="0" y="36"/>
                    </a:lnTo>
                    <a:lnTo>
                      <a:pt x="0" y="35"/>
                    </a:lnTo>
                    <a:lnTo>
                      <a:pt x="0" y="34"/>
                    </a:lnTo>
                    <a:lnTo>
                      <a:pt x="0" y="33"/>
                    </a:lnTo>
                    <a:lnTo>
                      <a:pt x="0" y="33"/>
                    </a:lnTo>
                    <a:lnTo>
                      <a:pt x="0" y="32"/>
                    </a:lnTo>
                    <a:lnTo>
                      <a:pt x="0" y="31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0" y="29"/>
                    </a:lnTo>
                    <a:lnTo>
                      <a:pt x="1" y="28"/>
                    </a:lnTo>
                    <a:lnTo>
                      <a:pt x="1" y="27"/>
                    </a:lnTo>
                    <a:lnTo>
                      <a:pt x="1" y="27"/>
                    </a:lnTo>
                    <a:lnTo>
                      <a:pt x="1" y="27"/>
                    </a:lnTo>
                    <a:lnTo>
                      <a:pt x="1" y="26"/>
                    </a:lnTo>
                    <a:lnTo>
                      <a:pt x="1" y="25"/>
                    </a:lnTo>
                    <a:lnTo>
                      <a:pt x="1" y="25"/>
                    </a:lnTo>
                    <a:lnTo>
                      <a:pt x="1" y="24"/>
                    </a:lnTo>
                    <a:lnTo>
                      <a:pt x="1" y="23"/>
                    </a:lnTo>
                    <a:lnTo>
                      <a:pt x="1" y="22"/>
                    </a:lnTo>
                    <a:lnTo>
                      <a:pt x="1" y="22"/>
                    </a:lnTo>
                    <a:lnTo>
                      <a:pt x="2" y="21"/>
                    </a:lnTo>
                    <a:lnTo>
                      <a:pt x="2" y="20"/>
                    </a:lnTo>
                    <a:lnTo>
                      <a:pt x="2" y="20"/>
                    </a:lnTo>
                    <a:lnTo>
                      <a:pt x="2" y="19"/>
                    </a:lnTo>
                    <a:lnTo>
                      <a:pt x="3" y="18"/>
                    </a:lnTo>
                    <a:lnTo>
                      <a:pt x="3" y="17"/>
                    </a:lnTo>
                    <a:lnTo>
                      <a:pt x="3" y="17"/>
                    </a:lnTo>
                    <a:lnTo>
                      <a:pt x="4" y="17"/>
                    </a:lnTo>
                    <a:lnTo>
                      <a:pt x="4" y="16"/>
                    </a:lnTo>
                    <a:lnTo>
                      <a:pt x="5" y="16"/>
                    </a:lnTo>
                    <a:lnTo>
                      <a:pt x="5" y="15"/>
                    </a:lnTo>
                    <a:lnTo>
                      <a:pt x="5" y="14"/>
                    </a:lnTo>
                    <a:lnTo>
                      <a:pt x="6" y="14"/>
                    </a:lnTo>
                    <a:lnTo>
                      <a:pt x="6" y="13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7" y="11"/>
                    </a:lnTo>
                    <a:lnTo>
                      <a:pt x="8" y="11"/>
                    </a:lnTo>
                    <a:lnTo>
                      <a:pt x="8" y="11"/>
                    </a:lnTo>
                    <a:lnTo>
                      <a:pt x="8" y="11"/>
                    </a:lnTo>
                    <a:lnTo>
                      <a:pt x="9" y="10"/>
                    </a:lnTo>
                    <a:lnTo>
                      <a:pt x="9" y="10"/>
                    </a:lnTo>
                    <a:lnTo>
                      <a:pt x="9" y="10"/>
                    </a:lnTo>
                    <a:lnTo>
                      <a:pt x="9" y="9"/>
                    </a:lnTo>
                    <a:lnTo>
                      <a:pt x="10" y="9"/>
                    </a:lnTo>
                    <a:lnTo>
                      <a:pt x="10" y="9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1" y="8"/>
                    </a:lnTo>
                    <a:lnTo>
                      <a:pt x="11" y="8"/>
                    </a:lnTo>
                    <a:lnTo>
                      <a:pt x="11" y="7"/>
                    </a:lnTo>
                    <a:lnTo>
                      <a:pt x="11" y="7"/>
                    </a:lnTo>
                    <a:lnTo>
                      <a:pt x="11" y="7"/>
                    </a:lnTo>
                    <a:lnTo>
                      <a:pt x="11" y="7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14" y="6"/>
                    </a:lnTo>
                    <a:lnTo>
                      <a:pt x="14" y="5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7" y="4"/>
                    </a:lnTo>
                    <a:lnTo>
                      <a:pt x="17" y="3"/>
                    </a:lnTo>
                    <a:lnTo>
                      <a:pt x="17" y="3"/>
                    </a:lnTo>
                    <a:lnTo>
                      <a:pt x="18" y="3"/>
                    </a:lnTo>
                    <a:lnTo>
                      <a:pt x="18" y="3"/>
                    </a:lnTo>
                    <a:lnTo>
                      <a:pt x="18" y="3"/>
                    </a:lnTo>
                    <a:lnTo>
                      <a:pt x="19" y="3"/>
                    </a:lnTo>
                    <a:lnTo>
                      <a:pt x="19" y="2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20" y="1"/>
                    </a:lnTo>
                    <a:lnTo>
                      <a:pt x="21" y="1"/>
                    </a:lnTo>
                    <a:lnTo>
                      <a:pt x="21" y="1"/>
                    </a:lnTo>
                    <a:lnTo>
                      <a:pt x="22" y="1"/>
                    </a:lnTo>
                    <a:lnTo>
                      <a:pt x="22" y="1"/>
                    </a:lnTo>
                    <a:lnTo>
                      <a:pt x="22" y="1"/>
                    </a:lnTo>
                    <a:lnTo>
                      <a:pt x="23" y="1"/>
                    </a:lnTo>
                    <a:lnTo>
                      <a:pt x="23" y="1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25" y="0"/>
                    </a:lnTo>
                    <a:lnTo>
                      <a:pt x="25" y="0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27" y="0"/>
                    </a:lnTo>
                    <a:lnTo>
                      <a:pt x="27" y="0"/>
                    </a:lnTo>
                    <a:lnTo>
                      <a:pt x="27" y="0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29" y="0"/>
                    </a:lnTo>
                    <a:lnTo>
                      <a:pt x="29" y="0"/>
                    </a:lnTo>
                    <a:lnTo>
                      <a:pt x="29" y="0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30" y="0"/>
                    </a:lnTo>
                    <a:close/>
                    <a:moveTo>
                      <a:pt x="30" y="20"/>
                    </a:moveTo>
                    <a:lnTo>
                      <a:pt x="30" y="20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29" y="20"/>
                    </a:lnTo>
                    <a:lnTo>
                      <a:pt x="29" y="20"/>
                    </a:lnTo>
                    <a:lnTo>
                      <a:pt x="29" y="20"/>
                    </a:lnTo>
                    <a:lnTo>
                      <a:pt x="29" y="20"/>
                    </a:lnTo>
                    <a:lnTo>
                      <a:pt x="29" y="20"/>
                    </a:lnTo>
                    <a:lnTo>
                      <a:pt x="29" y="20"/>
                    </a:lnTo>
                    <a:lnTo>
                      <a:pt x="29" y="21"/>
                    </a:lnTo>
                    <a:lnTo>
                      <a:pt x="29" y="21"/>
                    </a:lnTo>
                    <a:lnTo>
                      <a:pt x="29" y="21"/>
                    </a:lnTo>
                    <a:lnTo>
                      <a:pt x="29" y="21"/>
                    </a:lnTo>
                    <a:lnTo>
                      <a:pt x="29" y="21"/>
                    </a:lnTo>
                    <a:lnTo>
                      <a:pt x="28" y="21"/>
                    </a:lnTo>
                    <a:lnTo>
                      <a:pt x="28" y="21"/>
                    </a:lnTo>
                    <a:lnTo>
                      <a:pt x="28" y="21"/>
                    </a:lnTo>
                    <a:lnTo>
                      <a:pt x="28" y="21"/>
                    </a:lnTo>
                    <a:lnTo>
                      <a:pt x="28" y="21"/>
                    </a:lnTo>
                    <a:lnTo>
                      <a:pt x="28" y="21"/>
                    </a:lnTo>
                    <a:lnTo>
                      <a:pt x="28" y="21"/>
                    </a:lnTo>
                    <a:lnTo>
                      <a:pt x="28" y="21"/>
                    </a:lnTo>
                    <a:lnTo>
                      <a:pt x="28" y="21"/>
                    </a:lnTo>
                    <a:lnTo>
                      <a:pt x="28" y="21"/>
                    </a:lnTo>
                    <a:lnTo>
                      <a:pt x="27" y="21"/>
                    </a:lnTo>
                    <a:lnTo>
                      <a:pt x="27" y="21"/>
                    </a:lnTo>
                    <a:lnTo>
                      <a:pt x="27" y="21"/>
                    </a:lnTo>
                    <a:lnTo>
                      <a:pt x="27" y="21"/>
                    </a:lnTo>
                    <a:lnTo>
                      <a:pt x="27" y="21"/>
                    </a:lnTo>
                    <a:lnTo>
                      <a:pt x="27" y="21"/>
                    </a:lnTo>
                    <a:lnTo>
                      <a:pt x="27" y="22"/>
                    </a:lnTo>
                    <a:lnTo>
                      <a:pt x="27" y="22"/>
                    </a:lnTo>
                    <a:lnTo>
                      <a:pt x="26" y="22"/>
                    </a:lnTo>
                    <a:lnTo>
                      <a:pt x="26" y="22"/>
                    </a:lnTo>
                    <a:lnTo>
                      <a:pt x="26" y="22"/>
                    </a:lnTo>
                    <a:lnTo>
                      <a:pt x="26" y="22"/>
                    </a:lnTo>
                    <a:lnTo>
                      <a:pt x="26" y="22"/>
                    </a:lnTo>
                    <a:lnTo>
                      <a:pt x="26" y="22"/>
                    </a:lnTo>
                    <a:lnTo>
                      <a:pt x="26" y="22"/>
                    </a:lnTo>
                    <a:lnTo>
                      <a:pt x="26" y="22"/>
                    </a:lnTo>
                    <a:lnTo>
                      <a:pt x="25" y="22"/>
                    </a:lnTo>
                    <a:lnTo>
                      <a:pt x="25" y="23"/>
                    </a:lnTo>
                    <a:lnTo>
                      <a:pt x="25" y="23"/>
                    </a:lnTo>
                    <a:lnTo>
                      <a:pt x="25" y="23"/>
                    </a:lnTo>
                    <a:lnTo>
                      <a:pt x="25" y="23"/>
                    </a:lnTo>
                    <a:lnTo>
                      <a:pt x="25" y="23"/>
                    </a:lnTo>
                    <a:lnTo>
                      <a:pt x="25" y="23"/>
                    </a:lnTo>
                    <a:lnTo>
                      <a:pt x="25" y="23"/>
                    </a:lnTo>
                    <a:lnTo>
                      <a:pt x="24" y="23"/>
                    </a:lnTo>
                    <a:lnTo>
                      <a:pt x="24" y="23"/>
                    </a:lnTo>
                    <a:lnTo>
                      <a:pt x="24" y="24"/>
                    </a:lnTo>
                    <a:lnTo>
                      <a:pt x="24" y="24"/>
                    </a:lnTo>
                    <a:lnTo>
                      <a:pt x="24" y="24"/>
                    </a:lnTo>
                    <a:lnTo>
                      <a:pt x="24" y="24"/>
                    </a:lnTo>
                    <a:lnTo>
                      <a:pt x="24" y="24"/>
                    </a:lnTo>
                    <a:lnTo>
                      <a:pt x="24" y="24"/>
                    </a:lnTo>
                    <a:lnTo>
                      <a:pt x="24" y="24"/>
                    </a:lnTo>
                    <a:lnTo>
                      <a:pt x="23" y="24"/>
                    </a:lnTo>
                    <a:lnTo>
                      <a:pt x="23" y="24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2" y="26"/>
                    </a:lnTo>
                    <a:lnTo>
                      <a:pt x="22" y="26"/>
                    </a:lnTo>
                    <a:lnTo>
                      <a:pt x="22" y="26"/>
                    </a:lnTo>
                    <a:lnTo>
                      <a:pt x="22" y="26"/>
                    </a:lnTo>
                    <a:lnTo>
                      <a:pt x="22" y="27"/>
                    </a:lnTo>
                    <a:lnTo>
                      <a:pt x="22" y="27"/>
                    </a:lnTo>
                    <a:lnTo>
                      <a:pt x="22" y="27"/>
                    </a:lnTo>
                    <a:lnTo>
                      <a:pt x="21" y="27"/>
                    </a:lnTo>
                    <a:lnTo>
                      <a:pt x="21" y="27"/>
                    </a:lnTo>
                    <a:lnTo>
                      <a:pt x="21" y="27"/>
                    </a:lnTo>
                    <a:lnTo>
                      <a:pt x="21" y="27"/>
                    </a:lnTo>
                    <a:lnTo>
                      <a:pt x="21" y="28"/>
                    </a:lnTo>
                    <a:lnTo>
                      <a:pt x="21" y="28"/>
                    </a:lnTo>
                    <a:lnTo>
                      <a:pt x="21" y="28"/>
                    </a:lnTo>
                    <a:lnTo>
                      <a:pt x="21" y="29"/>
                    </a:lnTo>
                    <a:lnTo>
                      <a:pt x="21" y="29"/>
                    </a:lnTo>
                    <a:lnTo>
                      <a:pt x="20" y="29"/>
                    </a:lnTo>
                    <a:lnTo>
                      <a:pt x="20" y="30"/>
                    </a:lnTo>
                    <a:lnTo>
                      <a:pt x="20" y="30"/>
                    </a:lnTo>
                    <a:lnTo>
                      <a:pt x="20" y="30"/>
                    </a:lnTo>
                    <a:lnTo>
                      <a:pt x="20" y="31"/>
                    </a:lnTo>
                    <a:lnTo>
                      <a:pt x="20" y="31"/>
                    </a:lnTo>
                    <a:lnTo>
                      <a:pt x="20" y="31"/>
                    </a:lnTo>
                    <a:lnTo>
                      <a:pt x="20" y="31"/>
                    </a:lnTo>
                    <a:lnTo>
                      <a:pt x="20" y="32"/>
                    </a:lnTo>
                    <a:lnTo>
                      <a:pt x="20" y="32"/>
                    </a:lnTo>
                    <a:lnTo>
                      <a:pt x="20" y="33"/>
                    </a:lnTo>
                    <a:lnTo>
                      <a:pt x="20" y="33"/>
                    </a:lnTo>
                    <a:lnTo>
                      <a:pt x="20" y="33"/>
                    </a:lnTo>
                    <a:lnTo>
                      <a:pt x="20" y="34"/>
                    </a:lnTo>
                    <a:lnTo>
                      <a:pt x="20" y="34"/>
                    </a:lnTo>
                    <a:lnTo>
                      <a:pt x="20" y="35"/>
                    </a:lnTo>
                    <a:lnTo>
                      <a:pt x="20" y="35"/>
                    </a:lnTo>
                    <a:lnTo>
                      <a:pt x="20" y="36"/>
                    </a:lnTo>
                    <a:lnTo>
                      <a:pt x="20" y="36"/>
                    </a:lnTo>
                    <a:lnTo>
                      <a:pt x="20" y="36"/>
                    </a:lnTo>
                    <a:lnTo>
                      <a:pt x="20" y="36"/>
                    </a:lnTo>
                    <a:lnTo>
                      <a:pt x="20" y="36"/>
                    </a:lnTo>
                    <a:lnTo>
                      <a:pt x="20" y="37"/>
                    </a:lnTo>
                    <a:lnTo>
                      <a:pt x="20" y="37"/>
                    </a:lnTo>
                    <a:lnTo>
                      <a:pt x="20" y="38"/>
                    </a:lnTo>
                    <a:lnTo>
                      <a:pt x="20" y="38"/>
                    </a:lnTo>
                    <a:lnTo>
                      <a:pt x="20" y="39"/>
                    </a:lnTo>
                    <a:lnTo>
                      <a:pt x="20" y="39"/>
                    </a:lnTo>
                    <a:lnTo>
                      <a:pt x="20" y="40"/>
                    </a:lnTo>
                    <a:lnTo>
                      <a:pt x="20" y="41"/>
                    </a:lnTo>
                    <a:lnTo>
                      <a:pt x="20" y="41"/>
                    </a:lnTo>
                    <a:lnTo>
                      <a:pt x="20" y="42"/>
                    </a:lnTo>
                    <a:lnTo>
                      <a:pt x="21" y="42"/>
                    </a:lnTo>
                    <a:lnTo>
                      <a:pt x="21" y="43"/>
                    </a:lnTo>
                    <a:lnTo>
                      <a:pt x="21" y="43"/>
                    </a:lnTo>
                    <a:lnTo>
                      <a:pt x="21" y="44"/>
                    </a:lnTo>
                    <a:lnTo>
                      <a:pt x="21" y="44"/>
                    </a:lnTo>
                    <a:lnTo>
                      <a:pt x="21" y="45"/>
                    </a:lnTo>
                    <a:lnTo>
                      <a:pt x="21" y="46"/>
                    </a:lnTo>
                    <a:lnTo>
                      <a:pt x="21" y="46"/>
                    </a:lnTo>
                    <a:lnTo>
                      <a:pt x="22" y="46"/>
                    </a:lnTo>
                    <a:lnTo>
                      <a:pt x="22" y="46"/>
                    </a:lnTo>
                    <a:lnTo>
                      <a:pt x="22" y="47"/>
                    </a:lnTo>
                    <a:lnTo>
                      <a:pt x="22" y="48"/>
                    </a:lnTo>
                    <a:lnTo>
                      <a:pt x="22" y="48"/>
                    </a:lnTo>
                    <a:lnTo>
                      <a:pt x="22" y="49"/>
                    </a:lnTo>
                    <a:lnTo>
                      <a:pt x="23" y="49"/>
                    </a:lnTo>
                    <a:lnTo>
                      <a:pt x="23" y="50"/>
                    </a:lnTo>
                    <a:lnTo>
                      <a:pt x="23" y="51"/>
                    </a:lnTo>
                    <a:lnTo>
                      <a:pt x="23" y="51"/>
                    </a:lnTo>
                    <a:lnTo>
                      <a:pt x="23" y="52"/>
                    </a:lnTo>
                    <a:lnTo>
                      <a:pt x="24" y="53"/>
                    </a:lnTo>
                    <a:lnTo>
                      <a:pt x="24" y="53"/>
                    </a:lnTo>
                    <a:lnTo>
                      <a:pt x="24" y="54"/>
                    </a:lnTo>
                    <a:lnTo>
                      <a:pt x="24" y="54"/>
                    </a:lnTo>
                    <a:lnTo>
                      <a:pt x="25" y="55"/>
                    </a:lnTo>
                    <a:lnTo>
                      <a:pt x="25" y="56"/>
                    </a:lnTo>
                    <a:lnTo>
                      <a:pt x="25" y="56"/>
                    </a:lnTo>
                    <a:lnTo>
                      <a:pt x="25" y="56"/>
                    </a:lnTo>
                    <a:lnTo>
                      <a:pt x="25" y="56"/>
                    </a:lnTo>
                    <a:lnTo>
                      <a:pt x="26" y="57"/>
                    </a:lnTo>
                    <a:lnTo>
                      <a:pt x="26" y="57"/>
                    </a:lnTo>
                    <a:lnTo>
                      <a:pt x="26" y="58"/>
                    </a:lnTo>
                    <a:lnTo>
                      <a:pt x="26" y="59"/>
                    </a:lnTo>
                    <a:lnTo>
                      <a:pt x="27" y="59"/>
                    </a:lnTo>
                    <a:lnTo>
                      <a:pt x="27" y="60"/>
                    </a:lnTo>
                    <a:lnTo>
                      <a:pt x="27" y="61"/>
                    </a:lnTo>
                    <a:lnTo>
                      <a:pt x="28" y="61"/>
                    </a:lnTo>
                    <a:lnTo>
                      <a:pt x="28" y="62"/>
                    </a:lnTo>
                    <a:lnTo>
                      <a:pt x="28" y="63"/>
                    </a:lnTo>
                    <a:lnTo>
                      <a:pt x="28" y="64"/>
                    </a:lnTo>
                    <a:lnTo>
                      <a:pt x="29" y="64"/>
                    </a:lnTo>
                    <a:lnTo>
                      <a:pt x="29" y="65"/>
                    </a:lnTo>
                    <a:lnTo>
                      <a:pt x="29" y="65"/>
                    </a:lnTo>
                    <a:lnTo>
                      <a:pt x="30" y="65"/>
                    </a:lnTo>
                    <a:lnTo>
                      <a:pt x="30" y="66"/>
                    </a:lnTo>
                    <a:lnTo>
                      <a:pt x="30" y="67"/>
                    </a:lnTo>
                    <a:lnTo>
                      <a:pt x="30" y="67"/>
                    </a:lnTo>
                    <a:lnTo>
                      <a:pt x="30" y="68"/>
                    </a:lnTo>
                    <a:lnTo>
                      <a:pt x="31" y="69"/>
                    </a:lnTo>
                    <a:lnTo>
                      <a:pt x="31" y="70"/>
                    </a:lnTo>
                    <a:lnTo>
                      <a:pt x="31" y="70"/>
                    </a:lnTo>
                    <a:lnTo>
                      <a:pt x="32" y="71"/>
                    </a:lnTo>
                    <a:lnTo>
                      <a:pt x="32" y="72"/>
                    </a:lnTo>
                    <a:lnTo>
                      <a:pt x="32" y="72"/>
                    </a:lnTo>
                    <a:lnTo>
                      <a:pt x="33" y="73"/>
                    </a:lnTo>
                    <a:lnTo>
                      <a:pt x="33" y="74"/>
                    </a:lnTo>
                    <a:lnTo>
                      <a:pt x="34" y="74"/>
                    </a:lnTo>
                    <a:lnTo>
                      <a:pt x="34" y="75"/>
                    </a:lnTo>
                    <a:lnTo>
                      <a:pt x="34" y="75"/>
                    </a:lnTo>
                    <a:lnTo>
                      <a:pt x="35" y="76"/>
                    </a:lnTo>
                    <a:lnTo>
                      <a:pt x="35" y="76"/>
                    </a:lnTo>
                    <a:lnTo>
                      <a:pt x="36" y="77"/>
                    </a:lnTo>
                    <a:lnTo>
                      <a:pt x="36" y="78"/>
                    </a:lnTo>
                    <a:lnTo>
                      <a:pt x="36" y="78"/>
                    </a:lnTo>
                    <a:lnTo>
                      <a:pt x="37" y="79"/>
                    </a:lnTo>
                    <a:lnTo>
                      <a:pt x="37" y="80"/>
                    </a:lnTo>
                    <a:lnTo>
                      <a:pt x="38" y="81"/>
                    </a:lnTo>
                    <a:lnTo>
                      <a:pt x="38" y="81"/>
                    </a:lnTo>
                    <a:lnTo>
                      <a:pt x="39" y="83"/>
                    </a:lnTo>
                    <a:lnTo>
                      <a:pt x="39" y="84"/>
                    </a:lnTo>
                    <a:lnTo>
                      <a:pt x="40" y="85"/>
                    </a:lnTo>
                    <a:lnTo>
                      <a:pt x="41" y="86"/>
                    </a:lnTo>
                    <a:lnTo>
                      <a:pt x="42" y="87"/>
                    </a:lnTo>
                    <a:lnTo>
                      <a:pt x="42" y="89"/>
                    </a:lnTo>
                    <a:lnTo>
                      <a:pt x="43" y="90"/>
                    </a:lnTo>
                    <a:lnTo>
                      <a:pt x="44" y="92"/>
                    </a:lnTo>
                    <a:lnTo>
                      <a:pt x="45" y="93"/>
                    </a:lnTo>
                    <a:lnTo>
                      <a:pt x="46" y="94"/>
                    </a:lnTo>
                    <a:lnTo>
                      <a:pt x="47" y="95"/>
                    </a:lnTo>
                    <a:lnTo>
                      <a:pt x="48" y="96"/>
                    </a:lnTo>
                    <a:lnTo>
                      <a:pt x="49" y="98"/>
                    </a:lnTo>
                    <a:lnTo>
                      <a:pt x="49" y="99"/>
                    </a:lnTo>
                    <a:lnTo>
                      <a:pt x="50" y="100"/>
                    </a:lnTo>
                    <a:lnTo>
                      <a:pt x="51" y="101"/>
                    </a:lnTo>
                    <a:lnTo>
                      <a:pt x="51" y="102"/>
                    </a:lnTo>
                    <a:lnTo>
                      <a:pt x="52" y="103"/>
                    </a:lnTo>
                    <a:lnTo>
                      <a:pt x="53" y="104"/>
                    </a:lnTo>
                    <a:lnTo>
                      <a:pt x="54" y="105"/>
                    </a:lnTo>
                    <a:lnTo>
                      <a:pt x="55" y="106"/>
                    </a:lnTo>
                    <a:lnTo>
                      <a:pt x="56" y="107"/>
                    </a:lnTo>
                    <a:lnTo>
                      <a:pt x="57" y="109"/>
                    </a:lnTo>
                    <a:lnTo>
                      <a:pt x="58" y="110"/>
                    </a:lnTo>
                    <a:lnTo>
                      <a:pt x="58" y="111"/>
                    </a:lnTo>
                    <a:lnTo>
                      <a:pt x="59" y="112"/>
                    </a:lnTo>
                    <a:lnTo>
                      <a:pt x="60" y="113"/>
                    </a:lnTo>
                    <a:lnTo>
                      <a:pt x="61" y="114"/>
                    </a:lnTo>
                    <a:lnTo>
                      <a:pt x="62" y="115"/>
                    </a:lnTo>
                    <a:lnTo>
                      <a:pt x="63" y="116"/>
                    </a:lnTo>
                    <a:lnTo>
                      <a:pt x="64" y="118"/>
                    </a:lnTo>
                    <a:lnTo>
                      <a:pt x="65" y="119"/>
                    </a:lnTo>
                    <a:lnTo>
                      <a:pt x="66" y="120"/>
                    </a:lnTo>
                    <a:lnTo>
                      <a:pt x="67" y="121"/>
                    </a:lnTo>
                    <a:lnTo>
                      <a:pt x="68" y="122"/>
                    </a:lnTo>
                    <a:lnTo>
                      <a:pt x="68" y="123"/>
                    </a:lnTo>
                    <a:lnTo>
                      <a:pt x="69" y="123"/>
                    </a:lnTo>
                    <a:lnTo>
                      <a:pt x="70" y="124"/>
                    </a:lnTo>
                    <a:lnTo>
                      <a:pt x="71" y="125"/>
                    </a:lnTo>
                    <a:lnTo>
                      <a:pt x="71" y="125"/>
                    </a:lnTo>
                    <a:lnTo>
                      <a:pt x="72" y="126"/>
                    </a:lnTo>
                    <a:lnTo>
                      <a:pt x="73" y="127"/>
                    </a:lnTo>
                    <a:lnTo>
                      <a:pt x="74" y="128"/>
                    </a:lnTo>
                    <a:lnTo>
                      <a:pt x="75" y="129"/>
                    </a:lnTo>
                    <a:lnTo>
                      <a:pt x="76" y="130"/>
                    </a:lnTo>
                    <a:lnTo>
                      <a:pt x="77" y="131"/>
                    </a:lnTo>
                    <a:lnTo>
                      <a:pt x="78" y="132"/>
                    </a:lnTo>
                    <a:lnTo>
                      <a:pt x="78" y="132"/>
                    </a:lnTo>
                    <a:lnTo>
                      <a:pt x="78" y="133"/>
                    </a:lnTo>
                    <a:lnTo>
                      <a:pt x="79" y="134"/>
                    </a:lnTo>
                    <a:lnTo>
                      <a:pt x="80" y="134"/>
                    </a:lnTo>
                    <a:lnTo>
                      <a:pt x="81" y="135"/>
                    </a:lnTo>
                    <a:lnTo>
                      <a:pt x="82" y="136"/>
                    </a:lnTo>
                    <a:lnTo>
                      <a:pt x="82" y="137"/>
                    </a:lnTo>
                    <a:lnTo>
                      <a:pt x="83" y="137"/>
                    </a:lnTo>
                    <a:lnTo>
                      <a:pt x="84" y="138"/>
                    </a:lnTo>
                    <a:lnTo>
                      <a:pt x="85" y="139"/>
                    </a:lnTo>
                    <a:lnTo>
                      <a:pt x="85" y="139"/>
                    </a:lnTo>
                    <a:lnTo>
                      <a:pt x="86" y="140"/>
                    </a:lnTo>
                    <a:lnTo>
                      <a:pt x="87" y="140"/>
                    </a:lnTo>
                    <a:lnTo>
                      <a:pt x="87" y="141"/>
                    </a:lnTo>
                    <a:lnTo>
                      <a:pt x="87" y="141"/>
                    </a:lnTo>
                    <a:lnTo>
                      <a:pt x="87" y="141"/>
                    </a:lnTo>
                    <a:lnTo>
                      <a:pt x="87" y="141"/>
                    </a:lnTo>
                    <a:lnTo>
                      <a:pt x="87" y="142"/>
                    </a:lnTo>
                    <a:lnTo>
                      <a:pt x="88" y="142"/>
                    </a:lnTo>
                    <a:lnTo>
                      <a:pt x="88" y="142"/>
                    </a:lnTo>
                    <a:lnTo>
                      <a:pt x="88" y="142"/>
                    </a:lnTo>
                    <a:lnTo>
                      <a:pt x="88" y="142"/>
                    </a:lnTo>
                    <a:lnTo>
                      <a:pt x="89" y="142"/>
                    </a:lnTo>
                    <a:lnTo>
                      <a:pt x="89" y="142"/>
                    </a:lnTo>
                    <a:lnTo>
                      <a:pt x="89" y="142"/>
                    </a:lnTo>
                    <a:lnTo>
                      <a:pt x="90" y="142"/>
                    </a:lnTo>
                    <a:lnTo>
                      <a:pt x="90" y="142"/>
                    </a:lnTo>
                    <a:lnTo>
                      <a:pt x="90" y="143"/>
                    </a:lnTo>
                    <a:lnTo>
                      <a:pt x="91" y="143"/>
                    </a:lnTo>
                    <a:lnTo>
                      <a:pt x="91" y="143"/>
                    </a:lnTo>
                    <a:lnTo>
                      <a:pt x="91" y="143"/>
                    </a:lnTo>
                    <a:lnTo>
                      <a:pt x="92" y="143"/>
                    </a:lnTo>
                    <a:lnTo>
                      <a:pt x="92" y="144"/>
                    </a:lnTo>
                    <a:lnTo>
                      <a:pt x="92" y="144"/>
                    </a:lnTo>
                    <a:lnTo>
                      <a:pt x="93" y="144"/>
                    </a:lnTo>
                    <a:lnTo>
                      <a:pt x="94" y="145"/>
                    </a:lnTo>
                    <a:lnTo>
                      <a:pt x="94" y="145"/>
                    </a:lnTo>
                    <a:lnTo>
                      <a:pt x="95" y="145"/>
                    </a:lnTo>
                    <a:lnTo>
                      <a:pt x="96" y="146"/>
                    </a:lnTo>
                    <a:lnTo>
                      <a:pt x="96" y="146"/>
                    </a:lnTo>
                    <a:lnTo>
                      <a:pt x="97" y="146"/>
                    </a:lnTo>
                    <a:lnTo>
                      <a:pt x="97" y="146"/>
                    </a:lnTo>
                    <a:lnTo>
                      <a:pt x="97" y="147"/>
                    </a:lnTo>
                    <a:lnTo>
                      <a:pt x="98" y="147"/>
                    </a:lnTo>
                    <a:lnTo>
                      <a:pt x="98" y="147"/>
                    </a:lnTo>
                    <a:lnTo>
                      <a:pt x="99" y="147"/>
                    </a:lnTo>
                    <a:lnTo>
                      <a:pt x="99" y="148"/>
                    </a:lnTo>
                    <a:lnTo>
                      <a:pt x="100" y="148"/>
                    </a:lnTo>
                    <a:lnTo>
                      <a:pt x="101" y="148"/>
                    </a:lnTo>
                    <a:lnTo>
                      <a:pt x="101" y="148"/>
                    </a:lnTo>
                    <a:lnTo>
                      <a:pt x="102" y="148"/>
                    </a:lnTo>
                    <a:lnTo>
                      <a:pt x="103" y="149"/>
                    </a:lnTo>
                    <a:lnTo>
                      <a:pt x="103" y="149"/>
                    </a:lnTo>
                    <a:lnTo>
                      <a:pt x="104" y="149"/>
                    </a:lnTo>
                    <a:lnTo>
                      <a:pt x="105" y="149"/>
                    </a:lnTo>
                    <a:lnTo>
                      <a:pt x="105" y="150"/>
                    </a:lnTo>
                    <a:lnTo>
                      <a:pt x="106" y="150"/>
                    </a:lnTo>
                    <a:lnTo>
                      <a:pt x="106" y="150"/>
                    </a:lnTo>
                    <a:lnTo>
                      <a:pt x="107" y="150"/>
                    </a:lnTo>
                    <a:lnTo>
                      <a:pt x="107" y="150"/>
                    </a:lnTo>
                    <a:lnTo>
                      <a:pt x="108" y="150"/>
                    </a:lnTo>
                    <a:lnTo>
                      <a:pt x="109" y="151"/>
                    </a:lnTo>
                    <a:lnTo>
                      <a:pt x="109" y="151"/>
                    </a:lnTo>
                    <a:lnTo>
                      <a:pt x="110" y="151"/>
                    </a:lnTo>
                    <a:lnTo>
                      <a:pt x="111" y="151"/>
                    </a:lnTo>
                    <a:lnTo>
                      <a:pt x="112" y="151"/>
                    </a:lnTo>
                    <a:lnTo>
                      <a:pt x="112" y="151"/>
                    </a:lnTo>
                    <a:lnTo>
                      <a:pt x="113" y="152"/>
                    </a:lnTo>
                    <a:lnTo>
                      <a:pt x="114" y="152"/>
                    </a:lnTo>
                    <a:lnTo>
                      <a:pt x="115" y="152"/>
                    </a:lnTo>
                    <a:lnTo>
                      <a:pt x="116" y="152"/>
                    </a:lnTo>
                    <a:lnTo>
                      <a:pt x="117" y="152"/>
                    </a:lnTo>
                    <a:lnTo>
                      <a:pt x="119" y="152"/>
                    </a:lnTo>
                    <a:lnTo>
                      <a:pt x="120" y="152"/>
                    </a:lnTo>
                    <a:lnTo>
                      <a:pt x="124" y="153"/>
                    </a:lnTo>
                    <a:lnTo>
                      <a:pt x="125" y="153"/>
                    </a:lnTo>
                    <a:lnTo>
                      <a:pt x="126" y="153"/>
                    </a:lnTo>
                    <a:lnTo>
                      <a:pt x="128" y="154"/>
                    </a:lnTo>
                    <a:lnTo>
                      <a:pt x="129" y="154"/>
                    </a:lnTo>
                    <a:lnTo>
                      <a:pt x="130" y="154"/>
                    </a:lnTo>
                    <a:lnTo>
                      <a:pt x="131" y="154"/>
                    </a:lnTo>
                    <a:lnTo>
                      <a:pt x="132" y="154"/>
                    </a:lnTo>
                    <a:lnTo>
                      <a:pt x="133" y="155"/>
                    </a:lnTo>
                    <a:lnTo>
                      <a:pt x="134" y="155"/>
                    </a:lnTo>
                    <a:lnTo>
                      <a:pt x="134" y="155"/>
                    </a:lnTo>
                    <a:lnTo>
                      <a:pt x="135" y="155"/>
                    </a:lnTo>
                    <a:lnTo>
                      <a:pt x="135" y="155"/>
                    </a:lnTo>
                    <a:lnTo>
                      <a:pt x="135" y="155"/>
                    </a:lnTo>
                    <a:lnTo>
                      <a:pt x="136" y="156"/>
                    </a:lnTo>
                    <a:lnTo>
                      <a:pt x="137" y="156"/>
                    </a:lnTo>
                    <a:lnTo>
                      <a:pt x="137" y="156"/>
                    </a:lnTo>
                    <a:lnTo>
                      <a:pt x="139" y="157"/>
                    </a:lnTo>
                    <a:lnTo>
                      <a:pt x="142" y="158"/>
                    </a:lnTo>
                    <a:lnTo>
                      <a:pt x="142" y="157"/>
                    </a:lnTo>
                    <a:lnTo>
                      <a:pt x="141" y="156"/>
                    </a:lnTo>
                    <a:lnTo>
                      <a:pt x="141" y="155"/>
                    </a:lnTo>
                    <a:lnTo>
                      <a:pt x="141" y="155"/>
                    </a:lnTo>
                    <a:lnTo>
                      <a:pt x="141" y="154"/>
                    </a:lnTo>
                    <a:lnTo>
                      <a:pt x="140" y="153"/>
                    </a:lnTo>
                    <a:lnTo>
                      <a:pt x="140" y="152"/>
                    </a:lnTo>
                    <a:lnTo>
                      <a:pt x="140" y="152"/>
                    </a:lnTo>
                    <a:lnTo>
                      <a:pt x="139" y="151"/>
                    </a:lnTo>
                    <a:lnTo>
                      <a:pt x="139" y="149"/>
                    </a:lnTo>
                    <a:lnTo>
                      <a:pt x="138" y="147"/>
                    </a:lnTo>
                    <a:lnTo>
                      <a:pt x="137" y="145"/>
                    </a:lnTo>
                    <a:lnTo>
                      <a:pt x="136" y="142"/>
                    </a:lnTo>
                    <a:lnTo>
                      <a:pt x="136" y="141"/>
                    </a:lnTo>
                    <a:lnTo>
                      <a:pt x="135" y="139"/>
                    </a:lnTo>
                    <a:lnTo>
                      <a:pt x="135" y="138"/>
                    </a:lnTo>
                    <a:lnTo>
                      <a:pt x="135" y="137"/>
                    </a:lnTo>
                    <a:lnTo>
                      <a:pt x="135" y="137"/>
                    </a:lnTo>
                    <a:lnTo>
                      <a:pt x="135" y="136"/>
                    </a:lnTo>
                    <a:lnTo>
                      <a:pt x="135" y="135"/>
                    </a:lnTo>
                    <a:lnTo>
                      <a:pt x="135" y="135"/>
                    </a:lnTo>
                    <a:lnTo>
                      <a:pt x="135" y="134"/>
                    </a:lnTo>
                    <a:lnTo>
                      <a:pt x="134" y="133"/>
                    </a:lnTo>
                    <a:lnTo>
                      <a:pt x="134" y="133"/>
                    </a:lnTo>
                    <a:lnTo>
                      <a:pt x="134" y="132"/>
                    </a:lnTo>
                    <a:lnTo>
                      <a:pt x="134" y="132"/>
                    </a:lnTo>
                    <a:lnTo>
                      <a:pt x="134" y="132"/>
                    </a:lnTo>
                    <a:lnTo>
                      <a:pt x="133" y="132"/>
                    </a:lnTo>
                    <a:lnTo>
                      <a:pt x="133" y="132"/>
                    </a:lnTo>
                    <a:lnTo>
                      <a:pt x="133" y="132"/>
                    </a:lnTo>
                    <a:lnTo>
                      <a:pt x="133" y="132"/>
                    </a:lnTo>
                    <a:lnTo>
                      <a:pt x="133" y="132"/>
                    </a:lnTo>
                    <a:lnTo>
                      <a:pt x="133" y="131"/>
                    </a:lnTo>
                    <a:lnTo>
                      <a:pt x="133" y="131"/>
                    </a:lnTo>
                    <a:lnTo>
                      <a:pt x="133" y="131"/>
                    </a:lnTo>
                    <a:lnTo>
                      <a:pt x="132" y="130"/>
                    </a:lnTo>
                    <a:lnTo>
                      <a:pt x="132" y="129"/>
                    </a:lnTo>
                    <a:lnTo>
                      <a:pt x="131" y="128"/>
                    </a:lnTo>
                    <a:lnTo>
                      <a:pt x="131" y="127"/>
                    </a:lnTo>
                    <a:lnTo>
                      <a:pt x="130" y="127"/>
                    </a:lnTo>
                    <a:lnTo>
                      <a:pt x="130" y="126"/>
                    </a:lnTo>
                    <a:lnTo>
                      <a:pt x="129" y="125"/>
                    </a:lnTo>
                    <a:lnTo>
                      <a:pt x="129" y="124"/>
                    </a:lnTo>
                    <a:lnTo>
                      <a:pt x="128" y="123"/>
                    </a:lnTo>
                    <a:lnTo>
                      <a:pt x="128" y="123"/>
                    </a:lnTo>
                    <a:lnTo>
                      <a:pt x="127" y="123"/>
                    </a:lnTo>
                    <a:lnTo>
                      <a:pt x="127" y="122"/>
                    </a:lnTo>
                    <a:lnTo>
                      <a:pt x="127" y="122"/>
                    </a:lnTo>
                    <a:lnTo>
                      <a:pt x="126" y="121"/>
                    </a:lnTo>
                    <a:lnTo>
                      <a:pt x="126" y="120"/>
                    </a:lnTo>
                    <a:lnTo>
                      <a:pt x="125" y="120"/>
                    </a:lnTo>
                    <a:lnTo>
                      <a:pt x="125" y="119"/>
                    </a:lnTo>
                    <a:lnTo>
                      <a:pt x="125" y="118"/>
                    </a:lnTo>
                    <a:lnTo>
                      <a:pt x="125" y="117"/>
                    </a:lnTo>
                    <a:lnTo>
                      <a:pt x="124" y="116"/>
                    </a:lnTo>
                    <a:lnTo>
                      <a:pt x="124" y="116"/>
                    </a:lnTo>
                    <a:lnTo>
                      <a:pt x="123" y="115"/>
                    </a:lnTo>
                    <a:lnTo>
                      <a:pt x="123" y="114"/>
                    </a:lnTo>
                    <a:lnTo>
                      <a:pt x="122" y="113"/>
                    </a:lnTo>
                    <a:lnTo>
                      <a:pt x="122" y="113"/>
                    </a:lnTo>
                    <a:lnTo>
                      <a:pt x="121" y="113"/>
                    </a:lnTo>
                    <a:lnTo>
                      <a:pt x="120" y="112"/>
                    </a:lnTo>
                    <a:lnTo>
                      <a:pt x="120" y="111"/>
                    </a:lnTo>
                    <a:lnTo>
                      <a:pt x="119" y="111"/>
                    </a:lnTo>
                    <a:lnTo>
                      <a:pt x="119" y="110"/>
                    </a:lnTo>
                    <a:lnTo>
                      <a:pt x="118" y="109"/>
                    </a:lnTo>
                    <a:lnTo>
                      <a:pt x="118" y="108"/>
                    </a:lnTo>
                    <a:lnTo>
                      <a:pt x="117" y="108"/>
                    </a:lnTo>
                    <a:lnTo>
                      <a:pt x="117" y="107"/>
                    </a:lnTo>
                    <a:lnTo>
                      <a:pt x="116" y="106"/>
                    </a:lnTo>
                    <a:lnTo>
                      <a:pt x="116" y="105"/>
                    </a:lnTo>
                    <a:lnTo>
                      <a:pt x="116" y="105"/>
                    </a:lnTo>
                    <a:lnTo>
                      <a:pt x="115" y="104"/>
                    </a:lnTo>
                    <a:lnTo>
                      <a:pt x="115" y="104"/>
                    </a:lnTo>
                    <a:lnTo>
                      <a:pt x="114" y="103"/>
                    </a:lnTo>
                    <a:lnTo>
                      <a:pt x="114" y="103"/>
                    </a:lnTo>
                    <a:lnTo>
                      <a:pt x="113" y="102"/>
                    </a:lnTo>
                    <a:lnTo>
                      <a:pt x="112" y="101"/>
                    </a:lnTo>
                    <a:lnTo>
                      <a:pt x="112" y="100"/>
                    </a:lnTo>
                    <a:lnTo>
                      <a:pt x="111" y="99"/>
                    </a:lnTo>
                    <a:lnTo>
                      <a:pt x="109" y="98"/>
                    </a:lnTo>
                    <a:lnTo>
                      <a:pt x="108" y="96"/>
                    </a:lnTo>
                    <a:lnTo>
                      <a:pt x="107" y="95"/>
                    </a:lnTo>
                    <a:lnTo>
                      <a:pt x="106" y="94"/>
                    </a:lnTo>
                    <a:lnTo>
                      <a:pt x="105" y="93"/>
                    </a:lnTo>
                    <a:lnTo>
                      <a:pt x="104" y="91"/>
                    </a:lnTo>
                    <a:lnTo>
                      <a:pt x="103" y="90"/>
                    </a:lnTo>
                    <a:lnTo>
                      <a:pt x="102" y="88"/>
                    </a:lnTo>
                    <a:lnTo>
                      <a:pt x="100" y="87"/>
                    </a:lnTo>
                    <a:lnTo>
                      <a:pt x="99" y="86"/>
                    </a:lnTo>
                    <a:lnTo>
                      <a:pt x="98" y="84"/>
                    </a:lnTo>
                    <a:lnTo>
                      <a:pt x="97" y="84"/>
                    </a:lnTo>
                    <a:lnTo>
                      <a:pt x="96" y="82"/>
                    </a:lnTo>
                    <a:lnTo>
                      <a:pt x="95" y="81"/>
                    </a:lnTo>
                    <a:lnTo>
                      <a:pt x="95" y="81"/>
                    </a:lnTo>
                    <a:lnTo>
                      <a:pt x="93" y="80"/>
                    </a:lnTo>
                    <a:lnTo>
                      <a:pt x="92" y="78"/>
                    </a:lnTo>
                    <a:lnTo>
                      <a:pt x="91" y="77"/>
                    </a:lnTo>
                    <a:lnTo>
                      <a:pt x="89" y="75"/>
                    </a:lnTo>
                    <a:lnTo>
                      <a:pt x="88" y="75"/>
                    </a:lnTo>
                    <a:lnTo>
                      <a:pt x="87" y="74"/>
                    </a:lnTo>
                    <a:lnTo>
                      <a:pt x="86" y="72"/>
                    </a:lnTo>
                    <a:lnTo>
                      <a:pt x="85" y="71"/>
                    </a:lnTo>
                    <a:lnTo>
                      <a:pt x="84" y="69"/>
                    </a:lnTo>
                    <a:lnTo>
                      <a:pt x="81" y="67"/>
                    </a:lnTo>
                    <a:lnTo>
                      <a:pt x="78" y="65"/>
                    </a:lnTo>
                    <a:lnTo>
                      <a:pt x="76" y="62"/>
                    </a:lnTo>
                    <a:lnTo>
                      <a:pt x="71" y="56"/>
                    </a:lnTo>
                    <a:lnTo>
                      <a:pt x="68" y="55"/>
                    </a:lnTo>
                    <a:lnTo>
                      <a:pt x="66" y="52"/>
                    </a:lnTo>
                    <a:lnTo>
                      <a:pt x="63" y="49"/>
                    </a:lnTo>
                    <a:lnTo>
                      <a:pt x="62" y="47"/>
                    </a:lnTo>
                    <a:lnTo>
                      <a:pt x="60" y="46"/>
                    </a:lnTo>
                    <a:lnTo>
                      <a:pt x="60" y="46"/>
                    </a:lnTo>
                    <a:lnTo>
                      <a:pt x="59" y="46"/>
                    </a:lnTo>
                    <a:lnTo>
                      <a:pt x="58" y="45"/>
                    </a:lnTo>
                    <a:lnTo>
                      <a:pt x="58" y="44"/>
                    </a:lnTo>
                    <a:lnTo>
                      <a:pt x="58" y="43"/>
                    </a:lnTo>
                    <a:lnTo>
                      <a:pt x="57" y="43"/>
                    </a:lnTo>
                    <a:lnTo>
                      <a:pt x="56" y="41"/>
                    </a:lnTo>
                    <a:lnTo>
                      <a:pt x="55" y="40"/>
                    </a:lnTo>
                    <a:lnTo>
                      <a:pt x="53" y="38"/>
                    </a:lnTo>
                    <a:lnTo>
                      <a:pt x="52" y="36"/>
                    </a:lnTo>
                    <a:lnTo>
                      <a:pt x="51" y="36"/>
                    </a:lnTo>
                    <a:lnTo>
                      <a:pt x="50" y="36"/>
                    </a:lnTo>
                    <a:lnTo>
                      <a:pt x="50" y="35"/>
                    </a:lnTo>
                    <a:lnTo>
                      <a:pt x="49" y="34"/>
                    </a:lnTo>
                    <a:lnTo>
                      <a:pt x="49" y="33"/>
                    </a:lnTo>
                    <a:lnTo>
                      <a:pt x="48" y="33"/>
                    </a:lnTo>
                    <a:lnTo>
                      <a:pt x="48" y="32"/>
                    </a:lnTo>
                    <a:lnTo>
                      <a:pt x="47" y="31"/>
                    </a:lnTo>
                    <a:lnTo>
                      <a:pt x="46" y="30"/>
                    </a:lnTo>
                    <a:lnTo>
                      <a:pt x="46" y="30"/>
                    </a:lnTo>
                    <a:lnTo>
                      <a:pt x="45" y="29"/>
                    </a:lnTo>
                    <a:lnTo>
                      <a:pt x="45" y="29"/>
                    </a:lnTo>
                    <a:lnTo>
                      <a:pt x="44" y="29"/>
                    </a:lnTo>
                    <a:lnTo>
                      <a:pt x="44" y="28"/>
                    </a:lnTo>
                    <a:lnTo>
                      <a:pt x="44" y="28"/>
                    </a:lnTo>
                    <a:lnTo>
                      <a:pt x="43" y="28"/>
                    </a:lnTo>
                    <a:lnTo>
                      <a:pt x="43" y="27"/>
                    </a:lnTo>
                    <a:lnTo>
                      <a:pt x="43" y="27"/>
                    </a:lnTo>
                    <a:lnTo>
                      <a:pt x="42" y="27"/>
                    </a:lnTo>
                    <a:lnTo>
                      <a:pt x="42" y="27"/>
                    </a:lnTo>
                    <a:lnTo>
                      <a:pt x="41" y="27"/>
                    </a:lnTo>
                    <a:lnTo>
                      <a:pt x="41" y="27"/>
                    </a:lnTo>
                    <a:lnTo>
                      <a:pt x="41" y="26"/>
                    </a:lnTo>
                    <a:lnTo>
                      <a:pt x="40" y="26"/>
                    </a:lnTo>
                    <a:lnTo>
                      <a:pt x="40" y="26"/>
                    </a:lnTo>
                    <a:lnTo>
                      <a:pt x="40" y="25"/>
                    </a:lnTo>
                    <a:lnTo>
                      <a:pt x="39" y="25"/>
                    </a:lnTo>
                    <a:lnTo>
                      <a:pt x="39" y="25"/>
                    </a:lnTo>
                    <a:lnTo>
                      <a:pt x="39" y="25"/>
                    </a:lnTo>
                    <a:lnTo>
                      <a:pt x="39" y="24"/>
                    </a:lnTo>
                    <a:lnTo>
                      <a:pt x="39" y="24"/>
                    </a:lnTo>
                    <a:lnTo>
                      <a:pt x="39" y="24"/>
                    </a:lnTo>
                    <a:lnTo>
                      <a:pt x="38" y="24"/>
                    </a:lnTo>
                    <a:lnTo>
                      <a:pt x="38" y="23"/>
                    </a:lnTo>
                    <a:lnTo>
                      <a:pt x="38" y="23"/>
                    </a:lnTo>
                    <a:lnTo>
                      <a:pt x="37" y="23"/>
                    </a:lnTo>
                    <a:lnTo>
                      <a:pt x="37" y="23"/>
                    </a:lnTo>
                    <a:lnTo>
                      <a:pt x="37" y="23"/>
                    </a:lnTo>
                    <a:lnTo>
                      <a:pt x="36" y="22"/>
                    </a:lnTo>
                    <a:lnTo>
                      <a:pt x="36" y="22"/>
                    </a:lnTo>
                    <a:lnTo>
                      <a:pt x="36" y="22"/>
                    </a:lnTo>
                    <a:lnTo>
                      <a:pt x="35" y="22"/>
                    </a:lnTo>
                    <a:lnTo>
                      <a:pt x="35" y="22"/>
                    </a:lnTo>
                    <a:lnTo>
                      <a:pt x="35" y="22"/>
                    </a:lnTo>
                    <a:lnTo>
                      <a:pt x="34" y="21"/>
                    </a:lnTo>
                    <a:lnTo>
                      <a:pt x="34" y="21"/>
                    </a:lnTo>
                    <a:lnTo>
                      <a:pt x="34" y="21"/>
                    </a:lnTo>
                    <a:lnTo>
                      <a:pt x="34" y="21"/>
                    </a:lnTo>
                    <a:lnTo>
                      <a:pt x="33" y="21"/>
                    </a:lnTo>
                    <a:lnTo>
                      <a:pt x="33" y="21"/>
                    </a:lnTo>
                    <a:lnTo>
                      <a:pt x="33" y="21"/>
                    </a:lnTo>
                    <a:lnTo>
                      <a:pt x="33" y="21"/>
                    </a:lnTo>
                    <a:lnTo>
                      <a:pt x="32" y="21"/>
                    </a:lnTo>
                    <a:lnTo>
                      <a:pt x="32" y="21"/>
                    </a:lnTo>
                    <a:lnTo>
                      <a:pt x="32" y="21"/>
                    </a:lnTo>
                    <a:lnTo>
                      <a:pt x="32" y="20"/>
                    </a:lnTo>
                    <a:lnTo>
                      <a:pt x="31" y="20"/>
                    </a:lnTo>
                    <a:lnTo>
                      <a:pt x="31" y="20"/>
                    </a:lnTo>
                    <a:lnTo>
                      <a:pt x="31" y="20"/>
                    </a:lnTo>
                    <a:lnTo>
                      <a:pt x="31" y="20"/>
                    </a:lnTo>
                    <a:lnTo>
                      <a:pt x="31" y="20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20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138">
                <a:extLst>
                  <a:ext uri="{FF2B5EF4-FFF2-40B4-BE49-F238E27FC236}">
                    <a16:creationId xmlns:a16="http://schemas.microsoft.com/office/drawing/2014/main" id="{D1C557C0-7D31-F611-A96D-2956F1FD091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90788" y="9099551"/>
                <a:ext cx="336550" cy="296863"/>
              </a:xfrm>
              <a:custGeom>
                <a:avLst/>
                <a:gdLst>
                  <a:gd name="T0" fmla="*/ 210 w 212"/>
                  <a:gd name="T1" fmla="*/ 18 h 187"/>
                  <a:gd name="T2" fmla="*/ 201 w 212"/>
                  <a:gd name="T3" fmla="*/ 29 h 187"/>
                  <a:gd name="T4" fmla="*/ 190 w 212"/>
                  <a:gd name="T5" fmla="*/ 43 h 187"/>
                  <a:gd name="T6" fmla="*/ 178 w 212"/>
                  <a:gd name="T7" fmla="*/ 62 h 187"/>
                  <a:gd name="T8" fmla="*/ 169 w 212"/>
                  <a:gd name="T9" fmla="*/ 77 h 187"/>
                  <a:gd name="T10" fmla="*/ 156 w 212"/>
                  <a:gd name="T11" fmla="*/ 94 h 187"/>
                  <a:gd name="T12" fmla="*/ 136 w 212"/>
                  <a:gd name="T13" fmla="*/ 116 h 187"/>
                  <a:gd name="T14" fmla="*/ 112 w 212"/>
                  <a:gd name="T15" fmla="*/ 139 h 187"/>
                  <a:gd name="T16" fmla="*/ 88 w 212"/>
                  <a:gd name="T17" fmla="*/ 160 h 187"/>
                  <a:gd name="T18" fmla="*/ 74 w 212"/>
                  <a:gd name="T19" fmla="*/ 170 h 187"/>
                  <a:gd name="T20" fmla="*/ 61 w 212"/>
                  <a:gd name="T21" fmla="*/ 178 h 187"/>
                  <a:gd name="T22" fmla="*/ 48 w 212"/>
                  <a:gd name="T23" fmla="*/ 184 h 187"/>
                  <a:gd name="T24" fmla="*/ 34 w 212"/>
                  <a:gd name="T25" fmla="*/ 187 h 187"/>
                  <a:gd name="T26" fmla="*/ 23 w 212"/>
                  <a:gd name="T27" fmla="*/ 186 h 187"/>
                  <a:gd name="T28" fmla="*/ 15 w 212"/>
                  <a:gd name="T29" fmla="*/ 184 h 187"/>
                  <a:gd name="T30" fmla="*/ 10 w 212"/>
                  <a:gd name="T31" fmla="*/ 181 h 187"/>
                  <a:gd name="T32" fmla="*/ 5 w 212"/>
                  <a:gd name="T33" fmla="*/ 175 h 187"/>
                  <a:gd name="T34" fmla="*/ 2 w 212"/>
                  <a:gd name="T35" fmla="*/ 169 h 187"/>
                  <a:gd name="T36" fmla="*/ 0 w 212"/>
                  <a:gd name="T37" fmla="*/ 163 h 187"/>
                  <a:gd name="T38" fmla="*/ 2 w 212"/>
                  <a:gd name="T39" fmla="*/ 151 h 187"/>
                  <a:gd name="T40" fmla="*/ 7 w 212"/>
                  <a:gd name="T41" fmla="*/ 138 h 187"/>
                  <a:gd name="T42" fmla="*/ 15 w 212"/>
                  <a:gd name="T43" fmla="*/ 126 h 187"/>
                  <a:gd name="T44" fmla="*/ 25 w 212"/>
                  <a:gd name="T45" fmla="*/ 114 h 187"/>
                  <a:gd name="T46" fmla="*/ 45 w 212"/>
                  <a:gd name="T47" fmla="*/ 93 h 187"/>
                  <a:gd name="T48" fmla="*/ 71 w 212"/>
                  <a:gd name="T49" fmla="*/ 70 h 187"/>
                  <a:gd name="T50" fmla="*/ 107 w 212"/>
                  <a:gd name="T51" fmla="*/ 40 h 187"/>
                  <a:gd name="T52" fmla="*/ 117 w 212"/>
                  <a:gd name="T53" fmla="*/ 32 h 187"/>
                  <a:gd name="T54" fmla="*/ 130 w 212"/>
                  <a:gd name="T55" fmla="*/ 25 h 187"/>
                  <a:gd name="T56" fmla="*/ 148 w 212"/>
                  <a:gd name="T57" fmla="*/ 17 h 187"/>
                  <a:gd name="T58" fmla="*/ 159 w 212"/>
                  <a:gd name="T59" fmla="*/ 15 h 187"/>
                  <a:gd name="T60" fmla="*/ 175 w 212"/>
                  <a:gd name="T61" fmla="*/ 18 h 187"/>
                  <a:gd name="T62" fmla="*/ 187 w 212"/>
                  <a:gd name="T63" fmla="*/ 15 h 187"/>
                  <a:gd name="T64" fmla="*/ 192 w 212"/>
                  <a:gd name="T65" fmla="*/ 7 h 187"/>
                  <a:gd name="T66" fmla="*/ 204 w 212"/>
                  <a:gd name="T67" fmla="*/ 0 h 187"/>
                  <a:gd name="T68" fmla="*/ 163 w 212"/>
                  <a:gd name="T69" fmla="*/ 35 h 187"/>
                  <a:gd name="T70" fmla="*/ 153 w 212"/>
                  <a:gd name="T71" fmla="*/ 36 h 187"/>
                  <a:gd name="T72" fmla="*/ 139 w 212"/>
                  <a:gd name="T73" fmla="*/ 43 h 187"/>
                  <a:gd name="T74" fmla="*/ 128 w 212"/>
                  <a:gd name="T75" fmla="*/ 49 h 187"/>
                  <a:gd name="T76" fmla="*/ 120 w 212"/>
                  <a:gd name="T77" fmla="*/ 57 h 187"/>
                  <a:gd name="T78" fmla="*/ 82 w 212"/>
                  <a:gd name="T79" fmla="*/ 87 h 187"/>
                  <a:gd name="T80" fmla="*/ 59 w 212"/>
                  <a:gd name="T81" fmla="*/ 109 h 187"/>
                  <a:gd name="T82" fmla="*/ 40 w 212"/>
                  <a:gd name="T83" fmla="*/ 128 h 187"/>
                  <a:gd name="T84" fmla="*/ 31 w 212"/>
                  <a:gd name="T85" fmla="*/ 139 h 187"/>
                  <a:gd name="T86" fmla="*/ 25 w 212"/>
                  <a:gd name="T87" fmla="*/ 149 h 187"/>
                  <a:gd name="T88" fmla="*/ 22 w 212"/>
                  <a:gd name="T89" fmla="*/ 157 h 187"/>
                  <a:gd name="T90" fmla="*/ 21 w 212"/>
                  <a:gd name="T91" fmla="*/ 161 h 187"/>
                  <a:gd name="T92" fmla="*/ 21 w 212"/>
                  <a:gd name="T93" fmla="*/ 163 h 187"/>
                  <a:gd name="T94" fmla="*/ 22 w 212"/>
                  <a:gd name="T95" fmla="*/ 163 h 187"/>
                  <a:gd name="T96" fmla="*/ 23 w 212"/>
                  <a:gd name="T97" fmla="*/ 164 h 187"/>
                  <a:gd name="T98" fmla="*/ 25 w 212"/>
                  <a:gd name="T99" fmla="*/ 165 h 187"/>
                  <a:gd name="T100" fmla="*/ 27 w 212"/>
                  <a:gd name="T101" fmla="*/ 166 h 187"/>
                  <a:gd name="T102" fmla="*/ 33 w 212"/>
                  <a:gd name="T103" fmla="*/ 166 h 187"/>
                  <a:gd name="T104" fmla="*/ 42 w 212"/>
                  <a:gd name="T105" fmla="*/ 164 h 187"/>
                  <a:gd name="T106" fmla="*/ 52 w 212"/>
                  <a:gd name="T107" fmla="*/ 160 h 187"/>
                  <a:gd name="T108" fmla="*/ 63 w 212"/>
                  <a:gd name="T109" fmla="*/ 153 h 187"/>
                  <a:gd name="T110" fmla="*/ 76 w 212"/>
                  <a:gd name="T111" fmla="*/ 144 h 187"/>
                  <a:gd name="T112" fmla="*/ 100 w 212"/>
                  <a:gd name="T113" fmla="*/ 123 h 187"/>
                  <a:gd name="T114" fmla="*/ 122 w 212"/>
                  <a:gd name="T115" fmla="*/ 100 h 187"/>
                  <a:gd name="T116" fmla="*/ 141 w 212"/>
                  <a:gd name="T117" fmla="*/ 79 h 187"/>
                  <a:gd name="T118" fmla="*/ 153 w 212"/>
                  <a:gd name="T119" fmla="*/ 65 h 187"/>
                  <a:gd name="T120" fmla="*/ 161 w 212"/>
                  <a:gd name="T121" fmla="*/ 51 h 187"/>
                  <a:gd name="T122" fmla="*/ 197 w 212"/>
                  <a:gd name="T123" fmla="*/ 19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12" h="187">
                    <a:moveTo>
                      <a:pt x="208" y="3"/>
                    </a:moveTo>
                    <a:lnTo>
                      <a:pt x="208" y="3"/>
                    </a:lnTo>
                    <a:lnTo>
                      <a:pt x="208" y="3"/>
                    </a:lnTo>
                    <a:lnTo>
                      <a:pt x="209" y="4"/>
                    </a:lnTo>
                    <a:lnTo>
                      <a:pt x="210" y="5"/>
                    </a:lnTo>
                    <a:lnTo>
                      <a:pt x="211" y="7"/>
                    </a:lnTo>
                    <a:lnTo>
                      <a:pt x="212" y="9"/>
                    </a:lnTo>
                    <a:lnTo>
                      <a:pt x="212" y="10"/>
                    </a:lnTo>
                    <a:lnTo>
                      <a:pt x="212" y="11"/>
                    </a:lnTo>
                    <a:lnTo>
                      <a:pt x="212" y="12"/>
                    </a:lnTo>
                    <a:lnTo>
                      <a:pt x="212" y="13"/>
                    </a:lnTo>
                    <a:lnTo>
                      <a:pt x="212" y="14"/>
                    </a:lnTo>
                    <a:lnTo>
                      <a:pt x="211" y="14"/>
                    </a:lnTo>
                    <a:lnTo>
                      <a:pt x="211" y="15"/>
                    </a:lnTo>
                    <a:lnTo>
                      <a:pt x="211" y="15"/>
                    </a:lnTo>
                    <a:lnTo>
                      <a:pt x="211" y="16"/>
                    </a:lnTo>
                    <a:lnTo>
                      <a:pt x="210" y="17"/>
                    </a:lnTo>
                    <a:lnTo>
                      <a:pt x="210" y="17"/>
                    </a:lnTo>
                    <a:lnTo>
                      <a:pt x="210" y="18"/>
                    </a:lnTo>
                    <a:lnTo>
                      <a:pt x="209" y="18"/>
                    </a:lnTo>
                    <a:lnTo>
                      <a:pt x="209" y="19"/>
                    </a:lnTo>
                    <a:lnTo>
                      <a:pt x="209" y="19"/>
                    </a:lnTo>
                    <a:lnTo>
                      <a:pt x="209" y="19"/>
                    </a:lnTo>
                    <a:lnTo>
                      <a:pt x="208" y="19"/>
                    </a:lnTo>
                    <a:lnTo>
                      <a:pt x="208" y="19"/>
                    </a:lnTo>
                    <a:lnTo>
                      <a:pt x="208" y="20"/>
                    </a:lnTo>
                    <a:lnTo>
                      <a:pt x="207" y="20"/>
                    </a:lnTo>
                    <a:lnTo>
                      <a:pt x="207" y="21"/>
                    </a:lnTo>
                    <a:lnTo>
                      <a:pt x="206" y="22"/>
                    </a:lnTo>
                    <a:lnTo>
                      <a:pt x="206" y="23"/>
                    </a:lnTo>
                    <a:lnTo>
                      <a:pt x="206" y="24"/>
                    </a:lnTo>
                    <a:lnTo>
                      <a:pt x="205" y="25"/>
                    </a:lnTo>
                    <a:lnTo>
                      <a:pt x="204" y="26"/>
                    </a:lnTo>
                    <a:lnTo>
                      <a:pt x="203" y="27"/>
                    </a:lnTo>
                    <a:lnTo>
                      <a:pt x="203" y="28"/>
                    </a:lnTo>
                    <a:lnTo>
                      <a:pt x="202" y="29"/>
                    </a:lnTo>
                    <a:lnTo>
                      <a:pt x="202" y="29"/>
                    </a:lnTo>
                    <a:lnTo>
                      <a:pt x="201" y="29"/>
                    </a:lnTo>
                    <a:lnTo>
                      <a:pt x="200" y="30"/>
                    </a:lnTo>
                    <a:lnTo>
                      <a:pt x="198" y="32"/>
                    </a:lnTo>
                    <a:lnTo>
                      <a:pt x="197" y="34"/>
                    </a:lnTo>
                    <a:lnTo>
                      <a:pt x="197" y="35"/>
                    </a:lnTo>
                    <a:lnTo>
                      <a:pt x="196" y="36"/>
                    </a:lnTo>
                    <a:lnTo>
                      <a:pt x="195" y="37"/>
                    </a:lnTo>
                    <a:lnTo>
                      <a:pt x="195" y="37"/>
                    </a:lnTo>
                    <a:lnTo>
                      <a:pt x="195" y="37"/>
                    </a:lnTo>
                    <a:lnTo>
                      <a:pt x="194" y="38"/>
                    </a:lnTo>
                    <a:lnTo>
                      <a:pt x="194" y="38"/>
                    </a:lnTo>
                    <a:lnTo>
                      <a:pt x="194" y="38"/>
                    </a:lnTo>
                    <a:lnTo>
                      <a:pt x="193" y="39"/>
                    </a:lnTo>
                    <a:lnTo>
                      <a:pt x="193" y="39"/>
                    </a:lnTo>
                    <a:lnTo>
                      <a:pt x="192" y="40"/>
                    </a:lnTo>
                    <a:lnTo>
                      <a:pt x="192" y="41"/>
                    </a:lnTo>
                    <a:lnTo>
                      <a:pt x="191" y="41"/>
                    </a:lnTo>
                    <a:lnTo>
                      <a:pt x="191" y="42"/>
                    </a:lnTo>
                    <a:lnTo>
                      <a:pt x="191" y="42"/>
                    </a:lnTo>
                    <a:lnTo>
                      <a:pt x="190" y="43"/>
                    </a:lnTo>
                    <a:lnTo>
                      <a:pt x="190" y="44"/>
                    </a:lnTo>
                    <a:lnTo>
                      <a:pt x="189" y="44"/>
                    </a:lnTo>
                    <a:lnTo>
                      <a:pt x="189" y="45"/>
                    </a:lnTo>
                    <a:lnTo>
                      <a:pt x="188" y="46"/>
                    </a:lnTo>
                    <a:lnTo>
                      <a:pt x="188" y="46"/>
                    </a:lnTo>
                    <a:lnTo>
                      <a:pt x="188" y="47"/>
                    </a:lnTo>
                    <a:lnTo>
                      <a:pt x="187" y="48"/>
                    </a:lnTo>
                    <a:lnTo>
                      <a:pt x="187" y="48"/>
                    </a:lnTo>
                    <a:lnTo>
                      <a:pt x="187" y="48"/>
                    </a:lnTo>
                    <a:lnTo>
                      <a:pt x="187" y="49"/>
                    </a:lnTo>
                    <a:lnTo>
                      <a:pt x="186" y="51"/>
                    </a:lnTo>
                    <a:lnTo>
                      <a:pt x="185" y="52"/>
                    </a:lnTo>
                    <a:lnTo>
                      <a:pt x="184" y="53"/>
                    </a:lnTo>
                    <a:lnTo>
                      <a:pt x="183" y="55"/>
                    </a:lnTo>
                    <a:lnTo>
                      <a:pt x="183" y="56"/>
                    </a:lnTo>
                    <a:lnTo>
                      <a:pt x="181" y="58"/>
                    </a:lnTo>
                    <a:lnTo>
                      <a:pt x="179" y="61"/>
                    </a:lnTo>
                    <a:lnTo>
                      <a:pt x="179" y="62"/>
                    </a:lnTo>
                    <a:lnTo>
                      <a:pt x="178" y="62"/>
                    </a:lnTo>
                    <a:lnTo>
                      <a:pt x="178" y="64"/>
                    </a:lnTo>
                    <a:lnTo>
                      <a:pt x="178" y="65"/>
                    </a:lnTo>
                    <a:lnTo>
                      <a:pt x="177" y="67"/>
                    </a:lnTo>
                    <a:lnTo>
                      <a:pt x="176" y="67"/>
                    </a:lnTo>
                    <a:lnTo>
                      <a:pt x="176" y="68"/>
                    </a:lnTo>
                    <a:lnTo>
                      <a:pt x="175" y="68"/>
                    </a:lnTo>
                    <a:lnTo>
                      <a:pt x="175" y="69"/>
                    </a:lnTo>
                    <a:lnTo>
                      <a:pt x="174" y="70"/>
                    </a:lnTo>
                    <a:lnTo>
                      <a:pt x="174" y="71"/>
                    </a:lnTo>
                    <a:lnTo>
                      <a:pt x="173" y="71"/>
                    </a:lnTo>
                    <a:lnTo>
                      <a:pt x="173" y="72"/>
                    </a:lnTo>
                    <a:lnTo>
                      <a:pt x="172" y="73"/>
                    </a:lnTo>
                    <a:lnTo>
                      <a:pt x="172" y="74"/>
                    </a:lnTo>
                    <a:lnTo>
                      <a:pt x="171" y="74"/>
                    </a:lnTo>
                    <a:lnTo>
                      <a:pt x="171" y="75"/>
                    </a:lnTo>
                    <a:lnTo>
                      <a:pt x="170" y="76"/>
                    </a:lnTo>
                    <a:lnTo>
                      <a:pt x="170" y="77"/>
                    </a:lnTo>
                    <a:lnTo>
                      <a:pt x="169" y="77"/>
                    </a:lnTo>
                    <a:lnTo>
                      <a:pt x="169" y="77"/>
                    </a:lnTo>
                    <a:lnTo>
                      <a:pt x="168" y="78"/>
                    </a:lnTo>
                    <a:lnTo>
                      <a:pt x="168" y="78"/>
                    </a:lnTo>
                    <a:lnTo>
                      <a:pt x="168" y="79"/>
                    </a:lnTo>
                    <a:lnTo>
                      <a:pt x="167" y="80"/>
                    </a:lnTo>
                    <a:lnTo>
                      <a:pt x="167" y="81"/>
                    </a:lnTo>
                    <a:lnTo>
                      <a:pt x="166" y="82"/>
                    </a:lnTo>
                    <a:lnTo>
                      <a:pt x="165" y="83"/>
                    </a:lnTo>
                    <a:lnTo>
                      <a:pt x="165" y="84"/>
                    </a:lnTo>
                    <a:lnTo>
                      <a:pt x="164" y="84"/>
                    </a:lnTo>
                    <a:lnTo>
                      <a:pt x="163" y="85"/>
                    </a:lnTo>
                    <a:lnTo>
                      <a:pt x="162" y="86"/>
                    </a:lnTo>
                    <a:lnTo>
                      <a:pt x="162" y="86"/>
                    </a:lnTo>
                    <a:lnTo>
                      <a:pt x="161" y="87"/>
                    </a:lnTo>
                    <a:lnTo>
                      <a:pt x="160" y="88"/>
                    </a:lnTo>
                    <a:lnTo>
                      <a:pt x="159" y="90"/>
                    </a:lnTo>
                    <a:lnTo>
                      <a:pt x="159" y="91"/>
                    </a:lnTo>
                    <a:lnTo>
                      <a:pt x="158" y="92"/>
                    </a:lnTo>
                    <a:lnTo>
                      <a:pt x="157" y="93"/>
                    </a:lnTo>
                    <a:lnTo>
                      <a:pt x="156" y="94"/>
                    </a:lnTo>
                    <a:lnTo>
                      <a:pt x="155" y="95"/>
                    </a:lnTo>
                    <a:lnTo>
                      <a:pt x="154" y="96"/>
                    </a:lnTo>
                    <a:lnTo>
                      <a:pt x="153" y="97"/>
                    </a:lnTo>
                    <a:lnTo>
                      <a:pt x="152" y="98"/>
                    </a:lnTo>
                    <a:lnTo>
                      <a:pt x="151" y="99"/>
                    </a:lnTo>
                    <a:lnTo>
                      <a:pt x="150" y="100"/>
                    </a:lnTo>
                    <a:lnTo>
                      <a:pt x="149" y="101"/>
                    </a:lnTo>
                    <a:lnTo>
                      <a:pt x="149" y="103"/>
                    </a:lnTo>
                    <a:lnTo>
                      <a:pt x="147" y="104"/>
                    </a:lnTo>
                    <a:lnTo>
                      <a:pt x="146" y="105"/>
                    </a:lnTo>
                    <a:lnTo>
                      <a:pt x="145" y="106"/>
                    </a:lnTo>
                    <a:lnTo>
                      <a:pt x="144" y="107"/>
                    </a:lnTo>
                    <a:lnTo>
                      <a:pt x="143" y="108"/>
                    </a:lnTo>
                    <a:lnTo>
                      <a:pt x="141" y="110"/>
                    </a:lnTo>
                    <a:lnTo>
                      <a:pt x="140" y="111"/>
                    </a:lnTo>
                    <a:lnTo>
                      <a:pt x="139" y="112"/>
                    </a:lnTo>
                    <a:lnTo>
                      <a:pt x="139" y="114"/>
                    </a:lnTo>
                    <a:lnTo>
                      <a:pt x="137" y="115"/>
                    </a:lnTo>
                    <a:lnTo>
                      <a:pt x="136" y="116"/>
                    </a:lnTo>
                    <a:lnTo>
                      <a:pt x="135" y="117"/>
                    </a:lnTo>
                    <a:lnTo>
                      <a:pt x="133" y="118"/>
                    </a:lnTo>
                    <a:lnTo>
                      <a:pt x="132" y="120"/>
                    </a:lnTo>
                    <a:lnTo>
                      <a:pt x="131" y="121"/>
                    </a:lnTo>
                    <a:lnTo>
                      <a:pt x="131" y="121"/>
                    </a:lnTo>
                    <a:lnTo>
                      <a:pt x="130" y="123"/>
                    </a:lnTo>
                    <a:lnTo>
                      <a:pt x="129" y="124"/>
                    </a:lnTo>
                    <a:lnTo>
                      <a:pt x="127" y="125"/>
                    </a:lnTo>
                    <a:lnTo>
                      <a:pt x="126" y="126"/>
                    </a:lnTo>
                    <a:lnTo>
                      <a:pt x="125" y="127"/>
                    </a:lnTo>
                    <a:lnTo>
                      <a:pt x="123" y="129"/>
                    </a:lnTo>
                    <a:lnTo>
                      <a:pt x="122" y="130"/>
                    </a:lnTo>
                    <a:lnTo>
                      <a:pt x="120" y="131"/>
                    </a:lnTo>
                    <a:lnTo>
                      <a:pt x="120" y="133"/>
                    </a:lnTo>
                    <a:lnTo>
                      <a:pt x="118" y="134"/>
                    </a:lnTo>
                    <a:lnTo>
                      <a:pt x="117" y="135"/>
                    </a:lnTo>
                    <a:lnTo>
                      <a:pt x="115" y="136"/>
                    </a:lnTo>
                    <a:lnTo>
                      <a:pt x="114" y="138"/>
                    </a:lnTo>
                    <a:lnTo>
                      <a:pt x="112" y="139"/>
                    </a:lnTo>
                    <a:lnTo>
                      <a:pt x="111" y="140"/>
                    </a:lnTo>
                    <a:lnTo>
                      <a:pt x="110" y="142"/>
                    </a:lnTo>
                    <a:lnTo>
                      <a:pt x="109" y="143"/>
                    </a:lnTo>
                    <a:lnTo>
                      <a:pt x="107" y="144"/>
                    </a:lnTo>
                    <a:lnTo>
                      <a:pt x="106" y="145"/>
                    </a:lnTo>
                    <a:lnTo>
                      <a:pt x="104" y="146"/>
                    </a:lnTo>
                    <a:lnTo>
                      <a:pt x="103" y="148"/>
                    </a:lnTo>
                    <a:lnTo>
                      <a:pt x="101" y="149"/>
                    </a:lnTo>
                    <a:lnTo>
                      <a:pt x="101" y="150"/>
                    </a:lnTo>
                    <a:lnTo>
                      <a:pt x="99" y="152"/>
                    </a:lnTo>
                    <a:lnTo>
                      <a:pt x="97" y="153"/>
                    </a:lnTo>
                    <a:lnTo>
                      <a:pt x="96" y="154"/>
                    </a:lnTo>
                    <a:lnTo>
                      <a:pt x="94" y="155"/>
                    </a:lnTo>
                    <a:lnTo>
                      <a:pt x="93" y="156"/>
                    </a:lnTo>
                    <a:lnTo>
                      <a:pt x="92" y="157"/>
                    </a:lnTo>
                    <a:lnTo>
                      <a:pt x="90" y="158"/>
                    </a:lnTo>
                    <a:lnTo>
                      <a:pt x="90" y="159"/>
                    </a:lnTo>
                    <a:lnTo>
                      <a:pt x="89" y="160"/>
                    </a:lnTo>
                    <a:lnTo>
                      <a:pt x="88" y="160"/>
                    </a:lnTo>
                    <a:lnTo>
                      <a:pt x="87" y="161"/>
                    </a:lnTo>
                    <a:lnTo>
                      <a:pt x="87" y="162"/>
                    </a:lnTo>
                    <a:lnTo>
                      <a:pt x="86" y="162"/>
                    </a:lnTo>
                    <a:lnTo>
                      <a:pt x="85" y="163"/>
                    </a:lnTo>
                    <a:lnTo>
                      <a:pt x="84" y="163"/>
                    </a:lnTo>
                    <a:lnTo>
                      <a:pt x="83" y="163"/>
                    </a:lnTo>
                    <a:lnTo>
                      <a:pt x="83" y="164"/>
                    </a:lnTo>
                    <a:lnTo>
                      <a:pt x="82" y="164"/>
                    </a:lnTo>
                    <a:lnTo>
                      <a:pt x="82" y="165"/>
                    </a:lnTo>
                    <a:lnTo>
                      <a:pt x="81" y="165"/>
                    </a:lnTo>
                    <a:lnTo>
                      <a:pt x="80" y="166"/>
                    </a:lnTo>
                    <a:lnTo>
                      <a:pt x="80" y="166"/>
                    </a:lnTo>
                    <a:lnTo>
                      <a:pt x="79" y="167"/>
                    </a:lnTo>
                    <a:lnTo>
                      <a:pt x="78" y="168"/>
                    </a:lnTo>
                    <a:lnTo>
                      <a:pt x="77" y="168"/>
                    </a:lnTo>
                    <a:lnTo>
                      <a:pt x="76" y="169"/>
                    </a:lnTo>
                    <a:lnTo>
                      <a:pt x="76" y="169"/>
                    </a:lnTo>
                    <a:lnTo>
                      <a:pt x="75" y="170"/>
                    </a:lnTo>
                    <a:lnTo>
                      <a:pt x="74" y="170"/>
                    </a:lnTo>
                    <a:lnTo>
                      <a:pt x="73" y="171"/>
                    </a:lnTo>
                    <a:lnTo>
                      <a:pt x="73" y="171"/>
                    </a:lnTo>
                    <a:lnTo>
                      <a:pt x="73" y="172"/>
                    </a:lnTo>
                    <a:lnTo>
                      <a:pt x="72" y="172"/>
                    </a:lnTo>
                    <a:lnTo>
                      <a:pt x="71" y="173"/>
                    </a:lnTo>
                    <a:lnTo>
                      <a:pt x="70" y="173"/>
                    </a:lnTo>
                    <a:lnTo>
                      <a:pt x="69" y="173"/>
                    </a:lnTo>
                    <a:lnTo>
                      <a:pt x="69" y="173"/>
                    </a:lnTo>
                    <a:lnTo>
                      <a:pt x="68" y="174"/>
                    </a:lnTo>
                    <a:lnTo>
                      <a:pt x="67" y="174"/>
                    </a:lnTo>
                    <a:lnTo>
                      <a:pt x="66" y="175"/>
                    </a:lnTo>
                    <a:lnTo>
                      <a:pt x="65" y="175"/>
                    </a:lnTo>
                    <a:lnTo>
                      <a:pt x="65" y="176"/>
                    </a:lnTo>
                    <a:lnTo>
                      <a:pt x="64" y="176"/>
                    </a:lnTo>
                    <a:lnTo>
                      <a:pt x="63" y="177"/>
                    </a:lnTo>
                    <a:lnTo>
                      <a:pt x="63" y="177"/>
                    </a:lnTo>
                    <a:lnTo>
                      <a:pt x="63" y="177"/>
                    </a:lnTo>
                    <a:lnTo>
                      <a:pt x="62" y="178"/>
                    </a:lnTo>
                    <a:lnTo>
                      <a:pt x="61" y="178"/>
                    </a:lnTo>
                    <a:lnTo>
                      <a:pt x="61" y="179"/>
                    </a:lnTo>
                    <a:lnTo>
                      <a:pt x="60" y="179"/>
                    </a:lnTo>
                    <a:lnTo>
                      <a:pt x="59" y="179"/>
                    </a:lnTo>
                    <a:lnTo>
                      <a:pt x="59" y="179"/>
                    </a:lnTo>
                    <a:lnTo>
                      <a:pt x="58" y="180"/>
                    </a:lnTo>
                    <a:lnTo>
                      <a:pt x="57" y="180"/>
                    </a:lnTo>
                    <a:lnTo>
                      <a:pt x="56" y="181"/>
                    </a:lnTo>
                    <a:lnTo>
                      <a:pt x="55" y="181"/>
                    </a:lnTo>
                    <a:lnTo>
                      <a:pt x="55" y="181"/>
                    </a:lnTo>
                    <a:lnTo>
                      <a:pt x="54" y="182"/>
                    </a:lnTo>
                    <a:lnTo>
                      <a:pt x="53" y="182"/>
                    </a:lnTo>
                    <a:lnTo>
                      <a:pt x="53" y="182"/>
                    </a:lnTo>
                    <a:lnTo>
                      <a:pt x="53" y="182"/>
                    </a:lnTo>
                    <a:lnTo>
                      <a:pt x="52" y="182"/>
                    </a:lnTo>
                    <a:lnTo>
                      <a:pt x="51" y="182"/>
                    </a:lnTo>
                    <a:lnTo>
                      <a:pt x="50" y="183"/>
                    </a:lnTo>
                    <a:lnTo>
                      <a:pt x="49" y="183"/>
                    </a:lnTo>
                    <a:lnTo>
                      <a:pt x="49" y="183"/>
                    </a:lnTo>
                    <a:lnTo>
                      <a:pt x="48" y="184"/>
                    </a:lnTo>
                    <a:lnTo>
                      <a:pt x="47" y="184"/>
                    </a:lnTo>
                    <a:lnTo>
                      <a:pt x="46" y="184"/>
                    </a:lnTo>
                    <a:lnTo>
                      <a:pt x="46" y="184"/>
                    </a:lnTo>
                    <a:lnTo>
                      <a:pt x="45" y="185"/>
                    </a:lnTo>
                    <a:lnTo>
                      <a:pt x="44" y="185"/>
                    </a:lnTo>
                    <a:lnTo>
                      <a:pt x="44" y="185"/>
                    </a:lnTo>
                    <a:lnTo>
                      <a:pt x="43" y="185"/>
                    </a:lnTo>
                    <a:lnTo>
                      <a:pt x="43" y="185"/>
                    </a:lnTo>
                    <a:lnTo>
                      <a:pt x="42" y="186"/>
                    </a:lnTo>
                    <a:lnTo>
                      <a:pt x="41" y="186"/>
                    </a:lnTo>
                    <a:lnTo>
                      <a:pt x="40" y="186"/>
                    </a:lnTo>
                    <a:lnTo>
                      <a:pt x="39" y="186"/>
                    </a:lnTo>
                    <a:lnTo>
                      <a:pt x="39" y="186"/>
                    </a:lnTo>
                    <a:lnTo>
                      <a:pt x="38" y="187"/>
                    </a:lnTo>
                    <a:lnTo>
                      <a:pt x="37" y="187"/>
                    </a:lnTo>
                    <a:lnTo>
                      <a:pt x="36" y="187"/>
                    </a:lnTo>
                    <a:lnTo>
                      <a:pt x="36" y="187"/>
                    </a:lnTo>
                    <a:lnTo>
                      <a:pt x="35" y="187"/>
                    </a:lnTo>
                    <a:lnTo>
                      <a:pt x="34" y="187"/>
                    </a:lnTo>
                    <a:lnTo>
                      <a:pt x="34" y="187"/>
                    </a:lnTo>
                    <a:lnTo>
                      <a:pt x="33" y="187"/>
                    </a:lnTo>
                    <a:lnTo>
                      <a:pt x="33" y="187"/>
                    </a:lnTo>
                    <a:lnTo>
                      <a:pt x="32" y="187"/>
                    </a:lnTo>
                    <a:lnTo>
                      <a:pt x="31" y="187"/>
                    </a:lnTo>
                    <a:lnTo>
                      <a:pt x="30" y="187"/>
                    </a:lnTo>
                    <a:lnTo>
                      <a:pt x="29" y="187"/>
                    </a:lnTo>
                    <a:lnTo>
                      <a:pt x="29" y="187"/>
                    </a:lnTo>
                    <a:lnTo>
                      <a:pt x="28" y="187"/>
                    </a:lnTo>
                    <a:lnTo>
                      <a:pt x="27" y="187"/>
                    </a:lnTo>
                    <a:lnTo>
                      <a:pt x="26" y="187"/>
                    </a:lnTo>
                    <a:lnTo>
                      <a:pt x="25" y="187"/>
                    </a:lnTo>
                    <a:lnTo>
                      <a:pt x="25" y="187"/>
                    </a:lnTo>
                    <a:lnTo>
                      <a:pt x="25" y="187"/>
                    </a:lnTo>
                    <a:lnTo>
                      <a:pt x="24" y="187"/>
                    </a:lnTo>
                    <a:lnTo>
                      <a:pt x="24" y="187"/>
                    </a:lnTo>
                    <a:lnTo>
                      <a:pt x="23" y="187"/>
                    </a:lnTo>
                    <a:lnTo>
                      <a:pt x="23" y="187"/>
                    </a:lnTo>
                    <a:lnTo>
                      <a:pt x="23" y="186"/>
                    </a:lnTo>
                    <a:lnTo>
                      <a:pt x="22" y="186"/>
                    </a:lnTo>
                    <a:lnTo>
                      <a:pt x="22" y="186"/>
                    </a:lnTo>
                    <a:lnTo>
                      <a:pt x="21" y="186"/>
                    </a:lnTo>
                    <a:lnTo>
                      <a:pt x="21" y="186"/>
                    </a:lnTo>
                    <a:lnTo>
                      <a:pt x="21" y="186"/>
                    </a:lnTo>
                    <a:lnTo>
                      <a:pt x="20" y="186"/>
                    </a:lnTo>
                    <a:lnTo>
                      <a:pt x="20" y="186"/>
                    </a:lnTo>
                    <a:lnTo>
                      <a:pt x="19" y="186"/>
                    </a:lnTo>
                    <a:lnTo>
                      <a:pt x="19" y="185"/>
                    </a:lnTo>
                    <a:lnTo>
                      <a:pt x="19" y="185"/>
                    </a:lnTo>
                    <a:lnTo>
                      <a:pt x="18" y="185"/>
                    </a:lnTo>
                    <a:lnTo>
                      <a:pt x="18" y="185"/>
                    </a:lnTo>
                    <a:lnTo>
                      <a:pt x="18" y="185"/>
                    </a:lnTo>
                    <a:lnTo>
                      <a:pt x="17" y="185"/>
                    </a:lnTo>
                    <a:lnTo>
                      <a:pt x="17" y="185"/>
                    </a:lnTo>
                    <a:lnTo>
                      <a:pt x="16" y="184"/>
                    </a:lnTo>
                    <a:lnTo>
                      <a:pt x="16" y="184"/>
                    </a:lnTo>
                    <a:lnTo>
                      <a:pt x="16" y="184"/>
                    </a:lnTo>
                    <a:lnTo>
                      <a:pt x="15" y="184"/>
                    </a:lnTo>
                    <a:lnTo>
                      <a:pt x="15" y="184"/>
                    </a:lnTo>
                    <a:lnTo>
                      <a:pt x="15" y="184"/>
                    </a:lnTo>
                    <a:lnTo>
                      <a:pt x="15" y="183"/>
                    </a:lnTo>
                    <a:lnTo>
                      <a:pt x="15" y="183"/>
                    </a:lnTo>
                    <a:lnTo>
                      <a:pt x="14" y="183"/>
                    </a:lnTo>
                    <a:lnTo>
                      <a:pt x="14" y="183"/>
                    </a:lnTo>
                    <a:lnTo>
                      <a:pt x="14" y="183"/>
                    </a:lnTo>
                    <a:lnTo>
                      <a:pt x="13" y="182"/>
                    </a:lnTo>
                    <a:lnTo>
                      <a:pt x="13" y="182"/>
                    </a:lnTo>
                    <a:lnTo>
                      <a:pt x="13" y="182"/>
                    </a:lnTo>
                    <a:lnTo>
                      <a:pt x="12" y="182"/>
                    </a:lnTo>
                    <a:lnTo>
                      <a:pt x="12" y="182"/>
                    </a:lnTo>
                    <a:lnTo>
                      <a:pt x="12" y="182"/>
                    </a:lnTo>
                    <a:lnTo>
                      <a:pt x="11" y="182"/>
                    </a:lnTo>
                    <a:lnTo>
                      <a:pt x="11" y="182"/>
                    </a:lnTo>
                    <a:lnTo>
                      <a:pt x="11" y="181"/>
                    </a:lnTo>
                    <a:lnTo>
                      <a:pt x="10" y="181"/>
                    </a:lnTo>
                    <a:lnTo>
                      <a:pt x="10" y="181"/>
                    </a:lnTo>
                    <a:lnTo>
                      <a:pt x="10" y="181"/>
                    </a:lnTo>
                    <a:lnTo>
                      <a:pt x="9" y="180"/>
                    </a:lnTo>
                    <a:lnTo>
                      <a:pt x="9" y="180"/>
                    </a:lnTo>
                    <a:lnTo>
                      <a:pt x="9" y="180"/>
                    </a:lnTo>
                    <a:lnTo>
                      <a:pt x="8" y="180"/>
                    </a:lnTo>
                    <a:lnTo>
                      <a:pt x="8" y="179"/>
                    </a:lnTo>
                    <a:lnTo>
                      <a:pt x="8" y="179"/>
                    </a:lnTo>
                    <a:lnTo>
                      <a:pt x="7" y="179"/>
                    </a:lnTo>
                    <a:lnTo>
                      <a:pt x="7" y="178"/>
                    </a:lnTo>
                    <a:lnTo>
                      <a:pt x="7" y="178"/>
                    </a:lnTo>
                    <a:lnTo>
                      <a:pt x="7" y="178"/>
                    </a:lnTo>
                    <a:lnTo>
                      <a:pt x="6" y="178"/>
                    </a:lnTo>
                    <a:lnTo>
                      <a:pt x="6" y="177"/>
                    </a:lnTo>
                    <a:lnTo>
                      <a:pt x="6" y="177"/>
                    </a:lnTo>
                    <a:lnTo>
                      <a:pt x="6" y="177"/>
                    </a:lnTo>
                    <a:lnTo>
                      <a:pt x="6" y="176"/>
                    </a:lnTo>
                    <a:lnTo>
                      <a:pt x="6" y="176"/>
                    </a:lnTo>
                    <a:lnTo>
                      <a:pt x="6" y="176"/>
                    </a:lnTo>
                    <a:lnTo>
                      <a:pt x="5" y="175"/>
                    </a:lnTo>
                    <a:lnTo>
                      <a:pt x="5" y="175"/>
                    </a:lnTo>
                    <a:lnTo>
                      <a:pt x="5" y="175"/>
                    </a:lnTo>
                    <a:lnTo>
                      <a:pt x="5" y="174"/>
                    </a:lnTo>
                    <a:lnTo>
                      <a:pt x="5" y="174"/>
                    </a:lnTo>
                    <a:lnTo>
                      <a:pt x="4" y="174"/>
                    </a:lnTo>
                    <a:lnTo>
                      <a:pt x="4" y="173"/>
                    </a:lnTo>
                    <a:lnTo>
                      <a:pt x="4" y="173"/>
                    </a:lnTo>
                    <a:lnTo>
                      <a:pt x="4" y="173"/>
                    </a:lnTo>
                    <a:lnTo>
                      <a:pt x="3" y="173"/>
                    </a:lnTo>
                    <a:lnTo>
                      <a:pt x="3" y="173"/>
                    </a:lnTo>
                    <a:lnTo>
                      <a:pt x="3" y="173"/>
                    </a:lnTo>
                    <a:lnTo>
                      <a:pt x="3" y="172"/>
                    </a:lnTo>
                    <a:lnTo>
                      <a:pt x="3" y="172"/>
                    </a:lnTo>
                    <a:lnTo>
                      <a:pt x="3" y="171"/>
                    </a:lnTo>
                    <a:lnTo>
                      <a:pt x="2" y="171"/>
                    </a:lnTo>
                    <a:lnTo>
                      <a:pt x="2" y="171"/>
                    </a:lnTo>
                    <a:lnTo>
                      <a:pt x="2" y="170"/>
                    </a:lnTo>
                    <a:lnTo>
                      <a:pt x="2" y="170"/>
                    </a:lnTo>
                    <a:lnTo>
                      <a:pt x="2" y="170"/>
                    </a:lnTo>
                    <a:lnTo>
                      <a:pt x="2" y="169"/>
                    </a:lnTo>
                    <a:lnTo>
                      <a:pt x="2" y="169"/>
                    </a:lnTo>
                    <a:lnTo>
                      <a:pt x="1" y="168"/>
                    </a:lnTo>
                    <a:lnTo>
                      <a:pt x="1" y="168"/>
                    </a:lnTo>
                    <a:lnTo>
                      <a:pt x="1" y="168"/>
                    </a:lnTo>
                    <a:lnTo>
                      <a:pt x="1" y="167"/>
                    </a:lnTo>
                    <a:lnTo>
                      <a:pt x="1" y="167"/>
                    </a:lnTo>
                    <a:lnTo>
                      <a:pt x="1" y="166"/>
                    </a:lnTo>
                    <a:lnTo>
                      <a:pt x="1" y="166"/>
                    </a:lnTo>
                    <a:lnTo>
                      <a:pt x="1" y="166"/>
                    </a:lnTo>
                    <a:lnTo>
                      <a:pt x="1" y="165"/>
                    </a:lnTo>
                    <a:lnTo>
                      <a:pt x="1" y="165"/>
                    </a:lnTo>
                    <a:lnTo>
                      <a:pt x="1" y="164"/>
                    </a:lnTo>
                    <a:lnTo>
                      <a:pt x="0" y="164"/>
                    </a:lnTo>
                    <a:lnTo>
                      <a:pt x="0" y="164"/>
                    </a:lnTo>
                    <a:lnTo>
                      <a:pt x="0" y="163"/>
                    </a:lnTo>
                    <a:lnTo>
                      <a:pt x="0" y="163"/>
                    </a:lnTo>
                    <a:lnTo>
                      <a:pt x="0" y="163"/>
                    </a:lnTo>
                    <a:lnTo>
                      <a:pt x="0" y="163"/>
                    </a:lnTo>
                    <a:lnTo>
                      <a:pt x="0" y="163"/>
                    </a:lnTo>
                    <a:lnTo>
                      <a:pt x="0" y="162"/>
                    </a:lnTo>
                    <a:lnTo>
                      <a:pt x="0" y="162"/>
                    </a:lnTo>
                    <a:lnTo>
                      <a:pt x="0" y="162"/>
                    </a:lnTo>
                    <a:lnTo>
                      <a:pt x="0" y="161"/>
                    </a:lnTo>
                    <a:lnTo>
                      <a:pt x="0" y="160"/>
                    </a:lnTo>
                    <a:lnTo>
                      <a:pt x="0" y="159"/>
                    </a:lnTo>
                    <a:lnTo>
                      <a:pt x="0" y="159"/>
                    </a:lnTo>
                    <a:lnTo>
                      <a:pt x="0" y="158"/>
                    </a:lnTo>
                    <a:lnTo>
                      <a:pt x="0" y="157"/>
                    </a:lnTo>
                    <a:lnTo>
                      <a:pt x="0" y="156"/>
                    </a:lnTo>
                    <a:lnTo>
                      <a:pt x="1" y="156"/>
                    </a:lnTo>
                    <a:lnTo>
                      <a:pt x="1" y="155"/>
                    </a:lnTo>
                    <a:lnTo>
                      <a:pt x="1" y="154"/>
                    </a:lnTo>
                    <a:lnTo>
                      <a:pt x="1" y="154"/>
                    </a:lnTo>
                    <a:lnTo>
                      <a:pt x="1" y="154"/>
                    </a:lnTo>
                    <a:lnTo>
                      <a:pt x="1" y="153"/>
                    </a:lnTo>
                    <a:lnTo>
                      <a:pt x="1" y="152"/>
                    </a:lnTo>
                    <a:lnTo>
                      <a:pt x="2" y="151"/>
                    </a:lnTo>
                    <a:lnTo>
                      <a:pt x="2" y="151"/>
                    </a:lnTo>
                    <a:lnTo>
                      <a:pt x="2" y="150"/>
                    </a:lnTo>
                    <a:lnTo>
                      <a:pt x="2" y="149"/>
                    </a:lnTo>
                    <a:lnTo>
                      <a:pt x="3" y="148"/>
                    </a:lnTo>
                    <a:lnTo>
                      <a:pt x="3" y="148"/>
                    </a:lnTo>
                    <a:lnTo>
                      <a:pt x="3" y="147"/>
                    </a:lnTo>
                    <a:lnTo>
                      <a:pt x="3" y="146"/>
                    </a:lnTo>
                    <a:lnTo>
                      <a:pt x="4" y="146"/>
                    </a:lnTo>
                    <a:lnTo>
                      <a:pt x="4" y="145"/>
                    </a:lnTo>
                    <a:lnTo>
                      <a:pt x="4" y="144"/>
                    </a:lnTo>
                    <a:lnTo>
                      <a:pt x="5" y="144"/>
                    </a:lnTo>
                    <a:lnTo>
                      <a:pt x="5" y="144"/>
                    </a:lnTo>
                    <a:lnTo>
                      <a:pt x="5" y="143"/>
                    </a:lnTo>
                    <a:lnTo>
                      <a:pt x="6" y="142"/>
                    </a:lnTo>
                    <a:lnTo>
                      <a:pt x="6" y="142"/>
                    </a:lnTo>
                    <a:lnTo>
                      <a:pt x="6" y="141"/>
                    </a:lnTo>
                    <a:lnTo>
                      <a:pt x="6" y="140"/>
                    </a:lnTo>
                    <a:lnTo>
                      <a:pt x="6" y="140"/>
                    </a:lnTo>
                    <a:lnTo>
                      <a:pt x="6" y="139"/>
                    </a:lnTo>
                    <a:lnTo>
                      <a:pt x="7" y="138"/>
                    </a:lnTo>
                    <a:lnTo>
                      <a:pt x="7" y="137"/>
                    </a:lnTo>
                    <a:lnTo>
                      <a:pt x="8" y="137"/>
                    </a:lnTo>
                    <a:lnTo>
                      <a:pt x="8" y="136"/>
                    </a:lnTo>
                    <a:lnTo>
                      <a:pt x="8" y="135"/>
                    </a:lnTo>
                    <a:lnTo>
                      <a:pt x="9" y="135"/>
                    </a:lnTo>
                    <a:lnTo>
                      <a:pt x="9" y="134"/>
                    </a:lnTo>
                    <a:lnTo>
                      <a:pt x="10" y="134"/>
                    </a:lnTo>
                    <a:lnTo>
                      <a:pt x="10" y="134"/>
                    </a:lnTo>
                    <a:lnTo>
                      <a:pt x="11" y="133"/>
                    </a:lnTo>
                    <a:lnTo>
                      <a:pt x="11" y="132"/>
                    </a:lnTo>
                    <a:lnTo>
                      <a:pt x="12" y="131"/>
                    </a:lnTo>
                    <a:lnTo>
                      <a:pt x="12" y="131"/>
                    </a:lnTo>
                    <a:lnTo>
                      <a:pt x="13" y="130"/>
                    </a:lnTo>
                    <a:lnTo>
                      <a:pt x="13" y="129"/>
                    </a:lnTo>
                    <a:lnTo>
                      <a:pt x="14" y="129"/>
                    </a:lnTo>
                    <a:lnTo>
                      <a:pt x="14" y="128"/>
                    </a:lnTo>
                    <a:lnTo>
                      <a:pt x="15" y="127"/>
                    </a:lnTo>
                    <a:lnTo>
                      <a:pt x="15" y="126"/>
                    </a:lnTo>
                    <a:lnTo>
                      <a:pt x="15" y="126"/>
                    </a:lnTo>
                    <a:lnTo>
                      <a:pt x="15" y="125"/>
                    </a:lnTo>
                    <a:lnTo>
                      <a:pt x="16" y="125"/>
                    </a:lnTo>
                    <a:lnTo>
                      <a:pt x="16" y="125"/>
                    </a:lnTo>
                    <a:lnTo>
                      <a:pt x="17" y="124"/>
                    </a:lnTo>
                    <a:lnTo>
                      <a:pt x="17" y="123"/>
                    </a:lnTo>
                    <a:lnTo>
                      <a:pt x="18" y="123"/>
                    </a:lnTo>
                    <a:lnTo>
                      <a:pt x="18" y="122"/>
                    </a:lnTo>
                    <a:lnTo>
                      <a:pt x="19" y="121"/>
                    </a:lnTo>
                    <a:lnTo>
                      <a:pt x="20" y="120"/>
                    </a:lnTo>
                    <a:lnTo>
                      <a:pt x="20" y="120"/>
                    </a:lnTo>
                    <a:lnTo>
                      <a:pt x="21" y="119"/>
                    </a:lnTo>
                    <a:lnTo>
                      <a:pt x="21" y="118"/>
                    </a:lnTo>
                    <a:lnTo>
                      <a:pt x="22" y="118"/>
                    </a:lnTo>
                    <a:lnTo>
                      <a:pt x="23" y="117"/>
                    </a:lnTo>
                    <a:lnTo>
                      <a:pt x="23" y="116"/>
                    </a:lnTo>
                    <a:lnTo>
                      <a:pt x="24" y="115"/>
                    </a:lnTo>
                    <a:lnTo>
                      <a:pt x="24" y="115"/>
                    </a:lnTo>
                    <a:lnTo>
                      <a:pt x="25" y="115"/>
                    </a:lnTo>
                    <a:lnTo>
                      <a:pt x="25" y="114"/>
                    </a:lnTo>
                    <a:lnTo>
                      <a:pt x="25" y="114"/>
                    </a:lnTo>
                    <a:lnTo>
                      <a:pt x="26" y="113"/>
                    </a:lnTo>
                    <a:lnTo>
                      <a:pt x="27" y="112"/>
                    </a:lnTo>
                    <a:lnTo>
                      <a:pt x="28" y="111"/>
                    </a:lnTo>
                    <a:lnTo>
                      <a:pt x="29" y="109"/>
                    </a:lnTo>
                    <a:lnTo>
                      <a:pt x="30" y="108"/>
                    </a:lnTo>
                    <a:lnTo>
                      <a:pt x="32" y="106"/>
                    </a:lnTo>
                    <a:lnTo>
                      <a:pt x="33" y="106"/>
                    </a:lnTo>
                    <a:lnTo>
                      <a:pt x="34" y="105"/>
                    </a:lnTo>
                    <a:lnTo>
                      <a:pt x="35" y="103"/>
                    </a:lnTo>
                    <a:lnTo>
                      <a:pt x="36" y="102"/>
                    </a:lnTo>
                    <a:lnTo>
                      <a:pt x="38" y="100"/>
                    </a:lnTo>
                    <a:lnTo>
                      <a:pt x="39" y="99"/>
                    </a:lnTo>
                    <a:lnTo>
                      <a:pt x="40" y="98"/>
                    </a:lnTo>
                    <a:lnTo>
                      <a:pt x="42" y="96"/>
                    </a:lnTo>
                    <a:lnTo>
                      <a:pt x="43" y="96"/>
                    </a:lnTo>
                    <a:lnTo>
                      <a:pt x="43" y="96"/>
                    </a:lnTo>
                    <a:lnTo>
                      <a:pt x="44" y="94"/>
                    </a:lnTo>
                    <a:lnTo>
                      <a:pt x="45" y="93"/>
                    </a:lnTo>
                    <a:lnTo>
                      <a:pt x="47" y="92"/>
                    </a:lnTo>
                    <a:lnTo>
                      <a:pt x="48" y="90"/>
                    </a:lnTo>
                    <a:lnTo>
                      <a:pt x="50" y="89"/>
                    </a:lnTo>
                    <a:lnTo>
                      <a:pt x="51" y="88"/>
                    </a:lnTo>
                    <a:lnTo>
                      <a:pt x="53" y="86"/>
                    </a:lnTo>
                    <a:lnTo>
                      <a:pt x="53" y="86"/>
                    </a:lnTo>
                    <a:lnTo>
                      <a:pt x="54" y="85"/>
                    </a:lnTo>
                    <a:lnTo>
                      <a:pt x="56" y="83"/>
                    </a:lnTo>
                    <a:lnTo>
                      <a:pt x="57" y="82"/>
                    </a:lnTo>
                    <a:lnTo>
                      <a:pt x="59" y="81"/>
                    </a:lnTo>
                    <a:lnTo>
                      <a:pt x="60" y="79"/>
                    </a:lnTo>
                    <a:lnTo>
                      <a:pt x="62" y="78"/>
                    </a:lnTo>
                    <a:lnTo>
                      <a:pt x="63" y="77"/>
                    </a:lnTo>
                    <a:lnTo>
                      <a:pt x="64" y="76"/>
                    </a:lnTo>
                    <a:lnTo>
                      <a:pt x="65" y="75"/>
                    </a:lnTo>
                    <a:lnTo>
                      <a:pt x="67" y="74"/>
                    </a:lnTo>
                    <a:lnTo>
                      <a:pt x="68" y="73"/>
                    </a:lnTo>
                    <a:lnTo>
                      <a:pt x="70" y="71"/>
                    </a:lnTo>
                    <a:lnTo>
                      <a:pt x="71" y="70"/>
                    </a:lnTo>
                    <a:lnTo>
                      <a:pt x="72" y="69"/>
                    </a:lnTo>
                    <a:lnTo>
                      <a:pt x="73" y="68"/>
                    </a:lnTo>
                    <a:lnTo>
                      <a:pt x="74" y="67"/>
                    </a:lnTo>
                    <a:lnTo>
                      <a:pt x="77" y="65"/>
                    </a:lnTo>
                    <a:lnTo>
                      <a:pt x="80" y="63"/>
                    </a:lnTo>
                    <a:lnTo>
                      <a:pt x="82" y="61"/>
                    </a:lnTo>
                    <a:lnTo>
                      <a:pt x="84" y="59"/>
                    </a:lnTo>
                    <a:lnTo>
                      <a:pt x="86" y="57"/>
                    </a:lnTo>
                    <a:lnTo>
                      <a:pt x="89" y="55"/>
                    </a:lnTo>
                    <a:lnTo>
                      <a:pt x="91" y="53"/>
                    </a:lnTo>
                    <a:lnTo>
                      <a:pt x="93" y="52"/>
                    </a:lnTo>
                    <a:lnTo>
                      <a:pt x="97" y="48"/>
                    </a:lnTo>
                    <a:lnTo>
                      <a:pt x="101" y="46"/>
                    </a:lnTo>
                    <a:lnTo>
                      <a:pt x="101" y="45"/>
                    </a:lnTo>
                    <a:lnTo>
                      <a:pt x="103" y="43"/>
                    </a:lnTo>
                    <a:lnTo>
                      <a:pt x="105" y="42"/>
                    </a:lnTo>
                    <a:lnTo>
                      <a:pt x="106" y="41"/>
                    </a:lnTo>
                    <a:lnTo>
                      <a:pt x="106" y="40"/>
                    </a:lnTo>
                    <a:lnTo>
                      <a:pt x="107" y="40"/>
                    </a:lnTo>
                    <a:lnTo>
                      <a:pt x="108" y="39"/>
                    </a:lnTo>
                    <a:lnTo>
                      <a:pt x="108" y="39"/>
                    </a:lnTo>
                    <a:lnTo>
                      <a:pt x="109" y="38"/>
                    </a:lnTo>
                    <a:lnTo>
                      <a:pt x="109" y="38"/>
                    </a:lnTo>
                    <a:lnTo>
                      <a:pt x="110" y="38"/>
                    </a:lnTo>
                    <a:lnTo>
                      <a:pt x="110" y="38"/>
                    </a:lnTo>
                    <a:lnTo>
                      <a:pt x="111" y="38"/>
                    </a:lnTo>
                    <a:lnTo>
                      <a:pt x="111" y="37"/>
                    </a:lnTo>
                    <a:lnTo>
                      <a:pt x="111" y="37"/>
                    </a:lnTo>
                    <a:lnTo>
                      <a:pt x="112" y="36"/>
                    </a:lnTo>
                    <a:lnTo>
                      <a:pt x="112" y="36"/>
                    </a:lnTo>
                    <a:lnTo>
                      <a:pt x="113" y="35"/>
                    </a:lnTo>
                    <a:lnTo>
                      <a:pt x="113" y="35"/>
                    </a:lnTo>
                    <a:lnTo>
                      <a:pt x="114" y="34"/>
                    </a:lnTo>
                    <a:lnTo>
                      <a:pt x="115" y="34"/>
                    </a:lnTo>
                    <a:lnTo>
                      <a:pt x="115" y="33"/>
                    </a:lnTo>
                    <a:lnTo>
                      <a:pt x="116" y="33"/>
                    </a:lnTo>
                    <a:lnTo>
                      <a:pt x="117" y="33"/>
                    </a:lnTo>
                    <a:lnTo>
                      <a:pt x="117" y="32"/>
                    </a:lnTo>
                    <a:lnTo>
                      <a:pt x="118" y="32"/>
                    </a:lnTo>
                    <a:lnTo>
                      <a:pt x="118" y="31"/>
                    </a:lnTo>
                    <a:lnTo>
                      <a:pt x="119" y="31"/>
                    </a:lnTo>
                    <a:lnTo>
                      <a:pt x="120" y="30"/>
                    </a:lnTo>
                    <a:lnTo>
                      <a:pt x="120" y="30"/>
                    </a:lnTo>
                    <a:lnTo>
                      <a:pt x="120" y="30"/>
                    </a:lnTo>
                    <a:lnTo>
                      <a:pt x="121" y="29"/>
                    </a:lnTo>
                    <a:lnTo>
                      <a:pt x="121" y="29"/>
                    </a:lnTo>
                    <a:lnTo>
                      <a:pt x="122" y="29"/>
                    </a:lnTo>
                    <a:lnTo>
                      <a:pt x="122" y="29"/>
                    </a:lnTo>
                    <a:lnTo>
                      <a:pt x="123" y="29"/>
                    </a:lnTo>
                    <a:lnTo>
                      <a:pt x="124" y="28"/>
                    </a:lnTo>
                    <a:lnTo>
                      <a:pt x="124" y="28"/>
                    </a:lnTo>
                    <a:lnTo>
                      <a:pt x="125" y="28"/>
                    </a:lnTo>
                    <a:lnTo>
                      <a:pt x="126" y="27"/>
                    </a:lnTo>
                    <a:lnTo>
                      <a:pt x="127" y="27"/>
                    </a:lnTo>
                    <a:lnTo>
                      <a:pt x="128" y="26"/>
                    </a:lnTo>
                    <a:lnTo>
                      <a:pt x="129" y="25"/>
                    </a:lnTo>
                    <a:lnTo>
                      <a:pt x="130" y="25"/>
                    </a:lnTo>
                    <a:lnTo>
                      <a:pt x="130" y="24"/>
                    </a:lnTo>
                    <a:lnTo>
                      <a:pt x="131" y="24"/>
                    </a:lnTo>
                    <a:lnTo>
                      <a:pt x="132" y="23"/>
                    </a:lnTo>
                    <a:lnTo>
                      <a:pt x="133" y="23"/>
                    </a:lnTo>
                    <a:lnTo>
                      <a:pt x="135" y="22"/>
                    </a:lnTo>
                    <a:lnTo>
                      <a:pt x="136" y="21"/>
                    </a:lnTo>
                    <a:lnTo>
                      <a:pt x="137" y="21"/>
                    </a:lnTo>
                    <a:lnTo>
                      <a:pt x="138" y="20"/>
                    </a:lnTo>
                    <a:lnTo>
                      <a:pt x="139" y="19"/>
                    </a:lnTo>
                    <a:lnTo>
                      <a:pt x="140" y="19"/>
                    </a:lnTo>
                    <a:lnTo>
                      <a:pt x="141" y="19"/>
                    </a:lnTo>
                    <a:lnTo>
                      <a:pt x="144" y="18"/>
                    </a:lnTo>
                    <a:lnTo>
                      <a:pt x="144" y="18"/>
                    </a:lnTo>
                    <a:lnTo>
                      <a:pt x="145" y="18"/>
                    </a:lnTo>
                    <a:lnTo>
                      <a:pt x="145" y="18"/>
                    </a:lnTo>
                    <a:lnTo>
                      <a:pt x="146" y="17"/>
                    </a:lnTo>
                    <a:lnTo>
                      <a:pt x="146" y="17"/>
                    </a:lnTo>
                    <a:lnTo>
                      <a:pt x="147" y="17"/>
                    </a:lnTo>
                    <a:lnTo>
                      <a:pt x="148" y="17"/>
                    </a:lnTo>
                    <a:lnTo>
                      <a:pt x="148" y="17"/>
                    </a:lnTo>
                    <a:lnTo>
                      <a:pt x="149" y="16"/>
                    </a:lnTo>
                    <a:lnTo>
                      <a:pt x="149" y="16"/>
                    </a:lnTo>
                    <a:lnTo>
                      <a:pt x="149" y="16"/>
                    </a:lnTo>
                    <a:lnTo>
                      <a:pt x="150" y="16"/>
                    </a:lnTo>
                    <a:lnTo>
                      <a:pt x="150" y="16"/>
                    </a:lnTo>
                    <a:lnTo>
                      <a:pt x="151" y="16"/>
                    </a:lnTo>
                    <a:lnTo>
                      <a:pt x="151" y="16"/>
                    </a:lnTo>
                    <a:lnTo>
                      <a:pt x="152" y="16"/>
                    </a:lnTo>
                    <a:lnTo>
                      <a:pt x="153" y="16"/>
                    </a:lnTo>
                    <a:lnTo>
                      <a:pt x="153" y="15"/>
                    </a:lnTo>
                    <a:lnTo>
                      <a:pt x="154" y="15"/>
                    </a:lnTo>
                    <a:lnTo>
                      <a:pt x="154" y="15"/>
                    </a:lnTo>
                    <a:lnTo>
                      <a:pt x="155" y="15"/>
                    </a:lnTo>
                    <a:lnTo>
                      <a:pt x="155" y="15"/>
                    </a:lnTo>
                    <a:lnTo>
                      <a:pt x="156" y="15"/>
                    </a:lnTo>
                    <a:lnTo>
                      <a:pt x="157" y="15"/>
                    </a:lnTo>
                    <a:lnTo>
                      <a:pt x="158" y="15"/>
                    </a:lnTo>
                    <a:lnTo>
                      <a:pt x="159" y="15"/>
                    </a:lnTo>
                    <a:lnTo>
                      <a:pt x="160" y="15"/>
                    </a:lnTo>
                    <a:lnTo>
                      <a:pt x="161" y="15"/>
                    </a:lnTo>
                    <a:lnTo>
                      <a:pt x="162" y="15"/>
                    </a:lnTo>
                    <a:lnTo>
                      <a:pt x="162" y="15"/>
                    </a:lnTo>
                    <a:lnTo>
                      <a:pt x="163" y="15"/>
                    </a:lnTo>
                    <a:lnTo>
                      <a:pt x="164" y="15"/>
                    </a:lnTo>
                    <a:lnTo>
                      <a:pt x="165" y="15"/>
                    </a:lnTo>
                    <a:lnTo>
                      <a:pt x="166" y="15"/>
                    </a:lnTo>
                    <a:lnTo>
                      <a:pt x="166" y="15"/>
                    </a:lnTo>
                    <a:lnTo>
                      <a:pt x="166" y="15"/>
                    </a:lnTo>
                    <a:lnTo>
                      <a:pt x="167" y="14"/>
                    </a:lnTo>
                    <a:lnTo>
                      <a:pt x="168" y="14"/>
                    </a:lnTo>
                    <a:lnTo>
                      <a:pt x="168" y="14"/>
                    </a:lnTo>
                    <a:lnTo>
                      <a:pt x="168" y="14"/>
                    </a:lnTo>
                    <a:lnTo>
                      <a:pt x="169" y="15"/>
                    </a:lnTo>
                    <a:lnTo>
                      <a:pt x="170" y="15"/>
                    </a:lnTo>
                    <a:lnTo>
                      <a:pt x="172" y="16"/>
                    </a:lnTo>
                    <a:lnTo>
                      <a:pt x="174" y="17"/>
                    </a:lnTo>
                    <a:lnTo>
                      <a:pt x="175" y="18"/>
                    </a:lnTo>
                    <a:lnTo>
                      <a:pt x="176" y="19"/>
                    </a:lnTo>
                    <a:lnTo>
                      <a:pt x="177" y="21"/>
                    </a:lnTo>
                    <a:lnTo>
                      <a:pt x="178" y="23"/>
                    </a:lnTo>
                    <a:lnTo>
                      <a:pt x="178" y="25"/>
                    </a:lnTo>
                    <a:lnTo>
                      <a:pt x="178" y="26"/>
                    </a:lnTo>
                    <a:lnTo>
                      <a:pt x="178" y="26"/>
                    </a:lnTo>
                    <a:lnTo>
                      <a:pt x="178" y="25"/>
                    </a:lnTo>
                    <a:lnTo>
                      <a:pt x="178" y="24"/>
                    </a:lnTo>
                    <a:lnTo>
                      <a:pt x="178" y="24"/>
                    </a:lnTo>
                    <a:lnTo>
                      <a:pt x="179" y="24"/>
                    </a:lnTo>
                    <a:lnTo>
                      <a:pt x="179" y="23"/>
                    </a:lnTo>
                    <a:lnTo>
                      <a:pt x="180" y="22"/>
                    </a:lnTo>
                    <a:lnTo>
                      <a:pt x="182" y="20"/>
                    </a:lnTo>
                    <a:lnTo>
                      <a:pt x="183" y="19"/>
                    </a:lnTo>
                    <a:lnTo>
                      <a:pt x="184" y="18"/>
                    </a:lnTo>
                    <a:lnTo>
                      <a:pt x="185" y="17"/>
                    </a:lnTo>
                    <a:lnTo>
                      <a:pt x="186" y="16"/>
                    </a:lnTo>
                    <a:lnTo>
                      <a:pt x="186" y="15"/>
                    </a:lnTo>
                    <a:lnTo>
                      <a:pt x="187" y="15"/>
                    </a:lnTo>
                    <a:lnTo>
                      <a:pt x="187" y="14"/>
                    </a:lnTo>
                    <a:lnTo>
                      <a:pt x="187" y="13"/>
                    </a:lnTo>
                    <a:lnTo>
                      <a:pt x="188" y="12"/>
                    </a:lnTo>
                    <a:lnTo>
                      <a:pt x="189" y="11"/>
                    </a:lnTo>
                    <a:lnTo>
                      <a:pt x="190" y="10"/>
                    </a:lnTo>
                    <a:lnTo>
                      <a:pt x="190" y="9"/>
                    </a:lnTo>
                    <a:lnTo>
                      <a:pt x="191" y="9"/>
                    </a:lnTo>
                    <a:lnTo>
                      <a:pt x="191" y="9"/>
                    </a:lnTo>
                    <a:lnTo>
                      <a:pt x="191" y="9"/>
                    </a:lnTo>
                    <a:lnTo>
                      <a:pt x="192" y="8"/>
                    </a:lnTo>
                    <a:lnTo>
                      <a:pt x="192" y="8"/>
                    </a:lnTo>
                    <a:lnTo>
                      <a:pt x="192" y="8"/>
                    </a:lnTo>
                    <a:lnTo>
                      <a:pt x="192" y="8"/>
                    </a:lnTo>
                    <a:lnTo>
                      <a:pt x="192" y="7"/>
                    </a:lnTo>
                    <a:lnTo>
                      <a:pt x="192" y="7"/>
                    </a:lnTo>
                    <a:lnTo>
                      <a:pt x="192" y="7"/>
                    </a:lnTo>
                    <a:lnTo>
                      <a:pt x="192" y="7"/>
                    </a:lnTo>
                    <a:lnTo>
                      <a:pt x="192" y="7"/>
                    </a:lnTo>
                    <a:lnTo>
                      <a:pt x="192" y="7"/>
                    </a:lnTo>
                    <a:lnTo>
                      <a:pt x="192" y="7"/>
                    </a:lnTo>
                    <a:lnTo>
                      <a:pt x="192" y="7"/>
                    </a:lnTo>
                    <a:lnTo>
                      <a:pt x="192" y="7"/>
                    </a:lnTo>
                    <a:lnTo>
                      <a:pt x="192" y="7"/>
                    </a:lnTo>
                    <a:lnTo>
                      <a:pt x="192" y="7"/>
                    </a:lnTo>
                    <a:lnTo>
                      <a:pt x="192" y="7"/>
                    </a:lnTo>
                    <a:lnTo>
                      <a:pt x="192" y="7"/>
                    </a:lnTo>
                    <a:lnTo>
                      <a:pt x="192" y="7"/>
                    </a:lnTo>
                    <a:lnTo>
                      <a:pt x="192" y="7"/>
                    </a:lnTo>
                    <a:lnTo>
                      <a:pt x="192" y="8"/>
                    </a:lnTo>
                    <a:lnTo>
                      <a:pt x="192" y="8"/>
                    </a:lnTo>
                    <a:lnTo>
                      <a:pt x="192" y="8"/>
                    </a:lnTo>
                    <a:lnTo>
                      <a:pt x="192" y="9"/>
                    </a:lnTo>
                    <a:lnTo>
                      <a:pt x="192" y="9"/>
                    </a:lnTo>
                    <a:lnTo>
                      <a:pt x="192" y="9"/>
                    </a:lnTo>
                    <a:lnTo>
                      <a:pt x="195" y="3"/>
                    </a:lnTo>
                    <a:lnTo>
                      <a:pt x="202" y="0"/>
                    </a:lnTo>
                    <a:lnTo>
                      <a:pt x="202" y="0"/>
                    </a:lnTo>
                    <a:lnTo>
                      <a:pt x="204" y="0"/>
                    </a:lnTo>
                    <a:lnTo>
                      <a:pt x="205" y="0"/>
                    </a:lnTo>
                    <a:lnTo>
                      <a:pt x="206" y="1"/>
                    </a:lnTo>
                    <a:lnTo>
                      <a:pt x="206" y="1"/>
                    </a:lnTo>
                    <a:lnTo>
                      <a:pt x="206" y="1"/>
                    </a:lnTo>
                    <a:lnTo>
                      <a:pt x="206" y="1"/>
                    </a:lnTo>
                    <a:lnTo>
                      <a:pt x="207" y="2"/>
                    </a:lnTo>
                    <a:lnTo>
                      <a:pt x="208" y="3"/>
                    </a:lnTo>
                    <a:lnTo>
                      <a:pt x="208" y="3"/>
                    </a:lnTo>
                    <a:close/>
                    <a:moveTo>
                      <a:pt x="171" y="34"/>
                    </a:moveTo>
                    <a:lnTo>
                      <a:pt x="169" y="35"/>
                    </a:lnTo>
                    <a:lnTo>
                      <a:pt x="168" y="35"/>
                    </a:lnTo>
                    <a:lnTo>
                      <a:pt x="168" y="35"/>
                    </a:lnTo>
                    <a:lnTo>
                      <a:pt x="167" y="35"/>
                    </a:lnTo>
                    <a:lnTo>
                      <a:pt x="166" y="35"/>
                    </a:lnTo>
                    <a:lnTo>
                      <a:pt x="166" y="35"/>
                    </a:lnTo>
                    <a:lnTo>
                      <a:pt x="165" y="35"/>
                    </a:lnTo>
                    <a:lnTo>
                      <a:pt x="164" y="35"/>
                    </a:lnTo>
                    <a:lnTo>
                      <a:pt x="164" y="35"/>
                    </a:lnTo>
                    <a:lnTo>
                      <a:pt x="163" y="35"/>
                    </a:lnTo>
                    <a:lnTo>
                      <a:pt x="162" y="35"/>
                    </a:lnTo>
                    <a:lnTo>
                      <a:pt x="161" y="35"/>
                    </a:lnTo>
                    <a:lnTo>
                      <a:pt x="160" y="35"/>
                    </a:lnTo>
                    <a:lnTo>
                      <a:pt x="159" y="36"/>
                    </a:lnTo>
                    <a:lnTo>
                      <a:pt x="159" y="36"/>
                    </a:lnTo>
                    <a:lnTo>
                      <a:pt x="158" y="36"/>
                    </a:lnTo>
                    <a:lnTo>
                      <a:pt x="158" y="36"/>
                    </a:lnTo>
                    <a:lnTo>
                      <a:pt x="157" y="36"/>
                    </a:lnTo>
                    <a:lnTo>
                      <a:pt x="157" y="36"/>
                    </a:lnTo>
                    <a:lnTo>
                      <a:pt x="157" y="36"/>
                    </a:lnTo>
                    <a:lnTo>
                      <a:pt x="156" y="36"/>
                    </a:lnTo>
                    <a:lnTo>
                      <a:pt x="156" y="36"/>
                    </a:lnTo>
                    <a:lnTo>
                      <a:pt x="155" y="36"/>
                    </a:lnTo>
                    <a:lnTo>
                      <a:pt x="155" y="36"/>
                    </a:lnTo>
                    <a:lnTo>
                      <a:pt x="155" y="36"/>
                    </a:lnTo>
                    <a:lnTo>
                      <a:pt x="154" y="36"/>
                    </a:lnTo>
                    <a:lnTo>
                      <a:pt x="154" y="36"/>
                    </a:lnTo>
                    <a:lnTo>
                      <a:pt x="154" y="36"/>
                    </a:lnTo>
                    <a:lnTo>
                      <a:pt x="153" y="36"/>
                    </a:lnTo>
                    <a:lnTo>
                      <a:pt x="153" y="36"/>
                    </a:lnTo>
                    <a:lnTo>
                      <a:pt x="153" y="37"/>
                    </a:lnTo>
                    <a:lnTo>
                      <a:pt x="153" y="37"/>
                    </a:lnTo>
                    <a:lnTo>
                      <a:pt x="152" y="37"/>
                    </a:lnTo>
                    <a:lnTo>
                      <a:pt x="152" y="37"/>
                    </a:lnTo>
                    <a:lnTo>
                      <a:pt x="152" y="37"/>
                    </a:lnTo>
                    <a:lnTo>
                      <a:pt x="150" y="38"/>
                    </a:lnTo>
                    <a:lnTo>
                      <a:pt x="149" y="38"/>
                    </a:lnTo>
                    <a:lnTo>
                      <a:pt x="149" y="38"/>
                    </a:lnTo>
                    <a:lnTo>
                      <a:pt x="147" y="39"/>
                    </a:lnTo>
                    <a:lnTo>
                      <a:pt x="146" y="39"/>
                    </a:lnTo>
                    <a:lnTo>
                      <a:pt x="145" y="40"/>
                    </a:lnTo>
                    <a:lnTo>
                      <a:pt x="144" y="40"/>
                    </a:lnTo>
                    <a:lnTo>
                      <a:pt x="143" y="41"/>
                    </a:lnTo>
                    <a:lnTo>
                      <a:pt x="141" y="41"/>
                    </a:lnTo>
                    <a:lnTo>
                      <a:pt x="140" y="42"/>
                    </a:lnTo>
                    <a:lnTo>
                      <a:pt x="140" y="42"/>
                    </a:lnTo>
                    <a:lnTo>
                      <a:pt x="139" y="43"/>
                    </a:lnTo>
                    <a:lnTo>
                      <a:pt x="139" y="43"/>
                    </a:lnTo>
                    <a:lnTo>
                      <a:pt x="138" y="44"/>
                    </a:lnTo>
                    <a:lnTo>
                      <a:pt x="137" y="44"/>
                    </a:lnTo>
                    <a:lnTo>
                      <a:pt x="136" y="45"/>
                    </a:lnTo>
                    <a:lnTo>
                      <a:pt x="135" y="45"/>
                    </a:lnTo>
                    <a:lnTo>
                      <a:pt x="135" y="46"/>
                    </a:lnTo>
                    <a:lnTo>
                      <a:pt x="134" y="46"/>
                    </a:lnTo>
                    <a:lnTo>
                      <a:pt x="134" y="46"/>
                    </a:lnTo>
                    <a:lnTo>
                      <a:pt x="133" y="47"/>
                    </a:lnTo>
                    <a:lnTo>
                      <a:pt x="133" y="47"/>
                    </a:lnTo>
                    <a:lnTo>
                      <a:pt x="132" y="47"/>
                    </a:lnTo>
                    <a:lnTo>
                      <a:pt x="132" y="48"/>
                    </a:lnTo>
                    <a:lnTo>
                      <a:pt x="131" y="48"/>
                    </a:lnTo>
                    <a:lnTo>
                      <a:pt x="130" y="48"/>
                    </a:lnTo>
                    <a:lnTo>
                      <a:pt x="130" y="48"/>
                    </a:lnTo>
                    <a:lnTo>
                      <a:pt x="130" y="48"/>
                    </a:lnTo>
                    <a:lnTo>
                      <a:pt x="130" y="48"/>
                    </a:lnTo>
                    <a:lnTo>
                      <a:pt x="129" y="49"/>
                    </a:lnTo>
                    <a:lnTo>
                      <a:pt x="129" y="49"/>
                    </a:lnTo>
                    <a:lnTo>
                      <a:pt x="128" y="49"/>
                    </a:lnTo>
                    <a:lnTo>
                      <a:pt x="128" y="50"/>
                    </a:lnTo>
                    <a:lnTo>
                      <a:pt x="127" y="50"/>
                    </a:lnTo>
                    <a:lnTo>
                      <a:pt x="127" y="50"/>
                    </a:lnTo>
                    <a:lnTo>
                      <a:pt x="127" y="51"/>
                    </a:lnTo>
                    <a:lnTo>
                      <a:pt x="126" y="51"/>
                    </a:lnTo>
                    <a:lnTo>
                      <a:pt x="126" y="51"/>
                    </a:lnTo>
                    <a:lnTo>
                      <a:pt x="125" y="52"/>
                    </a:lnTo>
                    <a:lnTo>
                      <a:pt x="125" y="52"/>
                    </a:lnTo>
                    <a:lnTo>
                      <a:pt x="124" y="52"/>
                    </a:lnTo>
                    <a:lnTo>
                      <a:pt x="124" y="53"/>
                    </a:lnTo>
                    <a:lnTo>
                      <a:pt x="123" y="53"/>
                    </a:lnTo>
                    <a:lnTo>
                      <a:pt x="123" y="53"/>
                    </a:lnTo>
                    <a:lnTo>
                      <a:pt x="122" y="54"/>
                    </a:lnTo>
                    <a:lnTo>
                      <a:pt x="122" y="54"/>
                    </a:lnTo>
                    <a:lnTo>
                      <a:pt x="121" y="55"/>
                    </a:lnTo>
                    <a:lnTo>
                      <a:pt x="121" y="55"/>
                    </a:lnTo>
                    <a:lnTo>
                      <a:pt x="120" y="56"/>
                    </a:lnTo>
                    <a:lnTo>
                      <a:pt x="120" y="56"/>
                    </a:lnTo>
                    <a:lnTo>
                      <a:pt x="120" y="57"/>
                    </a:lnTo>
                    <a:lnTo>
                      <a:pt x="120" y="57"/>
                    </a:lnTo>
                    <a:lnTo>
                      <a:pt x="118" y="58"/>
                    </a:lnTo>
                    <a:lnTo>
                      <a:pt x="117" y="59"/>
                    </a:lnTo>
                    <a:lnTo>
                      <a:pt x="115" y="60"/>
                    </a:lnTo>
                    <a:lnTo>
                      <a:pt x="113" y="62"/>
                    </a:lnTo>
                    <a:lnTo>
                      <a:pt x="110" y="65"/>
                    </a:lnTo>
                    <a:lnTo>
                      <a:pt x="106" y="67"/>
                    </a:lnTo>
                    <a:lnTo>
                      <a:pt x="104" y="69"/>
                    </a:lnTo>
                    <a:lnTo>
                      <a:pt x="101" y="71"/>
                    </a:lnTo>
                    <a:lnTo>
                      <a:pt x="100" y="73"/>
                    </a:lnTo>
                    <a:lnTo>
                      <a:pt x="97" y="75"/>
                    </a:lnTo>
                    <a:lnTo>
                      <a:pt x="95" y="77"/>
                    </a:lnTo>
                    <a:lnTo>
                      <a:pt x="92" y="78"/>
                    </a:lnTo>
                    <a:lnTo>
                      <a:pt x="91" y="81"/>
                    </a:lnTo>
                    <a:lnTo>
                      <a:pt x="88" y="83"/>
                    </a:lnTo>
                    <a:lnTo>
                      <a:pt x="87" y="84"/>
                    </a:lnTo>
                    <a:lnTo>
                      <a:pt x="85" y="85"/>
                    </a:lnTo>
                    <a:lnTo>
                      <a:pt x="84" y="86"/>
                    </a:lnTo>
                    <a:lnTo>
                      <a:pt x="82" y="87"/>
                    </a:lnTo>
                    <a:lnTo>
                      <a:pt x="82" y="88"/>
                    </a:lnTo>
                    <a:lnTo>
                      <a:pt x="81" y="89"/>
                    </a:lnTo>
                    <a:lnTo>
                      <a:pt x="79" y="90"/>
                    </a:lnTo>
                    <a:lnTo>
                      <a:pt x="78" y="92"/>
                    </a:lnTo>
                    <a:lnTo>
                      <a:pt x="76" y="93"/>
                    </a:lnTo>
                    <a:lnTo>
                      <a:pt x="75" y="94"/>
                    </a:lnTo>
                    <a:lnTo>
                      <a:pt x="74" y="95"/>
                    </a:lnTo>
                    <a:lnTo>
                      <a:pt x="73" y="96"/>
                    </a:lnTo>
                    <a:lnTo>
                      <a:pt x="72" y="97"/>
                    </a:lnTo>
                    <a:lnTo>
                      <a:pt x="70" y="98"/>
                    </a:lnTo>
                    <a:lnTo>
                      <a:pt x="69" y="99"/>
                    </a:lnTo>
                    <a:lnTo>
                      <a:pt x="67" y="101"/>
                    </a:lnTo>
                    <a:lnTo>
                      <a:pt x="66" y="102"/>
                    </a:lnTo>
                    <a:lnTo>
                      <a:pt x="65" y="103"/>
                    </a:lnTo>
                    <a:lnTo>
                      <a:pt x="63" y="105"/>
                    </a:lnTo>
                    <a:lnTo>
                      <a:pt x="63" y="106"/>
                    </a:lnTo>
                    <a:lnTo>
                      <a:pt x="61" y="106"/>
                    </a:lnTo>
                    <a:lnTo>
                      <a:pt x="60" y="108"/>
                    </a:lnTo>
                    <a:lnTo>
                      <a:pt x="59" y="109"/>
                    </a:lnTo>
                    <a:lnTo>
                      <a:pt x="57" y="110"/>
                    </a:lnTo>
                    <a:lnTo>
                      <a:pt x="57" y="110"/>
                    </a:lnTo>
                    <a:lnTo>
                      <a:pt x="56" y="112"/>
                    </a:lnTo>
                    <a:lnTo>
                      <a:pt x="54" y="113"/>
                    </a:lnTo>
                    <a:lnTo>
                      <a:pt x="53" y="114"/>
                    </a:lnTo>
                    <a:lnTo>
                      <a:pt x="53" y="115"/>
                    </a:lnTo>
                    <a:lnTo>
                      <a:pt x="51" y="116"/>
                    </a:lnTo>
                    <a:lnTo>
                      <a:pt x="50" y="117"/>
                    </a:lnTo>
                    <a:lnTo>
                      <a:pt x="49" y="119"/>
                    </a:lnTo>
                    <a:lnTo>
                      <a:pt x="48" y="120"/>
                    </a:lnTo>
                    <a:lnTo>
                      <a:pt x="46" y="121"/>
                    </a:lnTo>
                    <a:lnTo>
                      <a:pt x="45" y="123"/>
                    </a:lnTo>
                    <a:lnTo>
                      <a:pt x="44" y="124"/>
                    </a:lnTo>
                    <a:lnTo>
                      <a:pt x="44" y="125"/>
                    </a:lnTo>
                    <a:lnTo>
                      <a:pt x="42" y="125"/>
                    </a:lnTo>
                    <a:lnTo>
                      <a:pt x="42" y="126"/>
                    </a:lnTo>
                    <a:lnTo>
                      <a:pt x="41" y="127"/>
                    </a:lnTo>
                    <a:lnTo>
                      <a:pt x="41" y="127"/>
                    </a:lnTo>
                    <a:lnTo>
                      <a:pt x="40" y="128"/>
                    </a:lnTo>
                    <a:lnTo>
                      <a:pt x="40" y="129"/>
                    </a:lnTo>
                    <a:lnTo>
                      <a:pt x="39" y="129"/>
                    </a:lnTo>
                    <a:lnTo>
                      <a:pt x="38" y="130"/>
                    </a:lnTo>
                    <a:lnTo>
                      <a:pt x="38" y="131"/>
                    </a:lnTo>
                    <a:lnTo>
                      <a:pt x="37" y="131"/>
                    </a:lnTo>
                    <a:lnTo>
                      <a:pt x="37" y="132"/>
                    </a:lnTo>
                    <a:lnTo>
                      <a:pt x="36" y="133"/>
                    </a:lnTo>
                    <a:lnTo>
                      <a:pt x="36" y="133"/>
                    </a:lnTo>
                    <a:lnTo>
                      <a:pt x="35" y="134"/>
                    </a:lnTo>
                    <a:lnTo>
                      <a:pt x="35" y="134"/>
                    </a:lnTo>
                    <a:lnTo>
                      <a:pt x="34" y="134"/>
                    </a:lnTo>
                    <a:lnTo>
                      <a:pt x="34" y="135"/>
                    </a:lnTo>
                    <a:lnTo>
                      <a:pt x="34" y="135"/>
                    </a:lnTo>
                    <a:lnTo>
                      <a:pt x="34" y="136"/>
                    </a:lnTo>
                    <a:lnTo>
                      <a:pt x="33" y="137"/>
                    </a:lnTo>
                    <a:lnTo>
                      <a:pt x="33" y="137"/>
                    </a:lnTo>
                    <a:lnTo>
                      <a:pt x="32" y="138"/>
                    </a:lnTo>
                    <a:lnTo>
                      <a:pt x="32" y="138"/>
                    </a:lnTo>
                    <a:lnTo>
                      <a:pt x="31" y="139"/>
                    </a:lnTo>
                    <a:lnTo>
                      <a:pt x="31" y="140"/>
                    </a:lnTo>
                    <a:lnTo>
                      <a:pt x="31" y="140"/>
                    </a:lnTo>
                    <a:lnTo>
                      <a:pt x="30" y="141"/>
                    </a:lnTo>
                    <a:lnTo>
                      <a:pt x="30" y="141"/>
                    </a:lnTo>
                    <a:lnTo>
                      <a:pt x="29" y="142"/>
                    </a:lnTo>
                    <a:lnTo>
                      <a:pt x="29" y="143"/>
                    </a:lnTo>
                    <a:lnTo>
                      <a:pt x="29" y="143"/>
                    </a:lnTo>
                    <a:lnTo>
                      <a:pt x="28" y="144"/>
                    </a:lnTo>
                    <a:lnTo>
                      <a:pt x="28" y="144"/>
                    </a:lnTo>
                    <a:lnTo>
                      <a:pt x="27" y="144"/>
                    </a:lnTo>
                    <a:lnTo>
                      <a:pt x="27" y="144"/>
                    </a:lnTo>
                    <a:lnTo>
                      <a:pt x="27" y="145"/>
                    </a:lnTo>
                    <a:lnTo>
                      <a:pt x="26" y="146"/>
                    </a:lnTo>
                    <a:lnTo>
                      <a:pt x="26" y="146"/>
                    </a:lnTo>
                    <a:lnTo>
                      <a:pt x="26" y="147"/>
                    </a:lnTo>
                    <a:lnTo>
                      <a:pt x="25" y="147"/>
                    </a:lnTo>
                    <a:lnTo>
                      <a:pt x="25" y="148"/>
                    </a:lnTo>
                    <a:lnTo>
                      <a:pt x="25" y="148"/>
                    </a:lnTo>
                    <a:lnTo>
                      <a:pt x="25" y="149"/>
                    </a:lnTo>
                    <a:lnTo>
                      <a:pt x="25" y="149"/>
                    </a:lnTo>
                    <a:lnTo>
                      <a:pt x="25" y="150"/>
                    </a:lnTo>
                    <a:lnTo>
                      <a:pt x="25" y="150"/>
                    </a:lnTo>
                    <a:lnTo>
                      <a:pt x="24" y="151"/>
                    </a:lnTo>
                    <a:lnTo>
                      <a:pt x="24" y="151"/>
                    </a:lnTo>
                    <a:lnTo>
                      <a:pt x="24" y="152"/>
                    </a:lnTo>
                    <a:lnTo>
                      <a:pt x="24" y="152"/>
                    </a:lnTo>
                    <a:lnTo>
                      <a:pt x="23" y="153"/>
                    </a:lnTo>
                    <a:lnTo>
                      <a:pt x="23" y="153"/>
                    </a:lnTo>
                    <a:lnTo>
                      <a:pt x="23" y="154"/>
                    </a:lnTo>
                    <a:lnTo>
                      <a:pt x="23" y="154"/>
                    </a:lnTo>
                    <a:lnTo>
                      <a:pt x="23" y="154"/>
                    </a:lnTo>
                    <a:lnTo>
                      <a:pt x="22" y="154"/>
                    </a:lnTo>
                    <a:lnTo>
                      <a:pt x="22" y="155"/>
                    </a:lnTo>
                    <a:lnTo>
                      <a:pt x="22" y="155"/>
                    </a:lnTo>
                    <a:lnTo>
                      <a:pt x="22" y="155"/>
                    </a:lnTo>
                    <a:lnTo>
                      <a:pt x="22" y="156"/>
                    </a:lnTo>
                    <a:lnTo>
                      <a:pt x="22" y="156"/>
                    </a:lnTo>
                    <a:lnTo>
                      <a:pt x="22" y="157"/>
                    </a:lnTo>
                    <a:lnTo>
                      <a:pt x="22" y="157"/>
                    </a:lnTo>
                    <a:lnTo>
                      <a:pt x="21" y="157"/>
                    </a:lnTo>
                    <a:lnTo>
                      <a:pt x="21" y="158"/>
                    </a:lnTo>
                    <a:lnTo>
                      <a:pt x="21" y="158"/>
                    </a:lnTo>
                    <a:lnTo>
                      <a:pt x="21" y="158"/>
                    </a:lnTo>
                    <a:lnTo>
                      <a:pt x="21" y="159"/>
                    </a:lnTo>
                    <a:lnTo>
                      <a:pt x="21" y="159"/>
                    </a:lnTo>
                    <a:lnTo>
                      <a:pt x="21" y="159"/>
                    </a:lnTo>
                    <a:lnTo>
                      <a:pt x="21" y="160"/>
                    </a:lnTo>
                    <a:lnTo>
                      <a:pt x="21" y="160"/>
                    </a:lnTo>
                    <a:lnTo>
                      <a:pt x="21" y="160"/>
                    </a:lnTo>
                    <a:lnTo>
                      <a:pt x="21" y="160"/>
                    </a:lnTo>
                    <a:lnTo>
                      <a:pt x="21" y="161"/>
                    </a:lnTo>
                    <a:lnTo>
                      <a:pt x="21" y="161"/>
                    </a:lnTo>
                    <a:lnTo>
                      <a:pt x="21" y="161"/>
                    </a:lnTo>
                    <a:lnTo>
                      <a:pt x="21" y="161"/>
                    </a:lnTo>
                    <a:lnTo>
                      <a:pt x="21" y="161"/>
                    </a:lnTo>
                    <a:lnTo>
                      <a:pt x="21" y="161"/>
                    </a:lnTo>
                    <a:lnTo>
                      <a:pt x="21" y="161"/>
                    </a:lnTo>
                    <a:lnTo>
                      <a:pt x="21" y="161"/>
                    </a:lnTo>
                    <a:lnTo>
                      <a:pt x="21" y="162"/>
                    </a:lnTo>
                    <a:lnTo>
                      <a:pt x="21" y="162"/>
                    </a:lnTo>
                    <a:lnTo>
                      <a:pt x="21" y="162"/>
                    </a:lnTo>
                    <a:lnTo>
                      <a:pt x="21" y="162"/>
                    </a:lnTo>
                    <a:lnTo>
                      <a:pt x="21" y="162"/>
                    </a:lnTo>
                    <a:lnTo>
                      <a:pt x="21" y="162"/>
                    </a:lnTo>
                    <a:lnTo>
                      <a:pt x="21" y="162"/>
                    </a:lnTo>
                    <a:lnTo>
                      <a:pt x="21" y="162"/>
                    </a:lnTo>
                    <a:lnTo>
                      <a:pt x="21" y="162"/>
                    </a:lnTo>
                    <a:lnTo>
                      <a:pt x="21" y="162"/>
                    </a:lnTo>
                    <a:lnTo>
                      <a:pt x="21" y="162"/>
                    </a:lnTo>
                    <a:lnTo>
                      <a:pt x="21" y="162"/>
                    </a:lnTo>
                    <a:lnTo>
                      <a:pt x="21" y="162"/>
                    </a:lnTo>
                    <a:lnTo>
                      <a:pt x="21" y="163"/>
                    </a:lnTo>
                    <a:lnTo>
                      <a:pt x="21" y="163"/>
                    </a:lnTo>
                    <a:lnTo>
                      <a:pt x="21" y="163"/>
                    </a:lnTo>
                    <a:lnTo>
                      <a:pt x="21" y="163"/>
                    </a:lnTo>
                    <a:lnTo>
                      <a:pt x="21" y="163"/>
                    </a:lnTo>
                    <a:lnTo>
                      <a:pt x="21" y="163"/>
                    </a:lnTo>
                    <a:lnTo>
                      <a:pt x="21" y="163"/>
                    </a:lnTo>
                    <a:lnTo>
                      <a:pt x="21" y="163"/>
                    </a:lnTo>
                    <a:lnTo>
                      <a:pt x="21" y="163"/>
                    </a:lnTo>
                    <a:lnTo>
                      <a:pt x="21" y="163"/>
                    </a:lnTo>
                    <a:lnTo>
                      <a:pt x="21" y="163"/>
                    </a:lnTo>
                    <a:lnTo>
                      <a:pt x="21" y="163"/>
                    </a:lnTo>
                    <a:lnTo>
                      <a:pt x="21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3" y="164"/>
                    </a:lnTo>
                    <a:lnTo>
                      <a:pt x="23" y="164"/>
                    </a:lnTo>
                    <a:lnTo>
                      <a:pt x="23" y="164"/>
                    </a:lnTo>
                    <a:lnTo>
                      <a:pt x="23" y="164"/>
                    </a:lnTo>
                    <a:lnTo>
                      <a:pt x="23" y="164"/>
                    </a:lnTo>
                    <a:lnTo>
                      <a:pt x="23" y="164"/>
                    </a:lnTo>
                    <a:lnTo>
                      <a:pt x="23" y="164"/>
                    </a:lnTo>
                    <a:lnTo>
                      <a:pt x="23" y="164"/>
                    </a:lnTo>
                    <a:lnTo>
                      <a:pt x="23" y="164"/>
                    </a:lnTo>
                    <a:lnTo>
                      <a:pt x="23" y="164"/>
                    </a:lnTo>
                    <a:lnTo>
                      <a:pt x="23" y="164"/>
                    </a:lnTo>
                    <a:lnTo>
                      <a:pt x="24" y="164"/>
                    </a:lnTo>
                    <a:lnTo>
                      <a:pt x="24" y="164"/>
                    </a:lnTo>
                    <a:lnTo>
                      <a:pt x="24" y="165"/>
                    </a:lnTo>
                    <a:lnTo>
                      <a:pt x="24" y="165"/>
                    </a:lnTo>
                    <a:lnTo>
                      <a:pt x="24" y="165"/>
                    </a:lnTo>
                    <a:lnTo>
                      <a:pt x="24" y="165"/>
                    </a:lnTo>
                    <a:lnTo>
                      <a:pt x="24" y="165"/>
                    </a:lnTo>
                    <a:lnTo>
                      <a:pt x="24" y="165"/>
                    </a:lnTo>
                    <a:lnTo>
                      <a:pt x="24" y="165"/>
                    </a:lnTo>
                    <a:lnTo>
                      <a:pt x="25" y="165"/>
                    </a:lnTo>
                    <a:lnTo>
                      <a:pt x="25" y="165"/>
                    </a:lnTo>
                    <a:lnTo>
                      <a:pt x="25" y="165"/>
                    </a:lnTo>
                    <a:lnTo>
                      <a:pt x="25" y="165"/>
                    </a:lnTo>
                    <a:lnTo>
                      <a:pt x="25" y="165"/>
                    </a:lnTo>
                    <a:lnTo>
                      <a:pt x="25" y="165"/>
                    </a:lnTo>
                    <a:lnTo>
                      <a:pt x="25" y="165"/>
                    </a:lnTo>
                    <a:lnTo>
                      <a:pt x="25" y="165"/>
                    </a:lnTo>
                    <a:lnTo>
                      <a:pt x="25" y="165"/>
                    </a:lnTo>
                    <a:lnTo>
                      <a:pt x="25" y="166"/>
                    </a:lnTo>
                    <a:lnTo>
                      <a:pt x="25" y="166"/>
                    </a:lnTo>
                    <a:lnTo>
                      <a:pt x="25" y="166"/>
                    </a:lnTo>
                    <a:lnTo>
                      <a:pt x="25" y="166"/>
                    </a:lnTo>
                    <a:lnTo>
                      <a:pt x="25" y="166"/>
                    </a:lnTo>
                    <a:lnTo>
                      <a:pt x="25" y="166"/>
                    </a:lnTo>
                    <a:lnTo>
                      <a:pt x="25" y="166"/>
                    </a:lnTo>
                    <a:lnTo>
                      <a:pt x="25" y="166"/>
                    </a:lnTo>
                    <a:lnTo>
                      <a:pt x="26" y="166"/>
                    </a:lnTo>
                    <a:lnTo>
                      <a:pt x="26" y="166"/>
                    </a:lnTo>
                    <a:lnTo>
                      <a:pt x="26" y="166"/>
                    </a:lnTo>
                    <a:lnTo>
                      <a:pt x="26" y="166"/>
                    </a:lnTo>
                    <a:lnTo>
                      <a:pt x="26" y="166"/>
                    </a:lnTo>
                    <a:lnTo>
                      <a:pt x="26" y="166"/>
                    </a:lnTo>
                    <a:lnTo>
                      <a:pt x="26" y="166"/>
                    </a:lnTo>
                    <a:lnTo>
                      <a:pt x="27" y="166"/>
                    </a:lnTo>
                    <a:lnTo>
                      <a:pt x="27" y="166"/>
                    </a:lnTo>
                    <a:lnTo>
                      <a:pt x="27" y="166"/>
                    </a:lnTo>
                    <a:lnTo>
                      <a:pt x="27" y="166"/>
                    </a:lnTo>
                    <a:lnTo>
                      <a:pt x="27" y="166"/>
                    </a:lnTo>
                    <a:lnTo>
                      <a:pt x="27" y="166"/>
                    </a:lnTo>
                    <a:lnTo>
                      <a:pt x="28" y="166"/>
                    </a:lnTo>
                    <a:lnTo>
                      <a:pt x="28" y="166"/>
                    </a:lnTo>
                    <a:lnTo>
                      <a:pt x="28" y="166"/>
                    </a:lnTo>
                    <a:lnTo>
                      <a:pt x="29" y="166"/>
                    </a:lnTo>
                    <a:lnTo>
                      <a:pt x="29" y="166"/>
                    </a:lnTo>
                    <a:lnTo>
                      <a:pt x="29" y="166"/>
                    </a:lnTo>
                    <a:lnTo>
                      <a:pt x="30" y="166"/>
                    </a:lnTo>
                    <a:lnTo>
                      <a:pt x="30" y="166"/>
                    </a:lnTo>
                    <a:lnTo>
                      <a:pt x="31" y="166"/>
                    </a:lnTo>
                    <a:lnTo>
                      <a:pt x="31" y="166"/>
                    </a:lnTo>
                    <a:lnTo>
                      <a:pt x="31" y="166"/>
                    </a:lnTo>
                    <a:lnTo>
                      <a:pt x="32" y="166"/>
                    </a:lnTo>
                    <a:lnTo>
                      <a:pt x="32" y="166"/>
                    </a:lnTo>
                    <a:lnTo>
                      <a:pt x="33" y="166"/>
                    </a:lnTo>
                    <a:lnTo>
                      <a:pt x="33" y="166"/>
                    </a:lnTo>
                    <a:lnTo>
                      <a:pt x="33" y="166"/>
                    </a:lnTo>
                    <a:lnTo>
                      <a:pt x="34" y="166"/>
                    </a:lnTo>
                    <a:lnTo>
                      <a:pt x="34" y="166"/>
                    </a:lnTo>
                    <a:lnTo>
                      <a:pt x="34" y="166"/>
                    </a:lnTo>
                    <a:lnTo>
                      <a:pt x="34" y="166"/>
                    </a:lnTo>
                    <a:lnTo>
                      <a:pt x="35" y="166"/>
                    </a:lnTo>
                    <a:lnTo>
                      <a:pt x="35" y="166"/>
                    </a:lnTo>
                    <a:lnTo>
                      <a:pt x="36" y="166"/>
                    </a:lnTo>
                    <a:lnTo>
                      <a:pt x="36" y="166"/>
                    </a:lnTo>
                    <a:lnTo>
                      <a:pt x="37" y="165"/>
                    </a:lnTo>
                    <a:lnTo>
                      <a:pt x="37" y="165"/>
                    </a:lnTo>
                    <a:lnTo>
                      <a:pt x="38" y="165"/>
                    </a:lnTo>
                    <a:lnTo>
                      <a:pt x="38" y="165"/>
                    </a:lnTo>
                    <a:lnTo>
                      <a:pt x="39" y="165"/>
                    </a:lnTo>
                    <a:lnTo>
                      <a:pt x="40" y="165"/>
                    </a:lnTo>
                    <a:lnTo>
                      <a:pt x="40" y="164"/>
                    </a:lnTo>
                    <a:lnTo>
                      <a:pt x="41" y="164"/>
                    </a:lnTo>
                    <a:lnTo>
                      <a:pt x="41" y="164"/>
                    </a:lnTo>
                    <a:lnTo>
                      <a:pt x="42" y="164"/>
                    </a:lnTo>
                    <a:lnTo>
                      <a:pt x="42" y="164"/>
                    </a:lnTo>
                    <a:lnTo>
                      <a:pt x="43" y="163"/>
                    </a:lnTo>
                    <a:lnTo>
                      <a:pt x="44" y="163"/>
                    </a:lnTo>
                    <a:lnTo>
                      <a:pt x="44" y="163"/>
                    </a:lnTo>
                    <a:lnTo>
                      <a:pt x="44" y="163"/>
                    </a:lnTo>
                    <a:lnTo>
                      <a:pt x="44" y="163"/>
                    </a:lnTo>
                    <a:lnTo>
                      <a:pt x="45" y="163"/>
                    </a:lnTo>
                    <a:lnTo>
                      <a:pt x="46" y="163"/>
                    </a:lnTo>
                    <a:lnTo>
                      <a:pt x="46" y="163"/>
                    </a:lnTo>
                    <a:lnTo>
                      <a:pt x="47" y="162"/>
                    </a:lnTo>
                    <a:lnTo>
                      <a:pt x="47" y="162"/>
                    </a:lnTo>
                    <a:lnTo>
                      <a:pt x="48" y="162"/>
                    </a:lnTo>
                    <a:lnTo>
                      <a:pt x="49" y="161"/>
                    </a:lnTo>
                    <a:lnTo>
                      <a:pt x="49" y="161"/>
                    </a:lnTo>
                    <a:lnTo>
                      <a:pt x="50" y="161"/>
                    </a:lnTo>
                    <a:lnTo>
                      <a:pt x="51" y="160"/>
                    </a:lnTo>
                    <a:lnTo>
                      <a:pt x="51" y="160"/>
                    </a:lnTo>
                    <a:lnTo>
                      <a:pt x="51" y="160"/>
                    </a:lnTo>
                    <a:lnTo>
                      <a:pt x="52" y="160"/>
                    </a:lnTo>
                    <a:lnTo>
                      <a:pt x="53" y="159"/>
                    </a:lnTo>
                    <a:lnTo>
                      <a:pt x="53" y="159"/>
                    </a:lnTo>
                    <a:lnTo>
                      <a:pt x="53" y="159"/>
                    </a:lnTo>
                    <a:lnTo>
                      <a:pt x="54" y="158"/>
                    </a:lnTo>
                    <a:lnTo>
                      <a:pt x="54" y="158"/>
                    </a:lnTo>
                    <a:lnTo>
                      <a:pt x="55" y="157"/>
                    </a:lnTo>
                    <a:lnTo>
                      <a:pt x="56" y="157"/>
                    </a:lnTo>
                    <a:lnTo>
                      <a:pt x="56" y="157"/>
                    </a:lnTo>
                    <a:lnTo>
                      <a:pt x="57" y="156"/>
                    </a:lnTo>
                    <a:lnTo>
                      <a:pt x="58" y="156"/>
                    </a:lnTo>
                    <a:lnTo>
                      <a:pt x="58" y="155"/>
                    </a:lnTo>
                    <a:lnTo>
                      <a:pt x="59" y="155"/>
                    </a:lnTo>
                    <a:lnTo>
                      <a:pt x="60" y="155"/>
                    </a:lnTo>
                    <a:lnTo>
                      <a:pt x="60" y="154"/>
                    </a:lnTo>
                    <a:lnTo>
                      <a:pt x="61" y="154"/>
                    </a:lnTo>
                    <a:lnTo>
                      <a:pt x="62" y="154"/>
                    </a:lnTo>
                    <a:lnTo>
                      <a:pt x="63" y="154"/>
                    </a:lnTo>
                    <a:lnTo>
                      <a:pt x="63" y="153"/>
                    </a:lnTo>
                    <a:lnTo>
                      <a:pt x="63" y="153"/>
                    </a:lnTo>
                    <a:lnTo>
                      <a:pt x="64" y="152"/>
                    </a:lnTo>
                    <a:lnTo>
                      <a:pt x="64" y="152"/>
                    </a:lnTo>
                    <a:lnTo>
                      <a:pt x="65" y="151"/>
                    </a:lnTo>
                    <a:lnTo>
                      <a:pt x="66" y="151"/>
                    </a:lnTo>
                    <a:lnTo>
                      <a:pt x="67" y="150"/>
                    </a:lnTo>
                    <a:lnTo>
                      <a:pt x="67" y="150"/>
                    </a:lnTo>
                    <a:lnTo>
                      <a:pt x="68" y="149"/>
                    </a:lnTo>
                    <a:lnTo>
                      <a:pt x="69" y="149"/>
                    </a:lnTo>
                    <a:lnTo>
                      <a:pt x="70" y="148"/>
                    </a:lnTo>
                    <a:lnTo>
                      <a:pt x="70" y="148"/>
                    </a:lnTo>
                    <a:lnTo>
                      <a:pt x="71" y="147"/>
                    </a:lnTo>
                    <a:lnTo>
                      <a:pt x="72" y="147"/>
                    </a:lnTo>
                    <a:lnTo>
                      <a:pt x="72" y="146"/>
                    </a:lnTo>
                    <a:lnTo>
                      <a:pt x="73" y="146"/>
                    </a:lnTo>
                    <a:lnTo>
                      <a:pt x="73" y="145"/>
                    </a:lnTo>
                    <a:lnTo>
                      <a:pt x="74" y="144"/>
                    </a:lnTo>
                    <a:lnTo>
                      <a:pt x="74" y="144"/>
                    </a:lnTo>
                    <a:lnTo>
                      <a:pt x="75" y="144"/>
                    </a:lnTo>
                    <a:lnTo>
                      <a:pt x="76" y="144"/>
                    </a:lnTo>
                    <a:lnTo>
                      <a:pt x="77" y="143"/>
                    </a:lnTo>
                    <a:lnTo>
                      <a:pt x="77" y="143"/>
                    </a:lnTo>
                    <a:lnTo>
                      <a:pt x="79" y="141"/>
                    </a:lnTo>
                    <a:lnTo>
                      <a:pt x="80" y="140"/>
                    </a:lnTo>
                    <a:lnTo>
                      <a:pt x="82" y="139"/>
                    </a:lnTo>
                    <a:lnTo>
                      <a:pt x="82" y="138"/>
                    </a:lnTo>
                    <a:lnTo>
                      <a:pt x="84" y="136"/>
                    </a:lnTo>
                    <a:lnTo>
                      <a:pt x="85" y="135"/>
                    </a:lnTo>
                    <a:lnTo>
                      <a:pt x="87" y="134"/>
                    </a:lnTo>
                    <a:lnTo>
                      <a:pt x="88" y="134"/>
                    </a:lnTo>
                    <a:lnTo>
                      <a:pt x="90" y="132"/>
                    </a:lnTo>
                    <a:lnTo>
                      <a:pt x="91" y="131"/>
                    </a:lnTo>
                    <a:lnTo>
                      <a:pt x="92" y="130"/>
                    </a:lnTo>
                    <a:lnTo>
                      <a:pt x="93" y="129"/>
                    </a:lnTo>
                    <a:lnTo>
                      <a:pt x="94" y="127"/>
                    </a:lnTo>
                    <a:lnTo>
                      <a:pt x="96" y="126"/>
                    </a:lnTo>
                    <a:lnTo>
                      <a:pt x="97" y="125"/>
                    </a:lnTo>
                    <a:lnTo>
                      <a:pt x="99" y="124"/>
                    </a:lnTo>
                    <a:lnTo>
                      <a:pt x="100" y="123"/>
                    </a:lnTo>
                    <a:lnTo>
                      <a:pt x="101" y="122"/>
                    </a:lnTo>
                    <a:lnTo>
                      <a:pt x="102" y="120"/>
                    </a:lnTo>
                    <a:lnTo>
                      <a:pt x="104" y="119"/>
                    </a:lnTo>
                    <a:lnTo>
                      <a:pt x="105" y="117"/>
                    </a:lnTo>
                    <a:lnTo>
                      <a:pt x="106" y="116"/>
                    </a:lnTo>
                    <a:lnTo>
                      <a:pt x="108" y="115"/>
                    </a:lnTo>
                    <a:lnTo>
                      <a:pt x="109" y="114"/>
                    </a:lnTo>
                    <a:lnTo>
                      <a:pt x="111" y="113"/>
                    </a:lnTo>
                    <a:lnTo>
                      <a:pt x="111" y="112"/>
                    </a:lnTo>
                    <a:lnTo>
                      <a:pt x="112" y="110"/>
                    </a:lnTo>
                    <a:lnTo>
                      <a:pt x="114" y="109"/>
                    </a:lnTo>
                    <a:lnTo>
                      <a:pt x="115" y="108"/>
                    </a:lnTo>
                    <a:lnTo>
                      <a:pt x="116" y="106"/>
                    </a:lnTo>
                    <a:lnTo>
                      <a:pt x="116" y="106"/>
                    </a:lnTo>
                    <a:lnTo>
                      <a:pt x="118" y="106"/>
                    </a:lnTo>
                    <a:lnTo>
                      <a:pt x="119" y="104"/>
                    </a:lnTo>
                    <a:lnTo>
                      <a:pt x="120" y="103"/>
                    </a:lnTo>
                    <a:lnTo>
                      <a:pt x="121" y="102"/>
                    </a:lnTo>
                    <a:lnTo>
                      <a:pt x="122" y="100"/>
                    </a:lnTo>
                    <a:lnTo>
                      <a:pt x="123" y="99"/>
                    </a:lnTo>
                    <a:lnTo>
                      <a:pt x="124" y="98"/>
                    </a:lnTo>
                    <a:lnTo>
                      <a:pt x="125" y="96"/>
                    </a:lnTo>
                    <a:lnTo>
                      <a:pt x="127" y="96"/>
                    </a:lnTo>
                    <a:lnTo>
                      <a:pt x="128" y="95"/>
                    </a:lnTo>
                    <a:lnTo>
                      <a:pt x="129" y="94"/>
                    </a:lnTo>
                    <a:lnTo>
                      <a:pt x="130" y="92"/>
                    </a:lnTo>
                    <a:lnTo>
                      <a:pt x="130" y="91"/>
                    </a:lnTo>
                    <a:lnTo>
                      <a:pt x="132" y="90"/>
                    </a:lnTo>
                    <a:lnTo>
                      <a:pt x="133" y="89"/>
                    </a:lnTo>
                    <a:lnTo>
                      <a:pt x="134" y="87"/>
                    </a:lnTo>
                    <a:lnTo>
                      <a:pt x="135" y="86"/>
                    </a:lnTo>
                    <a:lnTo>
                      <a:pt x="136" y="86"/>
                    </a:lnTo>
                    <a:lnTo>
                      <a:pt x="137" y="85"/>
                    </a:lnTo>
                    <a:lnTo>
                      <a:pt x="138" y="84"/>
                    </a:lnTo>
                    <a:lnTo>
                      <a:pt x="139" y="82"/>
                    </a:lnTo>
                    <a:lnTo>
                      <a:pt x="139" y="81"/>
                    </a:lnTo>
                    <a:lnTo>
                      <a:pt x="140" y="80"/>
                    </a:lnTo>
                    <a:lnTo>
                      <a:pt x="141" y="79"/>
                    </a:lnTo>
                    <a:lnTo>
                      <a:pt x="142" y="78"/>
                    </a:lnTo>
                    <a:lnTo>
                      <a:pt x="143" y="77"/>
                    </a:lnTo>
                    <a:lnTo>
                      <a:pt x="143" y="77"/>
                    </a:lnTo>
                    <a:lnTo>
                      <a:pt x="144" y="76"/>
                    </a:lnTo>
                    <a:lnTo>
                      <a:pt x="145" y="75"/>
                    </a:lnTo>
                    <a:lnTo>
                      <a:pt x="146" y="74"/>
                    </a:lnTo>
                    <a:lnTo>
                      <a:pt x="147" y="73"/>
                    </a:lnTo>
                    <a:lnTo>
                      <a:pt x="147" y="72"/>
                    </a:lnTo>
                    <a:lnTo>
                      <a:pt x="148" y="71"/>
                    </a:lnTo>
                    <a:lnTo>
                      <a:pt x="149" y="70"/>
                    </a:lnTo>
                    <a:lnTo>
                      <a:pt x="149" y="70"/>
                    </a:lnTo>
                    <a:lnTo>
                      <a:pt x="149" y="69"/>
                    </a:lnTo>
                    <a:lnTo>
                      <a:pt x="150" y="68"/>
                    </a:lnTo>
                    <a:lnTo>
                      <a:pt x="150" y="67"/>
                    </a:lnTo>
                    <a:lnTo>
                      <a:pt x="151" y="67"/>
                    </a:lnTo>
                    <a:lnTo>
                      <a:pt x="151" y="67"/>
                    </a:lnTo>
                    <a:lnTo>
                      <a:pt x="152" y="66"/>
                    </a:lnTo>
                    <a:lnTo>
                      <a:pt x="152" y="66"/>
                    </a:lnTo>
                    <a:lnTo>
                      <a:pt x="153" y="65"/>
                    </a:lnTo>
                    <a:lnTo>
                      <a:pt x="153" y="64"/>
                    </a:lnTo>
                    <a:lnTo>
                      <a:pt x="154" y="64"/>
                    </a:lnTo>
                    <a:lnTo>
                      <a:pt x="154" y="63"/>
                    </a:lnTo>
                    <a:lnTo>
                      <a:pt x="154" y="62"/>
                    </a:lnTo>
                    <a:lnTo>
                      <a:pt x="155" y="62"/>
                    </a:lnTo>
                    <a:lnTo>
                      <a:pt x="155" y="61"/>
                    </a:lnTo>
                    <a:lnTo>
                      <a:pt x="156" y="61"/>
                    </a:lnTo>
                    <a:lnTo>
                      <a:pt x="156" y="60"/>
                    </a:lnTo>
                    <a:lnTo>
                      <a:pt x="156" y="59"/>
                    </a:lnTo>
                    <a:lnTo>
                      <a:pt x="157" y="59"/>
                    </a:lnTo>
                    <a:lnTo>
                      <a:pt x="157" y="58"/>
                    </a:lnTo>
                    <a:lnTo>
                      <a:pt x="158" y="58"/>
                    </a:lnTo>
                    <a:lnTo>
                      <a:pt x="158" y="58"/>
                    </a:lnTo>
                    <a:lnTo>
                      <a:pt x="159" y="57"/>
                    </a:lnTo>
                    <a:lnTo>
                      <a:pt x="159" y="56"/>
                    </a:lnTo>
                    <a:lnTo>
                      <a:pt x="159" y="54"/>
                    </a:lnTo>
                    <a:lnTo>
                      <a:pt x="160" y="53"/>
                    </a:lnTo>
                    <a:lnTo>
                      <a:pt x="161" y="52"/>
                    </a:lnTo>
                    <a:lnTo>
                      <a:pt x="161" y="51"/>
                    </a:lnTo>
                    <a:lnTo>
                      <a:pt x="162" y="50"/>
                    </a:lnTo>
                    <a:lnTo>
                      <a:pt x="163" y="48"/>
                    </a:lnTo>
                    <a:lnTo>
                      <a:pt x="165" y="46"/>
                    </a:lnTo>
                    <a:lnTo>
                      <a:pt x="166" y="44"/>
                    </a:lnTo>
                    <a:lnTo>
                      <a:pt x="166" y="43"/>
                    </a:lnTo>
                    <a:lnTo>
                      <a:pt x="167" y="41"/>
                    </a:lnTo>
                    <a:lnTo>
                      <a:pt x="168" y="40"/>
                    </a:lnTo>
                    <a:lnTo>
                      <a:pt x="168" y="38"/>
                    </a:lnTo>
                    <a:lnTo>
                      <a:pt x="169" y="38"/>
                    </a:lnTo>
                    <a:lnTo>
                      <a:pt x="169" y="37"/>
                    </a:lnTo>
                    <a:lnTo>
                      <a:pt x="170" y="37"/>
                    </a:lnTo>
                    <a:lnTo>
                      <a:pt x="170" y="36"/>
                    </a:lnTo>
                    <a:lnTo>
                      <a:pt x="171" y="35"/>
                    </a:lnTo>
                    <a:lnTo>
                      <a:pt x="171" y="34"/>
                    </a:lnTo>
                    <a:lnTo>
                      <a:pt x="172" y="34"/>
                    </a:lnTo>
                    <a:lnTo>
                      <a:pt x="171" y="34"/>
                    </a:lnTo>
                    <a:lnTo>
                      <a:pt x="171" y="34"/>
                    </a:lnTo>
                    <a:close/>
                    <a:moveTo>
                      <a:pt x="195" y="19"/>
                    </a:moveTo>
                    <a:lnTo>
                      <a:pt x="197" y="19"/>
                    </a:lnTo>
                    <a:lnTo>
                      <a:pt x="199" y="20"/>
                    </a:lnTo>
                    <a:lnTo>
                      <a:pt x="201" y="21"/>
                    </a:lnTo>
                    <a:lnTo>
                      <a:pt x="194" y="18"/>
                    </a:lnTo>
                    <a:lnTo>
                      <a:pt x="195" y="19"/>
                    </a:lnTo>
                    <a:lnTo>
                      <a:pt x="195" y="19"/>
                    </a:lnTo>
                    <a:close/>
                    <a:moveTo>
                      <a:pt x="191" y="11"/>
                    </a:moveTo>
                    <a:lnTo>
                      <a:pt x="192" y="12"/>
                    </a:lnTo>
                    <a:lnTo>
                      <a:pt x="192" y="14"/>
                    </a:lnTo>
                    <a:lnTo>
                      <a:pt x="193" y="16"/>
                    </a:lnTo>
                    <a:lnTo>
                      <a:pt x="194" y="17"/>
                    </a:lnTo>
                    <a:lnTo>
                      <a:pt x="191" y="10"/>
                    </a:lnTo>
                    <a:lnTo>
                      <a:pt x="191" y="11"/>
                    </a:lnTo>
                    <a:lnTo>
                      <a:pt x="191" y="11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139">
                <a:extLst>
                  <a:ext uri="{FF2B5EF4-FFF2-40B4-BE49-F238E27FC236}">
                    <a16:creationId xmlns:a16="http://schemas.microsoft.com/office/drawing/2014/main" id="{15FC642C-01DB-8B39-461F-E85AFFDAD5F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24150" y="8890001"/>
                <a:ext cx="223838" cy="247650"/>
              </a:xfrm>
              <a:custGeom>
                <a:avLst/>
                <a:gdLst>
                  <a:gd name="T0" fmla="*/ 36 w 141"/>
                  <a:gd name="T1" fmla="*/ 5 h 156"/>
                  <a:gd name="T2" fmla="*/ 40 w 141"/>
                  <a:gd name="T3" fmla="*/ 7 h 156"/>
                  <a:gd name="T4" fmla="*/ 44 w 141"/>
                  <a:gd name="T5" fmla="*/ 10 h 156"/>
                  <a:gd name="T6" fmla="*/ 49 w 141"/>
                  <a:gd name="T7" fmla="*/ 13 h 156"/>
                  <a:gd name="T8" fmla="*/ 55 w 141"/>
                  <a:gd name="T9" fmla="*/ 19 h 156"/>
                  <a:gd name="T10" fmla="*/ 60 w 141"/>
                  <a:gd name="T11" fmla="*/ 26 h 156"/>
                  <a:gd name="T12" fmla="*/ 65 w 141"/>
                  <a:gd name="T13" fmla="*/ 32 h 156"/>
                  <a:gd name="T14" fmla="*/ 72 w 141"/>
                  <a:gd name="T15" fmla="*/ 39 h 156"/>
                  <a:gd name="T16" fmla="*/ 83 w 141"/>
                  <a:gd name="T17" fmla="*/ 51 h 156"/>
                  <a:gd name="T18" fmla="*/ 93 w 141"/>
                  <a:gd name="T19" fmla="*/ 61 h 156"/>
                  <a:gd name="T20" fmla="*/ 99 w 141"/>
                  <a:gd name="T21" fmla="*/ 72 h 156"/>
                  <a:gd name="T22" fmla="*/ 103 w 141"/>
                  <a:gd name="T23" fmla="*/ 77 h 156"/>
                  <a:gd name="T24" fmla="*/ 107 w 141"/>
                  <a:gd name="T25" fmla="*/ 84 h 156"/>
                  <a:gd name="T26" fmla="*/ 111 w 141"/>
                  <a:gd name="T27" fmla="*/ 91 h 156"/>
                  <a:gd name="T28" fmla="*/ 114 w 141"/>
                  <a:gd name="T29" fmla="*/ 98 h 156"/>
                  <a:gd name="T30" fmla="*/ 117 w 141"/>
                  <a:gd name="T31" fmla="*/ 104 h 156"/>
                  <a:gd name="T32" fmla="*/ 120 w 141"/>
                  <a:gd name="T33" fmla="*/ 112 h 156"/>
                  <a:gd name="T34" fmla="*/ 122 w 141"/>
                  <a:gd name="T35" fmla="*/ 117 h 156"/>
                  <a:gd name="T36" fmla="*/ 126 w 141"/>
                  <a:gd name="T37" fmla="*/ 122 h 156"/>
                  <a:gd name="T38" fmla="*/ 127 w 141"/>
                  <a:gd name="T39" fmla="*/ 128 h 156"/>
                  <a:gd name="T40" fmla="*/ 129 w 141"/>
                  <a:gd name="T41" fmla="*/ 135 h 156"/>
                  <a:gd name="T42" fmla="*/ 130 w 141"/>
                  <a:gd name="T43" fmla="*/ 135 h 156"/>
                  <a:gd name="T44" fmla="*/ 131 w 141"/>
                  <a:gd name="T45" fmla="*/ 156 h 156"/>
                  <a:gd name="T46" fmla="*/ 126 w 141"/>
                  <a:gd name="T47" fmla="*/ 156 h 156"/>
                  <a:gd name="T48" fmla="*/ 122 w 141"/>
                  <a:gd name="T49" fmla="*/ 154 h 156"/>
                  <a:gd name="T50" fmla="*/ 117 w 141"/>
                  <a:gd name="T51" fmla="*/ 153 h 156"/>
                  <a:gd name="T52" fmla="*/ 108 w 141"/>
                  <a:gd name="T53" fmla="*/ 155 h 156"/>
                  <a:gd name="T54" fmla="*/ 98 w 141"/>
                  <a:gd name="T55" fmla="*/ 152 h 156"/>
                  <a:gd name="T56" fmla="*/ 88 w 141"/>
                  <a:gd name="T57" fmla="*/ 144 h 156"/>
                  <a:gd name="T58" fmla="*/ 87 w 141"/>
                  <a:gd name="T59" fmla="*/ 139 h 156"/>
                  <a:gd name="T60" fmla="*/ 86 w 141"/>
                  <a:gd name="T61" fmla="*/ 135 h 156"/>
                  <a:gd name="T62" fmla="*/ 83 w 141"/>
                  <a:gd name="T63" fmla="*/ 132 h 156"/>
                  <a:gd name="T64" fmla="*/ 79 w 141"/>
                  <a:gd name="T65" fmla="*/ 128 h 156"/>
                  <a:gd name="T66" fmla="*/ 73 w 141"/>
                  <a:gd name="T67" fmla="*/ 123 h 156"/>
                  <a:gd name="T68" fmla="*/ 62 w 141"/>
                  <a:gd name="T69" fmla="*/ 113 h 156"/>
                  <a:gd name="T70" fmla="*/ 52 w 141"/>
                  <a:gd name="T71" fmla="*/ 104 h 156"/>
                  <a:gd name="T72" fmla="*/ 42 w 141"/>
                  <a:gd name="T73" fmla="*/ 93 h 156"/>
                  <a:gd name="T74" fmla="*/ 33 w 141"/>
                  <a:gd name="T75" fmla="*/ 83 h 156"/>
                  <a:gd name="T76" fmla="*/ 27 w 141"/>
                  <a:gd name="T77" fmla="*/ 75 h 156"/>
                  <a:gd name="T78" fmla="*/ 22 w 141"/>
                  <a:gd name="T79" fmla="*/ 69 h 156"/>
                  <a:gd name="T80" fmla="*/ 19 w 141"/>
                  <a:gd name="T81" fmla="*/ 64 h 156"/>
                  <a:gd name="T82" fmla="*/ 15 w 141"/>
                  <a:gd name="T83" fmla="*/ 58 h 156"/>
                  <a:gd name="T84" fmla="*/ 12 w 141"/>
                  <a:gd name="T85" fmla="*/ 52 h 156"/>
                  <a:gd name="T86" fmla="*/ 9 w 141"/>
                  <a:gd name="T87" fmla="*/ 47 h 156"/>
                  <a:gd name="T88" fmla="*/ 6 w 141"/>
                  <a:gd name="T89" fmla="*/ 42 h 156"/>
                  <a:gd name="T90" fmla="*/ 3 w 141"/>
                  <a:gd name="T91" fmla="*/ 36 h 156"/>
                  <a:gd name="T92" fmla="*/ 2 w 141"/>
                  <a:gd name="T93" fmla="*/ 32 h 156"/>
                  <a:gd name="T94" fmla="*/ 1 w 141"/>
                  <a:gd name="T95" fmla="*/ 26 h 156"/>
                  <a:gd name="T96" fmla="*/ 0 w 141"/>
                  <a:gd name="T97" fmla="*/ 21 h 156"/>
                  <a:gd name="T98" fmla="*/ 0 w 141"/>
                  <a:gd name="T99" fmla="*/ 16 h 156"/>
                  <a:gd name="T100" fmla="*/ 1 w 141"/>
                  <a:gd name="T101" fmla="*/ 13 h 156"/>
                  <a:gd name="T102" fmla="*/ 2 w 141"/>
                  <a:gd name="T103" fmla="*/ 10 h 156"/>
                  <a:gd name="T104" fmla="*/ 3 w 141"/>
                  <a:gd name="T105" fmla="*/ 7 h 156"/>
                  <a:gd name="T106" fmla="*/ 5 w 141"/>
                  <a:gd name="T107" fmla="*/ 6 h 156"/>
                  <a:gd name="T108" fmla="*/ 8 w 141"/>
                  <a:gd name="T109" fmla="*/ 3 h 156"/>
                  <a:gd name="T110" fmla="*/ 14 w 141"/>
                  <a:gd name="T111" fmla="*/ 1 h 156"/>
                  <a:gd name="T112" fmla="*/ 19 w 141"/>
                  <a:gd name="T113" fmla="*/ 1 h 156"/>
                  <a:gd name="T114" fmla="*/ 32 w 141"/>
                  <a:gd name="T115" fmla="*/ 3 h 156"/>
                  <a:gd name="T116" fmla="*/ 33 w 141"/>
                  <a:gd name="T117" fmla="*/ 4 h 156"/>
                  <a:gd name="T118" fmla="*/ 38 w 141"/>
                  <a:gd name="T119" fmla="*/ 9 h 156"/>
                  <a:gd name="T120" fmla="*/ 37 w 141"/>
                  <a:gd name="T121" fmla="*/ 8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1" h="156">
                    <a:moveTo>
                      <a:pt x="33" y="3"/>
                    </a:moveTo>
                    <a:lnTo>
                      <a:pt x="34" y="4"/>
                    </a:lnTo>
                    <a:lnTo>
                      <a:pt x="34" y="4"/>
                    </a:lnTo>
                    <a:lnTo>
                      <a:pt x="35" y="4"/>
                    </a:lnTo>
                    <a:lnTo>
                      <a:pt x="35" y="4"/>
                    </a:lnTo>
                    <a:lnTo>
                      <a:pt x="35" y="4"/>
                    </a:lnTo>
                    <a:lnTo>
                      <a:pt x="36" y="5"/>
                    </a:lnTo>
                    <a:lnTo>
                      <a:pt x="36" y="5"/>
                    </a:lnTo>
                    <a:lnTo>
                      <a:pt x="37" y="5"/>
                    </a:lnTo>
                    <a:lnTo>
                      <a:pt x="38" y="6"/>
                    </a:lnTo>
                    <a:lnTo>
                      <a:pt x="38" y="6"/>
                    </a:lnTo>
                    <a:lnTo>
                      <a:pt x="39" y="6"/>
                    </a:lnTo>
                    <a:lnTo>
                      <a:pt x="39" y="7"/>
                    </a:lnTo>
                    <a:lnTo>
                      <a:pt x="40" y="7"/>
                    </a:lnTo>
                    <a:lnTo>
                      <a:pt x="40" y="7"/>
                    </a:lnTo>
                    <a:lnTo>
                      <a:pt x="40" y="7"/>
                    </a:lnTo>
                    <a:lnTo>
                      <a:pt x="40" y="7"/>
                    </a:lnTo>
                    <a:lnTo>
                      <a:pt x="41" y="7"/>
                    </a:lnTo>
                    <a:lnTo>
                      <a:pt x="41" y="8"/>
                    </a:lnTo>
                    <a:lnTo>
                      <a:pt x="42" y="8"/>
                    </a:lnTo>
                    <a:lnTo>
                      <a:pt x="42" y="8"/>
                    </a:lnTo>
                    <a:lnTo>
                      <a:pt x="43" y="9"/>
                    </a:lnTo>
                    <a:lnTo>
                      <a:pt x="43" y="9"/>
                    </a:lnTo>
                    <a:lnTo>
                      <a:pt x="44" y="10"/>
                    </a:lnTo>
                    <a:lnTo>
                      <a:pt x="44" y="10"/>
                    </a:lnTo>
                    <a:lnTo>
                      <a:pt x="45" y="10"/>
                    </a:lnTo>
                    <a:lnTo>
                      <a:pt x="45" y="11"/>
                    </a:lnTo>
                    <a:lnTo>
                      <a:pt x="46" y="11"/>
                    </a:lnTo>
                    <a:lnTo>
                      <a:pt x="46" y="11"/>
                    </a:lnTo>
                    <a:lnTo>
                      <a:pt x="47" y="12"/>
                    </a:lnTo>
                    <a:lnTo>
                      <a:pt x="48" y="13"/>
                    </a:lnTo>
                    <a:lnTo>
                      <a:pt x="49" y="13"/>
                    </a:lnTo>
                    <a:lnTo>
                      <a:pt x="49" y="14"/>
                    </a:lnTo>
                    <a:lnTo>
                      <a:pt x="50" y="15"/>
                    </a:lnTo>
                    <a:lnTo>
                      <a:pt x="50" y="16"/>
                    </a:lnTo>
                    <a:lnTo>
                      <a:pt x="51" y="17"/>
                    </a:lnTo>
                    <a:lnTo>
                      <a:pt x="52" y="17"/>
                    </a:lnTo>
                    <a:lnTo>
                      <a:pt x="53" y="17"/>
                    </a:lnTo>
                    <a:lnTo>
                      <a:pt x="54" y="18"/>
                    </a:lnTo>
                    <a:lnTo>
                      <a:pt x="55" y="19"/>
                    </a:lnTo>
                    <a:lnTo>
                      <a:pt x="55" y="20"/>
                    </a:lnTo>
                    <a:lnTo>
                      <a:pt x="56" y="21"/>
                    </a:lnTo>
                    <a:lnTo>
                      <a:pt x="57" y="22"/>
                    </a:lnTo>
                    <a:lnTo>
                      <a:pt x="58" y="22"/>
                    </a:lnTo>
                    <a:lnTo>
                      <a:pt x="58" y="23"/>
                    </a:lnTo>
                    <a:lnTo>
                      <a:pt x="59" y="24"/>
                    </a:lnTo>
                    <a:lnTo>
                      <a:pt x="59" y="25"/>
                    </a:lnTo>
                    <a:lnTo>
                      <a:pt x="60" y="26"/>
                    </a:lnTo>
                    <a:lnTo>
                      <a:pt x="60" y="26"/>
                    </a:lnTo>
                    <a:lnTo>
                      <a:pt x="61" y="27"/>
                    </a:lnTo>
                    <a:lnTo>
                      <a:pt x="62" y="28"/>
                    </a:lnTo>
                    <a:lnTo>
                      <a:pt x="63" y="29"/>
                    </a:lnTo>
                    <a:lnTo>
                      <a:pt x="63" y="29"/>
                    </a:lnTo>
                    <a:lnTo>
                      <a:pt x="64" y="30"/>
                    </a:lnTo>
                    <a:lnTo>
                      <a:pt x="65" y="31"/>
                    </a:lnTo>
                    <a:lnTo>
                      <a:pt x="65" y="32"/>
                    </a:lnTo>
                    <a:lnTo>
                      <a:pt x="66" y="33"/>
                    </a:lnTo>
                    <a:lnTo>
                      <a:pt x="67" y="34"/>
                    </a:lnTo>
                    <a:lnTo>
                      <a:pt x="67" y="35"/>
                    </a:lnTo>
                    <a:lnTo>
                      <a:pt x="67" y="35"/>
                    </a:lnTo>
                    <a:lnTo>
                      <a:pt x="69" y="36"/>
                    </a:lnTo>
                    <a:lnTo>
                      <a:pt x="69" y="37"/>
                    </a:lnTo>
                    <a:lnTo>
                      <a:pt x="71" y="38"/>
                    </a:lnTo>
                    <a:lnTo>
                      <a:pt x="72" y="39"/>
                    </a:lnTo>
                    <a:lnTo>
                      <a:pt x="74" y="41"/>
                    </a:lnTo>
                    <a:lnTo>
                      <a:pt x="75" y="42"/>
                    </a:lnTo>
                    <a:lnTo>
                      <a:pt x="77" y="44"/>
                    </a:lnTo>
                    <a:lnTo>
                      <a:pt x="78" y="45"/>
                    </a:lnTo>
                    <a:lnTo>
                      <a:pt x="79" y="46"/>
                    </a:lnTo>
                    <a:lnTo>
                      <a:pt x="80" y="47"/>
                    </a:lnTo>
                    <a:lnTo>
                      <a:pt x="82" y="49"/>
                    </a:lnTo>
                    <a:lnTo>
                      <a:pt x="83" y="51"/>
                    </a:lnTo>
                    <a:lnTo>
                      <a:pt x="85" y="52"/>
                    </a:lnTo>
                    <a:lnTo>
                      <a:pt x="86" y="54"/>
                    </a:lnTo>
                    <a:lnTo>
                      <a:pt x="88" y="55"/>
                    </a:lnTo>
                    <a:lnTo>
                      <a:pt x="88" y="56"/>
                    </a:lnTo>
                    <a:lnTo>
                      <a:pt x="90" y="57"/>
                    </a:lnTo>
                    <a:lnTo>
                      <a:pt x="91" y="59"/>
                    </a:lnTo>
                    <a:lnTo>
                      <a:pt x="92" y="60"/>
                    </a:lnTo>
                    <a:lnTo>
                      <a:pt x="93" y="61"/>
                    </a:lnTo>
                    <a:lnTo>
                      <a:pt x="94" y="63"/>
                    </a:lnTo>
                    <a:lnTo>
                      <a:pt x="95" y="64"/>
                    </a:lnTo>
                    <a:lnTo>
                      <a:pt x="96" y="65"/>
                    </a:lnTo>
                    <a:lnTo>
                      <a:pt x="97" y="67"/>
                    </a:lnTo>
                    <a:lnTo>
                      <a:pt x="98" y="69"/>
                    </a:lnTo>
                    <a:lnTo>
                      <a:pt x="98" y="70"/>
                    </a:lnTo>
                    <a:lnTo>
                      <a:pt x="99" y="71"/>
                    </a:lnTo>
                    <a:lnTo>
                      <a:pt x="99" y="72"/>
                    </a:lnTo>
                    <a:lnTo>
                      <a:pt x="100" y="73"/>
                    </a:lnTo>
                    <a:lnTo>
                      <a:pt x="101" y="73"/>
                    </a:lnTo>
                    <a:lnTo>
                      <a:pt x="101" y="74"/>
                    </a:lnTo>
                    <a:lnTo>
                      <a:pt x="101" y="74"/>
                    </a:lnTo>
                    <a:lnTo>
                      <a:pt x="102" y="74"/>
                    </a:lnTo>
                    <a:lnTo>
                      <a:pt x="102" y="75"/>
                    </a:lnTo>
                    <a:lnTo>
                      <a:pt x="103" y="76"/>
                    </a:lnTo>
                    <a:lnTo>
                      <a:pt x="103" y="77"/>
                    </a:lnTo>
                    <a:lnTo>
                      <a:pt x="104" y="78"/>
                    </a:lnTo>
                    <a:lnTo>
                      <a:pt x="104" y="79"/>
                    </a:lnTo>
                    <a:lnTo>
                      <a:pt x="105" y="80"/>
                    </a:lnTo>
                    <a:lnTo>
                      <a:pt x="106" y="81"/>
                    </a:lnTo>
                    <a:lnTo>
                      <a:pt x="106" y="82"/>
                    </a:lnTo>
                    <a:lnTo>
                      <a:pt x="107" y="83"/>
                    </a:lnTo>
                    <a:lnTo>
                      <a:pt x="107" y="84"/>
                    </a:lnTo>
                    <a:lnTo>
                      <a:pt x="107" y="84"/>
                    </a:lnTo>
                    <a:lnTo>
                      <a:pt x="107" y="85"/>
                    </a:lnTo>
                    <a:lnTo>
                      <a:pt x="108" y="86"/>
                    </a:lnTo>
                    <a:lnTo>
                      <a:pt x="108" y="87"/>
                    </a:lnTo>
                    <a:lnTo>
                      <a:pt x="109" y="88"/>
                    </a:lnTo>
                    <a:lnTo>
                      <a:pt x="109" y="89"/>
                    </a:lnTo>
                    <a:lnTo>
                      <a:pt x="110" y="90"/>
                    </a:lnTo>
                    <a:lnTo>
                      <a:pt x="110" y="90"/>
                    </a:lnTo>
                    <a:lnTo>
                      <a:pt x="111" y="91"/>
                    </a:lnTo>
                    <a:lnTo>
                      <a:pt x="111" y="92"/>
                    </a:lnTo>
                    <a:lnTo>
                      <a:pt x="112" y="93"/>
                    </a:lnTo>
                    <a:lnTo>
                      <a:pt x="112" y="93"/>
                    </a:lnTo>
                    <a:lnTo>
                      <a:pt x="113" y="94"/>
                    </a:lnTo>
                    <a:lnTo>
                      <a:pt x="113" y="95"/>
                    </a:lnTo>
                    <a:lnTo>
                      <a:pt x="114" y="96"/>
                    </a:lnTo>
                    <a:lnTo>
                      <a:pt x="114" y="97"/>
                    </a:lnTo>
                    <a:lnTo>
                      <a:pt x="114" y="98"/>
                    </a:lnTo>
                    <a:lnTo>
                      <a:pt x="115" y="99"/>
                    </a:lnTo>
                    <a:lnTo>
                      <a:pt x="115" y="100"/>
                    </a:lnTo>
                    <a:lnTo>
                      <a:pt x="116" y="101"/>
                    </a:lnTo>
                    <a:lnTo>
                      <a:pt x="116" y="102"/>
                    </a:lnTo>
                    <a:lnTo>
                      <a:pt x="116" y="102"/>
                    </a:lnTo>
                    <a:lnTo>
                      <a:pt x="117" y="103"/>
                    </a:lnTo>
                    <a:lnTo>
                      <a:pt x="117" y="103"/>
                    </a:lnTo>
                    <a:lnTo>
                      <a:pt x="117" y="104"/>
                    </a:lnTo>
                    <a:lnTo>
                      <a:pt x="117" y="105"/>
                    </a:lnTo>
                    <a:lnTo>
                      <a:pt x="117" y="106"/>
                    </a:lnTo>
                    <a:lnTo>
                      <a:pt x="118" y="107"/>
                    </a:lnTo>
                    <a:lnTo>
                      <a:pt x="118" y="108"/>
                    </a:lnTo>
                    <a:lnTo>
                      <a:pt x="118" y="109"/>
                    </a:lnTo>
                    <a:lnTo>
                      <a:pt x="119" y="110"/>
                    </a:lnTo>
                    <a:lnTo>
                      <a:pt x="119" y="111"/>
                    </a:lnTo>
                    <a:lnTo>
                      <a:pt x="120" y="112"/>
                    </a:lnTo>
                    <a:lnTo>
                      <a:pt x="120" y="112"/>
                    </a:lnTo>
                    <a:lnTo>
                      <a:pt x="120" y="113"/>
                    </a:lnTo>
                    <a:lnTo>
                      <a:pt x="121" y="113"/>
                    </a:lnTo>
                    <a:lnTo>
                      <a:pt x="121" y="114"/>
                    </a:lnTo>
                    <a:lnTo>
                      <a:pt x="121" y="115"/>
                    </a:lnTo>
                    <a:lnTo>
                      <a:pt x="122" y="116"/>
                    </a:lnTo>
                    <a:lnTo>
                      <a:pt x="122" y="117"/>
                    </a:lnTo>
                    <a:lnTo>
                      <a:pt x="122" y="117"/>
                    </a:lnTo>
                    <a:lnTo>
                      <a:pt x="123" y="118"/>
                    </a:lnTo>
                    <a:lnTo>
                      <a:pt x="123" y="118"/>
                    </a:lnTo>
                    <a:lnTo>
                      <a:pt x="124" y="119"/>
                    </a:lnTo>
                    <a:lnTo>
                      <a:pt x="124" y="120"/>
                    </a:lnTo>
                    <a:lnTo>
                      <a:pt x="125" y="120"/>
                    </a:lnTo>
                    <a:lnTo>
                      <a:pt x="125" y="121"/>
                    </a:lnTo>
                    <a:lnTo>
                      <a:pt x="125" y="121"/>
                    </a:lnTo>
                    <a:lnTo>
                      <a:pt x="126" y="122"/>
                    </a:lnTo>
                    <a:lnTo>
                      <a:pt x="126" y="122"/>
                    </a:lnTo>
                    <a:lnTo>
                      <a:pt x="126" y="122"/>
                    </a:lnTo>
                    <a:lnTo>
                      <a:pt x="126" y="123"/>
                    </a:lnTo>
                    <a:lnTo>
                      <a:pt x="126" y="124"/>
                    </a:lnTo>
                    <a:lnTo>
                      <a:pt x="126" y="125"/>
                    </a:lnTo>
                    <a:lnTo>
                      <a:pt x="127" y="126"/>
                    </a:lnTo>
                    <a:lnTo>
                      <a:pt x="127" y="127"/>
                    </a:lnTo>
                    <a:lnTo>
                      <a:pt x="127" y="128"/>
                    </a:lnTo>
                    <a:lnTo>
                      <a:pt x="128" y="129"/>
                    </a:lnTo>
                    <a:lnTo>
                      <a:pt x="128" y="130"/>
                    </a:lnTo>
                    <a:lnTo>
                      <a:pt x="128" y="132"/>
                    </a:lnTo>
                    <a:lnTo>
                      <a:pt x="128" y="132"/>
                    </a:lnTo>
                    <a:lnTo>
                      <a:pt x="128" y="134"/>
                    </a:lnTo>
                    <a:lnTo>
                      <a:pt x="128" y="135"/>
                    </a:lnTo>
                    <a:lnTo>
                      <a:pt x="128" y="135"/>
                    </a:lnTo>
                    <a:lnTo>
                      <a:pt x="129" y="135"/>
                    </a:lnTo>
                    <a:lnTo>
                      <a:pt x="129" y="135"/>
                    </a:lnTo>
                    <a:lnTo>
                      <a:pt x="129" y="135"/>
                    </a:lnTo>
                    <a:lnTo>
                      <a:pt x="129" y="135"/>
                    </a:lnTo>
                    <a:lnTo>
                      <a:pt x="130" y="135"/>
                    </a:lnTo>
                    <a:lnTo>
                      <a:pt x="130" y="135"/>
                    </a:lnTo>
                    <a:lnTo>
                      <a:pt x="130" y="135"/>
                    </a:lnTo>
                    <a:lnTo>
                      <a:pt x="130" y="135"/>
                    </a:lnTo>
                    <a:lnTo>
                      <a:pt x="130" y="135"/>
                    </a:lnTo>
                    <a:lnTo>
                      <a:pt x="131" y="135"/>
                    </a:lnTo>
                    <a:lnTo>
                      <a:pt x="131" y="135"/>
                    </a:lnTo>
                    <a:lnTo>
                      <a:pt x="131" y="135"/>
                    </a:lnTo>
                    <a:lnTo>
                      <a:pt x="138" y="139"/>
                    </a:lnTo>
                    <a:lnTo>
                      <a:pt x="141" y="146"/>
                    </a:lnTo>
                    <a:lnTo>
                      <a:pt x="141" y="146"/>
                    </a:lnTo>
                    <a:lnTo>
                      <a:pt x="138" y="153"/>
                    </a:lnTo>
                    <a:lnTo>
                      <a:pt x="131" y="156"/>
                    </a:lnTo>
                    <a:lnTo>
                      <a:pt x="131" y="156"/>
                    </a:lnTo>
                    <a:lnTo>
                      <a:pt x="130" y="156"/>
                    </a:lnTo>
                    <a:lnTo>
                      <a:pt x="129" y="156"/>
                    </a:lnTo>
                    <a:lnTo>
                      <a:pt x="129" y="156"/>
                    </a:lnTo>
                    <a:lnTo>
                      <a:pt x="128" y="156"/>
                    </a:lnTo>
                    <a:lnTo>
                      <a:pt x="128" y="156"/>
                    </a:lnTo>
                    <a:lnTo>
                      <a:pt x="127" y="156"/>
                    </a:lnTo>
                    <a:lnTo>
                      <a:pt x="126" y="156"/>
                    </a:lnTo>
                    <a:lnTo>
                      <a:pt x="126" y="155"/>
                    </a:lnTo>
                    <a:lnTo>
                      <a:pt x="126" y="155"/>
                    </a:lnTo>
                    <a:lnTo>
                      <a:pt x="125" y="155"/>
                    </a:lnTo>
                    <a:lnTo>
                      <a:pt x="125" y="155"/>
                    </a:lnTo>
                    <a:lnTo>
                      <a:pt x="124" y="155"/>
                    </a:lnTo>
                    <a:lnTo>
                      <a:pt x="123" y="155"/>
                    </a:lnTo>
                    <a:lnTo>
                      <a:pt x="123" y="155"/>
                    </a:lnTo>
                    <a:lnTo>
                      <a:pt x="122" y="154"/>
                    </a:lnTo>
                    <a:lnTo>
                      <a:pt x="121" y="154"/>
                    </a:lnTo>
                    <a:lnTo>
                      <a:pt x="120" y="154"/>
                    </a:lnTo>
                    <a:lnTo>
                      <a:pt x="120" y="154"/>
                    </a:lnTo>
                    <a:lnTo>
                      <a:pt x="119" y="154"/>
                    </a:lnTo>
                    <a:lnTo>
                      <a:pt x="118" y="153"/>
                    </a:lnTo>
                    <a:lnTo>
                      <a:pt x="118" y="153"/>
                    </a:lnTo>
                    <a:lnTo>
                      <a:pt x="117" y="153"/>
                    </a:lnTo>
                    <a:lnTo>
                      <a:pt x="117" y="153"/>
                    </a:lnTo>
                    <a:lnTo>
                      <a:pt x="117" y="152"/>
                    </a:lnTo>
                    <a:lnTo>
                      <a:pt x="117" y="153"/>
                    </a:lnTo>
                    <a:lnTo>
                      <a:pt x="115" y="153"/>
                    </a:lnTo>
                    <a:lnTo>
                      <a:pt x="114" y="154"/>
                    </a:lnTo>
                    <a:lnTo>
                      <a:pt x="113" y="154"/>
                    </a:lnTo>
                    <a:lnTo>
                      <a:pt x="111" y="154"/>
                    </a:lnTo>
                    <a:lnTo>
                      <a:pt x="110" y="155"/>
                    </a:lnTo>
                    <a:lnTo>
                      <a:pt x="108" y="155"/>
                    </a:lnTo>
                    <a:lnTo>
                      <a:pt x="107" y="155"/>
                    </a:lnTo>
                    <a:lnTo>
                      <a:pt x="106" y="155"/>
                    </a:lnTo>
                    <a:lnTo>
                      <a:pt x="105" y="155"/>
                    </a:lnTo>
                    <a:lnTo>
                      <a:pt x="103" y="154"/>
                    </a:lnTo>
                    <a:lnTo>
                      <a:pt x="102" y="154"/>
                    </a:lnTo>
                    <a:lnTo>
                      <a:pt x="100" y="154"/>
                    </a:lnTo>
                    <a:lnTo>
                      <a:pt x="99" y="153"/>
                    </a:lnTo>
                    <a:lnTo>
                      <a:pt x="98" y="152"/>
                    </a:lnTo>
                    <a:lnTo>
                      <a:pt x="96" y="151"/>
                    </a:lnTo>
                    <a:lnTo>
                      <a:pt x="94" y="151"/>
                    </a:lnTo>
                    <a:lnTo>
                      <a:pt x="93" y="149"/>
                    </a:lnTo>
                    <a:lnTo>
                      <a:pt x="91" y="148"/>
                    </a:lnTo>
                    <a:lnTo>
                      <a:pt x="90" y="147"/>
                    </a:lnTo>
                    <a:lnTo>
                      <a:pt x="90" y="146"/>
                    </a:lnTo>
                    <a:lnTo>
                      <a:pt x="89" y="145"/>
                    </a:lnTo>
                    <a:lnTo>
                      <a:pt x="88" y="144"/>
                    </a:lnTo>
                    <a:lnTo>
                      <a:pt x="88" y="143"/>
                    </a:lnTo>
                    <a:lnTo>
                      <a:pt x="88" y="142"/>
                    </a:lnTo>
                    <a:lnTo>
                      <a:pt x="88" y="141"/>
                    </a:lnTo>
                    <a:lnTo>
                      <a:pt x="88" y="141"/>
                    </a:lnTo>
                    <a:lnTo>
                      <a:pt x="88" y="141"/>
                    </a:lnTo>
                    <a:lnTo>
                      <a:pt x="88" y="140"/>
                    </a:lnTo>
                    <a:lnTo>
                      <a:pt x="87" y="140"/>
                    </a:lnTo>
                    <a:lnTo>
                      <a:pt x="87" y="139"/>
                    </a:lnTo>
                    <a:lnTo>
                      <a:pt x="87" y="138"/>
                    </a:lnTo>
                    <a:lnTo>
                      <a:pt x="87" y="137"/>
                    </a:lnTo>
                    <a:lnTo>
                      <a:pt x="87" y="137"/>
                    </a:lnTo>
                    <a:lnTo>
                      <a:pt x="86" y="136"/>
                    </a:lnTo>
                    <a:lnTo>
                      <a:pt x="86" y="135"/>
                    </a:lnTo>
                    <a:lnTo>
                      <a:pt x="86" y="135"/>
                    </a:lnTo>
                    <a:lnTo>
                      <a:pt x="86" y="135"/>
                    </a:lnTo>
                    <a:lnTo>
                      <a:pt x="86" y="135"/>
                    </a:lnTo>
                    <a:lnTo>
                      <a:pt x="85" y="134"/>
                    </a:lnTo>
                    <a:lnTo>
                      <a:pt x="85" y="134"/>
                    </a:lnTo>
                    <a:lnTo>
                      <a:pt x="85" y="133"/>
                    </a:lnTo>
                    <a:lnTo>
                      <a:pt x="84" y="133"/>
                    </a:lnTo>
                    <a:lnTo>
                      <a:pt x="84" y="132"/>
                    </a:lnTo>
                    <a:lnTo>
                      <a:pt x="83" y="132"/>
                    </a:lnTo>
                    <a:lnTo>
                      <a:pt x="83" y="132"/>
                    </a:lnTo>
                    <a:lnTo>
                      <a:pt x="83" y="132"/>
                    </a:lnTo>
                    <a:lnTo>
                      <a:pt x="82" y="132"/>
                    </a:lnTo>
                    <a:lnTo>
                      <a:pt x="82" y="132"/>
                    </a:lnTo>
                    <a:lnTo>
                      <a:pt x="81" y="131"/>
                    </a:lnTo>
                    <a:lnTo>
                      <a:pt x="81" y="131"/>
                    </a:lnTo>
                    <a:lnTo>
                      <a:pt x="80" y="130"/>
                    </a:lnTo>
                    <a:lnTo>
                      <a:pt x="80" y="130"/>
                    </a:lnTo>
                    <a:lnTo>
                      <a:pt x="79" y="129"/>
                    </a:lnTo>
                    <a:lnTo>
                      <a:pt x="79" y="128"/>
                    </a:lnTo>
                    <a:lnTo>
                      <a:pt x="78" y="128"/>
                    </a:lnTo>
                    <a:lnTo>
                      <a:pt x="78" y="127"/>
                    </a:lnTo>
                    <a:lnTo>
                      <a:pt x="77" y="126"/>
                    </a:lnTo>
                    <a:lnTo>
                      <a:pt x="76" y="126"/>
                    </a:lnTo>
                    <a:lnTo>
                      <a:pt x="75" y="125"/>
                    </a:lnTo>
                    <a:lnTo>
                      <a:pt x="74" y="124"/>
                    </a:lnTo>
                    <a:lnTo>
                      <a:pt x="74" y="124"/>
                    </a:lnTo>
                    <a:lnTo>
                      <a:pt x="73" y="123"/>
                    </a:lnTo>
                    <a:lnTo>
                      <a:pt x="72" y="122"/>
                    </a:lnTo>
                    <a:lnTo>
                      <a:pt x="70" y="122"/>
                    </a:lnTo>
                    <a:lnTo>
                      <a:pt x="69" y="121"/>
                    </a:lnTo>
                    <a:lnTo>
                      <a:pt x="68" y="119"/>
                    </a:lnTo>
                    <a:lnTo>
                      <a:pt x="67" y="118"/>
                    </a:lnTo>
                    <a:lnTo>
                      <a:pt x="65" y="116"/>
                    </a:lnTo>
                    <a:lnTo>
                      <a:pt x="64" y="115"/>
                    </a:lnTo>
                    <a:lnTo>
                      <a:pt x="62" y="113"/>
                    </a:lnTo>
                    <a:lnTo>
                      <a:pt x="61" y="113"/>
                    </a:lnTo>
                    <a:lnTo>
                      <a:pt x="59" y="111"/>
                    </a:lnTo>
                    <a:lnTo>
                      <a:pt x="58" y="110"/>
                    </a:lnTo>
                    <a:lnTo>
                      <a:pt x="58" y="109"/>
                    </a:lnTo>
                    <a:lnTo>
                      <a:pt x="57" y="108"/>
                    </a:lnTo>
                    <a:lnTo>
                      <a:pt x="55" y="107"/>
                    </a:lnTo>
                    <a:lnTo>
                      <a:pt x="54" y="105"/>
                    </a:lnTo>
                    <a:lnTo>
                      <a:pt x="52" y="104"/>
                    </a:lnTo>
                    <a:lnTo>
                      <a:pt x="51" y="103"/>
                    </a:lnTo>
                    <a:lnTo>
                      <a:pt x="50" y="102"/>
                    </a:lnTo>
                    <a:lnTo>
                      <a:pt x="49" y="100"/>
                    </a:lnTo>
                    <a:lnTo>
                      <a:pt x="47" y="99"/>
                    </a:lnTo>
                    <a:lnTo>
                      <a:pt x="46" y="97"/>
                    </a:lnTo>
                    <a:lnTo>
                      <a:pt x="44" y="95"/>
                    </a:lnTo>
                    <a:lnTo>
                      <a:pt x="43" y="94"/>
                    </a:lnTo>
                    <a:lnTo>
                      <a:pt x="42" y="93"/>
                    </a:lnTo>
                    <a:lnTo>
                      <a:pt x="41" y="93"/>
                    </a:lnTo>
                    <a:lnTo>
                      <a:pt x="40" y="92"/>
                    </a:lnTo>
                    <a:lnTo>
                      <a:pt x="40" y="90"/>
                    </a:lnTo>
                    <a:lnTo>
                      <a:pt x="38" y="88"/>
                    </a:lnTo>
                    <a:lnTo>
                      <a:pt x="37" y="87"/>
                    </a:lnTo>
                    <a:lnTo>
                      <a:pt x="35" y="85"/>
                    </a:lnTo>
                    <a:lnTo>
                      <a:pt x="34" y="84"/>
                    </a:lnTo>
                    <a:lnTo>
                      <a:pt x="33" y="83"/>
                    </a:lnTo>
                    <a:lnTo>
                      <a:pt x="31" y="81"/>
                    </a:lnTo>
                    <a:lnTo>
                      <a:pt x="31" y="80"/>
                    </a:lnTo>
                    <a:lnTo>
                      <a:pt x="30" y="78"/>
                    </a:lnTo>
                    <a:lnTo>
                      <a:pt x="29" y="77"/>
                    </a:lnTo>
                    <a:lnTo>
                      <a:pt x="29" y="77"/>
                    </a:lnTo>
                    <a:lnTo>
                      <a:pt x="28" y="76"/>
                    </a:lnTo>
                    <a:lnTo>
                      <a:pt x="28" y="76"/>
                    </a:lnTo>
                    <a:lnTo>
                      <a:pt x="27" y="75"/>
                    </a:lnTo>
                    <a:lnTo>
                      <a:pt x="27" y="74"/>
                    </a:lnTo>
                    <a:lnTo>
                      <a:pt x="26" y="74"/>
                    </a:lnTo>
                    <a:lnTo>
                      <a:pt x="25" y="73"/>
                    </a:lnTo>
                    <a:lnTo>
                      <a:pt x="25" y="73"/>
                    </a:lnTo>
                    <a:lnTo>
                      <a:pt x="24" y="72"/>
                    </a:lnTo>
                    <a:lnTo>
                      <a:pt x="23" y="71"/>
                    </a:lnTo>
                    <a:lnTo>
                      <a:pt x="23" y="70"/>
                    </a:lnTo>
                    <a:lnTo>
                      <a:pt x="22" y="69"/>
                    </a:lnTo>
                    <a:lnTo>
                      <a:pt x="22" y="68"/>
                    </a:lnTo>
                    <a:lnTo>
                      <a:pt x="21" y="68"/>
                    </a:lnTo>
                    <a:lnTo>
                      <a:pt x="21" y="67"/>
                    </a:lnTo>
                    <a:lnTo>
                      <a:pt x="21" y="66"/>
                    </a:lnTo>
                    <a:lnTo>
                      <a:pt x="20" y="65"/>
                    </a:lnTo>
                    <a:lnTo>
                      <a:pt x="20" y="65"/>
                    </a:lnTo>
                    <a:lnTo>
                      <a:pt x="19" y="65"/>
                    </a:lnTo>
                    <a:lnTo>
                      <a:pt x="19" y="64"/>
                    </a:lnTo>
                    <a:lnTo>
                      <a:pt x="18" y="63"/>
                    </a:lnTo>
                    <a:lnTo>
                      <a:pt x="18" y="62"/>
                    </a:lnTo>
                    <a:lnTo>
                      <a:pt x="17" y="62"/>
                    </a:lnTo>
                    <a:lnTo>
                      <a:pt x="17" y="61"/>
                    </a:lnTo>
                    <a:lnTo>
                      <a:pt x="16" y="60"/>
                    </a:lnTo>
                    <a:lnTo>
                      <a:pt x="16" y="59"/>
                    </a:lnTo>
                    <a:lnTo>
                      <a:pt x="15" y="58"/>
                    </a:lnTo>
                    <a:lnTo>
                      <a:pt x="15" y="58"/>
                    </a:lnTo>
                    <a:lnTo>
                      <a:pt x="14" y="57"/>
                    </a:lnTo>
                    <a:lnTo>
                      <a:pt x="14" y="56"/>
                    </a:lnTo>
                    <a:lnTo>
                      <a:pt x="13" y="55"/>
                    </a:lnTo>
                    <a:lnTo>
                      <a:pt x="13" y="55"/>
                    </a:lnTo>
                    <a:lnTo>
                      <a:pt x="12" y="55"/>
                    </a:lnTo>
                    <a:lnTo>
                      <a:pt x="12" y="54"/>
                    </a:lnTo>
                    <a:lnTo>
                      <a:pt x="12" y="53"/>
                    </a:lnTo>
                    <a:lnTo>
                      <a:pt x="12" y="52"/>
                    </a:lnTo>
                    <a:lnTo>
                      <a:pt x="11" y="52"/>
                    </a:lnTo>
                    <a:lnTo>
                      <a:pt x="11" y="51"/>
                    </a:lnTo>
                    <a:lnTo>
                      <a:pt x="10" y="50"/>
                    </a:lnTo>
                    <a:lnTo>
                      <a:pt x="10" y="49"/>
                    </a:lnTo>
                    <a:lnTo>
                      <a:pt x="10" y="49"/>
                    </a:lnTo>
                    <a:lnTo>
                      <a:pt x="9" y="48"/>
                    </a:lnTo>
                    <a:lnTo>
                      <a:pt x="9" y="48"/>
                    </a:lnTo>
                    <a:lnTo>
                      <a:pt x="9" y="47"/>
                    </a:lnTo>
                    <a:lnTo>
                      <a:pt x="8" y="46"/>
                    </a:lnTo>
                    <a:lnTo>
                      <a:pt x="8" y="46"/>
                    </a:lnTo>
                    <a:lnTo>
                      <a:pt x="8" y="45"/>
                    </a:lnTo>
                    <a:lnTo>
                      <a:pt x="7" y="45"/>
                    </a:lnTo>
                    <a:lnTo>
                      <a:pt x="7" y="44"/>
                    </a:lnTo>
                    <a:lnTo>
                      <a:pt x="6" y="44"/>
                    </a:lnTo>
                    <a:lnTo>
                      <a:pt x="6" y="43"/>
                    </a:lnTo>
                    <a:lnTo>
                      <a:pt x="6" y="42"/>
                    </a:lnTo>
                    <a:lnTo>
                      <a:pt x="5" y="41"/>
                    </a:lnTo>
                    <a:lnTo>
                      <a:pt x="5" y="41"/>
                    </a:lnTo>
                    <a:lnTo>
                      <a:pt x="5" y="40"/>
                    </a:lnTo>
                    <a:lnTo>
                      <a:pt x="4" y="39"/>
                    </a:lnTo>
                    <a:lnTo>
                      <a:pt x="4" y="39"/>
                    </a:lnTo>
                    <a:lnTo>
                      <a:pt x="4" y="38"/>
                    </a:lnTo>
                    <a:lnTo>
                      <a:pt x="3" y="37"/>
                    </a:lnTo>
                    <a:lnTo>
                      <a:pt x="3" y="36"/>
                    </a:lnTo>
                    <a:lnTo>
                      <a:pt x="3" y="36"/>
                    </a:lnTo>
                    <a:lnTo>
                      <a:pt x="3" y="36"/>
                    </a:lnTo>
                    <a:lnTo>
                      <a:pt x="2" y="35"/>
                    </a:lnTo>
                    <a:lnTo>
                      <a:pt x="2" y="35"/>
                    </a:lnTo>
                    <a:lnTo>
                      <a:pt x="2" y="34"/>
                    </a:lnTo>
                    <a:lnTo>
                      <a:pt x="2" y="33"/>
                    </a:lnTo>
                    <a:lnTo>
                      <a:pt x="2" y="32"/>
                    </a:lnTo>
                    <a:lnTo>
                      <a:pt x="2" y="32"/>
                    </a:lnTo>
                    <a:lnTo>
                      <a:pt x="2" y="31"/>
                    </a:lnTo>
                    <a:lnTo>
                      <a:pt x="2" y="30"/>
                    </a:lnTo>
                    <a:lnTo>
                      <a:pt x="2" y="30"/>
                    </a:lnTo>
                    <a:lnTo>
                      <a:pt x="1" y="29"/>
                    </a:lnTo>
                    <a:lnTo>
                      <a:pt x="1" y="28"/>
                    </a:lnTo>
                    <a:lnTo>
                      <a:pt x="1" y="27"/>
                    </a:lnTo>
                    <a:lnTo>
                      <a:pt x="1" y="27"/>
                    </a:lnTo>
                    <a:lnTo>
                      <a:pt x="1" y="26"/>
                    </a:lnTo>
                    <a:lnTo>
                      <a:pt x="1" y="26"/>
                    </a:lnTo>
                    <a:lnTo>
                      <a:pt x="1" y="26"/>
                    </a:lnTo>
                    <a:lnTo>
                      <a:pt x="0" y="25"/>
                    </a:lnTo>
                    <a:lnTo>
                      <a:pt x="0" y="24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22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0" y="20"/>
                    </a:lnTo>
                    <a:lnTo>
                      <a:pt x="0" y="19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16"/>
                    </a:lnTo>
                    <a:lnTo>
                      <a:pt x="1" y="15"/>
                    </a:lnTo>
                    <a:lnTo>
                      <a:pt x="1" y="15"/>
                    </a:lnTo>
                    <a:lnTo>
                      <a:pt x="1" y="14"/>
                    </a:lnTo>
                    <a:lnTo>
                      <a:pt x="1" y="14"/>
                    </a:lnTo>
                    <a:lnTo>
                      <a:pt x="1" y="14"/>
                    </a:lnTo>
                    <a:lnTo>
                      <a:pt x="1" y="13"/>
                    </a:lnTo>
                    <a:lnTo>
                      <a:pt x="1" y="13"/>
                    </a:lnTo>
                    <a:lnTo>
                      <a:pt x="1" y="13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1"/>
                    </a:lnTo>
                    <a:lnTo>
                      <a:pt x="2" y="11"/>
                    </a:lnTo>
                    <a:lnTo>
                      <a:pt x="2" y="11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3" y="8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5" y="6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7" y="4"/>
                    </a:lnTo>
                    <a:lnTo>
                      <a:pt x="7" y="4"/>
                    </a:lnTo>
                    <a:lnTo>
                      <a:pt x="8" y="4"/>
                    </a:lnTo>
                    <a:lnTo>
                      <a:pt x="8" y="3"/>
                    </a:lnTo>
                    <a:lnTo>
                      <a:pt x="9" y="3"/>
                    </a:lnTo>
                    <a:lnTo>
                      <a:pt x="10" y="2"/>
                    </a:lnTo>
                    <a:lnTo>
                      <a:pt x="11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3" y="1"/>
                    </a:lnTo>
                    <a:lnTo>
                      <a:pt x="14" y="1"/>
                    </a:lnTo>
                    <a:lnTo>
                      <a:pt x="14" y="1"/>
                    </a:lnTo>
                    <a:lnTo>
                      <a:pt x="15" y="1"/>
                    </a:lnTo>
                    <a:lnTo>
                      <a:pt x="16" y="1"/>
                    </a:lnTo>
                    <a:lnTo>
                      <a:pt x="16" y="1"/>
                    </a:lnTo>
                    <a:lnTo>
                      <a:pt x="17" y="1"/>
                    </a:lnTo>
                    <a:lnTo>
                      <a:pt x="18" y="1"/>
                    </a:lnTo>
                    <a:lnTo>
                      <a:pt x="18" y="1"/>
                    </a:lnTo>
                    <a:lnTo>
                      <a:pt x="19" y="1"/>
                    </a:lnTo>
                    <a:lnTo>
                      <a:pt x="21" y="1"/>
                    </a:lnTo>
                    <a:lnTo>
                      <a:pt x="23" y="0"/>
                    </a:lnTo>
                    <a:lnTo>
                      <a:pt x="25" y="1"/>
                    </a:lnTo>
                    <a:lnTo>
                      <a:pt x="27" y="1"/>
                    </a:lnTo>
                    <a:lnTo>
                      <a:pt x="28" y="1"/>
                    </a:lnTo>
                    <a:lnTo>
                      <a:pt x="30" y="2"/>
                    </a:lnTo>
                    <a:lnTo>
                      <a:pt x="31" y="2"/>
                    </a:lnTo>
                    <a:lnTo>
                      <a:pt x="32" y="3"/>
                    </a:lnTo>
                    <a:lnTo>
                      <a:pt x="33" y="4"/>
                    </a:lnTo>
                    <a:lnTo>
                      <a:pt x="34" y="4"/>
                    </a:lnTo>
                    <a:lnTo>
                      <a:pt x="34" y="4"/>
                    </a:lnTo>
                    <a:lnTo>
                      <a:pt x="35" y="5"/>
                    </a:lnTo>
                    <a:lnTo>
                      <a:pt x="35" y="5"/>
                    </a:lnTo>
                    <a:lnTo>
                      <a:pt x="34" y="4"/>
                    </a:lnTo>
                    <a:lnTo>
                      <a:pt x="34" y="4"/>
                    </a:lnTo>
                    <a:lnTo>
                      <a:pt x="33" y="4"/>
                    </a:lnTo>
                    <a:lnTo>
                      <a:pt x="34" y="4"/>
                    </a:lnTo>
                    <a:lnTo>
                      <a:pt x="33" y="3"/>
                    </a:lnTo>
                    <a:lnTo>
                      <a:pt x="33" y="3"/>
                    </a:lnTo>
                    <a:close/>
                    <a:moveTo>
                      <a:pt x="37" y="8"/>
                    </a:moveTo>
                    <a:lnTo>
                      <a:pt x="37" y="8"/>
                    </a:lnTo>
                    <a:lnTo>
                      <a:pt x="37" y="8"/>
                    </a:lnTo>
                    <a:lnTo>
                      <a:pt x="38" y="9"/>
                    </a:lnTo>
                    <a:lnTo>
                      <a:pt x="38" y="9"/>
                    </a:lnTo>
                    <a:lnTo>
                      <a:pt x="38" y="10"/>
                    </a:lnTo>
                    <a:lnTo>
                      <a:pt x="39" y="10"/>
                    </a:lnTo>
                    <a:lnTo>
                      <a:pt x="39" y="11"/>
                    </a:lnTo>
                    <a:lnTo>
                      <a:pt x="38" y="9"/>
                    </a:lnTo>
                    <a:lnTo>
                      <a:pt x="38" y="9"/>
                    </a:lnTo>
                    <a:lnTo>
                      <a:pt x="38" y="8"/>
                    </a:lnTo>
                    <a:lnTo>
                      <a:pt x="38" y="8"/>
                    </a:lnTo>
                    <a:lnTo>
                      <a:pt x="37" y="8"/>
                    </a:lnTo>
                    <a:lnTo>
                      <a:pt x="37" y="8"/>
                    </a:lnTo>
                    <a:lnTo>
                      <a:pt x="37" y="8"/>
                    </a:lnTo>
                    <a:lnTo>
                      <a:pt x="37" y="8"/>
                    </a:lnTo>
                    <a:lnTo>
                      <a:pt x="37" y="8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140">
                <a:extLst>
                  <a:ext uri="{FF2B5EF4-FFF2-40B4-BE49-F238E27FC236}">
                    <a16:creationId xmlns:a16="http://schemas.microsoft.com/office/drawing/2014/main" id="{920AB5DC-4B8F-349F-A3EA-F8DA76BB3F1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73200" y="9002714"/>
                <a:ext cx="122238" cy="130175"/>
              </a:xfrm>
              <a:custGeom>
                <a:avLst/>
                <a:gdLst>
                  <a:gd name="T0" fmla="*/ 42 w 77"/>
                  <a:gd name="T1" fmla="*/ 1 h 82"/>
                  <a:gd name="T2" fmla="*/ 46 w 77"/>
                  <a:gd name="T3" fmla="*/ 2 h 82"/>
                  <a:gd name="T4" fmla="*/ 51 w 77"/>
                  <a:gd name="T5" fmla="*/ 3 h 82"/>
                  <a:gd name="T6" fmla="*/ 54 w 77"/>
                  <a:gd name="T7" fmla="*/ 6 h 82"/>
                  <a:gd name="T8" fmla="*/ 58 w 77"/>
                  <a:gd name="T9" fmla="*/ 9 h 82"/>
                  <a:gd name="T10" fmla="*/ 61 w 77"/>
                  <a:gd name="T11" fmla="*/ 12 h 82"/>
                  <a:gd name="T12" fmla="*/ 63 w 77"/>
                  <a:gd name="T13" fmla="*/ 14 h 82"/>
                  <a:gd name="T14" fmla="*/ 67 w 77"/>
                  <a:gd name="T15" fmla="*/ 20 h 82"/>
                  <a:gd name="T16" fmla="*/ 70 w 77"/>
                  <a:gd name="T17" fmla="*/ 28 h 82"/>
                  <a:gd name="T18" fmla="*/ 73 w 77"/>
                  <a:gd name="T19" fmla="*/ 35 h 82"/>
                  <a:gd name="T20" fmla="*/ 74 w 77"/>
                  <a:gd name="T21" fmla="*/ 41 h 82"/>
                  <a:gd name="T22" fmla="*/ 75 w 77"/>
                  <a:gd name="T23" fmla="*/ 45 h 82"/>
                  <a:gd name="T24" fmla="*/ 76 w 77"/>
                  <a:gd name="T25" fmla="*/ 50 h 82"/>
                  <a:gd name="T26" fmla="*/ 77 w 77"/>
                  <a:gd name="T27" fmla="*/ 55 h 82"/>
                  <a:gd name="T28" fmla="*/ 69 w 77"/>
                  <a:gd name="T29" fmla="*/ 70 h 82"/>
                  <a:gd name="T30" fmla="*/ 65 w 77"/>
                  <a:gd name="T31" fmla="*/ 74 h 82"/>
                  <a:gd name="T32" fmla="*/ 60 w 77"/>
                  <a:gd name="T33" fmla="*/ 78 h 82"/>
                  <a:gd name="T34" fmla="*/ 54 w 77"/>
                  <a:gd name="T35" fmla="*/ 80 h 82"/>
                  <a:gd name="T36" fmla="*/ 48 w 77"/>
                  <a:gd name="T37" fmla="*/ 81 h 82"/>
                  <a:gd name="T38" fmla="*/ 43 w 77"/>
                  <a:gd name="T39" fmla="*/ 82 h 82"/>
                  <a:gd name="T40" fmla="*/ 35 w 77"/>
                  <a:gd name="T41" fmla="*/ 80 h 82"/>
                  <a:gd name="T42" fmla="*/ 28 w 77"/>
                  <a:gd name="T43" fmla="*/ 77 h 82"/>
                  <a:gd name="T44" fmla="*/ 24 w 77"/>
                  <a:gd name="T45" fmla="*/ 71 h 82"/>
                  <a:gd name="T46" fmla="*/ 20 w 77"/>
                  <a:gd name="T47" fmla="*/ 66 h 82"/>
                  <a:gd name="T48" fmla="*/ 19 w 77"/>
                  <a:gd name="T49" fmla="*/ 61 h 82"/>
                  <a:gd name="T50" fmla="*/ 15 w 77"/>
                  <a:gd name="T51" fmla="*/ 55 h 82"/>
                  <a:gd name="T52" fmla="*/ 11 w 77"/>
                  <a:gd name="T53" fmla="*/ 52 h 82"/>
                  <a:gd name="T54" fmla="*/ 7 w 77"/>
                  <a:gd name="T55" fmla="*/ 50 h 82"/>
                  <a:gd name="T56" fmla="*/ 5 w 77"/>
                  <a:gd name="T57" fmla="*/ 46 h 82"/>
                  <a:gd name="T58" fmla="*/ 2 w 77"/>
                  <a:gd name="T59" fmla="*/ 42 h 82"/>
                  <a:gd name="T60" fmla="*/ 0 w 77"/>
                  <a:gd name="T61" fmla="*/ 37 h 82"/>
                  <a:gd name="T62" fmla="*/ 0 w 77"/>
                  <a:gd name="T63" fmla="*/ 32 h 82"/>
                  <a:gd name="T64" fmla="*/ 0 w 77"/>
                  <a:gd name="T65" fmla="*/ 26 h 82"/>
                  <a:gd name="T66" fmla="*/ 3 w 77"/>
                  <a:gd name="T67" fmla="*/ 21 h 82"/>
                  <a:gd name="T68" fmla="*/ 6 w 77"/>
                  <a:gd name="T69" fmla="*/ 16 h 82"/>
                  <a:gd name="T70" fmla="*/ 9 w 77"/>
                  <a:gd name="T71" fmla="*/ 13 h 82"/>
                  <a:gd name="T72" fmla="*/ 14 w 77"/>
                  <a:gd name="T73" fmla="*/ 9 h 82"/>
                  <a:gd name="T74" fmla="*/ 18 w 77"/>
                  <a:gd name="T75" fmla="*/ 5 h 82"/>
                  <a:gd name="T76" fmla="*/ 25 w 77"/>
                  <a:gd name="T77" fmla="*/ 3 h 82"/>
                  <a:gd name="T78" fmla="*/ 29 w 77"/>
                  <a:gd name="T79" fmla="*/ 1 h 82"/>
                  <a:gd name="T80" fmla="*/ 34 w 77"/>
                  <a:gd name="T81" fmla="*/ 0 h 82"/>
                  <a:gd name="T82" fmla="*/ 43 w 77"/>
                  <a:gd name="T83" fmla="*/ 42 h 82"/>
                  <a:gd name="T84" fmla="*/ 41 w 77"/>
                  <a:gd name="T85" fmla="*/ 42 h 82"/>
                  <a:gd name="T86" fmla="*/ 41 w 77"/>
                  <a:gd name="T87" fmla="*/ 42 h 82"/>
                  <a:gd name="T88" fmla="*/ 43 w 77"/>
                  <a:gd name="T89" fmla="*/ 43 h 82"/>
                  <a:gd name="T90" fmla="*/ 44 w 77"/>
                  <a:gd name="T91" fmla="*/ 42 h 82"/>
                  <a:gd name="T92" fmla="*/ 41 w 77"/>
                  <a:gd name="T93" fmla="*/ 42 h 82"/>
                  <a:gd name="T94" fmla="*/ 41 w 77"/>
                  <a:gd name="T95" fmla="*/ 42 h 82"/>
                  <a:gd name="T96" fmla="*/ 41 w 77"/>
                  <a:gd name="T97" fmla="*/ 42 h 82"/>
                  <a:gd name="T98" fmla="*/ 41 w 77"/>
                  <a:gd name="T99" fmla="*/ 42 h 82"/>
                  <a:gd name="T100" fmla="*/ 41 w 77"/>
                  <a:gd name="T101" fmla="*/ 42 h 82"/>
                  <a:gd name="T102" fmla="*/ 25 w 77"/>
                  <a:gd name="T103" fmla="*/ 31 h 82"/>
                  <a:gd name="T104" fmla="*/ 25 w 77"/>
                  <a:gd name="T105" fmla="*/ 31 h 82"/>
                  <a:gd name="T106" fmla="*/ 25 w 77"/>
                  <a:gd name="T107" fmla="*/ 31 h 82"/>
                  <a:gd name="T108" fmla="*/ 25 w 77"/>
                  <a:gd name="T109" fmla="*/ 31 h 82"/>
                  <a:gd name="T110" fmla="*/ 25 w 77"/>
                  <a:gd name="T111" fmla="*/ 31 h 82"/>
                  <a:gd name="T112" fmla="*/ 25 w 77"/>
                  <a:gd name="T113" fmla="*/ 31 h 82"/>
                  <a:gd name="T114" fmla="*/ 25 w 77"/>
                  <a:gd name="T115" fmla="*/ 31 h 82"/>
                  <a:gd name="T116" fmla="*/ 25 w 77"/>
                  <a:gd name="T117" fmla="*/ 31 h 82"/>
                  <a:gd name="T118" fmla="*/ 25 w 77"/>
                  <a:gd name="T119" fmla="*/ 31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7" h="82">
                    <a:moveTo>
                      <a:pt x="37" y="0"/>
                    </a:moveTo>
                    <a:lnTo>
                      <a:pt x="38" y="0"/>
                    </a:lnTo>
                    <a:lnTo>
                      <a:pt x="38" y="0"/>
                    </a:lnTo>
                    <a:lnTo>
                      <a:pt x="39" y="0"/>
                    </a:lnTo>
                    <a:lnTo>
                      <a:pt x="39" y="0"/>
                    </a:lnTo>
                    <a:lnTo>
                      <a:pt x="40" y="0"/>
                    </a:lnTo>
                    <a:lnTo>
                      <a:pt x="40" y="1"/>
                    </a:lnTo>
                    <a:lnTo>
                      <a:pt x="41" y="1"/>
                    </a:lnTo>
                    <a:lnTo>
                      <a:pt x="41" y="1"/>
                    </a:lnTo>
                    <a:lnTo>
                      <a:pt x="42" y="1"/>
                    </a:lnTo>
                    <a:lnTo>
                      <a:pt x="43" y="1"/>
                    </a:lnTo>
                    <a:lnTo>
                      <a:pt x="43" y="1"/>
                    </a:lnTo>
                    <a:lnTo>
                      <a:pt x="44" y="1"/>
                    </a:lnTo>
                    <a:lnTo>
                      <a:pt x="44" y="1"/>
                    </a:lnTo>
                    <a:lnTo>
                      <a:pt x="44" y="1"/>
                    </a:lnTo>
                    <a:lnTo>
                      <a:pt x="44" y="1"/>
                    </a:lnTo>
                    <a:lnTo>
                      <a:pt x="45" y="2"/>
                    </a:lnTo>
                    <a:lnTo>
                      <a:pt x="45" y="2"/>
                    </a:lnTo>
                    <a:lnTo>
                      <a:pt x="46" y="2"/>
                    </a:lnTo>
                    <a:lnTo>
                      <a:pt x="46" y="2"/>
                    </a:lnTo>
                    <a:lnTo>
                      <a:pt x="47" y="2"/>
                    </a:lnTo>
                    <a:lnTo>
                      <a:pt x="47" y="2"/>
                    </a:lnTo>
                    <a:lnTo>
                      <a:pt x="48" y="3"/>
                    </a:lnTo>
                    <a:lnTo>
                      <a:pt x="48" y="3"/>
                    </a:lnTo>
                    <a:lnTo>
                      <a:pt x="49" y="3"/>
                    </a:lnTo>
                    <a:lnTo>
                      <a:pt x="49" y="3"/>
                    </a:lnTo>
                    <a:lnTo>
                      <a:pt x="50" y="3"/>
                    </a:lnTo>
                    <a:lnTo>
                      <a:pt x="50" y="3"/>
                    </a:lnTo>
                    <a:lnTo>
                      <a:pt x="50" y="3"/>
                    </a:lnTo>
                    <a:lnTo>
                      <a:pt x="51" y="3"/>
                    </a:lnTo>
                    <a:lnTo>
                      <a:pt x="51" y="3"/>
                    </a:lnTo>
                    <a:lnTo>
                      <a:pt x="52" y="4"/>
                    </a:lnTo>
                    <a:lnTo>
                      <a:pt x="52" y="4"/>
                    </a:lnTo>
                    <a:lnTo>
                      <a:pt x="53" y="4"/>
                    </a:lnTo>
                    <a:lnTo>
                      <a:pt x="53" y="4"/>
                    </a:lnTo>
                    <a:lnTo>
                      <a:pt x="53" y="5"/>
                    </a:lnTo>
                    <a:lnTo>
                      <a:pt x="53" y="5"/>
                    </a:lnTo>
                    <a:lnTo>
                      <a:pt x="53" y="5"/>
                    </a:lnTo>
                    <a:lnTo>
                      <a:pt x="54" y="6"/>
                    </a:lnTo>
                    <a:lnTo>
                      <a:pt x="54" y="6"/>
                    </a:lnTo>
                    <a:lnTo>
                      <a:pt x="55" y="6"/>
                    </a:lnTo>
                    <a:lnTo>
                      <a:pt x="55" y="6"/>
                    </a:lnTo>
                    <a:lnTo>
                      <a:pt x="55" y="7"/>
                    </a:lnTo>
                    <a:lnTo>
                      <a:pt x="56" y="7"/>
                    </a:lnTo>
                    <a:lnTo>
                      <a:pt x="56" y="7"/>
                    </a:lnTo>
                    <a:lnTo>
                      <a:pt x="56" y="8"/>
                    </a:lnTo>
                    <a:lnTo>
                      <a:pt x="57" y="8"/>
                    </a:lnTo>
                    <a:lnTo>
                      <a:pt x="57" y="8"/>
                    </a:lnTo>
                    <a:lnTo>
                      <a:pt x="58" y="9"/>
                    </a:lnTo>
                    <a:lnTo>
                      <a:pt x="58" y="9"/>
                    </a:lnTo>
                    <a:lnTo>
                      <a:pt x="58" y="9"/>
                    </a:lnTo>
                    <a:lnTo>
                      <a:pt x="59" y="9"/>
                    </a:lnTo>
                    <a:lnTo>
                      <a:pt x="59" y="10"/>
                    </a:lnTo>
                    <a:lnTo>
                      <a:pt x="59" y="10"/>
                    </a:lnTo>
                    <a:lnTo>
                      <a:pt x="60" y="11"/>
                    </a:lnTo>
                    <a:lnTo>
                      <a:pt x="60" y="11"/>
                    </a:lnTo>
                    <a:lnTo>
                      <a:pt x="60" y="11"/>
                    </a:lnTo>
                    <a:lnTo>
                      <a:pt x="61" y="11"/>
                    </a:lnTo>
                    <a:lnTo>
                      <a:pt x="61" y="12"/>
                    </a:lnTo>
                    <a:lnTo>
                      <a:pt x="61" y="12"/>
                    </a:lnTo>
                    <a:lnTo>
                      <a:pt x="61" y="12"/>
                    </a:lnTo>
                    <a:lnTo>
                      <a:pt x="62" y="13"/>
                    </a:lnTo>
                    <a:lnTo>
                      <a:pt x="62" y="13"/>
                    </a:lnTo>
                    <a:lnTo>
                      <a:pt x="62" y="13"/>
                    </a:lnTo>
                    <a:lnTo>
                      <a:pt x="62" y="13"/>
                    </a:lnTo>
                    <a:lnTo>
                      <a:pt x="63" y="13"/>
                    </a:lnTo>
                    <a:lnTo>
                      <a:pt x="63" y="13"/>
                    </a:lnTo>
                    <a:lnTo>
                      <a:pt x="63" y="14"/>
                    </a:lnTo>
                    <a:lnTo>
                      <a:pt x="63" y="14"/>
                    </a:lnTo>
                    <a:lnTo>
                      <a:pt x="63" y="14"/>
                    </a:lnTo>
                    <a:lnTo>
                      <a:pt x="63" y="15"/>
                    </a:lnTo>
                    <a:lnTo>
                      <a:pt x="63" y="15"/>
                    </a:lnTo>
                    <a:lnTo>
                      <a:pt x="64" y="16"/>
                    </a:lnTo>
                    <a:lnTo>
                      <a:pt x="64" y="16"/>
                    </a:lnTo>
                    <a:lnTo>
                      <a:pt x="64" y="16"/>
                    </a:lnTo>
                    <a:lnTo>
                      <a:pt x="65" y="17"/>
                    </a:lnTo>
                    <a:lnTo>
                      <a:pt x="65" y="18"/>
                    </a:lnTo>
                    <a:lnTo>
                      <a:pt x="66" y="19"/>
                    </a:lnTo>
                    <a:lnTo>
                      <a:pt x="66" y="20"/>
                    </a:lnTo>
                    <a:lnTo>
                      <a:pt x="67" y="20"/>
                    </a:lnTo>
                    <a:lnTo>
                      <a:pt x="67" y="21"/>
                    </a:lnTo>
                    <a:lnTo>
                      <a:pt x="68" y="22"/>
                    </a:lnTo>
                    <a:lnTo>
                      <a:pt x="68" y="22"/>
                    </a:lnTo>
                    <a:lnTo>
                      <a:pt x="68" y="23"/>
                    </a:lnTo>
                    <a:lnTo>
                      <a:pt x="69" y="23"/>
                    </a:lnTo>
                    <a:lnTo>
                      <a:pt x="69" y="24"/>
                    </a:lnTo>
                    <a:lnTo>
                      <a:pt x="69" y="25"/>
                    </a:lnTo>
                    <a:lnTo>
                      <a:pt x="70" y="26"/>
                    </a:lnTo>
                    <a:lnTo>
                      <a:pt x="70" y="27"/>
                    </a:lnTo>
                    <a:lnTo>
                      <a:pt x="70" y="28"/>
                    </a:lnTo>
                    <a:lnTo>
                      <a:pt x="71" y="29"/>
                    </a:lnTo>
                    <a:lnTo>
                      <a:pt x="71" y="29"/>
                    </a:lnTo>
                    <a:lnTo>
                      <a:pt x="71" y="30"/>
                    </a:lnTo>
                    <a:lnTo>
                      <a:pt x="71" y="30"/>
                    </a:lnTo>
                    <a:lnTo>
                      <a:pt x="72" y="31"/>
                    </a:lnTo>
                    <a:lnTo>
                      <a:pt x="72" y="32"/>
                    </a:lnTo>
                    <a:lnTo>
                      <a:pt x="72" y="32"/>
                    </a:lnTo>
                    <a:lnTo>
                      <a:pt x="73" y="33"/>
                    </a:lnTo>
                    <a:lnTo>
                      <a:pt x="73" y="34"/>
                    </a:lnTo>
                    <a:lnTo>
                      <a:pt x="73" y="35"/>
                    </a:lnTo>
                    <a:lnTo>
                      <a:pt x="73" y="36"/>
                    </a:lnTo>
                    <a:lnTo>
                      <a:pt x="73" y="36"/>
                    </a:lnTo>
                    <a:lnTo>
                      <a:pt x="73" y="37"/>
                    </a:lnTo>
                    <a:lnTo>
                      <a:pt x="73" y="38"/>
                    </a:lnTo>
                    <a:lnTo>
                      <a:pt x="73" y="39"/>
                    </a:lnTo>
                    <a:lnTo>
                      <a:pt x="74" y="40"/>
                    </a:lnTo>
                    <a:lnTo>
                      <a:pt x="74" y="40"/>
                    </a:lnTo>
                    <a:lnTo>
                      <a:pt x="74" y="40"/>
                    </a:lnTo>
                    <a:lnTo>
                      <a:pt x="74" y="41"/>
                    </a:lnTo>
                    <a:lnTo>
                      <a:pt x="74" y="41"/>
                    </a:lnTo>
                    <a:lnTo>
                      <a:pt x="74" y="42"/>
                    </a:lnTo>
                    <a:lnTo>
                      <a:pt x="74" y="42"/>
                    </a:lnTo>
                    <a:lnTo>
                      <a:pt x="74" y="42"/>
                    </a:lnTo>
                    <a:lnTo>
                      <a:pt x="75" y="42"/>
                    </a:lnTo>
                    <a:lnTo>
                      <a:pt x="75" y="43"/>
                    </a:lnTo>
                    <a:lnTo>
                      <a:pt x="75" y="43"/>
                    </a:lnTo>
                    <a:lnTo>
                      <a:pt x="75" y="44"/>
                    </a:lnTo>
                    <a:lnTo>
                      <a:pt x="75" y="44"/>
                    </a:lnTo>
                    <a:lnTo>
                      <a:pt x="75" y="45"/>
                    </a:lnTo>
                    <a:lnTo>
                      <a:pt x="75" y="45"/>
                    </a:lnTo>
                    <a:lnTo>
                      <a:pt x="75" y="46"/>
                    </a:lnTo>
                    <a:lnTo>
                      <a:pt x="76" y="46"/>
                    </a:lnTo>
                    <a:lnTo>
                      <a:pt x="76" y="47"/>
                    </a:lnTo>
                    <a:lnTo>
                      <a:pt x="76" y="47"/>
                    </a:lnTo>
                    <a:lnTo>
                      <a:pt x="76" y="48"/>
                    </a:lnTo>
                    <a:lnTo>
                      <a:pt x="76" y="48"/>
                    </a:lnTo>
                    <a:lnTo>
                      <a:pt x="76" y="49"/>
                    </a:lnTo>
                    <a:lnTo>
                      <a:pt x="76" y="49"/>
                    </a:lnTo>
                    <a:lnTo>
                      <a:pt x="76" y="50"/>
                    </a:lnTo>
                    <a:lnTo>
                      <a:pt x="76" y="50"/>
                    </a:lnTo>
                    <a:lnTo>
                      <a:pt x="76" y="51"/>
                    </a:lnTo>
                    <a:lnTo>
                      <a:pt x="76" y="51"/>
                    </a:lnTo>
                    <a:lnTo>
                      <a:pt x="76" y="51"/>
                    </a:lnTo>
                    <a:lnTo>
                      <a:pt x="76" y="52"/>
                    </a:lnTo>
                    <a:lnTo>
                      <a:pt x="76" y="52"/>
                    </a:lnTo>
                    <a:lnTo>
                      <a:pt x="76" y="53"/>
                    </a:lnTo>
                    <a:lnTo>
                      <a:pt x="76" y="53"/>
                    </a:lnTo>
                    <a:lnTo>
                      <a:pt x="77" y="54"/>
                    </a:lnTo>
                    <a:lnTo>
                      <a:pt x="77" y="55"/>
                    </a:lnTo>
                    <a:lnTo>
                      <a:pt x="77" y="55"/>
                    </a:lnTo>
                    <a:lnTo>
                      <a:pt x="76" y="56"/>
                    </a:lnTo>
                    <a:lnTo>
                      <a:pt x="76" y="56"/>
                    </a:lnTo>
                    <a:lnTo>
                      <a:pt x="76" y="56"/>
                    </a:lnTo>
                    <a:lnTo>
                      <a:pt x="76" y="57"/>
                    </a:lnTo>
                    <a:lnTo>
                      <a:pt x="76" y="58"/>
                    </a:lnTo>
                    <a:lnTo>
                      <a:pt x="76" y="58"/>
                    </a:lnTo>
                    <a:lnTo>
                      <a:pt x="77" y="61"/>
                    </a:lnTo>
                    <a:lnTo>
                      <a:pt x="77" y="61"/>
                    </a:lnTo>
                    <a:lnTo>
                      <a:pt x="74" y="68"/>
                    </a:lnTo>
                    <a:lnTo>
                      <a:pt x="69" y="70"/>
                    </a:lnTo>
                    <a:lnTo>
                      <a:pt x="69" y="70"/>
                    </a:lnTo>
                    <a:lnTo>
                      <a:pt x="69" y="70"/>
                    </a:lnTo>
                    <a:lnTo>
                      <a:pt x="68" y="71"/>
                    </a:lnTo>
                    <a:lnTo>
                      <a:pt x="68" y="71"/>
                    </a:lnTo>
                    <a:lnTo>
                      <a:pt x="67" y="71"/>
                    </a:lnTo>
                    <a:lnTo>
                      <a:pt x="67" y="72"/>
                    </a:lnTo>
                    <a:lnTo>
                      <a:pt x="66" y="72"/>
                    </a:lnTo>
                    <a:lnTo>
                      <a:pt x="66" y="73"/>
                    </a:lnTo>
                    <a:lnTo>
                      <a:pt x="65" y="73"/>
                    </a:lnTo>
                    <a:lnTo>
                      <a:pt x="65" y="74"/>
                    </a:lnTo>
                    <a:lnTo>
                      <a:pt x="64" y="74"/>
                    </a:lnTo>
                    <a:lnTo>
                      <a:pt x="64" y="75"/>
                    </a:lnTo>
                    <a:lnTo>
                      <a:pt x="63" y="75"/>
                    </a:lnTo>
                    <a:lnTo>
                      <a:pt x="63" y="75"/>
                    </a:lnTo>
                    <a:lnTo>
                      <a:pt x="63" y="76"/>
                    </a:lnTo>
                    <a:lnTo>
                      <a:pt x="62" y="76"/>
                    </a:lnTo>
                    <a:lnTo>
                      <a:pt x="62" y="76"/>
                    </a:lnTo>
                    <a:lnTo>
                      <a:pt x="61" y="77"/>
                    </a:lnTo>
                    <a:lnTo>
                      <a:pt x="61" y="77"/>
                    </a:lnTo>
                    <a:lnTo>
                      <a:pt x="60" y="78"/>
                    </a:lnTo>
                    <a:lnTo>
                      <a:pt x="59" y="78"/>
                    </a:lnTo>
                    <a:lnTo>
                      <a:pt x="59" y="78"/>
                    </a:lnTo>
                    <a:lnTo>
                      <a:pt x="58" y="79"/>
                    </a:lnTo>
                    <a:lnTo>
                      <a:pt x="57" y="79"/>
                    </a:lnTo>
                    <a:lnTo>
                      <a:pt x="57" y="79"/>
                    </a:lnTo>
                    <a:lnTo>
                      <a:pt x="56" y="79"/>
                    </a:lnTo>
                    <a:lnTo>
                      <a:pt x="56" y="80"/>
                    </a:lnTo>
                    <a:lnTo>
                      <a:pt x="55" y="80"/>
                    </a:lnTo>
                    <a:lnTo>
                      <a:pt x="54" y="80"/>
                    </a:lnTo>
                    <a:lnTo>
                      <a:pt x="54" y="80"/>
                    </a:lnTo>
                    <a:lnTo>
                      <a:pt x="53" y="80"/>
                    </a:lnTo>
                    <a:lnTo>
                      <a:pt x="53" y="80"/>
                    </a:lnTo>
                    <a:lnTo>
                      <a:pt x="53" y="80"/>
                    </a:lnTo>
                    <a:lnTo>
                      <a:pt x="52" y="80"/>
                    </a:lnTo>
                    <a:lnTo>
                      <a:pt x="51" y="80"/>
                    </a:lnTo>
                    <a:lnTo>
                      <a:pt x="51" y="81"/>
                    </a:lnTo>
                    <a:lnTo>
                      <a:pt x="50" y="81"/>
                    </a:lnTo>
                    <a:lnTo>
                      <a:pt x="49" y="81"/>
                    </a:lnTo>
                    <a:lnTo>
                      <a:pt x="49" y="81"/>
                    </a:lnTo>
                    <a:lnTo>
                      <a:pt x="48" y="81"/>
                    </a:lnTo>
                    <a:lnTo>
                      <a:pt x="48" y="81"/>
                    </a:lnTo>
                    <a:lnTo>
                      <a:pt x="48" y="81"/>
                    </a:lnTo>
                    <a:lnTo>
                      <a:pt x="47" y="81"/>
                    </a:lnTo>
                    <a:lnTo>
                      <a:pt x="46" y="81"/>
                    </a:lnTo>
                    <a:lnTo>
                      <a:pt x="45" y="81"/>
                    </a:lnTo>
                    <a:lnTo>
                      <a:pt x="45" y="82"/>
                    </a:lnTo>
                    <a:lnTo>
                      <a:pt x="44" y="82"/>
                    </a:lnTo>
                    <a:lnTo>
                      <a:pt x="44" y="82"/>
                    </a:lnTo>
                    <a:lnTo>
                      <a:pt x="44" y="82"/>
                    </a:lnTo>
                    <a:lnTo>
                      <a:pt x="43" y="82"/>
                    </a:lnTo>
                    <a:lnTo>
                      <a:pt x="42" y="81"/>
                    </a:lnTo>
                    <a:lnTo>
                      <a:pt x="41" y="81"/>
                    </a:lnTo>
                    <a:lnTo>
                      <a:pt x="40" y="81"/>
                    </a:lnTo>
                    <a:lnTo>
                      <a:pt x="40" y="81"/>
                    </a:lnTo>
                    <a:lnTo>
                      <a:pt x="39" y="81"/>
                    </a:lnTo>
                    <a:lnTo>
                      <a:pt x="38" y="81"/>
                    </a:lnTo>
                    <a:lnTo>
                      <a:pt x="37" y="81"/>
                    </a:lnTo>
                    <a:lnTo>
                      <a:pt x="36" y="81"/>
                    </a:lnTo>
                    <a:lnTo>
                      <a:pt x="36" y="80"/>
                    </a:lnTo>
                    <a:lnTo>
                      <a:pt x="35" y="80"/>
                    </a:lnTo>
                    <a:lnTo>
                      <a:pt x="34" y="80"/>
                    </a:lnTo>
                    <a:lnTo>
                      <a:pt x="34" y="80"/>
                    </a:lnTo>
                    <a:lnTo>
                      <a:pt x="33" y="80"/>
                    </a:lnTo>
                    <a:lnTo>
                      <a:pt x="33" y="80"/>
                    </a:lnTo>
                    <a:lnTo>
                      <a:pt x="32" y="79"/>
                    </a:lnTo>
                    <a:lnTo>
                      <a:pt x="31" y="79"/>
                    </a:lnTo>
                    <a:lnTo>
                      <a:pt x="30" y="78"/>
                    </a:lnTo>
                    <a:lnTo>
                      <a:pt x="30" y="78"/>
                    </a:lnTo>
                    <a:lnTo>
                      <a:pt x="29" y="77"/>
                    </a:lnTo>
                    <a:lnTo>
                      <a:pt x="28" y="77"/>
                    </a:lnTo>
                    <a:lnTo>
                      <a:pt x="28" y="76"/>
                    </a:lnTo>
                    <a:lnTo>
                      <a:pt x="27" y="76"/>
                    </a:lnTo>
                    <a:lnTo>
                      <a:pt x="26" y="75"/>
                    </a:lnTo>
                    <a:lnTo>
                      <a:pt x="26" y="75"/>
                    </a:lnTo>
                    <a:lnTo>
                      <a:pt x="25" y="74"/>
                    </a:lnTo>
                    <a:lnTo>
                      <a:pt x="25" y="74"/>
                    </a:lnTo>
                    <a:lnTo>
                      <a:pt x="25" y="73"/>
                    </a:lnTo>
                    <a:lnTo>
                      <a:pt x="25" y="72"/>
                    </a:lnTo>
                    <a:lnTo>
                      <a:pt x="24" y="72"/>
                    </a:lnTo>
                    <a:lnTo>
                      <a:pt x="24" y="71"/>
                    </a:lnTo>
                    <a:lnTo>
                      <a:pt x="23" y="71"/>
                    </a:lnTo>
                    <a:lnTo>
                      <a:pt x="23" y="70"/>
                    </a:lnTo>
                    <a:lnTo>
                      <a:pt x="22" y="70"/>
                    </a:lnTo>
                    <a:lnTo>
                      <a:pt x="22" y="70"/>
                    </a:lnTo>
                    <a:lnTo>
                      <a:pt x="22" y="69"/>
                    </a:lnTo>
                    <a:lnTo>
                      <a:pt x="21" y="68"/>
                    </a:lnTo>
                    <a:lnTo>
                      <a:pt x="21" y="68"/>
                    </a:lnTo>
                    <a:lnTo>
                      <a:pt x="21" y="67"/>
                    </a:lnTo>
                    <a:lnTo>
                      <a:pt x="21" y="67"/>
                    </a:lnTo>
                    <a:lnTo>
                      <a:pt x="20" y="66"/>
                    </a:lnTo>
                    <a:lnTo>
                      <a:pt x="20" y="65"/>
                    </a:lnTo>
                    <a:lnTo>
                      <a:pt x="20" y="65"/>
                    </a:lnTo>
                    <a:lnTo>
                      <a:pt x="20" y="64"/>
                    </a:lnTo>
                    <a:lnTo>
                      <a:pt x="20" y="64"/>
                    </a:lnTo>
                    <a:lnTo>
                      <a:pt x="19" y="63"/>
                    </a:lnTo>
                    <a:lnTo>
                      <a:pt x="19" y="63"/>
                    </a:lnTo>
                    <a:lnTo>
                      <a:pt x="19" y="62"/>
                    </a:lnTo>
                    <a:lnTo>
                      <a:pt x="19" y="61"/>
                    </a:lnTo>
                    <a:lnTo>
                      <a:pt x="19" y="61"/>
                    </a:lnTo>
                    <a:lnTo>
                      <a:pt x="19" y="61"/>
                    </a:lnTo>
                    <a:lnTo>
                      <a:pt x="19" y="61"/>
                    </a:lnTo>
                    <a:lnTo>
                      <a:pt x="19" y="60"/>
                    </a:lnTo>
                    <a:lnTo>
                      <a:pt x="18" y="59"/>
                    </a:lnTo>
                    <a:lnTo>
                      <a:pt x="18" y="58"/>
                    </a:lnTo>
                    <a:lnTo>
                      <a:pt x="18" y="58"/>
                    </a:lnTo>
                    <a:lnTo>
                      <a:pt x="17" y="57"/>
                    </a:lnTo>
                    <a:lnTo>
                      <a:pt x="17" y="57"/>
                    </a:lnTo>
                    <a:lnTo>
                      <a:pt x="16" y="56"/>
                    </a:lnTo>
                    <a:lnTo>
                      <a:pt x="15" y="56"/>
                    </a:lnTo>
                    <a:lnTo>
                      <a:pt x="15" y="55"/>
                    </a:lnTo>
                    <a:lnTo>
                      <a:pt x="14" y="55"/>
                    </a:lnTo>
                    <a:lnTo>
                      <a:pt x="14" y="54"/>
                    </a:lnTo>
                    <a:lnTo>
                      <a:pt x="14" y="54"/>
                    </a:lnTo>
                    <a:lnTo>
                      <a:pt x="13" y="54"/>
                    </a:lnTo>
                    <a:lnTo>
                      <a:pt x="13" y="53"/>
                    </a:lnTo>
                    <a:lnTo>
                      <a:pt x="12" y="53"/>
                    </a:lnTo>
                    <a:lnTo>
                      <a:pt x="12" y="53"/>
                    </a:lnTo>
                    <a:lnTo>
                      <a:pt x="12" y="53"/>
                    </a:lnTo>
                    <a:lnTo>
                      <a:pt x="11" y="52"/>
                    </a:lnTo>
                    <a:lnTo>
                      <a:pt x="11" y="52"/>
                    </a:lnTo>
                    <a:lnTo>
                      <a:pt x="10" y="52"/>
                    </a:lnTo>
                    <a:lnTo>
                      <a:pt x="10" y="51"/>
                    </a:lnTo>
                    <a:lnTo>
                      <a:pt x="10" y="51"/>
                    </a:lnTo>
                    <a:lnTo>
                      <a:pt x="9" y="51"/>
                    </a:lnTo>
                    <a:lnTo>
                      <a:pt x="9" y="51"/>
                    </a:lnTo>
                    <a:lnTo>
                      <a:pt x="9" y="51"/>
                    </a:lnTo>
                    <a:lnTo>
                      <a:pt x="8" y="51"/>
                    </a:lnTo>
                    <a:lnTo>
                      <a:pt x="8" y="50"/>
                    </a:lnTo>
                    <a:lnTo>
                      <a:pt x="7" y="50"/>
                    </a:lnTo>
                    <a:lnTo>
                      <a:pt x="7" y="50"/>
                    </a:lnTo>
                    <a:lnTo>
                      <a:pt x="7" y="50"/>
                    </a:lnTo>
                    <a:lnTo>
                      <a:pt x="7" y="49"/>
                    </a:lnTo>
                    <a:lnTo>
                      <a:pt x="6" y="49"/>
                    </a:lnTo>
                    <a:lnTo>
                      <a:pt x="6" y="48"/>
                    </a:lnTo>
                    <a:lnTo>
                      <a:pt x="6" y="48"/>
                    </a:lnTo>
                    <a:lnTo>
                      <a:pt x="6" y="48"/>
                    </a:lnTo>
                    <a:lnTo>
                      <a:pt x="6" y="47"/>
                    </a:lnTo>
                    <a:lnTo>
                      <a:pt x="6" y="47"/>
                    </a:lnTo>
                    <a:lnTo>
                      <a:pt x="6" y="46"/>
                    </a:lnTo>
                    <a:lnTo>
                      <a:pt x="5" y="46"/>
                    </a:lnTo>
                    <a:lnTo>
                      <a:pt x="5" y="46"/>
                    </a:lnTo>
                    <a:lnTo>
                      <a:pt x="5" y="45"/>
                    </a:lnTo>
                    <a:lnTo>
                      <a:pt x="4" y="45"/>
                    </a:lnTo>
                    <a:lnTo>
                      <a:pt x="4" y="44"/>
                    </a:lnTo>
                    <a:lnTo>
                      <a:pt x="4" y="44"/>
                    </a:lnTo>
                    <a:lnTo>
                      <a:pt x="4" y="43"/>
                    </a:lnTo>
                    <a:lnTo>
                      <a:pt x="3" y="43"/>
                    </a:lnTo>
                    <a:lnTo>
                      <a:pt x="3" y="42"/>
                    </a:lnTo>
                    <a:lnTo>
                      <a:pt x="3" y="42"/>
                    </a:lnTo>
                    <a:lnTo>
                      <a:pt x="2" y="42"/>
                    </a:lnTo>
                    <a:lnTo>
                      <a:pt x="2" y="42"/>
                    </a:lnTo>
                    <a:lnTo>
                      <a:pt x="2" y="41"/>
                    </a:lnTo>
                    <a:lnTo>
                      <a:pt x="2" y="41"/>
                    </a:lnTo>
                    <a:lnTo>
                      <a:pt x="2" y="40"/>
                    </a:lnTo>
                    <a:lnTo>
                      <a:pt x="1" y="40"/>
                    </a:lnTo>
                    <a:lnTo>
                      <a:pt x="1" y="39"/>
                    </a:lnTo>
                    <a:lnTo>
                      <a:pt x="1" y="39"/>
                    </a:lnTo>
                    <a:lnTo>
                      <a:pt x="1" y="38"/>
                    </a:lnTo>
                    <a:lnTo>
                      <a:pt x="1" y="38"/>
                    </a:lnTo>
                    <a:lnTo>
                      <a:pt x="0" y="37"/>
                    </a:lnTo>
                    <a:lnTo>
                      <a:pt x="0" y="37"/>
                    </a:lnTo>
                    <a:lnTo>
                      <a:pt x="0" y="36"/>
                    </a:lnTo>
                    <a:lnTo>
                      <a:pt x="0" y="35"/>
                    </a:lnTo>
                    <a:lnTo>
                      <a:pt x="0" y="35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0" y="33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0" y="29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0" y="27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0" y="25"/>
                    </a:lnTo>
                    <a:lnTo>
                      <a:pt x="1" y="24"/>
                    </a:lnTo>
                    <a:lnTo>
                      <a:pt x="1" y="24"/>
                    </a:lnTo>
                    <a:lnTo>
                      <a:pt x="1" y="23"/>
                    </a:lnTo>
                    <a:lnTo>
                      <a:pt x="1" y="23"/>
                    </a:lnTo>
                    <a:lnTo>
                      <a:pt x="2" y="22"/>
                    </a:lnTo>
                    <a:lnTo>
                      <a:pt x="2" y="22"/>
                    </a:lnTo>
                    <a:lnTo>
                      <a:pt x="2" y="22"/>
                    </a:lnTo>
                    <a:lnTo>
                      <a:pt x="2" y="21"/>
                    </a:lnTo>
                    <a:lnTo>
                      <a:pt x="3" y="21"/>
                    </a:lnTo>
                    <a:lnTo>
                      <a:pt x="3" y="21"/>
                    </a:lnTo>
                    <a:lnTo>
                      <a:pt x="3" y="20"/>
                    </a:lnTo>
                    <a:lnTo>
                      <a:pt x="3" y="20"/>
                    </a:lnTo>
                    <a:lnTo>
                      <a:pt x="4" y="19"/>
                    </a:lnTo>
                    <a:lnTo>
                      <a:pt x="4" y="19"/>
                    </a:lnTo>
                    <a:lnTo>
                      <a:pt x="4" y="18"/>
                    </a:lnTo>
                    <a:lnTo>
                      <a:pt x="5" y="18"/>
                    </a:lnTo>
                    <a:lnTo>
                      <a:pt x="5" y="17"/>
                    </a:lnTo>
                    <a:lnTo>
                      <a:pt x="5" y="17"/>
                    </a:lnTo>
                    <a:lnTo>
                      <a:pt x="6" y="16"/>
                    </a:lnTo>
                    <a:lnTo>
                      <a:pt x="6" y="16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6" y="14"/>
                    </a:lnTo>
                    <a:lnTo>
                      <a:pt x="7" y="14"/>
                    </a:lnTo>
                    <a:lnTo>
                      <a:pt x="7" y="13"/>
                    </a:lnTo>
                    <a:lnTo>
                      <a:pt x="8" y="13"/>
                    </a:lnTo>
                    <a:lnTo>
                      <a:pt x="8" y="13"/>
                    </a:lnTo>
                    <a:lnTo>
                      <a:pt x="8" y="13"/>
                    </a:lnTo>
                    <a:lnTo>
                      <a:pt x="9" y="13"/>
                    </a:lnTo>
                    <a:lnTo>
                      <a:pt x="9" y="12"/>
                    </a:lnTo>
                    <a:lnTo>
                      <a:pt x="10" y="12"/>
                    </a:lnTo>
                    <a:lnTo>
                      <a:pt x="10" y="11"/>
                    </a:lnTo>
                    <a:lnTo>
                      <a:pt x="11" y="11"/>
                    </a:lnTo>
                    <a:lnTo>
                      <a:pt x="11" y="11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13" y="9"/>
                    </a:lnTo>
                    <a:lnTo>
                      <a:pt x="13" y="9"/>
                    </a:lnTo>
                    <a:lnTo>
                      <a:pt x="14" y="9"/>
                    </a:lnTo>
                    <a:lnTo>
                      <a:pt x="14" y="8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15" y="7"/>
                    </a:lnTo>
                    <a:lnTo>
                      <a:pt x="16" y="7"/>
                    </a:lnTo>
                    <a:lnTo>
                      <a:pt x="16" y="7"/>
                    </a:lnTo>
                    <a:lnTo>
                      <a:pt x="17" y="6"/>
                    </a:lnTo>
                    <a:lnTo>
                      <a:pt x="17" y="6"/>
                    </a:lnTo>
                    <a:lnTo>
                      <a:pt x="18" y="6"/>
                    </a:lnTo>
                    <a:lnTo>
                      <a:pt x="18" y="5"/>
                    </a:lnTo>
                    <a:lnTo>
                      <a:pt x="19" y="5"/>
                    </a:lnTo>
                    <a:lnTo>
                      <a:pt x="20" y="5"/>
                    </a:lnTo>
                    <a:lnTo>
                      <a:pt x="20" y="4"/>
                    </a:lnTo>
                    <a:lnTo>
                      <a:pt x="21" y="4"/>
                    </a:lnTo>
                    <a:lnTo>
                      <a:pt x="22" y="4"/>
                    </a:lnTo>
                    <a:lnTo>
                      <a:pt x="22" y="3"/>
                    </a:lnTo>
                    <a:lnTo>
                      <a:pt x="23" y="3"/>
                    </a:lnTo>
                    <a:lnTo>
                      <a:pt x="24" y="3"/>
                    </a:lnTo>
                    <a:lnTo>
                      <a:pt x="24" y="3"/>
                    </a:lnTo>
                    <a:lnTo>
                      <a:pt x="25" y="3"/>
                    </a:lnTo>
                    <a:lnTo>
                      <a:pt x="25" y="3"/>
                    </a:lnTo>
                    <a:lnTo>
                      <a:pt x="25" y="3"/>
                    </a:lnTo>
                    <a:lnTo>
                      <a:pt x="25" y="3"/>
                    </a:lnTo>
                    <a:lnTo>
                      <a:pt x="26" y="2"/>
                    </a:lnTo>
                    <a:lnTo>
                      <a:pt x="26" y="2"/>
                    </a:lnTo>
                    <a:lnTo>
                      <a:pt x="27" y="2"/>
                    </a:lnTo>
                    <a:lnTo>
                      <a:pt x="27" y="2"/>
                    </a:lnTo>
                    <a:lnTo>
                      <a:pt x="28" y="2"/>
                    </a:lnTo>
                    <a:lnTo>
                      <a:pt x="29" y="1"/>
                    </a:lnTo>
                    <a:lnTo>
                      <a:pt x="29" y="1"/>
                    </a:lnTo>
                    <a:lnTo>
                      <a:pt x="30" y="1"/>
                    </a:lnTo>
                    <a:lnTo>
                      <a:pt x="30" y="1"/>
                    </a:lnTo>
                    <a:lnTo>
                      <a:pt x="31" y="1"/>
                    </a:lnTo>
                    <a:lnTo>
                      <a:pt x="31" y="1"/>
                    </a:lnTo>
                    <a:lnTo>
                      <a:pt x="32" y="1"/>
                    </a:lnTo>
                    <a:lnTo>
                      <a:pt x="32" y="1"/>
                    </a:lnTo>
                    <a:lnTo>
                      <a:pt x="33" y="1"/>
                    </a:lnTo>
                    <a:lnTo>
                      <a:pt x="34" y="1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35" y="0"/>
                    </a:lnTo>
                    <a:lnTo>
                      <a:pt x="35" y="0"/>
                    </a:lnTo>
                    <a:lnTo>
                      <a:pt x="36" y="0"/>
                    </a:lnTo>
                    <a:lnTo>
                      <a:pt x="37" y="0"/>
                    </a:lnTo>
                    <a:lnTo>
                      <a:pt x="37" y="0"/>
                    </a:lnTo>
                    <a:lnTo>
                      <a:pt x="37" y="0"/>
                    </a:lnTo>
                    <a:close/>
                    <a:moveTo>
                      <a:pt x="44" y="42"/>
                    </a:moveTo>
                    <a:lnTo>
                      <a:pt x="43" y="42"/>
                    </a:lnTo>
                    <a:lnTo>
                      <a:pt x="43" y="42"/>
                    </a:lnTo>
                    <a:lnTo>
                      <a:pt x="43" y="42"/>
                    </a:lnTo>
                    <a:lnTo>
                      <a:pt x="42" y="42"/>
                    </a:lnTo>
                    <a:lnTo>
                      <a:pt x="42" y="42"/>
                    </a:lnTo>
                    <a:lnTo>
                      <a:pt x="42" y="42"/>
                    </a:lnTo>
                    <a:lnTo>
                      <a:pt x="42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3"/>
                    </a:lnTo>
                    <a:lnTo>
                      <a:pt x="42" y="43"/>
                    </a:lnTo>
                    <a:lnTo>
                      <a:pt x="43" y="43"/>
                    </a:lnTo>
                    <a:lnTo>
                      <a:pt x="43" y="43"/>
                    </a:lnTo>
                    <a:lnTo>
                      <a:pt x="43" y="43"/>
                    </a:lnTo>
                    <a:lnTo>
                      <a:pt x="43" y="43"/>
                    </a:lnTo>
                    <a:lnTo>
                      <a:pt x="43" y="43"/>
                    </a:lnTo>
                    <a:lnTo>
                      <a:pt x="43" y="43"/>
                    </a:lnTo>
                    <a:lnTo>
                      <a:pt x="43" y="43"/>
                    </a:lnTo>
                    <a:lnTo>
                      <a:pt x="43" y="42"/>
                    </a:lnTo>
                    <a:lnTo>
                      <a:pt x="44" y="42"/>
                    </a:lnTo>
                    <a:lnTo>
                      <a:pt x="44" y="42"/>
                    </a:lnTo>
                    <a:lnTo>
                      <a:pt x="44" y="42"/>
                    </a:lnTo>
                    <a:lnTo>
                      <a:pt x="44" y="42"/>
                    </a:lnTo>
                    <a:lnTo>
                      <a:pt x="44" y="42"/>
                    </a:lnTo>
                    <a:lnTo>
                      <a:pt x="44" y="42"/>
                    </a:lnTo>
                    <a:lnTo>
                      <a:pt x="44" y="42"/>
                    </a:lnTo>
                    <a:lnTo>
                      <a:pt x="44" y="42"/>
                    </a:lnTo>
                    <a:lnTo>
                      <a:pt x="44" y="42"/>
                    </a:lnTo>
                    <a:close/>
                    <a:moveTo>
                      <a:pt x="41" y="42"/>
                    </a:move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close/>
                    <a:moveTo>
                      <a:pt x="41" y="42"/>
                    </a:move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close/>
                    <a:moveTo>
                      <a:pt x="41" y="42"/>
                    </a:move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close/>
                    <a:moveTo>
                      <a:pt x="41" y="42"/>
                    </a:move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close/>
                    <a:moveTo>
                      <a:pt x="41" y="42"/>
                    </a:move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close/>
                    <a:moveTo>
                      <a:pt x="41" y="42"/>
                    </a:move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close/>
                    <a:moveTo>
                      <a:pt x="41" y="42"/>
                    </a:move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close/>
                    <a:moveTo>
                      <a:pt x="41" y="42"/>
                    </a:move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close/>
                    <a:moveTo>
                      <a:pt x="41" y="42"/>
                    </a:move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close/>
                    <a:moveTo>
                      <a:pt x="41" y="42"/>
                    </a:move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close/>
                    <a:moveTo>
                      <a:pt x="41" y="42"/>
                    </a:move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close/>
                    <a:moveTo>
                      <a:pt x="25" y="31"/>
                    </a:move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close/>
                    <a:moveTo>
                      <a:pt x="25" y="31"/>
                    </a:move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close/>
                    <a:moveTo>
                      <a:pt x="25" y="31"/>
                    </a:move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close/>
                    <a:moveTo>
                      <a:pt x="25" y="31"/>
                    </a:move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close/>
                    <a:moveTo>
                      <a:pt x="25" y="31"/>
                    </a:move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close/>
                    <a:moveTo>
                      <a:pt x="25" y="31"/>
                    </a:move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close/>
                    <a:moveTo>
                      <a:pt x="25" y="31"/>
                    </a:move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close/>
                    <a:moveTo>
                      <a:pt x="25" y="31"/>
                    </a:move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close/>
                    <a:moveTo>
                      <a:pt x="25" y="31"/>
                    </a:move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close/>
                    <a:moveTo>
                      <a:pt x="25" y="31"/>
                    </a:move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close/>
                    <a:moveTo>
                      <a:pt x="25" y="31"/>
                    </a:move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close/>
                    <a:moveTo>
                      <a:pt x="25" y="31"/>
                    </a:move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close/>
                    <a:moveTo>
                      <a:pt x="25" y="31"/>
                    </a:move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close/>
                    <a:moveTo>
                      <a:pt x="25" y="31"/>
                    </a:move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141">
                <a:extLst>
                  <a:ext uri="{FF2B5EF4-FFF2-40B4-BE49-F238E27FC236}">
                    <a16:creationId xmlns:a16="http://schemas.microsoft.com/office/drawing/2014/main" id="{8C780778-0083-0375-AD78-4171F3C5A24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68438" y="9101139"/>
                <a:ext cx="136525" cy="134938"/>
              </a:xfrm>
              <a:custGeom>
                <a:avLst/>
                <a:gdLst>
                  <a:gd name="T0" fmla="*/ 61 w 86"/>
                  <a:gd name="T1" fmla="*/ 1 h 85"/>
                  <a:gd name="T2" fmla="*/ 66 w 86"/>
                  <a:gd name="T3" fmla="*/ 2 h 85"/>
                  <a:gd name="T4" fmla="*/ 71 w 86"/>
                  <a:gd name="T5" fmla="*/ 5 h 85"/>
                  <a:gd name="T6" fmla="*/ 75 w 86"/>
                  <a:gd name="T7" fmla="*/ 8 h 85"/>
                  <a:gd name="T8" fmla="*/ 79 w 86"/>
                  <a:gd name="T9" fmla="*/ 11 h 85"/>
                  <a:gd name="T10" fmla="*/ 83 w 86"/>
                  <a:gd name="T11" fmla="*/ 17 h 85"/>
                  <a:gd name="T12" fmla="*/ 85 w 86"/>
                  <a:gd name="T13" fmla="*/ 22 h 85"/>
                  <a:gd name="T14" fmla="*/ 85 w 86"/>
                  <a:gd name="T15" fmla="*/ 28 h 85"/>
                  <a:gd name="T16" fmla="*/ 85 w 86"/>
                  <a:gd name="T17" fmla="*/ 33 h 85"/>
                  <a:gd name="T18" fmla="*/ 85 w 86"/>
                  <a:gd name="T19" fmla="*/ 37 h 85"/>
                  <a:gd name="T20" fmla="*/ 84 w 86"/>
                  <a:gd name="T21" fmla="*/ 43 h 85"/>
                  <a:gd name="T22" fmla="*/ 82 w 86"/>
                  <a:gd name="T23" fmla="*/ 47 h 85"/>
                  <a:gd name="T24" fmla="*/ 80 w 86"/>
                  <a:gd name="T25" fmla="*/ 52 h 85"/>
                  <a:gd name="T26" fmla="*/ 77 w 86"/>
                  <a:gd name="T27" fmla="*/ 57 h 85"/>
                  <a:gd name="T28" fmla="*/ 71 w 86"/>
                  <a:gd name="T29" fmla="*/ 66 h 85"/>
                  <a:gd name="T30" fmla="*/ 64 w 86"/>
                  <a:gd name="T31" fmla="*/ 73 h 85"/>
                  <a:gd name="T32" fmla="*/ 59 w 86"/>
                  <a:gd name="T33" fmla="*/ 76 h 85"/>
                  <a:gd name="T34" fmla="*/ 56 w 86"/>
                  <a:gd name="T35" fmla="*/ 78 h 85"/>
                  <a:gd name="T36" fmla="*/ 51 w 86"/>
                  <a:gd name="T37" fmla="*/ 81 h 85"/>
                  <a:gd name="T38" fmla="*/ 46 w 86"/>
                  <a:gd name="T39" fmla="*/ 83 h 85"/>
                  <a:gd name="T40" fmla="*/ 40 w 86"/>
                  <a:gd name="T41" fmla="*/ 85 h 85"/>
                  <a:gd name="T42" fmla="*/ 35 w 86"/>
                  <a:gd name="T43" fmla="*/ 85 h 85"/>
                  <a:gd name="T44" fmla="*/ 29 w 86"/>
                  <a:gd name="T45" fmla="*/ 85 h 85"/>
                  <a:gd name="T46" fmla="*/ 23 w 86"/>
                  <a:gd name="T47" fmla="*/ 83 h 85"/>
                  <a:gd name="T48" fmla="*/ 18 w 86"/>
                  <a:gd name="T49" fmla="*/ 80 h 85"/>
                  <a:gd name="T50" fmla="*/ 12 w 86"/>
                  <a:gd name="T51" fmla="*/ 76 h 85"/>
                  <a:gd name="T52" fmla="*/ 8 w 86"/>
                  <a:gd name="T53" fmla="*/ 70 h 85"/>
                  <a:gd name="T54" fmla="*/ 4 w 86"/>
                  <a:gd name="T55" fmla="*/ 64 h 85"/>
                  <a:gd name="T56" fmla="*/ 1 w 86"/>
                  <a:gd name="T57" fmla="*/ 57 h 85"/>
                  <a:gd name="T58" fmla="*/ 0 w 86"/>
                  <a:gd name="T59" fmla="*/ 51 h 85"/>
                  <a:gd name="T60" fmla="*/ 1 w 86"/>
                  <a:gd name="T61" fmla="*/ 44 h 85"/>
                  <a:gd name="T62" fmla="*/ 3 w 86"/>
                  <a:gd name="T63" fmla="*/ 37 h 85"/>
                  <a:gd name="T64" fmla="*/ 6 w 86"/>
                  <a:gd name="T65" fmla="*/ 33 h 85"/>
                  <a:gd name="T66" fmla="*/ 9 w 86"/>
                  <a:gd name="T67" fmla="*/ 28 h 85"/>
                  <a:gd name="T68" fmla="*/ 13 w 86"/>
                  <a:gd name="T69" fmla="*/ 25 h 85"/>
                  <a:gd name="T70" fmla="*/ 18 w 86"/>
                  <a:gd name="T71" fmla="*/ 21 h 85"/>
                  <a:gd name="T72" fmla="*/ 22 w 86"/>
                  <a:gd name="T73" fmla="*/ 18 h 85"/>
                  <a:gd name="T74" fmla="*/ 28 w 86"/>
                  <a:gd name="T75" fmla="*/ 13 h 85"/>
                  <a:gd name="T76" fmla="*/ 34 w 86"/>
                  <a:gd name="T77" fmla="*/ 8 h 85"/>
                  <a:gd name="T78" fmla="*/ 41 w 86"/>
                  <a:gd name="T79" fmla="*/ 4 h 85"/>
                  <a:gd name="T80" fmla="*/ 47 w 86"/>
                  <a:gd name="T81" fmla="*/ 2 h 85"/>
                  <a:gd name="T82" fmla="*/ 51 w 86"/>
                  <a:gd name="T83" fmla="*/ 1 h 85"/>
                  <a:gd name="T84" fmla="*/ 55 w 86"/>
                  <a:gd name="T85" fmla="*/ 0 h 85"/>
                  <a:gd name="T86" fmla="*/ 48 w 86"/>
                  <a:gd name="T87" fmla="*/ 43 h 85"/>
                  <a:gd name="T88" fmla="*/ 48 w 86"/>
                  <a:gd name="T89" fmla="*/ 43 h 85"/>
                  <a:gd name="T90" fmla="*/ 48 w 86"/>
                  <a:gd name="T91" fmla="*/ 43 h 85"/>
                  <a:gd name="T92" fmla="*/ 48 w 86"/>
                  <a:gd name="T93" fmla="*/ 43 h 85"/>
                  <a:gd name="T94" fmla="*/ 48 w 86"/>
                  <a:gd name="T95" fmla="*/ 43 h 85"/>
                  <a:gd name="T96" fmla="*/ 48 w 86"/>
                  <a:gd name="T97" fmla="*/ 43 h 85"/>
                  <a:gd name="T98" fmla="*/ 48 w 86"/>
                  <a:gd name="T99" fmla="*/ 43 h 85"/>
                  <a:gd name="T100" fmla="*/ 48 w 86"/>
                  <a:gd name="T101" fmla="*/ 43 h 85"/>
                  <a:gd name="T102" fmla="*/ 48 w 86"/>
                  <a:gd name="T103" fmla="*/ 42 h 85"/>
                  <a:gd name="T104" fmla="*/ 48 w 86"/>
                  <a:gd name="T105" fmla="*/ 43 h 85"/>
                  <a:gd name="T106" fmla="*/ 48 w 86"/>
                  <a:gd name="T107" fmla="*/ 42 h 85"/>
                  <a:gd name="T108" fmla="*/ 48 w 86"/>
                  <a:gd name="T109" fmla="*/ 43 h 85"/>
                  <a:gd name="T110" fmla="*/ 48 w 86"/>
                  <a:gd name="T111" fmla="*/ 42 h 85"/>
                  <a:gd name="T112" fmla="*/ 48 w 86"/>
                  <a:gd name="T113" fmla="*/ 42 h 85"/>
                  <a:gd name="T114" fmla="*/ 48 w 86"/>
                  <a:gd name="T115" fmla="*/ 42 h 85"/>
                  <a:gd name="T116" fmla="*/ 48 w 86"/>
                  <a:gd name="T117" fmla="*/ 42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86" h="85">
                    <a:moveTo>
                      <a:pt x="56" y="0"/>
                    </a:moveTo>
                    <a:lnTo>
                      <a:pt x="56" y="0"/>
                    </a:lnTo>
                    <a:lnTo>
                      <a:pt x="57" y="0"/>
                    </a:lnTo>
                    <a:lnTo>
                      <a:pt x="57" y="0"/>
                    </a:lnTo>
                    <a:lnTo>
                      <a:pt x="58" y="0"/>
                    </a:lnTo>
                    <a:lnTo>
                      <a:pt x="58" y="0"/>
                    </a:lnTo>
                    <a:lnTo>
                      <a:pt x="59" y="0"/>
                    </a:lnTo>
                    <a:lnTo>
                      <a:pt x="59" y="1"/>
                    </a:lnTo>
                    <a:lnTo>
                      <a:pt x="60" y="1"/>
                    </a:lnTo>
                    <a:lnTo>
                      <a:pt x="60" y="1"/>
                    </a:lnTo>
                    <a:lnTo>
                      <a:pt x="61" y="1"/>
                    </a:lnTo>
                    <a:lnTo>
                      <a:pt x="61" y="1"/>
                    </a:lnTo>
                    <a:lnTo>
                      <a:pt x="62" y="1"/>
                    </a:lnTo>
                    <a:lnTo>
                      <a:pt x="62" y="1"/>
                    </a:lnTo>
                    <a:lnTo>
                      <a:pt x="63" y="1"/>
                    </a:lnTo>
                    <a:lnTo>
                      <a:pt x="63" y="1"/>
                    </a:lnTo>
                    <a:lnTo>
                      <a:pt x="64" y="1"/>
                    </a:lnTo>
                    <a:lnTo>
                      <a:pt x="65" y="2"/>
                    </a:lnTo>
                    <a:lnTo>
                      <a:pt x="65" y="2"/>
                    </a:lnTo>
                    <a:lnTo>
                      <a:pt x="66" y="2"/>
                    </a:lnTo>
                    <a:lnTo>
                      <a:pt x="66" y="2"/>
                    </a:lnTo>
                    <a:lnTo>
                      <a:pt x="66" y="2"/>
                    </a:lnTo>
                    <a:lnTo>
                      <a:pt x="66" y="2"/>
                    </a:lnTo>
                    <a:lnTo>
                      <a:pt x="66" y="3"/>
                    </a:lnTo>
                    <a:lnTo>
                      <a:pt x="67" y="3"/>
                    </a:lnTo>
                    <a:lnTo>
                      <a:pt x="67" y="3"/>
                    </a:lnTo>
                    <a:lnTo>
                      <a:pt x="68" y="3"/>
                    </a:lnTo>
                    <a:lnTo>
                      <a:pt x="68" y="3"/>
                    </a:lnTo>
                    <a:lnTo>
                      <a:pt x="69" y="4"/>
                    </a:lnTo>
                    <a:lnTo>
                      <a:pt x="69" y="4"/>
                    </a:lnTo>
                    <a:lnTo>
                      <a:pt x="70" y="4"/>
                    </a:lnTo>
                    <a:lnTo>
                      <a:pt x="70" y="4"/>
                    </a:lnTo>
                    <a:lnTo>
                      <a:pt x="71" y="5"/>
                    </a:lnTo>
                    <a:lnTo>
                      <a:pt x="71" y="5"/>
                    </a:lnTo>
                    <a:lnTo>
                      <a:pt x="72" y="5"/>
                    </a:lnTo>
                    <a:lnTo>
                      <a:pt x="72" y="5"/>
                    </a:lnTo>
                    <a:lnTo>
                      <a:pt x="73" y="6"/>
                    </a:lnTo>
                    <a:lnTo>
                      <a:pt x="73" y="6"/>
                    </a:lnTo>
                    <a:lnTo>
                      <a:pt x="73" y="6"/>
                    </a:lnTo>
                    <a:lnTo>
                      <a:pt x="74" y="6"/>
                    </a:lnTo>
                    <a:lnTo>
                      <a:pt x="74" y="7"/>
                    </a:lnTo>
                    <a:lnTo>
                      <a:pt x="74" y="7"/>
                    </a:lnTo>
                    <a:lnTo>
                      <a:pt x="75" y="7"/>
                    </a:lnTo>
                    <a:lnTo>
                      <a:pt x="75" y="8"/>
                    </a:lnTo>
                    <a:lnTo>
                      <a:pt x="76" y="8"/>
                    </a:lnTo>
                    <a:lnTo>
                      <a:pt x="76" y="8"/>
                    </a:lnTo>
                    <a:lnTo>
                      <a:pt x="76" y="8"/>
                    </a:lnTo>
                    <a:lnTo>
                      <a:pt x="76" y="8"/>
                    </a:lnTo>
                    <a:lnTo>
                      <a:pt x="76" y="8"/>
                    </a:lnTo>
                    <a:lnTo>
                      <a:pt x="77" y="9"/>
                    </a:lnTo>
                    <a:lnTo>
                      <a:pt x="77" y="9"/>
                    </a:lnTo>
                    <a:lnTo>
                      <a:pt x="78" y="10"/>
                    </a:lnTo>
                    <a:lnTo>
                      <a:pt x="78" y="10"/>
                    </a:lnTo>
                    <a:lnTo>
                      <a:pt x="79" y="11"/>
                    </a:lnTo>
                    <a:lnTo>
                      <a:pt x="79" y="11"/>
                    </a:lnTo>
                    <a:lnTo>
                      <a:pt x="79" y="12"/>
                    </a:lnTo>
                    <a:lnTo>
                      <a:pt x="80" y="12"/>
                    </a:lnTo>
                    <a:lnTo>
                      <a:pt x="80" y="13"/>
                    </a:lnTo>
                    <a:lnTo>
                      <a:pt x="81" y="13"/>
                    </a:lnTo>
                    <a:lnTo>
                      <a:pt x="81" y="14"/>
                    </a:lnTo>
                    <a:lnTo>
                      <a:pt x="81" y="14"/>
                    </a:lnTo>
                    <a:lnTo>
                      <a:pt x="82" y="15"/>
                    </a:lnTo>
                    <a:lnTo>
                      <a:pt x="82" y="15"/>
                    </a:lnTo>
                    <a:lnTo>
                      <a:pt x="82" y="16"/>
                    </a:lnTo>
                    <a:lnTo>
                      <a:pt x="83" y="16"/>
                    </a:lnTo>
                    <a:lnTo>
                      <a:pt x="83" y="17"/>
                    </a:lnTo>
                    <a:lnTo>
                      <a:pt x="83" y="17"/>
                    </a:lnTo>
                    <a:lnTo>
                      <a:pt x="83" y="18"/>
                    </a:lnTo>
                    <a:lnTo>
                      <a:pt x="83" y="18"/>
                    </a:lnTo>
                    <a:lnTo>
                      <a:pt x="84" y="18"/>
                    </a:lnTo>
                    <a:lnTo>
                      <a:pt x="84" y="18"/>
                    </a:lnTo>
                    <a:lnTo>
                      <a:pt x="84" y="19"/>
                    </a:lnTo>
                    <a:lnTo>
                      <a:pt x="84" y="19"/>
                    </a:lnTo>
                    <a:lnTo>
                      <a:pt x="85" y="20"/>
                    </a:lnTo>
                    <a:lnTo>
                      <a:pt x="85" y="20"/>
                    </a:lnTo>
                    <a:lnTo>
                      <a:pt x="85" y="21"/>
                    </a:lnTo>
                    <a:lnTo>
                      <a:pt x="85" y="22"/>
                    </a:lnTo>
                    <a:lnTo>
                      <a:pt x="85" y="22"/>
                    </a:lnTo>
                    <a:lnTo>
                      <a:pt x="85" y="23"/>
                    </a:lnTo>
                    <a:lnTo>
                      <a:pt x="85" y="23"/>
                    </a:lnTo>
                    <a:lnTo>
                      <a:pt x="85" y="24"/>
                    </a:lnTo>
                    <a:lnTo>
                      <a:pt x="85" y="25"/>
                    </a:lnTo>
                    <a:lnTo>
                      <a:pt x="85" y="25"/>
                    </a:lnTo>
                    <a:lnTo>
                      <a:pt x="85" y="26"/>
                    </a:lnTo>
                    <a:lnTo>
                      <a:pt x="85" y="26"/>
                    </a:lnTo>
                    <a:lnTo>
                      <a:pt x="85" y="27"/>
                    </a:lnTo>
                    <a:lnTo>
                      <a:pt x="85" y="27"/>
                    </a:lnTo>
                    <a:lnTo>
                      <a:pt x="85" y="28"/>
                    </a:lnTo>
                    <a:lnTo>
                      <a:pt x="85" y="28"/>
                    </a:lnTo>
                    <a:lnTo>
                      <a:pt x="85" y="28"/>
                    </a:lnTo>
                    <a:lnTo>
                      <a:pt x="86" y="29"/>
                    </a:lnTo>
                    <a:lnTo>
                      <a:pt x="86" y="29"/>
                    </a:lnTo>
                    <a:lnTo>
                      <a:pt x="86" y="30"/>
                    </a:lnTo>
                    <a:lnTo>
                      <a:pt x="86" y="30"/>
                    </a:lnTo>
                    <a:lnTo>
                      <a:pt x="86" y="31"/>
                    </a:lnTo>
                    <a:lnTo>
                      <a:pt x="86" y="31"/>
                    </a:lnTo>
                    <a:lnTo>
                      <a:pt x="86" y="32"/>
                    </a:lnTo>
                    <a:lnTo>
                      <a:pt x="86" y="33"/>
                    </a:lnTo>
                    <a:lnTo>
                      <a:pt x="85" y="33"/>
                    </a:lnTo>
                    <a:lnTo>
                      <a:pt x="85" y="34"/>
                    </a:lnTo>
                    <a:lnTo>
                      <a:pt x="85" y="34"/>
                    </a:lnTo>
                    <a:lnTo>
                      <a:pt x="85" y="34"/>
                    </a:lnTo>
                    <a:lnTo>
                      <a:pt x="85" y="35"/>
                    </a:lnTo>
                    <a:lnTo>
                      <a:pt x="85" y="35"/>
                    </a:lnTo>
                    <a:lnTo>
                      <a:pt x="85" y="36"/>
                    </a:lnTo>
                    <a:lnTo>
                      <a:pt x="85" y="36"/>
                    </a:lnTo>
                    <a:lnTo>
                      <a:pt x="85" y="37"/>
                    </a:lnTo>
                    <a:lnTo>
                      <a:pt x="85" y="37"/>
                    </a:lnTo>
                    <a:lnTo>
                      <a:pt x="85" y="37"/>
                    </a:lnTo>
                    <a:lnTo>
                      <a:pt x="85" y="37"/>
                    </a:lnTo>
                    <a:lnTo>
                      <a:pt x="85" y="38"/>
                    </a:lnTo>
                    <a:lnTo>
                      <a:pt x="85" y="38"/>
                    </a:lnTo>
                    <a:lnTo>
                      <a:pt x="85" y="39"/>
                    </a:lnTo>
                    <a:lnTo>
                      <a:pt x="85" y="40"/>
                    </a:lnTo>
                    <a:lnTo>
                      <a:pt x="85" y="40"/>
                    </a:lnTo>
                    <a:lnTo>
                      <a:pt x="85" y="41"/>
                    </a:lnTo>
                    <a:lnTo>
                      <a:pt x="85" y="41"/>
                    </a:lnTo>
                    <a:lnTo>
                      <a:pt x="85" y="42"/>
                    </a:lnTo>
                    <a:lnTo>
                      <a:pt x="85" y="42"/>
                    </a:lnTo>
                    <a:lnTo>
                      <a:pt x="85" y="43"/>
                    </a:lnTo>
                    <a:lnTo>
                      <a:pt x="84" y="43"/>
                    </a:lnTo>
                    <a:lnTo>
                      <a:pt x="84" y="44"/>
                    </a:lnTo>
                    <a:lnTo>
                      <a:pt x="84" y="44"/>
                    </a:lnTo>
                    <a:lnTo>
                      <a:pt x="84" y="45"/>
                    </a:lnTo>
                    <a:lnTo>
                      <a:pt x="84" y="45"/>
                    </a:lnTo>
                    <a:lnTo>
                      <a:pt x="84" y="46"/>
                    </a:lnTo>
                    <a:lnTo>
                      <a:pt x="83" y="46"/>
                    </a:lnTo>
                    <a:lnTo>
                      <a:pt x="83" y="47"/>
                    </a:lnTo>
                    <a:lnTo>
                      <a:pt x="83" y="47"/>
                    </a:lnTo>
                    <a:lnTo>
                      <a:pt x="83" y="47"/>
                    </a:lnTo>
                    <a:lnTo>
                      <a:pt x="83" y="47"/>
                    </a:lnTo>
                    <a:lnTo>
                      <a:pt x="82" y="47"/>
                    </a:lnTo>
                    <a:lnTo>
                      <a:pt x="82" y="48"/>
                    </a:lnTo>
                    <a:lnTo>
                      <a:pt x="82" y="48"/>
                    </a:lnTo>
                    <a:lnTo>
                      <a:pt x="82" y="49"/>
                    </a:lnTo>
                    <a:lnTo>
                      <a:pt x="81" y="49"/>
                    </a:lnTo>
                    <a:lnTo>
                      <a:pt x="81" y="50"/>
                    </a:lnTo>
                    <a:lnTo>
                      <a:pt x="81" y="50"/>
                    </a:lnTo>
                    <a:lnTo>
                      <a:pt x="81" y="51"/>
                    </a:lnTo>
                    <a:lnTo>
                      <a:pt x="81" y="51"/>
                    </a:lnTo>
                    <a:lnTo>
                      <a:pt x="81" y="51"/>
                    </a:lnTo>
                    <a:lnTo>
                      <a:pt x="80" y="52"/>
                    </a:lnTo>
                    <a:lnTo>
                      <a:pt x="80" y="52"/>
                    </a:lnTo>
                    <a:lnTo>
                      <a:pt x="80" y="53"/>
                    </a:lnTo>
                    <a:lnTo>
                      <a:pt x="80" y="53"/>
                    </a:lnTo>
                    <a:lnTo>
                      <a:pt x="79" y="54"/>
                    </a:lnTo>
                    <a:lnTo>
                      <a:pt x="79" y="54"/>
                    </a:lnTo>
                    <a:lnTo>
                      <a:pt x="79" y="55"/>
                    </a:lnTo>
                    <a:lnTo>
                      <a:pt x="79" y="55"/>
                    </a:lnTo>
                    <a:lnTo>
                      <a:pt x="78" y="55"/>
                    </a:lnTo>
                    <a:lnTo>
                      <a:pt x="78" y="56"/>
                    </a:lnTo>
                    <a:lnTo>
                      <a:pt x="78" y="56"/>
                    </a:lnTo>
                    <a:lnTo>
                      <a:pt x="77" y="57"/>
                    </a:lnTo>
                    <a:lnTo>
                      <a:pt x="77" y="57"/>
                    </a:lnTo>
                    <a:lnTo>
                      <a:pt x="76" y="58"/>
                    </a:lnTo>
                    <a:lnTo>
                      <a:pt x="76" y="58"/>
                    </a:lnTo>
                    <a:lnTo>
                      <a:pt x="76" y="59"/>
                    </a:lnTo>
                    <a:lnTo>
                      <a:pt x="76" y="60"/>
                    </a:lnTo>
                    <a:lnTo>
                      <a:pt x="75" y="61"/>
                    </a:lnTo>
                    <a:lnTo>
                      <a:pt x="74" y="62"/>
                    </a:lnTo>
                    <a:lnTo>
                      <a:pt x="74" y="63"/>
                    </a:lnTo>
                    <a:lnTo>
                      <a:pt x="73" y="64"/>
                    </a:lnTo>
                    <a:lnTo>
                      <a:pt x="72" y="64"/>
                    </a:lnTo>
                    <a:lnTo>
                      <a:pt x="72" y="65"/>
                    </a:lnTo>
                    <a:lnTo>
                      <a:pt x="71" y="66"/>
                    </a:lnTo>
                    <a:lnTo>
                      <a:pt x="70" y="66"/>
                    </a:lnTo>
                    <a:lnTo>
                      <a:pt x="69" y="67"/>
                    </a:lnTo>
                    <a:lnTo>
                      <a:pt x="69" y="67"/>
                    </a:lnTo>
                    <a:lnTo>
                      <a:pt x="68" y="68"/>
                    </a:lnTo>
                    <a:lnTo>
                      <a:pt x="67" y="69"/>
                    </a:lnTo>
                    <a:lnTo>
                      <a:pt x="67" y="70"/>
                    </a:lnTo>
                    <a:lnTo>
                      <a:pt x="66" y="70"/>
                    </a:lnTo>
                    <a:lnTo>
                      <a:pt x="66" y="71"/>
                    </a:lnTo>
                    <a:lnTo>
                      <a:pt x="65" y="72"/>
                    </a:lnTo>
                    <a:lnTo>
                      <a:pt x="64" y="72"/>
                    </a:lnTo>
                    <a:lnTo>
                      <a:pt x="64" y="73"/>
                    </a:lnTo>
                    <a:lnTo>
                      <a:pt x="64" y="73"/>
                    </a:lnTo>
                    <a:lnTo>
                      <a:pt x="63" y="73"/>
                    </a:lnTo>
                    <a:lnTo>
                      <a:pt x="63" y="74"/>
                    </a:lnTo>
                    <a:lnTo>
                      <a:pt x="62" y="74"/>
                    </a:lnTo>
                    <a:lnTo>
                      <a:pt x="62" y="74"/>
                    </a:lnTo>
                    <a:lnTo>
                      <a:pt x="62" y="75"/>
                    </a:lnTo>
                    <a:lnTo>
                      <a:pt x="61" y="75"/>
                    </a:lnTo>
                    <a:lnTo>
                      <a:pt x="61" y="75"/>
                    </a:lnTo>
                    <a:lnTo>
                      <a:pt x="60" y="76"/>
                    </a:lnTo>
                    <a:lnTo>
                      <a:pt x="60" y="76"/>
                    </a:lnTo>
                    <a:lnTo>
                      <a:pt x="59" y="76"/>
                    </a:lnTo>
                    <a:lnTo>
                      <a:pt x="59" y="76"/>
                    </a:lnTo>
                    <a:lnTo>
                      <a:pt x="59" y="76"/>
                    </a:lnTo>
                    <a:lnTo>
                      <a:pt x="58" y="76"/>
                    </a:lnTo>
                    <a:lnTo>
                      <a:pt x="58" y="77"/>
                    </a:lnTo>
                    <a:lnTo>
                      <a:pt x="57" y="77"/>
                    </a:lnTo>
                    <a:lnTo>
                      <a:pt x="57" y="77"/>
                    </a:lnTo>
                    <a:lnTo>
                      <a:pt x="56" y="78"/>
                    </a:lnTo>
                    <a:lnTo>
                      <a:pt x="56" y="78"/>
                    </a:lnTo>
                    <a:lnTo>
                      <a:pt x="56" y="78"/>
                    </a:lnTo>
                    <a:lnTo>
                      <a:pt x="56" y="78"/>
                    </a:lnTo>
                    <a:lnTo>
                      <a:pt x="56" y="78"/>
                    </a:lnTo>
                    <a:lnTo>
                      <a:pt x="55" y="79"/>
                    </a:lnTo>
                    <a:lnTo>
                      <a:pt x="55" y="79"/>
                    </a:lnTo>
                    <a:lnTo>
                      <a:pt x="55" y="79"/>
                    </a:lnTo>
                    <a:lnTo>
                      <a:pt x="54" y="79"/>
                    </a:lnTo>
                    <a:lnTo>
                      <a:pt x="54" y="80"/>
                    </a:lnTo>
                    <a:lnTo>
                      <a:pt x="53" y="80"/>
                    </a:lnTo>
                    <a:lnTo>
                      <a:pt x="53" y="80"/>
                    </a:lnTo>
                    <a:lnTo>
                      <a:pt x="52" y="80"/>
                    </a:lnTo>
                    <a:lnTo>
                      <a:pt x="52" y="81"/>
                    </a:lnTo>
                    <a:lnTo>
                      <a:pt x="51" y="81"/>
                    </a:lnTo>
                    <a:lnTo>
                      <a:pt x="51" y="81"/>
                    </a:lnTo>
                    <a:lnTo>
                      <a:pt x="50" y="81"/>
                    </a:lnTo>
                    <a:lnTo>
                      <a:pt x="50" y="82"/>
                    </a:lnTo>
                    <a:lnTo>
                      <a:pt x="49" y="82"/>
                    </a:lnTo>
                    <a:lnTo>
                      <a:pt x="49" y="82"/>
                    </a:lnTo>
                    <a:lnTo>
                      <a:pt x="48" y="82"/>
                    </a:lnTo>
                    <a:lnTo>
                      <a:pt x="48" y="82"/>
                    </a:lnTo>
                    <a:lnTo>
                      <a:pt x="47" y="83"/>
                    </a:lnTo>
                    <a:lnTo>
                      <a:pt x="47" y="83"/>
                    </a:lnTo>
                    <a:lnTo>
                      <a:pt x="47" y="83"/>
                    </a:lnTo>
                    <a:lnTo>
                      <a:pt x="47" y="83"/>
                    </a:lnTo>
                    <a:lnTo>
                      <a:pt x="46" y="83"/>
                    </a:lnTo>
                    <a:lnTo>
                      <a:pt x="46" y="84"/>
                    </a:lnTo>
                    <a:lnTo>
                      <a:pt x="45" y="84"/>
                    </a:lnTo>
                    <a:lnTo>
                      <a:pt x="45" y="84"/>
                    </a:lnTo>
                    <a:lnTo>
                      <a:pt x="44" y="84"/>
                    </a:lnTo>
                    <a:lnTo>
                      <a:pt x="43" y="84"/>
                    </a:lnTo>
                    <a:lnTo>
                      <a:pt x="43" y="84"/>
                    </a:lnTo>
                    <a:lnTo>
                      <a:pt x="42" y="84"/>
                    </a:lnTo>
                    <a:lnTo>
                      <a:pt x="42" y="85"/>
                    </a:lnTo>
                    <a:lnTo>
                      <a:pt x="41" y="85"/>
                    </a:lnTo>
                    <a:lnTo>
                      <a:pt x="41" y="85"/>
                    </a:lnTo>
                    <a:lnTo>
                      <a:pt x="40" y="85"/>
                    </a:lnTo>
                    <a:lnTo>
                      <a:pt x="40" y="85"/>
                    </a:lnTo>
                    <a:lnTo>
                      <a:pt x="39" y="85"/>
                    </a:lnTo>
                    <a:lnTo>
                      <a:pt x="38" y="85"/>
                    </a:lnTo>
                    <a:lnTo>
                      <a:pt x="38" y="85"/>
                    </a:lnTo>
                    <a:lnTo>
                      <a:pt x="37" y="85"/>
                    </a:lnTo>
                    <a:lnTo>
                      <a:pt x="37" y="85"/>
                    </a:lnTo>
                    <a:lnTo>
                      <a:pt x="37" y="85"/>
                    </a:lnTo>
                    <a:lnTo>
                      <a:pt x="37" y="85"/>
                    </a:lnTo>
                    <a:lnTo>
                      <a:pt x="36" y="85"/>
                    </a:lnTo>
                    <a:lnTo>
                      <a:pt x="35" y="85"/>
                    </a:lnTo>
                    <a:lnTo>
                      <a:pt x="35" y="85"/>
                    </a:lnTo>
                    <a:lnTo>
                      <a:pt x="34" y="85"/>
                    </a:lnTo>
                    <a:lnTo>
                      <a:pt x="34" y="85"/>
                    </a:lnTo>
                    <a:lnTo>
                      <a:pt x="34" y="85"/>
                    </a:lnTo>
                    <a:lnTo>
                      <a:pt x="33" y="85"/>
                    </a:lnTo>
                    <a:lnTo>
                      <a:pt x="32" y="85"/>
                    </a:lnTo>
                    <a:lnTo>
                      <a:pt x="32" y="85"/>
                    </a:lnTo>
                    <a:lnTo>
                      <a:pt x="31" y="85"/>
                    </a:lnTo>
                    <a:lnTo>
                      <a:pt x="31" y="85"/>
                    </a:lnTo>
                    <a:lnTo>
                      <a:pt x="30" y="85"/>
                    </a:lnTo>
                    <a:lnTo>
                      <a:pt x="29" y="85"/>
                    </a:lnTo>
                    <a:lnTo>
                      <a:pt x="29" y="85"/>
                    </a:lnTo>
                    <a:lnTo>
                      <a:pt x="28" y="85"/>
                    </a:lnTo>
                    <a:lnTo>
                      <a:pt x="28" y="85"/>
                    </a:lnTo>
                    <a:lnTo>
                      <a:pt x="28" y="85"/>
                    </a:lnTo>
                    <a:lnTo>
                      <a:pt x="27" y="85"/>
                    </a:lnTo>
                    <a:lnTo>
                      <a:pt x="27" y="84"/>
                    </a:lnTo>
                    <a:lnTo>
                      <a:pt x="26" y="84"/>
                    </a:lnTo>
                    <a:lnTo>
                      <a:pt x="25" y="84"/>
                    </a:lnTo>
                    <a:lnTo>
                      <a:pt x="25" y="84"/>
                    </a:lnTo>
                    <a:lnTo>
                      <a:pt x="24" y="84"/>
                    </a:lnTo>
                    <a:lnTo>
                      <a:pt x="24" y="84"/>
                    </a:lnTo>
                    <a:lnTo>
                      <a:pt x="23" y="83"/>
                    </a:lnTo>
                    <a:lnTo>
                      <a:pt x="22" y="83"/>
                    </a:lnTo>
                    <a:lnTo>
                      <a:pt x="22" y="83"/>
                    </a:lnTo>
                    <a:lnTo>
                      <a:pt x="21" y="83"/>
                    </a:lnTo>
                    <a:lnTo>
                      <a:pt x="21" y="82"/>
                    </a:lnTo>
                    <a:lnTo>
                      <a:pt x="20" y="82"/>
                    </a:lnTo>
                    <a:lnTo>
                      <a:pt x="19" y="82"/>
                    </a:lnTo>
                    <a:lnTo>
                      <a:pt x="19" y="81"/>
                    </a:lnTo>
                    <a:lnTo>
                      <a:pt x="18" y="81"/>
                    </a:lnTo>
                    <a:lnTo>
                      <a:pt x="18" y="81"/>
                    </a:lnTo>
                    <a:lnTo>
                      <a:pt x="18" y="80"/>
                    </a:lnTo>
                    <a:lnTo>
                      <a:pt x="18" y="80"/>
                    </a:lnTo>
                    <a:lnTo>
                      <a:pt x="17" y="80"/>
                    </a:lnTo>
                    <a:lnTo>
                      <a:pt x="17" y="79"/>
                    </a:lnTo>
                    <a:lnTo>
                      <a:pt x="16" y="79"/>
                    </a:lnTo>
                    <a:lnTo>
                      <a:pt x="15" y="78"/>
                    </a:lnTo>
                    <a:lnTo>
                      <a:pt x="15" y="78"/>
                    </a:lnTo>
                    <a:lnTo>
                      <a:pt x="14" y="78"/>
                    </a:lnTo>
                    <a:lnTo>
                      <a:pt x="14" y="77"/>
                    </a:lnTo>
                    <a:lnTo>
                      <a:pt x="13" y="77"/>
                    </a:lnTo>
                    <a:lnTo>
                      <a:pt x="13" y="76"/>
                    </a:lnTo>
                    <a:lnTo>
                      <a:pt x="12" y="76"/>
                    </a:lnTo>
                    <a:lnTo>
                      <a:pt x="12" y="76"/>
                    </a:lnTo>
                    <a:lnTo>
                      <a:pt x="12" y="76"/>
                    </a:lnTo>
                    <a:lnTo>
                      <a:pt x="11" y="75"/>
                    </a:lnTo>
                    <a:lnTo>
                      <a:pt x="10" y="75"/>
                    </a:lnTo>
                    <a:lnTo>
                      <a:pt x="10" y="74"/>
                    </a:lnTo>
                    <a:lnTo>
                      <a:pt x="10" y="74"/>
                    </a:lnTo>
                    <a:lnTo>
                      <a:pt x="9" y="73"/>
                    </a:lnTo>
                    <a:lnTo>
                      <a:pt x="9" y="73"/>
                    </a:lnTo>
                    <a:lnTo>
                      <a:pt x="9" y="72"/>
                    </a:lnTo>
                    <a:lnTo>
                      <a:pt x="9" y="72"/>
                    </a:lnTo>
                    <a:lnTo>
                      <a:pt x="9" y="71"/>
                    </a:lnTo>
                    <a:lnTo>
                      <a:pt x="8" y="70"/>
                    </a:lnTo>
                    <a:lnTo>
                      <a:pt x="8" y="70"/>
                    </a:lnTo>
                    <a:lnTo>
                      <a:pt x="7" y="69"/>
                    </a:lnTo>
                    <a:lnTo>
                      <a:pt x="7" y="69"/>
                    </a:lnTo>
                    <a:lnTo>
                      <a:pt x="6" y="68"/>
                    </a:lnTo>
                    <a:lnTo>
                      <a:pt x="6" y="67"/>
                    </a:lnTo>
                    <a:lnTo>
                      <a:pt x="6" y="67"/>
                    </a:lnTo>
                    <a:lnTo>
                      <a:pt x="5" y="66"/>
                    </a:lnTo>
                    <a:lnTo>
                      <a:pt x="5" y="66"/>
                    </a:lnTo>
                    <a:lnTo>
                      <a:pt x="5" y="66"/>
                    </a:lnTo>
                    <a:lnTo>
                      <a:pt x="4" y="65"/>
                    </a:lnTo>
                    <a:lnTo>
                      <a:pt x="4" y="64"/>
                    </a:lnTo>
                    <a:lnTo>
                      <a:pt x="4" y="64"/>
                    </a:lnTo>
                    <a:lnTo>
                      <a:pt x="3" y="63"/>
                    </a:lnTo>
                    <a:lnTo>
                      <a:pt x="3" y="62"/>
                    </a:lnTo>
                    <a:lnTo>
                      <a:pt x="3" y="62"/>
                    </a:lnTo>
                    <a:lnTo>
                      <a:pt x="3" y="61"/>
                    </a:lnTo>
                    <a:lnTo>
                      <a:pt x="2" y="60"/>
                    </a:lnTo>
                    <a:lnTo>
                      <a:pt x="2" y="60"/>
                    </a:lnTo>
                    <a:lnTo>
                      <a:pt x="2" y="59"/>
                    </a:lnTo>
                    <a:lnTo>
                      <a:pt x="2" y="58"/>
                    </a:lnTo>
                    <a:lnTo>
                      <a:pt x="1" y="58"/>
                    </a:lnTo>
                    <a:lnTo>
                      <a:pt x="1" y="57"/>
                    </a:lnTo>
                    <a:lnTo>
                      <a:pt x="1" y="57"/>
                    </a:lnTo>
                    <a:lnTo>
                      <a:pt x="1" y="56"/>
                    </a:lnTo>
                    <a:lnTo>
                      <a:pt x="1" y="56"/>
                    </a:lnTo>
                    <a:lnTo>
                      <a:pt x="1" y="56"/>
                    </a:lnTo>
                    <a:lnTo>
                      <a:pt x="1" y="55"/>
                    </a:lnTo>
                    <a:lnTo>
                      <a:pt x="1" y="54"/>
                    </a:lnTo>
                    <a:lnTo>
                      <a:pt x="1" y="54"/>
                    </a:lnTo>
                    <a:lnTo>
                      <a:pt x="1" y="53"/>
                    </a:lnTo>
                    <a:lnTo>
                      <a:pt x="0" y="52"/>
                    </a:lnTo>
                    <a:lnTo>
                      <a:pt x="0" y="52"/>
                    </a:lnTo>
                    <a:lnTo>
                      <a:pt x="0" y="51"/>
                    </a:lnTo>
                    <a:lnTo>
                      <a:pt x="0" y="50"/>
                    </a:lnTo>
                    <a:lnTo>
                      <a:pt x="0" y="49"/>
                    </a:lnTo>
                    <a:lnTo>
                      <a:pt x="0" y="49"/>
                    </a:lnTo>
                    <a:lnTo>
                      <a:pt x="1" y="48"/>
                    </a:lnTo>
                    <a:lnTo>
                      <a:pt x="1" y="47"/>
                    </a:lnTo>
                    <a:lnTo>
                      <a:pt x="1" y="47"/>
                    </a:lnTo>
                    <a:lnTo>
                      <a:pt x="1" y="47"/>
                    </a:lnTo>
                    <a:lnTo>
                      <a:pt x="1" y="46"/>
                    </a:lnTo>
                    <a:lnTo>
                      <a:pt x="1" y="46"/>
                    </a:lnTo>
                    <a:lnTo>
                      <a:pt x="1" y="45"/>
                    </a:lnTo>
                    <a:lnTo>
                      <a:pt x="1" y="44"/>
                    </a:lnTo>
                    <a:lnTo>
                      <a:pt x="1" y="44"/>
                    </a:lnTo>
                    <a:lnTo>
                      <a:pt x="1" y="43"/>
                    </a:lnTo>
                    <a:lnTo>
                      <a:pt x="2" y="42"/>
                    </a:lnTo>
                    <a:lnTo>
                      <a:pt x="2" y="42"/>
                    </a:lnTo>
                    <a:lnTo>
                      <a:pt x="2" y="41"/>
                    </a:lnTo>
                    <a:lnTo>
                      <a:pt x="2" y="40"/>
                    </a:lnTo>
                    <a:lnTo>
                      <a:pt x="2" y="40"/>
                    </a:lnTo>
                    <a:lnTo>
                      <a:pt x="3" y="39"/>
                    </a:lnTo>
                    <a:lnTo>
                      <a:pt x="3" y="39"/>
                    </a:lnTo>
                    <a:lnTo>
                      <a:pt x="3" y="38"/>
                    </a:lnTo>
                    <a:lnTo>
                      <a:pt x="3" y="37"/>
                    </a:lnTo>
                    <a:lnTo>
                      <a:pt x="3" y="37"/>
                    </a:lnTo>
                    <a:lnTo>
                      <a:pt x="3" y="37"/>
                    </a:lnTo>
                    <a:lnTo>
                      <a:pt x="4" y="37"/>
                    </a:lnTo>
                    <a:lnTo>
                      <a:pt x="4" y="37"/>
                    </a:lnTo>
                    <a:lnTo>
                      <a:pt x="4" y="36"/>
                    </a:lnTo>
                    <a:lnTo>
                      <a:pt x="5" y="35"/>
                    </a:lnTo>
                    <a:lnTo>
                      <a:pt x="5" y="35"/>
                    </a:lnTo>
                    <a:lnTo>
                      <a:pt x="5" y="34"/>
                    </a:lnTo>
                    <a:lnTo>
                      <a:pt x="6" y="34"/>
                    </a:lnTo>
                    <a:lnTo>
                      <a:pt x="6" y="33"/>
                    </a:lnTo>
                    <a:lnTo>
                      <a:pt x="6" y="33"/>
                    </a:lnTo>
                    <a:lnTo>
                      <a:pt x="7" y="32"/>
                    </a:lnTo>
                    <a:lnTo>
                      <a:pt x="7" y="32"/>
                    </a:lnTo>
                    <a:lnTo>
                      <a:pt x="7" y="31"/>
                    </a:lnTo>
                    <a:lnTo>
                      <a:pt x="8" y="31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9" y="29"/>
                    </a:lnTo>
                    <a:lnTo>
                      <a:pt x="9" y="29"/>
                    </a:lnTo>
                    <a:lnTo>
                      <a:pt x="9" y="28"/>
                    </a:lnTo>
                    <a:lnTo>
                      <a:pt x="9" y="28"/>
                    </a:lnTo>
                    <a:lnTo>
                      <a:pt x="9" y="28"/>
                    </a:lnTo>
                    <a:lnTo>
                      <a:pt x="9" y="28"/>
                    </a:lnTo>
                    <a:lnTo>
                      <a:pt x="10" y="28"/>
                    </a:lnTo>
                    <a:lnTo>
                      <a:pt x="10" y="28"/>
                    </a:lnTo>
                    <a:lnTo>
                      <a:pt x="10" y="27"/>
                    </a:lnTo>
                    <a:lnTo>
                      <a:pt x="11" y="27"/>
                    </a:lnTo>
                    <a:lnTo>
                      <a:pt x="11" y="26"/>
                    </a:lnTo>
                    <a:lnTo>
                      <a:pt x="12" y="26"/>
                    </a:lnTo>
                    <a:lnTo>
                      <a:pt x="12" y="26"/>
                    </a:lnTo>
                    <a:lnTo>
                      <a:pt x="13" y="25"/>
                    </a:lnTo>
                    <a:lnTo>
                      <a:pt x="13" y="25"/>
                    </a:lnTo>
                    <a:lnTo>
                      <a:pt x="13" y="25"/>
                    </a:lnTo>
                    <a:lnTo>
                      <a:pt x="14" y="24"/>
                    </a:lnTo>
                    <a:lnTo>
                      <a:pt x="14" y="24"/>
                    </a:lnTo>
                    <a:lnTo>
                      <a:pt x="15" y="23"/>
                    </a:lnTo>
                    <a:lnTo>
                      <a:pt x="15" y="23"/>
                    </a:lnTo>
                    <a:lnTo>
                      <a:pt x="16" y="23"/>
                    </a:lnTo>
                    <a:lnTo>
                      <a:pt x="16" y="22"/>
                    </a:lnTo>
                    <a:lnTo>
                      <a:pt x="16" y="22"/>
                    </a:lnTo>
                    <a:lnTo>
                      <a:pt x="17" y="22"/>
                    </a:lnTo>
                    <a:lnTo>
                      <a:pt x="17" y="21"/>
                    </a:lnTo>
                    <a:lnTo>
                      <a:pt x="18" y="21"/>
                    </a:lnTo>
                    <a:lnTo>
                      <a:pt x="18" y="21"/>
                    </a:lnTo>
                    <a:lnTo>
                      <a:pt x="18" y="20"/>
                    </a:lnTo>
                    <a:lnTo>
                      <a:pt x="18" y="20"/>
                    </a:lnTo>
                    <a:lnTo>
                      <a:pt x="18" y="20"/>
                    </a:lnTo>
                    <a:lnTo>
                      <a:pt x="19" y="20"/>
                    </a:lnTo>
                    <a:lnTo>
                      <a:pt x="19" y="19"/>
                    </a:lnTo>
                    <a:lnTo>
                      <a:pt x="20" y="19"/>
                    </a:lnTo>
                    <a:lnTo>
                      <a:pt x="20" y="19"/>
                    </a:lnTo>
                    <a:lnTo>
                      <a:pt x="21" y="19"/>
                    </a:lnTo>
                    <a:lnTo>
                      <a:pt x="21" y="18"/>
                    </a:lnTo>
                    <a:lnTo>
                      <a:pt x="21" y="18"/>
                    </a:lnTo>
                    <a:lnTo>
                      <a:pt x="22" y="18"/>
                    </a:lnTo>
                    <a:lnTo>
                      <a:pt x="22" y="18"/>
                    </a:lnTo>
                    <a:lnTo>
                      <a:pt x="23" y="18"/>
                    </a:lnTo>
                    <a:lnTo>
                      <a:pt x="23" y="18"/>
                    </a:lnTo>
                    <a:lnTo>
                      <a:pt x="23" y="18"/>
                    </a:lnTo>
                    <a:lnTo>
                      <a:pt x="24" y="17"/>
                    </a:lnTo>
                    <a:lnTo>
                      <a:pt x="25" y="16"/>
                    </a:lnTo>
                    <a:lnTo>
                      <a:pt x="25" y="16"/>
                    </a:lnTo>
                    <a:lnTo>
                      <a:pt x="26" y="15"/>
                    </a:lnTo>
                    <a:lnTo>
                      <a:pt x="27" y="15"/>
                    </a:lnTo>
                    <a:lnTo>
                      <a:pt x="27" y="14"/>
                    </a:lnTo>
                    <a:lnTo>
                      <a:pt x="28" y="13"/>
                    </a:lnTo>
                    <a:lnTo>
                      <a:pt x="28" y="13"/>
                    </a:lnTo>
                    <a:lnTo>
                      <a:pt x="28" y="12"/>
                    </a:lnTo>
                    <a:lnTo>
                      <a:pt x="29" y="12"/>
                    </a:lnTo>
                    <a:lnTo>
                      <a:pt x="29" y="11"/>
                    </a:lnTo>
                    <a:lnTo>
                      <a:pt x="30" y="11"/>
                    </a:lnTo>
                    <a:lnTo>
                      <a:pt x="30" y="10"/>
                    </a:lnTo>
                    <a:lnTo>
                      <a:pt x="31" y="10"/>
                    </a:lnTo>
                    <a:lnTo>
                      <a:pt x="32" y="9"/>
                    </a:lnTo>
                    <a:lnTo>
                      <a:pt x="32" y="9"/>
                    </a:lnTo>
                    <a:lnTo>
                      <a:pt x="33" y="8"/>
                    </a:lnTo>
                    <a:lnTo>
                      <a:pt x="34" y="8"/>
                    </a:lnTo>
                    <a:lnTo>
                      <a:pt x="34" y="8"/>
                    </a:lnTo>
                    <a:lnTo>
                      <a:pt x="35" y="8"/>
                    </a:lnTo>
                    <a:lnTo>
                      <a:pt x="36" y="7"/>
                    </a:lnTo>
                    <a:lnTo>
                      <a:pt x="37" y="7"/>
                    </a:lnTo>
                    <a:lnTo>
                      <a:pt x="37" y="6"/>
                    </a:lnTo>
                    <a:lnTo>
                      <a:pt x="37" y="6"/>
                    </a:lnTo>
                    <a:lnTo>
                      <a:pt x="38" y="5"/>
                    </a:lnTo>
                    <a:lnTo>
                      <a:pt x="39" y="5"/>
                    </a:lnTo>
                    <a:lnTo>
                      <a:pt x="40" y="5"/>
                    </a:lnTo>
                    <a:lnTo>
                      <a:pt x="41" y="4"/>
                    </a:lnTo>
                    <a:lnTo>
                      <a:pt x="41" y="4"/>
                    </a:lnTo>
                    <a:lnTo>
                      <a:pt x="42" y="4"/>
                    </a:lnTo>
                    <a:lnTo>
                      <a:pt x="43" y="3"/>
                    </a:lnTo>
                    <a:lnTo>
                      <a:pt x="43" y="3"/>
                    </a:lnTo>
                    <a:lnTo>
                      <a:pt x="43" y="3"/>
                    </a:lnTo>
                    <a:lnTo>
                      <a:pt x="44" y="3"/>
                    </a:lnTo>
                    <a:lnTo>
                      <a:pt x="44" y="3"/>
                    </a:lnTo>
                    <a:lnTo>
                      <a:pt x="45" y="2"/>
                    </a:lnTo>
                    <a:lnTo>
                      <a:pt x="45" y="2"/>
                    </a:lnTo>
                    <a:lnTo>
                      <a:pt x="46" y="2"/>
                    </a:lnTo>
                    <a:lnTo>
                      <a:pt x="46" y="2"/>
                    </a:lnTo>
                    <a:lnTo>
                      <a:pt x="47" y="2"/>
                    </a:lnTo>
                    <a:lnTo>
                      <a:pt x="47" y="2"/>
                    </a:lnTo>
                    <a:lnTo>
                      <a:pt x="47" y="2"/>
                    </a:lnTo>
                    <a:lnTo>
                      <a:pt x="47" y="2"/>
                    </a:lnTo>
                    <a:lnTo>
                      <a:pt x="47" y="1"/>
                    </a:lnTo>
                    <a:lnTo>
                      <a:pt x="48" y="1"/>
                    </a:lnTo>
                    <a:lnTo>
                      <a:pt x="48" y="1"/>
                    </a:lnTo>
                    <a:lnTo>
                      <a:pt x="49" y="1"/>
                    </a:lnTo>
                    <a:lnTo>
                      <a:pt x="49" y="1"/>
                    </a:lnTo>
                    <a:lnTo>
                      <a:pt x="50" y="1"/>
                    </a:lnTo>
                    <a:lnTo>
                      <a:pt x="50" y="1"/>
                    </a:lnTo>
                    <a:lnTo>
                      <a:pt x="51" y="1"/>
                    </a:lnTo>
                    <a:lnTo>
                      <a:pt x="51" y="1"/>
                    </a:lnTo>
                    <a:lnTo>
                      <a:pt x="52" y="1"/>
                    </a:lnTo>
                    <a:lnTo>
                      <a:pt x="52" y="1"/>
                    </a:lnTo>
                    <a:lnTo>
                      <a:pt x="52" y="1"/>
                    </a:lnTo>
                    <a:lnTo>
                      <a:pt x="53" y="1"/>
                    </a:lnTo>
                    <a:lnTo>
                      <a:pt x="53" y="0"/>
                    </a:lnTo>
                    <a:lnTo>
                      <a:pt x="53" y="0"/>
                    </a:lnTo>
                    <a:lnTo>
                      <a:pt x="54" y="0"/>
                    </a:lnTo>
                    <a:lnTo>
                      <a:pt x="54" y="0"/>
                    </a:lnTo>
                    <a:lnTo>
                      <a:pt x="55" y="0"/>
                    </a:lnTo>
                    <a:lnTo>
                      <a:pt x="55" y="0"/>
                    </a:lnTo>
                    <a:lnTo>
                      <a:pt x="56" y="0"/>
                    </a:lnTo>
                    <a:lnTo>
                      <a:pt x="56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  <a:moveTo>
                      <a:pt x="48" y="43"/>
                    </a:move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close/>
                    <a:moveTo>
                      <a:pt x="48" y="43"/>
                    </a:move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close/>
                    <a:moveTo>
                      <a:pt x="48" y="43"/>
                    </a:move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close/>
                    <a:moveTo>
                      <a:pt x="48" y="43"/>
                    </a:move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close/>
                    <a:moveTo>
                      <a:pt x="48" y="43"/>
                    </a:move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close/>
                    <a:moveTo>
                      <a:pt x="48" y="43"/>
                    </a:move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close/>
                    <a:moveTo>
                      <a:pt x="48" y="43"/>
                    </a:move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close/>
                    <a:moveTo>
                      <a:pt x="48" y="43"/>
                    </a:move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close/>
                    <a:moveTo>
                      <a:pt x="48" y="43"/>
                    </a:move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close/>
                    <a:moveTo>
                      <a:pt x="48" y="43"/>
                    </a:move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close/>
                    <a:moveTo>
                      <a:pt x="48" y="43"/>
                    </a:move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close/>
                    <a:moveTo>
                      <a:pt x="48" y="43"/>
                    </a:move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close/>
                    <a:moveTo>
                      <a:pt x="48" y="43"/>
                    </a:move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close/>
                    <a:moveTo>
                      <a:pt x="48" y="43"/>
                    </a:move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close/>
                    <a:moveTo>
                      <a:pt x="48" y="43"/>
                    </a:move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close/>
                    <a:moveTo>
                      <a:pt x="48" y="42"/>
                    </a:move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close/>
                    <a:moveTo>
                      <a:pt x="48" y="43"/>
                    </a:move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close/>
                    <a:moveTo>
                      <a:pt x="48" y="43"/>
                    </a:move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close/>
                    <a:moveTo>
                      <a:pt x="48" y="43"/>
                    </a:move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close/>
                    <a:moveTo>
                      <a:pt x="48" y="42"/>
                    </a:moveTo>
                    <a:lnTo>
                      <a:pt x="48" y="43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close/>
                    <a:moveTo>
                      <a:pt x="48" y="42"/>
                    </a:move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close/>
                    <a:moveTo>
                      <a:pt x="48" y="42"/>
                    </a:move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close/>
                    <a:moveTo>
                      <a:pt x="48" y="42"/>
                    </a:move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close/>
                    <a:moveTo>
                      <a:pt x="48" y="42"/>
                    </a:move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close/>
                    <a:moveTo>
                      <a:pt x="48" y="42"/>
                    </a:move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close/>
                    <a:moveTo>
                      <a:pt x="48" y="42"/>
                    </a:move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close/>
                    <a:moveTo>
                      <a:pt x="48" y="42"/>
                    </a:move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142">
                <a:extLst>
                  <a:ext uri="{FF2B5EF4-FFF2-40B4-BE49-F238E27FC236}">
                    <a16:creationId xmlns:a16="http://schemas.microsoft.com/office/drawing/2014/main" id="{141DD240-3314-CB1D-A185-4E2CD54E9F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4425" y="8891589"/>
                <a:ext cx="481013" cy="300038"/>
              </a:xfrm>
              <a:custGeom>
                <a:avLst/>
                <a:gdLst>
                  <a:gd name="T0" fmla="*/ 9 w 303"/>
                  <a:gd name="T1" fmla="*/ 115 h 189"/>
                  <a:gd name="T2" fmla="*/ 18 w 303"/>
                  <a:gd name="T3" fmla="*/ 108 h 189"/>
                  <a:gd name="T4" fmla="*/ 28 w 303"/>
                  <a:gd name="T5" fmla="*/ 102 h 189"/>
                  <a:gd name="T6" fmla="*/ 40 w 303"/>
                  <a:gd name="T7" fmla="*/ 96 h 189"/>
                  <a:gd name="T8" fmla="*/ 58 w 303"/>
                  <a:gd name="T9" fmla="*/ 90 h 189"/>
                  <a:gd name="T10" fmla="*/ 71 w 303"/>
                  <a:gd name="T11" fmla="*/ 87 h 189"/>
                  <a:gd name="T12" fmla="*/ 87 w 303"/>
                  <a:gd name="T13" fmla="*/ 85 h 189"/>
                  <a:gd name="T14" fmla="*/ 112 w 303"/>
                  <a:gd name="T15" fmla="*/ 83 h 189"/>
                  <a:gd name="T16" fmla="*/ 145 w 303"/>
                  <a:gd name="T17" fmla="*/ 83 h 189"/>
                  <a:gd name="T18" fmla="*/ 177 w 303"/>
                  <a:gd name="T19" fmla="*/ 84 h 189"/>
                  <a:gd name="T20" fmla="*/ 196 w 303"/>
                  <a:gd name="T21" fmla="*/ 86 h 189"/>
                  <a:gd name="T22" fmla="*/ 213 w 303"/>
                  <a:gd name="T23" fmla="*/ 89 h 189"/>
                  <a:gd name="T24" fmla="*/ 230 w 303"/>
                  <a:gd name="T25" fmla="*/ 92 h 189"/>
                  <a:gd name="T26" fmla="*/ 216 w 303"/>
                  <a:gd name="T27" fmla="*/ 73 h 189"/>
                  <a:gd name="T28" fmla="*/ 207 w 303"/>
                  <a:gd name="T29" fmla="*/ 61 h 189"/>
                  <a:gd name="T30" fmla="*/ 203 w 303"/>
                  <a:gd name="T31" fmla="*/ 52 h 189"/>
                  <a:gd name="T32" fmla="*/ 199 w 303"/>
                  <a:gd name="T33" fmla="*/ 42 h 189"/>
                  <a:gd name="T34" fmla="*/ 197 w 303"/>
                  <a:gd name="T35" fmla="*/ 31 h 189"/>
                  <a:gd name="T36" fmla="*/ 199 w 303"/>
                  <a:gd name="T37" fmla="*/ 22 h 189"/>
                  <a:gd name="T38" fmla="*/ 202 w 303"/>
                  <a:gd name="T39" fmla="*/ 16 h 189"/>
                  <a:gd name="T40" fmla="*/ 206 w 303"/>
                  <a:gd name="T41" fmla="*/ 10 h 189"/>
                  <a:gd name="T42" fmla="*/ 211 w 303"/>
                  <a:gd name="T43" fmla="*/ 6 h 189"/>
                  <a:gd name="T44" fmla="*/ 218 w 303"/>
                  <a:gd name="T45" fmla="*/ 2 h 189"/>
                  <a:gd name="T46" fmla="*/ 225 w 303"/>
                  <a:gd name="T47" fmla="*/ 0 h 189"/>
                  <a:gd name="T48" fmla="*/ 234 w 303"/>
                  <a:gd name="T49" fmla="*/ 1 h 189"/>
                  <a:gd name="T50" fmla="*/ 244 w 303"/>
                  <a:gd name="T51" fmla="*/ 6 h 189"/>
                  <a:gd name="T52" fmla="*/ 251 w 303"/>
                  <a:gd name="T53" fmla="*/ 13 h 189"/>
                  <a:gd name="T54" fmla="*/ 258 w 303"/>
                  <a:gd name="T55" fmla="*/ 21 h 189"/>
                  <a:gd name="T56" fmla="*/ 263 w 303"/>
                  <a:gd name="T57" fmla="*/ 29 h 189"/>
                  <a:gd name="T58" fmla="*/ 274 w 303"/>
                  <a:gd name="T59" fmla="*/ 47 h 189"/>
                  <a:gd name="T60" fmla="*/ 285 w 303"/>
                  <a:gd name="T61" fmla="*/ 69 h 189"/>
                  <a:gd name="T62" fmla="*/ 294 w 303"/>
                  <a:gd name="T63" fmla="*/ 90 h 189"/>
                  <a:gd name="T64" fmla="*/ 301 w 303"/>
                  <a:gd name="T65" fmla="*/ 111 h 189"/>
                  <a:gd name="T66" fmla="*/ 301 w 303"/>
                  <a:gd name="T67" fmla="*/ 125 h 189"/>
                  <a:gd name="T68" fmla="*/ 300 w 303"/>
                  <a:gd name="T69" fmla="*/ 139 h 189"/>
                  <a:gd name="T70" fmla="*/ 289 w 303"/>
                  <a:gd name="T71" fmla="*/ 150 h 189"/>
                  <a:gd name="T72" fmla="*/ 286 w 303"/>
                  <a:gd name="T73" fmla="*/ 156 h 189"/>
                  <a:gd name="T74" fmla="*/ 283 w 303"/>
                  <a:gd name="T75" fmla="*/ 160 h 189"/>
                  <a:gd name="T76" fmla="*/ 275 w 303"/>
                  <a:gd name="T77" fmla="*/ 167 h 189"/>
                  <a:gd name="T78" fmla="*/ 266 w 303"/>
                  <a:gd name="T79" fmla="*/ 172 h 189"/>
                  <a:gd name="T80" fmla="*/ 256 w 303"/>
                  <a:gd name="T81" fmla="*/ 176 h 189"/>
                  <a:gd name="T82" fmla="*/ 244 w 303"/>
                  <a:gd name="T83" fmla="*/ 180 h 189"/>
                  <a:gd name="T84" fmla="*/ 230 w 303"/>
                  <a:gd name="T85" fmla="*/ 184 h 189"/>
                  <a:gd name="T86" fmla="*/ 205 w 303"/>
                  <a:gd name="T87" fmla="*/ 187 h 189"/>
                  <a:gd name="T88" fmla="*/ 177 w 303"/>
                  <a:gd name="T89" fmla="*/ 187 h 189"/>
                  <a:gd name="T90" fmla="*/ 156 w 303"/>
                  <a:gd name="T91" fmla="*/ 188 h 189"/>
                  <a:gd name="T92" fmla="*/ 136 w 303"/>
                  <a:gd name="T93" fmla="*/ 189 h 189"/>
                  <a:gd name="T94" fmla="*/ 115 w 303"/>
                  <a:gd name="T95" fmla="*/ 189 h 189"/>
                  <a:gd name="T96" fmla="*/ 94 w 303"/>
                  <a:gd name="T97" fmla="*/ 189 h 189"/>
                  <a:gd name="T98" fmla="*/ 76 w 303"/>
                  <a:gd name="T99" fmla="*/ 187 h 189"/>
                  <a:gd name="T100" fmla="*/ 58 w 303"/>
                  <a:gd name="T101" fmla="*/ 184 h 189"/>
                  <a:gd name="T102" fmla="*/ 41 w 303"/>
                  <a:gd name="T103" fmla="*/ 179 h 189"/>
                  <a:gd name="T104" fmla="*/ 26 w 303"/>
                  <a:gd name="T105" fmla="*/ 173 h 189"/>
                  <a:gd name="T106" fmla="*/ 20 w 303"/>
                  <a:gd name="T107" fmla="*/ 169 h 189"/>
                  <a:gd name="T108" fmla="*/ 13 w 303"/>
                  <a:gd name="T109" fmla="*/ 164 h 189"/>
                  <a:gd name="T110" fmla="*/ 8 w 303"/>
                  <a:gd name="T111" fmla="*/ 158 h 189"/>
                  <a:gd name="T112" fmla="*/ 2 w 303"/>
                  <a:gd name="T113" fmla="*/ 150 h 189"/>
                  <a:gd name="T114" fmla="*/ 0 w 303"/>
                  <a:gd name="T115" fmla="*/ 141 h 189"/>
                  <a:gd name="T116" fmla="*/ 0 w 303"/>
                  <a:gd name="T117" fmla="*/ 131 h 189"/>
                  <a:gd name="T118" fmla="*/ 2 w 303"/>
                  <a:gd name="T119" fmla="*/ 123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03" h="189">
                    <a:moveTo>
                      <a:pt x="3" y="123"/>
                    </a:moveTo>
                    <a:lnTo>
                      <a:pt x="3" y="122"/>
                    </a:lnTo>
                    <a:lnTo>
                      <a:pt x="3" y="122"/>
                    </a:lnTo>
                    <a:lnTo>
                      <a:pt x="3" y="122"/>
                    </a:lnTo>
                    <a:lnTo>
                      <a:pt x="4" y="121"/>
                    </a:lnTo>
                    <a:lnTo>
                      <a:pt x="4" y="121"/>
                    </a:lnTo>
                    <a:lnTo>
                      <a:pt x="4" y="121"/>
                    </a:lnTo>
                    <a:lnTo>
                      <a:pt x="5" y="120"/>
                    </a:lnTo>
                    <a:lnTo>
                      <a:pt x="5" y="120"/>
                    </a:lnTo>
                    <a:lnTo>
                      <a:pt x="6" y="119"/>
                    </a:lnTo>
                    <a:lnTo>
                      <a:pt x="7" y="118"/>
                    </a:lnTo>
                    <a:lnTo>
                      <a:pt x="7" y="117"/>
                    </a:lnTo>
                    <a:lnTo>
                      <a:pt x="8" y="117"/>
                    </a:lnTo>
                    <a:lnTo>
                      <a:pt x="9" y="116"/>
                    </a:lnTo>
                    <a:lnTo>
                      <a:pt x="9" y="115"/>
                    </a:lnTo>
                    <a:lnTo>
                      <a:pt x="10" y="115"/>
                    </a:lnTo>
                    <a:lnTo>
                      <a:pt x="10" y="114"/>
                    </a:lnTo>
                    <a:lnTo>
                      <a:pt x="11" y="114"/>
                    </a:lnTo>
                    <a:lnTo>
                      <a:pt x="12" y="113"/>
                    </a:lnTo>
                    <a:lnTo>
                      <a:pt x="12" y="112"/>
                    </a:lnTo>
                    <a:lnTo>
                      <a:pt x="12" y="112"/>
                    </a:lnTo>
                    <a:lnTo>
                      <a:pt x="13" y="112"/>
                    </a:lnTo>
                    <a:lnTo>
                      <a:pt x="13" y="112"/>
                    </a:lnTo>
                    <a:lnTo>
                      <a:pt x="14" y="111"/>
                    </a:lnTo>
                    <a:lnTo>
                      <a:pt x="15" y="111"/>
                    </a:lnTo>
                    <a:lnTo>
                      <a:pt x="15" y="110"/>
                    </a:lnTo>
                    <a:lnTo>
                      <a:pt x="16" y="110"/>
                    </a:lnTo>
                    <a:lnTo>
                      <a:pt x="17" y="109"/>
                    </a:lnTo>
                    <a:lnTo>
                      <a:pt x="17" y="109"/>
                    </a:lnTo>
                    <a:lnTo>
                      <a:pt x="18" y="108"/>
                    </a:lnTo>
                    <a:lnTo>
                      <a:pt x="19" y="108"/>
                    </a:lnTo>
                    <a:lnTo>
                      <a:pt x="19" y="107"/>
                    </a:lnTo>
                    <a:lnTo>
                      <a:pt x="20" y="107"/>
                    </a:lnTo>
                    <a:lnTo>
                      <a:pt x="21" y="107"/>
                    </a:lnTo>
                    <a:lnTo>
                      <a:pt x="21" y="106"/>
                    </a:lnTo>
                    <a:lnTo>
                      <a:pt x="21" y="106"/>
                    </a:lnTo>
                    <a:lnTo>
                      <a:pt x="22" y="105"/>
                    </a:lnTo>
                    <a:lnTo>
                      <a:pt x="23" y="105"/>
                    </a:lnTo>
                    <a:lnTo>
                      <a:pt x="23" y="104"/>
                    </a:lnTo>
                    <a:lnTo>
                      <a:pt x="24" y="104"/>
                    </a:lnTo>
                    <a:lnTo>
                      <a:pt x="25" y="104"/>
                    </a:lnTo>
                    <a:lnTo>
                      <a:pt x="25" y="103"/>
                    </a:lnTo>
                    <a:lnTo>
                      <a:pt x="26" y="103"/>
                    </a:lnTo>
                    <a:lnTo>
                      <a:pt x="27" y="102"/>
                    </a:lnTo>
                    <a:lnTo>
                      <a:pt x="28" y="102"/>
                    </a:lnTo>
                    <a:lnTo>
                      <a:pt x="28" y="102"/>
                    </a:lnTo>
                    <a:lnTo>
                      <a:pt x="29" y="102"/>
                    </a:lnTo>
                    <a:lnTo>
                      <a:pt x="30" y="102"/>
                    </a:lnTo>
                    <a:lnTo>
                      <a:pt x="31" y="102"/>
                    </a:lnTo>
                    <a:lnTo>
                      <a:pt x="31" y="101"/>
                    </a:lnTo>
                    <a:lnTo>
                      <a:pt x="31" y="101"/>
                    </a:lnTo>
                    <a:lnTo>
                      <a:pt x="32" y="100"/>
                    </a:lnTo>
                    <a:lnTo>
                      <a:pt x="33" y="100"/>
                    </a:lnTo>
                    <a:lnTo>
                      <a:pt x="33" y="100"/>
                    </a:lnTo>
                    <a:lnTo>
                      <a:pt x="34" y="99"/>
                    </a:lnTo>
                    <a:lnTo>
                      <a:pt x="35" y="99"/>
                    </a:lnTo>
                    <a:lnTo>
                      <a:pt x="36" y="98"/>
                    </a:lnTo>
                    <a:lnTo>
                      <a:pt x="38" y="98"/>
                    </a:lnTo>
                    <a:lnTo>
                      <a:pt x="39" y="97"/>
                    </a:lnTo>
                    <a:lnTo>
                      <a:pt x="40" y="96"/>
                    </a:lnTo>
                    <a:lnTo>
                      <a:pt x="41" y="96"/>
                    </a:lnTo>
                    <a:lnTo>
                      <a:pt x="43" y="95"/>
                    </a:lnTo>
                    <a:lnTo>
                      <a:pt x="44" y="95"/>
                    </a:lnTo>
                    <a:lnTo>
                      <a:pt x="46" y="94"/>
                    </a:lnTo>
                    <a:lnTo>
                      <a:pt x="47" y="93"/>
                    </a:lnTo>
                    <a:lnTo>
                      <a:pt x="48" y="93"/>
                    </a:lnTo>
                    <a:lnTo>
                      <a:pt x="50" y="92"/>
                    </a:lnTo>
                    <a:lnTo>
                      <a:pt x="50" y="92"/>
                    </a:lnTo>
                    <a:lnTo>
                      <a:pt x="52" y="92"/>
                    </a:lnTo>
                    <a:lnTo>
                      <a:pt x="53" y="92"/>
                    </a:lnTo>
                    <a:lnTo>
                      <a:pt x="54" y="91"/>
                    </a:lnTo>
                    <a:lnTo>
                      <a:pt x="55" y="91"/>
                    </a:lnTo>
                    <a:lnTo>
                      <a:pt x="56" y="91"/>
                    </a:lnTo>
                    <a:lnTo>
                      <a:pt x="57" y="91"/>
                    </a:lnTo>
                    <a:lnTo>
                      <a:pt x="58" y="90"/>
                    </a:lnTo>
                    <a:lnTo>
                      <a:pt x="59" y="90"/>
                    </a:lnTo>
                    <a:lnTo>
                      <a:pt x="60" y="89"/>
                    </a:lnTo>
                    <a:lnTo>
                      <a:pt x="61" y="89"/>
                    </a:lnTo>
                    <a:lnTo>
                      <a:pt x="62" y="89"/>
                    </a:lnTo>
                    <a:lnTo>
                      <a:pt x="63" y="88"/>
                    </a:lnTo>
                    <a:lnTo>
                      <a:pt x="65" y="88"/>
                    </a:lnTo>
                    <a:lnTo>
                      <a:pt x="66" y="88"/>
                    </a:lnTo>
                    <a:lnTo>
                      <a:pt x="67" y="88"/>
                    </a:lnTo>
                    <a:lnTo>
                      <a:pt x="68" y="87"/>
                    </a:lnTo>
                    <a:lnTo>
                      <a:pt x="69" y="87"/>
                    </a:lnTo>
                    <a:lnTo>
                      <a:pt x="69" y="87"/>
                    </a:lnTo>
                    <a:lnTo>
                      <a:pt x="69" y="87"/>
                    </a:lnTo>
                    <a:lnTo>
                      <a:pt x="69" y="87"/>
                    </a:lnTo>
                    <a:lnTo>
                      <a:pt x="70" y="87"/>
                    </a:lnTo>
                    <a:lnTo>
                      <a:pt x="71" y="87"/>
                    </a:lnTo>
                    <a:lnTo>
                      <a:pt x="71" y="87"/>
                    </a:lnTo>
                    <a:lnTo>
                      <a:pt x="72" y="87"/>
                    </a:lnTo>
                    <a:lnTo>
                      <a:pt x="73" y="86"/>
                    </a:lnTo>
                    <a:lnTo>
                      <a:pt x="74" y="86"/>
                    </a:lnTo>
                    <a:lnTo>
                      <a:pt x="75" y="86"/>
                    </a:lnTo>
                    <a:lnTo>
                      <a:pt x="76" y="86"/>
                    </a:lnTo>
                    <a:lnTo>
                      <a:pt x="77" y="86"/>
                    </a:lnTo>
                    <a:lnTo>
                      <a:pt x="78" y="86"/>
                    </a:lnTo>
                    <a:lnTo>
                      <a:pt x="79" y="86"/>
                    </a:lnTo>
                    <a:lnTo>
                      <a:pt x="80" y="86"/>
                    </a:lnTo>
                    <a:lnTo>
                      <a:pt x="81" y="85"/>
                    </a:lnTo>
                    <a:lnTo>
                      <a:pt x="83" y="85"/>
                    </a:lnTo>
                    <a:lnTo>
                      <a:pt x="84" y="85"/>
                    </a:lnTo>
                    <a:lnTo>
                      <a:pt x="86" y="85"/>
                    </a:lnTo>
                    <a:lnTo>
                      <a:pt x="87" y="85"/>
                    </a:lnTo>
                    <a:lnTo>
                      <a:pt x="88" y="85"/>
                    </a:lnTo>
                    <a:lnTo>
                      <a:pt x="89" y="85"/>
                    </a:lnTo>
                    <a:lnTo>
                      <a:pt x="91" y="85"/>
                    </a:lnTo>
                    <a:lnTo>
                      <a:pt x="93" y="85"/>
                    </a:lnTo>
                    <a:lnTo>
                      <a:pt x="94" y="84"/>
                    </a:lnTo>
                    <a:lnTo>
                      <a:pt x="96" y="84"/>
                    </a:lnTo>
                    <a:lnTo>
                      <a:pt x="98" y="84"/>
                    </a:lnTo>
                    <a:lnTo>
                      <a:pt x="99" y="84"/>
                    </a:lnTo>
                    <a:lnTo>
                      <a:pt x="101" y="84"/>
                    </a:lnTo>
                    <a:lnTo>
                      <a:pt x="103" y="84"/>
                    </a:lnTo>
                    <a:lnTo>
                      <a:pt x="105" y="84"/>
                    </a:lnTo>
                    <a:lnTo>
                      <a:pt x="107" y="84"/>
                    </a:lnTo>
                    <a:lnTo>
                      <a:pt x="108" y="84"/>
                    </a:lnTo>
                    <a:lnTo>
                      <a:pt x="110" y="83"/>
                    </a:lnTo>
                    <a:lnTo>
                      <a:pt x="112" y="83"/>
                    </a:lnTo>
                    <a:lnTo>
                      <a:pt x="114" y="83"/>
                    </a:lnTo>
                    <a:lnTo>
                      <a:pt x="117" y="83"/>
                    </a:lnTo>
                    <a:lnTo>
                      <a:pt x="118" y="83"/>
                    </a:lnTo>
                    <a:lnTo>
                      <a:pt x="120" y="83"/>
                    </a:lnTo>
                    <a:lnTo>
                      <a:pt x="122" y="83"/>
                    </a:lnTo>
                    <a:lnTo>
                      <a:pt x="125" y="83"/>
                    </a:lnTo>
                    <a:lnTo>
                      <a:pt x="126" y="83"/>
                    </a:lnTo>
                    <a:lnTo>
                      <a:pt x="128" y="83"/>
                    </a:lnTo>
                    <a:lnTo>
                      <a:pt x="131" y="83"/>
                    </a:lnTo>
                    <a:lnTo>
                      <a:pt x="133" y="83"/>
                    </a:lnTo>
                    <a:lnTo>
                      <a:pt x="136" y="83"/>
                    </a:lnTo>
                    <a:lnTo>
                      <a:pt x="137" y="83"/>
                    </a:lnTo>
                    <a:lnTo>
                      <a:pt x="140" y="83"/>
                    </a:lnTo>
                    <a:lnTo>
                      <a:pt x="142" y="83"/>
                    </a:lnTo>
                    <a:lnTo>
                      <a:pt x="145" y="83"/>
                    </a:lnTo>
                    <a:lnTo>
                      <a:pt x="146" y="83"/>
                    </a:lnTo>
                    <a:lnTo>
                      <a:pt x="149" y="83"/>
                    </a:lnTo>
                    <a:lnTo>
                      <a:pt x="151" y="83"/>
                    </a:lnTo>
                    <a:lnTo>
                      <a:pt x="154" y="83"/>
                    </a:lnTo>
                    <a:lnTo>
                      <a:pt x="155" y="83"/>
                    </a:lnTo>
                    <a:lnTo>
                      <a:pt x="158" y="83"/>
                    </a:lnTo>
                    <a:lnTo>
                      <a:pt x="160" y="83"/>
                    </a:lnTo>
                    <a:lnTo>
                      <a:pt x="163" y="83"/>
                    </a:lnTo>
                    <a:lnTo>
                      <a:pt x="165" y="83"/>
                    </a:lnTo>
                    <a:lnTo>
                      <a:pt x="167" y="83"/>
                    </a:lnTo>
                    <a:lnTo>
                      <a:pt x="170" y="83"/>
                    </a:lnTo>
                    <a:lnTo>
                      <a:pt x="172" y="83"/>
                    </a:lnTo>
                    <a:lnTo>
                      <a:pt x="174" y="83"/>
                    </a:lnTo>
                    <a:lnTo>
                      <a:pt x="174" y="83"/>
                    </a:lnTo>
                    <a:lnTo>
                      <a:pt x="177" y="84"/>
                    </a:lnTo>
                    <a:lnTo>
                      <a:pt x="179" y="84"/>
                    </a:lnTo>
                    <a:lnTo>
                      <a:pt x="181" y="84"/>
                    </a:lnTo>
                    <a:lnTo>
                      <a:pt x="182" y="84"/>
                    </a:lnTo>
                    <a:lnTo>
                      <a:pt x="183" y="84"/>
                    </a:lnTo>
                    <a:lnTo>
                      <a:pt x="184" y="84"/>
                    </a:lnTo>
                    <a:lnTo>
                      <a:pt x="185" y="85"/>
                    </a:lnTo>
                    <a:lnTo>
                      <a:pt x="186" y="85"/>
                    </a:lnTo>
                    <a:lnTo>
                      <a:pt x="187" y="85"/>
                    </a:lnTo>
                    <a:lnTo>
                      <a:pt x="189" y="85"/>
                    </a:lnTo>
                    <a:lnTo>
                      <a:pt x="190" y="85"/>
                    </a:lnTo>
                    <a:lnTo>
                      <a:pt x="191" y="85"/>
                    </a:lnTo>
                    <a:lnTo>
                      <a:pt x="193" y="86"/>
                    </a:lnTo>
                    <a:lnTo>
                      <a:pt x="193" y="86"/>
                    </a:lnTo>
                    <a:lnTo>
                      <a:pt x="194" y="86"/>
                    </a:lnTo>
                    <a:lnTo>
                      <a:pt x="196" y="86"/>
                    </a:lnTo>
                    <a:lnTo>
                      <a:pt x="197" y="86"/>
                    </a:lnTo>
                    <a:lnTo>
                      <a:pt x="198" y="86"/>
                    </a:lnTo>
                    <a:lnTo>
                      <a:pt x="199" y="87"/>
                    </a:lnTo>
                    <a:lnTo>
                      <a:pt x="201" y="87"/>
                    </a:lnTo>
                    <a:lnTo>
                      <a:pt x="202" y="87"/>
                    </a:lnTo>
                    <a:lnTo>
                      <a:pt x="203" y="87"/>
                    </a:lnTo>
                    <a:lnTo>
                      <a:pt x="204" y="87"/>
                    </a:lnTo>
                    <a:lnTo>
                      <a:pt x="205" y="87"/>
                    </a:lnTo>
                    <a:lnTo>
                      <a:pt x="206" y="88"/>
                    </a:lnTo>
                    <a:lnTo>
                      <a:pt x="207" y="88"/>
                    </a:lnTo>
                    <a:lnTo>
                      <a:pt x="209" y="88"/>
                    </a:lnTo>
                    <a:lnTo>
                      <a:pt x="210" y="88"/>
                    </a:lnTo>
                    <a:lnTo>
                      <a:pt x="211" y="88"/>
                    </a:lnTo>
                    <a:lnTo>
                      <a:pt x="212" y="89"/>
                    </a:lnTo>
                    <a:lnTo>
                      <a:pt x="213" y="89"/>
                    </a:lnTo>
                    <a:lnTo>
                      <a:pt x="214" y="89"/>
                    </a:lnTo>
                    <a:lnTo>
                      <a:pt x="215" y="89"/>
                    </a:lnTo>
                    <a:lnTo>
                      <a:pt x="216" y="90"/>
                    </a:lnTo>
                    <a:lnTo>
                      <a:pt x="218" y="90"/>
                    </a:lnTo>
                    <a:lnTo>
                      <a:pt x="219" y="90"/>
                    </a:lnTo>
                    <a:lnTo>
                      <a:pt x="220" y="90"/>
                    </a:lnTo>
                    <a:lnTo>
                      <a:pt x="221" y="90"/>
                    </a:lnTo>
                    <a:lnTo>
                      <a:pt x="222" y="91"/>
                    </a:lnTo>
                    <a:lnTo>
                      <a:pt x="223" y="91"/>
                    </a:lnTo>
                    <a:lnTo>
                      <a:pt x="224" y="91"/>
                    </a:lnTo>
                    <a:lnTo>
                      <a:pt x="225" y="91"/>
                    </a:lnTo>
                    <a:lnTo>
                      <a:pt x="226" y="92"/>
                    </a:lnTo>
                    <a:lnTo>
                      <a:pt x="228" y="92"/>
                    </a:lnTo>
                    <a:lnTo>
                      <a:pt x="229" y="92"/>
                    </a:lnTo>
                    <a:lnTo>
                      <a:pt x="230" y="92"/>
                    </a:lnTo>
                    <a:lnTo>
                      <a:pt x="231" y="92"/>
                    </a:lnTo>
                    <a:lnTo>
                      <a:pt x="229" y="90"/>
                    </a:lnTo>
                    <a:lnTo>
                      <a:pt x="226" y="88"/>
                    </a:lnTo>
                    <a:lnTo>
                      <a:pt x="226" y="87"/>
                    </a:lnTo>
                    <a:lnTo>
                      <a:pt x="224" y="85"/>
                    </a:lnTo>
                    <a:lnTo>
                      <a:pt x="223" y="84"/>
                    </a:lnTo>
                    <a:lnTo>
                      <a:pt x="222" y="83"/>
                    </a:lnTo>
                    <a:lnTo>
                      <a:pt x="222" y="82"/>
                    </a:lnTo>
                    <a:lnTo>
                      <a:pt x="221" y="81"/>
                    </a:lnTo>
                    <a:lnTo>
                      <a:pt x="220" y="80"/>
                    </a:lnTo>
                    <a:lnTo>
                      <a:pt x="219" y="78"/>
                    </a:lnTo>
                    <a:lnTo>
                      <a:pt x="219" y="77"/>
                    </a:lnTo>
                    <a:lnTo>
                      <a:pt x="218" y="76"/>
                    </a:lnTo>
                    <a:lnTo>
                      <a:pt x="217" y="75"/>
                    </a:lnTo>
                    <a:lnTo>
                      <a:pt x="216" y="73"/>
                    </a:lnTo>
                    <a:lnTo>
                      <a:pt x="215" y="73"/>
                    </a:lnTo>
                    <a:lnTo>
                      <a:pt x="214" y="72"/>
                    </a:lnTo>
                    <a:lnTo>
                      <a:pt x="213" y="70"/>
                    </a:lnTo>
                    <a:lnTo>
                      <a:pt x="213" y="69"/>
                    </a:lnTo>
                    <a:lnTo>
                      <a:pt x="212" y="68"/>
                    </a:lnTo>
                    <a:lnTo>
                      <a:pt x="211" y="66"/>
                    </a:lnTo>
                    <a:lnTo>
                      <a:pt x="211" y="66"/>
                    </a:lnTo>
                    <a:lnTo>
                      <a:pt x="210" y="65"/>
                    </a:lnTo>
                    <a:lnTo>
                      <a:pt x="210" y="64"/>
                    </a:lnTo>
                    <a:lnTo>
                      <a:pt x="209" y="64"/>
                    </a:lnTo>
                    <a:lnTo>
                      <a:pt x="209" y="64"/>
                    </a:lnTo>
                    <a:lnTo>
                      <a:pt x="209" y="63"/>
                    </a:lnTo>
                    <a:lnTo>
                      <a:pt x="208" y="63"/>
                    </a:lnTo>
                    <a:lnTo>
                      <a:pt x="208" y="62"/>
                    </a:lnTo>
                    <a:lnTo>
                      <a:pt x="207" y="61"/>
                    </a:lnTo>
                    <a:lnTo>
                      <a:pt x="207" y="61"/>
                    </a:lnTo>
                    <a:lnTo>
                      <a:pt x="207" y="60"/>
                    </a:lnTo>
                    <a:lnTo>
                      <a:pt x="206" y="59"/>
                    </a:lnTo>
                    <a:lnTo>
                      <a:pt x="206" y="59"/>
                    </a:lnTo>
                    <a:lnTo>
                      <a:pt x="205" y="58"/>
                    </a:lnTo>
                    <a:lnTo>
                      <a:pt x="205" y="57"/>
                    </a:lnTo>
                    <a:lnTo>
                      <a:pt x="205" y="56"/>
                    </a:lnTo>
                    <a:lnTo>
                      <a:pt x="204" y="56"/>
                    </a:lnTo>
                    <a:lnTo>
                      <a:pt x="204" y="55"/>
                    </a:lnTo>
                    <a:lnTo>
                      <a:pt x="204" y="54"/>
                    </a:lnTo>
                    <a:lnTo>
                      <a:pt x="203" y="54"/>
                    </a:lnTo>
                    <a:lnTo>
                      <a:pt x="203" y="54"/>
                    </a:lnTo>
                    <a:lnTo>
                      <a:pt x="203" y="53"/>
                    </a:lnTo>
                    <a:lnTo>
                      <a:pt x="203" y="53"/>
                    </a:lnTo>
                    <a:lnTo>
                      <a:pt x="203" y="52"/>
                    </a:lnTo>
                    <a:lnTo>
                      <a:pt x="203" y="51"/>
                    </a:lnTo>
                    <a:lnTo>
                      <a:pt x="202" y="51"/>
                    </a:lnTo>
                    <a:lnTo>
                      <a:pt x="202" y="50"/>
                    </a:lnTo>
                    <a:lnTo>
                      <a:pt x="202" y="49"/>
                    </a:lnTo>
                    <a:lnTo>
                      <a:pt x="201" y="48"/>
                    </a:lnTo>
                    <a:lnTo>
                      <a:pt x="201" y="48"/>
                    </a:lnTo>
                    <a:lnTo>
                      <a:pt x="201" y="47"/>
                    </a:lnTo>
                    <a:lnTo>
                      <a:pt x="201" y="46"/>
                    </a:lnTo>
                    <a:lnTo>
                      <a:pt x="200" y="45"/>
                    </a:lnTo>
                    <a:lnTo>
                      <a:pt x="200" y="45"/>
                    </a:lnTo>
                    <a:lnTo>
                      <a:pt x="200" y="44"/>
                    </a:lnTo>
                    <a:lnTo>
                      <a:pt x="200" y="44"/>
                    </a:lnTo>
                    <a:lnTo>
                      <a:pt x="199" y="44"/>
                    </a:lnTo>
                    <a:lnTo>
                      <a:pt x="199" y="43"/>
                    </a:lnTo>
                    <a:lnTo>
                      <a:pt x="199" y="42"/>
                    </a:lnTo>
                    <a:lnTo>
                      <a:pt x="199" y="41"/>
                    </a:lnTo>
                    <a:lnTo>
                      <a:pt x="199" y="40"/>
                    </a:lnTo>
                    <a:lnTo>
                      <a:pt x="198" y="40"/>
                    </a:lnTo>
                    <a:lnTo>
                      <a:pt x="198" y="39"/>
                    </a:lnTo>
                    <a:lnTo>
                      <a:pt x="198" y="38"/>
                    </a:lnTo>
                    <a:lnTo>
                      <a:pt x="198" y="37"/>
                    </a:lnTo>
                    <a:lnTo>
                      <a:pt x="198" y="36"/>
                    </a:lnTo>
                    <a:lnTo>
                      <a:pt x="198" y="36"/>
                    </a:lnTo>
                    <a:lnTo>
                      <a:pt x="198" y="35"/>
                    </a:lnTo>
                    <a:lnTo>
                      <a:pt x="198" y="35"/>
                    </a:lnTo>
                    <a:lnTo>
                      <a:pt x="197" y="34"/>
                    </a:lnTo>
                    <a:lnTo>
                      <a:pt x="197" y="33"/>
                    </a:lnTo>
                    <a:lnTo>
                      <a:pt x="197" y="32"/>
                    </a:lnTo>
                    <a:lnTo>
                      <a:pt x="197" y="31"/>
                    </a:lnTo>
                    <a:lnTo>
                      <a:pt x="197" y="31"/>
                    </a:lnTo>
                    <a:lnTo>
                      <a:pt x="197" y="30"/>
                    </a:lnTo>
                    <a:lnTo>
                      <a:pt x="197" y="29"/>
                    </a:lnTo>
                    <a:lnTo>
                      <a:pt x="198" y="28"/>
                    </a:lnTo>
                    <a:lnTo>
                      <a:pt x="198" y="27"/>
                    </a:lnTo>
                    <a:lnTo>
                      <a:pt x="198" y="26"/>
                    </a:lnTo>
                    <a:lnTo>
                      <a:pt x="198" y="25"/>
                    </a:lnTo>
                    <a:lnTo>
                      <a:pt x="198" y="25"/>
                    </a:lnTo>
                    <a:lnTo>
                      <a:pt x="198" y="25"/>
                    </a:lnTo>
                    <a:lnTo>
                      <a:pt x="198" y="24"/>
                    </a:lnTo>
                    <a:lnTo>
                      <a:pt x="198" y="24"/>
                    </a:lnTo>
                    <a:lnTo>
                      <a:pt x="199" y="23"/>
                    </a:lnTo>
                    <a:lnTo>
                      <a:pt x="199" y="23"/>
                    </a:lnTo>
                    <a:lnTo>
                      <a:pt x="199" y="23"/>
                    </a:lnTo>
                    <a:lnTo>
                      <a:pt x="199" y="22"/>
                    </a:lnTo>
                    <a:lnTo>
                      <a:pt x="199" y="22"/>
                    </a:lnTo>
                    <a:lnTo>
                      <a:pt x="199" y="21"/>
                    </a:lnTo>
                    <a:lnTo>
                      <a:pt x="199" y="21"/>
                    </a:lnTo>
                    <a:lnTo>
                      <a:pt x="200" y="20"/>
                    </a:lnTo>
                    <a:lnTo>
                      <a:pt x="200" y="20"/>
                    </a:lnTo>
                    <a:lnTo>
                      <a:pt x="200" y="19"/>
                    </a:lnTo>
                    <a:lnTo>
                      <a:pt x="200" y="19"/>
                    </a:lnTo>
                    <a:lnTo>
                      <a:pt x="200" y="19"/>
                    </a:lnTo>
                    <a:lnTo>
                      <a:pt x="201" y="18"/>
                    </a:lnTo>
                    <a:lnTo>
                      <a:pt x="201" y="18"/>
                    </a:lnTo>
                    <a:lnTo>
                      <a:pt x="201" y="17"/>
                    </a:lnTo>
                    <a:lnTo>
                      <a:pt x="201" y="17"/>
                    </a:lnTo>
                    <a:lnTo>
                      <a:pt x="201" y="16"/>
                    </a:lnTo>
                    <a:lnTo>
                      <a:pt x="202" y="16"/>
                    </a:lnTo>
                    <a:lnTo>
                      <a:pt x="202" y="16"/>
                    </a:lnTo>
                    <a:lnTo>
                      <a:pt x="202" y="16"/>
                    </a:lnTo>
                    <a:lnTo>
                      <a:pt x="202" y="16"/>
                    </a:lnTo>
                    <a:lnTo>
                      <a:pt x="203" y="15"/>
                    </a:lnTo>
                    <a:lnTo>
                      <a:pt x="203" y="15"/>
                    </a:lnTo>
                    <a:lnTo>
                      <a:pt x="203" y="14"/>
                    </a:lnTo>
                    <a:lnTo>
                      <a:pt x="203" y="14"/>
                    </a:lnTo>
                    <a:lnTo>
                      <a:pt x="203" y="14"/>
                    </a:lnTo>
                    <a:lnTo>
                      <a:pt x="203" y="13"/>
                    </a:lnTo>
                    <a:lnTo>
                      <a:pt x="203" y="13"/>
                    </a:lnTo>
                    <a:lnTo>
                      <a:pt x="204" y="12"/>
                    </a:lnTo>
                    <a:lnTo>
                      <a:pt x="204" y="12"/>
                    </a:lnTo>
                    <a:lnTo>
                      <a:pt x="204" y="12"/>
                    </a:lnTo>
                    <a:lnTo>
                      <a:pt x="205" y="11"/>
                    </a:lnTo>
                    <a:lnTo>
                      <a:pt x="205" y="11"/>
                    </a:lnTo>
                    <a:lnTo>
                      <a:pt x="205" y="11"/>
                    </a:lnTo>
                    <a:lnTo>
                      <a:pt x="206" y="10"/>
                    </a:lnTo>
                    <a:lnTo>
                      <a:pt x="206" y="10"/>
                    </a:lnTo>
                    <a:lnTo>
                      <a:pt x="206" y="9"/>
                    </a:lnTo>
                    <a:lnTo>
                      <a:pt x="207" y="9"/>
                    </a:lnTo>
                    <a:lnTo>
                      <a:pt x="207" y="9"/>
                    </a:lnTo>
                    <a:lnTo>
                      <a:pt x="207" y="8"/>
                    </a:lnTo>
                    <a:lnTo>
                      <a:pt x="208" y="8"/>
                    </a:lnTo>
                    <a:lnTo>
                      <a:pt x="208" y="8"/>
                    </a:lnTo>
                    <a:lnTo>
                      <a:pt x="208" y="8"/>
                    </a:lnTo>
                    <a:lnTo>
                      <a:pt x="209" y="7"/>
                    </a:lnTo>
                    <a:lnTo>
                      <a:pt x="209" y="7"/>
                    </a:lnTo>
                    <a:lnTo>
                      <a:pt x="210" y="7"/>
                    </a:lnTo>
                    <a:lnTo>
                      <a:pt x="210" y="6"/>
                    </a:lnTo>
                    <a:lnTo>
                      <a:pt x="210" y="6"/>
                    </a:lnTo>
                    <a:lnTo>
                      <a:pt x="211" y="6"/>
                    </a:lnTo>
                    <a:lnTo>
                      <a:pt x="211" y="6"/>
                    </a:lnTo>
                    <a:lnTo>
                      <a:pt x="211" y="6"/>
                    </a:lnTo>
                    <a:lnTo>
                      <a:pt x="212" y="6"/>
                    </a:lnTo>
                    <a:lnTo>
                      <a:pt x="212" y="6"/>
                    </a:lnTo>
                    <a:lnTo>
                      <a:pt x="213" y="5"/>
                    </a:lnTo>
                    <a:lnTo>
                      <a:pt x="213" y="5"/>
                    </a:lnTo>
                    <a:lnTo>
                      <a:pt x="213" y="5"/>
                    </a:lnTo>
                    <a:lnTo>
                      <a:pt x="213" y="5"/>
                    </a:lnTo>
                    <a:lnTo>
                      <a:pt x="213" y="4"/>
                    </a:lnTo>
                    <a:lnTo>
                      <a:pt x="214" y="4"/>
                    </a:lnTo>
                    <a:lnTo>
                      <a:pt x="214" y="4"/>
                    </a:lnTo>
                    <a:lnTo>
                      <a:pt x="215" y="3"/>
                    </a:lnTo>
                    <a:lnTo>
                      <a:pt x="216" y="3"/>
                    </a:lnTo>
                    <a:lnTo>
                      <a:pt x="217" y="2"/>
                    </a:lnTo>
                    <a:lnTo>
                      <a:pt x="218" y="2"/>
                    </a:lnTo>
                    <a:lnTo>
                      <a:pt x="218" y="2"/>
                    </a:lnTo>
                    <a:lnTo>
                      <a:pt x="218" y="2"/>
                    </a:lnTo>
                    <a:lnTo>
                      <a:pt x="219" y="2"/>
                    </a:lnTo>
                    <a:lnTo>
                      <a:pt x="219" y="1"/>
                    </a:lnTo>
                    <a:lnTo>
                      <a:pt x="220" y="1"/>
                    </a:lnTo>
                    <a:lnTo>
                      <a:pt x="220" y="1"/>
                    </a:lnTo>
                    <a:lnTo>
                      <a:pt x="221" y="1"/>
                    </a:lnTo>
                    <a:lnTo>
                      <a:pt x="221" y="1"/>
                    </a:lnTo>
                    <a:lnTo>
                      <a:pt x="222" y="1"/>
                    </a:lnTo>
                    <a:lnTo>
                      <a:pt x="222" y="1"/>
                    </a:lnTo>
                    <a:lnTo>
                      <a:pt x="222" y="0"/>
                    </a:lnTo>
                    <a:lnTo>
                      <a:pt x="222" y="0"/>
                    </a:lnTo>
                    <a:lnTo>
                      <a:pt x="223" y="0"/>
                    </a:lnTo>
                    <a:lnTo>
                      <a:pt x="223" y="0"/>
                    </a:lnTo>
                    <a:lnTo>
                      <a:pt x="224" y="0"/>
                    </a:lnTo>
                    <a:lnTo>
                      <a:pt x="225" y="0"/>
                    </a:lnTo>
                    <a:lnTo>
                      <a:pt x="225" y="0"/>
                    </a:lnTo>
                    <a:lnTo>
                      <a:pt x="226" y="0"/>
                    </a:lnTo>
                    <a:lnTo>
                      <a:pt x="226" y="0"/>
                    </a:lnTo>
                    <a:lnTo>
                      <a:pt x="227" y="0"/>
                    </a:lnTo>
                    <a:lnTo>
                      <a:pt x="227" y="0"/>
                    </a:lnTo>
                    <a:lnTo>
                      <a:pt x="228" y="0"/>
                    </a:lnTo>
                    <a:lnTo>
                      <a:pt x="228" y="0"/>
                    </a:lnTo>
                    <a:lnTo>
                      <a:pt x="229" y="0"/>
                    </a:lnTo>
                    <a:lnTo>
                      <a:pt x="230" y="0"/>
                    </a:lnTo>
                    <a:lnTo>
                      <a:pt x="231" y="0"/>
                    </a:lnTo>
                    <a:lnTo>
                      <a:pt x="232" y="0"/>
                    </a:lnTo>
                    <a:lnTo>
                      <a:pt x="232" y="0"/>
                    </a:lnTo>
                    <a:lnTo>
                      <a:pt x="233" y="1"/>
                    </a:lnTo>
                    <a:lnTo>
                      <a:pt x="234" y="1"/>
                    </a:lnTo>
                    <a:lnTo>
                      <a:pt x="234" y="1"/>
                    </a:lnTo>
                    <a:lnTo>
                      <a:pt x="235" y="1"/>
                    </a:lnTo>
                    <a:lnTo>
                      <a:pt x="236" y="2"/>
                    </a:lnTo>
                    <a:lnTo>
                      <a:pt x="237" y="2"/>
                    </a:lnTo>
                    <a:lnTo>
                      <a:pt x="238" y="2"/>
                    </a:lnTo>
                    <a:lnTo>
                      <a:pt x="238" y="3"/>
                    </a:lnTo>
                    <a:lnTo>
                      <a:pt x="239" y="3"/>
                    </a:lnTo>
                    <a:lnTo>
                      <a:pt x="240" y="3"/>
                    </a:lnTo>
                    <a:lnTo>
                      <a:pt x="241" y="4"/>
                    </a:lnTo>
                    <a:lnTo>
                      <a:pt x="241" y="4"/>
                    </a:lnTo>
                    <a:lnTo>
                      <a:pt x="241" y="5"/>
                    </a:lnTo>
                    <a:lnTo>
                      <a:pt x="242" y="5"/>
                    </a:lnTo>
                    <a:lnTo>
                      <a:pt x="242" y="5"/>
                    </a:lnTo>
                    <a:lnTo>
                      <a:pt x="243" y="6"/>
                    </a:lnTo>
                    <a:lnTo>
                      <a:pt x="243" y="6"/>
                    </a:lnTo>
                    <a:lnTo>
                      <a:pt x="244" y="6"/>
                    </a:lnTo>
                    <a:lnTo>
                      <a:pt x="245" y="6"/>
                    </a:lnTo>
                    <a:lnTo>
                      <a:pt x="245" y="7"/>
                    </a:lnTo>
                    <a:lnTo>
                      <a:pt x="246" y="7"/>
                    </a:lnTo>
                    <a:lnTo>
                      <a:pt x="246" y="8"/>
                    </a:lnTo>
                    <a:lnTo>
                      <a:pt x="247" y="8"/>
                    </a:lnTo>
                    <a:lnTo>
                      <a:pt x="247" y="8"/>
                    </a:lnTo>
                    <a:lnTo>
                      <a:pt x="248" y="9"/>
                    </a:lnTo>
                    <a:lnTo>
                      <a:pt x="249" y="9"/>
                    </a:lnTo>
                    <a:lnTo>
                      <a:pt x="249" y="10"/>
                    </a:lnTo>
                    <a:lnTo>
                      <a:pt x="250" y="10"/>
                    </a:lnTo>
                    <a:lnTo>
                      <a:pt x="250" y="11"/>
                    </a:lnTo>
                    <a:lnTo>
                      <a:pt x="251" y="11"/>
                    </a:lnTo>
                    <a:lnTo>
                      <a:pt x="251" y="12"/>
                    </a:lnTo>
                    <a:lnTo>
                      <a:pt x="251" y="12"/>
                    </a:lnTo>
                    <a:lnTo>
                      <a:pt x="251" y="13"/>
                    </a:lnTo>
                    <a:lnTo>
                      <a:pt x="252" y="14"/>
                    </a:lnTo>
                    <a:lnTo>
                      <a:pt x="252" y="14"/>
                    </a:lnTo>
                    <a:lnTo>
                      <a:pt x="253" y="15"/>
                    </a:lnTo>
                    <a:lnTo>
                      <a:pt x="253" y="15"/>
                    </a:lnTo>
                    <a:lnTo>
                      <a:pt x="253" y="16"/>
                    </a:lnTo>
                    <a:lnTo>
                      <a:pt x="254" y="16"/>
                    </a:lnTo>
                    <a:lnTo>
                      <a:pt x="254" y="16"/>
                    </a:lnTo>
                    <a:lnTo>
                      <a:pt x="255" y="16"/>
                    </a:lnTo>
                    <a:lnTo>
                      <a:pt x="255" y="17"/>
                    </a:lnTo>
                    <a:lnTo>
                      <a:pt x="256" y="18"/>
                    </a:lnTo>
                    <a:lnTo>
                      <a:pt x="256" y="18"/>
                    </a:lnTo>
                    <a:lnTo>
                      <a:pt x="257" y="19"/>
                    </a:lnTo>
                    <a:lnTo>
                      <a:pt x="257" y="19"/>
                    </a:lnTo>
                    <a:lnTo>
                      <a:pt x="258" y="20"/>
                    </a:lnTo>
                    <a:lnTo>
                      <a:pt x="258" y="21"/>
                    </a:lnTo>
                    <a:lnTo>
                      <a:pt x="258" y="21"/>
                    </a:lnTo>
                    <a:lnTo>
                      <a:pt x="259" y="22"/>
                    </a:lnTo>
                    <a:lnTo>
                      <a:pt x="259" y="22"/>
                    </a:lnTo>
                    <a:lnTo>
                      <a:pt x="260" y="23"/>
                    </a:lnTo>
                    <a:lnTo>
                      <a:pt x="260" y="24"/>
                    </a:lnTo>
                    <a:lnTo>
                      <a:pt x="260" y="24"/>
                    </a:lnTo>
                    <a:lnTo>
                      <a:pt x="260" y="25"/>
                    </a:lnTo>
                    <a:lnTo>
                      <a:pt x="260" y="25"/>
                    </a:lnTo>
                    <a:lnTo>
                      <a:pt x="261" y="25"/>
                    </a:lnTo>
                    <a:lnTo>
                      <a:pt x="261" y="26"/>
                    </a:lnTo>
                    <a:lnTo>
                      <a:pt x="262" y="26"/>
                    </a:lnTo>
                    <a:lnTo>
                      <a:pt x="262" y="27"/>
                    </a:lnTo>
                    <a:lnTo>
                      <a:pt x="263" y="28"/>
                    </a:lnTo>
                    <a:lnTo>
                      <a:pt x="263" y="28"/>
                    </a:lnTo>
                    <a:lnTo>
                      <a:pt x="263" y="29"/>
                    </a:lnTo>
                    <a:lnTo>
                      <a:pt x="264" y="30"/>
                    </a:lnTo>
                    <a:lnTo>
                      <a:pt x="264" y="31"/>
                    </a:lnTo>
                    <a:lnTo>
                      <a:pt x="265" y="32"/>
                    </a:lnTo>
                    <a:lnTo>
                      <a:pt x="266" y="33"/>
                    </a:lnTo>
                    <a:lnTo>
                      <a:pt x="267" y="35"/>
                    </a:lnTo>
                    <a:lnTo>
                      <a:pt x="268" y="35"/>
                    </a:lnTo>
                    <a:lnTo>
                      <a:pt x="269" y="37"/>
                    </a:lnTo>
                    <a:lnTo>
                      <a:pt x="269" y="38"/>
                    </a:lnTo>
                    <a:lnTo>
                      <a:pt x="270" y="39"/>
                    </a:lnTo>
                    <a:lnTo>
                      <a:pt x="270" y="41"/>
                    </a:lnTo>
                    <a:lnTo>
                      <a:pt x="271" y="42"/>
                    </a:lnTo>
                    <a:lnTo>
                      <a:pt x="272" y="44"/>
                    </a:lnTo>
                    <a:lnTo>
                      <a:pt x="273" y="44"/>
                    </a:lnTo>
                    <a:lnTo>
                      <a:pt x="274" y="46"/>
                    </a:lnTo>
                    <a:lnTo>
                      <a:pt x="274" y="47"/>
                    </a:lnTo>
                    <a:lnTo>
                      <a:pt x="275" y="49"/>
                    </a:lnTo>
                    <a:lnTo>
                      <a:pt x="276" y="51"/>
                    </a:lnTo>
                    <a:lnTo>
                      <a:pt x="277" y="52"/>
                    </a:lnTo>
                    <a:lnTo>
                      <a:pt x="278" y="54"/>
                    </a:lnTo>
                    <a:lnTo>
                      <a:pt x="278" y="54"/>
                    </a:lnTo>
                    <a:lnTo>
                      <a:pt x="279" y="56"/>
                    </a:lnTo>
                    <a:lnTo>
                      <a:pt x="279" y="57"/>
                    </a:lnTo>
                    <a:lnTo>
                      <a:pt x="280" y="59"/>
                    </a:lnTo>
                    <a:lnTo>
                      <a:pt x="281" y="61"/>
                    </a:lnTo>
                    <a:lnTo>
                      <a:pt x="281" y="62"/>
                    </a:lnTo>
                    <a:lnTo>
                      <a:pt x="282" y="64"/>
                    </a:lnTo>
                    <a:lnTo>
                      <a:pt x="283" y="64"/>
                    </a:lnTo>
                    <a:lnTo>
                      <a:pt x="284" y="66"/>
                    </a:lnTo>
                    <a:lnTo>
                      <a:pt x="284" y="68"/>
                    </a:lnTo>
                    <a:lnTo>
                      <a:pt x="285" y="69"/>
                    </a:lnTo>
                    <a:lnTo>
                      <a:pt x="286" y="71"/>
                    </a:lnTo>
                    <a:lnTo>
                      <a:pt x="287" y="73"/>
                    </a:lnTo>
                    <a:lnTo>
                      <a:pt x="287" y="73"/>
                    </a:lnTo>
                    <a:lnTo>
                      <a:pt x="288" y="75"/>
                    </a:lnTo>
                    <a:lnTo>
                      <a:pt x="289" y="77"/>
                    </a:lnTo>
                    <a:lnTo>
                      <a:pt x="289" y="78"/>
                    </a:lnTo>
                    <a:lnTo>
                      <a:pt x="289" y="80"/>
                    </a:lnTo>
                    <a:lnTo>
                      <a:pt x="290" y="81"/>
                    </a:lnTo>
                    <a:lnTo>
                      <a:pt x="291" y="83"/>
                    </a:lnTo>
                    <a:lnTo>
                      <a:pt x="291" y="83"/>
                    </a:lnTo>
                    <a:lnTo>
                      <a:pt x="291" y="84"/>
                    </a:lnTo>
                    <a:lnTo>
                      <a:pt x="292" y="85"/>
                    </a:lnTo>
                    <a:lnTo>
                      <a:pt x="293" y="87"/>
                    </a:lnTo>
                    <a:lnTo>
                      <a:pt x="293" y="88"/>
                    </a:lnTo>
                    <a:lnTo>
                      <a:pt x="294" y="90"/>
                    </a:lnTo>
                    <a:lnTo>
                      <a:pt x="294" y="92"/>
                    </a:lnTo>
                    <a:lnTo>
                      <a:pt x="295" y="92"/>
                    </a:lnTo>
                    <a:lnTo>
                      <a:pt x="296" y="94"/>
                    </a:lnTo>
                    <a:lnTo>
                      <a:pt x="296" y="95"/>
                    </a:lnTo>
                    <a:lnTo>
                      <a:pt x="297" y="97"/>
                    </a:lnTo>
                    <a:lnTo>
                      <a:pt x="297" y="98"/>
                    </a:lnTo>
                    <a:lnTo>
                      <a:pt x="298" y="100"/>
                    </a:lnTo>
                    <a:lnTo>
                      <a:pt x="298" y="102"/>
                    </a:lnTo>
                    <a:lnTo>
                      <a:pt x="299" y="102"/>
                    </a:lnTo>
                    <a:lnTo>
                      <a:pt x="299" y="103"/>
                    </a:lnTo>
                    <a:lnTo>
                      <a:pt x="299" y="105"/>
                    </a:lnTo>
                    <a:lnTo>
                      <a:pt x="299" y="106"/>
                    </a:lnTo>
                    <a:lnTo>
                      <a:pt x="300" y="108"/>
                    </a:lnTo>
                    <a:lnTo>
                      <a:pt x="300" y="109"/>
                    </a:lnTo>
                    <a:lnTo>
                      <a:pt x="301" y="111"/>
                    </a:lnTo>
                    <a:lnTo>
                      <a:pt x="301" y="112"/>
                    </a:lnTo>
                    <a:lnTo>
                      <a:pt x="302" y="112"/>
                    </a:lnTo>
                    <a:lnTo>
                      <a:pt x="302" y="114"/>
                    </a:lnTo>
                    <a:lnTo>
                      <a:pt x="303" y="115"/>
                    </a:lnTo>
                    <a:lnTo>
                      <a:pt x="303" y="115"/>
                    </a:lnTo>
                    <a:lnTo>
                      <a:pt x="303" y="116"/>
                    </a:lnTo>
                    <a:lnTo>
                      <a:pt x="303" y="118"/>
                    </a:lnTo>
                    <a:lnTo>
                      <a:pt x="303" y="119"/>
                    </a:lnTo>
                    <a:lnTo>
                      <a:pt x="303" y="119"/>
                    </a:lnTo>
                    <a:lnTo>
                      <a:pt x="303" y="121"/>
                    </a:lnTo>
                    <a:lnTo>
                      <a:pt x="302" y="121"/>
                    </a:lnTo>
                    <a:lnTo>
                      <a:pt x="302" y="122"/>
                    </a:lnTo>
                    <a:lnTo>
                      <a:pt x="302" y="124"/>
                    </a:lnTo>
                    <a:lnTo>
                      <a:pt x="302" y="124"/>
                    </a:lnTo>
                    <a:lnTo>
                      <a:pt x="301" y="125"/>
                    </a:lnTo>
                    <a:lnTo>
                      <a:pt x="301" y="126"/>
                    </a:lnTo>
                    <a:lnTo>
                      <a:pt x="301" y="128"/>
                    </a:lnTo>
                    <a:lnTo>
                      <a:pt x="300" y="129"/>
                    </a:lnTo>
                    <a:lnTo>
                      <a:pt x="300" y="130"/>
                    </a:lnTo>
                    <a:lnTo>
                      <a:pt x="300" y="131"/>
                    </a:lnTo>
                    <a:lnTo>
                      <a:pt x="300" y="131"/>
                    </a:lnTo>
                    <a:lnTo>
                      <a:pt x="300" y="132"/>
                    </a:lnTo>
                    <a:lnTo>
                      <a:pt x="300" y="133"/>
                    </a:lnTo>
                    <a:lnTo>
                      <a:pt x="300" y="134"/>
                    </a:lnTo>
                    <a:lnTo>
                      <a:pt x="300" y="135"/>
                    </a:lnTo>
                    <a:lnTo>
                      <a:pt x="300" y="136"/>
                    </a:lnTo>
                    <a:lnTo>
                      <a:pt x="300" y="137"/>
                    </a:lnTo>
                    <a:lnTo>
                      <a:pt x="300" y="138"/>
                    </a:lnTo>
                    <a:lnTo>
                      <a:pt x="300" y="138"/>
                    </a:lnTo>
                    <a:lnTo>
                      <a:pt x="300" y="139"/>
                    </a:lnTo>
                    <a:lnTo>
                      <a:pt x="300" y="139"/>
                    </a:lnTo>
                    <a:lnTo>
                      <a:pt x="300" y="140"/>
                    </a:lnTo>
                    <a:lnTo>
                      <a:pt x="300" y="140"/>
                    </a:lnTo>
                    <a:lnTo>
                      <a:pt x="300" y="140"/>
                    </a:lnTo>
                    <a:lnTo>
                      <a:pt x="300" y="140"/>
                    </a:lnTo>
                    <a:lnTo>
                      <a:pt x="300" y="140"/>
                    </a:lnTo>
                    <a:lnTo>
                      <a:pt x="300" y="141"/>
                    </a:lnTo>
                    <a:lnTo>
                      <a:pt x="300" y="141"/>
                    </a:lnTo>
                    <a:lnTo>
                      <a:pt x="298" y="149"/>
                    </a:lnTo>
                    <a:lnTo>
                      <a:pt x="290" y="151"/>
                    </a:lnTo>
                    <a:lnTo>
                      <a:pt x="290" y="151"/>
                    </a:lnTo>
                    <a:lnTo>
                      <a:pt x="290" y="151"/>
                    </a:lnTo>
                    <a:lnTo>
                      <a:pt x="290" y="151"/>
                    </a:lnTo>
                    <a:lnTo>
                      <a:pt x="289" y="150"/>
                    </a:lnTo>
                    <a:lnTo>
                      <a:pt x="289" y="150"/>
                    </a:lnTo>
                    <a:lnTo>
                      <a:pt x="289" y="151"/>
                    </a:lnTo>
                    <a:lnTo>
                      <a:pt x="288" y="151"/>
                    </a:lnTo>
                    <a:lnTo>
                      <a:pt x="288" y="152"/>
                    </a:lnTo>
                    <a:lnTo>
                      <a:pt x="288" y="152"/>
                    </a:lnTo>
                    <a:lnTo>
                      <a:pt x="288" y="152"/>
                    </a:lnTo>
                    <a:lnTo>
                      <a:pt x="288" y="153"/>
                    </a:lnTo>
                    <a:lnTo>
                      <a:pt x="288" y="153"/>
                    </a:lnTo>
                    <a:lnTo>
                      <a:pt x="288" y="154"/>
                    </a:lnTo>
                    <a:lnTo>
                      <a:pt x="287" y="154"/>
                    </a:lnTo>
                    <a:lnTo>
                      <a:pt x="287" y="154"/>
                    </a:lnTo>
                    <a:lnTo>
                      <a:pt x="287" y="155"/>
                    </a:lnTo>
                    <a:lnTo>
                      <a:pt x="287" y="155"/>
                    </a:lnTo>
                    <a:lnTo>
                      <a:pt x="287" y="156"/>
                    </a:lnTo>
                    <a:lnTo>
                      <a:pt x="286" y="156"/>
                    </a:lnTo>
                    <a:lnTo>
                      <a:pt x="286" y="156"/>
                    </a:lnTo>
                    <a:lnTo>
                      <a:pt x="286" y="157"/>
                    </a:lnTo>
                    <a:lnTo>
                      <a:pt x="286" y="157"/>
                    </a:lnTo>
                    <a:lnTo>
                      <a:pt x="286" y="157"/>
                    </a:lnTo>
                    <a:lnTo>
                      <a:pt x="285" y="158"/>
                    </a:lnTo>
                    <a:lnTo>
                      <a:pt x="285" y="158"/>
                    </a:lnTo>
                    <a:lnTo>
                      <a:pt x="285" y="158"/>
                    </a:lnTo>
                    <a:lnTo>
                      <a:pt x="285" y="159"/>
                    </a:lnTo>
                    <a:lnTo>
                      <a:pt x="284" y="159"/>
                    </a:lnTo>
                    <a:lnTo>
                      <a:pt x="284" y="159"/>
                    </a:lnTo>
                    <a:lnTo>
                      <a:pt x="284" y="160"/>
                    </a:lnTo>
                    <a:lnTo>
                      <a:pt x="284" y="160"/>
                    </a:lnTo>
                    <a:lnTo>
                      <a:pt x="283" y="160"/>
                    </a:lnTo>
                    <a:lnTo>
                      <a:pt x="283" y="160"/>
                    </a:lnTo>
                    <a:lnTo>
                      <a:pt x="283" y="160"/>
                    </a:lnTo>
                    <a:lnTo>
                      <a:pt x="283" y="160"/>
                    </a:lnTo>
                    <a:lnTo>
                      <a:pt x="282" y="161"/>
                    </a:lnTo>
                    <a:lnTo>
                      <a:pt x="282" y="161"/>
                    </a:lnTo>
                    <a:lnTo>
                      <a:pt x="281" y="162"/>
                    </a:lnTo>
                    <a:lnTo>
                      <a:pt x="281" y="162"/>
                    </a:lnTo>
                    <a:lnTo>
                      <a:pt x="280" y="163"/>
                    </a:lnTo>
                    <a:lnTo>
                      <a:pt x="279" y="163"/>
                    </a:lnTo>
                    <a:lnTo>
                      <a:pt x="279" y="164"/>
                    </a:lnTo>
                    <a:lnTo>
                      <a:pt x="279" y="164"/>
                    </a:lnTo>
                    <a:lnTo>
                      <a:pt x="279" y="165"/>
                    </a:lnTo>
                    <a:lnTo>
                      <a:pt x="278" y="165"/>
                    </a:lnTo>
                    <a:lnTo>
                      <a:pt x="277" y="166"/>
                    </a:lnTo>
                    <a:lnTo>
                      <a:pt x="277" y="166"/>
                    </a:lnTo>
                    <a:lnTo>
                      <a:pt x="277" y="166"/>
                    </a:lnTo>
                    <a:lnTo>
                      <a:pt x="276" y="167"/>
                    </a:lnTo>
                    <a:lnTo>
                      <a:pt x="275" y="167"/>
                    </a:lnTo>
                    <a:lnTo>
                      <a:pt x="275" y="167"/>
                    </a:lnTo>
                    <a:lnTo>
                      <a:pt x="274" y="168"/>
                    </a:lnTo>
                    <a:lnTo>
                      <a:pt x="274" y="168"/>
                    </a:lnTo>
                    <a:lnTo>
                      <a:pt x="273" y="169"/>
                    </a:lnTo>
                    <a:lnTo>
                      <a:pt x="272" y="169"/>
                    </a:lnTo>
                    <a:lnTo>
                      <a:pt x="272" y="169"/>
                    </a:lnTo>
                    <a:lnTo>
                      <a:pt x="271" y="169"/>
                    </a:lnTo>
                    <a:lnTo>
                      <a:pt x="270" y="169"/>
                    </a:lnTo>
                    <a:lnTo>
                      <a:pt x="270" y="169"/>
                    </a:lnTo>
                    <a:lnTo>
                      <a:pt x="270" y="170"/>
                    </a:lnTo>
                    <a:lnTo>
                      <a:pt x="269" y="170"/>
                    </a:lnTo>
                    <a:lnTo>
                      <a:pt x="269" y="171"/>
                    </a:lnTo>
                    <a:lnTo>
                      <a:pt x="268" y="171"/>
                    </a:lnTo>
                    <a:lnTo>
                      <a:pt x="267" y="171"/>
                    </a:lnTo>
                    <a:lnTo>
                      <a:pt x="266" y="172"/>
                    </a:lnTo>
                    <a:lnTo>
                      <a:pt x="266" y="172"/>
                    </a:lnTo>
                    <a:lnTo>
                      <a:pt x="265" y="172"/>
                    </a:lnTo>
                    <a:lnTo>
                      <a:pt x="264" y="173"/>
                    </a:lnTo>
                    <a:lnTo>
                      <a:pt x="263" y="173"/>
                    </a:lnTo>
                    <a:lnTo>
                      <a:pt x="263" y="173"/>
                    </a:lnTo>
                    <a:lnTo>
                      <a:pt x="262" y="174"/>
                    </a:lnTo>
                    <a:lnTo>
                      <a:pt x="261" y="174"/>
                    </a:lnTo>
                    <a:lnTo>
                      <a:pt x="260" y="174"/>
                    </a:lnTo>
                    <a:lnTo>
                      <a:pt x="260" y="174"/>
                    </a:lnTo>
                    <a:lnTo>
                      <a:pt x="260" y="175"/>
                    </a:lnTo>
                    <a:lnTo>
                      <a:pt x="259" y="175"/>
                    </a:lnTo>
                    <a:lnTo>
                      <a:pt x="258" y="175"/>
                    </a:lnTo>
                    <a:lnTo>
                      <a:pt x="258" y="176"/>
                    </a:lnTo>
                    <a:lnTo>
                      <a:pt x="257" y="176"/>
                    </a:lnTo>
                    <a:lnTo>
                      <a:pt x="256" y="176"/>
                    </a:lnTo>
                    <a:lnTo>
                      <a:pt x="255" y="177"/>
                    </a:lnTo>
                    <a:lnTo>
                      <a:pt x="254" y="177"/>
                    </a:lnTo>
                    <a:lnTo>
                      <a:pt x="253" y="177"/>
                    </a:lnTo>
                    <a:lnTo>
                      <a:pt x="253" y="177"/>
                    </a:lnTo>
                    <a:lnTo>
                      <a:pt x="252" y="178"/>
                    </a:lnTo>
                    <a:lnTo>
                      <a:pt x="251" y="178"/>
                    </a:lnTo>
                    <a:lnTo>
                      <a:pt x="251" y="178"/>
                    </a:lnTo>
                    <a:lnTo>
                      <a:pt x="250" y="179"/>
                    </a:lnTo>
                    <a:lnTo>
                      <a:pt x="249" y="179"/>
                    </a:lnTo>
                    <a:lnTo>
                      <a:pt x="248" y="179"/>
                    </a:lnTo>
                    <a:lnTo>
                      <a:pt x="248" y="179"/>
                    </a:lnTo>
                    <a:lnTo>
                      <a:pt x="247" y="179"/>
                    </a:lnTo>
                    <a:lnTo>
                      <a:pt x="246" y="179"/>
                    </a:lnTo>
                    <a:lnTo>
                      <a:pt x="245" y="179"/>
                    </a:lnTo>
                    <a:lnTo>
                      <a:pt x="244" y="180"/>
                    </a:lnTo>
                    <a:lnTo>
                      <a:pt x="243" y="180"/>
                    </a:lnTo>
                    <a:lnTo>
                      <a:pt x="242" y="180"/>
                    </a:lnTo>
                    <a:lnTo>
                      <a:pt x="241" y="180"/>
                    </a:lnTo>
                    <a:lnTo>
                      <a:pt x="241" y="181"/>
                    </a:lnTo>
                    <a:lnTo>
                      <a:pt x="241" y="181"/>
                    </a:lnTo>
                    <a:lnTo>
                      <a:pt x="240" y="181"/>
                    </a:lnTo>
                    <a:lnTo>
                      <a:pt x="239" y="182"/>
                    </a:lnTo>
                    <a:lnTo>
                      <a:pt x="238" y="182"/>
                    </a:lnTo>
                    <a:lnTo>
                      <a:pt x="237" y="182"/>
                    </a:lnTo>
                    <a:lnTo>
                      <a:pt x="236" y="182"/>
                    </a:lnTo>
                    <a:lnTo>
                      <a:pt x="235" y="183"/>
                    </a:lnTo>
                    <a:lnTo>
                      <a:pt x="234" y="183"/>
                    </a:lnTo>
                    <a:lnTo>
                      <a:pt x="233" y="183"/>
                    </a:lnTo>
                    <a:lnTo>
                      <a:pt x="232" y="184"/>
                    </a:lnTo>
                    <a:lnTo>
                      <a:pt x="230" y="184"/>
                    </a:lnTo>
                    <a:lnTo>
                      <a:pt x="230" y="185"/>
                    </a:lnTo>
                    <a:lnTo>
                      <a:pt x="228" y="185"/>
                    </a:lnTo>
                    <a:lnTo>
                      <a:pt x="226" y="185"/>
                    </a:lnTo>
                    <a:lnTo>
                      <a:pt x="224" y="185"/>
                    </a:lnTo>
                    <a:lnTo>
                      <a:pt x="222" y="185"/>
                    </a:lnTo>
                    <a:lnTo>
                      <a:pt x="221" y="186"/>
                    </a:lnTo>
                    <a:lnTo>
                      <a:pt x="219" y="186"/>
                    </a:lnTo>
                    <a:lnTo>
                      <a:pt x="217" y="186"/>
                    </a:lnTo>
                    <a:lnTo>
                      <a:pt x="215" y="186"/>
                    </a:lnTo>
                    <a:lnTo>
                      <a:pt x="213" y="187"/>
                    </a:lnTo>
                    <a:lnTo>
                      <a:pt x="212" y="187"/>
                    </a:lnTo>
                    <a:lnTo>
                      <a:pt x="212" y="187"/>
                    </a:lnTo>
                    <a:lnTo>
                      <a:pt x="210" y="187"/>
                    </a:lnTo>
                    <a:lnTo>
                      <a:pt x="207" y="187"/>
                    </a:lnTo>
                    <a:lnTo>
                      <a:pt x="205" y="187"/>
                    </a:lnTo>
                    <a:lnTo>
                      <a:pt x="203" y="187"/>
                    </a:lnTo>
                    <a:lnTo>
                      <a:pt x="202" y="187"/>
                    </a:lnTo>
                    <a:lnTo>
                      <a:pt x="200" y="187"/>
                    </a:lnTo>
                    <a:lnTo>
                      <a:pt x="198" y="187"/>
                    </a:lnTo>
                    <a:lnTo>
                      <a:pt x="196" y="187"/>
                    </a:lnTo>
                    <a:lnTo>
                      <a:pt x="194" y="187"/>
                    </a:lnTo>
                    <a:lnTo>
                      <a:pt x="193" y="187"/>
                    </a:lnTo>
                    <a:lnTo>
                      <a:pt x="190" y="187"/>
                    </a:lnTo>
                    <a:lnTo>
                      <a:pt x="188" y="187"/>
                    </a:lnTo>
                    <a:lnTo>
                      <a:pt x="186" y="187"/>
                    </a:lnTo>
                    <a:lnTo>
                      <a:pt x="184" y="187"/>
                    </a:lnTo>
                    <a:lnTo>
                      <a:pt x="183" y="187"/>
                    </a:lnTo>
                    <a:lnTo>
                      <a:pt x="181" y="187"/>
                    </a:lnTo>
                    <a:lnTo>
                      <a:pt x="179" y="187"/>
                    </a:lnTo>
                    <a:lnTo>
                      <a:pt x="177" y="187"/>
                    </a:lnTo>
                    <a:lnTo>
                      <a:pt x="175" y="187"/>
                    </a:lnTo>
                    <a:lnTo>
                      <a:pt x="174" y="187"/>
                    </a:lnTo>
                    <a:lnTo>
                      <a:pt x="173" y="187"/>
                    </a:lnTo>
                    <a:lnTo>
                      <a:pt x="172" y="187"/>
                    </a:lnTo>
                    <a:lnTo>
                      <a:pt x="170" y="187"/>
                    </a:lnTo>
                    <a:lnTo>
                      <a:pt x="169" y="187"/>
                    </a:lnTo>
                    <a:lnTo>
                      <a:pt x="167" y="187"/>
                    </a:lnTo>
                    <a:lnTo>
                      <a:pt x="166" y="188"/>
                    </a:lnTo>
                    <a:lnTo>
                      <a:pt x="165" y="188"/>
                    </a:lnTo>
                    <a:lnTo>
                      <a:pt x="164" y="188"/>
                    </a:lnTo>
                    <a:lnTo>
                      <a:pt x="162" y="188"/>
                    </a:lnTo>
                    <a:lnTo>
                      <a:pt x="161" y="188"/>
                    </a:lnTo>
                    <a:lnTo>
                      <a:pt x="159" y="188"/>
                    </a:lnTo>
                    <a:lnTo>
                      <a:pt x="158" y="188"/>
                    </a:lnTo>
                    <a:lnTo>
                      <a:pt x="156" y="188"/>
                    </a:lnTo>
                    <a:lnTo>
                      <a:pt x="155" y="189"/>
                    </a:lnTo>
                    <a:lnTo>
                      <a:pt x="154" y="189"/>
                    </a:lnTo>
                    <a:lnTo>
                      <a:pt x="152" y="189"/>
                    </a:lnTo>
                    <a:lnTo>
                      <a:pt x="151" y="189"/>
                    </a:lnTo>
                    <a:lnTo>
                      <a:pt x="149" y="189"/>
                    </a:lnTo>
                    <a:lnTo>
                      <a:pt x="148" y="189"/>
                    </a:lnTo>
                    <a:lnTo>
                      <a:pt x="146" y="189"/>
                    </a:lnTo>
                    <a:lnTo>
                      <a:pt x="146" y="189"/>
                    </a:lnTo>
                    <a:lnTo>
                      <a:pt x="144" y="189"/>
                    </a:lnTo>
                    <a:lnTo>
                      <a:pt x="143" y="189"/>
                    </a:lnTo>
                    <a:lnTo>
                      <a:pt x="141" y="189"/>
                    </a:lnTo>
                    <a:lnTo>
                      <a:pt x="139" y="189"/>
                    </a:lnTo>
                    <a:lnTo>
                      <a:pt x="138" y="189"/>
                    </a:lnTo>
                    <a:lnTo>
                      <a:pt x="136" y="189"/>
                    </a:lnTo>
                    <a:lnTo>
                      <a:pt x="136" y="189"/>
                    </a:lnTo>
                    <a:lnTo>
                      <a:pt x="134" y="189"/>
                    </a:lnTo>
                    <a:lnTo>
                      <a:pt x="133" y="189"/>
                    </a:lnTo>
                    <a:lnTo>
                      <a:pt x="131" y="189"/>
                    </a:lnTo>
                    <a:lnTo>
                      <a:pt x="130" y="189"/>
                    </a:lnTo>
                    <a:lnTo>
                      <a:pt x="128" y="189"/>
                    </a:lnTo>
                    <a:lnTo>
                      <a:pt x="126" y="189"/>
                    </a:lnTo>
                    <a:lnTo>
                      <a:pt x="126" y="189"/>
                    </a:lnTo>
                    <a:lnTo>
                      <a:pt x="124" y="189"/>
                    </a:lnTo>
                    <a:lnTo>
                      <a:pt x="123" y="189"/>
                    </a:lnTo>
                    <a:lnTo>
                      <a:pt x="121" y="189"/>
                    </a:lnTo>
                    <a:lnTo>
                      <a:pt x="120" y="189"/>
                    </a:lnTo>
                    <a:lnTo>
                      <a:pt x="118" y="189"/>
                    </a:lnTo>
                    <a:lnTo>
                      <a:pt x="117" y="189"/>
                    </a:lnTo>
                    <a:lnTo>
                      <a:pt x="116" y="189"/>
                    </a:lnTo>
                    <a:lnTo>
                      <a:pt x="115" y="189"/>
                    </a:lnTo>
                    <a:lnTo>
                      <a:pt x="113" y="189"/>
                    </a:lnTo>
                    <a:lnTo>
                      <a:pt x="112" y="189"/>
                    </a:lnTo>
                    <a:lnTo>
                      <a:pt x="110" y="189"/>
                    </a:lnTo>
                    <a:lnTo>
                      <a:pt x="109" y="189"/>
                    </a:lnTo>
                    <a:lnTo>
                      <a:pt x="107" y="189"/>
                    </a:lnTo>
                    <a:lnTo>
                      <a:pt x="107" y="189"/>
                    </a:lnTo>
                    <a:lnTo>
                      <a:pt x="105" y="189"/>
                    </a:lnTo>
                    <a:lnTo>
                      <a:pt x="104" y="189"/>
                    </a:lnTo>
                    <a:lnTo>
                      <a:pt x="102" y="189"/>
                    </a:lnTo>
                    <a:lnTo>
                      <a:pt x="101" y="189"/>
                    </a:lnTo>
                    <a:lnTo>
                      <a:pt x="99" y="189"/>
                    </a:lnTo>
                    <a:lnTo>
                      <a:pt x="98" y="189"/>
                    </a:lnTo>
                    <a:lnTo>
                      <a:pt x="97" y="189"/>
                    </a:lnTo>
                    <a:lnTo>
                      <a:pt x="96" y="189"/>
                    </a:lnTo>
                    <a:lnTo>
                      <a:pt x="94" y="189"/>
                    </a:lnTo>
                    <a:lnTo>
                      <a:pt x="93" y="189"/>
                    </a:lnTo>
                    <a:lnTo>
                      <a:pt x="91" y="189"/>
                    </a:lnTo>
                    <a:lnTo>
                      <a:pt x="90" y="189"/>
                    </a:lnTo>
                    <a:lnTo>
                      <a:pt x="88" y="188"/>
                    </a:lnTo>
                    <a:lnTo>
                      <a:pt x="88" y="188"/>
                    </a:lnTo>
                    <a:lnTo>
                      <a:pt x="86" y="188"/>
                    </a:lnTo>
                    <a:lnTo>
                      <a:pt x="85" y="188"/>
                    </a:lnTo>
                    <a:lnTo>
                      <a:pt x="84" y="188"/>
                    </a:lnTo>
                    <a:lnTo>
                      <a:pt x="82" y="188"/>
                    </a:lnTo>
                    <a:lnTo>
                      <a:pt x="81" y="188"/>
                    </a:lnTo>
                    <a:lnTo>
                      <a:pt x="79" y="188"/>
                    </a:lnTo>
                    <a:lnTo>
                      <a:pt x="79" y="187"/>
                    </a:lnTo>
                    <a:lnTo>
                      <a:pt x="78" y="187"/>
                    </a:lnTo>
                    <a:lnTo>
                      <a:pt x="77" y="187"/>
                    </a:lnTo>
                    <a:lnTo>
                      <a:pt x="76" y="187"/>
                    </a:lnTo>
                    <a:lnTo>
                      <a:pt x="75" y="187"/>
                    </a:lnTo>
                    <a:lnTo>
                      <a:pt x="73" y="187"/>
                    </a:lnTo>
                    <a:lnTo>
                      <a:pt x="72" y="186"/>
                    </a:lnTo>
                    <a:lnTo>
                      <a:pt x="71" y="186"/>
                    </a:lnTo>
                    <a:lnTo>
                      <a:pt x="69" y="186"/>
                    </a:lnTo>
                    <a:lnTo>
                      <a:pt x="69" y="186"/>
                    </a:lnTo>
                    <a:lnTo>
                      <a:pt x="68" y="186"/>
                    </a:lnTo>
                    <a:lnTo>
                      <a:pt x="66" y="185"/>
                    </a:lnTo>
                    <a:lnTo>
                      <a:pt x="65" y="185"/>
                    </a:lnTo>
                    <a:lnTo>
                      <a:pt x="64" y="185"/>
                    </a:lnTo>
                    <a:lnTo>
                      <a:pt x="62" y="185"/>
                    </a:lnTo>
                    <a:lnTo>
                      <a:pt x="61" y="184"/>
                    </a:lnTo>
                    <a:lnTo>
                      <a:pt x="60" y="184"/>
                    </a:lnTo>
                    <a:lnTo>
                      <a:pt x="59" y="184"/>
                    </a:lnTo>
                    <a:lnTo>
                      <a:pt x="58" y="184"/>
                    </a:lnTo>
                    <a:lnTo>
                      <a:pt x="57" y="183"/>
                    </a:lnTo>
                    <a:lnTo>
                      <a:pt x="55" y="183"/>
                    </a:lnTo>
                    <a:lnTo>
                      <a:pt x="54" y="183"/>
                    </a:lnTo>
                    <a:lnTo>
                      <a:pt x="53" y="183"/>
                    </a:lnTo>
                    <a:lnTo>
                      <a:pt x="52" y="182"/>
                    </a:lnTo>
                    <a:lnTo>
                      <a:pt x="50" y="182"/>
                    </a:lnTo>
                    <a:lnTo>
                      <a:pt x="50" y="182"/>
                    </a:lnTo>
                    <a:lnTo>
                      <a:pt x="49" y="181"/>
                    </a:lnTo>
                    <a:lnTo>
                      <a:pt x="48" y="181"/>
                    </a:lnTo>
                    <a:lnTo>
                      <a:pt x="47" y="181"/>
                    </a:lnTo>
                    <a:lnTo>
                      <a:pt x="45" y="180"/>
                    </a:lnTo>
                    <a:lnTo>
                      <a:pt x="44" y="180"/>
                    </a:lnTo>
                    <a:lnTo>
                      <a:pt x="43" y="179"/>
                    </a:lnTo>
                    <a:lnTo>
                      <a:pt x="42" y="179"/>
                    </a:lnTo>
                    <a:lnTo>
                      <a:pt x="41" y="179"/>
                    </a:lnTo>
                    <a:lnTo>
                      <a:pt x="40" y="179"/>
                    </a:lnTo>
                    <a:lnTo>
                      <a:pt x="39" y="179"/>
                    </a:lnTo>
                    <a:lnTo>
                      <a:pt x="38" y="179"/>
                    </a:lnTo>
                    <a:lnTo>
                      <a:pt x="37" y="178"/>
                    </a:lnTo>
                    <a:lnTo>
                      <a:pt x="36" y="178"/>
                    </a:lnTo>
                    <a:lnTo>
                      <a:pt x="35" y="177"/>
                    </a:lnTo>
                    <a:lnTo>
                      <a:pt x="34" y="177"/>
                    </a:lnTo>
                    <a:lnTo>
                      <a:pt x="32" y="176"/>
                    </a:lnTo>
                    <a:lnTo>
                      <a:pt x="31" y="176"/>
                    </a:lnTo>
                    <a:lnTo>
                      <a:pt x="31" y="175"/>
                    </a:lnTo>
                    <a:lnTo>
                      <a:pt x="30" y="175"/>
                    </a:lnTo>
                    <a:lnTo>
                      <a:pt x="29" y="174"/>
                    </a:lnTo>
                    <a:lnTo>
                      <a:pt x="28" y="174"/>
                    </a:lnTo>
                    <a:lnTo>
                      <a:pt x="27" y="173"/>
                    </a:lnTo>
                    <a:lnTo>
                      <a:pt x="26" y="173"/>
                    </a:lnTo>
                    <a:lnTo>
                      <a:pt x="26" y="173"/>
                    </a:lnTo>
                    <a:lnTo>
                      <a:pt x="25" y="172"/>
                    </a:lnTo>
                    <a:lnTo>
                      <a:pt x="25" y="172"/>
                    </a:lnTo>
                    <a:lnTo>
                      <a:pt x="24" y="172"/>
                    </a:lnTo>
                    <a:lnTo>
                      <a:pt x="24" y="172"/>
                    </a:lnTo>
                    <a:lnTo>
                      <a:pt x="23" y="171"/>
                    </a:lnTo>
                    <a:lnTo>
                      <a:pt x="23" y="171"/>
                    </a:lnTo>
                    <a:lnTo>
                      <a:pt x="22" y="171"/>
                    </a:lnTo>
                    <a:lnTo>
                      <a:pt x="22" y="170"/>
                    </a:lnTo>
                    <a:lnTo>
                      <a:pt x="21" y="170"/>
                    </a:lnTo>
                    <a:lnTo>
                      <a:pt x="21" y="170"/>
                    </a:lnTo>
                    <a:lnTo>
                      <a:pt x="21" y="169"/>
                    </a:lnTo>
                    <a:lnTo>
                      <a:pt x="21" y="169"/>
                    </a:lnTo>
                    <a:lnTo>
                      <a:pt x="20" y="169"/>
                    </a:lnTo>
                    <a:lnTo>
                      <a:pt x="20" y="169"/>
                    </a:lnTo>
                    <a:lnTo>
                      <a:pt x="19" y="169"/>
                    </a:lnTo>
                    <a:lnTo>
                      <a:pt x="19" y="169"/>
                    </a:lnTo>
                    <a:lnTo>
                      <a:pt x="18" y="168"/>
                    </a:lnTo>
                    <a:lnTo>
                      <a:pt x="18" y="168"/>
                    </a:lnTo>
                    <a:lnTo>
                      <a:pt x="17" y="168"/>
                    </a:lnTo>
                    <a:lnTo>
                      <a:pt x="17" y="167"/>
                    </a:lnTo>
                    <a:lnTo>
                      <a:pt x="16" y="167"/>
                    </a:lnTo>
                    <a:lnTo>
                      <a:pt x="16" y="167"/>
                    </a:lnTo>
                    <a:lnTo>
                      <a:pt x="16" y="166"/>
                    </a:lnTo>
                    <a:lnTo>
                      <a:pt x="15" y="166"/>
                    </a:lnTo>
                    <a:lnTo>
                      <a:pt x="15" y="166"/>
                    </a:lnTo>
                    <a:lnTo>
                      <a:pt x="14" y="165"/>
                    </a:lnTo>
                    <a:lnTo>
                      <a:pt x="14" y="165"/>
                    </a:lnTo>
                    <a:lnTo>
                      <a:pt x="13" y="164"/>
                    </a:lnTo>
                    <a:lnTo>
                      <a:pt x="13" y="164"/>
                    </a:lnTo>
                    <a:lnTo>
                      <a:pt x="12" y="164"/>
                    </a:lnTo>
                    <a:lnTo>
                      <a:pt x="12" y="163"/>
                    </a:lnTo>
                    <a:lnTo>
                      <a:pt x="12" y="163"/>
                    </a:lnTo>
                    <a:lnTo>
                      <a:pt x="12" y="162"/>
                    </a:lnTo>
                    <a:lnTo>
                      <a:pt x="12" y="162"/>
                    </a:lnTo>
                    <a:lnTo>
                      <a:pt x="11" y="161"/>
                    </a:lnTo>
                    <a:lnTo>
                      <a:pt x="11" y="161"/>
                    </a:lnTo>
                    <a:lnTo>
                      <a:pt x="10" y="161"/>
                    </a:lnTo>
                    <a:lnTo>
                      <a:pt x="10" y="160"/>
                    </a:lnTo>
                    <a:lnTo>
                      <a:pt x="9" y="160"/>
                    </a:lnTo>
                    <a:lnTo>
                      <a:pt x="9" y="160"/>
                    </a:lnTo>
                    <a:lnTo>
                      <a:pt x="9" y="160"/>
                    </a:lnTo>
                    <a:lnTo>
                      <a:pt x="8" y="159"/>
                    </a:lnTo>
                    <a:lnTo>
                      <a:pt x="8" y="159"/>
                    </a:lnTo>
                    <a:lnTo>
                      <a:pt x="8" y="158"/>
                    </a:lnTo>
                    <a:lnTo>
                      <a:pt x="7" y="158"/>
                    </a:lnTo>
                    <a:lnTo>
                      <a:pt x="7" y="157"/>
                    </a:lnTo>
                    <a:lnTo>
                      <a:pt x="6" y="157"/>
                    </a:lnTo>
                    <a:lnTo>
                      <a:pt x="6" y="156"/>
                    </a:lnTo>
                    <a:lnTo>
                      <a:pt x="6" y="156"/>
                    </a:lnTo>
                    <a:lnTo>
                      <a:pt x="5" y="155"/>
                    </a:lnTo>
                    <a:lnTo>
                      <a:pt x="5" y="154"/>
                    </a:lnTo>
                    <a:lnTo>
                      <a:pt x="5" y="154"/>
                    </a:lnTo>
                    <a:lnTo>
                      <a:pt x="4" y="153"/>
                    </a:lnTo>
                    <a:lnTo>
                      <a:pt x="4" y="153"/>
                    </a:lnTo>
                    <a:lnTo>
                      <a:pt x="4" y="152"/>
                    </a:lnTo>
                    <a:lnTo>
                      <a:pt x="3" y="152"/>
                    </a:lnTo>
                    <a:lnTo>
                      <a:pt x="3" y="151"/>
                    </a:lnTo>
                    <a:lnTo>
                      <a:pt x="3" y="150"/>
                    </a:lnTo>
                    <a:lnTo>
                      <a:pt x="2" y="150"/>
                    </a:lnTo>
                    <a:lnTo>
                      <a:pt x="2" y="150"/>
                    </a:lnTo>
                    <a:lnTo>
                      <a:pt x="2" y="150"/>
                    </a:lnTo>
                    <a:lnTo>
                      <a:pt x="2" y="149"/>
                    </a:lnTo>
                    <a:lnTo>
                      <a:pt x="2" y="148"/>
                    </a:lnTo>
                    <a:lnTo>
                      <a:pt x="2" y="148"/>
                    </a:lnTo>
                    <a:lnTo>
                      <a:pt x="2" y="147"/>
                    </a:lnTo>
                    <a:lnTo>
                      <a:pt x="2" y="147"/>
                    </a:lnTo>
                    <a:lnTo>
                      <a:pt x="2" y="146"/>
                    </a:lnTo>
                    <a:lnTo>
                      <a:pt x="1" y="145"/>
                    </a:lnTo>
                    <a:lnTo>
                      <a:pt x="1" y="145"/>
                    </a:lnTo>
                    <a:lnTo>
                      <a:pt x="1" y="144"/>
                    </a:lnTo>
                    <a:lnTo>
                      <a:pt x="1" y="143"/>
                    </a:lnTo>
                    <a:lnTo>
                      <a:pt x="1" y="143"/>
                    </a:lnTo>
                    <a:lnTo>
                      <a:pt x="0" y="142"/>
                    </a:lnTo>
                    <a:lnTo>
                      <a:pt x="0" y="141"/>
                    </a:lnTo>
                    <a:lnTo>
                      <a:pt x="0" y="141"/>
                    </a:lnTo>
                    <a:lnTo>
                      <a:pt x="0" y="140"/>
                    </a:lnTo>
                    <a:lnTo>
                      <a:pt x="0" y="140"/>
                    </a:lnTo>
                    <a:lnTo>
                      <a:pt x="0" y="139"/>
                    </a:lnTo>
                    <a:lnTo>
                      <a:pt x="0" y="139"/>
                    </a:lnTo>
                    <a:lnTo>
                      <a:pt x="0" y="138"/>
                    </a:lnTo>
                    <a:lnTo>
                      <a:pt x="0" y="137"/>
                    </a:lnTo>
                    <a:lnTo>
                      <a:pt x="0" y="136"/>
                    </a:lnTo>
                    <a:lnTo>
                      <a:pt x="0" y="135"/>
                    </a:lnTo>
                    <a:lnTo>
                      <a:pt x="0" y="135"/>
                    </a:lnTo>
                    <a:lnTo>
                      <a:pt x="0" y="134"/>
                    </a:lnTo>
                    <a:lnTo>
                      <a:pt x="0" y="133"/>
                    </a:lnTo>
                    <a:lnTo>
                      <a:pt x="0" y="132"/>
                    </a:lnTo>
                    <a:lnTo>
                      <a:pt x="0" y="132"/>
                    </a:lnTo>
                    <a:lnTo>
                      <a:pt x="0" y="131"/>
                    </a:lnTo>
                    <a:lnTo>
                      <a:pt x="0" y="131"/>
                    </a:lnTo>
                    <a:lnTo>
                      <a:pt x="1" y="131"/>
                    </a:lnTo>
                    <a:lnTo>
                      <a:pt x="1" y="130"/>
                    </a:lnTo>
                    <a:lnTo>
                      <a:pt x="1" y="129"/>
                    </a:lnTo>
                    <a:lnTo>
                      <a:pt x="1" y="129"/>
                    </a:lnTo>
                    <a:lnTo>
                      <a:pt x="1" y="128"/>
                    </a:lnTo>
                    <a:lnTo>
                      <a:pt x="2" y="127"/>
                    </a:lnTo>
                    <a:lnTo>
                      <a:pt x="2" y="127"/>
                    </a:lnTo>
                    <a:lnTo>
                      <a:pt x="2" y="126"/>
                    </a:lnTo>
                    <a:lnTo>
                      <a:pt x="2" y="126"/>
                    </a:lnTo>
                    <a:lnTo>
                      <a:pt x="2" y="125"/>
                    </a:lnTo>
                    <a:lnTo>
                      <a:pt x="2" y="125"/>
                    </a:lnTo>
                    <a:lnTo>
                      <a:pt x="2" y="124"/>
                    </a:lnTo>
                    <a:lnTo>
                      <a:pt x="2" y="123"/>
                    </a:lnTo>
                    <a:lnTo>
                      <a:pt x="2" y="123"/>
                    </a:lnTo>
                    <a:lnTo>
                      <a:pt x="3" y="123"/>
                    </a:lnTo>
                    <a:lnTo>
                      <a:pt x="3" y="123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143">
                <a:extLst>
                  <a:ext uri="{FF2B5EF4-FFF2-40B4-BE49-F238E27FC236}">
                    <a16:creationId xmlns:a16="http://schemas.microsoft.com/office/drawing/2014/main" id="{5D9516D6-980B-50F9-7451-4660EB905C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41450" y="9090026"/>
                <a:ext cx="171450" cy="211138"/>
              </a:xfrm>
              <a:custGeom>
                <a:avLst/>
                <a:gdLst>
                  <a:gd name="T0" fmla="*/ 85 w 108"/>
                  <a:gd name="T1" fmla="*/ 18 h 133"/>
                  <a:gd name="T2" fmla="*/ 88 w 108"/>
                  <a:gd name="T3" fmla="*/ 9 h 133"/>
                  <a:gd name="T4" fmla="*/ 102 w 108"/>
                  <a:gd name="T5" fmla="*/ 1 h 133"/>
                  <a:gd name="T6" fmla="*/ 108 w 108"/>
                  <a:gd name="T7" fmla="*/ 15 h 133"/>
                  <a:gd name="T8" fmla="*/ 105 w 108"/>
                  <a:gd name="T9" fmla="*/ 27 h 133"/>
                  <a:gd name="T10" fmla="*/ 102 w 108"/>
                  <a:gd name="T11" fmla="*/ 43 h 133"/>
                  <a:gd name="T12" fmla="*/ 101 w 108"/>
                  <a:gd name="T13" fmla="*/ 52 h 133"/>
                  <a:gd name="T14" fmla="*/ 98 w 108"/>
                  <a:gd name="T15" fmla="*/ 61 h 133"/>
                  <a:gd name="T16" fmla="*/ 95 w 108"/>
                  <a:gd name="T17" fmla="*/ 68 h 133"/>
                  <a:gd name="T18" fmla="*/ 92 w 108"/>
                  <a:gd name="T19" fmla="*/ 77 h 133"/>
                  <a:gd name="T20" fmla="*/ 89 w 108"/>
                  <a:gd name="T21" fmla="*/ 84 h 133"/>
                  <a:gd name="T22" fmla="*/ 85 w 108"/>
                  <a:gd name="T23" fmla="*/ 93 h 133"/>
                  <a:gd name="T24" fmla="*/ 83 w 108"/>
                  <a:gd name="T25" fmla="*/ 99 h 133"/>
                  <a:gd name="T26" fmla="*/ 81 w 108"/>
                  <a:gd name="T27" fmla="*/ 102 h 133"/>
                  <a:gd name="T28" fmla="*/ 79 w 108"/>
                  <a:gd name="T29" fmla="*/ 107 h 133"/>
                  <a:gd name="T30" fmla="*/ 76 w 108"/>
                  <a:gd name="T31" fmla="*/ 111 h 133"/>
                  <a:gd name="T32" fmla="*/ 74 w 108"/>
                  <a:gd name="T33" fmla="*/ 114 h 133"/>
                  <a:gd name="T34" fmla="*/ 72 w 108"/>
                  <a:gd name="T35" fmla="*/ 118 h 133"/>
                  <a:gd name="T36" fmla="*/ 68 w 108"/>
                  <a:gd name="T37" fmla="*/ 121 h 133"/>
                  <a:gd name="T38" fmla="*/ 64 w 108"/>
                  <a:gd name="T39" fmla="*/ 124 h 133"/>
                  <a:gd name="T40" fmla="*/ 62 w 108"/>
                  <a:gd name="T41" fmla="*/ 127 h 133"/>
                  <a:gd name="T42" fmla="*/ 57 w 108"/>
                  <a:gd name="T43" fmla="*/ 130 h 133"/>
                  <a:gd name="T44" fmla="*/ 53 w 108"/>
                  <a:gd name="T45" fmla="*/ 131 h 133"/>
                  <a:gd name="T46" fmla="*/ 47 w 108"/>
                  <a:gd name="T47" fmla="*/ 132 h 133"/>
                  <a:gd name="T48" fmla="*/ 42 w 108"/>
                  <a:gd name="T49" fmla="*/ 133 h 133"/>
                  <a:gd name="T50" fmla="*/ 36 w 108"/>
                  <a:gd name="T51" fmla="*/ 132 h 133"/>
                  <a:gd name="T52" fmla="*/ 31 w 108"/>
                  <a:gd name="T53" fmla="*/ 131 h 133"/>
                  <a:gd name="T54" fmla="*/ 26 w 108"/>
                  <a:gd name="T55" fmla="*/ 130 h 133"/>
                  <a:gd name="T56" fmla="*/ 22 w 108"/>
                  <a:gd name="T57" fmla="*/ 126 h 133"/>
                  <a:gd name="T58" fmla="*/ 19 w 108"/>
                  <a:gd name="T59" fmla="*/ 122 h 133"/>
                  <a:gd name="T60" fmla="*/ 17 w 108"/>
                  <a:gd name="T61" fmla="*/ 118 h 133"/>
                  <a:gd name="T62" fmla="*/ 14 w 108"/>
                  <a:gd name="T63" fmla="*/ 116 h 133"/>
                  <a:gd name="T64" fmla="*/ 10 w 108"/>
                  <a:gd name="T65" fmla="*/ 113 h 133"/>
                  <a:gd name="T66" fmla="*/ 6 w 108"/>
                  <a:gd name="T67" fmla="*/ 110 h 133"/>
                  <a:gd name="T68" fmla="*/ 3 w 108"/>
                  <a:gd name="T69" fmla="*/ 105 h 133"/>
                  <a:gd name="T70" fmla="*/ 1 w 108"/>
                  <a:gd name="T71" fmla="*/ 102 h 133"/>
                  <a:gd name="T72" fmla="*/ 0 w 108"/>
                  <a:gd name="T73" fmla="*/ 97 h 133"/>
                  <a:gd name="T74" fmla="*/ 0 w 108"/>
                  <a:gd name="T75" fmla="*/ 92 h 133"/>
                  <a:gd name="T76" fmla="*/ 1 w 108"/>
                  <a:gd name="T77" fmla="*/ 88 h 133"/>
                  <a:gd name="T78" fmla="*/ 2 w 108"/>
                  <a:gd name="T79" fmla="*/ 84 h 133"/>
                  <a:gd name="T80" fmla="*/ 3 w 108"/>
                  <a:gd name="T81" fmla="*/ 81 h 133"/>
                  <a:gd name="T82" fmla="*/ 5 w 108"/>
                  <a:gd name="T83" fmla="*/ 77 h 133"/>
                  <a:gd name="T84" fmla="*/ 7 w 108"/>
                  <a:gd name="T85" fmla="*/ 73 h 133"/>
                  <a:gd name="T86" fmla="*/ 12 w 108"/>
                  <a:gd name="T87" fmla="*/ 66 h 133"/>
                  <a:gd name="T88" fmla="*/ 18 w 108"/>
                  <a:gd name="T89" fmla="*/ 57 h 133"/>
                  <a:gd name="T90" fmla="*/ 23 w 108"/>
                  <a:gd name="T91" fmla="*/ 51 h 133"/>
                  <a:gd name="T92" fmla="*/ 27 w 108"/>
                  <a:gd name="T93" fmla="*/ 46 h 133"/>
                  <a:gd name="T94" fmla="*/ 30 w 108"/>
                  <a:gd name="T95" fmla="*/ 42 h 133"/>
                  <a:gd name="T96" fmla="*/ 33 w 108"/>
                  <a:gd name="T97" fmla="*/ 39 h 133"/>
                  <a:gd name="T98" fmla="*/ 35 w 108"/>
                  <a:gd name="T99" fmla="*/ 36 h 133"/>
                  <a:gd name="T100" fmla="*/ 38 w 108"/>
                  <a:gd name="T101" fmla="*/ 34 h 133"/>
                  <a:gd name="T102" fmla="*/ 41 w 108"/>
                  <a:gd name="T103" fmla="*/ 32 h 133"/>
                  <a:gd name="T104" fmla="*/ 45 w 108"/>
                  <a:gd name="T105" fmla="*/ 29 h 133"/>
                  <a:gd name="T106" fmla="*/ 51 w 108"/>
                  <a:gd name="T107" fmla="*/ 26 h 133"/>
                  <a:gd name="T108" fmla="*/ 54 w 108"/>
                  <a:gd name="T109" fmla="*/ 24 h 133"/>
                  <a:gd name="T110" fmla="*/ 55 w 108"/>
                  <a:gd name="T111" fmla="*/ 21 h 133"/>
                  <a:gd name="T112" fmla="*/ 59 w 108"/>
                  <a:gd name="T113" fmla="*/ 17 h 133"/>
                  <a:gd name="T114" fmla="*/ 65 w 108"/>
                  <a:gd name="T115" fmla="*/ 14 h 133"/>
                  <a:gd name="T116" fmla="*/ 75 w 108"/>
                  <a:gd name="T117" fmla="*/ 13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08" h="133">
                    <a:moveTo>
                      <a:pt x="75" y="13"/>
                    </a:moveTo>
                    <a:lnTo>
                      <a:pt x="76" y="13"/>
                    </a:lnTo>
                    <a:lnTo>
                      <a:pt x="77" y="13"/>
                    </a:lnTo>
                    <a:lnTo>
                      <a:pt x="84" y="15"/>
                    </a:lnTo>
                    <a:lnTo>
                      <a:pt x="84" y="15"/>
                    </a:lnTo>
                    <a:lnTo>
                      <a:pt x="85" y="18"/>
                    </a:lnTo>
                    <a:lnTo>
                      <a:pt x="85" y="18"/>
                    </a:lnTo>
                    <a:lnTo>
                      <a:pt x="86" y="16"/>
                    </a:lnTo>
                    <a:lnTo>
                      <a:pt x="86" y="15"/>
                    </a:lnTo>
                    <a:lnTo>
                      <a:pt x="87" y="14"/>
                    </a:lnTo>
                    <a:lnTo>
                      <a:pt x="87" y="12"/>
                    </a:lnTo>
                    <a:lnTo>
                      <a:pt x="88" y="11"/>
                    </a:lnTo>
                    <a:lnTo>
                      <a:pt x="88" y="9"/>
                    </a:lnTo>
                    <a:lnTo>
                      <a:pt x="88" y="9"/>
                    </a:lnTo>
                    <a:lnTo>
                      <a:pt x="89" y="8"/>
                    </a:lnTo>
                    <a:lnTo>
                      <a:pt x="89" y="7"/>
                    </a:lnTo>
                    <a:lnTo>
                      <a:pt x="89" y="7"/>
                    </a:lnTo>
                    <a:lnTo>
                      <a:pt x="93" y="1"/>
                    </a:lnTo>
                    <a:lnTo>
                      <a:pt x="102" y="0"/>
                    </a:lnTo>
                    <a:lnTo>
                      <a:pt x="102" y="0"/>
                    </a:lnTo>
                    <a:lnTo>
                      <a:pt x="102" y="1"/>
                    </a:lnTo>
                    <a:lnTo>
                      <a:pt x="108" y="6"/>
                    </a:lnTo>
                    <a:lnTo>
                      <a:pt x="108" y="14"/>
                    </a:lnTo>
                    <a:lnTo>
                      <a:pt x="108" y="14"/>
                    </a:lnTo>
                    <a:lnTo>
                      <a:pt x="108" y="14"/>
                    </a:lnTo>
                    <a:lnTo>
                      <a:pt x="108" y="15"/>
                    </a:lnTo>
                    <a:lnTo>
                      <a:pt x="108" y="15"/>
                    </a:lnTo>
                    <a:lnTo>
                      <a:pt x="108" y="15"/>
                    </a:lnTo>
                    <a:lnTo>
                      <a:pt x="107" y="16"/>
                    </a:lnTo>
                    <a:lnTo>
                      <a:pt x="107" y="17"/>
                    </a:lnTo>
                    <a:lnTo>
                      <a:pt x="107" y="19"/>
                    </a:lnTo>
                    <a:lnTo>
                      <a:pt x="106" y="21"/>
                    </a:lnTo>
                    <a:lnTo>
                      <a:pt x="106" y="22"/>
                    </a:lnTo>
                    <a:lnTo>
                      <a:pt x="106" y="24"/>
                    </a:lnTo>
                    <a:lnTo>
                      <a:pt x="105" y="27"/>
                    </a:lnTo>
                    <a:lnTo>
                      <a:pt x="104" y="29"/>
                    </a:lnTo>
                    <a:lnTo>
                      <a:pt x="104" y="32"/>
                    </a:lnTo>
                    <a:lnTo>
                      <a:pt x="104" y="34"/>
                    </a:lnTo>
                    <a:lnTo>
                      <a:pt x="103" y="35"/>
                    </a:lnTo>
                    <a:lnTo>
                      <a:pt x="103" y="38"/>
                    </a:lnTo>
                    <a:lnTo>
                      <a:pt x="102" y="40"/>
                    </a:lnTo>
                    <a:lnTo>
                      <a:pt x="102" y="43"/>
                    </a:lnTo>
                    <a:lnTo>
                      <a:pt x="102" y="44"/>
                    </a:lnTo>
                    <a:lnTo>
                      <a:pt x="102" y="45"/>
                    </a:lnTo>
                    <a:lnTo>
                      <a:pt x="102" y="47"/>
                    </a:lnTo>
                    <a:lnTo>
                      <a:pt x="102" y="48"/>
                    </a:lnTo>
                    <a:lnTo>
                      <a:pt x="101" y="50"/>
                    </a:lnTo>
                    <a:lnTo>
                      <a:pt x="101" y="51"/>
                    </a:lnTo>
                    <a:lnTo>
                      <a:pt x="101" y="52"/>
                    </a:lnTo>
                    <a:lnTo>
                      <a:pt x="100" y="53"/>
                    </a:lnTo>
                    <a:lnTo>
                      <a:pt x="100" y="54"/>
                    </a:lnTo>
                    <a:lnTo>
                      <a:pt x="99" y="55"/>
                    </a:lnTo>
                    <a:lnTo>
                      <a:pt x="99" y="57"/>
                    </a:lnTo>
                    <a:lnTo>
                      <a:pt x="98" y="58"/>
                    </a:lnTo>
                    <a:lnTo>
                      <a:pt x="98" y="59"/>
                    </a:lnTo>
                    <a:lnTo>
                      <a:pt x="98" y="61"/>
                    </a:lnTo>
                    <a:lnTo>
                      <a:pt x="97" y="62"/>
                    </a:lnTo>
                    <a:lnTo>
                      <a:pt x="97" y="63"/>
                    </a:lnTo>
                    <a:lnTo>
                      <a:pt x="96" y="64"/>
                    </a:lnTo>
                    <a:lnTo>
                      <a:pt x="96" y="64"/>
                    </a:lnTo>
                    <a:lnTo>
                      <a:pt x="96" y="65"/>
                    </a:lnTo>
                    <a:lnTo>
                      <a:pt x="95" y="67"/>
                    </a:lnTo>
                    <a:lnTo>
                      <a:pt x="95" y="68"/>
                    </a:lnTo>
                    <a:lnTo>
                      <a:pt x="94" y="69"/>
                    </a:lnTo>
                    <a:lnTo>
                      <a:pt x="94" y="71"/>
                    </a:lnTo>
                    <a:lnTo>
                      <a:pt x="93" y="72"/>
                    </a:lnTo>
                    <a:lnTo>
                      <a:pt x="93" y="73"/>
                    </a:lnTo>
                    <a:lnTo>
                      <a:pt x="93" y="74"/>
                    </a:lnTo>
                    <a:lnTo>
                      <a:pt x="93" y="75"/>
                    </a:lnTo>
                    <a:lnTo>
                      <a:pt x="92" y="77"/>
                    </a:lnTo>
                    <a:lnTo>
                      <a:pt x="92" y="78"/>
                    </a:lnTo>
                    <a:lnTo>
                      <a:pt x="91" y="79"/>
                    </a:lnTo>
                    <a:lnTo>
                      <a:pt x="91" y="81"/>
                    </a:lnTo>
                    <a:lnTo>
                      <a:pt x="90" y="82"/>
                    </a:lnTo>
                    <a:lnTo>
                      <a:pt x="90" y="83"/>
                    </a:lnTo>
                    <a:lnTo>
                      <a:pt x="89" y="83"/>
                    </a:lnTo>
                    <a:lnTo>
                      <a:pt x="89" y="84"/>
                    </a:lnTo>
                    <a:lnTo>
                      <a:pt x="88" y="85"/>
                    </a:lnTo>
                    <a:lnTo>
                      <a:pt x="88" y="87"/>
                    </a:lnTo>
                    <a:lnTo>
                      <a:pt x="87" y="88"/>
                    </a:lnTo>
                    <a:lnTo>
                      <a:pt x="87" y="89"/>
                    </a:lnTo>
                    <a:lnTo>
                      <a:pt x="86" y="91"/>
                    </a:lnTo>
                    <a:lnTo>
                      <a:pt x="86" y="92"/>
                    </a:lnTo>
                    <a:lnTo>
                      <a:pt x="85" y="93"/>
                    </a:lnTo>
                    <a:lnTo>
                      <a:pt x="85" y="94"/>
                    </a:lnTo>
                    <a:lnTo>
                      <a:pt x="84" y="95"/>
                    </a:lnTo>
                    <a:lnTo>
                      <a:pt x="84" y="96"/>
                    </a:lnTo>
                    <a:lnTo>
                      <a:pt x="84" y="97"/>
                    </a:lnTo>
                    <a:lnTo>
                      <a:pt x="83" y="97"/>
                    </a:lnTo>
                    <a:lnTo>
                      <a:pt x="83" y="98"/>
                    </a:lnTo>
                    <a:lnTo>
                      <a:pt x="83" y="99"/>
                    </a:lnTo>
                    <a:lnTo>
                      <a:pt x="83" y="99"/>
                    </a:lnTo>
                    <a:lnTo>
                      <a:pt x="83" y="100"/>
                    </a:lnTo>
                    <a:lnTo>
                      <a:pt x="83" y="101"/>
                    </a:lnTo>
                    <a:lnTo>
                      <a:pt x="82" y="101"/>
                    </a:lnTo>
                    <a:lnTo>
                      <a:pt x="82" y="102"/>
                    </a:lnTo>
                    <a:lnTo>
                      <a:pt x="82" y="102"/>
                    </a:lnTo>
                    <a:lnTo>
                      <a:pt x="81" y="102"/>
                    </a:lnTo>
                    <a:lnTo>
                      <a:pt x="81" y="103"/>
                    </a:lnTo>
                    <a:lnTo>
                      <a:pt x="81" y="103"/>
                    </a:lnTo>
                    <a:lnTo>
                      <a:pt x="80" y="104"/>
                    </a:lnTo>
                    <a:lnTo>
                      <a:pt x="80" y="105"/>
                    </a:lnTo>
                    <a:lnTo>
                      <a:pt x="80" y="105"/>
                    </a:lnTo>
                    <a:lnTo>
                      <a:pt x="79" y="106"/>
                    </a:lnTo>
                    <a:lnTo>
                      <a:pt x="79" y="107"/>
                    </a:lnTo>
                    <a:lnTo>
                      <a:pt x="79" y="107"/>
                    </a:lnTo>
                    <a:lnTo>
                      <a:pt x="78" y="108"/>
                    </a:lnTo>
                    <a:lnTo>
                      <a:pt x="78" y="108"/>
                    </a:lnTo>
                    <a:lnTo>
                      <a:pt x="78" y="109"/>
                    </a:lnTo>
                    <a:lnTo>
                      <a:pt x="77" y="110"/>
                    </a:lnTo>
                    <a:lnTo>
                      <a:pt x="77" y="110"/>
                    </a:lnTo>
                    <a:lnTo>
                      <a:pt x="76" y="111"/>
                    </a:lnTo>
                    <a:lnTo>
                      <a:pt x="76" y="111"/>
                    </a:lnTo>
                    <a:lnTo>
                      <a:pt x="76" y="112"/>
                    </a:lnTo>
                    <a:lnTo>
                      <a:pt x="75" y="112"/>
                    </a:lnTo>
                    <a:lnTo>
                      <a:pt x="75" y="112"/>
                    </a:lnTo>
                    <a:lnTo>
                      <a:pt x="74" y="113"/>
                    </a:lnTo>
                    <a:lnTo>
                      <a:pt x="74" y="113"/>
                    </a:lnTo>
                    <a:lnTo>
                      <a:pt x="74" y="114"/>
                    </a:lnTo>
                    <a:lnTo>
                      <a:pt x="73" y="115"/>
                    </a:lnTo>
                    <a:lnTo>
                      <a:pt x="73" y="115"/>
                    </a:lnTo>
                    <a:lnTo>
                      <a:pt x="73" y="116"/>
                    </a:lnTo>
                    <a:lnTo>
                      <a:pt x="73" y="116"/>
                    </a:lnTo>
                    <a:lnTo>
                      <a:pt x="73" y="117"/>
                    </a:lnTo>
                    <a:lnTo>
                      <a:pt x="72" y="118"/>
                    </a:lnTo>
                    <a:lnTo>
                      <a:pt x="72" y="118"/>
                    </a:lnTo>
                    <a:lnTo>
                      <a:pt x="71" y="119"/>
                    </a:lnTo>
                    <a:lnTo>
                      <a:pt x="71" y="119"/>
                    </a:lnTo>
                    <a:lnTo>
                      <a:pt x="70" y="120"/>
                    </a:lnTo>
                    <a:lnTo>
                      <a:pt x="70" y="120"/>
                    </a:lnTo>
                    <a:lnTo>
                      <a:pt x="69" y="121"/>
                    </a:lnTo>
                    <a:lnTo>
                      <a:pt x="69" y="121"/>
                    </a:lnTo>
                    <a:lnTo>
                      <a:pt x="68" y="121"/>
                    </a:lnTo>
                    <a:lnTo>
                      <a:pt x="68" y="121"/>
                    </a:lnTo>
                    <a:lnTo>
                      <a:pt x="67" y="122"/>
                    </a:lnTo>
                    <a:lnTo>
                      <a:pt x="67" y="122"/>
                    </a:lnTo>
                    <a:lnTo>
                      <a:pt x="66" y="123"/>
                    </a:lnTo>
                    <a:lnTo>
                      <a:pt x="66" y="123"/>
                    </a:lnTo>
                    <a:lnTo>
                      <a:pt x="65" y="124"/>
                    </a:lnTo>
                    <a:lnTo>
                      <a:pt x="64" y="124"/>
                    </a:lnTo>
                    <a:lnTo>
                      <a:pt x="64" y="125"/>
                    </a:lnTo>
                    <a:lnTo>
                      <a:pt x="64" y="125"/>
                    </a:lnTo>
                    <a:lnTo>
                      <a:pt x="64" y="125"/>
                    </a:lnTo>
                    <a:lnTo>
                      <a:pt x="64" y="126"/>
                    </a:lnTo>
                    <a:lnTo>
                      <a:pt x="63" y="126"/>
                    </a:lnTo>
                    <a:lnTo>
                      <a:pt x="62" y="127"/>
                    </a:lnTo>
                    <a:lnTo>
                      <a:pt x="62" y="127"/>
                    </a:lnTo>
                    <a:lnTo>
                      <a:pt x="61" y="127"/>
                    </a:lnTo>
                    <a:lnTo>
                      <a:pt x="60" y="128"/>
                    </a:lnTo>
                    <a:lnTo>
                      <a:pt x="60" y="128"/>
                    </a:lnTo>
                    <a:lnTo>
                      <a:pt x="59" y="129"/>
                    </a:lnTo>
                    <a:lnTo>
                      <a:pt x="58" y="129"/>
                    </a:lnTo>
                    <a:lnTo>
                      <a:pt x="58" y="129"/>
                    </a:lnTo>
                    <a:lnTo>
                      <a:pt x="57" y="130"/>
                    </a:lnTo>
                    <a:lnTo>
                      <a:pt x="56" y="130"/>
                    </a:lnTo>
                    <a:lnTo>
                      <a:pt x="56" y="130"/>
                    </a:lnTo>
                    <a:lnTo>
                      <a:pt x="55" y="131"/>
                    </a:lnTo>
                    <a:lnTo>
                      <a:pt x="54" y="131"/>
                    </a:lnTo>
                    <a:lnTo>
                      <a:pt x="54" y="131"/>
                    </a:lnTo>
                    <a:lnTo>
                      <a:pt x="54" y="131"/>
                    </a:lnTo>
                    <a:lnTo>
                      <a:pt x="53" y="131"/>
                    </a:lnTo>
                    <a:lnTo>
                      <a:pt x="52" y="131"/>
                    </a:lnTo>
                    <a:lnTo>
                      <a:pt x="51" y="131"/>
                    </a:lnTo>
                    <a:lnTo>
                      <a:pt x="50" y="131"/>
                    </a:lnTo>
                    <a:lnTo>
                      <a:pt x="50" y="132"/>
                    </a:lnTo>
                    <a:lnTo>
                      <a:pt x="49" y="132"/>
                    </a:lnTo>
                    <a:lnTo>
                      <a:pt x="48" y="132"/>
                    </a:lnTo>
                    <a:lnTo>
                      <a:pt x="47" y="132"/>
                    </a:lnTo>
                    <a:lnTo>
                      <a:pt x="46" y="132"/>
                    </a:lnTo>
                    <a:lnTo>
                      <a:pt x="46" y="132"/>
                    </a:lnTo>
                    <a:lnTo>
                      <a:pt x="45" y="132"/>
                    </a:lnTo>
                    <a:lnTo>
                      <a:pt x="45" y="132"/>
                    </a:lnTo>
                    <a:lnTo>
                      <a:pt x="44" y="133"/>
                    </a:lnTo>
                    <a:lnTo>
                      <a:pt x="43" y="133"/>
                    </a:lnTo>
                    <a:lnTo>
                      <a:pt x="42" y="133"/>
                    </a:lnTo>
                    <a:lnTo>
                      <a:pt x="41" y="133"/>
                    </a:lnTo>
                    <a:lnTo>
                      <a:pt x="41" y="133"/>
                    </a:lnTo>
                    <a:lnTo>
                      <a:pt x="40" y="133"/>
                    </a:lnTo>
                    <a:lnTo>
                      <a:pt x="39" y="133"/>
                    </a:lnTo>
                    <a:lnTo>
                      <a:pt x="38" y="133"/>
                    </a:lnTo>
                    <a:lnTo>
                      <a:pt x="37" y="132"/>
                    </a:lnTo>
                    <a:lnTo>
                      <a:pt x="36" y="132"/>
                    </a:lnTo>
                    <a:lnTo>
                      <a:pt x="36" y="132"/>
                    </a:lnTo>
                    <a:lnTo>
                      <a:pt x="35" y="132"/>
                    </a:lnTo>
                    <a:lnTo>
                      <a:pt x="35" y="132"/>
                    </a:lnTo>
                    <a:lnTo>
                      <a:pt x="34" y="132"/>
                    </a:lnTo>
                    <a:lnTo>
                      <a:pt x="33" y="132"/>
                    </a:lnTo>
                    <a:lnTo>
                      <a:pt x="32" y="131"/>
                    </a:lnTo>
                    <a:lnTo>
                      <a:pt x="31" y="131"/>
                    </a:lnTo>
                    <a:lnTo>
                      <a:pt x="31" y="131"/>
                    </a:lnTo>
                    <a:lnTo>
                      <a:pt x="30" y="131"/>
                    </a:lnTo>
                    <a:lnTo>
                      <a:pt x="29" y="131"/>
                    </a:lnTo>
                    <a:lnTo>
                      <a:pt x="28" y="131"/>
                    </a:lnTo>
                    <a:lnTo>
                      <a:pt x="27" y="131"/>
                    </a:lnTo>
                    <a:lnTo>
                      <a:pt x="27" y="130"/>
                    </a:lnTo>
                    <a:lnTo>
                      <a:pt x="26" y="130"/>
                    </a:lnTo>
                    <a:lnTo>
                      <a:pt x="26" y="129"/>
                    </a:lnTo>
                    <a:lnTo>
                      <a:pt x="25" y="129"/>
                    </a:lnTo>
                    <a:lnTo>
                      <a:pt x="25" y="128"/>
                    </a:lnTo>
                    <a:lnTo>
                      <a:pt x="24" y="128"/>
                    </a:lnTo>
                    <a:lnTo>
                      <a:pt x="23" y="127"/>
                    </a:lnTo>
                    <a:lnTo>
                      <a:pt x="23" y="127"/>
                    </a:lnTo>
                    <a:lnTo>
                      <a:pt x="22" y="126"/>
                    </a:lnTo>
                    <a:lnTo>
                      <a:pt x="21" y="125"/>
                    </a:lnTo>
                    <a:lnTo>
                      <a:pt x="21" y="125"/>
                    </a:lnTo>
                    <a:lnTo>
                      <a:pt x="20" y="124"/>
                    </a:lnTo>
                    <a:lnTo>
                      <a:pt x="20" y="123"/>
                    </a:lnTo>
                    <a:lnTo>
                      <a:pt x="19" y="123"/>
                    </a:lnTo>
                    <a:lnTo>
                      <a:pt x="19" y="122"/>
                    </a:lnTo>
                    <a:lnTo>
                      <a:pt x="19" y="122"/>
                    </a:lnTo>
                    <a:lnTo>
                      <a:pt x="18" y="121"/>
                    </a:lnTo>
                    <a:lnTo>
                      <a:pt x="18" y="121"/>
                    </a:lnTo>
                    <a:lnTo>
                      <a:pt x="18" y="121"/>
                    </a:lnTo>
                    <a:lnTo>
                      <a:pt x="18" y="120"/>
                    </a:lnTo>
                    <a:lnTo>
                      <a:pt x="17" y="120"/>
                    </a:lnTo>
                    <a:lnTo>
                      <a:pt x="17" y="119"/>
                    </a:lnTo>
                    <a:lnTo>
                      <a:pt x="17" y="118"/>
                    </a:lnTo>
                    <a:lnTo>
                      <a:pt x="17" y="118"/>
                    </a:lnTo>
                    <a:lnTo>
                      <a:pt x="17" y="118"/>
                    </a:lnTo>
                    <a:lnTo>
                      <a:pt x="16" y="117"/>
                    </a:lnTo>
                    <a:lnTo>
                      <a:pt x="16" y="117"/>
                    </a:lnTo>
                    <a:lnTo>
                      <a:pt x="16" y="117"/>
                    </a:lnTo>
                    <a:lnTo>
                      <a:pt x="15" y="117"/>
                    </a:lnTo>
                    <a:lnTo>
                      <a:pt x="14" y="116"/>
                    </a:lnTo>
                    <a:lnTo>
                      <a:pt x="14" y="116"/>
                    </a:lnTo>
                    <a:lnTo>
                      <a:pt x="13" y="116"/>
                    </a:lnTo>
                    <a:lnTo>
                      <a:pt x="12" y="115"/>
                    </a:lnTo>
                    <a:lnTo>
                      <a:pt x="12" y="115"/>
                    </a:lnTo>
                    <a:lnTo>
                      <a:pt x="11" y="114"/>
                    </a:lnTo>
                    <a:lnTo>
                      <a:pt x="10" y="114"/>
                    </a:lnTo>
                    <a:lnTo>
                      <a:pt x="10" y="113"/>
                    </a:lnTo>
                    <a:lnTo>
                      <a:pt x="9" y="113"/>
                    </a:lnTo>
                    <a:lnTo>
                      <a:pt x="8" y="112"/>
                    </a:lnTo>
                    <a:lnTo>
                      <a:pt x="8" y="112"/>
                    </a:lnTo>
                    <a:lnTo>
                      <a:pt x="7" y="112"/>
                    </a:lnTo>
                    <a:lnTo>
                      <a:pt x="7" y="112"/>
                    </a:lnTo>
                    <a:lnTo>
                      <a:pt x="7" y="111"/>
                    </a:lnTo>
                    <a:lnTo>
                      <a:pt x="6" y="110"/>
                    </a:lnTo>
                    <a:lnTo>
                      <a:pt x="6" y="110"/>
                    </a:lnTo>
                    <a:lnTo>
                      <a:pt x="5" y="109"/>
                    </a:lnTo>
                    <a:lnTo>
                      <a:pt x="5" y="108"/>
                    </a:lnTo>
                    <a:lnTo>
                      <a:pt x="4" y="107"/>
                    </a:lnTo>
                    <a:lnTo>
                      <a:pt x="4" y="107"/>
                    </a:lnTo>
                    <a:lnTo>
                      <a:pt x="3" y="106"/>
                    </a:lnTo>
                    <a:lnTo>
                      <a:pt x="3" y="105"/>
                    </a:lnTo>
                    <a:lnTo>
                      <a:pt x="3" y="105"/>
                    </a:lnTo>
                    <a:lnTo>
                      <a:pt x="2" y="104"/>
                    </a:lnTo>
                    <a:lnTo>
                      <a:pt x="2" y="103"/>
                    </a:lnTo>
                    <a:lnTo>
                      <a:pt x="2" y="102"/>
                    </a:lnTo>
                    <a:lnTo>
                      <a:pt x="2" y="102"/>
                    </a:lnTo>
                    <a:lnTo>
                      <a:pt x="2" y="102"/>
                    </a:lnTo>
                    <a:lnTo>
                      <a:pt x="1" y="102"/>
                    </a:lnTo>
                    <a:lnTo>
                      <a:pt x="1" y="101"/>
                    </a:lnTo>
                    <a:lnTo>
                      <a:pt x="1" y="100"/>
                    </a:lnTo>
                    <a:lnTo>
                      <a:pt x="1" y="100"/>
                    </a:lnTo>
                    <a:lnTo>
                      <a:pt x="1" y="99"/>
                    </a:lnTo>
                    <a:lnTo>
                      <a:pt x="1" y="98"/>
                    </a:lnTo>
                    <a:lnTo>
                      <a:pt x="1" y="97"/>
                    </a:lnTo>
                    <a:lnTo>
                      <a:pt x="0" y="97"/>
                    </a:lnTo>
                    <a:lnTo>
                      <a:pt x="0" y="96"/>
                    </a:lnTo>
                    <a:lnTo>
                      <a:pt x="0" y="95"/>
                    </a:lnTo>
                    <a:lnTo>
                      <a:pt x="0" y="95"/>
                    </a:lnTo>
                    <a:lnTo>
                      <a:pt x="0" y="94"/>
                    </a:lnTo>
                    <a:lnTo>
                      <a:pt x="0" y="93"/>
                    </a:lnTo>
                    <a:lnTo>
                      <a:pt x="0" y="92"/>
                    </a:lnTo>
                    <a:lnTo>
                      <a:pt x="0" y="92"/>
                    </a:lnTo>
                    <a:lnTo>
                      <a:pt x="0" y="92"/>
                    </a:lnTo>
                    <a:lnTo>
                      <a:pt x="0" y="91"/>
                    </a:lnTo>
                    <a:lnTo>
                      <a:pt x="1" y="91"/>
                    </a:lnTo>
                    <a:lnTo>
                      <a:pt x="1" y="90"/>
                    </a:lnTo>
                    <a:lnTo>
                      <a:pt x="1" y="90"/>
                    </a:lnTo>
                    <a:lnTo>
                      <a:pt x="1" y="89"/>
                    </a:lnTo>
                    <a:lnTo>
                      <a:pt x="1" y="88"/>
                    </a:lnTo>
                    <a:lnTo>
                      <a:pt x="1" y="88"/>
                    </a:lnTo>
                    <a:lnTo>
                      <a:pt x="1" y="87"/>
                    </a:lnTo>
                    <a:lnTo>
                      <a:pt x="1" y="86"/>
                    </a:lnTo>
                    <a:lnTo>
                      <a:pt x="1" y="86"/>
                    </a:lnTo>
                    <a:lnTo>
                      <a:pt x="2" y="85"/>
                    </a:lnTo>
                    <a:lnTo>
                      <a:pt x="2" y="84"/>
                    </a:lnTo>
                    <a:lnTo>
                      <a:pt x="2" y="84"/>
                    </a:lnTo>
                    <a:lnTo>
                      <a:pt x="2" y="83"/>
                    </a:lnTo>
                    <a:lnTo>
                      <a:pt x="2" y="83"/>
                    </a:lnTo>
                    <a:lnTo>
                      <a:pt x="2" y="83"/>
                    </a:lnTo>
                    <a:lnTo>
                      <a:pt x="3" y="83"/>
                    </a:lnTo>
                    <a:lnTo>
                      <a:pt x="3" y="82"/>
                    </a:lnTo>
                    <a:lnTo>
                      <a:pt x="3" y="82"/>
                    </a:lnTo>
                    <a:lnTo>
                      <a:pt x="3" y="81"/>
                    </a:lnTo>
                    <a:lnTo>
                      <a:pt x="4" y="81"/>
                    </a:lnTo>
                    <a:lnTo>
                      <a:pt x="4" y="80"/>
                    </a:lnTo>
                    <a:lnTo>
                      <a:pt x="4" y="80"/>
                    </a:lnTo>
                    <a:lnTo>
                      <a:pt x="4" y="79"/>
                    </a:lnTo>
                    <a:lnTo>
                      <a:pt x="5" y="78"/>
                    </a:lnTo>
                    <a:lnTo>
                      <a:pt x="5" y="78"/>
                    </a:lnTo>
                    <a:lnTo>
                      <a:pt x="5" y="77"/>
                    </a:lnTo>
                    <a:lnTo>
                      <a:pt x="6" y="77"/>
                    </a:lnTo>
                    <a:lnTo>
                      <a:pt x="6" y="76"/>
                    </a:lnTo>
                    <a:lnTo>
                      <a:pt x="6" y="75"/>
                    </a:lnTo>
                    <a:lnTo>
                      <a:pt x="7" y="75"/>
                    </a:lnTo>
                    <a:lnTo>
                      <a:pt x="7" y="74"/>
                    </a:lnTo>
                    <a:lnTo>
                      <a:pt x="7" y="74"/>
                    </a:lnTo>
                    <a:lnTo>
                      <a:pt x="7" y="73"/>
                    </a:lnTo>
                    <a:lnTo>
                      <a:pt x="7" y="73"/>
                    </a:lnTo>
                    <a:lnTo>
                      <a:pt x="7" y="73"/>
                    </a:lnTo>
                    <a:lnTo>
                      <a:pt x="8" y="72"/>
                    </a:lnTo>
                    <a:lnTo>
                      <a:pt x="8" y="72"/>
                    </a:lnTo>
                    <a:lnTo>
                      <a:pt x="8" y="71"/>
                    </a:lnTo>
                    <a:lnTo>
                      <a:pt x="11" y="67"/>
                    </a:lnTo>
                    <a:lnTo>
                      <a:pt x="12" y="66"/>
                    </a:lnTo>
                    <a:lnTo>
                      <a:pt x="12" y="66"/>
                    </a:lnTo>
                    <a:lnTo>
                      <a:pt x="14" y="64"/>
                    </a:lnTo>
                    <a:lnTo>
                      <a:pt x="15" y="63"/>
                    </a:lnTo>
                    <a:lnTo>
                      <a:pt x="16" y="61"/>
                    </a:lnTo>
                    <a:lnTo>
                      <a:pt x="17" y="59"/>
                    </a:lnTo>
                    <a:lnTo>
                      <a:pt x="17" y="58"/>
                    </a:lnTo>
                    <a:lnTo>
                      <a:pt x="18" y="57"/>
                    </a:lnTo>
                    <a:lnTo>
                      <a:pt x="19" y="56"/>
                    </a:lnTo>
                    <a:lnTo>
                      <a:pt x="19" y="55"/>
                    </a:lnTo>
                    <a:lnTo>
                      <a:pt x="20" y="54"/>
                    </a:lnTo>
                    <a:lnTo>
                      <a:pt x="21" y="54"/>
                    </a:lnTo>
                    <a:lnTo>
                      <a:pt x="22" y="53"/>
                    </a:lnTo>
                    <a:lnTo>
                      <a:pt x="22" y="52"/>
                    </a:lnTo>
                    <a:lnTo>
                      <a:pt x="23" y="51"/>
                    </a:lnTo>
                    <a:lnTo>
                      <a:pt x="24" y="50"/>
                    </a:lnTo>
                    <a:lnTo>
                      <a:pt x="25" y="49"/>
                    </a:lnTo>
                    <a:lnTo>
                      <a:pt x="25" y="48"/>
                    </a:lnTo>
                    <a:lnTo>
                      <a:pt x="26" y="47"/>
                    </a:lnTo>
                    <a:lnTo>
                      <a:pt x="26" y="47"/>
                    </a:lnTo>
                    <a:lnTo>
                      <a:pt x="26" y="47"/>
                    </a:lnTo>
                    <a:lnTo>
                      <a:pt x="27" y="46"/>
                    </a:lnTo>
                    <a:lnTo>
                      <a:pt x="27" y="45"/>
                    </a:lnTo>
                    <a:lnTo>
                      <a:pt x="28" y="44"/>
                    </a:lnTo>
                    <a:lnTo>
                      <a:pt x="29" y="44"/>
                    </a:lnTo>
                    <a:lnTo>
                      <a:pt x="29" y="43"/>
                    </a:lnTo>
                    <a:lnTo>
                      <a:pt x="30" y="43"/>
                    </a:lnTo>
                    <a:lnTo>
                      <a:pt x="30" y="42"/>
                    </a:lnTo>
                    <a:lnTo>
                      <a:pt x="30" y="42"/>
                    </a:lnTo>
                    <a:lnTo>
                      <a:pt x="31" y="41"/>
                    </a:lnTo>
                    <a:lnTo>
                      <a:pt x="31" y="41"/>
                    </a:lnTo>
                    <a:lnTo>
                      <a:pt x="32" y="40"/>
                    </a:lnTo>
                    <a:lnTo>
                      <a:pt x="32" y="40"/>
                    </a:lnTo>
                    <a:lnTo>
                      <a:pt x="33" y="40"/>
                    </a:lnTo>
                    <a:lnTo>
                      <a:pt x="33" y="39"/>
                    </a:lnTo>
                    <a:lnTo>
                      <a:pt x="33" y="39"/>
                    </a:lnTo>
                    <a:lnTo>
                      <a:pt x="34" y="38"/>
                    </a:lnTo>
                    <a:lnTo>
                      <a:pt x="34" y="38"/>
                    </a:lnTo>
                    <a:lnTo>
                      <a:pt x="35" y="37"/>
                    </a:lnTo>
                    <a:lnTo>
                      <a:pt x="35" y="37"/>
                    </a:lnTo>
                    <a:lnTo>
                      <a:pt x="35" y="37"/>
                    </a:lnTo>
                    <a:lnTo>
                      <a:pt x="35" y="36"/>
                    </a:lnTo>
                    <a:lnTo>
                      <a:pt x="35" y="36"/>
                    </a:lnTo>
                    <a:lnTo>
                      <a:pt x="36" y="36"/>
                    </a:lnTo>
                    <a:lnTo>
                      <a:pt x="36" y="35"/>
                    </a:lnTo>
                    <a:lnTo>
                      <a:pt x="37" y="35"/>
                    </a:lnTo>
                    <a:lnTo>
                      <a:pt x="37" y="35"/>
                    </a:lnTo>
                    <a:lnTo>
                      <a:pt x="37" y="35"/>
                    </a:lnTo>
                    <a:lnTo>
                      <a:pt x="38" y="35"/>
                    </a:lnTo>
                    <a:lnTo>
                      <a:pt x="38" y="34"/>
                    </a:lnTo>
                    <a:lnTo>
                      <a:pt x="39" y="34"/>
                    </a:lnTo>
                    <a:lnTo>
                      <a:pt x="39" y="34"/>
                    </a:lnTo>
                    <a:lnTo>
                      <a:pt x="40" y="33"/>
                    </a:lnTo>
                    <a:lnTo>
                      <a:pt x="40" y="33"/>
                    </a:lnTo>
                    <a:lnTo>
                      <a:pt x="40" y="33"/>
                    </a:lnTo>
                    <a:lnTo>
                      <a:pt x="41" y="32"/>
                    </a:lnTo>
                    <a:lnTo>
                      <a:pt x="41" y="32"/>
                    </a:lnTo>
                    <a:lnTo>
                      <a:pt x="42" y="32"/>
                    </a:lnTo>
                    <a:lnTo>
                      <a:pt x="42" y="31"/>
                    </a:lnTo>
                    <a:lnTo>
                      <a:pt x="43" y="31"/>
                    </a:lnTo>
                    <a:lnTo>
                      <a:pt x="44" y="30"/>
                    </a:lnTo>
                    <a:lnTo>
                      <a:pt x="45" y="30"/>
                    </a:lnTo>
                    <a:lnTo>
                      <a:pt x="45" y="29"/>
                    </a:lnTo>
                    <a:lnTo>
                      <a:pt x="45" y="29"/>
                    </a:lnTo>
                    <a:lnTo>
                      <a:pt x="46" y="28"/>
                    </a:lnTo>
                    <a:lnTo>
                      <a:pt x="47" y="28"/>
                    </a:lnTo>
                    <a:lnTo>
                      <a:pt x="48" y="27"/>
                    </a:lnTo>
                    <a:lnTo>
                      <a:pt x="49" y="27"/>
                    </a:lnTo>
                    <a:lnTo>
                      <a:pt x="49" y="26"/>
                    </a:lnTo>
                    <a:lnTo>
                      <a:pt x="50" y="26"/>
                    </a:lnTo>
                    <a:lnTo>
                      <a:pt x="51" y="26"/>
                    </a:lnTo>
                    <a:lnTo>
                      <a:pt x="52" y="25"/>
                    </a:lnTo>
                    <a:lnTo>
                      <a:pt x="53" y="25"/>
                    </a:lnTo>
                    <a:lnTo>
                      <a:pt x="53" y="25"/>
                    </a:lnTo>
                    <a:lnTo>
                      <a:pt x="53" y="25"/>
                    </a:lnTo>
                    <a:lnTo>
                      <a:pt x="53" y="25"/>
                    </a:lnTo>
                    <a:lnTo>
                      <a:pt x="54" y="24"/>
                    </a:lnTo>
                    <a:lnTo>
                      <a:pt x="54" y="24"/>
                    </a:lnTo>
                    <a:lnTo>
                      <a:pt x="54" y="23"/>
                    </a:lnTo>
                    <a:lnTo>
                      <a:pt x="54" y="23"/>
                    </a:lnTo>
                    <a:lnTo>
                      <a:pt x="54" y="23"/>
                    </a:lnTo>
                    <a:lnTo>
                      <a:pt x="54" y="22"/>
                    </a:lnTo>
                    <a:lnTo>
                      <a:pt x="54" y="22"/>
                    </a:lnTo>
                    <a:lnTo>
                      <a:pt x="55" y="21"/>
                    </a:lnTo>
                    <a:lnTo>
                      <a:pt x="55" y="21"/>
                    </a:lnTo>
                    <a:lnTo>
                      <a:pt x="55" y="20"/>
                    </a:lnTo>
                    <a:lnTo>
                      <a:pt x="56" y="20"/>
                    </a:lnTo>
                    <a:lnTo>
                      <a:pt x="56" y="19"/>
                    </a:lnTo>
                    <a:lnTo>
                      <a:pt x="57" y="18"/>
                    </a:lnTo>
                    <a:lnTo>
                      <a:pt x="57" y="18"/>
                    </a:lnTo>
                    <a:lnTo>
                      <a:pt x="58" y="17"/>
                    </a:lnTo>
                    <a:lnTo>
                      <a:pt x="59" y="17"/>
                    </a:lnTo>
                    <a:lnTo>
                      <a:pt x="59" y="16"/>
                    </a:lnTo>
                    <a:lnTo>
                      <a:pt x="60" y="16"/>
                    </a:lnTo>
                    <a:lnTo>
                      <a:pt x="61" y="15"/>
                    </a:lnTo>
                    <a:lnTo>
                      <a:pt x="62" y="15"/>
                    </a:lnTo>
                    <a:lnTo>
                      <a:pt x="63" y="15"/>
                    </a:lnTo>
                    <a:lnTo>
                      <a:pt x="64" y="14"/>
                    </a:lnTo>
                    <a:lnTo>
                      <a:pt x="65" y="14"/>
                    </a:lnTo>
                    <a:lnTo>
                      <a:pt x="66" y="13"/>
                    </a:lnTo>
                    <a:lnTo>
                      <a:pt x="68" y="13"/>
                    </a:lnTo>
                    <a:lnTo>
                      <a:pt x="69" y="13"/>
                    </a:lnTo>
                    <a:lnTo>
                      <a:pt x="71" y="13"/>
                    </a:lnTo>
                    <a:lnTo>
                      <a:pt x="72" y="13"/>
                    </a:lnTo>
                    <a:lnTo>
                      <a:pt x="73" y="13"/>
                    </a:lnTo>
                    <a:lnTo>
                      <a:pt x="75" y="13"/>
                    </a:lnTo>
                    <a:lnTo>
                      <a:pt x="75" y="13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144">
                <a:extLst>
                  <a:ext uri="{FF2B5EF4-FFF2-40B4-BE49-F238E27FC236}">
                    <a16:creationId xmlns:a16="http://schemas.microsoft.com/office/drawing/2014/main" id="{2BDA5F28-9EE1-C4EF-11E6-7142E160D9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27676" y="9088439"/>
                <a:ext cx="3995738" cy="58738"/>
              </a:xfrm>
              <a:custGeom>
                <a:avLst/>
                <a:gdLst>
                  <a:gd name="T0" fmla="*/ 897 w 2517"/>
                  <a:gd name="T1" fmla="*/ 0 h 37"/>
                  <a:gd name="T2" fmla="*/ 1105 w 2517"/>
                  <a:gd name="T3" fmla="*/ 0 h 37"/>
                  <a:gd name="T4" fmla="*/ 1316 w 2517"/>
                  <a:gd name="T5" fmla="*/ 1 h 37"/>
                  <a:gd name="T6" fmla="*/ 1511 w 2517"/>
                  <a:gd name="T7" fmla="*/ 1 h 37"/>
                  <a:gd name="T8" fmla="*/ 1669 w 2517"/>
                  <a:gd name="T9" fmla="*/ 2 h 37"/>
                  <a:gd name="T10" fmla="*/ 1929 w 2517"/>
                  <a:gd name="T11" fmla="*/ 4 h 37"/>
                  <a:gd name="T12" fmla="*/ 2109 w 2517"/>
                  <a:gd name="T13" fmla="*/ 4 h 37"/>
                  <a:gd name="T14" fmla="*/ 2267 w 2517"/>
                  <a:gd name="T15" fmla="*/ 5 h 37"/>
                  <a:gd name="T16" fmla="*/ 2399 w 2517"/>
                  <a:gd name="T17" fmla="*/ 6 h 37"/>
                  <a:gd name="T18" fmla="*/ 2455 w 2517"/>
                  <a:gd name="T19" fmla="*/ 6 h 37"/>
                  <a:gd name="T20" fmla="*/ 2501 w 2517"/>
                  <a:gd name="T21" fmla="*/ 10 h 37"/>
                  <a:gd name="T22" fmla="*/ 2512 w 2517"/>
                  <a:gd name="T23" fmla="*/ 15 h 37"/>
                  <a:gd name="T24" fmla="*/ 2517 w 2517"/>
                  <a:gd name="T25" fmla="*/ 22 h 37"/>
                  <a:gd name="T26" fmla="*/ 2501 w 2517"/>
                  <a:gd name="T27" fmla="*/ 33 h 37"/>
                  <a:gd name="T28" fmla="*/ 2457 w 2517"/>
                  <a:gd name="T29" fmla="*/ 37 h 37"/>
                  <a:gd name="T30" fmla="*/ 2426 w 2517"/>
                  <a:gd name="T31" fmla="*/ 37 h 37"/>
                  <a:gd name="T32" fmla="*/ 2371 w 2517"/>
                  <a:gd name="T33" fmla="*/ 37 h 37"/>
                  <a:gd name="T34" fmla="*/ 2222 w 2517"/>
                  <a:gd name="T35" fmla="*/ 36 h 37"/>
                  <a:gd name="T36" fmla="*/ 1945 w 2517"/>
                  <a:gd name="T37" fmla="*/ 36 h 37"/>
                  <a:gd name="T38" fmla="*/ 1734 w 2517"/>
                  <a:gd name="T39" fmla="*/ 35 h 37"/>
                  <a:gd name="T40" fmla="*/ 1527 w 2517"/>
                  <a:gd name="T41" fmla="*/ 34 h 37"/>
                  <a:gd name="T42" fmla="*/ 1391 w 2517"/>
                  <a:gd name="T43" fmla="*/ 33 h 37"/>
                  <a:gd name="T44" fmla="*/ 1221 w 2517"/>
                  <a:gd name="T45" fmla="*/ 32 h 37"/>
                  <a:gd name="T46" fmla="*/ 1015 w 2517"/>
                  <a:gd name="T47" fmla="*/ 30 h 37"/>
                  <a:gd name="T48" fmla="*/ 700 w 2517"/>
                  <a:gd name="T49" fmla="*/ 28 h 37"/>
                  <a:gd name="T50" fmla="*/ 517 w 2517"/>
                  <a:gd name="T51" fmla="*/ 26 h 37"/>
                  <a:gd name="T52" fmla="*/ 458 w 2517"/>
                  <a:gd name="T53" fmla="*/ 25 h 37"/>
                  <a:gd name="T54" fmla="*/ 218 w 2517"/>
                  <a:gd name="T55" fmla="*/ 23 h 37"/>
                  <a:gd name="T56" fmla="*/ 71 w 2517"/>
                  <a:gd name="T57" fmla="*/ 22 h 37"/>
                  <a:gd name="T58" fmla="*/ 20 w 2517"/>
                  <a:gd name="T59" fmla="*/ 21 h 37"/>
                  <a:gd name="T60" fmla="*/ 10 w 2517"/>
                  <a:gd name="T61" fmla="*/ 21 h 37"/>
                  <a:gd name="T62" fmla="*/ 3 w 2517"/>
                  <a:gd name="T63" fmla="*/ 18 h 37"/>
                  <a:gd name="T64" fmla="*/ 0 w 2517"/>
                  <a:gd name="T65" fmla="*/ 11 h 37"/>
                  <a:gd name="T66" fmla="*/ 10 w 2517"/>
                  <a:gd name="T67" fmla="*/ 1 h 37"/>
                  <a:gd name="T68" fmla="*/ 14 w 2517"/>
                  <a:gd name="T69" fmla="*/ 1 h 37"/>
                  <a:gd name="T70" fmla="*/ 41 w 2517"/>
                  <a:gd name="T71" fmla="*/ 1 h 37"/>
                  <a:gd name="T72" fmla="*/ 111 w 2517"/>
                  <a:gd name="T73" fmla="*/ 1 h 37"/>
                  <a:gd name="T74" fmla="*/ 355 w 2517"/>
                  <a:gd name="T75" fmla="*/ 1 h 37"/>
                  <a:gd name="T76" fmla="*/ 513 w 2517"/>
                  <a:gd name="T77" fmla="*/ 0 h 37"/>
                  <a:gd name="T78" fmla="*/ 681 w 2517"/>
                  <a:gd name="T79" fmla="*/ 0 h 37"/>
                  <a:gd name="T80" fmla="*/ 700 w 2517"/>
                  <a:gd name="T8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517" h="37">
                    <a:moveTo>
                      <a:pt x="700" y="0"/>
                    </a:moveTo>
                    <a:lnTo>
                      <a:pt x="897" y="0"/>
                    </a:lnTo>
                    <a:lnTo>
                      <a:pt x="1015" y="0"/>
                    </a:lnTo>
                    <a:lnTo>
                      <a:pt x="1105" y="0"/>
                    </a:lnTo>
                    <a:lnTo>
                      <a:pt x="1221" y="0"/>
                    </a:lnTo>
                    <a:lnTo>
                      <a:pt x="1316" y="1"/>
                    </a:lnTo>
                    <a:lnTo>
                      <a:pt x="1391" y="1"/>
                    </a:lnTo>
                    <a:lnTo>
                      <a:pt x="1511" y="1"/>
                    </a:lnTo>
                    <a:lnTo>
                      <a:pt x="1528" y="1"/>
                    </a:lnTo>
                    <a:lnTo>
                      <a:pt x="1669" y="2"/>
                    </a:lnTo>
                    <a:lnTo>
                      <a:pt x="1734" y="3"/>
                    </a:lnTo>
                    <a:lnTo>
                      <a:pt x="1929" y="4"/>
                    </a:lnTo>
                    <a:lnTo>
                      <a:pt x="1945" y="4"/>
                    </a:lnTo>
                    <a:lnTo>
                      <a:pt x="2109" y="4"/>
                    </a:lnTo>
                    <a:lnTo>
                      <a:pt x="2222" y="5"/>
                    </a:lnTo>
                    <a:lnTo>
                      <a:pt x="2267" y="5"/>
                    </a:lnTo>
                    <a:lnTo>
                      <a:pt x="2371" y="6"/>
                    </a:lnTo>
                    <a:lnTo>
                      <a:pt x="2399" y="6"/>
                    </a:lnTo>
                    <a:lnTo>
                      <a:pt x="2426" y="6"/>
                    </a:lnTo>
                    <a:lnTo>
                      <a:pt x="2455" y="6"/>
                    </a:lnTo>
                    <a:lnTo>
                      <a:pt x="2457" y="6"/>
                    </a:lnTo>
                    <a:lnTo>
                      <a:pt x="2501" y="10"/>
                    </a:lnTo>
                    <a:lnTo>
                      <a:pt x="2501" y="10"/>
                    </a:lnTo>
                    <a:lnTo>
                      <a:pt x="2512" y="15"/>
                    </a:lnTo>
                    <a:lnTo>
                      <a:pt x="2517" y="22"/>
                    </a:lnTo>
                    <a:lnTo>
                      <a:pt x="2517" y="22"/>
                    </a:lnTo>
                    <a:lnTo>
                      <a:pt x="2512" y="29"/>
                    </a:lnTo>
                    <a:lnTo>
                      <a:pt x="2501" y="33"/>
                    </a:lnTo>
                    <a:lnTo>
                      <a:pt x="2501" y="33"/>
                    </a:lnTo>
                    <a:lnTo>
                      <a:pt x="2457" y="37"/>
                    </a:lnTo>
                    <a:lnTo>
                      <a:pt x="2455" y="37"/>
                    </a:lnTo>
                    <a:lnTo>
                      <a:pt x="2426" y="37"/>
                    </a:lnTo>
                    <a:lnTo>
                      <a:pt x="2399" y="37"/>
                    </a:lnTo>
                    <a:lnTo>
                      <a:pt x="2371" y="37"/>
                    </a:lnTo>
                    <a:lnTo>
                      <a:pt x="2267" y="36"/>
                    </a:lnTo>
                    <a:lnTo>
                      <a:pt x="2222" y="36"/>
                    </a:lnTo>
                    <a:lnTo>
                      <a:pt x="2109" y="36"/>
                    </a:lnTo>
                    <a:lnTo>
                      <a:pt x="1945" y="36"/>
                    </a:lnTo>
                    <a:lnTo>
                      <a:pt x="1929" y="36"/>
                    </a:lnTo>
                    <a:lnTo>
                      <a:pt x="1734" y="35"/>
                    </a:lnTo>
                    <a:lnTo>
                      <a:pt x="1669" y="34"/>
                    </a:lnTo>
                    <a:lnTo>
                      <a:pt x="1527" y="34"/>
                    </a:lnTo>
                    <a:lnTo>
                      <a:pt x="1511" y="34"/>
                    </a:lnTo>
                    <a:lnTo>
                      <a:pt x="1391" y="33"/>
                    </a:lnTo>
                    <a:lnTo>
                      <a:pt x="1316" y="32"/>
                    </a:lnTo>
                    <a:lnTo>
                      <a:pt x="1221" y="32"/>
                    </a:lnTo>
                    <a:lnTo>
                      <a:pt x="1105" y="31"/>
                    </a:lnTo>
                    <a:lnTo>
                      <a:pt x="1015" y="30"/>
                    </a:lnTo>
                    <a:lnTo>
                      <a:pt x="897" y="29"/>
                    </a:lnTo>
                    <a:lnTo>
                      <a:pt x="700" y="28"/>
                    </a:lnTo>
                    <a:lnTo>
                      <a:pt x="681" y="28"/>
                    </a:lnTo>
                    <a:lnTo>
                      <a:pt x="517" y="26"/>
                    </a:lnTo>
                    <a:lnTo>
                      <a:pt x="513" y="26"/>
                    </a:lnTo>
                    <a:lnTo>
                      <a:pt x="458" y="25"/>
                    </a:lnTo>
                    <a:lnTo>
                      <a:pt x="355" y="24"/>
                    </a:lnTo>
                    <a:lnTo>
                      <a:pt x="218" y="23"/>
                    </a:lnTo>
                    <a:lnTo>
                      <a:pt x="111" y="22"/>
                    </a:lnTo>
                    <a:lnTo>
                      <a:pt x="71" y="22"/>
                    </a:lnTo>
                    <a:lnTo>
                      <a:pt x="40" y="21"/>
                    </a:lnTo>
                    <a:lnTo>
                      <a:pt x="20" y="21"/>
                    </a:lnTo>
                    <a:lnTo>
                      <a:pt x="14" y="21"/>
                    </a:lnTo>
                    <a:lnTo>
                      <a:pt x="10" y="21"/>
                    </a:lnTo>
                    <a:lnTo>
                      <a:pt x="10" y="21"/>
                    </a:lnTo>
                    <a:lnTo>
                      <a:pt x="3" y="18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3" y="4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14" y="1"/>
                    </a:lnTo>
                    <a:lnTo>
                      <a:pt x="20" y="1"/>
                    </a:lnTo>
                    <a:lnTo>
                      <a:pt x="41" y="1"/>
                    </a:lnTo>
                    <a:lnTo>
                      <a:pt x="71" y="1"/>
                    </a:lnTo>
                    <a:lnTo>
                      <a:pt x="111" y="1"/>
                    </a:lnTo>
                    <a:lnTo>
                      <a:pt x="218" y="1"/>
                    </a:lnTo>
                    <a:lnTo>
                      <a:pt x="355" y="1"/>
                    </a:lnTo>
                    <a:lnTo>
                      <a:pt x="458" y="1"/>
                    </a:lnTo>
                    <a:lnTo>
                      <a:pt x="513" y="0"/>
                    </a:lnTo>
                    <a:lnTo>
                      <a:pt x="517" y="0"/>
                    </a:lnTo>
                    <a:lnTo>
                      <a:pt x="681" y="0"/>
                    </a:lnTo>
                    <a:lnTo>
                      <a:pt x="700" y="0"/>
                    </a:lnTo>
                    <a:lnTo>
                      <a:pt x="700" y="0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145">
                <a:extLst>
                  <a:ext uri="{FF2B5EF4-FFF2-40B4-BE49-F238E27FC236}">
                    <a16:creationId xmlns:a16="http://schemas.microsoft.com/office/drawing/2014/main" id="{A17CBC52-6E80-7AA4-0701-6293A76946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50313" y="8815389"/>
                <a:ext cx="242888" cy="315913"/>
              </a:xfrm>
              <a:custGeom>
                <a:avLst/>
                <a:gdLst>
                  <a:gd name="T0" fmla="*/ 113 w 153"/>
                  <a:gd name="T1" fmla="*/ 1 h 199"/>
                  <a:gd name="T2" fmla="*/ 118 w 153"/>
                  <a:gd name="T3" fmla="*/ 3 h 199"/>
                  <a:gd name="T4" fmla="*/ 123 w 153"/>
                  <a:gd name="T5" fmla="*/ 6 h 199"/>
                  <a:gd name="T6" fmla="*/ 127 w 153"/>
                  <a:gd name="T7" fmla="*/ 9 h 199"/>
                  <a:gd name="T8" fmla="*/ 131 w 153"/>
                  <a:gd name="T9" fmla="*/ 14 h 199"/>
                  <a:gd name="T10" fmla="*/ 133 w 153"/>
                  <a:gd name="T11" fmla="*/ 18 h 199"/>
                  <a:gd name="T12" fmla="*/ 136 w 153"/>
                  <a:gd name="T13" fmla="*/ 20 h 199"/>
                  <a:gd name="T14" fmla="*/ 140 w 153"/>
                  <a:gd name="T15" fmla="*/ 21 h 199"/>
                  <a:gd name="T16" fmla="*/ 143 w 153"/>
                  <a:gd name="T17" fmla="*/ 24 h 199"/>
                  <a:gd name="T18" fmla="*/ 146 w 153"/>
                  <a:gd name="T19" fmla="*/ 26 h 199"/>
                  <a:gd name="T20" fmla="*/ 151 w 153"/>
                  <a:gd name="T21" fmla="*/ 36 h 199"/>
                  <a:gd name="T22" fmla="*/ 152 w 153"/>
                  <a:gd name="T23" fmla="*/ 39 h 199"/>
                  <a:gd name="T24" fmla="*/ 153 w 153"/>
                  <a:gd name="T25" fmla="*/ 43 h 199"/>
                  <a:gd name="T26" fmla="*/ 153 w 153"/>
                  <a:gd name="T27" fmla="*/ 49 h 199"/>
                  <a:gd name="T28" fmla="*/ 153 w 153"/>
                  <a:gd name="T29" fmla="*/ 56 h 199"/>
                  <a:gd name="T30" fmla="*/ 151 w 153"/>
                  <a:gd name="T31" fmla="*/ 64 h 199"/>
                  <a:gd name="T32" fmla="*/ 150 w 153"/>
                  <a:gd name="T33" fmla="*/ 70 h 199"/>
                  <a:gd name="T34" fmla="*/ 147 w 153"/>
                  <a:gd name="T35" fmla="*/ 77 h 199"/>
                  <a:gd name="T36" fmla="*/ 144 w 153"/>
                  <a:gd name="T37" fmla="*/ 85 h 199"/>
                  <a:gd name="T38" fmla="*/ 141 w 153"/>
                  <a:gd name="T39" fmla="*/ 92 h 199"/>
                  <a:gd name="T40" fmla="*/ 136 w 153"/>
                  <a:gd name="T41" fmla="*/ 100 h 199"/>
                  <a:gd name="T42" fmla="*/ 132 w 153"/>
                  <a:gd name="T43" fmla="*/ 107 h 199"/>
                  <a:gd name="T44" fmla="*/ 127 w 153"/>
                  <a:gd name="T45" fmla="*/ 114 h 199"/>
                  <a:gd name="T46" fmla="*/ 122 w 153"/>
                  <a:gd name="T47" fmla="*/ 121 h 199"/>
                  <a:gd name="T48" fmla="*/ 116 w 153"/>
                  <a:gd name="T49" fmla="*/ 129 h 199"/>
                  <a:gd name="T50" fmla="*/ 111 w 153"/>
                  <a:gd name="T51" fmla="*/ 136 h 199"/>
                  <a:gd name="T52" fmla="*/ 104 w 153"/>
                  <a:gd name="T53" fmla="*/ 143 h 199"/>
                  <a:gd name="T54" fmla="*/ 98 w 153"/>
                  <a:gd name="T55" fmla="*/ 150 h 199"/>
                  <a:gd name="T56" fmla="*/ 93 w 153"/>
                  <a:gd name="T57" fmla="*/ 156 h 199"/>
                  <a:gd name="T58" fmla="*/ 86 w 153"/>
                  <a:gd name="T59" fmla="*/ 162 h 199"/>
                  <a:gd name="T60" fmla="*/ 81 w 153"/>
                  <a:gd name="T61" fmla="*/ 167 h 199"/>
                  <a:gd name="T62" fmla="*/ 75 w 153"/>
                  <a:gd name="T63" fmla="*/ 172 h 199"/>
                  <a:gd name="T64" fmla="*/ 69 w 153"/>
                  <a:gd name="T65" fmla="*/ 177 h 199"/>
                  <a:gd name="T66" fmla="*/ 64 w 153"/>
                  <a:gd name="T67" fmla="*/ 181 h 199"/>
                  <a:gd name="T68" fmla="*/ 57 w 153"/>
                  <a:gd name="T69" fmla="*/ 185 h 199"/>
                  <a:gd name="T70" fmla="*/ 52 w 153"/>
                  <a:gd name="T71" fmla="*/ 188 h 199"/>
                  <a:gd name="T72" fmla="*/ 46 w 153"/>
                  <a:gd name="T73" fmla="*/ 190 h 199"/>
                  <a:gd name="T74" fmla="*/ 34 w 153"/>
                  <a:gd name="T75" fmla="*/ 198 h 199"/>
                  <a:gd name="T76" fmla="*/ 0 w 153"/>
                  <a:gd name="T77" fmla="*/ 188 h 199"/>
                  <a:gd name="T78" fmla="*/ 7 w 153"/>
                  <a:gd name="T79" fmla="*/ 174 h 199"/>
                  <a:gd name="T80" fmla="*/ 8 w 153"/>
                  <a:gd name="T81" fmla="*/ 173 h 199"/>
                  <a:gd name="T82" fmla="*/ 8 w 153"/>
                  <a:gd name="T83" fmla="*/ 171 h 199"/>
                  <a:gd name="T84" fmla="*/ 8 w 153"/>
                  <a:gd name="T85" fmla="*/ 168 h 199"/>
                  <a:gd name="T86" fmla="*/ 7 w 153"/>
                  <a:gd name="T87" fmla="*/ 163 h 199"/>
                  <a:gd name="T88" fmla="*/ 7 w 153"/>
                  <a:gd name="T89" fmla="*/ 160 h 199"/>
                  <a:gd name="T90" fmla="*/ 10 w 153"/>
                  <a:gd name="T91" fmla="*/ 156 h 199"/>
                  <a:gd name="T92" fmla="*/ 15 w 153"/>
                  <a:gd name="T93" fmla="*/ 149 h 199"/>
                  <a:gd name="T94" fmla="*/ 19 w 153"/>
                  <a:gd name="T95" fmla="*/ 139 h 199"/>
                  <a:gd name="T96" fmla="*/ 25 w 153"/>
                  <a:gd name="T97" fmla="*/ 129 h 199"/>
                  <a:gd name="T98" fmla="*/ 30 w 153"/>
                  <a:gd name="T99" fmla="*/ 117 h 199"/>
                  <a:gd name="T100" fmla="*/ 41 w 153"/>
                  <a:gd name="T101" fmla="*/ 92 h 199"/>
                  <a:gd name="T102" fmla="*/ 52 w 153"/>
                  <a:gd name="T103" fmla="*/ 65 h 199"/>
                  <a:gd name="T104" fmla="*/ 56 w 153"/>
                  <a:gd name="T105" fmla="*/ 56 h 199"/>
                  <a:gd name="T106" fmla="*/ 60 w 153"/>
                  <a:gd name="T107" fmla="*/ 48 h 199"/>
                  <a:gd name="T108" fmla="*/ 63 w 153"/>
                  <a:gd name="T109" fmla="*/ 44 h 199"/>
                  <a:gd name="T110" fmla="*/ 69 w 153"/>
                  <a:gd name="T111" fmla="*/ 32 h 199"/>
                  <a:gd name="T112" fmla="*/ 75 w 153"/>
                  <a:gd name="T113" fmla="*/ 24 h 199"/>
                  <a:gd name="T114" fmla="*/ 79 w 153"/>
                  <a:gd name="T115" fmla="*/ 18 h 199"/>
                  <a:gd name="T116" fmla="*/ 83 w 153"/>
                  <a:gd name="T117" fmla="*/ 14 h 199"/>
                  <a:gd name="T118" fmla="*/ 86 w 153"/>
                  <a:gd name="T119" fmla="*/ 9 h 199"/>
                  <a:gd name="T120" fmla="*/ 92 w 153"/>
                  <a:gd name="T121" fmla="*/ 5 h 199"/>
                  <a:gd name="T122" fmla="*/ 99 w 153"/>
                  <a:gd name="T123" fmla="*/ 2 h 199"/>
                  <a:gd name="T124" fmla="*/ 103 w 153"/>
                  <a:gd name="T125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53" h="199">
                    <a:moveTo>
                      <a:pt x="108" y="0"/>
                    </a:moveTo>
                    <a:lnTo>
                      <a:pt x="109" y="0"/>
                    </a:lnTo>
                    <a:lnTo>
                      <a:pt x="109" y="0"/>
                    </a:lnTo>
                    <a:lnTo>
                      <a:pt x="110" y="0"/>
                    </a:lnTo>
                    <a:lnTo>
                      <a:pt x="111" y="0"/>
                    </a:lnTo>
                    <a:lnTo>
                      <a:pt x="111" y="0"/>
                    </a:lnTo>
                    <a:lnTo>
                      <a:pt x="112" y="0"/>
                    </a:lnTo>
                    <a:lnTo>
                      <a:pt x="113" y="1"/>
                    </a:lnTo>
                    <a:lnTo>
                      <a:pt x="113" y="1"/>
                    </a:lnTo>
                    <a:lnTo>
                      <a:pt x="113" y="1"/>
                    </a:lnTo>
                    <a:lnTo>
                      <a:pt x="114" y="1"/>
                    </a:lnTo>
                    <a:lnTo>
                      <a:pt x="114" y="1"/>
                    </a:lnTo>
                    <a:lnTo>
                      <a:pt x="115" y="1"/>
                    </a:lnTo>
                    <a:lnTo>
                      <a:pt x="116" y="2"/>
                    </a:lnTo>
                    <a:lnTo>
                      <a:pt x="117" y="2"/>
                    </a:lnTo>
                    <a:lnTo>
                      <a:pt x="117" y="2"/>
                    </a:lnTo>
                    <a:lnTo>
                      <a:pt x="118" y="2"/>
                    </a:lnTo>
                    <a:lnTo>
                      <a:pt x="118" y="3"/>
                    </a:lnTo>
                    <a:lnTo>
                      <a:pt x="119" y="3"/>
                    </a:lnTo>
                    <a:lnTo>
                      <a:pt x="120" y="3"/>
                    </a:lnTo>
                    <a:lnTo>
                      <a:pt x="120" y="4"/>
                    </a:lnTo>
                    <a:lnTo>
                      <a:pt x="121" y="4"/>
                    </a:lnTo>
                    <a:lnTo>
                      <a:pt x="122" y="4"/>
                    </a:lnTo>
                    <a:lnTo>
                      <a:pt x="122" y="5"/>
                    </a:lnTo>
                    <a:lnTo>
                      <a:pt x="122" y="5"/>
                    </a:lnTo>
                    <a:lnTo>
                      <a:pt x="122" y="6"/>
                    </a:lnTo>
                    <a:lnTo>
                      <a:pt x="123" y="6"/>
                    </a:lnTo>
                    <a:lnTo>
                      <a:pt x="123" y="6"/>
                    </a:lnTo>
                    <a:lnTo>
                      <a:pt x="124" y="6"/>
                    </a:lnTo>
                    <a:lnTo>
                      <a:pt x="124" y="6"/>
                    </a:lnTo>
                    <a:lnTo>
                      <a:pt x="125" y="7"/>
                    </a:lnTo>
                    <a:lnTo>
                      <a:pt x="125" y="7"/>
                    </a:lnTo>
                    <a:lnTo>
                      <a:pt x="126" y="8"/>
                    </a:lnTo>
                    <a:lnTo>
                      <a:pt x="126" y="8"/>
                    </a:lnTo>
                    <a:lnTo>
                      <a:pt x="127" y="9"/>
                    </a:lnTo>
                    <a:lnTo>
                      <a:pt x="127" y="9"/>
                    </a:lnTo>
                    <a:lnTo>
                      <a:pt x="128" y="10"/>
                    </a:lnTo>
                    <a:lnTo>
                      <a:pt x="128" y="10"/>
                    </a:lnTo>
                    <a:lnTo>
                      <a:pt x="129" y="11"/>
                    </a:lnTo>
                    <a:lnTo>
                      <a:pt x="129" y="11"/>
                    </a:lnTo>
                    <a:lnTo>
                      <a:pt x="130" y="12"/>
                    </a:lnTo>
                    <a:lnTo>
                      <a:pt x="130" y="12"/>
                    </a:lnTo>
                    <a:lnTo>
                      <a:pt x="130" y="13"/>
                    </a:lnTo>
                    <a:lnTo>
                      <a:pt x="131" y="13"/>
                    </a:lnTo>
                    <a:lnTo>
                      <a:pt x="131" y="14"/>
                    </a:lnTo>
                    <a:lnTo>
                      <a:pt x="131" y="14"/>
                    </a:lnTo>
                    <a:lnTo>
                      <a:pt x="132" y="15"/>
                    </a:lnTo>
                    <a:lnTo>
                      <a:pt x="132" y="15"/>
                    </a:lnTo>
                    <a:lnTo>
                      <a:pt x="132" y="15"/>
                    </a:lnTo>
                    <a:lnTo>
                      <a:pt x="132" y="15"/>
                    </a:lnTo>
                    <a:lnTo>
                      <a:pt x="132" y="16"/>
                    </a:lnTo>
                    <a:lnTo>
                      <a:pt x="132" y="17"/>
                    </a:lnTo>
                    <a:lnTo>
                      <a:pt x="132" y="17"/>
                    </a:lnTo>
                    <a:lnTo>
                      <a:pt x="133" y="18"/>
                    </a:lnTo>
                    <a:lnTo>
                      <a:pt x="133" y="18"/>
                    </a:lnTo>
                    <a:lnTo>
                      <a:pt x="133" y="19"/>
                    </a:lnTo>
                    <a:lnTo>
                      <a:pt x="133" y="19"/>
                    </a:lnTo>
                    <a:lnTo>
                      <a:pt x="133" y="19"/>
                    </a:lnTo>
                    <a:lnTo>
                      <a:pt x="133" y="19"/>
                    </a:lnTo>
                    <a:lnTo>
                      <a:pt x="134" y="19"/>
                    </a:lnTo>
                    <a:lnTo>
                      <a:pt x="135" y="19"/>
                    </a:lnTo>
                    <a:lnTo>
                      <a:pt x="135" y="20"/>
                    </a:lnTo>
                    <a:lnTo>
                      <a:pt x="136" y="20"/>
                    </a:lnTo>
                    <a:lnTo>
                      <a:pt x="136" y="20"/>
                    </a:lnTo>
                    <a:lnTo>
                      <a:pt x="137" y="20"/>
                    </a:lnTo>
                    <a:lnTo>
                      <a:pt x="137" y="20"/>
                    </a:lnTo>
                    <a:lnTo>
                      <a:pt x="138" y="20"/>
                    </a:lnTo>
                    <a:lnTo>
                      <a:pt x="138" y="20"/>
                    </a:lnTo>
                    <a:lnTo>
                      <a:pt x="139" y="21"/>
                    </a:lnTo>
                    <a:lnTo>
                      <a:pt x="139" y="21"/>
                    </a:lnTo>
                    <a:lnTo>
                      <a:pt x="140" y="21"/>
                    </a:lnTo>
                    <a:lnTo>
                      <a:pt x="140" y="21"/>
                    </a:lnTo>
                    <a:lnTo>
                      <a:pt x="141" y="22"/>
                    </a:lnTo>
                    <a:lnTo>
                      <a:pt x="141" y="22"/>
                    </a:lnTo>
                    <a:lnTo>
                      <a:pt x="142" y="22"/>
                    </a:lnTo>
                    <a:lnTo>
                      <a:pt x="142" y="22"/>
                    </a:lnTo>
                    <a:lnTo>
                      <a:pt x="142" y="23"/>
                    </a:lnTo>
                    <a:lnTo>
                      <a:pt x="142" y="23"/>
                    </a:lnTo>
                    <a:lnTo>
                      <a:pt x="142" y="23"/>
                    </a:lnTo>
                    <a:lnTo>
                      <a:pt x="143" y="24"/>
                    </a:lnTo>
                    <a:lnTo>
                      <a:pt x="143" y="24"/>
                    </a:lnTo>
                    <a:lnTo>
                      <a:pt x="144" y="24"/>
                    </a:lnTo>
                    <a:lnTo>
                      <a:pt x="144" y="25"/>
                    </a:lnTo>
                    <a:lnTo>
                      <a:pt x="144" y="25"/>
                    </a:lnTo>
                    <a:lnTo>
                      <a:pt x="144" y="25"/>
                    </a:lnTo>
                    <a:lnTo>
                      <a:pt x="145" y="25"/>
                    </a:lnTo>
                    <a:lnTo>
                      <a:pt x="145" y="25"/>
                    </a:lnTo>
                    <a:lnTo>
                      <a:pt x="145" y="25"/>
                    </a:lnTo>
                    <a:lnTo>
                      <a:pt x="145" y="25"/>
                    </a:lnTo>
                    <a:lnTo>
                      <a:pt x="146" y="26"/>
                    </a:lnTo>
                    <a:lnTo>
                      <a:pt x="147" y="27"/>
                    </a:lnTo>
                    <a:lnTo>
                      <a:pt x="148" y="29"/>
                    </a:lnTo>
                    <a:lnTo>
                      <a:pt x="149" y="30"/>
                    </a:lnTo>
                    <a:lnTo>
                      <a:pt x="150" y="32"/>
                    </a:lnTo>
                    <a:lnTo>
                      <a:pt x="151" y="33"/>
                    </a:lnTo>
                    <a:lnTo>
                      <a:pt x="151" y="35"/>
                    </a:lnTo>
                    <a:lnTo>
                      <a:pt x="151" y="35"/>
                    </a:lnTo>
                    <a:lnTo>
                      <a:pt x="151" y="35"/>
                    </a:lnTo>
                    <a:lnTo>
                      <a:pt x="151" y="36"/>
                    </a:lnTo>
                    <a:lnTo>
                      <a:pt x="151" y="36"/>
                    </a:lnTo>
                    <a:lnTo>
                      <a:pt x="151" y="36"/>
                    </a:lnTo>
                    <a:lnTo>
                      <a:pt x="151" y="37"/>
                    </a:lnTo>
                    <a:lnTo>
                      <a:pt x="151" y="37"/>
                    </a:lnTo>
                    <a:lnTo>
                      <a:pt x="151" y="38"/>
                    </a:lnTo>
                    <a:lnTo>
                      <a:pt x="152" y="38"/>
                    </a:lnTo>
                    <a:lnTo>
                      <a:pt x="152" y="39"/>
                    </a:lnTo>
                    <a:lnTo>
                      <a:pt x="152" y="39"/>
                    </a:lnTo>
                    <a:lnTo>
                      <a:pt x="152" y="39"/>
                    </a:lnTo>
                    <a:lnTo>
                      <a:pt x="152" y="40"/>
                    </a:lnTo>
                    <a:lnTo>
                      <a:pt x="152" y="40"/>
                    </a:lnTo>
                    <a:lnTo>
                      <a:pt x="152" y="41"/>
                    </a:lnTo>
                    <a:lnTo>
                      <a:pt x="152" y="41"/>
                    </a:lnTo>
                    <a:lnTo>
                      <a:pt x="152" y="41"/>
                    </a:lnTo>
                    <a:lnTo>
                      <a:pt x="152" y="42"/>
                    </a:lnTo>
                    <a:lnTo>
                      <a:pt x="153" y="42"/>
                    </a:lnTo>
                    <a:lnTo>
                      <a:pt x="153" y="43"/>
                    </a:lnTo>
                    <a:lnTo>
                      <a:pt x="153" y="43"/>
                    </a:lnTo>
                    <a:lnTo>
                      <a:pt x="153" y="44"/>
                    </a:lnTo>
                    <a:lnTo>
                      <a:pt x="153" y="44"/>
                    </a:lnTo>
                    <a:lnTo>
                      <a:pt x="153" y="44"/>
                    </a:lnTo>
                    <a:lnTo>
                      <a:pt x="153" y="45"/>
                    </a:lnTo>
                    <a:lnTo>
                      <a:pt x="153" y="46"/>
                    </a:lnTo>
                    <a:lnTo>
                      <a:pt x="153" y="47"/>
                    </a:lnTo>
                    <a:lnTo>
                      <a:pt x="153" y="48"/>
                    </a:lnTo>
                    <a:lnTo>
                      <a:pt x="153" y="49"/>
                    </a:lnTo>
                    <a:lnTo>
                      <a:pt x="153" y="49"/>
                    </a:lnTo>
                    <a:lnTo>
                      <a:pt x="153" y="50"/>
                    </a:lnTo>
                    <a:lnTo>
                      <a:pt x="153" y="51"/>
                    </a:lnTo>
                    <a:lnTo>
                      <a:pt x="153" y="52"/>
                    </a:lnTo>
                    <a:lnTo>
                      <a:pt x="153" y="53"/>
                    </a:lnTo>
                    <a:lnTo>
                      <a:pt x="153" y="54"/>
                    </a:lnTo>
                    <a:lnTo>
                      <a:pt x="153" y="54"/>
                    </a:lnTo>
                    <a:lnTo>
                      <a:pt x="153" y="55"/>
                    </a:lnTo>
                    <a:lnTo>
                      <a:pt x="153" y="55"/>
                    </a:lnTo>
                    <a:lnTo>
                      <a:pt x="153" y="56"/>
                    </a:lnTo>
                    <a:lnTo>
                      <a:pt x="152" y="57"/>
                    </a:lnTo>
                    <a:lnTo>
                      <a:pt x="152" y="58"/>
                    </a:lnTo>
                    <a:lnTo>
                      <a:pt x="152" y="59"/>
                    </a:lnTo>
                    <a:lnTo>
                      <a:pt x="152" y="60"/>
                    </a:lnTo>
                    <a:lnTo>
                      <a:pt x="152" y="61"/>
                    </a:lnTo>
                    <a:lnTo>
                      <a:pt x="152" y="62"/>
                    </a:lnTo>
                    <a:lnTo>
                      <a:pt x="152" y="62"/>
                    </a:lnTo>
                    <a:lnTo>
                      <a:pt x="151" y="63"/>
                    </a:lnTo>
                    <a:lnTo>
                      <a:pt x="151" y="64"/>
                    </a:lnTo>
                    <a:lnTo>
                      <a:pt x="151" y="64"/>
                    </a:lnTo>
                    <a:lnTo>
                      <a:pt x="151" y="64"/>
                    </a:lnTo>
                    <a:lnTo>
                      <a:pt x="151" y="65"/>
                    </a:lnTo>
                    <a:lnTo>
                      <a:pt x="151" y="66"/>
                    </a:lnTo>
                    <a:lnTo>
                      <a:pt x="151" y="67"/>
                    </a:lnTo>
                    <a:lnTo>
                      <a:pt x="151" y="68"/>
                    </a:lnTo>
                    <a:lnTo>
                      <a:pt x="151" y="69"/>
                    </a:lnTo>
                    <a:lnTo>
                      <a:pt x="150" y="69"/>
                    </a:lnTo>
                    <a:lnTo>
                      <a:pt x="150" y="70"/>
                    </a:lnTo>
                    <a:lnTo>
                      <a:pt x="150" y="71"/>
                    </a:lnTo>
                    <a:lnTo>
                      <a:pt x="150" y="72"/>
                    </a:lnTo>
                    <a:lnTo>
                      <a:pt x="149" y="73"/>
                    </a:lnTo>
                    <a:lnTo>
                      <a:pt x="149" y="73"/>
                    </a:lnTo>
                    <a:lnTo>
                      <a:pt x="149" y="74"/>
                    </a:lnTo>
                    <a:lnTo>
                      <a:pt x="148" y="75"/>
                    </a:lnTo>
                    <a:lnTo>
                      <a:pt x="148" y="76"/>
                    </a:lnTo>
                    <a:lnTo>
                      <a:pt x="148" y="77"/>
                    </a:lnTo>
                    <a:lnTo>
                      <a:pt x="147" y="77"/>
                    </a:lnTo>
                    <a:lnTo>
                      <a:pt x="147" y="78"/>
                    </a:lnTo>
                    <a:lnTo>
                      <a:pt x="146" y="79"/>
                    </a:lnTo>
                    <a:lnTo>
                      <a:pt x="146" y="80"/>
                    </a:lnTo>
                    <a:lnTo>
                      <a:pt x="146" y="81"/>
                    </a:lnTo>
                    <a:lnTo>
                      <a:pt x="145" y="82"/>
                    </a:lnTo>
                    <a:lnTo>
                      <a:pt x="145" y="83"/>
                    </a:lnTo>
                    <a:lnTo>
                      <a:pt x="145" y="83"/>
                    </a:lnTo>
                    <a:lnTo>
                      <a:pt x="144" y="84"/>
                    </a:lnTo>
                    <a:lnTo>
                      <a:pt x="144" y="85"/>
                    </a:lnTo>
                    <a:lnTo>
                      <a:pt x="143" y="86"/>
                    </a:lnTo>
                    <a:lnTo>
                      <a:pt x="143" y="87"/>
                    </a:lnTo>
                    <a:lnTo>
                      <a:pt x="142" y="87"/>
                    </a:lnTo>
                    <a:lnTo>
                      <a:pt x="142" y="88"/>
                    </a:lnTo>
                    <a:lnTo>
                      <a:pt x="142" y="89"/>
                    </a:lnTo>
                    <a:lnTo>
                      <a:pt x="142" y="90"/>
                    </a:lnTo>
                    <a:lnTo>
                      <a:pt x="142" y="91"/>
                    </a:lnTo>
                    <a:lnTo>
                      <a:pt x="141" y="92"/>
                    </a:lnTo>
                    <a:lnTo>
                      <a:pt x="141" y="92"/>
                    </a:lnTo>
                    <a:lnTo>
                      <a:pt x="140" y="93"/>
                    </a:lnTo>
                    <a:lnTo>
                      <a:pt x="140" y="94"/>
                    </a:lnTo>
                    <a:lnTo>
                      <a:pt x="139" y="95"/>
                    </a:lnTo>
                    <a:lnTo>
                      <a:pt x="139" y="96"/>
                    </a:lnTo>
                    <a:lnTo>
                      <a:pt x="138" y="97"/>
                    </a:lnTo>
                    <a:lnTo>
                      <a:pt x="138" y="98"/>
                    </a:lnTo>
                    <a:lnTo>
                      <a:pt x="137" y="99"/>
                    </a:lnTo>
                    <a:lnTo>
                      <a:pt x="137" y="99"/>
                    </a:lnTo>
                    <a:lnTo>
                      <a:pt x="136" y="100"/>
                    </a:lnTo>
                    <a:lnTo>
                      <a:pt x="135" y="101"/>
                    </a:lnTo>
                    <a:lnTo>
                      <a:pt x="135" y="102"/>
                    </a:lnTo>
                    <a:lnTo>
                      <a:pt x="134" y="102"/>
                    </a:lnTo>
                    <a:lnTo>
                      <a:pt x="134" y="103"/>
                    </a:lnTo>
                    <a:lnTo>
                      <a:pt x="133" y="104"/>
                    </a:lnTo>
                    <a:lnTo>
                      <a:pt x="133" y="105"/>
                    </a:lnTo>
                    <a:lnTo>
                      <a:pt x="132" y="106"/>
                    </a:lnTo>
                    <a:lnTo>
                      <a:pt x="132" y="107"/>
                    </a:lnTo>
                    <a:lnTo>
                      <a:pt x="132" y="107"/>
                    </a:lnTo>
                    <a:lnTo>
                      <a:pt x="132" y="108"/>
                    </a:lnTo>
                    <a:lnTo>
                      <a:pt x="131" y="109"/>
                    </a:lnTo>
                    <a:lnTo>
                      <a:pt x="131" y="110"/>
                    </a:lnTo>
                    <a:lnTo>
                      <a:pt x="130" y="110"/>
                    </a:lnTo>
                    <a:lnTo>
                      <a:pt x="129" y="111"/>
                    </a:lnTo>
                    <a:lnTo>
                      <a:pt x="129" y="112"/>
                    </a:lnTo>
                    <a:lnTo>
                      <a:pt x="128" y="112"/>
                    </a:lnTo>
                    <a:lnTo>
                      <a:pt x="128" y="113"/>
                    </a:lnTo>
                    <a:lnTo>
                      <a:pt x="127" y="114"/>
                    </a:lnTo>
                    <a:lnTo>
                      <a:pt x="126" y="115"/>
                    </a:lnTo>
                    <a:lnTo>
                      <a:pt x="126" y="116"/>
                    </a:lnTo>
                    <a:lnTo>
                      <a:pt x="125" y="117"/>
                    </a:lnTo>
                    <a:lnTo>
                      <a:pt x="124" y="118"/>
                    </a:lnTo>
                    <a:lnTo>
                      <a:pt x="124" y="119"/>
                    </a:lnTo>
                    <a:lnTo>
                      <a:pt x="123" y="120"/>
                    </a:lnTo>
                    <a:lnTo>
                      <a:pt x="122" y="120"/>
                    </a:lnTo>
                    <a:lnTo>
                      <a:pt x="122" y="121"/>
                    </a:lnTo>
                    <a:lnTo>
                      <a:pt x="122" y="121"/>
                    </a:lnTo>
                    <a:lnTo>
                      <a:pt x="121" y="122"/>
                    </a:lnTo>
                    <a:lnTo>
                      <a:pt x="121" y="123"/>
                    </a:lnTo>
                    <a:lnTo>
                      <a:pt x="120" y="124"/>
                    </a:lnTo>
                    <a:lnTo>
                      <a:pt x="119" y="125"/>
                    </a:lnTo>
                    <a:lnTo>
                      <a:pt x="119" y="126"/>
                    </a:lnTo>
                    <a:lnTo>
                      <a:pt x="118" y="127"/>
                    </a:lnTo>
                    <a:lnTo>
                      <a:pt x="117" y="128"/>
                    </a:lnTo>
                    <a:lnTo>
                      <a:pt x="117" y="128"/>
                    </a:lnTo>
                    <a:lnTo>
                      <a:pt x="116" y="129"/>
                    </a:lnTo>
                    <a:lnTo>
                      <a:pt x="115" y="130"/>
                    </a:lnTo>
                    <a:lnTo>
                      <a:pt x="115" y="131"/>
                    </a:lnTo>
                    <a:lnTo>
                      <a:pt x="114" y="131"/>
                    </a:lnTo>
                    <a:lnTo>
                      <a:pt x="113" y="132"/>
                    </a:lnTo>
                    <a:lnTo>
                      <a:pt x="113" y="133"/>
                    </a:lnTo>
                    <a:lnTo>
                      <a:pt x="113" y="134"/>
                    </a:lnTo>
                    <a:lnTo>
                      <a:pt x="112" y="134"/>
                    </a:lnTo>
                    <a:lnTo>
                      <a:pt x="111" y="135"/>
                    </a:lnTo>
                    <a:lnTo>
                      <a:pt x="111" y="136"/>
                    </a:lnTo>
                    <a:lnTo>
                      <a:pt x="110" y="137"/>
                    </a:lnTo>
                    <a:lnTo>
                      <a:pt x="109" y="138"/>
                    </a:lnTo>
                    <a:lnTo>
                      <a:pt x="108" y="139"/>
                    </a:lnTo>
                    <a:lnTo>
                      <a:pt x="108" y="140"/>
                    </a:lnTo>
                    <a:lnTo>
                      <a:pt x="107" y="140"/>
                    </a:lnTo>
                    <a:lnTo>
                      <a:pt x="106" y="140"/>
                    </a:lnTo>
                    <a:lnTo>
                      <a:pt x="106" y="141"/>
                    </a:lnTo>
                    <a:lnTo>
                      <a:pt x="105" y="142"/>
                    </a:lnTo>
                    <a:lnTo>
                      <a:pt x="104" y="143"/>
                    </a:lnTo>
                    <a:lnTo>
                      <a:pt x="103" y="144"/>
                    </a:lnTo>
                    <a:lnTo>
                      <a:pt x="103" y="144"/>
                    </a:lnTo>
                    <a:lnTo>
                      <a:pt x="103" y="145"/>
                    </a:lnTo>
                    <a:lnTo>
                      <a:pt x="102" y="146"/>
                    </a:lnTo>
                    <a:lnTo>
                      <a:pt x="101" y="147"/>
                    </a:lnTo>
                    <a:lnTo>
                      <a:pt x="101" y="148"/>
                    </a:lnTo>
                    <a:lnTo>
                      <a:pt x="100" y="149"/>
                    </a:lnTo>
                    <a:lnTo>
                      <a:pt x="99" y="149"/>
                    </a:lnTo>
                    <a:lnTo>
                      <a:pt x="98" y="150"/>
                    </a:lnTo>
                    <a:lnTo>
                      <a:pt x="98" y="150"/>
                    </a:lnTo>
                    <a:lnTo>
                      <a:pt x="97" y="151"/>
                    </a:lnTo>
                    <a:lnTo>
                      <a:pt x="96" y="152"/>
                    </a:lnTo>
                    <a:lnTo>
                      <a:pt x="95" y="152"/>
                    </a:lnTo>
                    <a:lnTo>
                      <a:pt x="95" y="153"/>
                    </a:lnTo>
                    <a:lnTo>
                      <a:pt x="94" y="154"/>
                    </a:lnTo>
                    <a:lnTo>
                      <a:pt x="94" y="155"/>
                    </a:lnTo>
                    <a:lnTo>
                      <a:pt x="93" y="155"/>
                    </a:lnTo>
                    <a:lnTo>
                      <a:pt x="93" y="156"/>
                    </a:lnTo>
                    <a:lnTo>
                      <a:pt x="92" y="157"/>
                    </a:lnTo>
                    <a:lnTo>
                      <a:pt x="91" y="158"/>
                    </a:lnTo>
                    <a:lnTo>
                      <a:pt x="90" y="158"/>
                    </a:lnTo>
                    <a:lnTo>
                      <a:pt x="90" y="159"/>
                    </a:lnTo>
                    <a:lnTo>
                      <a:pt x="89" y="160"/>
                    </a:lnTo>
                    <a:lnTo>
                      <a:pt x="88" y="160"/>
                    </a:lnTo>
                    <a:lnTo>
                      <a:pt x="88" y="160"/>
                    </a:lnTo>
                    <a:lnTo>
                      <a:pt x="87" y="161"/>
                    </a:lnTo>
                    <a:lnTo>
                      <a:pt x="86" y="162"/>
                    </a:lnTo>
                    <a:lnTo>
                      <a:pt x="85" y="163"/>
                    </a:lnTo>
                    <a:lnTo>
                      <a:pt x="85" y="163"/>
                    </a:lnTo>
                    <a:lnTo>
                      <a:pt x="84" y="164"/>
                    </a:lnTo>
                    <a:lnTo>
                      <a:pt x="84" y="165"/>
                    </a:lnTo>
                    <a:lnTo>
                      <a:pt x="84" y="165"/>
                    </a:lnTo>
                    <a:lnTo>
                      <a:pt x="83" y="165"/>
                    </a:lnTo>
                    <a:lnTo>
                      <a:pt x="83" y="166"/>
                    </a:lnTo>
                    <a:lnTo>
                      <a:pt x="82" y="167"/>
                    </a:lnTo>
                    <a:lnTo>
                      <a:pt x="81" y="167"/>
                    </a:lnTo>
                    <a:lnTo>
                      <a:pt x="80" y="168"/>
                    </a:lnTo>
                    <a:lnTo>
                      <a:pt x="80" y="169"/>
                    </a:lnTo>
                    <a:lnTo>
                      <a:pt x="79" y="169"/>
                    </a:lnTo>
                    <a:lnTo>
                      <a:pt x="78" y="169"/>
                    </a:lnTo>
                    <a:lnTo>
                      <a:pt x="77" y="170"/>
                    </a:lnTo>
                    <a:lnTo>
                      <a:pt x="77" y="170"/>
                    </a:lnTo>
                    <a:lnTo>
                      <a:pt x="76" y="171"/>
                    </a:lnTo>
                    <a:lnTo>
                      <a:pt x="75" y="172"/>
                    </a:lnTo>
                    <a:lnTo>
                      <a:pt x="75" y="172"/>
                    </a:lnTo>
                    <a:lnTo>
                      <a:pt x="75" y="173"/>
                    </a:lnTo>
                    <a:lnTo>
                      <a:pt x="74" y="173"/>
                    </a:lnTo>
                    <a:lnTo>
                      <a:pt x="73" y="174"/>
                    </a:lnTo>
                    <a:lnTo>
                      <a:pt x="73" y="175"/>
                    </a:lnTo>
                    <a:lnTo>
                      <a:pt x="72" y="175"/>
                    </a:lnTo>
                    <a:lnTo>
                      <a:pt x="71" y="176"/>
                    </a:lnTo>
                    <a:lnTo>
                      <a:pt x="70" y="176"/>
                    </a:lnTo>
                    <a:lnTo>
                      <a:pt x="70" y="177"/>
                    </a:lnTo>
                    <a:lnTo>
                      <a:pt x="69" y="177"/>
                    </a:lnTo>
                    <a:lnTo>
                      <a:pt x="68" y="178"/>
                    </a:lnTo>
                    <a:lnTo>
                      <a:pt x="67" y="179"/>
                    </a:lnTo>
                    <a:lnTo>
                      <a:pt x="67" y="179"/>
                    </a:lnTo>
                    <a:lnTo>
                      <a:pt x="66" y="179"/>
                    </a:lnTo>
                    <a:lnTo>
                      <a:pt x="65" y="179"/>
                    </a:lnTo>
                    <a:lnTo>
                      <a:pt x="65" y="180"/>
                    </a:lnTo>
                    <a:lnTo>
                      <a:pt x="65" y="180"/>
                    </a:lnTo>
                    <a:lnTo>
                      <a:pt x="64" y="181"/>
                    </a:lnTo>
                    <a:lnTo>
                      <a:pt x="64" y="181"/>
                    </a:lnTo>
                    <a:lnTo>
                      <a:pt x="63" y="182"/>
                    </a:lnTo>
                    <a:lnTo>
                      <a:pt x="62" y="182"/>
                    </a:lnTo>
                    <a:lnTo>
                      <a:pt x="61" y="183"/>
                    </a:lnTo>
                    <a:lnTo>
                      <a:pt x="61" y="183"/>
                    </a:lnTo>
                    <a:lnTo>
                      <a:pt x="60" y="183"/>
                    </a:lnTo>
                    <a:lnTo>
                      <a:pt x="59" y="184"/>
                    </a:lnTo>
                    <a:lnTo>
                      <a:pt x="59" y="184"/>
                    </a:lnTo>
                    <a:lnTo>
                      <a:pt x="58" y="185"/>
                    </a:lnTo>
                    <a:lnTo>
                      <a:pt x="57" y="185"/>
                    </a:lnTo>
                    <a:lnTo>
                      <a:pt x="57" y="186"/>
                    </a:lnTo>
                    <a:lnTo>
                      <a:pt x="56" y="186"/>
                    </a:lnTo>
                    <a:lnTo>
                      <a:pt x="56" y="186"/>
                    </a:lnTo>
                    <a:lnTo>
                      <a:pt x="56" y="187"/>
                    </a:lnTo>
                    <a:lnTo>
                      <a:pt x="55" y="187"/>
                    </a:lnTo>
                    <a:lnTo>
                      <a:pt x="54" y="187"/>
                    </a:lnTo>
                    <a:lnTo>
                      <a:pt x="53" y="188"/>
                    </a:lnTo>
                    <a:lnTo>
                      <a:pt x="53" y="188"/>
                    </a:lnTo>
                    <a:lnTo>
                      <a:pt x="52" y="188"/>
                    </a:lnTo>
                    <a:lnTo>
                      <a:pt x="51" y="188"/>
                    </a:lnTo>
                    <a:lnTo>
                      <a:pt x="51" y="188"/>
                    </a:lnTo>
                    <a:lnTo>
                      <a:pt x="50" y="188"/>
                    </a:lnTo>
                    <a:lnTo>
                      <a:pt x="49" y="189"/>
                    </a:lnTo>
                    <a:lnTo>
                      <a:pt x="49" y="189"/>
                    </a:lnTo>
                    <a:lnTo>
                      <a:pt x="48" y="189"/>
                    </a:lnTo>
                    <a:lnTo>
                      <a:pt x="47" y="190"/>
                    </a:lnTo>
                    <a:lnTo>
                      <a:pt x="47" y="190"/>
                    </a:lnTo>
                    <a:lnTo>
                      <a:pt x="46" y="190"/>
                    </a:lnTo>
                    <a:lnTo>
                      <a:pt x="46" y="190"/>
                    </a:lnTo>
                    <a:lnTo>
                      <a:pt x="46" y="191"/>
                    </a:lnTo>
                    <a:lnTo>
                      <a:pt x="45" y="191"/>
                    </a:lnTo>
                    <a:lnTo>
                      <a:pt x="44" y="191"/>
                    </a:lnTo>
                    <a:lnTo>
                      <a:pt x="44" y="191"/>
                    </a:lnTo>
                    <a:lnTo>
                      <a:pt x="42" y="193"/>
                    </a:lnTo>
                    <a:lnTo>
                      <a:pt x="39" y="196"/>
                    </a:lnTo>
                    <a:lnTo>
                      <a:pt x="36" y="198"/>
                    </a:lnTo>
                    <a:lnTo>
                      <a:pt x="34" y="198"/>
                    </a:lnTo>
                    <a:lnTo>
                      <a:pt x="30" y="199"/>
                    </a:lnTo>
                    <a:lnTo>
                      <a:pt x="27" y="199"/>
                    </a:lnTo>
                    <a:lnTo>
                      <a:pt x="24" y="199"/>
                    </a:lnTo>
                    <a:lnTo>
                      <a:pt x="20" y="198"/>
                    </a:lnTo>
                    <a:lnTo>
                      <a:pt x="17" y="197"/>
                    </a:lnTo>
                    <a:lnTo>
                      <a:pt x="15" y="195"/>
                    </a:lnTo>
                    <a:lnTo>
                      <a:pt x="13" y="193"/>
                    </a:lnTo>
                    <a:lnTo>
                      <a:pt x="6" y="193"/>
                    </a:lnTo>
                    <a:lnTo>
                      <a:pt x="0" y="188"/>
                    </a:lnTo>
                    <a:lnTo>
                      <a:pt x="0" y="188"/>
                    </a:lnTo>
                    <a:lnTo>
                      <a:pt x="1" y="180"/>
                    </a:lnTo>
                    <a:lnTo>
                      <a:pt x="7" y="174"/>
                    </a:lnTo>
                    <a:lnTo>
                      <a:pt x="7" y="174"/>
                    </a:lnTo>
                    <a:lnTo>
                      <a:pt x="7" y="174"/>
                    </a:lnTo>
                    <a:lnTo>
                      <a:pt x="7" y="174"/>
                    </a:lnTo>
                    <a:lnTo>
                      <a:pt x="7" y="174"/>
                    </a:lnTo>
                    <a:lnTo>
                      <a:pt x="7" y="174"/>
                    </a:lnTo>
                    <a:lnTo>
                      <a:pt x="7" y="174"/>
                    </a:lnTo>
                    <a:lnTo>
                      <a:pt x="7" y="174"/>
                    </a:lnTo>
                    <a:lnTo>
                      <a:pt x="7" y="174"/>
                    </a:lnTo>
                    <a:lnTo>
                      <a:pt x="7" y="174"/>
                    </a:lnTo>
                    <a:lnTo>
                      <a:pt x="7" y="174"/>
                    </a:lnTo>
                    <a:lnTo>
                      <a:pt x="8" y="173"/>
                    </a:lnTo>
                    <a:lnTo>
                      <a:pt x="7" y="174"/>
                    </a:lnTo>
                    <a:lnTo>
                      <a:pt x="8" y="173"/>
                    </a:lnTo>
                    <a:lnTo>
                      <a:pt x="8" y="173"/>
                    </a:lnTo>
                    <a:lnTo>
                      <a:pt x="8" y="173"/>
                    </a:lnTo>
                    <a:lnTo>
                      <a:pt x="8" y="173"/>
                    </a:lnTo>
                    <a:lnTo>
                      <a:pt x="8" y="173"/>
                    </a:lnTo>
                    <a:lnTo>
                      <a:pt x="8" y="173"/>
                    </a:lnTo>
                    <a:lnTo>
                      <a:pt x="8" y="172"/>
                    </a:lnTo>
                    <a:lnTo>
                      <a:pt x="8" y="172"/>
                    </a:lnTo>
                    <a:lnTo>
                      <a:pt x="8" y="172"/>
                    </a:lnTo>
                    <a:lnTo>
                      <a:pt x="8" y="172"/>
                    </a:lnTo>
                    <a:lnTo>
                      <a:pt x="8" y="171"/>
                    </a:lnTo>
                    <a:lnTo>
                      <a:pt x="8" y="171"/>
                    </a:lnTo>
                    <a:lnTo>
                      <a:pt x="8" y="171"/>
                    </a:lnTo>
                    <a:lnTo>
                      <a:pt x="8" y="170"/>
                    </a:lnTo>
                    <a:lnTo>
                      <a:pt x="8" y="170"/>
                    </a:lnTo>
                    <a:lnTo>
                      <a:pt x="8" y="169"/>
                    </a:lnTo>
                    <a:lnTo>
                      <a:pt x="8" y="169"/>
                    </a:lnTo>
                    <a:lnTo>
                      <a:pt x="8" y="169"/>
                    </a:lnTo>
                    <a:lnTo>
                      <a:pt x="8" y="169"/>
                    </a:lnTo>
                    <a:lnTo>
                      <a:pt x="8" y="169"/>
                    </a:lnTo>
                    <a:lnTo>
                      <a:pt x="8" y="168"/>
                    </a:lnTo>
                    <a:lnTo>
                      <a:pt x="8" y="168"/>
                    </a:lnTo>
                    <a:lnTo>
                      <a:pt x="8" y="167"/>
                    </a:lnTo>
                    <a:lnTo>
                      <a:pt x="8" y="167"/>
                    </a:lnTo>
                    <a:lnTo>
                      <a:pt x="8" y="166"/>
                    </a:lnTo>
                    <a:lnTo>
                      <a:pt x="7" y="165"/>
                    </a:lnTo>
                    <a:lnTo>
                      <a:pt x="7" y="165"/>
                    </a:lnTo>
                    <a:lnTo>
                      <a:pt x="7" y="164"/>
                    </a:lnTo>
                    <a:lnTo>
                      <a:pt x="7" y="164"/>
                    </a:lnTo>
                    <a:lnTo>
                      <a:pt x="7" y="163"/>
                    </a:lnTo>
                    <a:lnTo>
                      <a:pt x="6" y="162"/>
                    </a:lnTo>
                    <a:lnTo>
                      <a:pt x="6" y="162"/>
                    </a:lnTo>
                    <a:lnTo>
                      <a:pt x="7" y="162"/>
                    </a:lnTo>
                    <a:lnTo>
                      <a:pt x="7" y="162"/>
                    </a:lnTo>
                    <a:lnTo>
                      <a:pt x="7" y="161"/>
                    </a:lnTo>
                    <a:lnTo>
                      <a:pt x="7" y="161"/>
                    </a:lnTo>
                    <a:lnTo>
                      <a:pt x="7" y="160"/>
                    </a:lnTo>
                    <a:lnTo>
                      <a:pt x="7" y="160"/>
                    </a:lnTo>
                    <a:lnTo>
                      <a:pt x="7" y="160"/>
                    </a:lnTo>
                    <a:lnTo>
                      <a:pt x="8" y="160"/>
                    </a:lnTo>
                    <a:lnTo>
                      <a:pt x="8" y="160"/>
                    </a:lnTo>
                    <a:lnTo>
                      <a:pt x="8" y="160"/>
                    </a:lnTo>
                    <a:lnTo>
                      <a:pt x="8" y="160"/>
                    </a:lnTo>
                    <a:lnTo>
                      <a:pt x="8" y="159"/>
                    </a:lnTo>
                    <a:lnTo>
                      <a:pt x="8" y="159"/>
                    </a:lnTo>
                    <a:lnTo>
                      <a:pt x="9" y="158"/>
                    </a:lnTo>
                    <a:lnTo>
                      <a:pt x="9" y="157"/>
                    </a:lnTo>
                    <a:lnTo>
                      <a:pt x="10" y="156"/>
                    </a:lnTo>
                    <a:lnTo>
                      <a:pt x="10" y="156"/>
                    </a:lnTo>
                    <a:lnTo>
                      <a:pt x="11" y="155"/>
                    </a:lnTo>
                    <a:lnTo>
                      <a:pt x="11" y="154"/>
                    </a:lnTo>
                    <a:lnTo>
                      <a:pt x="12" y="153"/>
                    </a:lnTo>
                    <a:lnTo>
                      <a:pt x="12" y="152"/>
                    </a:lnTo>
                    <a:lnTo>
                      <a:pt x="13" y="151"/>
                    </a:lnTo>
                    <a:lnTo>
                      <a:pt x="14" y="150"/>
                    </a:lnTo>
                    <a:lnTo>
                      <a:pt x="14" y="150"/>
                    </a:lnTo>
                    <a:lnTo>
                      <a:pt x="15" y="149"/>
                    </a:lnTo>
                    <a:lnTo>
                      <a:pt x="15" y="148"/>
                    </a:lnTo>
                    <a:lnTo>
                      <a:pt x="16" y="147"/>
                    </a:lnTo>
                    <a:lnTo>
                      <a:pt x="17" y="145"/>
                    </a:lnTo>
                    <a:lnTo>
                      <a:pt x="17" y="144"/>
                    </a:lnTo>
                    <a:lnTo>
                      <a:pt x="17" y="143"/>
                    </a:lnTo>
                    <a:lnTo>
                      <a:pt x="18" y="142"/>
                    </a:lnTo>
                    <a:lnTo>
                      <a:pt x="18" y="141"/>
                    </a:lnTo>
                    <a:lnTo>
                      <a:pt x="19" y="140"/>
                    </a:lnTo>
                    <a:lnTo>
                      <a:pt x="19" y="139"/>
                    </a:lnTo>
                    <a:lnTo>
                      <a:pt x="20" y="138"/>
                    </a:lnTo>
                    <a:lnTo>
                      <a:pt x="21" y="137"/>
                    </a:lnTo>
                    <a:lnTo>
                      <a:pt x="21" y="136"/>
                    </a:lnTo>
                    <a:lnTo>
                      <a:pt x="22" y="134"/>
                    </a:lnTo>
                    <a:lnTo>
                      <a:pt x="23" y="133"/>
                    </a:lnTo>
                    <a:lnTo>
                      <a:pt x="23" y="132"/>
                    </a:lnTo>
                    <a:lnTo>
                      <a:pt x="24" y="131"/>
                    </a:lnTo>
                    <a:lnTo>
                      <a:pt x="24" y="130"/>
                    </a:lnTo>
                    <a:lnTo>
                      <a:pt x="25" y="129"/>
                    </a:lnTo>
                    <a:lnTo>
                      <a:pt x="26" y="127"/>
                    </a:lnTo>
                    <a:lnTo>
                      <a:pt x="26" y="126"/>
                    </a:lnTo>
                    <a:lnTo>
                      <a:pt x="27" y="125"/>
                    </a:lnTo>
                    <a:lnTo>
                      <a:pt x="27" y="123"/>
                    </a:lnTo>
                    <a:lnTo>
                      <a:pt x="27" y="122"/>
                    </a:lnTo>
                    <a:lnTo>
                      <a:pt x="28" y="121"/>
                    </a:lnTo>
                    <a:lnTo>
                      <a:pt x="28" y="120"/>
                    </a:lnTo>
                    <a:lnTo>
                      <a:pt x="29" y="119"/>
                    </a:lnTo>
                    <a:lnTo>
                      <a:pt x="30" y="117"/>
                    </a:lnTo>
                    <a:lnTo>
                      <a:pt x="31" y="114"/>
                    </a:lnTo>
                    <a:lnTo>
                      <a:pt x="32" y="112"/>
                    </a:lnTo>
                    <a:lnTo>
                      <a:pt x="33" y="110"/>
                    </a:lnTo>
                    <a:lnTo>
                      <a:pt x="35" y="107"/>
                    </a:lnTo>
                    <a:lnTo>
                      <a:pt x="36" y="104"/>
                    </a:lnTo>
                    <a:lnTo>
                      <a:pt x="36" y="102"/>
                    </a:lnTo>
                    <a:lnTo>
                      <a:pt x="37" y="99"/>
                    </a:lnTo>
                    <a:lnTo>
                      <a:pt x="38" y="97"/>
                    </a:lnTo>
                    <a:lnTo>
                      <a:pt x="41" y="92"/>
                    </a:lnTo>
                    <a:lnTo>
                      <a:pt x="43" y="86"/>
                    </a:lnTo>
                    <a:lnTo>
                      <a:pt x="45" y="82"/>
                    </a:lnTo>
                    <a:lnTo>
                      <a:pt x="46" y="79"/>
                    </a:lnTo>
                    <a:lnTo>
                      <a:pt x="47" y="77"/>
                    </a:lnTo>
                    <a:lnTo>
                      <a:pt x="48" y="74"/>
                    </a:lnTo>
                    <a:lnTo>
                      <a:pt x="49" y="73"/>
                    </a:lnTo>
                    <a:lnTo>
                      <a:pt x="50" y="70"/>
                    </a:lnTo>
                    <a:lnTo>
                      <a:pt x="51" y="68"/>
                    </a:lnTo>
                    <a:lnTo>
                      <a:pt x="52" y="65"/>
                    </a:lnTo>
                    <a:lnTo>
                      <a:pt x="53" y="64"/>
                    </a:lnTo>
                    <a:lnTo>
                      <a:pt x="53" y="63"/>
                    </a:lnTo>
                    <a:lnTo>
                      <a:pt x="54" y="62"/>
                    </a:lnTo>
                    <a:lnTo>
                      <a:pt x="54" y="61"/>
                    </a:lnTo>
                    <a:lnTo>
                      <a:pt x="55" y="60"/>
                    </a:lnTo>
                    <a:lnTo>
                      <a:pt x="55" y="59"/>
                    </a:lnTo>
                    <a:lnTo>
                      <a:pt x="56" y="58"/>
                    </a:lnTo>
                    <a:lnTo>
                      <a:pt x="56" y="57"/>
                    </a:lnTo>
                    <a:lnTo>
                      <a:pt x="56" y="56"/>
                    </a:lnTo>
                    <a:lnTo>
                      <a:pt x="56" y="55"/>
                    </a:lnTo>
                    <a:lnTo>
                      <a:pt x="57" y="54"/>
                    </a:lnTo>
                    <a:lnTo>
                      <a:pt x="57" y="54"/>
                    </a:lnTo>
                    <a:lnTo>
                      <a:pt x="58" y="53"/>
                    </a:lnTo>
                    <a:lnTo>
                      <a:pt x="58" y="52"/>
                    </a:lnTo>
                    <a:lnTo>
                      <a:pt x="59" y="51"/>
                    </a:lnTo>
                    <a:lnTo>
                      <a:pt x="59" y="50"/>
                    </a:lnTo>
                    <a:lnTo>
                      <a:pt x="60" y="49"/>
                    </a:lnTo>
                    <a:lnTo>
                      <a:pt x="60" y="48"/>
                    </a:lnTo>
                    <a:lnTo>
                      <a:pt x="61" y="47"/>
                    </a:lnTo>
                    <a:lnTo>
                      <a:pt x="61" y="46"/>
                    </a:lnTo>
                    <a:lnTo>
                      <a:pt x="62" y="46"/>
                    </a:lnTo>
                    <a:lnTo>
                      <a:pt x="62" y="46"/>
                    </a:lnTo>
                    <a:lnTo>
                      <a:pt x="62" y="45"/>
                    </a:lnTo>
                    <a:lnTo>
                      <a:pt x="62" y="45"/>
                    </a:lnTo>
                    <a:lnTo>
                      <a:pt x="62" y="45"/>
                    </a:lnTo>
                    <a:lnTo>
                      <a:pt x="63" y="44"/>
                    </a:lnTo>
                    <a:lnTo>
                      <a:pt x="63" y="44"/>
                    </a:lnTo>
                    <a:lnTo>
                      <a:pt x="65" y="41"/>
                    </a:lnTo>
                    <a:lnTo>
                      <a:pt x="65" y="39"/>
                    </a:lnTo>
                    <a:lnTo>
                      <a:pt x="66" y="37"/>
                    </a:lnTo>
                    <a:lnTo>
                      <a:pt x="66" y="36"/>
                    </a:lnTo>
                    <a:lnTo>
                      <a:pt x="67" y="35"/>
                    </a:lnTo>
                    <a:lnTo>
                      <a:pt x="67" y="35"/>
                    </a:lnTo>
                    <a:lnTo>
                      <a:pt x="68" y="34"/>
                    </a:lnTo>
                    <a:lnTo>
                      <a:pt x="69" y="33"/>
                    </a:lnTo>
                    <a:lnTo>
                      <a:pt x="69" y="32"/>
                    </a:lnTo>
                    <a:lnTo>
                      <a:pt x="70" y="31"/>
                    </a:lnTo>
                    <a:lnTo>
                      <a:pt x="70" y="30"/>
                    </a:lnTo>
                    <a:lnTo>
                      <a:pt x="71" y="29"/>
                    </a:lnTo>
                    <a:lnTo>
                      <a:pt x="72" y="28"/>
                    </a:lnTo>
                    <a:lnTo>
                      <a:pt x="72" y="27"/>
                    </a:lnTo>
                    <a:lnTo>
                      <a:pt x="73" y="26"/>
                    </a:lnTo>
                    <a:lnTo>
                      <a:pt x="74" y="25"/>
                    </a:lnTo>
                    <a:lnTo>
                      <a:pt x="75" y="25"/>
                    </a:lnTo>
                    <a:lnTo>
                      <a:pt x="75" y="24"/>
                    </a:lnTo>
                    <a:lnTo>
                      <a:pt x="75" y="23"/>
                    </a:lnTo>
                    <a:lnTo>
                      <a:pt x="76" y="21"/>
                    </a:lnTo>
                    <a:lnTo>
                      <a:pt x="76" y="21"/>
                    </a:lnTo>
                    <a:lnTo>
                      <a:pt x="77" y="20"/>
                    </a:lnTo>
                    <a:lnTo>
                      <a:pt x="77" y="20"/>
                    </a:lnTo>
                    <a:lnTo>
                      <a:pt x="77" y="19"/>
                    </a:lnTo>
                    <a:lnTo>
                      <a:pt x="78" y="19"/>
                    </a:lnTo>
                    <a:lnTo>
                      <a:pt x="78" y="18"/>
                    </a:lnTo>
                    <a:lnTo>
                      <a:pt x="79" y="18"/>
                    </a:lnTo>
                    <a:lnTo>
                      <a:pt x="79" y="17"/>
                    </a:lnTo>
                    <a:lnTo>
                      <a:pt x="80" y="16"/>
                    </a:lnTo>
                    <a:lnTo>
                      <a:pt x="80" y="16"/>
                    </a:lnTo>
                    <a:lnTo>
                      <a:pt x="80" y="15"/>
                    </a:lnTo>
                    <a:lnTo>
                      <a:pt x="81" y="15"/>
                    </a:lnTo>
                    <a:lnTo>
                      <a:pt x="81" y="15"/>
                    </a:lnTo>
                    <a:lnTo>
                      <a:pt x="82" y="15"/>
                    </a:lnTo>
                    <a:lnTo>
                      <a:pt x="82" y="14"/>
                    </a:lnTo>
                    <a:lnTo>
                      <a:pt x="83" y="14"/>
                    </a:lnTo>
                    <a:lnTo>
                      <a:pt x="83" y="13"/>
                    </a:lnTo>
                    <a:lnTo>
                      <a:pt x="84" y="13"/>
                    </a:lnTo>
                    <a:lnTo>
                      <a:pt x="84" y="12"/>
                    </a:lnTo>
                    <a:lnTo>
                      <a:pt x="84" y="12"/>
                    </a:lnTo>
                    <a:lnTo>
                      <a:pt x="84" y="11"/>
                    </a:lnTo>
                    <a:lnTo>
                      <a:pt x="85" y="11"/>
                    </a:lnTo>
                    <a:lnTo>
                      <a:pt x="85" y="10"/>
                    </a:lnTo>
                    <a:lnTo>
                      <a:pt x="86" y="9"/>
                    </a:lnTo>
                    <a:lnTo>
                      <a:pt x="86" y="9"/>
                    </a:lnTo>
                    <a:lnTo>
                      <a:pt x="87" y="8"/>
                    </a:lnTo>
                    <a:lnTo>
                      <a:pt x="88" y="8"/>
                    </a:lnTo>
                    <a:lnTo>
                      <a:pt x="88" y="7"/>
                    </a:lnTo>
                    <a:lnTo>
                      <a:pt x="89" y="7"/>
                    </a:lnTo>
                    <a:lnTo>
                      <a:pt x="89" y="6"/>
                    </a:lnTo>
                    <a:lnTo>
                      <a:pt x="90" y="6"/>
                    </a:lnTo>
                    <a:lnTo>
                      <a:pt x="91" y="6"/>
                    </a:lnTo>
                    <a:lnTo>
                      <a:pt x="91" y="6"/>
                    </a:lnTo>
                    <a:lnTo>
                      <a:pt x="92" y="5"/>
                    </a:lnTo>
                    <a:lnTo>
                      <a:pt x="93" y="5"/>
                    </a:lnTo>
                    <a:lnTo>
                      <a:pt x="94" y="5"/>
                    </a:lnTo>
                    <a:lnTo>
                      <a:pt x="94" y="4"/>
                    </a:lnTo>
                    <a:lnTo>
                      <a:pt x="94" y="4"/>
                    </a:lnTo>
                    <a:lnTo>
                      <a:pt x="95" y="3"/>
                    </a:lnTo>
                    <a:lnTo>
                      <a:pt x="96" y="3"/>
                    </a:lnTo>
                    <a:lnTo>
                      <a:pt x="97" y="2"/>
                    </a:lnTo>
                    <a:lnTo>
                      <a:pt x="98" y="2"/>
                    </a:lnTo>
                    <a:lnTo>
                      <a:pt x="99" y="2"/>
                    </a:lnTo>
                    <a:lnTo>
                      <a:pt x="100" y="1"/>
                    </a:lnTo>
                    <a:lnTo>
                      <a:pt x="100" y="1"/>
                    </a:lnTo>
                    <a:lnTo>
                      <a:pt x="101" y="1"/>
                    </a:lnTo>
                    <a:lnTo>
                      <a:pt x="101" y="1"/>
                    </a:lnTo>
                    <a:lnTo>
                      <a:pt x="102" y="1"/>
                    </a:lnTo>
                    <a:lnTo>
                      <a:pt x="103" y="1"/>
                    </a:lnTo>
                    <a:lnTo>
                      <a:pt x="103" y="1"/>
                    </a:lnTo>
                    <a:lnTo>
                      <a:pt x="103" y="0"/>
                    </a:lnTo>
                    <a:lnTo>
                      <a:pt x="103" y="0"/>
                    </a:lnTo>
                    <a:lnTo>
                      <a:pt x="104" y="0"/>
                    </a:lnTo>
                    <a:lnTo>
                      <a:pt x="105" y="0"/>
                    </a:lnTo>
                    <a:lnTo>
                      <a:pt x="105" y="0"/>
                    </a:lnTo>
                    <a:lnTo>
                      <a:pt x="106" y="0"/>
                    </a:lnTo>
                    <a:lnTo>
                      <a:pt x="107" y="0"/>
                    </a:lnTo>
                    <a:lnTo>
                      <a:pt x="107" y="0"/>
                    </a:lnTo>
                    <a:lnTo>
                      <a:pt x="108" y="0"/>
                    </a:lnTo>
                    <a:lnTo>
                      <a:pt x="108" y="0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146">
                <a:extLst>
                  <a:ext uri="{FF2B5EF4-FFF2-40B4-BE49-F238E27FC236}">
                    <a16:creationId xmlns:a16="http://schemas.microsoft.com/office/drawing/2014/main" id="{A6B175A8-9A82-8469-FE14-7AFE5921C94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674101" y="9115426"/>
                <a:ext cx="398463" cy="265113"/>
              </a:xfrm>
              <a:custGeom>
                <a:avLst/>
                <a:gdLst>
                  <a:gd name="T0" fmla="*/ 80 w 251"/>
                  <a:gd name="T1" fmla="*/ 19 h 167"/>
                  <a:gd name="T2" fmla="*/ 109 w 251"/>
                  <a:gd name="T3" fmla="*/ 31 h 167"/>
                  <a:gd name="T4" fmla="*/ 128 w 251"/>
                  <a:gd name="T5" fmla="*/ 39 h 167"/>
                  <a:gd name="T6" fmla="*/ 147 w 251"/>
                  <a:gd name="T7" fmla="*/ 48 h 167"/>
                  <a:gd name="T8" fmla="*/ 164 w 251"/>
                  <a:gd name="T9" fmla="*/ 57 h 167"/>
                  <a:gd name="T10" fmla="*/ 182 w 251"/>
                  <a:gd name="T11" fmla="*/ 68 h 167"/>
                  <a:gd name="T12" fmla="*/ 199 w 251"/>
                  <a:gd name="T13" fmla="*/ 81 h 167"/>
                  <a:gd name="T14" fmla="*/ 211 w 251"/>
                  <a:gd name="T15" fmla="*/ 91 h 167"/>
                  <a:gd name="T16" fmla="*/ 224 w 251"/>
                  <a:gd name="T17" fmla="*/ 104 h 167"/>
                  <a:gd name="T18" fmla="*/ 233 w 251"/>
                  <a:gd name="T19" fmla="*/ 113 h 167"/>
                  <a:gd name="T20" fmla="*/ 242 w 251"/>
                  <a:gd name="T21" fmla="*/ 124 h 167"/>
                  <a:gd name="T22" fmla="*/ 247 w 251"/>
                  <a:gd name="T23" fmla="*/ 132 h 167"/>
                  <a:gd name="T24" fmla="*/ 249 w 251"/>
                  <a:gd name="T25" fmla="*/ 137 h 167"/>
                  <a:gd name="T26" fmla="*/ 251 w 251"/>
                  <a:gd name="T27" fmla="*/ 144 h 167"/>
                  <a:gd name="T28" fmla="*/ 250 w 251"/>
                  <a:gd name="T29" fmla="*/ 151 h 167"/>
                  <a:gd name="T30" fmla="*/ 247 w 251"/>
                  <a:gd name="T31" fmla="*/ 158 h 167"/>
                  <a:gd name="T32" fmla="*/ 241 w 251"/>
                  <a:gd name="T33" fmla="*/ 163 h 167"/>
                  <a:gd name="T34" fmla="*/ 234 w 251"/>
                  <a:gd name="T35" fmla="*/ 165 h 167"/>
                  <a:gd name="T36" fmla="*/ 226 w 251"/>
                  <a:gd name="T37" fmla="*/ 167 h 167"/>
                  <a:gd name="T38" fmla="*/ 219 w 251"/>
                  <a:gd name="T39" fmla="*/ 167 h 167"/>
                  <a:gd name="T40" fmla="*/ 211 w 251"/>
                  <a:gd name="T41" fmla="*/ 166 h 167"/>
                  <a:gd name="T42" fmla="*/ 197 w 251"/>
                  <a:gd name="T43" fmla="*/ 164 h 167"/>
                  <a:gd name="T44" fmla="*/ 183 w 251"/>
                  <a:gd name="T45" fmla="*/ 160 h 167"/>
                  <a:gd name="T46" fmla="*/ 168 w 251"/>
                  <a:gd name="T47" fmla="*/ 153 h 167"/>
                  <a:gd name="T48" fmla="*/ 156 w 251"/>
                  <a:gd name="T49" fmla="*/ 146 h 167"/>
                  <a:gd name="T50" fmla="*/ 142 w 251"/>
                  <a:gd name="T51" fmla="*/ 138 h 167"/>
                  <a:gd name="T52" fmla="*/ 129 w 251"/>
                  <a:gd name="T53" fmla="*/ 128 h 167"/>
                  <a:gd name="T54" fmla="*/ 117 w 251"/>
                  <a:gd name="T55" fmla="*/ 117 h 167"/>
                  <a:gd name="T56" fmla="*/ 97 w 251"/>
                  <a:gd name="T57" fmla="*/ 99 h 167"/>
                  <a:gd name="T58" fmla="*/ 65 w 251"/>
                  <a:gd name="T59" fmla="*/ 68 h 167"/>
                  <a:gd name="T60" fmla="*/ 45 w 251"/>
                  <a:gd name="T61" fmla="*/ 49 h 167"/>
                  <a:gd name="T62" fmla="*/ 32 w 251"/>
                  <a:gd name="T63" fmla="*/ 38 h 167"/>
                  <a:gd name="T64" fmla="*/ 22 w 251"/>
                  <a:gd name="T65" fmla="*/ 29 h 167"/>
                  <a:gd name="T66" fmla="*/ 13 w 251"/>
                  <a:gd name="T67" fmla="*/ 23 h 167"/>
                  <a:gd name="T68" fmla="*/ 4 w 251"/>
                  <a:gd name="T69" fmla="*/ 19 h 167"/>
                  <a:gd name="T70" fmla="*/ 19 w 251"/>
                  <a:gd name="T71" fmla="*/ 4 h 167"/>
                  <a:gd name="T72" fmla="*/ 63 w 251"/>
                  <a:gd name="T73" fmla="*/ 38 h 167"/>
                  <a:gd name="T74" fmla="*/ 90 w 251"/>
                  <a:gd name="T75" fmla="*/ 63 h 167"/>
                  <a:gd name="T76" fmla="*/ 116 w 251"/>
                  <a:gd name="T77" fmla="*/ 89 h 167"/>
                  <a:gd name="T78" fmla="*/ 133 w 251"/>
                  <a:gd name="T79" fmla="*/ 104 h 167"/>
                  <a:gd name="T80" fmla="*/ 145 w 251"/>
                  <a:gd name="T81" fmla="*/ 114 h 167"/>
                  <a:gd name="T82" fmla="*/ 157 w 251"/>
                  <a:gd name="T83" fmla="*/ 123 h 167"/>
                  <a:gd name="T84" fmla="*/ 169 w 251"/>
                  <a:gd name="T85" fmla="*/ 131 h 167"/>
                  <a:gd name="T86" fmla="*/ 180 w 251"/>
                  <a:gd name="T87" fmla="*/ 136 h 167"/>
                  <a:gd name="T88" fmla="*/ 193 w 251"/>
                  <a:gd name="T89" fmla="*/ 142 h 167"/>
                  <a:gd name="T90" fmla="*/ 205 w 251"/>
                  <a:gd name="T91" fmla="*/ 144 h 167"/>
                  <a:gd name="T92" fmla="*/ 214 w 251"/>
                  <a:gd name="T93" fmla="*/ 146 h 167"/>
                  <a:gd name="T94" fmla="*/ 220 w 251"/>
                  <a:gd name="T95" fmla="*/ 146 h 167"/>
                  <a:gd name="T96" fmla="*/ 226 w 251"/>
                  <a:gd name="T97" fmla="*/ 146 h 167"/>
                  <a:gd name="T98" fmla="*/ 230 w 251"/>
                  <a:gd name="T99" fmla="*/ 145 h 167"/>
                  <a:gd name="T100" fmla="*/ 229 w 251"/>
                  <a:gd name="T101" fmla="*/ 144 h 167"/>
                  <a:gd name="T102" fmla="*/ 228 w 251"/>
                  <a:gd name="T103" fmla="*/ 140 h 167"/>
                  <a:gd name="T104" fmla="*/ 223 w 251"/>
                  <a:gd name="T105" fmla="*/ 133 h 167"/>
                  <a:gd name="T106" fmla="*/ 214 w 251"/>
                  <a:gd name="T107" fmla="*/ 124 h 167"/>
                  <a:gd name="T108" fmla="*/ 206 w 251"/>
                  <a:gd name="T109" fmla="*/ 115 h 167"/>
                  <a:gd name="T110" fmla="*/ 194 w 251"/>
                  <a:gd name="T111" fmla="*/ 103 h 167"/>
                  <a:gd name="T112" fmla="*/ 181 w 251"/>
                  <a:gd name="T113" fmla="*/ 93 h 167"/>
                  <a:gd name="T114" fmla="*/ 165 w 251"/>
                  <a:gd name="T115" fmla="*/ 82 h 167"/>
                  <a:gd name="T116" fmla="*/ 147 w 251"/>
                  <a:gd name="T117" fmla="*/ 72 h 167"/>
                  <a:gd name="T118" fmla="*/ 131 w 251"/>
                  <a:gd name="T119" fmla="*/ 63 h 167"/>
                  <a:gd name="T120" fmla="*/ 113 w 251"/>
                  <a:gd name="T121" fmla="*/ 55 h 167"/>
                  <a:gd name="T122" fmla="*/ 96 w 251"/>
                  <a:gd name="T123" fmla="*/ 48 h 167"/>
                  <a:gd name="T124" fmla="*/ 60 w 251"/>
                  <a:gd name="T125" fmla="*/ 34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51" h="167">
                    <a:moveTo>
                      <a:pt x="36" y="3"/>
                    </a:moveTo>
                    <a:lnTo>
                      <a:pt x="36" y="3"/>
                    </a:lnTo>
                    <a:lnTo>
                      <a:pt x="39" y="4"/>
                    </a:lnTo>
                    <a:lnTo>
                      <a:pt x="42" y="5"/>
                    </a:lnTo>
                    <a:lnTo>
                      <a:pt x="44" y="6"/>
                    </a:lnTo>
                    <a:lnTo>
                      <a:pt x="50" y="9"/>
                    </a:lnTo>
                    <a:lnTo>
                      <a:pt x="55" y="10"/>
                    </a:lnTo>
                    <a:lnTo>
                      <a:pt x="61" y="12"/>
                    </a:lnTo>
                    <a:lnTo>
                      <a:pt x="67" y="14"/>
                    </a:lnTo>
                    <a:lnTo>
                      <a:pt x="70" y="16"/>
                    </a:lnTo>
                    <a:lnTo>
                      <a:pt x="72" y="17"/>
                    </a:lnTo>
                    <a:lnTo>
                      <a:pt x="75" y="18"/>
                    </a:lnTo>
                    <a:lnTo>
                      <a:pt x="78" y="19"/>
                    </a:lnTo>
                    <a:lnTo>
                      <a:pt x="80" y="19"/>
                    </a:lnTo>
                    <a:lnTo>
                      <a:pt x="83" y="20"/>
                    </a:lnTo>
                    <a:lnTo>
                      <a:pt x="86" y="21"/>
                    </a:lnTo>
                    <a:lnTo>
                      <a:pt x="89" y="23"/>
                    </a:lnTo>
                    <a:lnTo>
                      <a:pt x="91" y="24"/>
                    </a:lnTo>
                    <a:lnTo>
                      <a:pt x="94" y="25"/>
                    </a:lnTo>
                    <a:lnTo>
                      <a:pt x="97" y="26"/>
                    </a:lnTo>
                    <a:lnTo>
                      <a:pt x="100" y="27"/>
                    </a:lnTo>
                    <a:lnTo>
                      <a:pt x="102" y="28"/>
                    </a:lnTo>
                    <a:lnTo>
                      <a:pt x="104" y="28"/>
                    </a:lnTo>
                    <a:lnTo>
                      <a:pt x="105" y="29"/>
                    </a:lnTo>
                    <a:lnTo>
                      <a:pt x="107" y="29"/>
                    </a:lnTo>
                    <a:lnTo>
                      <a:pt x="107" y="29"/>
                    </a:lnTo>
                    <a:lnTo>
                      <a:pt x="108" y="30"/>
                    </a:lnTo>
                    <a:lnTo>
                      <a:pt x="109" y="31"/>
                    </a:lnTo>
                    <a:lnTo>
                      <a:pt x="110" y="31"/>
                    </a:lnTo>
                    <a:lnTo>
                      <a:pt x="112" y="32"/>
                    </a:lnTo>
                    <a:lnTo>
                      <a:pt x="113" y="32"/>
                    </a:lnTo>
                    <a:lnTo>
                      <a:pt x="115" y="33"/>
                    </a:lnTo>
                    <a:lnTo>
                      <a:pt x="116" y="34"/>
                    </a:lnTo>
                    <a:lnTo>
                      <a:pt x="118" y="34"/>
                    </a:lnTo>
                    <a:lnTo>
                      <a:pt x="119" y="35"/>
                    </a:lnTo>
                    <a:lnTo>
                      <a:pt x="120" y="36"/>
                    </a:lnTo>
                    <a:lnTo>
                      <a:pt x="121" y="36"/>
                    </a:lnTo>
                    <a:lnTo>
                      <a:pt x="123" y="37"/>
                    </a:lnTo>
                    <a:lnTo>
                      <a:pt x="124" y="38"/>
                    </a:lnTo>
                    <a:lnTo>
                      <a:pt x="126" y="38"/>
                    </a:lnTo>
                    <a:lnTo>
                      <a:pt x="127" y="38"/>
                    </a:lnTo>
                    <a:lnTo>
                      <a:pt x="128" y="39"/>
                    </a:lnTo>
                    <a:lnTo>
                      <a:pt x="129" y="39"/>
                    </a:lnTo>
                    <a:lnTo>
                      <a:pt x="131" y="40"/>
                    </a:lnTo>
                    <a:lnTo>
                      <a:pt x="132" y="41"/>
                    </a:lnTo>
                    <a:lnTo>
                      <a:pt x="134" y="41"/>
                    </a:lnTo>
                    <a:lnTo>
                      <a:pt x="135" y="42"/>
                    </a:lnTo>
                    <a:lnTo>
                      <a:pt x="137" y="43"/>
                    </a:lnTo>
                    <a:lnTo>
                      <a:pt x="138" y="44"/>
                    </a:lnTo>
                    <a:lnTo>
                      <a:pt x="139" y="44"/>
                    </a:lnTo>
                    <a:lnTo>
                      <a:pt x="140" y="45"/>
                    </a:lnTo>
                    <a:lnTo>
                      <a:pt x="142" y="46"/>
                    </a:lnTo>
                    <a:lnTo>
                      <a:pt x="143" y="46"/>
                    </a:lnTo>
                    <a:lnTo>
                      <a:pt x="145" y="47"/>
                    </a:lnTo>
                    <a:lnTo>
                      <a:pt x="146" y="48"/>
                    </a:lnTo>
                    <a:lnTo>
                      <a:pt x="147" y="48"/>
                    </a:lnTo>
                    <a:lnTo>
                      <a:pt x="148" y="48"/>
                    </a:lnTo>
                    <a:lnTo>
                      <a:pt x="149" y="49"/>
                    </a:lnTo>
                    <a:lnTo>
                      <a:pt x="151" y="50"/>
                    </a:lnTo>
                    <a:lnTo>
                      <a:pt x="152" y="51"/>
                    </a:lnTo>
                    <a:lnTo>
                      <a:pt x="154" y="51"/>
                    </a:lnTo>
                    <a:lnTo>
                      <a:pt x="155" y="52"/>
                    </a:lnTo>
                    <a:lnTo>
                      <a:pt x="156" y="53"/>
                    </a:lnTo>
                    <a:lnTo>
                      <a:pt x="157" y="53"/>
                    </a:lnTo>
                    <a:lnTo>
                      <a:pt x="157" y="54"/>
                    </a:lnTo>
                    <a:lnTo>
                      <a:pt x="159" y="55"/>
                    </a:lnTo>
                    <a:lnTo>
                      <a:pt x="160" y="55"/>
                    </a:lnTo>
                    <a:lnTo>
                      <a:pt x="162" y="56"/>
                    </a:lnTo>
                    <a:lnTo>
                      <a:pt x="163" y="57"/>
                    </a:lnTo>
                    <a:lnTo>
                      <a:pt x="164" y="57"/>
                    </a:lnTo>
                    <a:lnTo>
                      <a:pt x="166" y="58"/>
                    </a:lnTo>
                    <a:lnTo>
                      <a:pt x="167" y="59"/>
                    </a:lnTo>
                    <a:lnTo>
                      <a:pt x="168" y="59"/>
                    </a:lnTo>
                    <a:lnTo>
                      <a:pt x="169" y="60"/>
                    </a:lnTo>
                    <a:lnTo>
                      <a:pt x="171" y="61"/>
                    </a:lnTo>
                    <a:lnTo>
                      <a:pt x="172" y="62"/>
                    </a:lnTo>
                    <a:lnTo>
                      <a:pt x="173" y="63"/>
                    </a:lnTo>
                    <a:lnTo>
                      <a:pt x="175" y="64"/>
                    </a:lnTo>
                    <a:lnTo>
                      <a:pt x="176" y="65"/>
                    </a:lnTo>
                    <a:lnTo>
                      <a:pt x="177" y="66"/>
                    </a:lnTo>
                    <a:lnTo>
                      <a:pt x="178" y="67"/>
                    </a:lnTo>
                    <a:lnTo>
                      <a:pt x="179" y="67"/>
                    </a:lnTo>
                    <a:lnTo>
                      <a:pt x="181" y="67"/>
                    </a:lnTo>
                    <a:lnTo>
                      <a:pt x="182" y="68"/>
                    </a:lnTo>
                    <a:lnTo>
                      <a:pt x="184" y="69"/>
                    </a:lnTo>
                    <a:lnTo>
                      <a:pt x="185" y="70"/>
                    </a:lnTo>
                    <a:lnTo>
                      <a:pt x="186" y="71"/>
                    </a:lnTo>
                    <a:lnTo>
                      <a:pt x="187" y="72"/>
                    </a:lnTo>
                    <a:lnTo>
                      <a:pt x="188" y="73"/>
                    </a:lnTo>
                    <a:lnTo>
                      <a:pt x="190" y="74"/>
                    </a:lnTo>
                    <a:lnTo>
                      <a:pt x="191" y="75"/>
                    </a:lnTo>
                    <a:lnTo>
                      <a:pt x="192" y="76"/>
                    </a:lnTo>
                    <a:lnTo>
                      <a:pt x="194" y="76"/>
                    </a:lnTo>
                    <a:lnTo>
                      <a:pt x="195" y="77"/>
                    </a:lnTo>
                    <a:lnTo>
                      <a:pt x="195" y="78"/>
                    </a:lnTo>
                    <a:lnTo>
                      <a:pt x="197" y="79"/>
                    </a:lnTo>
                    <a:lnTo>
                      <a:pt x="198" y="80"/>
                    </a:lnTo>
                    <a:lnTo>
                      <a:pt x="199" y="81"/>
                    </a:lnTo>
                    <a:lnTo>
                      <a:pt x="200" y="82"/>
                    </a:lnTo>
                    <a:lnTo>
                      <a:pt x="201" y="82"/>
                    </a:lnTo>
                    <a:lnTo>
                      <a:pt x="202" y="84"/>
                    </a:lnTo>
                    <a:lnTo>
                      <a:pt x="204" y="85"/>
                    </a:lnTo>
                    <a:lnTo>
                      <a:pt x="205" y="86"/>
                    </a:lnTo>
                    <a:lnTo>
                      <a:pt x="205" y="86"/>
                    </a:lnTo>
                    <a:lnTo>
                      <a:pt x="205" y="86"/>
                    </a:lnTo>
                    <a:lnTo>
                      <a:pt x="206" y="86"/>
                    </a:lnTo>
                    <a:lnTo>
                      <a:pt x="206" y="87"/>
                    </a:lnTo>
                    <a:lnTo>
                      <a:pt x="207" y="87"/>
                    </a:lnTo>
                    <a:lnTo>
                      <a:pt x="208" y="88"/>
                    </a:lnTo>
                    <a:lnTo>
                      <a:pt x="209" y="89"/>
                    </a:lnTo>
                    <a:lnTo>
                      <a:pt x="210" y="90"/>
                    </a:lnTo>
                    <a:lnTo>
                      <a:pt x="211" y="91"/>
                    </a:lnTo>
                    <a:lnTo>
                      <a:pt x="212" y="92"/>
                    </a:lnTo>
                    <a:lnTo>
                      <a:pt x="213" y="93"/>
                    </a:lnTo>
                    <a:lnTo>
                      <a:pt x="214" y="94"/>
                    </a:lnTo>
                    <a:lnTo>
                      <a:pt x="215" y="95"/>
                    </a:lnTo>
                    <a:lnTo>
                      <a:pt x="216" y="96"/>
                    </a:lnTo>
                    <a:lnTo>
                      <a:pt x="217" y="96"/>
                    </a:lnTo>
                    <a:lnTo>
                      <a:pt x="219" y="98"/>
                    </a:lnTo>
                    <a:lnTo>
                      <a:pt x="220" y="99"/>
                    </a:lnTo>
                    <a:lnTo>
                      <a:pt x="221" y="100"/>
                    </a:lnTo>
                    <a:lnTo>
                      <a:pt x="222" y="101"/>
                    </a:lnTo>
                    <a:lnTo>
                      <a:pt x="223" y="102"/>
                    </a:lnTo>
                    <a:lnTo>
                      <a:pt x="223" y="102"/>
                    </a:lnTo>
                    <a:lnTo>
                      <a:pt x="224" y="103"/>
                    </a:lnTo>
                    <a:lnTo>
                      <a:pt x="224" y="104"/>
                    </a:lnTo>
                    <a:lnTo>
                      <a:pt x="224" y="105"/>
                    </a:lnTo>
                    <a:lnTo>
                      <a:pt x="225" y="105"/>
                    </a:lnTo>
                    <a:lnTo>
                      <a:pt x="226" y="105"/>
                    </a:lnTo>
                    <a:lnTo>
                      <a:pt x="227" y="106"/>
                    </a:lnTo>
                    <a:lnTo>
                      <a:pt x="227" y="107"/>
                    </a:lnTo>
                    <a:lnTo>
                      <a:pt x="228" y="107"/>
                    </a:lnTo>
                    <a:lnTo>
                      <a:pt x="229" y="108"/>
                    </a:lnTo>
                    <a:lnTo>
                      <a:pt x="229" y="109"/>
                    </a:lnTo>
                    <a:lnTo>
                      <a:pt x="230" y="110"/>
                    </a:lnTo>
                    <a:lnTo>
                      <a:pt x="231" y="110"/>
                    </a:lnTo>
                    <a:lnTo>
                      <a:pt x="232" y="111"/>
                    </a:lnTo>
                    <a:lnTo>
                      <a:pt x="232" y="112"/>
                    </a:lnTo>
                    <a:lnTo>
                      <a:pt x="233" y="113"/>
                    </a:lnTo>
                    <a:lnTo>
                      <a:pt x="233" y="113"/>
                    </a:lnTo>
                    <a:lnTo>
                      <a:pt x="233" y="114"/>
                    </a:lnTo>
                    <a:lnTo>
                      <a:pt x="234" y="115"/>
                    </a:lnTo>
                    <a:lnTo>
                      <a:pt x="235" y="115"/>
                    </a:lnTo>
                    <a:lnTo>
                      <a:pt x="235" y="116"/>
                    </a:lnTo>
                    <a:lnTo>
                      <a:pt x="236" y="116"/>
                    </a:lnTo>
                    <a:lnTo>
                      <a:pt x="237" y="117"/>
                    </a:lnTo>
                    <a:lnTo>
                      <a:pt x="237" y="118"/>
                    </a:lnTo>
                    <a:lnTo>
                      <a:pt x="238" y="119"/>
                    </a:lnTo>
                    <a:lnTo>
                      <a:pt x="239" y="120"/>
                    </a:lnTo>
                    <a:lnTo>
                      <a:pt x="239" y="121"/>
                    </a:lnTo>
                    <a:lnTo>
                      <a:pt x="240" y="121"/>
                    </a:lnTo>
                    <a:lnTo>
                      <a:pt x="241" y="122"/>
                    </a:lnTo>
                    <a:lnTo>
                      <a:pt x="241" y="123"/>
                    </a:lnTo>
                    <a:lnTo>
                      <a:pt x="242" y="124"/>
                    </a:lnTo>
                    <a:lnTo>
                      <a:pt x="242" y="124"/>
                    </a:lnTo>
                    <a:lnTo>
                      <a:pt x="243" y="125"/>
                    </a:lnTo>
                    <a:lnTo>
                      <a:pt x="243" y="125"/>
                    </a:lnTo>
                    <a:lnTo>
                      <a:pt x="243" y="126"/>
                    </a:lnTo>
                    <a:lnTo>
                      <a:pt x="244" y="127"/>
                    </a:lnTo>
                    <a:lnTo>
                      <a:pt x="244" y="128"/>
                    </a:lnTo>
                    <a:lnTo>
                      <a:pt x="245" y="129"/>
                    </a:lnTo>
                    <a:lnTo>
                      <a:pt x="245" y="130"/>
                    </a:lnTo>
                    <a:lnTo>
                      <a:pt x="245" y="130"/>
                    </a:lnTo>
                    <a:lnTo>
                      <a:pt x="246" y="130"/>
                    </a:lnTo>
                    <a:lnTo>
                      <a:pt x="246" y="131"/>
                    </a:lnTo>
                    <a:lnTo>
                      <a:pt x="246" y="131"/>
                    </a:lnTo>
                    <a:lnTo>
                      <a:pt x="246" y="132"/>
                    </a:lnTo>
                    <a:lnTo>
                      <a:pt x="247" y="132"/>
                    </a:lnTo>
                    <a:lnTo>
                      <a:pt x="247" y="133"/>
                    </a:lnTo>
                    <a:lnTo>
                      <a:pt x="247" y="133"/>
                    </a:lnTo>
                    <a:lnTo>
                      <a:pt x="247" y="134"/>
                    </a:lnTo>
                    <a:lnTo>
                      <a:pt x="247" y="134"/>
                    </a:lnTo>
                    <a:lnTo>
                      <a:pt x="248" y="134"/>
                    </a:lnTo>
                    <a:lnTo>
                      <a:pt x="248" y="134"/>
                    </a:lnTo>
                    <a:lnTo>
                      <a:pt x="248" y="134"/>
                    </a:lnTo>
                    <a:lnTo>
                      <a:pt x="248" y="135"/>
                    </a:lnTo>
                    <a:lnTo>
                      <a:pt x="248" y="135"/>
                    </a:lnTo>
                    <a:lnTo>
                      <a:pt x="249" y="136"/>
                    </a:lnTo>
                    <a:lnTo>
                      <a:pt x="249" y="136"/>
                    </a:lnTo>
                    <a:lnTo>
                      <a:pt x="249" y="137"/>
                    </a:lnTo>
                    <a:lnTo>
                      <a:pt x="249" y="137"/>
                    </a:lnTo>
                    <a:lnTo>
                      <a:pt x="249" y="137"/>
                    </a:lnTo>
                    <a:lnTo>
                      <a:pt x="249" y="138"/>
                    </a:lnTo>
                    <a:lnTo>
                      <a:pt x="250" y="138"/>
                    </a:lnTo>
                    <a:lnTo>
                      <a:pt x="250" y="139"/>
                    </a:lnTo>
                    <a:lnTo>
                      <a:pt x="250" y="139"/>
                    </a:lnTo>
                    <a:lnTo>
                      <a:pt x="250" y="140"/>
                    </a:lnTo>
                    <a:lnTo>
                      <a:pt x="250" y="140"/>
                    </a:lnTo>
                    <a:lnTo>
                      <a:pt x="250" y="141"/>
                    </a:lnTo>
                    <a:lnTo>
                      <a:pt x="250" y="141"/>
                    </a:lnTo>
                    <a:lnTo>
                      <a:pt x="250" y="142"/>
                    </a:lnTo>
                    <a:lnTo>
                      <a:pt x="251" y="142"/>
                    </a:lnTo>
                    <a:lnTo>
                      <a:pt x="251" y="143"/>
                    </a:lnTo>
                    <a:lnTo>
                      <a:pt x="251" y="143"/>
                    </a:lnTo>
                    <a:lnTo>
                      <a:pt x="251" y="144"/>
                    </a:lnTo>
                    <a:lnTo>
                      <a:pt x="251" y="144"/>
                    </a:lnTo>
                    <a:lnTo>
                      <a:pt x="251" y="144"/>
                    </a:lnTo>
                    <a:lnTo>
                      <a:pt x="251" y="144"/>
                    </a:lnTo>
                    <a:lnTo>
                      <a:pt x="251" y="145"/>
                    </a:lnTo>
                    <a:lnTo>
                      <a:pt x="251" y="145"/>
                    </a:lnTo>
                    <a:lnTo>
                      <a:pt x="251" y="146"/>
                    </a:lnTo>
                    <a:lnTo>
                      <a:pt x="251" y="147"/>
                    </a:lnTo>
                    <a:lnTo>
                      <a:pt x="251" y="147"/>
                    </a:lnTo>
                    <a:lnTo>
                      <a:pt x="251" y="148"/>
                    </a:lnTo>
                    <a:lnTo>
                      <a:pt x="251" y="148"/>
                    </a:lnTo>
                    <a:lnTo>
                      <a:pt x="251" y="149"/>
                    </a:lnTo>
                    <a:lnTo>
                      <a:pt x="251" y="149"/>
                    </a:lnTo>
                    <a:lnTo>
                      <a:pt x="251" y="150"/>
                    </a:lnTo>
                    <a:lnTo>
                      <a:pt x="251" y="150"/>
                    </a:lnTo>
                    <a:lnTo>
                      <a:pt x="250" y="151"/>
                    </a:lnTo>
                    <a:lnTo>
                      <a:pt x="250" y="152"/>
                    </a:lnTo>
                    <a:lnTo>
                      <a:pt x="250" y="152"/>
                    </a:lnTo>
                    <a:lnTo>
                      <a:pt x="250" y="153"/>
                    </a:lnTo>
                    <a:lnTo>
                      <a:pt x="250" y="153"/>
                    </a:lnTo>
                    <a:lnTo>
                      <a:pt x="250" y="153"/>
                    </a:lnTo>
                    <a:lnTo>
                      <a:pt x="249" y="153"/>
                    </a:lnTo>
                    <a:lnTo>
                      <a:pt x="249" y="154"/>
                    </a:lnTo>
                    <a:lnTo>
                      <a:pt x="249" y="155"/>
                    </a:lnTo>
                    <a:lnTo>
                      <a:pt x="249" y="155"/>
                    </a:lnTo>
                    <a:lnTo>
                      <a:pt x="248" y="156"/>
                    </a:lnTo>
                    <a:lnTo>
                      <a:pt x="248" y="156"/>
                    </a:lnTo>
                    <a:lnTo>
                      <a:pt x="248" y="157"/>
                    </a:lnTo>
                    <a:lnTo>
                      <a:pt x="247" y="157"/>
                    </a:lnTo>
                    <a:lnTo>
                      <a:pt x="247" y="158"/>
                    </a:lnTo>
                    <a:lnTo>
                      <a:pt x="246" y="158"/>
                    </a:lnTo>
                    <a:lnTo>
                      <a:pt x="246" y="159"/>
                    </a:lnTo>
                    <a:lnTo>
                      <a:pt x="246" y="159"/>
                    </a:lnTo>
                    <a:lnTo>
                      <a:pt x="245" y="160"/>
                    </a:lnTo>
                    <a:lnTo>
                      <a:pt x="245" y="160"/>
                    </a:lnTo>
                    <a:lnTo>
                      <a:pt x="244" y="160"/>
                    </a:lnTo>
                    <a:lnTo>
                      <a:pt x="244" y="161"/>
                    </a:lnTo>
                    <a:lnTo>
                      <a:pt x="243" y="161"/>
                    </a:lnTo>
                    <a:lnTo>
                      <a:pt x="243" y="162"/>
                    </a:lnTo>
                    <a:lnTo>
                      <a:pt x="243" y="162"/>
                    </a:lnTo>
                    <a:lnTo>
                      <a:pt x="243" y="162"/>
                    </a:lnTo>
                    <a:lnTo>
                      <a:pt x="242" y="163"/>
                    </a:lnTo>
                    <a:lnTo>
                      <a:pt x="242" y="163"/>
                    </a:lnTo>
                    <a:lnTo>
                      <a:pt x="241" y="163"/>
                    </a:lnTo>
                    <a:lnTo>
                      <a:pt x="241" y="163"/>
                    </a:lnTo>
                    <a:lnTo>
                      <a:pt x="240" y="163"/>
                    </a:lnTo>
                    <a:lnTo>
                      <a:pt x="240" y="163"/>
                    </a:lnTo>
                    <a:lnTo>
                      <a:pt x="239" y="163"/>
                    </a:lnTo>
                    <a:lnTo>
                      <a:pt x="239" y="164"/>
                    </a:lnTo>
                    <a:lnTo>
                      <a:pt x="238" y="164"/>
                    </a:lnTo>
                    <a:lnTo>
                      <a:pt x="238" y="164"/>
                    </a:lnTo>
                    <a:lnTo>
                      <a:pt x="237" y="164"/>
                    </a:lnTo>
                    <a:lnTo>
                      <a:pt x="236" y="165"/>
                    </a:lnTo>
                    <a:lnTo>
                      <a:pt x="236" y="165"/>
                    </a:lnTo>
                    <a:lnTo>
                      <a:pt x="235" y="165"/>
                    </a:lnTo>
                    <a:lnTo>
                      <a:pt x="235" y="165"/>
                    </a:lnTo>
                    <a:lnTo>
                      <a:pt x="234" y="165"/>
                    </a:lnTo>
                    <a:lnTo>
                      <a:pt x="234" y="165"/>
                    </a:lnTo>
                    <a:lnTo>
                      <a:pt x="233" y="165"/>
                    </a:lnTo>
                    <a:lnTo>
                      <a:pt x="233" y="166"/>
                    </a:lnTo>
                    <a:lnTo>
                      <a:pt x="233" y="166"/>
                    </a:lnTo>
                    <a:lnTo>
                      <a:pt x="232" y="166"/>
                    </a:lnTo>
                    <a:lnTo>
                      <a:pt x="232" y="166"/>
                    </a:lnTo>
                    <a:lnTo>
                      <a:pt x="231" y="166"/>
                    </a:lnTo>
                    <a:lnTo>
                      <a:pt x="230" y="166"/>
                    </a:lnTo>
                    <a:lnTo>
                      <a:pt x="230" y="166"/>
                    </a:lnTo>
                    <a:lnTo>
                      <a:pt x="229" y="166"/>
                    </a:lnTo>
                    <a:lnTo>
                      <a:pt x="229" y="166"/>
                    </a:lnTo>
                    <a:lnTo>
                      <a:pt x="228" y="166"/>
                    </a:lnTo>
                    <a:lnTo>
                      <a:pt x="227" y="167"/>
                    </a:lnTo>
                    <a:lnTo>
                      <a:pt x="227" y="167"/>
                    </a:lnTo>
                    <a:lnTo>
                      <a:pt x="226" y="167"/>
                    </a:lnTo>
                    <a:lnTo>
                      <a:pt x="225" y="167"/>
                    </a:lnTo>
                    <a:lnTo>
                      <a:pt x="225" y="167"/>
                    </a:lnTo>
                    <a:lnTo>
                      <a:pt x="224" y="167"/>
                    </a:lnTo>
                    <a:lnTo>
                      <a:pt x="224" y="167"/>
                    </a:lnTo>
                    <a:lnTo>
                      <a:pt x="224" y="167"/>
                    </a:lnTo>
                    <a:lnTo>
                      <a:pt x="223" y="167"/>
                    </a:lnTo>
                    <a:lnTo>
                      <a:pt x="223" y="167"/>
                    </a:lnTo>
                    <a:lnTo>
                      <a:pt x="222" y="167"/>
                    </a:lnTo>
                    <a:lnTo>
                      <a:pt x="222" y="167"/>
                    </a:lnTo>
                    <a:lnTo>
                      <a:pt x="221" y="167"/>
                    </a:lnTo>
                    <a:lnTo>
                      <a:pt x="220" y="167"/>
                    </a:lnTo>
                    <a:lnTo>
                      <a:pt x="220" y="167"/>
                    </a:lnTo>
                    <a:lnTo>
                      <a:pt x="219" y="167"/>
                    </a:lnTo>
                    <a:lnTo>
                      <a:pt x="219" y="167"/>
                    </a:lnTo>
                    <a:lnTo>
                      <a:pt x="218" y="167"/>
                    </a:lnTo>
                    <a:lnTo>
                      <a:pt x="217" y="167"/>
                    </a:lnTo>
                    <a:lnTo>
                      <a:pt x="217" y="167"/>
                    </a:lnTo>
                    <a:lnTo>
                      <a:pt x="216" y="167"/>
                    </a:lnTo>
                    <a:lnTo>
                      <a:pt x="216" y="167"/>
                    </a:lnTo>
                    <a:lnTo>
                      <a:pt x="215" y="167"/>
                    </a:lnTo>
                    <a:lnTo>
                      <a:pt x="214" y="167"/>
                    </a:lnTo>
                    <a:lnTo>
                      <a:pt x="214" y="167"/>
                    </a:lnTo>
                    <a:lnTo>
                      <a:pt x="214" y="167"/>
                    </a:lnTo>
                    <a:lnTo>
                      <a:pt x="214" y="167"/>
                    </a:lnTo>
                    <a:lnTo>
                      <a:pt x="213" y="167"/>
                    </a:lnTo>
                    <a:lnTo>
                      <a:pt x="212" y="167"/>
                    </a:lnTo>
                    <a:lnTo>
                      <a:pt x="212" y="167"/>
                    </a:lnTo>
                    <a:lnTo>
                      <a:pt x="211" y="166"/>
                    </a:lnTo>
                    <a:lnTo>
                      <a:pt x="211" y="166"/>
                    </a:lnTo>
                    <a:lnTo>
                      <a:pt x="210" y="166"/>
                    </a:lnTo>
                    <a:lnTo>
                      <a:pt x="209" y="166"/>
                    </a:lnTo>
                    <a:lnTo>
                      <a:pt x="208" y="166"/>
                    </a:lnTo>
                    <a:lnTo>
                      <a:pt x="206" y="166"/>
                    </a:lnTo>
                    <a:lnTo>
                      <a:pt x="205" y="166"/>
                    </a:lnTo>
                    <a:lnTo>
                      <a:pt x="205" y="166"/>
                    </a:lnTo>
                    <a:lnTo>
                      <a:pt x="204" y="165"/>
                    </a:lnTo>
                    <a:lnTo>
                      <a:pt x="203" y="165"/>
                    </a:lnTo>
                    <a:lnTo>
                      <a:pt x="201" y="165"/>
                    </a:lnTo>
                    <a:lnTo>
                      <a:pt x="200" y="165"/>
                    </a:lnTo>
                    <a:lnTo>
                      <a:pt x="199" y="164"/>
                    </a:lnTo>
                    <a:lnTo>
                      <a:pt x="198" y="164"/>
                    </a:lnTo>
                    <a:lnTo>
                      <a:pt x="197" y="164"/>
                    </a:lnTo>
                    <a:lnTo>
                      <a:pt x="196" y="164"/>
                    </a:lnTo>
                    <a:lnTo>
                      <a:pt x="195" y="163"/>
                    </a:lnTo>
                    <a:lnTo>
                      <a:pt x="194" y="163"/>
                    </a:lnTo>
                    <a:lnTo>
                      <a:pt x="193" y="163"/>
                    </a:lnTo>
                    <a:lnTo>
                      <a:pt x="192" y="163"/>
                    </a:lnTo>
                    <a:lnTo>
                      <a:pt x="191" y="163"/>
                    </a:lnTo>
                    <a:lnTo>
                      <a:pt x="190" y="163"/>
                    </a:lnTo>
                    <a:lnTo>
                      <a:pt x="189" y="162"/>
                    </a:lnTo>
                    <a:lnTo>
                      <a:pt x="187" y="162"/>
                    </a:lnTo>
                    <a:lnTo>
                      <a:pt x="186" y="162"/>
                    </a:lnTo>
                    <a:lnTo>
                      <a:pt x="186" y="161"/>
                    </a:lnTo>
                    <a:lnTo>
                      <a:pt x="185" y="161"/>
                    </a:lnTo>
                    <a:lnTo>
                      <a:pt x="184" y="160"/>
                    </a:lnTo>
                    <a:lnTo>
                      <a:pt x="183" y="160"/>
                    </a:lnTo>
                    <a:lnTo>
                      <a:pt x="182" y="160"/>
                    </a:lnTo>
                    <a:lnTo>
                      <a:pt x="181" y="159"/>
                    </a:lnTo>
                    <a:lnTo>
                      <a:pt x="179" y="159"/>
                    </a:lnTo>
                    <a:lnTo>
                      <a:pt x="178" y="158"/>
                    </a:lnTo>
                    <a:lnTo>
                      <a:pt x="177" y="158"/>
                    </a:lnTo>
                    <a:lnTo>
                      <a:pt x="176" y="157"/>
                    </a:lnTo>
                    <a:lnTo>
                      <a:pt x="176" y="157"/>
                    </a:lnTo>
                    <a:lnTo>
                      <a:pt x="175" y="156"/>
                    </a:lnTo>
                    <a:lnTo>
                      <a:pt x="174" y="156"/>
                    </a:lnTo>
                    <a:lnTo>
                      <a:pt x="173" y="155"/>
                    </a:lnTo>
                    <a:lnTo>
                      <a:pt x="172" y="155"/>
                    </a:lnTo>
                    <a:lnTo>
                      <a:pt x="170" y="154"/>
                    </a:lnTo>
                    <a:lnTo>
                      <a:pt x="169" y="154"/>
                    </a:lnTo>
                    <a:lnTo>
                      <a:pt x="168" y="153"/>
                    </a:lnTo>
                    <a:lnTo>
                      <a:pt x="167" y="153"/>
                    </a:lnTo>
                    <a:lnTo>
                      <a:pt x="167" y="153"/>
                    </a:lnTo>
                    <a:lnTo>
                      <a:pt x="166" y="152"/>
                    </a:lnTo>
                    <a:lnTo>
                      <a:pt x="165" y="152"/>
                    </a:lnTo>
                    <a:lnTo>
                      <a:pt x="164" y="151"/>
                    </a:lnTo>
                    <a:lnTo>
                      <a:pt x="163" y="151"/>
                    </a:lnTo>
                    <a:lnTo>
                      <a:pt x="162" y="150"/>
                    </a:lnTo>
                    <a:lnTo>
                      <a:pt x="161" y="149"/>
                    </a:lnTo>
                    <a:lnTo>
                      <a:pt x="159" y="149"/>
                    </a:lnTo>
                    <a:lnTo>
                      <a:pt x="159" y="149"/>
                    </a:lnTo>
                    <a:lnTo>
                      <a:pt x="158" y="148"/>
                    </a:lnTo>
                    <a:lnTo>
                      <a:pt x="157" y="148"/>
                    </a:lnTo>
                    <a:lnTo>
                      <a:pt x="157" y="147"/>
                    </a:lnTo>
                    <a:lnTo>
                      <a:pt x="156" y="146"/>
                    </a:lnTo>
                    <a:lnTo>
                      <a:pt x="155" y="146"/>
                    </a:lnTo>
                    <a:lnTo>
                      <a:pt x="154" y="145"/>
                    </a:lnTo>
                    <a:lnTo>
                      <a:pt x="153" y="144"/>
                    </a:lnTo>
                    <a:lnTo>
                      <a:pt x="152" y="144"/>
                    </a:lnTo>
                    <a:lnTo>
                      <a:pt x="151" y="144"/>
                    </a:lnTo>
                    <a:lnTo>
                      <a:pt x="150" y="143"/>
                    </a:lnTo>
                    <a:lnTo>
                      <a:pt x="149" y="143"/>
                    </a:lnTo>
                    <a:lnTo>
                      <a:pt x="148" y="142"/>
                    </a:lnTo>
                    <a:lnTo>
                      <a:pt x="147" y="141"/>
                    </a:lnTo>
                    <a:lnTo>
                      <a:pt x="147" y="140"/>
                    </a:lnTo>
                    <a:lnTo>
                      <a:pt x="146" y="140"/>
                    </a:lnTo>
                    <a:lnTo>
                      <a:pt x="145" y="139"/>
                    </a:lnTo>
                    <a:lnTo>
                      <a:pt x="143" y="138"/>
                    </a:lnTo>
                    <a:lnTo>
                      <a:pt x="142" y="138"/>
                    </a:lnTo>
                    <a:lnTo>
                      <a:pt x="141" y="137"/>
                    </a:lnTo>
                    <a:lnTo>
                      <a:pt x="140" y="136"/>
                    </a:lnTo>
                    <a:lnTo>
                      <a:pt x="139" y="135"/>
                    </a:lnTo>
                    <a:lnTo>
                      <a:pt x="138" y="135"/>
                    </a:lnTo>
                    <a:lnTo>
                      <a:pt x="138" y="134"/>
                    </a:lnTo>
                    <a:lnTo>
                      <a:pt x="137" y="134"/>
                    </a:lnTo>
                    <a:lnTo>
                      <a:pt x="136" y="133"/>
                    </a:lnTo>
                    <a:lnTo>
                      <a:pt x="135" y="132"/>
                    </a:lnTo>
                    <a:lnTo>
                      <a:pt x="134" y="132"/>
                    </a:lnTo>
                    <a:lnTo>
                      <a:pt x="133" y="131"/>
                    </a:lnTo>
                    <a:lnTo>
                      <a:pt x="132" y="130"/>
                    </a:lnTo>
                    <a:lnTo>
                      <a:pt x="131" y="129"/>
                    </a:lnTo>
                    <a:lnTo>
                      <a:pt x="130" y="129"/>
                    </a:lnTo>
                    <a:lnTo>
                      <a:pt x="129" y="128"/>
                    </a:lnTo>
                    <a:lnTo>
                      <a:pt x="128" y="127"/>
                    </a:lnTo>
                    <a:lnTo>
                      <a:pt x="128" y="126"/>
                    </a:lnTo>
                    <a:lnTo>
                      <a:pt x="127" y="125"/>
                    </a:lnTo>
                    <a:lnTo>
                      <a:pt x="126" y="124"/>
                    </a:lnTo>
                    <a:lnTo>
                      <a:pt x="125" y="124"/>
                    </a:lnTo>
                    <a:lnTo>
                      <a:pt x="124" y="124"/>
                    </a:lnTo>
                    <a:lnTo>
                      <a:pt x="123" y="123"/>
                    </a:lnTo>
                    <a:lnTo>
                      <a:pt x="122" y="122"/>
                    </a:lnTo>
                    <a:lnTo>
                      <a:pt x="121" y="121"/>
                    </a:lnTo>
                    <a:lnTo>
                      <a:pt x="120" y="120"/>
                    </a:lnTo>
                    <a:lnTo>
                      <a:pt x="119" y="120"/>
                    </a:lnTo>
                    <a:lnTo>
                      <a:pt x="119" y="119"/>
                    </a:lnTo>
                    <a:lnTo>
                      <a:pt x="118" y="118"/>
                    </a:lnTo>
                    <a:lnTo>
                      <a:pt x="117" y="117"/>
                    </a:lnTo>
                    <a:lnTo>
                      <a:pt x="116" y="116"/>
                    </a:lnTo>
                    <a:lnTo>
                      <a:pt x="115" y="115"/>
                    </a:lnTo>
                    <a:lnTo>
                      <a:pt x="114" y="115"/>
                    </a:lnTo>
                    <a:lnTo>
                      <a:pt x="113" y="115"/>
                    </a:lnTo>
                    <a:lnTo>
                      <a:pt x="112" y="114"/>
                    </a:lnTo>
                    <a:lnTo>
                      <a:pt x="110" y="112"/>
                    </a:lnTo>
                    <a:lnTo>
                      <a:pt x="109" y="110"/>
                    </a:lnTo>
                    <a:lnTo>
                      <a:pt x="107" y="109"/>
                    </a:lnTo>
                    <a:lnTo>
                      <a:pt x="105" y="107"/>
                    </a:lnTo>
                    <a:lnTo>
                      <a:pt x="103" y="105"/>
                    </a:lnTo>
                    <a:lnTo>
                      <a:pt x="102" y="104"/>
                    </a:lnTo>
                    <a:lnTo>
                      <a:pt x="100" y="102"/>
                    </a:lnTo>
                    <a:lnTo>
                      <a:pt x="99" y="101"/>
                    </a:lnTo>
                    <a:lnTo>
                      <a:pt x="97" y="99"/>
                    </a:lnTo>
                    <a:lnTo>
                      <a:pt x="95" y="97"/>
                    </a:lnTo>
                    <a:lnTo>
                      <a:pt x="93" y="96"/>
                    </a:lnTo>
                    <a:lnTo>
                      <a:pt x="91" y="94"/>
                    </a:lnTo>
                    <a:lnTo>
                      <a:pt x="90" y="93"/>
                    </a:lnTo>
                    <a:lnTo>
                      <a:pt x="88" y="91"/>
                    </a:lnTo>
                    <a:lnTo>
                      <a:pt x="86" y="89"/>
                    </a:lnTo>
                    <a:lnTo>
                      <a:pt x="85" y="87"/>
                    </a:lnTo>
                    <a:lnTo>
                      <a:pt x="83" y="86"/>
                    </a:lnTo>
                    <a:lnTo>
                      <a:pt x="81" y="85"/>
                    </a:lnTo>
                    <a:lnTo>
                      <a:pt x="78" y="81"/>
                    </a:lnTo>
                    <a:lnTo>
                      <a:pt x="75" y="77"/>
                    </a:lnTo>
                    <a:lnTo>
                      <a:pt x="71" y="75"/>
                    </a:lnTo>
                    <a:lnTo>
                      <a:pt x="68" y="71"/>
                    </a:lnTo>
                    <a:lnTo>
                      <a:pt x="65" y="68"/>
                    </a:lnTo>
                    <a:lnTo>
                      <a:pt x="63" y="67"/>
                    </a:lnTo>
                    <a:lnTo>
                      <a:pt x="61" y="65"/>
                    </a:lnTo>
                    <a:lnTo>
                      <a:pt x="61" y="64"/>
                    </a:lnTo>
                    <a:lnTo>
                      <a:pt x="59" y="62"/>
                    </a:lnTo>
                    <a:lnTo>
                      <a:pt x="57" y="60"/>
                    </a:lnTo>
                    <a:lnTo>
                      <a:pt x="55" y="59"/>
                    </a:lnTo>
                    <a:lnTo>
                      <a:pt x="54" y="57"/>
                    </a:lnTo>
                    <a:lnTo>
                      <a:pt x="52" y="56"/>
                    </a:lnTo>
                    <a:lnTo>
                      <a:pt x="51" y="55"/>
                    </a:lnTo>
                    <a:lnTo>
                      <a:pt x="50" y="54"/>
                    </a:lnTo>
                    <a:lnTo>
                      <a:pt x="50" y="53"/>
                    </a:lnTo>
                    <a:lnTo>
                      <a:pt x="48" y="52"/>
                    </a:lnTo>
                    <a:lnTo>
                      <a:pt x="46" y="50"/>
                    </a:lnTo>
                    <a:lnTo>
                      <a:pt x="45" y="49"/>
                    </a:lnTo>
                    <a:lnTo>
                      <a:pt x="43" y="48"/>
                    </a:lnTo>
                    <a:lnTo>
                      <a:pt x="42" y="47"/>
                    </a:lnTo>
                    <a:lnTo>
                      <a:pt x="41" y="45"/>
                    </a:lnTo>
                    <a:lnTo>
                      <a:pt x="39" y="44"/>
                    </a:lnTo>
                    <a:lnTo>
                      <a:pt x="38" y="43"/>
                    </a:lnTo>
                    <a:lnTo>
                      <a:pt x="37" y="42"/>
                    </a:lnTo>
                    <a:lnTo>
                      <a:pt x="36" y="41"/>
                    </a:lnTo>
                    <a:lnTo>
                      <a:pt x="36" y="41"/>
                    </a:lnTo>
                    <a:lnTo>
                      <a:pt x="35" y="40"/>
                    </a:lnTo>
                    <a:lnTo>
                      <a:pt x="34" y="39"/>
                    </a:lnTo>
                    <a:lnTo>
                      <a:pt x="33" y="39"/>
                    </a:lnTo>
                    <a:lnTo>
                      <a:pt x="33" y="38"/>
                    </a:lnTo>
                    <a:lnTo>
                      <a:pt x="33" y="38"/>
                    </a:lnTo>
                    <a:lnTo>
                      <a:pt x="32" y="38"/>
                    </a:lnTo>
                    <a:lnTo>
                      <a:pt x="31" y="37"/>
                    </a:lnTo>
                    <a:lnTo>
                      <a:pt x="30" y="36"/>
                    </a:lnTo>
                    <a:lnTo>
                      <a:pt x="29" y="36"/>
                    </a:lnTo>
                    <a:lnTo>
                      <a:pt x="29" y="35"/>
                    </a:lnTo>
                    <a:lnTo>
                      <a:pt x="28" y="35"/>
                    </a:lnTo>
                    <a:lnTo>
                      <a:pt x="27" y="34"/>
                    </a:lnTo>
                    <a:lnTo>
                      <a:pt x="26" y="33"/>
                    </a:lnTo>
                    <a:lnTo>
                      <a:pt x="26" y="33"/>
                    </a:lnTo>
                    <a:lnTo>
                      <a:pt x="25" y="32"/>
                    </a:lnTo>
                    <a:lnTo>
                      <a:pt x="24" y="32"/>
                    </a:lnTo>
                    <a:lnTo>
                      <a:pt x="23" y="31"/>
                    </a:lnTo>
                    <a:lnTo>
                      <a:pt x="23" y="30"/>
                    </a:lnTo>
                    <a:lnTo>
                      <a:pt x="23" y="30"/>
                    </a:lnTo>
                    <a:lnTo>
                      <a:pt x="22" y="29"/>
                    </a:lnTo>
                    <a:lnTo>
                      <a:pt x="21" y="29"/>
                    </a:lnTo>
                    <a:lnTo>
                      <a:pt x="20" y="28"/>
                    </a:lnTo>
                    <a:lnTo>
                      <a:pt x="20" y="28"/>
                    </a:lnTo>
                    <a:lnTo>
                      <a:pt x="19" y="28"/>
                    </a:lnTo>
                    <a:lnTo>
                      <a:pt x="18" y="28"/>
                    </a:lnTo>
                    <a:lnTo>
                      <a:pt x="17" y="27"/>
                    </a:lnTo>
                    <a:lnTo>
                      <a:pt x="17" y="27"/>
                    </a:lnTo>
                    <a:lnTo>
                      <a:pt x="16" y="26"/>
                    </a:lnTo>
                    <a:lnTo>
                      <a:pt x="15" y="26"/>
                    </a:lnTo>
                    <a:lnTo>
                      <a:pt x="15" y="25"/>
                    </a:lnTo>
                    <a:lnTo>
                      <a:pt x="14" y="25"/>
                    </a:lnTo>
                    <a:lnTo>
                      <a:pt x="13" y="24"/>
                    </a:lnTo>
                    <a:lnTo>
                      <a:pt x="13" y="24"/>
                    </a:lnTo>
                    <a:lnTo>
                      <a:pt x="13" y="23"/>
                    </a:lnTo>
                    <a:lnTo>
                      <a:pt x="12" y="23"/>
                    </a:lnTo>
                    <a:lnTo>
                      <a:pt x="11" y="23"/>
                    </a:lnTo>
                    <a:lnTo>
                      <a:pt x="11" y="22"/>
                    </a:lnTo>
                    <a:lnTo>
                      <a:pt x="10" y="22"/>
                    </a:lnTo>
                    <a:lnTo>
                      <a:pt x="9" y="21"/>
                    </a:lnTo>
                    <a:lnTo>
                      <a:pt x="9" y="21"/>
                    </a:lnTo>
                    <a:lnTo>
                      <a:pt x="8" y="21"/>
                    </a:lnTo>
                    <a:lnTo>
                      <a:pt x="8" y="21"/>
                    </a:lnTo>
                    <a:lnTo>
                      <a:pt x="7" y="20"/>
                    </a:lnTo>
                    <a:lnTo>
                      <a:pt x="6" y="20"/>
                    </a:lnTo>
                    <a:lnTo>
                      <a:pt x="6" y="20"/>
                    </a:lnTo>
                    <a:lnTo>
                      <a:pt x="5" y="19"/>
                    </a:lnTo>
                    <a:lnTo>
                      <a:pt x="4" y="19"/>
                    </a:lnTo>
                    <a:lnTo>
                      <a:pt x="4" y="19"/>
                    </a:lnTo>
                    <a:lnTo>
                      <a:pt x="0" y="13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5" y="0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14" y="1"/>
                    </a:lnTo>
                    <a:lnTo>
                      <a:pt x="15" y="1"/>
                    </a:lnTo>
                    <a:lnTo>
                      <a:pt x="16" y="2"/>
                    </a:lnTo>
                    <a:lnTo>
                      <a:pt x="17" y="2"/>
                    </a:lnTo>
                    <a:lnTo>
                      <a:pt x="17" y="3"/>
                    </a:lnTo>
                    <a:lnTo>
                      <a:pt x="18" y="3"/>
                    </a:lnTo>
                    <a:lnTo>
                      <a:pt x="19" y="3"/>
                    </a:lnTo>
                    <a:lnTo>
                      <a:pt x="19" y="4"/>
                    </a:lnTo>
                    <a:lnTo>
                      <a:pt x="20" y="4"/>
                    </a:lnTo>
                    <a:lnTo>
                      <a:pt x="21" y="4"/>
                    </a:lnTo>
                    <a:lnTo>
                      <a:pt x="22" y="5"/>
                    </a:lnTo>
                    <a:lnTo>
                      <a:pt x="23" y="5"/>
                    </a:lnTo>
                    <a:lnTo>
                      <a:pt x="23" y="6"/>
                    </a:lnTo>
                    <a:lnTo>
                      <a:pt x="25" y="2"/>
                    </a:lnTo>
                    <a:lnTo>
                      <a:pt x="33" y="2"/>
                    </a:lnTo>
                    <a:lnTo>
                      <a:pt x="33" y="2"/>
                    </a:lnTo>
                    <a:lnTo>
                      <a:pt x="36" y="3"/>
                    </a:lnTo>
                    <a:lnTo>
                      <a:pt x="36" y="3"/>
                    </a:lnTo>
                    <a:close/>
                    <a:moveTo>
                      <a:pt x="59" y="34"/>
                    </a:moveTo>
                    <a:lnTo>
                      <a:pt x="61" y="35"/>
                    </a:lnTo>
                    <a:lnTo>
                      <a:pt x="61" y="37"/>
                    </a:lnTo>
                    <a:lnTo>
                      <a:pt x="63" y="38"/>
                    </a:lnTo>
                    <a:lnTo>
                      <a:pt x="64" y="38"/>
                    </a:lnTo>
                    <a:lnTo>
                      <a:pt x="65" y="39"/>
                    </a:lnTo>
                    <a:lnTo>
                      <a:pt x="67" y="41"/>
                    </a:lnTo>
                    <a:lnTo>
                      <a:pt x="68" y="43"/>
                    </a:lnTo>
                    <a:lnTo>
                      <a:pt x="70" y="44"/>
                    </a:lnTo>
                    <a:lnTo>
                      <a:pt x="71" y="46"/>
                    </a:lnTo>
                    <a:lnTo>
                      <a:pt x="73" y="48"/>
                    </a:lnTo>
                    <a:lnTo>
                      <a:pt x="74" y="48"/>
                    </a:lnTo>
                    <a:lnTo>
                      <a:pt x="76" y="50"/>
                    </a:lnTo>
                    <a:lnTo>
                      <a:pt x="78" y="52"/>
                    </a:lnTo>
                    <a:lnTo>
                      <a:pt x="80" y="54"/>
                    </a:lnTo>
                    <a:lnTo>
                      <a:pt x="82" y="57"/>
                    </a:lnTo>
                    <a:lnTo>
                      <a:pt x="86" y="60"/>
                    </a:lnTo>
                    <a:lnTo>
                      <a:pt x="90" y="63"/>
                    </a:lnTo>
                    <a:lnTo>
                      <a:pt x="92" y="67"/>
                    </a:lnTo>
                    <a:lnTo>
                      <a:pt x="96" y="69"/>
                    </a:lnTo>
                    <a:lnTo>
                      <a:pt x="98" y="71"/>
                    </a:lnTo>
                    <a:lnTo>
                      <a:pt x="100" y="73"/>
                    </a:lnTo>
                    <a:lnTo>
                      <a:pt x="100" y="75"/>
                    </a:lnTo>
                    <a:lnTo>
                      <a:pt x="102" y="76"/>
                    </a:lnTo>
                    <a:lnTo>
                      <a:pt x="104" y="77"/>
                    </a:lnTo>
                    <a:lnTo>
                      <a:pt x="106" y="79"/>
                    </a:lnTo>
                    <a:lnTo>
                      <a:pt x="108" y="81"/>
                    </a:lnTo>
                    <a:lnTo>
                      <a:pt x="109" y="83"/>
                    </a:lnTo>
                    <a:lnTo>
                      <a:pt x="110" y="84"/>
                    </a:lnTo>
                    <a:lnTo>
                      <a:pt x="112" y="86"/>
                    </a:lnTo>
                    <a:lnTo>
                      <a:pt x="114" y="87"/>
                    </a:lnTo>
                    <a:lnTo>
                      <a:pt x="116" y="89"/>
                    </a:lnTo>
                    <a:lnTo>
                      <a:pt x="118" y="90"/>
                    </a:lnTo>
                    <a:lnTo>
                      <a:pt x="119" y="92"/>
                    </a:lnTo>
                    <a:lnTo>
                      <a:pt x="121" y="94"/>
                    </a:lnTo>
                    <a:lnTo>
                      <a:pt x="122" y="95"/>
                    </a:lnTo>
                    <a:lnTo>
                      <a:pt x="124" y="96"/>
                    </a:lnTo>
                    <a:lnTo>
                      <a:pt x="126" y="98"/>
                    </a:lnTo>
                    <a:lnTo>
                      <a:pt x="127" y="99"/>
                    </a:lnTo>
                    <a:lnTo>
                      <a:pt x="128" y="99"/>
                    </a:lnTo>
                    <a:lnTo>
                      <a:pt x="128" y="100"/>
                    </a:lnTo>
                    <a:lnTo>
                      <a:pt x="129" y="101"/>
                    </a:lnTo>
                    <a:lnTo>
                      <a:pt x="130" y="102"/>
                    </a:lnTo>
                    <a:lnTo>
                      <a:pt x="131" y="103"/>
                    </a:lnTo>
                    <a:lnTo>
                      <a:pt x="132" y="104"/>
                    </a:lnTo>
                    <a:lnTo>
                      <a:pt x="133" y="104"/>
                    </a:lnTo>
                    <a:lnTo>
                      <a:pt x="134" y="105"/>
                    </a:lnTo>
                    <a:lnTo>
                      <a:pt x="135" y="105"/>
                    </a:lnTo>
                    <a:lnTo>
                      <a:pt x="136" y="106"/>
                    </a:lnTo>
                    <a:lnTo>
                      <a:pt x="137" y="107"/>
                    </a:lnTo>
                    <a:lnTo>
                      <a:pt x="138" y="107"/>
                    </a:lnTo>
                    <a:lnTo>
                      <a:pt x="138" y="108"/>
                    </a:lnTo>
                    <a:lnTo>
                      <a:pt x="138" y="109"/>
                    </a:lnTo>
                    <a:lnTo>
                      <a:pt x="139" y="110"/>
                    </a:lnTo>
                    <a:lnTo>
                      <a:pt x="140" y="110"/>
                    </a:lnTo>
                    <a:lnTo>
                      <a:pt x="141" y="111"/>
                    </a:lnTo>
                    <a:lnTo>
                      <a:pt x="142" y="112"/>
                    </a:lnTo>
                    <a:lnTo>
                      <a:pt x="143" y="113"/>
                    </a:lnTo>
                    <a:lnTo>
                      <a:pt x="144" y="113"/>
                    </a:lnTo>
                    <a:lnTo>
                      <a:pt x="145" y="114"/>
                    </a:lnTo>
                    <a:lnTo>
                      <a:pt x="146" y="115"/>
                    </a:lnTo>
                    <a:lnTo>
                      <a:pt x="147" y="115"/>
                    </a:lnTo>
                    <a:lnTo>
                      <a:pt x="147" y="115"/>
                    </a:lnTo>
                    <a:lnTo>
                      <a:pt x="148" y="116"/>
                    </a:lnTo>
                    <a:lnTo>
                      <a:pt x="149" y="117"/>
                    </a:lnTo>
                    <a:lnTo>
                      <a:pt x="150" y="118"/>
                    </a:lnTo>
                    <a:lnTo>
                      <a:pt x="151" y="118"/>
                    </a:lnTo>
                    <a:lnTo>
                      <a:pt x="152" y="119"/>
                    </a:lnTo>
                    <a:lnTo>
                      <a:pt x="153" y="120"/>
                    </a:lnTo>
                    <a:lnTo>
                      <a:pt x="154" y="120"/>
                    </a:lnTo>
                    <a:lnTo>
                      <a:pt x="155" y="121"/>
                    </a:lnTo>
                    <a:lnTo>
                      <a:pt x="156" y="122"/>
                    </a:lnTo>
                    <a:lnTo>
                      <a:pt x="157" y="122"/>
                    </a:lnTo>
                    <a:lnTo>
                      <a:pt x="157" y="123"/>
                    </a:lnTo>
                    <a:lnTo>
                      <a:pt x="157" y="124"/>
                    </a:lnTo>
                    <a:lnTo>
                      <a:pt x="158" y="124"/>
                    </a:lnTo>
                    <a:lnTo>
                      <a:pt x="159" y="124"/>
                    </a:lnTo>
                    <a:lnTo>
                      <a:pt x="160" y="125"/>
                    </a:lnTo>
                    <a:lnTo>
                      <a:pt x="161" y="125"/>
                    </a:lnTo>
                    <a:lnTo>
                      <a:pt x="162" y="126"/>
                    </a:lnTo>
                    <a:lnTo>
                      <a:pt x="163" y="126"/>
                    </a:lnTo>
                    <a:lnTo>
                      <a:pt x="164" y="127"/>
                    </a:lnTo>
                    <a:lnTo>
                      <a:pt x="165" y="128"/>
                    </a:lnTo>
                    <a:lnTo>
                      <a:pt x="166" y="128"/>
                    </a:lnTo>
                    <a:lnTo>
                      <a:pt x="167" y="129"/>
                    </a:lnTo>
                    <a:lnTo>
                      <a:pt x="167" y="129"/>
                    </a:lnTo>
                    <a:lnTo>
                      <a:pt x="168" y="130"/>
                    </a:lnTo>
                    <a:lnTo>
                      <a:pt x="169" y="131"/>
                    </a:lnTo>
                    <a:lnTo>
                      <a:pt x="170" y="131"/>
                    </a:lnTo>
                    <a:lnTo>
                      <a:pt x="170" y="131"/>
                    </a:lnTo>
                    <a:lnTo>
                      <a:pt x="171" y="132"/>
                    </a:lnTo>
                    <a:lnTo>
                      <a:pt x="172" y="132"/>
                    </a:lnTo>
                    <a:lnTo>
                      <a:pt x="173" y="133"/>
                    </a:lnTo>
                    <a:lnTo>
                      <a:pt x="174" y="133"/>
                    </a:lnTo>
                    <a:lnTo>
                      <a:pt x="175" y="134"/>
                    </a:lnTo>
                    <a:lnTo>
                      <a:pt x="176" y="134"/>
                    </a:lnTo>
                    <a:lnTo>
                      <a:pt x="176" y="134"/>
                    </a:lnTo>
                    <a:lnTo>
                      <a:pt x="176" y="134"/>
                    </a:lnTo>
                    <a:lnTo>
                      <a:pt x="177" y="135"/>
                    </a:lnTo>
                    <a:lnTo>
                      <a:pt x="178" y="135"/>
                    </a:lnTo>
                    <a:lnTo>
                      <a:pt x="179" y="136"/>
                    </a:lnTo>
                    <a:lnTo>
                      <a:pt x="180" y="136"/>
                    </a:lnTo>
                    <a:lnTo>
                      <a:pt x="181" y="137"/>
                    </a:lnTo>
                    <a:lnTo>
                      <a:pt x="182" y="137"/>
                    </a:lnTo>
                    <a:lnTo>
                      <a:pt x="183" y="138"/>
                    </a:lnTo>
                    <a:lnTo>
                      <a:pt x="184" y="138"/>
                    </a:lnTo>
                    <a:lnTo>
                      <a:pt x="185" y="138"/>
                    </a:lnTo>
                    <a:lnTo>
                      <a:pt x="186" y="139"/>
                    </a:lnTo>
                    <a:lnTo>
                      <a:pt x="186" y="139"/>
                    </a:lnTo>
                    <a:lnTo>
                      <a:pt x="187" y="140"/>
                    </a:lnTo>
                    <a:lnTo>
                      <a:pt x="188" y="140"/>
                    </a:lnTo>
                    <a:lnTo>
                      <a:pt x="189" y="140"/>
                    </a:lnTo>
                    <a:lnTo>
                      <a:pt x="190" y="141"/>
                    </a:lnTo>
                    <a:lnTo>
                      <a:pt x="191" y="141"/>
                    </a:lnTo>
                    <a:lnTo>
                      <a:pt x="192" y="141"/>
                    </a:lnTo>
                    <a:lnTo>
                      <a:pt x="193" y="142"/>
                    </a:lnTo>
                    <a:lnTo>
                      <a:pt x="194" y="142"/>
                    </a:lnTo>
                    <a:lnTo>
                      <a:pt x="195" y="142"/>
                    </a:lnTo>
                    <a:lnTo>
                      <a:pt x="195" y="143"/>
                    </a:lnTo>
                    <a:lnTo>
                      <a:pt x="195" y="143"/>
                    </a:lnTo>
                    <a:lnTo>
                      <a:pt x="196" y="143"/>
                    </a:lnTo>
                    <a:lnTo>
                      <a:pt x="197" y="144"/>
                    </a:lnTo>
                    <a:lnTo>
                      <a:pt x="198" y="144"/>
                    </a:lnTo>
                    <a:lnTo>
                      <a:pt x="199" y="144"/>
                    </a:lnTo>
                    <a:lnTo>
                      <a:pt x="200" y="144"/>
                    </a:lnTo>
                    <a:lnTo>
                      <a:pt x="201" y="144"/>
                    </a:lnTo>
                    <a:lnTo>
                      <a:pt x="202" y="144"/>
                    </a:lnTo>
                    <a:lnTo>
                      <a:pt x="203" y="144"/>
                    </a:lnTo>
                    <a:lnTo>
                      <a:pt x="204" y="144"/>
                    </a:lnTo>
                    <a:lnTo>
                      <a:pt x="205" y="144"/>
                    </a:lnTo>
                    <a:lnTo>
                      <a:pt x="205" y="145"/>
                    </a:lnTo>
                    <a:lnTo>
                      <a:pt x="206" y="145"/>
                    </a:lnTo>
                    <a:lnTo>
                      <a:pt x="207" y="145"/>
                    </a:lnTo>
                    <a:lnTo>
                      <a:pt x="208" y="145"/>
                    </a:lnTo>
                    <a:lnTo>
                      <a:pt x="209" y="145"/>
                    </a:lnTo>
                    <a:lnTo>
                      <a:pt x="210" y="145"/>
                    </a:lnTo>
                    <a:lnTo>
                      <a:pt x="210" y="146"/>
                    </a:lnTo>
                    <a:lnTo>
                      <a:pt x="211" y="146"/>
                    </a:lnTo>
                    <a:lnTo>
                      <a:pt x="212" y="146"/>
                    </a:lnTo>
                    <a:lnTo>
                      <a:pt x="213" y="146"/>
                    </a:lnTo>
                    <a:lnTo>
                      <a:pt x="213" y="146"/>
                    </a:lnTo>
                    <a:lnTo>
                      <a:pt x="214" y="146"/>
                    </a:lnTo>
                    <a:lnTo>
                      <a:pt x="214" y="146"/>
                    </a:lnTo>
                    <a:lnTo>
                      <a:pt x="214" y="146"/>
                    </a:lnTo>
                    <a:lnTo>
                      <a:pt x="214" y="146"/>
                    </a:lnTo>
                    <a:lnTo>
                      <a:pt x="215" y="146"/>
                    </a:lnTo>
                    <a:lnTo>
                      <a:pt x="215" y="146"/>
                    </a:lnTo>
                    <a:lnTo>
                      <a:pt x="216" y="146"/>
                    </a:lnTo>
                    <a:lnTo>
                      <a:pt x="216" y="146"/>
                    </a:lnTo>
                    <a:lnTo>
                      <a:pt x="216" y="146"/>
                    </a:lnTo>
                    <a:lnTo>
                      <a:pt x="217" y="146"/>
                    </a:lnTo>
                    <a:lnTo>
                      <a:pt x="217" y="146"/>
                    </a:lnTo>
                    <a:lnTo>
                      <a:pt x="218" y="146"/>
                    </a:lnTo>
                    <a:lnTo>
                      <a:pt x="218" y="146"/>
                    </a:lnTo>
                    <a:lnTo>
                      <a:pt x="219" y="146"/>
                    </a:lnTo>
                    <a:lnTo>
                      <a:pt x="219" y="146"/>
                    </a:lnTo>
                    <a:lnTo>
                      <a:pt x="220" y="146"/>
                    </a:lnTo>
                    <a:lnTo>
                      <a:pt x="220" y="146"/>
                    </a:lnTo>
                    <a:lnTo>
                      <a:pt x="221" y="146"/>
                    </a:lnTo>
                    <a:lnTo>
                      <a:pt x="221" y="146"/>
                    </a:lnTo>
                    <a:lnTo>
                      <a:pt x="222" y="146"/>
                    </a:lnTo>
                    <a:lnTo>
                      <a:pt x="222" y="146"/>
                    </a:lnTo>
                    <a:lnTo>
                      <a:pt x="223" y="146"/>
                    </a:lnTo>
                    <a:lnTo>
                      <a:pt x="223" y="146"/>
                    </a:lnTo>
                    <a:lnTo>
                      <a:pt x="223" y="146"/>
                    </a:lnTo>
                    <a:lnTo>
                      <a:pt x="224" y="146"/>
                    </a:lnTo>
                    <a:lnTo>
                      <a:pt x="224" y="146"/>
                    </a:lnTo>
                    <a:lnTo>
                      <a:pt x="224" y="146"/>
                    </a:lnTo>
                    <a:lnTo>
                      <a:pt x="224" y="146"/>
                    </a:lnTo>
                    <a:lnTo>
                      <a:pt x="225" y="146"/>
                    </a:lnTo>
                    <a:lnTo>
                      <a:pt x="225" y="146"/>
                    </a:lnTo>
                    <a:lnTo>
                      <a:pt x="226" y="146"/>
                    </a:lnTo>
                    <a:lnTo>
                      <a:pt x="226" y="146"/>
                    </a:lnTo>
                    <a:lnTo>
                      <a:pt x="226" y="146"/>
                    </a:lnTo>
                    <a:lnTo>
                      <a:pt x="227" y="146"/>
                    </a:lnTo>
                    <a:lnTo>
                      <a:pt x="227" y="146"/>
                    </a:lnTo>
                    <a:lnTo>
                      <a:pt x="227" y="146"/>
                    </a:lnTo>
                    <a:lnTo>
                      <a:pt x="228" y="146"/>
                    </a:lnTo>
                    <a:lnTo>
                      <a:pt x="228" y="146"/>
                    </a:lnTo>
                    <a:lnTo>
                      <a:pt x="228" y="145"/>
                    </a:lnTo>
                    <a:lnTo>
                      <a:pt x="229" y="145"/>
                    </a:lnTo>
                    <a:lnTo>
                      <a:pt x="229" y="145"/>
                    </a:lnTo>
                    <a:lnTo>
                      <a:pt x="229" y="145"/>
                    </a:lnTo>
                    <a:lnTo>
                      <a:pt x="229" y="145"/>
                    </a:lnTo>
                    <a:lnTo>
                      <a:pt x="230" y="145"/>
                    </a:lnTo>
                    <a:lnTo>
                      <a:pt x="230" y="145"/>
                    </a:lnTo>
                    <a:lnTo>
                      <a:pt x="230" y="145"/>
                    </a:lnTo>
                    <a:lnTo>
                      <a:pt x="230" y="145"/>
                    </a:lnTo>
                    <a:lnTo>
                      <a:pt x="230" y="145"/>
                    </a:lnTo>
                    <a:lnTo>
                      <a:pt x="230" y="145"/>
                    </a:lnTo>
                    <a:lnTo>
                      <a:pt x="230" y="145"/>
                    </a:lnTo>
                    <a:lnTo>
                      <a:pt x="230" y="144"/>
                    </a:lnTo>
                    <a:lnTo>
                      <a:pt x="230" y="144"/>
                    </a:lnTo>
                    <a:lnTo>
                      <a:pt x="230" y="144"/>
                    </a:lnTo>
                    <a:lnTo>
                      <a:pt x="230" y="144"/>
                    </a:lnTo>
                    <a:lnTo>
                      <a:pt x="230" y="144"/>
                    </a:lnTo>
                    <a:lnTo>
                      <a:pt x="230" y="144"/>
                    </a:lnTo>
                    <a:lnTo>
                      <a:pt x="230" y="144"/>
                    </a:lnTo>
                    <a:lnTo>
                      <a:pt x="229" y="144"/>
                    </a:lnTo>
                    <a:lnTo>
                      <a:pt x="229" y="144"/>
                    </a:lnTo>
                    <a:lnTo>
                      <a:pt x="229" y="144"/>
                    </a:lnTo>
                    <a:lnTo>
                      <a:pt x="229" y="143"/>
                    </a:lnTo>
                    <a:lnTo>
                      <a:pt x="229" y="143"/>
                    </a:lnTo>
                    <a:lnTo>
                      <a:pt x="229" y="143"/>
                    </a:lnTo>
                    <a:lnTo>
                      <a:pt x="229" y="143"/>
                    </a:lnTo>
                    <a:lnTo>
                      <a:pt x="229" y="142"/>
                    </a:lnTo>
                    <a:lnTo>
                      <a:pt x="229" y="142"/>
                    </a:lnTo>
                    <a:lnTo>
                      <a:pt x="228" y="142"/>
                    </a:lnTo>
                    <a:lnTo>
                      <a:pt x="228" y="142"/>
                    </a:lnTo>
                    <a:lnTo>
                      <a:pt x="228" y="141"/>
                    </a:lnTo>
                    <a:lnTo>
                      <a:pt x="228" y="141"/>
                    </a:lnTo>
                    <a:lnTo>
                      <a:pt x="228" y="141"/>
                    </a:lnTo>
                    <a:lnTo>
                      <a:pt x="228" y="141"/>
                    </a:lnTo>
                    <a:lnTo>
                      <a:pt x="228" y="140"/>
                    </a:lnTo>
                    <a:lnTo>
                      <a:pt x="227" y="140"/>
                    </a:lnTo>
                    <a:lnTo>
                      <a:pt x="227" y="139"/>
                    </a:lnTo>
                    <a:lnTo>
                      <a:pt x="227" y="139"/>
                    </a:lnTo>
                    <a:lnTo>
                      <a:pt x="226" y="138"/>
                    </a:lnTo>
                    <a:lnTo>
                      <a:pt x="226" y="138"/>
                    </a:lnTo>
                    <a:lnTo>
                      <a:pt x="226" y="137"/>
                    </a:lnTo>
                    <a:lnTo>
                      <a:pt x="225" y="136"/>
                    </a:lnTo>
                    <a:lnTo>
                      <a:pt x="225" y="136"/>
                    </a:lnTo>
                    <a:lnTo>
                      <a:pt x="224" y="135"/>
                    </a:lnTo>
                    <a:lnTo>
                      <a:pt x="224" y="134"/>
                    </a:lnTo>
                    <a:lnTo>
                      <a:pt x="224" y="134"/>
                    </a:lnTo>
                    <a:lnTo>
                      <a:pt x="224" y="134"/>
                    </a:lnTo>
                    <a:lnTo>
                      <a:pt x="223" y="133"/>
                    </a:lnTo>
                    <a:lnTo>
                      <a:pt x="223" y="133"/>
                    </a:lnTo>
                    <a:lnTo>
                      <a:pt x="222" y="132"/>
                    </a:lnTo>
                    <a:lnTo>
                      <a:pt x="222" y="131"/>
                    </a:lnTo>
                    <a:lnTo>
                      <a:pt x="221" y="131"/>
                    </a:lnTo>
                    <a:lnTo>
                      <a:pt x="221" y="130"/>
                    </a:lnTo>
                    <a:lnTo>
                      <a:pt x="220" y="129"/>
                    </a:lnTo>
                    <a:lnTo>
                      <a:pt x="219" y="129"/>
                    </a:lnTo>
                    <a:lnTo>
                      <a:pt x="219" y="128"/>
                    </a:lnTo>
                    <a:lnTo>
                      <a:pt x="218" y="127"/>
                    </a:lnTo>
                    <a:lnTo>
                      <a:pt x="218" y="126"/>
                    </a:lnTo>
                    <a:lnTo>
                      <a:pt x="217" y="126"/>
                    </a:lnTo>
                    <a:lnTo>
                      <a:pt x="216" y="125"/>
                    </a:lnTo>
                    <a:lnTo>
                      <a:pt x="216" y="124"/>
                    </a:lnTo>
                    <a:lnTo>
                      <a:pt x="215" y="124"/>
                    </a:lnTo>
                    <a:lnTo>
                      <a:pt x="214" y="124"/>
                    </a:lnTo>
                    <a:lnTo>
                      <a:pt x="214" y="123"/>
                    </a:lnTo>
                    <a:lnTo>
                      <a:pt x="214" y="123"/>
                    </a:lnTo>
                    <a:lnTo>
                      <a:pt x="214" y="122"/>
                    </a:lnTo>
                    <a:lnTo>
                      <a:pt x="213" y="121"/>
                    </a:lnTo>
                    <a:lnTo>
                      <a:pt x="212" y="121"/>
                    </a:lnTo>
                    <a:lnTo>
                      <a:pt x="212" y="120"/>
                    </a:lnTo>
                    <a:lnTo>
                      <a:pt x="211" y="119"/>
                    </a:lnTo>
                    <a:lnTo>
                      <a:pt x="210" y="119"/>
                    </a:lnTo>
                    <a:lnTo>
                      <a:pt x="210" y="118"/>
                    </a:lnTo>
                    <a:lnTo>
                      <a:pt x="209" y="117"/>
                    </a:lnTo>
                    <a:lnTo>
                      <a:pt x="208" y="117"/>
                    </a:lnTo>
                    <a:lnTo>
                      <a:pt x="208" y="116"/>
                    </a:lnTo>
                    <a:lnTo>
                      <a:pt x="207" y="115"/>
                    </a:lnTo>
                    <a:lnTo>
                      <a:pt x="206" y="115"/>
                    </a:lnTo>
                    <a:lnTo>
                      <a:pt x="205" y="114"/>
                    </a:lnTo>
                    <a:lnTo>
                      <a:pt x="205" y="113"/>
                    </a:lnTo>
                    <a:lnTo>
                      <a:pt x="204" y="112"/>
                    </a:lnTo>
                    <a:lnTo>
                      <a:pt x="202" y="111"/>
                    </a:lnTo>
                    <a:lnTo>
                      <a:pt x="201" y="110"/>
                    </a:lnTo>
                    <a:lnTo>
                      <a:pt x="200" y="109"/>
                    </a:lnTo>
                    <a:lnTo>
                      <a:pt x="199" y="108"/>
                    </a:lnTo>
                    <a:lnTo>
                      <a:pt x="198" y="107"/>
                    </a:lnTo>
                    <a:lnTo>
                      <a:pt x="197" y="106"/>
                    </a:lnTo>
                    <a:lnTo>
                      <a:pt x="196" y="105"/>
                    </a:lnTo>
                    <a:lnTo>
                      <a:pt x="195" y="105"/>
                    </a:lnTo>
                    <a:lnTo>
                      <a:pt x="195" y="104"/>
                    </a:lnTo>
                    <a:lnTo>
                      <a:pt x="194" y="104"/>
                    </a:lnTo>
                    <a:lnTo>
                      <a:pt x="194" y="103"/>
                    </a:lnTo>
                    <a:lnTo>
                      <a:pt x="193" y="102"/>
                    </a:lnTo>
                    <a:lnTo>
                      <a:pt x="192" y="102"/>
                    </a:lnTo>
                    <a:lnTo>
                      <a:pt x="192" y="102"/>
                    </a:lnTo>
                    <a:lnTo>
                      <a:pt x="191" y="101"/>
                    </a:lnTo>
                    <a:lnTo>
                      <a:pt x="190" y="100"/>
                    </a:lnTo>
                    <a:lnTo>
                      <a:pt x="189" y="99"/>
                    </a:lnTo>
                    <a:lnTo>
                      <a:pt x="188" y="98"/>
                    </a:lnTo>
                    <a:lnTo>
                      <a:pt x="187" y="97"/>
                    </a:lnTo>
                    <a:lnTo>
                      <a:pt x="186" y="97"/>
                    </a:lnTo>
                    <a:lnTo>
                      <a:pt x="186" y="96"/>
                    </a:lnTo>
                    <a:lnTo>
                      <a:pt x="185" y="96"/>
                    </a:lnTo>
                    <a:lnTo>
                      <a:pt x="184" y="95"/>
                    </a:lnTo>
                    <a:lnTo>
                      <a:pt x="182" y="94"/>
                    </a:lnTo>
                    <a:lnTo>
                      <a:pt x="181" y="93"/>
                    </a:lnTo>
                    <a:lnTo>
                      <a:pt x="180" y="92"/>
                    </a:lnTo>
                    <a:lnTo>
                      <a:pt x="179" y="91"/>
                    </a:lnTo>
                    <a:lnTo>
                      <a:pt x="177" y="91"/>
                    </a:lnTo>
                    <a:lnTo>
                      <a:pt x="176" y="90"/>
                    </a:lnTo>
                    <a:lnTo>
                      <a:pt x="176" y="89"/>
                    </a:lnTo>
                    <a:lnTo>
                      <a:pt x="174" y="88"/>
                    </a:lnTo>
                    <a:lnTo>
                      <a:pt x="173" y="87"/>
                    </a:lnTo>
                    <a:lnTo>
                      <a:pt x="172" y="86"/>
                    </a:lnTo>
                    <a:lnTo>
                      <a:pt x="171" y="86"/>
                    </a:lnTo>
                    <a:lnTo>
                      <a:pt x="169" y="85"/>
                    </a:lnTo>
                    <a:lnTo>
                      <a:pt x="168" y="84"/>
                    </a:lnTo>
                    <a:lnTo>
                      <a:pt x="167" y="84"/>
                    </a:lnTo>
                    <a:lnTo>
                      <a:pt x="166" y="83"/>
                    </a:lnTo>
                    <a:lnTo>
                      <a:pt x="165" y="82"/>
                    </a:lnTo>
                    <a:lnTo>
                      <a:pt x="164" y="81"/>
                    </a:lnTo>
                    <a:lnTo>
                      <a:pt x="162" y="80"/>
                    </a:lnTo>
                    <a:lnTo>
                      <a:pt x="161" y="79"/>
                    </a:lnTo>
                    <a:lnTo>
                      <a:pt x="160" y="79"/>
                    </a:lnTo>
                    <a:lnTo>
                      <a:pt x="158" y="78"/>
                    </a:lnTo>
                    <a:lnTo>
                      <a:pt x="157" y="77"/>
                    </a:lnTo>
                    <a:lnTo>
                      <a:pt x="157" y="76"/>
                    </a:lnTo>
                    <a:lnTo>
                      <a:pt x="155" y="76"/>
                    </a:lnTo>
                    <a:lnTo>
                      <a:pt x="154" y="76"/>
                    </a:lnTo>
                    <a:lnTo>
                      <a:pt x="153" y="75"/>
                    </a:lnTo>
                    <a:lnTo>
                      <a:pt x="151" y="74"/>
                    </a:lnTo>
                    <a:lnTo>
                      <a:pt x="150" y="73"/>
                    </a:lnTo>
                    <a:lnTo>
                      <a:pt x="149" y="72"/>
                    </a:lnTo>
                    <a:lnTo>
                      <a:pt x="147" y="72"/>
                    </a:lnTo>
                    <a:lnTo>
                      <a:pt x="147" y="71"/>
                    </a:lnTo>
                    <a:lnTo>
                      <a:pt x="146" y="71"/>
                    </a:lnTo>
                    <a:lnTo>
                      <a:pt x="145" y="70"/>
                    </a:lnTo>
                    <a:lnTo>
                      <a:pt x="144" y="69"/>
                    </a:lnTo>
                    <a:lnTo>
                      <a:pt x="143" y="69"/>
                    </a:lnTo>
                    <a:lnTo>
                      <a:pt x="141" y="68"/>
                    </a:lnTo>
                    <a:lnTo>
                      <a:pt x="140" y="67"/>
                    </a:lnTo>
                    <a:lnTo>
                      <a:pt x="139" y="67"/>
                    </a:lnTo>
                    <a:lnTo>
                      <a:pt x="138" y="67"/>
                    </a:lnTo>
                    <a:lnTo>
                      <a:pt x="137" y="66"/>
                    </a:lnTo>
                    <a:lnTo>
                      <a:pt x="135" y="65"/>
                    </a:lnTo>
                    <a:lnTo>
                      <a:pt x="134" y="65"/>
                    </a:lnTo>
                    <a:lnTo>
                      <a:pt x="133" y="64"/>
                    </a:lnTo>
                    <a:lnTo>
                      <a:pt x="131" y="63"/>
                    </a:lnTo>
                    <a:lnTo>
                      <a:pt x="130" y="63"/>
                    </a:lnTo>
                    <a:lnTo>
                      <a:pt x="128" y="62"/>
                    </a:lnTo>
                    <a:lnTo>
                      <a:pt x="128" y="61"/>
                    </a:lnTo>
                    <a:lnTo>
                      <a:pt x="127" y="61"/>
                    </a:lnTo>
                    <a:lnTo>
                      <a:pt x="125" y="60"/>
                    </a:lnTo>
                    <a:lnTo>
                      <a:pt x="124" y="59"/>
                    </a:lnTo>
                    <a:lnTo>
                      <a:pt x="122" y="59"/>
                    </a:lnTo>
                    <a:lnTo>
                      <a:pt x="121" y="58"/>
                    </a:lnTo>
                    <a:lnTo>
                      <a:pt x="119" y="57"/>
                    </a:lnTo>
                    <a:lnTo>
                      <a:pt x="119" y="57"/>
                    </a:lnTo>
                    <a:lnTo>
                      <a:pt x="118" y="57"/>
                    </a:lnTo>
                    <a:lnTo>
                      <a:pt x="116" y="56"/>
                    </a:lnTo>
                    <a:lnTo>
                      <a:pt x="115" y="56"/>
                    </a:lnTo>
                    <a:lnTo>
                      <a:pt x="113" y="55"/>
                    </a:lnTo>
                    <a:lnTo>
                      <a:pt x="112" y="54"/>
                    </a:lnTo>
                    <a:lnTo>
                      <a:pt x="110" y="54"/>
                    </a:lnTo>
                    <a:lnTo>
                      <a:pt x="109" y="53"/>
                    </a:lnTo>
                    <a:lnTo>
                      <a:pt x="108" y="53"/>
                    </a:lnTo>
                    <a:lnTo>
                      <a:pt x="107" y="52"/>
                    </a:lnTo>
                    <a:lnTo>
                      <a:pt x="106" y="51"/>
                    </a:lnTo>
                    <a:lnTo>
                      <a:pt x="104" y="51"/>
                    </a:lnTo>
                    <a:lnTo>
                      <a:pt x="103" y="50"/>
                    </a:lnTo>
                    <a:lnTo>
                      <a:pt x="101" y="49"/>
                    </a:lnTo>
                    <a:lnTo>
                      <a:pt x="100" y="49"/>
                    </a:lnTo>
                    <a:lnTo>
                      <a:pt x="99" y="48"/>
                    </a:lnTo>
                    <a:lnTo>
                      <a:pt x="99" y="48"/>
                    </a:lnTo>
                    <a:lnTo>
                      <a:pt x="98" y="48"/>
                    </a:lnTo>
                    <a:lnTo>
                      <a:pt x="96" y="48"/>
                    </a:lnTo>
                    <a:lnTo>
                      <a:pt x="95" y="48"/>
                    </a:lnTo>
                    <a:lnTo>
                      <a:pt x="92" y="46"/>
                    </a:lnTo>
                    <a:lnTo>
                      <a:pt x="90" y="45"/>
                    </a:lnTo>
                    <a:lnTo>
                      <a:pt x="87" y="44"/>
                    </a:lnTo>
                    <a:lnTo>
                      <a:pt x="84" y="43"/>
                    </a:lnTo>
                    <a:lnTo>
                      <a:pt x="81" y="42"/>
                    </a:lnTo>
                    <a:lnTo>
                      <a:pt x="79" y="41"/>
                    </a:lnTo>
                    <a:lnTo>
                      <a:pt x="76" y="39"/>
                    </a:lnTo>
                    <a:lnTo>
                      <a:pt x="73" y="38"/>
                    </a:lnTo>
                    <a:lnTo>
                      <a:pt x="71" y="38"/>
                    </a:lnTo>
                    <a:lnTo>
                      <a:pt x="68" y="37"/>
                    </a:lnTo>
                    <a:lnTo>
                      <a:pt x="65" y="36"/>
                    </a:lnTo>
                    <a:lnTo>
                      <a:pt x="62" y="35"/>
                    </a:lnTo>
                    <a:lnTo>
                      <a:pt x="60" y="34"/>
                    </a:lnTo>
                    <a:lnTo>
                      <a:pt x="58" y="33"/>
                    </a:lnTo>
                    <a:lnTo>
                      <a:pt x="59" y="34"/>
                    </a:lnTo>
                    <a:lnTo>
                      <a:pt x="59" y="34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147">
                <a:extLst>
                  <a:ext uri="{FF2B5EF4-FFF2-40B4-BE49-F238E27FC236}">
                    <a16:creationId xmlns:a16="http://schemas.microsoft.com/office/drawing/2014/main" id="{B41C858C-F0B8-DE87-4FF8-3E8EFA2E0EA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399463" y="9117014"/>
                <a:ext cx="242888" cy="241300"/>
              </a:xfrm>
              <a:custGeom>
                <a:avLst/>
                <a:gdLst>
                  <a:gd name="T0" fmla="*/ 24 w 153"/>
                  <a:gd name="T1" fmla="*/ 50 h 152"/>
                  <a:gd name="T2" fmla="*/ 16 w 153"/>
                  <a:gd name="T3" fmla="*/ 44 h 152"/>
                  <a:gd name="T4" fmla="*/ 11 w 153"/>
                  <a:gd name="T5" fmla="*/ 39 h 152"/>
                  <a:gd name="T6" fmla="*/ 6 w 153"/>
                  <a:gd name="T7" fmla="*/ 34 h 152"/>
                  <a:gd name="T8" fmla="*/ 5 w 153"/>
                  <a:gd name="T9" fmla="*/ 31 h 152"/>
                  <a:gd name="T10" fmla="*/ 3 w 153"/>
                  <a:gd name="T11" fmla="*/ 28 h 152"/>
                  <a:gd name="T12" fmla="*/ 1 w 153"/>
                  <a:gd name="T13" fmla="*/ 24 h 152"/>
                  <a:gd name="T14" fmla="*/ 1 w 153"/>
                  <a:gd name="T15" fmla="*/ 17 h 152"/>
                  <a:gd name="T16" fmla="*/ 3 w 153"/>
                  <a:gd name="T17" fmla="*/ 11 h 152"/>
                  <a:gd name="T18" fmla="*/ 8 w 153"/>
                  <a:gd name="T19" fmla="*/ 7 h 152"/>
                  <a:gd name="T20" fmla="*/ 14 w 153"/>
                  <a:gd name="T21" fmla="*/ 5 h 152"/>
                  <a:gd name="T22" fmla="*/ 19 w 153"/>
                  <a:gd name="T23" fmla="*/ 2 h 152"/>
                  <a:gd name="T24" fmla="*/ 31 w 153"/>
                  <a:gd name="T25" fmla="*/ 3 h 152"/>
                  <a:gd name="T26" fmla="*/ 28 w 153"/>
                  <a:gd name="T27" fmla="*/ 1 h 152"/>
                  <a:gd name="T28" fmla="*/ 33 w 153"/>
                  <a:gd name="T29" fmla="*/ 3 h 152"/>
                  <a:gd name="T30" fmla="*/ 38 w 153"/>
                  <a:gd name="T31" fmla="*/ 5 h 152"/>
                  <a:gd name="T32" fmla="*/ 47 w 153"/>
                  <a:gd name="T33" fmla="*/ 8 h 152"/>
                  <a:gd name="T34" fmla="*/ 64 w 153"/>
                  <a:gd name="T35" fmla="*/ 15 h 152"/>
                  <a:gd name="T36" fmla="*/ 72 w 153"/>
                  <a:gd name="T37" fmla="*/ 18 h 152"/>
                  <a:gd name="T38" fmla="*/ 80 w 153"/>
                  <a:gd name="T39" fmla="*/ 22 h 152"/>
                  <a:gd name="T40" fmla="*/ 83 w 153"/>
                  <a:gd name="T41" fmla="*/ 24 h 152"/>
                  <a:gd name="T42" fmla="*/ 88 w 153"/>
                  <a:gd name="T43" fmla="*/ 27 h 152"/>
                  <a:gd name="T44" fmla="*/ 94 w 153"/>
                  <a:gd name="T45" fmla="*/ 33 h 152"/>
                  <a:gd name="T46" fmla="*/ 100 w 153"/>
                  <a:gd name="T47" fmla="*/ 38 h 152"/>
                  <a:gd name="T48" fmla="*/ 107 w 153"/>
                  <a:gd name="T49" fmla="*/ 46 h 152"/>
                  <a:gd name="T50" fmla="*/ 113 w 153"/>
                  <a:gd name="T51" fmla="*/ 53 h 152"/>
                  <a:gd name="T52" fmla="*/ 120 w 153"/>
                  <a:gd name="T53" fmla="*/ 61 h 152"/>
                  <a:gd name="T54" fmla="*/ 126 w 153"/>
                  <a:gd name="T55" fmla="*/ 69 h 152"/>
                  <a:gd name="T56" fmla="*/ 132 w 153"/>
                  <a:gd name="T57" fmla="*/ 77 h 152"/>
                  <a:gd name="T58" fmla="*/ 139 w 153"/>
                  <a:gd name="T59" fmla="*/ 86 h 152"/>
                  <a:gd name="T60" fmla="*/ 143 w 153"/>
                  <a:gd name="T61" fmla="*/ 95 h 152"/>
                  <a:gd name="T62" fmla="*/ 147 w 153"/>
                  <a:gd name="T63" fmla="*/ 102 h 152"/>
                  <a:gd name="T64" fmla="*/ 148 w 153"/>
                  <a:gd name="T65" fmla="*/ 106 h 152"/>
                  <a:gd name="T66" fmla="*/ 150 w 153"/>
                  <a:gd name="T67" fmla="*/ 111 h 152"/>
                  <a:gd name="T68" fmla="*/ 151 w 153"/>
                  <a:gd name="T69" fmla="*/ 115 h 152"/>
                  <a:gd name="T70" fmla="*/ 152 w 153"/>
                  <a:gd name="T71" fmla="*/ 120 h 152"/>
                  <a:gd name="T72" fmla="*/ 153 w 153"/>
                  <a:gd name="T73" fmla="*/ 124 h 152"/>
                  <a:gd name="T74" fmla="*/ 153 w 153"/>
                  <a:gd name="T75" fmla="*/ 129 h 152"/>
                  <a:gd name="T76" fmla="*/ 152 w 153"/>
                  <a:gd name="T77" fmla="*/ 134 h 152"/>
                  <a:gd name="T78" fmla="*/ 150 w 153"/>
                  <a:gd name="T79" fmla="*/ 140 h 152"/>
                  <a:gd name="T80" fmla="*/ 147 w 153"/>
                  <a:gd name="T81" fmla="*/ 144 h 152"/>
                  <a:gd name="T82" fmla="*/ 141 w 153"/>
                  <a:gd name="T83" fmla="*/ 149 h 152"/>
                  <a:gd name="T84" fmla="*/ 134 w 153"/>
                  <a:gd name="T85" fmla="*/ 152 h 152"/>
                  <a:gd name="T86" fmla="*/ 128 w 153"/>
                  <a:gd name="T87" fmla="*/ 152 h 152"/>
                  <a:gd name="T88" fmla="*/ 123 w 153"/>
                  <a:gd name="T89" fmla="*/ 151 h 152"/>
                  <a:gd name="T90" fmla="*/ 119 w 153"/>
                  <a:gd name="T91" fmla="*/ 149 h 152"/>
                  <a:gd name="T92" fmla="*/ 116 w 153"/>
                  <a:gd name="T93" fmla="*/ 147 h 152"/>
                  <a:gd name="T94" fmla="*/ 112 w 153"/>
                  <a:gd name="T95" fmla="*/ 145 h 152"/>
                  <a:gd name="T96" fmla="*/ 107 w 153"/>
                  <a:gd name="T97" fmla="*/ 141 h 152"/>
                  <a:gd name="T98" fmla="*/ 100 w 153"/>
                  <a:gd name="T99" fmla="*/ 135 h 152"/>
                  <a:gd name="T100" fmla="*/ 93 w 153"/>
                  <a:gd name="T101" fmla="*/ 128 h 152"/>
                  <a:gd name="T102" fmla="*/ 87 w 153"/>
                  <a:gd name="T103" fmla="*/ 122 h 152"/>
                  <a:gd name="T104" fmla="*/ 80 w 153"/>
                  <a:gd name="T105" fmla="*/ 114 h 152"/>
                  <a:gd name="T106" fmla="*/ 65 w 153"/>
                  <a:gd name="T107" fmla="*/ 97 h 152"/>
                  <a:gd name="T108" fmla="*/ 49 w 153"/>
                  <a:gd name="T109" fmla="*/ 76 h 152"/>
                  <a:gd name="T110" fmla="*/ 37 w 153"/>
                  <a:gd name="T111" fmla="*/ 64 h 152"/>
                  <a:gd name="T112" fmla="*/ 33 w 153"/>
                  <a:gd name="T113" fmla="*/ 59 h 152"/>
                  <a:gd name="T114" fmla="*/ 30 w 153"/>
                  <a:gd name="T115" fmla="*/ 56 h 152"/>
                  <a:gd name="T116" fmla="*/ 121 w 153"/>
                  <a:gd name="T117" fmla="*/ 126 h 152"/>
                  <a:gd name="T118" fmla="*/ 121 w 153"/>
                  <a:gd name="T119" fmla="*/ 126 h 152"/>
                  <a:gd name="T120" fmla="*/ 121 w 153"/>
                  <a:gd name="T121" fmla="*/ 126 h 152"/>
                  <a:gd name="T122" fmla="*/ 121 w 153"/>
                  <a:gd name="T123" fmla="*/ 126 h 152"/>
                  <a:gd name="T124" fmla="*/ 121 w 153"/>
                  <a:gd name="T125" fmla="*/ 126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53" h="152">
                    <a:moveTo>
                      <a:pt x="30" y="56"/>
                    </a:moveTo>
                    <a:lnTo>
                      <a:pt x="30" y="56"/>
                    </a:lnTo>
                    <a:lnTo>
                      <a:pt x="30" y="56"/>
                    </a:lnTo>
                    <a:lnTo>
                      <a:pt x="29" y="56"/>
                    </a:lnTo>
                    <a:lnTo>
                      <a:pt x="27" y="54"/>
                    </a:lnTo>
                    <a:lnTo>
                      <a:pt x="25" y="52"/>
                    </a:lnTo>
                    <a:lnTo>
                      <a:pt x="24" y="51"/>
                    </a:lnTo>
                    <a:lnTo>
                      <a:pt x="24" y="50"/>
                    </a:lnTo>
                    <a:lnTo>
                      <a:pt x="22" y="49"/>
                    </a:lnTo>
                    <a:lnTo>
                      <a:pt x="21" y="48"/>
                    </a:lnTo>
                    <a:lnTo>
                      <a:pt x="19" y="47"/>
                    </a:lnTo>
                    <a:lnTo>
                      <a:pt x="19" y="47"/>
                    </a:lnTo>
                    <a:lnTo>
                      <a:pt x="18" y="46"/>
                    </a:lnTo>
                    <a:lnTo>
                      <a:pt x="17" y="46"/>
                    </a:lnTo>
                    <a:lnTo>
                      <a:pt x="17" y="45"/>
                    </a:lnTo>
                    <a:lnTo>
                      <a:pt x="16" y="44"/>
                    </a:lnTo>
                    <a:lnTo>
                      <a:pt x="15" y="44"/>
                    </a:lnTo>
                    <a:lnTo>
                      <a:pt x="14" y="43"/>
                    </a:lnTo>
                    <a:lnTo>
                      <a:pt x="14" y="42"/>
                    </a:lnTo>
                    <a:lnTo>
                      <a:pt x="14" y="42"/>
                    </a:lnTo>
                    <a:lnTo>
                      <a:pt x="13" y="41"/>
                    </a:lnTo>
                    <a:lnTo>
                      <a:pt x="13" y="40"/>
                    </a:lnTo>
                    <a:lnTo>
                      <a:pt x="12" y="40"/>
                    </a:lnTo>
                    <a:lnTo>
                      <a:pt x="11" y="39"/>
                    </a:lnTo>
                    <a:lnTo>
                      <a:pt x="11" y="38"/>
                    </a:lnTo>
                    <a:lnTo>
                      <a:pt x="10" y="38"/>
                    </a:lnTo>
                    <a:lnTo>
                      <a:pt x="9" y="37"/>
                    </a:lnTo>
                    <a:lnTo>
                      <a:pt x="9" y="37"/>
                    </a:lnTo>
                    <a:lnTo>
                      <a:pt x="8" y="37"/>
                    </a:lnTo>
                    <a:lnTo>
                      <a:pt x="7" y="36"/>
                    </a:lnTo>
                    <a:lnTo>
                      <a:pt x="7" y="35"/>
                    </a:lnTo>
                    <a:lnTo>
                      <a:pt x="6" y="34"/>
                    </a:lnTo>
                    <a:lnTo>
                      <a:pt x="6" y="34"/>
                    </a:lnTo>
                    <a:lnTo>
                      <a:pt x="5" y="34"/>
                    </a:lnTo>
                    <a:lnTo>
                      <a:pt x="5" y="33"/>
                    </a:lnTo>
                    <a:lnTo>
                      <a:pt x="5" y="33"/>
                    </a:lnTo>
                    <a:lnTo>
                      <a:pt x="5" y="32"/>
                    </a:lnTo>
                    <a:lnTo>
                      <a:pt x="5" y="32"/>
                    </a:lnTo>
                    <a:lnTo>
                      <a:pt x="5" y="32"/>
                    </a:lnTo>
                    <a:lnTo>
                      <a:pt x="5" y="31"/>
                    </a:lnTo>
                    <a:lnTo>
                      <a:pt x="4" y="31"/>
                    </a:lnTo>
                    <a:lnTo>
                      <a:pt x="4" y="30"/>
                    </a:lnTo>
                    <a:lnTo>
                      <a:pt x="4" y="30"/>
                    </a:lnTo>
                    <a:lnTo>
                      <a:pt x="3" y="29"/>
                    </a:lnTo>
                    <a:lnTo>
                      <a:pt x="3" y="29"/>
                    </a:lnTo>
                    <a:lnTo>
                      <a:pt x="3" y="29"/>
                    </a:lnTo>
                    <a:lnTo>
                      <a:pt x="3" y="28"/>
                    </a:lnTo>
                    <a:lnTo>
                      <a:pt x="3" y="28"/>
                    </a:lnTo>
                    <a:lnTo>
                      <a:pt x="2" y="27"/>
                    </a:lnTo>
                    <a:lnTo>
                      <a:pt x="2" y="27"/>
                    </a:lnTo>
                    <a:lnTo>
                      <a:pt x="2" y="27"/>
                    </a:lnTo>
                    <a:lnTo>
                      <a:pt x="2" y="27"/>
                    </a:lnTo>
                    <a:lnTo>
                      <a:pt x="1" y="26"/>
                    </a:lnTo>
                    <a:lnTo>
                      <a:pt x="1" y="25"/>
                    </a:lnTo>
                    <a:lnTo>
                      <a:pt x="1" y="24"/>
                    </a:lnTo>
                    <a:lnTo>
                      <a:pt x="1" y="24"/>
                    </a:lnTo>
                    <a:lnTo>
                      <a:pt x="1" y="23"/>
                    </a:lnTo>
                    <a:lnTo>
                      <a:pt x="0" y="22"/>
                    </a:lnTo>
                    <a:lnTo>
                      <a:pt x="0" y="21"/>
                    </a:lnTo>
                    <a:lnTo>
                      <a:pt x="0" y="19"/>
                    </a:lnTo>
                    <a:lnTo>
                      <a:pt x="0" y="18"/>
                    </a:lnTo>
                    <a:lnTo>
                      <a:pt x="1" y="18"/>
                    </a:lnTo>
                    <a:lnTo>
                      <a:pt x="1" y="17"/>
                    </a:lnTo>
                    <a:lnTo>
                      <a:pt x="1" y="17"/>
                    </a:lnTo>
                    <a:lnTo>
                      <a:pt x="1" y="16"/>
                    </a:lnTo>
                    <a:lnTo>
                      <a:pt x="1" y="15"/>
                    </a:lnTo>
                    <a:lnTo>
                      <a:pt x="2" y="15"/>
                    </a:lnTo>
                    <a:lnTo>
                      <a:pt x="2" y="14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3" y="12"/>
                    </a:lnTo>
                    <a:lnTo>
                      <a:pt x="3" y="11"/>
                    </a:lnTo>
                    <a:lnTo>
                      <a:pt x="4" y="11"/>
                    </a:lnTo>
                    <a:lnTo>
                      <a:pt x="4" y="10"/>
                    </a:lnTo>
                    <a:lnTo>
                      <a:pt x="5" y="10"/>
                    </a:lnTo>
                    <a:lnTo>
                      <a:pt x="5" y="9"/>
                    </a:lnTo>
                    <a:lnTo>
                      <a:pt x="5" y="8"/>
                    </a:lnTo>
                    <a:lnTo>
                      <a:pt x="6" y="8"/>
                    </a:lnTo>
                    <a:lnTo>
                      <a:pt x="7" y="8"/>
                    </a:lnTo>
                    <a:lnTo>
                      <a:pt x="8" y="7"/>
                    </a:lnTo>
                    <a:lnTo>
                      <a:pt x="9" y="7"/>
                    </a:lnTo>
                    <a:lnTo>
                      <a:pt x="10" y="6"/>
                    </a:lnTo>
                    <a:lnTo>
                      <a:pt x="11" y="6"/>
                    </a:lnTo>
                    <a:lnTo>
                      <a:pt x="12" y="6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7" y="4"/>
                    </a:lnTo>
                    <a:lnTo>
                      <a:pt x="18" y="3"/>
                    </a:lnTo>
                    <a:lnTo>
                      <a:pt x="19" y="2"/>
                    </a:lnTo>
                    <a:lnTo>
                      <a:pt x="19" y="2"/>
                    </a:lnTo>
                    <a:lnTo>
                      <a:pt x="21" y="1"/>
                    </a:lnTo>
                    <a:lnTo>
                      <a:pt x="21" y="1"/>
                    </a:lnTo>
                    <a:lnTo>
                      <a:pt x="22" y="1"/>
                    </a:lnTo>
                    <a:lnTo>
                      <a:pt x="23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31" y="3"/>
                    </a:lnTo>
                    <a:lnTo>
                      <a:pt x="31" y="2"/>
                    </a:lnTo>
                    <a:lnTo>
                      <a:pt x="30" y="2"/>
                    </a:lnTo>
                    <a:lnTo>
                      <a:pt x="29" y="2"/>
                    </a:lnTo>
                    <a:lnTo>
                      <a:pt x="29" y="1"/>
                    </a:lnTo>
                    <a:lnTo>
                      <a:pt x="28" y="1"/>
                    </a:lnTo>
                    <a:lnTo>
                      <a:pt x="28" y="1"/>
                    </a:lnTo>
                    <a:lnTo>
                      <a:pt x="28" y="1"/>
                    </a:lnTo>
                    <a:lnTo>
                      <a:pt x="28" y="1"/>
                    </a:lnTo>
                    <a:lnTo>
                      <a:pt x="28" y="1"/>
                    </a:lnTo>
                    <a:lnTo>
                      <a:pt x="29" y="1"/>
                    </a:lnTo>
                    <a:lnTo>
                      <a:pt x="29" y="1"/>
                    </a:lnTo>
                    <a:lnTo>
                      <a:pt x="29" y="1"/>
                    </a:lnTo>
                    <a:lnTo>
                      <a:pt x="30" y="2"/>
                    </a:lnTo>
                    <a:lnTo>
                      <a:pt x="30" y="2"/>
                    </a:lnTo>
                    <a:lnTo>
                      <a:pt x="32" y="2"/>
                    </a:lnTo>
                    <a:lnTo>
                      <a:pt x="33" y="3"/>
                    </a:lnTo>
                    <a:lnTo>
                      <a:pt x="33" y="3"/>
                    </a:lnTo>
                    <a:lnTo>
                      <a:pt x="34" y="3"/>
                    </a:lnTo>
                    <a:lnTo>
                      <a:pt x="35" y="4"/>
                    </a:lnTo>
                    <a:lnTo>
                      <a:pt x="36" y="4"/>
                    </a:lnTo>
                    <a:lnTo>
                      <a:pt x="36" y="4"/>
                    </a:lnTo>
                    <a:lnTo>
                      <a:pt x="37" y="4"/>
                    </a:lnTo>
                    <a:lnTo>
                      <a:pt x="38" y="5"/>
                    </a:lnTo>
                    <a:lnTo>
                      <a:pt x="38" y="5"/>
                    </a:lnTo>
                    <a:lnTo>
                      <a:pt x="39" y="5"/>
                    </a:lnTo>
                    <a:lnTo>
                      <a:pt x="39" y="5"/>
                    </a:lnTo>
                    <a:lnTo>
                      <a:pt x="40" y="6"/>
                    </a:lnTo>
                    <a:lnTo>
                      <a:pt x="41" y="6"/>
                    </a:lnTo>
                    <a:lnTo>
                      <a:pt x="43" y="7"/>
                    </a:lnTo>
                    <a:lnTo>
                      <a:pt x="43" y="7"/>
                    </a:lnTo>
                    <a:lnTo>
                      <a:pt x="44" y="8"/>
                    </a:lnTo>
                    <a:lnTo>
                      <a:pt x="47" y="8"/>
                    </a:lnTo>
                    <a:lnTo>
                      <a:pt x="50" y="9"/>
                    </a:lnTo>
                    <a:lnTo>
                      <a:pt x="54" y="11"/>
                    </a:lnTo>
                    <a:lnTo>
                      <a:pt x="57" y="12"/>
                    </a:lnTo>
                    <a:lnTo>
                      <a:pt x="59" y="13"/>
                    </a:lnTo>
                    <a:lnTo>
                      <a:pt x="61" y="14"/>
                    </a:lnTo>
                    <a:lnTo>
                      <a:pt x="62" y="14"/>
                    </a:lnTo>
                    <a:lnTo>
                      <a:pt x="62" y="15"/>
                    </a:lnTo>
                    <a:lnTo>
                      <a:pt x="64" y="15"/>
                    </a:lnTo>
                    <a:lnTo>
                      <a:pt x="65" y="16"/>
                    </a:lnTo>
                    <a:lnTo>
                      <a:pt x="65" y="16"/>
                    </a:lnTo>
                    <a:lnTo>
                      <a:pt x="66" y="16"/>
                    </a:lnTo>
                    <a:lnTo>
                      <a:pt x="68" y="17"/>
                    </a:lnTo>
                    <a:lnTo>
                      <a:pt x="69" y="17"/>
                    </a:lnTo>
                    <a:lnTo>
                      <a:pt x="71" y="18"/>
                    </a:lnTo>
                    <a:lnTo>
                      <a:pt x="72" y="18"/>
                    </a:lnTo>
                    <a:lnTo>
                      <a:pt x="72" y="18"/>
                    </a:lnTo>
                    <a:lnTo>
                      <a:pt x="74" y="19"/>
                    </a:lnTo>
                    <a:lnTo>
                      <a:pt x="75" y="19"/>
                    </a:lnTo>
                    <a:lnTo>
                      <a:pt x="76" y="20"/>
                    </a:lnTo>
                    <a:lnTo>
                      <a:pt x="78" y="21"/>
                    </a:lnTo>
                    <a:lnTo>
                      <a:pt x="79" y="21"/>
                    </a:lnTo>
                    <a:lnTo>
                      <a:pt x="80" y="22"/>
                    </a:lnTo>
                    <a:lnTo>
                      <a:pt x="80" y="22"/>
                    </a:lnTo>
                    <a:lnTo>
                      <a:pt x="80" y="22"/>
                    </a:lnTo>
                    <a:lnTo>
                      <a:pt x="81" y="22"/>
                    </a:lnTo>
                    <a:lnTo>
                      <a:pt x="81" y="22"/>
                    </a:lnTo>
                    <a:lnTo>
                      <a:pt x="81" y="23"/>
                    </a:lnTo>
                    <a:lnTo>
                      <a:pt x="81" y="23"/>
                    </a:lnTo>
                    <a:lnTo>
                      <a:pt x="81" y="23"/>
                    </a:lnTo>
                    <a:lnTo>
                      <a:pt x="82" y="23"/>
                    </a:lnTo>
                    <a:lnTo>
                      <a:pt x="82" y="24"/>
                    </a:lnTo>
                    <a:lnTo>
                      <a:pt x="83" y="24"/>
                    </a:lnTo>
                    <a:lnTo>
                      <a:pt x="84" y="25"/>
                    </a:lnTo>
                    <a:lnTo>
                      <a:pt x="84" y="25"/>
                    </a:lnTo>
                    <a:lnTo>
                      <a:pt x="85" y="26"/>
                    </a:lnTo>
                    <a:lnTo>
                      <a:pt x="86" y="26"/>
                    </a:lnTo>
                    <a:lnTo>
                      <a:pt x="87" y="27"/>
                    </a:lnTo>
                    <a:lnTo>
                      <a:pt x="87" y="27"/>
                    </a:lnTo>
                    <a:lnTo>
                      <a:pt x="87" y="27"/>
                    </a:lnTo>
                    <a:lnTo>
                      <a:pt x="88" y="27"/>
                    </a:lnTo>
                    <a:lnTo>
                      <a:pt x="89" y="28"/>
                    </a:lnTo>
                    <a:lnTo>
                      <a:pt x="90" y="28"/>
                    </a:lnTo>
                    <a:lnTo>
                      <a:pt x="91" y="29"/>
                    </a:lnTo>
                    <a:lnTo>
                      <a:pt x="91" y="30"/>
                    </a:lnTo>
                    <a:lnTo>
                      <a:pt x="91" y="30"/>
                    </a:lnTo>
                    <a:lnTo>
                      <a:pt x="92" y="31"/>
                    </a:lnTo>
                    <a:lnTo>
                      <a:pt x="93" y="32"/>
                    </a:lnTo>
                    <a:lnTo>
                      <a:pt x="94" y="33"/>
                    </a:lnTo>
                    <a:lnTo>
                      <a:pt x="95" y="33"/>
                    </a:lnTo>
                    <a:lnTo>
                      <a:pt x="95" y="34"/>
                    </a:lnTo>
                    <a:lnTo>
                      <a:pt x="96" y="35"/>
                    </a:lnTo>
                    <a:lnTo>
                      <a:pt x="97" y="36"/>
                    </a:lnTo>
                    <a:lnTo>
                      <a:pt x="98" y="37"/>
                    </a:lnTo>
                    <a:lnTo>
                      <a:pt x="99" y="37"/>
                    </a:lnTo>
                    <a:lnTo>
                      <a:pt x="100" y="38"/>
                    </a:lnTo>
                    <a:lnTo>
                      <a:pt x="100" y="38"/>
                    </a:lnTo>
                    <a:lnTo>
                      <a:pt x="101" y="39"/>
                    </a:lnTo>
                    <a:lnTo>
                      <a:pt x="101" y="40"/>
                    </a:lnTo>
                    <a:lnTo>
                      <a:pt x="102" y="41"/>
                    </a:lnTo>
                    <a:lnTo>
                      <a:pt x="103" y="42"/>
                    </a:lnTo>
                    <a:lnTo>
                      <a:pt x="104" y="43"/>
                    </a:lnTo>
                    <a:lnTo>
                      <a:pt x="105" y="44"/>
                    </a:lnTo>
                    <a:lnTo>
                      <a:pt x="106" y="45"/>
                    </a:lnTo>
                    <a:lnTo>
                      <a:pt x="107" y="46"/>
                    </a:lnTo>
                    <a:lnTo>
                      <a:pt x="108" y="47"/>
                    </a:lnTo>
                    <a:lnTo>
                      <a:pt x="109" y="47"/>
                    </a:lnTo>
                    <a:lnTo>
                      <a:pt x="110" y="48"/>
                    </a:lnTo>
                    <a:lnTo>
                      <a:pt x="110" y="49"/>
                    </a:lnTo>
                    <a:lnTo>
                      <a:pt x="111" y="50"/>
                    </a:lnTo>
                    <a:lnTo>
                      <a:pt x="112" y="51"/>
                    </a:lnTo>
                    <a:lnTo>
                      <a:pt x="113" y="52"/>
                    </a:lnTo>
                    <a:lnTo>
                      <a:pt x="113" y="53"/>
                    </a:lnTo>
                    <a:lnTo>
                      <a:pt x="114" y="55"/>
                    </a:lnTo>
                    <a:lnTo>
                      <a:pt x="115" y="56"/>
                    </a:lnTo>
                    <a:lnTo>
                      <a:pt x="116" y="56"/>
                    </a:lnTo>
                    <a:lnTo>
                      <a:pt x="117" y="57"/>
                    </a:lnTo>
                    <a:lnTo>
                      <a:pt x="118" y="58"/>
                    </a:lnTo>
                    <a:lnTo>
                      <a:pt x="119" y="59"/>
                    </a:lnTo>
                    <a:lnTo>
                      <a:pt x="119" y="60"/>
                    </a:lnTo>
                    <a:lnTo>
                      <a:pt x="120" y="61"/>
                    </a:lnTo>
                    <a:lnTo>
                      <a:pt x="121" y="63"/>
                    </a:lnTo>
                    <a:lnTo>
                      <a:pt x="122" y="64"/>
                    </a:lnTo>
                    <a:lnTo>
                      <a:pt x="123" y="64"/>
                    </a:lnTo>
                    <a:lnTo>
                      <a:pt x="123" y="65"/>
                    </a:lnTo>
                    <a:lnTo>
                      <a:pt x="124" y="66"/>
                    </a:lnTo>
                    <a:lnTo>
                      <a:pt x="125" y="66"/>
                    </a:lnTo>
                    <a:lnTo>
                      <a:pt x="126" y="67"/>
                    </a:lnTo>
                    <a:lnTo>
                      <a:pt x="126" y="69"/>
                    </a:lnTo>
                    <a:lnTo>
                      <a:pt x="127" y="70"/>
                    </a:lnTo>
                    <a:lnTo>
                      <a:pt x="128" y="71"/>
                    </a:lnTo>
                    <a:lnTo>
                      <a:pt x="129" y="72"/>
                    </a:lnTo>
                    <a:lnTo>
                      <a:pt x="129" y="74"/>
                    </a:lnTo>
                    <a:lnTo>
                      <a:pt x="130" y="75"/>
                    </a:lnTo>
                    <a:lnTo>
                      <a:pt x="131" y="75"/>
                    </a:lnTo>
                    <a:lnTo>
                      <a:pt x="132" y="76"/>
                    </a:lnTo>
                    <a:lnTo>
                      <a:pt x="132" y="77"/>
                    </a:lnTo>
                    <a:lnTo>
                      <a:pt x="133" y="79"/>
                    </a:lnTo>
                    <a:lnTo>
                      <a:pt x="134" y="80"/>
                    </a:lnTo>
                    <a:lnTo>
                      <a:pt x="135" y="81"/>
                    </a:lnTo>
                    <a:lnTo>
                      <a:pt x="136" y="82"/>
                    </a:lnTo>
                    <a:lnTo>
                      <a:pt x="136" y="84"/>
                    </a:lnTo>
                    <a:lnTo>
                      <a:pt x="137" y="85"/>
                    </a:lnTo>
                    <a:lnTo>
                      <a:pt x="138" y="85"/>
                    </a:lnTo>
                    <a:lnTo>
                      <a:pt x="139" y="86"/>
                    </a:lnTo>
                    <a:lnTo>
                      <a:pt x="139" y="88"/>
                    </a:lnTo>
                    <a:lnTo>
                      <a:pt x="139" y="89"/>
                    </a:lnTo>
                    <a:lnTo>
                      <a:pt x="140" y="90"/>
                    </a:lnTo>
                    <a:lnTo>
                      <a:pt x="141" y="91"/>
                    </a:lnTo>
                    <a:lnTo>
                      <a:pt x="141" y="93"/>
                    </a:lnTo>
                    <a:lnTo>
                      <a:pt x="142" y="94"/>
                    </a:lnTo>
                    <a:lnTo>
                      <a:pt x="143" y="95"/>
                    </a:lnTo>
                    <a:lnTo>
                      <a:pt x="143" y="95"/>
                    </a:lnTo>
                    <a:lnTo>
                      <a:pt x="144" y="96"/>
                    </a:lnTo>
                    <a:lnTo>
                      <a:pt x="144" y="97"/>
                    </a:lnTo>
                    <a:lnTo>
                      <a:pt x="145" y="98"/>
                    </a:lnTo>
                    <a:lnTo>
                      <a:pt x="145" y="99"/>
                    </a:lnTo>
                    <a:lnTo>
                      <a:pt x="146" y="100"/>
                    </a:lnTo>
                    <a:lnTo>
                      <a:pt x="146" y="101"/>
                    </a:lnTo>
                    <a:lnTo>
                      <a:pt x="146" y="101"/>
                    </a:lnTo>
                    <a:lnTo>
                      <a:pt x="147" y="102"/>
                    </a:lnTo>
                    <a:lnTo>
                      <a:pt x="147" y="103"/>
                    </a:lnTo>
                    <a:lnTo>
                      <a:pt x="147" y="103"/>
                    </a:lnTo>
                    <a:lnTo>
                      <a:pt x="148" y="104"/>
                    </a:lnTo>
                    <a:lnTo>
                      <a:pt x="148" y="104"/>
                    </a:lnTo>
                    <a:lnTo>
                      <a:pt x="148" y="104"/>
                    </a:lnTo>
                    <a:lnTo>
                      <a:pt x="148" y="105"/>
                    </a:lnTo>
                    <a:lnTo>
                      <a:pt x="148" y="105"/>
                    </a:lnTo>
                    <a:lnTo>
                      <a:pt x="148" y="106"/>
                    </a:lnTo>
                    <a:lnTo>
                      <a:pt x="148" y="107"/>
                    </a:lnTo>
                    <a:lnTo>
                      <a:pt x="148" y="107"/>
                    </a:lnTo>
                    <a:lnTo>
                      <a:pt x="149" y="108"/>
                    </a:lnTo>
                    <a:lnTo>
                      <a:pt x="149" y="108"/>
                    </a:lnTo>
                    <a:lnTo>
                      <a:pt x="149" y="109"/>
                    </a:lnTo>
                    <a:lnTo>
                      <a:pt x="149" y="110"/>
                    </a:lnTo>
                    <a:lnTo>
                      <a:pt x="149" y="110"/>
                    </a:lnTo>
                    <a:lnTo>
                      <a:pt x="150" y="111"/>
                    </a:lnTo>
                    <a:lnTo>
                      <a:pt x="150" y="111"/>
                    </a:lnTo>
                    <a:lnTo>
                      <a:pt x="150" y="112"/>
                    </a:lnTo>
                    <a:lnTo>
                      <a:pt x="150" y="113"/>
                    </a:lnTo>
                    <a:lnTo>
                      <a:pt x="150" y="113"/>
                    </a:lnTo>
                    <a:lnTo>
                      <a:pt x="151" y="114"/>
                    </a:lnTo>
                    <a:lnTo>
                      <a:pt x="151" y="114"/>
                    </a:lnTo>
                    <a:lnTo>
                      <a:pt x="151" y="114"/>
                    </a:lnTo>
                    <a:lnTo>
                      <a:pt x="151" y="115"/>
                    </a:lnTo>
                    <a:lnTo>
                      <a:pt x="151" y="115"/>
                    </a:lnTo>
                    <a:lnTo>
                      <a:pt x="151" y="116"/>
                    </a:lnTo>
                    <a:lnTo>
                      <a:pt x="152" y="117"/>
                    </a:lnTo>
                    <a:lnTo>
                      <a:pt x="152" y="117"/>
                    </a:lnTo>
                    <a:lnTo>
                      <a:pt x="152" y="118"/>
                    </a:lnTo>
                    <a:lnTo>
                      <a:pt x="152" y="119"/>
                    </a:lnTo>
                    <a:lnTo>
                      <a:pt x="152" y="119"/>
                    </a:lnTo>
                    <a:lnTo>
                      <a:pt x="152" y="120"/>
                    </a:lnTo>
                    <a:lnTo>
                      <a:pt x="152" y="120"/>
                    </a:lnTo>
                    <a:lnTo>
                      <a:pt x="152" y="121"/>
                    </a:lnTo>
                    <a:lnTo>
                      <a:pt x="153" y="122"/>
                    </a:lnTo>
                    <a:lnTo>
                      <a:pt x="153" y="122"/>
                    </a:lnTo>
                    <a:lnTo>
                      <a:pt x="153" y="123"/>
                    </a:lnTo>
                    <a:lnTo>
                      <a:pt x="153" y="123"/>
                    </a:lnTo>
                    <a:lnTo>
                      <a:pt x="153" y="123"/>
                    </a:lnTo>
                    <a:lnTo>
                      <a:pt x="153" y="124"/>
                    </a:lnTo>
                    <a:lnTo>
                      <a:pt x="153" y="125"/>
                    </a:lnTo>
                    <a:lnTo>
                      <a:pt x="153" y="125"/>
                    </a:lnTo>
                    <a:lnTo>
                      <a:pt x="153" y="126"/>
                    </a:lnTo>
                    <a:lnTo>
                      <a:pt x="153" y="127"/>
                    </a:lnTo>
                    <a:lnTo>
                      <a:pt x="153" y="127"/>
                    </a:lnTo>
                    <a:lnTo>
                      <a:pt x="153" y="127"/>
                    </a:lnTo>
                    <a:lnTo>
                      <a:pt x="153" y="128"/>
                    </a:lnTo>
                    <a:lnTo>
                      <a:pt x="153" y="129"/>
                    </a:lnTo>
                    <a:lnTo>
                      <a:pt x="153" y="130"/>
                    </a:lnTo>
                    <a:lnTo>
                      <a:pt x="153" y="130"/>
                    </a:lnTo>
                    <a:lnTo>
                      <a:pt x="153" y="131"/>
                    </a:lnTo>
                    <a:lnTo>
                      <a:pt x="152" y="132"/>
                    </a:lnTo>
                    <a:lnTo>
                      <a:pt x="152" y="132"/>
                    </a:lnTo>
                    <a:lnTo>
                      <a:pt x="152" y="133"/>
                    </a:lnTo>
                    <a:lnTo>
                      <a:pt x="152" y="133"/>
                    </a:lnTo>
                    <a:lnTo>
                      <a:pt x="152" y="134"/>
                    </a:lnTo>
                    <a:lnTo>
                      <a:pt x="152" y="134"/>
                    </a:lnTo>
                    <a:lnTo>
                      <a:pt x="151" y="135"/>
                    </a:lnTo>
                    <a:lnTo>
                      <a:pt x="151" y="136"/>
                    </a:lnTo>
                    <a:lnTo>
                      <a:pt x="151" y="137"/>
                    </a:lnTo>
                    <a:lnTo>
                      <a:pt x="151" y="137"/>
                    </a:lnTo>
                    <a:lnTo>
                      <a:pt x="150" y="138"/>
                    </a:lnTo>
                    <a:lnTo>
                      <a:pt x="150" y="139"/>
                    </a:lnTo>
                    <a:lnTo>
                      <a:pt x="150" y="140"/>
                    </a:lnTo>
                    <a:lnTo>
                      <a:pt x="149" y="140"/>
                    </a:lnTo>
                    <a:lnTo>
                      <a:pt x="149" y="141"/>
                    </a:lnTo>
                    <a:lnTo>
                      <a:pt x="148" y="142"/>
                    </a:lnTo>
                    <a:lnTo>
                      <a:pt x="148" y="143"/>
                    </a:lnTo>
                    <a:lnTo>
                      <a:pt x="148" y="143"/>
                    </a:lnTo>
                    <a:lnTo>
                      <a:pt x="148" y="143"/>
                    </a:lnTo>
                    <a:lnTo>
                      <a:pt x="147" y="144"/>
                    </a:lnTo>
                    <a:lnTo>
                      <a:pt x="147" y="144"/>
                    </a:lnTo>
                    <a:lnTo>
                      <a:pt x="146" y="145"/>
                    </a:lnTo>
                    <a:lnTo>
                      <a:pt x="146" y="146"/>
                    </a:lnTo>
                    <a:lnTo>
                      <a:pt x="145" y="146"/>
                    </a:lnTo>
                    <a:lnTo>
                      <a:pt x="144" y="147"/>
                    </a:lnTo>
                    <a:lnTo>
                      <a:pt x="144" y="147"/>
                    </a:lnTo>
                    <a:lnTo>
                      <a:pt x="143" y="148"/>
                    </a:lnTo>
                    <a:lnTo>
                      <a:pt x="142" y="149"/>
                    </a:lnTo>
                    <a:lnTo>
                      <a:pt x="141" y="149"/>
                    </a:lnTo>
                    <a:lnTo>
                      <a:pt x="140" y="150"/>
                    </a:lnTo>
                    <a:lnTo>
                      <a:pt x="139" y="150"/>
                    </a:lnTo>
                    <a:lnTo>
                      <a:pt x="139" y="151"/>
                    </a:lnTo>
                    <a:lnTo>
                      <a:pt x="138" y="151"/>
                    </a:lnTo>
                    <a:lnTo>
                      <a:pt x="137" y="151"/>
                    </a:lnTo>
                    <a:lnTo>
                      <a:pt x="136" y="152"/>
                    </a:lnTo>
                    <a:lnTo>
                      <a:pt x="135" y="152"/>
                    </a:lnTo>
                    <a:lnTo>
                      <a:pt x="134" y="152"/>
                    </a:lnTo>
                    <a:lnTo>
                      <a:pt x="133" y="152"/>
                    </a:lnTo>
                    <a:lnTo>
                      <a:pt x="132" y="152"/>
                    </a:lnTo>
                    <a:lnTo>
                      <a:pt x="132" y="152"/>
                    </a:lnTo>
                    <a:lnTo>
                      <a:pt x="131" y="152"/>
                    </a:lnTo>
                    <a:lnTo>
                      <a:pt x="130" y="152"/>
                    </a:lnTo>
                    <a:lnTo>
                      <a:pt x="129" y="152"/>
                    </a:lnTo>
                    <a:lnTo>
                      <a:pt x="129" y="152"/>
                    </a:lnTo>
                    <a:lnTo>
                      <a:pt x="128" y="152"/>
                    </a:lnTo>
                    <a:lnTo>
                      <a:pt x="128" y="152"/>
                    </a:lnTo>
                    <a:lnTo>
                      <a:pt x="127" y="152"/>
                    </a:lnTo>
                    <a:lnTo>
                      <a:pt x="126" y="152"/>
                    </a:lnTo>
                    <a:lnTo>
                      <a:pt x="125" y="152"/>
                    </a:lnTo>
                    <a:lnTo>
                      <a:pt x="125" y="152"/>
                    </a:lnTo>
                    <a:lnTo>
                      <a:pt x="124" y="151"/>
                    </a:lnTo>
                    <a:lnTo>
                      <a:pt x="124" y="151"/>
                    </a:lnTo>
                    <a:lnTo>
                      <a:pt x="123" y="151"/>
                    </a:lnTo>
                    <a:lnTo>
                      <a:pt x="122" y="151"/>
                    </a:lnTo>
                    <a:lnTo>
                      <a:pt x="122" y="151"/>
                    </a:lnTo>
                    <a:lnTo>
                      <a:pt x="121" y="150"/>
                    </a:lnTo>
                    <a:lnTo>
                      <a:pt x="121" y="150"/>
                    </a:lnTo>
                    <a:lnTo>
                      <a:pt x="120" y="150"/>
                    </a:lnTo>
                    <a:lnTo>
                      <a:pt x="120" y="150"/>
                    </a:lnTo>
                    <a:lnTo>
                      <a:pt x="120" y="150"/>
                    </a:lnTo>
                    <a:lnTo>
                      <a:pt x="119" y="149"/>
                    </a:lnTo>
                    <a:lnTo>
                      <a:pt x="119" y="149"/>
                    </a:lnTo>
                    <a:lnTo>
                      <a:pt x="119" y="149"/>
                    </a:lnTo>
                    <a:lnTo>
                      <a:pt x="118" y="149"/>
                    </a:lnTo>
                    <a:lnTo>
                      <a:pt x="118" y="148"/>
                    </a:lnTo>
                    <a:lnTo>
                      <a:pt x="117" y="148"/>
                    </a:lnTo>
                    <a:lnTo>
                      <a:pt x="117" y="148"/>
                    </a:lnTo>
                    <a:lnTo>
                      <a:pt x="116" y="148"/>
                    </a:lnTo>
                    <a:lnTo>
                      <a:pt x="116" y="147"/>
                    </a:lnTo>
                    <a:lnTo>
                      <a:pt x="115" y="147"/>
                    </a:lnTo>
                    <a:lnTo>
                      <a:pt x="115" y="147"/>
                    </a:lnTo>
                    <a:lnTo>
                      <a:pt x="115" y="146"/>
                    </a:lnTo>
                    <a:lnTo>
                      <a:pt x="114" y="146"/>
                    </a:lnTo>
                    <a:lnTo>
                      <a:pt x="114" y="146"/>
                    </a:lnTo>
                    <a:lnTo>
                      <a:pt x="113" y="145"/>
                    </a:lnTo>
                    <a:lnTo>
                      <a:pt x="113" y="145"/>
                    </a:lnTo>
                    <a:lnTo>
                      <a:pt x="112" y="145"/>
                    </a:lnTo>
                    <a:lnTo>
                      <a:pt x="112" y="144"/>
                    </a:lnTo>
                    <a:lnTo>
                      <a:pt x="111" y="144"/>
                    </a:lnTo>
                    <a:lnTo>
                      <a:pt x="111" y="144"/>
                    </a:lnTo>
                    <a:lnTo>
                      <a:pt x="110" y="143"/>
                    </a:lnTo>
                    <a:lnTo>
                      <a:pt x="110" y="143"/>
                    </a:lnTo>
                    <a:lnTo>
                      <a:pt x="109" y="143"/>
                    </a:lnTo>
                    <a:lnTo>
                      <a:pt x="108" y="142"/>
                    </a:lnTo>
                    <a:lnTo>
                      <a:pt x="107" y="141"/>
                    </a:lnTo>
                    <a:lnTo>
                      <a:pt x="106" y="140"/>
                    </a:lnTo>
                    <a:lnTo>
                      <a:pt x="105" y="140"/>
                    </a:lnTo>
                    <a:lnTo>
                      <a:pt x="105" y="139"/>
                    </a:lnTo>
                    <a:lnTo>
                      <a:pt x="104" y="138"/>
                    </a:lnTo>
                    <a:lnTo>
                      <a:pt x="103" y="137"/>
                    </a:lnTo>
                    <a:lnTo>
                      <a:pt x="102" y="136"/>
                    </a:lnTo>
                    <a:lnTo>
                      <a:pt x="101" y="135"/>
                    </a:lnTo>
                    <a:lnTo>
                      <a:pt x="100" y="135"/>
                    </a:lnTo>
                    <a:lnTo>
                      <a:pt x="100" y="134"/>
                    </a:lnTo>
                    <a:lnTo>
                      <a:pt x="99" y="133"/>
                    </a:lnTo>
                    <a:lnTo>
                      <a:pt x="98" y="133"/>
                    </a:lnTo>
                    <a:lnTo>
                      <a:pt x="97" y="132"/>
                    </a:lnTo>
                    <a:lnTo>
                      <a:pt x="96" y="131"/>
                    </a:lnTo>
                    <a:lnTo>
                      <a:pt x="95" y="130"/>
                    </a:lnTo>
                    <a:lnTo>
                      <a:pt x="94" y="129"/>
                    </a:lnTo>
                    <a:lnTo>
                      <a:pt x="93" y="128"/>
                    </a:lnTo>
                    <a:lnTo>
                      <a:pt x="92" y="127"/>
                    </a:lnTo>
                    <a:lnTo>
                      <a:pt x="91" y="126"/>
                    </a:lnTo>
                    <a:lnTo>
                      <a:pt x="91" y="125"/>
                    </a:lnTo>
                    <a:lnTo>
                      <a:pt x="91" y="125"/>
                    </a:lnTo>
                    <a:lnTo>
                      <a:pt x="90" y="124"/>
                    </a:lnTo>
                    <a:lnTo>
                      <a:pt x="89" y="123"/>
                    </a:lnTo>
                    <a:lnTo>
                      <a:pt x="88" y="123"/>
                    </a:lnTo>
                    <a:lnTo>
                      <a:pt x="87" y="122"/>
                    </a:lnTo>
                    <a:lnTo>
                      <a:pt x="86" y="121"/>
                    </a:lnTo>
                    <a:lnTo>
                      <a:pt x="85" y="120"/>
                    </a:lnTo>
                    <a:lnTo>
                      <a:pt x="84" y="119"/>
                    </a:lnTo>
                    <a:lnTo>
                      <a:pt x="83" y="117"/>
                    </a:lnTo>
                    <a:lnTo>
                      <a:pt x="82" y="116"/>
                    </a:lnTo>
                    <a:lnTo>
                      <a:pt x="81" y="115"/>
                    </a:lnTo>
                    <a:lnTo>
                      <a:pt x="81" y="114"/>
                    </a:lnTo>
                    <a:lnTo>
                      <a:pt x="80" y="114"/>
                    </a:lnTo>
                    <a:lnTo>
                      <a:pt x="78" y="112"/>
                    </a:lnTo>
                    <a:lnTo>
                      <a:pt x="76" y="109"/>
                    </a:lnTo>
                    <a:lnTo>
                      <a:pt x="74" y="107"/>
                    </a:lnTo>
                    <a:lnTo>
                      <a:pt x="72" y="105"/>
                    </a:lnTo>
                    <a:lnTo>
                      <a:pt x="71" y="104"/>
                    </a:lnTo>
                    <a:lnTo>
                      <a:pt x="69" y="101"/>
                    </a:lnTo>
                    <a:lnTo>
                      <a:pt x="67" y="99"/>
                    </a:lnTo>
                    <a:lnTo>
                      <a:pt x="65" y="97"/>
                    </a:lnTo>
                    <a:lnTo>
                      <a:pt x="63" y="95"/>
                    </a:lnTo>
                    <a:lnTo>
                      <a:pt x="62" y="93"/>
                    </a:lnTo>
                    <a:lnTo>
                      <a:pt x="61" y="92"/>
                    </a:lnTo>
                    <a:lnTo>
                      <a:pt x="60" y="91"/>
                    </a:lnTo>
                    <a:lnTo>
                      <a:pt x="57" y="86"/>
                    </a:lnTo>
                    <a:lnTo>
                      <a:pt x="53" y="83"/>
                    </a:lnTo>
                    <a:lnTo>
                      <a:pt x="50" y="79"/>
                    </a:lnTo>
                    <a:lnTo>
                      <a:pt x="49" y="76"/>
                    </a:lnTo>
                    <a:lnTo>
                      <a:pt x="47" y="75"/>
                    </a:lnTo>
                    <a:lnTo>
                      <a:pt x="45" y="74"/>
                    </a:lnTo>
                    <a:lnTo>
                      <a:pt x="44" y="72"/>
                    </a:lnTo>
                    <a:lnTo>
                      <a:pt x="43" y="70"/>
                    </a:lnTo>
                    <a:lnTo>
                      <a:pt x="41" y="68"/>
                    </a:lnTo>
                    <a:lnTo>
                      <a:pt x="40" y="66"/>
                    </a:lnTo>
                    <a:lnTo>
                      <a:pt x="38" y="66"/>
                    </a:lnTo>
                    <a:lnTo>
                      <a:pt x="37" y="64"/>
                    </a:lnTo>
                    <a:lnTo>
                      <a:pt x="36" y="63"/>
                    </a:lnTo>
                    <a:lnTo>
                      <a:pt x="36" y="63"/>
                    </a:lnTo>
                    <a:lnTo>
                      <a:pt x="35" y="62"/>
                    </a:lnTo>
                    <a:lnTo>
                      <a:pt x="34" y="61"/>
                    </a:lnTo>
                    <a:lnTo>
                      <a:pt x="34" y="60"/>
                    </a:lnTo>
                    <a:lnTo>
                      <a:pt x="33" y="60"/>
                    </a:lnTo>
                    <a:lnTo>
                      <a:pt x="33" y="59"/>
                    </a:lnTo>
                    <a:lnTo>
                      <a:pt x="33" y="59"/>
                    </a:lnTo>
                    <a:lnTo>
                      <a:pt x="33" y="58"/>
                    </a:lnTo>
                    <a:lnTo>
                      <a:pt x="32" y="58"/>
                    </a:lnTo>
                    <a:lnTo>
                      <a:pt x="32" y="57"/>
                    </a:lnTo>
                    <a:lnTo>
                      <a:pt x="32" y="57"/>
                    </a:lnTo>
                    <a:lnTo>
                      <a:pt x="31" y="57"/>
                    </a:lnTo>
                    <a:lnTo>
                      <a:pt x="31" y="56"/>
                    </a:lnTo>
                    <a:lnTo>
                      <a:pt x="30" y="56"/>
                    </a:lnTo>
                    <a:lnTo>
                      <a:pt x="30" y="56"/>
                    </a:lnTo>
                    <a:lnTo>
                      <a:pt x="31" y="56"/>
                    </a:lnTo>
                    <a:lnTo>
                      <a:pt x="30" y="56"/>
                    </a:lnTo>
                    <a:lnTo>
                      <a:pt x="30" y="56"/>
                    </a:lnTo>
                    <a:close/>
                    <a:moveTo>
                      <a:pt x="121" y="126"/>
                    </a:move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close/>
                    <a:moveTo>
                      <a:pt x="121" y="126"/>
                    </a:move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close/>
                    <a:moveTo>
                      <a:pt x="121" y="126"/>
                    </a:move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close/>
                    <a:moveTo>
                      <a:pt x="121" y="126"/>
                    </a:move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close/>
                    <a:moveTo>
                      <a:pt x="34" y="9"/>
                    </a:moveTo>
                    <a:lnTo>
                      <a:pt x="34" y="8"/>
                    </a:lnTo>
                    <a:lnTo>
                      <a:pt x="33" y="6"/>
                    </a:lnTo>
                    <a:lnTo>
                      <a:pt x="32" y="4"/>
                    </a:lnTo>
                    <a:lnTo>
                      <a:pt x="32" y="4"/>
                    </a:lnTo>
                    <a:lnTo>
                      <a:pt x="34" y="9"/>
                    </a:lnTo>
                    <a:lnTo>
                      <a:pt x="34" y="9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148">
                <a:extLst>
                  <a:ext uri="{FF2B5EF4-FFF2-40B4-BE49-F238E27FC236}">
                    <a16:creationId xmlns:a16="http://schemas.microsoft.com/office/drawing/2014/main" id="{39488A4B-66A9-D8B6-709C-EE55D549CDF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261351" y="8828089"/>
                <a:ext cx="269875" cy="287338"/>
              </a:xfrm>
              <a:custGeom>
                <a:avLst/>
                <a:gdLst>
                  <a:gd name="T0" fmla="*/ 147 w 170"/>
                  <a:gd name="T1" fmla="*/ 0 h 181"/>
                  <a:gd name="T2" fmla="*/ 152 w 170"/>
                  <a:gd name="T3" fmla="*/ 3 h 181"/>
                  <a:gd name="T4" fmla="*/ 158 w 170"/>
                  <a:gd name="T5" fmla="*/ 7 h 181"/>
                  <a:gd name="T6" fmla="*/ 163 w 170"/>
                  <a:gd name="T7" fmla="*/ 11 h 181"/>
                  <a:gd name="T8" fmla="*/ 168 w 170"/>
                  <a:gd name="T9" fmla="*/ 21 h 181"/>
                  <a:gd name="T10" fmla="*/ 170 w 170"/>
                  <a:gd name="T11" fmla="*/ 33 h 181"/>
                  <a:gd name="T12" fmla="*/ 169 w 170"/>
                  <a:gd name="T13" fmla="*/ 45 h 181"/>
                  <a:gd name="T14" fmla="*/ 167 w 170"/>
                  <a:gd name="T15" fmla="*/ 57 h 181"/>
                  <a:gd name="T16" fmla="*/ 162 w 170"/>
                  <a:gd name="T17" fmla="*/ 70 h 181"/>
                  <a:gd name="T18" fmla="*/ 156 w 170"/>
                  <a:gd name="T19" fmla="*/ 83 h 181"/>
                  <a:gd name="T20" fmla="*/ 146 w 170"/>
                  <a:gd name="T21" fmla="*/ 99 h 181"/>
                  <a:gd name="T22" fmla="*/ 130 w 170"/>
                  <a:gd name="T23" fmla="*/ 122 h 181"/>
                  <a:gd name="T24" fmla="*/ 113 w 170"/>
                  <a:gd name="T25" fmla="*/ 141 h 181"/>
                  <a:gd name="T26" fmla="*/ 98 w 170"/>
                  <a:gd name="T27" fmla="*/ 155 h 181"/>
                  <a:gd name="T28" fmla="*/ 90 w 170"/>
                  <a:gd name="T29" fmla="*/ 161 h 181"/>
                  <a:gd name="T30" fmla="*/ 77 w 170"/>
                  <a:gd name="T31" fmla="*/ 167 h 181"/>
                  <a:gd name="T32" fmla="*/ 63 w 170"/>
                  <a:gd name="T33" fmla="*/ 171 h 181"/>
                  <a:gd name="T34" fmla="*/ 41 w 170"/>
                  <a:gd name="T35" fmla="*/ 175 h 181"/>
                  <a:gd name="T36" fmla="*/ 24 w 170"/>
                  <a:gd name="T37" fmla="*/ 180 h 181"/>
                  <a:gd name="T38" fmla="*/ 15 w 170"/>
                  <a:gd name="T39" fmla="*/ 181 h 181"/>
                  <a:gd name="T40" fmla="*/ 5 w 170"/>
                  <a:gd name="T41" fmla="*/ 161 h 181"/>
                  <a:gd name="T42" fmla="*/ 5 w 170"/>
                  <a:gd name="T43" fmla="*/ 161 h 181"/>
                  <a:gd name="T44" fmla="*/ 6 w 170"/>
                  <a:gd name="T45" fmla="*/ 159 h 181"/>
                  <a:gd name="T46" fmla="*/ 9 w 170"/>
                  <a:gd name="T47" fmla="*/ 150 h 181"/>
                  <a:gd name="T48" fmla="*/ 16 w 170"/>
                  <a:gd name="T49" fmla="*/ 129 h 181"/>
                  <a:gd name="T50" fmla="*/ 21 w 170"/>
                  <a:gd name="T51" fmla="*/ 118 h 181"/>
                  <a:gd name="T52" fmla="*/ 30 w 170"/>
                  <a:gd name="T53" fmla="*/ 104 h 181"/>
                  <a:gd name="T54" fmla="*/ 40 w 170"/>
                  <a:gd name="T55" fmla="*/ 90 h 181"/>
                  <a:gd name="T56" fmla="*/ 60 w 170"/>
                  <a:gd name="T57" fmla="*/ 68 h 181"/>
                  <a:gd name="T58" fmla="*/ 93 w 170"/>
                  <a:gd name="T59" fmla="*/ 33 h 181"/>
                  <a:gd name="T60" fmla="*/ 108 w 170"/>
                  <a:gd name="T61" fmla="*/ 17 h 181"/>
                  <a:gd name="T62" fmla="*/ 117 w 170"/>
                  <a:gd name="T63" fmla="*/ 9 h 181"/>
                  <a:gd name="T64" fmla="*/ 126 w 170"/>
                  <a:gd name="T65" fmla="*/ 3 h 181"/>
                  <a:gd name="T66" fmla="*/ 137 w 170"/>
                  <a:gd name="T67" fmla="*/ 0 h 181"/>
                  <a:gd name="T68" fmla="*/ 139 w 170"/>
                  <a:gd name="T69" fmla="*/ 20 h 181"/>
                  <a:gd name="T70" fmla="*/ 134 w 170"/>
                  <a:gd name="T71" fmla="*/ 22 h 181"/>
                  <a:gd name="T72" fmla="*/ 129 w 170"/>
                  <a:gd name="T73" fmla="*/ 27 h 181"/>
                  <a:gd name="T74" fmla="*/ 120 w 170"/>
                  <a:gd name="T75" fmla="*/ 35 h 181"/>
                  <a:gd name="T76" fmla="*/ 100 w 170"/>
                  <a:gd name="T77" fmla="*/ 56 h 181"/>
                  <a:gd name="T78" fmla="*/ 71 w 170"/>
                  <a:gd name="T79" fmla="*/ 86 h 181"/>
                  <a:gd name="T80" fmla="*/ 54 w 170"/>
                  <a:gd name="T81" fmla="*/ 105 h 181"/>
                  <a:gd name="T82" fmla="*/ 46 w 170"/>
                  <a:gd name="T83" fmla="*/ 117 h 181"/>
                  <a:gd name="T84" fmla="*/ 38 w 170"/>
                  <a:gd name="T85" fmla="*/ 130 h 181"/>
                  <a:gd name="T86" fmla="*/ 35 w 170"/>
                  <a:gd name="T87" fmla="*/ 137 h 181"/>
                  <a:gd name="T88" fmla="*/ 28 w 170"/>
                  <a:gd name="T89" fmla="*/ 158 h 181"/>
                  <a:gd name="T90" fmla="*/ 47 w 170"/>
                  <a:gd name="T91" fmla="*/ 153 h 181"/>
                  <a:gd name="T92" fmla="*/ 64 w 170"/>
                  <a:gd name="T93" fmla="*/ 150 h 181"/>
                  <a:gd name="T94" fmla="*/ 75 w 170"/>
                  <a:gd name="T95" fmla="*/ 145 h 181"/>
                  <a:gd name="T96" fmla="*/ 82 w 170"/>
                  <a:gd name="T97" fmla="*/ 142 h 181"/>
                  <a:gd name="T98" fmla="*/ 92 w 170"/>
                  <a:gd name="T99" fmla="*/ 133 h 181"/>
                  <a:gd name="T100" fmla="*/ 107 w 170"/>
                  <a:gd name="T101" fmla="*/ 116 h 181"/>
                  <a:gd name="T102" fmla="*/ 122 w 170"/>
                  <a:gd name="T103" fmla="*/ 96 h 181"/>
                  <a:gd name="T104" fmla="*/ 135 w 170"/>
                  <a:gd name="T105" fmla="*/ 77 h 181"/>
                  <a:gd name="T106" fmla="*/ 141 w 170"/>
                  <a:gd name="T107" fmla="*/ 65 h 181"/>
                  <a:gd name="T108" fmla="*/ 146 w 170"/>
                  <a:gd name="T109" fmla="*/ 55 h 181"/>
                  <a:gd name="T110" fmla="*/ 149 w 170"/>
                  <a:gd name="T111" fmla="*/ 45 h 181"/>
                  <a:gd name="T112" fmla="*/ 149 w 170"/>
                  <a:gd name="T113" fmla="*/ 36 h 181"/>
                  <a:gd name="T114" fmla="*/ 149 w 170"/>
                  <a:gd name="T115" fmla="*/ 30 h 181"/>
                  <a:gd name="T116" fmla="*/ 148 w 170"/>
                  <a:gd name="T117" fmla="*/ 25 h 181"/>
                  <a:gd name="T118" fmla="*/ 146 w 170"/>
                  <a:gd name="T119" fmla="*/ 23 h 181"/>
                  <a:gd name="T120" fmla="*/ 143 w 170"/>
                  <a:gd name="T121" fmla="*/ 21 h 181"/>
                  <a:gd name="T122" fmla="*/ 142 w 170"/>
                  <a:gd name="T123" fmla="*/ 21 h 181"/>
                  <a:gd name="T124" fmla="*/ 140 w 170"/>
                  <a:gd name="T125" fmla="*/ 2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70" h="181">
                    <a:moveTo>
                      <a:pt x="140" y="0"/>
                    </a:moveTo>
                    <a:lnTo>
                      <a:pt x="140" y="0"/>
                    </a:lnTo>
                    <a:lnTo>
                      <a:pt x="141" y="0"/>
                    </a:lnTo>
                    <a:lnTo>
                      <a:pt x="141" y="0"/>
                    </a:lnTo>
                    <a:lnTo>
                      <a:pt x="142" y="0"/>
                    </a:lnTo>
                    <a:lnTo>
                      <a:pt x="142" y="0"/>
                    </a:lnTo>
                    <a:lnTo>
                      <a:pt x="142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44" y="0"/>
                    </a:lnTo>
                    <a:lnTo>
                      <a:pt x="144" y="0"/>
                    </a:lnTo>
                    <a:lnTo>
                      <a:pt x="144" y="0"/>
                    </a:lnTo>
                    <a:lnTo>
                      <a:pt x="145" y="0"/>
                    </a:lnTo>
                    <a:lnTo>
                      <a:pt x="1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47" y="0"/>
                    </a:lnTo>
                    <a:lnTo>
                      <a:pt x="147" y="1"/>
                    </a:lnTo>
                    <a:lnTo>
                      <a:pt x="147" y="1"/>
                    </a:lnTo>
                    <a:lnTo>
                      <a:pt x="148" y="1"/>
                    </a:lnTo>
                    <a:lnTo>
                      <a:pt x="148" y="1"/>
                    </a:lnTo>
                    <a:lnTo>
                      <a:pt x="149" y="1"/>
                    </a:lnTo>
                    <a:lnTo>
                      <a:pt x="149" y="1"/>
                    </a:lnTo>
                    <a:lnTo>
                      <a:pt x="149" y="1"/>
                    </a:lnTo>
                    <a:lnTo>
                      <a:pt x="149" y="1"/>
                    </a:lnTo>
                    <a:lnTo>
                      <a:pt x="149" y="1"/>
                    </a:lnTo>
                    <a:lnTo>
                      <a:pt x="149" y="2"/>
                    </a:lnTo>
                    <a:lnTo>
                      <a:pt x="150" y="2"/>
                    </a:lnTo>
                    <a:lnTo>
                      <a:pt x="150" y="2"/>
                    </a:lnTo>
                    <a:lnTo>
                      <a:pt x="150" y="2"/>
                    </a:lnTo>
                    <a:lnTo>
                      <a:pt x="151" y="2"/>
                    </a:lnTo>
                    <a:lnTo>
                      <a:pt x="151" y="2"/>
                    </a:lnTo>
                    <a:lnTo>
                      <a:pt x="151" y="3"/>
                    </a:lnTo>
                    <a:lnTo>
                      <a:pt x="152" y="3"/>
                    </a:lnTo>
                    <a:lnTo>
                      <a:pt x="152" y="3"/>
                    </a:lnTo>
                    <a:lnTo>
                      <a:pt x="153" y="3"/>
                    </a:lnTo>
                    <a:lnTo>
                      <a:pt x="153" y="3"/>
                    </a:lnTo>
                    <a:lnTo>
                      <a:pt x="153" y="3"/>
                    </a:lnTo>
                    <a:lnTo>
                      <a:pt x="154" y="4"/>
                    </a:lnTo>
                    <a:lnTo>
                      <a:pt x="154" y="4"/>
                    </a:lnTo>
                    <a:lnTo>
                      <a:pt x="154" y="4"/>
                    </a:lnTo>
                    <a:lnTo>
                      <a:pt x="155" y="4"/>
                    </a:lnTo>
                    <a:lnTo>
                      <a:pt x="155" y="5"/>
                    </a:lnTo>
                    <a:lnTo>
                      <a:pt x="155" y="5"/>
                    </a:lnTo>
                    <a:lnTo>
                      <a:pt x="156" y="5"/>
                    </a:lnTo>
                    <a:lnTo>
                      <a:pt x="156" y="5"/>
                    </a:lnTo>
                    <a:lnTo>
                      <a:pt x="156" y="6"/>
                    </a:lnTo>
                    <a:lnTo>
                      <a:pt x="157" y="6"/>
                    </a:lnTo>
                    <a:lnTo>
                      <a:pt x="157" y="6"/>
                    </a:lnTo>
                    <a:lnTo>
                      <a:pt x="157" y="6"/>
                    </a:lnTo>
                    <a:lnTo>
                      <a:pt x="158" y="7"/>
                    </a:lnTo>
                    <a:lnTo>
                      <a:pt x="158" y="7"/>
                    </a:lnTo>
                    <a:lnTo>
                      <a:pt x="158" y="7"/>
                    </a:lnTo>
                    <a:lnTo>
                      <a:pt x="159" y="7"/>
                    </a:lnTo>
                    <a:lnTo>
                      <a:pt x="159" y="7"/>
                    </a:lnTo>
                    <a:lnTo>
                      <a:pt x="159" y="7"/>
                    </a:lnTo>
                    <a:lnTo>
                      <a:pt x="159" y="7"/>
                    </a:lnTo>
                    <a:lnTo>
                      <a:pt x="159" y="7"/>
                    </a:lnTo>
                    <a:lnTo>
                      <a:pt x="159" y="8"/>
                    </a:lnTo>
                    <a:lnTo>
                      <a:pt x="160" y="8"/>
                    </a:lnTo>
                    <a:lnTo>
                      <a:pt x="160" y="8"/>
                    </a:lnTo>
                    <a:lnTo>
                      <a:pt x="160" y="8"/>
                    </a:lnTo>
                    <a:lnTo>
                      <a:pt x="160" y="9"/>
                    </a:lnTo>
                    <a:lnTo>
                      <a:pt x="161" y="9"/>
                    </a:lnTo>
                    <a:lnTo>
                      <a:pt x="161" y="9"/>
                    </a:lnTo>
                    <a:lnTo>
                      <a:pt x="161" y="10"/>
                    </a:lnTo>
                    <a:lnTo>
                      <a:pt x="162" y="10"/>
                    </a:lnTo>
                    <a:lnTo>
                      <a:pt x="162" y="10"/>
                    </a:lnTo>
                    <a:lnTo>
                      <a:pt x="162" y="11"/>
                    </a:lnTo>
                    <a:lnTo>
                      <a:pt x="162" y="11"/>
                    </a:lnTo>
                    <a:lnTo>
                      <a:pt x="163" y="11"/>
                    </a:lnTo>
                    <a:lnTo>
                      <a:pt x="163" y="11"/>
                    </a:lnTo>
                    <a:lnTo>
                      <a:pt x="163" y="12"/>
                    </a:lnTo>
                    <a:lnTo>
                      <a:pt x="163" y="12"/>
                    </a:lnTo>
                    <a:lnTo>
                      <a:pt x="164" y="12"/>
                    </a:lnTo>
                    <a:lnTo>
                      <a:pt x="164" y="13"/>
                    </a:lnTo>
                    <a:lnTo>
                      <a:pt x="164" y="14"/>
                    </a:lnTo>
                    <a:lnTo>
                      <a:pt x="165" y="14"/>
                    </a:lnTo>
                    <a:lnTo>
                      <a:pt x="165" y="15"/>
                    </a:lnTo>
                    <a:lnTo>
                      <a:pt x="166" y="16"/>
                    </a:lnTo>
                    <a:lnTo>
                      <a:pt x="166" y="16"/>
                    </a:lnTo>
                    <a:lnTo>
                      <a:pt x="166" y="17"/>
                    </a:lnTo>
                    <a:lnTo>
                      <a:pt x="167" y="17"/>
                    </a:lnTo>
                    <a:lnTo>
                      <a:pt x="167" y="17"/>
                    </a:lnTo>
                    <a:lnTo>
                      <a:pt x="168" y="18"/>
                    </a:lnTo>
                    <a:lnTo>
                      <a:pt x="168" y="19"/>
                    </a:lnTo>
                    <a:lnTo>
                      <a:pt x="168" y="20"/>
                    </a:lnTo>
                    <a:lnTo>
                      <a:pt x="168" y="20"/>
                    </a:lnTo>
                    <a:lnTo>
                      <a:pt x="168" y="21"/>
                    </a:lnTo>
                    <a:lnTo>
                      <a:pt x="168" y="22"/>
                    </a:lnTo>
                    <a:lnTo>
                      <a:pt x="168" y="22"/>
                    </a:lnTo>
                    <a:lnTo>
                      <a:pt x="168" y="23"/>
                    </a:lnTo>
                    <a:lnTo>
                      <a:pt x="169" y="24"/>
                    </a:lnTo>
                    <a:lnTo>
                      <a:pt x="169" y="25"/>
                    </a:lnTo>
                    <a:lnTo>
                      <a:pt x="169" y="25"/>
                    </a:lnTo>
                    <a:lnTo>
                      <a:pt x="169" y="26"/>
                    </a:lnTo>
                    <a:lnTo>
                      <a:pt x="169" y="27"/>
                    </a:lnTo>
                    <a:lnTo>
                      <a:pt x="169" y="27"/>
                    </a:lnTo>
                    <a:lnTo>
                      <a:pt x="170" y="27"/>
                    </a:lnTo>
                    <a:lnTo>
                      <a:pt x="170" y="28"/>
                    </a:lnTo>
                    <a:lnTo>
                      <a:pt x="170" y="28"/>
                    </a:lnTo>
                    <a:lnTo>
                      <a:pt x="170" y="29"/>
                    </a:lnTo>
                    <a:lnTo>
                      <a:pt x="170" y="30"/>
                    </a:lnTo>
                    <a:lnTo>
                      <a:pt x="170" y="30"/>
                    </a:lnTo>
                    <a:lnTo>
                      <a:pt x="170" y="31"/>
                    </a:lnTo>
                    <a:lnTo>
                      <a:pt x="170" y="32"/>
                    </a:lnTo>
                    <a:lnTo>
                      <a:pt x="170" y="33"/>
                    </a:lnTo>
                    <a:lnTo>
                      <a:pt x="170" y="33"/>
                    </a:lnTo>
                    <a:lnTo>
                      <a:pt x="170" y="34"/>
                    </a:lnTo>
                    <a:lnTo>
                      <a:pt x="170" y="35"/>
                    </a:lnTo>
                    <a:lnTo>
                      <a:pt x="170" y="36"/>
                    </a:lnTo>
                    <a:lnTo>
                      <a:pt x="170" y="36"/>
                    </a:lnTo>
                    <a:lnTo>
                      <a:pt x="170" y="36"/>
                    </a:lnTo>
                    <a:lnTo>
                      <a:pt x="170" y="37"/>
                    </a:lnTo>
                    <a:lnTo>
                      <a:pt x="170" y="38"/>
                    </a:lnTo>
                    <a:lnTo>
                      <a:pt x="170" y="38"/>
                    </a:lnTo>
                    <a:lnTo>
                      <a:pt x="170" y="39"/>
                    </a:lnTo>
                    <a:lnTo>
                      <a:pt x="170" y="40"/>
                    </a:lnTo>
                    <a:lnTo>
                      <a:pt x="170" y="41"/>
                    </a:lnTo>
                    <a:lnTo>
                      <a:pt x="170" y="42"/>
                    </a:lnTo>
                    <a:lnTo>
                      <a:pt x="170" y="42"/>
                    </a:lnTo>
                    <a:lnTo>
                      <a:pt x="170" y="43"/>
                    </a:lnTo>
                    <a:lnTo>
                      <a:pt x="170" y="44"/>
                    </a:lnTo>
                    <a:lnTo>
                      <a:pt x="169" y="45"/>
                    </a:lnTo>
                    <a:lnTo>
                      <a:pt x="169" y="45"/>
                    </a:lnTo>
                    <a:lnTo>
                      <a:pt x="169" y="46"/>
                    </a:lnTo>
                    <a:lnTo>
                      <a:pt x="169" y="46"/>
                    </a:lnTo>
                    <a:lnTo>
                      <a:pt x="169" y="47"/>
                    </a:lnTo>
                    <a:lnTo>
                      <a:pt x="169" y="47"/>
                    </a:lnTo>
                    <a:lnTo>
                      <a:pt x="169" y="48"/>
                    </a:lnTo>
                    <a:lnTo>
                      <a:pt x="168" y="49"/>
                    </a:lnTo>
                    <a:lnTo>
                      <a:pt x="168" y="50"/>
                    </a:lnTo>
                    <a:lnTo>
                      <a:pt x="168" y="51"/>
                    </a:lnTo>
                    <a:lnTo>
                      <a:pt x="168" y="51"/>
                    </a:lnTo>
                    <a:lnTo>
                      <a:pt x="168" y="52"/>
                    </a:lnTo>
                    <a:lnTo>
                      <a:pt x="168" y="53"/>
                    </a:lnTo>
                    <a:lnTo>
                      <a:pt x="168" y="54"/>
                    </a:lnTo>
                    <a:lnTo>
                      <a:pt x="168" y="54"/>
                    </a:lnTo>
                    <a:lnTo>
                      <a:pt x="168" y="55"/>
                    </a:lnTo>
                    <a:lnTo>
                      <a:pt x="168" y="56"/>
                    </a:lnTo>
                    <a:lnTo>
                      <a:pt x="167" y="56"/>
                    </a:lnTo>
                    <a:lnTo>
                      <a:pt x="167" y="57"/>
                    </a:lnTo>
                    <a:lnTo>
                      <a:pt x="167" y="57"/>
                    </a:lnTo>
                    <a:lnTo>
                      <a:pt x="167" y="58"/>
                    </a:lnTo>
                    <a:lnTo>
                      <a:pt x="166" y="59"/>
                    </a:lnTo>
                    <a:lnTo>
                      <a:pt x="166" y="60"/>
                    </a:lnTo>
                    <a:lnTo>
                      <a:pt x="166" y="60"/>
                    </a:lnTo>
                    <a:lnTo>
                      <a:pt x="165" y="61"/>
                    </a:lnTo>
                    <a:lnTo>
                      <a:pt x="165" y="62"/>
                    </a:lnTo>
                    <a:lnTo>
                      <a:pt x="165" y="63"/>
                    </a:lnTo>
                    <a:lnTo>
                      <a:pt x="165" y="64"/>
                    </a:lnTo>
                    <a:lnTo>
                      <a:pt x="165" y="64"/>
                    </a:lnTo>
                    <a:lnTo>
                      <a:pt x="164" y="64"/>
                    </a:lnTo>
                    <a:lnTo>
                      <a:pt x="164" y="65"/>
                    </a:lnTo>
                    <a:lnTo>
                      <a:pt x="164" y="65"/>
                    </a:lnTo>
                    <a:lnTo>
                      <a:pt x="163" y="66"/>
                    </a:lnTo>
                    <a:lnTo>
                      <a:pt x="163" y="67"/>
                    </a:lnTo>
                    <a:lnTo>
                      <a:pt x="163" y="67"/>
                    </a:lnTo>
                    <a:lnTo>
                      <a:pt x="162" y="68"/>
                    </a:lnTo>
                    <a:lnTo>
                      <a:pt x="162" y="69"/>
                    </a:lnTo>
                    <a:lnTo>
                      <a:pt x="162" y="70"/>
                    </a:lnTo>
                    <a:lnTo>
                      <a:pt x="161" y="71"/>
                    </a:lnTo>
                    <a:lnTo>
                      <a:pt x="161" y="71"/>
                    </a:lnTo>
                    <a:lnTo>
                      <a:pt x="161" y="72"/>
                    </a:lnTo>
                    <a:lnTo>
                      <a:pt x="160" y="73"/>
                    </a:lnTo>
                    <a:lnTo>
                      <a:pt x="160" y="74"/>
                    </a:lnTo>
                    <a:lnTo>
                      <a:pt x="159" y="74"/>
                    </a:lnTo>
                    <a:lnTo>
                      <a:pt x="159" y="75"/>
                    </a:lnTo>
                    <a:lnTo>
                      <a:pt x="159" y="75"/>
                    </a:lnTo>
                    <a:lnTo>
                      <a:pt x="159" y="76"/>
                    </a:lnTo>
                    <a:lnTo>
                      <a:pt x="159" y="77"/>
                    </a:lnTo>
                    <a:lnTo>
                      <a:pt x="159" y="77"/>
                    </a:lnTo>
                    <a:lnTo>
                      <a:pt x="158" y="78"/>
                    </a:lnTo>
                    <a:lnTo>
                      <a:pt x="158" y="79"/>
                    </a:lnTo>
                    <a:lnTo>
                      <a:pt x="157" y="80"/>
                    </a:lnTo>
                    <a:lnTo>
                      <a:pt x="157" y="81"/>
                    </a:lnTo>
                    <a:lnTo>
                      <a:pt x="156" y="81"/>
                    </a:lnTo>
                    <a:lnTo>
                      <a:pt x="156" y="82"/>
                    </a:lnTo>
                    <a:lnTo>
                      <a:pt x="156" y="83"/>
                    </a:lnTo>
                    <a:lnTo>
                      <a:pt x="155" y="84"/>
                    </a:lnTo>
                    <a:lnTo>
                      <a:pt x="155" y="84"/>
                    </a:lnTo>
                    <a:lnTo>
                      <a:pt x="154" y="84"/>
                    </a:lnTo>
                    <a:lnTo>
                      <a:pt x="154" y="85"/>
                    </a:lnTo>
                    <a:lnTo>
                      <a:pt x="153" y="86"/>
                    </a:lnTo>
                    <a:lnTo>
                      <a:pt x="153" y="87"/>
                    </a:lnTo>
                    <a:lnTo>
                      <a:pt x="153" y="87"/>
                    </a:lnTo>
                    <a:lnTo>
                      <a:pt x="152" y="88"/>
                    </a:lnTo>
                    <a:lnTo>
                      <a:pt x="152" y="89"/>
                    </a:lnTo>
                    <a:lnTo>
                      <a:pt x="151" y="90"/>
                    </a:lnTo>
                    <a:lnTo>
                      <a:pt x="151" y="91"/>
                    </a:lnTo>
                    <a:lnTo>
                      <a:pt x="150" y="92"/>
                    </a:lnTo>
                    <a:lnTo>
                      <a:pt x="150" y="92"/>
                    </a:lnTo>
                    <a:lnTo>
                      <a:pt x="149" y="94"/>
                    </a:lnTo>
                    <a:lnTo>
                      <a:pt x="149" y="94"/>
                    </a:lnTo>
                    <a:lnTo>
                      <a:pt x="148" y="96"/>
                    </a:lnTo>
                    <a:lnTo>
                      <a:pt x="147" y="97"/>
                    </a:lnTo>
                    <a:lnTo>
                      <a:pt x="146" y="99"/>
                    </a:lnTo>
                    <a:lnTo>
                      <a:pt x="145" y="100"/>
                    </a:lnTo>
                    <a:lnTo>
                      <a:pt x="144" y="102"/>
                    </a:lnTo>
                    <a:lnTo>
                      <a:pt x="143" y="103"/>
                    </a:lnTo>
                    <a:lnTo>
                      <a:pt x="142" y="104"/>
                    </a:lnTo>
                    <a:lnTo>
                      <a:pt x="141" y="106"/>
                    </a:lnTo>
                    <a:lnTo>
                      <a:pt x="140" y="107"/>
                    </a:lnTo>
                    <a:lnTo>
                      <a:pt x="140" y="108"/>
                    </a:lnTo>
                    <a:lnTo>
                      <a:pt x="139" y="110"/>
                    </a:lnTo>
                    <a:lnTo>
                      <a:pt x="138" y="111"/>
                    </a:lnTo>
                    <a:lnTo>
                      <a:pt x="137" y="113"/>
                    </a:lnTo>
                    <a:lnTo>
                      <a:pt x="136" y="113"/>
                    </a:lnTo>
                    <a:lnTo>
                      <a:pt x="136" y="113"/>
                    </a:lnTo>
                    <a:lnTo>
                      <a:pt x="134" y="115"/>
                    </a:lnTo>
                    <a:lnTo>
                      <a:pt x="133" y="116"/>
                    </a:lnTo>
                    <a:lnTo>
                      <a:pt x="132" y="118"/>
                    </a:lnTo>
                    <a:lnTo>
                      <a:pt x="131" y="119"/>
                    </a:lnTo>
                    <a:lnTo>
                      <a:pt x="130" y="120"/>
                    </a:lnTo>
                    <a:lnTo>
                      <a:pt x="130" y="122"/>
                    </a:lnTo>
                    <a:lnTo>
                      <a:pt x="129" y="123"/>
                    </a:lnTo>
                    <a:lnTo>
                      <a:pt x="128" y="124"/>
                    </a:lnTo>
                    <a:lnTo>
                      <a:pt x="127" y="125"/>
                    </a:lnTo>
                    <a:lnTo>
                      <a:pt x="126" y="126"/>
                    </a:lnTo>
                    <a:lnTo>
                      <a:pt x="125" y="128"/>
                    </a:lnTo>
                    <a:lnTo>
                      <a:pt x="124" y="129"/>
                    </a:lnTo>
                    <a:lnTo>
                      <a:pt x="122" y="130"/>
                    </a:lnTo>
                    <a:lnTo>
                      <a:pt x="121" y="131"/>
                    </a:lnTo>
                    <a:lnTo>
                      <a:pt x="120" y="132"/>
                    </a:lnTo>
                    <a:lnTo>
                      <a:pt x="120" y="133"/>
                    </a:lnTo>
                    <a:lnTo>
                      <a:pt x="119" y="134"/>
                    </a:lnTo>
                    <a:lnTo>
                      <a:pt x="118" y="135"/>
                    </a:lnTo>
                    <a:lnTo>
                      <a:pt x="117" y="137"/>
                    </a:lnTo>
                    <a:lnTo>
                      <a:pt x="116" y="138"/>
                    </a:lnTo>
                    <a:lnTo>
                      <a:pt x="115" y="139"/>
                    </a:lnTo>
                    <a:lnTo>
                      <a:pt x="114" y="140"/>
                    </a:lnTo>
                    <a:lnTo>
                      <a:pt x="114" y="140"/>
                    </a:lnTo>
                    <a:lnTo>
                      <a:pt x="113" y="141"/>
                    </a:lnTo>
                    <a:lnTo>
                      <a:pt x="112" y="142"/>
                    </a:lnTo>
                    <a:lnTo>
                      <a:pt x="111" y="142"/>
                    </a:lnTo>
                    <a:lnTo>
                      <a:pt x="111" y="143"/>
                    </a:lnTo>
                    <a:lnTo>
                      <a:pt x="110" y="144"/>
                    </a:lnTo>
                    <a:lnTo>
                      <a:pt x="109" y="145"/>
                    </a:lnTo>
                    <a:lnTo>
                      <a:pt x="108" y="146"/>
                    </a:lnTo>
                    <a:lnTo>
                      <a:pt x="107" y="147"/>
                    </a:lnTo>
                    <a:lnTo>
                      <a:pt x="106" y="148"/>
                    </a:lnTo>
                    <a:lnTo>
                      <a:pt x="105" y="149"/>
                    </a:lnTo>
                    <a:lnTo>
                      <a:pt x="104" y="150"/>
                    </a:lnTo>
                    <a:lnTo>
                      <a:pt x="103" y="151"/>
                    </a:lnTo>
                    <a:lnTo>
                      <a:pt x="102" y="152"/>
                    </a:lnTo>
                    <a:lnTo>
                      <a:pt x="101" y="152"/>
                    </a:lnTo>
                    <a:lnTo>
                      <a:pt x="101" y="152"/>
                    </a:lnTo>
                    <a:lnTo>
                      <a:pt x="100" y="153"/>
                    </a:lnTo>
                    <a:lnTo>
                      <a:pt x="99" y="154"/>
                    </a:lnTo>
                    <a:lnTo>
                      <a:pt x="99" y="155"/>
                    </a:lnTo>
                    <a:lnTo>
                      <a:pt x="98" y="155"/>
                    </a:lnTo>
                    <a:lnTo>
                      <a:pt x="97" y="156"/>
                    </a:lnTo>
                    <a:lnTo>
                      <a:pt x="96" y="157"/>
                    </a:lnTo>
                    <a:lnTo>
                      <a:pt x="96" y="157"/>
                    </a:lnTo>
                    <a:lnTo>
                      <a:pt x="95" y="157"/>
                    </a:lnTo>
                    <a:lnTo>
                      <a:pt x="95" y="158"/>
                    </a:lnTo>
                    <a:lnTo>
                      <a:pt x="94" y="158"/>
                    </a:lnTo>
                    <a:lnTo>
                      <a:pt x="94" y="158"/>
                    </a:lnTo>
                    <a:lnTo>
                      <a:pt x="93" y="159"/>
                    </a:lnTo>
                    <a:lnTo>
                      <a:pt x="93" y="159"/>
                    </a:lnTo>
                    <a:lnTo>
                      <a:pt x="93" y="159"/>
                    </a:lnTo>
                    <a:lnTo>
                      <a:pt x="92" y="160"/>
                    </a:lnTo>
                    <a:lnTo>
                      <a:pt x="92" y="160"/>
                    </a:lnTo>
                    <a:lnTo>
                      <a:pt x="92" y="160"/>
                    </a:lnTo>
                    <a:lnTo>
                      <a:pt x="92" y="160"/>
                    </a:lnTo>
                    <a:lnTo>
                      <a:pt x="91" y="161"/>
                    </a:lnTo>
                    <a:lnTo>
                      <a:pt x="91" y="161"/>
                    </a:lnTo>
                    <a:lnTo>
                      <a:pt x="90" y="161"/>
                    </a:lnTo>
                    <a:lnTo>
                      <a:pt x="90" y="161"/>
                    </a:lnTo>
                    <a:lnTo>
                      <a:pt x="90" y="161"/>
                    </a:lnTo>
                    <a:lnTo>
                      <a:pt x="89" y="161"/>
                    </a:lnTo>
                    <a:lnTo>
                      <a:pt x="89" y="161"/>
                    </a:lnTo>
                    <a:lnTo>
                      <a:pt x="88" y="162"/>
                    </a:lnTo>
                    <a:lnTo>
                      <a:pt x="87" y="162"/>
                    </a:lnTo>
                    <a:lnTo>
                      <a:pt x="86" y="163"/>
                    </a:lnTo>
                    <a:lnTo>
                      <a:pt x="85" y="163"/>
                    </a:lnTo>
                    <a:lnTo>
                      <a:pt x="84" y="164"/>
                    </a:lnTo>
                    <a:lnTo>
                      <a:pt x="84" y="164"/>
                    </a:lnTo>
                    <a:lnTo>
                      <a:pt x="83" y="164"/>
                    </a:lnTo>
                    <a:lnTo>
                      <a:pt x="82" y="165"/>
                    </a:lnTo>
                    <a:lnTo>
                      <a:pt x="82" y="165"/>
                    </a:lnTo>
                    <a:lnTo>
                      <a:pt x="81" y="166"/>
                    </a:lnTo>
                    <a:lnTo>
                      <a:pt x="80" y="166"/>
                    </a:lnTo>
                    <a:lnTo>
                      <a:pt x="80" y="166"/>
                    </a:lnTo>
                    <a:lnTo>
                      <a:pt x="79" y="166"/>
                    </a:lnTo>
                    <a:lnTo>
                      <a:pt x="78" y="167"/>
                    </a:lnTo>
                    <a:lnTo>
                      <a:pt x="77" y="167"/>
                    </a:lnTo>
                    <a:lnTo>
                      <a:pt x="76" y="167"/>
                    </a:lnTo>
                    <a:lnTo>
                      <a:pt x="75" y="168"/>
                    </a:lnTo>
                    <a:lnTo>
                      <a:pt x="74" y="168"/>
                    </a:lnTo>
                    <a:lnTo>
                      <a:pt x="74" y="168"/>
                    </a:lnTo>
                    <a:lnTo>
                      <a:pt x="73" y="169"/>
                    </a:lnTo>
                    <a:lnTo>
                      <a:pt x="73" y="169"/>
                    </a:lnTo>
                    <a:lnTo>
                      <a:pt x="72" y="169"/>
                    </a:lnTo>
                    <a:lnTo>
                      <a:pt x="71" y="169"/>
                    </a:lnTo>
                    <a:lnTo>
                      <a:pt x="70" y="170"/>
                    </a:lnTo>
                    <a:lnTo>
                      <a:pt x="69" y="170"/>
                    </a:lnTo>
                    <a:lnTo>
                      <a:pt x="68" y="170"/>
                    </a:lnTo>
                    <a:lnTo>
                      <a:pt x="67" y="170"/>
                    </a:lnTo>
                    <a:lnTo>
                      <a:pt x="67" y="171"/>
                    </a:lnTo>
                    <a:lnTo>
                      <a:pt x="66" y="171"/>
                    </a:lnTo>
                    <a:lnTo>
                      <a:pt x="65" y="171"/>
                    </a:lnTo>
                    <a:lnTo>
                      <a:pt x="64" y="171"/>
                    </a:lnTo>
                    <a:lnTo>
                      <a:pt x="63" y="171"/>
                    </a:lnTo>
                    <a:lnTo>
                      <a:pt x="63" y="171"/>
                    </a:lnTo>
                    <a:lnTo>
                      <a:pt x="62" y="171"/>
                    </a:lnTo>
                    <a:lnTo>
                      <a:pt x="61" y="171"/>
                    </a:lnTo>
                    <a:lnTo>
                      <a:pt x="61" y="171"/>
                    </a:lnTo>
                    <a:lnTo>
                      <a:pt x="60" y="171"/>
                    </a:lnTo>
                    <a:lnTo>
                      <a:pt x="58" y="172"/>
                    </a:lnTo>
                    <a:lnTo>
                      <a:pt x="56" y="172"/>
                    </a:lnTo>
                    <a:lnTo>
                      <a:pt x="55" y="172"/>
                    </a:lnTo>
                    <a:lnTo>
                      <a:pt x="53" y="172"/>
                    </a:lnTo>
                    <a:lnTo>
                      <a:pt x="50" y="173"/>
                    </a:lnTo>
                    <a:lnTo>
                      <a:pt x="49" y="173"/>
                    </a:lnTo>
                    <a:lnTo>
                      <a:pt x="47" y="174"/>
                    </a:lnTo>
                    <a:lnTo>
                      <a:pt x="45" y="174"/>
                    </a:lnTo>
                    <a:lnTo>
                      <a:pt x="45" y="174"/>
                    </a:lnTo>
                    <a:lnTo>
                      <a:pt x="44" y="174"/>
                    </a:lnTo>
                    <a:lnTo>
                      <a:pt x="44" y="174"/>
                    </a:lnTo>
                    <a:lnTo>
                      <a:pt x="43" y="175"/>
                    </a:lnTo>
                    <a:lnTo>
                      <a:pt x="42" y="175"/>
                    </a:lnTo>
                    <a:lnTo>
                      <a:pt x="41" y="175"/>
                    </a:lnTo>
                    <a:lnTo>
                      <a:pt x="41" y="175"/>
                    </a:lnTo>
                    <a:lnTo>
                      <a:pt x="41" y="175"/>
                    </a:lnTo>
                    <a:lnTo>
                      <a:pt x="41" y="175"/>
                    </a:lnTo>
                    <a:lnTo>
                      <a:pt x="40" y="175"/>
                    </a:lnTo>
                    <a:lnTo>
                      <a:pt x="40" y="175"/>
                    </a:lnTo>
                    <a:lnTo>
                      <a:pt x="39" y="176"/>
                    </a:lnTo>
                    <a:lnTo>
                      <a:pt x="39" y="176"/>
                    </a:lnTo>
                    <a:lnTo>
                      <a:pt x="37" y="176"/>
                    </a:lnTo>
                    <a:lnTo>
                      <a:pt x="34" y="177"/>
                    </a:lnTo>
                    <a:lnTo>
                      <a:pt x="32" y="178"/>
                    </a:lnTo>
                    <a:lnTo>
                      <a:pt x="31" y="178"/>
                    </a:lnTo>
                    <a:lnTo>
                      <a:pt x="30" y="179"/>
                    </a:lnTo>
                    <a:lnTo>
                      <a:pt x="29" y="179"/>
                    </a:lnTo>
                    <a:lnTo>
                      <a:pt x="28" y="179"/>
                    </a:lnTo>
                    <a:lnTo>
                      <a:pt x="27" y="180"/>
                    </a:lnTo>
                    <a:lnTo>
                      <a:pt x="26" y="180"/>
                    </a:lnTo>
                    <a:lnTo>
                      <a:pt x="25" y="180"/>
                    </a:lnTo>
                    <a:lnTo>
                      <a:pt x="24" y="180"/>
                    </a:lnTo>
                    <a:lnTo>
                      <a:pt x="24" y="180"/>
                    </a:lnTo>
                    <a:lnTo>
                      <a:pt x="23" y="180"/>
                    </a:lnTo>
                    <a:lnTo>
                      <a:pt x="23" y="180"/>
                    </a:lnTo>
                    <a:lnTo>
                      <a:pt x="22" y="180"/>
                    </a:lnTo>
                    <a:lnTo>
                      <a:pt x="22" y="180"/>
                    </a:lnTo>
                    <a:lnTo>
                      <a:pt x="21" y="180"/>
                    </a:lnTo>
                    <a:lnTo>
                      <a:pt x="21" y="180"/>
                    </a:lnTo>
                    <a:lnTo>
                      <a:pt x="20" y="180"/>
                    </a:lnTo>
                    <a:lnTo>
                      <a:pt x="20" y="180"/>
                    </a:lnTo>
                    <a:lnTo>
                      <a:pt x="19" y="181"/>
                    </a:lnTo>
                    <a:lnTo>
                      <a:pt x="19" y="181"/>
                    </a:lnTo>
                    <a:lnTo>
                      <a:pt x="19" y="181"/>
                    </a:lnTo>
                    <a:lnTo>
                      <a:pt x="18" y="181"/>
                    </a:lnTo>
                    <a:lnTo>
                      <a:pt x="17" y="181"/>
                    </a:lnTo>
                    <a:lnTo>
                      <a:pt x="17" y="181"/>
                    </a:lnTo>
                    <a:lnTo>
                      <a:pt x="16" y="181"/>
                    </a:lnTo>
                    <a:lnTo>
                      <a:pt x="15" y="181"/>
                    </a:lnTo>
                    <a:lnTo>
                      <a:pt x="15" y="181"/>
                    </a:lnTo>
                    <a:lnTo>
                      <a:pt x="15" y="181"/>
                    </a:lnTo>
                    <a:lnTo>
                      <a:pt x="15" y="181"/>
                    </a:lnTo>
                    <a:lnTo>
                      <a:pt x="14" y="180"/>
                    </a:lnTo>
                    <a:lnTo>
                      <a:pt x="14" y="180"/>
                    </a:lnTo>
                    <a:lnTo>
                      <a:pt x="13" y="180"/>
                    </a:lnTo>
                    <a:lnTo>
                      <a:pt x="12" y="180"/>
                    </a:lnTo>
                    <a:lnTo>
                      <a:pt x="12" y="180"/>
                    </a:lnTo>
                    <a:lnTo>
                      <a:pt x="12" y="180"/>
                    </a:lnTo>
                    <a:lnTo>
                      <a:pt x="10" y="179"/>
                    </a:lnTo>
                    <a:lnTo>
                      <a:pt x="6" y="179"/>
                    </a:lnTo>
                    <a:lnTo>
                      <a:pt x="0" y="174"/>
                    </a:lnTo>
                    <a:lnTo>
                      <a:pt x="0" y="174"/>
                    </a:lnTo>
                    <a:lnTo>
                      <a:pt x="0" y="174"/>
                    </a:lnTo>
                    <a:lnTo>
                      <a:pt x="0" y="174"/>
                    </a:lnTo>
                    <a:lnTo>
                      <a:pt x="0" y="166"/>
                    </a:lnTo>
                    <a:lnTo>
                      <a:pt x="6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0"/>
                    </a:lnTo>
                    <a:lnTo>
                      <a:pt x="5" y="160"/>
                    </a:lnTo>
                    <a:lnTo>
                      <a:pt x="5" y="160"/>
                    </a:lnTo>
                    <a:lnTo>
                      <a:pt x="6" y="160"/>
                    </a:lnTo>
                    <a:lnTo>
                      <a:pt x="6" y="160"/>
                    </a:lnTo>
                    <a:lnTo>
                      <a:pt x="6" y="160"/>
                    </a:lnTo>
                    <a:lnTo>
                      <a:pt x="6" y="159"/>
                    </a:lnTo>
                    <a:lnTo>
                      <a:pt x="6" y="159"/>
                    </a:lnTo>
                    <a:lnTo>
                      <a:pt x="6" y="159"/>
                    </a:lnTo>
                    <a:lnTo>
                      <a:pt x="6" y="159"/>
                    </a:lnTo>
                    <a:lnTo>
                      <a:pt x="6" y="158"/>
                    </a:lnTo>
                    <a:lnTo>
                      <a:pt x="6" y="158"/>
                    </a:lnTo>
                    <a:lnTo>
                      <a:pt x="6" y="158"/>
                    </a:lnTo>
                    <a:lnTo>
                      <a:pt x="6" y="158"/>
                    </a:lnTo>
                    <a:lnTo>
                      <a:pt x="6" y="157"/>
                    </a:lnTo>
                    <a:lnTo>
                      <a:pt x="6" y="157"/>
                    </a:lnTo>
                    <a:lnTo>
                      <a:pt x="6" y="157"/>
                    </a:lnTo>
                    <a:lnTo>
                      <a:pt x="6" y="156"/>
                    </a:lnTo>
                    <a:lnTo>
                      <a:pt x="7" y="156"/>
                    </a:lnTo>
                    <a:lnTo>
                      <a:pt x="7" y="155"/>
                    </a:lnTo>
                    <a:lnTo>
                      <a:pt x="7" y="154"/>
                    </a:lnTo>
                    <a:lnTo>
                      <a:pt x="8" y="153"/>
                    </a:lnTo>
                    <a:lnTo>
                      <a:pt x="8" y="153"/>
                    </a:lnTo>
                    <a:lnTo>
                      <a:pt x="8" y="152"/>
                    </a:lnTo>
                    <a:lnTo>
                      <a:pt x="9" y="152"/>
                    </a:lnTo>
                    <a:lnTo>
                      <a:pt x="9" y="151"/>
                    </a:lnTo>
                    <a:lnTo>
                      <a:pt x="9" y="150"/>
                    </a:lnTo>
                    <a:lnTo>
                      <a:pt x="9" y="150"/>
                    </a:lnTo>
                    <a:lnTo>
                      <a:pt x="10" y="149"/>
                    </a:lnTo>
                    <a:lnTo>
                      <a:pt x="10" y="148"/>
                    </a:lnTo>
                    <a:lnTo>
                      <a:pt x="10" y="148"/>
                    </a:lnTo>
                    <a:lnTo>
                      <a:pt x="10" y="147"/>
                    </a:lnTo>
                    <a:lnTo>
                      <a:pt x="11" y="146"/>
                    </a:lnTo>
                    <a:lnTo>
                      <a:pt x="11" y="145"/>
                    </a:lnTo>
                    <a:lnTo>
                      <a:pt x="11" y="144"/>
                    </a:lnTo>
                    <a:lnTo>
                      <a:pt x="12" y="142"/>
                    </a:lnTo>
                    <a:lnTo>
                      <a:pt x="12" y="141"/>
                    </a:lnTo>
                    <a:lnTo>
                      <a:pt x="13" y="139"/>
                    </a:lnTo>
                    <a:lnTo>
                      <a:pt x="14" y="136"/>
                    </a:lnTo>
                    <a:lnTo>
                      <a:pt x="15" y="134"/>
                    </a:lnTo>
                    <a:lnTo>
                      <a:pt x="15" y="132"/>
                    </a:lnTo>
                    <a:lnTo>
                      <a:pt x="15" y="132"/>
                    </a:lnTo>
                    <a:lnTo>
                      <a:pt x="15" y="131"/>
                    </a:lnTo>
                    <a:lnTo>
                      <a:pt x="15" y="130"/>
                    </a:lnTo>
                    <a:lnTo>
                      <a:pt x="15" y="130"/>
                    </a:lnTo>
                    <a:lnTo>
                      <a:pt x="16" y="129"/>
                    </a:lnTo>
                    <a:lnTo>
                      <a:pt x="16" y="128"/>
                    </a:lnTo>
                    <a:lnTo>
                      <a:pt x="16" y="127"/>
                    </a:lnTo>
                    <a:lnTo>
                      <a:pt x="17" y="126"/>
                    </a:lnTo>
                    <a:lnTo>
                      <a:pt x="17" y="126"/>
                    </a:lnTo>
                    <a:lnTo>
                      <a:pt x="17" y="125"/>
                    </a:lnTo>
                    <a:lnTo>
                      <a:pt x="17" y="124"/>
                    </a:lnTo>
                    <a:lnTo>
                      <a:pt x="18" y="123"/>
                    </a:lnTo>
                    <a:lnTo>
                      <a:pt x="18" y="123"/>
                    </a:lnTo>
                    <a:lnTo>
                      <a:pt x="18" y="123"/>
                    </a:lnTo>
                    <a:lnTo>
                      <a:pt x="18" y="123"/>
                    </a:lnTo>
                    <a:lnTo>
                      <a:pt x="19" y="122"/>
                    </a:lnTo>
                    <a:lnTo>
                      <a:pt x="19" y="122"/>
                    </a:lnTo>
                    <a:lnTo>
                      <a:pt x="19" y="122"/>
                    </a:lnTo>
                    <a:lnTo>
                      <a:pt x="19" y="121"/>
                    </a:lnTo>
                    <a:lnTo>
                      <a:pt x="20" y="120"/>
                    </a:lnTo>
                    <a:lnTo>
                      <a:pt x="20" y="119"/>
                    </a:lnTo>
                    <a:lnTo>
                      <a:pt x="21" y="119"/>
                    </a:lnTo>
                    <a:lnTo>
                      <a:pt x="21" y="118"/>
                    </a:lnTo>
                    <a:lnTo>
                      <a:pt x="22" y="117"/>
                    </a:lnTo>
                    <a:lnTo>
                      <a:pt x="22" y="116"/>
                    </a:lnTo>
                    <a:lnTo>
                      <a:pt x="23" y="115"/>
                    </a:lnTo>
                    <a:lnTo>
                      <a:pt x="23" y="114"/>
                    </a:lnTo>
                    <a:lnTo>
                      <a:pt x="24" y="113"/>
                    </a:lnTo>
                    <a:lnTo>
                      <a:pt x="25" y="113"/>
                    </a:lnTo>
                    <a:lnTo>
                      <a:pt x="25" y="112"/>
                    </a:lnTo>
                    <a:lnTo>
                      <a:pt x="25" y="112"/>
                    </a:lnTo>
                    <a:lnTo>
                      <a:pt x="25" y="111"/>
                    </a:lnTo>
                    <a:lnTo>
                      <a:pt x="26" y="110"/>
                    </a:lnTo>
                    <a:lnTo>
                      <a:pt x="26" y="109"/>
                    </a:lnTo>
                    <a:lnTo>
                      <a:pt x="27" y="108"/>
                    </a:lnTo>
                    <a:lnTo>
                      <a:pt x="28" y="107"/>
                    </a:lnTo>
                    <a:lnTo>
                      <a:pt x="28" y="106"/>
                    </a:lnTo>
                    <a:lnTo>
                      <a:pt x="29" y="105"/>
                    </a:lnTo>
                    <a:lnTo>
                      <a:pt x="29" y="105"/>
                    </a:lnTo>
                    <a:lnTo>
                      <a:pt x="30" y="104"/>
                    </a:lnTo>
                    <a:lnTo>
                      <a:pt x="30" y="104"/>
                    </a:lnTo>
                    <a:lnTo>
                      <a:pt x="31" y="103"/>
                    </a:lnTo>
                    <a:lnTo>
                      <a:pt x="32" y="102"/>
                    </a:lnTo>
                    <a:lnTo>
                      <a:pt x="32" y="101"/>
                    </a:lnTo>
                    <a:lnTo>
                      <a:pt x="33" y="101"/>
                    </a:lnTo>
                    <a:lnTo>
                      <a:pt x="33" y="100"/>
                    </a:lnTo>
                    <a:lnTo>
                      <a:pt x="34" y="99"/>
                    </a:lnTo>
                    <a:lnTo>
                      <a:pt x="34" y="98"/>
                    </a:lnTo>
                    <a:lnTo>
                      <a:pt x="34" y="97"/>
                    </a:lnTo>
                    <a:lnTo>
                      <a:pt x="35" y="96"/>
                    </a:lnTo>
                    <a:lnTo>
                      <a:pt x="35" y="96"/>
                    </a:lnTo>
                    <a:lnTo>
                      <a:pt x="36" y="95"/>
                    </a:lnTo>
                    <a:lnTo>
                      <a:pt x="37" y="94"/>
                    </a:lnTo>
                    <a:lnTo>
                      <a:pt x="37" y="94"/>
                    </a:lnTo>
                    <a:lnTo>
                      <a:pt x="38" y="93"/>
                    </a:lnTo>
                    <a:lnTo>
                      <a:pt x="39" y="93"/>
                    </a:lnTo>
                    <a:lnTo>
                      <a:pt x="39" y="92"/>
                    </a:lnTo>
                    <a:lnTo>
                      <a:pt x="40" y="91"/>
                    </a:lnTo>
                    <a:lnTo>
                      <a:pt x="40" y="90"/>
                    </a:lnTo>
                    <a:lnTo>
                      <a:pt x="41" y="89"/>
                    </a:lnTo>
                    <a:lnTo>
                      <a:pt x="42" y="89"/>
                    </a:lnTo>
                    <a:lnTo>
                      <a:pt x="42" y="88"/>
                    </a:lnTo>
                    <a:lnTo>
                      <a:pt x="43" y="87"/>
                    </a:lnTo>
                    <a:lnTo>
                      <a:pt x="44" y="85"/>
                    </a:lnTo>
                    <a:lnTo>
                      <a:pt x="45" y="84"/>
                    </a:lnTo>
                    <a:lnTo>
                      <a:pt x="46" y="83"/>
                    </a:lnTo>
                    <a:lnTo>
                      <a:pt x="47" y="82"/>
                    </a:lnTo>
                    <a:lnTo>
                      <a:pt x="48" y="80"/>
                    </a:lnTo>
                    <a:lnTo>
                      <a:pt x="50" y="79"/>
                    </a:lnTo>
                    <a:lnTo>
                      <a:pt x="51" y="77"/>
                    </a:lnTo>
                    <a:lnTo>
                      <a:pt x="52" y="76"/>
                    </a:lnTo>
                    <a:lnTo>
                      <a:pt x="53" y="75"/>
                    </a:lnTo>
                    <a:lnTo>
                      <a:pt x="54" y="74"/>
                    </a:lnTo>
                    <a:lnTo>
                      <a:pt x="55" y="72"/>
                    </a:lnTo>
                    <a:lnTo>
                      <a:pt x="57" y="71"/>
                    </a:lnTo>
                    <a:lnTo>
                      <a:pt x="58" y="69"/>
                    </a:lnTo>
                    <a:lnTo>
                      <a:pt x="60" y="68"/>
                    </a:lnTo>
                    <a:lnTo>
                      <a:pt x="61" y="66"/>
                    </a:lnTo>
                    <a:lnTo>
                      <a:pt x="62" y="65"/>
                    </a:lnTo>
                    <a:lnTo>
                      <a:pt x="63" y="65"/>
                    </a:lnTo>
                    <a:lnTo>
                      <a:pt x="64" y="63"/>
                    </a:lnTo>
                    <a:lnTo>
                      <a:pt x="65" y="62"/>
                    </a:lnTo>
                    <a:lnTo>
                      <a:pt x="67" y="60"/>
                    </a:lnTo>
                    <a:lnTo>
                      <a:pt x="68" y="59"/>
                    </a:lnTo>
                    <a:lnTo>
                      <a:pt x="70" y="57"/>
                    </a:lnTo>
                    <a:lnTo>
                      <a:pt x="71" y="56"/>
                    </a:lnTo>
                    <a:lnTo>
                      <a:pt x="72" y="55"/>
                    </a:lnTo>
                    <a:lnTo>
                      <a:pt x="74" y="53"/>
                    </a:lnTo>
                    <a:lnTo>
                      <a:pt x="77" y="50"/>
                    </a:lnTo>
                    <a:lnTo>
                      <a:pt x="80" y="47"/>
                    </a:lnTo>
                    <a:lnTo>
                      <a:pt x="84" y="42"/>
                    </a:lnTo>
                    <a:lnTo>
                      <a:pt x="87" y="40"/>
                    </a:lnTo>
                    <a:lnTo>
                      <a:pt x="90" y="37"/>
                    </a:lnTo>
                    <a:lnTo>
                      <a:pt x="92" y="35"/>
                    </a:lnTo>
                    <a:lnTo>
                      <a:pt x="93" y="33"/>
                    </a:lnTo>
                    <a:lnTo>
                      <a:pt x="95" y="32"/>
                    </a:lnTo>
                    <a:lnTo>
                      <a:pt x="95" y="32"/>
                    </a:lnTo>
                    <a:lnTo>
                      <a:pt x="96" y="31"/>
                    </a:lnTo>
                    <a:lnTo>
                      <a:pt x="96" y="30"/>
                    </a:lnTo>
                    <a:lnTo>
                      <a:pt x="97" y="30"/>
                    </a:lnTo>
                    <a:lnTo>
                      <a:pt x="97" y="29"/>
                    </a:lnTo>
                    <a:lnTo>
                      <a:pt x="98" y="28"/>
                    </a:lnTo>
                    <a:lnTo>
                      <a:pt x="99" y="27"/>
                    </a:lnTo>
                    <a:lnTo>
                      <a:pt x="100" y="27"/>
                    </a:lnTo>
                    <a:lnTo>
                      <a:pt x="101" y="25"/>
                    </a:lnTo>
                    <a:lnTo>
                      <a:pt x="103" y="23"/>
                    </a:lnTo>
                    <a:lnTo>
                      <a:pt x="103" y="22"/>
                    </a:lnTo>
                    <a:lnTo>
                      <a:pt x="104" y="21"/>
                    </a:lnTo>
                    <a:lnTo>
                      <a:pt x="105" y="21"/>
                    </a:lnTo>
                    <a:lnTo>
                      <a:pt x="106" y="20"/>
                    </a:lnTo>
                    <a:lnTo>
                      <a:pt x="107" y="19"/>
                    </a:lnTo>
                    <a:lnTo>
                      <a:pt x="107" y="18"/>
                    </a:lnTo>
                    <a:lnTo>
                      <a:pt x="108" y="17"/>
                    </a:lnTo>
                    <a:lnTo>
                      <a:pt x="109" y="17"/>
                    </a:lnTo>
                    <a:lnTo>
                      <a:pt x="110" y="16"/>
                    </a:lnTo>
                    <a:lnTo>
                      <a:pt x="111" y="15"/>
                    </a:lnTo>
                    <a:lnTo>
                      <a:pt x="111" y="15"/>
                    </a:lnTo>
                    <a:lnTo>
                      <a:pt x="111" y="15"/>
                    </a:lnTo>
                    <a:lnTo>
                      <a:pt x="111" y="14"/>
                    </a:lnTo>
                    <a:lnTo>
                      <a:pt x="112" y="14"/>
                    </a:lnTo>
                    <a:lnTo>
                      <a:pt x="112" y="13"/>
                    </a:lnTo>
                    <a:lnTo>
                      <a:pt x="113" y="13"/>
                    </a:lnTo>
                    <a:lnTo>
                      <a:pt x="113" y="12"/>
                    </a:lnTo>
                    <a:lnTo>
                      <a:pt x="114" y="12"/>
                    </a:lnTo>
                    <a:lnTo>
                      <a:pt x="114" y="12"/>
                    </a:lnTo>
                    <a:lnTo>
                      <a:pt x="115" y="11"/>
                    </a:lnTo>
                    <a:lnTo>
                      <a:pt x="115" y="11"/>
                    </a:lnTo>
                    <a:lnTo>
                      <a:pt x="116" y="10"/>
                    </a:lnTo>
                    <a:lnTo>
                      <a:pt x="116" y="10"/>
                    </a:lnTo>
                    <a:lnTo>
                      <a:pt x="117" y="9"/>
                    </a:lnTo>
                    <a:lnTo>
                      <a:pt x="117" y="9"/>
                    </a:lnTo>
                    <a:lnTo>
                      <a:pt x="118" y="9"/>
                    </a:lnTo>
                    <a:lnTo>
                      <a:pt x="118" y="8"/>
                    </a:lnTo>
                    <a:lnTo>
                      <a:pt x="119" y="8"/>
                    </a:lnTo>
                    <a:lnTo>
                      <a:pt x="119" y="7"/>
                    </a:lnTo>
                    <a:lnTo>
                      <a:pt x="120" y="7"/>
                    </a:lnTo>
                    <a:lnTo>
                      <a:pt x="120" y="7"/>
                    </a:lnTo>
                    <a:lnTo>
                      <a:pt x="120" y="7"/>
                    </a:lnTo>
                    <a:lnTo>
                      <a:pt x="120" y="7"/>
                    </a:lnTo>
                    <a:lnTo>
                      <a:pt x="121" y="6"/>
                    </a:lnTo>
                    <a:lnTo>
                      <a:pt x="121" y="6"/>
                    </a:lnTo>
                    <a:lnTo>
                      <a:pt x="122" y="6"/>
                    </a:lnTo>
                    <a:lnTo>
                      <a:pt x="123" y="5"/>
                    </a:lnTo>
                    <a:lnTo>
                      <a:pt x="123" y="5"/>
                    </a:lnTo>
                    <a:lnTo>
                      <a:pt x="124" y="5"/>
                    </a:lnTo>
                    <a:lnTo>
                      <a:pt x="124" y="4"/>
                    </a:lnTo>
                    <a:lnTo>
                      <a:pt x="125" y="4"/>
                    </a:lnTo>
                    <a:lnTo>
                      <a:pt x="125" y="4"/>
                    </a:lnTo>
                    <a:lnTo>
                      <a:pt x="126" y="3"/>
                    </a:lnTo>
                    <a:lnTo>
                      <a:pt x="127" y="3"/>
                    </a:lnTo>
                    <a:lnTo>
                      <a:pt x="127" y="3"/>
                    </a:lnTo>
                    <a:lnTo>
                      <a:pt x="128" y="3"/>
                    </a:lnTo>
                    <a:lnTo>
                      <a:pt x="129" y="2"/>
                    </a:lnTo>
                    <a:lnTo>
                      <a:pt x="129" y="2"/>
                    </a:lnTo>
                    <a:lnTo>
                      <a:pt x="130" y="2"/>
                    </a:lnTo>
                    <a:lnTo>
                      <a:pt x="130" y="2"/>
                    </a:lnTo>
                    <a:lnTo>
                      <a:pt x="130" y="1"/>
                    </a:lnTo>
                    <a:lnTo>
                      <a:pt x="131" y="1"/>
                    </a:lnTo>
                    <a:lnTo>
                      <a:pt x="132" y="1"/>
                    </a:lnTo>
                    <a:lnTo>
                      <a:pt x="132" y="1"/>
                    </a:lnTo>
                    <a:lnTo>
                      <a:pt x="133" y="0"/>
                    </a:lnTo>
                    <a:lnTo>
                      <a:pt x="134" y="0"/>
                    </a:lnTo>
                    <a:lnTo>
                      <a:pt x="134" y="0"/>
                    </a:lnTo>
                    <a:lnTo>
                      <a:pt x="135" y="0"/>
                    </a:lnTo>
                    <a:lnTo>
                      <a:pt x="136" y="0"/>
                    </a:lnTo>
                    <a:lnTo>
                      <a:pt x="137" y="0"/>
                    </a:lnTo>
                    <a:lnTo>
                      <a:pt x="137" y="0"/>
                    </a:lnTo>
                    <a:lnTo>
                      <a:pt x="138" y="0"/>
                    </a:lnTo>
                    <a:lnTo>
                      <a:pt x="139" y="0"/>
                    </a:lnTo>
                    <a:lnTo>
                      <a:pt x="140" y="0"/>
                    </a:lnTo>
                    <a:lnTo>
                      <a:pt x="140" y="0"/>
                    </a:lnTo>
                    <a:lnTo>
                      <a:pt x="140" y="0"/>
                    </a:lnTo>
                    <a:lnTo>
                      <a:pt x="140" y="0"/>
                    </a:lnTo>
                    <a:lnTo>
                      <a:pt x="140" y="0"/>
                    </a:lnTo>
                    <a:lnTo>
                      <a:pt x="140" y="0"/>
                    </a:lnTo>
                    <a:close/>
                    <a:moveTo>
                      <a:pt x="140" y="20"/>
                    </a:moveTo>
                    <a:lnTo>
                      <a:pt x="140" y="20"/>
                    </a:lnTo>
                    <a:lnTo>
                      <a:pt x="140" y="20"/>
                    </a:lnTo>
                    <a:lnTo>
                      <a:pt x="140" y="20"/>
                    </a:lnTo>
                    <a:lnTo>
                      <a:pt x="140" y="20"/>
                    </a:lnTo>
                    <a:lnTo>
                      <a:pt x="140" y="20"/>
                    </a:lnTo>
                    <a:lnTo>
                      <a:pt x="140" y="20"/>
                    </a:lnTo>
                    <a:lnTo>
                      <a:pt x="139" y="20"/>
                    </a:lnTo>
                    <a:lnTo>
                      <a:pt x="139" y="20"/>
                    </a:lnTo>
                    <a:lnTo>
                      <a:pt x="139" y="20"/>
                    </a:lnTo>
                    <a:lnTo>
                      <a:pt x="139" y="20"/>
                    </a:lnTo>
                    <a:lnTo>
                      <a:pt x="138" y="21"/>
                    </a:lnTo>
                    <a:lnTo>
                      <a:pt x="138" y="21"/>
                    </a:lnTo>
                    <a:lnTo>
                      <a:pt x="138" y="21"/>
                    </a:lnTo>
                    <a:lnTo>
                      <a:pt x="138" y="21"/>
                    </a:lnTo>
                    <a:lnTo>
                      <a:pt x="137" y="21"/>
                    </a:lnTo>
                    <a:lnTo>
                      <a:pt x="137" y="21"/>
                    </a:lnTo>
                    <a:lnTo>
                      <a:pt x="137" y="21"/>
                    </a:lnTo>
                    <a:lnTo>
                      <a:pt x="137" y="21"/>
                    </a:lnTo>
                    <a:lnTo>
                      <a:pt x="136" y="21"/>
                    </a:lnTo>
                    <a:lnTo>
                      <a:pt x="136" y="21"/>
                    </a:lnTo>
                    <a:lnTo>
                      <a:pt x="136" y="21"/>
                    </a:lnTo>
                    <a:lnTo>
                      <a:pt x="136" y="22"/>
                    </a:lnTo>
                    <a:lnTo>
                      <a:pt x="135" y="22"/>
                    </a:lnTo>
                    <a:lnTo>
                      <a:pt x="135" y="22"/>
                    </a:lnTo>
                    <a:lnTo>
                      <a:pt x="135" y="22"/>
                    </a:lnTo>
                    <a:lnTo>
                      <a:pt x="134" y="22"/>
                    </a:lnTo>
                    <a:lnTo>
                      <a:pt x="134" y="22"/>
                    </a:lnTo>
                    <a:lnTo>
                      <a:pt x="134" y="23"/>
                    </a:lnTo>
                    <a:lnTo>
                      <a:pt x="133" y="23"/>
                    </a:lnTo>
                    <a:lnTo>
                      <a:pt x="133" y="23"/>
                    </a:lnTo>
                    <a:lnTo>
                      <a:pt x="133" y="23"/>
                    </a:lnTo>
                    <a:lnTo>
                      <a:pt x="132" y="23"/>
                    </a:lnTo>
                    <a:lnTo>
                      <a:pt x="132" y="24"/>
                    </a:lnTo>
                    <a:lnTo>
                      <a:pt x="132" y="24"/>
                    </a:lnTo>
                    <a:lnTo>
                      <a:pt x="131" y="24"/>
                    </a:lnTo>
                    <a:lnTo>
                      <a:pt x="131" y="24"/>
                    </a:lnTo>
                    <a:lnTo>
                      <a:pt x="131" y="25"/>
                    </a:lnTo>
                    <a:lnTo>
                      <a:pt x="130" y="25"/>
                    </a:lnTo>
                    <a:lnTo>
                      <a:pt x="130" y="25"/>
                    </a:lnTo>
                    <a:lnTo>
                      <a:pt x="130" y="25"/>
                    </a:lnTo>
                    <a:lnTo>
                      <a:pt x="130" y="26"/>
                    </a:lnTo>
                    <a:lnTo>
                      <a:pt x="130" y="26"/>
                    </a:lnTo>
                    <a:lnTo>
                      <a:pt x="130" y="26"/>
                    </a:lnTo>
                    <a:lnTo>
                      <a:pt x="129" y="27"/>
                    </a:lnTo>
                    <a:lnTo>
                      <a:pt x="129" y="27"/>
                    </a:lnTo>
                    <a:lnTo>
                      <a:pt x="128" y="27"/>
                    </a:lnTo>
                    <a:lnTo>
                      <a:pt x="128" y="27"/>
                    </a:lnTo>
                    <a:lnTo>
                      <a:pt x="128" y="27"/>
                    </a:lnTo>
                    <a:lnTo>
                      <a:pt x="127" y="27"/>
                    </a:lnTo>
                    <a:lnTo>
                      <a:pt x="127" y="28"/>
                    </a:lnTo>
                    <a:lnTo>
                      <a:pt x="127" y="28"/>
                    </a:lnTo>
                    <a:lnTo>
                      <a:pt x="126" y="28"/>
                    </a:lnTo>
                    <a:lnTo>
                      <a:pt x="126" y="29"/>
                    </a:lnTo>
                    <a:lnTo>
                      <a:pt x="125" y="29"/>
                    </a:lnTo>
                    <a:lnTo>
                      <a:pt x="125" y="29"/>
                    </a:lnTo>
                    <a:lnTo>
                      <a:pt x="125" y="30"/>
                    </a:lnTo>
                    <a:lnTo>
                      <a:pt x="124" y="30"/>
                    </a:lnTo>
                    <a:lnTo>
                      <a:pt x="123" y="31"/>
                    </a:lnTo>
                    <a:lnTo>
                      <a:pt x="123" y="32"/>
                    </a:lnTo>
                    <a:lnTo>
                      <a:pt x="122" y="33"/>
                    </a:lnTo>
                    <a:lnTo>
                      <a:pt x="121" y="33"/>
                    </a:lnTo>
                    <a:lnTo>
                      <a:pt x="120" y="34"/>
                    </a:lnTo>
                    <a:lnTo>
                      <a:pt x="120" y="35"/>
                    </a:lnTo>
                    <a:lnTo>
                      <a:pt x="120" y="36"/>
                    </a:lnTo>
                    <a:lnTo>
                      <a:pt x="119" y="36"/>
                    </a:lnTo>
                    <a:lnTo>
                      <a:pt x="118" y="36"/>
                    </a:lnTo>
                    <a:lnTo>
                      <a:pt x="117" y="38"/>
                    </a:lnTo>
                    <a:lnTo>
                      <a:pt x="115" y="40"/>
                    </a:lnTo>
                    <a:lnTo>
                      <a:pt x="114" y="41"/>
                    </a:lnTo>
                    <a:lnTo>
                      <a:pt x="113" y="43"/>
                    </a:lnTo>
                    <a:lnTo>
                      <a:pt x="112" y="43"/>
                    </a:lnTo>
                    <a:lnTo>
                      <a:pt x="112" y="44"/>
                    </a:lnTo>
                    <a:lnTo>
                      <a:pt x="111" y="45"/>
                    </a:lnTo>
                    <a:lnTo>
                      <a:pt x="111" y="46"/>
                    </a:lnTo>
                    <a:lnTo>
                      <a:pt x="111" y="46"/>
                    </a:lnTo>
                    <a:lnTo>
                      <a:pt x="110" y="46"/>
                    </a:lnTo>
                    <a:lnTo>
                      <a:pt x="108" y="47"/>
                    </a:lnTo>
                    <a:lnTo>
                      <a:pt x="107" y="49"/>
                    </a:lnTo>
                    <a:lnTo>
                      <a:pt x="104" y="52"/>
                    </a:lnTo>
                    <a:lnTo>
                      <a:pt x="101" y="55"/>
                    </a:lnTo>
                    <a:lnTo>
                      <a:pt x="100" y="56"/>
                    </a:lnTo>
                    <a:lnTo>
                      <a:pt x="94" y="62"/>
                    </a:lnTo>
                    <a:lnTo>
                      <a:pt x="92" y="65"/>
                    </a:lnTo>
                    <a:lnTo>
                      <a:pt x="89" y="67"/>
                    </a:lnTo>
                    <a:lnTo>
                      <a:pt x="87" y="69"/>
                    </a:lnTo>
                    <a:lnTo>
                      <a:pt x="85" y="71"/>
                    </a:lnTo>
                    <a:lnTo>
                      <a:pt x="84" y="72"/>
                    </a:lnTo>
                    <a:lnTo>
                      <a:pt x="83" y="74"/>
                    </a:lnTo>
                    <a:lnTo>
                      <a:pt x="82" y="75"/>
                    </a:lnTo>
                    <a:lnTo>
                      <a:pt x="81" y="75"/>
                    </a:lnTo>
                    <a:lnTo>
                      <a:pt x="79" y="77"/>
                    </a:lnTo>
                    <a:lnTo>
                      <a:pt x="78" y="78"/>
                    </a:lnTo>
                    <a:lnTo>
                      <a:pt x="77" y="80"/>
                    </a:lnTo>
                    <a:lnTo>
                      <a:pt x="75" y="81"/>
                    </a:lnTo>
                    <a:lnTo>
                      <a:pt x="75" y="81"/>
                    </a:lnTo>
                    <a:lnTo>
                      <a:pt x="74" y="82"/>
                    </a:lnTo>
                    <a:lnTo>
                      <a:pt x="73" y="84"/>
                    </a:lnTo>
                    <a:lnTo>
                      <a:pt x="73" y="84"/>
                    </a:lnTo>
                    <a:lnTo>
                      <a:pt x="71" y="86"/>
                    </a:lnTo>
                    <a:lnTo>
                      <a:pt x="70" y="87"/>
                    </a:lnTo>
                    <a:lnTo>
                      <a:pt x="69" y="88"/>
                    </a:lnTo>
                    <a:lnTo>
                      <a:pt x="67" y="90"/>
                    </a:lnTo>
                    <a:lnTo>
                      <a:pt x="66" y="91"/>
                    </a:lnTo>
                    <a:lnTo>
                      <a:pt x="65" y="93"/>
                    </a:lnTo>
                    <a:lnTo>
                      <a:pt x="64" y="94"/>
                    </a:lnTo>
                    <a:lnTo>
                      <a:pt x="63" y="95"/>
                    </a:lnTo>
                    <a:lnTo>
                      <a:pt x="62" y="96"/>
                    </a:lnTo>
                    <a:lnTo>
                      <a:pt x="61" y="98"/>
                    </a:lnTo>
                    <a:lnTo>
                      <a:pt x="60" y="99"/>
                    </a:lnTo>
                    <a:lnTo>
                      <a:pt x="59" y="100"/>
                    </a:lnTo>
                    <a:lnTo>
                      <a:pt x="58" y="101"/>
                    </a:lnTo>
                    <a:lnTo>
                      <a:pt x="57" y="102"/>
                    </a:lnTo>
                    <a:lnTo>
                      <a:pt x="57" y="103"/>
                    </a:lnTo>
                    <a:lnTo>
                      <a:pt x="56" y="103"/>
                    </a:lnTo>
                    <a:lnTo>
                      <a:pt x="56" y="104"/>
                    </a:lnTo>
                    <a:lnTo>
                      <a:pt x="55" y="104"/>
                    </a:lnTo>
                    <a:lnTo>
                      <a:pt x="54" y="105"/>
                    </a:lnTo>
                    <a:lnTo>
                      <a:pt x="54" y="105"/>
                    </a:lnTo>
                    <a:lnTo>
                      <a:pt x="53" y="106"/>
                    </a:lnTo>
                    <a:lnTo>
                      <a:pt x="53" y="107"/>
                    </a:lnTo>
                    <a:lnTo>
                      <a:pt x="53" y="108"/>
                    </a:lnTo>
                    <a:lnTo>
                      <a:pt x="53" y="108"/>
                    </a:lnTo>
                    <a:lnTo>
                      <a:pt x="52" y="109"/>
                    </a:lnTo>
                    <a:lnTo>
                      <a:pt x="51" y="110"/>
                    </a:lnTo>
                    <a:lnTo>
                      <a:pt x="51" y="111"/>
                    </a:lnTo>
                    <a:lnTo>
                      <a:pt x="50" y="111"/>
                    </a:lnTo>
                    <a:lnTo>
                      <a:pt x="50" y="112"/>
                    </a:lnTo>
                    <a:lnTo>
                      <a:pt x="49" y="113"/>
                    </a:lnTo>
                    <a:lnTo>
                      <a:pt x="49" y="113"/>
                    </a:lnTo>
                    <a:lnTo>
                      <a:pt x="48" y="113"/>
                    </a:lnTo>
                    <a:lnTo>
                      <a:pt x="48" y="114"/>
                    </a:lnTo>
                    <a:lnTo>
                      <a:pt x="47" y="115"/>
                    </a:lnTo>
                    <a:lnTo>
                      <a:pt x="47" y="116"/>
                    </a:lnTo>
                    <a:lnTo>
                      <a:pt x="46" y="116"/>
                    </a:lnTo>
                    <a:lnTo>
                      <a:pt x="46" y="117"/>
                    </a:lnTo>
                    <a:lnTo>
                      <a:pt x="45" y="118"/>
                    </a:lnTo>
                    <a:lnTo>
                      <a:pt x="44" y="119"/>
                    </a:lnTo>
                    <a:lnTo>
                      <a:pt x="44" y="120"/>
                    </a:lnTo>
                    <a:lnTo>
                      <a:pt x="44" y="120"/>
                    </a:lnTo>
                    <a:lnTo>
                      <a:pt x="44" y="121"/>
                    </a:lnTo>
                    <a:lnTo>
                      <a:pt x="43" y="122"/>
                    </a:lnTo>
                    <a:lnTo>
                      <a:pt x="43" y="122"/>
                    </a:lnTo>
                    <a:lnTo>
                      <a:pt x="43" y="123"/>
                    </a:lnTo>
                    <a:lnTo>
                      <a:pt x="42" y="123"/>
                    </a:lnTo>
                    <a:lnTo>
                      <a:pt x="42" y="123"/>
                    </a:lnTo>
                    <a:lnTo>
                      <a:pt x="41" y="124"/>
                    </a:lnTo>
                    <a:lnTo>
                      <a:pt x="41" y="125"/>
                    </a:lnTo>
                    <a:lnTo>
                      <a:pt x="40" y="126"/>
                    </a:lnTo>
                    <a:lnTo>
                      <a:pt x="40" y="127"/>
                    </a:lnTo>
                    <a:lnTo>
                      <a:pt x="39" y="127"/>
                    </a:lnTo>
                    <a:lnTo>
                      <a:pt x="39" y="128"/>
                    </a:lnTo>
                    <a:lnTo>
                      <a:pt x="39" y="129"/>
                    </a:lnTo>
                    <a:lnTo>
                      <a:pt x="38" y="130"/>
                    </a:lnTo>
                    <a:lnTo>
                      <a:pt x="38" y="131"/>
                    </a:lnTo>
                    <a:lnTo>
                      <a:pt x="37" y="131"/>
                    </a:lnTo>
                    <a:lnTo>
                      <a:pt x="37" y="131"/>
                    </a:lnTo>
                    <a:lnTo>
                      <a:pt x="37" y="132"/>
                    </a:lnTo>
                    <a:lnTo>
                      <a:pt x="37" y="132"/>
                    </a:lnTo>
                    <a:lnTo>
                      <a:pt x="37" y="132"/>
                    </a:lnTo>
                    <a:lnTo>
                      <a:pt x="37" y="132"/>
                    </a:lnTo>
                    <a:lnTo>
                      <a:pt x="37" y="132"/>
                    </a:lnTo>
                    <a:lnTo>
                      <a:pt x="37" y="132"/>
                    </a:lnTo>
                    <a:lnTo>
                      <a:pt x="37" y="132"/>
                    </a:lnTo>
                    <a:lnTo>
                      <a:pt x="36" y="132"/>
                    </a:lnTo>
                    <a:lnTo>
                      <a:pt x="36" y="133"/>
                    </a:lnTo>
                    <a:lnTo>
                      <a:pt x="36" y="133"/>
                    </a:lnTo>
                    <a:lnTo>
                      <a:pt x="36" y="134"/>
                    </a:lnTo>
                    <a:lnTo>
                      <a:pt x="35" y="135"/>
                    </a:lnTo>
                    <a:lnTo>
                      <a:pt x="35" y="135"/>
                    </a:lnTo>
                    <a:lnTo>
                      <a:pt x="35" y="136"/>
                    </a:lnTo>
                    <a:lnTo>
                      <a:pt x="35" y="137"/>
                    </a:lnTo>
                    <a:lnTo>
                      <a:pt x="35" y="137"/>
                    </a:lnTo>
                    <a:lnTo>
                      <a:pt x="34" y="138"/>
                    </a:lnTo>
                    <a:lnTo>
                      <a:pt x="34" y="139"/>
                    </a:lnTo>
                    <a:lnTo>
                      <a:pt x="34" y="141"/>
                    </a:lnTo>
                    <a:lnTo>
                      <a:pt x="34" y="142"/>
                    </a:lnTo>
                    <a:lnTo>
                      <a:pt x="33" y="145"/>
                    </a:lnTo>
                    <a:lnTo>
                      <a:pt x="32" y="147"/>
                    </a:lnTo>
                    <a:lnTo>
                      <a:pt x="32" y="149"/>
                    </a:lnTo>
                    <a:lnTo>
                      <a:pt x="31" y="151"/>
                    </a:lnTo>
                    <a:lnTo>
                      <a:pt x="31" y="152"/>
                    </a:lnTo>
                    <a:lnTo>
                      <a:pt x="30" y="152"/>
                    </a:lnTo>
                    <a:lnTo>
                      <a:pt x="30" y="153"/>
                    </a:lnTo>
                    <a:lnTo>
                      <a:pt x="30" y="154"/>
                    </a:lnTo>
                    <a:lnTo>
                      <a:pt x="29" y="155"/>
                    </a:lnTo>
                    <a:lnTo>
                      <a:pt x="29" y="155"/>
                    </a:lnTo>
                    <a:lnTo>
                      <a:pt x="29" y="156"/>
                    </a:lnTo>
                    <a:lnTo>
                      <a:pt x="29" y="157"/>
                    </a:lnTo>
                    <a:lnTo>
                      <a:pt x="28" y="158"/>
                    </a:lnTo>
                    <a:lnTo>
                      <a:pt x="31" y="157"/>
                    </a:lnTo>
                    <a:lnTo>
                      <a:pt x="33" y="156"/>
                    </a:lnTo>
                    <a:lnTo>
                      <a:pt x="34" y="156"/>
                    </a:lnTo>
                    <a:lnTo>
                      <a:pt x="34" y="156"/>
                    </a:lnTo>
                    <a:lnTo>
                      <a:pt x="34" y="155"/>
                    </a:lnTo>
                    <a:lnTo>
                      <a:pt x="35" y="155"/>
                    </a:lnTo>
                    <a:lnTo>
                      <a:pt x="36" y="155"/>
                    </a:lnTo>
                    <a:lnTo>
                      <a:pt x="36" y="155"/>
                    </a:lnTo>
                    <a:lnTo>
                      <a:pt x="37" y="155"/>
                    </a:lnTo>
                    <a:lnTo>
                      <a:pt x="38" y="155"/>
                    </a:lnTo>
                    <a:lnTo>
                      <a:pt x="38" y="154"/>
                    </a:lnTo>
                    <a:lnTo>
                      <a:pt x="39" y="154"/>
                    </a:lnTo>
                    <a:lnTo>
                      <a:pt x="40" y="154"/>
                    </a:lnTo>
                    <a:lnTo>
                      <a:pt x="41" y="154"/>
                    </a:lnTo>
                    <a:lnTo>
                      <a:pt x="42" y="154"/>
                    </a:lnTo>
                    <a:lnTo>
                      <a:pt x="44" y="153"/>
                    </a:lnTo>
                    <a:lnTo>
                      <a:pt x="45" y="153"/>
                    </a:lnTo>
                    <a:lnTo>
                      <a:pt x="47" y="153"/>
                    </a:lnTo>
                    <a:lnTo>
                      <a:pt x="50" y="152"/>
                    </a:lnTo>
                    <a:lnTo>
                      <a:pt x="52" y="152"/>
                    </a:lnTo>
                    <a:lnTo>
                      <a:pt x="53" y="152"/>
                    </a:lnTo>
                    <a:lnTo>
                      <a:pt x="54" y="152"/>
                    </a:lnTo>
                    <a:lnTo>
                      <a:pt x="55" y="152"/>
                    </a:lnTo>
                    <a:lnTo>
                      <a:pt x="56" y="152"/>
                    </a:lnTo>
                    <a:lnTo>
                      <a:pt x="57" y="152"/>
                    </a:lnTo>
                    <a:lnTo>
                      <a:pt x="58" y="151"/>
                    </a:lnTo>
                    <a:lnTo>
                      <a:pt x="59" y="151"/>
                    </a:lnTo>
                    <a:lnTo>
                      <a:pt x="59" y="151"/>
                    </a:lnTo>
                    <a:lnTo>
                      <a:pt x="60" y="151"/>
                    </a:lnTo>
                    <a:lnTo>
                      <a:pt x="61" y="151"/>
                    </a:lnTo>
                    <a:lnTo>
                      <a:pt x="62" y="151"/>
                    </a:lnTo>
                    <a:lnTo>
                      <a:pt x="62" y="150"/>
                    </a:lnTo>
                    <a:lnTo>
                      <a:pt x="63" y="150"/>
                    </a:lnTo>
                    <a:lnTo>
                      <a:pt x="63" y="150"/>
                    </a:lnTo>
                    <a:lnTo>
                      <a:pt x="63" y="150"/>
                    </a:lnTo>
                    <a:lnTo>
                      <a:pt x="64" y="150"/>
                    </a:lnTo>
                    <a:lnTo>
                      <a:pt x="65" y="150"/>
                    </a:lnTo>
                    <a:lnTo>
                      <a:pt x="66" y="149"/>
                    </a:lnTo>
                    <a:lnTo>
                      <a:pt x="66" y="149"/>
                    </a:lnTo>
                    <a:lnTo>
                      <a:pt x="67" y="149"/>
                    </a:lnTo>
                    <a:lnTo>
                      <a:pt x="68" y="149"/>
                    </a:lnTo>
                    <a:lnTo>
                      <a:pt x="68" y="148"/>
                    </a:lnTo>
                    <a:lnTo>
                      <a:pt x="69" y="148"/>
                    </a:lnTo>
                    <a:lnTo>
                      <a:pt x="70" y="148"/>
                    </a:lnTo>
                    <a:lnTo>
                      <a:pt x="70" y="148"/>
                    </a:lnTo>
                    <a:lnTo>
                      <a:pt x="71" y="148"/>
                    </a:lnTo>
                    <a:lnTo>
                      <a:pt x="72" y="147"/>
                    </a:lnTo>
                    <a:lnTo>
                      <a:pt x="72" y="147"/>
                    </a:lnTo>
                    <a:lnTo>
                      <a:pt x="73" y="147"/>
                    </a:lnTo>
                    <a:lnTo>
                      <a:pt x="73" y="146"/>
                    </a:lnTo>
                    <a:lnTo>
                      <a:pt x="73" y="146"/>
                    </a:lnTo>
                    <a:lnTo>
                      <a:pt x="74" y="146"/>
                    </a:lnTo>
                    <a:lnTo>
                      <a:pt x="75" y="146"/>
                    </a:lnTo>
                    <a:lnTo>
                      <a:pt x="75" y="145"/>
                    </a:lnTo>
                    <a:lnTo>
                      <a:pt x="76" y="145"/>
                    </a:lnTo>
                    <a:lnTo>
                      <a:pt x="77" y="145"/>
                    </a:lnTo>
                    <a:lnTo>
                      <a:pt x="77" y="144"/>
                    </a:lnTo>
                    <a:lnTo>
                      <a:pt x="78" y="144"/>
                    </a:lnTo>
                    <a:lnTo>
                      <a:pt x="78" y="144"/>
                    </a:lnTo>
                    <a:lnTo>
                      <a:pt x="79" y="143"/>
                    </a:lnTo>
                    <a:lnTo>
                      <a:pt x="79" y="143"/>
                    </a:lnTo>
                    <a:lnTo>
                      <a:pt x="79" y="143"/>
                    </a:lnTo>
                    <a:lnTo>
                      <a:pt x="80" y="143"/>
                    </a:lnTo>
                    <a:lnTo>
                      <a:pt x="80" y="143"/>
                    </a:lnTo>
                    <a:lnTo>
                      <a:pt x="80" y="142"/>
                    </a:lnTo>
                    <a:lnTo>
                      <a:pt x="81" y="142"/>
                    </a:lnTo>
                    <a:lnTo>
                      <a:pt x="81" y="142"/>
                    </a:lnTo>
                    <a:lnTo>
                      <a:pt x="81" y="142"/>
                    </a:lnTo>
                    <a:lnTo>
                      <a:pt x="82" y="142"/>
                    </a:lnTo>
                    <a:lnTo>
                      <a:pt x="82" y="142"/>
                    </a:lnTo>
                    <a:lnTo>
                      <a:pt x="82" y="142"/>
                    </a:lnTo>
                    <a:lnTo>
                      <a:pt x="82" y="142"/>
                    </a:lnTo>
                    <a:lnTo>
                      <a:pt x="82" y="142"/>
                    </a:lnTo>
                    <a:lnTo>
                      <a:pt x="82" y="142"/>
                    </a:lnTo>
                    <a:lnTo>
                      <a:pt x="82" y="141"/>
                    </a:lnTo>
                    <a:lnTo>
                      <a:pt x="82" y="141"/>
                    </a:lnTo>
                    <a:lnTo>
                      <a:pt x="83" y="141"/>
                    </a:lnTo>
                    <a:lnTo>
                      <a:pt x="83" y="141"/>
                    </a:lnTo>
                    <a:lnTo>
                      <a:pt x="84" y="140"/>
                    </a:lnTo>
                    <a:lnTo>
                      <a:pt x="84" y="140"/>
                    </a:lnTo>
                    <a:lnTo>
                      <a:pt x="85" y="139"/>
                    </a:lnTo>
                    <a:lnTo>
                      <a:pt x="86" y="139"/>
                    </a:lnTo>
                    <a:lnTo>
                      <a:pt x="86" y="138"/>
                    </a:lnTo>
                    <a:lnTo>
                      <a:pt x="87" y="137"/>
                    </a:lnTo>
                    <a:lnTo>
                      <a:pt x="88" y="137"/>
                    </a:lnTo>
                    <a:lnTo>
                      <a:pt x="89" y="136"/>
                    </a:lnTo>
                    <a:lnTo>
                      <a:pt x="89" y="135"/>
                    </a:lnTo>
                    <a:lnTo>
                      <a:pt x="90" y="134"/>
                    </a:lnTo>
                    <a:lnTo>
                      <a:pt x="91" y="134"/>
                    </a:lnTo>
                    <a:lnTo>
                      <a:pt x="92" y="133"/>
                    </a:lnTo>
                    <a:lnTo>
                      <a:pt x="92" y="132"/>
                    </a:lnTo>
                    <a:lnTo>
                      <a:pt x="93" y="132"/>
                    </a:lnTo>
                    <a:lnTo>
                      <a:pt x="94" y="131"/>
                    </a:lnTo>
                    <a:lnTo>
                      <a:pt x="94" y="130"/>
                    </a:lnTo>
                    <a:lnTo>
                      <a:pt x="95" y="129"/>
                    </a:lnTo>
                    <a:lnTo>
                      <a:pt x="96" y="128"/>
                    </a:lnTo>
                    <a:lnTo>
                      <a:pt x="97" y="127"/>
                    </a:lnTo>
                    <a:lnTo>
                      <a:pt x="98" y="126"/>
                    </a:lnTo>
                    <a:lnTo>
                      <a:pt x="99" y="125"/>
                    </a:lnTo>
                    <a:lnTo>
                      <a:pt x="100" y="124"/>
                    </a:lnTo>
                    <a:lnTo>
                      <a:pt x="101" y="123"/>
                    </a:lnTo>
                    <a:lnTo>
                      <a:pt x="101" y="123"/>
                    </a:lnTo>
                    <a:lnTo>
                      <a:pt x="102" y="122"/>
                    </a:lnTo>
                    <a:lnTo>
                      <a:pt x="103" y="121"/>
                    </a:lnTo>
                    <a:lnTo>
                      <a:pt x="104" y="120"/>
                    </a:lnTo>
                    <a:lnTo>
                      <a:pt x="105" y="119"/>
                    </a:lnTo>
                    <a:lnTo>
                      <a:pt x="106" y="118"/>
                    </a:lnTo>
                    <a:lnTo>
                      <a:pt x="107" y="116"/>
                    </a:lnTo>
                    <a:lnTo>
                      <a:pt x="108" y="115"/>
                    </a:lnTo>
                    <a:lnTo>
                      <a:pt x="109" y="114"/>
                    </a:lnTo>
                    <a:lnTo>
                      <a:pt x="110" y="113"/>
                    </a:lnTo>
                    <a:lnTo>
                      <a:pt x="111" y="112"/>
                    </a:lnTo>
                    <a:lnTo>
                      <a:pt x="111" y="111"/>
                    </a:lnTo>
                    <a:lnTo>
                      <a:pt x="112" y="110"/>
                    </a:lnTo>
                    <a:lnTo>
                      <a:pt x="113" y="109"/>
                    </a:lnTo>
                    <a:lnTo>
                      <a:pt x="114" y="107"/>
                    </a:lnTo>
                    <a:lnTo>
                      <a:pt x="115" y="106"/>
                    </a:lnTo>
                    <a:lnTo>
                      <a:pt x="116" y="105"/>
                    </a:lnTo>
                    <a:lnTo>
                      <a:pt x="117" y="104"/>
                    </a:lnTo>
                    <a:lnTo>
                      <a:pt x="118" y="103"/>
                    </a:lnTo>
                    <a:lnTo>
                      <a:pt x="119" y="102"/>
                    </a:lnTo>
                    <a:lnTo>
                      <a:pt x="119" y="101"/>
                    </a:lnTo>
                    <a:lnTo>
                      <a:pt x="120" y="100"/>
                    </a:lnTo>
                    <a:lnTo>
                      <a:pt x="120" y="99"/>
                    </a:lnTo>
                    <a:lnTo>
                      <a:pt x="121" y="98"/>
                    </a:lnTo>
                    <a:lnTo>
                      <a:pt x="122" y="96"/>
                    </a:lnTo>
                    <a:lnTo>
                      <a:pt x="123" y="95"/>
                    </a:lnTo>
                    <a:lnTo>
                      <a:pt x="124" y="94"/>
                    </a:lnTo>
                    <a:lnTo>
                      <a:pt x="125" y="93"/>
                    </a:lnTo>
                    <a:lnTo>
                      <a:pt x="126" y="92"/>
                    </a:lnTo>
                    <a:lnTo>
                      <a:pt x="127" y="90"/>
                    </a:lnTo>
                    <a:lnTo>
                      <a:pt x="128" y="89"/>
                    </a:lnTo>
                    <a:lnTo>
                      <a:pt x="129" y="87"/>
                    </a:lnTo>
                    <a:lnTo>
                      <a:pt x="130" y="86"/>
                    </a:lnTo>
                    <a:lnTo>
                      <a:pt x="130" y="85"/>
                    </a:lnTo>
                    <a:lnTo>
                      <a:pt x="130" y="84"/>
                    </a:lnTo>
                    <a:lnTo>
                      <a:pt x="131" y="83"/>
                    </a:lnTo>
                    <a:lnTo>
                      <a:pt x="132" y="81"/>
                    </a:lnTo>
                    <a:lnTo>
                      <a:pt x="132" y="81"/>
                    </a:lnTo>
                    <a:lnTo>
                      <a:pt x="133" y="80"/>
                    </a:lnTo>
                    <a:lnTo>
                      <a:pt x="133" y="79"/>
                    </a:lnTo>
                    <a:lnTo>
                      <a:pt x="134" y="78"/>
                    </a:lnTo>
                    <a:lnTo>
                      <a:pt x="134" y="78"/>
                    </a:lnTo>
                    <a:lnTo>
                      <a:pt x="135" y="77"/>
                    </a:lnTo>
                    <a:lnTo>
                      <a:pt x="135" y="76"/>
                    </a:lnTo>
                    <a:lnTo>
                      <a:pt x="136" y="76"/>
                    </a:lnTo>
                    <a:lnTo>
                      <a:pt x="136" y="75"/>
                    </a:lnTo>
                    <a:lnTo>
                      <a:pt x="136" y="75"/>
                    </a:lnTo>
                    <a:lnTo>
                      <a:pt x="137" y="74"/>
                    </a:lnTo>
                    <a:lnTo>
                      <a:pt x="137" y="74"/>
                    </a:lnTo>
                    <a:lnTo>
                      <a:pt x="138" y="73"/>
                    </a:lnTo>
                    <a:lnTo>
                      <a:pt x="138" y="72"/>
                    </a:lnTo>
                    <a:lnTo>
                      <a:pt x="138" y="72"/>
                    </a:lnTo>
                    <a:lnTo>
                      <a:pt x="139" y="71"/>
                    </a:lnTo>
                    <a:lnTo>
                      <a:pt x="139" y="70"/>
                    </a:lnTo>
                    <a:lnTo>
                      <a:pt x="139" y="70"/>
                    </a:lnTo>
                    <a:lnTo>
                      <a:pt x="140" y="69"/>
                    </a:lnTo>
                    <a:lnTo>
                      <a:pt x="140" y="68"/>
                    </a:lnTo>
                    <a:lnTo>
                      <a:pt x="140" y="67"/>
                    </a:lnTo>
                    <a:lnTo>
                      <a:pt x="140" y="67"/>
                    </a:lnTo>
                    <a:lnTo>
                      <a:pt x="140" y="66"/>
                    </a:lnTo>
                    <a:lnTo>
                      <a:pt x="141" y="65"/>
                    </a:lnTo>
                    <a:lnTo>
                      <a:pt x="141" y="65"/>
                    </a:lnTo>
                    <a:lnTo>
                      <a:pt x="141" y="65"/>
                    </a:lnTo>
                    <a:lnTo>
                      <a:pt x="142" y="64"/>
                    </a:lnTo>
                    <a:lnTo>
                      <a:pt x="142" y="64"/>
                    </a:lnTo>
                    <a:lnTo>
                      <a:pt x="142" y="63"/>
                    </a:lnTo>
                    <a:lnTo>
                      <a:pt x="142" y="62"/>
                    </a:lnTo>
                    <a:lnTo>
                      <a:pt x="143" y="61"/>
                    </a:lnTo>
                    <a:lnTo>
                      <a:pt x="143" y="61"/>
                    </a:lnTo>
                    <a:lnTo>
                      <a:pt x="143" y="60"/>
                    </a:lnTo>
                    <a:lnTo>
                      <a:pt x="144" y="59"/>
                    </a:lnTo>
                    <a:lnTo>
                      <a:pt x="144" y="59"/>
                    </a:lnTo>
                    <a:lnTo>
                      <a:pt x="144" y="58"/>
                    </a:lnTo>
                    <a:lnTo>
                      <a:pt x="144" y="57"/>
                    </a:lnTo>
                    <a:lnTo>
                      <a:pt x="145" y="57"/>
                    </a:lnTo>
                    <a:lnTo>
                      <a:pt x="145" y="56"/>
                    </a:lnTo>
                    <a:lnTo>
                      <a:pt x="145" y="56"/>
                    </a:lnTo>
                    <a:lnTo>
                      <a:pt x="146" y="56"/>
                    </a:lnTo>
                    <a:lnTo>
                      <a:pt x="146" y="55"/>
                    </a:lnTo>
                    <a:lnTo>
                      <a:pt x="146" y="54"/>
                    </a:lnTo>
                    <a:lnTo>
                      <a:pt x="146" y="54"/>
                    </a:lnTo>
                    <a:lnTo>
                      <a:pt x="146" y="53"/>
                    </a:lnTo>
                    <a:lnTo>
                      <a:pt x="147" y="53"/>
                    </a:lnTo>
                    <a:lnTo>
                      <a:pt x="147" y="52"/>
                    </a:lnTo>
                    <a:lnTo>
                      <a:pt x="147" y="51"/>
                    </a:lnTo>
                    <a:lnTo>
                      <a:pt x="147" y="51"/>
                    </a:lnTo>
                    <a:lnTo>
                      <a:pt x="148" y="50"/>
                    </a:lnTo>
                    <a:lnTo>
                      <a:pt x="148" y="49"/>
                    </a:lnTo>
                    <a:lnTo>
                      <a:pt x="148" y="49"/>
                    </a:lnTo>
                    <a:lnTo>
                      <a:pt x="148" y="48"/>
                    </a:lnTo>
                    <a:lnTo>
                      <a:pt x="148" y="48"/>
                    </a:lnTo>
                    <a:lnTo>
                      <a:pt x="148" y="47"/>
                    </a:lnTo>
                    <a:lnTo>
                      <a:pt x="149" y="46"/>
                    </a:lnTo>
                    <a:lnTo>
                      <a:pt x="149" y="46"/>
                    </a:lnTo>
                    <a:lnTo>
                      <a:pt x="149" y="46"/>
                    </a:lnTo>
                    <a:lnTo>
                      <a:pt x="149" y="46"/>
                    </a:lnTo>
                    <a:lnTo>
                      <a:pt x="149" y="45"/>
                    </a:lnTo>
                    <a:lnTo>
                      <a:pt x="149" y="44"/>
                    </a:lnTo>
                    <a:lnTo>
                      <a:pt x="149" y="44"/>
                    </a:lnTo>
                    <a:lnTo>
                      <a:pt x="149" y="43"/>
                    </a:lnTo>
                    <a:lnTo>
                      <a:pt x="149" y="43"/>
                    </a:lnTo>
                    <a:lnTo>
                      <a:pt x="149" y="42"/>
                    </a:lnTo>
                    <a:lnTo>
                      <a:pt x="149" y="42"/>
                    </a:lnTo>
                    <a:lnTo>
                      <a:pt x="149" y="41"/>
                    </a:lnTo>
                    <a:lnTo>
                      <a:pt x="149" y="41"/>
                    </a:lnTo>
                    <a:lnTo>
                      <a:pt x="149" y="40"/>
                    </a:lnTo>
                    <a:lnTo>
                      <a:pt x="149" y="39"/>
                    </a:lnTo>
                    <a:lnTo>
                      <a:pt x="149" y="39"/>
                    </a:lnTo>
                    <a:lnTo>
                      <a:pt x="149" y="38"/>
                    </a:lnTo>
                    <a:lnTo>
                      <a:pt x="149" y="38"/>
                    </a:lnTo>
                    <a:lnTo>
                      <a:pt x="149" y="37"/>
                    </a:lnTo>
                    <a:lnTo>
                      <a:pt x="149" y="37"/>
                    </a:lnTo>
                    <a:lnTo>
                      <a:pt x="149" y="36"/>
                    </a:lnTo>
                    <a:lnTo>
                      <a:pt x="149" y="36"/>
                    </a:lnTo>
                    <a:lnTo>
                      <a:pt x="149" y="36"/>
                    </a:lnTo>
                    <a:lnTo>
                      <a:pt x="149" y="36"/>
                    </a:lnTo>
                    <a:lnTo>
                      <a:pt x="149" y="36"/>
                    </a:lnTo>
                    <a:lnTo>
                      <a:pt x="149" y="35"/>
                    </a:lnTo>
                    <a:lnTo>
                      <a:pt x="149" y="35"/>
                    </a:lnTo>
                    <a:lnTo>
                      <a:pt x="149" y="34"/>
                    </a:lnTo>
                    <a:lnTo>
                      <a:pt x="149" y="34"/>
                    </a:lnTo>
                    <a:lnTo>
                      <a:pt x="149" y="33"/>
                    </a:lnTo>
                    <a:lnTo>
                      <a:pt x="149" y="33"/>
                    </a:lnTo>
                    <a:lnTo>
                      <a:pt x="149" y="33"/>
                    </a:lnTo>
                    <a:lnTo>
                      <a:pt x="149" y="32"/>
                    </a:lnTo>
                    <a:lnTo>
                      <a:pt x="149" y="32"/>
                    </a:lnTo>
                    <a:lnTo>
                      <a:pt x="149" y="31"/>
                    </a:lnTo>
                    <a:lnTo>
                      <a:pt x="149" y="31"/>
                    </a:lnTo>
                    <a:lnTo>
                      <a:pt x="149" y="31"/>
                    </a:lnTo>
                    <a:lnTo>
                      <a:pt x="149" y="31"/>
                    </a:lnTo>
                    <a:lnTo>
                      <a:pt x="149" y="30"/>
                    </a:lnTo>
                    <a:lnTo>
                      <a:pt x="149" y="30"/>
                    </a:lnTo>
                    <a:lnTo>
                      <a:pt x="149" y="30"/>
                    </a:lnTo>
                    <a:lnTo>
                      <a:pt x="149" y="29"/>
                    </a:lnTo>
                    <a:lnTo>
                      <a:pt x="149" y="29"/>
                    </a:lnTo>
                    <a:lnTo>
                      <a:pt x="149" y="29"/>
                    </a:lnTo>
                    <a:lnTo>
                      <a:pt x="149" y="28"/>
                    </a:lnTo>
                    <a:lnTo>
                      <a:pt x="149" y="28"/>
                    </a:lnTo>
                    <a:lnTo>
                      <a:pt x="149" y="28"/>
                    </a:lnTo>
                    <a:lnTo>
                      <a:pt x="149" y="27"/>
                    </a:lnTo>
                    <a:lnTo>
                      <a:pt x="149" y="27"/>
                    </a:lnTo>
                    <a:lnTo>
                      <a:pt x="149" y="27"/>
                    </a:lnTo>
                    <a:lnTo>
                      <a:pt x="149" y="27"/>
                    </a:lnTo>
                    <a:lnTo>
                      <a:pt x="149" y="27"/>
                    </a:lnTo>
                    <a:lnTo>
                      <a:pt x="149" y="27"/>
                    </a:lnTo>
                    <a:lnTo>
                      <a:pt x="148" y="27"/>
                    </a:lnTo>
                    <a:lnTo>
                      <a:pt x="148" y="26"/>
                    </a:lnTo>
                    <a:lnTo>
                      <a:pt x="148" y="26"/>
                    </a:lnTo>
                    <a:lnTo>
                      <a:pt x="148" y="26"/>
                    </a:lnTo>
                    <a:lnTo>
                      <a:pt x="148" y="26"/>
                    </a:lnTo>
                    <a:lnTo>
                      <a:pt x="148" y="25"/>
                    </a:lnTo>
                    <a:lnTo>
                      <a:pt x="148" y="25"/>
                    </a:lnTo>
                    <a:lnTo>
                      <a:pt x="147" y="25"/>
                    </a:lnTo>
                    <a:lnTo>
                      <a:pt x="147" y="25"/>
                    </a:lnTo>
                    <a:lnTo>
                      <a:pt x="147" y="25"/>
                    </a:lnTo>
                    <a:lnTo>
                      <a:pt x="147" y="25"/>
                    </a:lnTo>
                    <a:lnTo>
                      <a:pt x="147" y="25"/>
                    </a:lnTo>
                    <a:lnTo>
                      <a:pt x="147" y="24"/>
                    </a:lnTo>
                    <a:lnTo>
                      <a:pt x="147" y="24"/>
                    </a:lnTo>
                    <a:lnTo>
                      <a:pt x="147" y="24"/>
                    </a:lnTo>
                    <a:lnTo>
                      <a:pt x="147" y="24"/>
                    </a:lnTo>
                    <a:lnTo>
                      <a:pt x="147" y="24"/>
                    </a:lnTo>
                    <a:lnTo>
                      <a:pt x="146" y="24"/>
                    </a:lnTo>
                    <a:lnTo>
                      <a:pt x="146" y="24"/>
                    </a:lnTo>
                    <a:lnTo>
                      <a:pt x="146" y="24"/>
                    </a:lnTo>
                    <a:lnTo>
                      <a:pt x="146" y="24"/>
                    </a:lnTo>
                    <a:lnTo>
                      <a:pt x="146" y="23"/>
                    </a:lnTo>
                    <a:lnTo>
                      <a:pt x="146" y="23"/>
                    </a:lnTo>
                    <a:lnTo>
                      <a:pt x="146" y="23"/>
                    </a:lnTo>
                    <a:lnTo>
                      <a:pt x="146" y="23"/>
                    </a:lnTo>
                    <a:lnTo>
                      <a:pt x="146" y="23"/>
                    </a:lnTo>
                    <a:lnTo>
                      <a:pt x="145" y="23"/>
                    </a:lnTo>
                    <a:lnTo>
                      <a:pt x="145" y="23"/>
                    </a:lnTo>
                    <a:lnTo>
                      <a:pt x="145" y="23"/>
                    </a:lnTo>
                    <a:lnTo>
                      <a:pt x="145" y="23"/>
                    </a:lnTo>
                    <a:lnTo>
                      <a:pt x="145" y="22"/>
                    </a:lnTo>
                    <a:lnTo>
                      <a:pt x="145" y="22"/>
                    </a:lnTo>
                    <a:lnTo>
                      <a:pt x="145" y="22"/>
                    </a:lnTo>
                    <a:lnTo>
                      <a:pt x="145" y="22"/>
                    </a:lnTo>
                    <a:lnTo>
                      <a:pt x="144" y="22"/>
                    </a:lnTo>
                    <a:lnTo>
                      <a:pt x="144" y="22"/>
                    </a:lnTo>
                    <a:lnTo>
                      <a:pt x="144" y="22"/>
                    </a:lnTo>
                    <a:lnTo>
                      <a:pt x="144" y="22"/>
                    </a:lnTo>
                    <a:lnTo>
                      <a:pt x="144" y="22"/>
                    </a:lnTo>
                    <a:lnTo>
                      <a:pt x="144" y="22"/>
                    </a:lnTo>
                    <a:lnTo>
                      <a:pt x="144" y="22"/>
                    </a:lnTo>
                    <a:lnTo>
                      <a:pt x="143" y="21"/>
                    </a:lnTo>
                    <a:lnTo>
                      <a:pt x="143" y="21"/>
                    </a:lnTo>
                    <a:lnTo>
                      <a:pt x="143" y="21"/>
                    </a:lnTo>
                    <a:lnTo>
                      <a:pt x="143" y="21"/>
                    </a:lnTo>
                    <a:lnTo>
                      <a:pt x="143" y="21"/>
                    </a:lnTo>
                    <a:lnTo>
                      <a:pt x="143" y="21"/>
                    </a:lnTo>
                    <a:lnTo>
                      <a:pt x="143" y="21"/>
                    </a:lnTo>
                    <a:lnTo>
                      <a:pt x="143" y="21"/>
                    </a:lnTo>
                    <a:lnTo>
                      <a:pt x="143" y="21"/>
                    </a:lnTo>
                    <a:lnTo>
                      <a:pt x="142" y="21"/>
                    </a:lnTo>
                    <a:lnTo>
                      <a:pt x="142" y="21"/>
                    </a:lnTo>
                    <a:lnTo>
                      <a:pt x="142" y="21"/>
                    </a:lnTo>
                    <a:lnTo>
                      <a:pt x="142" y="21"/>
                    </a:lnTo>
                    <a:lnTo>
                      <a:pt x="142" y="21"/>
                    </a:lnTo>
                    <a:lnTo>
                      <a:pt x="142" y="21"/>
                    </a:lnTo>
                    <a:lnTo>
                      <a:pt x="142" y="21"/>
                    </a:lnTo>
                    <a:lnTo>
                      <a:pt x="142" y="21"/>
                    </a:lnTo>
                    <a:lnTo>
                      <a:pt x="142" y="21"/>
                    </a:lnTo>
                    <a:lnTo>
                      <a:pt x="142" y="21"/>
                    </a:lnTo>
                    <a:lnTo>
                      <a:pt x="141" y="21"/>
                    </a:lnTo>
                    <a:lnTo>
                      <a:pt x="141" y="21"/>
                    </a:lnTo>
                    <a:lnTo>
                      <a:pt x="141" y="20"/>
                    </a:lnTo>
                    <a:lnTo>
                      <a:pt x="141" y="20"/>
                    </a:lnTo>
                    <a:lnTo>
                      <a:pt x="141" y="20"/>
                    </a:lnTo>
                    <a:lnTo>
                      <a:pt x="141" y="20"/>
                    </a:lnTo>
                    <a:lnTo>
                      <a:pt x="141" y="20"/>
                    </a:lnTo>
                    <a:lnTo>
                      <a:pt x="141" y="20"/>
                    </a:lnTo>
                    <a:lnTo>
                      <a:pt x="141" y="20"/>
                    </a:lnTo>
                    <a:lnTo>
                      <a:pt x="141" y="20"/>
                    </a:lnTo>
                    <a:lnTo>
                      <a:pt x="141" y="20"/>
                    </a:lnTo>
                    <a:lnTo>
                      <a:pt x="141" y="20"/>
                    </a:lnTo>
                    <a:lnTo>
                      <a:pt x="140" y="20"/>
                    </a:lnTo>
                    <a:lnTo>
                      <a:pt x="140" y="20"/>
                    </a:lnTo>
                    <a:lnTo>
                      <a:pt x="140" y="20"/>
                    </a:lnTo>
                    <a:lnTo>
                      <a:pt x="140" y="20"/>
                    </a:lnTo>
                    <a:lnTo>
                      <a:pt x="140" y="20"/>
                    </a:lnTo>
                    <a:lnTo>
                      <a:pt x="140" y="20"/>
                    </a:lnTo>
                    <a:lnTo>
                      <a:pt x="140" y="20"/>
                    </a:lnTo>
                    <a:lnTo>
                      <a:pt x="140" y="20"/>
                    </a:lnTo>
                    <a:lnTo>
                      <a:pt x="140" y="20"/>
                    </a:lnTo>
                    <a:lnTo>
                      <a:pt x="140" y="20"/>
                    </a:lnTo>
                    <a:lnTo>
                      <a:pt x="140" y="20"/>
                    </a:lnTo>
                    <a:lnTo>
                      <a:pt x="140" y="20"/>
                    </a:lnTo>
                    <a:lnTo>
                      <a:pt x="140" y="20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149">
                <a:extLst>
                  <a:ext uri="{FF2B5EF4-FFF2-40B4-BE49-F238E27FC236}">
                    <a16:creationId xmlns:a16="http://schemas.microsoft.com/office/drawing/2014/main" id="{71848CFC-A142-EC8F-F3EC-1E19CCDF892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974013" y="9099551"/>
                <a:ext cx="336550" cy="296863"/>
              </a:xfrm>
              <a:custGeom>
                <a:avLst/>
                <a:gdLst>
                  <a:gd name="T0" fmla="*/ 23 w 212"/>
                  <a:gd name="T1" fmla="*/ 10 h 187"/>
                  <a:gd name="T2" fmla="*/ 34 w 212"/>
                  <a:gd name="T3" fmla="*/ 26 h 187"/>
                  <a:gd name="T4" fmla="*/ 47 w 212"/>
                  <a:gd name="T5" fmla="*/ 15 h 187"/>
                  <a:gd name="T6" fmla="*/ 61 w 212"/>
                  <a:gd name="T7" fmla="*/ 16 h 187"/>
                  <a:gd name="T8" fmla="*/ 75 w 212"/>
                  <a:gd name="T9" fmla="*/ 21 h 187"/>
                  <a:gd name="T10" fmla="*/ 91 w 212"/>
                  <a:gd name="T11" fmla="*/ 29 h 187"/>
                  <a:gd name="T12" fmla="*/ 101 w 212"/>
                  <a:gd name="T13" fmla="*/ 38 h 187"/>
                  <a:gd name="T14" fmla="*/ 128 w 212"/>
                  <a:gd name="T15" fmla="*/ 59 h 187"/>
                  <a:gd name="T16" fmla="*/ 158 w 212"/>
                  <a:gd name="T17" fmla="*/ 85 h 187"/>
                  <a:gd name="T18" fmla="*/ 180 w 212"/>
                  <a:gd name="T19" fmla="*/ 106 h 187"/>
                  <a:gd name="T20" fmla="*/ 194 w 212"/>
                  <a:gd name="T21" fmla="*/ 122 h 187"/>
                  <a:gd name="T22" fmla="*/ 203 w 212"/>
                  <a:gd name="T23" fmla="*/ 134 h 187"/>
                  <a:gd name="T24" fmla="*/ 209 w 212"/>
                  <a:gd name="T25" fmla="*/ 146 h 187"/>
                  <a:gd name="T26" fmla="*/ 212 w 212"/>
                  <a:gd name="T27" fmla="*/ 159 h 187"/>
                  <a:gd name="T28" fmla="*/ 211 w 212"/>
                  <a:gd name="T29" fmla="*/ 166 h 187"/>
                  <a:gd name="T30" fmla="*/ 209 w 212"/>
                  <a:gd name="T31" fmla="*/ 173 h 187"/>
                  <a:gd name="T32" fmla="*/ 205 w 212"/>
                  <a:gd name="T33" fmla="*/ 179 h 187"/>
                  <a:gd name="T34" fmla="*/ 199 w 212"/>
                  <a:gd name="T35" fmla="*/ 183 h 187"/>
                  <a:gd name="T36" fmla="*/ 192 w 212"/>
                  <a:gd name="T37" fmla="*/ 186 h 187"/>
                  <a:gd name="T38" fmla="*/ 183 w 212"/>
                  <a:gd name="T39" fmla="*/ 187 h 187"/>
                  <a:gd name="T40" fmla="*/ 169 w 212"/>
                  <a:gd name="T41" fmla="*/ 185 h 187"/>
                  <a:gd name="T42" fmla="*/ 156 w 212"/>
                  <a:gd name="T43" fmla="*/ 181 h 187"/>
                  <a:gd name="T44" fmla="*/ 143 w 212"/>
                  <a:gd name="T45" fmla="*/ 173 h 187"/>
                  <a:gd name="T46" fmla="*/ 129 w 212"/>
                  <a:gd name="T47" fmla="*/ 164 h 187"/>
                  <a:gd name="T48" fmla="*/ 110 w 212"/>
                  <a:gd name="T49" fmla="*/ 148 h 187"/>
                  <a:gd name="T50" fmla="*/ 83 w 212"/>
                  <a:gd name="T51" fmla="*/ 124 h 187"/>
                  <a:gd name="T52" fmla="*/ 63 w 212"/>
                  <a:gd name="T53" fmla="*/ 101 h 187"/>
                  <a:gd name="T54" fmla="*/ 47 w 212"/>
                  <a:gd name="T55" fmla="*/ 83 h 187"/>
                  <a:gd name="T56" fmla="*/ 38 w 212"/>
                  <a:gd name="T57" fmla="*/ 69 h 187"/>
                  <a:gd name="T58" fmla="*/ 24 w 212"/>
                  <a:gd name="T59" fmla="*/ 48 h 187"/>
                  <a:gd name="T60" fmla="*/ 17 w 212"/>
                  <a:gd name="T61" fmla="*/ 37 h 187"/>
                  <a:gd name="T62" fmla="*/ 5 w 212"/>
                  <a:gd name="T63" fmla="*/ 20 h 187"/>
                  <a:gd name="T64" fmla="*/ 1 w 212"/>
                  <a:gd name="T65" fmla="*/ 9 h 187"/>
                  <a:gd name="T66" fmla="*/ 20 w 212"/>
                  <a:gd name="T67" fmla="*/ 8 h 187"/>
                  <a:gd name="T68" fmla="*/ 47 w 212"/>
                  <a:gd name="T69" fmla="*/ 44 h 187"/>
                  <a:gd name="T70" fmla="*/ 58 w 212"/>
                  <a:gd name="T71" fmla="*/ 62 h 187"/>
                  <a:gd name="T72" fmla="*/ 68 w 212"/>
                  <a:gd name="T73" fmla="*/ 76 h 187"/>
                  <a:gd name="T74" fmla="*/ 86 w 212"/>
                  <a:gd name="T75" fmla="*/ 96 h 187"/>
                  <a:gd name="T76" fmla="*/ 107 w 212"/>
                  <a:gd name="T77" fmla="*/ 117 h 187"/>
                  <a:gd name="T78" fmla="*/ 132 w 212"/>
                  <a:gd name="T79" fmla="*/ 140 h 187"/>
                  <a:gd name="T80" fmla="*/ 146 w 212"/>
                  <a:gd name="T81" fmla="*/ 151 h 187"/>
                  <a:gd name="T82" fmla="*/ 158 w 212"/>
                  <a:gd name="T83" fmla="*/ 158 h 187"/>
                  <a:gd name="T84" fmla="*/ 168 w 212"/>
                  <a:gd name="T85" fmla="*/ 163 h 187"/>
                  <a:gd name="T86" fmla="*/ 177 w 212"/>
                  <a:gd name="T87" fmla="*/ 166 h 187"/>
                  <a:gd name="T88" fmla="*/ 185 w 212"/>
                  <a:gd name="T89" fmla="*/ 166 h 187"/>
                  <a:gd name="T90" fmla="*/ 187 w 212"/>
                  <a:gd name="T91" fmla="*/ 166 h 187"/>
                  <a:gd name="T92" fmla="*/ 189 w 212"/>
                  <a:gd name="T93" fmla="*/ 164 h 187"/>
                  <a:gd name="T94" fmla="*/ 190 w 212"/>
                  <a:gd name="T95" fmla="*/ 163 h 187"/>
                  <a:gd name="T96" fmla="*/ 191 w 212"/>
                  <a:gd name="T97" fmla="*/ 163 h 187"/>
                  <a:gd name="T98" fmla="*/ 191 w 212"/>
                  <a:gd name="T99" fmla="*/ 162 h 187"/>
                  <a:gd name="T100" fmla="*/ 191 w 212"/>
                  <a:gd name="T101" fmla="*/ 158 h 187"/>
                  <a:gd name="T102" fmla="*/ 188 w 212"/>
                  <a:gd name="T103" fmla="*/ 151 h 187"/>
                  <a:gd name="T104" fmla="*/ 183 w 212"/>
                  <a:gd name="T105" fmla="*/ 141 h 187"/>
                  <a:gd name="T106" fmla="*/ 174 w 212"/>
                  <a:gd name="T107" fmla="*/ 131 h 187"/>
                  <a:gd name="T108" fmla="*/ 158 w 212"/>
                  <a:gd name="T109" fmla="*/ 113 h 187"/>
                  <a:gd name="T110" fmla="*/ 135 w 212"/>
                  <a:gd name="T111" fmla="*/ 92 h 187"/>
                  <a:gd name="T112" fmla="*/ 97 w 212"/>
                  <a:gd name="T113" fmla="*/ 60 h 187"/>
                  <a:gd name="T114" fmla="*/ 86 w 212"/>
                  <a:gd name="T115" fmla="*/ 51 h 187"/>
                  <a:gd name="T116" fmla="*/ 77 w 212"/>
                  <a:gd name="T117" fmla="*/ 45 h 187"/>
                  <a:gd name="T118" fmla="*/ 60 w 212"/>
                  <a:gd name="T119" fmla="*/ 37 h 187"/>
                  <a:gd name="T120" fmla="*/ 53 w 212"/>
                  <a:gd name="T121" fmla="*/ 36 h 187"/>
                  <a:gd name="T122" fmla="*/ 14 w 212"/>
                  <a:gd name="T123" fmla="*/ 20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12" h="187">
                    <a:moveTo>
                      <a:pt x="20" y="7"/>
                    </a:moveTo>
                    <a:lnTo>
                      <a:pt x="20" y="7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21" y="8"/>
                    </a:lnTo>
                    <a:lnTo>
                      <a:pt x="21" y="8"/>
                    </a:lnTo>
                    <a:lnTo>
                      <a:pt x="21" y="9"/>
                    </a:lnTo>
                    <a:lnTo>
                      <a:pt x="21" y="9"/>
                    </a:lnTo>
                    <a:lnTo>
                      <a:pt x="22" y="9"/>
                    </a:lnTo>
                    <a:lnTo>
                      <a:pt x="22" y="9"/>
                    </a:lnTo>
                    <a:lnTo>
                      <a:pt x="23" y="10"/>
                    </a:lnTo>
                    <a:lnTo>
                      <a:pt x="23" y="11"/>
                    </a:lnTo>
                    <a:lnTo>
                      <a:pt x="24" y="12"/>
                    </a:lnTo>
                    <a:lnTo>
                      <a:pt x="24" y="13"/>
                    </a:lnTo>
                    <a:lnTo>
                      <a:pt x="25" y="14"/>
                    </a:lnTo>
                    <a:lnTo>
                      <a:pt x="25" y="15"/>
                    </a:lnTo>
                    <a:lnTo>
                      <a:pt x="26" y="15"/>
                    </a:lnTo>
                    <a:lnTo>
                      <a:pt x="26" y="16"/>
                    </a:lnTo>
                    <a:lnTo>
                      <a:pt x="27" y="17"/>
                    </a:lnTo>
                    <a:lnTo>
                      <a:pt x="28" y="18"/>
                    </a:lnTo>
                    <a:lnTo>
                      <a:pt x="29" y="19"/>
                    </a:lnTo>
                    <a:lnTo>
                      <a:pt x="31" y="20"/>
                    </a:lnTo>
                    <a:lnTo>
                      <a:pt x="32" y="22"/>
                    </a:lnTo>
                    <a:lnTo>
                      <a:pt x="33" y="23"/>
                    </a:lnTo>
                    <a:lnTo>
                      <a:pt x="34" y="24"/>
                    </a:lnTo>
                    <a:lnTo>
                      <a:pt x="34" y="24"/>
                    </a:lnTo>
                    <a:lnTo>
                      <a:pt x="34" y="24"/>
                    </a:lnTo>
                    <a:lnTo>
                      <a:pt x="34" y="25"/>
                    </a:lnTo>
                    <a:lnTo>
                      <a:pt x="34" y="26"/>
                    </a:lnTo>
                    <a:lnTo>
                      <a:pt x="34" y="26"/>
                    </a:lnTo>
                    <a:lnTo>
                      <a:pt x="34" y="25"/>
                    </a:lnTo>
                    <a:lnTo>
                      <a:pt x="34" y="23"/>
                    </a:lnTo>
                    <a:lnTo>
                      <a:pt x="35" y="21"/>
                    </a:lnTo>
                    <a:lnTo>
                      <a:pt x="36" y="19"/>
                    </a:lnTo>
                    <a:lnTo>
                      <a:pt x="37" y="18"/>
                    </a:lnTo>
                    <a:lnTo>
                      <a:pt x="38" y="17"/>
                    </a:lnTo>
                    <a:lnTo>
                      <a:pt x="40" y="16"/>
                    </a:lnTo>
                    <a:lnTo>
                      <a:pt x="42" y="15"/>
                    </a:lnTo>
                    <a:lnTo>
                      <a:pt x="43" y="15"/>
                    </a:lnTo>
                    <a:lnTo>
                      <a:pt x="45" y="14"/>
                    </a:lnTo>
                    <a:lnTo>
                      <a:pt x="45" y="14"/>
                    </a:lnTo>
                    <a:lnTo>
                      <a:pt x="45" y="14"/>
                    </a:lnTo>
                    <a:lnTo>
                      <a:pt x="45" y="14"/>
                    </a:lnTo>
                    <a:lnTo>
                      <a:pt x="45" y="14"/>
                    </a:lnTo>
                    <a:lnTo>
                      <a:pt x="46" y="15"/>
                    </a:lnTo>
                    <a:lnTo>
                      <a:pt x="46" y="15"/>
                    </a:lnTo>
                    <a:lnTo>
                      <a:pt x="46" y="15"/>
                    </a:lnTo>
                    <a:lnTo>
                      <a:pt x="47" y="15"/>
                    </a:lnTo>
                    <a:lnTo>
                      <a:pt x="47" y="15"/>
                    </a:lnTo>
                    <a:lnTo>
                      <a:pt x="48" y="15"/>
                    </a:lnTo>
                    <a:lnTo>
                      <a:pt x="49" y="15"/>
                    </a:lnTo>
                    <a:lnTo>
                      <a:pt x="50" y="15"/>
                    </a:lnTo>
                    <a:lnTo>
                      <a:pt x="51" y="15"/>
                    </a:lnTo>
                    <a:lnTo>
                      <a:pt x="52" y="15"/>
                    </a:lnTo>
                    <a:lnTo>
                      <a:pt x="53" y="15"/>
                    </a:lnTo>
                    <a:lnTo>
                      <a:pt x="53" y="15"/>
                    </a:lnTo>
                    <a:lnTo>
                      <a:pt x="54" y="15"/>
                    </a:lnTo>
                    <a:lnTo>
                      <a:pt x="55" y="15"/>
                    </a:lnTo>
                    <a:lnTo>
                      <a:pt x="56" y="15"/>
                    </a:lnTo>
                    <a:lnTo>
                      <a:pt x="57" y="15"/>
                    </a:lnTo>
                    <a:lnTo>
                      <a:pt x="57" y="15"/>
                    </a:lnTo>
                    <a:lnTo>
                      <a:pt x="58" y="15"/>
                    </a:lnTo>
                    <a:lnTo>
                      <a:pt x="59" y="15"/>
                    </a:lnTo>
                    <a:lnTo>
                      <a:pt x="59" y="15"/>
                    </a:lnTo>
                    <a:lnTo>
                      <a:pt x="60" y="16"/>
                    </a:lnTo>
                    <a:lnTo>
                      <a:pt x="60" y="16"/>
                    </a:lnTo>
                    <a:lnTo>
                      <a:pt x="61" y="16"/>
                    </a:lnTo>
                    <a:lnTo>
                      <a:pt x="61" y="16"/>
                    </a:lnTo>
                    <a:lnTo>
                      <a:pt x="62" y="16"/>
                    </a:lnTo>
                    <a:lnTo>
                      <a:pt x="62" y="16"/>
                    </a:lnTo>
                    <a:lnTo>
                      <a:pt x="62" y="16"/>
                    </a:lnTo>
                    <a:lnTo>
                      <a:pt x="63" y="16"/>
                    </a:lnTo>
                    <a:lnTo>
                      <a:pt x="63" y="16"/>
                    </a:lnTo>
                    <a:lnTo>
                      <a:pt x="64" y="17"/>
                    </a:lnTo>
                    <a:lnTo>
                      <a:pt x="65" y="17"/>
                    </a:lnTo>
                    <a:lnTo>
                      <a:pt x="65" y="17"/>
                    </a:lnTo>
                    <a:lnTo>
                      <a:pt x="66" y="17"/>
                    </a:lnTo>
                    <a:lnTo>
                      <a:pt x="66" y="17"/>
                    </a:lnTo>
                    <a:lnTo>
                      <a:pt x="67" y="18"/>
                    </a:lnTo>
                    <a:lnTo>
                      <a:pt x="68" y="18"/>
                    </a:lnTo>
                    <a:lnTo>
                      <a:pt x="68" y="18"/>
                    </a:lnTo>
                    <a:lnTo>
                      <a:pt x="68" y="18"/>
                    </a:lnTo>
                    <a:lnTo>
                      <a:pt x="71" y="19"/>
                    </a:lnTo>
                    <a:lnTo>
                      <a:pt x="72" y="19"/>
                    </a:lnTo>
                    <a:lnTo>
                      <a:pt x="73" y="19"/>
                    </a:lnTo>
                    <a:lnTo>
                      <a:pt x="74" y="20"/>
                    </a:lnTo>
                    <a:lnTo>
                      <a:pt x="75" y="21"/>
                    </a:lnTo>
                    <a:lnTo>
                      <a:pt x="76" y="21"/>
                    </a:lnTo>
                    <a:lnTo>
                      <a:pt x="78" y="22"/>
                    </a:lnTo>
                    <a:lnTo>
                      <a:pt x="79" y="23"/>
                    </a:lnTo>
                    <a:lnTo>
                      <a:pt x="80" y="23"/>
                    </a:lnTo>
                    <a:lnTo>
                      <a:pt x="81" y="24"/>
                    </a:lnTo>
                    <a:lnTo>
                      <a:pt x="81" y="24"/>
                    </a:lnTo>
                    <a:lnTo>
                      <a:pt x="82" y="25"/>
                    </a:lnTo>
                    <a:lnTo>
                      <a:pt x="83" y="25"/>
                    </a:lnTo>
                    <a:lnTo>
                      <a:pt x="84" y="26"/>
                    </a:lnTo>
                    <a:lnTo>
                      <a:pt x="85" y="27"/>
                    </a:lnTo>
                    <a:lnTo>
                      <a:pt x="87" y="27"/>
                    </a:lnTo>
                    <a:lnTo>
                      <a:pt x="87" y="28"/>
                    </a:lnTo>
                    <a:lnTo>
                      <a:pt x="88" y="28"/>
                    </a:lnTo>
                    <a:lnTo>
                      <a:pt x="89" y="28"/>
                    </a:lnTo>
                    <a:lnTo>
                      <a:pt x="89" y="29"/>
                    </a:lnTo>
                    <a:lnTo>
                      <a:pt x="90" y="29"/>
                    </a:lnTo>
                    <a:lnTo>
                      <a:pt x="91" y="29"/>
                    </a:lnTo>
                    <a:lnTo>
                      <a:pt x="91" y="29"/>
                    </a:lnTo>
                    <a:lnTo>
                      <a:pt x="91" y="29"/>
                    </a:lnTo>
                    <a:lnTo>
                      <a:pt x="91" y="30"/>
                    </a:lnTo>
                    <a:lnTo>
                      <a:pt x="92" y="30"/>
                    </a:lnTo>
                    <a:lnTo>
                      <a:pt x="93" y="30"/>
                    </a:lnTo>
                    <a:lnTo>
                      <a:pt x="93" y="31"/>
                    </a:lnTo>
                    <a:lnTo>
                      <a:pt x="94" y="31"/>
                    </a:lnTo>
                    <a:lnTo>
                      <a:pt x="95" y="32"/>
                    </a:lnTo>
                    <a:lnTo>
                      <a:pt x="95" y="32"/>
                    </a:lnTo>
                    <a:lnTo>
                      <a:pt x="96" y="33"/>
                    </a:lnTo>
                    <a:lnTo>
                      <a:pt x="96" y="33"/>
                    </a:lnTo>
                    <a:lnTo>
                      <a:pt x="97" y="33"/>
                    </a:lnTo>
                    <a:lnTo>
                      <a:pt x="98" y="34"/>
                    </a:lnTo>
                    <a:lnTo>
                      <a:pt x="98" y="34"/>
                    </a:lnTo>
                    <a:lnTo>
                      <a:pt x="99" y="35"/>
                    </a:lnTo>
                    <a:lnTo>
                      <a:pt x="99" y="35"/>
                    </a:lnTo>
                    <a:lnTo>
                      <a:pt x="100" y="36"/>
                    </a:lnTo>
                    <a:lnTo>
                      <a:pt x="101" y="36"/>
                    </a:lnTo>
                    <a:lnTo>
                      <a:pt x="101" y="37"/>
                    </a:lnTo>
                    <a:lnTo>
                      <a:pt x="101" y="37"/>
                    </a:lnTo>
                    <a:lnTo>
                      <a:pt x="101" y="38"/>
                    </a:lnTo>
                    <a:lnTo>
                      <a:pt x="102" y="38"/>
                    </a:lnTo>
                    <a:lnTo>
                      <a:pt x="103" y="38"/>
                    </a:lnTo>
                    <a:lnTo>
                      <a:pt x="103" y="38"/>
                    </a:lnTo>
                    <a:lnTo>
                      <a:pt x="104" y="38"/>
                    </a:lnTo>
                    <a:lnTo>
                      <a:pt x="104" y="39"/>
                    </a:lnTo>
                    <a:lnTo>
                      <a:pt x="105" y="39"/>
                    </a:lnTo>
                    <a:lnTo>
                      <a:pt x="105" y="40"/>
                    </a:lnTo>
                    <a:lnTo>
                      <a:pt x="106" y="40"/>
                    </a:lnTo>
                    <a:lnTo>
                      <a:pt x="106" y="41"/>
                    </a:lnTo>
                    <a:lnTo>
                      <a:pt x="108" y="42"/>
                    </a:lnTo>
                    <a:lnTo>
                      <a:pt x="109" y="43"/>
                    </a:lnTo>
                    <a:lnTo>
                      <a:pt x="110" y="45"/>
                    </a:lnTo>
                    <a:lnTo>
                      <a:pt x="112" y="46"/>
                    </a:lnTo>
                    <a:lnTo>
                      <a:pt x="115" y="48"/>
                    </a:lnTo>
                    <a:lnTo>
                      <a:pt x="120" y="52"/>
                    </a:lnTo>
                    <a:lnTo>
                      <a:pt x="121" y="53"/>
                    </a:lnTo>
                    <a:lnTo>
                      <a:pt x="123" y="55"/>
                    </a:lnTo>
                    <a:lnTo>
                      <a:pt x="126" y="57"/>
                    </a:lnTo>
                    <a:lnTo>
                      <a:pt x="128" y="59"/>
                    </a:lnTo>
                    <a:lnTo>
                      <a:pt x="130" y="61"/>
                    </a:lnTo>
                    <a:lnTo>
                      <a:pt x="133" y="63"/>
                    </a:lnTo>
                    <a:lnTo>
                      <a:pt x="135" y="65"/>
                    </a:lnTo>
                    <a:lnTo>
                      <a:pt x="138" y="67"/>
                    </a:lnTo>
                    <a:lnTo>
                      <a:pt x="139" y="68"/>
                    </a:lnTo>
                    <a:lnTo>
                      <a:pt x="140" y="69"/>
                    </a:lnTo>
                    <a:lnTo>
                      <a:pt x="141" y="70"/>
                    </a:lnTo>
                    <a:lnTo>
                      <a:pt x="143" y="71"/>
                    </a:lnTo>
                    <a:lnTo>
                      <a:pt x="144" y="73"/>
                    </a:lnTo>
                    <a:lnTo>
                      <a:pt x="146" y="74"/>
                    </a:lnTo>
                    <a:lnTo>
                      <a:pt x="147" y="75"/>
                    </a:lnTo>
                    <a:lnTo>
                      <a:pt x="148" y="76"/>
                    </a:lnTo>
                    <a:lnTo>
                      <a:pt x="149" y="77"/>
                    </a:lnTo>
                    <a:lnTo>
                      <a:pt x="150" y="78"/>
                    </a:lnTo>
                    <a:lnTo>
                      <a:pt x="152" y="79"/>
                    </a:lnTo>
                    <a:lnTo>
                      <a:pt x="153" y="81"/>
                    </a:lnTo>
                    <a:lnTo>
                      <a:pt x="155" y="82"/>
                    </a:lnTo>
                    <a:lnTo>
                      <a:pt x="156" y="83"/>
                    </a:lnTo>
                    <a:lnTo>
                      <a:pt x="158" y="85"/>
                    </a:lnTo>
                    <a:lnTo>
                      <a:pt x="158" y="86"/>
                    </a:lnTo>
                    <a:lnTo>
                      <a:pt x="160" y="86"/>
                    </a:lnTo>
                    <a:lnTo>
                      <a:pt x="161" y="88"/>
                    </a:lnTo>
                    <a:lnTo>
                      <a:pt x="163" y="89"/>
                    </a:lnTo>
                    <a:lnTo>
                      <a:pt x="164" y="90"/>
                    </a:lnTo>
                    <a:lnTo>
                      <a:pt x="166" y="92"/>
                    </a:lnTo>
                    <a:lnTo>
                      <a:pt x="167" y="93"/>
                    </a:lnTo>
                    <a:lnTo>
                      <a:pt x="168" y="94"/>
                    </a:lnTo>
                    <a:lnTo>
                      <a:pt x="169" y="96"/>
                    </a:lnTo>
                    <a:lnTo>
                      <a:pt x="169" y="96"/>
                    </a:lnTo>
                    <a:lnTo>
                      <a:pt x="170" y="96"/>
                    </a:lnTo>
                    <a:lnTo>
                      <a:pt x="172" y="98"/>
                    </a:lnTo>
                    <a:lnTo>
                      <a:pt x="173" y="99"/>
                    </a:lnTo>
                    <a:lnTo>
                      <a:pt x="175" y="100"/>
                    </a:lnTo>
                    <a:lnTo>
                      <a:pt x="176" y="102"/>
                    </a:lnTo>
                    <a:lnTo>
                      <a:pt x="177" y="103"/>
                    </a:lnTo>
                    <a:lnTo>
                      <a:pt x="178" y="105"/>
                    </a:lnTo>
                    <a:lnTo>
                      <a:pt x="179" y="106"/>
                    </a:lnTo>
                    <a:lnTo>
                      <a:pt x="180" y="106"/>
                    </a:lnTo>
                    <a:lnTo>
                      <a:pt x="182" y="108"/>
                    </a:lnTo>
                    <a:lnTo>
                      <a:pt x="183" y="109"/>
                    </a:lnTo>
                    <a:lnTo>
                      <a:pt x="184" y="111"/>
                    </a:lnTo>
                    <a:lnTo>
                      <a:pt x="186" y="112"/>
                    </a:lnTo>
                    <a:lnTo>
                      <a:pt x="186" y="113"/>
                    </a:lnTo>
                    <a:lnTo>
                      <a:pt x="187" y="114"/>
                    </a:lnTo>
                    <a:lnTo>
                      <a:pt x="187" y="114"/>
                    </a:lnTo>
                    <a:lnTo>
                      <a:pt x="187" y="115"/>
                    </a:lnTo>
                    <a:lnTo>
                      <a:pt x="188" y="115"/>
                    </a:lnTo>
                    <a:lnTo>
                      <a:pt x="189" y="115"/>
                    </a:lnTo>
                    <a:lnTo>
                      <a:pt x="189" y="116"/>
                    </a:lnTo>
                    <a:lnTo>
                      <a:pt x="190" y="117"/>
                    </a:lnTo>
                    <a:lnTo>
                      <a:pt x="190" y="118"/>
                    </a:lnTo>
                    <a:lnTo>
                      <a:pt x="191" y="118"/>
                    </a:lnTo>
                    <a:lnTo>
                      <a:pt x="192" y="119"/>
                    </a:lnTo>
                    <a:lnTo>
                      <a:pt x="192" y="120"/>
                    </a:lnTo>
                    <a:lnTo>
                      <a:pt x="193" y="120"/>
                    </a:lnTo>
                    <a:lnTo>
                      <a:pt x="193" y="121"/>
                    </a:lnTo>
                    <a:lnTo>
                      <a:pt x="194" y="122"/>
                    </a:lnTo>
                    <a:lnTo>
                      <a:pt x="194" y="123"/>
                    </a:lnTo>
                    <a:lnTo>
                      <a:pt x="195" y="123"/>
                    </a:lnTo>
                    <a:lnTo>
                      <a:pt x="196" y="124"/>
                    </a:lnTo>
                    <a:lnTo>
                      <a:pt x="196" y="125"/>
                    </a:lnTo>
                    <a:lnTo>
                      <a:pt x="196" y="125"/>
                    </a:lnTo>
                    <a:lnTo>
                      <a:pt x="196" y="125"/>
                    </a:lnTo>
                    <a:lnTo>
                      <a:pt x="197" y="126"/>
                    </a:lnTo>
                    <a:lnTo>
                      <a:pt x="197" y="126"/>
                    </a:lnTo>
                    <a:lnTo>
                      <a:pt x="198" y="127"/>
                    </a:lnTo>
                    <a:lnTo>
                      <a:pt x="198" y="128"/>
                    </a:lnTo>
                    <a:lnTo>
                      <a:pt x="199" y="129"/>
                    </a:lnTo>
                    <a:lnTo>
                      <a:pt x="199" y="129"/>
                    </a:lnTo>
                    <a:lnTo>
                      <a:pt x="200" y="130"/>
                    </a:lnTo>
                    <a:lnTo>
                      <a:pt x="200" y="131"/>
                    </a:lnTo>
                    <a:lnTo>
                      <a:pt x="201" y="131"/>
                    </a:lnTo>
                    <a:lnTo>
                      <a:pt x="201" y="132"/>
                    </a:lnTo>
                    <a:lnTo>
                      <a:pt x="202" y="133"/>
                    </a:lnTo>
                    <a:lnTo>
                      <a:pt x="202" y="134"/>
                    </a:lnTo>
                    <a:lnTo>
                      <a:pt x="203" y="134"/>
                    </a:lnTo>
                    <a:lnTo>
                      <a:pt x="203" y="134"/>
                    </a:lnTo>
                    <a:lnTo>
                      <a:pt x="203" y="135"/>
                    </a:lnTo>
                    <a:lnTo>
                      <a:pt x="204" y="135"/>
                    </a:lnTo>
                    <a:lnTo>
                      <a:pt x="204" y="136"/>
                    </a:lnTo>
                    <a:lnTo>
                      <a:pt x="205" y="137"/>
                    </a:lnTo>
                    <a:lnTo>
                      <a:pt x="205" y="137"/>
                    </a:lnTo>
                    <a:lnTo>
                      <a:pt x="205" y="138"/>
                    </a:lnTo>
                    <a:lnTo>
                      <a:pt x="206" y="139"/>
                    </a:lnTo>
                    <a:lnTo>
                      <a:pt x="206" y="140"/>
                    </a:lnTo>
                    <a:lnTo>
                      <a:pt x="206" y="140"/>
                    </a:lnTo>
                    <a:lnTo>
                      <a:pt x="206" y="141"/>
                    </a:lnTo>
                    <a:lnTo>
                      <a:pt x="206" y="142"/>
                    </a:lnTo>
                    <a:lnTo>
                      <a:pt x="207" y="142"/>
                    </a:lnTo>
                    <a:lnTo>
                      <a:pt x="207" y="143"/>
                    </a:lnTo>
                    <a:lnTo>
                      <a:pt x="207" y="144"/>
                    </a:lnTo>
                    <a:lnTo>
                      <a:pt x="208" y="144"/>
                    </a:lnTo>
                    <a:lnTo>
                      <a:pt x="208" y="144"/>
                    </a:lnTo>
                    <a:lnTo>
                      <a:pt x="208" y="145"/>
                    </a:lnTo>
                    <a:lnTo>
                      <a:pt x="209" y="146"/>
                    </a:lnTo>
                    <a:lnTo>
                      <a:pt x="209" y="146"/>
                    </a:lnTo>
                    <a:lnTo>
                      <a:pt x="209" y="147"/>
                    </a:lnTo>
                    <a:lnTo>
                      <a:pt x="209" y="148"/>
                    </a:lnTo>
                    <a:lnTo>
                      <a:pt x="210" y="148"/>
                    </a:lnTo>
                    <a:lnTo>
                      <a:pt x="210" y="149"/>
                    </a:lnTo>
                    <a:lnTo>
                      <a:pt x="210" y="150"/>
                    </a:lnTo>
                    <a:lnTo>
                      <a:pt x="210" y="151"/>
                    </a:lnTo>
                    <a:lnTo>
                      <a:pt x="211" y="151"/>
                    </a:lnTo>
                    <a:lnTo>
                      <a:pt x="211" y="152"/>
                    </a:lnTo>
                    <a:lnTo>
                      <a:pt x="211" y="153"/>
                    </a:lnTo>
                    <a:lnTo>
                      <a:pt x="211" y="154"/>
                    </a:lnTo>
                    <a:lnTo>
                      <a:pt x="211" y="154"/>
                    </a:lnTo>
                    <a:lnTo>
                      <a:pt x="211" y="154"/>
                    </a:lnTo>
                    <a:lnTo>
                      <a:pt x="212" y="155"/>
                    </a:lnTo>
                    <a:lnTo>
                      <a:pt x="212" y="156"/>
                    </a:lnTo>
                    <a:lnTo>
                      <a:pt x="212" y="156"/>
                    </a:lnTo>
                    <a:lnTo>
                      <a:pt x="212" y="157"/>
                    </a:lnTo>
                    <a:lnTo>
                      <a:pt x="212" y="158"/>
                    </a:lnTo>
                    <a:lnTo>
                      <a:pt x="212" y="159"/>
                    </a:lnTo>
                    <a:lnTo>
                      <a:pt x="212" y="159"/>
                    </a:lnTo>
                    <a:lnTo>
                      <a:pt x="212" y="160"/>
                    </a:lnTo>
                    <a:lnTo>
                      <a:pt x="212" y="161"/>
                    </a:lnTo>
                    <a:lnTo>
                      <a:pt x="212" y="162"/>
                    </a:lnTo>
                    <a:lnTo>
                      <a:pt x="212" y="162"/>
                    </a:lnTo>
                    <a:lnTo>
                      <a:pt x="212" y="162"/>
                    </a:lnTo>
                    <a:lnTo>
                      <a:pt x="212" y="163"/>
                    </a:lnTo>
                    <a:lnTo>
                      <a:pt x="212" y="163"/>
                    </a:lnTo>
                    <a:lnTo>
                      <a:pt x="212" y="163"/>
                    </a:lnTo>
                    <a:lnTo>
                      <a:pt x="212" y="163"/>
                    </a:lnTo>
                    <a:lnTo>
                      <a:pt x="212" y="163"/>
                    </a:lnTo>
                    <a:lnTo>
                      <a:pt x="212" y="164"/>
                    </a:lnTo>
                    <a:lnTo>
                      <a:pt x="212" y="164"/>
                    </a:lnTo>
                    <a:lnTo>
                      <a:pt x="212" y="164"/>
                    </a:lnTo>
                    <a:lnTo>
                      <a:pt x="212" y="165"/>
                    </a:lnTo>
                    <a:lnTo>
                      <a:pt x="212" y="165"/>
                    </a:lnTo>
                    <a:lnTo>
                      <a:pt x="212" y="166"/>
                    </a:lnTo>
                    <a:lnTo>
                      <a:pt x="211" y="166"/>
                    </a:lnTo>
                    <a:lnTo>
                      <a:pt x="211" y="166"/>
                    </a:lnTo>
                    <a:lnTo>
                      <a:pt x="211" y="167"/>
                    </a:lnTo>
                    <a:lnTo>
                      <a:pt x="211" y="167"/>
                    </a:lnTo>
                    <a:lnTo>
                      <a:pt x="211" y="168"/>
                    </a:lnTo>
                    <a:lnTo>
                      <a:pt x="211" y="168"/>
                    </a:lnTo>
                    <a:lnTo>
                      <a:pt x="211" y="168"/>
                    </a:lnTo>
                    <a:lnTo>
                      <a:pt x="211" y="169"/>
                    </a:lnTo>
                    <a:lnTo>
                      <a:pt x="211" y="169"/>
                    </a:lnTo>
                    <a:lnTo>
                      <a:pt x="210" y="170"/>
                    </a:lnTo>
                    <a:lnTo>
                      <a:pt x="210" y="170"/>
                    </a:lnTo>
                    <a:lnTo>
                      <a:pt x="210" y="170"/>
                    </a:lnTo>
                    <a:lnTo>
                      <a:pt x="210" y="171"/>
                    </a:lnTo>
                    <a:lnTo>
                      <a:pt x="210" y="171"/>
                    </a:lnTo>
                    <a:lnTo>
                      <a:pt x="210" y="171"/>
                    </a:lnTo>
                    <a:lnTo>
                      <a:pt x="210" y="172"/>
                    </a:lnTo>
                    <a:lnTo>
                      <a:pt x="209" y="172"/>
                    </a:lnTo>
                    <a:lnTo>
                      <a:pt x="209" y="173"/>
                    </a:lnTo>
                    <a:lnTo>
                      <a:pt x="209" y="173"/>
                    </a:lnTo>
                    <a:lnTo>
                      <a:pt x="209" y="173"/>
                    </a:lnTo>
                    <a:lnTo>
                      <a:pt x="209" y="173"/>
                    </a:lnTo>
                    <a:lnTo>
                      <a:pt x="208" y="173"/>
                    </a:lnTo>
                    <a:lnTo>
                      <a:pt x="208" y="173"/>
                    </a:lnTo>
                    <a:lnTo>
                      <a:pt x="208" y="174"/>
                    </a:lnTo>
                    <a:lnTo>
                      <a:pt x="208" y="174"/>
                    </a:lnTo>
                    <a:lnTo>
                      <a:pt x="208" y="174"/>
                    </a:lnTo>
                    <a:lnTo>
                      <a:pt x="207" y="175"/>
                    </a:lnTo>
                    <a:lnTo>
                      <a:pt x="207" y="175"/>
                    </a:lnTo>
                    <a:lnTo>
                      <a:pt x="207" y="175"/>
                    </a:lnTo>
                    <a:lnTo>
                      <a:pt x="207" y="176"/>
                    </a:lnTo>
                    <a:lnTo>
                      <a:pt x="206" y="176"/>
                    </a:lnTo>
                    <a:lnTo>
                      <a:pt x="206" y="176"/>
                    </a:lnTo>
                    <a:lnTo>
                      <a:pt x="206" y="177"/>
                    </a:lnTo>
                    <a:lnTo>
                      <a:pt x="206" y="177"/>
                    </a:lnTo>
                    <a:lnTo>
                      <a:pt x="206" y="177"/>
                    </a:lnTo>
                    <a:lnTo>
                      <a:pt x="206" y="178"/>
                    </a:lnTo>
                    <a:lnTo>
                      <a:pt x="206" y="178"/>
                    </a:lnTo>
                    <a:lnTo>
                      <a:pt x="205" y="178"/>
                    </a:lnTo>
                    <a:lnTo>
                      <a:pt x="205" y="178"/>
                    </a:lnTo>
                    <a:lnTo>
                      <a:pt x="205" y="179"/>
                    </a:lnTo>
                    <a:lnTo>
                      <a:pt x="205" y="179"/>
                    </a:lnTo>
                    <a:lnTo>
                      <a:pt x="204" y="179"/>
                    </a:lnTo>
                    <a:lnTo>
                      <a:pt x="204" y="180"/>
                    </a:lnTo>
                    <a:lnTo>
                      <a:pt x="204" y="180"/>
                    </a:lnTo>
                    <a:lnTo>
                      <a:pt x="203" y="180"/>
                    </a:lnTo>
                    <a:lnTo>
                      <a:pt x="203" y="180"/>
                    </a:lnTo>
                    <a:lnTo>
                      <a:pt x="203" y="181"/>
                    </a:lnTo>
                    <a:lnTo>
                      <a:pt x="202" y="181"/>
                    </a:lnTo>
                    <a:lnTo>
                      <a:pt x="202" y="181"/>
                    </a:lnTo>
                    <a:lnTo>
                      <a:pt x="202" y="181"/>
                    </a:lnTo>
                    <a:lnTo>
                      <a:pt x="201" y="182"/>
                    </a:lnTo>
                    <a:lnTo>
                      <a:pt x="201" y="182"/>
                    </a:lnTo>
                    <a:lnTo>
                      <a:pt x="201" y="182"/>
                    </a:lnTo>
                    <a:lnTo>
                      <a:pt x="200" y="182"/>
                    </a:lnTo>
                    <a:lnTo>
                      <a:pt x="200" y="182"/>
                    </a:lnTo>
                    <a:lnTo>
                      <a:pt x="200" y="182"/>
                    </a:lnTo>
                    <a:lnTo>
                      <a:pt x="199" y="182"/>
                    </a:lnTo>
                    <a:lnTo>
                      <a:pt x="199" y="182"/>
                    </a:lnTo>
                    <a:lnTo>
                      <a:pt x="199" y="183"/>
                    </a:lnTo>
                    <a:lnTo>
                      <a:pt x="198" y="183"/>
                    </a:lnTo>
                    <a:lnTo>
                      <a:pt x="198" y="183"/>
                    </a:lnTo>
                    <a:lnTo>
                      <a:pt x="197" y="183"/>
                    </a:lnTo>
                    <a:lnTo>
                      <a:pt x="197" y="183"/>
                    </a:lnTo>
                    <a:lnTo>
                      <a:pt x="197" y="184"/>
                    </a:lnTo>
                    <a:lnTo>
                      <a:pt x="196" y="184"/>
                    </a:lnTo>
                    <a:lnTo>
                      <a:pt x="196" y="184"/>
                    </a:lnTo>
                    <a:lnTo>
                      <a:pt x="196" y="184"/>
                    </a:lnTo>
                    <a:lnTo>
                      <a:pt x="196" y="184"/>
                    </a:lnTo>
                    <a:lnTo>
                      <a:pt x="196" y="184"/>
                    </a:lnTo>
                    <a:lnTo>
                      <a:pt x="196" y="185"/>
                    </a:lnTo>
                    <a:lnTo>
                      <a:pt x="195" y="185"/>
                    </a:lnTo>
                    <a:lnTo>
                      <a:pt x="195" y="185"/>
                    </a:lnTo>
                    <a:lnTo>
                      <a:pt x="194" y="185"/>
                    </a:lnTo>
                    <a:lnTo>
                      <a:pt x="194" y="185"/>
                    </a:lnTo>
                    <a:lnTo>
                      <a:pt x="194" y="185"/>
                    </a:lnTo>
                    <a:lnTo>
                      <a:pt x="193" y="185"/>
                    </a:lnTo>
                    <a:lnTo>
                      <a:pt x="193" y="186"/>
                    </a:lnTo>
                    <a:lnTo>
                      <a:pt x="192" y="186"/>
                    </a:lnTo>
                    <a:lnTo>
                      <a:pt x="192" y="186"/>
                    </a:lnTo>
                    <a:lnTo>
                      <a:pt x="192" y="186"/>
                    </a:lnTo>
                    <a:lnTo>
                      <a:pt x="191" y="186"/>
                    </a:lnTo>
                    <a:lnTo>
                      <a:pt x="191" y="186"/>
                    </a:lnTo>
                    <a:lnTo>
                      <a:pt x="191" y="186"/>
                    </a:lnTo>
                    <a:lnTo>
                      <a:pt x="190" y="186"/>
                    </a:lnTo>
                    <a:lnTo>
                      <a:pt x="190" y="186"/>
                    </a:lnTo>
                    <a:lnTo>
                      <a:pt x="189" y="187"/>
                    </a:lnTo>
                    <a:lnTo>
                      <a:pt x="189" y="187"/>
                    </a:lnTo>
                    <a:lnTo>
                      <a:pt x="189" y="187"/>
                    </a:lnTo>
                    <a:lnTo>
                      <a:pt x="188" y="187"/>
                    </a:lnTo>
                    <a:lnTo>
                      <a:pt x="187" y="187"/>
                    </a:lnTo>
                    <a:lnTo>
                      <a:pt x="187" y="187"/>
                    </a:lnTo>
                    <a:lnTo>
                      <a:pt x="187" y="187"/>
                    </a:lnTo>
                    <a:lnTo>
                      <a:pt x="186" y="187"/>
                    </a:lnTo>
                    <a:lnTo>
                      <a:pt x="185" y="187"/>
                    </a:lnTo>
                    <a:lnTo>
                      <a:pt x="184" y="187"/>
                    </a:lnTo>
                    <a:lnTo>
                      <a:pt x="184" y="187"/>
                    </a:lnTo>
                    <a:lnTo>
                      <a:pt x="183" y="187"/>
                    </a:lnTo>
                    <a:lnTo>
                      <a:pt x="182" y="187"/>
                    </a:lnTo>
                    <a:lnTo>
                      <a:pt x="181" y="187"/>
                    </a:lnTo>
                    <a:lnTo>
                      <a:pt x="180" y="187"/>
                    </a:lnTo>
                    <a:lnTo>
                      <a:pt x="180" y="187"/>
                    </a:lnTo>
                    <a:lnTo>
                      <a:pt x="179" y="187"/>
                    </a:lnTo>
                    <a:lnTo>
                      <a:pt x="178" y="187"/>
                    </a:lnTo>
                    <a:lnTo>
                      <a:pt x="177" y="187"/>
                    </a:lnTo>
                    <a:lnTo>
                      <a:pt x="177" y="187"/>
                    </a:lnTo>
                    <a:lnTo>
                      <a:pt x="177" y="187"/>
                    </a:lnTo>
                    <a:lnTo>
                      <a:pt x="176" y="187"/>
                    </a:lnTo>
                    <a:lnTo>
                      <a:pt x="175" y="187"/>
                    </a:lnTo>
                    <a:lnTo>
                      <a:pt x="174" y="187"/>
                    </a:lnTo>
                    <a:lnTo>
                      <a:pt x="174" y="186"/>
                    </a:lnTo>
                    <a:lnTo>
                      <a:pt x="173" y="186"/>
                    </a:lnTo>
                    <a:lnTo>
                      <a:pt x="172" y="186"/>
                    </a:lnTo>
                    <a:lnTo>
                      <a:pt x="171" y="186"/>
                    </a:lnTo>
                    <a:lnTo>
                      <a:pt x="170" y="186"/>
                    </a:lnTo>
                    <a:lnTo>
                      <a:pt x="170" y="185"/>
                    </a:lnTo>
                    <a:lnTo>
                      <a:pt x="169" y="185"/>
                    </a:lnTo>
                    <a:lnTo>
                      <a:pt x="168" y="185"/>
                    </a:lnTo>
                    <a:lnTo>
                      <a:pt x="167" y="185"/>
                    </a:lnTo>
                    <a:lnTo>
                      <a:pt x="167" y="185"/>
                    </a:lnTo>
                    <a:lnTo>
                      <a:pt x="167" y="184"/>
                    </a:lnTo>
                    <a:lnTo>
                      <a:pt x="166" y="184"/>
                    </a:lnTo>
                    <a:lnTo>
                      <a:pt x="165" y="184"/>
                    </a:lnTo>
                    <a:lnTo>
                      <a:pt x="164" y="184"/>
                    </a:lnTo>
                    <a:lnTo>
                      <a:pt x="164" y="183"/>
                    </a:lnTo>
                    <a:lnTo>
                      <a:pt x="163" y="183"/>
                    </a:lnTo>
                    <a:lnTo>
                      <a:pt x="162" y="183"/>
                    </a:lnTo>
                    <a:lnTo>
                      <a:pt x="161" y="182"/>
                    </a:lnTo>
                    <a:lnTo>
                      <a:pt x="161" y="182"/>
                    </a:lnTo>
                    <a:lnTo>
                      <a:pt x="160" y="182"/>
                    </a:lnTo>
                    <a:lnTo>
                      <a:pt x="159" y="182"/>
                    </a:lnTo>
                    <a:lnTo>
                      <a:pt x="158" y="182"/>
                    </a:lnTo>
                    <a:lnTo>
                      <a:pt x="158" y="182"/>
                    </a:lnTo>
                    <a:lnTo>
                      <a:pt x="158" y="181"/>
                    </a:lnTo>
                    <a:lnTo>
                      <a:pt x="157" y="181"/>
                    </a:lnTo>
                    <a:lnTo>
                      <a:pt x="156" y="181"/>
                    </a:lnTo>
                    <a:lnTo>
                      <a:pt x="155" y="180"/>
                    </a:lnTo>
                    <a:lnTo>
                      <a:pt x="154" y="180"/>
                    </a:lnTo>
                    <a:lnTo>
                      <a:pt x="154" y="179"/>
                    </a:lnTo>
                    <a:lnTo>
                      <a:pt x="153" y="179"/>
                    </a:lnTo>
                    <a:lnTo>
                      <a:pt x="152" y="179"/>
                    </a:lnTo>
                    <a:lnTo>
                      <a:pt x="152" y="179"/>
                    </a:lnTo>
                    <a:lnTo>
                      <a:pt x="151" y="178"/>
                    </a:lnTo>
                    <a:lnTo>
                      <a:pt x="151" y="178"/>
                    </a:lnTo>
                    <a:lnTo>
                      <a:pt x="150" y="177"/>
                    </a:lnTo>
                    <a:lnTo>
                      <a:pt x="149" y="177"/>
                    </a:lnTo>
                    <a:lnTo>
                      <a:pt x="148" y="177"/>
                    </a:lnTo>
                    <a:lnTo>
                      <a:pt x="148" y="176"/>
                    </a:lnTo>
                    <a:lnTo>
                      <a:pt x="148" y="176"/>
                    </a:lnTo>
                    <a:lnTo>
                      <a:pt x="147" y="175"/>
                    </a:lnTo>
                    <a:lnTo>
                      <a:pt x="146" y="175"/>
                    </a:lnTo>
                    <a:lnTo>
                      <a:pt x="145" y="174"/>
                    </a:lnTo>
                    <a:lnTo>
                      <a:pt x="144" y="174"/>
                    </a:lnTo>
                    <a:lnTo>
                      <a:pt x="144" y="173"/>
                    </a:lnTo>
                    <a:lnTo>
                      <a:pt x="143" y="173"/>
                    </a:lnTo>
                    <a:lnTo>
                      <a:pt x="142" y="173"/>
                    </a:lnTo>
                    <a:lnTo>
                      <a:pt x="141" y="173"/>
                    </a:lnTo>
                    <a:lnTo>
                      <a:pt x="140" y="172"/>
                    </a:lnTo>
                    <a:lnTo>
                      <a:pt x="140" y="172"/>
                    </a:lnTo>
                    <a:lnTo>
                      <a:pt x="139" y="171"/>
                    </a:lnTo>
                    <a:lnTo>
                      <a:pt x="139" y="171"/>
                    </a:lnTo>
                    <a:lnTo>
                      <a:pt x="138" y="170"/>
                    </a:lnTo>
                    <a:lnTo>
                      <a:pt x="137" y="170"/>
                    </a:lnTo>
                    <a:lnTo>
                      <a:pt x="137" y="169"/>
                    </a:lnTo>
                    <a:lnTo>
                      <a:pt x="136" y="169"/>
                    </a:lnTo>
                    <a:lnTo>
                      <a:pt x="135" y="168"/>
                    </a:lnTo>
                    <a:lnTo>
                      <a:pt x="134" y="168"/>
                    </a:lnTo>
                    <a:lnTo>
                      <a:pt x="134" y="167"/>
                    </a:lnTo>
                    <a:lnTo>
                      <a:pt x="133" y="166"/>
                    </a:lnTo>
                    <a:lnTo>
                      <a:pt x="132" y="166"/>
                    </a:lnTo>
                    <a:lnTo>
                      <a:pt x="131" y="165"/>
                    </a:lnTo>
                    <a:lnTo>
                      <a:pt x="130" y="165"/>
                    </a:lnTo>
                    <a:lnTo>
                      <a:pt x="130" y="164"/>
                    </a:lnTo>
                    <a:lnTo>
                      <a:pt x="129" y="164"/>
                    </a:lnTo>
                    <a:lnTo>
                      <a:pt x="129" y="163"/>
                    </a:lnTo>
                    <a:lnTo>
                      <a:pt x="128" y="163"/>
                    </a:lnTo>
                    <a:lnTo>
                      <a:pt x="127" y="163"/>
                    </a:lnTo>
                    <a:lnTo>
                      <a:pt x="127" y="162"/>
                    </a:lnTo>
                    <a:lnTo>
                      <a:pt x="126" y="162"/>
                    </a:lnTo>
                    <a:lnTo>
                      <a:pt x="125" y="161"/>
                    </a:lnTo>
                    <a:lnTo>
                      <a:pt x="124" y="160"/>
                    </a:lnTo>
                    <a:lnTo>
                      <a:pt x="123" y="160"/>
                    </a:lnTo>
                    <a:lnTo>
                      <a:pt x="123" y="159"/>
                    </a:lnTo>
                    <a:lnTo>
                      <a:pt x="122" y="158"/>
                    </a:lnTo>
                    <a:lnTo>
                      <a:pt x="120" y="157"/>
                    </a:lnTo>
                    <a:lnTo>
                      <a:pt x="120" y="156"/>
                    </a:lnTo>
                    <a:lnTo>
                      <a:pt x="118" y="155"/>
                    </a:lnTo>
                    <a:lnTo>
                      <a:pt x="116" y="154"/>
                    </a:lnTo>
                    <a:lnTo>
                      <a:pt x="115" y="153"/>
                    </a:lnTo>
                    <a:lnTo>
                      <a:pt x="113" y="152"/>
                    </a:lnTo>
                    <a:lnTo>
                      <a:pt x="112" y="150"/>
                    </a:lnTo>
                    <a:lnTo>
                      <a:pt x="110" y="149"/>
                    </a:lnTo>
                    <a:lnTo>
                      <a:pt x="110" y="148"/>
                    </a:lnTo>
                    <a:lnTo>
                      <a:pt x="108" y="146"/>
                    </a:lnTo>
                    <a:lnTo>
                      <a:pt x="107" y="145"/>
                    </a:lnTo>
                    <a:lnTo>
                      <a:pt x="105" y="144"/>
                    </a:lnTo>
                    <a:lnTo>
                      <a:pt x="103" y="143"/>
                    </a:lnTo>
                    <a:lnTo>
                      <a:pt x="102" y="142"/>
                    </a:lnTo>
                    <a:lnTo>
                      <a:pt x="101" y="140"/>
                    </a:lnTo>
                    <a:lnTo>
                      <a:pt x="100" y="139"/>
                    </a:lnTo>
                    <a:lnTo>
                      <a:pt x="98" y="138"/>
                    </a:lnTo>
                    <a:lnTo>
                      <a:pt x="97" y="136"/>
                    </a:lnTo>
                    <a:lnTo>
                      <a:pt x="95" y="135"/>
                    </a:lnTo>
                    <a:lnTo>
                      <a:pt x="94" y="134"/>
                    </a:lnTo>
                    <a:lnTo>
                      <a:pt x="92" y="133"/>
                    </a:lnTo>
                    <a:lnTo>
                      <a:pt x="91" y="131"/>
                    </a:lnTo>
                    <a:lnTo>
                      <a:pt x="91" y="130"/>
                    </a:lnTo>
                    <a:lnTo>
                      <a:pt x="89" y="129"/>
                    </a:lnTo>
                    <a:lnTo>
                      <a:pt x="88" y="127"/>
                    </a:lnTo>
                    <a:lnTo>
                      <a:pt x="86" y="126"/>
                    </a:lnTo>
                    <a:lnTo>
                      <a:pt x="85" y="125"/>
                    </a:lnTo>
                    <a:lnTo>
                      <a:pt x="83" y="124"/>
                    </a:lnTo>
                    <a:lnTo>
                      <a:pt x="82" y="123"/>
                    </a:lnTo>
                    <a:lnTo>
                      <a:pt x="81" y="121"/>
                    </a:lnTo>
                    <a:lnTo>
                      <a:pt x="81" y="121"/>
                    </a:lnTo>
                    <a:lnTo>
                      <a:pt x="80" y="120"/>
                    </a:lnTo>
                    <a:lnTo>
                      <a:pt x="79" y="118"/>
                    </a:lnTo>
                    <a:lnTo>
                      <a:pt x="78" y="117"/>
                    </a:lnTo>
                    <a:lnTo>
                      <a:pt x="76" y="116"/>
                    </a:lnTo>
                    <a:lnTo>
                      <a:pt x="75" y="115"/>
                    </a:lnTo>
                    <a:lnTo>
                      <a:pt x="74" y="114"/>
                    </a:lnTo>
                    <a:lnTo>
                      <a:pt x="72" y="112"/>
                    </a:lnTo>
                    <a:lnTo>
                      <a:pt x="72" y="111"/>
                    </a:lnTo>
                    <a:lnTo>
                      <a:pt x="71" y="110"/>
                    </a:lnTo>
                    <a:lnTo>
                      <a:pt x="70" y="108"/>
                    </a:lnTo>
                    <a:lnTo>
                      <a:pt x="68" y="107"/>
                    </a:lnTo>
                    <a:lnTo>
                      <a:pt x="67" y="106"/>
                    </a:lnTo>
                    <a:lnTo>
                      <a:pt x="66" y="105"/>
                    </a:lnTo>
                    <a:lnTo>
                      <a:pt x="65" y="104"/>
                    </a:lnTo>
                    <a:lnTo>
                      <a:pt x="64" y="103"/>
                    </a:lnTo>
                    <a:lnTo>
                      <a:pt x="63" y="101"/>
                    </a:lnTo>
                    <a:lnTo>
                      <a:pt x="62" y="100"/>
                    </a:lnTo>
                    <a:lnTo>
                      <a:pt x="61" y="99"/>
                    </a:lnTo>
                    <a:lnTo>
                      <a:pt x="60" y="98"/>
                    </a:lnTo>
                    <a:lnTo>
                      <a:pt x="59" y="97"/>
                    </a:lnTo>
                    <a:lnTo>
                      <a:pt x="58" y="96"/>
                    </a:lnTo>
                    <a:lnTo>
                      <a:pt x="57" y="95"/>
                    </a:lnTo>
                    <a:lnTo>
                      <a:pt x="56" y="94"/>
                    </a:lnTo>
                    <a:lnTo>
                      <a:pt x="55" y="93"/>
                    </a:lnTo>
                    <a:lnTo>
                      <a:pt x="54" y="92"/>
                    </a:lnTo>
                    <a:lnTo>
                      <a:pt x="53" y="91"/>
                    </a:lnTo>
                    <a:lnTo>
                      <a:pt x="53" y="90"/>
                    </a:lnTo>
                    <a:lnTo>
                      <a:pt x="52" y="88"/>
                    </a:lnTo>
                    <a:lnTo>
                      <a:pt x="52" y="87"/>
                    </a:lnTo>
                    <a:lnTo>
                      <a:pt x="51" y="86"/>
                    </a:lnTo>
                    <a:lnTo>
                      <a:pt x="50" y="86"/>
                    </a:lnTo>
                    <a:lnTo>
                      <a:pt x="49" y="85"/>
                    </a:lnTo>
                    <a:lnTo>
                      <a:pt x="48" y="84"/>
                    </a:lnTo>
                    <a:lnTo>
                      <a:pt x="48" y="84"/>
                    </a:lnTo>
                    <a:lnTo>
                      <a:pt x="47" y="83"/>
                    </a:lnTo>
                    <a:lnTo>
                      <a:pt x="46" y="82"/>
                    </a:lnTo>
                    <a:lnTo>
                      <a:pt x="46" y="81"/>
                    </a:lnTo>
                    <a:lnTo>
                      <a:pt x="45" y="80"/>
                    </a:lnTo>
                    <a:lnTo>
                      <a:pt x="44" y="79"/>
                    </a:lnTo>
                    <a:lnTo>
                      <a:pt x="44" y="78"/>
                    </a:lnTo>
                    <a:lnTo>
                      <a:pt x="43" y="78"/>
                    </a:lnTo>
                    <a:lnTo>
                      <a:pt x="43" y="77"/>
                    </a:lnTo>
                    <a:lnTo>
                      <a:pt x="43" y="77"/>
                    </a:lnTo>
                    <a:lnTo>
                      <a:pt x="43" y="77"/>
                    </a:lnTo>
                    <a:lnTo>
                      <a:pt x="42" y="76"/>
                    </a:lnTo>
                    <a:lnTo>
                      <a:pt x="42" y="75"/>
                    </a:lnTo>
                    <a:lnTo>
                      <a:pt x="41" y="74"/>
                    </a:lnTo>
                    <a:lnTo>
                      <a:pt x="41" y="74"/>
                    </a:lnTo>
                    <a:lnTo>
                      <a:pt x="40" y="73"/>
                    </a:lnTo>
                    <a:lnTo>
                      <a:pt x="40" y="72"/>
                    </a:lnTo>
                    <a:lnTo>
                      <a:pt x="39" y="71"/>
                    </a:lnTo>
                    <a:lnTo>
                      <a:pt x="39" y="71"/>
                    </a:lnTo>
                    <a:lnTo>
                      <a:pt x="38" y="70"/>
                    </a:lnTo>
                    <a:lnTo>
                      <a:pt x="38" y="69"/>
                    </a:lnTo>
                    <a:lnTo>
                      <a:pt x="37" y="68"/>
                    </a:lnTo>
                    <a:lnTo>
                      <a:pt x="37" y="68"/>
                    </a:lnTo>
                    <a:lnTo>
                      <a:pt x="36" y="67"/>
                    </a:lnTo>
                    <a:lnTo>
                      <a:pt x="35" y="67"/>
                    </a:lnTo>
                    <a:lnTo>
                      <a:pt x="35" y="65"/>
                    </a:lnTo>
                    <a:lnTo>
                      <a:pt x="34" y="64"/>
                    </a:lnTo>
                    <a:lnTo>
                      <a:pt x="34" y="62"/>
                    </a:lnTo>
                    <a:lnTo>
                      <a:pt x="34" y="62"/>
                    </a:lnTo>
                    <a:lnTo>
                      <a:pt x="33" y="61"/>
                    </a:lnTo>
                    <a:lnTo>
                      <a:pt x="31" y="58"/>
                    </a:lnTo>
                    <a:lnTo>
                      <a:pt x="30" y="56"/>
                    </a:lnTo>
                    <a:lnTo>
                      <a:pt x="29" y="55"/>
                    </a:lnTo>
                    <a:lnTo>
                      <a:pt x="28" y="53"/>
                    </a:lnTo>
                    <a:lnTo>
                      <a:pt x="27" y="52"/>
                    </a:lnTo>
                    <a:lnTo>
                      <a:pt x="27" y="51"/>
                    </a:lnTo>
                    <a:lnTo>
                      <a:pt x="26" y="49"/>
                    </a:lnTo>
                    <a:lnTo>
                      <a:pt x="25" y="48"/>
                    </a:lnTo>
                    <a:lnTo>
                      <a:pt x="25" y="48"/>
                    </a:lnTo>
                    <a:lnTo>
                      <a:pt x="24" y="48"/>
                    </a:lnTo>
                    <a:lnTo>
                      <a:pt x="24" y="47"/>
                    </a:lnTo>
                    <a:lnTo>
                      <a:pt x="24" y="46"/>
                    </a:lnTo>
                    <a:lnTo>
                      <a:pt x="24" y="46"/>
                    </a:lnTo>
                    <a:lnTo>
                      <a:pt x="23" y="45"/>
                    </a:lnTo>
                    <a:lnTo>
                      <a:pt x="23" y="44"/>
                    </a:lnTo>
                    <a:lnTo>
                      <a:pt x="23" y="44"/>
                    </a:lnTo>
                    <a:lnTo>
                      <a:pt x="22" y="43"/>
                    </a:lnTo>
                    <a:lnTo>
                      <a:pt x="22" y="42"/>
                    </a:lnTo>
                    <a:lnTo>
                      <a:pt x="21" y="42"/>
                    </a:lnTo>
                    <a:lnTo>
                      <a:pt x="21" y="41"/>
                    </a:lnTo>
                    <a:lnTo>
                      <a:pt x="20" y="41"/>
                    </a:lnTo>
                    <a:lnTo>
                      <a:pt x="20" y="40"/>
                    </a:lnTo>
                    <a:lnTo>
                      <a:pt x="20" y="39"/>
                    </a:lnTo>
                    <a:lnTo>
                      <a:pt x="19" y="39"/>
                    </a:lnTo>
                    <a:lnTo>
                      <a:pt x="19" y="38"/>
                    </a:lnTo>
                    <a:lnTo>
                      <a:pt x="18" y="38"/>
                    </a:lnTo>
                    <a:lnTo>
                      <a:pt x="18" y="38"/>
                    </a:lnTo>
                    <a:lnTo>
                      <a:pt x="17" y="37"/>
                    </a:lnTo>
                    <a:lnTo>
                      <a:pt x="17" y="37"/>
                    </a:lnTo>
                    <a:lnTo>
                      <a:pt x="17" y="37"/>
                    </a:lnTo>
                    <a:lnTo>
                      <a:pt x="16" y="36"/>
                    </a:lnTo>
                    <a:lnTo>
                      <a:pt x="15" y="35"/>
                    </a:lnTo>
                    <a:lnTo>
                      <a:pt x="14" y="34"/>
                    </a:lnTo>
                    <a:lnTo>
                      <a:pt x="14" y="32"/>
                    </a:lnTo>
                    <a:lnTo>
                      <a:pt x="12" y="30"/>
                    </a:lnTo>
                    <a:lnTo>
                      <a:pt x="11" y="29"/>
                    </a:lnTo>
                    <a:lnTo>
                      <a:pt x="11" y="29"/>
                    </a:lnTo>
                    <a:lnTo>
                      <a:pt x="10" y="29"/>
                    </a:lnTo>
                    <a:lnTo>
                      <a:pt x="10" y="28"/>
                    </a:lnTo>
                    <a:lnTo>
                      <a:pt x="9" y="27"/>
                    </a:lnTo>
                    <a:lnTo>
                      <a:pt x="8" y="26"/>
                    </a:lnTo>
                    <a:lnTo>
                      <a:pt x="7" y="25"/>
                    </a:lnTo>
                    <a:lnTo>
                      <a:pt x="7" y="24"/>
                    </a:lnTo>
                    <a:lnTo>
                      <a:pt x="6" y="23"/>
                    </a:lnTo>
                    <a:lnTo>
                      <a:pt x="5" y="22"/>
                    </a:lnTo>
                    <a:lnTo>
                      <a:pt x="5" y="21"/>
                    </a:lnTo>
                    <a:lnTo>
                      <a:pt x="5" y="20"/>
                    </a:lnTo>
                    <a:lnTo>
                      <a:pt x="5" y="20"/>
                    </a:lnTo>
                    <a:lnTo>
                      <a:pt x="4" y="19"/>
                    </a:lnTo>
                    <a:lnTo>
                      <a:pt x="4" y="19"/>
                    </a:lnTo>
                    <a:lnTo>
                      <a:pt x="4" y="19"/>
                    </a:lnTo>
                    <a:lnTo>
                      <a:pt x="3" y="19"/>
                    </a:lnTo>
                    <a:lnTo>
                      <a:pt x="3" y="19"/>
                    </a:lnTo>
                    <a:lnTo>
                      <a:pt x="3" y="18"/>
                    </a:lnTo>
                    <a:lnTo>
                      <a:pt x="3" y="18"/>
                    </a:lnTo>
                    <a:lnTo>
                      <a:pt x="2" y="17"/>
                    </a:lnTo>
                    <a:lnTo>
                      <a:pt x="2" y="17"/>
                    </a:lnTo>
                    <a:lnTo>
                      <a:pt x="2" y="16"/>
                    </a:lnTo>
                    <a:lnTo>
                      <a:pt x="1" y="15"/>
                    </a:lnTo>
                    <a:lnTo>
                      <a:pt x="1" y="15"/>
                    </a:lnTo>
                    <a:lnTo>
                      <a:pt x="1" y="14"/>
                    </a:lnTo>
                    <a:lnTo>
                      <a:pt x="1" y="14"/>
                    </a:lnTo>
                    <a:lnTo>
                      <a:pt x="1" y="13"/>
                    </a:lnTo>
                    <a:lnTo>
                      <a:pt x="0" y="12"/>
                    </a:lnTo>
                    <a:lnTo>
                      <a:pt x="0" y="11"/>
                    </a:lnTo>
                    <a:lnTo>
                      <a:pt x="0" y="10"/>
                    </a:lnTo>
                    <a:lnTo>
                      <a:pt x="1" y="9"/>
                    </a:lnTo>
                    <a:lnTo>
                      <a:pt x="1" y="7"/>
                    </a:lnTo>
                    <a:lnTo>
                      <a:pt x="2" y="5"/>
                    </a:lnTo>
                    <a:lnTo>
                      <a:pt x="3" y="4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5" y="2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6" y="1"/>
                    </a:lnTo>
                    <a:lnTo>
                      <a:pt x="8" y="0"/>
                    </a:lnTo>
                    <a:lnTo>
                      <a:pt x="9" y="0"/>
                    </a:lnTo>
                    <a:lnTo>
                      <a:pt x="10" y="0"/>
                    </a:lnTo>
                    <a:lnTo>
                      <a:pt x="17" y="3"/>
                    </a:lnTo>
                    <a:lnTo>
                      <a:pt x="21" y="9"/>
                    </a:lnTo>
                    <a:lnTo>
                      <a:pt x="21" y="9"/>
                    </a:lnTo>
                    <a:lnTo>
                      <a:pt x="21" y="9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0" y="7"/>
                    </a:lnTo>
                    <a:close/>
                    <a:moveTo>
                      <a:pt x="41" y="34"/>
                    </a:moveTo>
                    <a:lnTo>
                      <a:pt x="41" y="35"/>
                    </a:lnTo>
                    <a:lnTo>
                      <a:pt x="42" y="36"/>
                    </a:lnTo>
                    <a:lnTo>
                      <a:pt x="42" y="37"/>
                    </a:lnTo>
                    <a:lnTo>
                      <a:pt x="43" y="37"/>
                    </a:lnTo>
                    <a:lnTo>
                      <a:pt x="43" y="38"/>
                    </a:lnTo>
                    <a:lnTo>
                      <a:pt x="43" y="38"/>
                    </a:lnTo>
                    <a:lnTo>
                      <a:pt x="44" y="40"/>
                    </a:lnTo>
                    <a:lnTo>
                      <a:pt x="45" y="41"/>
                    </a:lnTo>
                    <a:lnTo>
                      <a:pt x="46" y="43"/>
                    </a:lnTo>
                    <a:lnTo>
                      <a:pt x="47" y="44"/>
                    </a:lnTo>
                    <a:lnTo>
                      <a:pt x="47" y="46"/>
                    </a:lnTo>
                    <a:lnTo>
                      <a:pt x="49" y="48"/>
                    </a:lnTo>
                    <a:lnTo>
                      <a:pt x="51" y="50"/>
                    </a:lnTo>
                    <a:lnTo>
                      <a:pt x="51" y="51"/>
                    </a:lnTo>
                    <a:lnTo>
                      <a:pt x="52" y="52"/>
                    </a:lnTo>
                    <a:lnTo>
                      <a:pt x="52" y="53"/>
                    </a:lnTo>
                    <a:lnTo>
                      <a:pt x="53" y="54"/>
                    </a:lnTo>
                    <a:lnTo>
                      <a:pt x="53" y="56"/>
                    </a:lnTo>
                    <a:lnTo>
                      <a:pt x="54" y="57"/>
                    </a:lnTo>
                    <a:lnTo>
                      <a:pt x="54" y="58"/>
                    </a:lnTo>
                    <a:lnTo>
                      <a:pt x="55" y="58"/>
                    </a:lnTo>
                    <a:lnTo>
                      <a:pt x="55" y="58"/>
                    </a:lnTo>
                    <a:lnTo>
                      <a:pt x="55" y="59"/>
                    </a:lnTo>
                    <a:lnTo>
                      <a:pt x="56" y="59"/>
                    </a:lnTo>
                    <a:lnTo>
                      <a:pt x="56" y="60"/>
                    </a:lnTo>
                    <a:lnTo>
                      <a:pt x="57" y="61"/>
                    </a:lnTo>
                    <a:lnTo>
                      <a:pt x="57" y="61"/>
                    </a:lnTo>
                    <a:lnTo>
                      <a:pt x="57" y="62"/>
                    </a:lnTo>
                    <a:lnTo>
                      <a:pt x="58" y="62"/>
                    </a:lnTo>
                    <a:lnTo>
                      <a:pt x="58" y="63"/>
                    </a:lnTo>
                    <a:lnTo>
                      <a:pt x="59" y="64"/>
                    </a:lnTo>
                    <a:lnTo>
                      <a:pt x="59" y="64"/>
                    </a:lnTo>
                    <a:lnTo>
                      <a:pt x="60" y="65"/>
                    </a:lnTo>
                    <a:lnTo>
                      <a:pt x="60" y="66"/>
                    </a:lnTo>
                    <a:lnTo>
                      <a:pt x="61" y="66"/>
                    </a:lnTo>
                    <a:lnTo>
                      <a:pt x="61" y="67"/>
                    </a:lnTo>
                    <a:lnTo>
                      <a:pt x="62" y="67"/>
                    </a:lnTo>
                    <a:lnTo>
                      <a:pt x="62" y="67"/>
                    </a:lnTo>
                    <a:lnTo>
                      <a:pt x="62" y="68"/>
                    </a:lnTo>
                    <a:lnTo>
                      <a:pt x="62" y="69"/>
                    </a:lnTo>
                    <a:lnTo>
                      <a:pt x="63" y="70"/>
                    </a:lnTo>
                    <a:lnTo>
                      <a:pt x="64" y="70"/>
                    </a:lnTo>
                    <a:lnTo>
                      <a:pt x="64" y="71"/>
                    </a:lnTo>
                    <a:lnTo>
                      <a:pt x="65" y="72"/>
                    </a:lnTo>
                    <a:lnTo>
                      <a:pt x="66" y="73"/>
                    </a:lnTo>
                    <a:lnTo>
                      <a:pt x="66" y="74"/>
                    </a:lnTo>
                    <a:lnTo>
                      <a:pt x="67" y="75"/>
                    </a:lnTo>
                    <a:lnTo>
                      <a:pt x="68" y="76"/>
                    </a:lnTo>
                    <a:lnTo>
                      <a:pt x="69" y="77"/>
                    </a:lnTo>
                    <a:lnTo>
                      <a:pt x="70" y="77"/>
                    </a:lnTo>
                    <a:lnTo>
                      <a:pt x="71" y="78"/>
                    </a:lnTo>
                    <a:lnTo>
                      <a:pt x="72" y="79"/>
                    </a:lnTo>
                    <a:lnTo>
                      <a:pt x="72" y="80"/>
                    </a:lnTo>
                    <a:lnTo>
                      <a:pt x="72" y="81"/>
                    </a:lnTo>
                    <a:lnTo>
                      <a:pt x="73" y="82"/>
                    </a:lnTo>
                    <a:lnTo>
                      <a:pt x="74" y="84"/>
                    </a:lnTo>
                    <a:lnTo>
                      <a:pt x="75" y="85"/>
                    </a:lnTo>
                    <a:lnTo>
                      <a:pt x="76" y="86"/>
                    </a:lnTo>
                    <a:lnTo>
                      <a:pt x="77" y="86"/>
                    </a:lnTo>
                    <a:lnTo>
                      <a:pt x="79" y="87"/>
                    </a:lnTo>
                    <a:lnTo>
                      <a:pt x="80" y="89"/>
                    </a:lnTo>
                    <a:lnTo>
                      <a:pt x="81" y="90"/>
                    </a:lnTo>
                    <a:lnTo>
                      <a:pt x="81" y="91"/>
                    </a:lnTo>
                    <a:lnTo>
                      <a:pt x="82" y="92"/>
                    </a:lnTo>
                    <a:lnTo>
                      <a:pt x="83" y="94"/>
                    </a:lnTo>
                    <a:lnTo>
                      <a:pt x="84" y="95"/>
                    </a:lnTo>
                    <a:lnTo>
                      <a:pt x="86" y="96"/>
                    </a:lnTo>
                    <a:lnTo>
                      <a:pt x="87" y="96"/>
                    </a:lnTo>
                    <a:lnTo>
                      <a:pt x="88" y="98"/>
                    </a:lnTo>
                    <a:lnTo>
                      <a:pt x="89" y="99"/>
                    </a:lnTo>
                    <a:lnTo>
                      <a:pt x="91" y="100"/>
                    </a:lnTo>
                    <a:lnTo>
                      <a:pt x="91" y="102"/>
                    </a:lnTo>
                    <a:lnTo>
                      <a:pt x="92" y="103"/>
                    </a:lnTo>
                    <a:lnTo>
                      <a:pt x="93" y="104"/>
                    </a:lnTo>
                    <a:lnTo>
                      <a:pt x="95" y="106"/>
                    </a:lnTo>
                    <a:lnTo>
                      <a:pt x="96" y="106"/>
                    </a:lnTo>
                    <a:lnTo>
                      <a:pt x="96" y="106"/>
                    </a:lnTo>
                    <a:lnTo>
                      <a:pt x="97" y="108"/>
                    </a:lnTo>
                    <a:lnTo>
                      <a:pt x="99" y="109"/>
                    </a:lnTo>
                    <a:lnTo>
                      <a:pt x="100" y="110"/>
                    </a:lnTo>
                    <a:lnTo>
                      <a:pt x="101" y="112"/>
                    </a:lnTo>
                    <a:lnTo>
                      <a:pt x="102" y="113"/>
                    </a:lnTo>
                    <a:lnTo>
                      <a:pt x="103" y="114"/>
                    </a:lnTo>
                    <a:lnTo>
                      <a:pt x="105" y="115"/>
                    </a:lnTo>
                    <a:lnTo>
                      <a:pt x="106" y="116"/>
                    </a:lnTo>
                    <a:lnTo>
                      <a:pt x="107" y="117"/>
                    </a:lnTo>
                    <a:lnTo>
                      <a:pt x="109" y="119"/>
                    </a:lnTo>
                    <a:lnTo>
                      <a:pt x="110" y="120"/>
                    </a:lnTo>
                    <a:lnTo>
                      <a:pt x="111" y="122"/>
                    </a:lnTo>
                    <a:lnTo>
                      <a:pt x="112" y="123"/>
                    </a:lnTo>
                    <a:lnTo>
                      <a:pt x="113" y="124"/>
                    </a:lnTo>
                    <a:lnTo>
                      <a:pt x="115" y="125"/>
                    </a:lnTo>
                    <a:lnTo>
                      <a:pt x="116" y="126"/>
                    </a:lnTo>
                    <a:lnTo>
                      <a:pt x="118" y="127"/>
                    </a:lnTo>
                    <a:lnTo>
                      <a:pt x="119" y="129"/>
                    </a:lnTo>
                    <a:lnTo>
                      <a:pt x="120" y="130"/>
                    </a:lnTo>
                    <a:lnTo>
                      <a:pt x="121" y="131"/>
                    </a:lnTo>
                    <a:lnTo>
                      <a:pt x="123" y="132"/>
                    </a:lnTo>
                    <a:lnTo>
                      <a:pt x="124" y="134"/>
                    </a:lnTo>
                    <a:lnTo>
                      <a:pt x="126" y="134"/>
                    </a:lnTo>
                    <a:lnTo>
                      <a:pt x="127" y="135"/>
                    </a:lnTo>
                    <a:lnTo>
                      <a:pt x="129" y="136"/>
                    </a:lnTo>
                    <a:lnTo>
                      <a:pt x="129" y="138"/>
                    </a:lnTo>
                    <a:lnTo>
                      <a:pt x="131" y="139"/>
                    </a:lnTo>
                    <a:lnTo>
                      <a:pt x="132" y="140"/>
                    </a:lnTo>
                    <a:lnTo>
                      <a:pt x="134" y="141"/>
                    </a:lnTo>
                    <a:lnTo>
                      <a:pt x="135" y="143"/>
                    </a:lnTo>
                    <a:lnTo>
                      <a:pt x="136" y="143"/>
                    </a:lnTo>
                    <a:lnTo>
                      <a:pt x="136" y="144"/>
                    </a:lnTo>
                    <a:lnTo>
                      <a:pt x="137" y="144"/>
                    </a:lnTo>
                    <a:lnTo>
                      <a:pt x="138" y="144"/>
                    </a:lnTo>
                    <a:lnTo>
                      <a:pt x="139" y="144"/>
                    </a:lnTo>
                    <a:lnTo>
                      <a:pt x="139" y="145"/>
                    </a:lnTo>
                    <a:lnTo>
                      <a:pt x="139" y="146"/>
                    </a:lnTo>
                    <a:lnTo>
                      <a:pt x="140" y="146"/>
                    </a:lnTo>
                    <a:lnTo>
                      <a:pt x="141" y="147"/>
                    </a:lnTo>
                    <a:lnTo>
                      <a:pt x="141" y="147"/>
                    </a:lnTo>
                    <a:lnTo>
                      <a:pt x="142" y="148"/>
                    </a:lnTo>
                    <a:lnTo>
                      <a:pt x="143" y="148"/>
                    </a:lnTo>
                    <a:lnTo>
                      <a:pt x="144" y="149"/>
                    </a:lnTo>
                    <a:lnTo>
                      <a:pt x="144" y="149"/>
                    </a:lnTo>
                    <a:lnTo>
                      <a:pt x="145" y="150"/>
                    </a:lnTo>
                    <a:lnTo>
                      <a:pt x="146" y="150"/>
                    </a:lnTo>
                    <a:lnTo>
                      <a:pt x="146" y="151"/>
                    </a:lnTo>
                    <a:lnTo>
                      <a:pt x="147" y="151"/>
                    </a:lnTo>
                    <a:lnTo>
                      <a:pt x="148" y="152"/>
                    </a:lnTo>
                    <a:lnTo>
                      <a:pt x="148" y="152"/>
                    </a:lnTo>
                    <a:lnTo>
                      <a:pt x="148" y="153"/>
                    </a:lnTo>
                    <a:lnTo>
                      <a:pt x="149" y="153"/>
                    </a:lnTo>
                    <a:lnTo>
                      <a:pt x="150" y="154"/>
                    </a:lnTo>
                    <a:lnTo>
                      <a:pt x="150" y="154"/>
                    </a:lnTo>
                    <a:lnTo>
                      <a:pt x="151" y="154"/>
                    </a:lnTo>
                    <a:lnTo>
                      <a:pt x="152" y="154"/>
                    </a:lnTo>
                    <a:lnTo>
                      <a:pt x="152" y="155"/>
                    </a:lnTo>
                    <a:lnTo>
                      <a:pt x="153" y="155"/>
                    </a:lnTo>
                    <a:lnTo>
                      <a:pt x="154" y="155"/>
                    </a:lnTo>
                    <a:lnTo>
                      <a:pt x="155" y="156"/>
                    </a:lnTo>
                    <a:lnTo>
                      <a:pt x="155" y="156"/>
                    </a:lnTo>
                    <a:lnTo>
                      <a:pt x="156" y="157"/>
                    </a:lnTo>
                    <a:lnTo>
                      <a:pt x="157" y="157"/>
                    </a:lnTo>
                    <a:lnTo>
                      <a:pt x="157" y="157"/>
                    </a:lnTo>
                    <a:lnTo>
                      <a:pt x="158" y="158"/>
                    </a:lnTo>
                    <a:lnTo>
                      <a:pt x="158" y="158"/>
                    </a:lnTo>
                    <a:lnTo>
                      <a:pt x="158" y="159"/>
                    </a:lnTo>
                    <a:lnTo>
                      <a:pt x="159" y="159"/>
                    </a:lnTo>
                    <a:lnTo>
                      <a:pt x="160" y="159"/>
                    </a:lnTo>
                    <a:lnTo>
                      <a:pt x="160" y="160"/>
                    </a:lnTo>
                    <a:lnTo>
                      <a:pt x="161" y="160"/>
                    </a:lnTo>
                    <a:lnTo>
                      <a:pt x="161" y="160"/>
                    </a:lnTo>
                    <a:lnTo>
                      <a:pt x="162" y="160"/>
                    </a:lnTo>
                    <a:lnTo>
                      <a:pt x="162" y="161"/>
                    </a:lnTo>
                    <a:lnTo>
                      <a:pt x="163" y="161"/>
                    </a:lnTo>
                    <a:lnTo>
                      <a:pt x="164" y="161"/>
                    </a:lnTo>
                    <a:lnTo>
                      <a:pt x="164" y="162"/>
                    </a:lnTo>
                    <a:lnTo>
                      <a:pt x="165" y="162"/>
                    </a:lnTo>
                    <a:lnTo>
                      <a:pt x="165" y="162"/>
                    </a:lnTo>
                    <a:lnTo>
                      <a:pt x="166" y="163"/>
                    </a:lnTo>
                    <a:lnTo>
                      <a:pt x="167" y="163"/>
                    </a:lnTo>
                    <a:lnTo>
                      <a:pt x="167" y="163"/>
                    </a:lnTo>
                    <a:lnTo>
                      <a:pt x="167" y="163"/>
                    </a:lnTo>
                    <a:lnTo>
                      <a:pt x="168" y="163"/>
                    </a:lnTo>
                    <a:lnTo>
                      <a:pt x="168" y="163"/>
                    </a:lnTo>
                    <a:lnTo>
                      <a:pt x="169" y="163"/>
                    </a:lnTo>
                    <a:lnTo>
                      <a:pt x="169" y="163"/>
                    </a:lnTo>
                    <a:lnTo>
                      <a:pt x="170" y="164"/>
                    </a:lnTo>
                    <a:lnTo>
                      <a:pt x="171" y="164"/>
                    </a:lnTo>
                    <a:lnTo>
                      <a:pt x="171" y="164"/>
                    </a:lnTo>
                    <a:lnTo>
                      <a:pt x="172" y="164"/>
                    </a:lnTo>
                    <a:lnTo>
                      <a:pt x="172" y="164"/>
                    </a:lnTo>
                    <a:lnTo>
                      <a:pt x="173" y="165"/>
                    </a:lnTo>
                    <a:lnTo>
                      <a:pt x="173" y="165"/>
                    </a:lnTo>
                    <a:lnTo>
                      <a:pt x="174" y="165"/>
                    </a:lnTo>
                    <a:lnTo>
                      <a:pt x="174" y="165"/>
                    </a:lnTo>
                    <a:lnTo>
                      <a:pt x="175" y="165"/>
                    </a:lnTo>
                    <a:lnTo>
                      <a:pt x="175" y="165"/>
                    </a:lnTo>
                    <a:lnTo>
                      <a:pt x="176" y="166"/>
                    </a:lnTo>
                    <a:lnTo>
                      <a:pt x="176" y="166"/>
                    </a:lnTo>
                    <a:lnTo>
                      <a:pt x="177" y="166"/>
                    </a:lnTo>
                    <a:lnTo>
                      <a:pt x="177" y="166"/>
                    </a:lnTo>
                    <a:lnTo>
                      <a:pt x="177" y="166"/>
                    </a:lnTo>
                    <a:lnTo>
                      <a:pt x="177" y="166"/>
                    </a:lnTo>
                    <a:lnTo>
                      <a:pt x="178" y="166"/>
                    </a:lnTo>
                    <a:lnTo>
                      <a:pt x="178" y="166"/>
                    </a:lnTo>
                    <a:lnTo>
                      <a:pt x="179" y="166"/>
                    </a:lnTo>
                    <a:lnTo>
                      <a:pt x="179" y="166"/>
                    </a:lnTo>
                    <a:lnTo>
                      <a:pt x="180" y="166"/>
                    </a:lnTo>
                    <a:lnTo>
                      <a:pt x="180" y="166"/>
                    </a:lnTo>
                    <a:lnTo>
                      <a:pt x="181" y="166"/>
                    </a:lnTo>
                    <a:lnTo>
                      <a:pt x="181" y="166"/>
                    </a:lnTo>
                    <a:lnTo>
                      <a:pt x="181" y="166"/>
                    </a:lnTo>
                    <a:lnTo>
                      <a:pt x="182" y="166"/>
                    </a:lnTo>
                    <a:lnTo>
                      <a:pt x="182" y="166"/>
                    </a:lnTo>
                    <a:lnTo>
                      <a:pt x="182" y="166"/>
                    </a:lnTo>
                    <a:lnTo>
                      <a:pt x="183" y="166"/>
                    </a:lnTo>
                    <a:lnTo>
                      <a:pt x="183" y="166"/>
                    </a:lnTo>
                    <a:lnTo>
                      <a:pt x="184" y="166"/>
                    </a:lnTo>
                    <a:lnTo>
                      <a:pt x="184" y="166"/>
                    </a:lnTo>
                    <a:lnTo>
                      <a:pt x="184" y="166"/>
                    </a:lnTo>
                    <a:lnTo>
                      <a:pt x="185" y="166"/>
                    </a:lnTo>
                    <a:lnTo>
                      <a:pt x="185" y="166"/>
                    </a:lnTo>
                    <a:lnTo>
                      <a:pt x="185" y="166"/>
                    </a:lnTo>
                    <a:lnTo>
                      <a:pt x="185" y="166"/>
                    </a:lnTo>
                    <a:lnTo>
                      <a:pt x="185" y="166"/>
                    </a:lnTo>
                    <a:lnTo>
                      <a:pt x="186" y="166"/>
                    </a:lnTo>
                    <a:lnTo>
                      <a:pt x="186" y="166"/>
                    </a:lnTo>
                    <a:lnTo>
                      <a:pt x="186" y="166"/>
                    </a:lnTo>
                    <a:lnTo>
                      <a:pt x="186" y="166"/>
                    </a:lnTo>
                    <a:lnTo>
                      <a:pt x="186" y="166"/>
                    </a:lnTo>
                    <a:lnTo>
                      <a:pt x="186" y="166"/>
                    </a:lnTo>
                    <a:lnTo>
                      <a:pt x="186" y="166"/>
                    </a:lnTo>
                    <a:lnTo>
                      <a:pt x="187" y="166"/>
                    </a:lnTo>
                    <a:lnTo>
                      <a:pt x="187" y="166"/>
                    </a:lnTo>
                    <a:lnTo>
                      <a:pt x="187" y="166"/>
                    </a:lnTo>
                    <a:lnTo>
                      <a:pt x="187" y="166"/>
                    </a:lnTo>
                    <a:lnTo>
                      <a:pt x="187" y="166"/>
                    </a:lnTo>
                    <a:lnTo>
                      <a:pt x="187" y="166"/>
                    </a:lnTo>
                    <a:lnTo>
                      <a:pt x="187" y="166"/>
                    </a:lnTo>
                    <a:lnTo>
                      <a:pt x="187" y="166"/>
                    </a:lnTo>
                    <a:lnTo>
                      <a:pt x="187" y="166"/>
                    </a:lnTo>
                    <a:lnTo>
                      <a:pt x="187" y="166"/>
                    </a:lnTo>
                    <a:lnTo>
                      <a:pt x="187" y="165"/>
                    </a:lnTo>
                    <a:lnTo>
                      <a:pt x="187" y="165"/>
                    </a:lnTo>
                    <a:lnTo>
                      <a:pt x="187" y="165"/>
                    </a:lnTo>
                    <a:lnTo>
                      <a:pt x="187" y="165"/>
                    </a:lnTo>
                    <a:lnTo>
                      <a:pt x="187" y="165"/>
                    </a:lnTo>
                    <a:lnTo>
                      <a:pt x="187" y="165"/>
                    </a:lnTo>
                    <a:lnTo>
                      <a:pt x="188" y="165"/>
                    </a:lnTo>
                    <a:lnTo>
                      <a:pt x="188" y="165"/>
                    </a:lnTo>
                    <a:lnTo>
                      <a:pt x="188" y="165"/>
                    </a:lnTo>
                    <a:lnTo>
                      <a:pt x="188" y="165"/>
                    </a:lnTo>
                    <a:lnTo>
                      <a:pt x="188" y="165"/>
                    </a:lnTo>
                    <a:lnTo>
                      <a:pt x="188" y="165"/>
                    </a:lnTo>
                    <a:lnTo>
                      <a:pt x="188" y="165"/>
                    </a:lnTo>
                    <a:lnTo>
                      <a:pt x="188" y="165"/>
                    </a:lnTo>
                    <a:lnTo>
                      <a:pt x="188" y="165"/>
                    </a:lnTo>
                    <a:lnTo>
                      <a:pt x="189" y="165"/>
                    </a:lnTo>
                    <a:lnTo>
                      <a:pt x="189" y="164"/>
                    </a:lnTo>
                    <a:lnTo>
                      <a:pt x="189" y="164"/>
                    </a:lnTo>
                    <a:lnTo>
                      <a:pt x="189" y="164"/>
                    </a:lnTo>
                    <a:lnTo>
                      <a:pt x="189" y="164"/>
                    </a:lnTo>
                    <a:lnTo>
                      <a:pt x="189" y="164"/>
                    </a:lnTo>
                    <a:lnTo>
                      <a:pt x="189" y="164"/>
                    </a:lnTo>
                    <a:lnTo>
                      <a:pt x="189" y="164"/>
                    </a:lnTo>
                    <a:lnTo>
                      <a:pt x="189" y="164"/>
                    </a:lnTo>
                    <a:lnTo>
                      <a:pt x="189" y="164"/>
                    </a:lnTo>
                    <a:lnTo>
                      <a:pt x="190" y="164"/>
                    </a:lnTo>
                    <a:lnTo>
                      <a:pt x="190" y="164"/>
                    </a:lnTo>
                    <a:lnTo>
                      <a:pt x="190" y="164"/>
                    </a:lnTo>
                    <a:lnTo>
                      <a:pt x="190" y="164"/>
                    </a:lnTo>
                    <a:lnTo>
                      <a:pt x="190" y="163"/>
                    </a:lnTo>
                    <a:lnTo>
                      <a:pt x="190" y="163"/>
                    </a:lnTo>
                    <a:lnTo>
                      <a:pt x="190" y="163"/>
                    </a:lnTo>
                    <a:lnTo>
                      <a:pt x="190" y="163"/>
                    </a:lnTo>
                    <a:lnTo>
                      <a:pt x="190" y="163"/>
                    </a:lnTo>
                    <a:lnTo>
                      <a:pt x="190" y="163"/>
                    </a:lnTo>
                    <a:lnTo>
                      <a:pt x="190" y="163"/>
                    </a:lnTo>
                    <a:lnTo>
                      <a:pt x="190" y="163"/>
                    </a:lnTo>
                    <a:lnTo>
                      <a:pt x="190" y="163"/>
                    </a:lnTo>
                    <a:lnTo>
                      <a:pt x="190" y="163"/>
                    </a:lnTo>
                    <a:lnTo>
                      <a:pt x="190" y="163"/>
                    </a:lnTo>
                    <a:lnTo>
                      <a:pt x="190" y="163"/>
                    </a:lnTo>
                    <a:lnTo>
                      <a:pt x="190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2"/>
                    </a:lnTo>
                    <a:lnTo>
                      <a:pt x="191" y="162"/>
                    </a:lnTo>
                    <a:lnTo>
                      <a:pt x="191" y="162"/>
                    </a:lnTo>
                    <a:lnTo>
                      <a:pt x="191" y="162"/>
                    </a:lnTo>
                    <a:lnTo>
                      <a:pt x="191" y="162"/>
                    </a:lnTo>
                    <a:lnTo>
                      <a:pt x="191" y="162"/>
                    </a:lnTo>
                    <a:lnTo>
                      <a:pt x="191" y="162"/>
                    </a:lnTo>
                    <a:lnTo>
                      <a:pt x="191" y="162"/>
                    </a:lnTo>
                    <a:lnTo>
                      <a:pt x="191" y="162"/>
                    </a:lnTo>
                    <a:lnTo>
                      <a:pt x="191" y="162"/>
                    </a:lnTo>
                    <a:lnTo>
                      <a:pt x="191" y="162"/>
                    </a:lnTo>
                    <a:lnTo>
                      <a:pt x="191" y="162"/>
                    </a:lnTo>
                    <a:lnTo>
                      <a:pt x="191" y="162"/>
                    </a:lnTo>
                    <a:lnTo>
                      <a:pt x="191" y="161"/>
                    </a:lnTo>
                    <a:lnTo>
                      <a:pt x="191" y="161"/>
                    </a:lnTo>
                    <a:lnTo>
                      <a:pt x="191" y="161"/>
                    </a:lnTo>
                    <a:lnTo>
                      <a:pt x="191" y="161"/>
                    </a:lnTo>
                    <a:lnTo>
                      <a:pt x="191" y="161"/>
                    </a:lnTo>
                    <a:lnTo>
                      <a:pt x="191" y="161"/>
                    </a:lnTo>
                    <a:lnTo>
                      <a:pt x="191" y="161"/>
                    </a:lnTo>
                    <a:lnTo>
                      <a:pt x="191" y="161"/>
                    </a:lnTo>
                    <a:lnTo>
                      <a:pt x="191" y="160"/>
                    </a:lnTo>
                    <a:lnTo>
                      <a:pt x="191" y="160"/>
                    </a:lnTo>
                    <a:lnTo>
                      <a:pt x="191" y="160"/>
                    </a:lnTo>
                    <a:lnTo>
                      <a:pt x="191" y="160"/>
                    </a:lnTo>
                    <a:lnTo>
                      <a:pt x="191" y="159"/>
                    </a:lnTo>
                    <a:lnTo>
                      <a:pt x="191" y="159"/>
                    </a:lnTo>
                    <a:lnTo>
                      <a:pt x="191" y="159"/>
                    </a:lnTo>
                    <a:lnTo>
                      <a:pt x="191" y="158"/>
                    </a:lnTo>
                    <a:lnTo>
                      <a:pt x="191" y="158"/>
                    </a:lnTo>
                    <a:lnTo>
                      <a:pt x="191" y="158"/>
                    </a:lnTo>
                    <a:lnTo>
                      <a:pt x="191" y="157"/>
                    </a:lnTo>
                    <a:lnTo>
                      <a:pt x="191" y="157"/>
                    </a:lnTo>
                    <a:lnTo>
                      <a:pt x="191" y="157"/>
                    </a:lnTo>
                    <a:lnTo>
                      <a:pt x="190" y="156"/>
                    </a:lnTo>
                    <a:lnTo>
                      <a:pt x="190" y="156"/>
                    </a:lnTo>
                    <a:lnTo>
                      <a:pt x="190" y="155"/>
                    </a:lnTo>
                    <a:lnTo>
                      <a:pt x="190" y="155"/>
                    </a:lnTo>
                    <a:lnTo>
                      <a:pt x="190" y="155"/>
                    </a:lnTo>
                    <a:lnTo>
                      <a:pt x="190" y="154"/>
                    </a:lnTo>
                    <a:lnTo>
                      <a:pt x="190" y="154"/>
                    </a:lnTo>
                    <a:lnTo>
                      <a:pt x="189" y="154"/>
                    </a:lnTo>
                    <a:lnTo>
                      <a:pt x="189" y="154"/>
                    </a:lnTo>
                    <a:lnTo>
                      <a:pt x="189" y="153"/>
                    </a:lnTo>
                    <a:lnTo>
                      <a:pt x="189" y="153"/>
                    </a:lnTo>
                    <a:lnTo>
                      <a:pt x="189" y="152"/>
                    </a:lnTo>
                    <a:lnTo>
                      <a:pt x="188" y="152"/>
                    </a:lnTo>
                    <a:lnTo>
                      <a:pt x="188" y="151"/>
                    </a:lnTo>
                    <a:lnTo>
                      <a:pt x="188" y="151"/>
                    </a:lnTo>
                    <a:lnTo>
                      <a:pt x="188" y="150"/>
                    </a:lnTo>
                    <a:lnTo>
                      <a:pt x="187" y="150"/>
                    </a:lnTo>
                    <a:lnTo>
                      <a:pt x="187" y="149"/>
                    </a:lnTo>
                    <a:lnTo>
                      <a:pt x="187" y="149"/>
                    </a:lnTo>
                    <a:lnTo>
                      <a:pt x="187" y="148"/>
                    </a:lnTo>
                    <a:lnTo>
                      <a:pt x="187" y="148"/>
                    </a:lnTo>
                    <a:lnTo>
                      <a:pt x="187" y="147"/>
                    </a:lnTo>
                    <a:lnTo>
                      <a:pt x="187" y="147"/>
                    </a:lnTo>
                    <a:lnTo>
                      <a:pt x="186" y="146"/>
                    </a:lnTo>
                    <a:lnTo>
                      <a:pt x="186" y="146"/>
                    </a:lnTo>
                    <a:lnTo>
                      <a:pt x="186" y="145"/>
                    </a:lnTo>
                    <a:lnTo>
                      <a:pt x="185" y="144"/>
                    </a:lnTo>
                    <a:lnTo>
                      <a:pt x="185" y="144"/>
                    </a:lnTo>
                    <a:lnTo>
                      <a:pt x="185" y="144"/>
                    </a:lnTo>
                    <a:lnTo>
                      <a:pt x="184" y="144"/>
                    </a:lnTo>
                    <a:lnTo>
                      <a:pt x="184" y="143"/>
                    </a:lnTo>
                    <a:lnTo>
                      <a:pt x="183" y="143"/>
                    </a:lnTo>
                    <a:lnTo>
                      <a:pt x="183" y="142"/>
                    </a:lnTo>
                    <a:lnTo>
                      <a:pt x="183" y="141"/>
                    </a:lnTo>
                    <a:lnTo>
                      <a:pt x="182" y="141"/>
                    </a:lnTo>
                    <a:lnTo>
                      <a:pt x="182" y="140"/>
                    </a:lnTo>
                    <a:lnTo>
                      <a:pt x="181" y="140"/>
                    </a:lnTo>
                    <a:lnTo>
                      <a:pt x="181" y="139"/>
                    </a:lnTo>
                    <a:lnTo>
                      <a:pt x="180" y="138"/>
                    </a:lnTo>
                    <a:lnTo>
                      <a:pt x="180" y="138"/>
                    </a:lnTo>
                    <a:lnTo>
                      <a:pt x="179" y="137"/>
                    </a:lnTo>
                    <a:lnTo>
                      <a:pt x="179" y="137"/>
                    </a:lnTo>
                    <a:lnTo>
                      <a:pt x="179" y="136"/>
                    </a:lnTo>
                    <a:lnTo>
                      <a:pt x="178" y="135"/>
                    </a:lnTo>
                    <a:lnTo>
                      <a:pt x="178" y="135"/>
                    </a:lnTo>
                    <a:lnTo>
                      <a:pt x="177" y="134"/>
                    </a:lnTo>
                    <a:lnTo>
                      <a:pt x="177" y="134"/>
                    </a:lnTo>
                    <a:lnTo>
                      <a:pt x="177" y="134"/>
                    </a:lnTo>
                    <a:lnTo>
                      <a:pt x="176" y="133"/>
                    </a:lnTo>
                    <a:lnTo>
                      <a:pt x="176" y="133"/>
                    </a:lnTo>
                    <a:lnTo>
                      <a:pt x="175" y="132"/>
                    </a:lnTo>
                    <a:lnTo>
                      <a:pt x="175" y="131"/>
                    </a:lnTo>
                    <a:lnTo>
                      <a:pt x="174" y="131"/>
                    </a:lnTo>
                    <a:lnTo>
                      <a:pt x="174" y="130"/>
                    </a:lnTo>
                    <a:lnTo>
                      <a:pt x="173" y="129"/>
                    </a:lnTo>
                    <a:lnTo>
                      <a:pt x="173" y="129"/>
                    </a:lnTo>
                    <a:lnTo>
                      <a:pt x="172" y="128"/>
                    </a:lnTo>
                    <a:lnTo>
                      <a:pt x="172" y="127"/>
                    </a:lnTo>
                    <a:lnTo>
                      <a:pt x="171" y="127"/>
                    </a:lnTo>
                    <a:lnTo>
                      <a:pt x="170" y="126"/>
                    </a:lnTo>
                    <a:lnTo>
                      <a:pt x="170" y="125"/>
                    </a:lnTo>
                    <a:lnTo>
                      <a:pt x="169" y="125"/>
                    </a:lnTo>
                    <a:lnTo>
                      <a:pt x="167" y="124"/>
                    </a:lnTo>
                    <a:lnTo>
                      <a:pt x="167" y="123"/>
                    </a:lnTo>
                    <a:lnTo>
                      <a:pt x="166" y="121"/>
                    </a:lnTo>
                    <a:lnTo>
                      <a:pt x="165" y="120"/>
                    </a:lnTo>
                    <a:lnTo>
                      <a:pt x="163" y="119"/>
                    </a:lnTo>
                    <a:lnTo>
                      <a:pt x="162" y="117"/>
                    </a:lnTo>
                    <a:lnTo>
                      <a:pt x="161" y="116"/>
                    </a:lnTo>
                    <a:lnTo>
                      <a:pt x="159" y="115"/>
                    </a:lnTo>
                    <a:lnTo>
                      <a:pt x="158" y="114"/>
                    </a:lnTo>
                    <a:lnTo>
                      <a:pt x="158" y="113"/>
                    </a:lnTo>
                    <a:lnTo>
                      <a:pt x="156" y="112"/>
                    </a:lnTo>
                    <a:lnTo>
                      <a:pt x="155" y="110"/>
                    </a:lnTo>
                    <a:lnTo>
                      <a:pt x="155" y="110"/>
                    </a:lnTo>
                    <a:lnTo>
                      <a:pt x="154" y="109"/>
                    </a:lnTo>
                    <a:lnTo>
                      <a:pt x="152" y="108"/>
                    </a:lnTo>
                    <a:lnTo>
                      <a:pt x="151" y="106"/>
                    </a:lnTo>
                    <a:lnTo>
                      <a:pt x="150" y="106"/>
                    </a:lnTo>
                    <a:lnTo>
                      <a:pt x="148" y="105"/>
                    </a:lnTo>
                    <a:lnTo>
                      <a:pt x="148" y="103"/>
                    </a:lnTo>
                    <a:lnTo>
                      <a:pt x="146" y="102"/>
                    </a:lnTo>
                    <a:lnTo>
                      <a:pt x="145" y="101"/>
                    </a:lnTo>
                    <a:lnTo>
                      <a:pt x="143" y="99"/>
                    </a:lnTo>
                    <a:lnTo>
                      <a:pt x="142" y="98"/>
                    </a:lnTo>
                    <a:lnTo>
                      <a:pt x="141" y="97"/>
                    </a:lnTo>
                    <a:lnTo>
                      <a:pt x="139" y="96"/>
                    </a:lnTo>
                    <a:lnTo>
                      <a:pt x="139" y="95"/>
                    </a:lnTo>
                    <a:lnTo>
                      <a:pt x="137" y="94"/>
                    </a:lnTo>
                    <a:lnTo>
                      <a:pt x="136" y="93"/>
                    </a:lnTo>
                    <a:lnTo>
                      <a:pt x="135" y="92"/>
                    </a:lnTo>
                    <a:lnTo>
                      <a:pt x="133" y="90"/>
                    </a:lnTo>
                    <a:lnTo>
                      <a:pt x="132" y="89"/>
                    </a:lnTo>
                    <a:lnTo>
                      <a:pt x="130" y="88"/>
                    </a:lnTo>
                    <a:lnTo>
                      <a:pt x="129" y="87"/>
                    </a:lnTo>
                    <a:lnTo>
                      <a:pt x="128" y="86"/>
                    </a:lnTo>
                    <a:lnTo>
                      <a:pt x="127" y="85"/>
                    </a:lnTo>
                    <a:lnTo>
                      <a:pt x="126" y="84"/>
                    </a:lnTo>
                    <a:lnTo>
                      <a:pt x="124" y="83"/>
                    </a:lnTo>
                    <a:lnTo>
                      <a:pt x="122" y="81"/>
                    </a:lnTo>
                    <a:lnTo>
                      <a:pt x="120" y="78"/>
                    </a:lnTo>
                    <a:lnTo>
                      <a:pt x="117" y="77"/>
                    </a:lnTo>
                    <a:lnTo>
                      <a:pt x="115" y="75"/>
                    </a:lnTo>
                    <a:lnTo>
                      <a:pt x="112" y="73"/>
                    </a:lnTo>
                    <a:lnTo>
                      <a:pt x="110" y="71"/>
                    </a:lnTo>
                    <a:lnTo>
                      <a:pt x="109" y="69"/>
                    </a:lnTo>
                    <a:lnTo>
                      <a:pt x="106" y="67"/>
                    </a:lnTo>
                    <a:lnTo>
                      <a:pt x="102" y="65"/>
                    </a:lnTo>
                    <a:lnTo>
                      <a:pt x="99" y="62"/>
                    </a:lnTo>
                    <a:lnTo>
                      <a:pt x="97" y="60"/>
                    </a:lnTo>
                    <a:lnTo>
                      <a:pt x="96" y="59"/>
                    </a:lnTo>
                    <a:lnTo>
                      <a:pt x="94" y="58"/>
                    </a:lnTo>
                    <a:lnTo>
                      <a:pt x="93" y="57"/>
                    </a:lnTo>
                    <a:lnTo>
                      <a:pt x="92" y="57"/>
                    </a:lnTo>
                    <a:lnTo>
                      <a:pt x="91" y="56"/>
                    </a:lnTo>
                    <a:lnTo>
                      <a:pt x="91" y="56"/>
                    </a:lnTo>
                    <a:lnTo>
                      <a:pt x="91" y="55"/>
                    </a:lnTo>
                    <a:lnTo>
                      <a:pt x="91" y="55"/>
                    </a:lnTo>
                    <a:lnTo>
                      <a:pt x="90" y="54"/>
                    </a:lnTo>
                    <a:lnTo>
                      <a:pt x="90" y="54"/>
                    </a:lnTo>
                    <a:lnTo>
                      <a:pt x="89" y="53"/>
                    </a:lnTo>
                    <a:lnTo>
                      <a:pt x="89" y="53"/>
                    </a:lnTo>
                    <a:lnTo>
                      <a:pt x="89" y="53"/>
                    </a:lnTo>
                    <a:lnTo>
                      <a:pt x="88" y="52"/>
                    </a:lnTo>
                    <a:lnTo>
                      <a:pt x="88" y="52"/>
                    </a:lnTo>
                    <a:lnTo>
                      <a:pt x="87" y="52"/>
                    </a:lnTo>
                    <a:lnTo>
                      <a:pt x="87" y="51"/>
                    </a:lnTo>
                    <a:lnTo>
                      <a:pt x="86" y="51"/>
                    </a:lnTo>
                    <a:lnTo>
                      <a:pt x="86" y="51"/>
                    </a:lnTo>
                    <a:lnTo>
                      <a:pt x="85" y="50"/>
                    </a:lnTo>
                    <a:lnTo>
                      <a:pt x="85" y="50"/>
                    </a:lnTo>
                    <a:lnTo>
                      <a:pt x="84" y="50"/>
                    </a:lnTo>
                    <a:lnTo>
                      <a:pt x="84" y="49"/>
                    </a:lnTo>
                    <a:lnTo>
                      <a:pt x="83" y="49"/>
                    </a:lnTo>
                    <a:lnTo>
                      <a:pt x="83" y="49"/>
                    </a:lnTo>
                    <a:lnTo>
                      <a:pt x="82" y="48"/>
                    </a:lnTo>
                    <a:lnTo>
                      <a:pt x="82" y="48"/>
                    </a:lnTo>
                    <a:lnTo>
                      <a:pt x="81" y="48"/>
                    </a:lnTo>
                    <a:lnTo>
                      <a:pt x="81" y="48"/>
                    </a:lnTo>
                    <a:lnTo>
                      <a:pt x="81" y="48"/>
                    </a:lnTo>
                    <a:lnTo>
                      <a:pt x="81" y="48"/>
                    </a:lnTo>
                    <a:lnTo>
                      <a:pt x="80" y="47"/>
                    </a:lnTo>
                    <a:lnTo>
                      <a:pt x="80" y="47"/>
                    </a:lnTo>
                    <a:lnTo>
                      <a:pt x="79" y="47"/>
                    </a:lnTo>
                    <a:lnTo>
                      <a:pt x="79" y="46"/>
                    </a:lnTo>
                    <a:lnTo>
                      <a:pt x="78" y="46"/>
                    </a:lnTo>
                    <a:lnTo>
                      <a:pt x="78" y="46"/>
                    </a:lnTo>
                    <a:lnTo>
                      <a:pt x="77" y="45"/>
                    </a:lnTo>
                    <a:lnTo>
                      <a:pt x="77" y="45"/>
                    </a:lnTo>
                    <a:lnTo>
                      <a:pt x="75" y="44"/>
                    </a:lnTo>
                    <a:lnTo>
                      <a:pt x="74" y="44"/>
                    </a:lnTo>
                    <a:lnTo>
                      <a:pt x="73" y="43"/>
                    </a:lnTo>
                    <a:lnTo>
                      <a:pt x="72" y="43"/>
                    </a:lnTo>
                    <a:lnTo>
                      <a:pt x="72" y="42"/>
                    </a:lnTo>
                    <a:lnTo>
                      <a:pt x="72" y="42"/>
                    </a:lnTo>
                    <a:lnTo>
                      <a:pt x="71" y="41"/>
                    </a:lnTo>
                    <a:lnTo>
                      <a:pt x="70" y="41"/>
                    </a:lnTo>
                    <a:lnTo>
                      <a:pt x="68" y="40"/>
                    </a:lnTo>
                    <a:lnTo>
                      <a:pt x="67" y="40"/>
                    </a:lnTo>
                    <a:lnTo>
                      <a:pt x="66" y="39"/>
                    </a:lnTo>
                    <a:lnTo>
                      <a:pt x="65" y="39"/>
                    </a:lnTo>
                    <a:lnTo>
                      <a:pt x="64" y="38"/>
                    </a:lnTo>
                    <a:lnTo>
                      <a:pt x="63" y="38"/>
                    </a:lnTo>
                    <a:lnTo>
                      <a:pt x="62" y="38"/>
                    </a:lnTo>
                    <a:lnTo>
                      <a:pt x="60" y="37"/>
                    </a:lnTo>
                    <a:lnTo>
                      <a:pt x="60" y="37"/>
                    </a:lnTo>
                    <a:lnTo>
                      <a:pt x="60" y="37"/>
                    </a:lnTo>
                    <a:lnTo>
                      <a:pt x="60" y="37"/>
                    </a:lnTo>
                    <a:lnTo>
                      <a:pt x="60" y="37"/>
                    </a:lnTo>
                    <a:lnTo>
                      <a:pt x="59" y="36"/>
                    </a:lnTo>
                    <a:lnTo>
                      <a:pt x="59" y="36"/>
                    </a:lnTo>
                    <a:lnTo>
                      <a:pt x="59" y="36"/>
                    </a:lnTo>
                    <a:lnTo>
                      <a:pt x="58" y="36"/>
                    </a:lnTo>
                    <a:lnTo>
                      <a:pt x="58" y="36"/>
                    </a:lnTo>
                    <a:lnTo>
                      <a:pt x="58" y="36"/>
                    </a:lnTo>
                    <a:lnTo>
                      <a:pt x="57" y="36"/>
                    </a:lnTo>
                    <a:lnTo>
                      <a:pt x="57" y="36"/>
                    </a:lnTo>
                    <a:lnTo>
                      <a:pt x="57" y="36"/>
                    </a:lnTo>
                    <a:lnTo>
                      <a:pt x="56" y="36"/>
                    </a:lnTo>
                    <a:lnTo>
                      <a:pt x="56" y="36"/>
                    </a:lnTo>
                    <a:lnTo>
                      <a:pt x="55" y="36"/>
                    </a:lnTo>
                    <a:lnTo>
                      <a:pt x="55" y="36"/>
                    </a:lnTo>
                    <a:lnTo>
                      <a:pt x="54" y="36"/>
                    </a:lnTo>
                    <a:lnTo>
                      <a:pt x="54" y="36"/>
                    </a:lnTo>
                    <a:lnTo>
                      <a:pt x="53" y="36"/>
                    </a:lnTo>
                    <a:lnTo>
                      <a:pt x="53" y="36"/>
                    </a:lnTo>
                    <a:lnTo>
                      <a:pt x="52" y="35"/>
                    </a:lnTo>
                    <a:lnTo>
                      <a:pt x="51" y="35"/>
                    </a:lnTo>
                    <a:lnTo>
                      <a:pt x="50" y="35"/>
                    </a:lnTo>
                    <a:lnTo>
                      <a:pt x="50" y="35"/>
                    </a:lnTo>
                    <a:lnTo>
                      <a:pt x="49" y="35"/>
                    </a:lnTo>
                    <a:lnTo>
                      <a:pt x="48" y="35"/>
                    </a:lnTo>
                    <a:lnTo>
                      <a:pt x="47" y="35"/>
                    </a:lnTo>
                    <a:lnTo>
                      <a:pt x="47" y="35"/>
                    </a:lnTo>
                    <a:lnTo>
                      <a:pt x="46" y="35"/>
                    </a:lnTo>
                    <a:lnTo>
                      <a:pt x="45" y="35"/>
                    </a:lnTo>
                    <a:lnTo>
                      <a:pt x="45" y="35"/>
                    </a:lnTo>
                    <a:lnTo>
                      <a:pt x="44" y="35"/>
                    </a:lnTo>
                    <a:lnTo>
                      <a:pt x="43" y="35"/>
                    </a:lnTo>
                    <a:lnTo>
                      <a:pt x="42" y="34"/>
                    </a:lnTo>
                    <a:lnTo>
                      <a:pt x="41" y="34"/>
                    </a:lnTo>
                    <a:lnTo>
                      <a:pt x="41" y="34"/>
                    </a:lnTo>
                    <a:lnTo>
                      <a:pt x="41" y="34"/>
                    </a:lnTo>
                    <a:close/>
                    <a:moveTo>
                      <a:pt x="12" y="21"/>
                    </a:moveTo>
                    <a:lnTo>
                      <a:pt x="14" y="20"/>
                    </a:lnTo>
                    <a:lnTo>
                      <a:pt x="15" y="19"/>
                    </a:lnTo>
                    <a:lnTo>
                      <a:pt x="17" y="19"/>
                    </a:lnTo>
                    <a:lnTo>
                      <a:pt x="18" y="18"/>
                    </a:lnTo>
                    <a:lnTo>
                      <a:pt x="12" y="21"/>
                    </a:lnTo>
                    <a:lnTo>
                      <a:pt x="12" y="21"/>
                    </a:lnTo>
                    <a:close/>
                    <a:moveTo>
                      <a:pt x="18" y="17"/>
                    </a:moveTo>
                    <a:lnTo>
                      <a:pt x="19" y="16"/>
                    </a:lnTo>
                    <a:lnTo>
                      <a:pt x="20" y="14"/>
                    </a:lnTo>
                    <a:lnTo>
                      <a:pt x="21" y="12"/>
                    </a:lnTo>
                    <a:lnTo>
                      <a:pt x="21" y="11"/>
                    </a:lnTo>
                    <a:lnTo>
                      <a:pt x="21" y="10"/>
                    </a:lnTo>
                    <a:lnTo>
                      <a:pt x="18" y="17"/>
                    </a:lnTo>
                    <a:lnTo>
                      <a:pt x="18" y="17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150">
                <a:extLst>
                  <a:ext uri="{FF2B5EF4-FFF2-40B4-BE49-F238E27FC236}">
                    <a16:creationId xmlns:a16="http://schemas.microsoft.com/office/drawing/2014/main" id="{BEAB2DA5-6E4F-91CF-B1B8-FB573314502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853363" y="8890001"/>
                <a:ext cx="223838" cy="247650"/>
              </a:xfrm>
              <a:custGeom>
                <a:avLst/>
                <a:gdLst>
                  <a:gd name="T0" fmla="*/ 132 w 141"/>
                  <a:gd name="T1" fmla="*/ 3 h 156"/>
                  <a:gd name="T2" fmla="*/ 136 w 141"/>
                  <a:gd name="T3" fmla="*/ 5 h 156"/>
                  <a:gd name="T4" fmla="*/ 138 w 141"/>
                  <a:gd name="T5" fmla="*/ 7 h 156"/>
                  <a:gd name="T6" fmla="*/ 139 w 141"/>
                  <a:gd name="T7" fmla="*/ 10 h 156"/>
                  <a:gd name="T8" fmla="*/ 140 w 141"/>
                  <a:gd name="T9" fmla="*/ 13 h 156"/>
                  <a:gd name="T10" fmla="*/ 141 w 141"/>
                  <a:gd name="T11" fmla="*/ 16 h 156"/>
                  <a:gd name="T12" fmla="*/ 141 w 141"/>
                  <a:gd name="T13" fmla="*/ 21 h 156"/>
                  <a:gd name="T14" fmla="*/ 141 w 141"/>
                  <a:gd name="T15" fmla="*/ 26 h 156"/>
                  <a:gd name="T16" fmla="*/ 139 w 141"/>
                  <a:gd name="T17" fmla="*/ 31 h 156"/>
                  <a:gd name="T18" fmla="*/ 138 w 141"/>
                  <a:gd name="T19" fmla="*/ 36 h 156"/>
                  <a:gd name="T20" fmla="*/ 136 w 141"/>
                  <a:gd name="T21" fmla="*/ 41 h 156"/>
                  <a:gd name="T22" fmla="*/ 133 w 141"/>
                  <a:gd name="T23" fmla="*/ 46 h 156"/>
                  <a:gd name="T24" fmla="*/ 130 w 141"/>
                  <a:gd name="T25" fmla="*/ 52 h 156"/>
                  <a:gd name="T26" fmla="*/ 127 w 141"/>
                  <a:gd name="T27" fmla="*/ 57 h 156"/>
                  <a:gd name="T28" fmla="*/ 123 w 141"/>
                  <a:gd name="T29" fmla="*/ 63 h 156"/>
                  <a:gd name="T30" fmla="*/ 119 w 141"/>
                  <a:gd name="T31" fmla="*/ 68 h 156"/>
                  <a:gd name="T32" fmla="*/ 115 w 141"/>
                  <a:gd name="T33" fmla="*/ 74 h 156"/>
                  <a:gd name="T34" fmla="*/ 110 w 141"/>
                  <a:gd name="T35" fmla="*/ 81 h 156"/>
                  <a:gd name="T36" fmla="*/ 100 w 141"/>
                  <a:gd name="T37" fmla="*/ 93 h 156"/>
                  <a:gd name="T38" fmla="*/ 90 w 141"/>
                  <a:gd name="T39" fmla="*/ 103 h 156"/>
                  <a:gd name="T40" fmla="*/ 81 w 141"/>
                  <a:gd name="T41" fmla="*/ 113 h 156"/>
                  <a:gd name="T42" fmla="*/ 69 w 141"/>
                  <a:gd name="T43" fmla="*/ 122 h 156"/>
                  <a:gd name="T44" fmla="*/ 63 w 141"/>
                  <a:gd name="T45" fmla="*/ 128 h 156"/>
                  <a:gd name="T46" fmla="*/ 59 w 141"/>
                  <a:gd name="T47" fmla="*/ 132 h 156"/>
                  <a:gd name="T48" fmla="*/ 56 w 141"/>
                  <a:gd name="T49" fmla="*/ 134 h 156"/>
                  <a:gd name="T50" fmla="*/ 54 w 141"/>
                  <a:gd name="T51" fmla="*/ 138 h 156"/>
                  <a:gd name="T52" fmla="*/ 52 w 141"/>
                  <a:gd name="T53" fmla="*/ 143 h 156"/>
                  <a:gd name="T54" fmla="*/ 45 w 141"/>
                  <a:gd name="T55" fmla="*/ 151 h 156"/>
                  <a:gd name="T56" fmla="*/ 33 w 141"/>
                  <a:gd name="T57" fmla="*/ 155 h 156"/>
                  <a:gd name="T58" fmla="*/ 24 w 141"/>
                  <a:gd name="T59" fmla="*/ 152 h 156"/>
                  <a:gd name="T60" fmla="*/ 20 w 141"/>
                  <a:gd name="T61" fmla="*/ 154 h 156"/>
                  <a:gd name="T62" fmla="*/ 15 w 141"/>
                  <a:gd name="T63" fmla="*/ 155 h 156"/>
                  <a:gd name="T64" fmla="*/ 11 w 141"/>
                  <a:gd name="T65" fmla="*/ 156 h 156"/>
                  <a:gd name="T66" fmla="*/ 11 w 141"/>
                  <a:gd name="T67" fmla="*/ 135 h 156"/>
                  <a:gd name="T68" fmla="*/ 13 w 141"/>
                  <a:gd name="T69" fmla="*/ 135 h 156"/>
                  <a:gd name="T70" fmla="*/ 14 w 141"/>
                  <a:gd name="T71" fmla="*/ 127 h 156"/>
                  <a:gd name="T72" fmla="*/ 16 w 141"/>
                  <a:gd name="T73" fmla="*/ 121 h 156"/>
                  <a:gd name="T74" fmla="*/ 20 w 141"/>
                  <a:gd name="T75" fmla="*/ 117 h 156"/>
                  <a:gd name="T76" fmla="*/ 22 w 141"/>
                  <a:gd name="T77" fmla="*/ 111 h 156"/>
                  <a:gd name="T78" fmla="*/ 24 w 141"/>
                  <a:gd name="T79" fmla="*/ 103 h 156"/>
                  <a:gd name="T80" fmla="*/ 27 w 141"/>
                  <a:gd name="T81" fmla="*/ 97 h 156"/>
                  <a:gd name="T82" fmla="*/ 31 w 141"/>
                  <a:gd name="T83" fmla="*/ 90 h 156"/>
                  <a:gd name="T84" fmla="*/ 34 w 141"/>
                  <a:gd name="T85" fmla="*/ 84 h 156"/>
                  <a:gd name="T86" fmla="*/ 38 w 141"/>
                  <a:gd name="T87" fmla="*/ 76 h 156"/>
                  <a:gd name="T88" fmla="*/ 42 w 141"/>
                  <a:gd name="T89" fmla="*/ 71 h 156"/>
                  <a:gd name="T90" fmla="*/ 49 w 141"/>
                  <a:gd name="T91" fmla="*/ 60 h 156"/>
                  <a:gd name="T92" fmla="*/ 60 w 141"/>
                  <a:gd name="T93" fmla="*/ 49 h 156"/>
                  <a:gd name="T94" fmla="*/ 71 w 141"/>
                  <a:gd name="T95" fmla="*/ 38 h 156"/>
                  <a:gd name="T96" fmla="*/ 77 w 141"/>
                  <a:gd name="T97" fmla="*/ 31 h 156"/>
                  <a:gd name="T98" fmla="*/ 81 w 141"/>
                  <a:gd name="T99" fmla="*/ 25 h 156"/>
                  <a:gd name="T100" fmla="*/ 88 w 141"/>
                  <a:gd name="T101" fmla="*/ 18 h 156"/>
                  <a:gd name="T102" fmla="*/ 94 w 141"/>
                  <a:gd name="T103" fmla="*/ 13 h 156"/>
                  <a:gd name="T104" fmla="*/ 98 w 141"/>
                  <a:gd name="T105" fmla="*/ 9 h 156"/>
                  <a:gd name="T106" fmla="*/ 101 w 141"/>
                  <a:gd name="T107" fmla="*/ 7 h 156"/>
                  <a:gd name="T108" fmla="*/ 105 w 141"/>
                  <a:gd name="T109" fmla="*/ 5 h 156"/>
                  <a:gd name="T110" fmla="*/ 107 w 141"/>
                  <a:gd name="T111" fmla="*/ 4 h 156"/>
                  <a:gd name="T112" fmla="*/ 110 w 141"/>
                  <a:gd name="T113" fmla="*/ 2 h 156"/>
                  <a:gd name="T114" fmla="*/ 123 w 141"/>
                  <a:gd name="T115" fmla="*/ 1 h 156"/>
                  <a:gd name="T116" fmla="*/ 128 w 141"/>
                  <a:gd name="T117" fmla="*/ 1 h 156"/>
                  <a:gd name="T118" fmla="*/ 102 w 141"/>
                  <a:gd name="T119" fmla="*/ 10 h 156"/>
                  <a:gd name="T120" fmla="*/ 104 w 141"/>
                  <a:gd name="T121" fmla="*/ 8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1" h="156">
                    <a:moveTo>
                      <a:pt x="128" y="1"/>
                    </a:moveTo>
                    <a:lnTo>
                      <a:pt x="128" y="1"/>
                    </a:lnTo>
                    <a:lnTo>
                      <a:pt x="129" y="2"/>
                    </a:lnTo>
                    <a:lnTo>
                      <a:pt x="129" y="2"/>
                    </a:lnTo>
                    <a:lnTo>
                      <a:pt x="130" y="2"/>
                    </a:lnTo>
                    <a:lnTo>
                      <a:pt x="130" y="2"/>
                    </a:lnTo>
                    <a:lnTo>
                      <a:pt x="131" y="2"/>
                    </a:lnTo>
                    <a:lnTo>
                      <a:pt x="132" y="3"/>
                    </a:lnTo>
                    <a:lnTo>
                      <a:pt x="133" y="3"/>
                    </a:lnTo>
                    <a:lnTo>
                      <a:pt x="134" y="4"/>
                    </a:lnTo>
                    <a:lnTo>
                      <a:pt x="134" y="4"/>
                    </a:lnTo>
                    <a:lnTo>
                      <a:pt x="134" y="4"/>
                    </a:lnTo>
                    <a:lnTo>
                      <a:pt x="135" y="5"/>
                    </a:lnTo>
                    <a:lnTo>
                      <a:pt x="135" y="5"/>
                    </a:lnTo>
                    <a:lnTo>
                      <a:pt x="136" y="5"/>
                    </a:lnTo>
                    <a:lnTo>
                      <a:pt x="136" y="5"/>
                    </a:lnTo>
                    <a:lnTo>
                      <a:pt x="136" y="6"/>
                    </a:lnTo>
                    <a:lnTo>
                      <a:pt x="137" y="6"/>
                    </a:lnTo>
                    <a:lnTo>
                      <a:pt x="137" y="7"/>
                    </a:lnTo>
                    <a:lnTo>
                      <a:pt x="137" y="7"/>
                    </a:lnTo>
                    <a:lnTo>
                      <a:pt x="138" y="7"/>
                    </a:lnTo>
                    <a:lnTo>
                      <a:pt x="138" y="7"/>
                    </a:lnTo>
                    <a:lnTo>
                      <a:pt x="138" y="7"/>
                    </a:lnTo>
                    <a:lnTo>
                      <a:pt x="138" y="7"/>
                    </a:lnTo>
                    <a:lnTo>
                      <a:pt x="138" y="7"/>
                    </a:lnTo>
                    <a:lnTo>
                      <a:pt x="138" y="8"/>
                    </a:lnTo>
                    <a:lnTo>
                      <a:pt x="138" y="8"/>
                    </a:lnTo>
                    <a:lnTo>
                      <a:pt x="138" y="8"/>
                    </a:lnTo>
                    <a:lnTo>
                      <a:pt x="138" y="9"/>
                    </a:lnTo>
                    <a:lnTo>
                      <a:pt x="138" y="9"/>
                    </a:lnTo>
                    <a:lnTo>
                      <a:pt x="139" y="10"/>
                    </a:lnTo>
                    <a:lnTo>
                      <a:pt x="139" y="10"/>
                    </a:lnTo>
                    <a:lnTo>
                      <a:pt x="139" y="10"/>
                    </a:lnTo>
                    <a:lnTo>
                      <a:pt x="139" y="11"/>
                    </a:lnTo>
                    <a:lnTo>
                      <a:pt x="139" y="11"/>
                    </a:lnTo>
                    <a:lnTo>
                      <a:pt x="139" y="11"/>
                    </a:lnTo>
                    <a:lnTo>
                      <a:pt x="140" y="12"/>
                    </a:lnTo>
                    <a:lnTo>
                      <a:pt x="140" y="12"/>
                    </a:lnTo>
                    <a:lnTo>
                      <a:pt x="140" y="13"/>
                    </a:lnTo>
                    <a:lnTo>
                      <a:pt x="140" y="13"/>
                    </a:lnTo>
                    <a:lnTo>
                      <a:pt x="140" y="13"/>
                    </a:lnTo>
                    <a:lnTo>
                      <a:pt x="140" y="14"/>
                    </a:lnTo>
                    <a:lnTo>
                      <a:pt x="140" y="14"/>
                    </a:lnTo>
                    <a:lnTo>
                      <a:pt x="140" y="14"/>
                    </a:lnTo>
                    <a:lnTo>
                      <a:pt x="140" y="15"/>
                    </a:lnTo>
                    <a:lnTo>
                      <a:pt x="141" y="15"/>
                    </a:lnTo>
                    <a:lnTo>
                      <a:pt x="141" y="16"/>
                    </a:lnTo>
                    <a:lnTo>
                      <a:pt x="141" y="16"/>
                    </a:lnTo>
                    <a:lnTo>
                      <a:pt x="141" y="16"/>
                    </a:lnTo>
                    <a:lnTo>
                      <a:pt x="141" y="17"/>
                    </a:lnTo>
                    <a:lnTo>
                      <a:pt x="141" y="17"/>
                    </a:lnTo>
                    <a:lnTo>
                      <a:pt x="141" y="18"/>
                    </a:lnTo>
                    <a:lnTo>
                      <a:pt x="141" y="18"/>
                    </a:lnTo>
                    <a:lnTo>
                      <a:pt x="141" y="19"/>
                    </a:lnTo>
                    <a:lnTo>
                      <a:pt x="141" y="20"/>
                    </a:lnTo>
                    <a:lnTo>
                      <a:pt x="141" y="21"/>
                    </a:lnTo>
                    <a:lnTo>
                      <a:pt x="141" y="21"/>
                    </a:lnTo>
                    <a:lnTo>
                      <a:pt x="141" y="22"/>
                    </a:lnTo>
                    <a:lnTo>
                      <a:pt x="141" y="23"/>
                    </a:lnTo>
                    <a:lnTo>
                      <a:pt x="141" y="23"/>
                    </a:lnTo>
                    <a:lnTo>
                      <a:pt x="141" y="24"/>
                    </a:lnTo>
                    <a:lnTo>
                      <a:pt x="141" y="25"/>
                    </a:lnTo>
                    <a:lnTo>
                      <a:pt x="141" y="26"/>
                    </a:lnTo>
                    <a:lnTo>
                      <a:pt x="141" y="26"/>
                    </a:lnTo>
                    <a:lnTo>
                      <a:pt x="141" y="26"/>
                    </a:lnTo>
                    <a:lnTo>
                      <a:pt x="140" y="27"/>
                    </a:lnTo>
                    <a:lnTo>
                      <a:pt x="140" y="27"/>
                    </a:lnTo>
                    <a:lnTo>
                      <a:pt x="140" y="28"/>
                    </a:lnTo>
                    <a:lnTo>
                      <a:pt x="140" y="29"/>
                    </a:lnTo>
                    <a:lnTo>
                      <a:pt x="140" y="30"/>
                    </a:lnTo>
                    <a:lnTo>
                      <a:pt x="140" y="30"/>
                    </a:lnTo>
                    <a:lnTo>
                      <a:pt x="139" y="31"/>
                    </a:lnTo>
                    <a:lnTo>
                      <a:pt x="139" y="32"/>
                    </a:lnTo>
                    <a:lnTo>
                      <a:pt x="139" y="32"/>
                    </a:lnTo>
                    <a:lnTo>
                      <a:pt x="139" y="33"/>
                    </a:lnTo>
                    <a:lnTo>
                      <a:pt x="138" y="34"/>
                    </a:lnTo>
                    <a:lnTo>
                      <a:pt x="138" y="35"/>
                    </a:lnTo>
                    <a:lnTo>
                      <a:pt x="138" y="35"/>
                    </a:lnTo>
                    <a:lnTo>
                      <a:pt x="138" y="36"/>
                    </a:lnTo>
                    <a:lnTo>
                      <a:pt x="138" y="36"/>
                    </a:lnTo>
                    <a:lnTo>
                      <a:pt x="138" y="36"/>
                    </a:lnTo>
                    <a:lnTo>
                      <a:pt x="138" y="37"/>
                    </a:lnTo>
                    <a:lnTo>
                      <a:pt x="138" y="38"/>
                    </a:lnTo>
                    <a:lnTo>
                      <a:pt x="137" y="39"/>
                    </a:lnTo>
                    <a:lnTo>
                      <a:pt x="137" y="39"/>
                    </a:lnTo>
                    <a:lnTo>
                      <a:pt x="137" y="40"/>
                    </a:lnTo>
                    <a:lnTo>
                      <a:pt x="136" y="41"/>
                    </a:lnTo>
                    <a:lnTo>
                      <a:pt x="136" y="41"/>
                    </a:lnTo>
                    <a:lnTo>
                      <a:pt x="136" y="42"/>
                    </a:lnTo>
                    <a:lnTo>
                      <a:pt x="135" y="43"/>
                    </a:lnTo>
                    <a:lnTo>
                      <a:pt x="135" y="44"/>
                    </a:lnTo>
                    <a:lnTo>
                      <a:pt x="135" y="44"/>
                    </a:lnTo>
                    <a:lnTo>
                      <a:pt x="134" y="45"/>
                    </a:lnTo>
                    <a:lnTo>
                      <a:pt x="134" y="45"/>
                    </a:lnTo>
                    <a:lnTo>
                      <a:pt x="133" y="46"/>
                    </a:lnTo>
                    <a:lnTo>
                      <a:pt x="133" y="46"/>
                    </a:lnTo>
                    <a:lnTo>
                      <a:pt x="133" y="47"/>
                    </a:lnTo>
                    <a:lnTo>
                      <a:pt x="132" y="48"/>
                    </a:lnTo>
                    <a:lnTo>
                      <a:pt x="132" y="48"/>
                    </a:lnTo>
                    <a:lnTo>
                      <a:pt x="132" y="49"/>
                    </a:lnTo>
                    <a:lnTo>
                      <a:pt x="131" y="49"/>
                    </a:lnTo>
                    <a:lnTo>
                      <a:pt x="131" y="50"/>
                    </a:lnTo>
                    <a:lnTo>
                      <a:pt x="130" y="51"/>
                    </a:lnTo>
                    <a:lnTo>
                      <a:pt x="130" y="52"/>
                    </a:lnTo>
                    <a:lnTo>
                      <a:pt x="130" y="52"/>
                    </a:lnTo>
                    <a:lnTo>
                      <a:pt x="129" y="53"/>
                    </a:lnTo>
                    <a:lnTo>
                      <a:pt x="129" y="54"/>
                    </a:lnTo>
                    <a:lnTo>
                      <a:pt x="129" y="55"/>
                    </a:lnTo>
                    <a:lnTo>
                      <a:pt x="129" y="55"/>
                    </a:lnTo>
                    <a:lnTo>
                      <a:pt x="128" y="55"/>
                    </a:lnTo>
                    <a:lnTo>
                      <a:pt x="128" y="56"/>
                    </a:lnTo>
                    <a:lnTo>
                      <a:pt x="127" y="57"/>
                    </a:lnTo>
                    <a:lnTo>
                      <a:pt x="127" y="58"/>
                    </a:lnTo>
                    <a:lnTo>
                      <a:pt x="126" y="58"/>
                    </a:lnTo>
                    <a:lnTo>
                      <a:pt x="126" y="59"/>
                    </a:lnTo>
                    <a:lnTo>
                      <a:pt x="125" y="60"/>
                    </a:lnTo>
                    <a:lnTo>
                      <a:pt x="125" y="61"/>
                    </a:lnTo>
                    <a:lnTo>
                      <a:pt x="124" y="62"/>
                    </a:lnTo>
                    <a:lnTo>
                      <a:pt x="124" y="62"/>
                    </a:lnTo>
                    <a:lnTo>
                      <a:pt x="123" y="63"/>
                    </a:lnTo>
                    <a:lnTo>
                      <a:pt x="123" y="64"/>
                    </a:lnTo>
                    <a:lnTo>
                      <a:pt x="122" y="65"/>
                    </a:lnTo>
                    <a:lnTo>
                      <a:pt x="121" y="65"/>
                    </a:lnTo>
                    <a:lnTo>
                      <a:pt x="121" y="65"/>
                    </a:lnTo>
                    <a:lnTo>
                      <a:pt x="120" y="66"/>
                    </a:lnTo>
                    <a:lnTo>
                      <a:pt x="120" y="67"/>
                    </a:lnTo>
                    <a:lnTo>
                      <a:pt x="119" y="68"/>
                    </a:lnTo>
                    <a:lnTo>
                      <a:pt x="119" y="68"/>
                    </a:lnTo>
                    <a:lnTo>
                      <a:pt x="119" y="69"/>
                    </a:lnTo>
                    <a:lnTo>
                      <a:pt x="118" y="70"/>
                    </a:lnTo>
                    <a:lnTo>
                      <a:pt x="118" y="71"/>
                    </a:lnTo>
                    <a:lnTo>
                      <a:pt x="117" y="72"/>
                    </a:lnTo>
                    <a:lnTo>
                      <a:pt x="117" y="73"/>
                    </a:lnTo>
                    <a:lnTo>
                      <a:pt x="116" y="73"/>
                    </a:lnTo>
                    <a:lnTo>
                      <a:pt x="115" y="74"/>
                    </a:lnTo>
                    <a:lnTo>
                      <a:pt x="115" y="74"/>
                    </a:lnTo>
                    <a:lnTo>
                      <a:pt x="114" y="75"/>
                    </a:lnTo>
                    <a:lnTo>
                      <a:pt x="114" y="76"/>
                    </a:lnTo>
                    <a:lnTo>
                      <a:pt x="113" y="76"/>
                    </a:lnTo>
                    <a:lnTo>
                      <a:pt x="113" y="77"/>
                    </a:lnTo>
                    <a:lnTo>
                      <a:pt x="112" y="77"/>
                    </a:lnTo>
                    <a:lnTo>
                      <a:pt x="112" y="78"/>
                    </a:lnTo>
                    <a:lnTo>
                      <a:pt x="110" y="80"/>
                    </a:lnTo>
                    <a:lnTo>
                      <a:pt x="110" y="81"/>
                    </a:lnTo>
                    <a:lnTo>
                      <a:pt x="109" y="83"/>
                    </a:lnTo>
                    <a:lnTo>
                      <a:pt x="107" y="84"/>
                    </a:lnTo>
                    <a:lnTo>
                      <a:pt x="106" y="85"/>
                    </a:lnTo>
                    <a:lnTo>
                      <a:pt x="105" y="87"/>
                    </a:lnTo>
                    <a:lnTo>
                      <a:pt x="103" y="88"/>
                    </a:lnTo>
                    <a:lnTo>
                      <a:pt x="102" y="90"/>
                    </a:lnTo>
                    <a:lnTo>
                      <a:pt x="100" y="92"/>
                    </a:lnTo>
                    <a:lnTo>
                      <a:pt x="100" y="93"/>
                    </a:lnTo>
                    <a:lnTo>
                      <a:pt x="100" y="93"/>
                    </a:lnTo>
                    <a:lnTo>
                      <a:pt x="98" y="94"/>
                    </a:lnTo>
                    <a:lnTo>
                      <a:pt x="97" y="95"/>
                    </a:lnTo>
                    <a:lnTo>
                      <a:pt x="96" y="97"/>
                    </a:lnTo>
                    <a:lnTo>
                      <a:pt x="94" y="99"/>
                    </a:lnTo>
                    <a:lnTo>
                      <a:pt x="93" y="100"/>
                    </a:lnTo>
                    <a:lnTo>
                      <a:pt x="91" y="102"/>
                    </a:lnTo>
                    <a:lnTo>
                      <a:pt x="90" y="103"/>
                    </a:lnTo>
                    <a:lnTo>
                      <a:pt x="89" y="104"/>
                    </a:lnTo>
                    <a:lnTo>
                      <a:pt x="87" y="105"/>
                    </a:lnTo>
                    <a:lnTo>
                      <a:pt x="86" y="107"/>
                    </a:lnTo>
                    <a:lnTo>
                      <a:pt x="84" y="108"/>
                    </a:lnTo>
                    <a:lnTo>
                      <a:pt x="84" y="109"/>
                    </a:lnTo>
                    <a:lnTo>
                      <a:pt x="83" y="110"/>
                    </a:lnTo>
                    <a:lnTo>
                      <a:pt x="81" y="111"/>
                    </a:lnTo>
                    <a:lnTo>
                      <a:pt x="81" y="113"/>
                    </a:lnTo>
                    <a:lnTo>
                      <a:pt x="79" y="113"/>
                    </a:lnTo>
                    <a:lnTo>
                      <a:pt x="78" y="115"/>
                    </a:lnTo>
                    <a:lnTo>
                      <a:pt x="76" y="116"/>
                    </a:lnTo>
                    <a:lnTo>
                      <a:pt x="75" y="118"/>
                    </a:lnTo>
                    <a:lnTo>
                      <a:pt x="73" y="119"/>
                    </a:lnTo>
                    <a:lnTo>
                      <a:pt x="71" y="121"/>
                    </a:lnTo>
                    <a:lnTo>
                      <a:pt x="71" y="122"/>
                    </a:lnTo>
                    <a:lnTo>
                      <a:pt x="69" y="122"/>
                    </a:lnTo>
                    <a:lnTo>
                      <a:pt x="68" y="123"/>
                    </a:lnTo>
                    <a:lnTo>
                      <a:pt x="68" y="124"/>
                    </a:lnTo>
                    <a:lnTo>
                      <a:pt x="67" y="124"/>
                    </a:lnTo>
                    <a:lnTo>
                      <a:pt x="66" y="125"/>
                    </a:lnTo>
                    <a:lnTo>
                      <a:pt x="65" y="126"/>
                    </a:lnTo>
                    <a:lnTo>
                      <a:pt x="65" y="126"/>
                    </a:lnTo>
                    <a:lnTo>
                      <a:pt x="64" y="127"/>
                    </a:lnTo>
                    <a:lnTo>
                      <a:pt x="63" y="128"/>
                    </a:lnTo>
                    <a:lnTo>
                      <a:pt x="62" y="128"/>
                    </a:lnTo>
                    <a:lnTo>
                      <a:pt x="62" y="129"/>
                    </a:lnTo>
                    <a:lnTo>
                      <a:pt x="62" y="130"/>
                    </a:lnTo>
                    <a:lnTo>
                      <a:pt x="61" y="130"/>
                    </a:lnTo>
                    <a:lnTo>
                      <a:pt x="60" y="131"/>
                    </a:lnTo>
                    <a:lnTo>
                      <a:pt x="60" y="131"/>
                    </a:lnTo>
                    <a:lnTo>
                      <a:pt x="59" y="132"/>
                    </a:lnTo>
                    <a:lnTo>
                      <a:pt x="59" y="132"/>
                    </a:lnTo>
                    <a:lnTo>
                      <a:pt x="59" y="132"/>
                    </a:lnTo>
                    <a:lnTo>
                      <a:pt x="58" y="132"/>
                    </a:lnTo>
                    <a:lnTo>
                      <a:pt x="58" y="132"/>
                    </a:lnTo>
                    <a:lnTo>
                      <a:pt x="57" y="132"/>
                    </a:lnTo>
                    <a:lnTo>
                      <a:pt x="57" y="133"/>
                    </a:lnTo>
                    <a:lnTo>
                      <a:pt x="57" y="133"/>
                    </a:lnTo>
                    <a:lnTo>
                      <a:pt x="56" y="134"/>
                    </a:lnTo>
                    <a:lnTo>
                      <a:pt x="56" y="134"/>
                    </a:lnTo>
                    <a:lnTo>
                      <a:pt x="56" y="135"/>
                    </a:lnTo>
                    <a:lnTo>
                      <a:pt x="55" y="135"/>
                    </a:lnTo>
                    <a:lnTo>
                      <a:pt x="55" y="135"/>
                    </a:lnTo>
                    <a:lnTo>
                      <a:pt x="55" y="135"/>
                    </a:lnTo>
                    <a:lnTo>
                      <a:pt x="55" y="136"/>
                    </a:lnTo>
                    <a:lnTo>
                      <a:pt x="55" y="137"/>
                    </a:lnTo>
                    <a:lnTo>
                      <a:pt x="55" y="137"/>
                    </a:lnTo>
                    <a:lnTo>
                      <a:pt x="54" y="138"/>
                    </a:lnTo>
                    <a:lnTo>
                      <a:pt x="54" y="139"/>
                    </a:lnTo>
                    <a:lnTo>
                      <a:pt x="54" y="140"/>
                    </a:lnTo>
                    <a:lnTo>
                      <a:pt x="54" y="140"/>
                    </a:lnTo>
                    <a:lnTo>
                      <a:pt x="53" y="141"/>
                    </a:lnTo>
                    <a:lnTo>
                      <a:pt x="53" y="141"/>
                    </a:lnTo>
                    <a:lnTo>
                      <a:pt x="53" y="141"/>
                    </a:lnTo>
                    <a:lnTo>
                      <a:pt x="53" y="142"/>
                    </a:lnTo>
                    <a:lnTo>
                      <a:pt x="52" y="143"/>
                    </a:lnTo>
                    <a:lnTo>
                      <a:pt x="52" y="144"/>
                    </a:lnTo>
                    <a:lnTo>
                      <a:pt x="52" y="145"/>
                    </a:lnTo>
                    <a:lnTo>
                      <a:pt x="52" y="146"/>
                    </a:lnTo>
                    <a:lnTo>
                      <a:pt x="51" y="147"/>
                    </a:lnTo>
                    <a:lnTo>
                      <a:pt x="50" y="148"/>
                    </a:lnTo>
                    <a:lnTo>
                      <a:pt x="49" y="149"/>
                    </a:lnTo>
                    <a:lnTo>
                      <a:pt x="47" y="151"/>
                    </a:lnTo>
                    <a:lnTo>
                      <a:pt x="45" y="151"/>
                    </a:lnTo>
                    <a:lnTo>
                      <a:pt x="43" y="152"/>
                    </a:lnTo>
                    <a:lnTo>
                      <a:pt x="43" y="153"/>
                    </a:lnTo>
                    <a:lnTo>
                      <a:pt x="41" y="154"/>
                    </a:lnTo>
                    <a:lnTo>
                      <a:pt x="40" y="154"/>
                    </a:lnTo>
                    <a:lnTo>
                      <a:pt x="38" y="154"/>
                    </a:lnTo>
                    <a:lnTo>
                      <a:pt x="37" y="155"/>
                    </a:lnTo>
                    <a:lnTo>
                      <a:pt x="35" y="155"/>
                    </a:lnTo>
                    <a:lnTo>
                      <a:pt x="33" y="155"/>
                    </a:lnTo>
                    <a:lnTo>
                      <a:pt x="33" y="155"/>
                    </a:lnTo>
                    <a:lnTo>
                      <a:pt x="31" y="155"/>
                    </a:lnTo>
                    <a:lnTo>
                      <a:pt x="30" y="154"/>
                    </a:lnTo>
                    <a:lnTo>
                      <a:pt x="29" y="154"/>
                    </a:lnTo>
                    <a:lnTo>
                      <a:pt x="27" y="154"/>
                    </a:lnTo>
                    <a:lnTo>
                      <a:pt x="26" y="153"/>
                    </a:lnTo>
                    <a:lnTo>
                      <a:pt x="25" y="153"/>
                    </a:lnTo>
                    <a:lnTo>
                      <a:pt x="24" y="152"/>
                    </a:lnTo>
                    <a:lnTo>
                      <a:pt x="24" y="153"/>
                    </a:lnTo>
                    <a:lnTo>
                      <a:pt x="23" y="153"/>
                    </a:lnTo>
                    <a:lnTo>
                      <a:pt x="23" y="153"/>
                    </a:lnTo>
                    <a:lnTo>
                      <a:pt x="23" y="153"/>
                    </a:lnTo>
                    <a:lnTo>
                      <a:pt x="22" y="154"/>
                    </a:lnTo>
                    <a:lnTo>
                      <a:pt x="21" y="154"/>
                    </a:lnTo>
                    <a:lnTo>
                      <a:pt x="21" y="154"/>
                    </a:lnTo>
                    <a:lnTo>
                      <a:pt x="20" y="154"/>
                    </a:lnTo>
                    <a:lnTo>
                      <a:pt x="19" y="154"/>
                    </a:lnTo>
                    <a:lnTo>
                      <a:pt x="19" y="155"/>
                    </a:lnTo>
                    <a:lnTo>
                      <a:pt x="18" y="155"/>
                    </a:lnTo>
                    <a:lnTo>
                      <a:pt x="17" y="155"/>
                    </a:lnTo>
                    <a:lnTo>
                      <a:pt x="17" y="155"/>
                    </a:lnTo>
                    <a:lnTo>
                      <a:pt x="16" y="155"/>
                    </a:lnTo>
                    <a:lnTo>
                      <a:pt x="15" y="155"/>
                    </a:lnTo>
                    <a:lnTo>
                      <a:pt x="15" y="155"/>
                    </a:lnTo>
                    <a:lnTo>
                      <a:pt x="14" y="156"/>
                    </a:lnTo>
                    <a:lnTo>
                      <a:pt x="14" y="156"/>
                    </a:lnTo>
                    <a:lnTo>
                      <a:pt x="13" y="156"/>
                    </a:lnTo>
                    <a:lnTo>
                      <a:pt x="13" y="156"/>
                    </a:lnTo>
                    <a:lnTo>
                      <a:pt x="13" y="156"/>
                    </a:lnTo>
                    <a:lnTo>
                      <a:pt x="12" y="156"/>
                    </a:lnTo>
                    <a:lnTo>
                      <a:pt x="11" y="156"/>
                    </a:lnTo>
                    <a:lnTo>
                      <a:pt x="11" y="156"/>
                    </a:lnTo>
                    <a:lnTo>
                      <a:pt x="11" y="156"/>
                    </a:lnTo>
                    <a:lnTo>
                      <a:pt x="4" y="153"/>
                    </a:lnTo>
                    <a:lnTo>
                      <a:pt x="0" y="146"/>
                    </a:lnTo>
                    <a:lnTo>
                      <a:pt x="0" y="146"/>
                    </a:lnTo>
                    <a:lnTo>
                      <a:pt x="3" y="139"/>
                    </a:lnTo>
                    <a:lnTo>
                      <a:pt x="10" y="135"/>
                    </a:lnTo>
                    <a:lnTo>
                      <a:pt x="11" y="135"/>
                    </a:lnTo>
                    <a:lnTo>
                      <a:pt x="11" y="135"/>
                    </a:lnTo>
                    <a:lnTo>
                      <a:pt x="11" y="135"/>
                    </a:lnTo>
                    <a:lnTo>
                      <a:pt x="11" y="135"/>
                    </a:lnTo>
                    <a:lnTo>
                      <a:pt x="12" y="135"/>
                    </a:lnTo>
                    <a:lnTo>
                      <a:pt x="12" y="135"/>
                    </a:lnTo>
                    <a:lnTo>
                      <a:pt x="12" y="135"/>
                    </a:lnTo>
                    <a:lnTo>
                      <a:pt x="12" y="135"/>
                    </a:lnTo>
                    <a:lnTo>
                      <a:pt x="13" y="135"/>
                    </a:lnTo>
                    <a:lnTo>
                      <a:pt x="13" y="135"/>
                    </a:lnTo>
                    <a:lnTo>
                      <a:pt x="13" y="135"/>
                    </a:lnTo>
                    <a:lnTo>
                      <a:pt x="13" y="134"/>
                    </a:lnTo>
                    <a:lnTo>
                      <a:pt x="13" y="132"/>
                    </a:lnTo>
                    <a:lnTo>
                      <a:pt x="13" y="132"/>
                    </a:lnTo>
                    <a:lnTo>
                      <a:pt x="13" y="130"/>
                    </a:lnTo>
                    <a:lnTo>
                      <a:pt x="14" y="129"/>
                    </a:lnTo>
                    <a:lnTo>
                      <a:pt x="14" y="128"/>
                    </a:lnTo>
                    <a:lnTo>
                      <a:pt x="14" y="127"/>
                    </a:lnTo>
                    <a:lnTo>
                      <a:pt x="14" y="126"/>
                    </a:lnTo>
                    <a:lnTo>
                      <a:pt x="14" y="125"/>
                    </a:lnTo>
                    <a:lnTo>
                      <a:pt x="14" y="124"/>
                    </a:lnTo>
                    <a:lnTo>
                      <a:pt x="15" y="123"/>
                    </a:lnTo>
                    <a:lnTo>
                      <a:pt x="15" y="122"/>
                    </a:lnTo>
                    <a:lnTo>
                      <a:pt x="15" y="122"/>
                    </a:lnTo>
                    <a:lnTo>
                      <a:pt x="16" y="122"/>
                    </a:lnTo>
                    <a:lnTo>
                      <a:pt x="16" y="121"/>
                    </a:lnTo>
                    <a:lnTo>
                      <a:pt x="16" y="121"/>
                    </a:lnTo>
                    <a:lnTo>
                      <a:pt x="17" y="120"/>
                    </a:lnTo>
                    <a:lnTo>
                      <a:pt x="17" y="120"/>
                    </a:lnTo>
                    <a:lnTo>
                      <a:pt x="18" y="119"/>
                    </a:lnTo>
                    <a:lnTo>
                      <a:pt x="18" y="118"/>
                    </a:lnTo>
                    <a:lnTo>
                      <a:pt x="19" y="118"/>
                    </a:lnTo>
                    <a:lnTo>
                      <a:pt x="19" y="117"/>
                    </a:lnTo>
                    <a:lnTo>
                      <a:pt x="20" y="117"/>
                    </a:lnTo>
                    <a:lnTo>
                      <a:pt x="20" y="116"/>
                    </a:lnTo>
                    <a:lnTo>
                      <a:pt x="20" y="115"/>
                    </a:lnTo>
                    <a:lnTo>
                      <a:pt x="20" y="114"/>
                    </a:lnTo>
                    <a:lnTo>
                      <a:pt x="21" y="113"/>
                    </a:lnTo>
                    <a:lnTo>
                      <a:pt x="21" y="113"/>
                    </a:lnTo>
                    <a:lnTo>
                      <a:pt x="21" y="112"/>
                    </a:lnTo>
                    <a:lnTo>
                      <a:pt x="22" y="112"/>
                    </a:lnTo>
                    <a:lnTo>
                      <a:pt x="22" y="111"/>
                    </a:lnTo>
                    <a:lnTo>
                      <a:pt x="22" y="110"/>
                    </a:lnTo>
                    <a:lnTo>
                      <a:pt x="23" y="109"/>
                    </a:lnTo>
                    <a:lnTo>
                      <a:pt x="23" y="108"/>
                    </a:lnTo>
                    <a:lnTo>
                      <a:pt x="23" y="107"/>
                    </a:lnTo>
                    <a:lnTo>
                      <a:pt x="23" y="106"/>
                    </a:lnTo>
                    <a:lnTo>
                      <a:pt x="23" y="105"/>
                    </a:lnTo>
                    <a:lnTo>
                      <a:pt x="24" y="104"/>
                    </a:lnTo>
                    <a:lnTo>
                      <a:pt x="24" y="103"/>
                    </a:lnTo>
                    <a:lnTo>
                      <a:pt x="25" y="103"/>
                    </a:lnTo>
                    <a:lnTo>
                      <a:pt x="25" y="102"/>
                    </a:lnTo>
                    <a:lnTo>
                      <a:pt x="25" y="102"/>
                    </a:lnTo>
                    <a:lnTo>
                      <a:pt x="26" y="101"/>
                    </a:lnTo>
                    <a:lnTo>
                      <a:pt x="26" y="100"/>
                    </a:lnTo>
                    <a:lnTo>
                      <a:pt x="26" y="99"/>
                    </a:lnTo>
                    <a:lnTo>
                      <a:pt x="27" y="98"/>
                    </a:lnTo>
                    <a:lnTo>
                      <a:pt x="27" y="97"/>
                    </a:lnTo>
                    <a:lnTo>
                      <a:pt x="28" y="96"/>
                    </a:lnTo>
                    <a:lnTo>
                      <a:pt x="28" y="95"/>
                    </a:lnTo>
                    <a:lnTo>
                      <a:pt x="29" y="94"/>
                    </a:lnTo>
                    <a:lnTo>
                      <a:pt x="29" y="93"/>
                    </a:lnTo>
                    <a:lnTo>
                      <a:pt x="30" y="93"/>
                    </a:lnTo>
                    <a:lnTo>
                      <a:pt x="30" y="92"/>
                    </a:lnTo>
                    <a:lnTo>
                      <a:pt x="31" y="91"/>
                    </a:lnTo>
                    <a:lnTo>
                      <a:pt x="31" y="90"/>
                    </a:lnTo>
                    <a:lnTo>
                      <a:pt x="32" y="90"/>
                    </a:lnTo>
                    <a:lnTo>
                      <a:pt x="32" y="89"/>
                    </a:lnTo>
                    <a:lnTo>
                      <a:pt x="33" y="88"/>
                    </a:lnTo>
                    <a:lnTo>
                      <a:pt x="33" y="87"/>
                    </a:lnTo>
                    <a:lnTo>
                      <a:pt x="33" y="86"/>
                    </a:lnTo>
                    <a:lnTo>
                      <a:pt x="33" y="85"/>
                    </a:lnTo>
                    <a:lnTo>
                      <a:pt x="34" y="84"/>
                    </a:lnTo>
                    <a:lnTo>
                      <a:pt x="34" y="84"/>
                    </a:lnTo>
                    <a:lnTo>
                      <a:pt x="35" y="83"/>
                    </a:lnTo>
                    <a:lnTo>
                      <a:pt x="35" y="82"/>
                    </a:lnTo>
                    <a:lnTo>
                      <a:pt x="36" y="81"/>
                    </a:lnTo>
                    <a:lnTo>
                      <a:pt x="36" y="80"/>
                    </a:lnTo>
                    <a:lnTo>
                      <a:pt x="37" y="79"/>
                    </a:lnTo>
                    <a:lnTo>
                      <a:pt x="37" y="78"/>
                    </a:lnTo>
                    <a:lnTo>
                      <a:pt x="38" y="77"/>
                    </a:lnTo>
                    <a:lnTo>
                      <a:pt x="38" y="76"/>
                    </a:lnTo>
                    <a:lnTo>
                      <a:pt x="39" y="75"/>
                    </a:lnTo>
                    <a:lnTo>
                      <a:pt x="40" y="74"/>
                    </a:lnTo>
                    <a:lnTo>
                      <a:pt x="40" y="74"/>
                    </a:lnTo>
                    <a:lnTo>
                      <a:pt x="40" y="74"/>
                    </a:lnTo>
                    <a:lnTo>
                      <a:pt x="41" y="73"/>
                    </a:lnTo>
                    <a:lnTo>
                      <a:pt x="41" y="73"/>
                    </a:lnTo>
                    <a:lnTo>
                      <a:pt x="42" y="72"/>
                    </a:lnTo>
                    <a:lnTo>
                      <a:pt x="42" y="71"/>
                    </a:lnTo>
                    <a:lnTo>
                      <a:pt x="43" y="70"/>
                    </a:lnTo>
                    <a:lnTo>
                      <a:pt x="43" y="69"/>
                    </a:lnTo>
                    <a:lnTo>
                      <a:pt x="44" y="67"/>
                    </a:lnTo>
                    <a:lnTo>
                      <a:pt x="45" y="65"/>
                    </a:lnTo>
                    <a:lnTo>
                      <a:pt x="46" y="64"/>
                    </a:lnTo>
                    <a:lnTo>
                      <a:pt x="47" y="63"/>
                    </a:lnTo>
                    <a:lnTo>
                      <a:pt x="49" y="61"/>
                    </a:lnTo>
                    <a:lnTo>
                      <a:pt x="49" y="60"/>
                    </a:lnTo>
                    <a:lnTo>
                      <a:pt x="50" y="59"/>
                    </a:lnTo>
                    <a:lnTo>
                      <a:pt x="52" y="57"/>
                    </a:lnTo>
                    <a:lnTo>
                      <a:pt x="52" y="56"/>
                    </a:lnTo>
                    <a:lnTo>
                      <a:pt x="54" y="55"/>
                    </a:lnTo>
                    <a:lnTo>
                      <a:pt x="55" y="54"/>
                    </a:lnTo>
                    <a:lnTo>
                      <a:pt x="57" y="52"/>
                    </a:lnTo>
                    <a:lnTo>
                      <a:pt x="58" y="51"/>
                    </a:lnTo>
                    <a:lnTo>
                      <a:pt x="60" y="49"/>
                    </a:lnTo>
                    <a:lnTo>
                      <a:pt x="61" y="47"/>
                    </a:lnTo>
                    <a:lnTo>
                      <a:pt x="62" y="46"/>
                    </a:lnTo>
                    <a:lnTo>
                      <a:pt x="63" y="45"/>
                    </a:lnTo>
                    <a:lnTo>
                      <a:pt x="65" y="44"/>
                    </a:lnTo>
                    <a:lnTo>
                      <a:pt x="66" y="42"/>
                    </a:lnTo>
                    <a:lnTo>
                      <a:pt x="68" y="41"/>
                    </a:lnTo>
                    <a:lnTo>
                      <a:pt x="69" y="39"/>
                    </a:lnTo>
                    <a:lnTo>
                      <a:pt x="71" y="38"/>
                    </a:lnTo>
                    <a:lnTo>
                      <a:pt x="71" y="37"/>
                    </a:lnTo>
                    <a:lnTo>
                      <a:pt x="73" y="36"/>
                    </a:lnTo>
                    <a:lnTo>
                      <a:pt x="74" y="35"/>
                    </a:lnTo>
                    <a:lnTo>
                      <a:pt x="74" y="35"/>
                    </a:lnTo>
                    <a:lnTo>
                      <a:pt x="75" y="34"/>
                    </a:lnTo>
                    <a:lnTo>
                      <a:pt x="75" y="33"/>
                    </a:lnTo>
                    <a:lnTo>
                      <a:pt x="76" y="32"/>
                    </a:lnTo>
                    <a:lnTo>
                      <a:pt x="77" y="31"/>
                    </a:lnTo>
                    <a:lnTo>
                      <a:pt x="77" y="30"/>
                    </a:lnTo>
                    <a:lnTo>
                      <a:pt x="78" y="29"/>
                    </a:lnTo>
                    <a:lnTo>
                      <a:pt x="79" y="29"/>
                    </a:lnTo>
                    <a:lnTo>
                      <a:pt x="79" y="28"/>
                    </a:lnTo>
                    <a:lnTo>
                      <a:pt x="80" y="27"/>
                    </a:lnTo>
                    <a:lnTo>
                      <a:pt x="81" y="26"/>
                    </a:lnTo>
                    <a:lnTo>
                      <a:pt x="81" y="26"/>
                    </a:lnTo>
                    <a:lnTo>
                      <a:pt x="81" y="25"/>
                    </a:lnTo>
                    <a:lnTo>
                      <a:pt x="82" y="24"/>
                    </a:lnTo>
                    <a:lnTo>
                      <a:pt x="83" y="23"/>
                    </a:lnTo>
                    <a:lnTo>
                      <a:pt x="84" y="22"/>
                    </a:lnTo>
                    <a:lnTo>
                      <a:pt x="84" y="22"/>
                    </a:lnTo>
                    <a:lnTo>
                      <a:pt x="85" y="21"/>
                    </a:lnTo>
                    <a:lnTo>
                      <a:pt x="86" y="20"/>
                    </a:lnTo>
                    <a:lnTo>
                      <a:pt x="87" y="19"/>
                    </a:lnTo>
                    <a:lnTo>
                      <a:pt x="88" y="18"/>
                    </a:lnTo>
                    <a:lnTo>
                      <a:pt x="88" y="17"/>
                    </a:lnTo>
                    <a:lnTo>
                      <a:pt x="89" y="17"/>
                    </a:lnTo>
                    <a:lnTo>
                      <a:pt x="90" y="17"/>
                    </a:lnTo>
                    <a:lnTo>
                      <a:pt x="90" y="16"/>
                    </a:lnTo>
                    <a:lnTo>
                      <a:pt x="91" y="15"/>
                    </a:lnTo>
                    <a:lnTo>
                      <a:pt x="92" y="14"/>
                    </a:lnTo>
                    <a:lnTo>
                      <a:pt x="93" y="13"/>
                    </a:lnTo>
                    <a:lnTo>
                      <a:pt x="94" y="13"/>
                    </a:lnTo>
                    <a:lnTo>
                      <a:pt x="95" y="12"/>
                    </a:lnTo>
                    <a:lnTo>
                      <a:pt x="95" y="11"/>
                    </a:lnTo>
                    <a:lnTo>
                      <a:pt x="96" y="11"/>
                    </a:lnTo>
                    <a:lnTo>
                      <a:pt x="96" y="11"/>
                    </a:lnTo>
                    <a:lnTo>
                      <a:pt x="97" y="10"/>
                    </a:lnTo>
                    <a:lnTo>
                      <a:pt x="97" y="10"/>
                    </a:lnTo>
                    <a:lnTo>
                      <a:pt x="98" y="10"/>
                    </a:lnTo>
                    <a:lnTo>
                      <a:pt x="98" y="9"/>
                    </a:lnTo>
                    <a:lnTo>
                      <a:pt x="98" y="9"/>
                    </a:lnTo>
                    <a:lnTo>
                      <a:pt x="99" y="8"/>
                    </a:lnTo>
                    <a:lnTo>
                      <a:pt x="100" y="8"/>
                    </a:lnTo>
                    <a:lnTo>
                      <a:pt x="100" y="8"/>
                    </a:lnTo>
                    <a:lnTo>
                      <a:pt x="100" y="7"/>
                    </a:lnTo>
                    <a:lnTo>
                      <a:pt x="100" y="7"/>
                    </a:lnTo>
                    <a:lnTo>
                      <a:pt x="101" y="7"/>
                    </a:lnTo>
                    <a:lnTo>
                      <a:pt x="101" y="7"/>
                    </a:lnTo>
                    <a:lnTo>
                      <a:pt x="102" y="7"/>
                    </a:lnTo>
                    <a:lnTo>
                      <a:pt x="102" y="7"/>
                    </a:lnTo>
                    <a:lnTo>
                      <a:pt x="103" y="6"/>
                    </a:lnTo>
                    <a:lnTo>
                      <a:pt x="103" y="6"/>
                    </a:lnTo>
                    <a:lnTo>
                      <a:pt x="104" y="6"/>
                    </a:lnTo>
                    <a:lnTo>
                      <a:pt x="104" y="5"/>
                    </a:lnTo>
                    <a:lnTo>
                      <a:pt x="105" y="5"/>
                    </a:lnTo>
                    <a:lnTo>
                      <a:pt x="105" y="5"/>
                    </a:lnTo>
                    <a:lnTo>
                      <a:pt x="106" y="4"/>
                    </a:lnTo>
                    <a:lnTo>
                      <a:pt x="106" y="4"/>
                    </a:lnTo>
                    <a:lnTo>
                      <a:pt x="107" y="4"/>
                    </a:lnTo>
                    <a:lnTo>
                      <a:pt x="108" y="4"/>
                    </a:lnTo>
                    <a:lnTo>
                      <a:pt x="108" y="3"/>
                    </a:lnTo>
                    <a:lnTo>
                      <a:pt x="108" y="4"/>
                    </a:lnTo>
                    <a:lnTo>
                      <a:pt x="108" y="4"/>
                    </a:lnTo>
                    <a:lnTo>
                      <a:pt x="107" y="4"/>
                    </a:lnTo>
                    <a:lnTo>
                      <a:pt x="107" y="4"/>
                    </a:lnTo>
                    <a:lnTo>
                      <a:pt x="106" y="5"/>
                    </a:lnTo>
                    <a:lnTo>
                      <a:pt x="107" y="5"/>
                    </a:lnTo>
                    <a:lnTo>
                      <a:pt x="107" y="4"/>
                    </a:lnTo>
                    <a:lnTo>
                      <a:pt x="108" y="4"/>
                    </a:lnTo>
                    <a:lnTo>
                      <a:pt x="108" y="4"/>
                    </a:lnTo>
                    <a:lnTo>
                      <a:pt x="109" y="3"/>
                    </a:lnTo>
                    <a:lnTo>
                      <a:pt x="110" y="2"/>
                    </a:lnTo>
                    <a:lnTo>
                      <a:pt x="112" y="2"/>
                    </a:lnTo>
                    <a:lnTo>
                      <a:pt x="113" y="1"/>
                    </a:lnTo>
                    <a:lnTo>
                      <a:pt x="115" y="1"/>
                    </a:lnTo>
                    <a:lnTo>
                      <a:pt x="117" y="1"/>
                    </a:lnTo>
                    <a:lnTo>
                      <a:pt x="119" y="0"/>
                    </a:lnTo>
                    <a:lnTo>
                      <a:pt x="120" y="1"/>
                    </a:lnTo>
                    <a:lnTo>
                      <a:pt x="122" y="1"/>
                    </a:lnTo>
                    <a:lnTo>
                      <a:pt x="123" y="1"/>
                    </a:lnTo>
                    <a:lnTo>
                      <a:pt x="124" y="1"/>
                    </a:lnTo>
                    <a:lnTo>
                      <a:pt x="124" y="1"/>
                    </a:lnTo>
                    <a:lnTo>
                      <a:pt x="125" y="1"/>
                    </a:lnTo>
                    <a:lnTo>
                      <a:pt x="126" y="1"/>
                    </a:lnTo>
                    <a:lnTo>
                      <a:pt x="126" y="1"/>
                    </a:lnTo>
                    <a:lnTo>
                      <a:pt x="127" y="1"/>
                    </a:lnTo>
                    <a:lnTo>
                      <a:pt x="128" y="1"/>
                    </a:lnTo>
                    <a:lnTo>
                      <a:pt x="128" y="1"/>
                    </a:lnTo>
                    <a:close/>
                    <a:moveTo>
                      <a:pt x="104" y="8"/>
                    </a:moveTo>
                    <a:lnTo>
                      <a:pt x="104" y="8"/>
                    </a:lnTo>
                    <a:lnTo>
                      <a:pt x="104" y="8"/>
                    </a:lnTo>
                    <a:lnTo>
                      <a:pt x="104" y="8"/>
                    </a:lnTo>
                    <a:lnTo>
                      <a:pt x="103" y="9"/>
                    </a:lnTo>
                    <a:lnTo>
                      <a:pt x="103" y="9"/>
                    </a:lnTo>
                    <a:lnTo>
                      <a:pt x="102" y="11"/>
                    </a:lnTo>
                    <a:lnTo>
                      <a:pt x="102" y="10"/>
                    </a:lnTo>
                    <a:lnTo>
                      <a:pt x="103" y="10"/>
                    </a:lnTo>
                    <a:lnTo>
                      <a:pt x="104" y="9"/>
                    </a:lnTo>
                    <a:lnTo>
                      <a:pt x="104" y="9"/>
                    </a:lnTo>
                    <a:lnTo>
                      <a:pt x="104" y="8"/>
                    </a:lnTo>
                    <a:lnTo>
                      <a:pt x="104" y="8"/>
                    </a:lnTo>
                    <a:lnTo>
                      <a:pt x="104" y="8"/>
                    </a:lnTo>
                    <a:lnTo>
                      <a:pt x="104" y="8"/>
                    </a:lnTo>
                    <a:lnTo>
                      <a:pt x="104" y="8"/>
                    </a:lnTo>
                    <a:lnTo>
                      <a:pt x="104" y="8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151">
                <a:extLst>
                  <a:ext uri="{FF2B5EF4-FFF2-40B4-BE49-F238E27FC236}">
                    <a16:creationId xmlns:a16="http://schemas.microsoft.com/office/drawing/2014/main" id="{465A6FF1-AFFD-837E-605F-BEA23030429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205913" y="9002714"/>
                <a:ext cx="123825" cy="130175"/>
              </a:xfrm>
              <a:custGeom>
                <a:avLst/>
                <a:gdLst>
                  <a:gd name="T0" fmla="*/ 45 w 78"/>
                  <a:gd name="T1" fmla="*/ 1 h 82"/>
                  <a:gd name="T2" fmla="*/ 50 w 78"/>
                  <a:gd name="T3" fmla="*/ 2 h 82"/>
                  <a:gd name="T4" fmla="*/ 55 w 78"/>
                  <a:gd name="T5" fmla="*/ 3 h 82"/>
                  <a:gd name="T6" fmla="*/ 61 w 78"/>
                  <a:gd name="T7" fmla="*/ 7 h 82"/>
                  <a:gd name="T8" fmla="*/ 66 w 78"/>
                  <a:gd name="T9" fmla="*/ 10 h 82"/>
                  <a:gd name="T10" fmla="*/ 70 w 78"/>
                  <a:gd name="T11" fmla="*/ 13 h 82"/>
                  <a:gd name="T12" fmla="*/ 73 w 78"/>
                  <a:gd name="T13" fmla="*/ 18 h 82"/>
                  <a:gd name="T14" fmla="*/ 76 w 78"/>
                  <a:gd name="T15" fmla="*/ 22 h 82"/>
                  <a:gd name="T16" fmla="*/ 77 w 78"/>
                  <a:gd name="T17" fmla="*/ 28 h 82"/>
                  <a:gd name="T18" fmla="*/ 77 w 78"/>
                  <a:gd name="T19" fmla="*/ 34 h 82"/>
                  <a:gd name="T20" fmla="*/ 76 w 78"/>
                  <a:gd name="T21" fmla="*/ 39 h 82"/>
                  <a:gd name="T22" fmla="*/ 74 w 78"/>
                  <a:gd name="T23" fmla="*/ 43 h 82"/>
                  <a:gd name="T24" fmla="*/ 71 w 78"/>
                  <a:gd name="T25" fmla="*/ 48 h 82"/>
                  <a:gd name="T26" fmla="*/ 69 w 78"/>
                  <a:gd name="T27" fmla="*/ 51 h 82"/>
                  <a:gd name="T28" fmla="*/ 65 w 78"/>
                  <a:gd name="T29" fmla="*/ 53 h 82"/>
                  <a:gd name="T30" fmla="*/ 60 w 78"/>
                  <a:gd name="T31" fmla="*/ 57 h 82"/>
                  <a:gd name="T32" fmla="*/ 58 w 78"/>
                  <a:gd name="T33" fmla="*/ 63 h 82"/>
                  <a:gd name="T34" fmla="*/ 56 w 78"/>
                  <a:gd name="T35" fmla="*/ 68 h 82"/>
                  <a:gd name="T36" fmla="*/ 52 w 78"/>
                  <a:gd name="T37" fmla="*/ 74 h 82"/>
                  <a:gd name="T38" fmla="*/ 46 w 78"/>
                  <a:gd name="T39" fmla="*/ 79 h 82"/>
                  <a:gd name="T40" fmla="*/ 39 w 78"/>
                  <a:gd name="T41" fmla="*/ 81 h 82"/>
                  <a:gd name="T42" fmla="*/ 32 w 78"/>
                  <a:gd name="T43" fmla="*/ 82 h 82"/>
                  <a:gd name="T44" fmla="*/ 27 w 78"/>
                  <a:gd name="T45" fmla="*/ 81 h 82"/>
                  <a:gd name="T46" fmla="*/ 21 w 78"/>
                  <a:gd name="T47" fmla="*/ 79 h 82"/>
                  <a:gd name="T48" fmla="*/ 15 w 78"/>
                  <a:gd name="T49" fmla="*/ 76 h 82"/>
                  <a:gd name="T50" fmla="*/ 11 w 78"/>
                  <a:gd name="T51" fmla="*/ 72 h 82"/>
                  <a:gd name="T52" fmla="*/ 1 w 78"/>
                  <a:gd name="T53" fmla="*/ 58 h 82"/>
                  <a:gd name="T54" fmla="*/ 1 w 78"/>
                  <a:gd name="T55" fmla="*/ 53 h 82"/>
                  <a:gd name="T56" fmla="*/ 1 w 78"/>
                  <a:gd name="T57" fmla="*/ 48 h 82"/>
                  <a:gd name="T58" fmla="*/ 2 w 78"/>
                  <a:gd name="T59" fmla="*/ 43 h 82"/>
                  <a:gd name="T60" fmla="*/ 4 w 78"/>
                  <a:gd name="T61" fmla="*/ 40 h 82"/>
                  <a:gd name="T62" fmla="*/ 5 w 78"/>
                  <a:gd name="T63" fmla="*/ 32 h 82"/>
                  <a:gd name="T64" fmla="*/ 8 w 78"/>
                  <a:gd name="T65" fmla="*/ 24 h 82"/>
                  <a:gd name="T66" fmla="*/ 13 w 78"/>
                  <a:gd name="T67" fmla="*/ 17 h 82"/>
                  <a:gd name="T68" fmla="*/ 15 w 78"/>
                  <a:gd name="T69" fmla="*/ 13 h 82"/>
                  <a:gd name="T70" fmla="*/ 17 w 78"/>
                  <a:gd name="T71" fmla="*/ 11 h 82"/>
                  <a:gd name="T72" fmla="*/ 21 w 78"/>
                  <a:gd name="T73" fmla="*/ 8 h 82"/>
                  <a:gd name="T74" fmla="*/ 24 w 78"/>
                  <a:gd name="T75" fmla="*/ 5 h 82"/>
                  <a:gd name="T76" fmla="*/ 28 w 78"/>
                  <a:gd name="T77" fmla="*/ 3 h 82"/>
                  <a:gd name="T78" fmla="*/ 32 w 78"/>
                  <a:gd name="T79" fmla="*/ 1 h 82"/>
                  <a:gd name="T80" fmla="*/ 37 w 78"/>
                  <a:gd name="T81" fmla="*/ 0 h 82"/>
                  <a:gd name="T82" fmla="*/ 33 w 78"/>
                  <a:gd name="T83" fmla="*/ 42 h 82"/>
                  <a:gd name="T84" fmla="*/ 35 w 78"/>
                  <a:gd name="T85" fmla="*/ 43 h 82"/>
                  <a:gd name="T86" fmla="*/ 36 w 78"/>
                  <a:gd name="T87" fmla="*/ 42 h 82"/>
                  <a:gd name="T88" fmla="*/ 36 w 78"/>
                  <a:gd name="T89" fmla="*/ 42 h 82"/>
                  <a:gd name="T90" fmla="*/ 33 w 78"/>
                  <a:gd name="T91" fmla="*/ 42 h 82"/>
                  <a:gd name="T92" fmla="*/ 37 w 78"/>
                  <a:gd name="T93" fmla="*/ 42 h 82"/>
                  <a:gd name="T94" fmla="*/ 37 w 78"/>
                  <a:gd name="T95" fmla="*/ 42 h 82"/>
                  <a:gd name="T96" fmla="*/ 36 w 78"/>
                  <a:gd name="T97" fmla="*/ 42 h 82"/>
                  <a:gd name="T98" fmla="*/ 36 w 78"/>
                  <a:gd name="T99" fmla="*/ 42 h 82"/>
                  <a:gd name="T100" fmla="*/ 36 w 78"/>
                  <a:gd name="T101" fmla="*/ 42 h 82"/>
                  <a:gd name="T102" fmla="*/ 36 w 78"/>
                  <a:gd name="T103" fmla="*/ 42 h 82"/>
                  <a:gd name="T104" fmla="*/ 52 w 78"/>
                  <a:gd name="T105" fmla="*/ 31 h 82"/>
                  <a:gd name="T106" fmla="*/ 52 w 78"/>
                  <a:gd name="T107" fmla="*/ 31 h 82"/>
                  <a:gd name="T108" fmla="*/ 52 w 78"/>
                  <a:gd name="T109" fmla="*/ 31 h 82"/>
                  <a:gd name="T110" fmla="*/ 52 w 78"/>
                  <a:gd name="T111" fmla="*/ 31 h 82"/>
                  <a:gd name="T112" fmla="*/ 52 w 78"/>
                  <a:gd name="T113" fmla="*/ 31 h 82"/>
                  <a:gd name="T114" fmla="*/ 52 w 78"/>
                  <a:gd name="T115" fmla="*/ 31 h 82"/>
                  <a:gd name="T116" fmla="*/ 52 w 78"/>
                  <a:gd name="T117" fmla="*/ 31 h 82"/>
                  <a:gd name="T118" fmla="*/ 52 w 78"/>
                  <a:gd name="T119" fmla="*/ 31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8" h="82">
                    <a:moveTo>
                      <a:pt x="41" y="0"/>
                    </a:moveTo>
                    <a:lnTo>
                      <a:pt x="42" y="0"/>
                    </a:lnTo>
                    <a:lnTo>
                      <a:pt x="42" y="0"/>
                    </a:lnTo>
                    <a:lnTo>
                      <a:pt x="42" y="0"/>
                    </a:lnTo>
                    <a:lnTo>
                      <a:pt x="43" y="0"/>
                    </a:lnTo>
                    <a:lnTo>
                      <a:pt x="43" y="0"/>
                    </a:lnTo>
                    <a:lnTo>
                      <a:pt x="44" y="1"/>
                    </a:lnTo>
                    <a:lnTo>
                      <a:pt x="44" y="1"/>
                    </a:lnTo>
                    <a:lnTo>
                      <a:pt x="45" y="1"/>
                    </a:lnTo>
                    <a:lnTo>
                      <a:pt x="45" y="1"/>
                    </a:lnTo>
                    <a:lnTo>
                      <a:pt x="46" y="1"/>
                    </a:lnTo>
                    <a:lnTo>
                      <a:pt x="46" y="1"/>
                    </a:lnTo>
                    <a:lnTo>
                      <a:pt x="47" y="1"/>
                    </a:lnTo>
                    <a:lnTo>
                      <a:pt x="48" y="1"/>
                    </a:lnTo>
                    <a:lnTo>
                      <a:pt x="48" y="1"/>
                    </a:lnTo>
                    <a:lnTo>
                      <a:pt x="49" y="1"/>
                    </a:lnTo>
                    <a:lnTo>
                      <a:pt x="49" y="2"/>
                    </a:lnTo>
                    <a:lnTo>
                      <a:pt x="50" y="2"/>
                    </a:lnTo>
                    <a:lnTo>
                      <a:pt x="50" y="2"/>
                    </a:lnTo>
                    <a:lnTo>
                      <a:pt x="50" y="2"/>
                    </a:lnTo>
                    <a:lnTo>
                      <a:pt x="51" y="2"/>
                    </a:lnTo>
                    <a:lnTo>
                      <a:pt x="51" y="2"/>
                    </a:lnTo>
                    <a:lnTo>
                      <a:pt x="52" y="3"/>
                    </a:lnTo>
                    <a:lnTo>
                      <a:pt x="52" y="3"/>
                    </a:lnTo>
                    <a:lnTo>
                      <a:pt x="52" y="3"/>
                    </a:lnTo>
                    <a:lnTo>
                      <a:pt x="53" y="3"/>
                    </a:lnTo>
                    <a:lnTo>
                      <a:pt x="53" y="3"/>
                    </a:lnTo>
                    <a:lnTo>
                      <a:pt x="54" y="3"/>
                    </a:lnTo>
                    <a:lnTo>
                      <a:pt x="54" y="3"/>
                    </a:lnTo>
                    <a:lnTo>
                      <a:pt x="55" y="3"/>
                    </a:lnTo>
                    <a:lnTo>
                      <a:pt x="56" y="4"/>
                    </a:lnTo>
                    <a:lnTo>
                      <a:pt x="56" y="4"/>
                    </a:lnTo>
                    <a:lnTo>
                      <a:pt x="57" y="4"/>
                    </a:lnTo>
                    <a:lnTo>
                      <a:pt x="58" y="5"/>
                    </a:lnTo>
                    <a:lnTo>
                      <a:pt x="58" y="5"/>
                    </a:lnTo>
                    <a:lnTo>
                      <a:pt x="59" y="5"/>
                    </a:lnTo>
                    <a:lnTo>
                      <a:pt x="59" y="6"/>
                    </a:lnTo>
                    <a:lnTo>
                      <a:pt x="60" y="6"/>
                    </a:lnTo>
                    <a:lnTo>
                      <a:pt x="61" y="6"/>
                    </a:lnTo>
                    <a:lnTo>
                      <a:pt x="61" y="7"/>
                    </a:lnTo>
                    <a:lnTo>
                      <a:pt x="61" y="7"/>
                    </a:lnTo>
                    <a:lnTo>
                      <a:pt x="61" y="7"/>
                    </a:lnTo>
                    <a:lnTo>
                      <a:pt x="62" y="8"/>
                    </a:lnTo>
                    <a:lnTo>
                      <a:pt x="62" y="8"/>
                    </a:lnTo>
                    <a:lnTo>
                      <a:pt x="63" y="8"/>
                    </a:lnTo>
                    <a:lnTo>
                      <a:pt x="63" y="9"/>
                    </a:lnTo>
                    <a:lnTo>
                      <a:pt x="64" y="9"/>
                    </a:lnTo>
                    <a:lnTo>
                      <a:pt x="65" y="9"/>
                    </a:lnTo>
                    <a:lnTo>
                      <a:pt x="65" y="10"/>
                    </a:lnTo>
                    <a:lnTo>
                      <a:pt x="66" y="10"/>
                    </a:lnTo>
                    <a:lnTo>
                      <a:pt x="66" y="11"/>
                    </a:lnTo>
                    <a:lnTo>
                      <a:pt x="67" y="11"/>
                    </a:lnTo>
                    <a:lnTo>
                      <a:pt x="67" y="11"/>
                    </a:lnTo>
                    <a:lnTo>
                      <a:pt x="67" y="12"/>
                    </a:lnTo>
                    <a:lnTo>
                      <a:pt x="68" y="12"/>
                    </a:lnTo>
                    <a:lnTo>
                      <a:pt x="68" y="13"/>
                    </a:lnTo>
                    <a:lnTo>
                      <a:pt x="69" y="13"/>
                    </a:lnTo>
                    <a:lnTo>
                      <a:pt x="69" y="13"/>
                    </a:lnTo>
                    <a:lnTo>
                      <a:pt x="70" y="13"/>
                    </a:lnTo>
                    <a:lnTo>
                      <a:pt x="70" y="13"/>
                    </a:lnTo>
                    <a:lnTo>
                      <a:pt x="71" y="14"/>
                    </a:lnTo>
                    <a:lnTo>
                      <a:pt x="71" y="14"/>
                    </a:lnTo>
                    <a:lnTo>
                      <a:pt x="71" y="15"/>
                    </a:lnTo>
                    <a:lnTo>
                      <a:pt x="71" y="15"/>
                    </a:lnTo>
                    <a:lnTo>
                      <a:pt x="71" y="16"/>
                    </a:lnTo>
                    <a:lnTo>
                      <a:pt x="72" y="16"/>
                    </a:lnTo>
                    <a:lnTo>
                      <a:pt x="72" y="17"/>
                    </a:lnTo>
                    <a:lnTo>
                      <a:pt x="72" y="17"/>
                    </a:lnTo>
                    <a:lnTo>
                      <a:pt x="73" y="18"/>
                    </a:lnTo>
                    <a:lnTo>
                      <a:pt x="73" y="18"/>
                    </a:lnTo>
                    <a:lnTo>
                      <a:pt x="73" y="19"/>
                    </a:lnTo>
                    <a:lnTo>
                      <a:pt x="74" y="19"/>
                    </a:lnTo>
                    <a:lnTo>
                      <a:pt x="74" y="20"/>
                    </a:lnTo>
                    <a:lnTo>
                      <a:pt x="74" y="20"/>
                    </a:lnTo>
                    <a:lnTo>
                      <a:pt x="75" y="21"/>
                    </a:lnTo>
                    <a:lnTo>
                      <a:pt x="75" y="21"/>
                    </a:lnTo>
                    <a:lnTo>
                      <a:pt x="75" y="21"/>
                    </a:lnTo>
                    <a:lnTo>
                      <a:pt x="75" y="22"/>
                    </a:lnTo>
                    <a:lnTo>
                      <a:pt x="76" y="22"/>
                    </a:lnTo>
                    <a:lnTo>
                      <a:pt x="76" y="22"/>
                    </a:lnTo>
                    <a:lnTo>
                      <a:pt x="76" y="23"/>
                    </a:lnTo>
                    <a:lnTo>
                      <a:pt x="76" y="23"/>
                    </a:lnTo>
                    <a:lnTo>
                      <a:pt x="76" y="24"/>
                    </a:lnTo>
                    <a:lnTo>
                      <a:pt x="77" y="24"/>
                    </a:lnTo>
                    <a:lnTo>
                      <a:pt x="77" y="25"/>
                    </a:lnTo>
                    <a:lnTo>
                      <a:pt x="77" y="26"/>
                    </a:lnTo>
                    <a:lnTo>
                      <a:pt x="77" y="26"/>
                    </a:lnTo>
                    <a:lnTo>
                      <a:pt x="77" y="27"/>
                    </a:lnTo>
                    <a:lnTo>
                      <a:pt x="77" y="28"/>
                    </a:lnTo>
                    <a:lnTo>
                      <a:pt x="77" y="28"/>
                    </a:lnTo>
                    <a:lnTo>
                      <a:pt x="78" y="29"/>
                    </a:lnTo>
                    <a:lnTo>
                      <a:pt x="78" y="30"/>
                    </a:lnTo>
                    <a:lnTo>
                      <a:pt x="78" y="30"/>
                    </a:lnTo>
                    <a:lnTo>
                      <a:pt x="78" y="31"/>
                    </a:lnTo>
                    <a:lnTo>
                      <a:pt x="78" y="31"/>
                    </a:lnTo>
                    <a:lnTo>
                      <a:pt x="78" y="32"/>
                    </a:lnTo>
                    <a:lnTo>
                      <a:pt x="78" y="32"/>
                    </a:lnTo>
                    <a:lnTo>
                      <a:pt x="78" y="32"/>
                    </a:lnTo>
                    <a:lnTo>
                      <a:pt x="78" y="33"/>
                    </a:lnTo>
                    <a:lnTo>
                      <a:pt x="77" y="34"/>
                    </a:lnTo>
                    <a:lnTo>
                      <a:pt x="77" y="34"/>
                    </a:lnTo>
                    <a:lnTo>
                      <a:pt x="77" y="35"/>
                    </a:lnTo>
                    <a:lnTo>
                      <a:pt x="77" y="35"/>
                    </a:lnTo>
                    <a:lnTo>
                      <a:pt x="77" y="36"/>
                    </a:lnTo>
                    <a:lnTo>
                      <a:pt x="77" y="37"/>
                    </a:lnTo>
                    <a:lnTo>
                      <a:pt x="77" y="37"/>
                    </a:lnTo>
                    <a:lnTo>
                      <a:pt x="77" y="38"/>
                    </a:lnTo>
                    <a:lnTo>
                      <a:pt x="77" y="38"/>
                    </a:lnTo>
                    <a:lnTo>
                      <a:pt x="76" y="39"/>
                    </a:lnTo>
                    <a:lnTo>
                      <a:pt x="76" y="39"/>
                    </a:lnTo>
                    <a:lnTo>
                      <a:pt x="76" y="40"/>
                    </a:lnTo>
                    <a:lnTo>
                      <a:pt x="76" y="40"/>
                    </a:lnTo>
                    <a:lnTo>
                      <a:pt x="76" y="41"/>
                    </a:lnTo>
                    <a:lnTo>
                      <a:pt x="75" y="41"/>
                    </a:lnTo>
                    <a:lnTo>
                      <a:pt x="75" y="42"/>
                    </a:lnTo>
                    <a:lnTo>
                      <a:pt x="75" y="42"/>
                    </a:lnTo>
                    <a:lnTo>
                      <a:pt x="75" y="42"/>
                    </a:lnTo>
                    <a:lnTo>
                      <a:pt x="74" y="42"/>
                    </a:lnTo>
                    <a:lnTo>
                      <a:pt x="74" y="43"/>
                    </a:lnTo>
                    <a:lnTo>
                      <a:pt x="74" y="43"/>
                    </a:lnTo>
                    <a:lnTo>
                      <a:pt x="74" y="44"/>
                    </a:lnTo>
                    <a:lnTo>
                      <a:pt x="73" y="44"/>
                    </a:lnTo>
                    <a:lnTo>
                      <a:pt x="73" y="45"/>
                    </a:lnTo>
                    <a:lnTo>
                      <a:pt x="73" y="45"/>
                    </a:lnTo>
                    <a:lnTo>
                      <a:pt x="72" y="46"/>
                    </a:lnTo>
                    <a:lnTo>
                      <a:pt x="72" y="46"/>
                    </a:lnTo>
                    <a:lnTo>
                      <a:pt x="72" y="46"/>
                    </a:lnTo>
                    <a:lnTo>
                      <a:pt x="71" y="47"/>
                    </a:lnTo>
                    <a:lnTo>
                      <a:pt x="71" y="47"/>
                    </a:lnTo>
                    <a:lnTo>
                      <a:pt x="71" y="48"/>
                    </a:lnTo>
                    <a:lnTo>
                      <a:pt x="71" y="48"/>
                    </a:lnTo>
                    <a:lnTo>
                      <a:pt x="71" y="48"/>
                    </a:lnTo>
                    <a:lnTo>
                      <a:pt x="71" y="49"/>
                    </a:lnTo>
                    <a:lnTo>
                      <a:pt x="70" y="49"/>
                    </a:lnTo>
                    <a:lnTo>
                      <a:pt x="70" y="50"/>
                    </a:lnTo>
                    <a:lnTo>
                      <a:pt x="70" y="50"/>
                    </a:lnTo>
                    <a:lnTo>
                      <a:pt x="70" y="50"/>
                    </a:lnTo>
                    <a:lnTo>
                      <a:pt x="69" y="50"/>
                    </a:lnTo>
                    <a:lnTo>
                      <a:pt x="69" y="51"/>
                    </a:lnTo>
                    <a:lnTo>
                      <a:pt x="69" y="51"/>
                    </a:lnTo>
                    <a:lnTo>
                      <a:pt x="68" y="51"/>
                    </a:lnTo>
                    <a:lnTo>
                      <a:pt x="68" y="51"/>
                    </a:lnTo>
                    <a:lnTo>
                      <a:pt x="68" y="51"/>
                    </a:lnTo>
                    <a:lnTo>
                      <a:pt x="67" y="51"/>
                    </a:lnTo>
                    <a:lnTo>
                      <a:pt x="67" y="52"/>
                    </a:lnTo>
                    <a:lnTo>
                      <a:pt x="67" y="52"/>
                    </a:lnTo>
                    <a:lnTo>
                      <a:pt x="66" y="52"/>
                    </a:lnTo>
                    <a:lnTo>
                      <a:pt x="66" y="53"/>
                    </a:lnTo>
                    <a:lnTo>
                      <a:pt x="65" y="53"/>
                    </a:lnTo>
                    <a:lnTo>
                      <a:pt x="65" y="53"/>
                    </a:lnTo>
                    <a:lnTo>
                      <a:pt x="65" y="53"/>
                    </a:lnTo>
                    <a:lnTo>
                      <a:pt x="64" y="54"/>
                    </a:lnTo>
                    <a:lnTo>
                      <a:pt x="64" y="54"/>
                    </a:lnTo>
                    <a:lnTo>
                      <a:pt x="63" y="54"/>
                    </a:lnTo>
                    <a:lnTo>
                      <a:pt x="63" y="55"/>
                    </a:lnTo>
                    <a:lnTo>
                      <a:pt x="62" y="55"/>
                    </a:lnTo>
                    <a:lnTo>
                      <a:pt x="61" y="56"/>
                    </a:lnTo>
                    <a:lnTo>
                      <a:pt x="61" y="56"/>
                    </a:lnTo>
                    <a:lnTo>
                      <a:pt x="61" y="57"/>
                    </a:lnTo>
                    <a:lnTo>
                      <a:pt x="60" y="57"/>
                    </a:lnTo>
                    <a:lnTo>
                      <a:pt x="59" y="58"/>
                    </a:lnTo>
                    <a:lnTo>
                      <a:pt x="59" y="58"/>
                    </a:lnTo>
                    <a:lnTo>
                      <a:pt x="59" y="59"/>
                    </a:lnTo>
                    <a:lnTo>
                      <a:pt x="59" y="60"/>
                    </a:lnTo>
                    <a:lnTo>
                      <a:pt x="59" y="61"/>
                    </a:lnTo>
                    <a:lnTo>
                      <a:pt x="59" y="61"/>
                    </a:lnTo>
                    <a:lnTo>
                      <a:pt x="58" y="61"/>
                    </a:lnTo>
                    <a:lnTo>
                      <a:pt x="58" y="61"/>
                    </a:lnTo>
                    <a:lnTo>
                      <a:pt x="58" y="62"/>
                    </a:lnTo>
                    <a:lnTo>
                      <a:pt x="58" y="63"/>
                    </a:lnTo>
                    <a:lnTo>
                      <a:pt x="58" y="63"/>
                    </a:lnTo>
                    <a:lnTo>
                      <a:pt x="58" y="64"/>
                    </a:lnTo>
                    <a:lnTo>
                      <a:pt x="58" y="64"/>
                    </a:lnTo>
                    <a:lnTo>
                      <a:pt x="57" y="65"/>
                    </a:lnTo>
                    <a:lnTo>
                      <a:pt x="57" y="65"/>
                    </a:lnTo>
                    <a:lnTo>
                      <a:pt x="57" y="66"/>
                    </a:lnTo>
                    <a:lnTo>
                      <a:pt x="57" y="67"/>
                    </a:lnTo>
                    <a:lnTo>
                      <a:pt x="56" y="67"/>
                    </a:lnTo>
                    <a:lnTo>
                      <a:pt x="56" y="68"/>
                    </a:lnTo>
                    <a:lnTo>
                      <a:pt x="56" y="68"/>
                    </a:lnTo>
                    <a:lnTo>
                      <a:pt x="56" y="69"/>
                    </a:lnTo>
                    <a:lnTo>
                      <a:pt x="55" y="70"/>
                    </a:lnTo>
                    <a:lnTo>
                      <a:pt x="55" y="70"/>
                    </a:lnTo>
                    <a:lnTo>
                      <a:pt x="54" y="70"/>
                    </a:lnTo>
                    <a:lnTo>
                      <a:pt x="54" y="71"/>
                    </a:lnTo>
                    <a:lnTo>
                      <a:pt x="54" y="71"/>
                    </a:lnTo>
                    <a:lnTo>
                      <a:pt x="53" y="72"/>
                    </a:lnTo>
                    <a:lnTo>
                      <a:pt x="53" y="72"/>
                    </a:lnTo>
                    <a:lnTo>
                      <a:pt x="52" y="73"/>
                    </a:lnTo>
                    <a:lnTo>
                      <a:pt x="52" y="74"/>
                    </a:lnTo>
                    <a:lnTo>
                      <a:pt x="52" y="74"/>
                    </a:lnTo>
                    <a:lnTo>
                      <a:pt x="52" y="75"/>
                    </a:lnTo>
                    <a:lnTo>
                      <a:pt x="51" y="75"/>
                    </a:lnTo>
                    <a:lnTo>
                      <a:pt x="50" y="76"/>
                    </a:lnTo>
                    <a:lnTo>
                      <a:pt x="50" y="76"/>
                    </a:lnTo>
                    <a:lnTo>
                      <a:pt x="49" y="77"/>
                    </a:lnTo>
                    <a:lnTo>
                      <a:pt x="48" y="77"/>
                    </a:lnTo>
                    <a:lnTo>
                      <a:pt x="48" y="78"/>
                    </a:lnTo>
                    <a:lnTo>
                      <a:pt x="47" y="78"/>
                    </a:lnTo>
                    <a:lnTo>
                      <a:pt x="46" y="79"/>
                    </a:lnTo>
                    <a:lnTo>
                      <a:pt x="45" y="79"/>
                    </a:lnTo>
                    <a:lnTo>
                      <a:pt x="45" y="80"/>
                    </a:lnTo>
                    <a:lnTo>
                      <a:pt x="44" y="80"/>
                    </a:lnTo>
                    <a:lnTo>
                      <a:pt x="43" y="80"/>
                    </a:lnTo>
                    <a:lnTo>
                      <a:pt x="42" y="80"/>
                    </a:lnTo>
                    <a:lnTo>
                      <a:pt x="42" y="80"/>
                    </a:lnTo>
                    <a:lnTo>
                      <a:pt x="42" y="80"/>
                    </a:lnTo>
                    <a:lnTo>
                      <a:pt x="41" y="81"/>
                    </a:lnTo>
                    <a:lnTo>
                      <a:pt x="40" y="81"/>
                    </a:lnTo>
                    <a:lnTo>
                      <a:pt x="39" y="81"/>
                    </a:lnTo>
                    <a:lnTo>
                      <a:pt x="38" y="81"/>
                    </a:lnTo>
                    <a:lnTo>
                      <a:pt x="38" y="81"/>
                    </a:lnTo>
                    <a:lnTo>
                      <a:pt x="37" y="81"/>
                    </a:lnTo>
                    <a:lnTo>
                      <a:pt x="36" y="81"/>
                    </a:lnTo>
                    <a:lnTo>
                      <a:pt x="35" y="81"/>
                    </a:lnTo>
                    <a:lnTo>
                      <a:pt x="35" y="82"/>
                    </a:lnTo>
                    <a:lnTo>
                      <a:pt x="34" y="82"/>
                    </a:lnTo>
                    <a:lnTo>
                      <a:pt x="33" y="82"/>
                    </a:lnTo>
                    <a:lnTo>
                      <a:pt x="32" y="82"/>
                    </a:lnTo>
                    <a:lnTo>
                      <a:pt x="32" y="82"/>
                    </a:lnTo>
                    <a:lnTo>
                      <a:pt x="32" y="81"/>
                    </a:lnTo>
                    <a:lnTo>
                      <a:pt x="31" y="81"/>
                    </a:lnTo>
                    <a:lnTo>
                      <a:pt x="30" y="81"/>
                    </a:lnTo>
                    <a:lnTo>
                      <a:pt x="30" y="81"/>
                    </a:lnTo>
                    <a:lnTo>
                      <a:pt x="29" y="81"/>
                    </a:lnTo>
                    <a:lnTo>
                      <a:pt x="29" y="81"/>
                    </a:lnTo>
                    <a:lnTo>
                      <a:pt x="28" y="81"/>
                    </a:lnTo>
                    <a:lnTo>
                      <a:pt x="28" y="81"/>
                    </a:lnTo>
                    <a:lnTo>
                      <a:pt x="27" y="81"/>
                    </a:lnTo>
                    <a:lnTo>
                      <a:pt x="27" y="81"/>
                    </a:lnTo>
                    <a:lnTo>
                      <a:pt x="26" y="80"/>
                    </a:lnTo>
                    <a:lnTo>
                      <a:pt x="25" y="80"/>
                    </a:lnTo>
                    <a:lnTo>
                      <a:pt x="25" y="80"/>
                    </a:lnTo>
                    <a:lnTo>
                      <a:pt x="24" y="80"/>
                    </a:lnTo>
                    <a:lnTo>
                      <a:pt x="23" y="80"/>
                    </a:lnTo>
                    <a:lnTo>
                      <a:pt x="23" y="80"/>
                    </a:lnTo>
                    <a:lnTo>
                      <a:pt x="23" y="80"/>
                    </a:lnTo>
                    <a:lnTo>
                      <a:pt x="22" y="80"/>
                    </a:lnTo>
                    <a:lnTo>
                      <a:pt x="22" y="80"/>
                    </a:lnTo>
                    <a:lnTo>
                      <a:pt x="21" y="79"/>
                    </a:lnTo>
                    <a:lnTo>
                      <a:pt x="20" y="79"/>
                    </a:lnTo>
                    <a:lnTo>
                      <a:pt x="20" y="79"/>
                    </a:lnTo>
                    <a:lnTo>
                      <a:pt x="19" y="79"/>
                    </a:lnTo>
                    <a:lnTo>
                      <a:pt x="19" y="78"/>
                    </a:lnTo>
                    <a:lnTo>
                      <a:pt x="18" y="78"/>
                    </a:lnTo>
                    <a:lnTo>
                      <a:pt x="17" y="78"/>
                    </a:lnTo>
                    <a:lnTo>
                      <a:pt x="17" y="77"/>
                    </a:lnTo>
                    <a:lnTo>
                      <a:pt x="16" y="77"/>
                    </a:lnTo>
                    <a:lnTo>
                      <a:pt x="16" y="76"/>
                    </a:lnTo>
                    <a:lnTo>
                      <a:pt x="15" y="76"/>
                    </a:lnTo>
                    <a:lnTo>
                      <a:pt x="14" y="76"/>
                    </a:lnTo>
                    <a:lnTo>
                      <a:pt x="14" y="75"/>
                    </a:lnTo>
                    <a:lnTo>
                      <a:pt x="13" y="75"/>
                    </a:lnTo>
                    <a:lnTo>
                      <a:pt x="13" y="75"/>
                    </a:lnTo>
                    <a:lnTo>
                      <a:pt x="13" y="74"/>
                    </a:lnTo>
                    <a:lnTo>
                      <a:pt x="13" y="74"/>
                    </a:lnTo>
                    <a:lnTo>
                      <a:pt x="12" y="73"/>
                    </a:lnTo>
                    <a:lnTo>
                      <a:pt x="12" y="73"/>
                    </a:lnTo>
                    <a:lnTo>
                      <a:pt x="11" y="72"/>
                    </a:lnTo>
                    <a:lnTo>
                      <a:pt x="11" y="72"/>
                    </a:lnTo>
                    <a:lnTo>
                      <a:pt x="10" y="71"/>
                    </a:lnTo>
                    <a:lnTo>
                      <a:pt x="10" y="71"/>
                    </a:lnTo>
                    <a:lnTo>
                      <a:pt x="9" y="71"/>
                    </a:lnTo>
                    <a:lnTo>
                      <a:pt x="9" y="70"/>
                    </a:lnTo>
                    <a:lnTo>
                      <a:pt x="8" y="70"/>
                    </a:lnTo>
                    <a:lnTo>
                      <a:pt x="8" y="70"/>
                    </a:lnTo>
                    <a:lnTo>
                      <a:pt x="3" y="68"/>
                    </a:lnTo>
                    <a:lnTo>
                      <a:pt x="0" y="61"/>
                    </a:lnTo>
                    <a:lnTo>
                      <a:pt x="0" y="61"/>
                    </a:lnTo>
                    <a:lnTo>
                      <a:pt x="1" y="58"/>
                    </a:lnTo>
                    <a:lnTo>
                      <a:pt x="1" y="58"/>
                    </a:lnTo>
                    <a:lnTo>
                      <a:pt x="1" y="57"/>
                    </a:lnTo>
                    <a:lnTo>
                      <a:pt x="1" y="56"/>
                    </a:lnTo>
                    <a:lnTo>
                      <a:pt x="1" y="56"/>
                    </a:lnTo>
                    <a:lnTo>
                      <a:pt x="1" y="56"/>
                    </a:lnTo>
                    <a:lnTo>
                      <a:pt x="1" y="55"/>
                    </a:lnTo>
                    <a:lnTo>
                      <a:pt x="1" y="55"/>
                    </a:lnTo>
                    <a:lnTo>
                      <a:pt x="1" y="54"/>
                    </a:lnTo>
                    <a:lnTo>
                      <a:pt x="1" y="53"/>
                    </a:lnTo>
                    <a:lnTo>
                      <a:pt x="1" y="53"/>
                    </a:lnTo>
                    <a:lnTo>
                      <a:pt x="1" y="52"/>
                    </a:lnTo>
                    <a:lnTo>
                      <a:pt x="1" y="52"/>
                    </a:lnTo>
                    <a:lnTo>
                      <a:pt x="1" y="51"/>
                    </a:lnTo>
                    <a:lnTo>
                      <a:pt x="1" y="51"/>
                    </a:lnTo>
                    <a:lnTo>
                      <a:pt x="1" y="51"/>
                    </a:lnTo>
                    <a:lnTo>
                      <a:pt x="1" y="50"/>
                    </a:lnTo>
                    <a:lnTo>
                      <a:pt x="1" y="50"/>
                    </a:lnTo>
                    <a:lnTo>
                      <a:pt x="1" y="49"/>
                    </a:lnTo>
                    <a:lnTo>
                      <a:pt x="1" y="49"/>
                    </a:lnTo>
                    <a:lnTo>
                      <a:pt x="1" y="48"/>
                    </a:lnTo>
                    <a:lnTo>
                      <a:pt x="1" y="48"/>
                    </a:lnTo>
                    <a:lnTo>
                      <a:pt x="2" y="47"/>
                    </a:lnTo>
                    <a:lnTo>
                      <a:pt x="2" y="47"/>
                    </a:lnTo>
                    <a:lnTo>
                      <a:pt x="2" y="46"/>
                    </a:lnTo>
                    <a:lnTo>
                      <a:pt x="2" y="46"/>
                    </a:lnTo>
                    <a:lnTo>
                      <a:pt x="2" y="45"/>
                    </a:lnTo>
                    <a:lnTo>
                      <a:pt x="2" y="45"/>
                    </a:lnTo>
                    <a:lnTo>
                      <a:pt x="2" y="44"/>
                    </a:lnTo>
                    <a:lnTo>
                      <a:pt x="2" y="44"/>
                    </a:lnTo>
                    <a:lnTo>
                      <a:pt x="2" y="43"/>
                    </a:lnTo>
                    <a:lnTo>
                      <a:pt x="3" y="43"/>
                    </a:lnTo>
                    <a:lnTo>
                      <a:pt x="3" y="42"/>
                    </a:lnTo>
                    <a:lnTo>
                      <a:pt x="3" y="42"/>
                    </a:lnTo>
                    <a:lnTo>
                      <a:pt x="3" y="42"/>
                    </a:lnTo>
                    <a:lnTo>
                      <a:pt x="3" y="42"/>
                    </a:lnTo>
                    <a:lnTo>
                      <a:pt x="3" y="41"/>
                    </a:lnTo>
                    <a:lnTo>
                      <a:pt x="3" y="41"/>
                    </a:lnTo>
                    <a:lnTo>
                      <a:pt x="4" y="40"/>
                    </a:lnTo>
                    <a:lnTo>
                      <a:pt x="4" y="40"/>
                    </a:lnTo>
                    <a:lnTo>
                      <a:pt x="4" y="40"/>
                    </a:lnTo>
                    <a:lnTo>
                      <a:pt x="4" y="39"/>
                    </a:lnTo>
                    <a:lnTo>
                      <a:pt x="4" y="38"/>
                    </a:lnTo>
                    <a:lnTo>
                      <a:pt x="4" y="37"/>
                    </a:lnTo>
                    <a:lnTo>
                      <a:pt x="4" y="36"/>
                    </a:lnTo>
                    <a:lnTo>
                      <a:pt x="4" y="36"/>
                    </a:lnTo>
                    <a:lnTo>
                      <a:pt x="4" y="35"/>
                    </a:lnTo>
                    <a:lnTo>
                      <a:pt x="4" y="34"/>
                    </a:lnTo>
                    <a:lnTo>
                      <a:pt x="5" y="33"/>
                    </a:lnTo>
                    <a:lnTo>
                      <a:pt x="5" y="32"/>
                    </a:lnTo>
                    <a:lnTo>
                      <a:pt x="5" y="32"/>
                    </a:lnTo>
                    <a:lnTo>
                      <a:pt x="6" y="31"/>
                    </a:lnTo>
                    <a:lnTo>
                      <a:pt x="6" y="30"/>
                    </a:lnTo>
                    <a:lnTo>
                      <a:pt x="6" y="30"/>
                    </a:lnTo>
                    <a:lnTo>
                      <a:pt x="6" y="29"/>
                    </a:lnTo>
                    <a:lnTo>
                      <a:pt x="7" y="29"/>
                    </a:lnTo>
                    <a:lnTo>
                      <a:pt x="7" y="28"/>
                    </a:lnTo>
                    <a:lnTo>
                      <a:pt x="7" y="27"/>
                    </a:lnTo>
                    <a:lnTo>
                      <a:pt x="7" y="26"/>
                    </a:lnTo>
                    <a:lnTo>
                      <a:pt x="8" y="25"/>
                    </a:lnTo>
                    <a:lnTo>
                      <a:pt x="8" y="24"/>
                    </a:lnTo>
                    <a:lnTo>
                      <a:pt x="9" y="23"/>
                    </a:lnTo>
                    <a:lnTo>
                      <a:pt x="9" y="23"/>
                    </a:lnTo>
                    <a:lnTo>
                      <a:pt x="9" y="22"/>
                    </a:lnTo>
                    <a:lnTo>
                      <a:pt x="10" y="22"/>
                    </a:lnTo>
                    <a:lnTo>
                      <a:pt x="10" y="21"/>
                    </a:lnTo>
                    <a:lnTo>
                      <a:pt x="11" y="20"/>
                    </a:lnTo>
                    <a:lnTo>
                      <a:pt x="11" y="20"/>
                    </a:lnTo>
                    <a:lnTo>
                      <a:pt x="12" y="19"/>
                    </a:lnTo>
                    <a:lnTo>
                      <a:pt x="12" y="18"/>
                    </a:lnTo>
                    <a:lnTo>
                      <a:pt x="13" y="17"/>
                    </a:lnTo>
                    <a:lnTo>
                      <a:pt x="13" y="16"/>
                    </a:lnTo>
                    <a:lnTo>
                      <a:pt x="13" y="16"/>
                    </a:lnTo>
                    <a:lnTo>
                      <a:pt x="13" y="16"/>
                    </a:lnTo>
                    <a:lnTo>
                      <a:pt x="13" y="15"/>
                    </a:lnTo>
                    <a:lnTo>
                      <a:pt x="13" y="15"/>
                    </a:lnTo>
                    <a:lnTo>
                      <a:pt x="13" y="14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14" y="13"/>
                    </a:lnTo>
                    <a:lnTo>
                      <a:pt x="15" y="13"/>
                    </a:lnTo>
                    <a:lnTo>
                      <a:pt x="15" y="13"/>
                    </a:lnTo>
                    <a:lnTo>
                      <a:pt x="15" y="13"/>
                    </a:lnTo>
                    <a:lnTo>
                      <a:pt x="15" y="13"/>
                    </a:lnTo>
                    <a:lnTo>
                      <a:pt x="16" y="13"/>
                    </a:lnTo>
                    <a:lnTo>
                      <a:pt x="16" y="12"/>
                    </a:lnTo>
                    <a:lnTo>
                      <a:pt x="16" y="12"/>
                    </a:lnTo>
                    <a:lnTo>
                      <a:pt x="17" y="12"/>
                    </a:lnTo>
                    <a:lnTo>
                      <a:pt x="17" y="11"/>
                    </a:lnTo>
                    <a:lnTo>
                      <a:pt x="17" y="11"/>
                    </a:lnTo>
                    <a:lnTo>
                      <a:pt x="17" y="11"/>
                    </a:lnTo>
                    <a:lnTo>
                      <a:pt x="18" y="11"/>
                    </a:lnTo>
                    <a:lnTo>
                      <a:pt x="18" y="10"/>
                    </a:lnTo>
                    <a:lnTo>
                      <a:pt x="18" y="10"/>
                    </a:lnTo>
                    <a:lnTo>
                      <a:pt x="19" y="9"/>
                    </a:lnTo>
                    <a:lnTo>
                      <a:pt x="19" y="9"/>
                    </a:lnTo>
                    <a:lnTo>
                      <a:pt x="19" y="9"/>
                    </a:lnTo>
                    <a:lnTo>
                      <a:pt x="20" y="9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21" y="8"/>
                    </a:lnTo>
                    <a:lnTo>
                      <a:pt x="21" y="7"/>
                    </a:lnTo>
                    <a:lnTo>
                      <a:pt x="22" y="7"/>
                    </a:lnTo>
                    <a:lnTo>
                      <a:pt x="22" y="7"/>
                    </a:lnTo>
                    <a:lnTo>
                      <a:pt x="22" y="6"/>
                    </a:lnTo>
                    <a:lnTo>
                      <a:pt x="23" y="6"/>
                    </a:lnTo>
                    <a:lnTo>
                      <a:pt x="23" y="6"/>
                    </a:lnTo>
                    <a:lnTo>
                      <a:pt x="23" y="6"/>
                    </a:lnTo>
                    <a:lnTo>
                      <a:pt x="23" y="5"/>
                    </a:lnTo>
                    <a:lnTo>
                      <a:pt x="23" y="5"/>
                    </a:lnTo>
                    <a:lnTo>
                      <a:pt x="24" y="5"/>
                    </a:lnTo>
                    <a:lnTo>
                      <a:pt x="24" y="4"/>
                    </a:lnTo>
                    <a:lnTo>
                      <a:pt x="25" y="4"/>
                    </a:lnTo>
                    <a:lnTo>
                      <a:pt x="25" y="4"/>
                    </a:lnTo>
                    <a:lnTo>
                      <a:pt x="26" y="4"/>
                    </a:lnTo>
                    <a:lnTo>
                      <a:pt x="26" y="3"/>
                    </a:lnTo>
                    <a:lnTo>
                      <a:pt x="26" y="3"/>
                    </a:lnTo>
                    <a:lnTo>
                      <a:pt x="27" y="3"/>
                    </a:lnTo>
                    <a:lnTo>
                      <a:pt x="27" y="3"/>
                    </a:lnTo>
                    <a:lnTo>
                      <a:pt x="28" y="3"/>
                    </a:lnTo>
                    <a:lnTo>
                      <a:pt x="28" y="3"/>
                    </a:lnTo>
                    <a:lnTo>
                      <a:pt x="29" y="3"/>
                    </a:lnTo>
                    <a:lnTo>
                      <a:pt x="29" y="3"/>
                    </a:lnTo>
                    <a:lnTo>
                      <a:pt x="30" y="3"/>
                    </a:lnTo>
                    <a:lnTo>
                      <a:pt x="30" y="2"/>
                    </a:lnTo>
                    <a:lnTo>
                      <a:pt x="31" y="2"/>
                    </a:lnTo>
                    <a:lnTo>
                      <a:pt x="31" y="2"/>
                    </a:lnTo>
                    <a:lnTo>
                      <a:pt x="32" y="2"/>
                    </a:lnTo>
                    <a:lnTo>
                      <a:pt x="32" y="2"/>
                    </a:lnTo>
                    <a:lnTo>
                      <a:pt x="32" y="2"/>
                    </a:lnTo>
                    <a:lnTo>
                      <a:pt x="32" y="1"/>
                    </a:lnTo>
                    <a:lnTo>
                      <a:pt x="33" y="1"/>
                    </a:lnTo>
                    <a:lnTo>
                      <a:pt x="33" y="1"/>
                    </a:lnTo>
                    <a:lnTo>
                      <a:pt x="34" y="1"/>
                    </a:lnTo>
                    <a:lnTo>
                      <a:pt x="34" y="1"/>
                    </a:lnTo>
                    <a:lnTo>
                      <a:pt x="35" y="1"/>
                    </a:lnTo>
                    <a:lnTo>
                      <a:pt x="35" y="1"/>
                    </a:lnTo>
                    <a:lnTo>
                      <a:pt x="36" y="1"/>
                    </a:lnTo>
                    <a:lnTo>
                      <a:pt x="36" y="1"/>
                    </a:lnTo>
                    <a:lnTo>
                      <a:pt x="37" y="1"/>
                    </a:lnTo>
                    <a:lnTo>
                      <a:pt x="37" y="0"/>
                    </a:lnTo>
                    <a:lnTo>
                      <a:pt x="38" y="0"/>
                    </a:lnTo>
                    <a:lnTo>
                      <a:pt x="39" y="0"/>
                    </a:lnTo>
                    <a:lnTo>
                      <a:pt x="39" y="0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41" y="0"/>
                    </a:lnTo>
                    <a:lnTo>
                      <a:pt x="41" y="0"/>
                    </a:lnTo>
                    <a:lnTo>
                      <a:pt x="41" y="0"/>
                    </a:lnTo>
                    <a:close/>
                    <a:moveTo>
                      <a:pt x="33" y="42"/>
                    </a:moveTo>
                    <a:lnTo>
                      <a:pt x="33" y="42"/>
                    </a:lnTo>
                    <a:lnTo>
                      <a:pt x="33" y="42"/>
                    </a:lnTo>
                    <a:lnTo>
                      <a:pt x="33" y="42"/>
                    </a:lnTo>
                    <a:lnTo>
                      <a:pt x="34" y="42"/>
                    </a:lnTo>
                    <a:lnTo>
                      <a:pt x="34" y="42"/>
                    </a:lnTo>
                    <a:lnTo>
                      <a:pt x="34" y="42"/>
                    </a:lnTo>
                    <a:lnTo>
                      <a:pt x="34" y="43"/>
                    </a:lnTo>
                    <a:lnTo>
                      <a:pt x="34" y="43"/>
                    </a:lnTo>
                    <a:lnTo>
                      <a:pt x="34" y="43"/>
                    </a:lnTo>
                    <a:lnTo>
                      <a:pt x="34" y="43"/>
                    </a:lnTo>
                    <a:lnTo>
                      <a:pt x="35" y="43"/>
                    </a:lnTo>
                    <a:lnTo>
                      <a:pt x="35" y="43"/>
                    </a:lnTo>
                    <a:lnTo>
                      <a:pt x="35" y="43"/>
                    </a:lnTo>
                    <a:lnTo>
                      <a:pt x="35" y="43"/>
                    </a:lnTo>
                    <a:lnTo>
                      <a:pt x="36" y="43"/>
                    </a:lnTo>
                    <a:lnTo>
                      <a:pt x="37" y="42"/>
                    </a:lnTo>
                    <a:lnTo>
                      <a:pt x="37" y="42"/>
                    </a:lnTo>
                    <a:lnTo>
                      <a:pt x="37" y="42"/>
                    </a:lnTo>
                    <a:lnTo>
                      <a:pt x="37" y="42"/>
                    </a:lnTo>
                    <a:lnTo>
                      <a:pt x="37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5" y="42"/>
                    </a:lnTo>
                    <a:lnTo>
                      <a:pt x="35" y="42"/>
                    </a:lnTo>
                    <a:lnTo>
                      <a:pt x="35" y="42"/>
                    </a:lnTo>
                    <a:lnTo>
                      <a:pt x="35" y="42"/>
                    </a:lnTo>
                    <a:lnTo>
                      <a:pt x="35" y="42"/>
                    </a:lnTo>
                    <a:lnTo>
                      <a:pt x="34" y="42"/>
                    </a:lnTo>
                    <a:lnTo>
                      <a:pt x="34" y="42"/>
                    </a:lnTo>
                    <a:lnTo>
                      <a:pt x="34" y="42"/>
                    </a:lnTo>
                    <a:lnTo>
                      <a:pt x="33" y="42"/>
                    </a:lnTo>
                    <a:lnTo>
                      <a:pt x="33" y="42"/>
                    </a:lnTo>
                    <a:lnTo>
                      <a:pt x="33" y="42"/>
                    </a:lnTo>
                    <a:close/>
                    <a:moveTo>
                      <a:pt x="37" y="42"/>
                    </a:moveTo>
                    <a:lnTo>
                      <a:pt x="37" y="42"/>
                    </a:lnTo>
                    <a:lnTo>
                      <a:pt x="37" y="42"/>
                    </a:lnTo>
                    <a:lnTo>
                      <a:pt x="37" y="42"/>
                    </a:lnTo>
                    <a:lnTo>
                      <a:pt x="37" y="42"/>
                    </a:lnTo>
                    <a:lnTo>
                      <a:pt x="37" y="42"/>
                    </a:lnTo>
                    <a:close/>
                    <a:moveTo>
                      <a:pt x="37" y="42"/>
                    </a:moveTo>
                    <a:lnTo>
                      <a:pt x="37" y="42"/>
                    </a:lnTo>
                    <a:lnTo>
                      <a:pt x="37" y="42"/>
                    </a:lnTo>
                    <a:lnTo>
                      <a:pt x="37" y="42"/>
                    </a:lnTo>
                    <a:lnTo>
                      <a:pt x="37" y="42"/>
                    </a:lnTo>
                    <a:close/>
                    <a:moveTo>
                      <a:pt x="37" y="42"/>
                    </a:moveTo>
                    <a:lnTo>
                      <a:pt x="37" y="42"/>
                    </a:lnTo>
                    <a:lnTo>
                      <a:pt x="36" y="42"/>
                    </a:lnTo>
                    <a:lnTo>
                      <a:pt x="37" y="42"/>
                    </a:lnTo>
                    <a:lnTo>
                      <a:pt x="37" y="42"/>
                    </a:lnTo>
                    <a:close/>
                    <a:moveTo>
                      <a:pt x="36" y="42"/>
                    </a:moveTo>
                    <a:lnTo>
                      <a:pt x="37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close/>
                    <a:moveTo>
                      <a:pt x="36" y="42"/>
                    </a:moveTo>
                    <a:lnTo>
                      <a:pt x="37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close/>
                    <a:moveTo>
                      <a:pt x="36" y="42"/>
                    </a:move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close/>
                    <a:moveTo>
                      <a:pt x="36" y="42"/>
                    </a:move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close/>
                    <a:moveTo>
                      <a:pt x="36" y="42"/>
                    </a:move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close/>
                    <a:moveTo>
                      <a:pt x="36" y="42"/>
                    </a:move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close/>
                    <a:moveTo>
                      <a:pt x="36" y="42"/>
                    </a:move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close/>
                    <a:moveTo>
                      <a:pt x="36" y="42"/>
                    </a:move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close/>
                    <a:moveTo>
                      <a:pt x="52" y="31"/>
                    </a:move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close/>
                    <a:moveTo>
                      <a:pt x="52" y="31"/>
                    </a:move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close/>
                    <a:moveTo>
                      <a:pt x="52" y="31"/>
                    </a:move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close/>
                    <a:moveTo>
                      <a:pt x="52" y="31"/>
                    </a:move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close/>
                    <a:moveTo>
                      <a:pt x="52" y="31"/>
                    </a:move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close/>
                    <a:moveTo>
                      <a:pt x="52" y="31"/>
                    </a:move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close/>
                    <a:moveTo>
                      <a:pt x="52" y="31"/>
                    </a:move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close/>
                    <a:moveTo>
                      <a:pt x="52" y="31"/>
                    </a:move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close/>
                    <a:moveTo>
                      <a:pt x="52" y="31"/>
                    </a:move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close/>
                    <a:moveTo>
                      <a:pt x="52" y="31"/>
                    </a:move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close/>
                    <a:moveTo>
                      <a:pt x="52" y="31"/>
                    </a:move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close/>
                    <a:moveTo>
                      <a:pt x="52" y="31"/>
                    </a:move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close/>
                    <a:moveTo>
                      <a:pt x="52" y="31"/>
                    </a:move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close/>
                    <a:moveTo>
                      <a:pt x="52" y="31"/>
                    </a:move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152">
                <a:extLst>
                  <a:ext uri="{FF2B5EF4-FFF2-40B4-BE49-F238E27FC236}">
                    <a16:creationId xmlns:a16="http://schemas.microsoft.com/office/drawing/2014/main" id="{F7981BE5-2423-4F67-8DC2-34103751B70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196388" y="9101139"/>
                <a:ext cx="136525" cy="134938"/>
              </a:xfrm>
              <a:custGeom>
                <a:avLst/>
                <a:gdLst>
                  <a:gd name="T0" fmla="*/ 35 w 86"/>
                  <a:gd name="T1" fmla="*/ 1 h 85"/>
                  <a:gd name="T2" fmla="*/ 39 w 86"/>
                  <a:gd name="T3" fmla="*/ 2 h 85"/>
                  <a:gd name="T4" fmla="*/ 44 w 86"/>
                  <a:gd name="T5" fmla="*/ 3 h 85"/>
                  <a:gd name="T6" fmla="*/ 51 w 86"/>
                  <a:gd name="T7" fmla="*/ 8 h 85"/>
                  <a:gd name="T8" fmla="*/ 58 w 86"/>
                  <a:gd name="T9" fmla="*/ 12 h 85"/>
                  <a:gd name="T10" fmla="*/ 63 w 86"/>
                  <a:gd name="T11" fmla="*/ 18 h 85"/>
                  <a:gd name="T12" fmla="*/ 68 w 86"/>
                  <a:gd name="T13" fmla="*/ 20 h 85"/>
                  <a:gd name="T14" fmla="*/ 72 w 86"/>
                  <a:gd name="T15" fmla="*/ 24 h 85"/>
                  <a:gd name="T16" fmla="*/ 77 w 86"/>
                  <a:gd name="T17" fmla="*/ 28 h 85"/>
                  <a:gd name="T18" fmla="*/ 79 w 86"/>
                  <a:gd name="T19" fmla="*/ 32 h 85"/>
                  <a:gd name="T20" fmla="*/ 83 w 86"/>
                  <a:gd name="T21" fmla="*/ 37 h 85"/>
                  <a:gd name="T22" fmla="*/ 85 w 86"/>
                  <a:gd name="T23" fmla="*/ 43 h 85"/>
                  <a:gd name="T24" fmla="*/ 86 w 86"/>
                  <a:gd name="T25" fmla="*/ 49 h 85"/>
                  <a:gd name="T26" fmla="*/ 85 w 86"/>
                  <a:gd name="T27" fmla="*/ 56 h 85"/>
                  <a:gd name="T28" fmla="*/ 83 w 86"/>
                  <a:gd name="T29" fmla="*/ 63 h 85"/>
                  <a:gd name="T30" fmla="*/ 79 w 86"/>
                  <a:gd name="T31" fmla="*/ 69 h 85"/>
                  <a:gd name="T32" fmla="*/ 75 w 86"/>
                  <a:gd name="T33" fmla="*/ 75 h 85"/>
                  <a:gd name="T34" fmla="*/ 70 w 86"/>
                  <a:gd name="T35" fmla="*/ 79 h 85"/>
                  <a:gd name="T36" fmla="*/ 64 w 86"/>
                  <a:gd name="T37" fmla="*/ 83 h 85"/>
                  <a:gd name="T38" fmla="*/ 58 w 86"/>
                  <a:gd name="T39" fmla="*/ 85 h 85"/>
                  <a:gd name="T40" fmla="*/ 52 w 86"/>
                  <a:gd name="T41" fmla="*/ 85 h 85"/>
                  <a:gd name="T42" fmla="*/ 47 w 86"/>
                  <a:gd name="T43" fmla="*/ 85 h 85"/>
                  <a:gd name="T44" fmla="*/ 41 w 86"/>
                  <a:gd name="T45" fmla="*/ 84 h 85"/>
                  <a:gd name="T46" fmla="*/ 37 w 86"/>
                  <a:gd name="T47" fmla="*/ 82 h 85"/>
                  <a:gd name="T48" fmla="*/ 31 w 86"/>
                  <a:gd name="T49" fmla="*/ 79 h 85"/>
                  <a:gd name="T50" fmla="*/ 28 w 86"/>
                  <a:gd name="T51" fmla="*/ 76 h 85"/>
                  <a:gd name="T52" fmla="*/ 23 w 86"/>
                  <a:gd name="T53" fmla="*/ 73 h 85"/>
                  <a:gd name="T54" fmla="*/ 17 w 86"/>
                  <a:gd name="T55" fmla="*/ 67 h 85"/>
                  <a:gd name="T56" fmla="*/ 10 w 86"/>
                  <a:gd name="T57" fmla="*/ 58 h 85"/>
                  <a:gd name="T58" fmla="*/ 7 w 86"/>
                  <a:gd name="T59" fmla="*/ 53 h 85"/>
                  <a:gd name="T60" fmla="*/ 4 w 86"/>
                  <a:gd name="T61" fmla="*/ 48 h 85"/>
                  <a:gd name="T62" fmla="*/ 2 w 86"/>
                  <a:gd name="T63" fmla="*/ 44 h 85"/>
                  <a:gd name="T64" fmla="*/ 1 w 86"/>
                  <a:gd name="T65" fmla="*/ 38 h 85"/>
                  <a:gd name="T66" fmla="*/ 0 w 86"/>
                  <a:gd name="T67" fmla="*/ 34 h 85"/>
                  <a:gd name="T68" fmla="*/ 0 w 86"/>
                  <a:gd name="T69" fmla="*/ 28 h 85"/>
                  <a:gd name="T70" fmla="*/ 1 w 86"/>
                  <a:gd name="T71" fmla="*/ 23 h 85"/>
                  <a:gd name="T72" fmla="*/ 3 w 86"/>
                  <a:gd name="T73" fmla="*/ 18 h 85"/>
                  <a:gd name="T74" fmla="*/ 6 w 86"/>
                  <a:gd name="T75" fmla="*/ 12 h 85"/>
                  <a:gd name="T76" fmla="*/ 10 w 86"/>
                  <a:gd name="T77" fmla="*/ 8 h 85"/>
                  <a:gd name="T78" fmla="*/ 15 w 86"/>
                  <a:gd name="T79" fmla="*/ 5 h 85"/>
                  <a:gd name="T80" fmla="*/ 19 w 86"/>
                  <a:gd name="T81" fmla="*/ 3 h 85"/>
                  <a:gd name="T82" fmla="*/ 24 w 86"/>
                  <a:gd name="T83" fmla="*/ 1 h 85"/>
                  <a:gd name="T84" fmla="*/ 29 w 86"/>
                  <a:gd name="T85" fmla="*/ 0 h 85"/>
                  <a:gd name="T86" fmla="*/ 38 w 86"/>
                  <a:gd name="T87" fmla="*/ 43 h 85"/>
                  <a:gd name="T88" fmla="*/ 38 w 86"/>
                  <a:gd name="T89" fmla="*/ 43 h 85"/>
                  <a:gd name="T90" fmla="*/ 38 w 86"/>
                  <a:gd name="T91" fmla="*/ 43 h 85"/>
                  <a:gd name="T92" fmla="*/ 38 w 86"/>
                  <a:gd name="T93" fmla="*/ 43 h 85"/>
                  <a:gd name="T94" fmla="*/ 38 w 86"/>
                  <a:gd name="T95" fmla="*/ 43 h 85"/>
                  <a:gd name="T96" fmla="*/ 38 w 86"/>
                  <a:gd name="T97" fmla="*/ 43 h 85"/>
                  <a:gd name="T98" fmla="*/ 38 w 86"/>
                  <a:gd name="T99" fmla="*/ 43 h 85"/>
                  <a:gd name="T100" fmla="*/ 38 w 86"/>
                  <a:gd name="T101" fmla="*/ 43 h 85"/>
                  <a:gd name="T102" fmla="*/ 38 w 86"/>
                  <a:gd name="T103" fmla="*/ 43 h 85"/>
                  <a:gd name="T104" fmla="*/ 38 w 86"/>
                  <a:gd name="T105" fmla="*/ 43 h 85"/>
                  <a:gd name="T106" fmla="*/ 38 w 86"/>
                  <a:gd name="T107" fmla="*/ 43 h 85"/>
                  <a:gd name="T108" fmla="*/ 38 w 86"/>
                  <a:gd name="T109" fmla="*/ 43 h 85"/>
                  <a:gd name="T110" fmla="*/ 38 w 86"/>
                  <a:gd name="T111" fmla="*/ 42 h 85"/>
                  <a:gd name="T112" fmla="*/ 38 w 86"/>
                  <a:gd name="T113" fmla="*/ 42 h 85"/>
                  <a:gd name="T114" fmla="*/ 38 w 86"/>
                  <a:gd name="T115" fmla="*/ 42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86" h="85">
                    <a:moveTo>
                      <a:pt x="30" y="0"/>
                    </a:moveTo>
                    <a:lnTo>
                      <a:pt x="31" y="0"/>
                    </a:lnTo>
                    <a:lnTo>
                      <a:pt x="31" y="0"/>
                    </a:lnTo>
                    <a:lnTo>
                      <a:pt x="32" y="0"/>
                    </a:lnTo>
                    <a:lnTo>
                      <a:pt x="32" y="0"/>
                    </a:lnTo>
                    <a:lnTo>
                      <a:pt x="33" y="0"/>
                    </a:lnTo>
                    <a:lnTo>
                      <a:pt x="33" y="0"/>
                    </a:lnTo>
                    <a:lnTo>
                      <a:pt x="34" y="1"/>
                    </a:lnTo>
                    <a:lnTo>
                      <a:pt x="34" y="1"/>
                    </a:lnTo>
                    <a:lnTo>
                      <a:pt x="34" y="1"/>
                    </a:lnTo>
                    <a:lnTo>
                      <a:pt x="35" y="1"/>
                    </a:lnTo>
                    <a:lnTo>
                      <a:pt x="35" y="1"/>
                    </a:lnTo>
                    <a:lnTo>
                      <a:pt x="36" y="1"/>
                    </a:lnTo>
                    <a:lnTo>
                      <a:pt x="36" y="1"/>
                    </a:lnTo>
                    <a:lnTo>
                      <a:pt x="37" y="1"/>
                    </a:lnTo>
                    <a:lnTo>
                      <a:pt x="37" y="1"/>
                    </a:lnTo>
                    <a:lnTo>
                      <a:pt x="38" y="1"/>
                    </a:lnTo>
                    <a:lnTo>
                      <a:pt x="38" y="1"/>
                    </a:lnTo>
                    <a:lnTo>
                      <a:pt x="38" y="1"/>
                    </a:lnTo>
                    <a:lnTo>
                      <a:pt x="38" y="1"/>
                    </a:lnTo>
                    <a:lnTo>
                      <a:pt x="38" y="2"/>
                    </a:lnTo>
                    <a:lnTo>
                      <a:pt x="39" y="2"/>
                    </a:lnTo>
                    <a:lnTo>
                      <a:pt x="39" y="2"/>
                    </a:lnTo>
                    <a:lnTo>
                      <a:pt x="40" y="2"/>
                    </a:lnTo>
                    <a:lnTo>
                      <a:pt x="40" y="2"/>
                    </a:lnTo>
                    <a:lnTo>
                      <a:pt x="41" y="2"/>
                    </a:lnTo>
                    <a:lnTo>
                      <a:pt x="41" y="2"/>
                    </a:lnTo>
                    <a:lnTo>
                      <a:pt x="42" y="2"/>
                    </a:lnTo>
                    <a:lnTo>
                      <a:pt x="42" y="3"/>
                    </a:lnTo>
                    <a:lnTo>
                      <a:pt x="42" y="3"/>
                    </a:lnTo>
                    <a:lnTo>
                      <a:pt x="43" y="3"/>
                    </a:lnTo>
                    <a:lnTo>
                      <a:pt x="43" y="3"/>
                    </a:lnTo>
                    <a:lnTo>
                      <a:pt x="44" y="3"/>
                    </a:lnTo>
                    <a:lnTo>
                      <a:pt x="44" y="4"/>
                    </a:lnTo>
                    <a:lnTo>
                      <a:pt x="45" y="4"/>
                    </a:lnTo>
                    <a:lnTo>
                      <a:pt x="46" y="4"/>
                    </a:lnTo>
                    <a:lnTo>
                      <a:pt x="47" y="5"/>
                    </a:lnTo>
                    <a:lnTo>
                      <a:pt x="47" y="5"/>
                    </a:lnTo>
                    <a:lnTo>
                      <a:pt x="48" y="5"/>
                    </a:lnTo>
                    <a:lnTo>
                      <a:pt x="48" y="6"/>
                    </a:lnTo>
                    <a:lnTo>
                      <a:pt x="49" y="6"/>
                    </a:lnTo>
                    <a:lnTo>
                      <a:pt x="50" y="7"/>
                    </a:lnTo>
                    <a:lnTo>
                      <a:pt x="50" y="7"/>
                    </a:lnTo>
                    <a:lnTo>
                      <a:pt x="51" y="8"/>
                    </a:lnTo>
                    <a:lnTo>
                      <a:pt x="52" y="8"/>
                    </a:lnTo>
                    <a:lnTo>
                      <a:pt x="53" y="8"/>
                    </a:lnTo>
                    <a:lnTo>
                      <a:pt x="53" y="8"/>
                    </a:lnTo>
                    <a:lnTo>
                      <a:pt x="54" y="9"/>
                    </a:lnTo>
                    <a:lnTo>
                      <a:pt x="55" y="9"/>
                    </a:lnTo>
                    <a:lnTo>
                      <a:pt x="55" y="10"/>
                    </a:lnTo>
                    <a:lnTo>
                      <a:pt x="56" y="10"/>
                    </a:lnTo>
                    <a:lnTo>
                      <a:pt x="57" y="11"/>
                    </a:lnTo>
                    <a:lnTo>
                      <a:pt x="57" y="11"/>
                    </a:lnTo>
                    <a:lnTo>
                      <a:pt x="57" y="12"/>
                    </a:lnTo>
                    <a:lnTo>
                      <a:pt x="58" y="12"/>
                    </a:lnTo>
                    <a:lnTo>
                      <a:pt x="58" y="13"/>
                    </a:lnTo>
                    <a:lnTo>
                      <a:pt x="58" y="13"/>
                    </a:lnTo>
                    <a:lnTo>
                      <a:pt x="59" y="14"/>
                    </a:lnTo>
                    <a:lnTo>
                      <a:pt x="60" y="15"/>
                    </a:lnTo>
                    <a:lnTo>
                      <a:pt x="60" y="15"/>
                    </a:lnTo>
                    <a:lnTo>
                      <a:pt x="61" y="16"/>
                    </a:lnTo>
                    <a:lnTo>
                      <a:pt x="62" y="16"/>
                    </a:lnTo>
                    <a:lnTo>
                      <a:pt x="62" y="17"/>
                    </a:lnTo>
                    <a:lnTo>
                      <a:pt x="63" y="18"/>
                    </a:lnTo>
                    <a:lnTo>
                      <a:pt x="63" y="18"/>
                    </a:lnTo>
                    <a:lnTo>
                      <a:pt x="63" y="18"/>
                    </a:lnTo>
                    <a:lnTo>
                      <a:pt x="64" y="18"/>
                    </a:lnTo>
                    <a:lnTo>
                      <a:pt x="64" y="18"/>
                    </a:lnTo>
                    <a:lnTo>
                      <a:pt x="65" y="18"/>
                    </a:lnTo>
                    <a:lnTo>
                      <a:pt x="65" y="18"/>
                    </a:lnTo>
                    <a:lnTo>
                      <a:pt x="66" y="19"/>
                    </a:lnTo>
                    <a:lnTo>
                      <a:pt x="66" y="19"/>
                    </a:lnTo>
                    <a:lnTo>
                      <a:pt x="67" y="19"/>
                    </a:lnTo>
                    <a:lnTo>
                      <a:pt x="67" y="19"/>
                    </a:lnTo>
                    <a:lnTo>
                      <a:pt x="67" y="20"/>
                    </a:lnTo>
                    <a:lnTo>
                      <a:pt x="67" y="20"/>
                    </a:lnTo>
                    <a:lnTo>
                      <a:pt x="68" y="20"/>
                    </a:lnTo>
                    <a:lnTo>
                      <a:pt x="68" y="20"/>
                    </a:lnTo>
                    <a:lnTo>
                      <a:pt x="68" y="21"/>
                    </a:lnTo>
                    <a:lnTo>
                      <a:pt x="68" y="21"/>
                    </a:lnTo>
                    <a:lnTo>
                      <a:pt x="69" y="21"/>
                    </a:lnTo>
                    <a:lnTo>
                      <a:pt x="69" y="22"/>
                    </a:lnTo>
                    <a:lnTo>
                      <a:pt x="70" y="22"/>
                    </a:lnTo>
                    <a:lnTo>
                      <a:pt x="70" y="22"/>
                    </a:lnTo>
                    <a:lnTo>
                      <a:pt x="71" y="23"/>
                    </a:lnTo>
                    <a:lnTo>
                      <a:pt x="71" y="23"/>
                    </a:lnTo>
                    <a:lnTo>
                      <a:pt x="72" y="23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3" y="25"/>
                    </a:lnTo>
                    <a:lnTo>
                      <a:pt x="73" y="25"/>
                    </a:lnTo>
                    <a:lnTo>
                      <a:pt x="74" y="25"/>
                    </a:lnTo>
                    <a:lnTo>
                      <a:pt x="74" y="26"/>
                    </a:lnTo>
                    <a:lnTo>
                      <a:pt x="75" y="26"/>
                    </a:lnTo>
                    <a:lnTo>
                      <a:pt x="75" y="26"/>
                    </a:lnTo>
                    <a:lnTo>
                      <a:pt x="75" y="27"/>
                    </a:lnTo>
                    <a:lnTo>
                      <a:pt x="76" y="27"/>
                    </a:lnTo>
                    <a:lnTo>
                      <a:pt x="76" y="28"/>
                    </a:lnTo>
                    <a:lnTo>
                      <a:pt x="77" y="28"/>
                    </a:lnTo>
                    <a:lnTo>
                      <a:pt x="77" y="28"/>
                    </a:lnTo>
                    <a:lnTo>
                      <a:pt x="77" y="28"/>
                    </a:lnTo>
                    <a:lnTo>
                      <a:pt x="77" y="28"/>
                    </a:lnTo>
                    <a:lnTo>
                      <a:pt x="77" y="28"/>
                    </a:lnTo>
                    <a:lnTo>
                      <a:pt x="77" y="29"/>
                    </a:lnTo>
                    <a:lnTo>
                      <a:pt x="78" y="29"/>
                    </a:lnTo>
                    <a:lnTo>
                      <a:pt x="78" y="30"/>
                    </a:lnTo>
                    <a:lnTo>
                      <a:pt x="78" y="30"/>
                    </a:lnTo>
                    <a:lnTo>
                      <a:pt x="79" y="31"/>
                    </a:lnTo>
                    <a:lnTo>
                      <a:pt x="79" y="31"/>
                    </a:lnTo>
                    <a:lnTo>
                      <a:pt x="79" y="32"/>
                    </a:lnTo>
                    <a:lnTo>
                      <a:pt x="80" y="32"/>
                    </a:lnTo>
                    <a:lnTo>
                      <a:pt x="80" y="33"/>
                    </a:lnTo>
                    <a:lnTo>
                      <a:pt x="80" y="33"/>
                    </a:lnTo>
                    <a:lnTo>
                      <a:pt x="81" y="34"/>
                    </a:lnTo>
                    <a:lnTo>
                      <a:pt x="81" y="34"/>
                    </a:lnTo>
                    <a:lnTo>
                      <a:pt x="81" y="35"/>
                    </a:lnTo>
                    <a:lnTo>
                      <a:pt x="82" y="35"/>
                    </a:lnTo>
                    <a:lnTo>
                      <a:pt x="82" y="36"/>
                    </a:lnTo>
                    <a:lnTo>
                      <a:pt x="82" y="37"/>
                    </a:lnTo>
                    <a:lnTo>
                      <a:pt x="83" y="37"/>
                    </a:lnTo>
                    <a:lnTo>
                      <a:pt x="83" y="37"/>
                    </a:lnTo>
                    <a:lnTo>
                      <a:pt x="83" y="37"/>
                    </a:lnTo>
                    <a:lnTo>
                      <a:pt x="83" y="37"/>
                    </a:lnTo>
                    <a:lnTo>
                      <a:pt x="83" y="38"/>
                    </a:lnTo>
                    <a:lnTo>
                      <a:pt x="84" y="39"/>
                    </a:lnTo>
                    <a:lnTo>
                      <a:pt x="84" y="39"/>
                    </a:lnTo>
                    <a:lnTo>
                      <a:pt x="84" y="40"/>
                    </a:lnTo>
                    <a:lnTo>
                      <a:pt x="84" y="40"/>
                    </a:lnTo>
                    <a:lnTo>
                      <a:pt x="84" y="41"/>
                    </a:lnTo>
                    <a:lnTo>
                      <a:pt x="85" y="42"/>
                    </a:lnTo>
                    <a:lnTo>
                      <a:pt x="85" y="42"/>
                    </a:lnTo>
                    <a:lnTo>
                      <a:pt x="85" y="43"/>
                    </a:lnTo>
                    <a:lnTo>
                      <a:pt x="85" y="44"/>
                    </a:lnTo>
                    <a:lnTo>
                      <a:pt x="85" y="44"/>
                    </a:lnTo>
                    <a:lnTo>
                      <a:pt x="85" y="45"/>
                    </a:lnTo>
                    <a:lnTo>
                      <a:pt x="85" y="46"/>
                    </a:lnTo>
                    <a:lnTo>
                      <a:pt x="86" y="46"/>
                    </a:lnTo>
                    <a:lnTo>
                      <a:pt x="86" y="47"/>
                    </a:lnTo>
                    <a:lnTo>
                      <a:pt x="86" y="47"/>
                    </a:lnTo>
                    <a:lnTo>
                      <a:pt x="86" y="47"/>
                    </a:lnTo>
                    <a:lnTo>
                      <a:pt x="86" y="48"/>
                    </a:lnTo>
                    <a:lnTo>
                      <a:pt x="86" y="49"/>
                    </a:lnTo>
                    <a:lnTo>
                      <a:pt x="86" y="49"/>
                    </a:lnTo>
                    <a:lnTo>
                      <a:pt x="86" y="50"/>
                    </a:lnTo>
                    <a:lnTo>
                      <a:pt x="86" y="51"/>
                    </a:lnTo>
                    <a:lnTo>
                      <a:pt x="86" y="52"/>
                    </a:lnTo>
                    <a:lnTo>
                      <a:pt x="86" y="52"/>
                    </a:lnTo>
                    <a:lnTo>
                      <a:pt x="86" y="53"/>
                    </a:lnTo>
                    <a:lnTo>
                      <a:pt x="86" y="54"/>
                    </a:lnTo>
                    <a:lnTo>
                      <a:pt x="86" y="54"/>
                    </a:lnTo>
                    <a:lnTo>
                      <a:pt x="86" y="55"/>
                    </a:lnTo>
                    <a:lnTo>
                      <a:pt x="85" y="56"/>
                    </a:lnTo>
                    <a:lnTo>
                      <a:pt x="85" y="56"/>
                    </a:lnTo>
                    <a:lnTo>
                      <a:pt x="85" y="56"/>
                    </a:lnTo>
                    <a:lnTo>
                      <a:pt x="85" y="57"/>
                    </a:lnTo>
                    <a:lnTo>
                      <a:pt x="85" y="57"/>
                    </a:lnTo>
                    <a:lnTo>
                      <a:pt x="85" y="58"/>
                    </a:lnTo>
                    <a:lnTo>
                      <a:pt x="85" y="58"/>
                    </a:lnTo>
                    <a:lnTo>
                      <a:pt x="84" y="59"/>
                    </a:lnTo>
                    <a:lnTo>
                      <a:pt x="84" y="60"/>
                    </a:lnTo>
                    <a:lnTo>
                      <a:pt x="84" y="60"/>
                    </a:lnTo>
                    <a:lnTo>
                      <a:pt x="84" y="61"/>
                    </a:lnTo>
                    <a:lnTo>
                      <a:pt x="83" y="62"/>
                    </a:lnTo>
                    <a:lnTo>
                      <a:pt x="83" y="62"/>
                    </a:lnTo>
                    <a:lnTo>
                      <a:pt x="83" y="63"/>
                    </a:lnTo>
                    <a:lnTo>
                      <a:pt x="83" y="64"/>
                    </a:lnTo>
                    <a:lnTo>
                      <a:pt x="82" y="64"/>
                    </a:lnTo>
                    <a:lnTo>
                      <a:pt x="82" y="65"/>
                    </a:lnTo>
                    <a:lnTo>
                      <a:pt x="82" y="66"/>
                    </a:lnTo>
                    <a:lnTo>
                      <a:pt x="81" y="66"/>
                    </a:lnTo>
                    <a:lnTo>
                      <a:pt x="81" y="66"/>
                    </a:lnTo>
                    <a:lnTo>
                      <a:pt x="81" y="67"/>
                    </a:lnTo>
                    <a:lnTo>
                      <a:pt x="80" y="67"/>
                    </a:lnTo>
                    <a:lnTo>
                      <a:pt x="80" y="68"/>
                    </a:lnTo>
                    <a:lnTo>
                      <a:pt x="79" y="69"/>
                    </a:lnTo>
                    <a:lnTo>
                      <a:pt x="79" y="69"/>
                    </a:lnTo>
                    <a:lnTo>
                      <a:pt x="79" y="70"/>
                    </a:lnTo>
                    <a:lnTo>
                      <a:pt x="78" y="70"/>
                    </a:lnTo>
                    <a:lnTo>
                      <a:pt x="78" y="71"/>
                    </a:lnTo>
                    <a:lnTo>
                      <a:pt x="77" y="72"/>
                    </a:lnTo>
                    <a:lnTo>
                      <a:pt x="77" y="72"/>
                    </a:lnTo>
                    <a:lnTo>
                      <a:pt x="77" y="73"/>
                    </a:lnTo>
                    <a:lnTo>
                      <a:pt x="77" y="73"/>
                    </a:lnTo>
                    <a:lnTo>
                      <a:pt x="76" y="74"/>
                    </a:lnTo>
                    <a:lnTo>
                      <a:pt x="76" y="74"/>
                    </a:lnTo>
                    <a:lnTo>
                      <a:pt x="76" y="75"/>
                    </a:lnTo>
                    <a:lnTo>
                      <a:pt x="75" y="75"/>
                    </a:lnTo>
                    <a:lnTo>
                      <a:pt x="75" y="76"/>
                    </a:lnTo>
                    <a:lnTo>
                      <a:pt x="74" y="76"/>
                    </a:lnTo>
                    <a:lnTo>
                      <a:pt x="74" y="76"/>
                    </a:lnTo>
                    <a:lnTo>
                      <a:pt x="73" y="76"/>
                    </a:lnTo>
                    <a:lnTo>
                      <a:pt x="73" y="77"/>
                    </a:lnTo>
                    <a:lnTo>
                      <a:pt x="72" y="77"/>
                    </a:lnTo>
                    <a:lnTo>
                      <a:pt x="72" y="78"/>
                    </a:lnTo>
                    <a:lnTo>
                      <a:pt x="71" y="78"/>
                    </a:lnTo>
                    <a:lnTo>
                      <a:pt x="71" y="78"/>
                    </a:lnTo>
                    <a:lnTo>
                      <a:pt x="70" y="79"/>
                    </a:lnTo>
                    <a:lnTo>
                      <a:pt x="70" y="79"/>
                    </a:lnTo>
                    <a:lnTo>
                      <a:pt x="69" y="80"/>
                    </a:lnTo>
                    <a:lnTo>
                      <a:pt x="69" y="80"/>
                    </a:lnTo>
                    <a:lnTo>
                      <a:pt x="68" y="80"/>
                    </a:lnTo>
                    <a:lnTo>
                      <a:pt x="68" y="81"/>
                    </a:lnTo>
                    <a:lnTo>
                      <a:pt x="67" y="81"/>
                    </a:lnTo>
                    <a:lnTo>
                      <a:pt x="67" y="81"/>
                    </a:lnTo>
                    <a:lnTo>
                      <a:pt x="67" y="82"/>
                    </a:lnTo>
                    <a:lnTo>
                      <a:pt x="66" y="82"/>
                    </a:lnTo>
                    <a:lnTo>
                      <a:pt x="66" y="82"/>
                    </a:lnTo>
                    <a:lnTo>
                      <a:pt x="65" y="83"/>
                    </a:lnTo>
                    <a:lnTo>
                      <a:pt x="64" y="83"/>
                    </a:lnTo>
                    <a:lnTo>
                      <a:pt x="64" y="83"/>
                    </a:lnTo>
                    <a:lnTo>
                      <a:pt x="63" y="83"/>
                    </a:lnTo>
                    <a:lnTo>
                      <a:pt x="63" y="84"/>
                    </a:lnTo>
                    <a:lnTo>
                      <a:pt x="62" y="84"/>
                    </a:lnTo>
                    <a:lnTo>
                      <a:pt x="61" y="84"/>
                    </a:lnTo>
                    <a:lnTo>
                      <a:pt x="61" y="84"/>
                    </a:lnTo>
                    <a:lnTo>
                      <a:pt x="60" y="84"/>
                    </a:lnTo>
                    <a:lnTo>
                      <a:pt x="60" y="84"/>
                    </a:lnTo>
                    <a:lnTo>
                      <a:pt x="59" y="85"/>
                    </a:lnTo>
                    <a:lnTo>
                      <a:pt x="58" y="85"/>
                    </a:lnTo>
                    <a:lnTo>
                      <a:pt x="58" y="85"/>
                    </a:lnTo>
                    <a:lnTo>
                      <a:pt x="58" y="85"/>
                    </a:lnTo>
                    <a:lnTo>
                      <a:pt x="58" y="85"/>
                    </a:lnTo>
                    <a:lnTo>
                      <a:pt x="57" y="85"/>
                    </a:lnTo>
                    <a:lnTo>
                      <a:pt x="56" y="85"/>
                    </a:lnTo>
                    <a:lnTo>
                      <a:pt x="56" y="85"/>
                    </a:lnTo>
                    <a:lnTo>
                      <a:pt x="55" y="85"/>
                    </a:lnTo>
                    <a:lnTo>
                      <a:pt x="54" y="85"/>
                    </a:lnTo>
                    <a:lnTo>
                      <a:pt x="54" y="85"/>
                    </a:lnTo>
                    <a:lnTo>
                      <a:pt x="53" y="85"/>
                    </a:lnTo>
                    <a:lnTo>
                      <a:pt x="53" y="85"/>
                    </a:lnTo>
                    <a:lnTo>
                      <a:pt x="52" y="85"/>
                    </a:lnTo>
                    <a:lnTo>
                      <a:pt x="52" y="85"/>
                    </a:lnTo>
                    <a:lnTo>
                      <a:pt x="51" y="85"/>
                    </a:lnTo>
                    <a:lnTo>
                      <a:pt x="51" y="85"/>
                    </a:lnTo>
                    <a:lnTo>
                      <a:pt x="50" y="85"/>
                    </a:lnTo>
                    <a:lnTo>
                      <a:pt x="50" y="85"/>
                    </a:lnTo>
                    <a:lnTo>
                      <a:pt x="49" y="85"/>
                    </a:lnTo>
                    <a:lnTo>
                      <a:pt x="49" y="85"/>
                    </a:lnTo>
                    <a:lnTo>
                      <a:pt x="48" y="85"/>
                    </a:lnTo>
                    <a:lnTo>
                      <a:pt x="48" y="85"/>
                    </a:lnTo>
                    <a:lnTo>
                      <a:pt x="48" y="85"/>
                    </a:lnTo>
                    <a:lnTo>
                      <a:pt x="47" y="85"/>
                    </a:lnTo>
                    <a:lnTo>
                      <a:pt x="47" y="85"/>
                    </a:lnTo>
                    <a:lnTo>
                      <a:pt x="46" y="85"/>
                    </a:lnTo>
                    <a:lnTo>
                      <a:pt x="46" y="85"/>
                    </a:lnTo>
                    <a:lnTo>
                      <a:pt x="45" y="85"/>
                    </a:lnTo>
                    <a:lnTo>
                      <a:pt x="44" y="85"/>
                    </a:lnTo>
                    <a:lnTo>
                      <a:pt x="44" y="84"/>
                    </a:lnTo>
                    <a:lnTo>
                      <a:pt x="43" y="84"/>
                    </a:lnTo>
                    <a:lnTo>
                      <a:pt x="43" y="84"/>
                    </a:lnTo>
                    <a:lnTo>
                      <a:pt x="42" y="84"/>
                    </a:lnTo>
                    <a:lnTo>
                      <a:pt x="42" y="84"/>
                    </a:lnTo>
                    <a:lnTo>
                      <a:pt x="41" y="84"/>
                    </a:lnTo>
                    <a:lnTo>
                      <a:pt x="41" y="84"/>
                    </a:lnTo>
                    <a:lnTo>
                      <a:pt x="40" y="83"/>
                    </a:lnTo>
                    <a:lnTo>
                      <a:pt x="40" y="83"/>
                    </a:lnTo>
                    <a:lnTo>
                      <a:pt x="39" y="83"/>
                    </a:lnTo>
                    <a:lnTo>
                      <a:pt x="39" y="83"/>
                    </a:lnTo>
                    <a:lnTo>
                      <a:pt x="38" y="83"/>
                    </a:lnTo>
                    <a:lnTo>
                      <a:pt x="38" y="82"/>
                    </a:lnTo>
                    <a:lnTo>
                      <a:pt x="38" y="82"/>
                    </a:lnTo>
                    <a:lnTo>
                      <a:pt x="38" y="82"/>
                    </a:lnTo>
                    <a:lnTo>
                      <a:pt x="37" y="82"/>
                    </a:lnTo>
                    <a:lnTo>
                      <a:pt x="37" y="82"/>
                    </a:lnTo>
                    <a:lnTo>
                      <a:pt x="36" y="81"/>
                    </a:lnTo>
                    <a:lnTo>
                      <a:pt x="36" y="81"/>
                    </a:lnTo>
                    <a:lnTo>
                      <a:pt x="35" y="81"/>
                    </a:lnTo>
                    <a:lnTo>
                      <a:pt x="35" y="81"/>
                    </a:lnTo>
                    <a:lnTo>
                      <a:pt x="34" y="80"/>
                    </a:lnTo>
                    <a:lnTo>
                      <a:pt x="34" y="80"/>
                    </a:lnTo>
                    <a:lnTo>
                      <a:pt x="33" y="80"/>
                    </a:lnTo>
                    <a:lnTo>
                      <a:pt x="33" y="80"/>
                    </a:lnTo>
                    <a:lnTo>
                      <a:pt x="32" y="79"/>
                    </a:lnTo>
                    <a:lnTo>
                      <a:pt x="32" y="79"/>
                    </a:lnTo>
                    <a:lnTo>
                      <a:pt x="31" y="79"/>
                    </a:lnTo>
                    <a:lnTo>
                      <a:pt x="31" y="79"/>
                    </a:lnTo>
                    <a:lnTo>
                      <a:pt x="30" y="78"/>
                    </a:lnTo>
                    <a:lnTo>
                      <a:pt x="30" y="78"/>
                    </a:lnTo>
                    <a:lnTo>
                      <a:pt x="30" y="78"/>
                    </a:lnTo>
                    <a:lnTo>
                      <a:pt x="29" y="78"/>
                    </a:lnTo>
                    <a:lnTo>
                      <a:pt x="29" y="78"/>
                    </a:lnTo>
                    <a:lnTo>
                      <a:pt x="29" y="77"/>
                    </a:lnTo>
                    <a:lnTo>
                      <a:pt x="29" y="77"/>
                    </a:lnTo>
                    <a:lnTo>
                      <a:pt x="29" y="77"/>
                    </a:lnTo>
                    <a:lnTo>
                      <a:pt x="28" y="76"/>
                    </a:lnTo>
                    <a:lnTo>
                      <a:pt x="28" y="76"/>
                    </a:lnTo>
                    <a:lnTo>
                      <a:pt x="27" y="76"/>
                    </a:lnTo>
                    <a:lnTo>
                      <a:pt x="27" y="76"/>
                    </a:lnTo>
                    <a:lnTo>
                      <a:pt x="26" y="76"/>
                    </a:lnTo>
                    <a:lnTo>
                      <a:pt x="26" y="76"/>
                    </a:lnTo>
                    <a:lnTo>
                      <a:pt x="26" y="75"/>
                    </a:lnTo>
                    <a:lnTo>
                      <a:pt x="25" y="75"/>
                    </a:lnTo>
                    <a:lnTo>
                      <a:pt x="25" y="75"/>
                    </a:lnTo>
                    <a:lnTo>
                      <a:pt x="24" y="74"/>
                    </a:lnTo>
                    <a:lnTo>
                      <a:pt x="24" y="74"/>
                    </a:lnTo>
                    <a:lnTo>
                      <a:pt x="24" y="74"/>
                    </a:lnTo>
                    <a:lnTo>
                      <a:pt x="23" y="73"/>
                    </a:lnTo>
                    <a:lnTo>
                      <a:pt x="23" y="73"/>
                    </a:lnTo>
                    <a:lnTo>
                      <a:pt x="22" y="73"/>
                    </a:lnTo>
                    <a:lnTo>
                      <a:pt x="22" y="72"/>
                    </a:lnTo>
                    <a:lnTo>
                      <a:pt x="21" y="72"/>
                    </a:lnTo>
                    <a:lnTo>
                      <a:pt x="20" y="71"/>
                    </a:lnTo>
                    <a:lnTo>
                      <a:pt x="20" y="70"/>
                    </a:lnTo>
                    <a:lnTo>
                      <a:pt x="19" y="70"/>
                    </a:lnTo>
                    <a:lnTo>
                      <a:pt x="19" y="69"/>
                    </a:lnTo>
                    <a:lnTo>
                      <a:pt x="18" y="68"/>
                    </a:lnTo>
                    <a:lnTo>
                      <a:pt x="18" y="67"/>
                    </a:lnTo>
                    <a:lnTo>
                      <a:pt x="17" y="67"/>
                    </a:lnTo>
                    <a:lnTo>
                      <a:pt x="16" y="66"/>
                    </a:lnTo>
                    <a:lnTo>
                      <a:pt x="15" y="66"/>
                    </a:lnTo>
                    <a:lnTo>
                      <a:pt x="15" y="65"/>
                    </a:lnTo>
                    <a:lnTo>
                      <a:pt x="14" y="64"/>
                    </a:lnTo>
                    <a:lnTo>
                      <a:pt x="13" y="64"/>
                    </a:lnTo>
                    <a:lnTo>
                      <a:pt x="13" y="63"/>
                    </a:lnTo>
                    <a:lnTo>
                      <a:pt x="12" y="62"/>
                    </a:lnTo>
                    <a:lnTo>
                      <a:pt x="11" y="61"/>
                    </a:lnTo>
                    <a:lnTo>
                      <a:pt x="11" y="60"/>
                    </a:lnTo>
                    <a:lnTo>
                      <a:pt x="10" y="59"/>
                    </a:lnTo>
                    <a:lnTo>
                      <a:pt x="10" y="58"/>
                    </a:lnTo>
                    <a:lnTo>
                      <a:pt x="10" y="58"/>
                    </a:lnTo>
                    <a:lnTo>
                      <a:pt x="9" y="57"/>
                    </a:lnTo>
                    <a:lnTo>
                      <a:pt x="9" y="57"/>
                    </a:lnTo>
                    <a:lnTo>
                      <a:pt x="9" y="56"/>
                    </a:lnTo>
                    <a:lnTo>
                      <a:pt x="8" y="56"/>
                    </a:lnTo>
                    <a:lnTo>
                      <a:pt x="8" y="55"/>
                    </a:lnTo>
                    <a:lnTo>
                      <a:pt x="8" y="55"/>
                    </a:lnTo>
                    <a:lnTo>
                      <a:pt x="7" y="55"/>
                    </a:lnTo>
                    <a:lnTo>
                      <a:pt x="7" y="54"/>
                    </a:lnTo>
                    <a:lnTo>
                      <a:pt x="7" y="54"/>
                    </a:lnTo>
                    <a:lnTo>
                      <a:pt x="7" y="53"/>
                    </a:lnTo>
                    <a:lnTo>
                      <a:pt x="6" y="53"/>
                    </a:lnTo>
                    <a:lnTo>
                      <a:pt x="6" y="52"/>
                    </a:lnTo>
                    <a:lnTo>
                      <a:pt x="6" y="52"/>
                    </a:lnTo>
                    <a:lnTo>
                      <a:pt x="6" y="51"/>
                    </a:lnTo>
                    <a:lnTo>
                      <a:pt x="5" y="51"/>
                    </a:lnTo>
                    <a:lnTo>
                      <a:pt x="5" y="51"/>
                    </a:lnTo>
                    <a:lnTo>
                      <a:pt x="5" y="50"/>
                    </a:lnTo>
                    <a:lnTo>
                      <a:pt x="5" y="50"/>
                    </a:lnTo>
                    <a:lnTo>
                      <a:pt x="5" y="49"/>
                    </a:lnTo>
                    <a:lnTo>
                      <a:pt x="5" y="49"/>
                    </a:lnTo>
                    <a:lnTo>
                      <a:pt x="4" y="48"/>
                    </a:lnTo>
                    <a:lnTo>
                      <a:pt x="4" y="48"/>
                    </a:lnTo>
                    <a:lnTo>
                      <a:pt x="4" y="47"/>
                    </a:lnTo>
                    <a:lnTo>
                      <a:pt x="4" y="47"/>
                    </a:lnTo>
                    <a:lnTo>
                      <a:pt x="4" y="47"/>
                    </a:lnTo>
                    <a:lnTo>
                      <a:pt x="3" y="47"/>
                    </a:lnTo>
                    <a:lnTo>
                      <a:pt x="3" y="47"/>
                    </a:lnTo>
                    <a:lnTo>
                      <a:pt x="3" y="46"/>
                    </a:lnTo>
                    <a:lnTo>
                      <a:pt x="3" y="46"/>
                    </a:lnTo>
                    <a:lnTo>
                      <a:pt x="3" y="45"/>
                    </a:lnTo>
                    <a:lnTo>
                      <a:pt x="2" y="45"/>
                    </a:lnTo>
                    <a:lnTo>
                      <a:pt x="2" y="44"/>
                    </a:lnTo>
                    <a:lnTo>
                      <a:pt x="2" y="44"/>
                    </a:lnTo>
                    <a:lnTo>
                      <a:pt x="2" y="43"/>
                    </a:lnTo>
                    <a:lnTo>
                      <a:pt x="2" y="43"/>
                    </a:lnTo>
                    <a:lnTo>
                      <a:pt x="2" y="42"/>
                    </a:lnTo>
                    <a:lnTo>
                      <a:pt x="1" y="42"/>
                    </a:lnTo>
                    <a:lnTo>
                      <a:pt x="1" y="41"/>
                    </a:lnTo>
                    <a:lnTo>
                      <a:pt x="1" y="41"/>
                    </a:lnTo>
                    <a:lnTo>
                      <a:pt x="1" y="40"/>
                    </a:lnTo>
                    <a:lnTo>
                      <a:pt x="1" y="40"/>
                    </a:lnTo>
                    <a:lnTo>
                      <a:pt x="1" y="39"/>
                    </a:lnTo>
                    <a:lnTo>
                      <a:pt x="1" y="38"/>
                    </a:lnTo>
                    <a:lnTo>
                      <a:pt x="1" y="38"/>
                    </a:lnTo>
                    <a:lnTo>
                      <a:pt x="0" y="37"/>
                    </a:lnTo>
                    <a:lnTo>
                      <a:pt x="0" y="37"/>
                    </a:lnTo>
                    <a:lnTo>
                      <a:pt x="0" y="37"/>
                    </a:lnTo>
                    <a:lnTo>
                      <a:pt x="0" y="37"/>
                    </a:lnTo>
                    <a:lnTo>
                      <a:pt x="0" y="36"/>
                    </a:lnTo>
                    <a:lnTo>
                      <a:pt x="0" y="36"/>
                    </a:lnTo>
                    <a:lnTo>
                      <a:pt x="0" y="35"/>
                    </a:lnTo>
                    <a:lnTo>
                      <a:pt x="0" y="35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0" y="33"/>
                    </a:lnTo>
                    <a:lnTo>
                      <a:pt x="0" y="33"/>
                    </a:lnTo>
                    <a:lnTo>
                      <a:pt x="0" y="32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0" y="29"/>
                    </a:lnTo>
                    <a:lnTo>
                      <a:pt x="0" y="29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0" y="25"/>
                    </a:lnTo>
                    <a:lnTo>
                      <a:pt x="0" y="25"/>
                    </a:lnTo>
                    <a:lnTo>
                      <a:pt x="1" y="24"/>
                    </a:lnTo>
                    <a:lnTo>
                      <a:pt x="1" y="23"/>
                    </a:lnTo>
                    <a:lnTo>
                      <a:pt x="1" y="23"/>
                    </a:lnTo>
                    <a:lnTo>
                      <a:pt x="1" y="22"/>
                    </a:lnTo>
                    <a:lnTo>
                      <a:pt x="1" y="22"/>
                    </a:lnTo>
                    <a:lnTo>
                      <a:pt x="1" y="21"/>
                    </a:lnTo>
                    <a:lnTo>
                      <a:pt x="1" y="20"/>
                    </a:lnTo>
                    <a:lnTo>
                      <a:pt x="2" y="20"/>
                    </a:lnTo>
                    <a:lnTo>
                      <a:pt x="2" y="19"/>
                    </a:lnTo>
                    <a:lnTo>
                      <a:pt x="2" y="19"/>
                    </a:lnTo>
                    <a:lnTo>
                      <a:pt x="2" y="18"/>
                    </a:lnTo>
                    <a:lnTo>
                      <a:pt x="3" y="18"/>
                    </a:lnTo>
                    <a:lnTo>
                      <a:pt x="3" y="18"/>
                    </a:lnTo>
                    <a:lnTo>
                      <a:pt x="3" y="18"/>
                    </a:lnTo>
                    <a:lnTo>
                      <a:pt x="3" y="17"/>
                    </a:lnTo>
                    <a:lnTo>
                      <a:pt x="4" y="17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4" y="15"/>
                    </a:lnTo>
                    <a:lnTo>
                      <a:pt x="5" y="15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6" y="13"/>
                    </a:lnTo>
                    <a:lnTo>
                      <a:pt x="6" y="13"/>
                    </a:lnTo>
                    <a:lnTo>
                      <a:pt x="6" y="12"/>
                    </a:lnTo>
                    <a:lnTo>
                      <a:pt x="7" y="12"/>
                    </a:lnTo>
                    <a:lnTo>
                      <a:pt x="7" y="11"/>
                    </a:lnTo>
                    <a:lnTo>
                      <a:pt x="8" y="11"/>
                    </a:lnTo>
                    <a:lnTo>
                      <a:pt x="8" y="10"/>
                    </a:lnTo>
                    <a:lnTo>
                      <a:pt x="9" y="10"/>
                    </a:lnTo>
                    <a:lnTo>
                      <a:pt x="9" y="9"/>
                    </a:lnTo>
                    <a:lnTo>
                      <a:pt x="9" y="9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1" y="8"/>
                    </a:lnTo>
                    <a:lnTo>
                      <a:pt x="11" y="8"/>
                    </a:lnTo>
                    <a:lnTo>
                      <a:pt x="11" y="7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5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7" y="4"/>
                    </a:lnTo>
                    <a:lnTo>
                      <a:pt x="17" y="4"/>
                    </a:lnTo>
                    <a:lnTo>
                      <a:pt x="18" y="3"/>
                    </a:lnTo>
                    <a:lnTo>
                      <a:pt x="18" y="3"/>
                    </a:lnTo>
                    <a:lnTo>
                      <a:pt x="19" y="3"/>
                    </a:lnTo>
                    <a:lnTo>
                      <a:pt x="19" y="3"/>
                    </a:lnTo>
                    <a:lnTo>
                      <a:pt x="19" y="3"/>
                    </a:lnTo>
                    <a:lnTo>
                      <a:pt x="19" y="2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21" y="2"/>
                    </a:lnTo>
                    <a:lnTo>
                      <a:pt x="21" y="2"/>
                    </a:lnTo>
                    <a:lnTo>
                      <a:pt x="22" y="2"/>
                    </a:lnTo>
                    <a:lnTo>
                      <a:pt x="22" y="1"/>
                    </a:lnTo>
                    <a:lnTo>
                      <a:pt x="23" y="1"/>
                    </a:lnTo>
                    <a:lnTo>
                      <a:pt x="23" y="1"/>
                    </a:lnTo>
                    <a:lnTo>
                      <a:pt x="24" y="1"/>
                    </a:lnTo>
                    <a:lnTo>
                      <a:pt x="24" y="1"/>
                    </a:lnTo>
                    <a:lnTo>
                      <a:pt x="25" y="1"/>
                    </a:lnTo>
                    <a:lnTo>
                      <a:pt x="25" y="1"/>
                    </a:lnTo>
                    <a:lnTo>
                      <a:pt x="26" y="1"/>
                    </a:lnTo>
                    <a:lnTo>
                      <a:pt x="26" y="1"/>
                    </a:lnTo>
                    <a:lnTo>
                      <a:pt x="27" y="1"/>
                    </a:lnTo>
                    <a:lnTo>
                      <a:pt x="27" y="0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29" y="0"/>
                    </a:lnTo>
                    <a:lnTo>
                      <a:pt x="29" y="0"/>
                    </a:lnTo>
                    <a:lnTo>
                      <a:pt x="29" y="0"/>
                    </a:lnTo>
                    <a:lnTo>
                      <a:pt x="29" y="0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30" y="0"/>
                    </a:lnTo>
                    <a:close/>
                    <a:moveTo>
                      <a:pt x="38" y="43"/>
                    </a:move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close/>
                    <a:moveTo>
                      <a:pt x="38" y="43"/>
                    </a:move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close/>
                    <a:moveTo>
                      <a:pt x="38" y="43"/>
                    </a:move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close/>
                    <a:moveTo>
                      <a:pt x="38" y="43"/>
                    </a:move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close/>
                    <a:moveTo>
                      <a:pt x="38" y="43"/>
                    </a:move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close/>
                    <a:moveTo>
                      <a:pt x="38" y="43"/>
                    </a:move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close/>
                    <a:moveTo>
                      <a:pt x="38" y="43"/>
                    </a:move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close/>
                    <a:moveTo>
                      <a:pt x="38" y="43"/>
                    </a:move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close/>
                    <a:moveTo>
                      <a:pt x="38" y="43"/>
                    </a:move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close/>
                    <a:moveTo>
                      <a:pt x="38" y="43"/>
                    </a:move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close/>
                    <a:moveTo>
                      <a:pt x="38" y="43"/>
                    </a:move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close/>
                    <a:moveTo>
                      <a:pt x="38" y="43"/>
                    </a:move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close/>
                    <a:moveTo>
                      <a:pt x="38" y="43"/>
                    </a:move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close/>
                    <a:moveTo>
                      <a:pt x="38" y="43"/>
                    </a:move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close/>
                    <a:moveTo>
                      <a:pt x="38" y="43"/>
                    </a:move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close/>
                    <a:moveTo>
                      <a:pt x="38" y="42"/>
                    </a:move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close/>
                    <a:moveTo>
                      <a:pt x="38" y="43"/>
                    </a:move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close/>
                    <a:moveTo>
                      <a:pt x="38" y="43"/>
                    </a:move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close/>
                    <a:moveTo>
                      <a:pt x="38" y="43"/>
                    </a:move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close/>
                    <a:moveTo>
                      <a:pt x="38" y="43"/>
                    </a:moveTo>
                    <a:lnTo>
                      <a:pt x="38" y="42"/>
                    </a:lnTo>
                    <a:lnTo>
                      <a:pt x="38" y="42"/>
                    </a:lnTo>
                    <a:lnTo>
                      <a:pt x="38" y="43"/>
                    </a:lnTo>
                    <a:lnTo>
                      <a:pt x="38" y="43"/>
                    </a:lnTo>
                    <a:close/>
                    <a:moveTo>
                      <a:pt x="38" y="42"/>
                    </a:move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close/>
                    <a:moveTo>
                      <a:pt x="38" y="42"/>
                    </a:move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close/>
                    <a:moveTo>
                      <a:pt x="38" y="42"/>
                    </a:move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close/>
                    <a:moveTo>
                      <a:pt x="38" y="42"/>
                    </a:move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close/>
                    <a:moveTo>
                      <a:pt x="38" y="42"/>
                    </a:move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close/>
                    <a:moveTo>
                      <a:pt x="38" y="42"/>
                    </a:move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close/>
                    <a:moveTo>
                      <a:pt x="38" y="42"/>
                    </a:move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153">
                <a:extLst>
                  <a:ext uri="{FF2B5EF4-FFF2-40B4-BE49-F238E27FC236}">
                    <a16:creationId xmlns:a16="http://schemas.microsoft.com/office/drawing/2014/main" id="{27505FBF-6AA1-E6F1-21DC-694AC33050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05913" y="8891589"/>
                <a:ext cx="482600" cy="300038"/>
              </a:xfrm>
              <a:custGeom>
                <a:avLst/>
                <a:gdLst>
                  <a:gd name="T0" fmla="*/ 193 w 304"/>
                  <a:gd name="T1" fmla="*/ 83 h 189"/>
                  <a:gd name="T2" fmla="*/ 218 w 304"/>
                  <a:gd name="T3" fmla="*/ 85 h 189"/>
                  <a:gd name="T4" fmla="*/ 233 w 304"/>
                  <a:gd name="T5" fmla="*/ 87 h 189"/>
                  <a:gd name="T6" fmla="*/ 246 w 304"/>
                  <a:gd name="T7" fmla="*/ 91 h 189"/>
                  <a:gd name="T8" fmla="*/ 264 w 304"/>
                  <a:gd name="T9" fmla="*/ 97 h 189"/>
                  <a:gd name="T10" fmla="*/ 276 w 304"/>
                  <a:gd name="T11" fmla="*/ 102 h 189"/>
                  <a:gd name="T12" fmla="*/ 286 w 304"/>
                  <a:gd name="T13" fmla="*/ 109 h 189"/>
                  <a:gd name="T14" fmla="*/ 295 w 304"/>
                  <a:gd name="T15" fmla="*/ 116 h 189"/>
                  <a:gd name="T16" fmla="*/ 300 w 304"/>
                  <a:gd name="T17" fmla="*/ 123 h 189"/>
                  <a:gd name="T18" fmla="*/ 303 w 304"/>
                  <a:gd name="T19" fmla="*/ 132 h 189"/>
                  <a:gd name="T20" fmla="*/ 303 w 304"/>
                  <a:gd name="T21" fmla="*/ 142 h 189"/>
                  <a:gd name="T22" fmla="*/ 300 w 304"/>
                  <a:gd name="T23" fmla="*/ 150 h 189"/>
                  <a:gd name="T24" fmla="*/ 295 w 304"/>
                  <a:gd name="T25" fmla="*/ 159 h 189"/>
                  <a:gd name="T26" fmla="*/ 290 w 304"/>
                  <a:gd name="T27" fmla="*/ 164 h 189"/>
                  <a:gd name="T28" fmla="*/ 283 w 304"/>
                  <a:gd name="T29" fmla="*/ 169 h 189"/>
                  <a:gd name="T30" fmla="*/ 276 w 304"/>
                  <a:gd name="T31" fmla="*/ 173 h 189"/>
                  <a:gd name="T32" fmla="*/ 262 w 304"/>
                  <a:gd name="T33" fmla="*/ 179 h 189"/>
                  <a:gd name="T34" fmla="*/ 244 w 304"/>
                  <a:gd name="T35" fmla="*/ 184 h 189"/>
                  <a:gd name="T36" fmla="*/ 227 w 304"/>
                  <a:gd name="T37" fmla="*/ 187 h 189"/>
                  <a:gd name="T38" fmla="*/ 208 w 304"/>
                  <a:gd name="T39" fmla="*/ 189 h 189"/>
                  <a:gd name="T40" fmla="*/ 187 w 304"/>
                  <a:gd name="T41" fmla="*/ 189 h 189"/>
                  <a:gd name="T42" fmla="*/ 166 w 304"/>
                  <a:gd name="T43" fmla="*/ 189 h 189"/>
                  <a:gd name="T44" fmla="*/ 146 w 304"/>
                  <a:gd name="T45" fmla="*/ 188 h 189"/>
                  <a:gd name="T46" fmla="*/ 124 w 304"/>
                  <a:gd name="T47" fmla="*/ 187 h 189"/>
                  <a:gd name="T48" fmla="*/ 96 w 304"/>
                  <a:gd name="T49" fmla="*/ 187 h 189"/>
                  <a:gd name="T50" fmla="*/ 71 w 304"/>
                  <a:gd name="T51" fmla="*/ 184 h 189"/>
                  <a:gd name="T52" fmla="*/ 58 w 304"/>
                  <a:gd name="T53" fmla="*/ 179 h 189"/>
                  <a:gd name="T54" fmla="*/ 47 w 304"/>
                  <a:gd name="T55" fmla="*/ 176 h 189"/>
                  <a:gd name="T56" fmla="*/ 36 w 304"/>
                  <a:gd name="T57" fmla="*/ 171 h 189"/>
                  <a:gd name="T58" fmla="*/ 27 w 304"/>
                  <a:gd name="T59" fmla="*/ 167 h 189"/>
                  <a:gd name="T60" fmla="*/ 20 w 304"/>
                  <a:gd name="T61" fmla="*/ 160 h 189"/>
                  <a:gd name="T62" fmla="*/ 17 w 304"/>
                  <a:gd name="T63" fmla="*/ 156 h 189"/>
                  <a:gd name="T64" fmla="*/ 15 w 304"/>
                  <a:gd name="T65" fmla="*/ 150 h 189"/>
                  <a:gd name="T66" fmla="*/ 4 w 304"/>
                  <a:gd name="T67" fmla="*/ 138 h 189"/>
                  <a:gd name="T68" fmla="*/ 1 w 304"/>
                  <a:gd name="T69" fmla="*/ 124 h 189"/>
                  <a:gd name="T70" fmla="*/ 3 w 304"/>
                  <a:gd name="T71" fmla="*/ 109 h 189"/>
                  <a:gd name="T72" fmla="*/ 10 w 304"/>
                  <a:gd name="T73" fmla="*/ 88 h 189"/>
                  <a:gd name="T74" fmla="*/ 19 w 304"/>
                  <a:gd name="T75" fmla="*/ 68 h 189"/>
                  <a:gd name="T76" fmla="*/ 30 w 304"/>
                  <a:gd name="T77" fmla="*/ 46 h 189"/>
                  <a:gd name="T78" fmla="*/ 40 w 304"/>
                  <a:gd name="T79" fmla="*/ 28 h 189"/>
                  <a:gd name="T80" fmla="*/ 46 w 304"/>
                  <a:gd name="T81" fmla="*/ 20 h 189"/>
                  <a:gd name="T82" fmla="*/ 52 w 304"/>
                  <a:gd name="T83" fmla="*/ 12 h 189"/>
                  <a:gd name="T84" fmla="*/ 60 w 304"/>
                  <a:gd name="T85" fmla="*/ 6 h 189"/>
                  <a:gd name="T86" fmla="*/ 70 w 304"/>
                  <a:gd name="T87" fmla="*/ 1 h 189"/>
                  <a:gd name="T88" fmla="*/ 79 w 304"/>
                  <a:gd name="T89" fmla="*/ 0 h 189"/>
                  <a:gd name="T90" fmla="*/ 86 w 304"/>
                  <a:gd name="T91" fmla="*/ 2 h 189"/>
                  <a:gd name="T92" fmla="*/ 93 w 304"/>
                  <a:gd name="T93" fmla="*/ 6 h 189"/>
                  <a:gd name="T94" fmla="*/ 98 w 304"/>
                  <a:gd name="T95" fmla="*/ 11 h 189"/>
                  <a:gd name="T96" fmla="*/ 101 w 304"/>
                  <a:gd name="T97" fmla="*/ 16 h 189"/>
                  <a:gd name="T98" fmla="*/ 104 w 304"/>
                  <a:gd name="T99" fmla="*/ 22 h 189"/>
                  <a:gd name="T100" fmla="*/ 106 w 304"/>
                  <a:gd name="T101" fmla="*/ 31 h 189"/>
                  <a:gd name="T102" fmla="*/ 104 w 304"/>
                  <a:gd name="T103" fmla="*/ 43 h 189"/>
                  <a:gd name="T104" fmla="*/ 100 w 304"/>
                  <a:gd name="T105" fmla="*/ 53 h 189"/>
                  <a:gd name="T106" fmla="*/ 95 w 304"/>
                  <a:gd name="T107" fmla="*/ 62 h 189"/>
                  <a:gd name="T108" fmla="*/ 87 w 304"/>
                  <a:gd name="T109" fmla="*/ 75 h 189"/>
                  <a:gd name="T110" fmla="*/ 75 w 304"/>
                  <a:gd name="T111" fmla="*/ 92 h 189"/>
                  <a:gd name="T112" fmla="*/ 91 w 304"/>
                  <a:gd name="T113" fmla="*/ 89 h 189"/>
                  <a:gd name="T114" fmla="*/ 109 w 304"/>
                  <a:gd name="T115" fmla="*/ 86 h 189"/>
                  <a:gd name="T116" fmla="*/ 128 w 304"/>
                  <a:gd name="T117" fmla="*/ 83 h 189"/>
                  <a:gd name="T118" fmla="*/ 161 w 304"/>
                  <a:gd name="T119" fmla="*/ 83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04" h="189">
                    <a:moveTo>
                      <a:pt x="164" y="83"/>
                    </a:moveTo>
                    <a:lnTo>
                      <a:pt x="166" y="83"/>
                    </a:lnTo>
                    <a:lnTo>
                      <a:pt x="168" y="83"/>
                    </a:lnTo>
                    <a:lnTo>
                      <a:pt x="170" y="83"/>
                    </a:lnTo>
                    <a:lnTo>
                      <a:pt x="172" y="83"/>
                    </a:lnTo>
                    <a:lnTo>
                      <a:pt x="175" y="83"/>
                    </a:lnTo>
                    <a:lnTo>
                      <a:pt x="176" y="83"/>
                    </a:lnTo>
                    <a:lnTo>
                      <a:pt x="179" y="83"/>
                    </a:lnTo>
                    <a:lnTo>
                      <a:pt x="181" y="83"/>
                    </a:lnTo>
                    <a:lnTo>
                      <a:pt x="183" y="83"/>
                    </a:lnTo>
                    <a:lnTo>
                      <a:pt x="185" y="83"/>
                    </a:lnTo>
                    <a:lnTo>
                      <a:pt x="187" y="83"/>
                    </a:lnTo>
                    <a:lnTo>
                      <a:pt x="189" y="83"/>
                    </a:lnTo>
                    <a:lnTo>
                      <a:pt x="191" y="83"/>
                    </a:lnTo>
                    <a:lnTo>
                      <a:pt x="193" y="83"/>
                    </a:lnTo>
                    <a:lnTo>
                      <a:pt x="195" y="84"/>
                    </a:lnTo>
                    <a:lnTo>
                      <a:pt x="196" y="84"/>
                    </a:lnTo>
                    <a:lnTo>
                      <a:pt x="198" y="84"/>
                    </a:lnTo>
                    <a:lnTo>
                      <a:pt x="200" y="84"/>
                    </a:lnTo>
                    <a:lnTo>
                      <a:pt x="202" y="84"/>
                    </a:lnTo>
                    <a:lnTo>
                      <a:pt x="204" y="84"/>
                    </a:lnTo>
                    <a:lnTo>
                      <a:pt x="205" y="84"/>
                    </a:lnTo>
                    <a:lnTo>
                      <a:pt x="207" y="84"/>
                    </a:lnTo>
                    <a:lnTo>
                      <a:pt x="209" y="84"/>
                    </a:lnTo>
                    <a:lnTo>
                      <a:pt x="211" y="85"/>
                    </a:lnTo>
                    <a:lnTo>
                      <a:pt x="212" y="85"/>
                    </a:lnTo>
                    <a:lnTo>
                      <a:pt x="214" y="85"/>
                    </a:lnTo>
                    <a:lnTo>
                      <a:pt x="215" y="85"/>
                    </a:lnTo>
                    <a:lnTo>
                      <a:pt x="216" y="85"/>
                    </a:lnTo>
                    <a:lnTo>
                      <a:pt x="218" y="85"/>
                    </a:lnTo>
                    <a:lnTo>
                      <a:pt x="219" y="85"/>
                    </a:lnTo>
                    <a:lnTo>
                      <a:pt x="221" y="85"/>
                    </a:lnTo>
                    <a:lnTo>
                      <a:pt x="222" y="85"/>
                    </a:lnTo>
                    <a:lnTo>
                      <a:pt x="223" y="86"/>
                    </a:lnTo>
                    <a:lnTo>
                      <a:pt x="224" y="86"/>
                    </a:lnTo>
                    <a:lnTo>
                      <a:pt x="225" y="86"/>
                    </a:lnTo>
                    <a:lnTo>
                      <a:pt x="226" y="86"/>
                    </a:lnTo>
                    <a:lnTo>
                      <a:pt x="227" y="86"/>
                    </a:lnTo>
                    <a:lnTo>
                      <a:pt x="228" y="86"/>
                    </a:lnTo>
                    <a:lnTo>
                      <a:pt x="229" y="86"/>
                    </a:lnTo>
                    <a:lnTo>
                      <a:pt x="230" y="86"/>
                    </a:lnTo>
                    <a:lnTo>
                      <a:pt x="231" y="87"/>
                    </a:lnTo>
                    <a:lnTo>
                      <a:pt x="232" y="87"/>
                    </a:lnTo>
                    <a:lnTo>
                      <a:pt x="233" y="87"/>
                    </a:lnTo>
                    <a:lnTo>
                      <a:pt x="233" y="87"/>
                    </a:lnTo>
                    <a:lnTo>
                      <a:pt x="233" y="87"/>
                    </a:lnTo>
                    <a:lnTo>
                      <a:pt x="233" y="87"/>
                    </a:lnTo>
                    <a:lnTo>
                      <a:pt x="234" y="87"/>
                    </a:lnTo>
                    <a:lnTo>
                      <a:pt x="235" y="87"/>
                    </a:lnTo>
                    <a:lnTo>
                      <a:pt x="236" y="87"/>
                    </a:lnTo>
                    <a:lnTo>
                      <a:pt x="237" y="88"/>
                    </a:lnTo>
                    <a:lnTo>
                      <a:pt x="238" y="88"/>
                    </a:lnTo>
                    <a:lnTo>
                      <a:pt x="239" y="88"/>
                    </a:lnTo>
                    <a:lnTo>
                      <a:pt x="240" y="88"/>
                    </a:lnTo>
                    <a:lnTo>
                      <a:pt x="241" y="89"/>
                    </a:lnTo>
                    <a:lnTo>
                      <a:pt x="242" y="89"/>
                    </a:lnTo>
                    <a:lnTo>
                      <a:pt x="243" y="89"/>
                    </a:lnTo>
                    <a:lnTo>
                      <a:pt x="244" y="90"/>
                    </a:lnTo>
                    <a:lnTo>
                      <a:pt x="245" y="90"/>
                    </a:lnTo>
                    <a:lnTo>
                      <a:pt x="246" y="91"/>
                    </a:lnTo>
                    <a:lnTo>
                      <a:pt x="248" y="91"/>
                    </a:lnTo>
                    <a:lnTo>
                      <a:pt x="248" y="91"/>
                    </a:lnTo>
                    <a:lnTo>
                      <a:pt x="249" y="91"/>
                    </a:lnTo>
                    <a:lnTo>
                      <a:pt x="250" y="92"/>
                    </a:lnTo>
                    <a:lnTo>
                      <a:pt x="252" y="92"/>
                    </a:lnTo>
                    <a:lnTo>
                      <a:pt x="252" y="92"/>
                    </a:lnTo>
                    <a:lnTo>
                      <a:pt x="253" y="92"/>
                    </a:lnTo>
                    <a:lnTo>
                      <a:pt x="255" y="93"/>
                    </a:lnTo>
                    <a:lnTo>
                      <a:pt x="256" y="93"/>
                    </a:lnTo>
                    <a:lnTo>
                      <a:pt x="258" y="94"/>
                    </a:lnTo>
                    <a:lnTo>
                      <a:pt x="259" y="95"/>
                    </a:lnTo>
                    <a:lnTo>
                      <a:pt x="261" y="95"/>
                    </a:lnTo>
                    <a:lnTo>
                      <a:pt x="262" y="96"/>
                    </a:lnTo>
                    <a:lnTo>
                      <a:pt x="263" y="96"/>
                    </a:lnTo>
                    <a:lnTo>
                      <a:pt x="264" y="97"/>
                    </a:lnTo>
                    <a:lnTo>
                      <a:pt x="266" y="98"/>
                    </a:lnTo>
                    <a:lnTo>
                      <a:pt x="267" y="98"/>
                    </a:lnTo>
                    <a:lnTo>
                      <a:pt x="268" y="99"/>
                    </a:lnTo>
                    <a:lnTo>
                      <a:pt x="269" y="99"/>
                    </a:lnTo>
                    <a:lnTo>
                      <a:pt x="270" y="100"/>
                    </a:lnTo>
                    <a:lnTo>
                      <a:pt x="271" y="100"/>
                    </a:lnTo>
                    <a:lnTo>
                      <a:pt x="271" y="100"/>
                    </a:lnTo>
                    <a:lnTo>
                      <a:pt x="272" y="101"/>
                    </a:lnTo>
                    <a:lnTo>
                      <a:pt x="272" y="101"/>
                    </a:lnTo>
                    <a:lnTo>
                      <a:pt x="273" y="102"/>
                    </a:lnTo>
                    <a:lnTo>
                      <a:pt x="273" y="102"/>
                    </a:lnTo>
                    <a:lnTo>
                      <a:pt x="274" y="102"/>
                    </a:lnTo>
                    <a:lnTo>
                      <a:pt x="275" y="102"/>
                    </a:lnTo>
                    <a:lnTo>
                      <a:pt x="276" y="102"/>
                    </a:lnTo>
                    <a:lnTo>
                      <a:pt x="276" y="102"/>
                    </a:lnTo>
                    <a:lnTo>
                      <a:pt x="277" y="103"/>
                    </a:lnTo>
                    <a:lnTo>
                      <a:pt x="278" y="103"/>
                    </a:lnTo>
                    <a:lnTo>
                      <a:pt x="279" y="104"/>
                    </a:lnTo>
                    <a:lnTo>
                      <a:pt x="279" y="104"/>
                    </a:lnTo>
                    <a:lnTo>
                      <a:pt x="280" y="104"/>
                    </a:lnTo>
                    <a:lnTo>
                      <a:pt x="281" y="105"/>
                    </a:lnTo>
                    <a:lnTo>
                      <a:pt x="281" y="105"/>
                    </a:lnTo>
                    <a:lnTo>
                      <a:pt x="281" y="106"/>
                    </a:lnTo>
                    <a:lnTo>
                      <a:pt x="282" y="106"/>
                    </a:lnTo>
                    <a:lnTo>
                      <a:pt x="282" y="107"/>
                    </a:lnTo>
                    <a:lnTo>
                      <a:pt x="283" y="107"/>
                    </a:lnTo>
                    <a:lnTo>
                      <a:pt x="284" y="107"/>
                    </a:lnTo>
                    <a:lnTo>
                      <a:pt x="285" y="108"/>
                    </a:lnTo>
                    <a:lnTo>
                      <a:pt x="285" y="108"/>
                    </a:lnTo>
                    <a:lnTo>
                      <a:pt x="286" y="109"/>
                    </a:lnTo>
                    <a:lnTo>
                      <a:pt x="287" y="109"/>
                    </a:lnTo>
                    <a:lnTo>
                      <a:pt x="287" y="110"/>
                    </a:lnTo>
                    <a:lnTo>
                      <a:pt x="288" y="110"/>
                    </a:lnTo>
                    <a:lnTo>
                      <a:pt x="289" y="111"/>
                    </a:lnTo>
                    <a:lnTo>
                      <a:pt x="289" y="111"/>
                    </a:lnTo>
                    <a:lnTo>
                      <a:pt x="290" y="112"/>
                    </a:lnTo>
                    <a:lnTo>
                      <a:pt x="291" y="112"/>
                    </a:lnTo>
                    <a:lnTo>
                      <a:pt x="291" y="112"/>
                    </a:lnTo>
                    <a:lnTo>
                      <a:pt x="291" y="112"/>
                    </a:lnTo>
                    <a:lnTo>
                      <a:pt x="292" y="113"/>
                    </a:lnTo>
                    <a:lnTo>
                      <a:pt x="292" y="114"/>
                    </a:lnTo>
                    <a:lnTo>
                      <a:pt x="293" y="114"/>
                    </a:lnTo>
                    <a:lnTo>
                      <a:pt x="293" y="115"/>
                    </a:lnTo>
                    <a:lnTo>
                      <a:pt x="294" y="115"/>
                    </a:lnTo>
                    <a:lnTo>
                      <a:pt x="295" y="116"/>
                    </a:lnTo>
                    <a:lnTo>
                      <a:pt x="295" y="117"/>
                    </a:lnTo>
                    <a:lnTo>
                      <a:pt x="296" y="117"/>
                    </a:lnTo>
                    <a:lnTo>
                      <a:pt x="297" y="118"/>
                    </a:lnTo>
                    <a:lnTo>
                      <a:pt x="297" y="119"/>
                    </a:lnTo>
                    <a:lnTo>
                      <a:pt x="298" y="120"/>
                    </a:lnTo>
                    <a:lnTo>
                      <a:pt x="298" y="120"/>
                    </a:lnTo>
                    <a:lnTo>
                      <a:pt x="299" y="121"/>
                    </a:lnTo>
                    <a:lnTo>
                      <a:pt x="299" y="121"/>
                    </a:lnTo>
                    <a:lnTo>
                      <a:pt x="300" y="121"/>
                    </a:lnTo>
                    <a:lnTo>
                      <a:pt x="300" y="122"/>
                    </a:lnTo>
                    <a:lnTo>
                      <a:pt x="300" y="122"/>
                    </a:lnTo>
                    <a:lnTo>
                      <a:pt x="300" y="122"/>
                    </a:lnTo>
                    <a:lnTo>
                      <a:pt x="300" y="123"/>
                    </a:lnTo>
                    <a:lnTo>
                      <a:pt x="300" y="123"/>
                    </a:lnTo>
                    <a:lnTo>
                      <a:pt x="300" y="123"/>
                    </a:lnTo>
                    <a:lnTo>
                      <a:pt x="300" y="124"/>
                    </a:lnTo>
                    <a:lnTo>
                      <a:pt x="301" y="125"/>
                    </a:lnTo>
                    <a:lnTo>
                      <a:pt x="301" y="125"/>
                    </a:lnTo>
                    <a:lnTo>
                      <a:pt x="301" y="126"/>
                    </a:lnTo>
                    <a:lnTo>
                      <a:pt x="301" y="126"/>
                    </a:lnTo>
                    <a:lnTo>
                      <a:pt x="302" y="127"/>
                    </a:lnTo>
                    <a:lnTo>
                      <a:pt x="302" y="127"/>
                    </a:lnTo>
                    <a:lnTo>
                      <a:pt x="302" y="128"/>
                    </a:lnTo>
                    <a:lnTo>
                      <a:pt x="302" y="129"/>
                    </a:lnTo>
                    <a:lnTo>
                      <a:pt x="302" y="129"/>
                    </a:lnTo>
                    <a:lnTo>
                      <a:pt x="303" y="130"/>
                    </a:lnTo>
                    <a:lnTo>
                      <a:pt x="303" y="131"/>
                    </a:lnTo>
                    <a:lnTo>
                      <a:pt x="303" y="131"/>
                    </a:lnTo>
                    <a:lnTo>
                      <a:pt x="303" y="131"/>
                    </a:lnTo>
                    <a:lnTo>
                      <a:pt x="303" y="132"/>
                    </a:lnTo>
                    <a:lnTo>
                      <a:pt x="303" y="132"/>
                    </a:lnTo>
                    <a:lnTo>
                      <a:pt x="303" y="133"/>
                    </a:lnTo>
                    <a:lnTo>
                      <a:pt x="303" y="134"/>
                    </a:lnTo>
                    <a:lnTo>
                      <a:pt x="304" y="135"/>
                    </a:lnTo>
                    <a:lnTo>
                      <a:pt x="304" y="135"/>
                    </a:lnTo>
                    <a:lnTo>
                      <a:pt x="304" y="136"/>
                    </a:lnTo>
                    <a:lnTo>
                      <a:pt x="304" y="137"/>
                    </a:lnTo>
                    <a:lnTo>
                      <a:pt x="304" y="138"/>
                    </a:lnTo>
                    <a:lnTo>
                      <a:pt x="304" y="139"/>
                    </a:lnTo>
                    <a:lnTo>
                      <a:pt x="303" y="139"/>
                    </a:lnTo>
                    <a:lnTo>
                      <a:pt x="303" y="140"/>
                    </a:lnTo>
                    <a:lnTo>
                      <a:pt x="303" y="140"/>
                    </a:lnTo>
                    <a:lnTo>
                      <a:pt x="303" y="141"/>
                    </a:lnTo>
                    <a:lnTo>
                      <a:pt x="303" y="141"/>
                    </a:lnTo>
                    <a:lnTo>
                      <a:pt x="303" y="142"/>
                    </a:lnTo>
                    <a:lnTo>
                      <a:pt x="303" y="143"/>
                    </a:lnTo>
                    <a:lnTo>
                      <a:pt x="303" y="143"/>
                    </a:lnTo>
                    <a:lnTo>
                      <a:pt x="302" y="144"/>
                    </a:lnTo>
                    <a:lnTo>
                      <a:pt x="302" y="145"/>
                    </a:lnTo>
                    <a:lnTo>
                      <a:pt x="302" y="145"/>
                    </a:lnTo>
                    <a:lnTo>
                      <a:pt x="302" y="146"/>
                    </a:lnTo>
                    <a:lnTo>
                      <a:pt x="302" y="147"/>
                    </a:lnTo>
                    <a:lnTo>
                      <a:pt x="301" y="147"/>
                    </a:lnTo>
                    <a:lnTo>
                      <a:pt x="301" y="148"/>
                    </a:lnTo>
                    <a:lnTo>
                      <a:pt x="301" y="148"/>
                    </a:lnTo>
                    <a:lnTo>
                      <a:pt x="301" y="149"/>
                    </a:lnTo>
                    <a:lnTo>
                      <a:pt x="300" y="150"/>
                    </a:lnTo>
                    <a:lnTo>
                      <a:pt x="300" y="150"/>
                    </a:lnTo>
                    <a:lnTo>
                      <a:pt x="300" y="150"/>
                    </a:lnTo>
                    <a:lnTo>
                      <a:pt x="300" y="150"/>
                    </a:lnTo>
                    <a:lnTo>
                      <a:pt x="300" y="151"/>
                    </a:lnTo>
                    <a:lnTo>
                      <a:pt x="300" y="152"/>
                    </a:lnTo>
                    <a:lnTo>
                      <a:pt x="300" y="152"/>
                    </a:lnTo>
                    <a:lnTo>
                      <a:pt x="299" y="153"/>
                    </a:lnTo>
                    <a:lnTo>
                      <a:pt x="299" y="153"/>
                    </a:lnTo>
                    <a:lnTo>
                      <a:pt x="299" y="154"/>
                    </a:lnTo>
                    <a:lnTo>
                      <a:pt x="298" y="154"/>
                    </a:lnTo>
                    <a:lnTo>
                      <a:pt x="298" y="155"/>
                    </a:lnTo>
                    <a:lnTo>
                      <a:pt x="298" y="156"/>
                    </a:lnTo>
                    <a:lnTo>
                      <a:pt x="297" y="156"/>
                    </a:lnTo>
                    <a:lnTo>
                      <a:pt x="297" y="157"/>
                    </a:lnTo>
                    <a:lnTo>
                      <a:pt x="297" y="157"/>
                    </a:lnTo>
                    <a:lnTo>
                      <a:pt x="296" y="158"/>
                    </a:lnTo>
                    <a:lnTo>
                      <a:pt x="296" y="158"/>
                    </a:lnTo>
                    <a:lnTo>
                      <a:pt x="295" y="159"/>
                    </a:lnTo>
                    <a:lnTo>
                      <a:pt x="295" y="159"/>
                    </a:lnTo>
                    <a:lnTo>
                      <a:pt x="295" y="160"/>
                    </a:lnTo>
                    <a:lnTo>
                      <a:pt x="294" y="160"/>
                    </a:lnTo>
                    <a:lnTo>
                      <a:pt x="294" y="160"/>
                    </a:lnTo>
                    <a:lnTo>
                      <a:pt x="293" y="160"/>
                    </a:lnTo>
                    <a:lnTo>
                      <a:pt x="293" y="161"/>
                    </a:lnTo>
                    <a:lnTo>
                      <a:pt x="293" y="161"/>
                    </a:lnTo>
                    <a:lnTo>
                      <a:pt x="292" y="161"/>
                    </a:lnTo>
                    <a:lnTo>
                      <a:pt x="292" y="162"/>
                    </a:lnTo>
                    <a:lnTo>
                      <a:pt x="291" y="162"/>
                    </a:lnTo>
                    <a:lnTo>
                      <a:pt x="291" y="163"/>
                    </a:lnTo>
                    <a:lnTo>
                      <a:pt x="291" y="163"/>
                    </a:lnTo>
                    <a:lnTo>
                      <a:pt x="291" y="164"/>
                    </a:lnTo>
                    <a:lnTo>
                      <a:pt x="290" y="164"/>
                    </a:lnTo>
                    <a:lnTo>
                      <a:pt x="290" y="164"/>
                    </a:lnTo>
                    <a:lnTo>
                      <a:pt x="290" y="165"/>
                    </a:lnTo>
                    <a:lnTo>
                      <a:pt x="289" y="165"/>
                    </a:lnTo>
                    <a:lnTo>
                      <a:pt x="289" y="166"/>
                    </a:lnTo>
                    <a:lnTo>
                      <a:pt x="288" y="166"/>
                    </a:lnTo>
                    <a:lnTo>
                      <a:pt x="288" y="166"/>
                    </a:lnTo>
                    <a:lnTo>
                      <a:pt x="287" y="167"/>
                    </a:lnTo>
                    <a:lnTo>
                      <a:pt x="287" y="167"/>
                    </a:lnTo>
                    <a:lnTo>
                      <a:pt x="286" y="167"/>
                    </a:lnTo>
                    <a:lnTo>
                      <a:pt x="286" y="168"/>
                    </a:lnTo>
                    <a:lnTo>
                      <a:pt x="285" y="168"/>
                    </a:lnTo>
                    <a:lnTo>
                      <a:pt x="285" y="168"/>
                    </a:lnTo>
                    <a:lnTo>
                      <a:pt x="284" y="169"/>
                    </a:lnTo>
                    <a:lnTo>
                      <a:pt x="284" y="169"/>
                    </a:lnTo>
                    <a:lnTo>
                      <a:pt x="283" y="169"/>
                    </a:lnTo>
                    <a:lnTo>
                      <a:pt x="283" y="169"/>
                    </a:lnTo>
                    <a:lnTo>
                      <a:pt x="282" y="169"/>
                    </a:lnTo>
                    <a:lnTo>
                      <a:pt x="282" y="169"/>
                    </a:lnTo>
                    <a:lnTo>
                      <a:pt x="281" y="170"/>
                    </a:lnTo>
                    <a:lnTo>
                      <a:pt x="281" y="170"/>
                    </a:lnTo>
                    <a:lnTo>
                      <a:pt x="281" y="170"/>
                    </a:lnTo>
                    <a:lnTo>
                      <a:pt x="281" y="171"/>
                    </a:lnTo>
                    <a:lnTo>
                      <a:pt x="280" y="171"/>
                    </a:lnTo>
                    <a:lnTo>
                      <a:pt x="280" y="171"/>
                    </a:lnTo>
                    <a:lnTo>
                      <a:pt x="279" y="172"/>
                    </a:lnTo>
                    <a:lnTo>
                      <a:pt x="279" y="172"/>
                    </a:lnTo>
                    <a:lnTo>
                      <a:pt x="278" y="172"/>
                    </a:lnTo>
                    <a:lnTo>
                      <a:pt x="278" y="172"/>
                    </a:lnTo>
                    <a:lnTo>
                      <a:pt x="277" y="173"/>
                    </a:lnTo>
                    <a:lnTo>
                      <a:pt x="277" y="173"/>
                    </a:lnTo>
                    <a:lnTo>
                      <a:pt x="276" y="173"/>
                    </a:lnTo>
                    <a:lnTo>
                      <a:pt x="275" y="174"/>
                    </a:lnTo>
                    <a:lnTo>
                      <a:pt x="274" y="174"/>
                    </a:lnTo>
                    <a:lnTo>
                      <a:pt x="273" y="175"/>
                    </a:lnTo>
                    <a:lnTo>
                      <a:pt x="272" y="175"/>
                    </a:lnTo>
                    <a:lnTo>
                      <a:pt x="272" y="176"/>
                    </a:lnTo>
                    <a:lnTo>
                      <a:pt x="271" y="176"/>
                    </a:lnTo>
                    <a:lnTo>
                      <a:pt x="270" y="177"/>
                    </a:lnTo>
                    <a:lnTo>
                      <a:pt x="269" y="177"/>
                    </a:lnTo>
                    <a:lnTo>
                      <a:pt x="267" y="178"/>
                    </a:lnTo>
                    <a:lnTo>
                      <a:pt x="266" y="178"/>
                    </a:lnTo>
                    <a:lnTo>
                      <a:pt x="265" y="179"/>
                    </a:lnTo>
                    <a:lnTo>
                      <a:pt x="264" y="179"/>
                    </a:lnTo>
                    <a:lnTo>
                      <a:pt x="263" y="179"/>
                    </a:lnTo>
                    <a:lnTo>
                      <a:pt x="262" y="179"/>
                    </a:lnTo>
                    <a:lnTo>
                      <a:pt x="262" y="179"/>
                    </a:lnTo>
                    <a:lnTo>
                      <a:pt x="260" y="179"/>
                    </a:lnTo>
                    <a:lnTo>
                      <a:pt x="259" y="180"/>
                    </a:lnTo>
                    <a:lnTo>
                      <a:pt x="258" y="180"/>
                    </a:lnTo>
                    <a:lnTo>
                      <a:pt x="257" y="181"/>
                    </a:lnTo>
                    <a:lnTo>
                      <a:pt x="256" y="181"/>
                    </a:lnTo>
                    <a:lnTo>
                      <a:pt x="254" y="181"/>
                    </a:lnTo>
                    <a:lnTo>
                      <a:pt x="253" y="182"/>
                    </a:lnTo>
                    <a:lnTo>
                      <a:pt x="252" y="182"/>
                    </a:lnTo>
                    <a:lnTo>
                      <a:pt x="252" y="182"/>
                    </a:lnTo>
                    <a:lnTo>
                      <a:pt x="250" y="183"/>
                    </a:lnTo>
                    <a:lnTo>
                      <a:pt x="249" y="183"/>
                    </a:lnTo>
                    <a:lnTo>
                      <a:pt x="248" y="183"/>
                    </a:lnTo>
                    <a:lnTo>
                      <a:pt x="247" y="183"/>
                    </a:lnTo>
                    <a:lnTo>
                      <a:pt x="245" y="184"/>
                    </a:lnTo>
                    <a:lnTo>
                      <a:pt x="244" y="184"/>
                    </a:lnTo>
                    <a:lnTo>
                      <a:pt x="243" y="184"/>
                    </a:lnTo>
                    <a:lnTo>
                      <a:pt x="242" y="184"/>
                    </a:lnTo>
                    <a:lnTo>
                      <a:pt x="241" y="185"/>
                    </a:lnTo>
                    <a:lnTo>
                      <a:pt x="240" y="185"/>
                    </a:lnTo>
                    <a:lnTo>
                      <a:pt x="238" y="185"/>
                    </a:lnTo>
                    <a:lnTo>
                      <a:pt x="237" y="185"/>
                    </a:lnTo>
                    <a:lnTo>
                      <a:pt x="236" y="186"/>
                    </a:lnTo>
                    <a:lnTo>
                      <a:pt x="234" y="186"/>
                    </a:lnTo>
                    <a:lnTo>
                      <a:pt x="233" y="186"/>
                    </a:lnTo>
                    <a:lnTo>
                      <a:pt x="233" y="186"/>
                    </a:lnTo>
                    <a:lnTo>
                      <a:pt x="231" y="186"/>
                    </a:lnTo>
                    <a:lnTo>
                      <a:pt x="230" y="187"/>
                    </a:lnTo>
                    <a:lnTo>
                      <a:pt x="228" y="187"/>
                    </a:lnTo>
                    <a:lnTo>
                      <a:pt x="227" y="187"/>
                    </a:lnTo>
                    <a:lnTo>
                      <a:pt x="227" y="187"/>
                    </a:lnTo>
                    <a:lnTo>
                      <a:pt x="226" y="187"/>
                    </a:lnTo>
                    <a:lnTo>
                      <a:pt x="224" y="187"/>
                    </a:lnTo>
                    <a:lnTo>
                      <a:pt x="224" y="188"/>
                    </a:lnTo>
                    <a:lnTo>
                      <a:pt x="222" y="188"/>
                    </a:lnTo>
                    <a:lnTo>
                      <a:pt x="221" y="188"/>
                    </a:lnTo>
                    <a:lnTo>
                      <a:pt x="220" y="188"/>
                    </a:lnTo>
                    <a:lnTo>
                      <a:pt x="218" y="188"/>
                    </a:lnTo>
                    <a:lnTo>
                      <a:pt x="217" y="188"/>
                    </a:lnTo>
                    <a:lnTo>
                      <a:pt x="215" y="188"/>
                    </a:lnTo>
                    <a:lnTo>
                      <a:pt x="214" y="188"/>
                    </a:lnTo>
                    <a:lnTo>
                      <a:pt x="213" y="189"/>
                    </a:lnTo>
                    <a:lnTo>
                      <a:pt x="212" y="189"/>
                    </a:lnTo>
                    <a:lnTo>
                      <a:pt x="211" y="189"/>
                    </a:lnTo>
                    <a:lnTo>
                      <a:pt x="209" y="189"/>
                    </a:lnTo>
                    <a:lnTo>
                      <a:pt x="208" y="189"/>
                    </a:lnTo>
                    <a:lnTo>
                      <a:pt x="206" y="189"/>
                    </a:lnTo>
                    <a:lnTo>
                      <a:pt x="205" y="189"/>
                    </a:lnTo>
                    <a:lnTo>
                      <a:pt x="204" y="189"/>
                    </a:lnTo>
                    <a:lnTo>
                      <a:pt x="203" y="189"/>
                    </a:lnTo>
                    <a:lnTo>
                      <a:pt x="201" y="189"/>
                    </a:lnTo>
                    <a:lnTo>
                      <a:pt x="200" y="189"/>
                    </a:lnTo>
                    <a:lnTo>
                      <a:pt x="198" y="189"/>
                    </a:lnTo>
                    <a:lnTo>
                      <a:pt x="197" y="189"/>
                    </a:lnTo>
                    <a:lnTo>
                      <a:pt x="195" y="189"/>
                    </a:lnTo>
                    <a:lnTo>
                      <a:pt x="195" y="189"/>
                    </a:lnTo>
                    <a:lnTo>
                      <a:pt x="193" y="189"/>
                    </a:lnTo>
                    <a:lnTo>
                      <a:pt x="192" y="189"/>
                    </a:lnTo>
                    <a:lnTo>
                      <a:pt x="190" y="189"/>
                    </a:lnTo>
                    <a:lnTo>
                      <a:pt x="189" y="189"/>
                    </a:lnTo>
                    <a:lnTo>
                      <a:pt x="187" y="189"/>
                    </a:lnTo>
                    <a:lnTo>
                      <a:pt x="186" y="189"/>
                    </a:lnTo>
                    <a:lnTo>
                      <a:pt x="185" y="189"/>
                    </a:lnTo>
                    <a:lnTo>
                      <a:pt x="183" y="189"/>
                    </a:lnTo>
                    <a:lnTo>
                      <a:pt x="182" y="189"/>
                    </a:lnTo>
                    <a:lnTo>
                      <a:pt x="180" y="189"/>
                    </a:lnTo>
                    <a:lnTo>
                      <a:pt x="179" y="189"/>
                    </a:lnTo>
                    <a:lnTo>
                      <a:pt x="177" y="189"/>
                    </a:lnTo>
                    <a:lnTo>
                      <a:pt x="176" y="189"/>
                    </a:lnTo>
                    <a:lnTo>
                      <a:pt x="175" y="189"/>
                    </a:lnTo>
                    <a:lnTo>
                      <a:pt x="174" y="189"/>
                    </a:lnTo>
                    <a:lnTo>
                      <a:pt x="172" y="189"/>
                    </a:lnTo>
                    <a:lnTo>
                      <a:pt x="171" y="189"/>
                    </a:lnTo>
                    <a:lnTo>
                      <a:pt x="169" y="189"/>
                    </a:lnTo>
                    <a:lnTo>
                      <a:pt x="168" y="189"/>
                    </a:lnTo>
                    <a:lnTo>
                      <a:pt x="166" y="189"/>
                    </a:lnTo>
                    <a:lnTo>
                      <a:pt x="165" y="189"/>
                    </a:lnTo>
                    <a:lnTo>
                      <a:pt x="164" y="189"/>
                    </a:lnTo>
                    <a:lnTo>
                      <a:pt x="162" y="189"/>
                    </a:lnTo>
                    <a:lnTo>
                      <a:pt x="161" y="189"/>
                    </a:lnTo>
                    <a:lnTo>
                      <a:pt x="159" y="189"/>
                    </a:lnTo>
                    <a:lnTo>
                      <a:pt x="158" y="189"/>
                    </a:lnTo>
                    <a:lnTo>
                      <a:pt x="157" y="189"/>
                    </a:lnTo>
                    <a:lnTo>
                      <a:pt x="156" y="189"/>
                    </a:lnTo>
                    <a:lnTo>
                      <a:pt x="154" y="189"/>
                    </a:lnTo>
                    <a:lnTo>
                      <a:pt x="152" y="189"/>
                    </a:lnTo>
                    <a:lnTo>
                      <a:pt x="151" y="189"/>
                    </a:lnTo>
                    <a:lnTo>
                      <a:pt x="149" y="189"/>
                    </a:lnTo>
                    <a:lnTo>
                      <a:pt x="148" y="189"/>
                    </a:lnTo>
                    <a:lnTo>
                      <a:pt x="147" y="188"/>
                    </a:lnTo>
                    <a:lnTo>
                      <a:pt x="146" y="188"/>
                    </a:lnTo>
                    <a:lnTo>
                      <a:pt x="144" y="188"/>
                    </a:lnTo>
                    <a:lnTo>
                      <a:pt x="143" y="188"/>
                    </a:lnTo>
                    <a:lnTo>
                      <a:pt x="141" y="188"/>
                    </a:lnTo>
                    <a:lnTo>
                      <a:pt x="140" y="188"/>
                    </a:lnTo>
                    <a:lnTo>
                      <a:pt x="138" y="188"/>
                    </a:lnTo>
                    <a:lnTo>
                      <a:pt x="137" y="188"/>
                    </a:lnTo>
                    <a:lnTo>
                      <a:pt x="136" y="187"/>
                    </a:lnTo>
                    <a:lnTo>
                      <a:pt x="134" y="187"/>
                    </a:lnTo>
                    <a:lnTo>
                      <a:pt x="133" y="187"/>
                    </a:lnTo>
                    <a:lnTo>
                      <a:pt x="131" y="187"/>
                    </a:lnTo>
                    <a:lnTo>
                      <a:pt x="130" y="187"/>
                    </a:lnTo>
                    <a:lnTo>
                      <a:pt x="128" y="187"/>
                    </a:lnTo>
                    <a:lnTo>
                      <a:pt x="128" y="187"/>
                    </a:lnTo>
                    <a:lnTo>
                      <a:pt x="127" y="187"/>
                    </a:lnTo>
                    <a:lnTo>
                      <a:pt x="124" y="187"/>
                    </a:lnTo>
                    <a:lnTo>
                      <a:pt x="122" y="187"/>
                    </a:lnTo>
                    <a:lnTo>
                      <a:pt x="120" y="187"/>
                    </a:lnTo>
                    <a:lnTo>
                      <a:pt x="118" y="187"/>
                    </a:lnTo>
                    <a:lnTo>
                      <a:pt x="117" y="187"/>
                    </a:lnTo>
                    <a:lnTo>
                      <a:pt x="115" y="187"/>
                    </a:lnTo>
                    <a:lnTo>
                      <a:pt x="113" y="187"/>
                    </a:lnTo>
                    <a:lnTo>
                      <a:pt x="111" y="187"/>
                    </a:lnTo>
                    <a:lnTo>
                      <a:pt x="109" y="187"/>
                    </a:lnTo>
                    <a:lnTo>
                      <a:pt x="107" y="187"/>
                    </a:lnTo>
                    <a:lnTo>
                      <a:pt x="105" y="187"/>
                    </a:lnTo>
                    <a:lnTo>
                      <a:pt x="103" y="187"/>
                    </a:lnTo>
                    <a:lnTo>
                      <a:pt x="101" y="187"/>
                    </a:lnTo>
                    <a:lnTo>
                      <a:pt x="99" y="187"/>
                    </a:lnTo>
                    <a:lnTo>
                      <a:pt x="98" y="187"/>
                    </a:lnTo>
                    <a:lnTo>
                      <a:pt x="96" y="187"/>
                    </a:lnTo>
                    <a:lnTo>
                      <a:pt x="94" y="187"/>
                    </a:lnTo>
                    <a:lnTo>
                      <a:pt x="92" y="187"/>
                    </a:lnTo>
                    <a:lnTo>
                      <a:pt x="91" y="187"/>
                    </a:lnTo>
                    <a:lnTo>
                      <a:pt x="90" y="187"/>
                    </a:lnTo>
                    <a:lnTo>
                      <a:pt x="88" y="186"/>
                    </a:lnTo>
                    <a:lnTo>
                      <a:pt x="86" y="186"/>
                    </a:lnTo>
                    <a:lnTo>
                      <a:pt x="84" y="186"/>
                    </a:lnTo>
                    <a:lnTo>
                      <a:pt x="82" y="186"/>
                    </a:lnTo>
                    <a:lnTo>
                      <a:pt x="80" y="185"/>
                    </a:lnTo>
                    <a:lnTo>
                      <a:pt x="79" y="185"/>
                    </a:lnTo>
                    <a:lnTo>
                      <a:pt x="77" y="185"/>
                    </a:lnTo>
                    <a:lnTo>
                      <a:pt x="75" y="185"/>
                    </a:lnTo>
                    <a:lnTo>
                      <a:pt x="74" y="185"/>
                    </a:lnTo>
                    <a:lnTo>
                      <a:pt x="73" y="184"/>
                    </a:lnTo>
                    <a:lnTo>
                      <a:pt x="71" y="184"/>
                    </a:lnTo>
                    <a:lnTo>
                      <a:pt x="70" y="183"/>
                    </a:lnTo>
                    <a:lnTo>
                      <a:pt x="69" y="183"/>
                    </a:lnTo>
                    <a:lnTo>
                      <a:pt x="68" y="183"/>
                    </a:lnTo>
                    <a:lnTo>
                      <a:pt x="67" y="182"/>
                    </a:lnTo>
                    <a:lnTo>
                      <a:pt x="67" y="182"/>
                    </a:lnTo>
                    <a:lnTo>
                      <a:pt x="66" y="182"/>
                    </a:lnTo>
                    <a:lnTo>
                      <a:pt x="65" y="182"/>
                    </a:lnTo>
                    <a:lnTo>
                      <a:pt x="64" y="181"/>
                    </a:lnTo>
                    <a:lnTo>
                      <a:pt x="63" y="181"/>
                    </a:lnTo>
                    <a:lnTo>
                      <a:pt x="62" y="181"/>
                    </a:lnTo>
                    <a:lnTo>
                      <a:pt x="61" y="180"/>
                    </a:lnTo>
                    <a:lnTo>
                      <a:pt x="61" y="180"/>
                    </a:lnTo>
                    <a:lnTo>
                      <a:pt x="60" y="180"/>
                    </a:lnTo>
                    <a:lnTo>
                      <a:pt x="59" y="180"/>
                    </a:lnTo>
                    <a:lnTo>
                      <a:pt x="58" y="179"/>
                    </a:lnTo>
                    <a:lnTo>
                      <a:pt x="57" y="179"/>
                    </a:lnTo>
                    <a:lnTo>
                      <a:pt x="57" y="179"/>
                    </a:lnTo>
                    <a:lnTo>
                      <a:pt x="56" y="179"/>
                    </a:lnTo>
                    <a:lnTo>
                      <a:pt x="55" y="179"/>
                    </a:lnTo>
                    <a:lnTo>
                      <a:pt x="54" y="179"/>
                    </a:lnTo>
                    <a:lnTo>
                      <a:pt x="53" y="179"/>
                    </a:lnTo>
                    <a:lnTo>
                      <a:pt x="52" y="178"/>
                    </a:lnTo>
                    <a:lnTo>
                      <a:pt x="52" y="178"/>
                    </a:lnTo>
                    <a:lnTo>
                      <a:pt x="52" y="178"/>
                    </a:lnTo>
                    <a:lnTo>
                      <a:pt x="51" y="177"/>
                    </a:lnTo>
                    <a:lnTo>
                      <a:pt x="50" y="177"/>
                    </a:lnTo>
                    <a:lnTo>
                      <a:pt x="49" y="177"/>
                    </a:lnTo>
                    <a:lnTo>
                      <a:pt x="48" y="177"/>
                    </a:lnTo>
                    <a:lnTo>
                      <a:pt x="47" y="176"/>
                    </a:lnTo>
                    <a:lnTo>
                      <a:pt x="47" y="176"/>
                    </a:lnTo>
                    <a:lnTo>
                      <a:pt x="46" y="176"/>
                    </a:lnTo>
                    <a:lnTo>
                      <a:pt x="45" y="175"/>
                    </a:lnTo>
                    <a:lnTo>
                      <a:pt x="44" y="175"/>
                    </a:lnTo>
                    <a:lnTo>
                      <a:pt x="43" y="175"/>
                    </a:lnTo>
                    <a:lnTo>
                      <a:pt x="43" y="174"/>
                    </a:lnTo>
                    <a:lnTo>
                      <a:pt x="42" y="174"/>
                    </a:lnTo>
                    <a:lnTo>
                      <a:pt x="42" y="174"/>
                    </a:lnTo>
                    <a:lnTo>
                      <a:pt x="41" y="174"/>
                    </a:lnTo>
                    <a:lnTo>
                      <a:pt x="41" y="173"/>
                    </a:lnTo>
                    <a:lnTo>
                      <a:pt x="40" y="173"/>
                    </a:lnTo>
                    <a:lnTo>
                      <a:pt x="39" y="173"/>
                    </a:lnTo>
                    <a:lnTo>
                      <a:pt x="38" y="172"/>
                    </a:lnTo>
                    <a:lnTo>
                      <a:pt x="38" y="172"/>
                    </a:lnTo>
                    <a:lnTo>
                      <a:pt x="37" y="172"/>
                    </a:lnTo>
                    <a:lnTo>
                      <a:pt x="36" y="171"/>
                    </a:lnTo>
                    <a:lnTo>
                      <a:pt x="35" y="171"/>
                    </a:lnTo>
                    <a:lnTo>
                      <a:pt x="35" y="171"/>
                    </a:lnTo>
                    <a:lnTo>
                      <a:pt x="34" y="170"/>
                    </a:lnTo>
                    <a:lnTo>
                      <a:pt x="33" y="170"/>
                    </a:lnTo>
                    <a:lnTo>
                      <a:pt x="33" y="169"/>
                    </a:lnTo>
                    <a:lnTo>
                      <a:pt x="32" y="169"/>
                    </a:lnTo>
                    <a:lnTo>
                      <a:pt x="32" y="169"/>
                    </a:lnTo>
                    <a:lnTo>
                      <a:pt x="32" y="169"/>
                    </a:lnTo>
                    <a:lnTo>
                      <a:pt x="31" y="169"/>
                    </a:lnTo>
                    <a:lnTo>
                      <a:pt x="30" y="169"/>
                    </a:lnTo>
                    <a:lnTo>
                      <a:pt x="30" y="168"/>
                    </a:lnTo>
                    <a:lnTo>
                      <a:pt x="29" y="168"/>
                    </a:lnTo>
                    <a:lnTo>
                      <a:pt x="28" y="167"/>
                    </a:lnTo>
                    <a:lnTo>
                      <a:pt x="28" y="167"/>
                    </a:lnTo>
                    <a:lnTo>
                      <a:pt x="27" y="167"/>
                    </a:lnTo>
                    <a:lnTo>
                      <a:pt x="27" y="166"/>
                    </a:lnTo>
                    <a:lnTo>
                      <a:pt x="27" y="166"/>
                    </a:lnTo>
                    <a:lnTo>
                      <a:pt x="26" y="166"/>
                    </a:lnTo>
                    <a:lnTo>
                      <a:pt x="25" y="165"/>
                    </a:lnTo>
                    <a:lnTo>
                      <a:pt x="25" y="165"/>
                    </a:lnTo>
                    <a:lnTo>
                      <a:pt x="24" y="164"/>
                    </a:lnTo>
                    <a:lnTo>
                      <a:pt x="24" y="164"/>
                    </a:lnTo>
                    <a:lnTo>
                      <a:pt x="23" y="163"/>
                    </a:lnTo>
                    <a:lnTo>
                      <a:pt x="23" y="163"/>
                    </a:lnTo>
                    <a:lnTo>
                      <a:pt x="23" y="162"/>
                    </a:lnTo>
                    <a:lnTo>
                      <a:pt x="22" y="162"/>
                    </a:lnTo>
                    <a:lnTo>
                      <a:pt x="22" y="161"/>
                    </a:lnTo>
                    <a:lnTo>
                      <a:pt x="21" y="161"/>
                    </a:lnTo>
                    <a:lnTo>
                      <a:pt x="21" y="160"/>
                    </a:lnTo>
                    <a:lnTo>
                      <a:pt x="20" y="160"/>
                    </a:lnTo>
                    <a:lnTo>
                      <a:pt x="20" y="160"/>
                    </a:lnTo>
                    <a:lnTo>
                      <a:pt x="20" y="160"/>
                    </a:lnTo>
                    <a:lnTo>
                      <a:pt x="20" y="160"/>
                    </a:lnTo>
                    <a:lnTo>
                      <a:pt x="19" y="160"/>
                    </a:lnTo>
                    <a:lnTo>
                      <a:pt x="19" y="159"/>
                    </a:lnTo>
                    <a:lnTo>
                      <a:pt x="19" y="159"/>
                    </a:lnTo>
                    <a:lnTo>
                      <a:pt x="19" y="159"/>
                    </a:lnTo>
                    <a:lnTo>
                      <a:pt x="18" y="158"/>
                    </a:lnTo>
                    <a:lnTo>
                      <a:pt x="18" y="158"/>
                    </a:lnTo>
                    <a:lnTo>
                      <a:pt x="18" y="158"/>
                    </a:lnTo>
                    <a:lnTo>
                      <a:pt x="18" y="157"/>
                    </a:lnTo>
                    <a:lnTo>
                      <a:pt x="17" y="157"/>
                    </a:lnTo>
                    <a:lnTo>
                      <a:pt x="17" y="157"/>
                    </a:lnTo>
                    <a:lnTo>
                      <a:pt x="17" y="156"/>
                    </a:lnTo>
                    <a:lnTo>
                      <a:pt x="17" y="156"/>
                    </a:lnTo>
                    <a:lnTo>
                      <a:pt x="17" y="156"/>
                    </a:lnTo>
                    <a:lnTo>
                      <a:pt x="16" y="155"/>
                    </a:lnTo>
                    <a:lnTo>
                      <a:pt x="16" y="155"/>
                    </a:lnTo>
                    <a:lnTo>
                      <a:pt x="16" y="154"/>
                    </a:lnTo>
                    <a:lnTo>
                      <a:pt x="16" y="154"/>
                    </a:lnTo>
                    <a:lnTo>
                      <a:pt x="16" y="154"/>
                    </a:lnTo>
                    <a:lnTo>
                      <a:pt x="16" y="153"/>
                    </a:lnTo>
                    <a:lnTo>
                      <a:pt x="15" y="153"/>
                    </a:lnTo>
                    <a:lnTo>
                      <a:pt x="15" y="152"/>
                    </a:lnTo>
                    <a:lnTo>
                      <a:pt x="15" y="152"/>
                    </a:lnTo>
                    <a:lnTo>
                      <a:pt x="15" y="152"/>
                    </a:lnTo>
                    <a:lnTo>
                      <a:pt x="15" y="151"/>
                    </a:lnTo>
                    <a:lnTo>
                      <a:pt x="15" y="151"/>
                    </a:lnTo>
                    <a:lnTo>
                      <a:pt x="15" y="150"/>
                    </a:lnTo>
                    <a:lnTo>
                      <a:pt x="15" y="150"/>
                    </a:lnTo>
                    <a:lnTo>
                      <a:pt x="13" y="151"/>
                    </a:lnTo>
                    <a:lnTo>
                      <a:pt x="13" y="151"/>
                    </a:lnTo>
                    <a:lnTo>
                      <a:pt x="13" y="151"/>
                    </a:lnTo>
                    <a:lnTo>
                      <a:pt x="13" y="151"/>
                    </a:lnTo>
                    <a:lnTo>
                      <a:pt x="6" y="149"/>
                    </a:lnTo>
                    <a:lnTo>
                      <a:pt x="3" y="141"/>
                    </a:lnTo>
                    <a:lnTo>
                      <a:pt x="3" y="141"/>
                    </a:lnTo>
                    <a:lnTo>
                      <a:pt x="3" y="140"/>
                    </a:lnTo>
                    <a:lnTo>
                      <a:pt x="3" y="140"/>
                    </a:lnTo>
                    <a:lnTo>
                      <a:pt x="3" y="140"/>
                    </a:lnTo>
                    <a:lnTo>
                      <a:pt x="3" y="140"/>
                    </a:lnTo>
                    <a:lnTo>
                      <a:pt x="3" y="140"/>
                    </a:lnTo>
                    <a:lnTo>
                      <a:pt x="3" y="139"/>
                    </a:lnTo>
                    <a:lnTo>
                      <a:pt x="4" y="139"/>
                    </a:lnTo>
                    <a:lnTo>
                      <a:pt x="4" y="138"/>
                    </a:lnTo>
                    <a:lnTo>
                      <a:pt x="4" y="138"/>
                    </a:lnTo>
                    <a:lnTo>
                      <a:pt x="4" y="137"/>
                    </a:lnTo>
                    <a:lnTo>
                      <a:pt x="4" y="136"/>
                    </a:lnTo>
                    <a:lnTo>
                      <a:pt x="4" y="135"/>
                    </a:lnTo>
                    <a:lnTo>
                      <a:pt x="4" y="134"/>
                    </a:lnTo>
                    <a:lnTo>
                      <a:pt x="4" y="133"/>
                    </a:lnTo>
                    <a:lnTo>
                      <a:pt x="3" y="132"/>
                    </a:lnTo>
                    <a:lnTo>
                      <a:pt x="3" y="131"/>
                    </a:lnTo>
                    <a:lnTo>
                      <a:pt x="3" y="131"/>
                    </a:lnTo>
                    <a:lnTo>
                      <a:pt x="3" y="130"/>
                    </a:lnTo>
                    <a:lnTo>
                      <a:pt x="3" y="129"/>
                    </a:lnTo>
                    <a:lnTo>
                      <a:pt x="3" y="128"/>
                    </a:lnTo>
                    <a:lnTo>
                      <a:pt x="2" y="126"/>
                    </a:lnTo>
                    <a:lnTo>
                      <a:pt x="2" y="125"/>
                    </a:lnTo>
                    <a:lnTo>
                      <a:pt x="1" y="124"/>
                    </a:lnTo>
                    <a:lnTo>
                      <a:pt x="1" y="124"/>
                    </a:lnTo>
                    <a:lnTo>
                      <a:pt x="1" y="122"/>
                    </a:lnTo>
                    <a:lnTo>
                      <a:pt x="1" y="121"/>
                    </a:lnTo>
                    <a:lnTo>
                      <a:pt x="1" y="121"/>
                    </a:lnTo>
                    <a:lnTo>
                      <a:pt x="0" y="119"/>
                    </a:lnTo>
                    <a:lnTo>
                      <a:pt x="0" y="119"/>
                    </a:lnTo>
                    <a:lnTo>
                      <a:pt x="0" y="118"/>
                    </a:lnTo>
                    <a:lnTo>
                      <a:pt x="1" y="116"/>
                    </a:lnTo>
                    <a:lnTo>
                      <a:pt x="1" y="115"/>
                    </a:lnTo>
                    <a:lnTo>
                      <a:pt x="1" y="115"/>
                    </a:lnTo>
                    <a:lnTo>
                      <a:pt x="1" y="114"/>
                    </a:lnTo>
                    <a:lnTo>
                      <a:pt x="2" y="112"/>
                    </a:lnTo>
                    <a:lnTo>
                      <a:pt x="2" y="112"/>
                    </a:lnTo>
                    <a:lnTo>
                      <a:pt x="2" y="111"/>
                    </a:lnTo>
                    <a:lnTo>
                      <a:pt x="3" y="109"/>
                    </a:lnTo>
                    <a:lnTo>
                      <a:pt x="3" y="108"/>
                    </a:lnTo>
                    <a:lnTo>
                      <a:pt x="4" y="106"/>
                    </a:lnTo>
                    <a:lnTo>
                      <a:pt x="4" y="105"/>
                    </a:lnTo>
                    <a:lnTo>
                      <a:pt x="4" y="103"/>
                    </a:lnTo>
                    <a:lnTo>
                      <a:pt x="4" y="102"/>
                    </a:lnTo>
                    <a:lnTo>
                      <a:pt x="5" y="102"/>
                    </a:lnTo>
                    <a:lnTo>
                      <a:pt x="5" y="100"/>
                    </a:lnTo>
                    <a:lnTo>
                      <a:pt x="6" y="98"/>
                    </a:lnTo>
                    <a:lnTo>
                      <a:pt x="6" y="97"/>
                    </a:lnTo>
                    <a:lnTo>
                      <a:pt x="7" y="95"/>
                    </a:lnTo>
                    <a:lnTo>
                      <a:pt x="8" y="94"/>
                    </a:lnTo>
                    <a:lnTo>
                      <a:pt x="8" y="92"/>
                    </a:lnTo>
                    <a:lnTo>
                      <a:pt x="9" y="92"/>
                    </a:lnTo>
                    <a:lnTo>
                      <a:pt x="9" y="90"/>
                    </a:lnTo>
                    <a:lnTo>
                      <a:pt x="10" y="88"/>
                    </a:lnTo>
                    <a:lnTo>
                      <a:pt x="11" y="87"/>
                    </a:lnTo>
                    <a:lnTo>
                      <a:pt x="11" y="85"/>
                    </a:lnTo>
                    <a:lnTo>
                      <a:pt x="12" y="84"/>
                    </a:lnTo>
                    <a:lnTo>
                      <a:pt x="12" y="83"/>
                    </a:lnTo>
                    <a:lnTo>
                      <a:pt x="13" y="83"/>
                    </a:lnTo>
                    <a:lnTo>
                      <a:pt x="13" y="81"/>
                    </a:lnTo>
                    <a:lnTo>
                      <a:pt x="13" y="80"/>
                    </a:lnTo>
                    <a:lnTo>
                      <a:pt x="14" y="78"/>
                    </a:lnTo>
                    <a:lnTo>
                      <a:pt x="14" y="77"/>
                    </a:lnTo>
                    <a:lnTo>
                      <a:pt x="15" y="75"/>
                    </a:lnTo>
                    <a:lnTo>
                      <a:pt x="16" y="73"/>
                    </a:lnTo>
                    <a:lnTo>
                      <a:pt x="17" y="73"/>
                    </a:lnTo>
                    <a:lnTo>
                      <a:pt x="17" y="71"/>
                    </a:lnTo>
                    <a:lnTo>
                      <a:pt x="18" y="69"/>
                    </a:lnTo>
                    <a:lnTo>
                      <a:pt x="19" y="68"/>
                    </a:lnTo>
                    <a:lnTo>
                      <a:pt x="20" y="66"/>
                    </a:lnTo>
                    <a:lnTo>
                      <a:pt x="20" y="64"/>
                    </a:lnTo>
                    <a:lnTo>
                      <a:pt x="21" y="64"/>
                    </a:lnTo>
                    <a:lnTo>
                      <a:pt x="22" y="62"/>
                    </a:lnTo>
                    <a:lnTo>
                      <a:pt x="23" y="61"/>
                    </a:lnTo>
                    <a:lnTo>
                      <a:pt x="23" y="59"/>
                    </a:lnTo>
                    <a:lnTo>
                      <a:pt x="23" y="57"/>
                    </a:lnTo>
                    <a:lnTo>
                      <a:pt x="24" y="56"/>
                    </a:lnTo>
                    <a:lnTo>
                      <a:pt x="25" y="54"/>
                    </a:lnTo>
                    <a:lnTo>
                      <a:pt x="26" y="54"/>
                    </a:lnTo>
                    <a:lnTo>
                      <a:pt x="26" y="52"/>
                    </a:lnTo>
                    <a:lnTo>
                      <a:pt x="27" y="51"/>
                    </a:lnTo>
                    <a:lnTo>
                      <a:pt x="28" y="49"/>
                    </a:lnTo>
                    <a:lnTo>
                      <a:pt x="29" y="47"/>
                    </a:lnTo>
                    <a:lnTo>
                      <a:pt x="30" y="46"/>
                    </a:lnTo>
                    <a:lnTo>
                      <a:pt x="31" y="44"/>
                    </a:lnTo>
                    <a:lnTo>
                      <a:pt x="31" y="44"/>
                    </a:lnTo>
                    <a:lnTo>
                      <a:pt x="32" y="42"/>
                    </a:lnTo>
                    <a:lnTo>
                      <a:pt x="32" y="41"/>
                    </a:lnTo>
                    <a:lnTo>
                      <a:pt x="33" y="39"/>
                    </a:lnTo>
                    <a:lnTo>
                      <a:pt x="34" y="38"/>
                    </a:lnTo>
                    <a:lnTo>
                      <a:pt x="35" y="37"/>
                    </a:lnTo>
                    <a:lnTo>
                      <a:pt x="36" y="35"/>
                    </a:lnTo>
                    <a:lnTo>
                      <a:pt x="36" y="35"/>
                    </a:lnTo>
                    <a:lnTo>
                      <a:pt x="37" y="33"/>
                    </a:lnTo>
                    <a:lnTo>
                      <a:pt x="38" y="32"/>
                    </a:lnTo>
                    <a:lnTo>
                      <a:pt x="39" y="31"/>
                    </a:lnTo>
                    <a:lnTo>
                      <a:pt x="40" y="30"/>
                    </a:lnTo>
                    <a:lnTo>
                      <a:pt x="40" y="29"/>
                    </a:lnTo>
                    <a:lnTo>
                      <a:pt x="40" y="28"/>
                    </a:lnTo>
                    <a:lnTo>
                      <a:pt x="41" y="28"/>
                    </a:lnTo>
                    <a:lnTo>
                      <a:pt x="41" y="27"/>
                    </a:lnTo>
                    <a:lnTo>
                      <a:pt x="42" y="26"/>
                    </a:lnTo>
                    <a:lnTo>
                      <a:pt x="42" y="26"/>
                    </a:lnTo>
                    <a:lnTo>
                      <a:pt x="42" y="25"/>
                    </a:lnTo>
                    <a:lnTo>
                      <a:pt x="42" y="25"/>
                    </a:lnTo>
                    <a:lnTo>
                      <a:pt x="42" y="25"/>
                    </a:lnTo>
                    <a:lnTo>
                      <a:pt x="43" y="24"/>
                    </a:lnTo>
                    <a:lnTo>
                      <a:pt x="43" y="24"/>
                    </a:lnTo>
                    <a:lnTo>
                      <a:pt x="44" y="23"/>
                    </a:lnTo>
                    <a:lnTo>
                      <a:pt x="44" y="22"/>
                    </a:lnTo>
                    <a:lnTo>
                      <a:pt x="44" y="22"/>
                    </a:lnTo>
                    <a:lnTo>
                      <a:pt x="45" y="21"/>
                    </a:lnTo>
                    <a:lnTo>
                      <a:pt x="45" y="21"/>
                    </a:lnTo>
                    <a:lnTo>
                      <a:pt x="46" y="20"/>
                    </a:lnTo>
                    <a:lnTo>
                      <a:pt x="46" y="19"/>
                    </a:lnTo>
                    <a:lnTo>
                      <a:pt x="47" y="19"/>
                    </a:lnTo>
                    <a:lnTo>
                      <a:pt x="47" y="18"/>
                    </a:lnTo>
                    <a:lnTo>
                      <a:pt x="48" y="18"/>
                    </a:lnTo>
                    <a:lnTo>
                      <a:pt x="48" y="17"/>
                    </a:lnTo>
                    <a:lnTo>
                      <a:pt x="48" y="16"/>
                    </a:lnTo>
                    <a:lnTo>
                      <a:pt x="49" y="16"/>
                    </a:lnTo>
                    <a:lnTo>
                      <a:pt x="49" y="16"/>
                    </a:lnTo>
                    <a:lnTo>
                      <a:pt x="50" y="16"/>
                    </a:lnTo>
                    <a:lnTo>
                      <a:pt x="50" y="15"/>
                    </a:lnTo>
                    <a:lnTo>
                      <a:pt x="51" y="15"/>
                    </a:lnTo>
                    <a:lnTo>
                      <a:pt x="51" y="14"/>
                    </a:lnTo>
                    <a:lnTo>
                      <a:pt x="52" y="14"/>
                    </a:lnTo>
                    <a:lnTo>
                      <a:pt x="52" y="13"/>
                    </a:lnTo>
                    <a:lnTo>
                      <a:pt x="52" y="12"/>
                    </a:lnTo>
                    <a:lnTo>
                      <a:pt x="52" y="12"/>
                    </a:lnTo>
                    <a:lnTo>
                      <a:pt x="53" y="11"/>
                    </a:lnTo>
                    <a:lnTo>
                      <a:pt x="53" y="11"/>
                    </a:lnTo>
                    <a:lnTo>
                      <a:pt x="54" y="10"/>
                    </a:lnTo>
                    <a:lnTo>
                      <a:pt x="54" y="10"/>
                    </a:lnTo>
                    <a:lnTo>
                      <a:pt x="55" y="9"/>
                    </a:lnTo>
                    <a:lnTo>
                      <a:pt x="55" y="9"/>
                    </a:lnTo>
                    <a:lnTo>
                      <a:pt x="56" y="8"/>
                    </a:lnTo>
                    <a:lnTo>
                      <a:pt x="56" y="8"/>
                    </a:lnTo>
                    <a:lnTo>
                      <a:pt x="57" y="8"/>
                    </a:lnTo>
                    <a:lnTo>
                      <a:pt x="57" y="7"/>
                    </a:lnTo>
                    <a:lnTo>
                      <a:pt x="58" y="7"/>
                    </a:lnTo>
                    <a:lnTo>
                      <a:pt x="59" y="6"/>
                    </a:lnTo>
                    <a:lnTo>
                      <a:pt x="59" y="6"/>
                    </a:lnTo>
                    <a:lnTo>
                      <a:pt x="60" y="6"/>
                    </a:lnTo>
                    <a:lnTo>
                      <a:pt x="60" y="6"/>
                    </a:lnTo>
                    <a:lnTo>
                      <a:pt x="61" y="5"/>
                    </a:lnTo>
                    <a:lnTo>
                      <a:pt x="61" y="5"/>
                    </a:lnTo>
                    <a:lnTo>
                      <a:pt x="61" y="5"/>
                    </a:lnTo>
                    <a:lnTo>
                      <a:pt x="62" y="4"/>
                    </a:lnTo>
                    <a:lnTo>
                      <a:pt x="63" y="4"/>
                    </a:lnTo>
                    <a:lnTo>
                      <a:pt x="63" y="3"/>
                    </a:lnTo>
                    <a:lnTo>
                      <a:pt x="64" y="3"/>
                    </a:lnTo>
                    <a:lnTo>
                      <a:pt x="65" y="3"/>
                    </a:lnTo>
                    <a:lnTo>
                      <a:pt x="66" y="2"/>
                    </a:lnTo>
                    <a:lnTo>
                      <a:pt x="66" y="2"/>
                    </a:lnTo>
                    <a:lnTo>
                      <a:pt x="67" y="2"/>
                    </a:lnTo>
                    <a:lnTo>
                      <a:pt x="68" y="1"/>
                    </a:lnTo>
                    <a:lnTo>
                      <a:pt x="69" y="1"/>
                    </a:lnTo>
                    <a:lnTo>
                      <a:pt x="70" y="1"/>
                    </a:lnTo>
                    <a:lnTo>
                      <a:pt x="71" y="1"/>
                    </a:lnTo>
                    <a:lnTo>
                      <a:pt x="71" y="0"/>
                    </a:lnTo>
                    <a:lnTo>
                      <a:pt x="71" y="0"/>
                    </a:lnTo>
                    <a:lnTo>
                      <a:pt x="72" y="0"/>
                    </a:lnTo>
                    <a:lnTo>
                      <a:pt x="73" y="0"/>
                    </a:lnTo>
                    <a:lnTo>
                      <a:pt x="74" y="0"/>
                    </a:lnTo>
                    <a:lnTo>
                      <a:pt x="75" y="0"/>
                    </a:lnTo>
                    <a:lnTo>
                      <a:pt x="76" y="0"/>
                    </a:lnTo>
                    <a:lnTo>
                      <a:pt x="76" y="0"/>
                    </a:lnTo>
                    <a:lnTo>
                      <a:pt x="77" y="0"/>
                    </a:lnTo>
                    <a:lnTo>
                      <a:pt x="77" y="0"/>
                    </a:lnTo>
                    <a:lnTo>
                      <a:pt x="78" y="0"/>
                    </a:lnTo>
                    <a:lnTo>
                      <a:pt x="78" y="0"/>
                    </a:lnTo>
                    <a:lnTo>
                      <a:pt x="79" y="0"/>
                    </a:lnTo>
                    <a:lnTo>
                      <a:pt x="79" y="0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81" y="1"/>
                    </a:lnTo>
                    <a:lnTo>
                      <a:pt x="81" y="1"/>
                    </a:lnTo>
                    <a:lnTo>
                      <a:pt x="82" y="1"/>
                    </a:lnTo>
                    <a:lnTo>
                      <a:pt x="82" y="1"/>
                    </a:lnTo>
                    <a:lnTo>
                      <a:pt x="83" y="1"/>
                    </a:lnTo>
                    <a:lnTo>
                      <a:pt x="83" y="1"/>
                    </a:lnTo>
                    <a:lnTo>
                      <a:pt x="84" y="1"/>
                    </a:lnTo>
                    <a:lnTo>
                      <a:pt x="84" y="2"/>
                    </a:lnTo>
                    <a:lnTo>
                      <a:pt x="85" y="2"/>
                    </a:lnTo>
                    <a:lnTo>
                      <a:pt x="85" y="2"/>
                    </a:lnTo>
                    <a:lnTo>
                      <a:pt x="86" y="2"/>
                    </a:lnTo>
                    <a:lnTo>
                      <a:pt x="86" y="2"/>
                    </a:lnTo>
                    <a:lnTo>
                      <a:pt x="87" y="3"/>
                    </a:lnTo>
                    <a:lnTo>
                      <a:pt x="88" y="3"/>
                    </a:lnTo>
                    <a:lnTo>
                      <a:pt x="89" y="4"/>
                    </a:lnTo>
                    <a:lnTo>
                      <a:pt x="90" y="4"/>
                    </a:lnTo>
                    <a:lnTo>
                      <a:pt x="90" y="4"/>
                    </a:lnTo>
                    <a:lnTo>
                      <a:pt x="90" y="5"/>
                    </a:lnTo>
                    <a:lnTo>
                      <a:pt x="90" y="5"/>
                    </a:lnTo>
                    <a:lnTo>
                      <a:pt x="90" y="5"/>
                    </a:lnTo>
                    <a:lnTo>
                      <a:pt x="91" y="5"/>
                    </a:lnTo>
                    <a:lnTo>
                      <a:pt x="91" y="6"/>
                    </a:lnTo>
                    <a:lnTo>
                      <a:pt x="91" y="6"/>
                    </a:lnTo>
                    <a:lnTo>
                      <a:pt x="92" y="6"/>
                    </a:lnTo>
                    <a:lnTo>
                      <a:pt x="92" y="6"/>
                    </a:lnTo>
                    <a:lnTo>
                      <a:pt x="93" y="6"/>
                    </a:lnTo>
                    <a:lnTo>
                      <a:pt x="93" y="6"/>
                    </a:lnTo>
                    <a:lnTo>
                      <a:pt x="93" y="6"/>
                    </a:lnTo>
                    <a:lnTo>
                      <a:pt x="94" y="7"/>
                    </a:lnTo>
                    <a:lnTo>
                      <a:pt x="94" y="7"/>
                    </a:lnTo>
                    <a:lnTo>
                      <a:pt x="95" y="7"/>
                    </a:lnTo>
                    <a:lnTo>
                      <a:pt x="95" y="8"/>
                    </a:lnTo>
                    <a:lnTo>
                      <a:pt x="95" y="8"/>
                    </a:lnTo>
                    <a:lnTo>
                      <a:pt x="96" y="8"/>
                    </a:lnTo>
                    <a:lnTo>
                      <a:pt x="96" y="8"/>
                    </a:lnTo>
                    <a:lnTo>
                      <a:pt x="96" y="9"/>
                    </a:lnTo>
                    <a:lnTo>
                      <a:pt x="97" y="9"/>
                    </a:lnTo>
                    <a:lnTo>
                      <a:pt x="97" y="9"/>
                    </a:lnTo>
                    <a:lnTo>
                      <a:pt x="97" y="10"/>
                    </a:lnTo>
                    <a:lnTo>
                      <a:pt x="98" y="10"/>
                    </a:lnTo>
                    <a:lnTo>
                      <a:pt x="98" y="11"/>
                    </a:lnTo>
                    <a:lnTo>
                      <a:pt x="98" y="11"/>
                    </a:lnTo>
                    <a:lnTo>
                      <a:pt x="99" y="11"/>
                    </a:lnTo>
                    <a:lnTo>
                      <a:pt x="99" y="12"/>
                    </a:lnTo>
                    <a:lnTo>
                      <a:pt x="99" y="12"/>
                    </a:lnTo>
                    <a:lnTo>
                      <a:pt x="99" y="12"/>
                    </a:lnTo>
                    <a:lnTo>
                      <a:pt x="99" y="13"/>
                    </a:lnTo>
                    <a:lnTo>
                      <a:pt x="99" y="13"/>
                    </a:lnTo>
                    <a:lnTo>
                      <a:pt x="100" y="14"/>
                    </a:lnTo>
                    <a:lnTo>
                      <a:pt x="100" y="14"/>
                    </a:lnTo>
                    <a:lnTo>
                      <a:pt x="100" y="14"/>
                    </a:lnTo>
                    <a:lnTo>
                      <a:pt x="100" y="15"/>
                    </a:lnTo>
                    <a:lnTo>
                      <a:pt x="101" y="15"/>
                    </a:lnTo>
                    <a:lnTo>
                      <a:pt x="101" y="16"/>
                    </a:lnTo>
                    <a:lnTo>
                      <a:pt x="101" y="16"/>
                    </a:lnTo>
                    <a:lnTo>
                      <a:pt x="101" y="16"/>
                    </a:lnTo>
                    <a:lnTo>
                      <a:pt x="102" y="16"/>
                    </a:lnTo>
                    <a:lnTo>
                      <a:pt x="102" y="16"/>
                    </a:lnTo>
                    <a:lnTo>
                      <a:pt x="102" y="17"/>
                    </a:lnTo>
                    <a:lnTo>
                      <a:pt x="102" y="17"/>
                    </a:lnTo>
                    <a:lnTo>
                      <a:pt x="103" y="18"/>
                    </a:lnTo>
                    <a:lnTo>
                      <a:pt x="103" y="18"/>
                    </a:lnTo>
                    <a:lnTo>
                      <a:pt x="103" y="19"/>
                    </a:lnTo>
                    <a:lnTo>
                      <a:pt x="103" y="19"/>
                    </a:lnTo>
                    <a:lnTo>
                      <a:pt x="103" y="19"/>
                    </a:lnTo>
                    <a:lnTo>
                      <a:pt x="104" y="20"/>
                    </a:lnTo>
                    <a:lnTo>
                      <a:pt x="104" y="20"/>
                    </a:lnTo>
                    <a:lnTo>
                      <a:pt x="104" y="21"/>
                    </a:lnTo>
                    <a:lnTo>
                      <a:pt x="104" y="21"/>
                    </a:lnTo>
                    <a:lnTo>
                      <a:pt x="104" y="22"/>
                    </a:lnTo>
                    <a:lnTo>
                      <a:pt x="104" y="22"/>
                    </a:lnTo>
                    <a:lnTo>
                      <a:pt x="104" y="23"/>
                    </a:lnTo>
                    <a:lnTo>
                      <a:pt x="105" y="23"/>
                    </a:lnTo>
                    <a:lnTo>
                      <a:pt x="105" y="23"/>
                    </a:lnTo>
                    <a:lnTo>
                      <a:pt x="105" y="24"/>
                    </a:lnTo>
                    <a:lnTo>
                      <a:pt x="105" y="24"/>
                    </a:lnTo>
                    <a:lnTo>
                      <a:pt x="105" y="25"/>
                    </a:lnTo>
                    <a:lnTo>
                      <a:pt x="105" y="25"/>
                    </a:lnTo>
                    <a:lnTo>
                      <a:pt x="105" y="25"/>
                    </a:lnTo>
                    <a:lnTo>
                      <a:pt x="106" y="26"/>
                    </a:lnTo>
                    <a:lnTo>
                      <a:pt x="106" y="27"/>
                    </a:lnTo>
                    <a:lnTo>
                      <a:pt x="106" y="28"/>
                    </a:lnTo>
                    <a:lnTo>
                      <a:pt x="106" y="29"/>
                    </a:lnTo>
                    <a:lnTo>
                      <a:pt x="106" y="30"/>
                    </a:lnTo>
                    <a:lnTo>
                      <a:pt x="106" y="31"/>
                    </a:lnTo>
                    <a:lnTo>
                      <a:pt x="106" y="31"/>
                    </a:lnTo>
                    <a:lnTo>
                      <a:pt x="106" y="32"/>
                    </a:lnTo>
                    <a:lnTo>
                      <a:pt x="106" y="33"/>
                    </a:lnTo>
                    <a:lnTo>
                      <a:pt x="106" y="34"/>
                    </a:lnTo>
                    <a:lnTo>
                      <a:pt x="106" y="35"/>
                    </a:lnTo>
                    <a:lnTo>
                      <a:pt x="106" y="35"/>
                    </a:lnTo>
                    <a:lnTo>
                      <a:pt x="106" y="36"/>
                    </a:lnTo>
                    <a:lnTo>
                      <a:pt x="106" y="36"/>
                    </a:lnTo>
                    <a:lnTo>
                      <a:pt x="105" y="37"/>
                    </a:lnTo>
                    <a:lnTo>
                      <a:pt x="105" y="38"/>
                    </a:lnTo>
                    <a:lnTo>
                      <a:pt x="105" y="39"/>
                    </a:lnTo>
                    <a:lnTo>
                      <a:pt x="105" y="40"/>
                    </a:lnTo>
                    <a:lnTo>
                      <a:pt x="105" y="40"/>
                    </a:lnTo>
                    <a:lnTo>
                      <a:pt x="105" y="41"/>
                    </a:lnTo>
                    <a:lnTo>
                      <a:pt x="104" y="42"/>
                    </a:lnTo>
                    <a:lnTo>
                      <a:pt x="104" y="43"/>
                    </a:lnTo>
                    <a:lnTo>
                      <a:pt x="104" y="44"/>
                    </a:lnTo>
                    <a:lnTo>
                      <a:pt x="104" y="44"/>
                    </a:lnTo>
                    <a:lnTo>
                      <a:pt x="103" y="44"/>
                    </a:lnTo>
                    <a:lnTo>
                      <a:pt x="103" y="45"/>
                    </a:lnTo>
                    <a:lnTo>
                      <a:pt x="103" y="45"/>
                    </a:lnTo>
                    <a:lnTo>
                      <a:pt x="103" y="46"/>
                    </a:lnTo>
                    <a:lnTo>
                      <a:pt x="102" y="47"/>
                    </a:lnTo>
                    <a:lnTo>
                      <a:pt x="102" y="48"/>
                    </a:lnTo>
                    <a:lnTo>
                      <a:pt x="102" y="48"/>
                    </a:lnTo>
                    <a:lnTo>
                      <a:pt x="102" y="49"/>
                    </a:lnTo>
                    <a:lnTo>
                      <a:pt x="101" y="50"/>
                    </a:lnTo>
                    <a:lnTo>
                      <a:pt x="101" y="51"/>
                    </a:lnTo>
                    <a:lnTo>
                      <a:pt x="101" y="51"/>
                    </a:lnTo>
                    <a:lnTo>
                      <a:pt x="100" y="52"/>
                    </a:lnTo>
                    <a:lnTo>
                      <a:pt x="100" y="53"/>
                    </a:lnTo>
                    <a:lnTo>
                      <a:pt x="100" y="53"/>
                    </a:lnTo>
                    <a:lnTo>
                      <a:pt x="99" y="54"/>
                    </a:lnTo>
                    <a:lnTo>
                      <a:pt x="99" y="54"/>
                    </a:lnTo>
                    <a:lnTo>
                      <a:pt x="99" y="54"/>
                    </a:lnTo>
                    <a:lnTo>
                      <a:pt x="99" y="55"/>
                    </a:lnTo>
                    <a:lnTo>
                      <a:pt x="99" y="56"/>
                    </a:lnTo>
                    <a:lnTo>
                      <a:pt x="99" y="56"/>
                    </a:lnTo>
                    <a:lnTo>
                      <a:pt x="98" y="57"/>
                    </a:lnTo>
                    <a:lnTo>
                      <a:pt x="98" y="58"/>
                    </a:lnTo>
                    <a:lnTo>
                      <a:pt x="97" y="59"/>
                    </a:lnTo>
                    <a:lnTo>
                      <a:pt x="97" y="59"/>
                    </a:lnTo>
                    <a:lnTo>
                      <a:pt x="97" y="60"/>
                    </a:lnTo>
                    <a:lnTo>
                      <a:pt x="96" y="61"/>
                    </a:lnTo>
                    <a:lnTo>
                      <a:pt x="96" y="61"/>
                    </a:lnTo>
                    <a:lnTo>
                      <a:pt x="95" y="62"/>
                    </a:lnTo>
                    <a:lnTo>
                      <a:pt x="95" y="63"/>
                    </a:lnTo>
                    <a:lnTo>
                      <a:pt x="95" y="63"/>
                    </a:lnTo>
                    <a:lnTo>
                      <a:pt x="94" y="64"/>
                    </a:lnTo>
                    <a:lnTo>
                      <a:pt x="94" y="64"/>
                    </a:lnTo>
                    <a:lnTo>
                      <a:pt x="93" y="64"/>
                    </a:lnTo>
                    <a:lnTo>
                      <a:pt x="93" y="65"/>
                    </a:lnTo>
                    <a:lnTo>
                      <a:pt x="93" y="66"/>
                    </a:lnTo>
                    <a:lnTo>
                      <a:pt x="92" y="66"/>
                    </a:lnTo>
                    <a:lnTo>
                      <a:pt x="91" y="68"/>
                    </a:lnTo>
                    <a:lnTo>
                      <a:pt x="90" y="69"/>
                    </a:lnTo>
                    <a:lnTo>
                      <a:pt x="90" y="70"/>
                    </a:lnTo>
                    <a:lnTo>
                      <a:pt x="90" y="72"/>
                    </a:lnTo>
                    <a:lnTo>
                      <a:pt x="89" y="73"/>
                    </a:lnTo>
                    <a:lnTo>
                      <a:pt x="88" y="73"/>
                    </a:lnTo>
                    <a:lnTo>
                      <a:pt x="87" y="75"/>
                    </a:lnTo>
                    <a:lnTo>
                      <a:pt x="86" y="76"/>
                    </a:lnTo>
                    <a:lnTo>
                      <a:pt x="85" y="77"/>
                    </a:lnTo>
                    <a:lnTo>
                      <a:pt x="84" y="78"/>
                    </a:lnTo>
                    <a:lnTo>
                      <a:pt x="83" y="80"/>
                    </a:lnTo>
                    <a:lnTo>
                      <a:pt x="82" y="81"/>
                    </a:lnTo>
                    <a:lnTo>
                      <a:pt x="81" y="82"/>
                    </a:lnTo>
                    <a:lnTo>
                      <a:pt x="80" y="83"/>
                    </a:lnTo>
                    <a:lnTo>
                      <a:pt x="80" y="84"/>
                    </a:lnTo>
                    <a:lnTo>
                      <a:pt x="79" y="85"/>
                    </a:lnTo>
                    <a:lnTo>
                      <a:pt x="77" y="87"/>
                    </a:lnTo>
                    <a:lnTo>
                      <a:pt x="77" y="88"/>
                    </a:lnTo>
                    <a:lnTo>
                      <a:pt x="75" y="90"/>
                    </a:lnTo>
                    <a:lnTo>
                      <a:pt x="73" y="92"/>
                    </a:lnTo>
                    <a:lnTo>
                      <a:pt x="73" y="92"/>
                    </a:lnTo>
                    <a:lnTo>
                      <a:pt x="75" y="92"/>
                    </a:lnTo>
                    <a:lnTo>
                      <a:pt x="76" y="92"/>
                    </a:lnTo>
                    <a:lnTo>
                      <a:pt x="77" y="92"/>
                    </a:lnTo>
                    <a:lnTo>
                      <a:pt x="78" y="91"/>
                    </a:lnTo>
                    <a:lnTo>
                      <a:pt x="79" y="91"/>
                    </a:lnTo>
                    <a:lnTo>
                      <a:pt x="80" y="91"/>
                    </a:lnTo>
                    <a:lnTo>
                      <a:pt x="81" y="91"/>
                    </a:lnTo>
                    <a:lnTo>
                      <a:pt x="82" y="90"/>
                    </a:lnTo>
                    <a:lnTo>
                      <a:pt x="83" y="90"/>
                    </a:lnTo>
                    <a:lnTo>
                      <a:pt x="84" y="90"/>
                    </a:lnTo>
                    <a:lnTo>
                      <a:pt x="86" y="90"/>
                    </a:lnTo>
                    <a:lnTo>
                      <a:pt x="87" y="90"/>
                    </a:lnTo>
                    <a:lnTo>
                      <a:pt x="88" y="89"/>
                    </a:lnTo>
                    <a:lnTo>
                      <a:pt x="89" y="89"/>
                    </a:lnTo>
                    <a:lnTo>
                      <a:pt x="90" y="89"/>
                    </a:lnTo>
                    <a:lnTo>
                      <a:pt x="91" y="89"/>
                    </a:lnTo>
                    <a:lnTo>
                      <a:pt x="92" y="88"/>
                    </a:lnTo>
                    <a:lnTo>
                      <a:pt x="93" y="88"/>
                    </a:lnTo>
                    <a:lnTo>
                      <a:pt x="95" y="88"/>
                    </a:lnTo>
                    <a:lnTo>
                      <a:pt x="96" y="88"/>
                    </a:lnTo>
                    <a:lnTo>
                      <a:pt x="97" y="88"/>
                    </a:lnTo>
                    <a:lnTo>
                      <a:pt x="98" y="87"/>
                    </a:lnTo>
                    <a:lnTo>
                      <a:pt x="99" y="87"/>
                    </a:lnTo>
                    <a:lnTo>
                      <a:pt x="100" y="87"/>
                    </a:lnTo>
                    <a:lnTo>
                      <a:pt x="101" y="87"/>
                    </a:lnTo>
                    <a:lnTo>
                      <a:pt x="103" y="87"/>
                    </a:lnTo>
                    <a:lnTo>
                      <a:pt x="104" y="87"/>
                    </a:lnTo>
                    <a:lnTo>
                      <a:pt x="105" y="86"/>
                    </a:lnTo>
                    <a:lnTo>
                      <a:pt x="106" y="86"/>
                    </a:lnTo>
                    <a:lnTo>
                      <a:pt x="108" y="86"/>
                    </a:lnTo>
                    <a:lnTo>
                      <a:pt x="109" y="86"/>
                    </a:lnTo>
                    <a:lnTo>
                      <a:pt x="109" y="86"/>
                    </a:lnTo>
                    <a:lnTo>
                      <a:pt x="111" y="86"/>
                    </a:lnTo>
                    <a:lnTo>
                      <a:pt x="112" y="85"/>
                    </a:lnTo>
                    <a:lnTo>
                      <a:pt x="113" y="85"/>
                    </a:lnTo>
                    <a:lnTo>
                      <a:pt x="115" y="85"/>
                    </a:lnTo>
                    <a:lnTo>
                      <a:pt x="116" y="85"/>
                    </a:lnTo>
                    <a:lnTo>
                      <a:pt x="117" y="85"/>
                    </a:lnTo>
                    <a:lnTo>
                      <a:pt x="118" y="85"/>
                    </a:lnTo>
                    <a:lnTo>
                      <a:pt x="119" y="84"/>
                    </a:lnTo>
                    <a:lnTo>
                      <a:pt x="120" y="84"/>
                    </a:lnTo>
                    <a:lnTo>
                      <a:pt x="121" y="84"/>
                    </a:lnTo>
                    <a:lnTo>
                      <a:pt x="123" y="84"/>
                    </a:lnTo>
                    <a:lnTo>
                      <a:pt x="124" y="84"/>
                    </a:lnTo>
                    <a:lnTo>
                      <a:pt x="127" y="84"/>
                    </a:lnTo>
                    <a:lnTo>
                      <a:pt x="128" y="83"/>
                    </a:lnTo>
                    <a:lnTo>
                      <a:pt x="129" y="83"/>
                    </a:lnTo>
                    <a:lnTo>
                      <a:pt x="131" y="83"/>
                    </a:lnTo>
                    <a:lnTo>
                      <a:pt x="133" y="83"/>
                    </a:lnTo>
                    <a:lnTo>
                      <a:pt x="136" y="83"/>
                    </a:lnTo>
                    <a:lnTo>
                      <a:pt x="138" y="83"/>
                    </a:lnTo>
                    <a:lnTo>
                      <a:pt x="140" y="83"/>
                    </a:lnTo>
                    <a:lnTo>
                      <a:pt x="143" y="83"/>
                    </a:lnTo>
                    <a:lnTo>
                      <a:pt x="145" y="83"/>
                    </a:lnTo>
                    <a:lnTo>
                      <a:pt x="147" y="83"/>
                    </a:lnTo>
                    <a:lnTo>
                      <a:pt x="150" y="83"/>
                    </a:lnTo>
                    <a:lnTo>
                      <a:pt x="152" y="83"/>
                    </a:lnTo>
                    <a:lnTo>
                      <a:pt x="155" y="83"/>
                    </a:lnTo>
                    <a:lnTo>
                      <a:pt x="157" y="83"/>
                    </a:lnTo>
                    <a:lnTo>
                      <a:pt x="159" y="83"/>
                    </a:lnTo>
                    <a:lnTo>
                      <a:pt x="161" y="83"/>
                    </a:lnTo>
                    <a:lnTo>
                      <a:pt x="164" y="83"/>
                    </a:lnTo>
                    <a:lnTo>
                      <a:pt x="164" y="83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154">
                <a:extLst>
                  <a:ext uri="{FF2B5EF4-FFF2-40B4-BE49-F238E27FC236}">
                    <a16:creationId xmlns:a16="http://schemas.microsoft.com/office/drawing/2014/main" id="{B056DD12-D532-6620-7BB9-56709586C0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88451" y="9090026"/>
                <a:ext cx="171450" cy="211138"/>
              </a:xfrm>
              <a:custGeom>
                <a:avLst/>
                <a:gdLst>
                  <a:gd name="T0" fmla="*/ 20 w 108"/>
                  <a:gd name="T1" fmla="*/ 9 h 133"/>
                  <a:gd name="T2" fmla="*/ 23 w 108"/>
                  <a:gd name="T3" fmla="*/ 18 h 133"/>
                  <a:gd name="T4" fmla="*/ 36 w 108"/>
                  <a:gd name="T5" fmla="*/ 13 h 133"/>
                  <a:gd name="T6" fmla="*/ 45 w 108"/>
                  <a:gd name="T7" fmla="*/ 15 h 133"/>
                  <a:gd name="T8" fmla="*/ 51 w 108"/>
                  <a:gd name="T9" fmla="*/ 18 h 133"/>
                  <a:gd name="T10" fmla="*/ 53 w 108"/>
                  <a:gd name="T11" fmla="*/ 22 h 133"/>
                  <a:gd name="T12" fmla="*/ 55 w 108"/>
                  <a:gd name="T13" fmla="*/ 25 h 133"/>
                  <a:gd name="T14" fmla="*/ 59 w 108"/>
                  <a:gd name="T15" fmla="*/ 26 h 133"/>
                  <a:gd name="T16" fmla="*/ 64 w 108"/>
                  <a:gd name="T17" fmla="*/ 30 h 133"/>
                  <a:gd name="T18" fmla="*/ 68 w 108"/>
                  <a:gd name="T19" fmla="*/ 33 h 133"/>
                  <a:gd name="T20" fmla="*/ 71 w 108"/>
                  <a:gd name="T21" fmla="*/ 35 h 133"/>
                  <a:gd name="T22" fmla="*/ 73 w 108"/>
                  <a:gd name="T23" fmla="*/ 37 h 133"/>
                  <a:gd name="T24" fmla="*/ 76 w 108"/>
                  <a:gd name="T25" fmla="*/ 40 h 133"/>
                  <a:gd name="T26" fmla="*/ 79 w 108"/>
                  <a:gd name="T27" fmla="*/ 43 h 133"/>
                  <a:gd name="T28" fmla="*/ 82 w 108"/>
                  <a:gd name="T29" fmla="*/ 47 h 133"/>
                  <a:gd name="T30" fmla="*/ 87 w 108"/>
                  <a:gd name="T31" fmla="*/ 53 h 133"/>
                  <a:gd name="T32" fmla="*/ 91 w 108"/>
                  <a:gd name="T33" fmla="*/ 59 h 133"/>
                  <a:gd name="T34" fmla="*/ 100 w 108"/>
                  <a:gd name="T35" fmla="*/ 71 h 133"/>
                  <a:gd name="T36" fmla="*/ 101 w 108"/>
                  <a:gd name="T37" fmla="*/ 74 h 133"/>
                  <a:gd name="T38" fmla="*/ 104 w 108"/>
                  <a:gd name="T39" fmla="*/ 78 h 133"/>
                  <a:gd name="T40" fmla="*/ 105 w 108"/>
                  <a:gd name="T41" fmla="*/ 82 h 133"/>
                  <a:gd name="T42" fmla="*/ 107 w 108"/>
                  <a:gd name="T43" fmla="*/ 85 h 133"/>
                  <a:gd name="T44" fmla="*/ 108 w 108"/>
                  <a:gd name="T45" fmla="*/ 90 h 133"/>
                  <a:gd name="T46" fmla="*/ 108 w 108"/>
                  <a:gd name="T47" fmla="*/ 93 h 133"/>
                  <a:gd name="T48" fmla="*/ 108 w 108"/>
                  <a:gd name="T49" fmla="*/ 98 h 133"/>
                  <a:gd name="T50" fmla="*/ 107 w 108"/>
                  <a:gd name="T51" fmla="*/ 102 h 133"/>
                  <a:gd name="T52" fmla="*/ 104 w 108"/>
                  <a:gd name="T53" fmla="*/ 107 h 133"/>
                  <a:gd name="T54" fmla="*/ 101 w 108"/>
                  <a:gd name="T55" fmla="*/ 112 h 133"/>
                  <a:gd name="T56" fmla="*/ 97 w 108"/>
                  <a:gd name="T57" fmla="*/ 114 h 133"/>
                  <a:gd name="T58" fmla="*/ 92 w 108"/>
                  <a:gd name="T59" fmla="*/ 117 h 133"/>
                  <a:gd name="T60" fmla="*/ 91 w 108"/>
                  <a:gd name="T61" fmla="*/ 120 h 133"/>
                  <a:gd name="T62" fmla="*/ 89 w 108"/>
                  <a:gd name="T63" fmla="*/ 123 h 133"/>
                  <a:gd name="T64" fmla="*/ 85 w 108"/>
                  <a:gd name="T65" fmla="*/ 127 h 133"/>
                  <a:gd name="T66" fmla="*/ 81 w 108"/>
                  <a:gd name="T67" fmla="*/ 131 h 133"/>
                  <a:gd name="T68" fmla="*/ 75 w 108"/>
                  <a:gd name="T69" fmla="*/ 132 h 133"/>
                  <a:gd name="T70" fmla="*/ 70 w 108"/>
                  <a:gd name="T71" fmla="*/ 133 h 133"/>
                  <a:gd name="T72" fmla="*/ 64 w 108"/>
                  <a:gd name="T73" fmla="*/ 133 h 133"/>
                  <a:gd name="T74" fmla="*/ 59 w 108"/>
                  <a:gd name="T75" fmla="*/ 132 h 133"/>
                  <a:gd name="T76" fmla="*/ 54 w 108"/>
                  <a:gd name="T77" fmla="*/ 131 h 133"/>
                  <a:gd name="T78" fmla="*/ 50 w 108"/>
                  <a:gd name="T79" fmla="*/ 129 h 133"/>
                  <a:gd name="T80" fmla="*/ 45 w 108"/>
                  <a:gd name="T81" fmla="*/ 126 h 133"/>
                  <a:gd name="T82" fmla="*/ 43 w 108"/>
                  <a:gd name="T83" fmla="*/ 123 h 133"/>
                  <a:gd name="T84" fmla="*/ 39 w 108"/>
                  <a:gd name="T85" fmla="*/ 121 h 133"/>
                  <a:gd name="T86" fmla="*/ 36 w 108"/>
                  <a:gd name="T87" fmla="*/ 117 h 133"/>
                  <a:gd name="T88" fmla="*/ 34 w 108"/>
                  <a:gd name="T89" fmla="*/ 113 h 133"/>
                  <a:gd name="T90" fmla="*/ 31 w 108"/>
                  <a:gd name="T91" fmla="*/ 110 h 133"/>
                  <a:gd name="T92" fmla="*/ 29 w 108"/>
                  <a:gd name="T93" fmla="*/ 105 h 133"/>
                  <a:gd name="T94" fmla="*/ 26 w 108"/>
                  <a:gd name="T95" fmla="*/ 102 h 133"/>
                  <a:gd name="T96" fmla="*/ 24 w 108"/>
                  <a:gd name="T97" fmla="*/ 97 h 133"/>
                  <a:gd name="T98" fmla="*/ 22 w 108"/>
                  <a:gd name="T99" fmla="*/ 91 h 133"/>
                  <a:gd name="T100" fmla="*/ 19 w 108"/>
                  <a:gd name="T101" fmla="*/ 83 h 133"/>
                  <a:gd name="T102" fmla="*/ 15 w 108"/>
                  <a:gd name="T103" fmla="*/ 74 h 133"/>
                  <a:gd name="T104" fmla="*/ 12 w 108"/>
                  <a:gd name="T105" fmla="*/ 65 h 133"/>
                  <a:gd name="T106" fmla="*/ 10 w 108"/>
                  <a:gd name="T107" fmla="*/ 58 h 133"/>
                  <a:gd name="T108" fmla="*/ 7 w 108"/>
                  <a:gd name="T109" fmla="*/ 50 h 133"/>
                  <a:gd name="T110" fmla="*/ 5 w 108"/>
                  <a:gd name="T111" fmla="*/ 38 h 133"/>
                  <a:gd name="T112" fmla="*/ 2 w 108"/>
                  <a:gd name="T113" fmla="*/ 22 h 133"/>
                  <a:gd name="T114" fmla="*/ 0 w 108"/>
                  <a:gd name="T115" fmla="*/ 15 h 133"/>
                  <a:gd name="T116" fmla="*/ 15 w 108"/>
                  <a:gd name="T117" fmla="*/ 1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08" h="133">
                    <a:moveTo>
                      <a:pt x="15" y="1"/>
                    </a:moveTo>
                    <a:lnTo>
                      <a:pt x="19" y="7"/>
                    </a:lnTo>
                    <a:lnTo>
                      <a:pt x="19" y="7"/>
                    </a:lnTo>
                    <a:lnTo>
                      <a:pt x="20" y="7"/>
                    </a:lnTo>
                    <a:lnTo>
                      <a:pt x="20" y="8"/>
                    </a:lnTo>
                    <a:lnTo>
                      <a:pt x="20" y="9"/>
                    </a:lnTo>
                    <a:lnTo>
                      <a:pt x="20" y="9"/>
                    </a:lnTo>
                    <a:lnTo>
                      <a:pt x="21" y="11"/>
                    </a:lnTo>
                    <a:lnTo>
                      <a:pt x="21" y="12"/>
                    </a:lnTo>
                    <a:lnTo>
                      <a:pt x="22" y="14"/>
                    </a:lnTo>
                    <a:lnTo>
                      <a:pt x="22" y="15"/>
                    </a:lnTo>
                    <a:lnTo>
                      <a:pt x="23" y="16"/>
                    </a:lnTo>
                    <a:lnTo>
                      <a:pt x="23" y="18"/>
                    </a:lnTo>
                    <a:lnTo>
                      <a:pt x="23" y="18"/>
                    </a:lnTo>
                    <a:lnTo>
                      <a:pt x="24" y="15"/>
                    </a:lnTo>
                    <a:lnTo>
                      <a:pt x="24" y="15"/>
                    </a:lnTo>
                    <a:lnTo>
                      <a:pt x="31" y="13"/>
                    </a:lnTo>
                    <a:lnTo>
                      <a:pt x="32" y="13"/>
                    </a:lnTo>
                    <a:lnTo>
                      <a:pt x="34" y="13"/>
                    </a:lnTo>
                    <a:lnTo>
                      <a:pt x="34" y="13"/>
                    </a:lnTo>
                    <a:lnTo>
                      <a:pt x="36" y="13"/>
                    </a:lnTo>
                    <a:lnTo>
                      <a:pt x="38" y="13"/>
                    </a:lnTo>
                    <a:lnTo>
                      <a:pt x="39" y="13"/>
                    </a:lnTo>
                    <a:lnTo>
                      <a:pt x="41" y="13"/>
                    </a:lnTo>
                    <a:lnTo>
                      <a:pt x="42" y="13"/>
                    </a:lnTo>
                    <a:lnTo>
                      <a:pt x="43" y="14"/>
                    </a:lnTo>
                    <a:lnTo>
                      <a:pt x="44" y="14"/>
                    </a:lnTo>
                    <a:lnTo>
                      <a:pt x="45" y="15"/>
                    </a:lnTo>
                    <a:lnTo>
                      <a:pt x="46" y="15"/>
                    </a:lnTo>
                    <a:lnTo>
                      <a:pt x="47" y="15"/>
                    </a:lnTo>
                    <a:lnTo>
                      <a:pt x="48" y="16"/>
                    </a:lnTo>
                    <a:lnTo>
                      <a:pt x="49" y="16"/>
                    </a:lnTo>
                    <a:lnTo>
                      <a:pt x="50" y="17"/>
                    </a:lnTo>
                    <a:lnTo>
                      <a:pt x="50" y="17"/>
                    </a:lnTo>
                    <a:lnTo>
                      <a:pt x="51" y="18"/>
                    </a:lnTo>
                    <a:lnTo>
                      <a:pt x="51" y="18"/>
                    </a:lnTo>
                    <a:lnTo>
                      <a:pt x="52" y="19"/>
                    </a:lnTo>
                    <a:lnTo>
                      <a:pt x="52" y="20"/>
                    </a:lnTo>
                    <a:lnTo>
                      <a:pt x="53" y="20"/>
                    </a:lnTo>
                    <a:lnTo>
                      <a:pt x="53" y="21"/>
                    </a:lnTo>
                    <a:lnTo>
                      <a:pt x="53" y="21"/>
                    </a:lnTo>
                    <a:lnTo>
                      <a:pt x="53" y="22"/>
                    </a:lnTo>
                    <a:lnTo>
                      <a:pt x="53" y="22"/>
                    </a:lnTo>
                    <a:lnTo>
                      <a:pt x="54" y="23"/>
                    </a:lnTo>
                    <a:lnTo>
                      <a:pt x="54" y="23"/>
                    </a:lnTo>
                    <a:lnTo>
                      <a:pt x="54" y="23"/>
                    </a:lnTo>
                    <a:lnTo>
                      <a:pt x="54" y="24"/>
                    </a:lnTo>
                    <a:lnTo>
                      <a:pt x="55" y="24"/>
                    </a:lnTo>
                    <a:lnTo>
                      <a:pt x="55" y="25"/>
                    </a:lnTo>
                    <a:lnTo>
                      <a:pt x="55" y="25"/>
                    </a:lnTo>
                    <a:lnTo>
                      <a:pt x="55" y="25"/>
                    </a:lnTo>
                    <a:lnTo>
                      <a:pt x="56" y="25"/>
                    </a:lnTo>
                    <a:lnTo>
                      <a:pt x="56" y="25"/>
                    </a:lnTo>
                    <a:lnTo>
                      <a:pt x="57" y="26"/>
                    </a:lnTo>
                    <a:lnTo>
                      <a:pt x="58" y="26"/>
                    </a:lnTo>
                    <a:lnTo>
                      <a:pt x="59" y="26"/>
                    </a:lnTo>
                    <a:lnTo>
                      <a:pt x="60" y="27"/>
                    </a:lnTo>
                    <a:lnTo>
                      <a:pt x="60" y="27"/>
                    </a:lnTo>
                    <a:lnTo>
                      <a:pt x="61" y="28"/>
                    </a:lnTo>
                    <a:lnTo>
                      <a:pt x="62" y="28"/>
                    </a:lnTo>
                    <a:lnTo>
                      <a:pt x="63" y="29"/>
                    </a:lnTo>
                    <a:lnTo>
                      <a:pt x="63" y="29"/>
                    </a:lnTo>
                    <a:lnTo>
                      <a:pt x="64" y="30"/>
                    </a:lnTo>
                    <a:lnTo>
                      <a:pt x="64" y="30"/>
                    </a:lnTo>
                    <a:lnTo>
                      <a:pt x="65" y="31"/>
                    </a:lnTo>
                    <a:lnTo>
                      <a:pt x="66" y="31"/>
                    </a:lnTo>
                    <a:lnTo>
                      <a:pt x="67" y="32"/>
                    </a:lnTo>
                    <a:lnTo>
                      <a:pt x="67" y="32"/>
                    </a:lnTo>
                    <a:lnTo>
                      <a:pt x="67" y="32"/>
                    </a:lnTo>
                    <a:lnTo>
                      <a:pt x="68" y="33"/>
                    </a:lnTo>
                    <a:lnTo>
                      <a:pt x="68" y="33"/>
                    </a:lnTo>
                    <a:lnTo>
                      <a:pt x="69" y="33"/>
                    </a:lnTo>
                    <a:lnTo>
                      <a:pt x="69" y="34"/>
                    </a:lnTo>
                    <a:lnTo>
                      <a:pt x="70" y="34"/>
                    </a:lnTo>
                    <a:lnTo>
                      <a:pt x="70" y="34"/>
                    </a:lnTo>
                    <a:lnTo>
                      <a:pt x="70" y="35"/>
                    </a:lnTo>
                    <a:lnTo>
                      <a:pt x="71" y="35"/>
                    </a:lnTo>
                    <a:lnTo>
                      <a:pt x="71" y="35"/>
                    </a:lnTo>
                    <a:lnTo>
                      <a:pt x="72" y="35"/>
                    </a:lnTo>
                    <a:lnTo>
                      <a:pt x="72" y="35"/>
                    </a:lnTo>
                    <a:lnTo>
                      <a:pt x="72" y="36"/>
                    </a:lnTo>
                    <a:lnTo>
                      <a:pt x="72" y="36"/>
                    </a:lnTo>
                    <a:lnTo>
                      <a:pt x="72" y="36"/>
                    </a:lnTo>
                    <a:lnTo>
                      <a:pt x="73" y="37"/>
                    </a:lnTo>
                    <a:lnTo>
                      <a:pt x="73" y="37"/>
                    </a:lnTo>
                    <a:lnTo>
                      <a:pt x="74" y="37"/>
                    </a:lnTo>
                    <a:lnTo>
                      <a:pt x="74" y="38"/>
                    </a:lnTo>
                    <a:lnTo>
                      <a:pt x="74" y="38"/>
                    </a:lnTo>
                    <a:lnTo>
                      <a:pt x="75" y="39"/>
                    </a:lnTo>
                    <a:lnTo>
                      <a:pt x="75" y="39"/>
                    </a:lnTo>
                    <a:lnTo>
                      <a:pt x="76" y="40"/>
                    </a:lnTo>
                    <a:lnTo>
                      <a:pt x="76" y="40"/>
                    </a:lnTo>
                    <a:lnTo>
                      <a:pt x="77" y="40"/>
                    </a:lnTo>
                    <a:lnTo>
                      <a:pt x="77" y="41"/>
                    </a:lnTo>
                    <a:lnTo>
                      <a:pt x="77" y="41"/>
                    </a:lnTo>
                    <a:lnTo>
                      <a:pt x="78" y="42"/>
                    </a:lnTo>
                    <a:lnTo>
                      <a:pt x="78" y="42"/>
                    </a:lnTo>
                    <a:lnTo>
                      <a:pt x="79" y="43"/>
                    </a:lnTo>
                    <a:lnTo>
                      <a:pt x="79" y="43"/>
                    </a:lnTo>
                    <a:lnTo>
                      <a:pt x="79" y="44"/>
                    </a:lnTo>
                    <a:lnTo>
                      <a:pt x="80" y="44"/>
                    </a:lnTo>
                    <a:lnTo>
                      <a:pt x="81" y="45"/>
                    </a:lnTo>
                    <a:lnTo>
                      <a:pt x="82" y="46"/>
                    </a:lnTo>
                    <a:lnTo>
                      <a:pt x="82" y="47"/>
                    </a:lnTo>
                    <a:lnTo>
                      <a:pt x="82" y="47"/>
                    </a:lnTo>
                    <a:lnTo>
                      <a:pt x="82" y="47"/>
                    </a:lnTo>
                    <a:lnTo>
                      <a:pt x="83" y="48"/>
                    </a:lnTo>
                    <a:lnTo>
                      <a:pt x="84" y="49"/>
                    </a:lnTo>
                    <a:lnTo>
                      <a:pt x="84" y="50"/>
                    </a:lnTo>
                    <a:lnTo>
                      <a:pt x="85" y="51"/>
                    </a:lnTo>
                    <a:lnTo>
                      <a:pt x="86" y="52"/>
                    </a:lnTo>
                    <a:lnTo>
                      <a:pt x="87" y="53"/>
                    </a:lnTo>
                    <a:lnTo>
                      <a:pt x="87" y="54"/>
                    </a:lnTo>
                    <a:lnTo>
                      <a:pt x="88" y="54"/>
                    </a:lnTo>
                    <a:lnTo>
                      <a:pt x="89" y="55"/>
                    </a:lnTo>
                    <a:lnTo>
                      <a:pt x="89" y="56"/>
                    </a:lnTo>
                    <a:lnTo>
                      <a:pt x="90" y="57"/>
                    </a:lnTo>
                    <a:lnTo>
                      <a:pt x="91" y="58"/>
                    </a:lnTo>
                    <a:lnTo>
                      <a:pt x="91" y="59"/>
                    </a:lnTo>
                    <a:lnTo>
                      <a:pt x="92" y="61"/>
                    </a:lnTo>
                    <a:lnTo>
                      <a:pt x="93" y="63"/>
                    </a:lnTo>
                    <a:lnTo>
                      <a:pt x="95" y="64"/>
                    </a:lnTo>
                    <a:lnTo>
                      <a:pt x="96" y="66"/>
                    </a:lnTo>
                    <a:lnTo>
                      <a:pt x="96" y="66"/>
                    </a:lnTo>
                    <a:lnTo>
                      <a:pt x="97" y="67"/>
                    </a:lnTo>
                    <a:lnTo>
                      <a:pt x="100" y="71"/>
                    </a:lnTo>
                    <a:lnTo>
                      <a:pt x="100" y="72"/>
                    </a:lnTo>
                    <a:lnTo>
                      <a:pt x="101" y="72"/>
                    </a:lnTo>
                    <a:lnTo>
                      <a:pt x="101" y="73"/>
                    </a:lnTo>
                    <a:lnTo>
                      <a:pt x="101" y="73"/>
                    </a:lnTo>
                    <a:lnTo>
                      <a:pt x="101" y="73"/>
                    </a:lnTo>
                    <a:lnTo>
                      <a:pt x="101" y="74"/>
                    </a:lnTo>
                    <a:lnTo>
                      <a:pt x="101" y="74"/>
                    </a:lnTo>
                    <a:lnTo>
                      <a:pt x="102" y="75"/>
                    </a:lnTo>
                    <a:lnTo>
                      <a:pt x="102" y="75"/>
                    </a:lnTo>
                    <a:lnTo>
                      <a:pt x="102" y="76"/>
                    </a:lnTo>
                    <a:lnTo>
                      <a:pt x="103" y="77"/>
                    </a:lnTo>
                    <a:lnTo>
                      <a:pt x="103" y="77"/>
                    </a:lnTo>
                    <a:lnTo>
                      <a:pt x="103" y="78"/>
                    </a:lnTo>
                    <a:lnTo>
                      <a:pt x="104" y="78"/>
                    </a:lnTo>
                    <a:lnTo>
                      <a:pt x="104" y="79"/>
                    </a:lnTo>
                    <a:lnTo>
                      <a:pt x="104" y="80"/>
                    </a:lnTo>
                    <a:lnTo>
                      <a:pt x="104" y="80"/>
                    </a:lnTo>
                    <a:lnTo>
                      <a:pt x="105" y="81"/>
                    </a:lnTo>
                    <a:lnTo>
                      <a:pt x="105" y="81"/>
                    </a:lnTo>
                    <a:lnTo>
                      <a:pt x="105" y="82"/>
                    </a:lnTo>
                    <a:lnTo>
                      <a:pt x="105" y="82"/>
                    </a:lnTo>
                    <a:lnTo>
                      <a:pt x="106" y="83"/>
                    </a:lnTo>
                    <a:lnTo>
                      <a:pt x="106" y="83"/>
                    </a:lnTo>
                    <a:lnTo>
                      <a:pt x="106" y="83"/>
                    </a:lnTo>
                    <a:lnTo>
                      <a:pt x="106" y="83"/>
                    </a:lnTo>
                    <a:lnTo>
                      <a:pt x="106" y="84"/>
                    </a:lnTo>
                    <a:lnTo>
                      <a:pt x="106" y="84"/>
                    </a:lnTo>
                    <a:lnTo>
                      <a:pt x="107" y="85"/>
                    </a:lnTo>
                    <a:lnTo>
                      <a:pt x="107" y="86"/>
                    </a:lnTo>
                    <a:lnTo>
                      <a:pt x="107" y="86"/>
                    </a:lnTo>
                    <a:lnTo>
                      <a:pt x="107" y="87"/>
                    </a:lnTo>
                    <a:lnTo>
                      <a:pt x="107" y="88"/>
                    </a:lnTo>
                    <a:lnTo>
                      <a:pt x="107" y="88"/>
                    </a:lnTo>
                    <a:lnTo>
                      <a:pt x="107" y="89"/>
                    </a:lnTo>
                    <a:lnTo>
                      <a:pt x="108" y="90"/>
                    </a:lnTo>
                    <a:lnTo>
                      <a:pt x="108" y="90"/>
                    </a:lnTo>
                    <a:lnTo>
                      <a:pt x="108" y="91"/>
                    </a:lnTo>
                    <a:lnTo>
                      <a:pt x="108" y="91"/>
                    </a:lnTo>
                    <a:lnTo>
                      <a:pt x="108" y="92"/>
                    </a:lnTo>
                    <a:lnTo>
                      <a:pt x="108" y="92"/>
                    </a:lnTo>
                    <a:lnTo>
                      <a:pt x="108" y="92"/>
                    </a:lnTo>
                    <a:lnTo>
                      <a:pt x="108" y="93"/>
                    </a:lnTo>
                    <a:lnTo>
                      <a:pt x="108" y="94"/>
                    </a:lnTo>
                    <a:lnTo>
                      <a:pt x="108" y="95"/>
                    </a:lnTo>
                    <a:lnTo>
                      <a:pt x="108" y="95"/>
                    </a:lnTo>
                    <a:lnTo>
                      <a:pt x="108" y="96"/>
                    </a:lnTo>
                    <a:lnTo>
                      <a:pt x="108" y="97"/>
                    </a:lnTo>
                    <a:lnTo>
                      <a:pt x="108" y="97"/>
                    </a:lnTo>
                    <a:lnTo>
                      <a:pt x="108" y="98"/>
                    </a:lnTo>
                    <a:lnTo>
                      <a:pt x="108" y="99"/>
                    </a:lnTo>
                    <a:lnTo>
                      <a:pt x="107" y="100"/>
                    </a:lnTo>
                    <a:lnTo>
                      <a:pt x="107" y="100"/>
                    </a:lnTo>
                    <a:lnTo>
                      <a:pt x="107" y="101"/>
                    </a:lnTo>
                    <a:lnTo>
                      <a:pt x="107" y="102"/>
                    </a:lnTo>
                    <a:lnTo>
                      <a:pt x="107" y="102"/>
                    </a:lnTo>
                    <a:lnTo>
                      <a:pt x="107" y="102"/>
                    </a:lnTo>
                    <a:lnTo>
                      <a:pt x="106" y="102"/>
                    </a:lnTo>
                    <a:lnTo>
                      <a:pt x="106" y="103"/>
                    </a:lnTo>
                    <a:lnTo>
                      <a:pt x="106" y="104"/>
                    </a:lnTo>
                    <a:lnTo>
                      <a:pt x="106" y="105"/>
                    </a:lnTo>
                    <a:lnTo>
                      <a:pt x="105" y="105"/>
                    </a:lnTo>
                    <a:lnTo>
                      <a:pt x="105" y="106"/>
                    </a:lnTo>
                    <a:lnTo>
                      <a:pt x="104" y="107"/>
                    </a:lnTo>
                    <a:lnTo>
                      <a:pt x="104" y="107"/>
                    </a:lnTo>
                    <a:lnTo>
                      <a:pt x="104" y="108"/>
                    </a:lnTo>
                    <a:lnTo>
                      <a:pt x="103" y="109"/>
                    </a:lnTo>
                    <a:lnTo>
                      <a:pt x="103" y="110"/>
                    </a:lnTo>
                    <a:lnTo>
                      <a:pt x="102" y="110"/>
                    </a:lnTo>
                    <a:lnTo>
                      <a:pt x="101" y="111"/>
                    </a:lnTo>
                    <a:lnTo>
                      <a:pt x="101" y="112"/>
                    </a:lnTo>
                    <a:lnTo>
                      <a:pt x="101" y="112"/>
                    </a:lnTo>
                    <a:lnTo>
                      <a:pt x="101" y="112"/>
                    </a:lnTo>
                    <a:lnTo>
                      <a:pt x="100" y="112"/>
                    </a:lnTo>
                    <a:lnTo>
                      <a:pt x="99" y="113"/>
                    </a:lnTo>
                    <a:lnTo>
                      <a:pt x="99" y="113"/>
                    </a:lnTo>
                    <a:lnTo>
                      <a:pt x="98" y="114"/>
                    </a:lnTo>
                    <a:lnTo>
                      <a:pt x="97" y="114"/>
                    </a:lnTo>
                    <a:lnTo>
                      <a:pt x="97" y="115"/>
                    </a:lnTo>
                    <a:lnTo>
                      <a:pt x="96" y="115"/>
                    </a:lnTo>
                    <a:lnTo>
                      <a:pt x="95" y="116"/>
                    </a:lnTo>
                    <a:lnTo>
                      <a:pt x="95" y="116"/>
                    </a:lnTo>
                    <a:lnTo>
                      <a:pt x="94" y="116"/>
                    </a:lnTo>
                    <a:lnTo>
                      <a:pt x="93" y="117"/>
                    </a:lnTo>
                    <a:lnTo>
                      <a:pt x="92" y="117"/>
                    </a:lnTo>
                    <a:lnTo>
                      <a:pt x="92" y="117"/>
                    </a:lnTo>
                    <a:lnTo>
                      <a:pt x="91" y="117"/>
                    </a:lnTo>
                    <a:lnTo>
                      <a:pt x="91" y="118"/>
                    </a:lnTo>
                    <a:lnTo>
                      <a:pt x="91" y="118"/>
                    </a:lnTo>
                    <a:lnTo>
                      <a:pt x="91" y="118"/>
                    </a:lnTo>
                    <a:lnTo>
                      <a:pt x="91" y="119"/>
                    </a:lnTo>
                    <a:lnTo>
                      <a:pt x="91" y="120"/>
                    </a:lnTo>
                    <a:lnTo>
                      <a:pt x="91" y="120"/>
                    </a:lnTo>
                    <a:lnTo>
                      <a:pt x="90" y="121"/>
                    </a:lnTo>
                    <a:lnTo>
                      <a:pt x="90" y="121"/>
                    </a:lnTo>
                    <a:lnTo>
                      <a:pt x="90" y="121"/>
                    </a:lnTo>
                    <a:lnTo>
                      <a:pt x="90" y="122"/>
                    </a:lnTo>
                    <a:lnTo>
                      <a:pt x="89" y="122"/>
                    </a:lnTo>
                    <a:lnTo>
                      <a:pt x="89" y="123"/>
                    </a:lnTo>
                    <a:lnTo>
                      <a:pt x="89" y="123"/>
                    </a:lnTo>
                    <a:lnTo>
                      <a:pt x="88" y="124"/>
                    </a:lnTo>
                    <a:lnTo>
                      <a:pt x="87" y="125"/>
                    </a:lnTo>
                    <a:lnTo>
                      <a:pt x="87" y="125"/>
                    </a:lnTo>
                    <a:lnTo>
                      <a:pt x="86" y="126"/>
                    </a:lnTo>
                    <a:lnTo>
                      <a:pt x="86" y="127"/>
                    </a:lnTo>
                    <a:lnTo>
                      <a:pt x="85" y="127"/>
                    </a:lnTo>
                    <a:lnTo>
                      <a:pt x="84" y="128"/>
                    </a:lnTo>
                    <a:lnTo>
                      <a:pt x="84" y="128"/>
                    </a:lnTo>
                    <a:lnTo>
                      <a:pt x="83" y="129"/>
                    </a:lnTo>
                    <a:lnTo>
                      <a:pt x="82" y="129"/>
                    </a:lnTo>
                    <a:lnTo>
                      <a:pt x="82" y="130"/>
                    </a:lnTo>
                    <a:lnTo>
                      <a:pt x="82" y="130"/>
                    </a:lnTo>
                    <a:lnTo>
                      <a:pt x="81" y="131"/>
                    </a:lnTo>
                    <a:lnTo>
                      <a:pt x="80" y="131"/>
                    </a:lnTo>
                    <a:lnTo>
                      <a:pt x="79" y="131"/>
                    </a:lnTo>
                    <a:lnTo>
                      <a:pt x="78" y="131"/>
                    </a:lnTo>
                    <a:lnTo>
                      <a:pt x="78" y="131"/>
                    </a:lnTo>
                    <a:lnTo>
                      <a:pt x="77" y="131"/>
                    </a:lnTo>
                    <a:lnTo>
                      <a:pt x="76" y="131"/>
                    </a:lnTo>
                    <a:lnTo>
                      <a:pt x="75" y="132"/>
                    </a:lnTo>
                    <a:lnTo>
                      <a:pt x="74" y="132"/>
                    </a:lnTo>
                    <a:lnTo>
                      <a:pt x="73" y="132"/>
                    </a:lnTo>
                    <a:lnTo>
                      <a:pt x="73" y="132"/>
                    </a:lnTo>
                    <a:lnTo>
                      <a:pt x="72" y="132"/>
                    </a:lnTo>
                    <a:lnTo>
                      <a:pt x="72" y="132"/>
                    </a:lnTo>
                    <a:lnTo>
                      <a:pt x="71" y="132"/>
                    </a:lnTo>
                    <a:lnTo>
                      <a:pt x="70" y="133"/>
                    </a:lnTo>
                    <a:lnTo>
                      <a:pt x="69" y="133"/>
                    </a:lnTo>
                    <a:lnTo>
                      <a:pt x="69" y="133"/>
                    </a:lnTo>
                    <a:lnTo>
                      <a:pt x="68" y="133"/>
                    </a:lnTo>
                    <a:lnTo>
                      <a:pt x="67" y="133"/>
                    </a:lnTo>
                    <a:lnTo>
                      <a:pt x="66" y="133"/>
                    </a:lnTo>
                    <a:lnTo>
                      <a:pt x="65" y="133"/>
                    </a:lnTo>
                    <a:lnTo>
                      <a:pt x="64" y="133"/>
                    </a:lnTo>
                    <a:lnTo>
                      <a:pt x="63" y="132"/>
                    </a:lnTo>
                    <a:lnTo>
                      <a:pt x="63" y="132"/>
                    </a:lnTo>
                    <a:lnTo>
                      <a:pt x="63" y="132"/>
                    </a:lnTo>
                    <a:lnTo>
                      <a:pt x="62" y="132"/>
                    </a:lnTo>
                    <a:lnTo>
                      <a:pt x="61" y="132"/>
                    </a:lnTo>
                    <a:lnTo>
                      <a:pt x="60" y="132"/>
                    </a:lnTo>
                    <a:lnTo>
                      <a:pt x="59" y="132"/>
                    </a:lnTo>
                    <a:lnTo>
                      <a:pt x="59" y="132"/>
                    </a:lnTo>
                    <a:lnTo>
                      <a:pt x="58" y="131"/>
                    </a:lnTo>
                    <a:lnTo>
                      <a:pt x="57" y="131"/>
                    </a:lnTo>
                    <a:lnTo>
                      <a:pt x="56" y="131"/>
                    </a:lnTo>
                    <a:lnTo>
                      <a:pt x="56" y="131"/>
                    </a:lnTo>
                    <a:lnTo>
                      <a:pt x="55" y="131"/>
                    </a:lnTo>
                    <a:lnTo>
                      <a:pt x="54" y="131"/>
                    </a:lnTo>
                    <a:lnTo>
                      <a:pt x="53" y="131"/>
                    </a:lnTo>
                    <a:lnTo>
                      <a:pt x="53" y="131"/>
                    </a:lnTo>
                    <a:lnTo>
                      <a:pt x="53" y="130"/>
                    </a:lnTo>
                    <a:lnTo>
                      <a:pt x="52" y="130"/>
                    </a:lnTo>
                    <a:lnTo>
                      <a:pt x="51" y="130"/>
                    </a:lnTo>
                    <a:lnTo>
                      <a:pt x="51" y="129"/>
                    </a:lnTo>
                    <a:lnTo>
                      <a:pt x="50" y="129"/>
                    </a:lnTo>
                    <a:lnTo>
                      <a:pt x="49" y="129"/>
                    </a:lnTo>
                    <a:lnTo>
                      <a:pt x="49" y="128"/>
                    </a:lnTo>
                    <a:lnTo>
                      <a:pt x="48" y="128"/>
                    </a:lnTo>
                    <a:lnTo>
                      <a:pt x="47" y="127"/>
                    </a:lnTo>
                    <a:lnTo>
                      <a:pt x="47" y="127"/>
                    </a:lnTo>
                    <a:lnTo>
                      <a:pt x="46" y="127"/>
                    </a:lnTo>
                    <a:lnTo>
                      <a:pt x="45" y="126"/>
                    </a:lnTo>
                    <a:lnTo>
                      <a:pt x="45" y="126"/>
                    </a:lnTo>
                    <a:lnTo>
                      <a:pt x="44" y="125"/>
                    </a:lnTo>
                    <a:lnTo>
                      <a:pt x="43" y="125"/>
                    </a:lnTo>
                    <a:lnTo>
                      <a:pt x="43" y="125"/>
                    </a:lnTo>
                    <a:lnTo>
                      <a:pt x="43" y="124"/>
                    </a:lnTo>
                    <a:lnTo>
                      <a:pt x="43" y="124"/>
                    </a:lnTo>
                    <a:lnTo>
                      <a:pt x="43" y="123"/>
                    </a:lnTo>
                    <a:lnTo>
                      <a:pt x="42" y="123"/>
                    </a:lnTo>
                    <a:lnTo>
                      <a:pt x="42" y="122"/>
                    </a:lnTo>
                    <a:lnTo>
                      <a:pt x="41" y="122"/>
                    </a:lnTo>
                    <a:lnTo>
                      <a:pt x="41" y="121"/>
                    </a:lnTo>
                    <a:lnTo>
                      <a:pt x="40" y="121"/>
                    </a:lnTo>
                    <a:lnTo>
                      <a:pt x="40" y="121"/>
                    </a:lnTo>
                    <a:lnTo>
                      <a:pt x="39" y="121"/>
                    </a:lnTo>
                    <a:lnTo>
                      <a:pt x="39" y="120"/>
                    </a:lnTo>
                    <a:lnTo>
                      <a:pt x="38" y="120"/>
                    </a:lnTo>
                    <a:lnTo>
                      <a:pt x="38" y="119"/>
                    </a:lnTo>
                    <a:lnTo>
                      <a:pt x="37" y="119"/>
                    </a:lnTo>
                    <a:lnTo>
                      <a:pt x="37" y="118"/>
                    </a:lnTo>
                    <a:lnTo>
                      <a:pt x="36" y="118"/>
                    </a:lnTo>
                    <a:lnTo>
                      <a:pt x="36" y="117"/>
                    </a:lnTo>
                    <a:lnTo>
                      <a:pt x="35" y="116"/>
                    </a:lnTo>
                    <a:lnTo>
                      <a:pt x="35" y="116"/>
                    </a:lnTo>
                    <a:lnTo>
                      <a:pt x="34" y="115"/>
                    </a:lnTo>
                    <a:lnTo>
                      <a:pt x="34" y="115"/>
                    </a:lnTo>
                    <a:lnTo>
                      <a:pt x="34" y="114"/>
                    </a:lnTo>
                    <a:lnTo>
                      <a:pt x="34" y="113"/>
                    </a:lnTo>
                    <a:lnTo>
                      <a:pt x="34" y="113"/>
                    </a:lnTo>
                    <a:lnTo>
                      <a:pt x="33" y="112"/>
                    </a:lnTo>
                    <a:lnTo>
                      <a:pt x="33" y="112"/>
                    </a:lnTo>
                    <a:lnTo>
                      <a:pt x="33" y="112"/>
                    </a:lnTo>
                    <a:lnTo>
                      <a:pt x="32" y="111"/>
                    </a:lnTo>
                    <a:lnTo>
                      <a:pt x="32" y="111"/>
                    </a:lnTo>
                    <a:lnTo>
                      <a:pt x="31" y="110"/>
                    </a:lnTo>
                    <a:lnTo>
                      <a:pt x="31" y="110"/>
                    </a:lnTo>
                    <a:lnTo>
                      <a:pt x="31" y="109"/>
                    </a:lnTo>
                    <a:lnTo>
                      <a:pt x="30" y="108"/>
                    </a:lnTo>
                    <a:lnTo>
                      <a:pt x="30" y="108"/>
                    </a:lnTo>
                    <a:lnTo>
                      <a:pt x="30" y="107"/>
                    </a:lnTo>
                    <a:lnTo>
                      <a:pt x="29" y="107"/>
                    </a:lnTo>
                    <a:lnTo>
                      <a:pt x="29" y="106"/>
                    </a:lnTo>
                    <a:lnTo>
                      <a:pt x="29" y="105"/>
                    </a:lnTo>
                    <a:lnTo>
                      <a:pt x="28" y="105"/>
                    </a:lnTo>
                    <a:lnTo>
                      <a:pt x="28" y="104"/>
                    </a:lnTo>
                    <a:lnTo>
                      <a:pt x="28" y="103"/>
                    </a:lnTo>
                    <a:lnTo>
                      <a:pt x="27" y="103"/>
                    </a:lnTo>
                    <a:lnTo>
                      <a:pt x="27" y="102"/>
                    </a:lnTo>
                    <a:lnTo>
                      <a:pt x="27" y="102"/>
                    </a:lnTo>
                    <a:lnTo>
                      <a:pt x="26" y="102"/>
                    </a:lnTo>
                    <a:lnTo>
                      <a:pt x="26" y="101"/>
                    </a:lnTo>
                    <a:lnTo>
                      <a:pt x="26" y="101"/>
                    </a:lnTo>
                    <a:lnTo>
                      <a:pt x="25" y="100"/>
                    </a:lnTo>
                    <a:lnTo>
                      <a:pt x="25" y="99"/>
                    </a:lnTo>
                    <a:lnTo>
                      <a:pt x="25" y="99"/>
                    </a:lnTo>
                    <a:lnTo>
                      <a:pt x="24" y="98"/>
                    </a:lnTo>
                    <a:lnTo>
                      <a:pt x="24" y="97"/>
                    </a:lnTo>
                    <a:lnTo>
                      <a:pt x="24" y="97"/>
                    </a:lnTo>
                    <a:lnTo>
                      <a:pt x="24" y="96"/>
                    </a:lnTo>
                    <a:lnTo>
                      <a:pt x="24" y="95"/>
                    </a:lnTo>
                    <a:lnTo>
                      <a:pt x="24" y="94"/>
                    </a:lnTo>
                    <a:lnTo>
                      <a:pt x="23" y="93"/>
                    </a:lnTo>
                    <a:lnTo>
                      <a:pt x="22" y="92"/>
                    </a:lnTo>
                    <a:lnTo>
                      <a:pt x="22" y="91"/>
                    </a:lnTo>
                    <a:lnTo>
                      <a:pt x="21" y="89"/>
                    </a:lnTo>
                    <a:lnTo>
                      <a:pt x="21" y="88"/>
                    </a:lnTo>
                    <a:lnTo>
                      <a:pt x="20" y="87"/>
                    </a:lnTo>
                    <a:lnTo>
                      <a:pt x="20" y="85"/>
                    </a:lnTo>
                    <a:lnTo>
                      <a:pt x="19" y="84"/>
                    </a:lnTo>
                    <a:lnTo>
                      <a:pt x="19" y="83"/>
                    </a:lnTo>
                    <a:lnTo>
                      <a:pt x="19" y="83"/>
                    </a:lnTo>
                    <a:lnTo>
                      <a:pt x="18" y="82"/>
                    </a:lnTo>
                    <a:lnTo>
                      <a:pt x="18" y="81"/>
                    </a:lnTo>
                    <a:lnTo>
                      <a:pt x="17" y="79"/>
                    </a:lnTo>
                    <a:lnTo>
                      <a:pt x="17" y="78"/>
                    </a:lnTo>
                    <a:lnTo>
                      <a:pt x="16" y="77"/>
                    </a:lnTo>
                    <a:lnTo>
                      <a:pt x="15" y="75"/>
                    </a:lnTo>
                    <a:lnTo>
                      <a:pt x="15" y="74"/>
                    </a:lnTo>
                    <a:lnTo>
                      <a:pt x="15" y="73"/>
                    </a:lnTo>
                    <a:lnTo>
                      <a:pt x="15" y="72"/>
                    </a:lnTo>
                    <a:lnTo>
                      <a:pt x="14" y="71"/>
                    </a:lnTo>
                    <a:lnTo>
                      <a:pt x="14" y="69"/>
                    </a:lnTo>
                    <a:lnTo>
                      <a:pt x="13" y="68"/>
                    </a:lnTo>
                    <a:lnTo>
                      <a:pt x="13" y="67"/>
                    </a:lnTo>
                    <a:lnTo>
                      <a:pt x="12" y="65"/>
                    </a:lnTo>
                    <a:lnTo>
                      <a:pt x="12" y="64"/>
                    </a:lnTo>
                    <a:lnTo>
                      <a:pt x="12" y="64"/>
                    </a:lnTo>
                    <a:lnTo>
                      <a:pt x="12" y="63"/>
                    </a:lnTo>
                    <a:lnTo>
                      <a:pt x="11" y="62"/>
                    </a:lnTo>
                    <a:lnTo>
                      <a:pt x="11" y="61"/>
                    </a:lnTo>
                    <a:lnTo>
                      <a:pt x="10" y="59"/>
                    </a:lnTo>
                    <a:lnTo>
                      <a:pt x="10" y="58"/>
                    </a:lnTo>
                    <a:lnTo>
                      <a:pt x="9" y="57"/>
                    </a:lnTo>
                    <a:lnTo>
                      <a:pt x="9" y="55"/>
                    </a:lnTo>
                    <a:lnTo>
                      <a:pt x="9" y="54"/>
                    </a:lnTo>
                    <a:lnTo>
                      <a:pt x="8" y="53"/>
                    </a:lnTo>
                    <a:lnTo>
                      <a:pt x="8" y="52"/>
                    </a:lnTo>
                    <a:lnTo>
                      <a:pt x="7" y="51"/>
                    </a:lnTo>
                    <a:lnTo>
                      <a:pt x="7" y="50"/>
                    </a:lnTo>
                    <a:lnTo>
                      <a:pt x="7" y="48"/>
                    </a:lnTo>
                    <a:lnTo>
                      <a:pt x="6" y="47"/>
                    </a:lnTo>
                    <a:lnTo>
                      <a:pt x="6" y="45"/>
                    </a:lnTo>
                    <a:lnTo>
                      <a:pt x="6" y="44"/>
                    </a:lnTo>
                    <a:lnTo>
                      <a:pt x="5" y="43"/>
                    </a:lnTo>
                    <a:lnTo>
                      <a:pt x="5" y="40"/>
                    </a:lnTo>
                    <a:lnTo>
                      <a:pt x="5" y="38"/>
                    </a:lnTo>
                    <a:lnTo>
                      <a:pt x="5" y="35"/>
                    </a:lnTo>
                    <a:lnTo>
                      <a:pt x="5" y="34"/>
                    </a:lnTo>
                    <a:lnTo>
                      <a:pt x="4" y="32"/>
                    </a:lnTo>
                    <a:lnTo>
                      <a:pt x="4" y="29"/>
                    </a:lnTo>
                    <a:lnTo>
                      <a:pt x="4" y="27"/>
                    </a:lnTo>
                    <a:lnTo>
                      <a:pt x="3" y="24"/>
                    </a:lnTo>
                    <a:lnTo>
                      <a:pt x="2" y="22"/>
                    </a:lnTo>
                    <a:lnTo>
                      <a:pt x="2" y="21"/>
                    </a:lnTo>
                    <a:lnTo>
                      <a:pt x="2" y="19"/>
                    </a:lnTo>
                    <a:lnTo>
                      <a:pt x="1" y="17"/>
                    </a:lnTo>
                    <a:lnTo>
                      <a:pt x="1" y="16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1" y="6"/>
                    </a:lnTo>
                    <a:lnTo>
                      <a:pt x="6" y="1"/>
                    </a:lnTo>
                    <a:lnTo>
                      <a:pt x="6" y="0"/>
                    </a:lnTo>
                    <a:lnTo>
                      <a:pt x="15" y="1"/>
                    </a:lnTo>
                    <a:lnTo>
                      <a:pt x="15" y="1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C8EF5C42-233A-A150-840D-AB6ACABD3FFF}"/>
                </a:ext>
              </a:extLst>
            </p:cNvPr>
            <p:cNvGrpSpPr/>
            <p:nvPr/>
          </p:nvGrpSpPr>
          <p:grpSpPr>
            <a:xfrm>
              <a:off x="5700713" y="3195369"/>
              <a:ext cx="789782" cy="163512"/>
              <a:chOff x="5700713" y="3195369"/>
              <a:chExt cx="789782" cy="163512"/>
            </a:xfrm>
          </p:grpSpPr>
          <p:sp>
            <p:nvSpPr>
              <p:cNvPr id="78" name="椭圆 77">
                <a:extLst>
                  <a:ext uri="{FF2B5EF4-FFF2-40B4-BE49-F238E27FC236}">
                    <a16:creationId xmlns:a16="http://schemas.microsoft.com/office/drawing/2014/main" id="{16E850E9-D5A0-26E6-7A16-C0EFDD1DB13D}"/>
                  </a:ext>
                </a:extLst>
              </p:cNvPr>
              <p:cNvSpPr/>
              <p:nvPr/>
            </p:nvSpPr>
            <p:spPr>
              <a:xfrm>
                <a:off x="6014244" y="3195369"/>
                <a:ext cx="163512" cy="163512"/>
              </a:xfrm>
              <a:prstGeom prst="ellipse">
                <a:avLst/>
              </a:prstGeom>
              <a:noFill/>
              <a:ln w="38100">
                <a:solidFill>
                  <a:srgbClr val="6C8B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id="{D326693C-37ED-A4C9-E535-164DB603B5B2}"/>
                  </a:ext>
                </a:extLst>
              </p:cNvPr>
              <p:cNvSpPr/>
              <p:nvPr/>
            </p:nvSpPr>
            <p:spPr>
              <a:xfrm>
                <a:off x="5700713" y="3239026"/>
                <a:ext cx="76198" cy="76198"/>
              </a:xfrm>
              <a:prstGeom prst="ellipse">
                <a:avLst/>
              </a:prstGeom>
              <a:solidFill>
                <a:srgbClr val="6C8B5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椭圆 81">
                <a:extLst>
                  <a:ext uri="{FF2B5EF4-FFF2-40B4-BE49-F238E27FC236}">
                    <a16:creationId xmlns:a16="http://schemas.microsoft.com/office/drawing/2014/main" id="{18CE1900-B86E-3A1C-2422-9F4AE5DCA502}"/>
                  </a:ext>
                </a:extLst>
              </p:cNvPr>
              <p:cNvSpPr/>
              <p:nvPr/>
            </p:nvSpPr>
            <p:spPr>
              <a:xfrm>
                <a:off x="6414297" y="3239026"/>
                <a:ext cx="76198" cy="76198"/>
              </a:xfrm>
              <a:prstGeom prst="ellipse">
                <a:avLst/>
              </a:prstGeom>
              <a:solidFill>
                <a:srgbClr val="6C8B5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A53F1192-B86E-A93C-CCD5-82F2316E9695}"/>
              </a:ext>
            </a:extLst>
          </p:cNvPr>
          <p:cNvGrpSpPr/>
          <p:nvPr/>
        </p:nvGrpSpPr>
        <p:grpSpPr>
          <a:xfrm>
            <a:off x="3557791" y="1311972"/>
            <a:ext cx="5073244" cy="1148830"/>
            <a:chOff x="3530600" y="908293"/>
            <a:chExt cx="5073244" cy="1148830"/>
          </a:xfrm>
        </p:grpSpPr>
        <p:pic>
          <p:nvPicPr>
            <p:cNvPr id="90" name="图片 89">
              <a:extLst>
                <a:ext uri="{FF2B5EF4-FFF2-40B4-BE49-F238E27FC236}">
                  <a16:creationId xmlns:a16="http://schemas.microsoft.com/office/drawing/2014/main" id="{495A5576-129B-061F-0CA6-6FB2363DA85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067263" y="908293"/>
              <a:ext cx="1536581" cy="1148830"/>
            </a:xfrm>
            <a:prstGeom prst="rect">
              <a:avLst/>
            </a:prstGeom>
          </p:spPr>
        </p:pic>
        <p:pic>
          <p:nvPicPr>
            <p:cNvPr id="91" name="图片 90">
              <a:extLst>
                <a:ext uri="{FF2B5EF4-FFF2-40B4-BE49-F238E27FC236}">
                  <a16:creationId xmlns:a16="http://schemas.microsoft.com/office/drawing/2014/main" id="{BB099A18-A751-341E-A8F5-82FEB4D5516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3530600" y="908293"/>
              <a:ext cx="1536582" cy="1148830"/>
            </a:xfrm>
            <a:prstGeom prst="rect">
              <a:avLst/>
            </a:prstGeom>
          </p:spPr>
        </p:pic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FF12305D-D2D4-1473-ED8D-88F7C929D35B}"/>
              </a:ext>
            </a:extLst>
          </p:cNvPr>
          <p:cNvGrpSpPr/>
          <p:nvPr/>
        </p:nvGrpSpPr>
        <p:grpSpPr>
          <a:xfrm>
            <a:off x="4397375" y="2781668"/>
            <a:ext cx="3397250" cy="469900"/>
            <a:chOff x="2379661" y="2333993"/>
            <a:chExt cx="3397250" cy="469900"/>
          </a:xfrm>
        </p:grpSpPr>
        <p:sp>
          <p:nvSpPr>
            <p:cNvPr id="93" name="矩形: 圆角 92">
              <a:extLst>
                <a:ext uri="{FF2B5EF4-FFF2-40B4-BE49-F238E27FC236}">
                  <a16:creationId xmlns:a16="http://schemas.microsoft.com/office/drawing/2014/main" id="{34C99B92-A78A-389C-54F5-C5E5C67BFB63}"/>
                </a:ext>
              </a:extLst>
            </p:cNvPr>
            <p:cNvSpPr/>
            <p:nvPr/>
          </p:nvSpPr>
          <p:spPr>
            <a:xfrm>
              <a:off x="2379661" y="2333993"/>
              <a:ext cx="3397250" cy="469900"/>
            </a:xfrm>
            <a:prstGeom prst="roundRect">
              <a:avLst>
                <a:gd name="adj" fmla="val 50000"/>
              </a:avLst>
            </a:prstGeom>
            <a:blipFill dpi="0" rotWithShape="1">
              <a:blip r:embed="rId4">
                <a:alphaModFix amt="41000"/>
              </a:blip>
              <a:srcRect/>
              <a:tile tx="0" ty="0" sx="100000" sy="100000" flip="none" algn="tl"/>
            </a:blipFill>
            <a:ln>
              <a:solidFill>
                <a:srgbClr val="6C8B5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20FCFCCD-1CD1-7BE8-93A4-76C4B691F842}"/>
                </a:ext>
              </a:extLst>
            </p:cNvPr>
            <p:cNvSpPr txBox="1"/>
            <p:nvPr/>
          </p:nvSpPr>
          <p:spPr>
            <a:xfrm>
              <a:off x="2813111" y="2414491"/>
              <a:ext cx="25303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r>
                <a:rPr lang="zh-CN" altLang="en-US" sz="1600" dirty="0">
                  <a:solidFill>
                    <a:srgbClr val="6C8B5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单击此处添加标题文本</a:t>
              </a:r>
            </a:p>
          </p:txBody>
        </p:sp>
      </p:grpSp>
      <p:sp>
        <p:nvSpPr>
          <p:cNvPr id="53" name="文本框 52">
            <a:extLst>
              <a:ext uri="{FF2B5EF4-FFF2-40B4-BE49-F238E27FC236}">
                <a16:creationId xmlns:a16="http://schemas.microsoft.com/office/drawing/2014/main" id="{A0FD02D2-B0FC-E790-BE3C-5B128A55B945}"/>
              </a:ext>
            </a:extLst>
          </p:cNvPr>
          <p:cNvSpPr txBox="1"/>
          <p:nvPr/>
        </p:nvSpPr>
        <p:spPr>
          <a:xfrm>
            <a:off x="5499100" y="2066175"/>
            <a:ext cx="11938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dirty="0">
                <a:solidFill>
                  <a:srgbClr val="6C8B50"/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</a:rPr>
              <a:t>PART</a:t>
            </a:r>
            <a:endParaRPr lang="zh-CN" altLang="en-US" dirty="0">
              <a:solidFill>
                <a:srgbClr val="6C8B50"/>
              </a:solidFill>
              <a:latin typeface="HarmonyOS Sans SC Light" panose="00000400000000000000" pitchFamily="2" charset="-122"/>
              <a:ea typeface="HarmonyOS Sans SC Light" panose="00000400000000000000" pitchFamily="2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59494A1A-F37C-7A85-3ABB-FAEB2E5E30E9}"/>
              </a:ext>
            </a:extLst>
          </p:cNvPr>
          <p:cNvSpPr txBox="1"/>
          <p:nvPr/>
        </p:nvSpPr>
        <p:spPr>
          <a:xfrm>
            <a:off x="2501103" y="4213368"/>
            <a:ext cx="7189794" cy="89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rgbClr val="6C8B5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 </a:t>
            </a:r>
            <a:r>
              <a:rPr lang="en-US" altLang="zh-CN" sz="1200" dirty="0">
                <a:solidFill>
                  <a:srgbClr val="6C8B5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1200" dirty="0">
                <a:solidFill>
                  <a:srgbClr val="6C8B5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模板网，幻灯片 演示模板及素材免费下载！</a:t>
            </a:r>
            <a:r>
              <a:rPr lang="en-US" altLang="zh-CN" sz="1200" dirty="0">
                <a:solidFill>
                  <a:srgbClr val="6C8B5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1200" dirty="0">
                <a:solidFill>
                  <a:srgbClr val="6C8B5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 板网 唯一访问网址：</a:t>
            </a:r>
            <a:r>
              <a:rPr lang="en-US" altLang="zh-CN" sz="1200" dirty="0">
                <a:solidFill>
                  <a:srgbClr val="6C8B5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 .51pptmoban.com</a:t>
            </a:r>
            <a:endParaRPr lang="zh-CN" altLang="en-US" sz="1200" dirty="0">
              <a:solidFill>
                <a:srgbClr val="6C8B50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08720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" name="组合 91">
            <a:extLst>
              <a:ext uri="{FF2B5EF4-FFF2-40B4-BE49-F238E27FC236}">
                <a16:creationId xmlns:a16="http://schemas.microsoft.com/office/drawing/2014/main" id="{A53F1192-B86E-A93C-CCD5-82F2316E9695}"/>
              </a:ext>
            </a:extLst>
          </p:cNvPr>
          <p:cNvGrpSpPr/>
          <p:nvPr/>
        </p:nvGrpSpPr>
        <p:grpSpPr>
          <a:xfrm>
            <a:off x="2383493" y="-267676"/>
            <a:ext cx="7307404" cy="1148830"/>
            <a:chOff x="3530600" y="908293"/>
            <a:chExt cx="7307404" cy="1148830"/>
          </a:xfrm>
        </p:grpSpPr>
        <p:pic>
          <p:nvPicPr>
            <p:cNvPr id="90" name="图片 89">
              <a:extLst>
                <a:ext uri="{FF2B5EF4-FFF2-40B4-BE49-F238E27FC236}">
                  <a16:creationId xmlns:a16="http://schemas.microsoft.com/office/drawing/2014/main" id="{495A5576-129B-061F-0CA6-6FB2363DA85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301423" y="908293"/>
              <a:ext cx="1536581" cy="1148830"/>
            </a:xfrm>
            <a:prstGeom prst="rect">
              <a:avLst/>
            </a:prstGeom>
          </p:spPr>
        </p:pic>
        <p:pic>
          <p:nvPicPr>
            <p:cNvPr id="91" name="图片 90">
              <a:extLst>
                <a:ext uri="{FF2B5EF4-FFF2-40B4-BE49-F238E27FC236}">
                  <a16:creationId xmlns:a16="http://schemas.microsoft.com/office/drawing/2014/main" id="{BB099A18-A751-341E-A8F5-82FEB4D5516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3530600" y="908293"/>
              <a:ext cx="1536582" cy="1148830"/>
            </a:xfrm>
            <a:prstGeom prst="rect">
              <a:avLst/>
            </a:prstGeom>
          </p:spPr>
        </p:pic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FF12305D-D2D4-1473-ED8D-88F7C929D35B}"/>
              </a:ext>
            </a:extLst>
          </p:cNvPr>
          <p:cNvGrpSpPr/>
          <p:nvPr/>
        </p:nvGrpSpPr>
        <p:grpSpPr>
          <a:xfrm>
            <a:off x="4397375" y="309641"/>
            <a:ext cx="3397250" cy="646331"/>
            <a:chOff x="2379661" y="2236938"/>
            <a:chExt cx="3397250" cy="646331"/>
          </a:xfrm>
        </p:grpSpPr>
        <p:sp>
          <p:nvSpPr>
            <p:cNvPr id="93" name="矩形: 圆角 92">
              <a:extLst>
                <a:ext uri="{FF2B5EF4-FFF2-40B4-BE49-F238E27FC236}">
                  <a16:creationId xmlns:a16="http://schemas.microsoft.com/office/drawing/2014/main" id="{34C99B92-A78A-389C-54F5-C5E5C67BFB63}"/>
                </a:ext>
              </a:extLst>
            </p:cNvPr>
            <p:cNvSpPr/>
            <p:nvPr/>
          </p:nvSpPr>
          <p:spPr>
            <a:xfrm>
              <a:off x="2379661" y="2333993"/>
              <a:ext cx="3397250" cy="469900"/>
            </a:xfrm>
            <a:prstGeom prst="roundRect">
              <a:avLst>
                <a:gd name="adj" fmla="val 50000"/>
              </a:avLst>
            </a:prstGeom>
            <a:blipFill dpi="0" rotWithShape="1">
              <a:blip r:embed="rId4">
                <a:alphaModFix amt="41000"/>
              </a:blip>
              <a:srcRect/>
              <a:tile tx="0" ty="0" sx="100000" sy="100000" flip="none" algn="tl"/>
            </a:blipFill>
            <a:ln>
              <a:solidFill>
                <a:srgbClr val="6C8B5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20FCFCCD-1CD1-7BE8-93A4-76C4B691F842}"/>
                </a:ext>
              </a:extLst>
            </p:cNvPr>
            <p:cNvSpPr txBox="1"/>
            <p:nvPr/>
          </p:nvSpPr>
          <p:spPr>
            <a:xfrm>
              <a:off x="3208463" y="2420841"/>
              <a:ext cx="25303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rgbClr val="6C8B5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单击此处添加标题文本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11544BF7-1169-7392-00EC-2C3945540086}"/>
                </a:ext>
              </a:extLst>
            </p:cNvPr>
            <p:cNvSpPr txBox="1"/>
            <p:nvPr/>
          </p:nvSpPr>
          <p:spPr>
            <a:xfrm>
              <a:off x="2626625" y="2236938"/>
              <a:ext cx="54373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rgbClr val="6C8B50"/>
                  </a:solidFill>
                  <a:latin typeface="包图小白体" panose="02010601030101010101" pitchFamily="2" charset="-122"/>
                  <a:ea typeface="包图小白体" panose="02010601030101010101" pitchFamily="2" charset="-122"/>
                </a:rPr>
                <a:t>01</a:t>
              </a:r>
              <a:endParaRPr lang="zh-CN" altLang="en-US" sz="3600" dirty="0">
                <a:solidFill>
                  <a:srgbClr val="6C8B50"/>
                </a:solidFill>
                <a:latin typeface="包图小白体" panose="02010601030101010101" pitchFamily="2" charset="-122"/>
                <a:ea typeface="包图小白体" panose="02010601030101010101" pitchFamily="2" charset="-122"/>
              </a:endParaRPr>
            </a:p>
          </p:txBody>
        </p:sp>
      </p:grpSp>
      <p:sp>
        <p:nvSpPr>
          <p:cNvPr id="2" name="Shape 1452">
            <a:extLst>
              <a:ext uri="{FF2B5EF4-FFF2-40B4-BE49-F238E27FC236}">
                <a16:creationId xmlns:a16="http://schemas.microsoft.com/office/drawing/2014/main" id="{79344B13-E04D-D034-A217-D0797C4E7E76}"/>
              </a:ext>
            </a:extLst>
          </p:cNvPr>
          <p:cNvSpPr/>
          <p:nvPr/>
        </p:nvSpPr>
        <p:spPr>
          <a:xfrm>
            <a:off x="874713" y="2734043"/>
            <a:ext cx="2417940" cy="2754755"/>
          </a:xfrm>
          <a:prstGeom prst="roundRect">
            <a:avLst>
              <a:gd name="adj" fmla="val 6924"/>
            </a:avLst>
          </a:prstGeom>
          <a:blipFill dpi="0" rotWithShape="1">
            <a:blip r:embed="rId4">
              <a:alphaModFix amt="41000"/>
            </a:blip>
            <a:srcRect/>
            <a:stretch>
              <a:fillRect/>
            </a:stretch>
          </a:blipFill>
          <a:ln>
            <a:solidFill>
              <a:srgbClr val="6C8B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3" name="Shape 1454">
            <a:extLst>
              <a:ext uri="{FF2B5EF4-FFF2-40B4-BE49-F238E27FC236}">
                <a16:creationId xmlns:a16="http://schemas.microsoft.com/office/drawing/2014/main" id="{05E598F5-3ADE-24D3-951E-13F6F0F198E0}"/>
              </a:ext>
            </a:extLst>
          </p:cNvPr>
          <p:cNvSpPr/>
          <p:nvPr/>
        </p:nvSpPr>
        <p:spPr>
          <a:xfrm>
            <a:off x="3561053" y="2734043"/>
            <a:ext cx="2417942" cy="2754755"/>
          </a:xfrm>
          <a:prstGeom prst="roundRect">
            <a:avLst>
              <a:gd name="adj" fmla="val 6924"/>
            </a:avLst>
          </a:prstGeom>
          <a:blipFill dpi="0" rotWithShape="1">
            <a:blip r:embed="rId4">
              <a:alphaModFix amt="41000"/>
            </a:blip>
            <a:srcRect/>
            <a:stretch>
              <a:fillRect/>
            </a:stretch>
          </a:blipFill>
          <a:ln>
            <a:solidFill>
              <a:srgbClr val="6C8B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6" name="Shape 1456">
            <a:extLst>
              <a:ext uri="{FF2B5EF4-FFF2-40B4-BE49-F238E27FC236}">
                <a16:creationId xmlns:a16="http://schemas.microsoft.com/office/drawing/2014/main" id="{4E7D2F7D-6357-4687-A38B-077B9B9D2FF2}"/>
              </a:ext>
            </a:extLst>
          </p:cNvPr>
          <p:cNvSpPr/>
          <p:nvPr/>
        </p:nvSpPr>
        <p:spPr>
          <a:xfrm>
            <a:off x="6225831" y="2734043"/>
            <a:ext cx="2417942" cy="2754755"/>
          </a:xfrm>
          <a:prstGeom prst="roundRect">
            <a:avLst>
              <a:gd name="adj" fmla="val 6924"/>
            </a:avLst>
          </a:prstGeom>
          <a:blipFill dpi="0" rotWithShape="1">
            <a:blip r:embed="rId4">
              <a:alphaModFix amt="41000"/>
            </a:blip>
            <a:srcRect/>
            <a:stretch>
              <a:fillRect/>
            </a:stretch>
          </a:blipFill>
          <a:ln>
            <a:solidFill>
              <a:srgbClr val="6C8B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7" name="Shape 1458">
            <a:extLst>
              <a:ext uri="{FF2B5EF4-FFF2-40B4-BE49-F238E27FC236}">
                <a16:creationId xmlns:a16="http://schemas.microsoft.com/office/drawing/2014/main" id="{A19EC186-06A3-D160-185D-3DB44353362C}"/>
              </a:ext>
            </a:extLst>
          </p:cNvPr>
          <p:cNvSpPr/>
          <p:nvPr/>
        </p:nvSpPr>
        <p:spPr>
          <a:xfrm>
            <a:off x="8912172" y="2734043"/>
            <a:ext cx="2417942" cy="2754755"/>
          </a:xfrm>
          <a:prstGeom prst="roundRect">
            <a:avLst>
              <a:gd name="adj" fmla="val 6924"/>
            </a:avLst>
          </a:prstGeom>
          <a:blipFill dpi="0" rotWithShape="1">
            <a:blip r:embed="rId4">
              <a:alphaModFix amt="41000"/>
            </a:blip>
            <a:srcRect/>
            <a:stretch>
              <a:fillRect/>
            </a:stretch>
          </a:blipFill>
          <a:ln>
            <a:solidFill>
              <a:srgbClr val="6C8B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8" name="Shape 1460">
            <a:extLst>
              <a:ext uri="{FF2B5EF4-FFF2-40B4-BE49-F238E27FC236}">
                <a16:creationId xmlns:a16="http://schemas.microsoft.com/office/drawing/2014/main" id="{FC41AAEE-8CA4-90C0-FBC6-1CCAF87DC6A2}"/>
              </a:ext>
            </a:extLst>
          </p:cNvPr>
          <p:cNvSpPr/>
          <p:nvPr/>
        </p:nvSpPr>
        <p:spPr>
          <a:xfrm>
            <a:off x="1193722" y="1849236"/>
            <a:ext cx="1779920" cy="17799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>
            <a:noFill/>
            <a:miter lim="400000"/>
          </a:ln>
          <a:effectLst/>
        </p:spPr>
        <p:txBody>
          <a:bodyPr wrap="square" lIns="20090" tIns="20090" rIns="20090" bIns="20090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83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9" name="Group 20">
            <a:extLst>
              <a:ext uri="{FF2B5EF4-FFF2-40B4-BE49-F238E27FC236}">
                <a16:creationId xmlns:a16="http://schemas.microsoft.com/office/drawing/2014/main" id="{BADB6335-E0BE-9D74-6404-4EA821BC20E9}"/>
              </a:ext>
            </a:extLst>
          </p:cNvPr>
          <p:cNvGrpSpPr/>
          <p:nvPr/>
        </p:nvGrpSpPr>
        <p:grpSpPr>
          <a:xfrm>
            <a:off x="1117544" y="1891664"/>
            <a:ext cx="499886" cy="499886"/>
            <a:chOff x="1369087" y="2088729"/>
            <a:chExt cx="474017" cy="474016"/>
          </a:xfrm>
        </p:grpSpPr>
        <p:sp>
          <p:nvSpPr>
            <p:cNvPr id="10" name="Shape 1463">
              <a:extLst>
                <a:ext uri="{FF2B5EF4-FFF2-40B4-BE49-F238E27FC236}">
                  <a16:creationId xmlns:a16="http://schemas.microsoft.com/office/drawing/2014/main" id="{CB717532-E79A-2F75-63DE-F1F4E892D485}"/>
                </a:ext>
              </a:extLst>
            </p:cNvPr>
            <p:cNvSpPr/>
            <p:nvPr/>
          </p:nvSpPr>
          <p:spPr>
            <a:xfrm>
              <a:off x="1369087" y="2088729"/>
              <a:ext cx="474017" cy="4740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6C8B50"/>
            </a:solidFill>
            <a:ln w="12700">
              <a:miter lim="400000"/>
            </a:ln>
          </p:spPr>
          <p:txBody>
            <a:bodyPr lIns="26787" tIns="26787" rIns="26787" bIns="26787" anchor="ctr"/>
            <a:lstStyle/>
            <a:p>
              <a:pPr lvl="0">
                <a:lnSpc>
                  <a:spcPct val="120000"/>
                </a:lnSpc>
              </a:pPr>
              <a:endParaRPr sz="183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Shape 1464">
              <a:extLst>
                <a:ext uri="{FF2B5EF4-FFF2-40B4-BE49-F238E27FC236}">
                  <a16:creationId xmlns:a16="http://schemas.microsoft.com/office/drawing/2014/main" id="{1E224130-25D8-5AD5-B478-3E3212F8E5B5}"/>
                </a:ext>
              </a:extLst>
            </p:cNvPr>
            <p:cNvSpPr/>
            <p:nvPr/>
          </p:nvSpPr>
          <p:spPr>
            <a:xfrm>
              <a:off x="1477567" y="2232573"/>
              <a:ext cx="231656" cy="1863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00" h="21363" extrusionOk="0">
                  <a:moveTo>
                    <a:pt x="7274" y="21020"/>
                  </a:moveTo>
                  <a:cubicBezTo>
                    <a:pt x="7274" y="21376"/>
                    <a:pt x="7435" y="21475"/>
                    <a:pt x="7659" y="21222"/>
                  </a:cubicBezTo>
                  <a:cubicBezTo>
                    <a:pt x="7951" y="20894"/>
                    <a:pt x="10973" y="17529"/>
                    <a:pt x="10973" y="17529"/>
                  </a:cubicBezTo>
                  <a:lnTo>
                    <a:pt x="7274" y="15153"/>
                  </a:lnTo>
                  <a:cubicBezTo>
                    <a:pt x="7274" y="15153"/>
                    <a:pt x="7274" y="21020"/>
                    <a:pt x="7274" y="21020"/>
                  </a:cubicBezTo>
                  <a:close/>
                  <a:moveTo>
                    <a:pt x="20812" y="50"/>
                  </a:moveTo>
                  <a:cubicBezTo>
                    <a:pt x="20412" y="224"/>
                    <a:pt x="667" y="8860"/>
                    <a:pt x="277" y="9030"/>
                  </a:cubicBezTo>
                  <a:cubicBezTo>
                    <a:pt x="-53" y="9174"/>
                    <a:pt x="-126" y="9528"/>
                    <a:pt x="266" y="9723"/>
                  </a:cubicBezTo>
                  <a:cubicBezTo>
                    <a:pt x="733" y="9955"/>
                    <a:pt x="4681" y="11919"/>
                    <a:pt x="4681" y="11919"/>
                  </a:cubicBezTo>
                  <a:lnTo>
                    <a:pt x="4681" y="11919"/>
                  </a:lnTo>
                  <a:lnTo>
                    <a:pt x="7298" y="13221"/>
                  </a:lnTo>
                  <a:cubicBezTo>
                    <a:pt x="7298" y="13221"/>
                    <a:pt x="19903" y="1732"/>
                    <a:pt x="20073" y="1577"/>
                  </a:cubicBezTo>
                  <a:cubicBezTo>
                    <a:pt x="20246" y="1420"/>
                    <a:pt x="20443" y="1713"/>
                    <a:pt x="20319" y="1881"/>
                  </a:cubicBezTo>
                  <a:cubicBezTo>
                    <a:pt x="20194" y="2050"/>
                    <a:pt x="11163" y="14170"/>
                    <a:pt x="11163" y="14170"/>
                  </a:cubicBezTo>
                  <a:cubicBezTo>
                    <a:pt x="11163" y="14170"/>
                    <a:pt x="11163" y="14170"/>
                    <a:pt x="11163" y="14171"/>
                  </a:cubicBezTo>
                  <a:lnTo>
                    <a:pt x="10637" y="14898"/>
                  </a:lnTo>
                  <a:lnTo>
                    <a:pt x="11333" y="15363"/>
                  </a:lnTo>
                  <a:lnTo>
                    <a:pt x="11333" y="15363"/>
                  </a:lnTo>
                  <a:cubicBezTo>
                    <a:pt x="11333" y="15363"/>
                    <a:pt x="16742" y="18976"/>
                    <a:pt x="17127" y="19234"/>
                  </a:cubicBezTo>
                  <a:cubicBezTo>
                    <a:pt x="17464" y="19459"/>
                    <a:pt x="17904" y="19272"/>
                    <a:pt x="18001" y="18750"/>
                  </a:cubicBezTo>
                  <a:cubicBezTo>
                    <a:pt x="18117" y="18135"/>
                    <a:pt x="21310" y="1052"/>
                    <a:pt x="21382" y="671"/>
                  </a:cubicBezTo>
                  <a:cubicBezTo>
                    <a:pt x="21474" y="177"/>
                    <a:pt x="21211" y="-125"/>
                    <a:pt x="20812" y="5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lnSpc>
                  <a:spcPct val="120000"/>
                </a:lnSpc>
              </a:pPr>
              <a:endParaRPr sz="183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2" name="Shape 1465">
            <a:extLst>
              <a:ext uri="{FF2B5EF4-FFF2-40B4-BE49-F238E27FC236}">
                <a16:creationId xmlns:a16="http://schemas.microsoft.com/office/drawing/2014/main" id="{F77E8B53-AF3B-FE9A-00E9-F3E0D5A8A33D}"/>
              </a:ext>
            </a:extLst>
          </p:cNvPr>
          <p:cNvSpPr/>
          <p:nvPr/>
        </p:nvSpPr>
        <p:spPr>
          <a:xfrm>
            <a:off x="3880065" y="1849236"/>
            <a:ext cx="1779920" cy="17799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>
            <a:noFill/>
            <a:miter lim="400000"/>
          </a:ln>
          <a:effectLst/>
        </p:spPr>
        <p:txBody>
          <a:bodyPr wrap="square" lIns="20090" tIns="20090" rIns="20090" bIns="20090" numCol="1" anchor="ctr">
            <a:noAutofit/>
          </a:bodyPr>
          <a:lstStyle/>
          <a:p>
            <a:pPr>
              <a:lnSpc>
                <a:spcPct val="120000"/>
              </a:lnSpc>
            </a:pPr>
            <a:endParaRPr sz="183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Shape 1468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46BB2C69-2EC4-35C1-F917-83F26A4B392E}"/>
              </a:ext>
            </a:extLst>
          </p:cNvPr>
          <p:cNvSpPr/>
          <p:nvPr/>
        </p:nvSpPr>
        <p:spPr>
          <a:xfrm>
            <a:off x="6563687" y="1849379"/>
            <a:ext cx="1776273" cy="17762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blipFill dpi="0"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>
            <a:noFill/>
            <a:miter lim="400000"/>
          </a:ln>
          <a:effectLst/>
        </p:spPr>
        <p:txBody>
          <a:bodyPr wrap="square" lIns="20090" tIns="20090" rIns="20090" bIns="20090" numCol="1" anchor="ctr">
            <a:noAutofit/>
          </a:bodyPr>
          <a:lstStyle/>
          <a:p>
            <a:pPr>
              <a:lnSpc>
                <a:spcPct val="120000"/>
              </a:lnSpc>
            </a:pPr>
            <a:endParaRPr sz="183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Shape 1471">
            <a:extLst>
              <a:ext uri="{FF2B5EF4-FFF2-40B4-BE49-F238E27FC236}">
                <a16:creationId xmlns:a16="http://schemas.microsoft.com/office/drawing/2014/main" id="{789E3AFB-298E-D6AD-C657-BC4C0A0888B0}"/>
              </a:ext>
            </a:extLst>
          </p:cNvPr>
          <p:cNvSpPr/>
          <p:nvPr/>
        </p:nvSpPr>
        <p:spPr>
          <a:xfrm>
            <a:off x="9254573" y="1851057"/>
            <a:ext cx="1776273" cy="17762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blipFill dpi="0"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>
            <a:noFill/>
            <a:miter lim="400000"/>
          </a:ln>
          <a:effectLst/>
        </p:spPr>
        <p:txBody>
          <a:bodyPr wrap="square" lIns="20090" tIns="20090" rIns="20090" bIns="20090" numCol="1" anchor="ctr">
            <a:noAutofit/>
          </a:bodyPr>
          <a:lstStyle/>
          <a:p>
            <a:pPr>
              <a:lnSpc>
                <a:spcPct val="120000"/>
              </a:lnSpc>
            </a:pPr>
            <a:endParaRPr sz="183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5" name="Group 32">
            <a:extLst>
              <a:ext uri="{FF2B5EF4-FFF2-40B4-BE49-F238E27FC236}">
                <a16:creationId xmlns:a16="http://schemas.microsoft.com/office/drawing/2014/main" id="{BDD85B2B-7723-0C9E-BE26-17954B9E3570}"/>
              </a:ext>
            </a:extLst>
          </p:cNvPr>
          <p:cNvGrpSpPr/>
          <p:nvPr/>
        </p:nvGrpSpPr>
        <p:grpSpPr>
          <a:xfrm>
            <a:off x="3793523" y="1891662"/>
            <a:ext cx="499886" cy="499886"/>
            <a:chOff x="3906591" y="2088732"/>
            <a:chExt cx="474017" cy="474017"/>
          </a:xfrm>
        </p:grpSpPr>
        <p:sp>
          <p:nvSpPr>
            <p:cNvPr id="16" name="Shape 1474">
              <a:extLst>
                <a:ext uri="{FF2B5EF4-FFF2-40B4-BE49-F238E27FC236}">
                  <a16:creationId xmlns:a16="http://schemas.microsoft.com/office/drawing/2014/main" id="{F947BD84-0769-E38E-06FB-68DDB280F94B}"/>
                </a:ext>
              </a:extLst>
            </p:cNvPr>
            <p:cNvSpPr/>
            <p:nvPr/>
          </p:nvSpPr>
          <p:spPr>
            <a:xfrm>
              <a:off x="3906591" y="2088732"/>
              <a:ext cx="474017" cy="4740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637E89"/>
            </a:solidFill>
            <a:ln w="12700">
              <a:miter lim="400000"/>
            </a:ln>
          </p:spPr>
          <p:txBody>
            <a:bodyPr lIns="26787" tIns="26787" rIns="26787" bIns="26787" anchor="ctr"/>
            <a:lstStyle/>
            <a:p>
              <a:pPr lvl="0">
                <a:lnSpc>
                  <a:spcPct val="120000"/>
                </a:lnSpc>
              </a:pPr>
              <a:endParaRPr sz="183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7" name="Group 1479">
              <a:extLst>
                <a:ext uri="{FF2B5EF4-FFF2-40B4-BE49-F238E27FC236}">
                  <a16:creationId xmlns:a16="http://schemas.microsoft.com/office/drawing/2014/main" id="{431345C3-1E07-527B-1FE5-F65AF55EF3B4}"/>
                </a:ext>
              </a:extLst>
            </p:cNvPr>
            <p:cNvGrpSpPr/>
            <p:nvPr/>
          </p:nvGrpSpPr>
          <p:grpSpPr>
            <a:xfrm>
              <a:off x="4031314" y="2211790"/>
              <a:ext cx="199171" cy="186335"/>
              <a:chOff x="0" y="0"/>
              <a:chExt cx="398340" cy="372667"/>
            </a:xfrm>
          </p:grpSpPr>
          <p:sp>
            <p:nvSpPr>
              <p:cNvPr id="18" name="Shape 1477">
                <a:extLst>
                  <a:ext uri="{FF2B5EF4-FFF2-40B4-BE49-F238E27FC236}">
                    <a16:creationId xmlns:a16="http://schemas.microsoft.com/office/drawing/2014/main" id="{B375557E-8B7D-56B7-39B5-A4887E16D41F}"/>
                  </a:ext>
                </a:extLst>
              </p:cNvPr>
              <p:cNvSpPr/>
              <p:nvPr/>
            </p:nvSpPr>
            <p:spPr>
              <a:xfrm>
                <a:off x="0" y="0"/>
                <a:ext cx="346395" cy="24198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74" h="21420" extrusionOk="0">
                    <a:moveTo>
                      <a:pt x="21474" y="11049"/>
                    </a:moveTo>
                    <a:lnTo>
                      <a:pt x="18909" y="958"/>
                    </a:lnTo>
                    <a:cubicBezTo>
                      <a:pt x="18720" y="217"/>
                      <a:pt x="18164" y="-180"/>
                      <a:pt x="17669" y="79"/>
                    </a:cubicBezTo>
                    <a:lnTo>
                      <a:pt x="618" y="8962"/>
                    </a:lnTo>
                    <a:cubicBezTo>
                      <a:pt x="123" y="9221"/>
                      <a:pt x="-126" y="10036"/>
                      <a:pt x="64" y="10782"/>
                    </a:cubicBezTo>
                    <a:lnTo>
                      <a:pt x="2769" y="21420"/>
                    </a:lnTo>
                    <a:lnTo>
                      <a:pt x="2769" y="15715"/>
                    </a:lnTo>
                    <a:cubicBezTo>
                      <a:pt x="2769" y="13145"/>
                      <a:pt x="4209" y="11049"/>
                      <a:pt x="5979" y="11049"/>
                    </a:cubicBezTo>
                    <a:lnTo>
                      <a:pt x="10484" y="11049"/>
                    </a:lnTo>
                    <a:lnTo>
                      <a:pt x="15858" y="5663"/>
                    </a:lnTo>
                    <a:lnTo>
                      <a:pt x="18967" y="11049"/>
                    </a:lnTo>
                    <a:cubicBezTo>
                      <a:pt x="18967" y="11049"/>
                      <a:pt x="21474" y="11049"/>
                      <a:pt x="21474" y="11049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</a:pPr>
                <a:endParaRPr sz="183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" name="Shape 1478">
                <a:extLst>
                  <a:ext uri="{FF2B5EF4-FFF2-40B4-BE49-F238E27FC236}">
                    <a16:creationId xmlns:a16="http://schemas.microsoft.com/office/drawing/2014/main" id="{6DA3DC27-7111-786F-D77E-40D418A023D4}"/>
                  </a:ext>
                </a:extLst>
              </p:cNvPr>
              <p:cNvSpPr/>
              <p:nvPr/>
            </p:nvSpPr>
            <p:spPr>
              <a:xfrm>
                <a:off x="74826" y="149651"/>
                <a:ext cx="323515" cy="2230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571" y="0"/>
                    </a:moveTo>
                    <a:lnTo>
                      <a:pt x="1028" y="0"/>
                    </a:lnTo>
                    <a:cubicBezTo>
                      <a:pt x="460" y="0"/>
                      <a:pt x="0" y="708"/>
                      <a:pt x="0" y="1571"/>
                    </a:cubicBezTo>
                    <a:lnTo>
                      <a:pt x="0" y="20029"/>
                    </a:lnTo>
                    <a:cubicBezTo>
                      <a:pt x="0" y="20897"/>
                      <a:pt x="460" y="21600"/>
                      <a:pt x="1028" y="21600"/>
                    </a:cubicBezTo>
                    <a:lnTo>
                      <a:pt x="20571" y="21600"/>
                    </a:lnTo>
                    <a:cubicBezTo>
                      <a:pt x="21140" y="21600"/>
                      <a:pt x="21600" y="20897"/>
                      <a:pt x="21600" y="20029"/>
                    </a:cubicBezTo>
                    <a:lnTo>
                      <a:pt x="21600" y="1571"/>
                    </a:lnTo>
                    <a:cubicBezTo>
                      <a:pt x="21600" y="708"/>
                      <a:pt x="21140" y="0"/>
                      <a:pt x="2057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</a:pPr>
                <a:endParaRPr sz="183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0" name="Group 40">
            <a:extLst>
              <a:ext uri="{FF2B5EF4-FFF2-40B4-BE49-F238E27FC236}">
                <a16:creationId xmlns:a16="http://schemas.microsoft.com/office/drawing/2014/main" id="{4F06663A-3219-2DF5-A275-8A652EF4E598}"/>
              </a:ext>
            </a:extLst>
          </p:cNvPr>
          <p:cNvGrpSpPr/>
          <p:nvPr/>
        </p:nvGrpSpPr>
        <p:grpSpPr>
          <a:xfrm>
            <a:off x="9159579" y="1891663"/>
            <a:ext cx="499886" cy="499886"/>
            <a:chOff x="8994965" y="2088733"/>
            <a:chExt cx="474017" cy="474017"/>
          </a:xfrm>
        </p:grpSpPr>
        <p:sp>
          <p:nvSpPr>
            <p:cNvPr id="21" name="Shape 1476">
              <a:extLst>
                <a:ext uri="{FF2B5EF4-FFF2-40B4-BE49-F238E27FC236}">
                  <a16:creationId xmlns:a16="http://schemas.microsoft.com/office/drawing/2014/main" id="{857FFD2C-BD3A-129C-25B7-86CE11ABE61B}"/>
                </a:ext>
              </a:extLst>
            </p:cNvPr>
            <p:cNvSpPr/>
            <p:nvPr/>
          </p:nvSpPr>
          <p:spPr>
            <a:xfrm>
              <a:off x="8994965" y="2088733"/>
              <a:ext cx="474017" cy="4740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637E89"/>
            </a:solidFill>
            <a:ln w="12700">
              <a:miter lim="400000"/>
            </a:ln>
          </p:spPr>
          <p:txBody>
            <a:bodyPr lIns="26787" tIns="26787" rIns="26787" bIns="26787" anchor="ctr"/>
            <a:lstStyle/>
            <a:p>
              <a:pPr>
                <a:lnSpc>
                  <a:spcPct val="120000"/>
                </a:lnSpc>
              </a:pPr>
              <a:endParaRPr sz="183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Shape 1481">
              <a:extLst>
                <a:ext uri="{FF2B5EF4-FFF2-40B4-BE49-F238E27FC236}">
                  <a16:creationId xmlns:a16="http://schemas.microsoft.com/office/drawing/2014/main" id="{37408567-54F2-61FA-29B3-F7494B6B5C8B}"/>
                </a:ext>
              </a:extLst>
            </p:cNvPr>
            <p:cNvSpPr/>
            <p:nvPr/>
          </p:nvSpPr>
          <p:spPr>
            <a:xfrm>
              <a:off x="9132223" y="2211790"/>
              <a:ext cx="194606" cy="1863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913" y="16137"/>
                  </a:moveTo>
                  <a:cubicBezTo>
                    <a:pt x="14080" y="15059"/>
                    <a:pt x="13176" y="14150"/>
                    <a:pt x="13176" y="12203"/>
                  </a:cubicBezTo>
                  <a:cubicBezTo>
                    <a:pt x="13176" y="11034"/>
                    <a:pt x="14040" y="11415"/>
                    <a:pt x="14419" y="9274"/>
                  </a:cubicBezTo>
                  <a:cubicBezTo>
                    <a:pt x="14577" y="8387"/>
                    <a:pt x="15341" y="9261"/>
                    <a:pt x="15487" y="7233"/>
                  </a:cubicBezTo>
                  <a:cubicBezTo>
                    <a:pt x="15487" y="6425"/>
                    <a:pt x="15071" y="6224"/>
                    <a:pt x="15071" y="6224"/>
                  </a:cubicBezTo>
                  <a:cubicBezTo>
                    <a:pt x="15071" y="6224"/>
                    <a:pt x="15283" y="5028"/>
                    <a:pt x="15366" y="4109"/>
                  </a:cubicBezTo>
                  <a:cubicBezTo>
                    <a:pt x="15468" y="2962"/>
                    <a:pt x="14731" y="0"/>
                    <a:pt x="10800" y="0"/>
                  </a:cubicBezTo>
                  <a:cubicBezTo>
                    <a:pt x="6869" y="0"/>
                    <a:pt x="6131" y="2962"/>
                    <a:pt x="6234" y="4109"/>
                  </a:cubicBezTo>
                  <a:cubicBezTo>
                    <a:pt x="6317" y="5028"/>
                    <a:pt x="6529" y="6224"/>
                    <a:pt x="6529" y="6224"/>
                  </a:cubicBezTo>
                  <a:cubicBezTo>
                    <a:pt x="6529" y="6224"/>
                    <a:pt x="6113" y="6425"/>
                    <a:pt x="6113" y="7233"/>
                  </a:cubicBezTo>
                  <a:cubicBezTo>
                    <a:pt x="6258" y="9261"/>
                    <a:pt x="7022" y="8387"/>
                    <a:pt x="7179" y="9274"/>
                  </a:cubicBezTo>
                  <a:cubicBezTo>
                    <a:pt x="7560" y="11415"/>
                    <a:pt x="8424" y="11034"/>
                    <a:pt x="8424" y="12203"/>
                  </a:cubicBezTo>
                  <a:cubicBezTo>
                    <a:pt x="8424" y="14150"/>
                    <a:pt x="7520" y="15059"/>
                    <a:pt x="4687" y="16137"/>
                  </a:cubicBezTo>
                  <a:cubicBezTo>
                    <a:pt x="1846" y="17219"/>
                    <a:pt x="0" y="18321"/>
                    <a:pt x="0" y="19073"/>
                  </a:cubicBezTo>
                  <a:cubicBezTo>
                    <a:pt x="0" y="19825"/>
                    <a:pt x="0" y="21600"/>
                    <a:pt x="0" y="21600"/>
                  </a:cubicBezTo>
                  <a:lnTo>
                    <a:pt x="10800" y="21600"/>
                  </a:lnTo>
                  <a:lnTo>
                    <a:pt x="21600" y="21600"/>
                  </a:lnTo>
                  <a:cubicBezTo>
                    <a:pt x="21600" y="21600"/>
                    <a:pt x="21600" y="19825"/>
                    <a:pt x="21600" y="19073"/>
                  </a:cubicBezTo>
                  <a:cubicBezTo>
                    <a:pt x="21600" y="18321"/>
                    <a:pt x="19754" y="17219"/>
                    <a:pt x="16913" y="16137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lnSpc>
                  <a:spcPct val="120000"/>
                </a:lnSpc>
              </a:pPr>
              <a:endParaRPr sz="183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Shape 1475">
            <a:extLst>
              <a:ext uri="{FF2B5EF4-FFF2-40B4-BE49-F238E27FC236}">
                <a16:creationId xmlns:a16="http://schemas.microsoft.com/office/drawing/2014/main" id="{AE98F972-7160-D84F-B732-790EBDF61EB4}"/>
              </a:ext>
            </a:extLst>
          </p:cNvPr>
          <p:cNvSpPr/>
          <p:nvPr/>
        </p:nvSpPr>
        <p:spPr>
          <a:xfrm>
            <a:off x="6476551" y="1891662"/>
            <a:ext cx="499886" cy="4998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6C8B50"/>
          </a:solidFill>
          <a:ln w="12700">
            <a:miter lim="400000"/>
          </a:ln>
        </p:spPr>
        <p:txBody>
          <a:bodyPr lIns="26787" tIns="26787" rIns="26787" bIns="26787" anchor="ctr"/>
          <a:lstStyle/>
          <a:p>
            <a:pPr>
              <a:lnSpc>
                <a:spcPct val="120000"/>
              </a:lnSpc>
            </a:pPr>
            <a:endParaRPr sz="183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Shape 1480">
            <a:extLst>
              <a:ext uri="{FF2B5EF4-FFF2-40B4-BE49-F238E27FC236}">
                <a16:creationId xmlns:a16="http://schemas.microsoft.com/office/drawing/2014/main" id="{2B2739F8-1D7B-22B5-1B15-04B34E79144F}"/>
              </a:ext>
            </a:extLst>
          </p:cNvPr>
          <p:cNvSpPr/>
          <p:nvPr/>
        </p:nvSpPr>
        <p:spPr>
          <a:xfrm>
            <a:off x="6627896" y="2021437"/>
            <a:ext cx="196517" cy="1965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843" y="20435"/>
                </a:moveTo>
                <a:cubicBezTo>
                  <a:pt x="17964" y="20435"/>
                  <a:pt x="17252" y="19721"/>
                  <a:pt x="17252" y="18844"/>
                </a:cubicBezTo>
                <a:cubicBezTo>
                  <a:pt x="17252" y="17964"/>
                  <a:pt x="17964" y="17253"/>
                  <a:pt x="18843" y="17253"/>
                </a:cubicBezTo>
                <a:cubicBezTo>
                  <a:pt x="19721" y="17253"/>
                  <a:pt x="20434" y="17964"/>
                  <a:pt x="20434" y="18844"/>
                </a:cubicBezTo>
                <a:cubicBezTo>
                  <a:pt x="20434" y="19721"/>
                  <a:pt x="19721" y="20435"/>
                  <a:pt x="18843" y="20435"/>
                </a:cubicBezTo>
                <a:close/>
                <a:moveTo>
                  <a:pt x="12390" y="18844"/>
                </a:moveTo>
                <a:cubicBezTo>
                  <a:pt x="12390" y="19721"/>
                  <a:pt x="11679" y="20435"/>
                  <a:pt x="10801" y="20435"/>
                </a:cubicBezTo>
                <a:cubicBezTo>
                  <a:pt x="9922" y="20435"/>
                  <a:pt x="9210" y="19721"/>
                  <a:pt x="9210" y="18844"/>
                </a:cubicBezTo>
                <a:cubicBezTo>
                  <a:pt x="9210" y="17964"/>
                  <a:pt x="9922" y="17253"/>
                  <a:pt x="10801" y="17253"/>
                </a:cubicBezTo>
                <a:cubicBezTo>
                  <a:pt x="11679" y="17253"/>
                  <a:pt x="12390" y="17964"/>
                  <a:pt x="12390" y="18844"/>
                </a:cubicBezTo>
                <a:close/>
                <a:moveTo>
                  <a:pt x="9210" y="2756"/>
                </a:moveTo>
                <a:cubicBezTo>
                  <a:pt x="9210" y="1879"/>
                  <a:pt x="9922" y="1165"/>
                  <a:pt x="10801" y="1165"/>
                </a:cubicBezTo>
                <a:cubicBezTo>
                  <a:pt x="11679" y="1165"/>
                  <a:pt x="12390" y="1879"/>
                  <a:pt x="12390" y="2756"/>
                </a:cubicBezTo>
                <a:cubicBezTo>
                  <a:pt x="12390" y="3636"/>
                  <a:pt x="11679" y="4347"/>
                  <a:pt x="10801" y="4347"/>
                </a:cubicBezTo>
                <a:cubicBezTo>
                  <a:pt x="9922" y="4347"/>
                  <a:pt x="9210" y="3636"/>
                  <a:pt x="9210" y="2756"/>
                </a:cubicBezTo>
                <a:close/>
                <a:moveTo>
                  <a:pt x="4348" y="18844"/>
                </a:moveTo>
                <a:cubicBezTo>
                  <a:pt x="4348" y="19721"/>
                  <a:pt x="3636" y="20435"/>
                  <a:pt x="2757" y="20435"/>
                </a:cubicBezTo>
                <a:cubicBezTo>
                  <a:pt x="1879" y="20435"/>
                  <a:pt x="1168" y="19721"/>
                  <a:pt x="1168" y="18844"/>
                </a:cubicBezTo>
                <a:cubicBezTo>
                  <a:pt x="1168" y="17964"/>
                  <a:pt x="1879" y="17253"/>
                  <a:pt x="2757" y="17253"/>
                </a:cubicBezTo>
                <a:cubicBezTo>
                  <a:pt x="3636" y="17253"/>
                  <a:pt x="4348" y="17964"/>
                  <a:pt x="4348" y="18844"/>
                </a:cubicBezTo>
                <a:close/>
                <a:moveTo>
                  <a:pt x="19934" y="16312"/>
                </a:moveTo>
                <a:lnTo>
                  <a:pt x="19934" y="13672"/>
                </a:lnTo>
                <a:cubicBezTo>
                  <a:pt x="19934" y="12078"/>
                  <a:pt x="18879" y="9707"/>
                  <a:pt x="15971" y="9707"/>
                </a:cubicBezTo>
                <a:lnTo>
                  <a:pt x="13673" y="9707"/>
                </a:lnTo>
                <a:cubicBezTo>
                  <a:pt x="12050" y="9707"/>
                  <a:pt x="11899" y="8913"/>
                  <a:pt x="11892" y="8503"/>
                </a:cubicBezTo>
                <a:lnTo>
                  <a:pt x="11892" y="5288"/>
                </a:lnTo>
                <a:cubicBezTo>
                  <a:pt x="12872" y="4867"/>
                  <a:pt x="13558" y="3893"/>
                  <a:pt x="13558" y="2756"/>
                </a:cubicBezTo>
                <a:cubicBezTo>
                  <a:pt x="13558" y="1234"/>
                  <a:pt x="12323" y="0"/>
                  <a:pt x="10801" y="0"/>
                </a:cubicBezTo>
                <a:cubicBezTo>
                  <a:pt x="9277" y="0"/>
                  <a:pt x="8043" y="1234"/>
                  <a:pt x="8043" y="2756"/>
                </a:cubicBezTo>
                <a:cubicBezTo>
                  <a:pt x="8043" y="3893"/>
                  <a:pt x="8730" y="4867"/>
                  <a:pt x="9709" y="5288"/>
                </a:cubicBezTo>
                <a:lnTo>
                  <a:pt x="9709" y="8503"/>
                </a:lnTo>
                <a:cubicBezTo>
                  <a:pt x="9709" y="8799"/>
                  <a:pt x="9623" y="9707"/>
                  <a:pt x="7927" y="9707"/>
                </a:cubicBezTo>
                <a:lnTo>
                  <a:pt x="5631" y="9707"/>
                </a:lnTo>
                <a:cubicBezTo>
                  <a:pt x="2723" y="9707"/>
                  <a:pt x="1666" y="12078"/>
                  <a:pt x="1666" y="13672"/>
                </a:cubicBezTo>
                <a:lnTo>
                  <a:pt x="1666" y="16312"/>
                </a:lnTo>
                <a:cubicBezTo>
                  <a:pt x="686" y="16733"/>
                  <a:pt x="0" y="17707"/>
                  <a:pt x="0" y="18844"/>
                </a:cubicBezTo>
                <a:cubicBezTo>
                  <a:pt x="0" y="20366"/>
                  <a:pt x="1235" y="21600"/>
                  <a:pt x="2757" y="21600"/>
                </a:cubicBezTo>
                <a:cubicBezTo>
                  <a:pt x="4280" y="21600"/>
                  <a:pt x="5516" y="20366"/>
                  <a:pt x="5516" y="18844"/>
                </a:cubicBezTo>
                <a:cubicBezTo>
                  <a:pt x="5516" y="17707"/>
                  <a:pt x="4828" y="16733"/>
                  <a:pt x="3849" y="16312"/>
                </a:cubicBezTo>
                <a:lnTo>
                  <a:pt x="3849" y="13672"/>
                </a:lnTo>
                <a:cubicBezTo>
                  <a:pt x="3849" y="13376"/>
                  <a:pt x="3935" y="11890"/>
                  <a:pt x="5631" y="11890"/>
                </a:cubicBezTo>
                <a:lnTo>
                  <a:pt x="7927" y="11890"/>
                </a:lnTo>
                <a:cubicBezTo>
                  <a:pt x="8626" y="11890"/>
                  <a:pt x="9214" y="11785"/>
                  <a:pt x="9709" y="11608"/>
                </a:cubicBezTo>
                <a:lnTo>
                  <a:pt x="9709" y="16312"/>
                </a:lnTo>
                <a:cubicBezTo>
                  <a:pt x="8730" y="16733"/>
                  <a:pt x="8043" y="17707"/>
                  <a:pt x="8043" y="18844"/>
                </a:cubicBezTo>
                <a:cubicBezTo>
                  <a:pt x="8043" y="20366"/>
                  <a:pt x="9277" y="21600"/>
                  <a:pt x="10801" y="21600"/>
                </a:cubicBezTo>
                <a:cubicBezTo>
                  <a:pt x="12323" y="21600"/>
                  <a:pt x="13558" y="20366"/>
                  <a:pt x="13558" y="18844"/>
                </a:cubicBezTo>
                <a:cubicBezTo>
                  <a:pt x="13558" y="17707"/>
                  <a:pt x="12872" y="16733"/>
                  <a:pt x="11892" y="16312"/>
                </a:cubicBezTo>
                <a:lnTo>
                  <a:pt x="11892" y="11608"/>
                </a:lnTo>
                <a:cubicBezTo>
                  <a:pt x="12388" y="11785"/>
                  <a:pt x="12975" y="11890"/>
                  <a:pt x="13673" y="11890"/>
                </a:cubicBezTo>
                <a:lnTo>
                  <a:pt x="15971" y="11890"/>
                </a:lnTo>
                <a:cubicBezTo>
                  <a:pt x="17592" y="11890"/>
                  <a:pt x="17743" y="13263"/>
                  <a:pt x="17751" y="13672"/>
                </a:cubicBezTo>
                <a:lnTo>
                  <a:pt x="17751" y="16312"/>
                </a:lnTo>
                <a:cubicBezTo>
                  <a:pt x="16772" y="16733"/>
                  <a:pt x="16086" y="17707"/>
                  <a:pt x="16086" y="18844"/>
                </a:cubicBezTo>
                <a:cubicBezTo>
                  <a:pt x="16086" y="20366"/>
                  <a:pt x="17320" y="21600"/>
                  <a:pt x="18843" y="21600"/>
                </a:cubicBezTo>
                <a:cubicBezTo>
                  <a:pt x="20366" y="21600"/>
                  <a:pt x="21600" y="20366"/>
                  <a:pt x="21600" y="18844"/>
                </a:cubicBezTo>
                <a:cubicBezTo>
                  <a:pt x="21600" y="17707"/>
                  <a:pt x="20914" y="16733"/>
                  <a:pt x="19934" y="16312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lnSpc>
                <a:spcPct val="120000"/>
              </a:lnSpc>
            </a:pPr>
            <a:endParaRPr sz="183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9723CD69-9784-E251-0FB9-3BCE99FAA5AA}"/>
              </a:ext>
            </a:extLst>
          </p:cNvPr>
          <p:cNvGrpSpPr/>
          <p:nvPr/>
        </p:nvGrpSpPr>
        <p:grpSpPr>
          <a:xfrm>
            <a:off x="1095972" y="2734042"/>
            <a:ext cx="1975419" cy="1759021"/>
            <a:chOff x="-9087" y="1096006"/>
            <a:chExt cx="1975419" cy="1759021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DFAFA3A5-6A04-CCDC-4BBD-9A5459A5F919}"/>
                </a:ext>
              </a:extLst>
            </p:cNvPr>
            <p:cNvSpPr txBox="1"/>
            <p:nvPr/>
          </p:nvSpPr>
          <p:spPr>
            <a:xfrm>
              <a:off x="-9087" y="2091741"/>
              <a:ext cx="1975419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1A95A413-0D92-F0CE-8896-E0FF36DDC61A}"/>
                </a:ext>
              </a:extLst>
            </p:cNvPr>
            <p:cNvSpPr txBox="1"/>
            <p:nvPr/>
          </p:nvSpPr>
          <p:spPr>
            <a:xfrm>
              <a:off x="110228" y="1096006"/>
              <a:ext cx="17799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1B8861A8-D650-2139-4EC2-0D6FF50F9890}"/>
              </a:ext>
            </a:extLst>
          </p:cNvPr>
          <p:cNvGrpSpPr/>
          <p:nvPr/>
        </p:nvGrpSpPr>
        <p:grpSpPr>
          <a:xfrm>
            <a:off x="3779370" y="2734042"/>
            <a:ext cx="1975419" cy="1985750"/>
            <a:chOff x="-9087" y="1096006"/>
            <a:chExt cx="1975419" cy="1985750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194EDE8F-A748-CC38-8020-47DCA86D5E2D}"/>
                </a:ext>
              </a:extLst>
            </p:cNvPr>
            <p:cNvSpPr txBox="1"/>
            <p:nvPr/>
          </p:nvSpPr>
          <p:spPr>
            <a:xfrm>
              <a:off x="-9087" y="2091741"/>
              <a:ext cx="1975419" cy="9900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模板网，幻灯片演示模板及素材免费 下载！</a:t>
              </a:r>
            </a:p>
            <a:p>
              <a:pPr algn="ctr"/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模板网 唯一访 问网址：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www.51ppt moban.com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B376FB8B-76B4-28F9-5AEB-E5A3C72C3D58}"/>
                </a:ext>
              </a:extLst>
            </p:cNvPr>
            <p:cNvSpPr txBox="1"/>
            <p:nvPr/>
          </p:nvSpPr>
          <p:spPr>
            <a:xfrm>
              <a:off x="110228" y="1096006"/>
              <a:ext cx="17799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1FB5C8F1-3A0B-9A56-458C-D2FD9CA3B062}"/>
              </a:ext>
            </a:extLst>
          </p:cNvPr>
          <p:cNvGrpSpPr/>
          <p:nvPr/>
        </p:nvGrpSpPr>
        <p:grpSpPr>
          <a:xfrm>
            <a:off x="6462768" y="2734042"/>
            <a:ext cx="1975419" cy="1759021"/>
            <a:chOff x="-9087" y="1096006"/>
            <a:chExt cx="1975419" cy="1759021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C240C926-FDDD-1720-10CA-32C49C9D39C2}"/>
                </a:ext>
              </a:extLst>
            </p:cNvPr>
            <p:cNvSpPr txBox="1"/>
            <p:nvPr/>
          </p:nvSpPr>
          <p:spPr>
            <a:xfrm>
              <a:off x="-9087" y="2091741"/>
              <a:ext cx="1975419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42FA6739-273D-AFCB-C17F-4B5368B1B1A1}"/>
                </a:ext>
              </a:extLst>
            </p:cNvPr>
            <p:cNvSpPr txBox="1"/>
            <p:nvPr/>
          </p:nvSpPr>
          <p:spPr>
            <a:xfrm>
              <a:off x="110228" y="1096006"/>
              <a:ext cx="17799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9CDB3D45-3812-10A2-84AF-103D1465AB8C}"/>
              </a:ext>
            </a:extLst>
          </p:cNvPr>
          <p:cNvGrpSpPr/>
          <p:nvPr/>
        </p:nvGrpSpPr>
        <p:grpSpPr>
          <a:xfrm>
            <a:off x="9146166" y="2734042"/>
            <a:ext cx="1975419" cy="1759021"/>
            <a:chOff x="-9087" y="1096006"/>
            <a:chExt cx="1975419" cy="1759021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00C5CAFD-81D3-6660-8B32-87CEA3EE0BE5}"/>
                </a:ext>
              </a:extLst>
            </p:cNvPr>
            <p:cNvSpPr txBox="1"/>
            <p:nvPr/>
          </p:nvSpPr>
          <p:spPr>
            <a:xfrm>
              <a:off x="-9087" y="2091741"/>
              <a:ext cx="1975419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67F2176C-C7A5-5783-5C77-02CE10143B7B}"/>
                </a:ext>
              </a:extLst>
            </p:cNvPr>
            <p:cNvSpPr txBox="1"/>
            <p:nvPr/>
          </p:nvSpPr>
          <p:spPr>
            <a:xfrm>
              <a:off x="110228" y="1096006"/>
              <a:ext cx="17799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8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910471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" name="组合 91">
            <a:extLst>
              <a:ext uri="{FF2B5EF4-FFF2-40B4-BE49-F238E27FC236}">
                <a16:creationId xmlns:a16="http://schemas.microsoft.com/office/drawing/2014/main" id="{A53F1192-B86E-A93C-CCD5-82F2316E9695}"/>
              </a:ext>
            </a:extLst>
          </p:cNvPr>
          <p:cNvGrpSpPr/>
          <p:nvPr/>
        </p:nvGrpSpPr>
        <p:grpSpPr>
          <a:xfrm>
            <a:off x="2383493" y="-267676"/>
            <a:ext cx="7307404" cy="1148830"/>
            <a:chOff x="3530600" y="908293"/>
            <a:chExt cx="7307404" cy="1148830"/>
          </a:xfrm>
        </p:grpSpPr>
        <p:pic>
          <p:nvPicPr>
            <p:cNvPr id="90" name="图片 89">
              <a:extLst>
                <a:ext uri="{FF2B5EF4-FFF2-40B4-BE49-F238E27FC236}">
                  <a16:creationId xmlns:a16="http://schemas.microsoft.com/office/drawing/2014/main" id="{495A5576-129B-061F-0CA6-6FB2363DA85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301423" y="908293"/>
              <a:ext cx="1536581" cy="1148830"/>
            </a:xfrm>
            <a:prstGeom prst="rect">
              <a:avLst/>
            </a:prstGeom>
          </p:spPr>
        </p:pic>
        <p:pic>
          <p:nvPicPr>
            <p:cNvPr id="91" name="图片 90">
              <a:extLst>
                <a:ext uri="{FF2B5EF4-FFF2-40B4-BE49-F238E27FC236}">
                  <a16:creationId xmlns:a16="http://schemas.microsoft.com/office/drawing/2014/main" id="{BB099A18-A751-341E-A8F5-82FEB4D5516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3530600" y="908293"/>
              <a:ext cx="1536582" cy="1148830"/>
            </a:xfrm>
            <a:prstGeom prst="rect">
              <a:avLst/>
            </a:prstGeom>
          </p:spPr>
        </p:pic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FF12305D-D2D4-1473-ED8D-88F7C929D35B}"/>
              </a:ext>
            </a:extLst>
          </p:cNvPr>
          <p:cNvGrpSpPr/>
          <p:nvPr/>
        </p:nvGrpSpPr>
        <p:grpSpPr>
          <a:xfrm>
            <a:off x="4397375" y="309641"/>
            <a:ext cx="3397250" cy="646331"/>
            <a:chOff x="2379661" y="2236938"/>
            <a:chExt cx="3397250" cy="646331"/>
          </a:xfrm>
        </p:grpSpPr>
        <p:sp>
          <p:nvSpPr>
            <p:cNvPr id="93" name="矩形: 圆角 92">
              <a:extLst>
                <a:ext uri="{FF2B5EF4-FFF2-40B4-BE49-F238E27FC236}">
                  <a16:creationId xmlns:a16="http://schemas.microsoft.com/office/drawing/2014/main" id="{34C99B92-A78A-389C-54F5-C5E5C67BFB63}"/>
                </a:ext>
              </a:extLst>
            </p:cNvPr>
            <p:cNvSpPr/>
            <p:nvPr/>
          </p:nvSpPr>
          <p:spPr>
            <a:xfrm>
              <a:off x="2379661" y="2333993"/>
              <a:ext cx="3397250" cy="469900"/>
            </a:xfrm>
            <a:prstGeom prst="roundRect">
              <a:avLst>
                <a:gd name="adj" fmla="val 50000"/>
              </a:avLst>
            </a:prstGeom>
            <a:blipFill dpi="0" rotWithShape="1">
              <a:blip r:embed="rId4">
                <a:alphaModFix amt="41000"/>
              </a:blip>
              <a:srcRect/>
              <a:tile tx="0" ty="0" sx="100000" sy="100000" flip="none" algn="tl"/>
            </a:blipFill>
            <a:ln>
              <a:solidFill>
                <a:srgbClr val="6C8B5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20FCFCCD-1CD1-7BE8-93A4-76C4B691F842}"/>
                </a:ext>
              </a:extLst>
            </p:cNvPr>
            <p:cNvSpPr txBox="1"/>
            <p:nvPr/>
          </p:nvSpPr>
          <p:spPr>
            <a:xfrm>
              <a:off x="3208463" y="2420841"/>
              <a:ext cx="25303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rgbClr val="6C8B50"/>
                  </a:solidFill>
                  <a:latin typeface="+mn-lt"/>
                  <a:sym typeface="+mn-lt"/>
                </a:rPr>
                <a:t>单击此处添加标题文本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11544BF7-1169-7392-00EC-2C3945540086}"/>
                </a:ext>
              </a:extLst>
            </p:cNvPr>
            <p:cNvSpPr txBox="1"/>
            <p:nvPr/>
          </p:nvSpPr>
          <p:spPr>
            <a:xfrm>
              <a:off x="2626625" y="2236938"/>
              <a:ext cx="71686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rgbClr val="6C8B50"/>
                  </a:solidFill>
                  <a:cs typeface="+mn-ea"/>
                  <a:sym typeface="+mn-lt"/>
                </a:rPr>
                <a:t>01</a:t>
              </a:r>
              <a:endParaRPr lang="zh-CN" altLang="en-US" sz="3600" dirty="0">
                <a:solidFill>
                  <a:srgbClr val="6C8B5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任意多边形 6">
            <a:extLst>
              <a:ext uri="{FF2B5EF4-FFF2-40B4-BE49-F238E27FC236}">
                <a16:creationId xmlns:a16="http://schemas.microsoft.com/office/drawing/2014/main" id="{9F62E6F0-EFF8-CB4C-044A-FB39A68B9547}"/>
              </a:ext>
            </a:extLst>
          </p:cNvPr>
          <p:cNvSpPr/>
          <p:nvPr/>
        </p:nvSpPr>
        <p:spPr>
          <a:xfrm>
            <a:off x="5800079" y="3392488"/>
            <a:ext cx="2203913" cy="2203913"/>
          </a:xfrm>
          <a:custGeom>
            <a:avLst/>
            <a:gdLst>
              <a:gd name="connsiteX0" fmla="*/ 1801344 w 2537804"/>
              <a:gd name="connsiteY0" fmla="*/ 404624 h 2537804"/>
              <a:gd name="connsiteX1" fmla="*/ 1998745 w 2537804"/>
              <a:gd name="connsiteY1" fmla="*/ 238976 h 2537804"/>
              <a:gd name="connsiteX2" fmla="*/ 2156445 w 2537804"/>
              <a:gd name="connsiteY2" fmla="*/ 371302 h 2537804"/>
              <a:gd name="connsiteX3" fmla="*/ 2027593 w 2537804"/>
              <a:gd name="connsiteY3" fmla="*/ 594468 h 2537804"/>
              <a:gd name="connsiteX4" fmla="*/ 2232324 w 2537804"/>
              <a:gd name="connsiteY4" fmla="*/ 949073 h 2537804"/>
              <a:gd name="connsiteX5" fmla="*/ 2490018 w 2537804"/>
              <a:gd name="connsiteY5" fmla="*/ 949067 h 2537804"/>
              <a:gd name="connsiteX6" fmla="*/ 2525766 w 2537804"/>
              <a:gd name="connsiteY6" fmla="*/ 1151803 h 2537804"/>
              <a:gd name="connsiteX7" fmla="*/ 2283610 w 2537804"/>
              <a:gd name="connsiteY7" fmla="*/ 1239933 h 2537804"/>
              <a:gd name="connsiteX8" fmla="*/ 2212508 w 2537804"/>
              <a:gd name="connsiteY8" fmla="*/ 1643175 h 2537804"/>
              <a:gd name="connsiteX9" fmla="*/ 2409917 w 2537804"/>
              <a:gd name="connsiteY9" fmla="*/ 1808812 h 2537804"/>
              <a:gd name="connsiteX10" fmla="*/ 2306986 w 2537804"/>
              <a:gd name="connsiteY10" fmla="*/ 1987095 h 2537804"/>
              <a:gd name="connsiteX11" fmla="*/ 2064835 w 2537804"/>
              <a:gd name="connsiteY11" fmla="*/ 1898952 h 2537804"/>
              <a:gd name="connsiteX12" fmla="*/ 1751168 w 2537804"/>
              <a:gd name="connsiteY12" fmla="*/ 2162150 h 2537804"/>
              <a:gd name="connsiteX13" fmla="*/ 1795923 w 2537804"/>
              <a:gd name="connsiteY13" fmla="*/ 2415928 h 2537804"/>
              <a:gd name="connsiteX14" fmla="*/ 1602475 w 2537804"/>
              <a:gd name="connsiteY14" fmla="*/ 2486337 h 2537804"/>
              <a:gd name="connsiteX15" fmla="*/ 1473633 w 2537804"/>
              <a:gd name="connsiteY15" fmla="*/ 2263164 h 2537804"/>
              <a:gd name="connsiteX16" fmla="*/ 1064170 w 2537804"/>
              <a:gd name="connsiteY16" fmla="*/ 2263164 h 2537804"/>
              <a:gd name="connsiteX17" fmla="*/ 935329 w 2537804"/>
              <a:gd name="connsiteY17" fmla="*/ 2486337 h 2537804"/>
              <a:gd name="connsiteX18" fmla="*/ 741881 w 2537804"/>
              <a:gd name="connsiteY18" fmla="*/ 2415928 h 2537804"/>
              <a:gd name="connsiteX19" fmla="*/ 786636 w 2537804"/>
              <a:gd name="connsiteY19" fmla="*/ 2162150 h 2537804"/>
              <a:gd name="connsiteX20" fmla="*/ 472969 w 2537804"/>
              <a:gd name="connsiteY20" fmla="*/ 1898952 h 2537804"/>
              <a:gd name="connsiteX21" fmla="*/ 230818 w 2537804"/>
              <a:gd name="connsiteY21" fmla="*/ 1987095 h 2537804"/>
              <a:gd name="connsiteX22" fmla="*/ 127887 w 2537804"/>
              <a:gd name="connsiteY22" fmla="*/ 1808812 h 2537804"/>
              <a:gd name="connsiteX23" fmla="*/ 325296 w 2537804"/>
              <a:gd name="connsiteY23" fmla="*/ 1643175 h 2537804"/>
              <a:gd name="connsiteX24" fmla="*/ 254193 w 2537804"/>
              <a:gd name="connsiteY24" fmla="*/ 1239933 h 2537804"/>
              <a:gd name="connsiteX25" fmla="*/ 12038 w 2537804"/>
              <a:gd name="connsiteY25" fmla="*/ 1151803 h 2537804"/>
              <a:gd name="connsiteX26" fmla="*/ 47786 w 2537804"/>
              <a:gd name="connsiteY26" fmla="*/ 949067 h 2537804"/>
              <a:gd name="connsiteX27" fmla="*/ 305480 w 2537804"/>
              <a:gd name="connsiteY27" fmla="*/ 949074 h 2537804"/>
              <a:gd name="connsiteX28" fmla="*/ 510211 w 2537804"/>
              <a:gd name="connsiteY28" fmla="*/ 594469 h 2537804"/>
              <a:gd name="connsiteX29" fmla="*/ 381359 w 2537804"/>
              <a:gd name="connsiteY29" fmla="*/ 371302 h 2537804"/>
              <a:gd name="connsiteX30" fmla="*/ 539059 w 2537804"/>
              <a:gd name="connsiteY30" fmla="*/ 238976 h 2537804"/>
              <a:gd name="connsiteX31" fmla="*/ 736460 w 2537804"/>
              <a:gd name="connsiteY31" fmla="*/ 404624 h 2537804"/>
              <a:gd name="connsiteX32" fmla="*/ 1121229 w 2537804"/>
              <a:gd name="connsiteY32" fmla="*/ 264579 h 2537804"/>
              <a:gd name="connsiteX33" fmla="*/ 1165970 w 2537804"/>
              <a:gd name="connsiteY33" fmla="*/ 10799 h 2537804"/>
              <a:gd name="connsiteX34" fmla="*/ 1371834 w 2537804"/>
              <a:gd name="connsiteY34" fmla="*/ 10799 h 2537804"/>
              <a:gd name="connsiteX35" fmla="*/ 1416575 w 2537804"/>
              <a:gd name="connsiteY35" fmla="*/ 264579 h 2537804"/>
              <a:gd name="connsiteX36" fmla="*/ 1801344 w 2537804"/>
              <a:gd name="connsiteY36" fmla="*/ 404623 h 2537804"/>
              <a:gd name="connsiteX37" fmla="*/ 1801344 w 2537804"/>
              <a:gd name="connsiteY37" fmla="*/ 404624 h 2537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2537804" h="2537804">
                <a:moveTo>
                  <a:pt x="1801344" y="404624"/>
                </a:moveTo>
                <a:lnTo>
                  <a:pt x="1998745" y="238976"/>
                </a:lnTo>
                <a:lnTo>
                  <a:pt x="2156445" y="371302"/>
                </a:lnTo>
                <a:lnTo>
                  <a:pt x="2027593" y="594468"/>
                </a:lnTo>
                <a:cubicBezTo>
                  <a:pt x="2119215" y="697536"/>
                  <a:pt x="2188876" y="818192"/>
                  <a:pt x="2232324" y="949073"/>
                </a:cubicBezTo>
                <a:lnTo>
                  <a:pt x="2490018" y="949067"/>
                </a:lnTo>
                <a:lnTo>
                  <a:pt x="2525766" y="1151803"/>
                </a:lnTo>
                <a:lnTo>
                  <a:pt x="2283610" y="1239933"/>
                </a:lnTo>
                <a:cubicBezTo>
                  <a:pt x="2287545" y="1377781"/>
                  <a:pt x="2263353" y="1514986"/>
                  <a:pt x="2212508" y="1643175"/>
                </a:cubicBezTo>
                <a:lnTo>
                  <a:pt x="2409917" y="1808812"/>
                </a:lnTo>
                <a:lnTo>
                  <a:pt x="2306986" y="1987095"/>
                </a:lnTo>
                <a:lnTo>
                  <a:pt x="2064835" y="1898952"/>
                </a:lnTo>
                <a:cubicBezTo>
                  <a:pt x="1979243" y="2007080"/>
                  <a:pt x="1872516" y="2096634"/>
                  <a:pt x="1751168" y="2162150"/>
                </a:cubicBezTo>
                <a:lnTo>
                  <a:pt x="1795923" y="2415928"/>
                </a:lnTo>
                <a:lnTo>
                  <a:pt x="1602475" y="2486337"/>
                </a:lnTo>
                <a:lnTo>
                  <a:pt x="1473633" y="2263164"/>
                </a:lnTo>
                <a:cubicBezTo>
                  <a:pt x="1338562" y="2290977"/>
                  <a:pt x="1199241" y="2290977"/>
                  <a:pt x="1064170" y="2263164"/>
                </a:cubicBezTo>
                <a:lnTo>
                  <a:pt x="935329" y="2486337"/>
                </a:lnTo>
                <a:lnTo>
                  <a:pt x="741881" y="2415928"/>
                </a:lnTo>
                <a:lnTo>
                  <a:pt x="786636" y="2162150"/>
                </a:lnTo>
                <a:cubicBezTo>
                  <a:pt x="665288" y="2096634"/>
                  <a:pt x="558562" y="2007080"/>
                  <a:pt x="472969" y="1898952"/>
                </a:cubicBezTo>
                <a:lnTo>
                  <a:pt x="230818" y="1987095"/>
                </a:lnTo>
                <a:lnTo>
                  <a:pt x="127887" y="1808812"/>
                </a:lnTo>
                <a:lnTo>
                  <a:pt x="325296" y="1643175"/>
                </a:lnTo>
                <a:cubicBezTo>
                  <a:pt x="274451" y="1514986"/>
                  <a:pt x="250258" y="1377781"/>
                  <a:pt x="254193" y="1239933"/>
                </a:cubicBezTo>
                <a:lnTo>
                  <a:pt x="12038" y="1151803"/>
                </a:lnTo>
                <a:lnTo>
                  <a:pt x="47786" y="949067"/>
                </a:lnTo>
                <a:lnTo>
                  <a:pt x="305480" y="949074"/>
                </a:lnTo>
                <a:cubicBezTo>
                  <a:pt x="348929" y="818193"/>
                  <a:pt x="418589" y="697537"/>
                  <a:pt x="510211" y="594469"/>
                </a:cubicBezTo>
                <a:lnTo>
                  <a:pt x="381359" y="371302"/>
                </a:lnTo>
                <a:lnTo>
                  <a:pt x="539059" y="238976"/>
                </a:lnTo>
                <a:lnTo>
                  <a:pt x="736460" y="404624"/>
                </a:lnTo>
                <a:cubicBezTo>
                  <a:pt x="853872" y="332292"/>
                  <a:pt x="984792" y="284641"/>
                  <a:pt x="1121229" y="264579"/>
                </a:cubicBezTo>
                <a:lnTo>
                  <a:pt x="1165970" y="10799"/>
                </a:lnTo>
                <a:lnTo>
                  <a:pt x="1371834" y="10799"/>
                </a:lnTo>
                <a:lnTo>
                  <a:pt x="1416575" y="264579"/>
                </a:lnTo>
                <a:cubicBezTo>
                  <a:pt x="1553012" y="284640"/>
                  <a:pt x="1683932" y="332291"/>
                  <a:pt x="1801344" y="404623"/>
                </a:cubicBezTo>
                <a:lnTo>
                  <a:pt x="1801344" y="404624"/>
                </a:lnTo>
                <a:close/>
              </a:path>
            </a:pathLst>
          </a:custGeom>
          <a:solidFill>
            <a:srgbClr val="6C8B50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73965" tIns="547137" rIns="473965" bIns="585682" numCol="1" spcCol="1270" anchor="ctr" anchorCtr="0">
            <a:noAutofit/>
          </a:bodyPr>
          <a:lstStyle/>
          <a:p>
            <a:pPr algn="ctr" defTabSz="1080770">
              <a:lnSpc>
                <a:spcPct val="120000"/>
              </a:lnSpc>
            </a:pPr>
            <a:r>
              <a:rPr lang="tr-TR" sz="2800" dirty="0">
                <a:cs typeface="+mn-ea"/>
                <a:sym typeface="+mn-lt"/>
              </a:rPr>
              <a:t>50%</a:t>
            </a:r>
          </a:p>
        </p:txBody>
      </p:sp>
      <p:sp>
        <p:nvSpPr>
          <p:cNvPr id="3" name="任意多边形 7">
            <a:extLst>
              <a:ext uri="{FF2B5EF4-FFF2-40B4-BE49-F238E27FC236}">
                <a16:creationId xmlns:a16="http://schemas.microsoft.com/office/drawing/2014/main" id="{99B2A8AC-091E-AAA7-BE83-B88DEAD1FD8D}"/>
              </a:ext>
            </a:extLst>
          </p:cNvPr>
          <p:cNvSpPr/>
          <p:nvPr/>
        </p:nvSpPr>
        <p:spPr>
          <a:xfrm>
            <a:off x="4517802" y="2871563"/>
            <a:ext cx="1602846" cy="1602846"/>
          </a:xfrm>
          <a:custGeom>
            <a:avLst/>
            <a:gdLst>
              <a:gd name="connsiteX0" fmla="*/ 1381022 w 1845676"/>
              <a:gd name="connsiteY0" fmla="*/ 467463 h 1845676"/>
              <a:gd name="connsiteX1" fmla="*/ 1653321 w 1845676"/>
              <a:gd name="connsiteY1" fmla="*/ 385397 h 1845676"/>
              <a:gd name="connsiteX2" fmla="*/ 1753517 w 1845676"/>
              <a:gd name="connsiteY2" fmla="*/ 558942 h 1845676"/>
              <a:gd name="connsiteX3" fmla="*/ 1546296 w 1845676"/>
              <a:gd name="connsiteY3" fmla="*/ 753727 h 1845676"/>
              <a:gd name="connsiteX4" fmla="*/ 1546296 w 1845676"/>
              <a:gd name="connsiteY4" fmla="*/ 1091949 h 1845676"/>
              <a:gd name="connsiteX5" fmla="*/ 1753517 w 1845676"/>
              <a:gd name="connsiteY5" fmla="*/ 1286734 h 1845676"/>
              <a:gd name="connsiteX6" fmla="*/ 1653321 w 1845676"/>
              <a:gd name="connsiteY6" fmla="*/ 1460279 h 1845676"/>
              <a:gd name="connsiteX7" fmla="*/ 1381022 w 1845676"/>
              <a:gd name="connsiteY7" fmla="*/ 1378213 h 1845676"/>
              <a:gd name="connsiteX8" fmla="*/ 1088113 w 1845676"/>
              <a:gd name="connsiteY8" fmla="*/ 1547324 h 1845676"/>
              <a:gd name="connsiteX9" fmla="*/ 1023034 w 1845676"/>
              <a:gd name="connsiteY9" fmla="*/ 1824176 h 1845676"/>
              <a:gd name="connsiteX10" fmla="*/ 822642 w 1845676"/>
              <a:gd name="connsiteY10" fmla="*/ 1824176 h 1845676"/>
              <a:gd name="connsiteX11" fmla="*/ 757563 w 1845676"/>
              <a:gd name="connsiteY11" fmla="*/ 1547324 h 1845676"/>
              <a:gd name="connsiteX12" fmla="*/ 464654 w 1845676"/>
              <a:gd name="connsiteY12" fmla="*/ 1378213 h 1845676"/>
              <a:gd name="connsiteX13" fmla="*/ 192355 w 1845676"/>
              <a:gd name="connsiteY13" fmla="*/ 1460279 h 1845676"/>
              <a:gd name="connsiteX14" fmla="*/ 92159 w 1845676"/>
              <a:gd name="connsiteY14" fmla="*/ 1286734 h 1845676"/>
              <a:gd name="connsiteX15" fmla="*/ 299380 w 1845676"/>
              <a:gd name="connsiteY15" fmla="*/ 1091949 h 1845676"/>
              <a:gd name="connsiteX16" fmla="*/ 299380 w 1845676"/>
              <a:gd name="connsiteY16" fmla="*/ 753727 h 1845676"/>
              <a:gd name="connsiteX17" fmla="*/ 92159 w 1845676"/>
              <a:gd name="connsiteY17" fmla="*/ 558942 h 1845676"/>
              <a:gd name="connsiteX18" fmla="*/ 192355 w 1845676"/>
              <a:gd name="connsiteY18" fmla="*/ 385397 h 1845676"/>
              <a:gd name="connsiteX19" fmla="*/ 464654 w 1845676"/>
              <a:gd name="connsiteY19" fmla="*/ 467463 h 1845676"/>
              <a:gd name="connsiteX20" fmla="*/ 757563 w 1845676"/>
              <a:gd name="connsiteY20" fmla="*/ 298352 h 1845676"/>
              <a:gd name="connsiteX21" fmla="*/ 822642 w 1845676"/>
              <a:gd name="connsiteY21" fmla="*/ 21500 h 1845676"/>
              <a:gd name="connsiteX22" fmla="*/ 1023034 w 1845676"/>
              <a:gd name="connsiteY22" fmla="*/ 21500 h 1845676"/>
              <a:gd name="connsiteX23" fmla="*/ 1088113 w 1845676"/>
              <a:gd name="connsiteY23" fmla="*/ 298352 h 1845676"/>
              <a:gd name="connsiteX24" fmla="*/ 1381022 w 1845676"/>
              <a:gd name="connsiteY24" fmla="*/ 467463 h 1845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845676" h="1845676">
                <a:moveTo>
                  <a:pt x="1381022" y="467463"/>
                </a:moveTo>
                <a:lnTo>
                  <a:pt x="1653321" y="385397"/>
                </a:lnTo>
                <a:lnTo>
                  <a:pt x="1753517" y="558942"/>
                </a:lnTo>
                <a:lnTo>
                  <a:pt x="1546296" y="753727"/>
                </a:lnTo>
                <a:cubicBezTo>
                  <a:pt x="1576334" y="864467"/>
                  <a:pt x="1576334" y="981209"/>
                  <a:pt x="1546296" y="1091949"/>
                </a:cubicBezTo>
                <a:lnTo>
                  <a:pt x="1753517" y="1286734"/>
                </a:lnTo>
                <a:lnTo>
                  <a:pt x="1653321" y="1460279"/>
                </a:lnTo>
                <a:lnTo>
                  <a:pt x="1381022" y="1378213"/>
                </a:lnTo>
                <a:cubicBezTo>
                  <a:pt x="1300137" y="1459597"/>
                  <a:pt x="1199036" y="1517968"/>
                  <a:pt x="1088113" y="1547324"/>
                </a:cubicBezTo>
                <a:lnTo>
                  <a:pt x="1023034" y="1824176"/>
                </a:lnTo>
                <a:lnTo>
                  <a:pt x="822642" y="1824176"/>
                </a:lnTo>
                <a:lnTo>
                  <a:pt x="757563" y="1547324"/>
                </a:lnTo>
                <a:cubicBezTo>
                  <a:pt x="646640" y="1517968"/>
                  <a:pt x="545539" y="1459596"/>
                  <a:pt x="464654" y="1378213"/>
                </a:cubicBezTo>
                <a:lnTo>
                  <a:pt x="192355" y="1460279"/>
                </a:lnTo>
                <a:lnTo>
                  <a:pt x="92159" y="1286734"/>
                </a:lnTo>
                <a:lnTo>
                  <a:pt x="299380" y="1091949"/>
                </a:lnTo>
                <a:cubicBezTo>
                  <a:pt x="269342" y="981209"/>
                  <a:pt x="269342" y="864467"/>
                  <a:pt x="299380" y="753727"/>
                </a:cubicBezTo>
                <a:lnTo>
                  <a:pt x="92159" y="558942"/>
                </a:lnTo>
                <a:lnTo>
                  <a:pt x="192355" y="385397"/>
                </a:lnTo>
                <a:lnTo>
                  <a:pt x="464654" y="467463"/>
                </a:lnTo>
                <a:cubicBezTo>
                  <a:pt x="545539" y="386079"/>
                  <a:pt x="646640" y="327708"/>
                  <a:pt x="757563" y="298352"/>
                </a:cubicBezTo>
                <a:lnTo>
                  <a:pt x="822642" y="21500"/>
                </a:lnTo>
                <a:lnTo>
                  <a:pt x="1023034" y="21500"/>
                </a:lnTo>
                <a:lnTo>
                  <a:pt x="1088113" y="298352"/>
                </a:lnTo>
                <a:cubicBezTo>
                  <a:pt x="1199036" y="327708"/>
                  <a:pt x="1300137" y="386080"/>
                  <a:pt x="1381022" y="467463"/>
                </a:cubicBezTo>
                <a:close/>
              </a:path>
            </a:pathLst>
          </a:custGeom>
          <a:solidFill>
            <a:srgbClr val="637E89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34402" tIns="436841" rIns="434402" bIns="436841" numCol="1" spcCol="1270" anchor="ctr" anchorCtr="0">
            <a:noAutofit/>
          </a:bodyPr>
          <a:lstStyle/>
          <a:p>
            <a:pPr algn="ctr" defTabSz="1080770">
              <a:lnSpc>
                <a:spcPct val="120000"/>
              </a:lnSpc>
            </a:pPr>
            <a:r>
              <a:rPr lang="tr-TR" sz="2800" dirty="0">
                <a:cs typeface="+mn-ea"/>
                <a:sym typeface="+mn-lt"/>
              </a:rPr>
              <a:t>25%</a:t>
            </a:r>
          </a:p>
        </p:txBody>
      </p:sp>
      <p:sp>
        <p:nvSpPr>
          <p:cNvPr id="6" name="任意多边形 8">
            <a:extLst>
              <a:ext uri="{FF2B5EF4-FFF2-40B4-BE49-F238E27FC236}">
                <a16:creationId xmlns:a16="http://schemas.microsoft.com/office/drawing/2014/main" id="{C93AA47D-90E0-A7E8-E587-851EE9F4F12C}"/>
              </a:ext>
            </a:extLst>
          </p:cNvPr>
          <p:cNvSpPr/>
          <p:nvPr/>
        </p:nvSpPr>
        <p:spPr>
          <a:xfrm>
            <a:off x="5239083" y="1589286"/>
            <a:ext cx="1923415" cy="1923415"/>
          </a:xfrm>
          <a:custGeom>
            <a:avLst/>
            <a:gdLst>
              <a:gd name="connsiteX0" fmla="*/ 1353119 w 1808385"/>
              <a:gd name="connsiteY0" fmla="*/ 458018 h 1808385"/>
              <a:gd name="connsiteX1" fmla="*/ 1619917 w 1808385"/>
              <a:gd name="connsiteY1" fmla="*/ 377610 h 1808385"/>
              <a:gd name="connsiteX2" fmla="*/ 1718088 w 1808385"/>
              <a:gd name="connsiteY2" fmla="*/ 547649 h 1808385"/>
              <a:gd name="connsiteX3" fmla="*/ 1515054 w 1808385"/>
              <a:gd name="connsiteY3" fmla="*/ 738498 h 1808385"/>
              <a:gd name="connsiteX4" fmla="*/ 1515054 w 1808385"/>
              <a:gd name="connsiteY4" fmla="*/ 1069887 h 1808385"/>
              <a:gd name="connsiteX5" fmla="*/ 1718088 w 1808385"/>
              <a:gd name="connsiteY5" fmla="*/ 1260736 h 1808385"/>
              <a:gd name="connsiteX6" fmla="*/ 1619917 w 1808385"/>
              <a:gd name="connsiteY6" fmla="*/ 1430775 h 1808385"/>
              <a:gd name="connsiteX7" fmla="*/ 1353119 w 1808385"/>
              <a:gd name="connsiteY7" fmla="*/ 1350367 h 1808385"/>
              <a:gd name="connsiteX8" fmla="*/ 1066128 w 1808385"/>
              <a:gd name="connsiteY8" fmla="*/ 1516061 h 1808385"/>
              <a:gd name="connsiteX9" fmla="*/ 1002364 w 1808385"/>
              <a:gd name="connsiteY9" fmla="*/ 1787319 h 1808385"/>
              <a:gd name="connsiteX10" fmla="*/ 806021 w 1808385"/>
              <a:gd name="connsiteY10" fmla="*/ 1787319 h 1808385"/>
              <a:gd name="connsiteX11" fmla="*/ 742257 w 1808385"/>
              <a:gd name="connsiteY11" fmla="*/ 1516061 h 1808385"/>
              <a:gd name="connsiteX12" fmla="*/ 455266 w 1808385"/>
              <a:gd name="connsiteY12" fmla="*/ 1350367 h 1808385"/>
              <a:gd name="connsiteX13" fmla="*/ 188468 w 1808385"/>
              <a:gd name="connsiteY13" fmla="*/ 1430775 h 1808385"/>
              <a:gd name="connsiteX14" fmla="*/ 90297 w 1808385"/>
              <a:gd name="connsiteY14" fmla="*/ 1260736 h 1808385"/>
              <a:gd name="connsiteX15" fmla="*/ 293331 w 1808385"/>
              <a:gd name="connsiteY15" fmla="*/ 1069887 h 1808385"/>
              <a:gd name="connsiteX16" fmla="*/ 293331 w 1808385"/>
              <a:gd name="connsiteY16" fmla="*/ 738498 h 1808385"/>
              <a:gd name="connsiteX17" fmla="*/ 90297 w 1808385"/>
              <a:gd name="connsiteY17" fmla="*/ 547649 h 1808385"/>
              <a:gd name="connsiteX18" fmla="*/ 188468 w 1808385"/>
              <a:gd name="connsiteY18" fmla="*/ 377610 h 1808385"/>
              <a:gd name="connsiteX19" fmla="*/ 455266 w 1808385"/>
              <a:gd name="connsiteY19" fmla="*/ 458018 h 1808385"/>
              <a:gd name="connsiteX20" fmla="*/ 742257 w 1808385"/>
              <a:gd name="connsiteY20" fmla="*/ 292324 h 1808385"/>
              <a:gd name="connsiteX21" fmla="*/ 806021 w 1808385"/>
              <a:gd name="connsiteY21" fmla="*/ 21066 h 1808385"/>
              <a:gd name="connsiteX22" fmla="*/ 1002364 w 1808385"/>
              <a:gd name="connsiteY22" fmla="*/ 21066 h 1808385"/>
              <a:gd name="connsiteX23" fmla="*/ 1066128 w 1808385"/>
              <a:gd name="connsiteY23" fmla="*/ 292324 h 1808385"/>
              <a:gd name="connsiteX24" fmla="*/ 1353119 w 1808385"/>
              <a:gd name="connsiteY24" fmla="*/ 458018 h 1808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808385" h="1808385">
                <a:moveTo>
                  <a:pt x="1163962" y="457437"/>
                </a:moveTo>
                <a:lnTo>
                  <a:pt x="1357386" y="337640"/>
                </a:lnTo>
                <a:lnTo>
                  <a:pt x="1470745" y="450999"/>
                </a:lnTo>
                <a:lnTo>
                  <a:pt x="1350948" y="644423"/>
                </a:lnTo>
                <a:cubicBezTo>
                  <a:pt x="1397089" y="723777"/>
                  <a:pt x="1421261" y="813988"/>
                  <a:pt x="1420979" y="905781"/>
                </a:cubicBezTo>
                <a:lnTo>
                  <a:pt x="1621438" y="1013393"/>
                </a:lnTo>
                <a:lnTo>
                  <a:pt x="1579946" y="1168245"/>
                </a:lnTo>
                <a:lnTo>
                  <a:pt x="1352537" y="1161210"/>
                </a:lnTo>
                <a:cubicBezTo>
                  <a:pt x="1306886" y="1240845"/>
                  <a:pt x="1240846" y="1306885"/>
                  <a:pt x="1161210" y="1352537"/>
                </a:cubicBezTo>
                <a:lnTo>
                  <a:pt x="1168244" y="1579946"/>
                </a:lnTo>
                <a:lnTo>
                  <a:pt x="1013394" y="1621438"/>
                </a:lnTo>
                <a:lnTo>
                  <a:pt x="905781" y="1420979"/>
                </a:lnTo>
                <a:cubicBezTo>
                  <a:pt x="813989" y="1421261"/>
                  <a:pt x="723777" y="1397089"/>
                  <a:pt x="644423" y="1350948"/>
                </a:cubicBezTo>
                <a:lnTo>
                  <a:pt x="450999" y="1470745"/>
                </a:lnTo>
                <a:lnTo>
                  <a:pt x="337640" y="1357386"/>
                </a:lnTo>
                <a:lnTo>
                  <a:pt x="457437" y="1163962"/>
                </a:lnTo>
                <a:cubicBezTo>
                  <a:pt x="411296" y="1084608"/>
                  <a:pt x="387124" y="994397"/>
                  <a:pt x="387406" y="902604"/>
                </a:cubicBezTo>
                <a:lnTo>
                  <a:pt x="186947" y="794992"/>
                </a:lnTo>
                <a:lnTo>
                  <a:pt x="228439" y="640140"/>
                </a:lnTo>
                <a:lnTo>
                  <a:pt x="455848" y="647175"/>
                </a:lnTo>
                <a:cubicBezTo>
                  <a:pt x="501499" y="567540"/>
                  <a:pt x="567539" y="501500"/>
                  <a:pt x="647175" y="455848"/>
                </a:cubicBezTo>
                <a:lnTo>
                  <a:pt x="640141" y="228439"/>
                </a:lnTo>
                <a:lnTo>
                  <a:pt x="794991" y="186947"/>
                </a:lnTo>
                <a:lnTo>
                  <a:pt x="902604" y="387406"/>
                </a:lnTo>
                <a:cubicBezTo>
                  <a:pt x="994396" y="387124"/>
                  <a:pt x="1084608" y="411296"/>
                  <a:pt x="1163962" y="457437"/>
                </a:cubicBezTo>
                <a:close/>
              </a:path>
            </a:pathLst>
          </a:custGeom>
          <a:solidFill>
            <a:srgbClr val="A8B9C0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51807" tIns="551807" rIns="551807" bIns="551807" numCol="1" spcCol="1270" anchor="ctr" anchorCtr="0">
            <a:noAutofit/>
          </a:bodyPr>
          <a:lstStyle/>
          <a:p>
            <a:pPr algn="ctr" defTabSz="1080770">
              <a:lnSpc>
                <a:spcPct val="120000"/>
              </a:lnSpc>
            </a:pPr>
            <a:r>
              <a:rPr lang="tr-TR" sz="2800">
                <a:cs typeface="+mn-ea"/>
                <a:sym typeface="+mn-lt"/>
              </a:rPr>
              <a:t>25%</a:t>
            </a:r>
            <a:endParaRPr lang="tr-TR" sz="2800" dirty="0">
              <a:cs typeface="+mn-ea"/>
              <a:sym typeface="+mn-lt"/>
            </a:endParaRPr>
          </a:p>
        </p:txBody>
      </p:sp>
      <p:sp>
        <p:nvSpPr>
          <p:cNvPr id="7" name="环形箭头 9">
            <a:extLst>
              <a:ext uri="{FF2B5EF4-FFF2-40B4-BE49-F238E27FC236}">
                <a16:creationId xmlns:a16="http://schemas.microsoft.com/office/drawing/2014/main" id="{4AB22B86-D400-1BCC-CB11-194D390C8119}"/>
              </a:ext>
            </a:extLst>
          </p:cNvPr>
          <p:cNvSpPr/>
          <p:nvPr/>
        </p:nvSpPr>
        <p:spPr>
          <a:xfrm>
            <a:off x="5634637" y="3057629"/>
            <a:ext cx="2821008" cy="2821008"/>
          </a:xfrm>
          <a:prstGeom prst="circularArrow">
            <a:avLst>
              <a:gd name="adj1" fmla="val 4688"/>
              <a:gd name="adj2" fmla="val 299029"/>
              <a:gd name="adj3" fmla="val 2525365"/>
              <a:gd name="adj4" fmla="val 15841599"/>
              <a:gd name="adj5" fmla="val 5469"/>
            </a:avLst>
          </a:prstGeom>
          <a:solidFill>
            <a:schemeClr val="bg1">
              <a:lumMod val="75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>
              <a:lnSpc>
                <a:spcPct val="120000"/>
              </a:lnSpc>
            </a:pPr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8" name="形状 7">
            <a:extLst>
              <a:ext uri="{FF2B5EF4-FFF2-40B4-BE49-F238E27FC236}">
                <a16:creationId xmlns:a16="http://schemas.microsoft.com/office/drawing/2014/main" id="{831CC1E6-8B9C-A271-DE11-48FE9B8AE4C0}"/>
              </a:ext>
            </a:extLst>
          </p:cNvPr>
          <p:cNvSpPr/>
          <p:nvPr/>
        </p:nvSpPr>
        <p:spPr>
          <a:xfrm>
            <a:off x="4233941" y="2515349"/>
            <a:ext cx="2049639" cy="2049639"/>
          </a:xfrm>
          <a:prstGeom prst="leftCircularArrow">
            <a:avLst>
              <a:gd name="adj1" fmla="val 6452"/>
              <a:gd name="adj2" fmla="val 429999"/>
              <a:gd name="adj3" fmla="val 10489124"/>
              <a:gd name="adj4" fmla="val 14837806"/>
              <a:gd name="adj5" fmla="val 7527"/>
            </a:avLst>
          </a:prstGeom>
          <a:solidFill>
            <a:schemeClr val="bg1">
              <a:lumMod val="75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>
              <a:lnSpc>
                <a:spcPct val="120000"/>
              </a:lnSpc>
            </a:pPr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9" name="环形箭头 11">
            <a:extLst>
              <a:ext uri="{FF2B5EF4-FFF2-40B4-BE49-F238E27FC236}">
                <a16:creationId xmlns:a16="http://schemas.microsoft.com/office/drawing/2014/main" id="{596E3F74-8B01-2C9F-A406-1B7AB7214DF8}"/>
              </a:ext>
            </a:extLst>
          </p:cNvPr>
          <p:cNvSpPr/>
          <p:nvPr/>
        </p:nvSpPr>
        <p:spPr>
          <a:xfrm>
            <a:off x="5052296" y="1420209"/>
            <a:ext cx="2209923" cy="2209923"/>
          </a:xfrm>
          <a:prstGeom prst="circularArrow">
            <a:avLst>
              <a:gd name="adj1" fmla="val 5984"/>
              <a:gd name="adj2" fmla="val 394124"/>
              <a:gd name="adj3" fmla="val 13313824"/>
              <a:gd name="adj4" fmla="val 10508221"/>
              <a:gd name="adj5" fmla="val 6981"/>
            </a:avLst>
          </a:prstGeom>
          <a:solidFill>
            <a:schemeClr val="bg1">
              <a:lumMod val="75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>
              <a:lnSpc>
                <a:spcPct val="120000"/>
              </a:lnSpc>
            </a:pPr>
            <a:endParaRPr lang="zh-CN" altLang="en-US" sz="1600">
              <a:cs typeface="+mn-ea"/>
              <a:sym typeface="+mn-lt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F3F887B4-CDD7-97F5-B5B1-9B8AE3E69774}"/>
              </a:ext>
            </a:extLst>
          </p:cNvPr>
          <p:cNvGrpSpPr/>
          <p:nvPr/>
        </p:nvGrpSpPr>
        <p:grpSpPr>
          <a:xfrm>
            <a:off x="8455645" y="4758512"/>
            <a:ext cx="3156418" cy="1064618"/>
            <a:chOff x="-9088" y="1807430"/>
            <a:chExt cx="3156418" cy="1064618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670E726F-714B-E994-9CF5-2F8505CB83E6}"/>
                </a:ext>
              </a:extLst>
            </p:cNvPr>
            <p:cNvSpPr txBox="1"/>
            <p:nvPr/>
          </p:nvSpPr>
          <p:spPr>
            <a:xfrm>
              <a:off x="-9087" y="2112866"/>
              <a:ext cx="3156417" cy="7591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模板网，幻灯片演示模板 及素材免费下载！</a:t>
              </a:r>
            </a:p>
            <a:p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模板网 唯一访问 网址：</a:t>
              </a:r>
              <a:endPara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sym typeface="HarmonyOS Sans SC Light" panose="00000400000000000000" pitchFamily="2" charset="-122"/>
              </a:endParaRPr>
            </a:p>
            <a:p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www.51pp tmoban.com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3485C8A8-F808-0F78-30D3-192307FF55D4}"/>
                </a:ext>
              </a:extLst>
            </p:cNvPr>
            <p:cNvSpPr txBox="1"/>
            <p:nvPr/>
          </p:nvSpPr>
          <p:spPr>
            <a:xfrm>
              <a:off x="-9088" y="1807430"/>
              <a:ext cx="19445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solidFill>
                    <a:srgbClr val="6C8B50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549C331F-EA50-4A24-11AA-5B2724A67718}"/>
              </a:ext>
            </a:extLst>
          </p:cNvPr>
          <p:cNvGrpSpPr/>
          <p:nvPr/>
        </p:nvGrpSpPr>
        <p:grpSpPr>
          <a:xfrm>
            <a:off x="1928804" y="1552791"/>
            <a:ext cx="3165628" cy="837889"/>
            <a:chOff x="-9087" y="1807430"/>
            <a:chExt cx="3165628" cy="837889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0AFEE19F-14EA-E837-412B-FA67E24BD97D}"/>
                </a:ext>
              </a:extLst>
            </p:cNvPr>
            <p:cNvSpPr txBox="1"/>
            <p:nvPr/>
          </p:nvSpPr>
          <p:spPr>
            <a:xfrm>
              <a:off x="-9087" y="2112866"/>
              <a:ext cx="31564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AE5E58FA-4143-C139-8017-0300AE37A6CA}"/>
                </a:ext>
              </a:extLst>
            </p:cNvPr>
            <p:cNvSpPr txBox="1"/>
            <p:nvPr/>
          </p:nvSpPr>
          <p:spPr>
            <a:xfrm>
              <a:off x="1211998" y="1807430"/>
              <a:ext cx="19445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800" dirty="0">
                  <a:solidFill>
                    <a:srgbClr val="6C8B50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9C013244-42B1-23FD-C189-096E55CBB4E4}"/>
              </a:ext>
            </a:extLst>
          </p:cNvPr>
          <p:cNvGrpSpPr/>
          <p:nvPr/>
        </p:nvGrpSpPr>
        <p:grpSpPr>
          <a:xfrm>
            <a:off x="870536" y="3392488"/>
            <a:ext cx="3165628" cy="837889"/>
            <a:chOff x="-9087" y="1807430"/>
            <a:chExt cx="3165628" cy="837889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991E7379-04CC-3280-D705-DDA2A5069E01}"/>
                </a:ext>
              </a:extLst>
            </p:cNvPr>
            <p:cNvSpPr txBox="1"/>
            <p:nvPr/>
          </p:nvSpPr>
          <p:spPr>
            <a:xfrm>
              <a:off x="-9087" y="2112866"/>
              <a:ext cx="31564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7670411E-AD4D-049B-34ED-D17BD40005B8}"/>
                </a:ext>
              </a:extLst>
            </p:cNvPr>
            <p:cNvSpPr txBox="1"/>
            <p:nvPr/>
          </p:nvSpPr>
          <p:spPr>
            <a:xfrm>
              <a:off x="1211998" y="1807430"/>
              <a:ext cx="19445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800" dirty="0">
                  <a:solidFill>
                    <a:srgbClr val="6C8B50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313838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" name="组合 91">
            <a:extLst>
              <a:ext uri="{FF2B5EF4-FFF2-40B4-BE49-F238E27FC236}">
                <a16:creationId xmlns:a16="http://schemas.microsoft.com/office/drawing/2014/main" id="{A53F1192-B86E-A93C-CCD5-82F2316E9695}"/>
              </a:ext>
            </a:extLst>
          </p:cNvPr>
          <p:cNvGrpSpPr/>
          <p:nvPr/>
        </p:nvGrpSpPr>
        <p:grpSpPr>
          <a:xfrm>
            <a:off x="2383493" y="-267676"/>
            <a:ext cx="7307404" cy="1148830"/>
            <a:chOff x="3530600" y="908293"/>
            <a:chExt cx="7307404" cy="1148830"/>
          </a:xfrm>
        </p:grpSpPr>
        <p:pic>
          <p:nvPicPr>
            <p:cNvPr id="90" name="图片 89">
              <a:extLst>
                <a:ext uri="{FF2B5EF4-FFF2-40B4-BE49-F238E27FC236}">
                  <a16:creationId xmlns:a16="http://schemas.microsoft.com/office/drawing/2014/main" id="{495A5576-129B-061F-0CA6-6FB2363DA85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301423" y="908293"/>
              <a:ext cx="1536581" cy="1148830"/>
            </a:xfrm>
            <a:prstGeom prst="rect">
              <a:avLst/>
            </a:prstGeom>
          </p:spPr>
        </p:pic>
        <p:pic>
          <p:nvPicPr>
            <p:cNvPr id="91" name="图片 90">
              <a:extLst>
                <a:ext uri="{FF2B5EF4-FFF2-40B4-BE49-F238E27FC236}">
                  <a16:creationId xmlns:a16="http://schemas.microsoft.com/office/drawing/2014/main" id="{BB099A18-A751-341E-A8F5-82FEB4D5516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3530600" y="908293"/>
              <a:ext cx="1536582" cy="1148830"/>
            </a:xfrm>
            <a:prstGeom prst="rect">
              <a:avLst/>
            </a:prstGeom>
          </p:spPr>
        </p:pic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FF12305D-D2D4-1473-ED8D-88F7C929D35B}"/>
              </a:ext>
            </a:extLst>
          </p:cNvPr>
          <p:cNvGrpSpPr/>
          <p:nvPr/>
        </p:nvGrpSpPr>
        <p:grpSpPr>
          <a:xfrm>
            <a:off x="4397375" y="309641"/>
            <a:ext cx="3397250" cy="646331"/>
            <a:chOff x="2379661" y="2236938"/>
            <a:chExt cx="3397250" cy="646331"/>
          </a:xfrm>
        </p:grpSpPr>
        <p:sp>
          <p:nvSpPr>
            <p:cNvPr id="93" name="矩形: 圆角 92">
              <a:extLst>
                <a:ext uri="{FF2B5EF4-FFF2-40B4-BE49-F238E27FC236}">
                  <a16:creationId xmlns:a16="http://schemas.microsoft.com/office/drawing/2014/main" id="{34C99B92-A78A-389C-54F5-C5E5C67BFB63}"/>
                </a:ext>
              </a:extLst>
            </p:cNvPr>
            <p:cNvSpPr/>
            <p:nvPr/>
          </p:nvSpPr>
          <p:spPr>
            <a:xfrm>
              <a:off x="2379661" y="2333993"/>
              <a:ext cx="3397250" cy="469900"/>
            </a:xfrm>
            <a:prstGeom prst="roundRect">
              <a:avLst>
                <a:gd name="adj" fmla="val 50000"/>
              </a:avLst>
            </a:prstGeom>
            <a:blipFill dpi="0" rotWithShape="1">
              <a:blip r:embed="rId4">
                <a:alphaModFix amt="41000"/>
              </a:blip>
              <a:srcRect/>
              <a:tile tx="0" ty="0" sx="100000" sy="100000" flip="none" algn="tl"/>
            </a:blipFill>
            <a:ln>
              <a:solidFill>
                <a:srgbClr val="6C8B5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20FCFCCD-1CD1-7BE8-93A4-76C4B691F842}"/>
                </a:ext>
              </a:extLst>
            </p:cNvPr>
            <p:cNvSpPr txBox="1"/>
            <p:nvPr/>
          </p:nvSpPr>
          <p:spPr>
            <a:xfrm>
              <a:off x="3208463" y="2420841"/>
              <a:ext cx="25303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rgbClr val="6C8B50"/>
                  </a:solidFill>
                  <a:latin typeface="+mn-lt"/>
                  <a:sym typeface="+mn-lt"/>
                </a:rPr>
                <a:t>单击此处添加标题文本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11544BF7-1169-7392-00EC-2C3945540086}"/>
                </a:ext>
              </a:extLst>
            </p:cNvPr>
            <p:cNvSpPr txBox="1"/>
            <p:nvPr/>
          </p:nvSpPr>
          <p:spPr>
            <a:xfrm>
              <a:off x="2626625" y="2236938"/>
              <a:ext cx="71686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rgbClr val="6C8B50"/>
                  </a:solidFill>
                  <a:cs typeface="+mn-ea"/>
                  <a:sym typeface="+mn-lt"/>
                </a:rPr>
                <a:t>01</a:t>
              </a:r>
              <a:endParaRPr lang="zh-CN" altLang="en-US" sz="3600" dirty="0">
                <a:solidFill>
                  <a:srgbClr val="6C8B5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矩形: 对角圆角 1">
            <a:extLst>
              <a:ext uri="{FF2B5EF4-FFF2-40B4-BE49-F238E27FC236}">
                <a16:creationId xmlns:a16="http://schemas.microsoft.com/office/drawing/2014/main" id="{C6D7F723-6D75-388E-E410-37CB73617445}"/>
              </a:ext>
            </a:extLst>
          </p:cNvPr>
          <p:cNvSpPr/>
          <p:nvPr/>
        </p:nvSpPr>
        <p:spPr>
          <a:xfrm>
            <a:off x="874713" y="3671888"/>
            <a:ext cx="5221287" cy="2133600"/>
          </a:xfrm>
          <a:prstGeom prst="round2DiagRect">
            <a:avLst>
              <a:gd name="adj1" fmla="val 41072"/>
              <a:gd name="adj2" fmla="val 0"/>
            </a:avLst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对角圆角 2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E6CD70F1-8464-9B41-299C-4E38B04612CB}"/>
              </a:ext>
            </a:extLst>
          </p:cNvPr>
          <p:cNvSpPr/>
          <p:nvPr/>
        </p:nvSpPr>
        <p:spPr>
          <a:xfrm>
            <a:off x="6096000" y="1533730"/>
            <a:ext cx="5221287" cy="2133600"/>
          </a:xfrm>
          <a:prstGeom prst="round2DiagRect">
            <a:avLst>
              <a:gd name="adj1" fmla="val 41072"/>
              <a:gd name="adj2" fmla="val 0"/>
            </a:avLst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894530B7-675E-CC56-DB92-A9C6AFC840F7}"/>
              </a:ext>
            </a:extLst>
          </p:cNvPr>
          <p:cNvGrpSpPr/>
          <p:nvPr/>
        </p:nvGrpSpPr>
        <p:grpSpPr>
          <a:xfrm>
            <a:off x="6534479" y="4002561"/>
            <a:ext cx="4425622" cy="1299554"/>
            <a:chOff x="-9088" y="1807430"/>
            <a:chExt cx="4425622" cy="1299554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0AD2F820-2E7F-65CB-3363-450D0F9CF818}"/>
                </a:ext>
              </a:extLst>
            </p:cNvPr>
            <p:cNvSpPr txBox="1"/>
            <p:nvPr/>
          </p:nvSpPr>
          <p:spPr>
            <a:xfrm>
              <a:off x="-9086" y="2112866"/>
              <a:ext cx="4425620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分钟之内。 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模板网，幻 灯片演示模板及素材免费下载！</a:t>
              </a:r>
            </a:p>
            <a:p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模板网 唯一访问 网址：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www.51p ptmoban.com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5B54DE9D-34D3-C1F2-5E38-8235BF091F17}"/>
                </a:ext>
              </a:extLst>
            </p:cNvPr>
            <p:cNvSpPr txBox="1"/>
            <p:nvPr/>
          </p:nvSpPr>
          <p:spPr>
            <a:xfrm>
              <a:off x="-9088" y="1807430"/>
              <a:ext cx="19445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solidFill>
                    <a:srgbClr val="6C8B50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D554B33C-136E-7F29-C5E1-F504AFCD7220}"/>
              </a:ext>
            </a:extLst>
          </p:cNvPr>
          <p:cNvGrpSpPr/>
          <p:nvPr/>
        </p:nvGrpSpPr>
        <p:grpSpPr>
          <a:xfrm>
            <a:off x="1282700" y="2027846"/>
            <a:ext cx="4484832" cy="1068722"/>
            <a:chOff x="-1328291" y="1807430"/>
            <a:chExt cx="4484832" cy="1068722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DBD9BFB7-9055-01C0-1BC1-079698F65F15}"/>
                </a:ext>
              </a:extLst>
            </p:cNvPr>
            <p:cNvSpPr txBox="1"/>
            <p:nvPr/>
          </p:nvSpPr>
          <p:spPr>
            <a:xfrm>
              <a:off x="-1328291" y="2112866"/>
              <a:ext cx="447562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D63A6C63-33EC-ABD5-8E8C-A87D34386FDF}"/>
                </a:ext>
              </a:extLst>
            </p:cNvPr>
            <p:cNvSpPr txBox="1"/>
            <p:nvPr/>
          </p:nvSpPr>
          <p:spPr>
            <a:xfrm>
              <a:off x="1211998" y="1807430"/>
              <a:ext cx="19445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800" dirty="0">
                  <a:solidFill>
                    <a:srgbClr val="6C8B50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079618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" name="组合 91">
            <a:extLst>
              <a:ext uri="{FF2B5EF4-FFF2-40B4-BE49-F238E27FC236}">
                <a16:creationId xmlns:a16="http://schemas.microsoft.com/office/drawing/2014/main" id="{A53F1192-B86E-A93C-CCD5-82F2316E9695}"/>
              </a:ext>
            </a:extLst>
          </p:cNvPr>
          <p:cNvGrpSpPr/>
          <p:nvPr/>
        </p:nvGrpSpPr>
        <p:grpSpPr>
          <a:xfrm>
            <a:off x="2383493" y="-267676"/>
            <a:ext cx="7307404" cy="1148830"/>
            <a:chOff x="3530600" y="908293"/>
            <a:chExt cx="7307404" cy="1148830"/>
          </a:xfrm>
        </p:grpSpPr>
        <p:pic>
          <p:nvPicPr>
            <p:cNvPr id="90" name="图片 89">
              <a:extLst>
                <a:ext uri="{FF2B5EF4-FFF2-40B4-BE49-F238E27FC236}">
                  <a16:creationId xmlns:a16="http://schemas.microsoft.com/office/drawing/2014/main" id="{495A5576-129B-061F-0CA6-6FB2363DA85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301423" y="908293"/>
              <a:ext cx="1536581" cy="1148830"/>
            </a:xfrm>
            <a:prstGeom prst="rect">
              <a:avLst/>
            </a:prstGeom>
          </p:spPr>
        </p:pic>
        <p:pic>
          <p:nvPicPr>
            <p:cNvPr id="91" name="图片 90">
              <a:extLst>
                <a:ext uri="{FF2B5EF4-FFF2-40B4-BE49-F238E27FC236}">
                  <a16:creationId xmlns:a16="http://schemas.microsoft.com/office/drawing/2014/main" id="{BB099A18-A751-341E-A8F5-82FEB4D5516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3530600" y="908293"/>
              <a:ext cx="1536582" cy="1148830"/>
            </a:xfrm>
            <a:prstGeom prst="rect">
              <a:avLst/>
            </a:prstGeom>
          </p:spPr>
        </p:pic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FF12305D-D2D4-1473-ED8D-88F7C929D35B}"/>
              </a:ext>
            </a:extLst>
          </p:cNvPr>
          <p:cNvGrpSpPr/>
          <p:nvPr/>
        </p:nvGrpSpPr>
        <p:grpSpPr>
          <a:xfrm>
            <a:off x="4397375" y="309641"/>
            <a:ext cx="3397250" cy="646331"/>
            <a:chOff x="2379661" y="2236938"/>
            <a:chExt cx="3397250" cy="646331"/>
          </a:xfrm>
        </p:grpSpPr>
        <p:sp>
          <p:nvSpPr>
            <p:cNvPr id="93" name="矩形: 圆角 92">
              <a:extLst>
                <a:ext uri="{FF2B5EF4-FFF2-40B4-BE49-F238E27FC236}">
                  <a16:creationId xmlns:a16="http://schemas.microsoft.com/office/drawing/2014/main" id="{34C99B92-A78A-389C-54F5-C5E5C67BFB63}"/>
                </a:ext>
              </a:extLst>
            </p:cNvPr>
            <p:cNvSpPr/>
            <p:nvPr/>
          </p:nvSpPr>
          <p:spPr>
            <a:xfrm>
              <a:off x="2379661" y="2333993"/>
              <a:ext cx="3397250" cy="469900"/>
            </a:xfrm>
            <a:prstGeom prst="roundRect">
              <a:avLst>
                <a:gd name="adj" fmla="val 50000"/>
              </a:avLst>
            </a:prstGeom>
            <a:blipFill dpi="0" rotWithShape="1">
              <a:blip r:embed="rId4">
                <a:alphaModFix amt="41000"/>
              </a:blip>
              <a:srcRect/>
              <a:tile tx="0" ty="0" sx="100000" sy="100000" flip="none" algn="tl"/>
            </a:blipFill>
            <a:ln>
              <a:solidFill>
                <a:srgbClr val="6C8B5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20FCFCCD-1CD1-7BE8-93A4-76C4B691F842}"/>
                </a:ext>
              </a:extLst>
            </p:cNvPr>
            <p:cNvSpPr txBox="1"/>
            <p:nvPr/>
          </p:nvSpPr>
          <p:spPr>
            <a:xfrm>
              <a:off x="3208463" y="2420841"/>
              <a:ext cx="25303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rgbClr val="6C8B50"/>
                  </a:solidFill>
                  <a:latin typeface="+mn-lt"/>
                  <a:sym typeface="+mn-lt"/>
                </a:rPr>
                <a:t>单击此处添加标题文本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11544BF7-1169-7392-00EC-2C3945540086}"/>
                </a:ext>
              </a:extLst>
            </p:cNvPr>
            <p:cNvSpPr txBox="1"/>
            <p:nvPr/>
          </p:nvSpPr>
          <p:spPr>
            <a:xfrm>
              <a:off x="2626625" y="2236938"/>
              <a:ext cx="69442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rgbClr val="6C8B50"/>
                  </a:solidFill>
                  <a:cs typeface="+mn-ea"/>
                  <a:sym typeface="+mn-lt"/>
                </a:rPr>
                <a:t>01</a:t>
              </a:r>
              <a:endParaRPr lang="zh-CN" altLang="en-US" sz="3600" dirty="0">
                <a:solidFill>
                  <a:srgbClr val="6C8B5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" name="Freeform: Shape 99">
            <a:extLst>
              <a:ext uri="{FF2B5EF4-FFF2-40B4-BE49-F238E27FC236}">
                <a16:creationId xmlns:a16="http://schemas.microsoft.com/office/drawing/2014/main" id="{C3E0A1F4-413A-2BFC-339B-3E9EC1B31F9A}"/>
              </a:ext>
            </a:extLst>
          </p:cNvPr>
          <p:cNvSpPr>
            <a:spLocks/>
          </p:cNvSpPr>
          <p:nvPr/>
        </p:nvSpPr>
        <p:spPr bwMode="auto">
          <a:xfrm>
            <a:off x="5946271" y="3181153"/>
            <a:ext cx="1960131" cy="1719169"/>
          </a:xfrm>
          <a:custGeom>
            <a:avLst/>
            <a:gdLst/>
            <a:ahLst/>
            <a:cxnLst>
              <a:cxn ang="0">
                <a:pos x="389" y="752"/>
              </a:cxn>
              <a:cxn ang="0">
                <a:pos x="0" y="207"/>
              </a:cxn>
              <a:cxn ang="0">
                <a:pos x="0" y="52"/>
              </a:cxn>
              <a:cxn ang="0">
                <a:pos x="856" y="752"/>
              </a:cxn>
              <a:cxn ang="0">
                <a:pos x="389" y="752"/>
              </a:cxn>
            </a:cxnLst>
            <a:rect l="0" t="0" r="r" b="b"/>
            <a:pathLst>
              <a:path w="856" h="752">
                <a:moveTo>
                  <a:pt x="389" y="752"/>
                </a:moveTo>
                <a:cubicBezTo>
                  <a:pt x="441" y="509"/>
                  <a:pt x="272" y="259"/>
                  <a:pt x="0" y="207"/>
                </a:cubicBezTo>
                <a:cubicBezTo>
                  <a:pt x="0" y="155"/>
                  <a:pt x="0" y="103"/>
                  <a:pt x="0" y="52"/>
                </a:cubicBezTo>
                <a:cubicBezTo>
                  <a:pt x="415" y="0"/>
                  <a:pt x="804" y="308"/>
                  <a:pt x="856" y="752"/>
                </a:cubicBezTo>
                <a:cubicBezTo>
                  <a:pt x="700" y="752"/>
                  <a:pt x="545" y="752"/>
                  <a:pt x="389" y="752"/>
                </a:cubicBezTo>
                <a:close/>
              </a:path>
            </a:pathLst>
          </a:custGeom>
          <a:solidFill>
            <a:srgbClr val="6C8B50"/>
          </a:solidFill>
          <a:ln w="12700">
            <a:solidFill>
              <a:schemeClr val="bg1"/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" name="Freeform: Shape 100">
            <a:extLst>
              <a:ext uri="{FF2B5EF4-FFF2-40B4-BE49-F238E27FC236}">
                <a16:creationId xmlns:a16="http://schemas.microsoft.com/office/drawing/2014/main" id="{97B25F2C-3B27-ABC6-A41E-50000B5449BA}"/>
              </a:ext>
            </a:extLst>
          </p:cNvPr>
          <p:cNvSpPr>
            <a:spLocks/>
          </p:cNvSpPr>
          <p:nvPr/>
        </p:nvSpPr>
        <p:spPr bwMode="auto">
          <a:xfrm>
            <a:off x="5804937" y="3380409"/>
            <a:ext cx="1392481" cy="2518514"/>
          </a:xfrm>
          <a:custGeom>
            <a:avLst/>
            <a:gdLst/>
            <a:ahLst/>
            <a:cxnLst>
              <a:cxn ang="0">
                <a:pos x="0" y="771"/>
              </a:cxn>
              <a:cxn ang="0">
                <a:pos x="110" y="110"/>
              </a:cxn>
              <a:cxn ang="0">
                <a:pos x="220" y="0"/>
              </a:cxn>
              <a:cxn ang="0">
                <a:pos x="331" y="1101"/>
              </a:cxn>
              <a:cxn ang="0">
                <a:pos x="0" y="771"/>
              </a:cxn>
            </a:cxnLst>
            <a:rect l="0" t="0" r="r" b="b"/>
            <a:pathLst>
              <a:path w="608" h="1101">
                <a:moveTo>
                  <a:pt x="0" y="771"/>
                </a:moveTo>
                <a:cubicBezTo>
                  <a:pt x="209" y="635"/>
                  <a:pt x="266" y="339"/>
                  <a:pt x="110" y="110"/>
                </a:cubicBezTo>
                <a:cubicBezTo>
                  <a:pt x="147" y="73"/>
                  <a:pt x="184" y="37"/>
                  <a:pt x="220" y="0"/>
                </a:cubicBezTo>
                <a:cubicBezTo>
                  <a:pt x="551" y="257"/>
                  <a:pt x="608" y="750"/>
                  <a:pt x="331" y="1101"/>
                </a:cubicBezTo>
                <a:cubicBezTo>
                  <a:pt x="220" y="991"/>
                  <a:pt x="110" y="881"/>
                  <a:pt x="0" y="771"/>
                </a:cubicBezTo>
                <a:close/>
              </a:path>
            </a:pathLst>
          </a:custGeom>
          <a:solidFill>
            <a:srgbClr val="637E89"/>
          </a:solidFill>
          <a:ln w="12700">
            <a:solidFill>
              <a:schemeClr val="bg1"/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" name="Freeform: Shape 101">
            <a:extLst>
              <a:ext uri="{FF2B5EF4-FFF2-40B4-BE49-F238E27FC236}">
                <a16:creationId xmlns:a16="http://schemas.microsoft.com/office/drawing/2014/main" id="{66BE6DFE-A0C3-D5C2-DB69-4F9F8F2D90F0}"/>
              </a:ext>
            </a:extLst>
          </p:cNvPr>
          <p:cNvSpPr>
            <a:spLocks/>
          </p:cNvSpPr>
          <p:nvPr/>
        </p:nvSpPr>
        <p:spPr bwMode="auto">
          <a:xfrm>
            <a:off x="4905966" y="3693197"/>
            <a:ext cx="1723803" cy="1960131"/>
          </a:xfrm>
          <a:custGeom>
            <a:avLst/>
            <a:gdLst/>
            <a:ahLst/>
            <a:cxnLst>
              <a:cxn ang="0">
                <a:pos x="0" y="389"/>
              </a:cxn>
              <a:cxn ang="0">
                <a:pos x="545" y="0"/>
              </a:cxn>
              <a:cxn ang="0">
                <a:pos x="701" y="0"/>
              </a:cxn>
              <a:cxn ang="0">
                <a:pos x="0" y="857"/>
              </a:cxn>
              <a:cxn ang="0">
                <a:pos x="0" y="389"/>
              </a:cxn>
            </a:cxnLst>
            <a:rect l="0" t="0" r="r" b="b"/>
            <a:pathLst>
              <a:path w="753" h="857">
                <a:moveTo>
                  <a:pt x="0" y="389"/>
                </a:moveTo>
                <a:cubicBezTo>
                  <a:pt x="244" y="441"/>
                  <a:pt x="493" y="272"/>
                  <a:pt x="545" y="0"/>
                </a:cubicBezTo>
                <a:cubicBezTo>
                  <a:pt x="597" y="0"/>
                  <a:pt x="649" y="0"/>
                  <a:pt x="701" y="0"/>
                </a:cubicBezTo>
                <a:cubicBezTo>
                  <a:pt x="753" y="416"/>
                  <a:pt x="444" y="805"/>
                  <a:pt x="0" y="857"/>
                </a:cubicBezTo>
                <a:cubicBezTo>
                  <a:pt x="0" y="701"/>
                  <a:pt x="0" y="545"/>
                  <a:pt x="0" y="389"/>
                </a:cubicBezTo>
                <a:close/>
              </a:path>
            </a:pathLst>
          </a:custGeom>
          <a:solidFill>
            <a:srgbClr val="6C8B50"/>
          </a:solidFill>
          <a:ln w="12700">
            <a:solidFill>
              <a:schemeClr val="bg1"/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" name="Freeform: Shape 102">
            <a:extLst>
              <a:ext uri="{FF2B5EF4-FFF2-40B4-BE49-F238E27FC236}">
                <a16:creationId xmlns:a16="http://schemas.microsoft.com/office/drawing/2014/main" id="{1F6C48EA-D00D-C894-AA44-0065A0A3FB01}"/>
              </a:ext>
            </a:extLst>
          </p:cNvPr>
          <p:cNvSpPr>
            <a:spLocks/>
          </p:cNvSpPr>
          <p:nvPr/>
        </p:nvSpPr>
        <p:spPr bwMode="auto">
          <a:xfrm>
            <a:off x="3907364" y="3551863"/>
            <a:ext cx="2520831" cy="1390164"/>
          </a:xfrm>
          <a:custGeom>
            <a:avLst/>
            <a:gdLst/>
            <a:ahLst/>
            <a:cxnLst>
              <a:cxn ang="0">
                <a:pos x="331" y="0"/>
              </a:cxn>
              <a:cxn ang="0">
                <a:pos x="991" y="111"/>
              </a:cxn>
              <a:cxn ang="0">
                <a:pos x="1101" y="221"/>
              </a:cxn>
              <a:cxn ang="0">
                <a:pos x="0" y="331"/>
              </a:cxn>
              <a:cxn ang="0">
                <a:pos x="331" y="0"/>
              </a:cxn>
            </a:cxnLst>
            <a:rect l="0" t="0" r="r" b="b"/>
            <a:pathLst>
              <a:path w="1101" h="608">
                <a:moveTo>
                  <a:pt x="331" y="0"/>
                </a:moveTo>
                <a:cubicBezTo>
                  <a:pt x="466" y="209"/>
                  <a:pt x="762" y="266"/>
                  <a:pt x="991" y="111"/>
                </a:cubicBezTo>
                <a:cubicBezTo>
                  <a:pt x="1028" y="147"/>
                  <a:pt x="1065" y="184"/>
                  <a:pt x="1101" y="221"/>
                </a:cubicBezTo>
                <a:cubicBezTo>
                  <a:pt x="844" y="551"/>
                  <a:pt x="351" y="608"/>
                  <a:pt x="0" y="331"/>
                </a:cubicBezTo>
                <a:cubicBezTo>
                  <a:pt x="110" y="221"/>
                  <a:pt x="221" y="111"/>
                  <a:pt x="331" y="0"/>
                </a:cubicBezTo>
                <a:close/>
              </a:path>
            </a:pathLst>
          </a:custGeom>
          <a:solidFill>
            <a:srgbClr val="637E89"/>
          </a:solidFill>
          <a:ln w="12700">
            <a:solidFill>
              <a:schemeClr val="bg1"/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" name="Freeform: Shape 103">
            <a:extLst>
              <a:ext uri="{FF2B5EF4-FFF2-40B4-BE49-F238E27FC236}">
                <a16:creationId xmlns:a16="http://schemas.microsoft.com/office/drawing/2014/main" id="{D428EDDC-C218-59BB-4DC4-ED8FD686FB5D}"/>
              </a:ext>
            </a:extLst>
          </p:cNvPr>
          <p:cNvSpPr>
            <a:spLocks/>
          </p:cNvSpPr>
          <p:nvPr/>
        </p:nvSpPr>
        <p:spPr bwMode="auto">
          <a:xfrm>
            <a:off x="4155277" y="2652890"/>
            <a:ext cx="1960131" cy="1721487"/>
          </a:xfrm>
          <a:custGeom>
            <a:avLst/>
            <a:gdLst/>
            <a:ahLst/>
            <a:cxnLst>
              <a:cxn ang="0">
                <a:pos x="467" y="0"/>
              </a:cxn>
              <a:cxn ang="0">
                <a:pos x="856" y="545"/>
              </a:cxn>
              <a:cxn ang="0">
                <a:pos x="856" y="701"/>
              </a:cxn>
              <a:cxn ang="0">
                <a:pos x="0" y="0"/>
              </a:cxn>
              <a:cxn ang="0">
                <a:pos x="467" y="0"/>
              </a:cxn>
            </a:cxnLst>
            <a:rect l="0" t="0" r="r" b="b"/>
            <a:pathLst>
              <a:path w="856" h="753">
                <a:moveTo>
                  <a:pt x="467" y="0"/>
                </a:moveTo>
                <a:cubicBezTo>
                  <a:pt x="415" y="244"/>
                  <a:pt x="584" y="493"/>
                  <a:pt x="856" y="545"/>
                </a:cubicBezTo>
                <a:cubicBezTo>
                  <a:pt x="856" y="597"/>
                  <a:pt x="856" y="649"/>
                  <a:pt x="856" y="701"/>
                </a:cubicBezTo>
                <a:cubicBezTo>
                  <a:pt x="441" y="753"/>
                  <a:pt x="52" y="445"/>
                  <a:pt x="0" y="0"/>
                </a:cubicBezTo>
                <a:cubicBezTo>
                  <a:pt x="156" y="0"/>
                  <a:pt x="311" y="0"/>
                  <a:pt x="467" y="0"/>
                </a:cubicBezTo>
                <a:close/>
              </a:path>
            </a:pathLst>
          </a:custGeom>
          <a:solidFill>
            <a:srgbClr val="6C8B50"/>
          </a:solidFill>
          <a:ln w="12700">
            <a:solidFill>
              <a:schemeClr val="bg1"/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" name="Freeform: Shape 104">
            <a:extLst>
              <a:ext uri="{FF2B5EF4-FFF2-40B4-BE49-F238E27FC236}">
                <a16:creationId xmlns:a16="http://schemas.microsoft.com/office/drawing/2014/main" id="{F8EEF422-9EA6-ABC4-2A37-0BE1ED8FAD60}"/>
              </a:ext>
            </a:extLst>
          </p:cNvPr>
          <p:cNvSpPr>
            <a:spLocks/>
          </p:cNvSpPr>
          <p:nvPr/>
        </p:nvSpPr>
        <p:spPr bwMode="auto">
          <a:xfrm>
            <a:off x="4864262" y="1656605"/>
            <a:ext cx="1392481" cy="2518514"/>
          </a:xfrm>
          <a:custGeom>
            <a:avLst/>
            <a:gdLst/>
            <a:ahLst/>
            <a:cxnLst>
              <a:cxn ang="0">
                <a:pos x="608" y="330"/>
              </a:cxn>
              <a:cxn ang="0">
                <a:pos x="498" y="991"/>
              </a:cxn>
              <a:cxn ang="0">
                <a:pos x="388" y="1101"/>
              </a:cxn>
              <a:cxn ang="0">
                <a:pos x="277" y="0"/>
              </a:cxn>
              <a:cxn ang="0">
                <a:pos x="608" y="330"/>
              </a:cxn>
            </a:cxnLst>
            <a:rect l="0" t="0" r="r" b="b"/>
            <a:pathLst>
              <a:path w="608" h="1101">
                <a:moveTo>
                  <a:pt x="608" y="330"/>
                </a:moveTo>
                <a:cubicBezTo>
                  <a:pt x="399" y="466"/>
                  <a:pt x="342" y="761"/>
                  <a:pt x="498" y="991"/>
                </a:cubicBezTo>
                <a:cubicBezTo>
                  <a:pt x="461" y="1027"/>
                  <a:pt x="424" y="1064"/>
                  <a:pt x="388" y="1101"/>
                </a:cubicBezTo>
                <a:cubicBezTo>
                  <a:pt x="57" y="844"/>
                  <a:pt x="0" y="351"/>
                  <a:pt x="277" y="0"/>
                </a:cubicBezTo>
                <a:cubicBezTo>
                  <a:pt x="388" y="110"/>
                  <a:pt x="498" y="220"/>
                  <a:pt x="608" y="330"/>
                </a:cubicBezTo>
                <a:close/>
              </a:path>
            </a:pathLst>
          </a:custGeom>
          <a:solidFill>
            <a:srgbClr val="637E89"/>
          </a:solidFill>
          <a:ln w="12700">
            <a:solidFill>
              <a:schemeClr val="bg1"/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" name="Freeform: Shape 105">
            <a:extLst>
              <a:ext uri="{FF2B5EF4-FFF2-40B4-BE49-F238E27FC236}">
                <a16:creationId xmlns:a16="http://schemas.microsoft.com/office/drawing/2014/main" id="{D2F5599B-006B-34B3-C544-34D2B1645C0E}"/>
              </a:ext>
            </a:extLst>
          </p:cNvPr>
          <p:cNvSpPr>
            <a:spLocks/>
          </p:cNvSpPr>
          <p:nvPr/>
        </p:nvSpPr>
        <p:spPr bwMode="auto">
          <a:xfrm>
            <a:off x="5431910" y="1902201"/>
            <a:ext cx="1723803" cy="1960131"/>
          </a:xfrm>
          <a:custGeom>
            <a:avLst/>
            <a:gdLst/>
            <a:ahLst/>
            <a:cxnLst>
              <a:cxn ang="0">
                <a:pos x="753" y="467"/>
              </a:cxn>
              <a:cxn ang="0">
                <a:pos x="208" y="857"/>
              </a:cxn>
              <a:cxn ang="0">
                <a:pos x="52" y="857"/>
              </a:cxn>
              <a:cxn ang="0">
                <a:pos x="753" y="0"/>
              </a:cxn>
              <a:cxn ang="0">
                <a:pos x="753" y="467"/>
              </a:cxn>
            </a:cxnLst>
            <a:rect l="0" t="0" r="r" b="b"/>
            <a:pathLst>
              <a:path w="753" h="857">
                <a:moveTo>
                  <a:pt x="753" y="467"/>
                </a:moveTo>
                <a:cubicBezTo>
                  <a:pt x="509" y="415"/>
                  <a:pt x="260" y="584"/>
                  <a:pt x="208" y="857"/>
                </a:cubicBezTo>
                <a:cubicBezTo>
                  <a:pt x="156" y="857"/>
                  <a:pt x="104" y="857"/>
                  <a:pt x="52" y="857"/>
                </a:cubicBezTo>
                <a:cubicBezTo>
                  <a:pt x="0" y="441"/>
                  <a:pt x="309" y="52"/>
                  <a:pt x="753" y="0"/>
                </a:cubicBezTo>
                <a:cubicBezTo>
                  <a:pt x="753" y="156"/>
                  <a:pt x="753" y="312"/>
                  <a:pt x="753" y="467"/>
                </a:cubicBezTo>
                <a:close/>
              </a:path>
            </a:pathLst>
          </a:custGeom>
          <a:solidFill>
            <a:srgbClr val="6C8B50"/>
          </a:solidFill>
          <a:ln w="12700">
            <a:solidFill>
              <a:schemeClr val="bg1"/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" name="Freeform: Shape 106">
            <a:extLst>
              <a:ext uri="{FF2B5EF4-FFF2-40B4-BE49-F238E27FC236}">
                <a16:creationId xmlns:a16="http://schemas.microsoft.com/office/drawing/2014/main" id="{124ADB2C-21F2-B1E0-C73E-02C2BEF7C313}"/>
              </a:ext>
            </a:extLst>
          </p:cNvPr>
          <p:cNvSpPr>
            <a:spLocks/>
          </p:cNvSpPr>
          <p:nvPr/>
        </p:nvSpPr>
        <p:spPr bwMode="auto">
          <a:xfrm>
            <a:off x="5633485" y="2611186"/>
            <a:ext cx="2520831" cy="1304438"/>
          </a:xfrm>
          <a:custGeom>
            <a:avLst/>
            <a:gdLst/>
            <a:ahLst/>
            <a:cxnLst>
              <a:cxn ang="0">
                <a:pos x="137" y="456"/>
              </a:cxn>
              <a:cxn ang="0">
                <a:pos x="137" y="301"/>
              </a:cxn>
              <a:cxn ang="0">
                <a:pos x="808" y="570"/>
              </a:cxn>
              <a:cxn ang="0">
                <a:pos x="1101" y="278"/>
              </a:cxn>
              <a:cxn ang="0">
                <a:pos x="0" y="388"/>
              </a:cxn>
              <a:cxn ang="0">
                <a:pos x="110" y="498"/>
              </a:cxn>
              <a:cxn ang="0">
                <a:pos x="168" y="463"/>
              </a:cxn>
              <a:cxn ang="0">
                <a:pos x="137" y="456"/>
              </a:cxn>
            </a:cxnLst>
            <a:rect l="0" t="0" r="r" b="b"/>
            <a:pathLst>
              <a:path w="1101" h="570">
                <a:moveTo>
                  <a:pt x="137" y="456"/>
                </a:moveTo>
                <a:cubicBezTo>
                  <a:pt x="137" y="404"/>
                  <a:pt x="137" y="352"/>
                  <a:pt x="137" y="301"/>
                </a:cubicBezTo>
                <a:cubicBezTo>
                  <a:pt x="396" y="268"/>
                  <a:pt x="645" y="376"/>
                  <a:pt x="808" y="570"/>
                </a:cubicBezTo>
                <a:cubicBezTo>
                  <a:pt x="906" y="472"/>
                  <a:pt x="1003" y="375"/>
                  <a:pt x="1101" y="278"/>
                </a:cubicBezTo>
                <a:cubicBezTo>
                  <a:pt x="750" y="0"/>
                  <a:pt x="257" y="57"/>
                  <a:pt x="0" y="388"/>
                </a:cubicBezTo>
                <a:cubicBezTo>
                  <a:pt x="36" y="425"/>
                  <a:pt x="73" y="461"/>
                  <a:pt x="110" y="498"/>
                </a:cubicBezTo>
                <a:cubicBezTo>
                  <a:pt x="129" y="485"/>
                  <a:pt x="148" y="473"/>
                  <a:pt x="168" y="463"/>
                </a:cubicBezTo>
                <a:cubicBezTo>
                  <a:pt x="158" y="461"/>
                  <a:pt x="147" y="458"/>
                  <a:pt x="137" y="456"/>
                </a:cubicBezTo>
                <a:close/>
              </a:path>
            </a:pathLst>
          </a:custGeom>
          <a:solidFill>
            <a:srgbClr val="637E89"/>
          </a:solidFill>
          <a:ln w="12700">
            <a:solidFill>
              <a:schemeClr val="bg1"/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" name="Oval 107">
            <a:extLst>
              <a:ext uri="{FF2B5EF4-FFF2-40B4-BE49-F238E27FC236}">
                <a16:creationId xmlns:a16="http://schemas.microsoft.com/office/drawing/2014/main" id="{2E961BC2-84C7-62C7-405E-48BCF21A1A51}"/>
              </a:ext>
            </a:extLst>
          </p:cNvPr>
          <p:cNvSpPr>
            <a:spLocks/>
          </p:cNvSpPr>
          <p:nvPr/>
        </p:nvSpPr>
        <p:spPr bwMode="auto">
          <a:xfrm>
            <a:off x="5448130" y="3167037"/>
            <a:ext cx="1179320" cy="1174411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 w="38100">
            <a:solidFill>
              <a:schemeClr val="bg1"/>
            </a:solidFill>
            <a:round/>
            <a:headEnd/>
            <a:tailEnd/>
          </a:ln>
        </p:spPr>
        <p:txBody>
          <a:bodyPr vert="horz" wrap="none" lIns="91440" tIns="45720" rIns="91440" bIns="45720" anchor="ctr" anchorCtr="1" compatLnSpc="1">
            <a:prstTxWarp prst="textNoShape">
              <a:avLst/>
            </a:prstTxWarp>
            <a:normAutofit/>
          </a:bodyPr>
          <a:lstStyle/>
          <a:p>
            <a:pPr algn="ctr"/>
            <a:endParaRPr lang="zh-CN" altLang="en-US" sz="1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Freeform: Shape 108">
            <a:extLst>
              <a:ext uri="{FF2B5EF4-FFF2-40B4-BE49-F238E27FC236}">
                <a16:creationId xmlns:a16="http://schemas.microsoft.com/office/drawing/2014/main" id="{F424EC63-1B99-C582-9582-FA3061A2E206}"/>
              </a:ext>
            </a:extLst>
          </p:cNvPr>
          <p:cNvSpPr>
            <a:spLocks/>
          </p:cNvSpPr>
          <p:nvPr/>
        </p:nvSpPr>
        <p:spPr bwMode="auto">
          <a:xfrm>
            <a:off x="6513923" y="4538878"/>
            <a:ext cx="264131" cy="301202"/>
          </a:xfrm>
          <a:custGeom>
            <a:avLst/>
            <a:gdLst/>
            <a:ahLst/>
            <a:cxnLst>
              <a:cxn ang="0">
                <a:pos x="90" y="22"/>
              </a:cxn>
              <a:cxn ang="0">
                <a:pos x="82" y="1"/>
              </a:cxn>
              <a:cxn ang="0">
                <a:pos x="90" y="22"/>
              </a:cxn>
              <a:cxn ang="0">
                <a:pos x="75" y="61"/>
              </a:cxn>
              <a:cxn ang="0">
                <a:pos x="102" y="61"/>
              </a:cxn>
              <a:cxn ang="0">
                <a:pos x="102" y="49"/>
              </a:cxn>
              <a:cxn ang="0">
                <a:pos x="83" y="50"/>
              </a:cxn>
              <a:cxn ang="0">
                <a:pos x="81" y="32"/>
              </a:cxn>
              <a:cxn ang="0">
                <a:pos x="64" y="17"/>
              </a:cxn>
              <a:cxn ang="0">
                <a:pos x="37" y="17"/>
              </a:cxn>
              <a:cxn ang="0">
                <a:pos x="19" y="38"/>
              </a:cxn>
              <a:cxn ang="0">
                <a:pos x="28" y="46"/>
              </a:cxn>
              <a:cxn ang="0">
                <a:pos x="55" y="30"/>
              </a:cxn>
              <a:cxn ang="0">
                <a:pos x="34" y="61"/>
              </a:cxn>
              <a:cxn ang="0">
                <a:pos x="36" y="91"/>
              </a:cxn>
              <a:cxn ang="0">
                <a:pos x="12" y="89"/>
              </a:cxn>
              <a:cxn ang="0">
                <a:pos x="12" y="101"/>
              </a:cxn>
              <a:cxn ang="0">
                <a:pos x="50" y="101"/>
              </a:cxn>
              <a:cxn ang="0">
                <a:pos x="50" y="75"/>
              </a:cxn>
              <a:cxn ang="0">
                <a:pos x="68" y="93"/>
              </a:cxn>
              <a:cxn ang="0">
                <a:pos x="68" y="119"/>
              </a:cxn>
              <a:cxn ang="0">
                <a:pos x="81" y="115"/>
              </a:cxn>
              <a:cxn ang="0">
                <a:pos x="81" y="83"/>
              </a:cxn>
              <a:cxn ang="0">
                <a:pos x="61" y="65"/>
              </a:cxn>
              <a:cxn ang="0">
                <a:pos x="71" y="49"/>
              </a:cxn>
              <a:cxn ang="0">
                <a:pos x="75" y="61"/>
              </a:cxn>
            </a:cxnLst>
            <a:rect l="0" t="0" r="r" b="b"/>
            <a:pathLst>
              <a:path w="115" h="131">
                <a:moveTo>
                  <a:pt x="90" y="22"/>
                </a:moveTo>
                <a:cubicBezTo>
                  <a:pt x="101" y="14"/>
                  <a:pt x="92" y="0"/>
                  <a:pt x="82" y="1"/>
                </a:cubicBezTo>
                <a:cubicBezTo>
                  <a:pt x="60" y="3"/>
                  <a:pt x="74" y="34"/>
                  <a:pt x="90" y="22"/>
                </a:cubicBezTo>
                <a:close/>
                <a:moveTo>
                  <a:pt x="75" y="61"/>
                </a:moveTo>
                <a:cubicBezTo>
                  <a:pt x="81" y="66"/>
                  <a:pt x="95" y="63"/>
                  <a:pt x="102" y="61"/>
                </a:cubicBezTo>
                <a:cubicBezTo>
                  <a:pt x="115" y="58"/>
                  <a:pt x="113" y="49"/>
                  <a:pt x="102" y="49"/>
                </a:cubicBezTo>
                <a:cubicBezTo>
                  <a:pt x="98" y="50"/>
                  <a:pt x="86" y="54"/>
                  <a:pt x="83" y="50"/>
                </a:cubicBezTo>
                <a:cubicBezTo>
                  <a:pt x="81" y="47"/>
                  <a:pt x="84" y="37"/>
                  <a:pt x="81" y="32"/>
                </a:cubicBezTo>
                <a:cubicBezTo>
                  <a:pt x="78" y="27"/>
                  <a:pt x="72" y="19"/>
                  <a:pt x="64" y="17"/>
                </a:cubicBezTo>
                <a:cubicBezTo>
                  <a:pt x="56" y="15"/>
                  <a:pt x="45" y="15"/>
                  <a:pt x="37" y="17"/>
                </a:cubicBezTo>
                <a:cubicBezTo>
                  <a:pt x="28" y="20"/>
                  <a:pt x="24" y="31"/>
                  <a:pt x="19" y="38"/>
                </a:cubicBezTo>
                <a:cubicBezTo>
                  <a:pt x="14" y="46"/>
                  <a:pt x="20" y="55"/>
                  <a:pt x="28" y="46"/>
                </a:cubicBezTo>
                <a:cubicBezTo>
                  <a:pt x="35" y="38"/>
                  <a:pt x="38" y="27"/>
                  <a:pt x="55" y="30"/>
                </a:cubicBezTo>
                <a:cubicBezTo>
                  <a:pt x="51" y="41"/>
                  <a:pt x="37" y="48"/>
                  <a:pt x="34" y="61"/>
                </a:cubicBezTo>
                <a:cubicBezTo>
                  <a:pt x="32" y="69"/>
                  <a:pt x="39" y="81"/>
                  <a:pt x="36" y="91"/>
                </a:cubicBezTo>
                <a:cubicBezTo>
                  <a:pt x="36" y="91"/>
                  <a:pt x="16" y="89"/>
                  <a:pt x="12" y="89"/>
                </a:cubicBezTo>
                <a:cubicBezTo>
                  <a:pt x="6" y="89"/>
                  <a:pt x="0" y="98"/>
                  <a:pt x="12" y="101"/>
                </a:cubicBezTo>
                <a:cubicBezTo>
                  <a:pt x="18" y="102"/>
                  <a:pt x="44" y="108"/>
                  <a:pt x="50" y="101"/>
                </a:cubicBezTo>
                <a:cubicBezTo>
                  <a:pt x="55" y="96"/>
                  <a:pt x="50" y="75"/>
                  <a:pt x="50" y="75"/>
                </a:cubicBezTo>
                <a:cubicBezTo>
                  <a:pt x="55" y="81"/>
                  <a:pt x="65" y="84"/>
                  <a:pt x="68" y="93"/>
                </a:cubicBezTo>
                <a:cubicBezTo>
                  <a:pt x="70" y="100"/>
                  <a:pt x="68" y="111"/>
                  <a:pt x="68" y="119"/>
                </a:cubicBezTo>
                <a:cubicBezTo>
                  <a:pt x="67" y="131"/>
                  <a:pt x="80" y="122"/>
                  <a:pt x="81" y="115"/>
                </a:cubicBezTo>
                <a:cubicBezTo>
                  <a:pt x="83" y="106"/>
                  <a:pt x="87" y="94"/>
                  <a:pt x="81" y="83"/>
                </a:cubicBezTo>
                <a:cubicBezTo>
                  <a:pt x="78" y="74"/>
                  <a:pt x="68" y="71"/>
                  <a:pt x="61" y="65"/>
                </a:cubicBezTo>
                <a:cubicBezTo>
                  <a:pt x="65" y="60"/>
                  <a:pt x="67" y="54"/>
                  <a:pt x="71" y="49"/>
                </a:cubicBezTo>
                <a:cubicBezTo>
                  <a:pt x="71" y="53"/>
                  <a:pt x="71" y="59"/>
                  <a:pt x="75" y="6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" name="Freeform: Shape 109">
            <a:extLst>
              <a:ext uri="{FF2B5EF4-FFF2-40B4-BE49-F238E27FC236}">
                <a16:creationId xmlns:a16="http://schemas.microsoft.com/office/drawing/2014/main" id="{1E35F0BE-71C0-E31B-EF65-F90E06A97ADD}"/>
              </a:ext>
            </a:extLst>
          </p:cNvPr>
          <p:cNvSpPr>
            <a:spLocks/>
          </p:cNvSpPr>
          <p:nvPr/>
        </p:nvSpPr>
        <p:spPr bwMode="auto">
          <a:xfrm>
            <a:off x="4931451" y="4233043"/>
            <a:ext cx="166821" cy="308153"/>
          </a:xfrm>
          <a:custGeom>
            <a:avLst/>
            <a:gdLst/>
            <a:ahLst/>
            <a:cxnLst>
              <a:cxn ang="0">
                <a:pos x="36" y="38"/>
              </a:cxn>
              <a:cxn ang="0">
                <a:pos x="55" y="19"/>
              </a:cxn>
              <a:cxn ang="0">
                <a:pos x="36" y="0"/>
              </a:cxn>
              <a:cxn ang="0">
                <a:pos x="17" y="19"/>
              </a:cxn>
              <a:cxn ang="0">
                <a:pos x="36" y="38"/>
              </a:cxn>
              <a:cxn ang="0">
                <a:pos x="67" y="41"/>
              </a:cxn>
              <a:cxn ang="0">
                <a:pos x="62" y="46"/>
              </a:cxn>
              <a:cxn ang="0">
                <a:pos x="62" y="82"/>
              </a:cxn>
              <a:cxn ang="0">
                <a:pos x="67" y="87"/>
              </a:cxn>
              <a:cxn ang="0">
                <a:pos x="73" y="82"/>
              </a:cxn>
              <a:cxn ang="0">
                <a:pos x="73" y="46"/>
              </a:cxn>
              <a:cxn ang="0">
                <a:pos x="67" y="41"/>
              </a:cxn>
              <a:cxn ang="0">
                <a:pos x="5" y="41"/>
              </a:cxn>
              <a:cxn ang="0">
                <a:pos x="0" y="46"/>
              </a:cxn>
              <a:cxn ang="0">
                <a:pos x="0" y="82"/>
              </a:cxn>
              <a:cxn ang="0">
                <a:pos x="5" y="87"/>
              </a:cxn>
              <a:cxn ang="0">
                <a:pos x="10" y="82"/>
              </a:cxn>
              <a:cxn ang="0">
                <a:pos x="10" y="46"/>
              </a:cxn>
              <a:cxn ang="0">
                <a:pos x="5" y="41"/>
              </a:cxn>
              <a:cxn ang="0">
                <a:pos x="47" y="41"/>
              </a:cxn>
              <a:cxn ang="0">
                <a:pos x="25" y="41"/>
              </a:cxn>
              <a:cxn ang="0">
                <a:pos x="14" y="51"/>
              </a:cxn>
              <a:cxn ang="0">
                <a:pos x="14" y="130"/>
              </a:cxn>
              <a:cxn ang="0">
                <a:pos x="19" y="135"/>
              </a:cxn>
              <a:cxn ang="0">
                <a:pos x="24" y="130"/>
              </a:cxn>
              <a:cxn ang="0">
                <a:pos x="24" y="101"/>
              </a:cxn>
              <a:cxn ang="0">
                <a:pos x="49" y="102"/>
              </a:cxn>
              <a:cxn ang="0">
                <a:pos x="48" y="130"/>
              </a:cxn>
              <a:cxn ang="0">
                <a:pos x="54" y="135"/>
              </a:cxn>
              <a:cxn ang="0">
                <a:pos x="59" y="130"/>
              </a:cxn>
              <a:cxn ang="0">
                <a:pos x="59" y="51"/>
              </a:cxn>
              <a:cxn ang="0">
                <a:pos x="47" y="41"/>
              </a:cxn>
            </a:cxnLst>
            <a:rect l="0" t="0" r="r" b="b"/>
            <a:pathLst>
              <a:path w="73" h="135">
                <a:moveTo>
                  <a:pt x="36" y="38"/>
                </a:moveTo>
                <a:cubicBezTo>
                  <a:pt x="47" y="38"/>
                  <a:pt x="55" y="30"/>
                  <a:pt x="55" y="19"/>
                </a:cubicBezTo>
                <a:cubicBezTo>
                  <a:pt x="55" y="9"/>
                  <a:pt x="47" y="0"/>
                  <a:pt x="36" y="0"/>
                </a:cubicBezTo>
                <a:cubicBezTo>
                  <a:pt x="26" y="0"/>
                  <a:pt x="17" y="9"/>
                  <a:pt x="17" y="19"/>
                </a:cubicBezTo>
                <a:cubicBezTo>
                  <a:pt x="17" y="30"/>
                  <a:pt x="26" y="38"/>
                  <a:pt x="36" y="38"/>
                </a:cubicBezTo>
                <a:close/>
                <a:moveTo>
                  <a:pt x="67" y="41"/>
                </a:moveTo>
                <a:cubicBezTo>
                  <a:pt x="65" y="41"/>
                  <a:pt x="62" y="43"/>
                  <a:pt x="62" y="46"/>
                </a:cubicBezTo>
                <a:cubicBezTo>
                  <a:pt x="62" y="82"/>
                  <a:pt x="62" y="82"/>
                  <a:pt x="62" y="82"/>
                </a:cubicBezTo>
                <a:cubicBezTo>
                  <a:pt x="62" y="85"/>
                  <a:pt x="65" y="87"/>
                  <a:pt x="67" y="87"/>
                </a:cubicBezTo>
                <a:cubicBezTo>
                  <a:pt x="70" y="87"/>
                  <a:pt x="73" y="85"/>
                  <a:pt x="73" y="82"/>
                </a:cubicBezTo>
                <a:cubicBezTo>
                  <a:pt x="73" y="46"/>
                  <a:pt x="73" y="46"/>
                  <a:pt x="73" y="46"/>
                </a:cubicBezTo>
                <a:cubicBezTo>
                  <a:pt x="73" y="43"/>
                  <a:pt x="70" y="41"/>
                  <a:pt x="67" y="41"/>
                </a:cubicBezTo>
                <a:close/>
                <a:moveTo>
                  <a:pt x="5" y="41"/>
                </a:moveTo>
                <a:cubicBezTo>
                  <a:pt x="2" y="41"/>
                  <a:pt x="0" y="43"/>
                  <a:pt x="0" y="46"/>
                </a:cubicBezTo>
                <a:cubicBezTo>
                  <a:pt x="0" y="82"/>
                  <a:pt x="0" y="82"/>
                  <a:pt x="0" y="82"/>
                </a:cubicBezTo>
                <a:cubicBezTo>
                  <a:pt x="0" y="85"/>
                  <a:pt x="2" y="87"/>
                  <a:pt x="5" y="87"/>
                </a:cubicBezTo>
                <a:cubicBezTo>
                  <a:pt x="8" y="87"/>
                  <a:pt x="10" y="85"/>
                  <a:pt x="10" y="82"/>
                </a:cubicBezTo>
                <a:cubicBezTo>
                  <a:pt x="10" y="46"/>
                  <a:pt x="10" y="46"/>
                  <a:pt x="10" y="46"/>
                </a:cubicBezTo>
                <a:cubicBezTo>
                  <a:pt x="10" y="43"/>
                  <a:pt x="8" y="41"/>
                  <a:pt x="5" y="41"/>
                </a:cubicBezTo>
                <a:close/>
                <a:moveTo>
                  <a:pt x="47" y="41"/>
                </a:moveTo>
                <a:cubicBezTo>
                  <a:pt x="25" y="41"/>
                  <a:pt x="25" y="41"/>
                  <a:pt x="25" y="41"/>
                </a:cubicBezTo>
                <a:cubicBezTo>
                  <a:pt x="19" y="41"/>
                  <a:pt x="14" y="46"/>
                  <a:pt x="14" y="51"/>
                </a:cubicBezTo>
                <a:cubicBezTo>
                  <a:pt x="14" y="130"/>
                  <a:pt x="14" y="130"/>
                  <a:pt x="14" y="130"/>
                </a:cubicBezTo>
                <a:cubicBezTo>
                  <a:pt x="14" y="133"/>
                  <a:pt x="16" y="135"/>
                  <a:pt x="19" y="135"/>
                </a:cubicBezTo>
                <a:cubicBezTo>
                  <a:pt x="22" y="135"/>
                  <a:pt x="24" y="133"/>
                  <a:pt x="24" y="130"/>
                </a:cubicBezTo>
                <a:cubicBezTo>
                  <a:pt x="24" y="130"/>
                  <a:pt x="24" y="110"/>
                  <a:pt x="24" y="101"/>
                </a:cubicBezTo>
                <a:cubicBezTo>
                  <a:pt x="24" y="93"/>
                  <a:pt x="49" y="94"/>
                  <a:pt x="49" y="102"/>
                </a:cubicBezTo>
                <a:cubicBezTo>
                  <a:pt x="49" y="109"/>
                  <a:pt x="48" y="130"/>
                  <a:pt x="48" y="130"/>
                </a:cubicBezTo>
                <a:cubicBezTo>
                  <a:pt x="48" y="133"/>
                  <a:pt x="51" y="135"/>
                  <a:pt x="54" y="135"/>
                </a:cubicBezTo>
                <a:cubicBezTo>
                  <a:pt x="56" y="135"/>
                  <a:pt x="59" y="133"/>
                  <a:pt x="59" y="130"/>
                </a:cubicBezTo>
                <a:cubicBezTo>
                  <a:pt x="59" y="51"/>
                  <a:pt x="59" y="51"/>
                  <a:pt x="59" y="51"/>
                </a:cubicBezTo>
                <a:cubicBezTo>
                  <a:pt x="59" y="46"/>
                  <a:pt x="54" y="41"/>
                  <a:pt x="47" y="4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16" name="Group 110">
            <a:extLst>
              <a:ext uri="{FF2B5EF4-FFF2-40B4-BE49-F238E27FC236}">
                <a16:creationId xmlns:a16="http://schemas.microsoft.com/office/drawing/2014/main" id="{01F3BCF8-D620-17F3-31EA-BC9EF437D573}"/>
              </a:ext>
            </a:extLst>
          </p:cNvPr>
          <p:cNvGrpSpPr/>
          <p:nvPr/>
        </p:nvGrpSpPr>
        <p:grpSpPr>
          <a:xfrm>
            <a:off x="6782659" y="3058354"/>
            <a:ext cx="322055" cy="171456"/>
            <a:chOff x="5087938" y="2365375"/>
            <a:chExt cx="220663" cy="117476"/>
          </a:xfrm>
        </p:grpSpPr>
        <p:sp>
          <p:nvSpPr>
            <p:cNvPr id="35" name="Freeform: Shape 111">
              <a:extLst>
                <a:ext uri="{FF2B5EF4-FFF2-40B4-BE49-F238E27FC236}">
                  <a16:creationId xmlns:a16="http://schemas.microsoft.com/office/drawing/2014/main" id="{390D57D9-892E-82F1-F44D-059FE9B7B33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6038" y="2398713"/>
              <a:ext cx="131763" cy="84138"/>
            </a:xfrm>
            <a:custGeom>
              <a:avLst/>
              <a:gdLst/>
              <a:ahLst/>
              <a:cxnLst>
                <a:cxn ang="0">
                  <a:pos x="84" y="32"/>
                </a:cxn>
                <a:cxn ang="0">
                  <a:pos x="68" y="14"/>
                </a:cxn>
                <a:cxn ang="0">
                  <a:pos x="48" y="0"/>
                </a:cxn>
                <a:cxn ang="0">
                  <a:pos x="29" y="16"/>
                </a:cxn>
                <a:cxn ang="0">
                  <a:pos x="26" y="16"/>
                </a:cxn>
                <a:cxn ang="0">
                  <a:pos x="14" y="28"/>
                </a:cxn>
                <a:cxn ang="0">
                  <a:pos x="12" y="28"/>
                </a:cxn>
                <a:cxn ang="0">
                  <a:pos x="0" y="41"/>
                </a:cxn>
                <a:cxn ang="0">
                  <a:pos x="12" y="53"/>
                </a:cxn>
                <a:cxn ang="0">
                  <a:pos x="12" y="53"/>
                </a:cxn>
                <a:cxn ang="0">
                  <a:pos x="67" y="51"/>
                </a:cxn>
                <a:cxn ang="0">
                  <a:pos x="67" y="51"/>
                </a:cxn>
                <a:cxn ang="0">
                  <a:pos x="84" y="32"/>
                </a:cxn>
              </a:cxnLst>
              <a:rect l="0" t="0" r="r" b="b"/>
              <a:pathLst>
                <a:path w="84" h="53">
                  <a:moveTo>
                    <a:pt x="84" y="32"/>
                  </a:moveTo>
                  <a:cubicBezTo>
                    <a:pt x="83" y="23"/>
                    <a:pt x="77" y="16"/>
                    <a:pt x="68" y="14"/>
                  </a:cubicBezTo>
                  <a:cubicBezTo>
                    <a:pt x="65" y="6"/>
                    <a:pt x="57" y="0"/>
                    <a:pt x="48" y="0"/>
                  </a:cubicBezTo>
                  <a:cubicBezTo>
                    <a:pt x="39" y="1"/>
                    <a:pt x="31" y="7"/>
                    <a:pt x="29" y="16"/>
                  </a:cubicBezTo>
                  <a:cubicBezTo>
                    <a:pt x="28" y="16"/>
                    <a:pt x="27" y="16"/>
                    <a:pt x="26" y="16"/>
                  </a:cubicBezTo>
                  <a:cubicBezTo>
                    <a:pt x="19" y="16"/>
                    <a:pt x="14" y="22"/>
                    <a:pt x="14" y="28"/>
                  </a:cubicBezTo>
                  <a:cubicBezTo>
                    <a:pt x="13" y="28"/>
                    <a:pt x="12" y="28"/>
                    <a:pt x="12" y="28"/>
                  </a:cubicBezTo>
                  <a:cubicBezTo>
                    <a:pt x="5" y="28"/>
                    <a:pt x="0" y="34"/>
                    <a:pt x="0" y="41"/>
                  </a:cubicBezTo>
                  <a:cubicBezTo>
                    <a:pt x="0" y="47"/>
                    <a:pt x="5" y="53"/>
                    <a:pt x="12" y="5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7" y="50"/>
                    <a:pt x="84" y="42"/>
                    <a:pt x="84" y="3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" name="Freeform: Shape 112">
              <a:extLst>
                <a:ext uri="{FF2B5EF4-FFF2-40B4-BE49-F238E27FC236}">
                  <a16:creationId xmlns:a16="http://schemas.microsoft.com/office/drawing/2014/main" id="{14649DE8-6A5A-CE96-C766-3D954744970E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7938" y="2365375"/>
              <a:ext cx="220663" cy="93663"/>
            </a:xfrm>
            <a:custGeom>
              <a:avLst/>
              <a:gdLst/>
              <a:ahLst/>
              <a:cxnLst>
                <a:cxn ang="0">
                  <a:pos x="128" y="33"/>
                </a:cxn>
                <a:cxn ang="0">
                  <a:pos x="126" y="33"/>
                </a:cxn>
                <a:cxn ang="0">
                  <a:pos x="114" y="22"/>
                </a:cxn>
                <a:cxn ang="0">
                  <a:pos x="110" y="22"/>
                </a:cxn>
                <a:cxn ang="0">
                  <a:pos x="90" y="8"/>
                </a:cxn>
                <a:cxn ang="0">
                  <a:pos x="74" y="17"/>
                </a:cxn>
                <a:cxn ang="0">
                  <a:pos x="68" y="15"/>
                </a:cxn>
                <a:cxn ang="0">
                  <a:pos x="48" y="1"/>
                </a:cxn>
                <a:cxn ang="0">
                  <a:pos x="29" y="17"/>
                </a:cxn>
                <a:cxn ang="0">
                  <a:pos x="26" y="16"/>
                </a:cxn>
                <a:cxn ang="0">
                  <a:pos x="14" y="29"/>
                </a:cxn>
                <a:cxn ang="0">
                  <a:pos x="12" y="29"/>
                </a:cxn>
                <a:cxn ang="0">
                  <a:pos x="0" y="41"/>
                </a:cxn>
                <a:cxn ang="0">
                  <a:pos x="12" y="53"/>
                </a:cxn>
                <a:cxn ang="0">
                  <a:pos x="12" y="53"/>
                </a:cxn>
                <a:cxn ang="0">
                  <a:pos x="25" y="53"/>
                </a:cxn>
                <a:cxn ang="0">
                  <a:pos x="36" y="47"/>
                </a:cxn>
                <a:cxn ang="0">
                  <a:pos x="36" y="47"/>
                </a:cxn>
                <a:cxn ang="0">
                  <a:pos x="50" y="35"/>
                </a:cxn>
                <a:cxn ang="0">
                  <a:pos x="52" y="35"/>
                </a:cxn>
                <a:cxn ang="0">
                  <a:pos x="72" y="19"/>
                </a:cxn>
                <a:cxn ang="0">
                  <a:pos x="94" y="33"/>
                </a:cxn>
                <a:cxn ang="0">
                  <a:pos x="110" y="53"/>
                </a:cxn>
                <a:cxn ang="0">
                  <a:pos x="109" y="58"/>
                </a:cxn>
                <a:cxn ang="0">
                  <a:pos x="130" y="58"/>
                </a:cxn>
                <a:cxn ang="0">
                  <a:pos x="130" y="58"/>
                </a:cxn>
                <a:cxn ang="0">
                  <a:pos x="141" y="45"/>
                </a:cxn>
                <a:cxn ang="0">
                  <a:pos x="128" y="33"/>
                </a:cxn>
                <a:cxn ang="0">
                  <a:pos x="92" y="37"/>
                </a:cxn>
                <a:cxn ang="0">
                  <a:pos x="90" y="37"/>
                </a:cxn>
                <a:cxn ang="0">
                  <a:pos x="90" y="36"/>
                </a:cxn>
                <a:cxn ang="0">
                  <a:pos x="72" y="23"/>
                </a:cxn>
                <a:cxn ang="0">
                  <a:pos x="55" y="38"/>
                </a:cxn>
                <a:cxn ang="0">
                  <a:pos x="55" y="40"/>
                </a:cxn>
                <a:cxn ang="0">
                  <a:pos x="53" y="39"/>
                </a:cxn>
                <a:cxn ang="0">
                  <a:pos x="50" y="39"/>
                </a:cxn>
                <a:cxn ang="0">
                  <a:pos x="40" y="49"/>
                </a:cxn>
                <a:cxn ang="0">
                  <a:pos x="40" y="52"/>
                </a:cxn>
                <a:cxn ang="0">
                  <a:pos x="37" y="51"/>
                </a:cxn>
                <a:cxn ang="0">
                  <a:pos x="36" y="51"/>
                </a:cxn>
                <a:cxn ang="0">
                  <a:pos x="31" y="53"/>
                </a:cxn>
                <a:cxn ang="0">
                  <a:pos x="60" y="52"/>
                </a:cxn>
                <a:cxn ang="0">
                  <a:pos x="75" y="59"/>
                </a:cxn>
                <a:cxn ang="0">
                  <a:pos x="75" y="59"/>
                </a:cxn>
                <a:cxn ang="0">
                  <a:pos x="105" y="58"/>
                </a:cxn>
                <a:cxn ang="0">
                  <a:pos x="106" y="53"/>
                </a:cxn>
                <a:cxn ang="0">
                  <a:pos x="92" y="37"/>
                </a:cxn>
              </a:cxnLst>
              <a:rect l="0" t="0" r="r" b="b"/>
              <a:pathLst>
                <a:path w="141" h="59">
                  <a:moveTo>
                    <a:pt x="128" y="33"/>
                  </a:moveTo>
                  <a:cubicBezTo>
                    <a:pt x="128" y="33"/>
                    <a:pt x="127" y="33"/>
                    <a:pt x="126" y="33"/>
                  </a:cubicBezTo>
                  <a:cubicBezTo>
                    <a:pt x="126" y="27"/>
                    <a:pt x="120" y="21"/>
                    <a:pt x="114" y="22"/>
                  </a:cubicBezTo>
                  <a:cubicBezTo>
                    <a:pt x="112" y="22"/>
                    <a:pt x="111" y="22"/>
                    <a:pt x="110" y="22"/>
                  </a:cubicBezTo>
                  <a:cubicBezTo>
                    <a:pt x="108" y="13"/>
                    <a:pt x="100" y="7"/>
                    <a:pt x="90" y="8"/>
                  </a:cubicBezTo>
                  <a:cubicBezTo>
                    <a:pt x="83" y="8"/>
                    <a:pt x="77" y="11"/>
                    <a:pt x="74" y="17"/>
                  </a:cubicBezTo>
                  <a:cubicBezTo>
                    <a:pt x="72" y="16"/>
                    <a:pt x="70" y="15"/>
                    <a:pt x="68" y="15"/>
                  </a:cubicBezTo>
                  <a:cubicBezTo>
                    <a:pt x="66" y="6"/>
                    <a:pt x="58" y="0"/>
                    <a:pt x="48" y="1"/>
                  </a:cubicBezTo>
                  <a:cubicBezTo>
                    <a:pt x="39" y="1"/>
                    <a:pt x="31" y="8"/>
                    <a:pt x="29" y="17"/>
                  </a:cubicBezTo>
                  <a:cubicBezTo>
                    <a:pt x="28" y="16"/>
                    <a:pt x="27" y="16"/>
                    <a:pt x="26" y="16"/>
                  </a:cubicBezTo>
                  <a:cubicBezTo>
                    <a:pt x="19" y="16"/>
                    <a:pt x="14" y="22"/>
                    <a:pt x="14" y="29"/>
                  </a:cubicBezTo>
                  <a:cubicBezTo>
                    <a:pt x="13" y="29"/>
                    <a:pt x="13" y="29"/>
                    <a:pt x="12" y="29"/>
                  </a:cubicBezTo>
                  <a:cubicBezTo>
                    <a:pt x="5" y="29"/>
                    <a:pt x="0" y="34"/>
                    <a:pt x="0" y="41"/>
                  </a:cubicBezTo>
                  <a:cubicBezTo>
                    <a:pt x="0" y="48"/>
                    <a:pt x="6" y="53"/>
                    <a:pt x="12" y="5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7" y="49"/>
                    <a:pt x="31" y="47"/>
                    <a:pt x="36" y="47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7" y="40"/>
                    <a:pt x="42" y="35"/>
                    <a:pt x="50" y="35"/>
                  </a:cubicBezTo>
                  <a:cubicBezTo>
                    <a:pt x="50" y="35"/>
                    <a:pt x="51" y="35"/>
                    <a:pt x="52" y="35"/>
                  </a:cubicBezTo>
                  <a:cubicBezTo>
                    <a:pt x="54" y="26"/>
                    <a:pt x="62" y="20"/>
                    <a:pt x="72" y="19"/>
                  </a:cubicBezTo>
                  <a:cubicBezTo>
                    <a:pt x="82" y="19"/>
                    <a:pt x="90" y="25"/>
                    <a:pt x="94" y="33"/>
                  </a:cubicBezTo>
                  <a:cubicBezTo>
                    <a:pt x="103" y="35"/>
                    <a:pt x="109" y="43"/>
                    <a:pt x="110" y="53"/>
                  </a:cubicBezTo>
                  <a:cubicBezTo>
                    <a:pt x="110" y="55"/>
                    <a:pt x="110" y="57"/>
                    <a:pt x="109" y="58"/>
                  </a:cubicBezTo>
                  <a:cubicBezTo>
                    <a:pt x="130" y="58"/>
                    <a:pt x="130" y="58"/>
                    <a:pt x="130" y="58"/>
                  </a:cubicBezTo>
                  <a:cubicBezTo>
                    <a:pt x="130" y="58"/>
                    <a:pt x="130" y="58"/>
                    <a:pt x="130" y="58"/>
                  </a:cubicBezTo>
                  <a:cubicBezTo>
                    <a:pt x="136" y="57"/>
                    <a:pt x="141" y="51"/>
                    <a:pt x="141" y="45"/>
                  </a:cubicBezTo>
                  <a:cubicBezTo>
                    <a:pt x="141" y="38"/>
                    <a:pt x="135" y="33"/>
                    <a:pt x="128" y="33"/>
                  </a:cubicBezTo>
                  <a:close/>
                  <a:moveTo>
                    <a:pt x="92" y="37"/>
                  </a:moveTo>
                  <a:cubicBezTo>
                    <a:pt x="90" y="37"/>
                    <a:pt x="90" y="37"/>
                    <a:pt x="90" y="37"/>
                  </a:cubicBezTo>
                  <a:cubicBezTo>
                    <a:pt x="90" y="36"/>
                    <a:pt x="90" y="36"/>
                    <a:pt x="90" y="36"/>
                  </a:cubicBezTo>
                  <a:cubicBezTo>
                    <a:pt x="88" y="28"/>
                    <a:pt x="80" y="23"/>
                    <a:pt x="72" y="23"/>
                  </a:cubicBezTo>
                  <a:cubicBezTo>
                    <a:pt x="64" y="24"/>
                    <a:pt x="57" y="30"/>
                    <a:pt x="55" y="38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2" y="39"/>
                    <a:pt x="51" y="39"/>
                    <a:pt x="50" y="39"/>
                  </a:cubicBezTo>
                  <a:cubicBezTo>
                    <a:pt x="44" y="39"/>
                    <a:pt x="40" y="44"/>
                    <a:pt x="40" y="49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37" y="51"/>
                    <a:pt x="37" y="51"/>
                    <a:pt x="37" y="51"/>
                  </a:cubicBezTo>
                  <a:cubicBezTo>
                    <a:pt x="37" y="51"/>
                    <a:pt x="36" y="51"/>
                    <a:pt x="36" y="51"/>
                  </a:cubicBezTo>
                  <a:cubicBezTo>
                    <a:pt x="34" y="51"/>
                    <a:pt x="32" y="52"/>
                    <a:pt x="31" y="53"/>
                  </a:cubicBezTo>
                  <a:cubicBezTo>
                    <a:pt x="60" y="52"/>
                    <a:pt x="60" y="52"/>
                    <a:pt x="60" y="52"/>
                  </a:cubicBezTo>
                  <a:cubicBezTo>
                    <a:pt x="64" y="56"/>
                    <a:pt x="69" y="59"/>
                    <a:pt x="75" y="59"/>
                  </a:cubicBezTo>
                  <a:cubicBezTo>
                    <a:pt x="75" y="59"/>
                    <a:pt x="75" y="59"/>
                    <a:pt x="75" y="59"/>
                  </a:cubicBezTo>
                  <a:cubicBezTo>
                    <a:pt x="105" y="58"/>
                    <a:pt x="105" y="58"/>
                    <a:pt x="105" y="58"/>
                  </a:cubicBezTo>
                  <a:cubicBezTo>
                    <a:pt x="105" y="57"/>
                    <a:pt x="106" y="55"/>
                    <a:pt x="106" y="53"/>
                  </a:cubicBezTo>
                  <a:cubicBezTo>
                    <a:pt x="105" y="45"/>
                    <a:pt x="99" y="38"/>
                    <a:pt x="92" y="3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7" name="Group 113">
            <a:extLst>
              <a:ext uri="{FF2B5EF4-FFF2-40B4-BE49-F238E27FC236}">
                <a16:creationId xmlns:a16="http://schemas.microsoft.com/office/drawing/2014/main" id="{7B5F8B3E-B2D2-2BFB-6EEA-A76059935C6C}"/>
              </a:ext>
            </a:extLst>
          </p:cNvPr>
          <p:cNvGrpSpPr/>
          <p:nvPr/>
        </p:nvGrpSpPr>
        <p:grpSpPr>
          <a:xfrm>
            <a:off x="5605683" y="4758989"/>
            <a:ext cx="280350" cy="298887"/>
            <a:chOff x="4281488" y="3530600"/>
            <a:chExt cx="192087" cy="204788"/>
          </a:xfrm>
        </p:grpSpPr>
        <p:sp>
          <p:nvSpPr>
            <p:cNvPr id="31" name="Freeform: Shape 114">
              <a:extLst>
                <a:ext uri="{FF2B5EF4-FFF2-40B4-BE49-F238E27FC236}">
                  <a16:creationId xmlns:a16="http://schemas.microsoft.com/office/drawing/2014/main" id="{7944ACF0-C13F-685D-70E5-6F909ECDAFC8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0538" y="3551238"/>
              <a:ext cx="93663" cy="93663"/>
            </a:xfrm>
            <a:custGeom>
              <a:avLst/>
              <a:gdLst/>
              <a:ahLst/>
              <a:cxnLst>
                <a:cxn ang="0">
                  <a:pos x="48" y="47"/>
                </a:cxn>
                <a:cxn ang="0">
                  <a:pos x="55" y="47"/>
                </a:cxn>
                <a:cxn ang="0">
                  <a:pos x="57" y="42"/>
                </a:cxn>
                <a:cxn ang="0">
                  <a:pos x="54" y="36"/>
                </a:cxn>
                <a:cxn ang="0">
                  <a:pos x="60" y="32"/>
                </a:cxn>
                <a:cxn ang="0">
                  <a:pos x="60" y="27"/>
                </a:cxn>
                <a:cxn ang="0">
                  <a:pos x="54" y="23"/>
                </a:cxn>
                <a:cxn ang="0">
                  <a:pos x="57" y="17"/>
                </a:cxn>
                <a:cxn ang="0">
                  <a:pos x="54" y="13"/>
                </a:cxn>
                <a:cxn ang="0">
                  <a:pos x="47" y="12"/>
                </a:cxn>
                <a:cxn ang="0">
                  <a:pos x="47" y="5"/>
                </a:cxn>
                <a:cxn ang="0">
                  <a:pos x="42" y="3"/>
                </a:cxn>
                <a:cxn ang="0">
                  <a:pos x="36" y="6"/>
                </a:cxn>
                <a:cxn ang="0">
                  <a:pos x="32" y="0"/>
                </a:cxn>
                <a:cxn ang="0">
                  <a:pos x="27" y="0"/>
                </a:cxn>
                <a:cxn ang="0">
                  <a:pos x="23" y="6"/>
                </a:cxn>
                <a:cxn ang="0">
                  <a:pos x="17" y="3"/>
                </a:cxn>
                <a:cxn ang="0">
                  <a:pos x="12" y="6"/>
                </a:cxn>
                <a:cxn ang="0">
                  <a:pos x="12" y="13"/>
                </a:cxn>
                <a:cxn ang="0">
                  <a:pos x="5" y="13"/>
                </a:cxn>
                <a:cxn ang="0">
                  <a:pos x="3" y="18"/>
                </a:cxn>
                <a:cxn ang="0">
                  <a:pos x="6" y="24"/>
                </a:cxn>
                <a:cxn ang="0">
                  <a:pos x="0" y="28"/>
                </a:cxn>
                <a:cxn ang="0">
                  <a:pos x="0" y="33"/>
                </a:cxn>
                <a:cxn ang="0">
                  <a:pos x="6" y="37"/>
                </a:cxn>
                <a:cxn ang="0">
                  <a:pos x="3" y="43"/>
                </a:cxn>
                <a:cxn ang="0">
                  <a:pos x="6" y="48"/>
                </a:cxn>
                <a:cxn ang="0">
                  <a:pos x="13" y="48"/>
                </a:cxn>
                <a:cxn ang="0">
                  <a:pos x="13" y="55"/>
                </a:cxn>
                <a:cxn ang="0">
                  <a:pos x="18" y="58"/>
                </a:cxn>
                <a:cxn ang="0">
                  <a:pos x="24" y="54"/>
                </a:cxn>
                <a:cxn ang="0">
                  <a:pos x="28" y="60"/>
                </a:cxn>
                <a:cxn ang="0">
                  <a:pos x="33" y="60"/>
                </a:cxn>
                <a:cxn ang="0">
                  <a:pos x="37" y="54"/>
                </a:cxn>
                <a:cxn ang="0">
                  <a:pos x="43" y="57"/>
                </a:cxn>
                <a:cxn ang="0">
                  <a:pos x="47" y="54"/>
                </a:cxn>
                <a:cxn ang="0">
                  <a:pos x="48" y="47"/>
                </a:cxn>
                <a:cxn ang="0">
                  <a:pos x="15" y="45"/>
                </a:cxn>
                <a:cxn ang="0">
                  <a:pos x="15" y="16"/>
                </a:cxn>
                <a:cxn ang="0">
                  <a:pos x="44" y="15"/>
                </a:cxn>
                <a:cxn ang="0">
                  <a:pos x="45" y="45"/>
                </a:cxn>
                <a:cxn ang="0">
                  <a:pos x="15" y="45"/>
                </a:cxn>
              </a:cxnLst>
              <a:rect l="0" t="0" r="r" b="b"/>
              <a:pathLst>
                <a:path w="60" h="60">
                  <a:moveTo>
                    <a:pt x="48" y="47"/>
                  </a:moveTo>
                  <a:cubicBezTo>
                    <a:pt x="50" y="45"/>
                    <a:pt x="53" y="45"/>
                    <a:pt x="55" y="47"/>
                  </a:cubicBezTo>
                  <a:cubicBezTo>
                    <a:pt x="56" y="46"/>
                    <a:pt x="57" y="44"/>
                    <a:pt x="57" y="42"/>
                  </a:cubicBezTo>
                  <a:cubicBezTo>
                    <a:pt x="55" y="41"/>
                    <a:pt x="53" y="39"/>
                    <a:pt x="54" y="36"/>
                  </a:cubicBezTo>
                  <a:cubicBezTo>
                    <a:pt x="55" y="34"/>
                    <a:pt x="57" y="32"/>
                    <a:pt x="60" y="32"/>
                  </a:cubicBezTo>
                  <a:cubicBezTo>
                    <a:pt x="60" y="31"/>
                    <a:pt x="60" y="29"/>
                    <a:pt x="60" y="27"/>
                  </a:cubicBezTo>
                  <a:cubicBezTo>
                    <a:pt x="57" y="28"/>
                    <a:pt x="54" y="26"/>
                    <a:pt x="54" y="23"/>
                  </a:cubicBezTo>
                  <a:cubicBezTo>
                    <a:pt x="53" y="21"/>
                    <a:pt x="54" y="18"/>
                    <a:pt x="57" y="17"/>
                  </a:cubicBezTo>
                  <a:cubicBezTo>
                    <a:pt x="56" y="16"/>
                    <a:pt x="55" y="14"/>
                    <a:pt x="54" y="13"/>
                  </a:cubicBezTo>
                  <a:cubicBezTo>
                    <a:pt x="52" y="14"/>
                    <a:pt x="49" y="14"/>
                    <a:pt x="47" y="12"/>
                  </a:cubicBezTo>
                  <a:cubicBezTo>
                    <a:pt x="45" y="10"/>
                    <a:pt x="45" y="7"/>
                    <a:pt x="47" y="5"/>
                  </a:cubicBezTo>
                  <a:cubicBezTo>
                    <a:pt x="45" y="4"/>
                    <a:pt x="44" y="4"/>
                    <a:pt x="42" y="3"/>
                  </a:cubicBezTo>
                  <a:cubicBezTo>
                    <a:pt x="41" y="5"/>
                    <a:pt x="39" y="7"/>
                    <a:pt x="36" y="6"/>
                  </a:cubicBezTo>
                  <a:cubicBezTo>
                    <a:pt x="33" y="5"/>
                    <a:pt x="32" y="3"/>
                    <a:pt x="32" y="0"/>
                  </a:cubicBezTo>
                  <a:cubicBezTo>
                    <a:pt x="30" y="0"/>
                    <a:pt x="29" y="0"/>
                    <a:pt x="27" y="0"/>
                  </a:cubicBezTo>
                  <a:cubicBezTo>
                    <a:pt x="27" y="3"/>
                    <a:pt x="26" y="6"/>
                    <a:pt x="23" y="6"/>
                  </a:cubicBezTo>
                  <a:cubicBezTo>
                    <a:pt x="21" y="7"/>
                    <a:pt x="18" y="6"/>
                    <a:pt x="17" y="3"/>
                  </a:cubicBezTo>
                  <a:cubicBezTo>
                    <a:pt x="15" y="4"/>
                    <a:pt x="14" y="5"/>
                    <a:pt x="12" y="6"/>
                  </a:cubicBezTo>
                  <a:cubicBezTo>
                    <a:pt x="14" y="8"/>
                    <a:pt x="14" y="11"/>
                    <a:pt x="12" y="13"/>
                  </a:cubicBezTo>
                  <a:cubicBezTo>
                    <a:pt x="10" y="15"/>
                    <a:pt x="7" y="15"/>
                    <a:pt x="5" y="13"/>
                  </a:cubicBezTo>
                  <a:cubicBezTo>
                    <a:pt x="4" y="15"/>
                    <a:pt x="3" y="16"/>
                    <a:pt x="3" y="18"/>
                  </a:cubicBezTo>
                  <a:cubicBezTo>
                    <a:pt x="5" y="19"/>
                    <a:pt x="7" y="21"/>
                    <a:pt x="6" y="24"/>
                  </a:cubicBezTo>
                  <a:cubicBezTo>
                    <a:pt x="5" y="27"/>
                    <a:pt x="3" y="28"/>
                    <a:pt x="0" y="28"/>
                  </a:cubicBezTo>
                  <a:cubicBezTo>
                    <a:pt x="0" y="30"/>
                    <a:pt x="0" y="31"/>
                    <a:pt x="0" y="33"/>
                  </a:cubicBezTo>
                  <a:cubicBezTo>
                    <a:pt x="3" y="33"/>
                    <a:pt x="5" y="34"/>
                    <a:pt x="6" y="37"/>
                  </a:cubicBezTo>
                  <a:cubicBezTo>
                    <a:pt x="7" y="40"/>
                    <a:pt x="5" y="42"/>
                    <a:pt x="3" y="43"/>
                  </a:cubicBezTo>
                  <a:cubicBezTo>
                    <a:pt x="4" y="45"/>
                    <a:pt x="5" y="46"/>
                    <a:pt x="6" y="48"/>
                  </a:cubicBezTo>
                  <a:cubicBezTo>
                    <a:pt x="8" y="46"/>
                    <a:pt x="11" y="46"/>
                    <a:pt x="13" y="48"/>
                  </a:cubicBezTo>
                  <a:cubicBezTo>
                    <a:pt x="15" y="50"/>
                    <a:pt x="15" y="53"/>
                    <a:pt x="13" y="55"/>
                  </a:cubicBezTo>
                  <a:cubicBezTo>
                    <a:pt x="15" y="56"/>
                    <a:pt x="16" y="57"/>
                    <a:pt x="18" y="58"/>
                  </a:cubicBezTo>
                  <a:cubicBezTo>
                    <a:pt x="19" y="55"/>
                    <a:pt x="21" y="54"/>
                    <a:pt x="24" y="54"/>
                  </a:cubicBezTo>
                  <a:cubicBezTo>
                    <a:pt x="26" y="55"/>
                    <a:pt x="28" y="57"/>
                    <a:pt x="28" y="60"/>
                  </a:cubicBezTo>
                  <a:cubicBezTo>
                    <a:pt x="29" y="60"/>
                    <a:pt x="31" y="60"/>
                    <a:pt x="33" y="60"/>
                  </a:cubicBezTo>
                  <a:cubicBezTo>
                    <a:pt x="33" y="57"/>
                    <a:pt x="34" y="55"/>
                    <a:pt x="37" y="54"/>
                  </a:cubicBezTo>
                  <a:cubicBezTo>
                    <a:pt x="39" y="53"/>
                    <a:pt x="42" y="55"/>
                    <a:pt x="43" y="57"/>
                  </a:cubicBezTo>
                  <a:cubicBezTo>
                    <a:pt x="44" y="56"/>
                    <a:pt x="46" y="55"/>
                    <a:pt x="47" y="54"/>
                  </a:cubicBezTo>
                  <a:cubicBezTo>
                    <a:pt x="46" y="52"/>
                    <a:pt x="46" y="49"/>
                    <a:pt x="48" y="47"/>
                  </a:cubicBezTo>
                  <a:close/>
                  <a:moveTo>
                    <a:pt x="15" y="45"/>
                  </a:moveTo>
                  <a:cubicBezTo>
                    <a:pt x="7" y="37"/>
                    <a:pt x="7" y="24"/>
                    <a:pt x="15" y="16"/>
                  </a:cubicBezTo>
                  <a:cubicBezTo>
                    <a:pt x="23" y="7"/>
                    <a:pt x="36" y="7"/>
                    <a:pt x="44" y="15"/>
                  </a:cubicBezTo>
                  <a:cubicBezTo>
                    <a:pt x="53" y="23"/>
                    <a:pt x="53" y="36"/>
                    <a:pt x="45" y="45"/>
                  </a:cubicBezTo>
                  <a:cubicBezTo>
                    <a:pt x="37" y="53"/>
                    <a:pt x="24" y="53"/>
                    <a:pt x="15" y="4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" name="Freeform: Shape 115">
              <a:extLst>
                <a:ext uri="{FF2B5EF4-FFF2-40B4-BE49-F238E27FC236}">
                  <a16:creationId xmlns:a16="http://schemas.microsoft.com/office/drawing/2014/main" id="{A7D787A1-7881-7B69-9BB4-5A373D267E99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7688" y="3622675"/>
              <a:ext cx="93663" cy="95250"/>
            </a:xfrm>
            <a:custGeom>
              <a:avLst/>
              <a:gdLst/>
              <a:ahLst/>
              <a:cxnLst>
                <a:cxn ang="0">
                  <a:pos x="48" y="47"/>
                </a:cxn>
                <a:cxn ang="0">
                  <a:pos x="55" y="46"/>
                </a:cxn>
                <a:cxn ang="0">
                  <a:pos x="58" y="42"/>
                </a:cxn>
                <a:cxn ang="0">
                  <a:pos x="54" y="36"/>
                </a:cxn>
                <a:cxn ang="0">
                  <a:pos x="60" y="32"/>
                </a:cxn>
                <a:cxn ang="0">
                  <a:pos x="60" y="26"/>
                </a:cxn>
                <a:cxn ang="0">
                  <a:pos x="54" y="23"/>
                </a:cxn>
                <a:cxn ang="0">
                  <a:pos x="57" y="17"/>
                </a:cxn>
                <a:cxn ang="0">
                  <a:pos x="54" y="12"/>
                </a:cxn>
                <a:cxn ang="0">
                  <a:pos x="47" y="12"/>
                </a:cxn>
                <a:cxn ang="0">
                  <a:pos x="47" y="5"/>
                </a:cxn>
                <a:cxn ang="0">
                  <a:pos x="42" y="2"/>
                </a:cxn>
                <a:cxn ang="0">
                  <a:pos x="36" y="5"/>
                </a:cxn>
                <a:cxn ang="0">
                  <a:pos x="32" y="0"/>
                </a:cxn>
                <a:cxn ang="0">
                  <a:pos x="27" y="0"/>
                </a:cxn>
                <a:cxn ang="0">
                  <a:pos x="23" y="6"/>
                </a:cxn>
                <a:cxn ang="0">
                  <a:pos x="17" y="3"/>
                </a:cxn>
                <a:cxn ang="0">
                  <a:pos x="13" y="5"/>
                </a:cxn>
                <a:cxn ang="0">
                  <a:pos x="12" y="12"/>
                </a:cxn>
                <a:cxn ang="0">
                  <a:pos x="5" y="13"/>
                </a:cxn>
                <a:cxn ang="0">
                  <a:pos x="3" y="17"/>
                </a:cxn>
                <a:cxn ang="0">
                  <a:pos x="6" y="23"/>
                </a:cxn>
                <a:cxn ang="0">
                  <a:pos x="0" y="27"/>
                </a:cxn>
                <a:cxn ang="0">
                  <a:pos x="0" y="33"/>
                </a:cxn>
                <a:cxn ang="0">
                  <a:pos x="6" y="36"/>
                </a:cxn>
                <a:cxn ang="0">
                  <a:pos x="3" y="43"/>
                </a:cxn>
                <a:cxn ang="0">
                  <a:pos x="6" y="47"/>
                </a:cxn>
                <a:cxn ang="0">
                  <a:pos x="13" y="47"/>
                </a:cxn>
                <a:cxn ang="0">
                  <a:pos x="13" y="54"/>
                </a:cxn>
                <a:cxn ang="0">
                  <a:pos x="18" y="57"/>
                </a:cxn>
                <a:cxn ang="0">
                  <a:pos x="24" y="54"/>
                </a:cxn>
                <a:cxn ang="0">
                  <a:pos x="28" y="59"/>
                </a:cxn>
                <a:cxn ang="0">
                  <a:pos x="33" y="59"/>
                </a:cxn>
                <a:cxn ang="0">
                  <a:pos x="37" y="53"/>
                </a:cxn>
                <a:cxn ang="0">
                  <a:pos x="43" y="57"/>
                </a:cxn>
                <a:cxn ang="0">
                  <a:pos x="48" y="54"/>
                </a:cxn>
                <a:cxn ang="0">
                  <a:pos x="48" y="47"/>
                </a:cxn>
                <a:cxn ang="0">
                  <a:pos x="16" y="45"/>
                </a:cxn>
                <a:cxn ang="0">
                  <a:pos x="15" y="15"/>
                </a:cxn>
                <a:cxn ang="0">
                  <a:pos x="45" y="14"/>
                </a:cxn>
                <a:cxn ang="0">
                  <a:pos x="45" y="44"/>
                </a:cxn>
                <a:cxn ang="0">
                  <a:pos x="16" y="45"/>
                </a:cxn>
              </a:cxnLst>
              <a:rect l="0" t="0" r="r" b="b"/>
              <a:pathLst>
                <a:path w="60" h="60">
                  <a:moveTo>
                    <a:pt x="48" y="47"/>
                  </a:moveTo>
                  <a:cubicBezTo>
                    <a:pt x="50" y="45"/>
                    <a:pt x="53" y="45"/>
                    <a:pt x="55" y="46"/>
                  </a:cubicBezTo>
                  <a:cubicBezTo>
                    <a:pt x="56" y="45"/>
                    <a:pt x="57" y="43"/>
                    <a:pt x="58" y="42"/>
                  </a:cubicBezTo>
                  <a:cubicBezTo>
                    <a:pt x="55" y="41"/>
                    <a:pt x="54" y="38"/>
                    <a:pt x="54" y="36"/>
                  </a:cubicBezTo>
                  <a:cubicBezTo>
                    <a:pt x="55" y="33"/>
                    <a:pt x="57" y="31"/>
                    <a:pt x="60" y="32"/>
                  </a:cubicBezTo>
                  <a:cubicBezTo>
                    <a:pt x="60" y="30"/>
                    <a:pt x="60" y="28"/>
                    <a:pt x="60" y="26"/>
                  </a:cubicBezTo>
                  <a:cubicBezTo>
                    <a:pt x="57" y="27"/>
                    <a:pt x="55" y="25"/>
                    <a:pt x="54" y="23"/>
                  </a:cubicBezTo>
                  <a:cubicBezTo>
                    <a:pt x="53" y="20"/>
                    <a:pt x="55" y="17"/>
                    <a:pt x="57" y="17"/>
                  </a:cubicBezTo>
                  <a:cubicBezTo>
                    <a:pt x="56" y="15"/>
                    <a:pt x="55" y="13"/>
                    <a:pt x="54" y="12"/>
                  </a:cubicBezTo>
                  <a:cubicBezTo>
                    <a:pt x="52" y="14"/>
                    <a:pt x="49" y="14"/>
                    <a:pt x="47" y="12"/>
                  </a:cubicBezTo>
                  <a:cubicBezTo>
                    <a:pt x="46" y="10"/>
                    <a:pt x="45" y="7"/>
                    <a:pt x="47" y="5"/>
                  </a:cubicBezTo>
                  <a:cubicBezTo>
                    <a:pt x="46" y="4"/>
                    <a:pt x="44" y="3"/>
                    <a:pt x="42" y="2"/>
                  </a:cubicBezTo>
                  <a:cubicBezTo>
                    <a:pt x="42" y="5"/>
                    <a:pt x="39" y="6"/>
                    <a:pt x="36" y="5"/>
                  </a:cubicBezTo>
                  <a:cubicBezTo>
                    <a:pt x="34" y="5"/>
                    <a:pt x="32" y="2"/>
                    <a:pt x="32" y="0"/>
                  </a:cubicBezTo>
                  <a:cubicBezTo>
                    <a:pt x="31" y="0"/>
                    <a:pt x="29" y="0"/>
                    <a:pt x="27" y="0"/>
                  </a:cubicBezTo>
                  <a:cubicBezTo>
                    <a:pt x="28" y="2"/>
                    <a:pt x="26" y="5"/>
                    <a:pt x="23" y="6"/>
                  </a:cubicBezTo>
                  <a:cubicBezTo>
                    <a:pt x="21" y="6"/>
                    <a:pt x="18" y="5"/>
                    <a:pt x="17" y="3"/>
                  </a:cubicBezTo>
                  <a:cubicBezTo>
                    <a:pt x="16" y="3"/>
                    <a:pt x="14" y="4"/>
                    <a:pt x="13" y="5"/>
                  </a:cubicBezTo>
                  <a:cubicBezTo>
                    <a:pt x="14" y="7"/>
                    <a:pt x="14" y="10"/>
                    <a:pt x="12" y="12"/>
                  </a:cubicBezTo>
                  <a:cubicBezTo>
                    <a:pt x="11" y="14"/>
                    <a:pt x="7" y="14"/>
                    <a:pt x="5" y="13"/>
                  </a:cubicBezTo>
                  <a:cubicBezTo>
                    <a:pt x="4" y="14"/>
                    <a:pt x="4" y="16"/>
                    <a:pt x="3" y="17"/>
                  </a:cubicBezTo>
                  <a:cubicBezTo>
                    <a:pt x="5" y="18"/>
                    <a:pt x="7" y="21"/>
                    <a:pt x="6" y="23"/>
                  </a:cubicBezTo>
                  <a:cubicBezTo>
                    <a:pt x="5" y="26"/>
                    <a:pt x="3" y="28"/>
                    <a:pt x="0" y="27"/>
                  </a:cubicBezTo>
                  <a:cubicBezTo>
                    <a:pt x="0" y="29"/>
                    <a:pt x="0" y="31"/>
                    <a:pt x="0" y="33"/>
                  </a:cubicBezTo>
                  <a:cubicBezTo>
                    <a:pt x="3" y="32"/>
                    <a:pt x="6" y="34"/>
                    <a:pt x="6" y="36"/>
                  </a:cubicBezTo>
                  <a:cubicBezTo>
                    <a:pt x="7" y="39"/>
                    <a:pt x="6" y="42"/>
                    <a:pt x="3" y="43"/>
                  </a:cubicBezTo>
                  <a:cubicBezTo>
                    <a:pt x="4" y="44"/>
                    <a:pt x="5" y="46"/>
                    <a:pt x="6" y="47"/>
                  </a:cubicBezTo>
                  <a:cubicBezTo>
                    <a:pt x="8" y="45"/>
                    <a:pt x="11" y="45"/>
                    <a:pt x="13" y="47"/>
                  </a:cubicBezTo>
                  <a:cubicBezTo>
                    <a:pt x="15" y="49"/>
                    <a:pt x="15" y="52"/>
                    <a:pt x="13" y="54"/>
                  </a:cubicBezTo>
                  <a:cubicBezTo>
                    <a:pt x="15" y="55"/>
                    <a:pt x="16" y="56"/>
                    <a:pt x="18" y="57"/>
                  </a:cubicBezTo>
                  <a:cubicBezTo>
                    <a:pt x="19" y="54"/>
                    <a:pt x="21" y="53"/>
                    <a:pt x="24" y="54"/>
                  </a:cubicBezTo>
                  <a:cubicBezTo>
                    <a:pt x="27" y="54"/>
                    <a:pt x="28" y="57"/>
                    <a:pt x="28" y="59"/>
                  </a:cubicBezTo>
                  <a:cubicBezTo>
                    <a:pt x="30" y="60"/>
                    <a:pt x="32" y="59"/>
                    <a:pt x="33" y="59"/>
                  </a:cubicBezTo>
                  <a:cubicBezTo>
                    <a:pt x="33" y="57"/>
                    <a:pt x="34" y="54"/>
                    <a:pt x="37" y="53"/>
                  </a:cubicBezTo>
                  <a:cubicBezTo>
                    <a:pt x="40" y="53"/>
                    <a:pt x="42" y="54"/>
                    <a:pt x="43" y="57"/>
                  </a:cubicBezTo>
                  <a:cubicBezTo>
                    <a:pt x="45" y="56"/>
                    <a:pt x="46" y="55"/>
                    <a:pt x="48" y="54"/>
                  </a:cubicBezTo>
                  <a:cubicBezTo>
                    <a:pt x="46" y="52"/>
                    <a:pt x="46" y="49"/>
                    <a:pt x="48" y="47"/>
                  </a:cubicBezTo>
                  <a:close/>
                  <a:moveTo>
                    <a:pt x="16" y="45"/>
                  </a:moveTo>
                  <a:cubicBezTo>
                    <a:pt x="7" y="36"/>
                    <a:pt x="7" y="23"/>
                    <a:pt x="15" y="15"/>
                  </a:cubicBezTo>
                  <a:cubicBezTo>
                    <a:pt x="23" y="7"/>
                    <a:pt x="36" y="6"/>
                    <a:pt x="45" y="14"/>
                  </a:cubicBezTo>
                  <a:cubicBezTo>
                    <a:pt x="53" y="23"/>
                    <a:pt x="53" y="36"/>
                    <a:pt x="45" y="44"/>
                  </a:cubicBezTo>
                  <a:cubicBezTo>
                    <a:pt x="37" y="52"/>
                    <a:pt x="24" y="53"/>
                    <a:pt x="16" y="4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" name="Freeform: Shape 116">
              <a:extLst>
                <a:ext uri="{FF2B5EF4-FFF2-40B4-BE49-F238E27FC236}">
                  <a16:creationId xmlns:a16="http://schemas.microsoft.com/office/drawing/2014/main" id="{A684AB36-8684-25D3-276A-DFD18312BBA5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0225" y="3643313"/>
              <a:ext cx="133350" cy="92075"/>
            </a:xfrm>
            <a:custGeom>
              <a:avLst/>
              <a:gdLst/>
              <a:ahLst/>
              <a:cxnLst>
                <a:cxn ang="0">
                  <a:pos x="41" y="58"/>
                </a:cxn>
                <a:cxn ang="0">
                  <a:pos x="82" y="22"/>
                </a:cxn>
                <a:cxn ang="0">
                  <a:pos x="85" y="22"/>
                </a:cxn>
                <a:cxn ang="0">
                  <a:pos x="82" y="0"/>
                </a:cxn>
                <a:cxn ang="0">
                  <a:pos x="76" y="22"/>
                </a:cxn>
                <a:cxn ang="0">
                  <a:pos x="78" y="22"/>
                </a:cxn>
                <a:cxn ang="0">
                  <a:pos x="68" y="43"/>
                </a:cxn>
                <a:cxn ang="0">
                  <a:pos x="41" y="54"/>
                </a:cxn>
                <a:cxn ang="0">
                  <a:pos x="15" y="43"/>
                </a:cxn>
                <a:cxn ang="0">
                  <a:pos x="4" y="16"/>
                </a:cxn>
                <a:cxn ang="0">
                  <a:pos x="0" y="16"/>
                </a:cxn>
                <a:cxn ang="0">
                  <a:pos x="41" y="58"/>
                </a:cxn>
              </a:cxnLst>
              <a:rect l="0" t="0" r="r" b="b"/>
              <a:pathLst>
                <a:path w="85" h="58">
                  <a:moveTo>
                    <a:pt x="41" y="58"/>
                  </a:moveTo>
                  <a:cubicBezTo>
                    <a:pt x="62" y="58"/>
                    <a:pt x="79" y="42"/>
                    <a:pt x="82" y="22"/>
                  </a:cubicBezTo>
                  <a:cubicBezTo>
                    <a:pt x="85" y="22"/>
                    <a:pt x="85" y="22"/>
                    <a:pt x="85" y="22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76" y="22"/>
                    <a:pt x="76" y="22"/>
                    <a:pt x="76" y="22"/>
                  </a:cubicBezTo>
                  <a:cubicBezTo>
                    <a:pt x="78" y="22"/>
                    <a:pt x="78" y="22"/>
                    <a:pt x="78" y="22"/>
                  </a:cubicBezTo>
                  <a:cubicBezTo>
                    <a:pt x="77" y="30"/>
                    <a:pt x="73" y="37"/>
                    <a:pt x="68" y="43"/>
                  </a:cubicBezTo>
                  <a:cubicBezTo>
                    <a:pt x="61" y="49"/>
                    <a:pt x="52" y="54"/>
                    <a:pt x="41" y="54"/>
                  </a:cubicBezTo>
                  <a:cubicBezTo>
                    <a:pt x="31" y="54"/>
                    <a:pt x="22" y="49"/>
                    <a:pt x="15" y="43"/>
                  </a:cubicBezTo>
                  <a:cubicBezTo>
                    <a:pt x="8" y="36"/>
                    <a:pt x="4" y="27"/>
                    <a:pt x="4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39"/>
                    <a:pt x="19" y="58"/>
                    <a:pt x="41" y="5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" name="Freeform: Shape 117">
              <a:extLst>
                <a:ext uri="{FF2B5EF4-FFF2-40B4-BE49-F238E27FC236}">
                  <a16:creationId xmlns:a16="http://schemas.microsoft.com/office/drawing/2014/main" id="{50E07EE7-E431-688A-5277-B340198625B4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1488" y="3530600"/>
              <a:ext cx="88900" cy="133350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35" y="3"/>
                </a:cxn>
                <a:cxn ang="0">
                  <a:pos x="35" y="0"/>
                </a:cxn>
                <a:cxn ang="0">
                  <a:pos x="57" y="3"/>
                </a:cxn>
                <a:cxn ang="0">
                  <a:pos x="36" y="8"/>
                </a:cxn>
                <a:cxn ang="0">
                  <a:pos x="35" y="7"/>
                </a:cxn>
                <a:cxn ang="0">
                  <a:pos x="15" y="17"/>
                </a:cxn>
                <a:cxn ang="0">
                  <a:pos x="4" y="44"/>
                </a:cxn>
                <a:cxn ang="0">
                  <a:pos x="15" y="70"/>
                </a:cxn>
                <a:cxn ang="0">
                  <a:pos x="42" y="81"/>
                </a:cxn>
                <a:cxn ang="0">
                  <a:pos x="42" y="85"/>
                </a:cxn>
                <a:cxn ang="0">
                  <a:pos x="0" y="44"/>
                </a:cxn>
              </a:cxnLst>
              <a:rect l="0" t="0" r="r" b="b"/>
              <a:pathLst>
                <a:path w="57" h="85">
                  <a:moveTo>
                    <a:pt x="0" y="44"/>
                  </a:moveTo>
                  <a:cubicBezTo>
                    <a:pt x="0" y="23"/>
                    <a:pt x="15" y="5"/>
                    <a:pt x="35" y="3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57" y="3"/>
                    <a:pt x="57" y="3"/>
                    <a:pt x="57" y="3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27" y="8"/>
                    <a:pt x="20" y="12"/>
                    <a:pt x="15" y="17"/>
                  </a:cubicBezTo>
                  <a:cubicBezTo>
                    <a:pt x="8" y="24"/>
                    <a:pt x="4" y="33"/>
                    <a:pt x="4" y="44"/>
                  </a:cubicBezTo>
                  <a:cubicBezTo>
                    <a:pt x="4" y="54"/>
                    <a:pt x="8" y="63"/>
                    <a:pt x="15" y="70"/>
                  </a:cubicBezTo>
                  <a:cubicBezTo>
                    <a:pt x="22" y="77"/>
                    <a:pt x="31" y="81"/>
                    <a:pt x="42" y="81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19" y="85"/>
                    <a:pt x="0" y="67"/>
                    <a:pt x="0" y="4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8" name="Group 183">
            <a:extLst>
              <a:ext uri="{FF2B5EF4-FFF2-40B4-BE49-F238E27FC236}">
                <a16:creationId xmlns:a16="http://schemas.microsoft.com/office/drawing/2014/main" id="{D82B8D33-4291-AE21-9F57-DC2E833ACB31}"/>
              </a:ext>
            </a:extLst>
          </p:cNvPr>
          <p:cNvGrpSpPr/>
          <p:nvPr/>
        </p:nvGrpSpPr>
        <p:grpSpPr>
          <a:xfrm>
            <a:off x="6089921" y="2525459"/>
            <a:ext cx="414733" cy="308153"/>
            <a:chOff x="4613275" y="2000250"/>
            <a:chExt cx="284163" cy="211138"/>
          </a:xfrm>
        </p:grpSpPr>
        <p:sp>
          <p:nvSpPr>
            <p:cNvPr id="28" name="Freeform: Shape 184">
              <a:extLst>
                <a:ext uri="{FF2B5EF4-FFF2-40B4-BE49-F238E27FC236}">
                  <a16:creationId xmlns:a16="http://schemas.microsoft.com/office/drawing/2014/main" id="{C00B500B-B5FF-2894-EEAF-4FF38EE35AA2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3275" y="2000250"/>
              <a:ext cx="212725" cy="141288"/>
            </a:xfrm>
            <a:custGeom>
              <a:avLst/>
              <a:gdLst/>
              <a:ahLst/>
              <a:cxnLst>
                <a:cxn ang="0">
                  <a:pos x="132" y="0"/>
                </a:cxn>
                <a:cxn ang="0">
                  <a:pos x="4" y="0"/>
                </a:cxn>
                <a:cxn ang="0">
                  <a:pos x="0" y="5"/>
                </a:cxn>
                <a:cxn ang="0">
                  <a:pos x="0" y="70"/>
                </a:cxn>
                <a:cxn ang="0">
                  <a:pos x="4" y="74"/>
                </a:cxn>
                <a:cxn ang="0">
                  <a:pos x="60" y="74"/>
                </a:cxn>
                <a:cxn ang="0">
                  <a:pos x="60" y="83"/>
                </a:cxn>
                <a:cxn ang="0">
                  <a:pos x="60" y="84"/>
                </a:cxn>
                <a:cxn ang="0">
                  <a:pos x="49" y="87"/>
                </a:cxn>
                <a:cxn ang="0">
                  <a:pos x="68" y="90"/>
                </a:cxn>
                <a:cxn ang="0">
                  <a:pos x="87" y="87"/>
                </a:cxn>
                <a:cxn ang="0">
                  <a:pos x="76" y="84"/>
                </a:cxn>
                <a:cxn ang="0">
                  <a:pos x="76" y="83"/>
                </a:cxn>
                <a:cxn ang="0">
                  <a:pos x="76" y="74"/>
                </a:cxn>
                <a:cxn ang="0">
                  <a:pos x="132" y="74"/>
                </a:cxn>
                <a:cxn ang="0">
                  <a:pos x="136" y="70"/>
                </a:cxn>
                <a:cxn ang="0">
                  <a:pos x="136" y="5"/>
                </a:cxn>
                <a:cxn ang="0">
                  <a:pos x="132" y="0"/>
                </a:cxn>
                <a:cxn ang="0">
                  <a:pos x="132" y="65"/>
                </a:cxn>
                <a:cxn ang="0">
                  <a:pos x="128" y="69"/>
                </a:cxn>
                <a:cxn ang="0">
                  <a:pos x="8" y="69"/>
                </a:cxn>
                <a:cxn ang="0">
                  <a:pos x="4" y="65"/>
                </a:cxn>
                <a:cxn ang="0">
                  <a:pos x="4" y="9"/>
                </a:cxn>
                <a:cxn ang="0">
                  <a:pos x="8" y="5"/>
                </a:cxn>
                <a:cxn ang="0">
                  <a:pos x="128" y="5"/>
                </a:cxn>
                <a:cxn ang="0">
                  <a:pos x="132" y="9"/>
                </a:cxn>
                <a:cxn ang="0">
                  <a:pos x="132" y="65"/>
                </a:cxn>
              </a:cxnLst>
              <a:rect l="0" t="0" r="r" b="b"/>
              <a:pathLst>
                <a:path w="136" h="90">
                  <a:moveTo>
                    <a:pt x="132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2"/>
                    <a:pt x="2" y="74"/>
                    <a:pt x="4" y="74"/>
                  </a:cubicBezTo>
                  <a:cubicBezTo>
                    <a:pt x="60" y="74"/>
                    <a:pt x="60" y="74"/>
                    <a:pt x="60" y="74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4"/>
                    <a:pt x="60" y="84"/>
                  </a:cubicBezTo>
                  <a:cubicBezTo>
                    <a:pt x="54" y="84"/>
                    <a:pt x="49" y="86"/>
                    <a:pt x="49" y="87"/>
                  </a:cubicBezTo>
                  <a:cubicBezTo>
                    <a:pt x="49" y="89"/>
                    <a:pt x="58" y="90"/>
                    <a:pt x="68" y="90"/>
                  </a:cubicBezTo>
                  <a:cubicBezTo>
                    <a:pt x="79" y="90"/>
                    <a:pt x="87" y="89"/>
                    <a:pt x="87" y="87"/>
                  </a:cubicBezTo>
                  <a:cubicBezTo>
                    <a:pt x="87" y="86"/>
                    <a:pt x="83" y="84"/>
                    <a:pt x="76" y="84"/>
                  </a:cubicBezTo>
                  <a:cubicBezTo>
                    <a:pt x="76" y="84"/>
                    <a:pt x="76" y="83"/>
                    <a:pt x="76" y="83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132" y="74"/>
                    <a:pt x="132" y="74"/>
                    <a:pt x="132" y="74"/>
                  </a:cubicBezTo>
                  <a:cubicBezTo>
                    <a:pt x="134" y="74"/>
                    <a:pt x="136" y="72"/>
                    <a:pt x="136" y="70"/>
                  </a:cubicBezTo>
                  <a:cubicBezTo>
                    <a:pt x="136" y="5"/>
                    <a:pt x="136" y="5"/>
                    <a:pt x="136" y="5"/>
                  </a:cubicBezTo>
                  <a:cubicBezTo>
                    <a:pt x="136" y="2"/>
                    <a:pt x="134" y="0"/>
                    <a:pt x="132" y="0"/>
                  </a:cubicBezTo>
                  <a:close/>
                  <a:moveTo>
                    <a:pt x="132" y="65"/>
                  </a:moveTo>
                  <a:cubicBezTo>
                    <a:pt x="132" y="67"/>
                    <a:pt x="130" y="69"/>
                    <a:pt x="128" y="69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6" y="69"/>
                    <a:pt x="4" y="67"/>
                    <a:pt x="4" y="65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7"/>
                    <a:pt x="6" y="5"/>
                    <a:pt x="8" y="5"/>
                  </a:cubicBezTo>
                  <a:cubicBezTo>
                    <a:pt x="128" y="5"/>
                    <a:pt x="128" y="5"/>
                    <a:pt x="128" y="5"/>
                  </a:cubicBezTo>
                  <a:cubicBezTo>
                    <a:pt x="130" y="5"/>
                    <a:pt x="132" y="7"/>
                    <a:pt x="132" y="9"/>
                  </a:cubicBezTo>
                  <a:lnTo>
                    <a:pt x="132" y="6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Freeform: Shape 185">
              <a:extLst>
                <a:ext uri="{FF2B5EF4-FFF2-40B4-BE49-F238E27FC236}">
                  <a16:creationId xmlns:a16="http://schemas.microsoft.com/office/drawing/2014/main" id="{781653A1-86CA-4E10-F18F-D6DB68DCACD5}"/>
                </a:ext>
              </a:extLst>
            </p:cNvPr>
            <p:cNvSpPr>
              <a:spLocks/>
            </p:cNvSpPr>
            <p:nvPr/>
          </p:nvSpPr>
          <p:spPr bwMode="auto">
            <a:xfrm>
              <a:off x="4835525" y="2024063"/>
              <a:ext cx="61913" cy="117475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71"/>
                </a:cxn>
                <a:cxn ang="0">
                  <a:pos x="4" y="75"/>
                </a:cxn>
                <a:cxn ang="0">
                  <a:pos x="35" y="75"/>
                </a:cxn>
                <a:cxn ang="0">
                  <a:pos x="39" y="71"/>
                </a:cxn>
                <a:cxn ang="0">
                  <a:pos x="39" y="4"/>
                </a:cxn>
                <a:cxn ang="0">
                  <a:pos x="35" y="0"/>
                </a:cxn>
                <a:cxn ang="0">
                  <a:pos x="33" y="44"/>
                </a:cxn>
                <a:cxn ang="0">
                  <a:pos x="29" y="48"/>
                </a:cxn>
                <a:cxn ang="0">
                  <a:pos x="26" y="44"/>
                </a:cxn>
                <a:cxn ang="0">
                  <a:pos x="26" y="42"/>
                </a:cxn>
                <a:cxn ang="0">
                  <a:pos x="29" y="39"/>
                </a:cxn>
                <a:cxn ang="0">
                  <a:pos x="33" y="42"/>
                </a:cxn>
                <a:cxn ang="0">
                  <a:pos x="33" y="44"/>
                </a:cxn>
                <a:cxn ang="0">
                  <a:pos x="32" y="31"/>
                </a:cxn>
                <a:cxn ang="0">
                  <a:pos x="6" y="31"/>
                </a:cxn>
                <a:cxn ang="0">
                  <a:pos x="4" y="29"/>
                </a:cxn>
                <a:cxn ang="0">
                  <a:pos x="6" y="28"/>
                </a:cxn>
                <a:cxn ang="0">
                  <a:pos x="32" y="28"/>
                </a:cxn>
                <a:cxn ang="0">
                  <a:pos x="34" y="29"/>
                </a:cxn>
                <a:cxn ang="0">
                  <a:pos x="32" y="31"/>
                </a:cxn>
                <a:cxn ang="0">
                  <a:pos x="32" y="25"/>
                </a:cxn>
                <a:cxn ang="0">
                  <a:pos x="6" y="25"/>
                </a:cxn>
                <a:cxn ang="0">
                  <a:pos x="4" y="23"/>
                </a:cxn>
                <a:cxn ang="0">
                  <a:pos x="6" y="21"/>
                </a:cxn>
                <a:cxn ang="0">
                  <a:pos x="32" y="21"/>
                </a:cxn>
                <a:cxn ang="0">
                  <a:pos x="34" y="23"/>
                </a:cxn>
                <a:cxn ang="0">
                  <a:pos x="32" y="25"/>
                </a:cxn>
                <a:cxn ang="0">
                  <a:pos x="32" y="18"/>
                </a:cxn>
                <a:cxn ang="0">
                  <a:pos x="6" y="18"/>
                </a:cxn>
                <a:cxn ang="0">
                  <a:pos x="4" y="16"/>
                </a:cxn>
                <a:cxn ang="0">
                  <a:pos x="6" y="14"/>
                </a:cxn>
                <a:cxn ang="0">
                  <a:pos x="32" y="14"/>
                </a:cxn>
                <a:cxn ang="0">
                  <a:pos x="34" y="16"/>
                </a:cxn>
                <a:cxn ang="0">
                  <a:pos x="32" y="18"/>
                </a:cxn>
                <a:cxn ang="0">
                  <a:pos x="32" y="12"/>
                </a:cxn>
                <a:cxn ang="0">
                  <a:pos x="6" y="12"/>
                </a:cxn>
                <a:cxn ang="0">
                  <a:pos x="4" y="10"/>
                </a:cxn>
                <a:cxn ang="0">
                  <a:pos x="6" y="8"/>
                </a:cxn>
                <a:cxn ang="0">
                  <a:pos x="32" y="8"/>
                </a:cxn>
                <a:cxn ang="0">
                  <a:pos x="34" y="10"/>
                </a:cxn>
                <a:cxn ang="0">
                  <a:pos x="32" y="12"/>
                </a:cxn>
              </a:cxnLst>
              <a:rect l="0" t="0" r="r" b="b"/>
              <a:pathLst>
                <a:path w="39" h="75">
                  <a:moveTo>
                    <a:pt x="3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4"/>
                    <a:pt x="1" y="75"/>
                    <a:pt x="4" y="75"/>
                  </a:cubicBezTo>
                  <a:cubicBezTo>
                    <a:pt x="35" y="75"/>
                    <a:pt x="35" y="75"/>
                    <a:pt x="35" y="75"/>
                  </a:cubicBezTo>
                  <a:cubicBezTo>
                    <a:pt x="37" y="75"/>
                    <a:pt x="39" y="74"/>
                    <a:pt x="39" y="71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2"/>
                    <a:pt x="37" y="0"/>
                    <a:pt x="35" y="0"/>
                  </a:cubicBezTo>
                  <a:close/>
                  <a:moveTo>
                    <a:pt x="33" y="44"/>
                  </a:moveTo>
                  <a:cubicBezTo>
                    <a:pt x="33" y="46"/>
                    <a:pt x="31" y="48"/>
                    <a:pt x="29" y="48"/>
                  </a:cubicBezTo>
                  <a:cubicBezTo>
                    <a:pt x="28" y="48"/>
                    <a:pt x="26" y="46"/>
                    <a:pt x="26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1"/>
                    <a:pt x="28" y="39"/>
                    <a:pt x="29" y="39"/>
                  </a:cubicBezTo>
                  <a:cubicBezTo>
                    <a:pt x="31" y="39"/>
                    <a:pt x="33" y="41"/>
                    <a:pt x="33" y="42"/>
                  </a:cubicBezTo>
                  <a:lnTo>
                    <a:pt x="33" y="44"/>
                  </a:lnTo>
                  <a:close/>
                  <a:moveTo>
                    <a:pt x="32" y="31"/>
                  </a:moveTo>
                  <a:cubicBezTo>
                    <a:pt x="6" y="31"/>
                    <a:pt x="6" y="31"/>
                    <a:pt x="6" y="31"/>
                  </a:cubicBezTo>
                  <a:cubicBezTo>
                    <a:pt x="5" y="31"/>
                    <a:pt x="4" y="30"/>
                    <a:pt x="4" y="29"/>
                  </a:cubicBezTo>
                  <a:cubicBezTo>
                    <a:pt x="4" y="28"/>
                    <a:pt x="5" y="28"/>
                    <a:pt x="6" y="28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3" y="28"/>
                    <a:pt x="34" y="28"/>
                    <a:pt x="34" y="29"/>
                  </a:cubicBezTo>
                  <a:cubicBezTo>
                    <a:pt x="34" y="30"/>
                    <a:pt x="33" y="31"/>
                    <a:pt x="32" y="31"/>
                  </a:cubicBezTo>
                  <a:close/>
                  <a:moveTo>
                    <a:pt x="32" y="25"/>
                  </a:moveTo>
                  <a:cubicBezTo>
                    <a:pt x="6" y="25"/>
                    <a:pt x="6" y="25"/>
                    <a:pt x="6" y="25"/>
                  </a:cubicBezTo>
                  <a:cubicBezTo>
                    <a:pt x="5" y="25"/>
                    <a:pt x="4" y="24"/>
                    <a:pt x="4" y="23"/>
                  </a:cubicBezTo>
                  <a:cubicBezTo>
                    <a:pt x="4" y="22"/>
                    <a:pt x="5" y="21"/>
                    <a:pt x="6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3" y="21"/>
                    <a:pt x="34" y="22"/>
                    <a:pt x="34" y="23"/>
                  </a:cubicBezTo>
                  <a:cubicBezTo>
                    <a:pt x="34" y="24"/>
                    <a:pt x="33" y="25"/>
                    <a:pt x="32" y="25"/>
                  </a:cubicBezTo>
                  <a:close/>
                  <a:moveTo>
                    <a:pt x="32" y="18"/>
                  </a:moveTo>
                  <a:cubicBezTo>
                    <a:pt x="6" y="18"/>
                    <a:pt x="6" y="18"/>
                    <a:pt x="6" y="18"/>
                  </a:cubicBezTo>
                  <a:cubicBezTo>
                    <a:pt x="5" y="18"/>
                    <a:pt x="4" y="17"/>
                    <a:pt x="4" y="16"/>
                  </a:cubicBezTo>
                  <a:cubicBezTo>
                    <a:pt x="4" y="15"/>
                    <a:pt x="5" y="14"/>
                    <a:pt x="6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3" y="14"/>
                    <a:pt x="34" y="15"/>
                    <a:pt x="34" y="16"/>
                  </a:cubicBezTo>
                  <a:cubicBezTo>
                    <a:pt x="34" y="17"/>
                    <a:pt x="33" y="18"/>
                    <a:pt x="32" y="18"/>
                  </a:cubicBezTo>
                  <a:close/>
                  <a:moveTo>
                    <a:pt x="3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5" y="12"/>
                    <a:pt x="4" y="11"/>
                    <a:pt x="4" y="10"/>
                  </a:cubicBezTo>
                  <a:cubicBezTo>
                    <a:pt x="4" y="9"/>
                    <a:pt x="5" y="8"/>
                    <a:pt x="6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3" y="8"/>
                    <a:pt x="34" y="9"/>
                    <a:pt x="34" y="10"/>
                  </a:cubicBezTo>
                  <a:cubicBezTo>
                    <a:pt x="34" y="11"/>
                    <a:pt x="33" y="12"/>
                    <a:pt x="32" y="1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" name="Freeform: Shape 186">
              <a:extLst>
                <a:ext uri="{FF2B5EF4-FFF2-40B4-BE49-F238E27FC236}">
                  <a16:creationId xmlns:a16="http://schemas.microsoft.com/office/drawing/2014/main" id="{80D5026F-3972-D4E3-99C3-3E724A38EB13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8688" y="2124075"/>
              <a:ext cx="98425" cy="87313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57" y="0"/>
                </a:cxn>
                <a:cxn ang="0">
                  <a:pos x="51" y="1"/>
                </a:cxn>
                <a:cxn ang="0">
                  <a:pos x="48" y="6"/>
                </a:cxn>
                <a:cxn ang="0">
                  <a:pos x="47" y="9"/>
                </a:cxn>
                <a:cxn ang="0">
                  <a:pos x="50" y="16"/>
                </a:cxn>
                <a:cxn ang="0">
                  <a:pos x="54" y="22"/>
                </a:cxn>
                <a:cxn ang="0">
                  <a:pos x="54" y="25"/>
                </a:cxn>
                <a:cxn ang="0">
                  <a:pos x="51" y="29"/>
                </a:cxn>
                <a:cxn ang="0">
                  <a:pos x="44" y="30"/>
                </a:cxn>
                <a:cxn ang="0">
                  <a:pos x="41" y="30"/>
                </a:cxn>
                <a:cxn ang="0">
                  <a:pos x="22" y="29"/>
                </a:cxn>
                <a:cxn ang="0">
                  <a:pos x="15" y="29"/>
                </a:cxn>
                <a:cxn ang="0">
                  <a:pos x="12" y="33"/>
                </a:cxn>
                <a:cxn ang="0">
                  <a:pos x="12" y="33"/>
                </a:cxn>
                <a:cxn ang="0">
                  <a:pos x="12" y="33"/>
                </a:cxn>
                <a:cxn ang="0">
                  <a:pos x="4" y="37"/>
                </a:cxn>
                <a:cxn ang="0">
                  <a:pos x="6" y="40"/>
                </a:cxn>
                <a:cxn ang="0">
                  <a:pos x="8" y="41"/>
                </a:cxn>
                <a:cxn ang="0">
                  <a:pos x="10" y="37"/>
                </a:cxn>
                <a:cxn ang="0">
                  <a:pos x="12" y="33"/>
                </a:cxn>
                <a:cxn ang="0">
                  <a:pos x="12" y="34"/>
                </a:cxn>
                <a:cxn ang="0">
                  <a:pos x="12" y="34"/>
                </a:cxn>
                <a:cxn ang="0">
                  <a:pos x="13" y="34"/>
                </a:cxn>
                <a:cxn ang="0">
                  <a:pos x="11" y="38"/>
                </a:cxn>
                <a:cxn ang="0">
                  <a:pos x="8" y="42"/>
                </a:cxn>
                <a:cxn ang="0">
                  <a:pos x="14" y="43"/>
                </a:cxn>
                <a:cxn ang="0">
                  <a:pos x="15" y="43"/>
                </a:cxn>
                <a:cxn ang="0">
                  <a:pos x="13" y="34"/>
                </a:cxn>
                <a:cxn ang="0">
                  <a:pos x="13" y="33"/>
                </a:cxn>
                <a:cxn ang="0">
                  <a:pos x="16" y="31"/>
                </a:cxn>
                <a:cxn ang="0">
                  <a:pos x="22" y="30"/>
                </a:cxn>
                <a:cxn ang="0">
                  <a:pos x="41" y="32"/>
                </a:cxn>
                <a:cxn ang="0">
                  <a:pos x="44" y="32"/>
                </a:cxn>
                <a:cxn ang="0">
                  <a:pos x="52" y="30"/>
                </a:cxn>
                <a:cxn ang="0">
                  <a:pos x="56" y="25"/>
                </a:cxn>
                <a:cxn ang="0">
                  <a:pos x="55" y="21"/>
                </a:cxn>
                <a:cxn ang="0">
                  <a:pos x="51" y="15"/>
                </a:cxn>
                <a:cxn ang="0">
                  <a:pos x="48" y="9"/>
                </a:cxn>
                <a:cxn ang="0">
                  <a:pos x="49" y="7"/>
                </a:cxn>
                <a:cxn ang="0">
                  <a:pos x="52" y="2"/>
                </a:cxn>
                <a:cxn ang="0">
                  <a:pos x="57" y="1"/>
                </a:cxn>
                <a:cxn ang="0">
                  <a:pos x="62" y="2"/>
                </a:cxn>
                <a:cxn ang="0">
                  <a:pos x="63" y="1"/>
                </a:cxn>
                <a:cxn ang="0">
                  <a:pos x="62" y="0"/>
                </a:cxn>
                <a:cxn ang="0">
                  <a:pos x="5" y="40"/>
                </a:cxn>
                <a:cxn ang="0">
                  <a:pos x="3" y="38"/>
                </a:cxn>
                <a:cxn ang="0">
                  <a:pos x="2" y="41"/>
                </a:cxn>
                <a:cxn ang="0">
                  <a:pos x="4" y="53"/>
                </a:cxn>
                <a:cxn ang="0">
                  <a:pos x="14" y="46"/>
                </a:cxn>
                <a:cxn ang="0">
                  <a:pos x="14" y="44"/>
                </a:cxn>
                <a:cxn ang="0">
                  <a:pos x="14" y="44"/>
                </a:cxn>
                <a:cxn ang="0">
                  <a:pos x="5" y="40"/>
                </a:cxn>
              </a:cxnLst>
              <a:rect l="0" t="0" r="r" b="b"/>
              <a:pathLst>
                <a:path w="63" h="55">
                  <a:moveTo>
                    <a:pt x="62" y="0"/>
                  </a:moveTo>
                  <a:cubicBezTo>
                    <a:pt x="60" y="0"/>
                    <a:pt x="58" y="0"/>
                    <a:pt x="57" y="0"/>
                  </a:cubicBezTo>
                  <a:cubicBezTo>
                    <a:pt x="55" y="0"/>
                    <a:pt x="53" y="0"/>
                    <a:pt x="51" y="1"/>
                  </a:cubicBezTo>
                  <a:cubicBezTo>
                    <a:pt x="50" y="2"/>
                    <a:pt x="48" y="4"/>
                    <a:pt x="48" y="6"/>
                  </a:cubicBezTo>
                  <a:cubicBezTo>
                    <a:pt x="47" y="7"/>
                    <a:pt x="47" y="8"/>
                    <a:pt x="47" y="9"/>
                  </a:cubicBezTo>
                  <a:cubicBezTo>
                    <a:pt x="47" y="12"/>
                    <a:pt x="48" y="14"/>
                    <a:pt x="50" y="16"/>
                  </a:cubicBezTo>
                  <a:cubicBezTo>
                    <a:pt x="51" y="18"/>
                    <a:pt x="53" y="19"/>
                    <a:pt x="54" y="22"/>
                  </a:cubicBezTo>
                  <a:cubicBezTo>
                    <a:pt x="54" y="23"/>
                    <a:pt x="54" y="24"/>
                    <a:pt x="54" y="25"/>
                  </a:cubicBezTo>
                  <a:cubicBezTo>
                    <a:pt x="54" y="27"/>
                    <a:pt x="53" y="28"/>
                    <a:pt x="51" y="29"/>
                  </a:cubicBezTo>
                  <a:cubicBezTo>
                    <a:pt x="49" y="30"/>
                    <a:pt x="46" y="30"/>
                    <a:pt x="44" y="30"/>
                  </a:cubicBezTo>
                  <a:cubicBezTo>
                    <a:pt x="43" y="30"/>
                    <a:pt x="42" y="30"/>
                    <a:pt x="41" y="30"/>
                  </a:cubicBezTo>
                  <a:cubicBezTo>
                    <a:pt x="35" y="30"/>
                    <a:pt x="28" y="29"/>
                    <a:pt x="22" y="29"/>
                  </a:cubicBezTo>
                  <a:cubicBezTo>
                    <a:pt x="19" y="29"/>
                    <a:pt x="17" y="29"/>
                    <a:pt x="15" y="29"/>
                  </a:cubicBezTo>
                  <a:cubicBezTo>
                    <a:pt x="14" y="30"/>
                    <a:pt x="12" y="31"/>
                    <a:pt x="12" y="33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9" y="32"/>
                    <a:pt x="6" y="34"/>
                    <a:pt x="4" y="37"/>
                  </a:cubicBezTo>
                  <a:cubicBezTo>
                    <a:pt x="4" y="38"/>
                    <a:pt x="5" y="39"/>
                    <a:pt x="6" y="40"/>
                  </a:cubicBezTo>
                  <a:cubicBezTo>
                    <a:pt x="6" y="40"/>
                    <a:pt x="7" y="41"/>
                    <a:pt x="8" y="41"/>
                  </a:cubicBezTo>
                  <a:cubicBezTo>
                    <a:pt x="8" y="41"/>
                    <a:pt x="9" y="39"/>
                    <a:pt x="10" y="37"/>
                  </a:cubicBezTo>
                  <a:cubicBezTo>
                    <a:pt x="11" y="36"/>
                    <a:pt x="11" y="35"/>
                    <a:pt x="12" y="33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4"/>
                    <a:pt x="13" y="34"/>
                    <a:pt x="13" y="34"/>
                  </a:cubicBezTo>
                  <a:cubicBezTo>
                    <a:pt x="12" y="35"/>
                    <a:pt x="11" y="36"/>
                    <a:pt x="11" y="38"/>
                  </a:cubicBezTo>
                  <a:cubicBezTo>
                    <a:pt x="10" y="40"/>
                    <a:pt x="9" y="41"/>
                    <a:pt x="8" y="42"/>
                  </a:cubicBezTo>
                  <a:cubicBezTo>
                    <a:pt x="10" y="42"/>
                    <a:pt x="12" y="43"/>
                    <a:pt x="14" y="43"/>
                  </a:cubicBezTo>
                  <a:cubicBezTo>
                    <a:pt x="14" y="43"/>
                    <a:pt x="14" y="43"/>
                    <a:pt x="15" y="43"/>
                  </a:cubicBezTo>
                  <a:cubicBezTo>
                    <a:pt x="15" y="39"/>
                    <a:pt x="15" y="35"/>
                    <a:pt x="13" y="34"/>
                  </a:cubicBezTo>
                  <a:cubicBezTo>
                    <a:pt x="13" y="34"/>
                    <a:pt x="13" y="34"/>
                    <a:pt x="13" y="33"/>
                  </a:cubicBezTo>
                  <a:cubicBezTo>
                    <a:pt x="13" y="32"/>
                    <a:pt x="14" y="31"/>
                    <a:pt x="16" y="31"/>
                  </a:cubicBezTo>
                  <a:cubicBezTo>
                    <a:pt x="17" y="30"/>
                    <a:pt x="19" y="30"/>
                    <a:pt x="22" y="30"/>
                  </a:cubicBezTo>
                  <a:cubicBezTo>
                    <a:pt x="27" y="30"/>
                    <a:pt x="35" y="31"/>
                    <a:pt x="41" y="32"/>
                  </a:cubicBezTo>
                  <a:cubicBezTo>
                    <a:pt x="42" y="32"/>
                    <a:pt x="43" y="32"/>
                    <a:pt x="44" y="32"/>
                  </a:cubicBezTo>
                  <a:cubicBezTo>
                    <a:pt x="46" y="32"/>
                    <a:pt x="49" y="31"/>
                    <a:pt x="52" y="30"/>
                  </a:cubicBezTo>
                  <a:cubicBezTo>
                    <a:pt x="54" y="29"/>
                    <a:pt x="56" y="28"/>
                    <a:pt x="56" y="25"/>
                  </a:cubicBezTo>
                  <a:cubicBezTo>
                    <a:pt x="56" y="24"/>
                    <a:pt x="55" y="23"/>
                    <a:pt x="55" y="21"/>
                  </a:cubicBezTo>
                  <a:cubicBezTo>
                    <a:pt x="54" y="19"/>
                    <a:pt x="52" y="17"/>
                    <a:pt x="51" y="15"/>
                  </a:cubicBezTo>
                  <a:cubicBezTo>
                    <a:pt x="49" y="13"/>
                    <a:pt x="48" y="11"/>
                    <a:pt x="48" y="9"/>
                  </a:cubicBezTo>
                  <a:cubicBezTo>
                    <a:pt x="48" y="8"/>
                    <a:pt x="48" y="8"/>
                    <a:pt x="49" y="7"/>
                  </a:cubicBezTo>
                  <a:cubicBezTo>
                    <a:pt x="50" y="4"/>
                    <a:pt x="51" y="3"/>
                    <a:pt x="52" y="2"/>
                  </a:cubicBezTo>
                  <a:cubicBezTo>
                    <a:pt x="53" y="1"/>
                    <a:pt x="55" y="1"/>
                    <a:pt x="57" y="1"/>
                  </a:cubicBezTo>
                  <a:cubicBezTo>
                    <a:pt x="58" y="1"/>
                    <a:pt x="60" y="1"/>
                    <a:pt x="62" y="2"/>
                  </a:cubicBezTo>
                  <a:cubicBezTo>
                    <a:pt x="62" y="2"/>
                    <a:pt x="63" y="1"/>
                    <a:pt x="63" y="1"/>
                  </a:cubicBezTo>
                  <a:cubicBezTo>
                    <a:pt x="63" y="1"/>
                    <a:pt x="63" y="0"/>
                    <a:pt x="62" y="0"/>
                  </a:cubicBezTo>
                  <a:close/>
                  <a:moveTo>
                    <a:pt x="5" y="40"/>
                  </a:moveTo>
                  <a:cubicBezTo>
                    <a:pt x="4" y="40"/>
                    <a:pt x="4" y="39"/>
                    <a:pt x="3" y="38"/>
                  </a:cubicBezTo>
                  <a:cubicBezTo>
                    <a:pt x="3" y="39"/>
                    <a:pt x="2" y="40"/>
                    <a:pt x="2" y="41"/>
                  </a:cubicBezTo>
                  <a:cubicBezTo>
                    <a:pt x="0" y="46"/>
                    <a:pt x="0" y="52"/>
                    <a:pt x="4" y="53"/>
                  </a:cubicBezTo>
                  <a:cubicBezTo>
                    <a:pt x="7" y="55"/>
                    <a:pt x="12" y="51"/>
                    <a:pt x="14" y="46"/>
                  </a:cubicBezTo>
                  <a:cubicBezTo>
                    <a:pt x="14" y="45"/>
                    <a:pt x="14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0" y="44"/>
                    <a:pt x="7" y="42"/>
                    <a:pt x="5" y="4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19" name="Freeform: Shape 187">
            <a:extLst>
              <a:ext uri="{FF2B5EF4-FFF2-40B4-BE49-F238E27FC236}">
                <a16:creationId xmlns:a16="http://schemas.microsoft.com/office/drawing/2014/main" id="{2110BAC1-3342-91EE-7C8E-17C31BC94DE8}"/>
              </a:ext>
            </a:extLst>
          </p:cNvPr>
          <p:cNvSpPr>
            <a:spLocks/>
          </p:cNvSpPr>
          <p:nvPr/>
        </p:nvSpPr>
        <p:spPr bwMode="auto">
          <a:xfrm>
            <a:off x="6968042" y="3899405"/>
            <a:ext cx="329006" cy="187674"/>
          </a:xfrm>
          <a:custGeom>
            <a:avLst/>
            <a:gdLst/>
            <a:ahLst/>
            <a:cxnLst>
              <a:cxn ang="0">
                <a:pos x="26" y="3"/>
              </a:cxn>
              <a:cxn ang="0">
                <a:pos x="7" y="81"/>
              </a:cxn>
              <a:cxn ang="0">
                <a:pos x="118" y="61"/>
              </a:cxn>
              <a:cxn ang="0">
                <a:pos x="107" y="56"/>
              </a:cxn>
              <a:cxn ang="0">
                <a:pos x="111" y="54"/>
              </a:cxn>
              <a:cxn ang="0">
                <a:pos x="108" y="55"/>
              </a:cxn>
              <a:cxn ang="0">
                <a:pos x="115" y="54"/>
              </a:cxn>
              <a:cxn ang="0">
                <a:pos x="118" y="55"/>
              </a:cxn>
              <a:cxn ang="0">
                <a:pos x="88" y="56"/>
              </a:cxn>
              <a:cxn ang="0">
                <a:pos x="84" y="54"/>
              </a:cxn>
              <a:cxn ang="0">
                <a:pos x="81" y="55"/>
              </a:cxn>
              <a:cxn ang="0">
                <a:pos x="88" y="54"/>
              </a:cxn>
              <a:cxn ang="0">
                <a:pos x="91" y="55"/>
              </a:cxn>
              <a:cxn ang="0">
                <a:pos x="98" y="55"/>
              </a:cxn>
              <a:cxn ang="0">
                <a:pos x="95" y="54"/>
              </a:cxn>
              <a:cxn ang="0">
                <a:pos x="98" y="55"/>
              </a:cxn>
              <a:cxn ang="0">
                <a:pos x="101" y="54"/>
              </a:cxn>
              <a:cxn ang="0">
                <a:pos x="105" y="55"/>
              </a:cxn>
              <a:cxn ang="0">
                <a:pos x="61" y="56"/>
              </a:cxn>
              <a:cxn ang="0">
                <a:pos x="55" y="54"/>
              </a:cxn>
              <a:cxn ang="0">
                <a:pos x="55" y="55"/>
              </a:cxn>
              <a:cxn ang="0">
                <a:pos x="59" y="54"/>
              </a:cxn>
              <a:cxn ang="0">
                <a:pos x="65" y="54"/>
              </a:cxn>
              <a:cxn ang="0">
                <a:pos x="70" y="58"/>
              </a:cxn>
              <a:cxn ang="0">
                <a:pos x="66" y="54"/>
              </a:cxn>
              <a:cxn ang="0">
                <a:pos x="71" y="54"/>
              </a:cxn>
              <a:cxn ang="0">
                <a:pos x="71" y="56"/>
              </a:cxn>
              <a:cxn ang="0">
                <a:pos x="78" y="54"/>
              </a:cxn>
              <a:cxn ang="0">
                <a:pos x="73" y="55"/>
              </a:cxn>
              <a:cxn ang="0">
                <a:pos x="42" y="60"/>
              </a:cxn>
              <a:cxn ang="0">
                <a:pos x="39" y="55"/>
              </a:cxn>
              <a:cxn ang="0">
                <a:pos x="44" y="54"/>
              </a:cxn>
              <a:cxn ang="0">
                <a:pos x="48" y="54"/>
              </a:cxn>
              <a:cxn ang="0">
                <a:pos x="49" y="55"/>
              </a:cxn>
              <a:cxn ang="0">
                <a:pos x="33" y="54"/>
              </a:cxn>
              <a:cxn ang="0">
                <a:pos x="36" y="55"/>
              </a:cxn>
              <a:cxn ang="0">
                <a:pos x="43" y="55"/>
              </a:cxn>
              <a:cxn ang="0">
                <a:pos x="34" y="58"/>
              </a:cxn>
              <a:cxn ang="0">
                <a:pos x="46" y="64"/>
              </a:cxn>
              <a:cxn ang="0">
                <a:pos x="48" y="61"/>
              </a:cxn>
              <a:cxn ang="0">
                <a:pos x="62" y="60"/>
              </a:cxn>
              <a:cxn ang="0">
                <a:pos x="64" y="58"/>
              </a:cxn>
              <a:cxn ang="0">
                <a:pos x="68" y="61"/>
              </a:cxn>
              <a:cxn ang="0">
                <a:pos x="78" y="64"/>
              </a:cxn>
              <a:cxn ang="0">
                <a:pos x="97" y="61"/>
              </a:cxn>
              <a:cxn ang="0">
                <a:pos x="102" y="61"/>
              </a:cxn>
              <a:cxn ang="0">
                <a:pos x="102" y="58"/>
              </a:cxn>
              <a:cxn ang="0">
                <a:pos x="117" y="61"/>
              </a:cxn>
              <a:cxn ang="0">
                <a:pos x="114" y="5"/>
              </a:cxn>
              <a:cxn ang="0">
                <a:pos x="26" y="54"/>
              </a:cxn>
              <a:cxn ang="0">
                <a:pos x="30" y="54"/>
              </a:cxn>
              <a:cxn ang="0">
                <a:pos x="24" y="55"/>
              </a:cxn>
              <a:cxn ang="0">
                <a:pos x="19" y="60"/>
              </a:cxn>
              <a:cxn ang="0">
                <a:pos x="14" y="67"/>
              </a:cxn>
              <a:cxn ang="0">
                <a:pos x="58" y="72"/>
              </a:cxn>
              <a:cxn ang="0">
                <a:pos x="55" y="80"/>
              </a:cxn>
              <a:cxn ang="0">
                <a:pos x="106" y="65"/>
              </a:cxn>
            </a:cxnLst>
            <a:rect l="0" t="0" r="r" b="b"/>
            <a:pathLst>
              <a:path w="144" h="82">
                <a:moveTo>
                  <a:pt x="143" y="76"/>
                </a:moveTo>
                <a:cubicBezTo>
                  <a:pt x="121" y="48"/>
                  <a:pt x="121" y="48"/>
                  <a:pt x="121" y="48"/>
                </a:cubicBezTo>
                <a:cubicBezTo>
                  <a:pt x="121" y="48"/>
                  <a:pt x="121" y="47"/>
                  <a:pt x="121" y="47"/>
                </a:cubicBezTo>
                <a:cubicBezTo>
                  <a:pt x="121" y="47"/>
                  <a:pt x="122" y="46"/>
                  <a:pt x="122" y="45"/>
                </a:cubicBezTo>
                <a:cubicBezTo>
                  <a:pt x="122" y="4"/>
                  <a:pt x="122" y="4"/>
                  <a:pt x="122" y="4"/>
                </a:cubicBezTo>
                <a:cubicBezTo>
                  <a:pt x="122" y="2"/>
                  <a:pt x="120" y="0"/>
                  <a:pt x="117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28" y="0"/>
                  <a:pt x="26" y="1"/>
                  <a:pt x="26" y="3"/>
                </a:cubicBezTo>
                <a:cubicBezTo>
                  <a:pt x="25" y="45"/>
                  <a:pt x="25" y="45"/>
                  <a:pt x="25" y="45"/>
                </a:cubicBezTo>
                <a:cubicBezTo>
                  <a:pt x="25" y="45"/>
                  <a:pt x="26" y="46"/>
                  <a:pt x="27" y="47"/>
                </a:cubicBezTo>
                <a:cubicBezTo>
                  <a:pt x="26" y="47"/>
                  <a:pt x="26" y="47"/>
                  <a:pt x="26" y="47"/>
                </a:cubicBezTo>
                <a:cubicBezTo>
                  <a:pt x="0" y="75"/>
                  <a:pt x="0" y="75"/>
                  <a:pt x="0" y="75"/>
                </a:cubicBezTo>
                <a:cubicBezTo>
                  <a:pt x="0" y="76"/>
                  <a:pt x="0" y="77"/>
                  <a:pt x="0" y="77"/>
                </a:cubicBezTo>
                <a:cubicBezTo>
                  <a:pt x="0" y="78"/>
                  <a:pt x="1" y="79"/>
                  <a:pt x="1" y="79"/>
                </a:cubicBezTo>
                <a:cubicBezTo>
                  <a:pt x="2" y="80"/>
                  <a:pt x="3" y="80"/>
                  <a:pt x="4" y="81"/>
                </a:cubicBezTo>
                <a:cubicBezTo>
                  <a:pt x="5" y="81"/>
                  <a:pt x="6" y="81"/>
                  <a:pt x="7" y="81"/>
                </a:cubicBezTo>
                <a:cubicBezTo>
                  <a:pt x="136" y="82"/>
                  <a:pt x="136" y="82"/>
                  <a:pt x="136" y="82"/>
                </a:cubicBezTo>
                <a:cubicBezTo>
                  <a:pt x="137" y="82"/>
                  <a:pt x="138" y="82"/>
                  <a:pt x="139" y="81"/>
                </a:cubicBezTo>
                <a:cubicBezTo>
                  <a:pt x="140" y="81"/>
                  <a:pt x="141" y="81"/>
                  <a:pt x="142" y="80"/>
                </a:cubicBezTo>
                <a:cubicBezTo>
                  <a:pt x="142" y="80"/>
                  <a:pt x="143" y="79"/>
                  <a:pt x="143" y="78"/>
                </a:cubicBezTo>
                <a:cubicBezTo>
                  <a:pt x="144" y="78"/>
                  <a:pt x="144" y="77"/>
                  <a:pt x="143" y="76"/>
                </a:cubicBezTo>
                <a:close/>
                <a:moveTo>
                  <a:pt x="129" y="64"/>
                </a:moveTo>
                <a:cubicBezTo>
                  <a:pt x="121" y="64"/>
                  <a:pt x="121" y="64"/>
                  <a:pt x="121" y="64"/>
                </a:cubicBezTo>
                <a:cubicBezTo>
                  <a:pt x="118" y="61"/>
                  <a:pt x="118" y="61"/>
                  <a:pt x="118" y="61"/>
                </a:cubicBezTo>
                <a:cubicBezTo>
                  <a:pt x="113" y="61"/>
                  <a:pt x="113" y="61"/>
                  <a:pt x="113" y="61"/>
                </a:cubicBezTo>
                <a:cubicBezTo>
                  <a:pt x="111" y="58"/>
                  <a:pt x="111" y="58"/>
                  <a:pt x="111" y="58"/>
                </a:cubicBezTo>
                <a:cubicBezTo>
                  <a:pt x="124" y="58"/>
                  <a:pt x="124" y="58"/>
                  <a:pt x="124" y="58"/>
                </a:cubicBezTo>
                <a:lnTo>
                  <a:pt x="129" y="64"/>
                </a:lnTo>
                <a:close/>
                <a:moveTo>
                  <a:pt x="115" y="56"/>
                </a:moveTo>
                <a:cubicBezTo>
                  <a:pt x="117" y="58"/>
                  <a:pt x="117" y="58"/>
                  <a:pt x="117" y="58"/>
                </a:cubicBezTo>
                <a:cubicBezTo>
                  <a:pt x="109" y="58"/>
                  <a:pt x="109" y="58"/>
                  <a:pt x="109" y="58"/>
                </a:cubicBezTo>
                <a:cubicBezTo>
                  <a:pt x="107" y="56"/>
                  <a:pt x="107" y="56"/>
                  <a:pt x="107" y="56"/>
                </a:cubicBezTo>
                <a:lnTo>
                  <a:pt x="115" y="56"/>
                </a:lnTo>
                <a:close/>
                <a:moveTo>
                  <a:pt x="107" y="55"/>
                </a:moveTo>
                <a:cubicBezTo>
                  <a:pt x="107" y="55"/>
                  <a:pt x="107" y="54"/>
                  <a:pt x="107" y="54"/>
                </a:cubicBezTo>
                <a:cubicBezTo>
                  <a:pt x="108" y="54"/>
                  <a:pt x="108" y="54"/>
                  <a:pt x="108" y="54"/>
                </a:cubicBezTo>
                <a:cubicBezTo>
                  <a:pt x="108" y="54"/>
                  <a:pt x="108" y="54"/>
                  <a:pt x="109" y="54"/>
                </a:cubicBezTo>
                <a:cubicBezTo>
                  <a:pt x="109" y="54"/>
                  <a:pt x="109" y="54"/>
                  <a:pt x="109" y="54"/>
                </a:cubicBezTo>
                <a:cubicBezTo>
                  <a:pt x="110" y="54"/>
                  <a:pt x="110" y="54"/>
                  <a:pt x="111" y="54"/>
                </a:cubicBezTo>
                <a:cubicBezTo>
                  <a:pt x="111" y="54"/>
                  <a:pt x="111" y="54"/>
                  <a:pt x="111" y="54"/>
                </a:cubicBezTo>
                <a:cubicBezTo>
                  <a:pt x="112" y="54"/>
                  <a:pt x="112" y="54"/>
                  <a:pt x="112" y="54"/>
                </a:cubicBezTo>
                <a:cubicBezTo>
                  <a:pt x="112" y="54"/>
                  <a:pt x="112" y="55"/>
                  <a:pt x="112" y="55"/>
                </a:cubicBezTo>
                <a:cubicBezTo>
                  <a:pt x="113" y="55"/>
                  <a:pt x="113" y="55"/>
                  <a:pt x="112" y="55"/>
                </a:cubicBezTo>
                <a:cubicBezTo>
                  <a:pt x="112" y="55"/>
                  <a:pt x="112" y="55"/>
                  <a:pt x="112" y="55"/>
                </a:cubicBezTo>
                <a:cubicBezTo>
                  <a:pt x="112" y="55"/>
                  <a:pt x="112" y="55"/>
                  <a:pt x="111" y="55"/>
                </a:cubicBezTo>
                <a:cubicBezTo>
                  <a:pt x="111" y="55"/>
                  <a:pt x="111" y="55"/>
                  <a:pt x="110" y="55"/>
                </a:cubicBezTo>
                <a:cubicBezTo>
                  <a:pt x="110" y="55"/>
                  <a:pt x="110" y="55"/>
                  <a:pt x="109" y="55"/>
                </a:cubicBezTo>
                <a:cubicBezTo>
                  <a:pt x="109" y="55"/>
                  <a:pt x="109" y="55"/>
                  <a:pt x="108" y="55"/>
                </a:cubicBezTo>
                <a:cubicBezTo>
                  <a:pt x="108" y="55"/>
                  <a:pt x="108" y="55"/>
                  <a:pt x="108" y="55"/>
                </a:cubicBezTo>
                <a:cubicBezTo>
                  <a:pt x="108" y="55"/>
                  <a:pt x="107" y="55"/>
                  <a:pt x="107" y="55"/>
                </a:cubicBezTo>
                <a:close/>
                <a:moveTo>
                  <a:pt x="115" y="55"/>
                </a:moveTo>
                <a:cubicBezTo>
                  <a:pt x="115" y="55"/>
                  <a:pt x="115" y="55"/>
                  <a:pt x="115" y="55"/>
                </a:cubicBezTo>
                <a:cubicBezTo>
                  <a:pt x="114" y="55"/>
                  <a:pt x="114" y="55"/>
                  <a:pt x="114" y="55"/>
                </a:cubicBezTo>
                <a:cubicBezTo>
                  <a:pt x="114" y="55"/>
                  <a:pt x="114" y="54"/>
                  <a:pt x="114" y="54"/>
                </a:cubicBezTo>
                <a:cubicBezTo>
                  <a:pt x="114" y="54"/>
                  <a:pt x="114" y="54"/>
                  <a:pt x="115" y="54"/>
                </a:cubicBezTo>
                <a:cubicBezTo>
                  <a:pt x="115" y="54"/>
                  <a:pt x="115" y="54"/>
                  <a:pt x="115" y="54"/>
                </a:cubicBezTo>
                <a:cubicBezTo>
                  <a:pt x="116" y="54"/>
                  <a:pt x="116" y="54"/>
                  <a:pt x="116" y="54"/>
                </a:cubicBezTo>
                <a:cubicBezTo>
                  <a:pt x="117" y="54"/>
                  <a:pt x="117" y="54"/>
                  <a:pt x="117" y="54"/>
                </a:cubicBezTo>
                <a:cubicBezTo>
                  <a:pt x="118" y="54"/>
                  <a:pt x="118" y="54"/>
                  <a:pt x="118" y="54"/>
                </a:cubicBezTo>
                <a:cubicBezTo>
                  <a:pt x="118" y="54"/>
                  <a:pt x="119" y="54"/>
                  <a:pt x="119" y="54"/>
                </a:cubicBezTo>
                <a:cubicBezTo>
                  <a:pt x="119" y="55"/>
                  <a:pt x="119" y="55"/>
                  <a:pt x="119" y="55"/>
                </a:cubicBezTo>
                <a:cubicBezTo>
                  <a:pt x="119" y="55"/>
                  <a:pt x="119" y="55"/>
                  <a:pt x="119" y="55"/>
                </a:cubicBezTo>
                <a:cubicBezTo>
                  <a:pt x="119" y="55"/>
                  <a:pt x="119" y="55"/>
                  <a:pt x="119" y="55"/>
                </a:cubicBezTo>
                <a:cubicBezTo>
                  <a:pt x="119" y="55"/>
                  <a:pt x="119" y="55"/>
                  <a:pt x="118" y="55"/>
                </a:cubicBezTo>
                <a:cubicBezTo>
                  <a:pt x="118" y="55"/>
                  <a:pt x="118" y="55"/>
                  <a:pt x="117" y="55"/>
                </a:cubicBezTo>
                <a:cubicBezTo>
                  <a:pt x="117" y="55"/>
                  <a:pt x="117" y="55"/>
                  <a:pt x="116" y="55"/>
                </a:cubicBezTo>
                <a:cubicBezTo>
                  <a:pt x="116" y="55"/>
                  <a:pt x="116" y="55"/>
                  <a:pt x="115" y="55"/>
                </a:cubicBezTo>
                <a:close/>
                <a:moveTo>
                  <a:pt x="88" y="56"/>
                </a:moveTo>
                <a:cubicBezTo>
                  <a:pt x="89" y="58"/>
                  <a:pt x="89" y="58"/>
                  <a:pt x="89" y="58"/>
                </a:cubicBezTo>
                <a:cubicBezTo>
                  <a:pt x="80" y="58"/>
                  <a:pt x="80" y="58"/>
                  <a:pt x="80" y="58"/>
                </a:cubicBezTo>
                <a:cubicBezTo>
                  <a:pt x="80" y="56"/>
                  <a:pt x="80" y="56"/>
                  <a:pt x="80" y="56"/>
                </a:cubicBezTo>
                <a:lnTo>
                  <a:pt x="88" y="56"/>
                </a:lnTo>
                <a:close/>
                <a:moveTo>
                  <a:pt x="80" y="55"/>
                </a:moveTo>
                <a:cubicBezTo>
                  <a:pt x="80" y="55"/>
                  <a:pt x="80" y="55"/>
                  <a:pt x="80" y="54"/>
                </a:cubicBezTo>
                <a:cubicBezTo>
                  <a:pt x="80" y="54"/>
                  <a:pt x="80" y="54"/>
                  <a:pt x="80" y="54"/>
                </a:cubicBezTo>
                <a:cubicBezTo>
                  <a:pt x="80" y="54"/>
                  <a:pt x="80" y="54"/>
                  <a:pt x="81" y="54"/>
                </a:cubicBezTo>
                <a:cubicBezTo>
                  <a:pt x="81" y="54"/>
                  <a:pt x="81" y="54"/>
                  <a:pt x="81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3" y="54"/>
                  <a:pt x="83" y="54"/>
                  <a:pt x="83" y="54"/>
                </a:cubicBezTo>
                <a:cubicBezTo>
                  <a:pt x="84" y="54"/>
                  <a:pt x="84" y="54"/>
                  <a:pt x="84" y="54"/>
                </a:cubicBezTo>
                <a:cubicBezTo>
                  <a:pt x="84" y="54"/>
                  <a:pt x="85" y="54"/>
                  <a:pt x="85" y="54"/>
                </a:cubicBezTo>
                <a:cubicBezTo>
                  <a:pt x="85" y="54"/>
                  <a:pt x="85" y="54"/>
                  <a:pt x="85" y="55"/>
                </a:cubicBezTo>
                <a:cubicBezTo>
                  <a:pt x="85" y="55"/>
                  <a:pt x="85" y="55"/>
                  <a:pt x="85" y="55"/>
                </a:cubicBezTo>
                <a:cubicBezTo>
                  <a:pt x="85" y="55"/>
                  <a:pt x="85" y="55"/>
                  <a:pt x="84" y="55"/>
                </a:cubicBezTo>
                <a:cubicBezTo>
                  <a:pt x="84" y="55"/>
                  <a:pt x="84" y="55"/>
                  <a:pt x="84" y="55"/>
                </a:cubicBezTo>
                <a:cubicBezTo>
                  <a:pt x="83" y="55"/>
                  <a:pt x="83" y="55"/>
                  <a:pt x="83" y="55"/>
                </a:cubicBezTo>
                <a:cubicBezTo>
                  <a:pt x="82" y="55"/>
                  <a:pt x="82" y="55"/>
                  <a:pt x="82" y="55"/>
                </a:cubicBezTo>
                <a:cubicBezTo>
                  <a:pt x="81" y="55"/>
                  <a:pt x="81" y="55"/>
                  <a:pt x="81" y="55"/>
                </a:cubicBezTo>
                <a:cubicBezTo>
                  <a:pt x="81" y="55"/>
                  <a:pt x="80" y="55"/>
                  <a:pt x="80" y="55"/>
                </a:cubicBezTo>
                <a:close/>
                <a:moveTo>
                  <a:pt x="89" y="55"/>
                </a:moveTo>
                <a:cubicBezTo>
                  <a:pt x="88" y="55"/>
                  <a:pt x="88" y="55"/>
                  <a:pt x="88" y="55"/>
                </a:cubicBezTo>
                <a:cubicBezTo>
                  <a:pt x="87" y="55"/>
                  <a:pt x="87" y="55"/>
                  <a:pt x="87" y="55"/>
                </a:cubicBezTo>
                <a:cubicBezTo>
                  <a:pt x="87" y="55"/>
                  <a:pt x="87" y="55"/>
                  <a:pt x="87" y="55"/>
                </a:cubicBezTo>
                <a:cubicBezTo>
                  <a:pt x="87" y="54"/>
                  <a:pt x="87" y="54"/>
                  <a:pt x="87" y="54"/>
                </a:cubicBezTo>
                <a:cubicBezTo>
                  <a:pt x="87" y="54"/>
                  <a:pt x="87" y="54"/>
                  <a:pt x="87" y="54"/>
                </a:cubicBezTo>
                <a:cubicBezTo>
                  <a:pt x="88" y="54"/>
                  <a:pt x="88" y="54"/>
                  <a:pt x="88" y="54"/>
                </a:cubicBezTo>
                <a:cubicBezTo>
                  <a:pt x="89" y="54"/>
                  <a:pt x="89" y="54"/>
                  <a:pt x="89" y="54"/>
                </a:cubicBezTo>
                <a:cubicBezTo>
                  <a:pt x="90" y="54"/>
                  <a:pt x="90" y="54"/>
                  <a:pt x="90" y="54"/>
                </a:cubicBezTo>
                <a:cubicBezTo>
                  <a:pt x="91" y="54"/>
                  <a:pt x="91" y="54"/>
                  <a:pt x="91" y="54"/>
                </a:cubicBezTo>
                <a:cubicBezTo>
                  <a:pt x="91" y="54"/>
                  <a:pt x="91" y="54"/>
                  <a:pt x="92" y="54"/>
                </a:cubicBezTo>
                <a:cubicBezTo>
                  <a:pt x="92" y="54"/>
                  <a:pt x="92" y="54"/>
                  <a:pt x="92" y="55"/>
                </a:cubicBezTo>
                <a:cubicBezTo>
                  <a:pt x="92" y="55"/>
                  <a:pt x="92" y="55"/>
                  <a:pt x="92" y="55"/>
                </a:cubicBezTo>
                <a:cubicBezTo>
                  <a:pt x="92" y="55"/>
                  <a:pt x="92" y="55"/>
                  <a:pt x="91" y="55"/>
                </a:cubicBezTo>
                <a:cubicBezTo>
                  <a:pt x="91" y="55"/>
                  <a:pt x="91" y="55"/>
                  <a:pt x="91" y="55"/>
                </a:cubicBezTo>
                <a:cubicBezTo>
                  <a:pt x="90" y="55"/>
                  <a:pt x="90" y="55"/>
                  <a:pt x="90" y="55"/>
                </a:cubicBezTo>
                <a:cubicBezTo>
                  <a:pt x="89" y="55"/>
                  <a:pt x="89" y="55"/>
                  <a:pt x="89" y="55"/>
                </a:cubicBezTo>
                <a:close/>
                <a:moveTo>
                  <a:pt x="97" y="56"/>
                </a:moveTo>
                <a:cubicBezTo>
                  <a:pt x="98" y="58"/>
                  <a:pt x="98" y="58"/>
                  <a:pt x="98" y="58"/>
                </a:cubicBezTo>
                <a:cubicBezTo>
                  <a:pt x="90" y="58"/>
                  <a:pt x="90" y="58"/>
                  <a:pt x="90" y="58"/>
                </a:cubicBezTo>
                <a:cubicBezTo>
                  <a:pt x="89" y="56"/>
                  <a:pt x="89" y="56"/>
                  <a:pt x="89" y="56"/>
                </a:cubicBezTo>
                <a:lnTo>
                  <a:pt x="97" y="56"/>
                </a:lnTo>
                <a:close/>
                <a:moveTo>
                  <a:pt x="98" y="55"/>
                </a:moveTo>
                <a:cubicBezTo>
                  <a:pt x="97" y="55"/>
                  <a:pt x="97" y="55"/>
                  <a:pt x="97" y="55"/>
                </a:cubicBezTo>
                <a:cubicBezTo>
                  <a:pt x="96" y="55"/>
                  <a:pt x="96" y="55"/>
                  <a:pt x="96" y="55"/>
                </a:cubicBezTo>
                <a:cubicBezTo>
                  <a:pt x="95" y="55"/>
                  <a:pt x="95" y="55"/>
                  <a:pt x="95" y="55"/>
                </a:cubicBezTo>
                <a:cubicBezTo>
                  <a:pt x="94" y="55"/>
                  <a:pt x="94" y="55"/>
                  <a:pt x="94" y="55"/>
                </a:cubicBezTo>
                <a:cubicBezTo>
                  <a:pt x="94" y="55"/>
                  <a:pt x="94" y="55"/>
                  <a:pt x="94" y="55"/>
                </a:cubicBezTo>
                <a:cubicBezTo>
                  <a:pt x="94" y="54"/>
                  <a:pt x="94" y="54"/>
                  <a:pt x="94" y="54"/>
                </a:cubicBezTo>
                <a:cubicBezTo>
                  <a:pt x="94" y="54"/>
                  <a:pt x="94" y="54"/>
                  <a:pt x="94" y="54"/>
                </a:cubicBezTo>
                <a:cubicBezTo>
                  <a:pt x="94" y="54"/>
                  <a:pt x="95" y="54"/>
                  <a:pt x="95" y="54"/>
                </a:cubicBezTo>
                <a:cubicBezTo>
                  <a:pt x="95" y="54"/>
                  <a:pt x="96" y="54"/>
                  <a:pt x="96" y="54"/>
                </a:cubicBezTo>
                <a:cubicBezTo>
                  <a:pt x="96" y="54"/>
                  <a:pt x="97" y="54"/>
                  <a:pt x="97" y="54"/>
                </a:cubicBezTo>
                <a:cubicBezTo>
                  <a:pt x="97" y="54"/>
                  <a:pt x="98" y="54"/>
                  <a:pt x="98" y="54"/>
                </a:cubicBezTo>
                <a:cubicBezTo>
                  <a:pt x="98" y="54"/>
                  <a:pt x="98" y="54"/>
                  <a:pt x="98" y="54"/>
                </a:cubicBezTo>
                <a:cubicBezTo>
                  <a:pt x="99" y="54"/>
                  <a:pt x="99" y="54"/>
                  <a:pt x="99" y="55"/>
                </a:cubicBezTo>
                <a:cubicBezTo>
                  <a:pt x="99" y="55"/>
                  <a:pt x="99" y="55"/>
                  <a:pt x="99" y="55"/>
                </a:cubicBezTo>
                <a:cubicBezTo>
                  <a:pt x="99" y="55"/>
                  <a:pt x="98" y="55"/>
                  <a:pt x="98" y="55"/>
                </a:cubicBezTo>
                <a:cubicBezTo>
                  <a:pt x="98" y="55"/>
                  <a:pt x="98" y="55"/>
                  <a:pt x="98" y="55"/>
                </a:cubicBezTo>
                <a:close/>
                <a:moveTo>
                  <a:pt x="106" y="56"/>
                </a:moveTo>
                <a:cubicBezTo>
                  <a:pt x="107" y="58"/>
                  <a:pt x="107" y="58"/>
                  <a:pt x="107" y="58"/>
                </a:cubicBezTo>
                <a:cubicBezTo>
                  <a:pt x="99" y="58"/>
                  <a:pt x="99" y="58"/>
                  <a:pt x="99" y="58"/>
                </a:cubicBezTo>
                <a:cubicBezTo>
                  <a:pt x="98" y="56"/>
                  <a:pt x="98" y="56"/>
                  <a:pt x="98" y="56"/>
                </a:cubicBezTo>
                <a:lnTo>
                  <a:pt x="106" y="56"/>
                </a:lnTo>
                <a:close/>
                <a:moveTo>
                  <a:pt x="101" y="55"/>
                </a:moveTo>
                <a:cubicBezTo>
                  <a:pt x="101" y="55"/>
                  <a:pt x="101" y="54"/>
                  <a:pt x="101" y="54"/>
                </a:cubicBezTo>
                <a:cubicBezTo>
                  <a:pt x="101" y="54"/>
                  <a:pt x="101" y="54"/>
                  <a:pt x="101" y="54"/>
                </a:cubicBezTo>
                <a:cubicBezTo>
                  <a:pt x="101" y="54"/>
                  <a:pt x="102" y="54"/>
                  <a:pt x="102" y="54"/>
                </a:cubicBezTo>
                <a:cubicBezTo>
                  <a:pt x="102" y="54"/>
                  <a:pt x="102" y="54"/>
                  <a:pt x="103" y="54"/>
                </a:cubicBezTo>
                <a:cubicBezTo>
                  <a:pt x="103" y="54"/>
                  <a:pt x="103" y="54"/>
                  <a:pt x="104" y="54"/>
                </a:cubicBezTo>
                <a:cubicBezTo>
                  <a:pt x="104" y="54"/>
                  <a:pt x="104" y="54"/>
                  <a:pt x="105" y="54"/>
                </a:cubicBezTo>
                <a:cubicBezTo>
                  <a:pt x="105" y="54"/>
                  <a:pt x="105" y="54"/>
                  <a:pt x="105" y="54"/>
                </a:cubicBezTo>
                <a:cubicBezTo>
                  <a:pt x="105" y="54"/>
                  <a:pt x="106" y="55"/>
                  <a:pt x="106" y="55"/>
                </a:cubicBezTo>
                <a:cubicBezTo>
                  <a:pt x="106" y="55"/>
                  <a:pt x="106" y="55"/>
                  <a:pt x="106" y="55"/>
                </a:cubicBezTo>
                <a:cubicBezTo>
                  <a:pt x="106" y="55"/>
                  <a:pt x="105" y="55"/>
                  <a:pt x="105" y="55"/>
                </a:cubicBezTo>
                <a:cubicBezTo>
                  <a:pt x="105" y="55"/>
                  <a:pt x="105" y="55"/>
                  <a:pt x="104" y="55"/>
                </a:cubicBezTo>
                <a:cubicBezTo>
                  <a:pt x="104" y="55"/>
                  <a:pt x="104" y="55"/>
                  <a:pt x="103" y="55"/>
                </a:cubicBezTo>
                <a:cubicBezTo>
                  <a:pt x="103" y="55"/>
                  <a:pt x="103" y="55"/>
                  <a:pt x="102" y="55"/>
                </a:cubicBezTo>
                <a:cubicBezTo>
                  <a:pt x="102" y="55"/>
                  <a:pt x="102" y="55"/>
                  <a:pt x="102" y="55"/>
                </a:cubicBezTo>
                <a:cubicBezTo>
                  <a:pt x="101" y="55"/>
                  <a:pt x="101" y="55"/>
                  <a:pt x="101" y="55"/>
                </a:cubicBezTo>
                <a:cubicBezTo>
                  <a:pt x="101" y="55"/>
                  <a:pt x="101" y="55"/>
                  <a:pt x="101" y="55"/>
                </a:cubicBezTo>
                <a:close/>
                <a:moveTo>
                  <a:pt x="53" y="56"/>
                </a:moveTo>
                <a:cubicBezTo>
                  <a:pt x="61" y="56"/>
                  <a:pt x="61" y="56"/>
                  <a:pt x="61" y="56"/>
                </a:cubicBezTo>
                <a:cubicBezTo>
                  <a:pt x="60" y="58"/>
                  <a:pt x="60" y="58"/>
                  <a:pt x="60" y="58"/>
                </a:cubicBezTo>
                <a:cubicBezTo>
                  <a:pt x="52" y="58"/>
                  <a:pt x="52" y="58"/>
                  <a:pt x="52" y="58"/>
                </a:cubicBezTo>
                <a:lnTo>
                  <a:pt x="53" y="56"/>
                </a:lnTo>
                <a:close/>
                <a:moveTo>
                  <a:pt x="53" y="54"/>
                </a:moveTo>
                <a:cubicBezTo>
                  <a:pt x="53" y="54"/>
                  <a:pt x="53" y="54"/>
                  <a:pt x="53" y="54"/>
                </a:cubicBezTo>
                <a:cubicBezTo>
                  <a:pt x="53" y="54"/>
                  <a:pt x="53" y="54"/>
                  <a:pt x="54" y="54"/>
                </a:cubicBezTo>
                <a:cubicBezTo>
                  <a:pt x="54" y="54"/>
                  <a:pt x="54" y="54"/>
                  <a:pt x="54" y="54"/>
                </a:cubicBezTo>
                <a:cubicBezTo>
                  <a:pt x="55" y="54"/>
                  <a:pt x="55" y="54"/>
                  <a:pt x="55" y="54"/>
                </a:cubicBezTo>
                <a:cubicBezTo>
                  <a:pt x="56" y="54"/>
                  <a:pt x="56" y="54"/>
                  <a:pt x="56" y="54"/>
                </a:cubicBezTo>
                <a:cubicBezTo>
                  <a:pt x="57" y="54"/>
                  <a:pt x="57" y="54"/>
                  <a:pt x="57" y="54"/>
                </a:cubicBezTo>
                <a:cubicBezTo>
                  <a:pt x="57" y="54"/>
                  <a:pt x="57" y="54"/>
                  <a:pt x="58" y="54"/>
                </a:cubicBezTo>
                <a:cubicBezTo>
                  <a:pt x="58" y="54"/>
                  <a:pt x="58" y="54"/>
                  <a:pt x="58" y="54"/>
                </a:cubicBezTo>
                <a:cubicBezTo>
                  <a:pt x="58" y="54"/>
                  <a:pt x="58" y="55"/>
                  <a:pt x="57" y="55"/>
                </a:cubicBezTo>
                <a:cubicBezTo>
                  <a:pt x="57" y="55"/>
                  <a:pt x="57" y="55"/>
                  <a:pt x="57" y="55"/>
                </a:cubicBezTo>
                <a:cubicBezTo>
                  <a:pt x="57" y="55"/>
                  <a:pt x="56" y="55"/>
                  <a:pt x="56" y="55"/>
                </a:cubicBezTo>
                <a:cubicBezTo>
                  <a:pt x="56" y="55"/>
                  <a:pt x="55" y="55"/>
                  <a:pt x="55" y="55"/>
                </a:cubicBezTo>
                <a:cubicBezTo>
                  <a:pt x="55" y="55"/>
                  <a:pt x="54" y="55"/>
                  <a:pt x="54" y="55"/>
                </a:cubicBezTo>
                <a:cubicBezTo>
                  <a:pt x="54" y="55"/>
                  <a:pt x="53" y="55"/>
                  <a:pt x="53" y="55"/>
                </a:cubicBezTo>
                <a:cubicBezTo>
                  <a:pt x="53" y="55"/>
                  <a:pt x="53" y="55"/>
                  <a:pt x="53" y="55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61" y="55"/>
                </a:moveTo>
                <a:cubicBezTo>
                  <a:pt x="61" y="55"/>
                  <a:pt x="60" y="55"/>
                  <a:pt x="60" y="55"/>
                </a:cubicBezTo>
                <a:cubicBezTo>
                  <a:pt x="60" y="55"/>
                  <a:pt x="60" y="55"/>
                  <a:pt x="60" y="55"/>
                </a:cubicBezTo>
                <a:cubicBezTo>
                  <a:pt x="59" y="55"/>
                  <a:pt x="59" y="54"/>
                  <a:pt x="59" y="54"/>
                </a:cubicBezTo>
                <a:cubicBezTo>
                  <a:pt x="59" y="54"/>
                  <a:pt x="60" y="54"/>
                  <a:pt x="60" y="54"/>
                </a:cubicBezTo>
                <a:cubicBezTo>
                  <a:pt x="60" y="54"/>
                  <a:pt x="60" y="54"/>
                  <a:pt x="60" y="54"/>
                </a:cubicBezTo>
                <a:cubicBezTo>
                  <a:pt x="61" y="54"/>
                  <a:pt x="61" y="54"/>
                  <a:pt x="61" y="54"/>
                </a:cubicBezTo>
                <a:cubicBezTo>
                  <a:pt x="61" y="54"/>
                  <a:pt x="62" y="54"/>
                  <a:pt x="62" y="54"/>
                </a:cubicBezTo>
                <a:cubicBezTo>
                  <a:pt x="63" y="54"/>
                  <a:pt x="63" y="54"/>
                  <a:pt x="63" y="54"/>
                </a:cubicBezTo>
                <a:cubicBezTo>
                  <a:pt x="63" y="54"/>
                  <a:pt x="64" y="54"/>
                  <a:pt x="64" y="54"/>
                </a:cubicBezTo>
                <a:cubicBezTo>
                  <a:pt x="64" y="54"/>
                  <a:pt x="64" y="54"/>
                  <a:pt x="64" y="54"/>
                </a:cubicBezTo>
                <a:cubicBezTo>
                  <a:pt x="65" y="54"/>
                  <a:pt x="65" y="54"/>
                  <a:pt x="65" y="54"/>
                </a:cubicBezTo>
                <a:cubicBezTo>
                  <a:pt x="65" y="54"/>
                  <a:pt x="64" y="55"/>
                  <a:pt x="64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3" y="55"/>
                  <a:pt x="63" y="55"/>
                  <a:pt x="63" y="55"/>
                </a:cubicBezTo>
                <a:cubicBezTo>
                  <a:pt x="63" y="55"/>
                  <a:pt x="62" y="55"/>
                  <a:pt x="62" y="55"/>
                </a:cubicBezTo>
                <a:cubicBezTo>
                  <a:pt x="61" y="55"/>
                  <a:pt x="61" y="55"/>
                  <a:pt x="61" y="55"/>
                </a:cubicBezTo>
                <a:close/>
                <a:moveTo>
                  <a:pt x="62" y="56"/>
                </a:moveTo>
                <a:cubicBezTo>
                  <a:pt x="70" y="56"/>
                  <a:pt x="70" y="56"/>
                  <a:pt x="70" y="56"/>
                </a:cubicBezTo>
                <a:cubicBezTo>
                  <a:pt x="70" y="58"/>
                  <a:pt x="70" y="58"/>
                  <a:pt x="70" y="58"/>
                </a:cubicBezTo>
                <a:cubicBezTo>
                  <a:pt x="62" y="58"/>
                  <a:pt x="62" y="58"/>
                  <a:pt x="62" y="58"/>
                </a:cubicBezTo>
                <a:lnTo>
                  <a:pt x="62" y="56"/>
                </a:lnTo>
                <a:close/>
                <a:moveTo>
                  <a:pt x="70" y="55"/>
                </a:moveTo>
                <a:cubicBezTo>
                  <a:pt x="69" y="55"/>
                  <a:pt x="69" y="55"/>
                  <a:pt x="69" y="55"/>
                </a:cubicBezTo>
                <a:cubicBezTo>
                  <a:pt x="68" y="55"/>
                  <a:pt x="68" y="55"/>
                  <a:pt x="68" y="55"/>
                </a:cubicBezTo>
                <a:cubicBezTo>
                  <a:pt x="67" y="55"/>
                  <a:pt x="67" y="55"/>
                  <a:pt x="67" y="55"/>
                </a:cubicBezTo>
                <a:cubicBezTo>
                  <a:pt x="67" y="55"/>
                  <a:pt x="67" y="55"/>
                  <a:pt x="66" y="55"/>
                </a:cubicBezTo>
                <a:cubicBezTo>
                  <a:pt x="66" y="55"/>
                  <a:pt x="66" y="54"/>
                  <a:pt x="66" y="54"/>
                </a:cubicBezTo>
                <a:cubicBezTo>
                  <a:pt x="66" y="54"/>
                  <a:pt x="66" y="54"/>
                  <a:pt x="67" y="54"/>
                </a:cubicBezTo>
                <a:cubicBezTo>
                  <a:pt x="67" y="54"/>
                  <a:pt x="67" y="54"/>
                  <a:pt x="67" y="54"/>
                </a:cubicBezTo>
                <a:cubicBezTo>
                  <a:pt x="67" y="54"/>
                  <a:pt x="68" y="54"/>
                  <a:pt x="68" y="54"/>
                </a:cubicBezTo>
                <a:cubicBezTo>
                  <a:pt x="68" y="54"/>
                  <a:pt x="69" y="54"/>
                  <a:pt x="69" y="54"/>
                </a:cubicBezTo>
                <a:cubicBezTo>
                  <a:pt x="69" y="54"/>
                  <a:pt x="70" y="54"/>
                  <a:pt x="70" y="54"/>
                </a:cubicBezTo>
                <a:cubicBezTo>
                  <a:pt x="70" y="54"/>
                  <a:pt x="70" y="54"/>
                  <a:pt x="71" y="54"/>
                </a:cubicBezTo>
                <a:cubicBezTo>
                  <a:pt x="71" y="54"/>
                  <a:pt x="71" y="54"/>
                  <a:pt x="71" y="54"/>
                </a:cubicBezTo>
                <a:cubicBezTo>
                  <a:pt x="71" y="54"/>
                  <a:pt x="71" y="54"/>
                  <a:pt x="71" y="54"/>
                </a:cubicBezTo>
                <a:cubicBezTo>
                  <a:pt x="71" y="55"/>
                  <a:pt x="71" y="55"/>
                  <a:pt x="71" y="55"/>
                </a:cubicBezTo>
                <a:cubicBezTo>
                  <a:pt x="71" y="55"/>
                  <a:pt x="71" y="55"/>
                  <a:pt x="71" y="55"/>
                </a:cubicBezTo>
                <a:cubicBezTo>
                  <a:pt x="70" y="55"/>
                  <a:pt x="70" y="55"/>
                  <a:pt x="70" y="55"/>
                </a:cubicBezTo>
                <a:close/>
                <a:moveTo>
                  <a:pt x="71" y="56"/>
                </a:moveTo>
                <a:cubicBezTo>
                  <a:pt x="79" y="56"/>
                  <a:pt x="79" y="56"/>
                  <a:pt x="79" y="56"/>
                </a:cubicBezTo>
                <a:cubicBezTo>
                  <a:pt x="79" y="58"/>
                  <a:pt x="79" y="58"/>
                  <a:pt x="79" y="58"/>
                </a:cubicBezTo>
                <a:cubicBezTo>
                  <a:pt x="71" y="58"/>
                  <a:pt x="71" y="58"/>
                  <a:pt x="71" y="58"/>
                </a:cubicBezTo>
                <a:lnTo>
                  <a:pt x="71" y="56"/>
                </a:lnTo>
                <a:close/>
                <a:moveTo>
                  <a:pt x="73" y="54"/>
                </a:moveTo>
                <a:cubicBezTo>
                  <a:pt x="73" y="54"/>
                  <a:pt x="73" y="54"/>
                  <a:pt x="73" y="54"/>
                </a:cubicBezTo>
                <a:cubicBezTo>
                  <a:pt x="74" y="54"/>
                  <a:pt x="74" y="54"/>
                  <a:pt x="74" y="54"/>
                </a:cubicBezTo>
                <a:cubicBezTo>
                  <a:pt x="74" y="54"/>
                  <a:pt x="74" y="54"/>
                  <a:pt x="75" y="54"/>
                </a:cubicBezTo>
                <a:cubicBezTo>
                  <a:pt x="75" y="54"/>
                  <a:pt x="75" y="54"/>
                  <a:pt x="76" y="54"/>
                </a:cubicBezTo>
                <a:cubicBezTo>
                  <a:pt x="76" y="54"/>
                  <a:pt x="76" y="54"/>
                  <a:pt x="77" y="54"/>
                </a:cubicBezTo>
                <a:cubicBezTo>
                  <a:pt x="77" y="54"/>
                  <a:pt x="77" y="54"/>
                  <a:pt x="77" y="54"/>
                </a:cubicBezTo>
                <a:cubicBezTo>
                  <a:pt x="78" y="54"/>
                  <a:pt x="78" y="54"/>
                  <a:pt x="78" y="54"/>
                </a:cubicBezTo>
                <a:cubicBezTo>
                  <a:pt x="78" y="54"/>
                  <a:pt x="78" y="54"/>
                  <a:pt x="78" y="54"/>
                </a:cubicBezTo>
                <a:cubicBezTo>
                  <a:pt x="78" y="55"/>
                  <a:pt x="78" y="55"/>
                  <a:pt x="78" y="55"/>
                </a:cubicBezTo>
                <a:cubicBezTo>
                  <a:pt x="78" y="55"/>
                  <a:pt x="78" y="55"/>
                  <a:pt x="78" y="55"/>
                </a:cubicBezTo>
                <a:cubicBezTo>
                  <a:pt x="77" y="55"/>
                  <a:pt x="77" y="55"/>
                  <a:pt x="77" y="55"/>
                </a:cubicBezTo>
                <a:cubicBezTo>
                  <a:pt x="76" y="55"/>
                  <a:pt x="76" y="55"/>
                  <a:pt x="76" y="55"/>
                </a:cubicBezTo>
                <a:cubicBezTo>
                  <a:pt x="75" y="55"/>
                  <a:pt x="75" y="55"/>
                  <a:pt x="75" y="55"/>
                </a:cubicBezTo>
                <a:cubicBezTo>
                  <a:pt x="74" y="55"/>
                  <a:pt x="74" y="55"/>
                  <a:pt x="74" y="55"/>
                </a:cubicBezTo>
                <a:cubicBezTo>
                  <a:pt x="74" y="55"/>
                  <a:pt x="73" y="55"/>
                  <a:pt x="73" y="55"/>
                </a:cubicBezTo>
                <a:cubicBezTo>
                  <a:pt x="73" y="55"/>
                  <a:pt x="73" y="55"/>
                  <a:pt x="73" y="54"/>
                </a:cubicBezTo>
                <a:close/>
                <a:moveTo>
                  <a:pt x="43" y="57"/>
                </a:moveTo>
                <a:cubicBezTo>
                  <a:pt x="44" y="55"/>
                  <a:pt x="44" y="55"/>
                  <a:pt x="44" y="55"/>
                </a:cubicBezTo>
                <a:cubicBezTo>
                  <a:pt x="52" y="56"/>
                  <a:pt x="52" y="56"/>
                  <a:pt x="52" y="56"/>
                </a:cubicBezTo>
                <a:cubicBezTo>
                  <a:pt x="51" y="58"/>
                  <a:pt x="51" y="58"/>
                  <a:pt x="51" y="58"/>
                </a:cubicBezTo>
                <a:lnTo>
                  <a:pt x="43" y="57"/>
                </a:lnTo>
                <a:close/>
                <a:moveTo>
                  <a:pt x="44" y="58"/>
                </a:moveTo>
                <a:cubicBezTo>
                  <a:pt x="42" y="60"/>
                  <a:pt x="42" y="60"/>
                  <a:pt x="42" y="60"/>
                </a:cubicBezTo>
                <a:cubicBezTo>
                  <a:pt x="34" y="60"/>
                  <a:pt x="34" y="60"/>
                  <a:pt x="34" y="60"/>
                </a:cubicBezTo>
                <a:cubicBezTo>
                  <a:pt x="36" y="58"/>
                  <a:pt x="36" y="58"/>
                  <a:pt x="36" y="58"/>
                </a:cubicBezTo>
                <a:lnTo>
                  <a:pt x="44" y="58"/>
                </a:lnTo>
                <a:close/>
                <a:moveTo>
                  <a:pt x="43" y="55"/>
                </a:moveTo>
                <a:cubicBezTo>
                  <a:pt x="43" y="55"/>
                  <a:pt x="42" y="55"/>
                  <a:pt x="42" y="55"/>
                </a:cubicBezTo>
                <a:cubicBezTo>
                  <a:pt x="42" y="55"/>
                  <a:pt x="41" y="55"/>
                  <a:pt x="41" y="55"/>
                </a:cubicBezTo>
                <a:cubicBezTo>
                  <a:pt x="41" y="55"/>
                  <a:pt x="40" y="55"/>
                  <a:pt x="40" y="55"/>
                </a:cubicBezTo>
                <a:cubicBezTo>
                  <a:pt x="40" y="55"/>
                  <a:pt x="39" y="55"/>
                  <a:pt x="39" y="55"/>
                </a:cubicBezTo>
                <a:cubicBezTo>
                  <a:pt x="39" y="55"/>
                  <a:pt x="39" y="55"/>
                  <a:pt x="39" y="54"/>
                </a:cubicBezTo>
                <a:cubicBezTo>
                  <a:pt x="39" y="54"/>
                  <a:pt x="39" y="54"/>
                  <a:pt x="39" y="54"/>
                </a:cubicBezTo>
                <a:cubicBezTo>
                  <a:pt x="39" y="54"/>
                  <a:pt x="39" y="54"/>
                  <a:pt x="39" y="54"/>
                </a:cubicBezTo>
                <a:cubicBezTo>
                  <a:pt x="39" y="54"/>
                  <a:pt x="40" y="54"/>
                  <a:pt x="40" y="54"/>
                </a:cubicBezTo>
                <a:cubicBezTo>
                  <a:pt x="40" y="54"/>
                  <a:pt x="41" y="54"/>
                  <a:pt x="41" y="54"/>
                </a:cubicBezTo>
                <a:cubicBezTo>
                  <a:pt x="41" y="54"/>
                  <a:pt x="42" y="54"/>
                  <a:pt x="42" y="54"/>
                </a:cubicBezTo>
                <a:cubicBezTo>
                  <a:pt x="42" y="54"/>
                  <a:pt x="43" y="54"/>
                  <a:pt x="43" y="54"/>
                </a:cubicBezTo>
                <a:cubicBezTo>
                  <a:pt x="43" y="54"/>
                  <a:pt x="43" y="54"/>
                  <a:pt x="44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4"/>
                  <a:pt x="44" y="54"/>
                  <a:pt x="44" y="55"/>
                </a:cubicBezTo>
                <a:cubicBezTo>
                  <a:pt x="43" y="55"/>
                  <a:pt x="43" y="55"/>
                  <a:pt x="43" y="55"/>
                </a:cubicBezTo>
                <a:close/>
                <a:moveTo>
                  <a:pt x="46" y="54"/>
                </a:move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7" y="54"/>
                  <a:pt x="47" y="54"/>
                </a:cubicBezTo>
                <a:cubicBezTo>
                  <a:pt x="47" y="54"/>
                  <a:pt x="47" y="54"/>
                  <a:pt x="48" y="54"/>
                </a:cubicBezTo>
                <a:cubicBezTo>
                  <a:pt x="48" y="54"/>
                  <a:pt x="48" y="54"/>
                  <a:pt x="49" y="54"/>
                </a:cubicBezTo>
                <a:cubicBezTo>
                  <a:pt x="49" y="54"/>
                  <a:pt x="49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5"/>
                </a:cubicBezTo>
                <a:cubicBezTo>
                  <a:pt x="50" y="55"/>
                  <a:pt x="50" y="55"/>
                  <a:pt x="50" y="55"/>
                </a:cubicBezTo>
                <a:cubicBezTo>
                  <a:pt x="50" y="55"/>
                  <a:pt x="49" y="55"/>
                  <a:pt x="49" y="55"/>
                </a:cubicBezTo>
                <a:cubicBezTo>
                  <a:pt x="49" y="55"/>
                  <a:pt x="48" y="55"/>
                  <a:pt x="48" y="55"/>
                </a:cubicBezTo>
                <a:cubicBezTo>
                  <a:pt x="48" y="55"/>
                  <a:pt x="47" y="55"/>
                  <a:pt x="47" y="55"/>
                </a:cubicBezTo>
                <a:cubicBezTo>
                  <a:pt x="47" y="55"/>
                  <a:pt x="46" y="55"/>
                  <a:pt x="46" y="55"/>
                </a:cubicBezTo>
                <a:cubicBezTo>
                  <a:pt x="46" y="55"/>
                  <a:pt x="46" y="55"/>
                  <a:pt x="46" y="55"/>
                </a:cubicBezTo>
                <a:cubicBezTo>
                  <a:pt x="46" y="54"/>
                  <a:pt x="46" y="54"/>
                  <a:pt x="46" y="54"/>
                </a:cubicBezTo>
                <a:close/>
                <a:moveTo>
                  <a:pt x="32" y="54"/>
                </a:moveTo>
                <a:cubicBezTo>
                  <a:pt x="32" y="54"/>
                  <a:pt x="32" y="54"/>
                  <a:pt x="32" y="54"/>
                </a:cubicBezTo>
                <a:cubicBezTo>
                  <a:pt x="33" y="54"/>
                  <a:pt x="33" y="54"/>
                  <a:pt x="33" y="54"/>
                </a:cubicBezTo>
                <a:cubicBezTo>
                  <a:pt x="33" y="54"/>
                  <a:pt x="34" y="54"/>
                  <a:pt x="34" y="54"/>
                </a:cubicBezTo>
                <a:cubicBezTo>
                  <a:pt x="34" y="54"/>
                  <a:pt x="35" y="54"/>
                  <a:pt x="35" y="54"/>
                </a:cubicBezTo>
                <a:cubicBezTo>
                  <a:pt x="35" y="54"/>
                  <a:pt x="36" y="54"/>
                  <a:pt x="36" y="54"/>
                </a:cubicBezTo>
                <a:cubicBezTo>
                  <a:pt x="36" y="54"/>
                  <a:pt x="37" y="54"/>
                  <a:pt x="37" y="54"/>
                </a:cubicBezTo>
                <a:cubicBezTo>
                  <a:pt x="37" y="54"/>
                  <a:pt x="37" y="54"/>
                  <a:pt x="37" y="54"/>
                </a:cubicBezTo>
                <a:cubicBezTo>
                  <a:pt x="37" y="54"/>
                  <a:pt x="37" y="54"/>
                  <a:pt x="37" y="54"/>
                </a:cubicBezTo>
                <a:cubicBezTo>
                  <a:pt x="37" y="54"/>
                  <a:pt x="37" y="54"/>
                  <a:pt x="37" y="54"/>
                </a:cubicBezTo>
                <a:cubicBezTo>
                  <a:pt x="37" y="55"/>
                  <a:pt x="36" y="55"/>
                  <a:pt x="36" y="55"/>
                </a:cubicBezTo>
                <a:cubicBezTo>
                  <a:pt x="36" y="55"/>
                  <a:pt x="35" y="55"/>
                  <a:pt x="35" y="55"/>
                </a:cubicBezTo>
                <a:cubicBezTo>
                  <a:pt x="35" y="55"/>
                  <a:pt x="34" y="55"/>
                  <a:pt x="34" y="55"/>
                </a:cubicBezTo>
                <a:cubicBezTo>
                  <a:pt x="34" y="55"/>
                  <a:pt x="33" y="55"/>
                  <a:pt x="33" y="55"/>
                </a:cubicBezTo>
                <a:cubicBezTo>
                  <a:pt x="33" y="55"/>
                  <a:pt x="33" y="55"/>
                  <a:pt x="32" y="55"/>
                </a:cubicBezTo>
                <a:cubicBezTo>
                  <a:pt x="32" y="55"/>
                  <a:pt x="32" y="55"/>
                  <a:pt x="32" y="54"/>
                </a:cubicBezTo>
                <a:cubicBezTo>
                  <a:pt x="32" y="54"/>
                  <a:pt x="32" y="54"/>
                  <a:pt x="32" y="54"/>
                </a:cubicBezTo>
                <a:close/>
                <a:moveTo>
                  <a:pt x="35" y="55"/>
                </a:moveTo>
                <a:cubicBezTo>
                  <a:pt x="43" y="55"/>
                  <a:pt x="43" y="55"/>
                  <a:pt x="43" y="55"/>
                </a:cubicBezTo>
                <a:cubicBezTo>
                  <a:pt x="42" y="57"/>
                  <a:pt x="42" y="57"/>
                  <a:pt x="42" y="57"/>
                </a:cubicBezTo>
                <a:cubicBezTo>
                  <a:pt x="34" y="57"/>
                  <a:pt x="34" y="57"/>
                  <a:pt x="34" y="57"/>
                </a:cubicBezTo>
                <a:lnTo>
                  <a:pt x="35" y="55"/>
                </a:lnTo>
                <a:close/>
                <a:moveTo>
                  <a:pt x="34" y="58"/>
                </a:moveTo>
                <a:cubicBezTo>
                  <a:pt x="33" y="60"/>
                  <a:pt x="33" y="60"/>
                  <a:pt x="33" y="60"/>
                </a:cubicBezTo>
                <a:cubicBezTo>
                  <a:pt x="24" y="60"/>
                  <a:pt x="24" y="60"/>
                  <a:pt x="24" y="60"/>
                </a:cubicBezTo>
                <a:cubicBezTo>
                  <a:pt x="26" y="58"/>
                  <a:pt x="26" y="58"/>
                  <a:pt x="26" y="58"/>
                </a:cubicBezTo>
                <a:lnTo>
                  <a:pt x="34" y="58"/>
                </a:lnTo>
                <a:close/>
                <a:moveTo>
                  <a:pt x="37" y="61"/>
                </a:moveTo>
                <a:cubicBezTo>
                  <a:pt x="36" y="64"/>
                  <a:pt x="36" y="64"/>
                  <a:pt x="36" y="64"/>
                </a:cubicBezTo>
                <a:cubicBezTo>
                  <a:pt x="27" y="64"/>
                  <a:pt x="27" y="64"/>
                  <a:pt x="27" y="64"/>
                </a:cubicBezTo>
                <a:cubicBezTo>
                  <a:pt x="29" y="61"/>
                  <a:pt x="29" y="61"/>
                  <a:pt x="29" y="61"/>
                </a:cubicBezTo>
                <a:lnTo>
                  <a:pt x="37" y="61"/>
                </a:lnTo>
                <a:close/>
                <a:moveTo>
                  <a:pt x="39" y="61"/>
                </a:moveTo>
                <a:cubicBezTo>
                  <a:pt x="47" y="61"/>
                  <a:pt x="47" y="61"/>
                  <a:pt x="47" y="61"/>
                </a:cubicBezTo>
                <a:cubicBezTo>
                  <a:pt x="46" y="64"/>
                  <a:pt x="46" y="64"/>
                  <a:pt x="46" y="64"/>
                </a:cubicBezTo>
                <a:cubicBezTo>
                  <a:pt x="37" y="64"/>
                  <a:pt x="37" y="64"/>
                  <a:pt x="37" y="64"/>
                </a:cubicBezTo>
                <a:lnTo>
                  <a:pt x="39" y="61"/>
                </a:lnTo>
                <a:close/>
                <a:moveTo>
                  <a:pt x="44" y="60"/>
                </a:moveTo>
                <a:cubicBezTo>
                  <a:pt x="45" y="58"/>
                  <a:pt x="45" y="58"/>
                  <a:pt x="45" y="58"/>
                </a:cubicBezTo>
                <a:cubicBezTo>
                  <a:pt x="53" y="58"/>
                  <a:pt x="53" y="58"/>
                  <a:pt x="53" y="58"/>
                </a:cubicBezTo>
                <a:cubicBezTo>
                  <a:pt x="52" y="60"/>
                  <a:pt x="52" y="60"/>
                  <a:pt x="52" y="60"/>
                </a:cubicBezTo>
                <a:lnTo>
                  <a:pt x="44" y="60"/>
                </a:lnTo>
                <a:close/>
                <a:moveTo>
                  <a:pt x="48" y="61"/>
                </a:moveTo>
                <a:cubicBezTo>
                  <a:pt x="57" y="61"/>
                  <a:pt x="57" y="61"/>
                  <a:pt x="57" y="61"/>
                </a:cubicBezTo>
                <a:cubicBezTo>
                  <a:pt x="56" y="64"/>
                  <a:pt x="56" y="64"/>
                  <a:pt x="56" y="64"/>
                </a:cubicBezTo>
                <a:cubicBezTo>
                  <a:pt x="47" y="64"/>
                  <a:pt x="47" y="64"/>
                  <a:pt x="47" y="64"/>
                </a:cubicBezTo>
                <a:lnTo>
                  <a:pt x="48" y="61"/>
                </a:lnTo>
                <a:close/>
                <a:moveTo>
                  <a:pt x="54" y="60"/>
                </a:moveTo>
                <a:cubicBezTo>
                  <a:pt x="54" y="58"/>
                  <a:pt x="54" y="58"/>
                  <a:pt x="54" y="58"/>
                </a:cubicBezTo>
                <a:cubicBezTo>
                  <a:pt x="63" y="58"/>
                  <a:pt x="63" y="58"/>
                  <a:pt x="63" y="58"/>
                </a:cubicBezTo>
                <a:cubicBezTo>
                  <a:pt x="62" y="60"/>
                  <a:pt x="62" y="60"/>
                  <a:pt x="62" y="60"/>
                </a:cubicBezTo>
                <a:lnTo>
                  <a:pt x="54" y="60"/>
                </a:lnTo>
                <a:close/>
                <a:moveTo>
                  <a:pt x="58" y="61"/>
                </a:moveTo>
                <a:cubicBezTo>
                  <a:pt x="67" y="61"/>
                  <a:pt x="67" y="61"/>
                  <a:pt x="67" y="61"/>
                </a:cubicBezTo>
                <a:cubicBezTo>
                  <a:pt x="67" y="64"/>
                  <a:pt x="67" y="64"/>
                  <a:pt x="67" y="64"/>
                </a:cubicBezTo>
                <a:cubicBezTo>
                  <a:pt x="58" y="64"/>
                  <a:pt x="58" y="64"/>
                  <a:pt x="58" y="64"/>
                </a:cubicBezTo>
                <a:lnTo>
                  <a:pt x="58" y="61"/>
                </a:lnTo>
                <a:close/>
                <a:moveTo>
                  <a:pt x="63" y="60"/>
                </a:moveTo>
                <a:cubicBezTo>
                  <a:pt x="64" y="58"/>
                  <a:pt x="64" y="58"/>
                  <a:pt x="64" y="58"/>
                </a:cubicBezTo>
                <a:cubicBezTo>
                  <a:pt x="72" y="58"/>
                  <a:pt x="72" y="58"/>
                  <a:pt x="72" y="58"/>
                </a:cubicBezTo>
                <a:cubicBezTo>
                  <a:pt x="72" y="61"/>
                  <a:pt x="72" y="61"/>
                  <a:pt x="72" y="61"/>
                </a:cubicBezTo>
                <a:lnTo>
                  <a:pt x="63" y="60"/>
                </a:lnTo>
                <a:close/>
                <a:moveTo>
                  <a:pt x="68" y="61"/>
                </a:moveTo>
                <a:cubicBezTo>
                  <a:pt x="77" y="61"/>
                  <a:pt x="77" y="61"/>
                  <a:pt x="77" y="61"/>
                </a:cubicBezTo>
                <a:cubicBezTo>
                  <a:pt x="77" y="64"/>
                  <a:pt x="77" y="64"/>
                  <a:pt x="77" y="64"/>
                </a:cubicBezTo>
                <a:cubicBezTo>
                  <a:pt x="68" y="64"/>
                  <a:pt x="68" y="64"/>
                  <a:pt x="68" y="64"/>
                </a:cubicBezTo>
                <a:lnTo>
                  <a:pt x="68" y="61"/>
                </a:lnTo>
                <a:close/>
                <a:moveTo>
                  <a:pt x="73" y="61"/>
                </a:moveTo>
                <a:cubicBezTo>
                  <a:pt x="73" y="58"/>
                  <a:pt x="73" y="58"/>
                  <a:pt x="73" y="58"/>
                </a:cubicBezTo>
                <a:cubicBezTo>
                  <a:pt x="82" y="58"/>
                  <a:pt x="82" y="58"/>
                  <a:pt x="82" y="58"/>
                </a:cubicBezTo>
                <a:cubicBezTo>
                  <a:pt x="82" y="61"/>
                  <a:pt x="82" y="61"/>
                  <a:pt x="82" y="61"/>
                </a:cubicBezTo>
                <a:lnTo>
                  <a:pt x="73" y="61"/>
                </a:lnTo>
                <a:close/>
                <a:moveTo>
                  <a:pt x="87" y="61"/>
                </a:moveTo>
                <a:cubicBezTo>
                  <a:pt x="87" y="64"/>
                  <a:pt x="87" y="64"/>
                  <a:pt x="87" y="64"/>
                </a:cubicBezTo>
                <a:cubicBezTo>
                  <a:pt x="78" y="64"/>
                  <a:pt x="78" y="64"/>
                  <a:pt x="78" y="64"/>
                </a:cubicBezTo>
                <a:cubicBezTo>
                  <a:pt x="78" y="61"/>
                  <a:pt x="78" y="61"/>
                  <a:pt x="78" y="61"/>
                </a:cubicBezTo>
                <a:lnTo>
                  <a:pt x="87" y="61"/>
                </a:lnTo>
                <a:close/>
                <a:moveTo>
                  <a:pt x="83" y="61"/>
                </a:moveTo>
                <a:cubicBezTo>
                  <a:pt x="83" y="58"/>
                  <a:pt x="83" y="58"/>
                  <a:pt x="83" y="58"/>
                </a:cubicBezTo>
                <a:cubicBezTo>
                  <a:pt x="91" y="58"/>
                  <a:pt x="91" y="58"/>
                  <a:pt x="91" y="58"/>
                </a:cubicBezTo>
                <a:cubicBezTo>
                  <a:pt x="92" y="61"/>
                  <a:pt x="92" y="61"/>
                  <a:pt x="92" y="61"/>
                </a:cubicBezTo>
                <a:lnTo>
                  <a:pt x="83" y="61"/>
                </a:lnTo>
                <a:close/>
                <a:moveTo>
                  <a:pt x="97" y="61"/>
                </a:moveTo>
                <a:cubicBezTo>
                  <a:pt x="98" y="64"/>
                  <a:pt x="98" y="64"/>
                  <a:pt x="98" y="64"/>
                </a:cubicBezTo>
                <a:cubicBezTo>
                  <a:pt x="89" y="64"/>
                  <a:pt x="89" y="64"/>
                  <a:pt x="89" y="64"/>
                </a:cubicBezTo>
                <a:cubicBezTo>
                  <a:pt x="88" y="61"/>
                  <a:pt x="88" y="61"/>
                  <a:pt x="88" y="61"/>
                </a:cubicBezTo>
                <a:lnTo>
                  <a:pt x="97" y="61"/>
                </a:lnTo>
                <a:close/>
                <a:moveTo>
                  <a:pt x="93" y="61"/>
                </a:moveTo>
                <a:cubicBezTo>
                  <a:pt x="92" y="58"/>
                  <a:pt x="92" y="58"/>
                  <a:pt x="92" y="58"/>
                </a:cubicBezTo>
                <a:cubicBezTo>
                  <a:pt x="101" y="58"/>
                  <a:pt x="101" y="58"/>
                  <a:pt x="101" y="58"/>
                </a:cubicBezTo>
                <a:cubicBezTo>
                  <a:pt x="102" y="61"/>
                  <a:pt x="102" y="61"/>
                  <a:pt x="102" y="61"/>
                </a:cubicBezTo>
                <a:lnTo>
                  <a:pt x="93" y="61"/>
                </a:lnTo>
                <a:close/>
                <a:moveTo>
                  <a:pt x="107" y="61"/>
                </a:moveTo>
                <a:cubicBezTo>
                  <a:pt x="108" y="64"/>
                  <a:pt x="108" y="64"/>
                  <a:pt x="108" y="64"/>
                </a:cubicBezTo>
                <a:cubicBezTo>
                  <a:pt x="99" y="64"/>
                  <a:pt x="99" y="64"/>
                  <a:pt x="99" y="64"/>
                </a:cubicBezTo>
                <a:cubicBezTo>
                  <a:pt x="98" y="61"/>
                  <a:pt x="98" y="61"/>
                  <a:pt x="98" y="61"/>
                </a:cubicBezTo>
                <a:lnTo>
                  <a:pt x="107" y="61"/>
                </a:lnTo>
                <a:close/>
                <a:moveTo>
                  <a:pt x="103" y="61"/>
                </a:moveTo>
                <a:cubicBezTo>
                  <a:pt x="102" y="58"/>
                  <a:pt x="102" y="58"/>
                  <a:pt x="102" y="58"/>
                </a:cubicBezTo>
                <a:cubicBezTo>
                  <a:pt x="110" y="58"/>
                  <a:pt x="110" y="58"/>
                  <a:pt x="110" y="58"/>
                </a:cubicBezTo>
                <a:cubicBezTo>
                  <a:pt x="111" y="61"/>
                  <a:pt x="111" y="61"/>
                  <a:pt x="111" y="61"/>
                </a:cubicBezTo>
                <a:lnTo>
                  <a:pt x="103" y="61"/>
                </a:lnTo>
                <a:close/>
                <a:moveTo>
                  <a:pt x="117" y="61"/>
                </a:moveTo>
                <a:cubicBezTo>
                  <a:pt x="118" y="64"/>
                  <a:pt x="118" y="64"/>
                  <a:pt x="118" y="64"/>
                </a:cubicBezTo>
                <a:cubicBezTo>
                  <a:pt x="109" y="64"/>
                  <a:pt x="109" y="64"/>
                  <a:pt x="109" y="64"/>
                </a:cubicBezTo>
                <a:cubicBezTo>
                  <a:pt x="108" y="61"/>
                  <a:pt x="108" y="61"/>
                  <a:pt x="108" y="61"/>
                </a:cubicBezTo>
                <a:lnTo>
                  <a:pt x="117" y="61"/>
                </a:lnTo>
                <a:close/>
                <a:moveTo>
                  <a:pt x="122" y="56"/>
                </a:moveTo>
                <a:cubicBezTo>
                  <a:pt x="124" y="58"/>
                  <a:pt x="124" y="58"/>
                  <a:pt x="124" y="58"/>
                </a:cubicBezTo>
                <a:cubicBezTo>
                  <a:pt x="118" y="58"/>
                  <a:pt x="118" y="58"/>
                  <a:pt x="118" y="58"/>
                </a:cubicBezTo>
                <a:cubicBezTo>
                  <a:pt x="116" y="56"/>
                  <a:pt x="116" y="56"/>
                  <a:pt x="116" y="56"/>
                </a:cubicBezTo>
                <a:lnTo>
                  <a:pt x="122" y="56"/>
                </a:lnTo>
                <a:close/>
                <a:moveTo>
                  <a:pt x="30" y="8"/>
                </a:moveTo>
                <a:cubicBezTo>
                  <a:pt x="30" y="6"/>
                  <a:pt x="32" y="4"/>
                  <a:pt x="34" y="4"/>
                </a:cubicBezTo>
                <a:cubicBezTo>
                  <a:pt x="114" y="5"/>
                  <a:pt x="114" y="5"/>
                  <a:pt x="114" y="5"/>
                </a:cubicBezTo>
                <a:cubicBezTo>
                  <a:pt x="116" y="5"/>
                  <a:pt x="117" y="6"/>
                  <a:pt x="117" y="8"/>
                </a:cubicBezTo>
                <a:cubicBezTo>
                  <a:pt x="117" y="41"/>
                  <a:pt x="117" y="41"/>
                  <a:pt x="117" y="41"/>
                </a:cubicBezTo>
                <a:cubicBezTo>
                  <a:pt x="117" y="43"/>
                  <a:pt x="115" y="44"/>
                  <a:pt x="113" y="44"/>
                </a:cubicBezTo>
                <a:cubicBezTo>
                  <a:pt x="34" y="44"/>
                  <a:pt x="34" y="44"/>
                  <a:pt x="34" y="44"/>
                </a:cubicBezTo>
                <a:cubicBezTo>
                  <a:pt x="32" y="44"/>
                  <a:pt x="30" y="42"/>
                  <a:pt x="30" y="40"/>
                </a:cubicBezTo>
                <a:lnTo>
                  <a:pt x="30" y="8"/>
                </a:lnTo>
                <a:close/>
                <a:moveTo>
                  <a:pt x="25" y="54"/>
                </a:moveTo>
                <a:cubicBezTo>
                  <a:pt x="25" y="54"/>
                  <a:pt x="25" y="54"/>
                  <a:pt x="26" y="54"/>
                </a:cubicBezTo>
                <a:cubicBezTo>
                  <a:pt x="26" y="54"/>
                  <a:pt x="26" y="54"/>
                  <a:pt x="26" y="54"/>
                </a:cubicBezTo>
                <a:cubicBezTo>
                  <a:pt x="27" y="54"/>
                  <a:pt x="27" y="54"/>
                  <a:pt x="27" y="54"/>
                </a:cubicBezTo>
                <a:cubicBezTo>
                  <a:pt x="28" y="54"/>
                  <a:pt x="28" y="54"/>
                  <a:pt x="28" y="54"/>
                </a:cubicBezTo>
                <a:cubicBezTo>
                  <a:pt x="29" y="54"/>
                  <a:pt x="29" y="54"/>
                  <a:pt x="29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55"/>
                  <a:pt x="29" y="55"/>
                  <a:pt x="29" y="55"/>
                </a:cubicBezTo>
                <a:cubicBezTo>
                  <a:pt x="29" y="55"/>
                  <a:pt x="28" y="55"/>
                  <a:pt x="28" y="55"/>
                </a:cubicBezTo>
                <a:cubicBezTo>
                  <a:pt x="28" y="55"/>
                  <a:pt x="27" y="55"/>
                  <a:pt x="27" y="55"/>
                </a:cubicBezTo>
                <a:cubicBezTo>
                  <a:pt x="27" y="55"/>
                  <a:pt x="26" y="55"/>
                  <a:pt x="26" y="55"/>
                </a:cubicBezTo>
                <a:cubicBezTo>
                  <a:pt x="26" y="55"/>
                  <a:pt x="26" y="55"/>
                  <a:pt x="25" y="55"/>
                </a:cubicBezTo>
                <a:cubicBezTo>
                  <a:pt x="25" y="55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lose/>
                <a:moveTo>
                  <a:pt x="24" y="55"/>
                </a:moveTo>
                <a:cubicBezTo>
                  <a:pt x="34" y="55"/>
                  <a:pt x="34" y="55"/>
                  <a:pt x="34" y="55"/>
                </a:cubicBezTo>
                <a:cubicBezTo>
                  <a:pt x="32" y="57"/>
                  <a:pt x="32" y="57"/>
                  <a:pt x="32" y="57"/>
                </a:cubicBezTo>
                <a:cubicBezTo>
                  <a:pt x="22" y="57"/>
                  <a:pt x="22" y="57"/>
                  <a:pt x="22" y="57"/>
                </a:cubicBezTo>
                <a:lnTo>
                  <a:pt x="24" y="55"/>
                </a:lnTo>
                <a:close/>
                <a:moveTo>
                  <a:pt x="21" y="58"/>
                </a:moveTo>
                <a:cubicBezTo>
                  <a:pt x="25" y="58"/>
                  <a:pt x="25" y="58"/>
                  <a:pt x="25" y="58"/>
                </a:cubicBezTo>
                <a:cubicBezTo>
                  <a:pt x="23" y="60"/>
                  <a:pt x="23" y="60"/>
                  <a:pt x="23" y="60"/>
                </a:cubicBezTo>
                <a:cubicBezTo>
                  <a:pt x="19" y="60"/>
                  <a:pt x="19" y="60"/>
                  <a:pt x="19" y="60"/>
                </a:cubicBezTo>
                <a:lnTo>
                  <a:pt x="21" y="58"/>
                </a:lnTo>
                <a:close/>
                <a:moveTo>
                  <a:pt x="19" y="61"/>
                </a:moveTo>
                <a:cubicBezTo>
                  <a:pt x="27" y="61"/>
                  <a:pt x="27" y="61"/>
                  <a:pt x="27" y="61"/>
                </a:cubicBezTo>
                <a:cubicBezTo>
                  <a:pt x="25" y="64"/>
                  <a:pt x="25" y="64"/>
                  <a:pt x="25" y="64"/>
                </a:cubicBezTo>
                <a:cubicBezTo>
                  <a:pt x="16" y="64"/>
                  <a:pt x="16" y="64"/>
                  <a:pt x="16" y="64"/>
                </a:cubicBezTo>
                <a:lnTo>
                  <a:pt x="19" y="61"/>
                </a:lnTo>
                <a:close/>
                <a:moveTo>
                  <a:pt x="37" y="68"/>
                </a:moveTo>
                <a:cubicBezTo>
                  <a:pt x="14" y="67"/>
                  <a:pt x="14" y="67"/>
                  <a:pt x="14" y="67"/>
                </a:cubicBezTo>
                <a:cubicBezTo>
                  <a:pt x="16" y="64"/>
                  <a:pt x="16" y="64"/>
                  <a:pt x="16" y="64"/>
                </a:cubicBezTo>
                <a:cubicBezTo>
                  <a:pt x="38" y="64"/>
                  <a:pt x="38" y="64"/>
                  <a:pt x="38" y="64"/>
                </a:cubicBezTo>
                <a:lnTo>
                  <a:pt x="37" y="68"/>
                </a:lnTo>
                <a:close/>
                <a:moveTo>
                  <a:pt x="55" y="80"/>
                </a:moveTo>
                <a:cubicBezTo>
                  <a:pt x="56" y="77"/>
                  <a:pt x="56" y="77"/>
                  <a:pt x="56" y="77"/>
                </a:cubicBezTo>
                <a:cubicBezTo>
                  <a:pt x="56" y="77"/>
                  <a:pt x="56" y="77"/>
                  <a:pt x="56" y="77"/>
                </a:cubicBezTo>
                <a:cubicBezTo>
                  <a:pt x="57" y="72"/>
                  <a:pt x="57" y="72"/>
                  <a:pt x="57" y="72"/>
                </a:cubicBezTo>
                <a:cubicBezTo>
                  <a:pt x="58" y="72"/>
                  <a:pt x="58" y="72"/>
                  <a:pt x="58" y="72"/>
                </a:cubicBezTo>
                <a:cubicBezTo>
                  <a:pt x="58" y="70"/>
                  <a:pt x="58" y="70"/>
                  <a:pt x="58" y="70"/>
                </a:cubicBezTo>
                <a:cubicBezTo>
                  <a:pt x="86" y="71"/>
                  <a:pt x="86" y="71"/>
                  <a:pt x="86" y="71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77"/>
                  <a:pt x="87" y="77"/>
                  <a:pt x="87" y="77"/>
                </a:cubicBezTo>
                <a:cubicBezTo>
                  <a:pt x="87" y="77"/>
                  <a:pt x="87" y="78"/>
                  <a:pt x="87" y="78"/>
                </a:cubicBezTo>
                <a:cubicBezTo>
                  <a:pt x="88" y="80"/>
                  <a:pt x="88" y="80"/>
                  <a:pt x="88" y="80"/>
                </a:cubicBezTo>
                <a:lnTo>
                  <a:pt x="55" y="80"/>
                </a:lnTo>
                <a:close/>
                <a:moveTo>
                  <a:pt x="39" y="68"/>
                </a:moveTo>
                <a:cubicBezTo>
                  <a:pt x="40" y="64"/>
                  <a:pt x="40" y="64"/>
                  <a:pt x="40" y="64"/>
                </a:cubicBezTo>
                <a:cubicBezTo>
                  <a:pt x="94" y="65"/>
                  <a:pt x="94" y="65"/>
                  <a:pt x="94" y="65"/>
                </a:cubicBezTo>
                <a:cubicBezTo>
                  <a:pt x="94" y="68"/>
                  <a:pt x="94" y="68"/>
                  <a:pt x="94" y="68"/>
                </a:cubicBezTo>
                <a:lnTo>
                  <a:pt x="39" y="68"/>
                </a:lnTo>
                <a:close/>
                <a:moveTo>
                  <a:pt x="96" y="68"/>
                </a:moveTo>
                <a:cubicBezTo>
                  <a:pt x="96" y="65"/>
                  <a:pt x="96" y="65"/>
                  <a:pt x="96" y="65"/>
                </a:cubicBezTo>
                <a:cubicBezTo>
                  <a:pt x="106" y="65"/>
                  <a:pt x="106" y="65"/>
                  <a:pt x="106" y="65"/>
                </a:cubicBezTo>
                <a:cubicBezTo>
                  <a:pt x="107" y="68"/>
                  <a:pt x="107" y="68"/>
                  <a:pt x="107" y="68"/>
                </a:cubicBezTo>
                <a:lnTo>
                  <a:pt x="96" y="68"/>
                </a:lnTo>
                <a:close/>
                <a:moveTo>
                  <a:pt x="108" y="68"/>
                </a:moveTo>
                <a:cubicBezTo>
                  <a:pt x="107" y="65"/>
                  <a:pt x="107" y="65"/>
                  <a:pt x="107" y="65"/>
                </a:cubicBezTo>
                <a:cubicBezTo>
                  <a:pt x="129" y="65"/>
                  <a:pt x="129" y="65"/>
                  <a:pt x="129" y="65"/>
                </a:cubicBezTo>
                <a:cubicBezTo>
                  <a:pt x="131" y="68"/>
                  <a:pt x="131" y="68"/>
                  <a:pt x="131" y="68"/>
                </a:cubicBezTo>
                <a:lnTo>
                  <a:pt x="108" y="6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20" name="Group 188">
            <a:extLst>
              <a:ext uri="{FF2B5EF4-FFF2-40B4-BE49-F238E27FC236}">
                <a16:creationId xmlns:a16="http://schemas.microsoft.com/office/drawing/2014/main" id="{C07A7445-ACBB-7B16-2B2C-46987483316E}"/>
              </a:ext>
            </a:extLst>
          </p:cNvPr>
          <p:cNvGrpSpPr/>
          <p:nvPr/>
        </p:nvGrpSpPr>
        <p:grpSpPr>
          <a:xfrm>
            <a:off x="4739092" y="3341004"/>
            <a:ext cx="231691" cy="278033"/>
            <a:chOff x="3697288" y="2559050"/>
            <a:chExt cx="158750" cy="190500"/>
          </a:xfrm>
        </p:grpSpPr>
        <p:sp>
          <p:nvSpPr>
            <p:cNvPr id="24" name="Rectangle 189">
              <a:extLst>
                <a:ext uri="{FF2B5EF4-FFF2-40B4-BE49-F238E27FC236}">
                  <a16:creationId xmlns:a16="http://schemas.microsoft.com/office/drawing/2014/main" id="{548630F6-3D0C-C203-F3A7-CE4BD49C96FD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7288" y="2622550"/>
              <a:ext cx="28575" cy="12700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Rectangle 190">
              <a:extLst>
                <a:ext uri="{FF2B5EF4-FFF2-40B4-BE49-F238E27FC236}">
                  <a16:creationId xmlns:a16="http://schemas.microsoft.com/office/drawing/2014/main" id="{A8A151CC-45DB-055A-5F0D-03F5ECBFABDD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8563" y="2559050"/>
              <a:ext cx="31750" cy="19050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Rectangle 191">
              <a:extLst>
                <a:ext uri="{FF2B5EF4-FFF2-40B4-BE49-F238E27FC236}">
                  <a16:creationId xmlns:a16="http://schemas.microsoft.com/office/drawing/2014/main" id="{41F45FBD-3EA8-71DE-39C7-3EF575A9436E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3013" y="2660650"/>
              <a:ext cx="30163" cy="8890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Rectangle 192">
              <a:extLst>
                <a:ext uri="{FF2B5EF4-FFF2-40B4-BE49-F238E27FC236}">
                  <a16:creationId xmlns:a16="http://schemas.microsoft.com/office/drawing/2014/main" id="{ED931EBA-EBA2-D13B-29DB-4B050E60C7B7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7463" y="2616200"/>
              <a:ext cx="28575" cy="13335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1" name="Group 193">
            <a:extLst>
              <a:ext uri="{FF2B5EF4-FFF2-40B4-BE49-F238E27FC236}">
                <a16:creationId xmlns:a16="http://schemas.microsoft.com/office/drawing/2014/main" id="{4FD1B2BB-743E-20EF-3FF4-BC2A4D5EC22D}"/>
              </a:ext>
            </a:extLst>
          </p:cNvPr>
          <p:cNvGrpSpPr/>
          <p:nvPr/>
        </p:nvGrpSpPr>
        <p:grpSpPr>
          <a:xfrm>
            <a:off x="5278993" y="2645939"/>
            <a:ext cx="238646" cy="234012"/>
            <a:chOff x="4057650" y="2082800"/>
            <a:chExt cx="163513" cy="160338"/>
          </a:xfrm>
        </p:grpSpPr>
        <p:sp>
          <p:nvSpPr>
            <p:cNvPr id="22" name="Freeform: Shape 194">
              <a:extLst>
                <a:ext uri="{FF2B5EF4-FFF2-40B4-BE49-F238E27FC236}">
                  <a16:creationId xmlns:a16="http://schemas.microsoft.com/office/drawing/2014/main" id="{7269C041-9D53-2AEE-B727-4DCA3EE584CA}"/>
                </a:ext>
              </a:extLst>
            </p:cNvPr>
            <p:cNvSpPr>
              <a:spLocks/>
            </p:cNvSpPr>
            <p:nvPr/>
          </p:nvSpPr>
          <p:spPr bwMode="auto">
            <a:xfrm>
              <a:off x="4057650" y="2089150"/>
              <a:ext cx="155575" cy="153988"/>
            </a:xfrm>
            <a:custGeom>
              <a:avLst/>
              <a:gdLst/>
              <a:ahLst/>
              <a:cxnLst>
                <a:cxn ang="0">
                  <a:pos x="49" y="51"/>
                </a:cxn>
                <a:cxn ang="0">
                  <a:pos x="66" y="3"/>
                </a:cxn>
                <a:cxn ang="0">
                  <a:pos x="50" y="0"/>
                </a:cxn>
                <a:cxn ang="0">
                  <a:pos x="0" y="50"/>
                </a:cxn>
                <a:cxn ang="0">
                  <a:pos x="50" y="99"/>
                </a:cxn>
                <a:cxn ang="0">
                  <a:pos x="99" y="50"/>
                </a:cxn>
                <a:cxn ang="0">
                  <a:pos x="96" y="32"/>
                </a:cxn>
                <a:cxn ang="0">
                  <a:pos x="49" y="51"/>
                </a:cxn>
              </a:cxnLst>
              <a:rect l="0" t="0" r="r" b="b"/>
              <a:pathLst>
                <a:path w="99" h="99">
                  <a:moveTo>
                    <a:pt x="49" y="51"/>
                  </a:moveTo>
                  <a:cubicBezTo>
                    <a:pt x="66" y="3"/>
                    <a:pt x="66" y="3"/>
                    <a:pt x="66" y="3"/>
                  </a:cubicBezTo>
                  <a:cubicBezTo>
                    <a:pt x="61" y="1"/>
                    <a:pt x="55" y="0"/>
                    <a:pt x="50" y="0"/>
                  </a:cubicBezTo>
                  <a:cubicBezTo>
                    <a:pt x="22" y="0"/>
                    <a:pt x="0" y="22"/>
                    <a:pt x="0" y="50"/>
                  </a:cubicBezTo>
                  <a:cubicBezTo>
                    <a:pt x="0" y="77"/>
                    <a:pt x="22" y="99"/>
                    <a:pt x="50" y="99"/>
                  </a:cubicBezTo>
                  <a:cubicBezTo>
                    <a:pt x="77" y="99"/>
                    <a:pt x="99" y="77"/>
                    <a:pt x="99" y="50"/>
                  </a:cubicBezTo>
                  <a:cubicBezTo>
                    <a:pt x="99" y="44"/>
                    <a:pt x="98" y="38"/>
                    <a:pt x="96" y="32"/>
                  </a:cubicBezTo>
                  <a:lnTo>
                    <a:pt x="49" y="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Freeform: Shape 195">
              <a:extLst>
                <a:ext uri="{FF2B5EF4-FFF2-40B4-BE49-F238E27FC236}">
                  <a16:creationId xmlns:a16="http://schemas.microsoft.com/office/drawing/2014/main" id="{1567B6F9-B8FB-2103-1507-C890E1EEE6C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8138" y="2082800"/>
              <a:ext cx="73025" cy="71438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46" y="27"/>
                </a:cxn>
                <a:cxn ang="0">
                  <a:pos x="0" y="45"/>
                </a:cxn>
                <a:cxn ang="0">
                  <a:pos x="16" y="0"/>
                </a:cxn>
              </a:cxnLst>
              <a:rect l="0" t="0" r="r" b="b"/>
              <a:pathLst>
                <a:path w="46" h="45">
                  <a:moveTo>
                    <a:pt x="16" y="0"/>
                  </a:moveTo>
                  <a:lnTo>
                    <a:pt x="46" y="27"/>
                  </a:lnTo>
                  <a:lnTo>
                    <a:pt x="0" y="45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FECA5153-F04B-D6EA-22F1-3EBEA2F21EE7}"/>
              </a:ext>
            </a:extLst>
          </p:cNvPr>
          <p:cNvGrpSpPr/>
          <p:nvPr/>
        </p:nvGrpSpPr>
        <p:grpSpPr>
          <a:xfrm>
            <a:off x="7308630" y="1837749"/>
            <a:ext cx="3156418" cy="837889"/>
            <a:chOff x="-9088" y="1807430"/>
            <a:chExt cx="3156418" cy="837889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21E97D04-AFC1-6559-C172-CBBB16B5E192}"/>
                </a:ext>
              </a:extLst>
            </p:cNvPr>
            <p:cNvSpPr txBox="1"/>
            <p:nvPr/>
          </p:nvSpPr>
          <p:spPr>
            <a:xfrm>
              <a:off x="-9087" y="2112866"/>
              <a:ext cx="31564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6C88231B-A578-0D34-22A3-B8F57E3083B9}"/>
                </a:ext>
              </a:extLst>
            </p:cNvPr>
            <p:cNvSpPr txBox="1"/>
            <p:nvPr/>
          </p:nvSpPr>
          <p:spPr>
            <a:xfrm>
              <a:off x="-9088" y="1807430"/>
              <a:ext cx="19445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solidFill>
                    <a:srgbClr val="6C8B50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84A7B7F1-186D-B792-0418-F4F071853D9D}"/>
              </a:ext>
            </a:extLst>
          </p:cNvPr>
          <p:cNvGrpSpPr/>
          <p:nvPr/>
        </p:nvGrpSpPr>
        <p:grpSpPr>
          <a:xfrm>
            <a:off x="2094830" y="1385486"/>
            <a:ext cx="3165628" cy="837889"/>
            <a:chOff x="-9087" y="1807430"/>
            <a:chExt cx="3165628" cy="837889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CD225913-739F-35CF-15AA-532BCD93DE30}"/>
                </a:ext>
              </a:extLst>
            </p:cNvPr>
            <p:cNvSpPr txBox="1"/>
            <p:nvPr/>
          </p:nvSpPr>
          <p:spPr>
            <a:xfrm>
              <a:off x="-9087" y="2112866"/>
              <a:ext cx="31564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BEEF7D39-169E-038B-D07E-0999351D8894}"/>
                </a:ext>
              </a:extLst>
            </p:cNvPr>
            <p:cNvSpPr txBox="1"/>
            <p:nvPr/>
          </p:nvSpPr>
          <p:spPr>
            <a:xfrm>
              <a:off x="1211998" y="1807430"/>
              <a:ext cx="19445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800" dirty="0">
                  <a:solidFill>
                    <a:srgbClr val="6C8B50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1A6DEEE8-F398-4B76-1D6B-D85EA7BDF345}"/>
              </a:ext>
            </a:extLst>
          </p:cNvPr>
          <p:cNvGrpSpPr/>
          <p:nvPr/>
        </p:nvGrpSpPr>
        <p:grpSpPr>
          <a:xfrm>
            <a:off x="8274649" y="2953848"/>
            <a:ext cx="3156418" cy="1064618"/>
            <a:chOff x="-9088" y="1807430"/>
            <a:chExt cx="3156418" cy="1064618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F017E407-DB0F-BF80-3004-58163E2DF6DD}"/>
                </a:ext>
              </a:extLst>
            </p:cNvPr>
            <p:cNvSpPr txBox="1"/>
            <p:nvPr/>
          </p:nvSpPr>
          <p:spPr>
            <a:xfrm>
              <a:off x="-9087" y="2112866"/>
              <a:ext cx="3156417" cy="7591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模板网，幻灯片演示模板及 素材免费下载！</a:t>
              </a:r>
            </a:p>
            <a:p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模板网 唯一 访问网址：</a:t>
              </a:r>
              <a:endPara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sym typeface="HarmonyOS Sans SC Light" panose="00000400000000000000" pitchFamily="2" charset="-122"/>
              </a:endParaRPr>
            </a:p>
            <a:p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www.51pptm oban.com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930B7E46-AF36-6A8F-14B7-EC03490DB5FC}"/>
                </a:ext>
              </a:extLst>
            </p:cNvPr>
            <p:cNvSpPr txBox="1"/>
            <p:nvPr/>
          </p:nvSpPr>
          <p:spPr>
            <a:xfrm>
              <a:off x="-9088" y="1807430"/>
              <a:ext cx="19445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solidFill>
                    <a:srgbClr val="6C8B50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FC7D2AA9-A357-1723-7973-3A9D863B9A53}"/>
              </a:ext>
            </a:extLst>
          </p:cNvPr>
          <p:cNvGrpSpPr/>
          <p:nvPr/>
        </p:nvGrpSpPr>
        <p:grpSpPr>
          <a:xfrm>
            <a:off x="8092939" y="4571739"/>
            <a:ext cx="3156418" cy="837889"/>
            <a:chOff x="-9088" y="1807430"/>
            <a:chExt cx="3156418" cy="837889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87E72010-A348-1EB0-0D62-35235A93AD1C}"/>
                </a:ext>
              </a:extLst>
            </p:cNvPr>
            <p:cNvSpPr txBox="1"/>
            <p:nvPr/>
          </p:nvSpPr>
          <p:spPr>
            <a:xfrm>
              <a:off x="-9087" y="2112866"/>
              <a:ext cx="31564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676D354E-D2D1-FFFF-F676-2AED3D5AAD12}"/>
                </a:ext>
              </a:extLst>
            </p:cNvPr>
            <p:cNvSpPr txBox="1"/>
            <p:nvPr/>
          </p:nvSpPr>
          <p:spPr>
            <a:xfrm>
              <a:off x="-9088" y="1807430"/>
              <a:ext cx="19445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solidFill>
                    <a:srgbClr val="6C8B50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024FEEBA-F555-5DEC-B6A0-6AD362EAE013}"/>
              </a:ext>
            </a:extLst>
          </p:cNvPr>
          <p:cNvGrpSpPr/>
          <p:nvPr/>
        </p:nvGrpSpPr>
        <p:grpSpPr>
          <a:xfrm>
            <a:off x="6696440" y="5779286"/>
            <a:ext cx="3156418" cy="837889"/>
            <a:chOff x="-9088" y="1807430"/>
            <a:chExt cx="3156418" cy="837889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6134B126-016C-666D-EE7C-D1F957A42CB9}"/>
                </a:ext>
              </a:extLst>
            </p:cNvPr>
            <p:cNvSpPr txBox="1"/>
            <p:nvPr/>
          </p:nvSpPr>
          <p:spPr>
            <a:xfrm>
              <a:off x="-9087" y="2112866"/>
              <a:ext cx="31564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BD4A4BEB-B032-D883-BBAA-630867E06D74}"/>
                </a:ext>
              </a:extLst>
            </p:cNvPr>
            <p:cNvSpPr txBox="1"/>
            <p:nvPr/>
          </p:nvSpPr>
          <p:spPr>
            <a:xfrm>
              <a:off x="-9088" y="1807430"/>
              <a:ext cx="19445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solidFill>
                    <a:srgbClr val="6C8B50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4A63C5F4-9AF1-7BD0-DAF7-BC43F45DC3BD}"/>
              </a:ext>
            </a:extLst>
          </p:cNvPr>
          <p:cNvGrpSpPr/>
          <p:nvPr/>
        </p:nvGrpSpPr>
        <p:grpSpPr>
          <a:xfrm>
            <a:off x="901490" y="2421617"/>
            <a:ext cx="3165628" cy="837889"/>
            <a:chOff x="-9087" y="1807430"/>
            <a:chExt cx="3165628" cy="837889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E10E054F-F032-8A61-EE29-0D6230756C6F}"/>
                </a:ext>
              </a:extLst>
            </p:cNvPr>
            <p:cNvSpPr txBox="1"/>
            <p:nvPr/>
          </p:nvSpPr>
          <p:spPr>
            <a:xfrm>
              <a:off x="-9087" y="2112866"/>
              <a:ext cx="31564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4EE89689-0C23-F421-A588-5A7788D6270C}"/>
                </a:ext>
              </a:extLst>
            </p:cNvPr>
            <p:cNvSpPr txBox="1"/>
            <p:nvPr/>
          </p:nvSpPr>
          <p:spPr>
            <a:xfrm>
              <a:off x="1211998" y="1807430"/>
              <a:ext cx="19445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800" dirty="0">
                  <a:solidFill>
                    <a:srgbClr val="6C8B50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DFA7491D-AD59-719A-56D1-66D28BB7C075}"/>
              </a:ext>
            </a:extLst>
          </p:cNvPr>
          <p:cNvGrpSpPr/>
          <p:nvPr/>
        </p:nvGrpSpPr>
        <p:grpSpPr>
          <a:xfrm>
            <a:off x="673043" y="3890174"/>
            <a:ext cx="3165628" cy="837889"/>
            <a:chOff x="-9087" y="1807430"/>
            <a:chExt cx="3165628" cy="837889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29C98151-317B-26F5-1450-5C2BD4682F3D}"/>
                </a:ext>
              </a:extLst>
            </p:cNvPr>
            <p:cNvSpPr txBox="1"/>
            <p:nvPr/>
          </p:nvSpPr>
          <p:spPr>
            <a:xfrm>
              <a:off x="-9087" y="2112866"/>
              <a:ext cx="31564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56740735-D4BE-769F-632D-00C7A03BD9DE}"/>
                </a:ext>
              </a:extLst>
            </p:cNvPr>
            <p:cNvSpPr txBox="1"/>
            <p:nvPr/>
          </p:nvSpPr>
          <p:spPr>
            <a:xfrm>
              <a:off x="1211998" y="1807430"/>
              <a:ext cx="19445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800" dirty="0">
                  <a:solidFill>
                    <a:srgbClr val="6C8B50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29CB4D13-9A78-A3F7-022A-43BB41A2CED2}"/>
              </a:ext>
            </a:extLst>
          </p:cNvPr>
          <p:cNvGrpSpPr/>
          <p:nvPr/>
        </p:nvGrpSpPr>
        <p:grpSpPr>
          <a:xfrm>
            <a:off x="1534065" y="4917930"/>
            <a:ext cx="3165628" cy="837889"/>
            <a:chOff x="-9087" y="1807430"/>
            <a:chExt cx="3165628" cy="837889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B7C3048C-C952-C8C7-3FE5-07DE9A83A915}"/>
                </a:ext>
              </a:extLst>
            </p:cNvPr>
            <p:cNvSpPr txBox="1"/>
            <p:nvPr/>
          </p:nvSpPr>
          <p:spPr>
            <a:xfrm>
              <a:off x="-9087" y="2112866"/>
              <a:ext cx="31564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46B8F682-6E7F-6BEE-06F6-743370ADA450}"/>
                </a:ext>
              </a:extLst>
            </p:cNvPr>
            <p:cNvSpPr txBox="1"/>
            <p:nvPr/>
          </p:nvSpPr>
          <p:spPr>
            <a:xfrm>
              <a:off x="1211998" y="1807430"/>
              <a:ext cx="19445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800" dirty="0">
                  <a:solidFill>
                    <a:srgbClr val="6C8B50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913272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7FB5B92D-9BFD-30E8-5368-2A7BEAAB2C42}"/>
              </a:ext>
            </a:extLst>
          </p:cNvPr>
          <p:cNvSpPr txBox="1"/>
          <p:nvPr/>
        </p:nvSpPr>
        <p:spPr>
          <a:xfrm>
            <a:off x="5336019" y="681181"/>
            <a:ext cx="16425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400" b="1">
                <a:gradFill flip="none" rotWithShape="1">
                  <a:gsLst>
                    <a:gs pos="100000">
                      <a:srgbClr val="6C8B50"/>
                    </a:gs>
                    <a:gs pos="0">
                      <a:srgbClr val="6C8B50"/>
                    </a:gs>
                  </a:gsLst>
                  <a:lin ang="5400000" scaled="1"/>
                  <a:tileRect/>
                </a:gradFill>
                <a:latin typeface="包图小白体" panose="02010601030101010101" pitchFamily="2" charset="-122"/>
                <a:ea typeface="包图小白体" panose="02010601030101010101" pitchFamily="2" charset="-122"/>
              </a:defRPr>
            </a:lvl1pPr>
          </a:lstStyle>
          <a:p>
            <a:r>
              <a:rPr lang="en-US" altLang="zh-CN" sz="9600" dirty="0"/>
              <a:t>02</a:t>
            </a:r>
            <a:endParaRPr lang="zh-CN" altLang="en-US" sz="9600" dirty="0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0A838AEE-7153-618D-4B47-48C26D0C5F5B}"/>
              </a:ext>
            </a:extLst>
          </p:cNvPr>
          <p:cNvGrpSpPr/>
          <p:nvPr/>
        </p:nvGrpSpPr>
        <p:grpSpPr>
          <a:xfrm>
            <a:off x="211010" y="284457"/>
            <a:ext cx="1083421" cy="6299360"/>
            <a:chOff x="211010" y="231362"/>
            <a:chExt cx="1083421" cy="6299360"/>
          </a:xfrm>
          <a:gradFill flip="none" rotWithShape="1">
            <a:gsLst>
              <a:gs pos="100000">
                <a:srgbClr val="6C8B50">
                  <a:alpha val="52000"/>
                </a:srgbClr>
              </a:gs>
              <a:gs pos="67000">
                <a:srgbClr val="6C8B5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</p:grpSpPr>
        <p:sp>
          <p:nvSpPr>
            <p:cNvPr id="14" name="图形 12">
              <a:extLst>
                <a:ext uri="{FF2B5EF4-FFF2-40B4-BE49-F238E27FC236}">
                  <a16:creationId xmlns:a16="http://schemas.microsoft.com/office/drawing/2014/main" id="{32985B23-D0AE-48C9-DF40-BDF6A6945ED0}"/>
                </a:ext>
              </a:extLst>
            </p:cNvPr>
            <p:cNvSpPr/>
            <p:nvPr/>
          </p:nvSpPr>
          <p:spPr>
            <a:xfrm>
              <a:off x="213624" y="5447301"/>
              <a:ext cx="1078194" cy="1083421"/>
            </a:xfrm>
            <a:custGeom>
              <a:avLst/>
              <a:gdLst>
                <a:gd name="connsiteX0" fmla="*/ 1991198 w 2017120"/>
                <a:gd name="connsiteY0" fmla="*/ 1649090 h 2026899"/>
                <a:gd name="connsiteX1" fmla="*/ 1721606 w 2017120"/>
                <a:gd name="connsiteY1" fmla="*/ 1589685 h 2026899"/>
                <a:gd name="connsiteX2" fmla="*/ 1397577 w 2017120"/>
                <a:gd name="connsiteY2" fmla="*/ 1617551 h 2026899"/>
                <a:gd name="connsiteX3" fmla="*/ 1134898 w 2017120"/>
                <a:gd name="connsiteY3" fmla="*/ 1649306 h 2026899"/>
                <a:gd name="connsiteX4" fmla="*/ 1151532 w 2017120"/>
                <a:gd name="connsiteY4" fmla="*/ 1636129 h 2026899"/>
                <a:gd name="connsiteX5" fmla="*/ 1473184 w 2017120"/>
                <a:gd name="connsiteY5" fmla="*/ 1452945 h 2026899"/>
                <a:gd name="connsiteX6" fmla="*/ 1546847 w 2017120"/>
                <a:gd name="connsiteY6" fmla="*/ 1356816 h 2026899"/>
                <a:gd name="connsiteX7" fmla="*/ 1529349 w 2017120"/>
                <a:gd name="connsiteY7" fmla="*/ 1350984 h 2026899"/>
                <a:gd name="connsiteX8" fmla="*/ 1321107 w 2017120"/>
                <a:gd name="connsiteY8" fmla="*/ 1398940 h 2026899"/>
                <a:gd name="connsiteX9" fmla="*/ 1223466 w 2017120"/>
                <a:gd name="connsiteY9" fmla="*/ 1440415 h 2026899"/>
                <a:gd name="connsiteX10" fmla="*/ 1060155 w 2017120"/>
                <a:gd name="connsiteY10" fmla="*/ 1568515 h 2026899"/>
                <a:gd name="connsiteX11" fmla="*/ 891445 w 2017120"/>
                <a:gd name="connsiteY11" fmla="*/ 1654058 h 2026899"/>
                <a:gd name="connsiteX12" fmla="*/ 663112 w 2017120"/>
                <a:gd name="connsiteY12" fmla="*/ 1656003 h 2026899"/>
                <a:gd name="connsiteX13" fmla="*/ 670457 w 2017120"/>
                <a:gd name="connsiteY13" fmla="*/ 1647578 h 2026899"/>
                <a:gd name="connsiteX14" fmla="*/ 722302 w 2017120"/>
                <a:gd name="connsiteY14" fmla="*/ 1625760 h 2026899"/>
                <a:gd name="connsiteX15" fmla="*/ 1049355 w 2017120"/>
                <a:gd name="connsiteY15" fmla="*/ 1401316 h 2026899"/>
                <a:gd name="connsiteX16" fmla="*/ 1084566 w 2017120"/>
                <a:gd name="connsiteY16" fmla="*/ 1318365 h 2026899"/>
                <a:gd name="connsiteX17" fmla="*/ 1032721 w 2017120"/>
                <a:gd name="connsiteY17" fmla="*/ 1329166 h 2026899"/>
                <a:gd name="connsiteX18" fmla="*/ 818430 w 2017120"/>
                <a:gd name="connsiteY18" fmla="*/ 1399372 h 2026899"/>
                <a:gd name="connsiteX19" fmla="*/ 584913 w 2017120"/>
                <a:gd name="connsiteY19" fmla="*/ 1543889 h 2026899"/>
                <a:gd name="connsiteX20" fmla="*/ 365870 w 2017120"/>
                <a:gd name="connsiteY20" fmla="*/ 1661403 h 2026899"/>
                <a:gd name="connsiteX21" fmla="*/ 484033 w 2017120"/>
                <a:gd name="connsiteY21" fmla="*/ 1433071 h 2026899"/>
                <a:gd name="connsiteX22" fmla="*/ 628549 w 2017120"/>
                <a:gd name="connsiteY22" fmla="*/ 1199554 h 2026899"/>
                <a:gd name="connsiteX23" fmla="*/ 698756 w 2017120"/>
                <a:gd name="connsiteY23" fmla="*/ 985263 h 2026899"/>
                <a:gd name="connsiteX24" fmla="*/ 709556 w 2017120"/>
                <a:gd name="connsiteY24" fmla="*/ 933419 h 2026899"/>
                <a:gd name="connsiteX25" fmla="*/ 626605 w 2017120"/>
                <a:gd name="connsiteY25" fmla="*/ 968630 h 2026899"/>
                <a:gd name="connsiteX26" fmla="*/ 402161 w 2017120"/>
                <a:gd name="connsiteY26" fmla="*/ 1295683 h 2026899"/>
                <a:gd name="connsiteX27" fmla="*/ 380343 w 2017120"/>
                <a:gd name="connsiteY27" fmla="*/ 1347527 h 2026899"/>
                <a:gd name="connsiteX28" fmla="*/ 371919 w 2017120"/>
                <a:gd name="connsiteY28" fmla="*/ 1354872 h 2026899"/>
                <a:gd name="connsiteX29" fmla="*/ 373863 w 2017120"/>
                <a:gd name="connsiteY29" fmla="*/ 1126540 h 2026899"/>
                <a:gd name="connsiteX30" fmla="*/ 459406 w 2017120"/>
                <a:gd name="connsiteY30" fmla="*/ 957829 h 2026899"/>
                <a:gd name="connsiteX31" fmla="*/ 587506 w 2017120"/>
                <a:gd name="connsiteY31" fmla="*/ 794518 h 2026899"/>
                <a:gd name="connsiteX32" fmla="*/ 628981 w 2017120"/>
                <a:gd name="connsiteY32" fmla="*/ 696878 h 2026899"/>
                <a:gd name="connsiteX33" fmla="*/ 676938 w 2017120"/>
                <a:gd name="connsiteY33" fmla="*/ 488635 h 2026899"/>
                <a:gd name="connsiteX34" fmla="*/ 671105 w 2017120"/>
                <a:gd name="connsiteY34" fmla="*/ 471138 h 2026899"/>
                <a:gd name="connsiteX35" fmla="*/ 574977 w 2017120"/>
                <a:gd name="connsiteY35" fmla="*/ 544800 h 2026899"/>
                <a:gd name="connsiteX36" fmla="*/ 391792 w 2017120"/>
                <a:gd name="connsiteY36" fmla="*/ 866453 h 2026899"/>
                <a:gd name="connsiteX37" fmla="*/ 378615 w 2017120"/>
                <a:gd name="connsiteY37" fmla="*/ 883086 h 2026899"/>
                <a:gd name="connsiteX38" fmla="*/ 410370 w 2017120"/>
                <a:gd name="connsiteY38" fmla="*/ 620407 h 2026899"/>
                <a:gd name="connsiteX39" fmla="*/ 438236 w 2017120"/>
                <a:gd name="connsiteY39" fmla="*/ 296378 h 2026899"/>
                <a:gd name="connsiteX40" fmla="*/ 378831 w 2017120"/>
                <a:gd name="connsiteY40" fmla="*/ 26786 h 2026899"/>
                <a:gd name="connsiteX41" fmla="*/ 361982 w 2017120"/>
                <a:gd name="connsiteY41" fmla="*/ 0 h 2026899"/>
                <a:gd name="connsiteX42" fmla="*/ 322018 w 2017120"/>
                <a:gd name="connsiteY42" fmla="*/ 64374 h 2026899"/>
                <a:gd name="connsiteX43" fmla="*/ 259157 w 2017120"/>
                <a:gd name="connsiteY43" fmla="*/ 399203 h 2026899"/>
                <a:gd name="connsiteX44" fmla="*/ 331307 w 2017120"/>
                <a:gd name="connsiteY44" fmla="*/ 727336 h 2026899"/>
                <a:gd name="connsiteX45" fmla="*/ 349885 w 2017120"/>
                <a:gd name="connsiteY45" fmla="*/ 847443 h 2026899"/>
                <a:gd name="connsiteX46" fmla="*/ 341028 w 2017120"/>
                <a:gd name="connsiteY46" fmla="*/ 1004705 h 2026899"/>
                <a:gd name="connsiteX47" fmla="*/ 329147 w 2017120"/>
                <a:gd name="connsiteY47" fmla="*/ 1007513 h 2026899"/>
                <a:gd name="connsiteX48" fmla="*/ 98870 w 2017120"/>
                <a:gd name="connsiteY48" fmla="*/ 379546 h 2026899"/>
                <a:gd name="connsiteX49" fmla="*/ 70788 w 2017120"/>
                <a:gd name="connsiteY49" fmla="*/ 417565 h 2026899"/>
                <a:gd name="connsiteX50" fmla="*/ 68628 w 2017120"/>
                <a:gd name="connsiteY50" fmla="*/ 619327 h 2026899"/>
                <a:gd name="connsiteX51" fmla="*/ 230858 w 2017120"/>
                <a:gd name="connsiteY51" fmla="*/ 1049205 h 2026899"/>
                <a:gd name="connsiteX52" fmla="*/ 330875 w 2017120"/>
                <a:gd name="connsiteY52" fmla="*/ 1250319 h 2026899"/>
                <a:gd name="connsiteX53" fmla="*/ 347940 w 2017120"/>
                <a:gd name="connsiteY53" fmla="*/ 1381442 h 2026899"/>
                <a:gd name="connsiteX54" fmla="*/ 336708 w 2017120"/>
                <a:gd name="connsiteY54" fmla="*/ 1385330 h 2026899"/>
                <a:gd name="connsiteX55" fmla="*/ 331955 w 2017120"/>
                <a:gd name="connsiteY55" fmla="*/ 1384250 h 2026899"/>
                <a:gd name="connsiteX56" fmla="*/ 30176 w 2017120"/>
                <a:gd name="connsiteY56" fmla="*/ 847875 h 2026899"/>
                <a:gd name="connsiteX57" fmla="*/ 798 w 2017120"/>
                <a:gd name="connsiteY57" fmla="*/ 906200 h 2026899"/>
                <a:gd name="connsiteX58" fmla="*/ 54587 w 2017120"/>
                <a:gd name="connsiteY58" fmla="*/ 1209059 h 2026899"/>
                <a:gd name="connsiteX59" fmla="*/ 268445 w 2017120"/>
                <a:gd name="connsiteY59" fmla="*/ 1551449 h 2026899"/>
                <a:gd name="connsiteX60" fmla="*/ 325042 w 2017120"/>
                <a:gd name="connsiteY60" fmla="*/ 1701798 h 2026899"/>
                <a:gd name="connsiteX61" fmla="*/ 465455 w 2017120"/>
                <a:gd name="connsiteY61" fmla="*/ 1758396 h 2026899"/>
                <a:gd name="connsiteX62" fmla="*/ 807845 w 2017120"/>
                <a:gd name="connsiteY62" fmla="*/ 1972254 h 2026899"/>
                <a:gd name="connsiteX63" fmla="*/ 1110704 w 2017120"/>
                <a:gd name="connsiteY63" fmla="*/ 2026043 h 2026899"/>
                <a:gd name="connsiteX64" fmla="*/ 1169029 w 2017120"/>
                <a:gd name="connsiteY64" fmla="*/ 1996665 h 2026899"/>
                <a:gd name="connsiteX65" fmla="*/ 632654 w 2017120"/>
                <a:gd name="connsiteY65" fmla="*/ 1694886 h 2026899"/>
                <a:gd name="connsiteX66" fmla="*/ 631574 w 2017120"/>
                <a:gd name="connsiteY66" fmla="*/ 1690134 h 2026899"/>
                <a:gd name="connsiteX67" fmla="*/ 635462 w 2017120"/>
                <a:gd name="connsiteY67" fmla="*/ 1678901 h 2026899"/>
                <a:gd name="connsiteX68" fmla="*/ 766586 w 2017120"/>
                <a:gd name="connsiteY68" fmla="*/ 1695966 h 2026899"/>
                <a:gd name="connsiteX69" fmla="*/ 967699 w 2017120"/>
                <a:gd name="connsiteY69" fmla="*/ 1795983 h 2026899"/>
                <a:gd name="connsiteX70" fmla="*/ 1397577 w 2017120"/>
                <a:gd name="connsiteY70" fmla="*/ 1958213 h 2026899"/>
                <a:gd name="connsiteX71" fmla="*/ 1599339 w 2017120"/>
                <a:gd name="connsiteY71" fmla="*/ 1956053 h 2026899"/>
                <a:gd name="connsiteX72" fmla="*/ 1637359 w 2017120"/>
                <a:gd name="connsiteY72" fmla="*/ 1927971 h 2026899"/>
                <a:gd name="connsiteX73" fmla="*/ 1009175 w 2017120"/>
                <a:gd name="connsiteY73" fmla="*/ 1697478 h 2026899"/>
                <a:gd name="connsiteX74" fmla="*/ 1011983 w 2017120"/>
                <a:gd name="connsiteY74" fmla="*/ 1685597 h 2026899"/>
                <a:gd name="connsiteX75" fmla="*/ 1169029 w 2017120"/>
                <a:gd name="connsiteY75" fmla="*/ 1676740 h 2026899"/>
                <a:gd name="connsiteX76" fmla="*/ 1289136 w 2017120"/>
                <a:gd name="connsiteY76" fmla="*/ 1695318 h 2026899"/>
                <a:gd name="connsiteX77" fmla="*/ 1617269 w 2017120"/>
                <a:gd name="connsiteY77" fmla="*/ 1767468 h 2026899"/>
                <a:gd name="connsiteX78" fmla="*/ 1952746 w 2017120"/>
                <a:gd name="connsiteY78" fmla="*/ 1705471 h 2026899"/>
                <a:gd name="connsiteX79" fmla="*/ 2017120 w 2017120"/>
                <a:gd name="connsiteY79" fmla="*/ 1665507 h 2026899"/>
                <a:gd name="connsiteX80" fmla="*/ 1991198 w 2017120"/>
                <a:gd name="connsiteY80" fmla="*/ 1649090 h 2026899"/>
                <a:gd name="connsiteX81" fmla="*/ 664408 w 2017120"/>
                <a:gd name="connsiteY81" fmla="*/ 974462 h 2026899"/>
                <a:gd name="connsiteX82" fmla="*/ 375807 w 2017120"/>
                <a:gd name="connsiteY82" fmla="*/ 1507165 h 2026899"/>
                <a:gd name="connsiteX83" fmla="*/ 664408 w 2017120"/>
                <a:gd name="connsiteY83" fmla="*/ 974462 h 2026899"/>
                <a:gd name="connsiteX84" fmla="*/ 642591 w 2017120"/>
                <a:gd name="connsiteY84" fmla="*/ 519742 h 2026899"/>
                <a:gd name="connsiteX85" fmla="*/ 631358 w 2017120"/>
                <a:gd name="connsiteY85" fmla="*/ 598157 h 2026899"/>
                <a:gd name="connsiteX86" fmla="*/ 510603 w 2017120"/>
                <a:gd name="connsiteY86" fmla="*/ 866021 h 2026899"/>
                <a:gd name="connsiteX87" fmla="*/ 377751 w 2017120"/>
                <a:gd name="connsiteY87" fmla="*/ 1021122 h 2026899"/>
                <a:gd name="connsiteX88" fmla="*/ 642591 w 2017120"/>
                <a:gd name="connsiteY88" fmla="*/ 519742 h 2026899"/>
                <a:gd name="connsiteX89" fmla="*/ 319642 w 2017120"/>
                <a:gd name="connsiteY89" fmla="*/ 1161751 h 2026899"/>
                <a:gd name="connsiteX90" fmla="*/ 265421 w 2017120"/>
                <a:gd name="connsiteY90" fmla="*/ 1066486 h 2026899"/>
                <a:gd name="connsiteX91" fmla="*/ 89366 w 2017120"/>
                <a:gd name="connsiteY91" fmla="*/ 631856 h 2026899"/>
                <a:gd name="connsiteX92" fmla="*/ 98006 w 2017120"/>
                <a:gd name="connsiteY92" fmla="*/ 446728 h 2026899"/>
                <a:gd name="connsiteX93" fmla="*/ 331739 w 2017120"/>
                <a:gd name="connsiteY93" fmla="*/ 1156134 h 2026899"/>
                <a:gd name="connsiteX94" fmla="*/ 319642 w 2017120"/>
                <a:gd name="connsiteY94" fmla="*/ 1161751 h 2026899"/>
                <a:gd name="connsiteX95" fmla="*/ 329363 w 2017120"/>
                <a:gd name="connsiteY95" fmla="*/ 1583852 h 2026899"/>
                <a:gd name="connsiteX96" fmla="*/ 27800 w 2017120"/>
                <a:gd name="connsiteY96" fmla="*/ 904904 h 2026899"/>
                <a:gd name="connsiteX97" fmla="*/ 44434 w 2017120"/>
                <a:gd name="connsiteY97" fmla="*/ 920241 h 2026899"/>
                <a:gd name="connsiteX98" fmla="*/ 236907 w 2017120"/>
                <a:gd name="connsiteY98" fmla="*/ 1250535 h 2026899"/>
                <a:gd name="connsiteX99" fmla="*/ 320506 w 2017120"/>
                <a:gd name="connsiteY99" fmla="*/ 1428750 h 2026899"/>
                <a:gd name="connsiteX100" fmla="*/ 329363 w 2017120"/>
                <a:gd name="connsiteY100" fmla="*/ 1583852 h 2026899"/>
                <a:gd name="connsiteX101" fmla="*/ 346428 w 2017120"/>
                <a:gd name="connsiteY101" fmla="*/ 706598 h 2026899"/>
                <a:gd name="connsiteX102" fmla="*/ 350965 w 2017120"/>
                <a:gd name="connsiteY102" fmla="*/ 60485 h 2026899"/>
                <a:gd name="connsiteX103" fmla="*/ 363278 w 2017120"/>
                <a:gd name="connsiteY103" fmla="*/ 74095 h 2026899"/>
                <a:gd name="connsiteX104" fmla="*/ 417931 w 2017120"/>
                <a:gd name="connsiteY104" fmla="*/ 297674 h 2026899"/>
                <a:gd name="connsiteX105" fmla="*/ 346428 w 2017120"/>
                <a:gd name="connsiteY105" fmla="*/ 706598 h 2026899"/>
                <a:gd name="connsiteX106" fmla="*/ 766802 w 2017120"/>
                <a:gd name="connsiteY106" fmla="*/ 1790582 h 2026899"/>
                <a:gd name="connsiteX107" fmla="*/ 1097095 w 2017120"/>
                <a:gd name="connsiteY107" fmla="*/ 1983055 h 2026899"/>
                <a:gd name="connsiteX108" fmla="*/ 1112432 w 2017120"/>
                <a:gd name="connsiteY108" fmla="*/ 1999689 h 2026899"/>
                <a:gd name="connsiteX109" fmla="*/ 433484 w 2017120"/>
                <a:gd name="connsiteY109" fmla="*/ 1697910 h 2026899"/>
                <a:gd name="connsiteX110" fmla="*/ 588802 w 2017120"/>
                <a:gd name="connsiteY110" fmla="*/ 1706767 h 2026899"/>
                <a:gd name="connsiteX111" fmla="*/ 766802 w 2017120"/>
                <a:gd name="connsiteY111" fmla="*/ 1790582 h 2026899"/>
                <a:gd name="connsiteX112" fmla="*/ 509955 w 2017120"/>
                <a:gd name="connsiteY112" fmla="*/ 1651466 h 2026899"/>
                <a:gd name="connsiteX113" fmla="*/ 1042658 w 2017120"/>
                <a:gd name="connsiteY113" fmla="*/ 1362865 h 2026899"/>
                <a:gd name="connsiteX114" fmla="*/ 509955 w 2017120"/>
                <a:gd name="connsiteY114" fmla="*/ 1651466 h 2026899"/>
                <a:gd name="connsiteX115" fmla="*/ 1570609 w 2017120"/>
                <a:gd name="connsiteY115" fmla="*/ 1929267 h 2026899"/>
                <a:gd name="connsiteX116" fmla="*/ 1385480 w 2017120"/>
                <a:gd name="connsiteY116" fmla="*/ 1937907 h 2026899"/>
                <a:gd name="connsiteX117" fmla="*/ 950850 w 2017120"/>
                <a:gd name="connsiteY117" fmla="*/ 1761852 h 2026899"/>
                <a:gd name="connsiteX118" fmla="*/ 855585 w 2017120"/>
                <a:gd name="connsiteY118" fmla="*/ 1707631 h 2026899"/>
                <a:gd name="connsiteX119" fmla="*/ 861202 w 2017120"/>
                <a:gd name="connsiteY119" fmla="*/ 1695534 h 2026899"/>
                <a:gd name="connsiteX120" fmla="*/ 1570609 w 2017120"/>
                <a:gd name="connsiteY120" fmla="*/ 1929267 h 2026899"/>
                <a:gd name="connsiteX121" fmla="*/ 996214 w 2017120"/>
                <a:gd name="connsiteY121" fmla="*/ 1649090 h 2026899"/>
                <a:gd name="connsiteX122" fmla="*/ 1151316 w 2017120"/>
                <a:gd name="connsiteY122" fmla="*/ 1516238 h 2026899"/>
                <a:gd name="connsiteX123" fmla="*/ 1419179 w 2017120"/>
                <a:gd name="connsiteY123" fmla="*/ 1395483 h 2026899"/>
                <a:gd name="connsiteX124" fmla="*/ 1497594 w 2017120"/>
                <a:gd name="connsiteY124" fmla="*/ 1384250 h 2026899"/>
                <a:gd name="connsiteX125" fmla="*/ 996214 w 2017120"/>
                <a:gd name="connsiteY125" fmla="*/ 1649090 h 2026899"/>
                <a:gd name="connsiteX126" fmla="*/ 1310954 w 2017120"/>
                <a:gd name="connsiteY126" fmla="*/ 1680845 h 2026899"/>
                <a:gd name="connsiteX127" fmla="*/ 1720094 w 2017120"/>
                <a:gd name="connsiteY127" fmla="*/ 1609342 h 2026899"/>
                <a:gd name="connsiteX128" fmla="*/ 1943674 w 2017120"/>
                <a:gd name="connsiteY128" fmla="*/ 1663995 h 2026899"/>
                <a:gd name="connsiteX129" fmla="*/ 1957283 w 2017120"/>
                <a:gd name="connsiteY129" fmla="*/ 1676308 h 2026899"/>
                <a:gd name="connsiteX130" fmla="*/ 1310954 w 2017120"/>
                <a:gd name="connsiteY130" fmla="*/ 1680845 h 2026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</a:cxnLst>
              <a:rect l="l" t="t" r="r" b="b"/>
              <a:pathLst>
                <a:path w="2017120" h="2026899">
                  <a:moveTo>
                    <a:pt x="1991198" y="1649090"/>
                  </a:moveTo>
                  <a:cubicBezTo>
                    <a:pt x="1901550" y="1628784"/>
                    <a:pt x="1811686" y="1608694"/>
                    <a:pt x="1721606" y="1589685"/>
                  </a:cubicBezTo>
                  <a:cubicBezTo>
                    <a:pt x="1611004" y="1566355"/>
                    <a:pt x="1502347" y="1563546"/>
                    <a:pt x="1397577" y="1617551"/>
                  </a:cubicBezTo>
                  <a:cubicBezTo>
                    <a:pt x="1314626" y="1660323"/>
                    <a:pt x="1224546" y="1652114"/>
                    <a:pt x="1134898" y="1649306"/>
                  </a:cubicBezTo>
                  <a:cubicBezTo>
                    <a:pt x="1139435" y="1642177"/>
                    <a:pt x="1145267" y="1638073"/>
                    <a:pt x="1151532" y="1636129"/>
                  </a:cubicBezTo>
                  <a:cubicBezTo>
                    <a:pt x="1271854" y="1598325"/>
                    <a:pt x="1374463" y="1528767"/>
                    <a:pt x="1473184" y="1452945"/>
                  </a:cubicBezTo>
                  <a:cubicBezTo>
                    <a:pt x="1505587" y="1428102"/>
                    <a:pt x="1536694" y="1400884"/>
                    <a:pt x="1546847" y="1356816"/>
                  </a:cubicBezTo>
                  <a:cubicBezTo>
                    <a:pt x="1539286" y="1354224"/>
                    <a:pt x="1533669" y="1349903"/>
                    <a:pt x="1529349" y="1350984"/>
                  </a:cubicBezTo>
                  <a:cubicBezTo>
                    <a:pt x="1459791" y="1366321"/>
                    <a:pt x="1389801" y="1380362"/>
                    <a:pt x="1321107" y="1398940"/>
                  </a:cubicBezTo>
                  <a:cubicBezTo>
                    <a:pt x="1287192" y="1408013"/>
                    <a:pt x="1251764" y="1420542"/>
                    <a:pt x="1223466" y="1440415"/>
                  </a:cubicBezTo>
                  <a:cubicBezTo>
                    <a:pt x="1166869" y="1480163"/>
                    <a:pt x="1117617" y="1530279"/>
                    <a:pt x="1060155" y="1568515"/>
                  </a:cubicBezTo>
                  <a:cubicBezTo>
                    <a:pt x="1007663" y="1603510"/>
                    <a:pt x="951282" y="1642177"/>
                    <a:pt x="891445" y="1654058"/>
                  </a:cubicBezTo>
                  <a:cubicBezTo>
                    <a:pt x="818214" y="1668532"/>
                    <a:pt x="740015" y="1656651"/>
                    <a:pt x="663112" y="1656003"/>
                  </a:cubicBezTo>
                  <a:cubicBezTo>
                    <a:pt x="666137" y="1652546"/>
                    <a:pt x="667649" y="1648874"/>
                    <a:pt x="670457" y="1647578"/>
                  </a:cubicBezTo>
                  <a:cubicBezTo>
                    <a:pt x="687523" y="1640017"/>
                    <a:pt x="704804" y="1632672"/>
                    <a:pt x="722302" y="1625760"/>
                  </a:cubicBezTo>
                  <a:cubicBezTo>
                    <a:pt x="847809" y="1574995"/>
                    <a:pt x="957330" y="1500901"/>
                    <a:pt x="1049355" y="1401316"/>
                  </a:cubicBezTo>
                  <a:cubicBezTo>
                    <a:pt x="1069444" y="1379714"/>
                    <a:pt x="1086294" y="1356168"/>
                    <a:pt x="1084566" y="1318365"/>
                  </a:cubicBezTo>
                  <a:cubicBezTo>
                    <a:pt x="1064692" y="1322469"/>
                    <a:pt x="1048274" y="1324197"/>
                    <a:pt x="1032721" y="1329166"/>
                  </a:cubicBezTo>
                  <a:cubicBezTo>
                    <a:pt x="961219" y="1352064"/>
                    <a:pt x="889284" y="1374530"/>
                    <a:pt x="818430" y="1399372"/>
                  </a:cubicBezTo>
                  <a:cubicBezTo>
                    <a:pt x="730294" y="1430479"/>
                    <a:pt x="650799" y="1479083"/>
                    <a:pt x="584913" y="1543889"/>
                  </a:cubicBezTo>
                  <a:cubicBezTo>
                    <a:pt x="520324" y="1607182"/>
                    <a:pt x="452494" y="1654922"/>
                    <a:pt x="365870" y="1661403"/>
                  </a:cubicBezTo>
                  <a:cubicBezTo>
                    <a:pt x="369542" y="1570459"/>
                    <a:pt x="418579" y="1500037"/>
                    <a:pt x="484033" y="1433071"/>
                  </a:cubicBezTo>
                  <a:cubicBezTo>
                    <a:pt x="548622" y="1367185"/>
                    <a:pt x="597443" y="1287690"/>
                    <a:pt x="628549" y="1199554"/>
                  </a:cubicBezTo>
                  <a:cubicBezTo>
                    <a:pt x="653392" y="1128700"/>
                    <a:pt x="675858" y="1056981"/>
                    <a:pt x="698756" y="985263"/>
                  </a:cubicBezTo>
                  <a:cubicBezTo>
                    <a:pt x="703724" y="969710"/>
                    <a:pt x="705452" y="953292"/>
                    <a:pt x="709556" y="933419"/>
                  </a:cubicBezTo>
                  <a:cubicBezTo>
                    <a:pt x="671969" y="931690"/>
                    <a:pt x="648423" y="948540"/>
                    <a:pt x="626605" y="968630"/>
                  </a:cubicBezTo>
                  <a:cubicBezTo>
                    <a:pt x="527236" y="1060654"/>
                    <a:pt x="452926" y="1170176"/>
                    <a:pt x="402161" y="1295683"/>
                  </a:cubicBezTo>
                  <a:cubicBezTo>
                    <a:pt x="395033" y="1312964"/>
                    <a:pt x="387904" y="1330462"/>
                    <a:pt x="380343" y="1347527"/>
                  </a:cubicBezTo>
                  <a:cubicBezTo>
                    <a:pt x="379047" y="1350336"/>
                    <a:pt x="375375" y="1351848"/>
                    <a:pt x="371919" y="1354872"/>
                  </a:cubicBezTo>
                  <a:cubicBezTo>
                    <a:pt x="371487" y="1277969"/>
                    <a:pt x="359390" y="1199554"/>
                    <a:pt x="373863" y="1126540"/>
                  </a:cubicBezTo>
                  <a:cubicBezTo>
                    <a:pt x="385744" y="1066918"/>
                    <a:pt x="424411" y="1010321"/>
                    <a:pt x="459406" y="957829"/>
                  </a:cubicBezTo>
                  <a:cubicBezTo>
                    <a:pt x="497642" y="900368"/>
                    <a:pt x="547758" y="850899"/>
                    <a:pt x="587506" y="794518"/>
                  </a:cubicBezTo>
                  <a:cubicBezTo>
                    <a:pt x="607379" y="766220"/>
                    <a:pt x="619909" y="730793"/>
                    <a:pt x="628981" y="696878"/>
                  </a:cubicBezTo>
                  <a:cubicBezTo>
                    <a:pt x="647559" y="628184"/>
                    <a:pt x="661600" y="558193"/>
                    <a:pt x="676938" y="488635"/>
                  </a:cubicBezTo>
                  <a:cubicBezTo>
                    <a:pt x="678018" y="484099"/>
                    <a:pt x="673697" y="478482"/>
                    <a:pt x="671105" y="471138"/>
                  </a:cubicBezTo>
                  <a:cubicBezTo>
                    <a:pt x="627037" y="481075"/>
                    <a:pt x="599819" y="512397"/>
                    <a:pt x="574977" y="544800"/>
                  </a:cubicBezTo>
                  <a:cubicBezTo>
                    <a:pt x="499154" y="643521"/>
                    <a:pt x="429596" y="745914"/>
                    <a:pt x="391792" y="866453"/>
                  </a:cubicBezTo>
                  <a:cubicBezTo>
                    <a:pt x="389848" y="872717"/>
                    <a:pt x="385744" y="878334"/>
                    <a:pt x="378615" y="883086"/>
                  </a:cubicBezTo>
                  <a:cubicBezTo>
                    <a:pt x="376023" y="793222"/>
                    <a:pt x="367814" y="703142"/>
                    <a:pt x="410370" y="620407"/>
                  </a:cubicBezTo>
                  <a:cubicBezTo>
                    <a:pt x="464375" y="515854"/>
                    <a:pt x="461351" y="406980"/>
                    <a:pt x="438236" y="296378"/>
                  </a:cubicBezTo>
                  <a:cubicBezTo>
                    <a:pt x="419227" y="206298"/>
                    <a:pt x="399137" y="116650"/>
                    <a:pt x="378831" y="26786"/>
                  </a:cubicBezTo>
                  <a:cubicBezTo>
                    <a:pt x="377319" y="20306"/>
                    <a:pt x="371487" y="14689"/>
                    <a:pt x="361982" y="0"/>
                  </a:cubicBezTo>
                  <a:cubicBezTo>
                    <a:pt x="346212" y="24842"/>
                    <a:pt x="329579" y="43204"/>
                    <a:pt x="322018" y="64374"/>
                  </a:cubicBezTo>
                  <a:cubicBezTo>
                    <a:pt x="282271" y="172167"/>
                    <a:pt x="246196" y="282769"/>
                    <a:pt x="259157" y="399203"/>
                  </a:cubicBezTo>
                  <a:cubicBezTo>
                    <a:pt x="271470" y="510453"/>
                    <a:pt x="277950" y="624511"/>
                    <a:pt x="331307" y="727336"/>
                  </a:cubicBezTo>
                  <a:cubicBezTo>
                    <a:pt x="350749" y="764924"/>
                    <a:pt x="354853" y="804887"/>
                    <a:pt x="349885" y="847443"/>
                  </a:cubicBezTo>
                  <a:cubicBezTo>
                    <a:pt x="343836" y="899504"/>
                    <a:pt x="343620" y="952212"/>
                    <a:pt x="341028" y="1004705"/>
                  </a:cubicBezTo>
                  <a:cubicBezTo>
                    <a:pt x="337140" y="1005569"/>
                    <a:pt x="333035" y="1006649"/>
                    <a:pt x="329147" y="1007513"/>
                  </a:cubicBezTo>
                  <a:cubicBezTo>
                    <a:pt x="288751" y="785445"/>
                    <a:pt x="202560" y="580443"/>
                    <a:pt x="98870" y="379546"/>
                  </a:cubicBezTo>
                  <a:cubicBezTo>
                    <a:pt x="76837" y="378898"/>
                    <a:pt x="71652" y="400499"/>
                    <a:pt x="70788" y="417565"/>
                  </a:cubicBezTo>
                  <a:cubicBezTo>
                    <a:pt x="67764" y="484963"/>
                    <a:pt x="57611" y="554089"/>
                    <a:pt x="68628" y="619327"/>
                  </a:cubicBezTo>
                  <a:cubicBezTo>
                    <a:pt x="94550" y="772052"/>
                    <a:pt x="146611" y="916569"/>
                    <a:pt x="230858" y="1049205"/>
                  </a:cubicBezTo>
                  <a:cubicBezTo>
                    <a:pt x="270822" y="1112066"/>
                    <a:pt x="304089" y="1180544"/>
                    <a:pt x="330875" y="1250319"/>
                  </a:cubicBezTo>
                  <a:cubicBezTo>
                    <a:pt x="346428" y="1290714"/>
                    <a:pt x="342972" y="1338454"/>
                    <a:pt x="347940" y="1381442"/>
                  </a:cubicBezTo>
                  <a:cubicBezTo>
                    <a:pt x="339948" y="1384250"/>
                    <a:pt x="338436" y="1385115"/>
                    <a:pt x="336708" y="1385330"/>
                  </a:cubicBezTo>
                  <a:cubicBezTo>
                    <a:pt x="335195" y="1385547"/>
                    <a:pt x="332603" y="1385115"/>
                    <a:pt x="331955" y="1384250"/>
                  </a:cubicBezTo>
                  <a:cubicBezTo>
                    <a:pt x="231506" y="1206251"/>
                    <a:pt x="131273" y="1028035"/>
                    <a:pt x="30176" y="847875"/>
                  </a:cubicBezTo>
                  <a:cubicBezTo>
                    <a:pt x="-2226" y="856732"/>
                    <a:pt x="2094" y="883518"/>
                    <a:pt x="798" y="906200"/>
                  </a:cubicBezTo>
                  <a:cubicBezTo>
                    <a:pt x="-4603" y="1011185"/>
                    <a:pt x="17863" y="1111634"/>
                    <a:pt x="54587" y="1209059"/>
                  </a:cubicBezTo>
                  <a:cubicBezTo>
                    <a:pt x="102975" y="1337374"/>
                    <a:pt x="177069" y="1450136"/>
                    <a:pt x="268445" y="1551449"/>
                  </a:cubicBezTo>
                  <a:cubicBezTo>
                    <a:pt x="298472" y="1584716"/>
                    <a:pt x="325042" y="1701798"/>
                    <a:pt x="325042" y="1701798"/>
                  </a:cubicBezTo>
                  <a:cubicBezTo>
                    <a:pt x="325042" y="1701798"/>
                    <a:pt x="434996" y="1730961"/>
                    <a:pt x="465455" y="1758396"/>
                  </a:cubicBezTo>
                  <a:cubicBezTo>
                    <a:pt x="566552" y="1849772"/>
                    <a:pt x="679530" y="1923650"/>
                    <a:pt x="807845" y="1972254"/>
                  </a:cubicBezTo>
                  <a:cubicBezTo>
                    <a:pt x="905486" y="2009194"/>
                    <a:pt x="1005719" y="2031660"/>
                    <a:pt x="1110704" y="2026043"/>
                  </a:cubicBezTo>
                  <a:cubicBezTo>
                    <a:pt x="1133386" y="2024963"/>
                    <a:pt x="1160172" y="2029284"/>
                    <a:pt x="1169029" y="1996665"/>
                  </a:cubicBezTo>
                  <a:cubicBezTo>
                    <a:pt x="989085" y="1895352"/>
                    <a:pt x="810869" y="1795119"/>
                    <a:pt x="632654" y="1694886"/>
                  </a:cubicBezTo>
                  <a:cubicBezTo>
                    <a:pt x="631574" y="1694238"/>
                    <a:pt x="631358" y="1691646"/>
                    <a:pt x="631574" y="1690134"/>
                  </a:cubicBezTo>
                  <a:cubicBezTo>
                    <a:pt x="631790" y="1688405"/>
                    <a:pt x="632654" y="1686893"/>
                    <a:pt x="635462" y="1678901"/>
                  </a:cubicBezTo>
                  <a:cubicBezTo>
                    <a:pt x="678450" y="1683869"/>
                    <a:pt x="725974" y="1680629"/>
                    <a:pt x="766586" y="1695966"/>
                  </a:cubicBezTo>
                  <a:cubicBezTo>
                    <a:pt x="836144" y="1722752"/>
                    <a:pt x="904622" y="1756019"/>
                    <a:pt x="967699" y="1795983"/>
                  </a:cubicBezTo>
                  <a:cubicBezTo>
                    <a:pt x="1100335" y="1880230"/>
                    <a:pt x="1244852" y="1932291"/>
                    <a:pt x="1397577" y="1958213"/>
                  </a:cubicBezTo>
                  <a:cubicBezTo>
                    <a:pt x="1462815" y="1969230"/>
                    <a:pt x="1532157" y="1959293"/>
                    <a:pt x="1599339" y="1956053"/>
                  </a:cubicBezTo>
                  <a:cubicBezTo>
                    <a:pt x="1616405" y="1955189"/>
                    <a:pt x="1638007" y="1950004"/>
                    <a:pt x="1637359" y="1927971"/>
                  </a:cubicBezTo>
                  <a:cubicBezTo>
                    <a:pt x="1436461" y="1824281"/>
                    <a:pt x="1231459" y="1738090"/>
                    <a:pt x="1009175" y="1697478"/>
                  </a:cubicBezTo>
                  <a:cubicBezTo>
                    <a:pt x="1010039" y="1693590"/>
                    <a:pt x="1011119" y="1689485"/>
                    <a:pt x="1011983" y="1685597"/>
                  </a:cubicBezTo>
                  <a:cubicBezTo>
                    <a:pt x="1064476" y="1683005"/>
                    <a:pt x="1117185" y="1682789"/>
                    <a:pt x="1169029" y="1676740"/>
                  </a:cubicBezTo>
                  <a:cubicBezTo>
                    <a:pt x="1211585" y="1671772"/>
                    <a:pt x="1251548" y="1675876"/>
                    <a:pt x="1289136" y="1695318"/>
                  </a:cubicBezTo>
                  <a:cubicBezTo>
                    <a:pt x="1392177" y="1748675"/>
                    <a:pt x="1506019" y="1755155"/>
                    <a:pt x="1617269" y="1767468"/>
                  </a:cubicBezTo>
                  <a:cubicBezTo>
                    <a:pt x="1733703" y="1780429"/>
                    <a:pt x="1844305" y="1744570"/>
                    <a:pt x="1952746" y="1705471"/>
                  </a:cubicBezTo>
                  <a:cubicBezTo>
                    <a:pt x="1974132" y="1697694"/>
                    <a:pt x="1992278" y="1681277"/>
                    <a:pt x="2017120" y="1665507"/>
                  </a:cubicBezTo>
                  <a:cubicBezTo>
                    <a:pt x="2003295" y="1656434"/>
                    <a:pt x="1997678" y="1650602"/>
                    <a:pt x="1991198" y="1649090"/>
                  </a:cubicBezTo>
                  <a:close/>
                  <a:moveTo>
                    <a:pt x="664408" y="974462"/>
                  </a:moveTo>
                  <a:cubicBezTo>
                    <a:pt x="626173" y="1181409"/>
                    <a:pt x="542358" y="1362865"/>
                    <a:pt x="375807" y="1507165"/>
                  </a:cubicBezTo>
                  <a:cubicBezTo>
                    <a:pt x="402377" y="1286826"/>
                    <a:pt x="505418" y="1115523"/>
                    <a:pt x="664408" y="974462"/>
                  </a:cubicBezTo>
                  <a:close/>
                  <a:moveTo>
                    <a:pt x="642591" y="519742"/>
                  </a:moveTo>
                  <a:cubicBezTo>
                    <a:pt x="638702" y="546744"/>
                    <a:pt x="636110" y="572667"/>
                    <a:pt x="631358" y="598157"/>
                  </a:cubicBezTo>
                  <a:cubicBezTo>
                    <a:pt x="613212" y="697310"/>
                    <a:pt x="581457" y="789982"/>
                    <a:pt x="510603" y="866021"/>
                  </a:cubicBezTo>
                  <a:cubicBezTo>
                    <a:pt x="465023" y="915057"/>
                    <a:pt x="423331" y="967766"/>
                    <a:pt x="377751" y="1021122"/>
                  </a:cubicBezTo>
                  <a:cubicBezTo>
                    <a:pt x="379479" y="894751"/>
                    <a:pt x="555751" y="561218"/>
                    <a:pt x="642591" y="519742"/>
                  </a:cubicBezTo>
                  <a:close/>
                  <a:moveTo>
                    <a:pt x="319642" y="1161751"/>
                  </a:moveTo>
                  <a:cubicBezTo>
                    <a:pt x="301712" y="1129996"/>
                    <a:pt x="286591" y="1096081"/>
                    <a:pt x="265421" y="1066486"/>
                  </a:cubicBezTo>
                  <a:cubicBezTo>
                    <a:pt x="171885" y="935579"/>
                    <a:pt x="123713" y="786526"/>
                    <a:pt x="89366" y="631856"/>
                  </a:cubicBezTo>
                  <a:cubicBezTo>
                    <a:pt x="75540" y="569426"/>
                    <a:pt x="82885" y="508293"/>
                    <a:pt x="98006" y="446728"/>
                  </a:cubicBezTo>
                  <a:cubicBezTo>
                    <a:pt x="225458" y="668147"/>
                    <a:pt x="299336" y="905552"/>
                    <a:pt x="331739" y="1156134"/>
                  </a:cubicBezTo>
                  <a:cubicBezTo>
                    <a:pt x="327635" y="1158079"/>
                    <a:pt x="323530" y="1160023"/>
                    <a:pt x="319642" y="1161751"/>
                  </a:cubicBezTo>
                  <a:close/>
                  <a:moveTo>
                    <a:pt x="329363" y="1583852"/>
                  </a:moveTo>
                  <a:cubicBezTo>
                    <a:pt x="160220" y="1435015"/>
                    <a:pt x="1878" y="1129780"/>
                    <a:pt x="27800" y="904904"/>
                  </a:cubicBezTo>
                  <a:cubicBezTo>
                    <a:pt x="36873" y="913113"/>
                    <a:pt x="41841" y="915921"/>
                    <a:pt x="44434" y="920241"/>
                  </a:cubicBezTo>
                  <a:cubicBezTo>
                    <a:pt x="109023" y="1030195"/>
                    <a:pt x="174909" y="1139069"/>
                    <a:pt x="236907" y="1250535"/>
                  </a:cubicBezTo>
                  <a:cubicBezTo>
                    <a:pt x="268661" y="1307780"/>
                    <a:pt x="294800" y="1368481"/>
                    <a:pt x="320506" y="1428750"/>
                  </a:cubicBezTo>
                  <a:cubicBezTo>
                    <a:pt x="341460" y="1477787"/>
                    <a:pt x="336492" y="1529199"/>
                    <a:pt x="329363" y="1583852"/>
                  </a:cubicBezTo>
                  <a:close/>
                  <a:moveTo>
                    <a:pt x="346428" y="706598"/>
                  </a:moveTo>
                  <a:cubicBezTo>
                    <a:pt x="269526" y="486907"/>
                    <a:pt x="253540" y="276072"/>
                    <a:pt x="350965" y="60485"/>
                  </a:cubicBezTo>
                  <a:cubicBezTo>
                    <a:pt x="358525" y="68694"/>
                    <a:pt x="362414" y="71070"/>
                    <a:pt x="363278" y="74095"/>
                  </a:cubicBezTo>
                  <a:cubicBezTo>
                    <a:pt x="381856" y="148405"/>
                    <a:pt x="402593" y="222500"/>
                    <a:pt x="417931" y="297674"/>
                  </a:cubicBezTo>
                  <a:cubicBezTo>
                    <a:pt x="449686" y="453424"/>
                    <a:pt x="431108" y="557761"/>
                    <a:pt x="346428" y="706598"/>
                  </a:cubicBezTo>
                  <a:close/>
                  <a:moveTo>
                    <a:pt x="766802" y="1790582"/>
                  </a:moveTo>
                  <a:cubicBezTo>
                    <a:pt x="878051" y="1852580"/>
                    <a:pt x="987141" y="1918466"/>
                    <a:pt x="1097095" y="1983055"/>
                  </a:cubicBezTo>
                  <a:cubicBezTo>
                    <a:pt x="1101415" y="1985648"/>
                    <a:pt x="1104223" y="1990616"/>
                    <a:pt x="1112432" y="1999689"/>
                  </a:cubicBezTo>
                  <a:cubicBezTo>
                    <a:pt x="887556" y="2025179"/>
                    <a:pt x="582321" y="1867053"/>
                    <a:pt x="433484" y="1697910"/>
                  </a:cubicBezTo>
                  <a:cubicBezTo>
                    <a:pt x="488137" y="1690782"/>
                    <a:pt x="539549" y="1685813"/>
                    <a:pt x="588802" y="1706767"/>
                  </a:cubicBezTo>
                  <a:cubicBezTo>
                    <a:pt x="649071" y="1732689"/>
                    <a:pt x="709772" y="1758612"/>
                    <a:pt x="766802" y="1790582"/>
                  </a:cubicBezTo>
                  <a:close/>
                  <a:moveTo>
                    <a:pt x="509955" y="1651466"/>
                  </a:moveTo>
                  <a:cubicBezTo>
                    <a:pt x="654256" y="1484915"/>
                    <a:pt x="835928" y="1401100"/>
                    <a:pt x="1042658" y="1362865"/>
                  </a:cubicBezTo>
                  <a:cubicBezTo>
                    <a:pt x="901813" y="1521855"/>
                    <a:pt x="730510" y="1624896"/>
                    <a:pt x="509955" y="1651466"/>
                  </a:cubicBezTo>
                  <a:close/>
                  <a:moveTo>
                    <a:pt x="1570609" y="1929267"/>
                  </a:moveTo>
                  <a:cubicBezTo>
                    <a:pt x="1509043" y="1944172"/>
                    <a:pt x="1447910" y="1951733"/>
                    <a:pt x="1385480" y="1937907"/>
                  </a:cubicBezTo>
                  <a:cubicBezTo>
                    <a:pt x="1230811" y="1903560"/>
                    <a:pt x="1081757" y="1855388"/>
                    <a:pt x="950850" y="1761852"/>
                  </a:cubicBezTo>
                  <a:cubicBezTo>
                    <a:pt x="921255" y="1740682"/>
                    <a:pt x="887556" y="1725561"/>
                    <a:pt x="855585" y="1707631"/>
                  </a:cubicBezTo>
                  <a:cubicBezTo>
                    <a:pt x="857530" y="1703527"/>
                    <a:pt x="859258" y="1699638"/>
                    <a:pt x="861202" y="1695534"/>
                  </a:cubicBezTo>
                  <a:cubicBezTo>
                    <a:pt x="1111784" y="1728153"/>
                    <a:pt x="1349189" y="1801815"/>
                    <a:pt x="1570609" y="1929267"/>
                  </a:cubicBezTo>
                  <a:close/>
                  <a:moveTo>
                    <a:pt x="996214" y="1649090"/>
                  </a:moveTo>
                  <a:cubicBezTo>
                    <a:pt x="1049787" y="1603510"/>
                    <a:pt x="1102279" y="1561818"/>
                    <a:pt x="1151316" y="1516238"/>
                  </a:cubicBezTo>
                  <a:cubicBezTo>
                    <a:pt x="1227570" y="1445600"/>
                    <a:pt x="1320027" y="1413629"/>
                    <a:pt x="1419179" y="1395483"/>
                  </a:cubicBezTo>
                  <a:cubicBezTo>
                    <a:pt x="1444669" y="1390731"/>
                    <a:pt x="1470592" y="1388139"/>
                    <a:pt x="1497594" y="1384250"/>
                  </a:cubicBezTo>
                  <a:cubicBezTo>
                    <a:pt x="1456335" y="1471522"/>
                    <a:pt x="1122585" y="1647794"/>
                    <a:pt x="996214" y="1649090"/>
                  </a:cubicBezTo>
                  <a:close/>
                  <a:moveTo>
                    <a:pt x="1310954" y="1680845"/>
                  </a:moveTo>
                  <a:cubicBezTo>
                    <a:pt x="1459575" y="1596165"/>
                    <a:pt x="1564128" y="1577587"/>
                    <a:pt x="1720094" y="1609342"/>
                  </a:cubicBezTo>
                  <a:cubicBezTo>
                    <a:pt x="1795269" y="1624680"/>
                    <a:pt x="1869147" y="1645418"/>
                    <a:pt x="1943674" y="1663995"/>
                  </a:cubicBezTo>
                  <a:cubicBezTo>
                    <a:pt x="1946914" y="1664859"/>
                    <a:pt x="1949290" y="1668748"/>
                    <a:pt x="1957283" y="1676308"/>
                  </a:cubicBezTo>
                  <a:cubicBezTo>
                    <a:pt x="1741480" y="1773733"/>
                    <a:pt x="1530429" y="1757747"/>
                    <a:pt x="1310954" y="1680845"/>
                  </a:cubicBezTo>
                  <a:close/>
                </a:path>
              </a:pathLst>
            </a:custGeom>
            <a:grpFill/>
            <a:ln w="21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图形 12">
              <a:extLst>
                <a:ext uri="{FF2B5EF4-FFF2-40B4-BE49-F238E27FC236}">
                  <a16:creationId xmlns:a16="http://schemas.microsoft.com/office/drawing/2014/main" id="{EC5D9CC9-185C-6FBC-8063-5F804B21637F}"/>
                </a:ext>
              </a:extLst>
            </p:cNvPr>
            <p:cNvSpPr/>
            <p:nvPr/>
          </p:nvSpPr>
          <p:spPr>
            <a:xfrm rot="5400000">
              <a:off x="213624" y="228748"/>
              <a:ext cx="1078194" cy="1083421"/>
            </a:xfrm>
            <a:custGeom>
              <a:avLst/>
              <a:gdLst>
                <a:gd name="connsiteX0" fmla="*/ 1991198 w 2017120"/>
                <a:gd name="connsiteY0" fmla="*/ 1649090 h 2026899"/>
                <a:gd name="connsiteX1" fmla="*/ 1721606 w 2017120"/>
                <a:gd name="connsiteY1" fmla="*/ 1589685 h 2026899"/>
                <a:gd name="connsiteX2" fmla="*/ 1397577 w 2017120"/>
                <a:gd name="connsiteY2" fmla="*/ 1617551 h 2026899"/>
                <a:gd name="connsiteX3" fmla="*/ 1134898 w 2017120"/>
                <a:gd name="connsiteY3" fmla="*/ 1649306 h 2026899"/>
                <a:gd name="connsiteX4" fmla="*/ 1151532 w 2017120"/>
                <a:gd name="connsiteY4" fmla="*/ 1636129 h 2026899"/>
                <a:gd name="connsiteX5" fmla="*/ 1473184 w 2017120"/>
                <a:gd name="connsiteY5" fmla="*/ 1452945 h 2026899"/>
                <a:gd name="connsiteX6" fmla="*/ 1546847 w 2017120"/>
                <a:gd name="connsiteY6" fmla="*/ 1356816 h 2026899"/>
                <a:gd name="connsiteX7" fmla="*/ 1529349 w 2017120"/>
                <a:gd name="connsiteY7" fmla="*/ 1350984 h 2026899"/>
                <a:gd name="connsiteX8" fmla="*/ 1321107 w 2017120"/>
                <a:gd name="connsiteY8" fmla="*/ 1398940 h 2026899"/>
                <a:gd name="connsiteX9" fmla="*/ 1223466 w 2017120"/>
                <a:gd name="connsiteY9" fmla="*/ 1440415 h 2026899"/>
                <a:gd name="connsiteX10" fmla="*/ 1060155 w 2017120"/>
                <a:gd name="connsiteY10" fmla="*/ 1568515 h 2026899"/>
                <a:gd name="connsiteX11" fmla="*/ 891445 w 2017120"/>
                <a:gd name="connsiteY11" fmla="*/ 1654058 h 2026899"/>
                <a:gd name="connsiteX12" fmla="*/ 663112 w 2017120"/>
                <a:gd name="connsiteY12" fmla="*/ 1656003 h 2026899"/>
                <a:gd name="connsiteX13" fmla="*/ 670457 w 2017120"/>
                <a:gd name="connsiteY13" fmla="*/ 1647578 h 2026899"/>
                <a:gd name="connsiteX14" fmla="*/ 722302 w 2017120"/>
                <a:gd name="connsiteY14" fmla="*/ 1625760 h 2026899"/>
                <a:gd name="connsiteX15" fmla="*/ 1049355 w 2017120"/>
                <a:gd name="connsiteY15" fmla="*/ 1401316 h 2026899"/>
                <a:gd name="connsiteX16" fmla="*/ 1084566 w 2017120"/>
                <a:gd name="connsiteY16" fmla="*/ 1318365 h 2026899"/>
                <a:gd name="connsiteX17" fmla="*/ 1032721 w 2017120"/>
                <a:gd name="connsiteY17" fmla="*/ 1329166 h 2026899"/>
                <a:gd name="connsiteX18" fmla="*/ 818430 w 2017120"/>
                <a:gd name="connsiteY18" fmla="*/ 1399372 h 2026899"/>
                <a:gd name="connsiteX19" fmla="*/ 584913 w 2017120"/>
                <a:gd name="connsiteY19" fmla="*/ 1543889 h 2026899"/>
                <a:gd name="connsiteX20" fmla="*/ 365870 w 2017120"/>
                <a:gd name="connsiteY20" fmla="*/ 1661403 h 2026899"/>
                <a:gd name="connsiteX21" fmla="*/ 484033 w 2017120"/>
                <a:gd name="connsiteY21" fmla="*/ 1433071 h 2026899"/>
                <a:gd name="connsiteX22" fmla="*/ 628549 w 2017120"/>
                <a:gd name="connsiteY22" fmla="*/ 1199554 h 2026899"/>
                <a:gd name="connsiteX23" fmla="*/ 698756 w 2017120"/>
                <a:gd name="connsiteY23" fmla="*/ 985263 h 2026899"/>
                <a:gd name="connsiteX24" fmla="*/ 709556 w 2017120"/>
                <a:gd name="connsiteY24" fmla="*/ 933419 h 2026899"/>
                <a:gd name="connsiteX25" fmla="*/ 626605 w 2017120"/>
                <a:gd name="connsiteY25" fmla="*/ 968630 h 2026899"/>
                <a:gd name="connsiteX26" fmla="*/ 402161 w 2017120"/>
                <a:gd name="connsiteY26" fmla="*/ 1295683 h 2026899"/>
                <a:gd name="connsiteX27" fmla="*/ 380343 w 2017120"/>
                <a:gd name="connsiteY27" fmla="*/ 1347527 h 2026899"/>
                <a:gd name="connsiteX28" fmla="*/ 371919 w 2017120"/>
                <a:gd name="connsiteY28" fmla="*/ 1354872 h 2026899"/>
                <a:gd name="connsiteX29" fmla="*/ 373863 w 2017120"/>
                <a:gd name="connsiteY29" fmla="*/ 1126540 h 2026899"/>
                <a:gd name="connsiteX30" fmla="*/ 459406 w 2017120"/>
                <a:gd name="connsiteY30" fmla="*/ 957829 h 2026899"/>
                <a:gd name="connsiteX31" fmla="*/ 587506 w 2017120"/>
                <a:gd name="connsiteY31" fmla="*/ 794518 h 2026899"/>
                <a:gd name="connsiteX32" fmla="*/ 628981 w 2017120"/>
                <a:gd name="connsiteY32" fmla="*/ 696878 h 2026899"/>
                <a:gd name="connsiteX33" fmla="*/ 676938 w 2017120"/>
                <a:gd name="connsiteY33" fmla="*/ 488635 h 2026899"/>
                <a:gd name="connsiteX34" fmla="*/ 671105 w 2017120"/>
                <a:gd name="connsiteY34" fmla="*/ 471138 h 2026899"/>
                <a:gd name="connsiteX35" fmla="*/ 574977 w 2017120"/>
                <a:gd name="connsiteY35" fmla="*/ 544800 h 2026899"/>
                <a:gd name="connsiteX36" fmla="*/ 391792 w 2017120"/>
                <a:gd name="connsiteY36" fmla="*/ 866453 h 2026899"/>
                <a:gd name="connsiteX37" fmla="*/ 378615 w 2017120"/>
                <a:gd name="connsiteY37" fmla="*/ 883086 h 2026899"/>
                <a:gd name="connsiteX38" fmla="*/ 410370 w 2017120"/>
                <a:gd name="connsiteY38" fmla="*/ 620407 h 2026899"/>
                <a:gd name="connsiteX39" fmla="*/ 438236 w 2017120"/>
                <a:gd name="connsiteY39" fmla="*/ 296378 h 2026899"/>
                <a:gd name="connsiteX40" fmla="*/ 378831 w 2017120"/>
                <a:gd name="connsiteY40" fmla="*/ 26786 h 2026899"/>
                <a:gd name="connsiteX41" fmla="*/ 361982 w 2017120"/>
                <a:gd name="connsiteY41" fmla="*/ 0 h 2026899"/>
                <a:gd name="connsiteX42" fmla="*/ 322018 w 2017120"/>
                <a:gd name="connsiteY42" fmla="*/ 64374 h 2026899"/>
                <a:gd name="connsiteX43" fmla="*/ 259157 w 2017120"/>
                <a:gd name="connsiteY43" fmla="*/ 399203 h 2026899"/>
                <a:gd name="connsiteX44" fmla="*/ 331307 w 2017120"/>
                <a:gd name="connsiteY44" fmla="*/ 727336 h 2026899"/>
                <a:gd name="connsiteX45" fmla="*/ 349885 w 2017120"/>
                <a:gd name="connsiteY45" fmla="*/ 847443 h 2026899"/>
                <a:gd name="connsiteX46" fmla="*/ 341028 w 2017120"/>
                <a:gd name="connsiteY46" fmla="*/ 1004705 h 2026899"/>
                <a:gd name="connsiteX47" fmla="*/ 329147 w 2017120"/>
                <a:gd name="connsiteY47" fmla="*/ 1007513 h 2026899"/>
                <a:gd name="connsiteX48" fmla="*/ 98870 w 2017120"/>
                <a:gd name="connsiteY48" fmla="*/ 379546 h 2026899"/>
                <a:gd name="connsiteX49" fmla="*/ 70788 w 2017120"/>
                <a:gd name="connsiteY49" fmla="*/ 417565 h 2026899"/>
                <a:gd name="connsiteX50" fmla="*/ 68628 w 2017120"/>
                <a:gd name="connsiteY50" fmla="*/ 619327 h 2026899"/>
                <a:gd name="connsiteX51" fmla="*/ 230858 w 2017120"/>
                <a:gd name="connsiteY51" fmla="*/ 1049205 h 2026899"/>
                <a:gd name="connsiteX52" fmla="*/ 330875 w 2017120"/>
                <a:gd name="connsiteY52" fmla="*/ 1250319 h 2026899"/>
                <a:gd name="connsiteX53" fmla="*/ 347940 w 2017120"/>
                <a:gd name="connsiteY53" fmla="*/ 1381442 h 2026899"/>
                <a:gd name="connsiteX54" fmla="*/ 336708 w 2017120"/>
                <a:gd name="connsiteY54" fmla="*/ 1385330 h 2026899"/>
                <a:gd name="connsiteX55" fmla="*/ 331955 w 2017120"/>
                <a:gd name="connsiteY55" fmla="*/ 1384250 h 2026899"/>
                <a:gd name="connsiteX56" fmla="*/ 30176 w 2017120"/>
                <a:gd name="connsiteY56" fmla="*/ 847875 h 2026899"/>
                <a:gd name="connsiteX57" fmla="*/ 798 w 2017120"/>
                <a:gd name="connsiteY57" fmla="*/ 906200 h 2026899"/>
                <a:gd name="connsiteX58" fmla="*/ 54587 w 2017120"/>
                <a:gd name="connsiteY58" fmla="*/ 1209059 h 2026899"/>
                <a:gd name="connsiteX59" fmla="*/ 268445 w 2017120"/>
                <a:gd name="connsiteY59" fmla="*/ 1551449 h 2026899"/>
                <a:gd name="connsiteX60" fmla="*/ 325042 w 2017120"/>
                <a:gd name="connsiteY60" fmla="*/ 1701798 h 2026899"/>
                <a:gd name="connsiteX61" fmla="*/ 465455 w 2017120"/>
                <a:gd name="connsiteY61" fmla="*/ 1758396 h 2026899"/>
                <a:gd name="connsiteX62" fmla="*/ 807845 w 2017120"/>
                <a:gd name="connsiteY62" fmla="*/ 1972254 h 2026899"/>
                <a:gd name="connsiteX63" fmla="*/ 1110704 w 2017120"/>
                <a:gd name="connsiteY63" fmla="*/ 2026043 h 2026899"/>
                <a:gd name="connsiteX64" fmla="*/ 1169029 w 2017120"/>
                <a:gd name="connsiteY64" fmla="*/ 1996665 h 2026899"/>
                <a:gd name="connsiteX65" fmla="*/ 632654 w 2017120"/>
                <a:gd name="connsiteY65" fmla="*/ 1694886 h 2026899"/>
                <a:gd name="connsiteX66" fmla="*/ 631574 w 2017120"/>
                <a:gd name="connsiteY66" fmla="*/ 1690134 h 2026899"/>
                <a:gd name="connsiteX67" fmla="*/ 635462 w 2017120"/>
                <a:gd name="connsiteY67" fmla="*/ 1678901 h 2026899"/>
                <a:gd name="connsiteX68" fmla="*/ 766586 w 2017120"/>
                <a:gd name="connsiteY68" fmla="*/ 1695966 h 2026899"/>
                <a:gd name="connsiteX69" fmla="*/ 967699 w 2017120"/>
                <a:gd name="connsiteY69" fmla="*/ 1795983 h 2026899"/>
                <a:gd name="connsiteX70" fmla="*/ 1397577 w 2017120"/>
                <a:gd name="connsiteY70" fmla="*/ 1958213 h 2026899"/>
                <a:gd name="connsiteX71" fmla="*/ 1599339 w 2017120"/>
                <a:gd name="connsiteY71" fmla="*/ 1956053 h 2026899"/>
                <a:gd name="connsiteX72" fmla="*/ 1637359 w 2017120"/>
                <a:gd name="connsiteY72" fmla="*/ 1927971 h 2026899"/>
                <a:gd name="connsiteX73" fmla="*/ 1009175 w 2017120"/>
                <a:gd name="connsiteY73" fmla="*/ 1697478 h 2026899"/>
                <a:gd name="connsiteX74" fmla="*/ 1011983 w 2017120"/>
                <a:gd name="connsiteY74" fmla="*/ 1685597 h 2026899"/>
                <a:gd name="connsiteX75" fmla="*/ 1169029 w 2017120"/>
                <a:gd name="connsiteY75" fmla="*/ 1676740 h 2026899"/>
                <a:gd name="connsiteX76" fmla="*/ 1289136 w 2017120"/>
                <a:gd name="connsiteY76" fmla="*/ 1695318 h 2026899"/>
                <a:gd name="connsiteX77" fmla="*/ 1617269 w 2017120"/>
                <a:gd name="connsiteY77" fmla="*/ 1767468 h 2026899"/>
                <a:gd name="connsiteX78" fmla="*/ 1952746 w 2017120"/>
                <a:gd name="connsiteY78" fmla="*/ 1705471 h 2026899"/>
                <a:gd name="connsiteX79" fmla="*/ 2017120 w 2017120"/>
                <a:gd name="connsiteY79" fmla="*/ 1665507 h 2026899"/>
                <a:gd name="connsiteX80" fmla="*/ 1991198 w 2017120"/>
                <a:gd name="connsiteY80" fmla="*/ 1649090 h 2026899"/>
                <a:gd name="connsiteX81" fmla="*/ 664408 w 2017120"/>
                <a:gd name="connsiteY81" fmla="*/ 974462 h 2026899"/>
                <a:gd name="connsiteX82" fmla="*/ 375807 w 2017120"/>
                <a:gd name="connsiteY82" fmla="*/ 1507165 h 2026899"/>
                <a:gd name="connsiteX83" fmla="*/ 664408 w 2017120"/>
                <a:gd name="connsiteY83" fmla="*/ 974462 h 2026899"/>
                <a:gd name="connsiteX84" fmla="*/ 642591 w 2017120"/>
                <a:gd name="connsiteY84" fmla="*/ 519742 h 2026899"/>
                <a:gd name="connsiteX85" fmla="*/ 631358 w 2017120"/>
                <a:gd name="connsiteY85" fmla="*/ 598157 h 2026899"/>
                <a:gd name="connsiteX86" fmla="*/ 510603 w 2017120"/>
                <a:gd name="connsiteY86" fmla="*/ 866021 h 2026899"/>
                <a:gd name="connsiteX87" fmla="*/ 377751 w 2017120"/>
                <a:gd name="connsiteY87" fmla="*/ 1021122 h 2026899"/>
                <a:gd name="connsiteX88" fmla="*/ 642591 w 2017120"/>
                <a:gd name="connsiteY88" fmla="*/ 519742 h 2026899"/>
                <a:gd name="connsiteX89" fmla="*/ 319642 w 2017120"/>
                <a:gd name="connsiteY89" fmla="*/ 1161751 h 2026899"/>
                <a:gd name="connsiteX90" fmla="*/ 265421 w 2017120"/>
                <a:gd name="connsiteY90" fmla="*/ 1066486 h 2026899"/>
                <a:gd name="connsiteX91" fmla="*/ 89366 w 2017120"/>
                <a:gd name="connsiteY91" fmla="*/ 631856 h 2026899"/>
                <a:gd name="connsiteX92" fmla="*/ 98006 w 2017120"/>
                <a:gd name="connsiteY92" fmla="*/ 446728 h 2026899"/>
                <a:gd name="connsiteX93" fmla="*/ 331739 w 2017120"/>
                <a:gd name="connsiteY93" fmla="*/ 1156134 h 2026899"/>
                <a:gd name="connsiteX94" fmla="*/ 319642 w 2017120"/>
                <a:gd name="connsiteY94" fmla="*/ 1161751 h 2026899"/>
                <a:gd name="connsiteX95" fmla="*/ 329363 w 2017120"/>
                <a:gd name="connsiteY95" fmla="*/ 1583852 h 2026899"/>
                <a:gd name="connsiteX96" fmla="*/ 27800 w 2017120"/>
                <a:gd name="connsiteY96" fmla="*/ 904904 h 2026899"/>
                <a:gd name="connsiteX97" fmla="*/ 44434 w 2017120"/>
                <a:gd name="connsiteY97" fmla="*/ 920241 h 2026899"/>
                <a:gd name="connsiteX98" fmla="*/ 236907 w 2017120"/>
                <a:gd name="connsiteY98" fmla="*/ 1250535 h 2026899"/>
                <a:gd name="connsiteX99" fmla="*/ 320506 w 2017120"/>
                <a:gd name="connsiteY99" fmla="*/ 1428750 h 2026899"/>
                <a:gd name="connsiteX100" fmla="*/ 329363 w 2017120"/>
                <a:gd name="connsiteY100" fmla="*/ 1583852 h 2026899"/>
                <a:gd name="connsiteX101" fmla="*/ 346428 w 2017120"/>
                <a:gd name="connsiteY101" fmla="*/ 706598 h 2026899"/>
                <a:gd name="connsiteX102" fmla="*/ 350965 w 2017120"/>
                <a:gd name="connsiteY102" fmla="*/ 60485 h 2026899"/>
                <a:gd name="connsiteX103" fmla="*/ 363278 w 2017120"/>
                <a:gd name="connsiteY103" fmla="*/ 74095 h 2026899"/>
                <a:gd name="connsiteX104" fmla="*/ 417931 w 2017120"/>
                <a:gd name="connsiteY104" fmla="*/ 297674 h 2026899"/>
                <a:gd name="connsiteX105" fmla="*/ 346428 w 2017120"/>
                <a:gd name="connsiteY105" fmla="*/ 706598 h 2026899"/>
                <a:gd name="connsiteX106" fmla="*/ 766802 w 2017120"/>
                <a:gd name="connsiteY106" fmla="*/ 1790582 h 2026899"/>
                <a:gd name="connsiteX107" fmla="*/ 1097095 w 2017120"/>
                <a:gd name="connsiteY107" fmla="*/ 1983055 h 2026899"/>
                <a:gd name="connsiteX108" fmla="*/ 1112432 w 2017120"/>
                <a:gd name="connsiteY108" fmla="*/ 1999689 h 2026899"/>
                <a:gd name="connsiteX109" fmla="*/ 433484 w 2017120"/>
                <a:gd name="connsiteY109" fmla="*/ 1697910 h 2026899"/>
                <a:gd name="connsiteX110" fmla="*/ 588802 w 2017120"/>
                <a:gd name="connsiteY110" fmla="*/ 1706767 h 2026899"/>
                <a:gd name="connsiteX111" fmla="*/ 766802 w 2017120"/>
                <a:gd name="connsiteY111" fmla="*/ 1790582 h 2026899"/>
                <a:gd name="connsiteX112" fmla="*/ 509955 w 2017120"/>
                <a:gd name="connsiteY112" fmla="*/ 1651466 h 2026899"/>
                <a:gd name="connsiteX113" fmla="*/ 1042658 w 2017120"/>
                <a:gd name="connsiteY113" fmla="*/ 1362865 h 2026899"/>
                <a:gd name="connsiteX114" fmla="*/ 509955 w 2017120"/>
                <a:gd name="connsiteY114" fmla="*/ 1651466 h 2026899"/>
                <a:gd name="connsiteX115" fmla="*/ 1570609 w 2017120"/>
                <a:gd name="connsiteY115" fmla="*/ 1929267 h 2026899"/>
                <a:gd name="connsiteX116" fmla="*/ 1385480 w 2017120"/>
                <a:gd name="connsiteY116" fmla="*/ 1937907 h 2026899"/>
                <a:gd name="connsiteX117" fmla="*/ 950850 w 2017120"/>
                <a:gd name="connsiteY117" fmla="*/ 1761852 h 2026899"/>
                <a:gd name="connsiteX118" fmla="*/ 855585 w 2017120"/>
                <a:gd name="connsiteY118" fmla="*/ 1707631 h 2026899"/>
                <a:gd name="connsiteX119" fmla="*/ 861202 w 2017120"/>
                <a:gd name="connsiteY119" fmla="*/ 1695534 h 2026899"/>
                <a:gd name="connsiteX120" fmla="*/ 1570609 w 2017120"/>
                <a:gd name="connsiteY120" fmla="*/ 1929267 h 2026899"/>
                <a:gd name="connsiteX121" fmla="*/ 996214 w 2017120"/>
                <a:gd name="connsiteY121" fmla="*/ 1649090 h 2026899"/>
                <a:gd name="connsiteX122" fmla="*/ 1151316 w 2017120"/>
                <a:gd name="connsiteY122" fmla="*/ 1516238 h 2026899"/>
                <a:gd name="connsiteX123" fmla="*/ 1419179 w 2017120"/>
                <a:gd name="connsiteY123" fmla="*/ 1395483 h 2026899"/>
                <a:gd name="connsiteX124" fmla="*/ 1497594 w 2017120"/>
                <a:gd name="connsiteY124" fmla="*/ 1384250 h 2026899"/>
                <a:gd name="connsiteX125" fmla="*/ 996214 w 2017120"/>
                <a:gd name="connsiteY125" fmla="*/ 1649090 h 2026899"/>
                <a:gd name="connsiteX126" fmla="*/ 1310954 w 2017120"/>
                <a:gd name="connsiteY126" fmla="*/ 1680845 h 2026899"/>
                <a:gd name="connsiteX127" fmla="*/ 1720094 w 2017120"/>
                <a:gd name="connsiteY127" fmla="*/ 1609342 h 2026899"/>
                <a:gd name="connsiteX128" fmla="*/ 1943674 w 2017120"/>
                <a:gd name="connsiteY128" fmla="*/ 1663995 h 2026899"/>
                <a:gd name="connsiteX129" fmla="*/ 1957283 w 2017120"/>
                <a:gd name="connsiteY129" fmla="*/ 1676308 h 2026899"/>
                <a:gd name="connsiteX130" fmla="*/ 1310954 w 2017120"/>
                <a:gd name="connsiteY130" fmla="*/ 1680845 h 2026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</a:cxnLst>
              <a:rect l="l" t="t" r="r" b="b"/>
              <a:pathLst>
                <a:path w="2017120" h="2026899">
                  <a:moveTo>
                    <a:pt x="1991198" y="1649090"/>
                  </a:moveTo>
                  <a:cubicBezTo>
                    <a:pt x="1901550" y="1628784"/>
                    <a:pt x="1811686" y="1608694"/>
                    <a:pt x="1721606" y="1589685"/>
                  </a:cubicBezTo>
                  <a:cubicBezTo>
                    <a:pt x="1611004" y="1566355"/>
                    <a:pt x="1502347" y="1563546"/>
                    <a:pt x="1397577" y="1617551"/>
                  </a:cubicBezTo>
                  <a:cubicBezTo>
                    <a:pt x="1314626" y="1660323"/>
                    <a:pt x="1224546" y="1652114"/>
                    <a:pt x="1134898" y="1649306"/>
                  </a:cubicBezTo>
                  <a:cubicBezTo>
                    <a:pt x="1139435" y="1642177"/>
                    <a:pt x="1145267" y="1638073"/>
                    <a:pt x="1151532" y="1636129"/>
                  </a:cubicBezTo>
                  <a:cubicBezTo>
                    <a:pt x="1271854" y="1598325"/>
                    <a:pt x="1374463" y="1528767"/>
                    <a:pt x="1473184" y="1452945"/>
                  </a:cubicBezTo>
                  <a:cubicBezTo>
                    <a:pt x="1505587" y="1428102"/>
                    <a:pt x="1536694" y="1400884"/>
                    <a:pt x="1546847" y="1356816"/>
                  </a:cubicBezTo>
                  <a:cubicBezTo>
                    <a:pt x="1539286" y="1354224"/>
                    <a:pt x="1533669" y="1349903"/>
                    <a:pt x="1529349" y="1350984"/>
                  </a:cubicBezTo>
                  <a:cubicBezTo>
                    <a:pt x="1459791" y="1366321"/>
                    <a:pt x="1389801" y="1380362"/>
                    <a:pt x="1321107" y="1398940"/>
                  </a:cubicBezTo>
                  <a:cubicBezTo>
                    <a:pt x="1287192" y="1408013"/>
                    <a:pt x="1251764" y="1420542"/>
                    <a:pt x="1223466" y="1440415"/>
                  </a:cubicBezTo>
                  <a:cubicBezTo>
                    <a:pt x="1166869" y="1480163"/>
                    <a:pt x="1117617" y="1530279"/>
                    <a:pt x="1060155" y="1568515"/>
                  </a:cubicBezTo>
                  <a:cubicBezTo>
                    <a:pt x="1007663" y="1603510"/>
                    <a:pt x="951282" y="1642177"/>
                    <a:pt x="891445" y="1654058"/>
                  </a:cubicBezTo>
                  <a:cubicBezTo>
                    <a:pt x="818214" y="1668532"/>
                    <a:pt x="740015" y="1656651"/>
                    <a:pt x="663112" y="1656003"/>
                  </a:cubicBezTo>
                  <a:cubicBezTo>
                    <a:pt x="666137" y="1652546"/>
                    <a:pt x="667649" y="1648874"/>
                    <a:pt x="670457" y="1647578"/>
                  </a:cubicBezTo>
                  <a:cubicBezTo>
                    <a:pt x="687523" y="1640017"/>
                    <a:pt x="704804" y="1632672"/>
                    <a:pt x="722302" y="1625760"/>
                  </a:cubicBezTo>
                  <a:cubicBezTo>
                    <a:pt x="847809" y="1574995"/>
                    <a:pt x="957330" y="1500901"/>
                    <a:pt x="1049355" y="1401316"/>
                  </a:cubicBezTo>
                  <a:cubicBezTo>
                    <a:pt x="1069444" y="1379714"/>
                    <a:pt x="1086294" y="1356168"/>
                    <a:pt x="1084566" y="1318365"/>
                  </a:cubicBezTo>
                  <a:cubicBezTo>
                    <a:pt x="1064692" y="1322469"/>
                    <a:pt x="1048274" y="1324197"/>
                    <a:pt x="1032721" y="1329166"/>
                  </a:cubicBezTo>
                  <a:cubicBezTo>
                    <a:pt x="961219" y="1352064"/>
                    <a:pt x="889284" y="1374530"/>
                    <a:pt x="818430" y="1399372"/>
                  </a:cubicBezTo>
                  <a:cubicBezTo>
                    <a:pt x="730294" y="1430479"/>
                    <a:pt x="650799" y="1479083"/>
                    <a:pt x="584913" y="1543889"/>
                  </a:cubicBezTo>
                  <a:cubicBezTo>
                    <a:pt x="520324" y="1607182"/>
                    <a:pt x="452494" y="1654922"/>
                    <a:pt x="365870" y="1661403"/>
                  </a:cubicBezTo>
                  <a:cubicBezTo>
                    <a:pt x="369542" y="1570459"/>
                    <a:pt x="418579" y="1500037"/>
                    <a:pt x="484033" y="1433071"/>
                  </a:cubicBezTo>
                  <a:cubicBezTo>
                    <a:pt x="548622" y="1367185"/>
                    <a:pt x="597443" y="1287690"/>
                    <a:pt x="628549" y="1199554"/>
                  </a:cubicBezTo>
                  <a:cubicBezTo>
                    <a:pt x="653392" y="1128700"/>
                    <a:pt x="675858" y="1056981"/>
                    <a:pt x="698756" y="985263"/>
                  </a:cubicBezTo>
                  <a:cubicBezTo>
                    <a:pt x="703724" y="969710"/>
                    <a:pt x="705452" y="953292"/>
                    <a:pt x="709556" y="933419"/>
                  </a:cubicBezTo>
                  <a:cubicBezTo>
                    <a:pt x="671969" y="931690"/>
                    <a:pt x="648423" y="948540"/>
                    <a:pt x="626605" y="968630"/>
                  </a:cubicBezTo>
                  <a:cubicBezTo>
                    <a:pt x="527236" y="1060654"/>
                    <a:pt x="452926" y="1170176"/>
                    <a:pt x="402161" y="1295683"/>
                  </a:cubicBezTo>
                  <a:cubicBezTo>
                    <a:pt x="395033" y="1312964"/>
                    <a:pt x="387904" y="1330462"/>
                    <a:pt x="380343" y="1347527"/>
                  </a:cubicBezTo>
                  <a:cubicBezTo>
                    <a:pt x="379047" y="1350336"/>
                    <a:pt x="375375" y="1351848"/>
                    <a:pt x="371919" y="1354872"/>
                  </a:cubicBezTo>
                  <a:cubicBezTo>
                    <a:pt x="371487" y="1277969"/>
                    <a:pt x="359390" y="1199554"/>
                    <a:pt x="373863" y="1126540"/>
                  </a:cubicBezTo>
                  <a:cubicBezTo>
                    <a:pt x="385744" y="1066918"/>
                    <a:pt x="424411" y="1010321"/>
                    <a:pt x="459406" y="957829"/>
                  </a:cubicBezTo>
                  <a:cubicBezTo>
                    <a:pt x="497642" y="900368"/>
                    <a:pt x="547758" y="850899"/>
                    <a:pt x="587506" y="794518"/>
                  </a:cubicBezTo>
                  <a:cubicBezTo>
                    <a:pt x="607379" y="766220"/>
                    <a:pt x="619909" y="730793"/>
                    <a:pt x="628981" y="696878"/>
                  </a:cubicBezTo>
                  <a:cubicBezTo>
                    <a:pt x="647559" y="628184"/>
                    <a:pt x="661600" y="558193"/>
                    <a:pt x="676938" y="488635"/>
                  </a:cubicBezTo>
                  <a:cubicBezTo>
                    <a:pt x="678018" y="484099"/>
                    <a:pt x="673697" y="478482"/>
                    <a:pt x="671105" y="471138"/>
                  </a:cubicBezTo>
                  <a:cubicBezTo>
                    <a:pt x="627037" y="481075"/>
                    <a:pt x="599819" y="512397"/>
                    <a:pt x="574977" y="544800"/>
                  </a:cubicBezTo>
                  <a:cubicBezTo>
                    <a:pt x="499154" y="643521"/>
                    <a:pt x="429596" y="745914"/>
                    <a:pt x="391792" y="866453"/>
                  </a:cubicBezTo>
                  <a:cubicBezTo>
                    <a:pt x="389848" y="872717"/>
                    <a:pt x="385744" y="878334"/>
                    <a:pt x="378615" y="883086"/>
                  </a:cubicBezTo>
                  <a:cubicBezTo>
                    <a:pt x="376023" y="793222"/>
                    <a:pt x="367814" y="703142"/>
                    <a:pt x="410370" y="620407"/>
                  </a:cubicBezTo>
                  <a:cubicBezTo>
                    <a:pt x="464375" y="515854"/>
                    <a:pt x="461351" y="406980"/>
                    <a:pt x="438236" y="296378"/>
                  </a:cubicBezTo>
                  <a:cubicBezTo>
                    <a:pt x="419227" y="206298"/>
                    <a:pt x="399137" y="116650"/>
                    <a:pt x="378831" y="26786"/>
                  </a:cubicBezTo>
                  <a:cubicBezTo>
                    <a:pt x="377319" y="20306"/>
                    <a:pt x="371487" y="14689"/>
                    <a:pt x="361982" y="0"/>
                  </a:cubicBezTo>
                  <a:cubicBezTo>
                    <a:pt x="346212" y="24842"/>
                    <a:pt x="329579" y="43204"/>
                    <a:pt x="322018" y="64374"/>
                  </a:cubicBezTo>
                  <a:cubicBezTo>
                    <a:pt x="282271" y="172167"/>
                    <a:pt x="246196" y="282769"/>
                    <a:pt x="259157" y="399203"/>
                  </a:cubicBezTo>
                  <a:cubicBezTo>
                    <a:pt x="271470" y="510453"/>
                    <a:pt x="277950" y="624511"/>
                    <a:pt x="331307" y="727336"/>
                  </a:cubicBezTo>
                  <a:cubicBezTo>
                    <a:pt x="350749" y="764924"/>
                    <a:pt x="354853" y="804887"/>
                    <a:pt x="349885" y="847443"/>
                  </a:cubicBezTo>
                  <a:cubicBezTo>
                    <a:pt x="343836" y="899504"/>
                    <a:pt x="343620" y="952212"/>
                    <a:pt x="341028" y="1004705"/>
                  </a:cubicBezTo>
                  <a:cubicBezTo>
                    <a:pt x="337140" y="1005569"/>
                    <a:pt x="333035" y="1006649"/>
                    <a:pt x="329147" y="1007513"/>
                  </a:cubicBezTo>
                  <a:cubicBezTo>
                    <a:pt x="288751" y="785445"/>
                    <a:pt x="202560" y="580443"/>
                    <a:pt x="98870" y="379546"/>
                  </a:cubicBezTo>
                  <a:cubicBezTo>
                    <a:pt x="76837" y="378898"/>
                    <a:pt x="71652" y="400499"/>
                    <a:pt x="70788" y="417565"/>
                  </a:cubicBezTo>
                  <a:cubicBezTo>
                    <a:pt x="67764" y="484963"/>
                    <a:pt x="57611" y="554089"/>
                    <a:pt x="68628" y="619327"/>
                  </a:cubicBezTo>
                  <a:cubicBezTo>
                    <a:pt x="94550" y="772052"/>
                    <a:pt x="146611" y="916569"/>
                    <a:pt x="230858" y="1049205"/>
                  </a:cubicBezTo>
                  <a:cubicBezTo>
                    <a:pt x="270822" y="1112066"/>
                    <a:pt x="304089" y="1180544"/>
                    <a:pt x="330875" y="1250319"/>
                  </a:cubicBezTo>
                  <a:cubicBezTo>
                    <a:pt x="346428" y="1290714"/>
                    <a:pt x="342972" y="1338454"/>
                    <a:pt x="347940" y="1381442"/>
                  </a:cubicBezTo>
                  <a:cubicBezTo>
                    <a:pt x="339948" y="1384250"/>
                    <a:pt x="338436" y="1385115"/>
                    <a:pt x="336708" y="1385330"/>
                  </a:cubicBezTo>
                  <a:cubicBezTo>
                    <a:pt x="335195" y="1385547"/>
                    <a:pt x="332603" y="1385115"/>
                    <a:pt x="331955" y="1384250"/>
                  </a:cubicBezTo>
                  <a:cubicBezTo>
                    <a:pt x="231506" y="1206251"/>
                    <a:pt x="131273" y="1028035"/>
                    <a:pt x="30176" y="847875"/>
                  </a:cubicBezTo>
                  <a:cubicBezTo>
                    <a:pt x="-2226" y="856732"/>
                    <a:pt x="2094" y="883518"/>
                    <a:pt x="798" y="906200"/>
                  </a:cubicBezTo>
                  <a:cubicBezTo>
                    <a:pt x="-4603" y="1011185"/>
                    <a:pt x="17863" y="1111634"/>
                    <a:pt x="54587" y="1209059"/>
                  </a:cubicBezTo>
                  <a:cubicBezTo>
                    <a:pt x="102975" y="1337374"/>
                    <a:pt x="177069" y="1450136"/>
                    <a:pt x="268445" y="1551449"/>
                  </a:cubicBezTo>
                  <a:cubicBezTo>
                    <a:pt x="298472" y="1584716"/>
                    <a:pt x="325042" y="1701798"/>
                    <a:pt x="325042" y="1701798"/>
                  </a:cubicBezTo>
                  <a:cubicBezTo>
                    <a:pt x="325042" y="1701798"/>
                    <a:pt x="434996" y="1730961"/>
                    <a:pt x="465455" y="1758396"/>
                  </a:cubicBezTo>
                  <a:cubicBezTo>
                    <a:pt x="566552" y="1849772"/>
                    <a:pt x="679530" y="1923650"/>
                    <a:pt x="807845" y="1972254"/>
                  </a:cubicBezTo>
                  <a:cubicBezTo>
                    <a:pt x="905486" y="2009194"/>
                    <a:pt x="1005719" y="2031660"/>
                    <a:pt x="1110704" y="2026043"/>
                  </a:cubicBezTo>
                  <a:cubicBezTo>
                    <a:pt x="1133386" y="2024963"/>
                    <a:pt x="1160172" y="2029284"/>
                    <a:pt x="1169029" y="1996665"/>
                  </a:cubicBezTo>
                  <a:cubicBezTo>
                    <a:pt x="989085" y="1895352"/>
                    <a:pt x="810869" y="1795119"/>
                    <a:pt x="632654" y="1694886"/>
                  </a:cubicBezTo>
                  <a:cubicBezTo>
                    <a:pt x="631574" y="1694238"/>
                    <a:pt x="631358" y="1691646"/>
                    <a:pt x="631574" y="1690134"/>
                  </a:cubicBezTo>
                  <a:cubicBezTo>
                    <a:pt x="631790" y="1688405"/>
                    <a:pt x="632654" y="1686893"/>
                    <a:pt x="635462" y="1678901"/>
                  </a:cubicBezTo>
                  <a:cubicBezTo>
                    <a:pt x="678450" y="1683869"/>
                    <a:pt x="725974" y="1680629"/>
                    <a:pt x="766586" y="1695966"/>
                  </a:cubicBezTo>
                  <a:cubicBezTo>
                    <a:pt x="836144" y="1722752"/>
                    <a:pt x="904622" y="1756019"/>
                    <a:pt x="967699" y="1795983"/>
                  </a:cubicBezTo>
                  <a:cubicBezTo>
                    <a:pt x="1100335" y="1880230"/>
                    <a:pt x="1244852" y="1932291"/>
                    <a:pt x="1397577" y="1958213"/>
                  </a:cubicBezTo>
                  <a:cubicBezTo>
                    <a:pt x="1462815" y="1969230"/>
                    <a:pt x="1532157" y="1959293"/>
                    <a:pt x="1599339" y="1956053"/>
                  </a:cubicBezTo>
                  <a:cubicBezTo>
                    <a:pt x="1616405" y="1955189"/>
                    <a:pt x="1638007" y="1950004"/>
                    <a:pt x="1637359" y="1927971"/>
                  </a:cubicBezTo>
                  <a:cubicBezTo>
                    <a:pt x="1436461" y="1824281"/>
                    <a:pt x="1231459" y="1738090"/>
                    <a:pt x="1009175" y="1697478"/>
                  </a:cubicBezTo>
                  <a:cubicBezTo>
                    <a:pt x="1010039" y="1693590"/>
                    <a:pt x="1011119" y="1689485"/>
                    <a:pt x="1011983" y="1685597"/>
                  </a:cubicBezTo>
                  <a:cubicBezTo>
                    <a:pt x="1064476" y="1683005"/>
                    <a:pt x="1117185" y="1682789"/>
                    <a:pt x="1169029" y="1676740"/>
                  </a:cubicBezTo>
                  <a:cubicBezTo>
                    <a:pt x="1211585" y="1671772"/>
                    <a:pt x="1251548" y="1675876"/>
                    <a:pt x="1289136" y="1695318"/>
                  </a:cubicBezTo>
                  <a:cubicBezTo>
                    <a:pt x="1392177" y="1748675"/>
                    <a:pt x="1506019" y="1755155"/>
                    <a:pt x="1617269" y="1767468"/>
                  </a:cubicBezTo>
                  <a:cubicBezTo>
                    <a:pt x="1733703" y="1780429"/>
                    <a:pt x="1844305" y="1744570"/>
                    <a:pt x="1952746" y="1705471"/>
                  </a:cubicBezTo>
                  <a:cubicBezTo>
                    <a:pt x="1974132" y="1697694"/>
                    <a:pt x="1992278" y="1681277"/>
                    <a:pt x="2017120" y="1665507"/>
                  </a:cubicBezTo>
                  <a:cubicBezTo>
                    <a:pt x="2003295" y="1656434"/>
                    <a:pt x="1997678" y="1650602"/>
                    <a:pt x="1991198" y="1649090"/>
                  </a:cubicBezTo>
                  <a:close/>
                  <a:moveTo>
                    <a:pt x="664408" y="974462"/>
                  </a:moveTo>
                  <a:cubicBezTo>
                    <a:pt x="626173" y="1181409"/>
                    <a:pt x="542358" y="1362865"/>
                    <a:pt x="375807" y="1507165"/>
                  </a:cubicBezTo>
                  <a:cubicBezTo>
                    <a:pt x="402377" y="1286826"/>
                    <a:pt x="505418" y="1115523"/>
                    <a:pt x="664408" y="974462"/>
                  </a:cubicBezTo>
                  <a:close/>
                  <a:moveTo>
                    <a:pt x="642591" y="519742"/>
                  </a:moveTo>
                  <a:cubicBezTo>
                    <a:pt x="638702" y="546744"/>
                    <a:pt x="636110" y="572667"/>
                    <a:pt x="631358" y="598157"/>
                  </a:cubicBezTo>
                  <a:cubicBezTo>
                    <a:pt x="613212" y="697310"/>
                    <a:pt x="581457" y="789982"/>
                    <a:pt x="510603" y="866021"/>
                  </a:cubicBezTo>
                  <a:cubicBezTo>
                    <a:pt x="465023" y="915057"/>
                    <a:pt x="423331" y="967766"/>
                    <a:pt x="377751" y="1021122"/>
                  </a:cubicBezTo>
                  <a:cubicBezTo>
                    <a:pt x="379479" y="894751"/>
                    <a:pt x="555751" y="561218"/>
                    <a:pt x="642591" y="519742"/>
                  </a:cubicBezTo>
                  <a:close/>
                  <a:moveTo>
                    <a:pt x="319642" y="1161751"/>
                  </a:moveTo>
                  <a:cubicBezTo>
                    <a:pt x="301712" y="1129996"/>
                    <a:pt x="286591" y="1096081"/>
                    <a:pt x="265421" y="1066486"/>
                  </a:cubicBezTo>
                  <a:cubicBezTo>
                    <a:pt x="171885" y="935579"/>
                    <a:pt x="123713" y="786526"/>
                    <a:pt x="89366" y="631856"/>
                  </a:cubicBezTo>
                  <a:cubicBezTo>
                    <a:pt x="75540" y="569426"/>
                    <a:pt x="82885" y="508293"/>
                    <a:pt x="98006" y="446728"/>
                  </a:cubicBezTo>
                  <a:cubicBezTo>
                    <a:pt x="225458" y="668147"/>
                    <a:pt x="299336" y="905552"/>
                    <a:pt x="331739" y="1156134"/>
                  </a:cubicBezTo>
                  <a:cubicBezTo>
                    <a:pt x="327635" y="1158079"/>
                    <a:pt x="323530" y="1160023"/>
                    <a:pt x="319642" y="1161751"/>
                  </a:cubicBezTo>
                  <a:close/>
                  <a:moveTo>
                    <a:pt x="329363" y="1583852"/>
                  </a:moveTo>
                  <a:cubicBezTo>
                    <a:pt x="160220" y="1435015"/>
                    <a:pt x="1878" y="1129780"/>
                    <a:pt x="27800" y="904904"/>
                  </a:cubicBezTo>
                  <a:cubicBezTo>
                    <a:pt x="36873" y="913113"/>
                    <a:pt x="41841" y="915921"/>
                    <a:pt x="44434" y="920241"/>
                  </a:cubicBezTo>
                  <a:cubicBezTo>
                    <a:pt x="109023" y="1030195"/>
                    <a:pt x="174909" y="1139069"/>
                    <a:pt x="236907" y="1250535"/>
                  </a:cubicBezTo>
                  <a:cubicBezTo>
                    <a:pt x="268661" y="1307780"/>
                    <a:pt x="294800" y="1368481"/>
                    <a:pt x="320506" y="1428750"/>
                  </a:cubicBezTo>
                  <a:cubicBezTo>
                    <a:pt x="341460" y="1477787"/>
                    <a:pt x="336492" y="1529199"/>
                    <a:pt x="329363" y="1583852"/>
                  </a:cubicBezTo>
                  <a:close/>
                  <a:moveTo>
                    <a:pt x="346428" y="706598"/>
                  </a:moveTo>
                  <a:cubicBezTo>
                    <a:pt x="269526" y="486907"/>
                    <a:pt x="253540" y="276072"/>
                    <a:pt x="350965" y="60485"/>
                  </a:cubicBezTo>
                  <a:cubicBezTo>
                    <a:pt x="358525" y="68694"/>
                    <a:pt x="362414" y="71070"/>
                    <a:pt x="363278" y="74095"/>
                  </a:cubicBezTo>
                  <a:cubicBezTo>
                    <a:pt x="381856" y="148405"/>
                    <a:pt x="402593" y="222500"/>
                    <a:pt x="417931" y="297674"/>
                  </a:cubicBezTo>
                  <a:cubicBezTo>
                    <a:pt x="449686" y="453424"/>
                    <a:pt x="431108" y="557761"/>
                    <a:pt x="346428" y="706598"/>
                  </a:cubicBezTo>
                  <a:close/>
                  <a:moveTo>
                    <a:pt x="766802" y="1790582"/>
                  </a:moveTo>
                  <a:cubicBezTo>
                    <a:pt x="878051" y="1852580"/>
                    <a:pt x="987141" y="1918466"/>
                    <a:pt x="1097095" y="1983055"/>
                  </a:cubicBezTo>
                  <a:cubicBezTo>
                    <a:pt x="1101415" y="1985648"/>
                    <a:pt x="1104223" y="1990616"/>
                    <a:pt x="1112432" y="1999689"/>
                  </a:cubicBezTo>
                  <a:cubicBezTo>
                    <a:pt x="887556" y="2025179"/>
                    <a:pt x="582321" y="1867053"/>
                    <a:pt x="433484" y="1697910"/>
                  </a:cubicBezTo>
                  <a:cubicBezTo>
                    <a:pt x="488137" y="1690782"/>
                    <a:pt x="539549" y="1685813"/>
                    <a:pt x="588802" y="1706767"/>
                  </a:cubicBezTo>
                  <a:cubicBezTo>
                    <a:pt x="649071" y="1732689"/>
                    <a:pt x="709772" y="1758612"/>
                    <a:pt x="766802" y="1790582"/>
                  </a:cubicBezTo>
                  <a:close/>
                  <a:moveTo>
                    <a:pt x="509955" y="1651466"/>
                  </a:moveTo>
                  <a:cubicBezTo>
                    <a:pt x="654256" y="1484915"/>
                    <a:pt x="835928" y="1401100"/>
                    <a:pt x="1042658" y="1362865"/>
                  </a:cubicBezTo>
                  <a:cubicBezTo>
                    <a:pt x="901813" y="1521855"/>
                    <a:pt x="730510" y="1624896"/>
                    <a:pt x="509955" y="1651466"/>
                  </a:cubicBezTo>
                  <a:close/>
                  <a:moveTo>
                    <a:pt x="1570609" y="1929267"/>
                  </a:moveTo>
                  <a:cubicBezTo>
                    <a:pt x="1509043" y="1944172"/>
                    <a:pt x="1447910" y="1951733"/>
                    <a:pt x="1385480" y="1937907"/>
                  </a:cubicBezTo>
                  <a:cubicBezTo>
                    <a:pt x="1230811" y="1903560"/>
                    <a:pt x="1081757" y="1855388"/>
                    <a:pt x="950850" y="1761852"/>
                  </a:cubicBezTo>
                  <a:cubicBezTo>
                    <a:pt x="921255" y="1740682"/>
                    <a:pt x="887556" y="1725561"/>
                    <a:pt x="855585" y="1707631"/>
                  </a:cubicBezTo>
                  <a:cubicBezTo>
                    <a:pt x="857530" y="1703527"/>
                    <a:pt x="859258" y="1699638"/>
                    <a:pt x="861202" y="1695534"/>
                  </a:cubicBezTo>
                  <a:cubicBezTo>
                    <a:pt x="1111784" y="1728153"/>
                    <a:pt x="1349189" y="1801815"/>
                    <a:pt x="1570609" y="1929267"/>
                  </a:cubicBezTo>
                  <a:close/>
                  <a:moveTo>
                    <a:pt x="996214" y="1649090"/>
                  </a:moveTo>
                  <a:cubicBezTo>
                    <a:pt x="1049787" y="1603510"/>
                    <a:pt x="1102279" y="1561818"/>
                    <a:pt x="1151316" y="1516238"/>
                  </a:cubicBezTo>
                  <a:cubicBezTo>
                    <a:pt x="1227570" y="1445600"/>
                    <a:pt x="1320027" y="1413629"/>
                    <a:pt x="1419179" y="1395483"/>
                  </a:cubicBezTo>
                  <a:cubicBezTo>
                    <a:pt x="1444669" y="1390731"/>
                    <a:pt x="1470592" y="1388139"/>
                    <a:pt x="1497594" y="1384250"/>
                  </a:cubicBezTo>
                  <a:cubicBezTo>
                    <a:pt x="1456335" y="1471522"/>
                    <a:pt x="1122585" y="1647794"/>
                    <a:pt x="996214" y="1649090"/>
                  </a:cubicBezTo>
                  <a:close/>
                  <a:moveTo>
                    <a:pt x="1310954" y="1680845"/>
                  </a:moveTo>
                  <a:cubicBezTo>
                    <a:pt x="1459575" y="1596165"/>
                    <a:pt x="1564128" y="1577587"/>
                    <a:pt x="1720094" y="1609342"/>
                  </a:cubicBezTo>
                  <a:cubicBezTo>
                    <a:pt x="1795269" y="1624680"/>
                    <a:pt x="1869147" y="1645418"/>
                    <a:pt x="1943674" y="1663995"/>
                  </a:cubicBezTo>
                  <a:cubicBezTo>
                    <a:pt x="1946914" y="1664859"/>
                    <a:pt x="1949290" y="1668748"/>
                    <a:pt x="1957283" y="1676308"/>
                  </a:cubicBezTo>
                  <a:cubicBezTo>
                    <a:pt x="1741480" y="1773733"/>
                    <a:pt x="1530429" y="1757747"/>
                    <a:pt x="1310954" y="1680845"/>
                  </a:cubicBezTo>
                  <a:close/>
                </a:path>
              </a:pathLst>
            </a:custGeom>
            <a:grpFill/>
            <a:ln w="21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68C87349-A54B-BD6D-3AFC-67CD7F751F00}"/>
              </a:ext>
            </a:extLst>
          </p:cNvPr>
          <p:cNvGrpSpPr/>
          <p:nvPr/>
        </p:nvGrpSpPr>
        <p:grpSpPr>
          <a:xfrm rot="10800000">
            <a:off x="10894955" y="284457"/>
            <a:ext cx="1083421" cy="6299360"/>
            <a:chOff x="211010" y="231362"/>
            <a:chExt cx="1083421" cy="6299360"/>
          </a:xfrm>
          <a:gradFill flip="none" rotWithShape="1">
            <a:gsLst>
              <a:gs pos="100000">
                <a:srgbClr val="6C8B50">
                  <a:alpha val="52000"/>
                </a:srgbClr>
              </a:gs>
              <a:gs pos="67000">
                <a:srgbClr val="6C8B50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</p:grpSpPr>
        <p:sp>
          <p:nvSpPr>
            <p:cNvPr id="22" name="图形 12">
              <a:extLst>
                <a:ext uri="{FF2B5EF4-FFF2-40B4-BE49-F238E27FC236}">
                  <a16:creationId xmlns:a16="http://schemas.microsoft.com/office/drawing/2014/main" id="{8EDF43BE-71B9-8309-A1D3-3CC91BC6B498}"/>
                </a:ext>
              </a:extLst>
            </p:cNvPr>
            <p:cNvSpPr/>
            <p:nvPr/>
          </p:nvSpPr>
          <p:spPr>
            <a:xfrm>
              <a:off x="213624" y="5447301"/>
              <a:ext cx="1078194" cy="1083421"/>
            </a:xfrm>
            <a:custGeom>
              <a:avLst/>
              <a:gdLst>
                <a:gd name="connsiteX0" fmla="*/ 1991198 w 2017120"/>
                <a:gd name="connsiteY0" fmla="*/ 1649090 h 2026899"/>
                <a:gd name="connsiteX1" fmla="*/ 1721606 w 2017120"/>
                <a:gd name="connsiteY1" fmla="*/ 1589685 h 2026899"/>
                <a:gd name="connsiteX2" fmla="*/ 1397577 w 2017120"/>
                <a:gd name="connsiteY2" fmla="*/ 1617551 h 2026899"/>
                <a:gd name="connsiteX3" fmla="*/ 1134898 w 2017120"/>
                <a:gd name="connsiteY3" fmla="*/ 1649306 h 2026899"/>
                <a:gd name="connsiteX4" fmla="*/ 1151532 w 2017120"/>
                <a:gd name="connsiteY4" fmla="*/ 1636129 h 2026899"/>
                <a:gd name="connsiteX5" fmla="*/ 1473184 w 2017120"/>
                <a:gd name="connsiteY5" fmla="*/ 1452945 h 2026899"/>
                <a:gd name="connsiteX6" fmla="*/ 1546847 w 2017120"/>
                <a:gd name="connsiteY6" fmla="*/ 1356816 h 2026899"/>
                <a:gd name="connsiteX7" fmla="*/ 1529349 w 2017120"/>
                <a:gd name="connsiteY7" fmla="*/ 1350984 h 2026899"/>
                <a:gd name="connsiteX8" fmla="*/ 1321107 w 2017120"/>
                <a:gd name="connsiteY8" fmla="*/ 1398940 h 2026899"/>
                <a:gd name="connsiteX9" fmla="*/ 1223466 w 2017120"/>
                <a:gd name="connsiteY9" fmla="*/ 1440415 h 2026899"/>
                <a:gd name="connsiteX10" fmla="*/ 1060155 w 2017120"/>
                <a:gd name="connsiteY10" fmla="*/ 1568515 h 2026899"/>
                <a:gd name="connsiteX11" fmla="*/ 891445 w 2017120"/>
                <a:gd name="connsiteY11" fmla="*/ 1654058 h 2026899"/>
                <a:gd name="connsiteX12" fmla="*/ 663112 w 2017120"/>
                <a:gd name="connsiteY12" fmla="*/ 1656003 h 2026899"/>
                <a:gd name="connsiteX13" fmla="*/ 670457 w 2017120"/>
                <a:gd name="connsiteY13" fmla="*/ 1647578 h 2026899"/>
                <a:gd name="connsiteX14" fmla="*/ 722302 w 2017120"/>
                <a:gd name="connsiteY14" fmla="*/ 1625760 h 2026899"/>
                <a:gd name="connsiteX15" fmla="*/ 1049355 w 2017120"/>
                <a:gd name="connsiteY15" fmla="*/ 1401316 h 2026899"/>
                <a:gd name="connsiteX16" fmla="*/ 1084566 w 2017120"/>
                <a:gd name="connsiteY16" fmla="*/ 1318365 h 2026899"/>
                <a:gd name="connsiteX17" fmla="*/ 1032721 w 2017120"/>
                <a:gd name="connsiteY17" fmla="*/ 1329166 h 2026899"/>
                <a:gd name="connsiteX18" fmla="*/ 818430 w 2017120"/>
                <a:gd name="connsiteY18" fmla="*/ 1399372 h 2026899"/>
                <a:gd name="connsiteX19" fmla="*/ 584913 w 2017120"/>
                <a:gd name="connsiteY19" fmla="*/ 1543889 h 2026899"/>
                <a:gd name="connsiteX20" fmla="*/ 365870 w 2017120"/>
                <a:gd name="connsiteY20" fmla="*/ 1661403 h 2026899"/>
                <a:gd name="connsiteX21" fmla="*/ 484033 w 2017120"/>
                <a:gd name="connsiteY21" fmla="*/ 1433071 h 2026899"/>
                <a:gd name="connsiteX22" fmla="*/ 628549 w 2017120"/>
                <a:gd name="connsiteY22" fmla="*/ 1199554 h 2026899"/>
                <a:gd name="connsiteX23" fmla="*/ 698756 w 2017120"/>
                <a:gd name="connsiteY23" fmla="*/ 985263 h 2026899"/>
                <a:gd name="connsiteX24" fmla="*/ 709556 w 2017120"/>
                <a:gd name="connsiteY24" fmla="*/ 933419 h 2026899"/>
                <a:gd name="connsiteX25" fmla="*/ 626605 w 2017120"/>
                <a:gd name="connsiteY25" fmla="*/ 968630 h 2026899"/>
                <a:gd name="connsiteX26" fmla="*/ 402161 w 2017120"/>
                <a:gd name="connsiteY26" fmla="*/ 1295683 h 2026899"/>
                <a:gd name="connsiteX27" fmla="*/ 380343 w 2017120"/>
                <a:gd name="connsiteY27" fmla="*/ 1347527 h 2026899"/>
                <a:gd name="connsiteX28" fmla="*/ 371919 w 2017120"/>
                <a:gd name="connsiteY28" fmla="*/ 1354872 h 2026899"/>
                <a:gd name="connsiteX29" fmla="*/ 373863 w 2017120"/>
                <a:gd name="connsiteY29" fmla="*/ 1126540 h 2026899"/>
                <a:gd name="connsiteX30" fmla="*/ 459406 w 2017120"/>
                <a:gd name="connsiteY30" fmla="*/ 957829 h 2026899"/>
                <a:gd name="connsiteX31" fmla="*/ 587506 w 2017120"/>
                <a:gd name="connsiteY31" fmla="*/ 794518 h 2026899"/>
                <a:gd name="connsiteX32" fmla="*/ 628981 w 2017120"/>
                <a:gd name="connsiteY32" fmla="*/ 696878 h 2026899"/>
                <a:gd name="connsiteX33" fmla="*/ 676938 w 2017120"/>
                <a:gd name="connsiteY33" fmla="*/ 488635 h 2026899"/>
                <a:gd name="connsiteX34" fmla="*/ 671105 w 2017120"/>
                <a:gd name="connsiteY34" fmla="*/ 471138 h 2026899"/>
                <a:gd name="connsiteX35" fmla="*/ 574977 w 2017120"/>
                <a:gd name="connsiteY35" fmla="*/ 544800 h 2026899"/>
                <a:gd name="connsiteX36" fmla="*/ 391792 w 2017120"/>
                <a:gd name="connsiteY36" fmla="*/ 866453 h 2026899"/>
                <a:gd name="connsiteX37" fmla="*/ 378615 w 2017120"/>
                <a:gd name="connsiteY37" fmla="*/ 883086 h 2026899"/>
                <a:gd name="connsiteX38" fmla="*/ 410370 w 2017120"/>
                <a:gd name="connsiteY38" fmla="*/ 620407 h 2026899"/>
                <a:gd name="connsiteX39" fmla="*/ 438236 w 2017120"/>
                <a:gd name="connsiteY39" fmla="*/ 296378 h 2026899"/>
                <a:gd name="connsiteX40" fmla="*/ 378831 w 2017120"/>
                <a:gd name="connsiteY40" fmla="*/ 26786 h 2026899"/>
                <a:gd name="connsiteX41" fmla="*/ 361982 w 2017120"/>
                <a:gd name="connsiteY41" fmla="*/ 0 h 2026899"/>
                <a:gd name="connsiteX42" fmla="*/ 322018 w 2017120"/>
                <a:gd name="connsiteY42" fmla="*/ 64374 h 2026899"/>
                <a:gd name="connsiteX43" fmla="*/ 259157 w 2017120"/>
                <a:gd name="connsiteY43" fmla="*/ 399203 h 2026899"/>
                <a:gd name="connsiteX44" fmla="*/ 331307 w 2017120"/>
                <a:gd name="connsiteY44" fmla="*/ 727336 h 2026899"/>
                <a:gd name="connsiteX45" fmla="*/ 349885 w 2017120"/>
                <a:gd name="connsiteY45" fmla="*/ 847443 h 2026899"/>
                <a:gd name="connsiteX46" fmla="*/ 341028 w 2017120"/>
                <a:gd name="connsiteY46" fmla="*/ 1004705 h 2026899"/>
                <a:gd name="connsiteX47" fmla="*/ 329147 w 2017120"/>
                <a:gd name="connsiteY47" fmla="*/ 1007513 h 2026899"/>
                <a:gd name="connsiteX48" fmla="*/ 98870 w 2017120"/>
                <a:gd name="connsiteY48" fmla="*/ 379546 h 2026899"/>
                <a:gd name="connsiteX49" fmla="*/ 70788 w 2017120"/>
                <a:gd name="connsiteY49" fmla="*/ 417565 h 2026899"/>
                <a:gd name="connsiteX50" fmla="*/ 68628 w 2017120"/>
                <a:gd name="connsiteY50" fmla="*/ 619327 h 2026899"/>
                <a:gd name="connsiteX51" fmla="*/ 230858 w 2017120"/>
                <a:gd name="connsiteY51" fmla="*/ 1049205 h 2026899"/>
                <a:gd name="connsiteX52" fmla="*/ 330875 w 2017120"/>
                <a:gd name="connsiteY52" fmla="*/ 1250319 h 2026899"/>
                <a:gd name="connsiteX53" fmla="*/ 347940 w 2017120"/>
                <a:gd name="connsiteY53" fmla="*/ 1381442 h 2026899"/>
                <a:gd name="connsiteX54" fmla="*/ 336708 w 2017120"/>
                <a:gd name="connsiteY54" fmla="*/ 1385330 h 2026899"/>
                <a:gd name="connsiteX55" fmla="*/ 331955 w 2017120"/>
                <a:gd name="connsiteY55" fmla="*/ 1384250 h 2026899"/>
                <a:gd name="connsiteX56" fmla="*/ 30176 w 2017120"/>
                <a:gd name="connsiteY56" fmla="*/ 847875 h 2026899"/>
                <a:gd name="connsiteX57" fmla="*/ 798 w 2017120"/>
                <a:gd name="connsiteY57" fmla="*/ 906200 h 2026899"/>
                <a:gd name="connsiteX58" fmla="*/ 54587 w 2017120"/>
                <a:gd name="connsiteY58" fmla="*/ 1209059 h 2026899"/>
                <a:gd name="connsiteX59" fmla="*/ 268445 w 2017120"/>
                <a:gd name="connsiteY59" fmla="*/ 1551449 h 2026899"/>
                <a:gd name="connsiteX60" fmla="*/ 325042 w 2017120"/>
                <a:gd name="connsiteY60" fmla="*/ 1701798 h 2026899"/>
                <a:gd name="connsiteX61" fmla="*/ 465455 w 2017120"/>
                <a:gd name="connsiteY61" fmla="*/ 1758396 h 2026899"/>
                <a:gd name="connsiteX62" fmla="*/ 807845 w 2017120"/>
                <a:gd name="connsiteY62" fmla="*/ 1972254 h 2026899"/>
                <a:gd name="connsiteX63" fmla="*/ 1110704 w 2017120"/>
                <a:gd name="connsiteY63" fmla="*/ 2026043 h 2026899"/>
                <a:gd name="connsiteX64" fmla="*/ 1169029 w 2017120"/>
                <a:gd name="connsiteY64" fmla="*/ 1996665 h 2026899"/>
                <a:gd name="connsiteX65" fmla="*/ 632654 w 2017120"/>
                <a:gd name="connsiteY65" fmla="*/ 1694886 h 2026899"/>
                <a:gd name="connsiteX66" fmla="*/ 631574 w 2017120"/>
                <a:gd name="connsiteY66" fmla="*/ 1690134 h 2026899"/>
                <a:gd name="connsiteX67" fmla="*/ 635462 w 2017120"/>
                <a:gd name="connsiteY67" fmla="*/ 1678901 h 2026899"/>
                <a:gd name="connsiteX68" fmla="*/ 766586 w 2017120"/>
                <a:gd name="connsiteY68" fmla="*/ 1695966 h 2026899"/>
                <a:gd name="connsiteX69" fmla="*/ 967699 w 2017120"/>
                <a:gd name="connsiteY69" fmla="*/ 1795983 h 2026899"/>
                <a:gd name="connsiteX70" fmla="*/ 1397577 w 2017120"/>
                <a:gd name="connsiteY70" fmla="*/ 1958213 h 2026899"/>
                <a:gd name="connsiteX71" fmla="*/ 1599339 w 2017120"/>
                <a:gd name="connsiteY71" fmla="*/ 1956053 h 2026899"/>
                <a:gd name="connsiteX72" fmla="*/ 1637359 w 2017120"/>
                <a:gd name="connsiteY72" fmla="*/ 1927971 h 2026899"/>
                <a:gd name="connsiteX73" fmla="*/ 1009175 w 2017120"/>
                <a:gd name="connsiteY73" fmla="*/ 1697478 h 2026899"/>
                <a:gd name="connsiteX74" fmla="*/ 1011983 w 2017120"/>
                <a:gd name="connsiteY74" fmla="*/ 1685597 h 2026899"/>
                <a:gd name="connsiteX75" fmla="*/ 1169029 w 2017120"/>
                <a:gd name="connsiteY75" fmla="*/ 1676740 h 2026899"/>
                <a:gd name="connsiteX76" fmla="*/ 1289136 w 2017120"/>
                <a:gd name="connsiteY76" fmla="*/ 1695318 h 2026899"/>
                <a:gd name="connsiteX77" fmla="*/ 1617269 w 2017120"/>
                <a:gd name="connsiteY77" fmla="*/ 1767468 h 2026899"/>
                <a:gd name="connsiteX78" fmla="*/ 1952746 w 2017120"/>
                <a:gd name="connsiteY78" fmla="*/ 1705471 h 2026899"/>
                <a:gd name="connsiteX79" fmla="*/ 2017120 w 2017120"/>
                <a:gd name="connsiteY79" fmla="*/ 1665507 h 2026899"/>
                <a:gd name="connsiteX80" fmla="*/ 1991198 w 2017120"/>
                <a:gd name="connsiteY80" fmla="*/ 1649090 h 2026899"/>
                <a:gd name="connsiteX81" fmla="*/ 664408 w 2017120"/>
                <a:gd name="connsiteY81" fmla="*/ 974462 h 2026899"/>
                <a:gd name="connsiteX82" fmla="*/ 375807 w 2017120"/>
                <a:gd name="connsiteY82" fmla="*/ 1507165 h 2026899"/>
                <a:gd name="connsiteX83" fmla="*/ 664408 w 2017120"/>
                <a:gd name="connsiteY83" fmla="*/ 974462 h 2026899"/>
                <a:gd name="connsiteX84" fmla="*/ 642591 w 2017120"/>
                <a:gd name="connsiteY84" fmla="*/ 519742 h 2026899"/>
                <a:gd name="connsiteX85" fmla="*/ 631358 w 2017120"/>
                <a:gd name="connsiteY85" fmla="*/ 598157 h 2026899"/>
                <a:gd name="connsiteX86" fmla="*/ 510603 w 2017120"/>
                <a:gd name="connsiteY86" fmla="*/ 866021 h 2026899"/>
                <a:gd name="connsiteX87" fmla="*/ 377751 w 2017120"/>
                <a:gd name="connsiteY87" fmla="*/ 1021122 h 2026899"/>
                <a:gd name="connsiteX88" fmla="*/ 642591 w 2017120"/>
                <a:gd name="connsiteY88" fmla="*/ 519742 h 2026899"/>
                <a:gd name="connsiteX89" fmla="*/ 319642 w 2017120"/>
                <a:gd name="connsiteY89" fmla="*/ 1161751 h 2026899"/>
                <a:gd name="connsiteX90" fmla="*/ 265421 w 2017120"/>
                <a:gd name="connsiteY90" fmla="*/ 1066486 h 2026899"/>
                <a:gd name="connsiteX91" fmla="*/ 89366 w 2017120"/>
                <a:gd name="connsiteY91" fmla="*/ 631856 h 2026899"/>
                <a:gd name="connsiteX92" fmla="*/ 98006 w 2017120"/>
                <a:gd name="connsiteY92" fmla="*/ 446728 h 2026899"/>
                <a:gd name="connsiteX93" fmla="*/ 331739 w 2017120"/>
                <a:gd name="connsiteY93" fmla="*/ 1156134 h 2026899"/>
                <a:gd name="connsiteX94" fmla="*/ 319642 w 2017120"/>
                <a:gd name="connsiteY94" fmla="*/ 1161751 h 2026899"/>
                <a:gd name="connsiteX95" fmla="*/ 329363 w 2017120"/>
                <a:gd name="connsiteY95" fmla="*/ 1583852 h 2026899"/>
                <a:gd name="connsiteX96" fmla="*/ 27800 w 2017120"/>
                <a:gd name="connsiteY96" fmla="*/ 904904 h 2026899"/>
                <a:gd name="connsiteX97" fmla="*/ 44434 w 2017120"/>
                <a:gd name="connsiteY97" fmla="*/ 920241 h 2026899"/>
                <a:gd name="connsiteX98" fmla="*/ 236907 w 2017120"/>
                <a:gd name="connsiteY98" fmla="*/ 1250535 h 2026899"/>
                <a:gd name="connsiteX99" fmla="*/ 320506 w 2017120"/>
                <a:gd name="connsiteY99" fmla="*/ 1428750 h 2026899"/>
                <a:gd name="connsiteX100" fmla="*/ 329363 w 2017120"/>
                <a:gd name="connsiteY100" fmla="*/ 1583852 h 2026899"/>
                <a:gd name="connsiteX101" fmla="*/ 346428 w 2017120"/>
                <a:gd name="connsiteY101" fmla="*/ 706598 h 2026899"/>
                <a:gd name="connsiteX102" fmla="*/ 350965 w 2017120"/>
                <a:gd name="connsiteY102" fmla="*/ 60485 h 2026899"/>
                <a:gd name="connsiteX103" fmla="*/ 363278 w 2017120"/>
                <a:gd name="connsiteY103" fmla="*/ 74095 h 2026899"/>
                <a:gd name="connsiteX104" fmla="*/ 417931 w 2017120"/>
                <a:gd name="connsiteY104" fmla="*/ 297674 h 2026899"/>
                <a:gd name="connsiteX105" fmla="*/ 346428 w 2017120"/>
                <a:gd name="connsiteY105" fmla="*/ 706598 h 2026899"/>
                <a:gd name="connsiteX106" fmla="*/ 766802 w 2017120"/>
                <a:gd name="connsiteY106" fmla="*/ 1790582 h 2026899"/>
                <a:gd name="connsiteX107" fmla="*/ 1097095 w 2017120"/>
                <a:gd name="connsiteY107" fmla="*/ 1983055 h 2026899"/>
                <a:gd name="connsiteX108" fmla="*/ 1112432 w 2017120"/>
                <a:gd name="connsiteY108" fmla="*/ 1999689 h 2026899"/>
                <a:gd name="connsiteX109" fmla="*/ 433484 w 2017120"/>
                <a:gd name="connsiteY109" fmla="*/ 1697910 h 2026899"/>
                <a:gd name="connsiteX110" fmla="*/ 588802 w 2017120"/>
                <a:gd name="connsiteY110" fmla="*/ 1706767 h 2026899"/>
                <a:gd name="connsiteX111" fmla="*/ 766802 w 2017120"/>
                <a:gd name="connsiteY111" fmla="*/ 1790582 h 2026899"/>
                <a:gd name="connsiteX112" fmla="*/ 509955 w 2017120"/>
                <a:gd name="connsiteY112" fmla="*/ 1651466 h 2026899"/>
                <a:gd name="connsiteX113" fmla="*/ 1042658 w 2017120"/>
                <a:gd name="connsiteY113" fmla="*/ 1362865 h 2026899"/>
                <a:gd name="connsiteX114" fmla="*/ 509955 w 2017120"/>
                <a:gd name="connsiteY114" fmla="*/ 1651466 h 2026899"/>
                <a:gd name="connsiteX115" fmla="*/ 1570609 w 2017120"/>
                <a:gd name="connsiteY115" fmla="*/ 1929267 h 2026899"/>
                <a:gd name="connsiteX116" fmla="*/ 1385480 w 2017120"/>
                <a:gd name="connsiteY116" fmla="*/ 1937907 h 2026899"/>
                <a:gd name="connsiteX117" fmla="*/ 950850 w 2017120"/>
                <a:gd name="connsiteY117" fmla="*/ 1761852 h 2026899"/>
                <a:gd name="connsiteX118" fmla="*/ 855585 w 2017120"/>
                <a:gd name="connsiteY118" fmla="*/ 1707631 h 2026899"/>
                <a:gd name="connsiteX119" fmla="*/ 861202 w 2017120"/>
                <a:gd name="connsiteY119" fmla="*/ 1695534 h 2026899"/>
                <a:gd name="connsiteX120" fmla="*/ 1570609 w 2017120"/>
                <a:gd name="connsiteY120" fmla="*/ 1929267 h 2026899"/>
                <a:gd name="connsiteX121" fmla="*/ 996214 w 2017120"/>
                <a:gd name="connsiteY121" fmla="*/ 1649090 h 2026899"/>
                <a:gd name="connsiteX122" fmla="*/ 1151316 w 2017120"/>
                <a:gd name="connsiteY122" fmla="*/ 1516238 h 2026899"/>
                <a:gd name="connsiteX123" fmla="*/ 1419179 w 2017120"/>
                <a:gd name="connsiteY123" fmla="*/ 1395483 h 2026899"/>
                <a:gd name="connsiteX124" fmla="*/ 1497594 w 2017120"/>
                <a:gd name="connsiteY124" fmla="*/ 1384250 h 2026899"/>
                <a:gd name="connsiteX125" fmla="*/ 996214 w 2017120"/>
                <a:gd name="connsiteY125" fmla="*/ 1649090 h 2026899"/>
                <a:gd name="connsiteX126" fmla="*/ 1310954 w 2017120"/>
                <a:gd name="connsiteY126" fmla="*/ 1680845 h 2026899"/>
                <a:gd name="connsiteX127" fmla="*/ 1720094 w 2017120"/>
                <a:gd name="connsiteY127" fmla="*/ 1609342 h 2026899"/>
                <a:gd name="connsiteX128" fmla="*/ 1943674 w 2017120"/>
                <a:gd name="connsiteY128" fmla="*/ 1663995 h 2026899"/>
                <a:gd name="connsiteX129" fmla="*/ 1957283 w 2017120"/>
                <a:gd name="connsiteY129" fmla="*/ 1676308 h 2026899"/>
                <a:gd name="connsiteX130" fmla="*/ 1310954 w 2017120"/>
                <a:gd name="connsiteY130" fmla="*/ 1680845 h 2026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</a:cxnLst>
              <a:rect l="l" t="t" r="r" b="b"/>
              <a:pathLst>
                <a:path w="2017120" h="2026899">
                  <a:moveTo>
                    <a:pt x="1991198" y="1649090"/>
                  </a:moveTo>
                  <a:cubicBezTo>
                    <a:pt x="1901550" y="1628784"/>
                    <a:pt x="1811686" y="1608694"/>
                    <a:pt x="1721606" y="1589685"/>
                  </a:cubicBezTo>
                  <a:cubicBezTo>
                    <a:pt x="1611004" y="1566355"/>
                    <a:pt x="1502347" y="1563546"/>
                    <a:pt x="1397577" y="1617551"/>
                  </a:cubicBezTo>
                  <a:cubicBezTo>
                    <a:pt x="1314626" y="1660323"/>
                    <a:pt x="1224546" y="1652114"/>
                    <a:pt x="1134898" y="1649306"/>
                  </a:cubicBezTo>
                  <a:cubicBezTo>
                    <a:pt x="1139435" y="1642177"/>
                    <a:pt x="1145267" y="1638073"/>
                    <a:pt x="1151532" y="1636129"/>
                  </a:cubicBezTo>
                  <a:cubicBezTo>
                    <a:pt x="1271854" y="1598325"/>
                    <a:pt x="1374463" y="1528767"/>
                    <a:pt x="1473184" y="1452945"/>
                  </a:cubicBezTo>
                  <a:cubicBezTo>
                    <a:pt x="1505587" y="1428102"/>
                    <a:pt x="1536694" y="1400884"/>
                    <a:pt x="1546847" y="1356816"/>
                  </a:cubicBezTo>
                  <a:cubicBezTo>
                    <a:pt x="1539286" y="1354224"/>
                    <a:pt x="1533669" y="1349903"/>
                    <a:pt x="1529349" y="1350984"/>
                  </a:cubicBezTo>
                  <a:cubicBezTo>
                    <a:pt x="1459791" y="1366321"/>
                    <a:pt x="1389801" y="1380362"/>
                    <a:pt x="1321107" y="1398940"/>
                  </a:cubicBezTo>
                  <a:cubicBezTo>
                    <a:pt x="1287192" y="1408013"/>
                    <a:pt x="1251764" y="1420542"/>
                    <a:pt x="1223466" y="1440415"/>
                  </a:cubicBezTo>
                  <a:cubicBezTo>
                    <a:pt x="1166869" y="1480163"/>
                    <a:pt x="1117617" y="1530279"/>
                    <a:pt x="1060155" y="1568515"/>
                  </a:cubicBezTo>
                  <a:cubicBezTo>
                    <a:pt x="1007663" y="1603510"/>
                    <a:pt x="951282" y="1642177"/>
                    <a:pt x="891445" y="1654058"/>
                  </a:cubicBezTo>
                  <a:cubicBezTo>
                    <a:pt x="818214" y="1668532"/>
                    <a:pt x="740015" y="1656651"/>
                    <a:pt x="663112" y="1656003"/>
                  </a:cubicBezTo>
                  <a:cubicBezTo>
                    <a:pt x="666137" y="1652546"/>
                    <a:pt x="667649" y="1648874"/>
                    <a:pt x="670457" y="1647578"/>
                  </a:cubicBezTo>
                  <a:cubicBezTo>
                    <a:pt x="687523" y="1640017"/>
                    <a:pt x="704804" y="1632672"/>
                    <a:pt x="722302" y="1625760"/>
                  </a:cubicBezTo>
                  <a:cubicBezTo>
                    <a:pt x="847809" y="1574995"/>
                    <a:pt x="957330" y="1500901"/>
                    <a:pt x="1049355" y="1401316"/>
                  </a:cubicBezTo>
                  <a:cubicBezTo>
                    <a:pt x="1069444" y="1379714"/>
                    <a:pt x="1086294" y="1356168"/>
                    <a:pt x="1084566" y="1318365"/>
                  </a:cubicBezTo>
                  <a:cubicBezTo>
                    <a:pt x="1064692" y="1322469"/>
                    <a:pt x="1048274" y="1324197"/>
                    <a:pt x="1032721" y="1329166"/>
                  </a:cubicBezTo>
                  <a:cubicBezTo>
                    <a:pt x="961219" y="1352064"/>
                    <a:pt x="889284" y="1374530"/>
                    <a:pt x="818430" y="1399372"/>
                  </a:cubicBezTo>
                  <a:cubicBezTo>
                    <a:pt x="730294" y="1430479"/>
                    <a:pt x="650799" y="1479083"/>
                    <a:pt x="584913" y="1543889"/>
                  </a:cubicBezTo>
                  <a:cubicBezTo>
                    <a:pt x="520324" y="1607182"/>
                    <a:pt x="452494" y="1654922"/>
                    <a:pt x="365870" y="1661403"/>
                  </a:cubicBezTo>
                  <a:cubicBezTo>
                    <a:pt x="369542" y="1570459"/>
                    <a:pt x="418579" y="1500037"/>
                    <a:pt x="484033" y="1433071"/>
                  </a:cubicBezTo>
                  <a:cubicBezTo>
                    <a:pt x="548622" y="1367185"/>
                    <a:pt x="597443" y="1287690"/>
                    <a:pt x="628549" y="1199554"/>
                  </a:cubicBezTo>
                  <a:cubicBezTo>
                    <a:pt x="653392" y="1128700"/>
                    <a:pt x="675858" y="1056981"/>
                    <a:pt x="698756" y="985263"/>
                  </a:cubicBezTo>
                  <a:cubicBezTo>
                    <a:pt x="703724" y="969710"/>
                    <a:pt x="705452" y="953292"/>
                    <a:pt x="709556" y="933419"/>
                  </a:cubicBezTo>
                  <a:cubicBezTo>
                    <a:pt x="671969" y="931690"/>
                    <a:pt x="648423" y="948540"/>
                    <a:pt x="626605" y="968630"/>
                  </a:cubicBezTo>
                  <a:cubicBezTo>
                    <a:pt x="527236" y="1060654"/>
                    <a:pt x="452926" y="1170176"/>
                    <a:pt x="402161" y="1295683"/>
                  </a:cubicBezTo>
                  <a:cubicBezTo>
                    <a:pt x="395033" y="1312964"/>
                    <a:pt x="387904" y="1330462"/>
                    <a:pt x="380343" y="1347527"/>
                  </a:cubicBezTo>
                  <a:cubicBezTo>
                    <a:pt x="379047" y="1350336"/>
                    <a:pt x="375375" y="1351848"/>
                    <a:pt x="371919" y="1354872"/>
                  </a:cubicBezTo>
                  <a:cubicBezTo>
                    <a:pt x="371487" y="1277969"/>
                    <a:pt x="359390" y="1199554"/>
                    <a:pt x="373863" y="1126540"/>
                  </a:cubicBezTo>
                  <a:cubicBezTo>
                    <a:pt x="385744" y="1066918"/>
                    <a:pt x="424411" y="1010321"/>
                    <a:pt x="459406" y="957829"/>
                  </a:cubicBezTo>
                  <a:cubicBezTo>
                    <a:pt x="497642" y="900368"/>
                    <a:pt x="547758" y="850899"/>
                    <a:pt x="587506" y="794518"/>
                  </a:cubicBezTo>
                  <a:cubicBezTo>
                    <a:pt x="607379" y="766220"/>
                    <a:pt x="619909" y="730793"/>
                    <a:pt x="628981" y="696878"/>
                  </a:cubicBezTo>
                  <a:cubicBezTo>
                    <a:pt x="647559" y="628184"/>
                    <a:pt x="661600" y="558193"/>
                    <a:pt x="676938" y="488635"/>
                  </a:cubicBezTo>
                  <a:cubicBezTo>
                    <a:pt x="678018" y="484099"/>
                    <a:pt x="673697" y="478482"/>
                    <a:pt x="671105" y="471138"/>
                  </a:cubicBezTo>
                  <a:cubicBezTo>
                    <a:pt x="627037" y="481075"/>
                    <a:pt x="599819" y="512397"/>
                    <a:pt x="574977" y="544800"/>
                  </a:cubicBezTo>
                  <a:cubicBezTo>
                    <a:pt x="499154" y="643521"/>
                    <a:pt x="429596" y="745914"/>
                    <a:pt x="391792" y="866453"/>
                  </a:cubicBezTo>
                  <a:cubicBezTo>
                    <a:pt x="389848" y="872717"/>
                    <a:pt x="385744" y="878334"/>
                    <a:pt x="378615" y="883086"/>
                  </a:cubicBezTo>
                  <a:cubicBezTo>
                    <a:pt x="376023" y="793222"/>
                    <a:pt x="367814" y="703142"/>
                    <a:pt x="410370" y="620407"/>
                  </a:cubicBezTo>
                  <a:cubicBezTo>
                    <a:pt x="464375" y="515854"/>
                    <a:pt x="461351" y="406980"/>
                    <a:pt x="438236" y="296378"/>
                  </a:cubicBezTo>
                  <a:cubicBezTo>
                    <a:pt x="419227" y="206298"/>
                    <a:pt x="399137" y="116650"/>
                    <a:pt x="378831" y="26786"/>
                  </a:cubicBezTo>
                  <a:cubicBezTo>
                    <a:pt x="377319" y="20306"/>
                    <a:pt x="371487" y="14689"/>
                    <a:pt x="361982" y="0"/>
                  </a:cubicBezTo>
                  <a:cubicBezTo>
                    <a:pt x="346212" y="24842"/>
                    <a:pt x="329579" y="43204"/>
                    <a:pt x="322018" y="64374"/>
                  </a:cubicBezTo>
                  <a:cubicBezTo>
                    <a:pt x="282271" y="172167"/>
                    <a:pt x="246196" y="282769"/>
                    <a:pt x="259157" y="399203"/>
                  </a:cubicBezTo>
                  <a:cubicBezTo>
                    <a:pt x="271470" y="510453"/>
                    <a:pt x="277950" y="624511"/>
                    <a:pt x="331307" y="727336"/>
                  </a:cubicBezTo>
                  <a:cubicBezTo>
                    <a:pt x="350749" y="764924"/>
                    <a:pt x="354853" y="804887"/>
                    <a:pt x="349885" y="847443"/>
                  </a:cubicBezTo>
                  <a:cubicBezTo>
                    <a:pt x="343836" y="899504"/>
                    <a:pt x="343620" y="952212"/>
                    <a:pt x="341028" y="1004705"/>
                  </a:cubicBezTo>
                  <a:cubicBezTo>
                    <a:pt x="337140" y="1005569"/>
                    <a:pt x="333035" y="1006649"/>
                    <a:pt x="329147" y="1007513"/>
                  </a:cubicBezTo>
                  <a:cubicBezTo>
                    <a:pt x="288751" y="785445"/>
                    <a:pt x="202560" y="580443"/>
                    <a:pt x="98870" y="379546"/>
                  </a:cubicBezTo>
                  <a:cubicBezTo>
                    <a:pt x="76837" y="378898"/>
                    <a:pt x="71652" y="400499"/>
                    <a:pt x="70788" y="417565"/>
                  </a:cubicBezTo>
                  <a:cubicBezTo>
                    <a:pt x="67764" y="484963"/>
                    <a:pt x="57611" y="554089"/>
                    <a:pt x="68628" y="619327"/>
                  </a:cubicBezTo>
                  <a:cubicBezTo>
                    <a:pt x="94550" y="772052"/>
                    <a:pt x="146611" y="916569"/>
                    <a:pt x="230858" y="1049205"/>
                  </a:cubicBezTo>
                  <a:cubicBezTo>
                    <a:pt x="270822" y="1112066"/>
                    <a:pt x="304089" y="1180544"/>
                    <a:pt x="330875" y="1250319"/>
                  </a:cubicBezTo>
                  <a:cubicBezTo>
                    <a:pt x="346428" y="1290714"/>
                    <a:pt x="342972" y="1338454"/>
                    <a:pt x="347940" y="1381442"/>
                  </a:cubicBezTo>
                  <a:cubicBezTo>
                    <a:pt x="339948" y="1384250"/>
                    <a:pt x="338436" y="1385115"/>
                    <a:pt x="336708" y="1385330"/>
                  </a:cubicBezTo>
                  <a:cubicBezTo>
                    <a:pt x="335195" y="1385547"/>
                    <a:pt x="332603" y="1385115"/>
                    <a:pt x="331955" y="1384250"/>
                  </a:cubicBezTo>
                  <a:cubicBezTo>
                    <a:pt x="231506" y="1206251"/>
                    <a:pt x="131273" y="1028035"/>
                    <a:pt x="30176" y="847875"/>
                  </a:cubicBezTo>
                  <a:cubicBezTo>
                    <a:pt x="-2226" y="856732"/>
                    <a:pt x="2094" y="883518"/>
                    <a:pt x="798" y="906200"/>
                  </a:cubicBezTo>
                  <a:cubicBezTo>
                    <a:pt x="-4603" y="1011185"/>
                    <a:pt x="17863" y="1111634"/>
                    <a:pt x="54587" y="1209059"/>
                  </a:cubicBezTo>
                  <a:cubicBezTo>
                    <a:pt x="102975" y="1337374"/>
                    <a:pt x="177069" y="1450136"/>
                    <a:pt x="268445" y="1551449"/>
                  </a:cubicBezTo>
                  <a:cubicBezTo>
                    <a:pt x="298472" y="1584716"/>
                    <a:pt x="325042" y="1701798"/>
                    <a:pt x="325042" y="1701798"/>
                  </a:cubicBezTo>
                  <a:cubicBezTo>
                    <a:pt x="325042" y="1701798"/>
                    <a:pt x="434996" y="1730961"/>
                    <a:pt x="465455" y="1758396"/>
                  </a:cubicBezTo>
                  <a:cubicBezTo>
                    <a:pt x="566552" y="1849772"/>
                    <a:pt x="679530" y="1923650"/>
                    <a:pt x="807845" y="1972254"/>
                  </a:cubicBezTo>
                  <a:cubicBezTo>
                    <a:pt x="905486" y="2009194"/>
                    <a:pt x="1005719" y="2031660"/>
                    <a:pt x="1110704" y="2026043"/>
                  </a:cubicBezTo>
                  <a:cubicBezTo>
                    <a:pt x="1133386" y="2024963"/>
                    <a:pt x="1160172" y="2029284"/>
                    <a:pt x="1169029" y="1996665"/>
                  </a:cubicBezTo>
                  <a:cubicBezTo>
                    <a:pt x="989085" y="1895352"/>
                    <a:pt x="810869" y="1795119"/>
                    <a:pt x="632654" y="1694886"/>
                  </a:cubicBezTo>
                  <a:cubicBezTo>
                    <a:pt x="631574" y="1694238"/>
                    <a:pt x="631358" y="1691646"/>
                    <a:pt x="631574" y="1690134"/>
                  </a:cubicBezTo>
                  <a:cubicBezTo>
                    <a:pt x="631790" y="1688405"/>
                    <a:pt x="632654" y="1686893"/>
                    <a:pt x="635462" y="1678901"/>
                  </a:cubicBezTo>
                  <a:cubicBezTo>
                    <a:pt x="678450" y="1683869"/>
                    <a:pt x="725974" y="1680629"/>
                    <a:pt x="766586" y="1695966"/>
                  </a:cubicBezTo>
                  <a:cubicBezTo>
                    <a:pt x="836144" y="1722752"/>
                    <a:pt x="904622" y="1756019"/>
                    <a:pt x="967699" y="1795983"/>
                  </a:cubicBezTo>
                  <a:cubicBezTo>
                    <a:pt x="1100335" y="1880230"/>
                    <a:pt x="1244852" y="1932291"/>
                    <a:pt x="1397577" y="1958213"/>
                  </a:cubicBezTo>
                  <a:cubicBezTo>
                    <a:pt x="1462815" y="1969230"/>
                    <a:pt x="1532157" y="1959293"/>
                    <a:pt x="1599339" y="1956053"/>
                  </a:cubicBezTo>
                  <a:cubicBezTo>
                    <a:pt x="1616405" y="1955189"/>
                    <a:pt x="1638007" y="1950004"/>
                    <a:pt x="1637359" y="1927971"/>
                  </a:cubicBezTo>
                  <a:cubicBezTo>
                    <a:pt x="1436461" y="1824281"/>
                    <a:pt x="1231459" y="1738090"/>
                    <a:pt x="1009175" y="1697478"/>
                  </a:cubicBezTo>
                  <a:cubicBezTo>
                    <a:pt x="1010039" y="1693590"/>
                    <a:pt x="1011119" y="1689485"/>
                    <a:pt x="1011983" y="1685597"/>
                  </a:cubicBezTo>
                  <a:cubicBezTo>
                    <a:pt x="1064476" y="1683005"/>
                    <a:pt x="1117185" y="1682789"/>
                    <a:pt x="1169029" y="1676740"/>
                  </a:cubicBezTo>
                  <a:cubicBezTo>
                    <a:pt x="1211585" y="1671772"/>
                    <a:pt x="1251548" y="1675876"/>
                    <a:pt x="1289136" y="1695318"/>
                  </a:cubicBezTo>
                  <a:cubicBezTo>
                    <a:pt x="1392177" y="1748675"/>
                    <a:pt x="1506019" y="1755155"/>
                    <a:pt x="1617269" y="1767468"/>
                  </a:cubicBezTo>
                  <a:cubicBezTo>
                    <a:pt x="1733703" y="1780429"/>
                    <a:pt x="1844305" y="1744570"/>
                    <a:pt x="1952746" y="1705471"/>
                  </a:cubicBezTo>
                  <a:cubicBezTo>
                    <a:pt x="1974132" y="1697694"/>
                    <a:pt x="1992278" y="1681277"/>
                    <a:pt x="2017120" y="1665507"/>
                  </a:cubicBezTo>
                  <a:cubicBezTo>
                    <a:pt x="2003295" y="1656434"/>
                    <a:pt x="1997678" y="1650602"/>
                    <a:pt x="1991198" y="1649090"/>
                  </a:cubicBezTo>
                  <a:close/>
                  <a:moveTo>
                    <a:pt x="664408" y="974462"/>
                  </a:moveTo>
                  <a:cubicBezTo>
                    <a:pt x="626173" y="1181409"/>
                    <a:pt x="542358" y="1362865"/>
                    <a:pt x="375807" y="1507165"/>
                  </a:cubicBezTo>
                  <a:cubicBezTo>
                    <a:pt x="402377" y="1286826"/>
                    <a:pt x="505418" y="1115523"/>
                    <a:pt x="664408" y="974462"/>
                  </a:cubicBezTo>
                  <a:close/>
                  <a:moveTo>
                    <a:pt x="642591" y="519742"/>
                  </a:moveTo>
                  <a:cubicBezTo>
                    <a:pt x="638702" y="546744"/>
                    <a:pt x="636110" y="572667"/>
                    <a:pt x="631358" y="598157"/>
                  </a:cubicBezTo>
                  <a:cubicBezTo>
                    <a:pt x="613212" y="697310"/>
                    <a:pt x="581457" y="789982"/>
                    <a:pt x="510603" y="866021"/>
                  </a:cubicBezTo>
                  <a:cubicBezTo>
                    <a:pt x="465023" y="915057"/>
                    <a:pt x="423331" y="967766"/>
                    <a:pt x="377751" y="1021122"/>
                  </a:cubicBezTo>
                  <a:cubicBezTo>
                    <a:pt x="379479" y="894751"/>
                    <a:pt x="555751" y="561218"/>
                    <a:pt x="642591" y="519742"/>
                  </a:cubicBezTo>
                  <a:close/>
                  <a:moveTo>
                    <a:pt x="319642" y="1161751"/>
                  </a:moveTo>
                  <a:cubicBezTo>
                    <a:pt x="301712" y="1129996"/>
                    <a:pt x="286591" y="1096081"/>
                    <a:pt x="265421" y="1066486"/>
                  </a:cubicBezTo>
                  <a:cubicBezTo>
                    <a:pt x="171885" y="935579"/>
                    <a:pt x="123713" y="786526"/>
                    <a:pt x="89366" y="631856"/>
                  </a:cubicBezTo>
                  <a:cubicBezTo>
                    <a:pt x="75540" y="569426"/>
                    <a:pt x="82885" y="508293"/>
                    <a:pt x="98006" y="446728"/>
                  </a:cubicBezTo>
                  <a:cubicBezTo>
                    <a:pt x="225458" y="668147"/>
                    <a:pt x="299336" y="905552"/>
                    <a:pt x="331739" y="1156134"/>
                  </a:cubicBezTo>
                  <a:cubicBezTo>
                    <a:pt x="327635" y="1158079"/>
                    <a:pt x="323530" y="1160023"/>
                    <a:pt x="319642" y="1161751"/>
                  </a:cubicBezTo>
                  <a:close/>
                  <a:moveTo>
                    <a:pt x="329363" y="1583852"/>
                  </a:moveTo>
                  <a:cubicBezTo>
                    <a:pt x="160220" y="1435015"/>
                    <a:pt x="1878" y="1129780"/>
                    <a:pt x="27800" y="904904"/>
                  </a:cubicBezTo>
                  <a:cubicBezTo>
                    <a:pt x="36873" y="913113"/>
                    <a:pt x="41841" y="915921"/>
                    <a:pt x="44434" y="920241"/>
                  </a:cubicBezTo>
                  <a:cubicBezTo>
                    <a:pt x="109023" y="1030195"/>
                    <a:pt x="174909" y="1139069"/>
                    <a:pt x="236907" y="1250535"/>
                  </a:cubicBezTo>
                  <a:cubicBezTo>
                    <a:pt x="268661" y="1307780"/>
                    <a:pt x="294800" y="1368481"/>
                    <a:pt x="320506" y="1428750"/>
                  </a:cubicBezTo>
                  <a:cubicBezTo>
                    <a:pt x="341460" y="1477787"/>
                    <a:pt x="336492" y="1529199"/>
                    <a:pt x="329363" y="1583852"/>
                  </a:cubicBezTo>
                  <a:close/>
                  <a:moveTo>
                    <a:pt x="346428" y="706598"/>
                  </a:moveTo>
                  <a:cubicBezTo>
                    <a:pt x="269526" y="486907"/>
                    <a:pt x="253540" y="276072"/>
                    <a:pt x="350965" y="60485"/>
                  </a:cubicBezTo>
                  <a:cubicBezTo>
                    <a:pt x="358525" y="68694"/>
                    <a:pt x="362414" y="71070"/>
                    <a:pt x="363278" y="74095"/>
                  </a:cubicBezTo>
                  <a:cubicBezTo>
                    <a:pt x="381856" y="148405"/>
                    <a:pt x="402593" y="222500"/>
                    <a:pt x="417931" y="297674"/>
                  </a:cubicBezTo>
                  <a:cubicBezTo>
                    <a:pt x="449686" y="453424"/>
                    <a:pt x="431108" y="557761"/>
                    <a:pt x="346428" y="706598"/>
                  </a:cubicBezTo>
                  <a:close/>
                  <a:moveTo>
                    <a:pt x="766802" y="1790582"/>
                  </a:moveTo>
                  <a:cubicBezTo>
                    <a:pt x="878051" y="1852580"/>
                    <a:pt x="987141" y="1918466"/>
                    <a:pt x="1097095" y="1983055"/>
                  </a:cubicBezTo>
                  <a:cubicBezTo>
                    <a:pt x="1101415" y="1985648"/>
                    <a:pt x="1104223" y="1990616"/>
                    <a:pt x="1112432" y="1999689"/>
                  </a:cubicBezTo>
                  <a:cubicBezTo>
                    <a:pt x="887556" y="2025179"/>
                    <a:pt x="582321" y="1867053"/>
                    <a:pt x="433484" y="1697910"/>
                  </a:cubicBezTo>
                  <a:cubicBezTo>
                    <a:pt x="488137" y="1690782"/>
                    <a:pt x="539549" y="1685813"/>
                    <a:pt x="588802" y="1706767"/>
                  </a:cubicBezTo>
                  <a:cubicBezTo>
                    <a:pt x="649071" y="1732689"/>
                    <a:pt x="709772" y="1758612"/>
                    <a:pt x="766802" y="1790582"/>
                  </a:cubicBezTo>
                  <a:close/>
                  <a:moveTo>
                    <a:pt x="509955" y="1651466"/>
                  </a:moveTo>
                  <a:cubicBezTo>
                    <a:pt x="654256" y="1484915"/>
                    <a:pt x="835928" y="1401100"/>
                    <a:pt x="1042658" y="1362865"/>
                  </a:cubicBezTo>
                  <a:cubicBezTo>
                    <a:pt x="901813" y="1521855"/>
                    <a:pt x="730510" y="1624896"/>
                    <a:pt x="509955" y="1651466"/>
                  </a:cubicBezTo>
                  <a:close/>
                  <a:moveTo>
                    <a:pt x="1570609" y="1929267"/>
                  </a:moveTo>
                  <a:cubicBezTo>
                    <a:pt x="1509043" y="1944172"/>
                    <a:pt x="1447910" y="1951733"/>
                    <a:pt x="1385480" y="1937907"/>
                  </a:cubicBezTo>
                  <a:cubicBezTo>
                    <a:pt x="1230811" y="1903560"/>
                    <a:pt x="1081757" y="1855388"/>
                    <a:pt x="950850" y="1761852"/>
                  </a:cubicBezTo>
                  <a:cubicBezTo>
                    <a:pt x="921255" y="1740682"/>
                    <a:pt x="887556" y="1725561"/>
                    <a:pt x="855585" y="1707631"/>
                  </a:cubicBezTo>
                  <a:cubicBezTo>
                    <a:pt x="857530" y="1703527"/>
                    <a:pt x="859258" y="1699638"/>
                    <a:pt x="861202" y="1695534"/>
                  </a:cubicBezTo>
                  <a:cubicBezTo>
                    <a:pt x="1111784" y="1728153"/>
                    <a:pt x="1349189" y="1801815"/>
                    <a:pt x="1570609" y="1929267"/>
                  </a:cubicBezTo>
                  <a:close/>
                  <a:moveTo>
                    <a:pt x="996214" y="1649090"/>
                  </a:moveTo>
                  <a:cubicBezTo>
                    <a:pt x="1049787" y="1603510"/>
                    <a:pt x="1102279" y="1561818"/>
                    <a:pt x="1151316" y="1516238"/>
                  </a:cubicBezTo>
                  <a:cubicBezTo>
                    <a:pt x="1227570" y="1445600"/>
                    <a:pt x="1320027" y="1413629"/>
                    <a:pt x="1419179" y="1395483"/>
                  </a:cubicBezTo>
                  <a:cubicBezTo>
                    <a:pt x="1444669" y="1390731"/>
                    <a:pt x="1470592" y="1388139"/>
                    <a:pt x="1497594" y="1384250"/>
                  </a:cubicBezTo>
                  <a:cubicBezTo>
                    <a:pt x="1456335" y="1471522"/>
                    <a:pt x="1122585" y="1647794"/>
                    <a:pt x="996214" y="1649090"/>
                  </a:cubicBezTo>
                  <a:close/>
                  <a:moveTo>
                    <a:pt x="1310954" y="1680845"/>
                  </a:moveTo>
                  <a:cubicBezTo>
                    <a:pt x="1459575" y="1596165"/>
                    <a:pt x="1564128" y="1577587"/>
                    <a:pt x="1720094" y="1609342"/>
                  </a:cubicBezTo>
                  <a:cubicBezTo>
                    <a:pt x="1795269" y="1624680"/>
                    <a:pt x="1869147" y="1645418"/>
                    <a:pt x="1943674" y="1663995"/>
                  </a:cubicBezTo>
                  <a:cubicBezTo>
                    <a:pt x="1946914" y="1664859"/>
                    <a:pt x="1949290" y="1668748"/>
                    <a:pt x="1957283" y="1676308"/>
                  </a:cubicBezTo>
                  <a:cubicBezTo>
                    <a:pt x="1741480" y="1773733"/>
                    <a:pt x="1530429" y="1757747"/>
                    <a:pt x="1310954" y="1680845"/>
                  </a:cubicBezTo>
                  <a:close/>
                </a:path>
              </a:pathLst>
            </a:custGeom>
            <a:grpFill/>
            <a:ln w="21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图形 12">
              <a:extLst>
                <a:ext uri="{FF2B5EF4-FFF2-40B4-BE49-F238E27FC236}">
                  <a16:creationId xmlns:a16="http://schemas.microsoft.com/office/drawing/2014/main" id="{9E5F4F93-D6A2-B068-E5B6-D2A5EC43EBFD}"/>
                </a:ext>
              </a:extLst>
            </p:cNvPr>
            <p:cNvSpPr/>
            <p:nvPr/>
          </p:nvSpPr>
          <p:spPr>
            <a:xfrm rot="5400000">
              <a:off x="213624" y="228748"/>
              <a:ext cx="1078194" cy="1083421"/>
            </a:xfrm>
            <a:custGeom>
              <a:avLst/>
              <a:gdLst>
                <a:gd name="connsiteX0" fmla="*/ 1991198 w 2017120"/>
                <a:gd name="connsiteY0" fmla="*/ 1649090 h 2026899"/>
                <a:gd name="connsiteX1" fmla="*/ 1721606 w 2017120"/>
                <a:gd name="connsiteY1" fmla="*/ 1589685 h 2026899"/>
                <a:gd name="connsiteX2" fmla="*/ 1397577 w 2017120"/>
                <a:gd name="connsiteY2" fmla="*/ 1617551 h 2026899"/>
                <a:gd name="connsiteX3" fmla="*/ 1134898 w 2017120"/>
                <a:gd name="connsiteY3" fmla="*/ 1649306 h 2026899"/>
                <a:gd name="connsiteX4" fmla="*/ 1151532 w 2017120"/>
                <a:gd name="connsiteY4" fmla="*/ 1636129 h 2026899"/>
                <a:gd name="connsiteX5" fmla="*/ 1473184 w 2017120"/>
                <a:gd name="connsiteY5" fmla="*/ 1452945 h 2026899"/>
                <a:gd name="connsiteX6" fmla="*/ 1546847 w 2017120"/>
                <a:gd name="connsiteY6" fmla="*/ 1356816 h 2026899"/>
                <a:gd name="connsiteX7" fmla="*/ 1529349 w 2017120"/>
                <a:gd name="connsiteY7" fmla="*/ 1350984 h 2026899"/>
                <a:gd name="connsiteX8" fmla="*/ 1321107 w 2017120"/>
                <a:gd name="connsiteY8" fmla="*/ 1398940 h 2026899"/>
                <a:gd name="connsiteX9" fmla="*/ 1223466 w 2017120"/>
                <a:gd name="connsiteY9" fmla="*/ 1440415 h 2026899"/>
                <a:gd name="connsiteX10" fmla="*/ 1060155 w 2017120"/>
                <a:gd name="connsiteY10" fmla="*/ 1568515 h 2026899"/>
                <a:gd name="connsiteX11" fmla="*/ 891445 w 2017120"/>
                <a:gd name="connsiteY11" fmla="*/ 1654058 h 2026899"/>
                <a:gd name="connsiteX12" fmla="*/ 663112 w 2017120"/>
                <a:gd name="connsiteY12" fmla="*/ 1656003 h 2026899"/>
                <a:gd name="connsiteX13" fmla="*/ 670457 w 2017120"/>
                <a:gd name="connsiteY13" fmla="*/ 1647578 h 2026899"/>
                <a:gd name="connsiteX14" fmla="*/ 722302 w 2017120"/>
                <a:gd name="connsiteY14" fmla="*/ 1625760 h 2026899"/>
                <a:gd name="connsiteX15" fmla="*/ 1049355 w 2017120"/>
                <a:gd name="connsiteY15" fmla="*/ 1401316 h 2026899"/>
                <a:gd name="connsiteX16" fmla="*/ 1084566 w 2017120"/>
                <a:gd name="connsiteY16" fmla="*/ 1318365 h 2026899"/>
                <a:gd name="connsiteX17" fmla="*/ 1032721 w 2017120"/>
                <a:gd name="connsiteY17" fmla="*/ 1329166 h 2026899"/>
                <a:gd name="connsiteX18" fmla="*/ 818430 w 2017120"/>
                <a:gd name="connsiteY18" fmla="*/ 1399372 h 2026899"/>
                <a:gd name="connsiteX19" fmla="*/ 584913 w 2017120"/>
                <a:gd name="connsiteY19" fmla="*/ 1543889 h 2026899"/>
                <a:gd name="connsiteX20" fmla="*/ 365870 w 2017120"/>
                <a:gd name="connsiteY20" fmla="*/ 1661403 h 2026899"/>
                <a:gd name="connsiteX21" fmla="*/ 484033 w 2017120"/>
                <a:gd name="connsiteY21" fmla="*/ 1433071 h 2026899"/>
                <a:gd name="connsiteX22" fmla="*/ 628549 w 2017120"/>
                <a:gd name="connsiteY22" fmla="*/ 1199554 h 2026899"/>
                <a:gd name="connsiteX23" fmla="*/ 698756 w 2017120"/>
                <a:gd name="connsiteY23" fmla="*/ 985263 h 2026899"/>
                <a:gd name="connsiteX24" fmla="*/ 709556 w 2017120"/>
                <a:gd name="connsiteY24" fmla="*/ 933419 h 2026899"/>
                <a:gd name="connsiteX25" fmla="*/ 626605 w 2017120"/>
                <a:gd name="connsiteY25" fmla="*/ 968630 h 2026899"/>
                <a:gd name="connsiteX26" fmla="*/ 402161 w 2017120"/>
                <a:gd name="connsiteY26" fmla="*/ 1295683 h 2026899"/>
                <a:gd name="connsiteX27" fmla="*/ 380343 w 2017120"/>
                <a:gd name="connsiteY27" fmla="*/ 1347527 h 2026899"/>
                <a:gd name="connsiteX28" fmla="*/ 371919 w 2017120"/>
                <a:gd name="connsiteY28" fmla="*/ 1354872 h 2026899"/>
                <a:gd name="connsiteX29" fmla="*/ 373863 w 2017120"/>
                <a:gd name="connsiteY29" fmla="*/ 1126540 h 2026899"/>
                <a:gd name="connsiteX30" fmla="*/ 459406 w 2017120"/>
                <a:gd name="connsiteY30" fmla="*/ 957829 h 2026899"/>
                <a:gd name="connsiteX31" fmla="*/ 587506 w 2017120"/>
                <a:gd name="connsiteY31" fmla="*/ 794518 h 2026899"/>
                <a:gd name="connsiteX32" fmla="*/ 628981 w 2017120"/>
                <a:gd name="connsiteY32" fmla="*/ 696878 h 2026899"/>
                <a:gd name="connsiteX33" fmla="*/ 676938 w 2017120"/>
                <a:gd name="connsiteY33" fmla="*/ 488635 h 2026899"/>
                <a:gd name="connsiteX34" fmla="*/ 671105 w 2017120"/>
                <a:gd name="connsiteY34" fmla="*/ 471138 h 2026899"/>
                <a:gd name="connsiteX35" fmla="*/ 574977 w 2017120"/>
                <a:gd name="connsiteY35" fmla="*/ 544800 h 2026899"/>
                <a:gd name="connsiteX36" fmla="*/ 391792 w 2017120"/>
                <a:gd name="connsiteY36" fmla="*/ 866453 h 2026899"/>
                <a:gd name="connsiteX37" fmla="*/ 378615 w 2017120"/>
                <a:gd name="connsiteY37" fmla="*/ 883086 h 2026899"/>
                <a:gd name="connsiteX38" fmla="*/ 410370 w 2017120"/>
                <a:gd name="connsiteY38" fmla="*/ 620407 h 2026899"/>
                <a:gd name="connsiteX39" fmla="*/ 438236 w 2017120"/>
                <a:gd name="connsiteY39" fmla="*/ 296378 h 2026899"/>
                <a:gd name="connsiteX40" fmla="*/ 378831 w 2017120"/>
                <a:gd name="connsiteY40" fmla="*/ 26786 h 2026899"/>
                <a:gd name="connsiteX41" fmla="*/ 361982 w 2017120"/>
                <a:gd name="connsiteY41" fmla="*/ 0 h 2026899"/>
                <a:gd name="connsiteX42" fmla="*/ 322018 w 2017120"/>
                <a:gd name="connsiteY42" fmla="*/ 64374 h 2026899"/>
                <a:gd name="connsiteX43" fmla="*/ 259157 w 2017120"/>
                <a:gd name="connsiteY43" fmla="*/ 399203 h 2026899"/>
                <a:gd name="connsiteX44" fmla="*/ 331307 w 2017120"/>
                <a:gd name="connsiteY44" fmla="*/ 727336 h 2026899"/>
                <a:gd name="connsiteX45" fmla="*/ 349885 w 2017120"/>
                <a:gd name="connsiteY45" fmla="*/ 847443 h 2026899"/>
                <a:gd name="connsiteX46" fmla="*/ 341028 w 2017120"/>
                <a:gd name="connsiteY46" fmla="*/ 1004705 h 2026899"/>
                <a:gd name="connsiteX47" fmla="*/ 329147 w 2017120"/>
                <a:gd name="connsiteY47" fmla="*/ 1007513 h 2026899"/>
                <a:gd name="connsiteX48" fmla="*/ 98870 w 2017120"/>
                <a:gd name="connsiteY48" fmla="*/ 379546 h 2026899"/>
                <a:gd name="connsiteX49" fmla="*/ 70788 w 2017120"/>
                <a:gd name="connsiteY49" fmla="*/ 417565 h 2026899"/>
                <a:gd name="connsiteX50" fmla="*/ 68628 w 2017120"/>
                <a:gd name="connsiteY50" fmla="*/ 619327 h 2026899"/>
                <a:gd name="connsiteX51" fmla="*/ 230858 w 2017120"/>
                <a:gd name="connsiteY51" fmla="*/ 1049205 h 2026899"/>
                <a:gd name="connsiteX52" fmla="*/ 330875 w 2017120"/>
                <a:gd name="connsiteY52" fmla="*/ 1250319 h 2026899"/>
                <a:gd name="connsiteX53" fmla="*/ 347940 w 2017120"/>
                <a:gd name="connsiteY53" fmla="*/ 1381442 h 2026899"/>
                <a:gd name="connsiteX54" fmla="*/ 336708 w 2017120"/>
                <a:gd name="connsiteY54" fmla="*/ 1385330 h 2026899"/>
                <a:gd name="connsiteX55" fmla="*/ 331955 w 2017120"/>
                <a:gd name="connsiteY55" fmla="*/ 1384250 h 2026899"/>
                <a:gd name="connsiteX56" fmla="*/ 30176 w 2017120"/>
                <a:gd name="connsiteY56" fmla="*/ 847875 h 2026899"/>
                <a:gd name="connsiteX57" fmla="*/ 798 w 2017120"/>
                <a:gd name="connsiteY57" fmla="*/ 906200 h 2026899"/>
                <a:gd name="connsiteX58" fmla="*/ 54587 w 2017120"/>
                <a:gd name="connsiteY58" fmla="*/ 1209059 h 2026899"/>
                <a:gd name="connsiteX59" fmla="*/ 268445 w 2017120"/>
                <a:gd name="connsiteY59" fmla="*/ 1551449 h 2026899"/>
                <a:gd name="connsiteX60" fmla="*/ 325042 w 2017120"/>
                <a:gd name="connsiteY60" fmla="*/ 1701798 h 2026899"/>
                <a:gd name="connsiteX61" fmla="*/ 465455 w 2017120"/>
                <a:gd name="connsiteY61" fmla="*/ 1758396 h 2026899"/>
                <a:gd name="connsiteX62" fmla="*/ 807845 w 2017120"/>
                <a:gd name="connsiteY62" fmla="*/ 1972254 h 2026899"/>
                <a:gd name="connsiteX63" fmla="*/ 1110704 w 2017120"/>
                <a:gd name="connsiteY63" fmla="*/ 2026043 h 2026899"/>
                <a:gd name="connsiteX64" fmla="*/ 1169029 w 2017120"/>
                <a:gd name="connsiteY64" fmla="*/ 1996665 h 2026899"/>
                <a:gd name="connsiteX65" fmla="*/ 632654 w 2017120"/>
                <a:gd name="connsiteY65" fmla="*/ 1694886 h 2026899"/>
                <a:gd name="connsiteX66" fmla="*/ 631574 w 2017120"/>
                <a:gd name="connsiteY66" fmla="*/ 1690134 h 2026899"/>
                <a:gd name="connsiteX67" fmla="*/ 635462 w 2017120"/>
                <a:gd name="connsiteY67" fmla="*/ 1678901 h 2026899"/>
                <a:gd name="connsiteX68" fmla="*/ 766586 w 2017120"/>
                <a:gd name="connsiteY68" fmla="*/ 1695966 h 2026899"/>
                <a:gd name="connsiteX69" fmla="*/ 967699 w 2017120"/>
                <a:gd name="connsiteY69" fmla="*/ 1795983 h 2026899"/>
                <a:gd name="connsiteX70" fmla="*/ 1397577 w 2017120"/>
                <a:gd name="connsiteY70" fmla="*/ 1958213 h 2026899"/>
                <a:gd name="connsiteX71" fmla="*/ 1599339 w 2017120"/>
                <a:gd name="connsiteY71" fmla="*/ 1956053 h 2026899"/>
                <a:gd name="connsiteX72" fmla="*/ 1637359 w 2017120"/>
                <a:gd name="connsiteY72" fmla="*/ 1927971 h 2026899"/>
                <a:gd name="connsiteX73" fmla="*/ 1009175 w 2017120"/>
                <a:gd name="connsiteY73" fmla="*/ 1697478 h 2026899"/>
                <a:gd name="connsiteX74" fmla="*/ 1011983 w 2017120"/>
                <a:gd name="connsiteY74" fmla="*/ 1685597 h 2026899"/>
                <a:gd name="connsiteX75" fmla="*/ 1169029 w 2017120"/>
                <a:gd name="connsiteY75" fmla="*/ 1676740 h 2026899"/>
                <a:gd name="connsiteX76" fmla="*/ 1289136 w 2017120"/>
                <a:gd name="connsiteY76" fmla="*/ 1695318 h 2026899"/>
                <a:gd name="connsiteX77" fmla="*/ 1617269 w 2017120"/>
                <a:gd name="connsiteY77" fmla="*/ 1767468 h 2026899"/>
                <a:gd name="connsiteX78" fmla="*/ 1952746 w 2017120"/>
                <a:gd name="connsiteY78" fmla="*/ 1705471 h 2026899"/>
                <a:gd name="connsiteX79" fmla="*/ 2017120 w 2017120"/>
                <a:gd name="connsiteY79" fmla="*/ 1665507 h 2026899"/>
                <a:gd name="connsiteX80" fmla="*/ 1991198 w 2017120"/>
                <a:gd name="connsiteY80" fmla="*/ 1649090 h 2026899"/>
                <a:gd name="connsiteX81" fmla="*/ 664408 w 2017120"/>
                <a:gd name="connsiteY81" fmla="*/ 974462 h 2026899"/>
                <a:gd name="connsiteX82" fmla="*/ 375807 w 2017120"/>
                <a:gd name="connsiteY82" fmla="*/ 1507165 h 2026899"/>
                <a:gd name="connsiteX83" fmla="*/ 664408 w 2017120"/>
                <a:gd name="connsiteY83" fmla="*/ 974462 h 2026899"/>
                <a:gd name="connsiteX84" fmla="*/ 642591 w 2017120"/>
                <a:gd name="connsiteY84" fmla="*/ 519742 h 2026899"/>
                <a:gd name="connsiteX85" fmla="*/ 631358 w 2017120"/>
                <a:gd name="connsiteY85" fmla="*/ 598157 h 2026899"/>
                <a:gd name="connsiteX86" fmla="*/ 510603 w 2017120"/>
                <a:gd name="connsiteY86" fmla="*/ 866021 h 2026899"/>
                <a:gd name="connsiteX87" fmla="*/ 377751 w 2017120"/>
                <a:gd name="connsiteY87" fmla="*/ 1021122 h 2026899"/>
                <a:gd name="connsiteX88" fmla="*/ 642591 w 2017120"/>
                <a:gd name="connsiteY88" fmla="*/ 519742 h 2026899"/>
                <a:gd name="connsiteX89" fmla="*/ 319642 w 2017120"/>
                <a:gd name="connsiteY89" fmla="*/ 1161751 h 2026899"/>
                <a:gd name="connsiteX90" fmla="*/ 265421 w 2017120"/>
                <a:gd name="connsiteY90" fmla="*/ 1066486 h 2026899"/>
                <a:gd name="connsiteX91" fmla="*/ 89366 w 2017120"/>
                <a:gd name="connsiteY91" fmla="*/ 631856 h 2026899"/>
                <a:gd name="connsiteX92" fmla="*/ 98006 w 2017120"/>
                <a:gd name="connsiteY92" fmla="*/ 446728 h 2026899"/>
                <a:gd name="connsiteX93" fmla="*/ 331739 w 2017120"/>
                <a:gd name="connsiteY93" fmla="*/ 1156134 h 2026899"/>
                <a:gd name="connsiteX94" fmla="*/ 319642 w 2017120"/>
                <a:gd name="connsiteY94" fmla="*/ 1161751 h 2026899"/>
                <a:gd name="connsiteX95" fmla="*/ 329363 w 2017120"/>
                <a:gd name="connsiteY95" fmla="*/ 1583852 h 2026899"/>
                <a:gd name="connsiteX96" fmla="*/ 27800 w 2017120"/>
                <a:gd name="connsiteY96" fmla="*/ 904904 h 2026899"/>
                <a:gd name="connsiteX97" fmla="*/ 44434 w 2017120"/>
                <a:gd name="connsiteY97" fmla="*/ 920241 h 2026899"/>
                <a:gd name="connsiteX98" fmla="*/ 236907 w 2017120"/>
                <a:gd name="connsiteY98" fmla="*/ 1250535 h 2026899"/>
                <a:gd name="connsiteX99" fmla="*/ 320506 w 2017120"/>
                <a:gd name="connsiteY99" fmla="*/ 1428750 h 2026899"/>
                <a:gd name="connsiteX100" fmla="*/ 329363 w 2017120"/>
                <a:gd name="connsiteY100" fmla="*/ 1583852 h 2026899"/>
                <a:gd name="connsiteX101" fmla="*/ 346428 w 2017120"/>
                <a:gd name="connsiteY101" fmla="*/ 706598 h 2026899"/>
                <a:gd name="connsiteX102" fmla="*/ 350965 w 2017120"/>
                <a:gd name="connsiteY102" fmla="*/ 60485 h 2026899"/>
                <a:gd name="connsiteX103" fmla="*/ 363278 w 2017120"/>
                <a:gd name="connsiteY103" fmla="*/ 74095 h 2026899"/>
                <a:gd name="connsiteX104" fmla="*/ 417931 w 2017120"/>
                <a:gd name="connsiteY104" fmla="*/ 297674 h 2026899"/>
                <a:gd name="connsiteX105" fmla="*/ 346428 w 2017120"/>
                <a:gd name="connsiteY105" fmla="*/ 706598 h 2026899"/>
                <a:gd name="connsiteX106" fmla="*/ 766802 w 2017120"/>
                <a:gd name="connsiteY106" fmla="*/ 1790582 h 2026899"/>
                <a:gd name="connsiteX107" fmla="*/ 1097095 w 2017120"/>
                <a:gd name="connsiteY107" fmla="*/ 1983055 h 2026899"/>
                <a:gd name="connsiteX108" fmla="*/ 1112432 w 2017120"/>
                <a:gd name="connsiteY108" fmla="*/ 1999689 h 2026899"/>
                <a:gd name="connsiteX109" fmla="*/ 433484 w 2017120"/>
                <a:gd name="connsiteY109" fmla="*/ 1697910 h 2026899"/>
                <a:gd name="connsiteX110" fmla="*/ 588802 w 2017120"/>
                <a:gd name="connsiteY110" fmla="*/ 1706767 h 2026899"/>
                <a:gd name="connsiteX111" fmla="*/ 766802 w 2017120"/>
                <a:gd name="connsiteY111" fmla="*/ 1790582 h 2026899"/>
                <a:gd name="connsiteX112" fmla="*/ 509955 w 2017120"/>
                <a:gd name="connsiteY112" fmla="*/ 1651466 h 2026899"/>
                <a:gd name="connsiteX113" fmla="*/ 1042658 w 2017120"/>
                <a:gd name="connsiteY113" fmla="*/ 1362865 h 2026899"/>
                <a:gd name="connsiteX114" fmla="*/ 509955 w 2017120"/>
                <a:gd name="connsiteY114" fmla="*/ 1651466 h 2026899"/>
                <a:gd name="connsiteX115" fmla="*/ 1570609 w 2017120"/>
                <a:gd name="connsiteY115" fmla="*/ 1929267 h 2026899"/>
                <a:gd name="connsiteX116" fmla="*/ 1385480 w 2017120"/>
                <a:gd name="connsiteY116" fmla="*/ 1937907 h 2026899"/>
                <a:gd name="connsiteX117" fmla="*/ 950850 w 2017120"/>
                <a:gd name="connsiteY117" fmla="*/ 1761852 h 2026899"/>
                <a:gd name="connsiteX118" fmla="*/ 855585 w 2017120"/>
                <a:gd name="connsiteY118" fmla="*/ 1707631 h 2026899"/>
                <a:gd name="connsiteX119" fmla="*/ 861202 w 2017120"/>
                <a:gd name="connsiteY119" fmla="*/ 1695534 h 2026899"/>
                <a:gd name="connsiteX120" fmla="*/ 1570609 w 2017120"/>
                <a:gd name="connsiteY120" fmla="*/ 1929267 h 2026899"/>
                <a:gd name="connsiteX121" fmla="*/ 996214 w 2017120"/>
                <a:gd name="connsiteY121" fmla="*/ 1649090 h 2026899"/>
                <a:gd name="connsiteX122" fmla="*/ 1151316 w 2017120"/>
                <a:gd name="connsiteY122" fmla="*/ 1516238 h 2026899"/>
                <a:gd name="connsiteX123" fmla="*/ 1419179 w 2017120"/>
                <a:gd name="connsiteY123" fmla="*/ 1395483 h 2026899"/>
                <a:gd name="connsiteX124" fmla="*/ 1497594 w 2017120"/>
                <a:gd name="connsiteY124" fmla="*/ 1384250 h 2026899"/>
                <a:gd name="connsiteX125" fmla="*/ 996214 w 2017120"/>
                <a:gd name="connsiteY125" fmla="*/ 1649090 h 2026899"/>
                <a:gd name="connsiteX126" fmla="*/ 1310954 w 2017120"/>
                <a:gd name="connsiteY126" fmla="*/ 1680845 h 2026899"/>
                <a:gd name="connsiteX127" fmla="*/ 1720094 w 2017120"/>
                <a:gd name="connsiteY127" fmla="*/ 1609342 h 2026899"/>
                <a:gd name="connsiteX128" fmla="*/ 1943674 w 2017120"/>
                <a:gd name="connsiteY128" fmla="*/ 1663995 h 2026899"/>
                <a:gd name="connsiteX129" fmla="*/ 1957283 w 2017120"/>
                <a:gd name="connsiteY129" fmla="*/ 1676308 h 2026899"/>
                <a:gd name="connsiteX130" fmla="*/ 1310954 w 2017120"/>
                <a:gd name="connsiteY130" fmla="*/ 1680845 h 2026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</a:cxnLst>
              <a:rect l="l" t="t" r="r" b="b"/>
              <a:pathLst>
                <a:path w="2017120" h="2026899">
                  <a:moveTo>
                    <a:pt x="1991198" y="1649090"/>
                  </a:moveTo>
                  <a:cubicBezTo>
                    <a:pt x="1901550" y="1628784"/>
                    <a:pt x="1811686" y="1608694"/>
                    <a:pt x="1721606" y="1589685"/>
                  </a:cubicBezTo>
                  <a:cubicBezTo>
                    <a:pt x="1611004" y="1566355"/>
                    <a:pt x="1502347" y="1563546"/>
                    <a:pt x="1397577" y="1617551"/>
                  </a:cubicBezTo>
                  <a:cubicBezTo>
                    <a:pt x="1314626" y="1660323"/>
                    <a:pt x="1224546" y="1652114"/>
                    <a:pt x="1134898" y="1649306"/>
                  </a:cubicBezTo>
                  <a:cubicBezTo>
                    <a:pt x="1139435" y="1642177"/>
                    <a:pt x="1145267" y="1638073"/>
                    <a:pt x="1151532" y="1636129"/>
                  </a:cubicBezTo>
                  <a:cubicBezTo>
                    <a:pt x="1271854" y="1598325"/>
                    <a:pt x="1374463" y="1528767"/>
                    <a:pt x="1473184" y="1452945"/>
                  </a:cubicBezTo>
                  <a:cubicBezTo>
                    <a:pt x="1505587" y="1428102"/>
                    <a:pt x="1536694" y="1400884"/>
                    <a:pt x="1546847" y="1356816"/>
                  </a:cubicBezTo>
                  <a:cubicBezTo>
                    <a:pt x="1539286" y="1354224"/>
                    <a:pt x="1533669" y="1349903"/>
                    <a:pt x="1529349" y="1350984"/>
                  </a:cubicBezTo>
                  <a:cubicBezTo>
                    <a:pt x="1459791" y="1366321"/>
                    <a:pt x="1389801" y="1380362"/>
                    <a:pt x="1321107" y="1398940"/>
                  </a:cubicBezTo>
                  <a:cubicBezTo>
                    <a:pt x="1287192" y="1408013"/>
                    <a:pt x="1251764" y="1420542"/>
                    <a:pt x="1223466" y="1440415"/>
                  </a:cubicBezTo>
                  <a:cubicBezTo>
                    <a:pt x="1166869" y="1480163"/>
                    <a:pt x="1117617" y="1530279"/>
                    <a:pt x="1060155" y="1568515"/>
                  </a:cubicBezTo>
                  <a:cubicBezTo>
                    <a:pt x="1007663" y="1603510"/>
                    <a:pt x="951282" y="1642177"/>
                    <a:pt x="891445" y="1654058"/>
                  </a:cubicBezTo>
                  <a:cubicBezTo>
                    <a:pt x="818214" y="1668532"/>
                    <a:pt x="740015" y="1656651"/>
                    <a:pt x="663112" y="1656003"/>
                  </a:cubicBezTo>
                  <a:cubicBezTo>
                    <a:pt x="666137" y="1652546"/>
                    <a:pt x="667649" y="1648874"/>
                    <a:pt x="670457" y="1647578"/>
                  </a:cubicBezTo>
                  <a:cubicBezTo>
                    <a:pt x="687523" y="1640017"/>
                    <a:pt x="704804" y="1632672"/>
                    <a:pt x="722302" y="1625760"/>
                  </a:cubicBezTo>
                  <a:cubicBezTo>
                    <a:pt x="847809" y="1574995"/>
                    <a:pt x="957330" y="1500901"/>
                    <a:pt x="1049355" y="1401316"/>
                  </a:cubicBezTo>
                  <a:cubicBezTo>
                    <a:pt x="1069444" y="1379714"/>
                    <a:pt x="1086294" y="1356168"/>
                    <a:pt x="1084566" y="1318365"/>
                  </a:cubicBezTo>
                  <a:cubicBezTo>
                    <a:pt x="1064692" y="1322469"/>
                    <a:pt x="1048274" y="1324197"/>
                    <a:pt x="1032721" y="1329166"/>
                  </a:cubicBezTo>
                  <a:cubicBezTo>
                    <a:pt x="961219" y="1352064"/>
                    <a:pt x="889284" y="1374530"/>
                    <a:pt x="818430" y="1399372"/>
                  </a:cubicBezTo>
                  <a:cubicBezTo>
                    <a:pt x="730294" y="1430479"/>
                    <a:pt x="650799" y="1479083"/>
                    <a:pt x="584913" y="1543889"/>
                  </a:cubicBezTo>
                  <a:cubicBezTo>
                    <a:pt x="520324" y="1607182"/>
                    <a:pt x="452494" y="1654922"/>
                    <a:pt x="365870" y="1661403"/>
                  </a:cubicBezTo>
                  <a:cubicBezTo>
                    <a:pt x="369542" y="1570459"/>
                    <a:pt x="418579" y="1500037"/>
                    <a:pt x="484033" y="1433071"/>
                  </a:cubicBezTo>
                  <a:cubicBezTo>
                    <a:pt x="548622" y="1367185"/>
                    <a:pt x="597443" y="1287690"/>
                    <a:pt x="628549" y="1199554"/>
                  </a:cubicBezTo>
                  <a:cubicBezTo>
                    <a:pt x="653392" y="1128700"/>
                    <a:pt x="675858" y="1056981"/>
                    <a:pt x="698756" y="985263"/>
                  </a:cubicBezTo>
                  <a:cubicBezTo>
                    <a:pt x="703724" y="969710"/>
                    <a:pt x="705452" y="953292"/>
                    <a:pt x="709556" y="933419"/>
                  </a:cubicBezTo>
                  <a:cubicBezTo>
                    <a:pt x="671969" y="931690"/>
                    <a:pt x="648423" y="948540"/>
                    <a:pt x="626605" y="968630"/>
                  </a:cubicBezTo>
                  <a:cubicBezTo>
                    <a:pt x="527236" y="1060654"/>
                    <a:pt x="452926" y="1170176"/>
                    <a:pt x="402161" y="1295683"/>
                  </a:cubicBezTo>
                  <a:cubicBezTo>
                    <a:pt x="395033" y="1312964"/>
                    <a:pt x="387904" y="1330462"/>
                    <a:pt x="380343" y="1347527"/>
                  </a:cubicBezTo>
                  <a:cubicBezTo>
                    <a:pt x="379047" y="1350336"/>
                    <a:pt x="375375" y="1351848"/>
                    <a:pt x="371919" y="1354872"/>
                  </a:cubicBezTo>
                  <a:cubicBezTo>
                    <a:pt x="371487" y="1277969"/>
                    <a:pt x="359390" y="1199554"/>
                    <a:pt x="373863" y="1126540"/>
                  </a:cubicBezTo>
                  <a:cubicBezTo>
                    <a:pt x="385744" y="1066918"/>
                    <a:pt x="424411" y="1010321"/>
                    <a:pt x="459406" y="957829"/>
                  </a:cubicBezTo>
                  <a:cubicBezTo>
                    <a:pt x="497642" y="900368"/>
                    <a:pt x="547758" y="850899"/>
                    <a:pt x="587506" y="794518"/>
                  </a:cubicBezTo>
                  <a:cubicBezTo>
                    <a:pt x="607379" y="766220"/>
                    <a:pt x="619909" y="730793"/>
                    <a:pt x="628981" y="696878"/>
                  </a:cubicBezTo>
                  <a:cubicBezTo>
                    <a:pt x="647559" y="628184"/>
                    <a:pt x="661600" y="558193"/>
                    <a:pt x="676938" y="488635"/>
                  </a:cubicBezTo>
                  <a:cubicBezTo>
                    <a:pt x="678018" y="484099"/>
                    <a:pt x="673697" y="478482"/>
                    <a:pt x="671105" y="471138"/>
                  </a:cubicBezTo>
                  <a:cubicBezTo>
                    <a:pt x="627037" y="481075"/>
                    <a:pt x="599819" y="512397"/>
                    <a:pt x="574977" y="544800"/>
                  </a:cubicBezTo>
                  <a:cubicBezTo>
                    <a:pt x="499154" y="643521"/>
                    <a:pt x="429596" y="745914"/>
                    <a:pt x="391792" y="866453"/>
                  </a:cubicBezTo>
                  <a:cubicBezTo>
                    <a:pt x="389848" y="872717"/>
                    <a:pt x="385744" y="878334"/>
                    <a:pt x="378615" y="883086"/>
                  </a:cubicBezTo>
                  <a:cubicBezTo>
                    <a:pt x="376023" y="793222"/>
                    <a:pt x="367814" y="703142"/>
                    <a:pt x="410370" y="620407"/>
                  </a:cubicBezTo>
                  <a:cubicBezTo>
                    <a:pt x="464375" y="515854"/>
                    <a:pt x="461351" y="406980"/>
                    <a:pt x="438236" y="296378"/>
                  </a:cubicBezTo>
                  <a:cubicBezTo>
                    <a:pt x="419227" y="206298"/>
                    <a:pt x="399137" y="116650"/>
                    <a:pt x="378831" y="26786"/>
                  </a:cubicBezTo>
                  <a:cubicBezTo>
                    <a:pt x="377319" y="20306"/>
                    <a:pt x="371487" y="14689"/>
                    <a:pt x="361982" y="0"/>
                  </a:cubicBezTo>
                  <a:cubicBezTo>
                    <a:pt x="346212" y="24842"/>
                    <a:pt x="329579" y="43204"/>
                    <a:pt x="322018" y="64374"/>
                  </a:cubicBezTo>
                  <a:cubicBezTo>
                    <a:pt x="282271" y="172167"/>
                    <a:pt x="246196" y="282769"/>
                    <a:pt x="259157" y="399203"/>
                  </a:cubicBezTo>
                  <a:cubicBezTo>
                    <a:pt x="271470" y="510453"/>
                    <a:pt x="277950" y="624511"/>
                    <a:pt x="331307" y="727336"/>
                  </a:cubicBezTo>
                  <a:cubicBezTo>
                    <a:pt x="350749" y="764924"/>
                    <a:pt x="354853" y="804887"/>
                    <a:pt x="349885" y="847443"/>
                  </a:cubicBezTo>
                  <a:cubicBezTo>
                    <a:pt x="343836" y="899504"/>
                    <a:pt x="343620" y="952212"/>
                    <a:pt x="341028" y="1004705"/>
                  </a:cubicBezTo>
                  <a:cubicBezTo>
                    <a:pt x="337140" y="1005569"/>
                    <a:pt x="333035" y="1006649"/>
                    <a:pt x="329147" y="1007513"/>
                  </a:cubicBezTo>
                  <a:cubicBezTo>
                    <a:pt x="288751" y="785445"/>
                    <a:pt x="202560" y="580443"/>
                    <a:pt x="98870" y="379546"/>
                  </a:cubicBezTo>
                  <a:cubicBezTo>
                    <a:pt x="76837" y="378898"/>
                    <a:pt x="71652" y="400499"/>
                    <a:pt x="70788" y="417565"/>
                  </a:cubicBezTo>
                  <a:cubicBezTo>
                    <a:pt x="67764" y="484963"/>
                    <a:pt x="57611" y="554089"/>
                    <a:pt x="68628" y="619327"/>
                  </a:cubicBezTo>
                  <a:cubicBezTo>
                    <a:pt x="94550" y="772052"/>
                    <a:pt x="146611" y="916569"/>
                    <a:pt x="230858" y="1049205"/>
                  </a:cubicBezTo>
                  <a:cubicBezTo>
                    <a:pt x="270822" y="1112066"/>
                    <a:pt x="304089" y="1180544"/>
                    <a:pt x="330875" y="1250319"/>
                  </a:cubicBezTo>
                  <a:cubicBezTo>
                    <a:pt x="346428" y="1290714"/>
                    <a:pt x="342972" y="1338454"/>
                    <a:pt x="347940" y="1381442"/>
                  </a:cubicBezTo>
                  <a:cubicBezTo>
                    <a:pt x="339948" y="1384250"/>
                    <a:pt x="338436" y="1385115"/>
                    <a:pt x="336708" y="1385330"/>
                  </a:cubicBezTo>
                  <a:cubicBezTo>
                    <a:pt x="335195" y="1385547"/>
                    <a:pt x="332603" y="1385115"/>
                    <a:pt x="331955" y="1384250"/>
                  </a:cubicBezTo>
                  <a:cubicBezTo>
                    <a:pt x="231506" y="1206251"/>
                    <a:pt x="131273" y="1028035"/>
                    <a:pt x="30176" y="847875"/>
                  </a:cubicBezTo>
                  <a:cubicBezTo>
                    <a:pt x="-2226" y="856732"/>
                    <a:pt x="2094" y="883518"/>
                    <a:pt x="798" y="906200"/>
                  </a:cubicBezTo>
                  <a:cubicBezTo>
                    <a:pt x="-4603" y="1011185"/>
                    <a:pt x="17863" y="1111634"/>
                    <a:pt x="54587" y="1209059"/>
                  </a:cubicBezTo>
                  <a:cubicBezTo>
                    <a:pt x="102975" y="1337374"/>
                    <a:pt x="177069" y="1450136"/>
                    <a:pt x="268445" y="1551449"/>
                  </a:cubicBezTo>
                  <a:cubicBezTo>
                    <a:pt x="298472" y="1584716"/>
                    <a:pt x="325042" y="1701798"/>
                    <a:pt x="325042" y="1701798"/>
                  </a:cubicBezTo>
                  <a:cubicBezTo>
                    <a:pt x="325042" y="1701798"/>
                    <a:pt x="434996" y="1730961"/>
                    <a:pt x="465455" y="1758396"/>
                  </a:cubicBezTo>
                  <a:cubicBezTo>
                    <a:pt x="566552" y="1849772"/>
                    <a:pt x="679530" y="1923650"/>
                    <a:pt x="807845" y="1972254"/>
                  </a:cubicBezTo>
                  <a:cubicBezTo>
                    <a:pt x="905486" y="2009194"/>
                    <a:pt x="1005719" y="2031660"/>
                    <a:pt x="1110704" y="2026043"/>
                  </a:cubicBezTo>
                  <a:cubicBezTo>
                    <a:pt x="1133386" y="2024963"/>
                    <a:pt x="1160172" y="2029284"/>
                    <a:pt x="1169029" y="1996665"/>
                  </a:cubicBezTo>
                  <a:cubicBezTo>
                    <a:pt x="989085" y="1895352"/>
                    <a:pt x="810869" y="1795119"/>
                    <a:pt x="632654" y="1694886"/>
                  </a:cubicBezTo>
                  <a:cubicBezTo>
                    <a:pt x="631574" y="1694238"/>
                    <a:pt x="631358" y="1691646"/>
                    <a:pt x="631574" y="1690134"/>
                  </a:cubicBezTo>
                  <a:cubicBezTo>
                    <a:pt x="631790" y="1688405"/>
                    <a:pt x="632654" y="1686893"/>
                    <a:pt x="635462" y="1678901"/>
                  </a:cubicBezTo>
                  <a:cubicBezTo>
                    <a:pt x="678450" y="1683869"/>
                    <a:pt x="725974" y="1680629"/>
                    <a:pt x="766586" y="1695966"/>
                  </a:cubicBezTo>
                  <a:cubicBezTo>
                    <a:pt x="836144" y="1722752"/>
                    <a:pt x="904622" y="1756019"/>
                    <a:pt x="967699" y="1795983"/>
                  </a:cubicBezTo>
                  <a:cubicBezTo>
                    <a:pt x="1100335" y="1880230"/>
                    <a:pt x="1244852" y="1932291"/>
                    <a:pt x="1397577" y="1958213"/>
                  </a:cubicBezTo>
                  <a:cubicBezTo>
                    <a:pt x="1462815" y="1969230"/>
                    <a:pt x="1532157" y="1959293"/>
                    <a:pt x="1599339" y="1956053"/>
                  </a:cubicBezTo>
                  <a:cubicBezTo>
                    <a:pt x="1616405" y="1955189"/>
                    <a:pt x="1638007" y="1950004"/>
                    <a:pt x="1637359" y="1927971"/>
                  </a:cubicBezTo>
                  <a:cubicBezTo>
                    <a:pt x="1436461" y="1824281"/>
                    <a:pt x="1231459" y="1738090"/>
                    <a:pt x="1009175" y="1697478"/>
                  </a:cubicBezTo>
                  <a:cubicBezTo>
                    <a:pt x="1010039" y="1693590"/>
                    <a:pt x="1011119" y="1689485"/>
                    <a:pt x="1011983" y="1685597"/>
                  </a:cubicBezTo>
                  <a:cubicBezTo>
                    <a:pt x="1064476" y="1683005"/>
                    <a:pt x="1117185" y="1682789"/>
                    <a:pt x="1169029" y="1676740"/>
                  </a:cubicBezTo>
                  <a:cubicBezTo>
                    <a:pt x="1211585" y="1671772"/>
                    <a:pt x="1251548" y="1675876"/>
                    <a:pt x="1289136" y="1695318"/>
                  </a:cubicBezTo>
                  <a:cubicBezTo>
                    <a:pt x="1392177" y="1748675"/>
                    <a:pt x="1506019" y="1755155"/>
                    <a:pt x="1617269" y="1767468"/>
                  </a:cubicBezTo>
                  <a:cubicBezTo>
                    <a:pt x="1733703" y="1780429"/>
                    <a:pt x="1844305" y="1744570"/>
                    <a:pt x="1952746" y="1705471"/>
                  </a:cubicBezTo>
                  <a:cubicBezTo>
                    <a:pt x="1974132" y="1697694"/>
                    <a:pt x="1992278" y="1681277"/>
                    <a:pt x="2017120" y="1665507"/>
                  </a:cubicBezTo>
                  <a:cubicBezTo>
                    <a:pt x="2003295" y="1656434"/>
                    <a:pt x="1997678" y="1650602"/>
                    <a:pt x="1991198" y="1649090"/>
                  </a:cubicBezTo>
                  <a:close/>
                  <a:moveTo>
                    <a:pt x="664408" y="974462"/>
                  </a:moveTo>
                  <a:cubicBezTo>
                    <a:pt x="626173" y="1181409"/>
                    <a:pt x="542358" y="1362865"/>
                    <a:pt x="375807" y="1507165"/>
                  </a:cubicBezTo>
                  <a:cubicBezTo>
                    <a:pt x="402377" y="1286826"/>
                    <a:pt x="505418" y="1115523"/>
                    <a:pt x="664408" y="974462"/>
                  </a:cubicBezTo>
                  <a:close/>
                  <a:moveTo>
                    <a:pt x="642591" y="519742"/>
                  </a:moveTo>
                  <a:cubicBezTo>
                    <a:pt x="638702" y="546744"/>
                    <a:pt x="636110" y="572667"/>
                    <a:pt x="631358" y="598157"/>
                  </a:cubicBezTo>
                  <a:cubicBezTo>
                    <a:pt x="613212" y="697310"/>
                    <a:pt x="581457" y="789982"/>
                    <a:pt x="510603" y="866021"/>
                  </a:cubicBezTo>
                  <a:cubicBezTo>
                    <a:pt x="465023" y="915057"/>
                    <a:pt x="423331" y="967766"/>
                    <a:pt x="377751" y="1021122"/>
                  </a:cubicBezTo>
                  <a:cubicBezTo>
                    <a:pt x="379479" y="894751"/>
                    <a:pt x="555751" y="561218"/>
                    <a:pt x="642591" y="519742"/>
                  </a:cubicBezTo>
                  <a:close/>
                  <a:moveTo>
                    <a:pt x="319642" y="1161751"/>
                  </a:moveTo>
                  <a:cubicBezTo>
                    <a:pt x="301712" y="1129996"/>
                    <a:pt x="286591" y="1096081"/>
                    <a:pt x="265421" y="1066486"/>
                  </a:cubicBezTo>
                  <a:cubicBezTo>
                    <a:pt x="171885" y="935579"/>
                    <a:pt x="123713" y="786526"/>
                    <a:pt x="89366" y="631856"/>
                  </a:cubicBezTo>
                  <a:cubicBezTo>
                    <a:pt x="75540" y="569426"/>
                    <a:pt x="82885" y="508293"/>
                    <a:pt x="98006" y="446728"/>
                  </a:cubicBezTo>
                  <a:cubicBezTo>
                    <a:pt x="225458" y="668147"/>
                    <a:pt x="299336" y="905552"/>
                    <a:pt x="331739" y="1156134"/>
                  </a:cubicBezTo>
                  <a:cubicBezTo>
                    <a:pt x="327635" y="1158079"/>
                    <a:pt x="323530" y="1160023"/>
                    <a:pt x="319642" y="1161751"/>
                  </a:cubicBezTo>
                  <a:close/>
                  <a:moveTo>
                    <a:pt x="329363" y="1583852"/>
                  </a:moveTo>
                  <a:cubicBezTo>
                    <a:pt x="160220" y="1435015"/>
                    <a:pt x="1878" y="1129780"/>
                    <a:pt x="27800" y="904904"/>
                  </a:cubicBezTo>
                  <a:cubicBezTo>
                    <a:pt x="36873" y="913113"/>
                    <a:pt x="41841" y="915921"/>
                    <a:pt x="44434" y="920241"/>
                  </a:cubicBezTo>
                  <a:cubicBezTo>
                    <a:pt x="109023" y="1030195"/>
                    <a:pt x="174909" y="1139069"/>
                    <a:pt x="236907" y="1250535"/>
                  </a:cubicBezTo>
                  <a:cubicBezTo>
                    <a:pt x="268661" y="1307780"/>
                    <a:pt x="294800" y="1368481"/>
                    <a:pt x="320506" y="1428750"/>
                  </a:cubicBezTo>
                  <a:cubicBezTo>
                    <a:pt x="341460" y="1477787"/>
                    <a:pt x="336492" y="1529199"/>
                    <a:pt x="329363" y="1583852"/>
                  </a:cubicBezTo>
                  <a:close/>
                  <a:moveTo>
                    <a:pt x="346428" y="706598"/>
                  </a:moveTo>
                  <a:cubicBezTo>
                    <a:pt x="269526" y="486907"/>
                    <a:pt x="253540" y="276072"/>
                    <a:pt x="350965" y="60485"/>
                  </a:cubicBezTo>
                  <a:cubicBezTo>
                    <a:pt x="358525" y="68694"/>
                    <a:pt x="362414" y="71070"/>
                    <a:pt x="363278" y="74095"/>
                  </a:cubicBezTo>
                  <a:cubicBezTo>
                    <a:pt x="381856" y="148405"/>
                    <a:pt x="402593" y="222500"/>
                    <a:pt x="417931" y="297674"/>
                  </a:cubicBezTo>
                  <a:cubicBezTo>
                    <a:pt x="449686" y="453424"/>
                    <a:pt x="431108" y="557761"/>
                    <a:pt x="346428" y="706598"/>
                  </a:cubicBezTo>
                  <a:close/>
                  <a:moveTo>
                    <a:pt x="766802" y="1790582"/>
                  </a:moveTo>
                  <a:cubicBezTo>
                    <a:pt x="878051" y="1852580"/>
                    <a:pt x="987141" y="1918466"/>
                    <a:pt x="1097095" y="1983055"/>
                  </a:cubicBezTo>
                  <a:cubicBezTo>
                    <a:pt x="1101415" y="1985648"/>
                    <a:pt x="1104223" y="1990616"/>
                    <a:pt x="1112432" y="1999689"/>
                  </a:cubicBezTo>
                  <a:cubicBezTo>
                    <a:pt x="887556" y="2025179"/>
                    <a:pt x="582321" y="1867053"/>
                    <a:pt x="433484" y="1697910"/>
                  </a:cubicBezTo>
                  <a:cubicBezTo>
                    <a:pt x="488137" y="1690782"/>
                    <a:pt x="539549" y="1685813"/>
                    <a:pt x="588802" y="1706767"/>
                  </a:cubicBezTo>
                  <a:cubicBezTo>
                    <a:pt x="649071" y="1732689"/>
                    <a:pt x="709772" y="1758612"/>
                    <a:pt x="766802" y="1790582"/>
                  </a:cubicBezTo>
                  <a:close/>
                  <a:moveTo>
                    <a:pt x="509955" y="1651466"/>
                  </a:moveTo>
                  <a:cubicBezTo>
                    <a:pt x="654256" y="1484915"/>
                    <a:pt x="835928" y="1401100"/>
                    <a:pt x="1042658" y="1362865"/>
                  </a:cubicBezTo>
                  <a:cubicBezTo>
                    <a:pt x="901813" y="1521855"/>
                    <a:pt x="730510" y="1624896"/>
                    <a:pt x="509955" y="1651466"/>
                  </a:cubicBezTo>
                  <a:close/>
                  <a:moveTo>
                    <a:pt x="1570609" y="1929267"/>
                  </a:moveTo>
                  <a:cubicBezTo>
                    <a:pt x="1509043" y="1944172"/>
                    <a:pt x="1447910" y="1951733"/>
                    <a:pt x="1385480" y="1937907"/>
                  </a:cubicBezTo>
                  <a:cubicBezTo>
                    <a:pt x="1230811" y="1903560"/>
                    <a:pt x="1081757" y="1855388"/>
                    <a:pt x="950850" y="1761852"/>
                  </a:cubicBezTo>
                  <a:cubicBezTo>
                    <a:pt x="921255" y="1740682"/>
                    <a:pt x="887556" y="1725561"/>
                    <a:pt x="855585" y="1707631"/>
                  </a:cubicBezTo>
                  <a:cubicBezTo>
                    <a:pt x="857530" y="1703527"/>
                    <a:pt x="859258" y="1699638"/>
                    <a:pt x="861202" y="1695534"/>
                  </a:cubicBezTo>
                  <a:cubicBezTo>
                    <a:pt x="1111784" y="1728153"/>
                    <a:pt x="1349189" y="1801815"/>
                    <a:pt x="1570609" y="1929267"/>
                  </a:cubicBezTo>
                  <a:close/>
                  <a:moveTo>
                    <a:pt x="996214" y="1649090"/>
                  </a:moveTo>
                  <a:cubicBezTo>
                    <a:pt x="1049787" y="1603510"/>
                    <a:pt x="1102279" y="1561818"/>
                    <a:pt x="1151316" y="1516238"/>
                  </a:cubicBezTo>
                  <a:cubicBezTo>
                    <a:pt x="1227570" y="1445600"/>
                    <a:pt x="1320027" y="1413629"/>
                    <a:pt x="1419179" y="1395483"/>
                  </a:cubicBezTo>
                  <a:cubicBezTo>
                    <a:pt x="1444669" y="1390731"/>
                    <a:pt x="1470592" y="1388139"/>
                    <a:pt x="1497594" y="1384250"/>
                  </a:cubicBezTo>
                  <a:cubicBezTo>
                    <a:pt x="1456335" y="1471522"/>
                    <a:pt x="1122585" y="1647794"/>
                    <a:pt x="996214" y="1649090"/>
                  </a:cubicBezTo>
                  <a:close/>
                  <a:moveTo>
                    <a:pt x="1310954" y="1680845"/>
                  </a:moveTo>
                  <a:cubicBezTo>
                    <a:pt x="1459575" y="1596165"/>
                    <a:pt x="1564128" y="1577587"/>
                    <a:pt x="1720094" y="1609342"/>
                  </a:cubicBezTo>
                  <a:cubicBezTo>
                    <a:pt x="1795269" y="1624680"/>
                    <a:pt x="1869147" y="1645418"/>
                    <a:pt x="1943674" y="1663995"/>
                  </a:cubicBezTo>
                  <a:cubicBezTo>
                    <a:pt x="1946914" y="1664859"/>
                    <a:pt x="1949290" y="1668748"/>
                    <a:pt x="1957283" y="1676308"/>
                  </a:cubicBezTo>
                  <a:cubicBezTo>
                    <a:pt x="1741480" y="1773733"/>
                    <a:pt x="1530429" y="1757747"/>
                    <a:pt x="1310954" y="1680845"/>
                  </a:cubicBezTo>
                  <a:close/>
                </a:path>
              </a:pathLst>
            </a:custGeom>
            <a:grpFill/>
            <a:ln w="21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ACF08516-903B-975B-DAFC-C41AEBB09EF7}"/>
              </a:ext>
            </a:extLst>
          </p:cNvPr>
          <p:cNvGrpSpPr/>
          <p:nvPr/>
        </p:nvGrpSpPr>
        <p:grpSpPr>
          <a:xfrm>
            <a:off x="1808956" y="3392488"/>
            <a:ext cx="8574088" cy="581025"/>
            <a:chOff x="1808956" y="2977088"/>
            <a:chExt cx="8574088" cy="581025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ABBC035F-3A3B-2D24-988D-F5DFCFAF7670}"/>
                </a:ext>
              </a:extLst>
            </p:cNvPr>
            <p:cNvGrpSpPr/>
            <p:nvPr/>
          </p:nvGrpSpPr>
          <p:grpSpPr>
            <a:xfrm>
              <a:off x="1808956" y="2977088"/>
              <a:ext cx="8574088" cy="581025"/>
              <a:chOff x="1114425" y="8815389"/>
              <a:chExt cx="8574088" cy="581025"/>
            </a:xfrm>
            <a:gradFill>
              <a:gsLst>
                <a:gs pos="100000">
                  <a:srgbClr val="6C8B50">
                    <a:alpha val="52000"/>
                  </a:srgbClr>
                </a:gs>
                <a:gs pos="0">
                  <a:srgbClr val="6C8B5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</p:grpSpPr>
          <p:sp>
            <p:nvSpPr>
              <p:cNvPr id="30" name="Freeform 133">
                <a:extLst>
                  <a:ext uri="{FF2B5EF4-FFF2-40B4-BE49-F238E27FC236}">
                    <a16:creationId xmlns:a16="http://schemas.microsoft.com/office/drawing/2014/main" id="{F7E93F20-DB5E-02B1-BE6D-2DBF25AF5D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9525" y="9088439"/>
                <a:ext cx="3995738" cy="58738"/>
              </a:xfrm>
              <a:custGeom>
                <a:avLst/>
                <a:gdLst>
                  <a:gd name="T0" fmla="*/ 2004 w 2517"/>
                  <a:gd name="T1" fmla="*/ 0 h 37"/>
                  <a:gd name="T2" fmla="*/ 2161 w 2517"/>
                  <a:gd name="T3" fmla="*/ 1 h 37"/>
                  <a:gd name="T4" fmla="*/ 2404 w 2517"/>
                  <a:gd name="T5" fmla="*/ 1 h 37"/>
                  <a:gd name="T6" fmla="*/ 2476 w 2517"/>
                  <a:gd name="T7" fmla="*/ 1 h 37"/>
                  <a:gd name="T8" fmla="*/ 2502 w 2517"/>
                  <a:gd name="T9" fmla="*/ 1 h 37"/>
                  <a:gd name="T10" fmla="*/ 2513 w 2517"/>
                  <a:gd name="T11" fmla="*/ 4 h 37"/>
                  <a:gd name="T12" fmla="*/ 2517 w 2517"/>
                  <a:gd name="T13" fmla="*/ 11 h 37"/>
                  <a:gd name="T14" fmla="*/ 2506 w 2517"/>
                  <a:gd name="T15" fmla="*/ 21 h 37"/>
                  <a:gd name="T16" fmla="*/ 2502 w 2517"/>
                  <a:gd name="T17" fmla="*/ 21 h 37"/>
                  <a:gd name="T18" fmla="*/ 2476 w 2517"/>
                  <a:gd name="T19" fmla="*/ 21 h 37"/>
                  <a:gd name="T20" fmla="*/ 2404 w 2517"/>
                  <a:gd name="T21" fmla="*/ 22 h 37"/>
                  <a:gd name="T22" fmla="*/ 2161 w 2517"/>
                  <a:gd name="T23" fmla="*/ 24 h 37"/>
                  <a:gd name="T24" fmla="*/ 2004 w 2517"/>
                  <a:gd name="T25" fmla="*/ 26 h 37"/>
                  <a:gd name="T26" fmla="*/ 1835 w 2517"/>
                  <a:gd name="T27" fmla="*/ 28 h 37"/>
                  <a:gd name="T28" fmla="*/ 1620 w 2517"/>
                  <a:gd name="T29" fmla="*/ 29 h 37"/>
                  <a:gd name="T30" fmla="*/ 1412 w 2517"/>
                  <a:gd name="T31" fmla="*/ 31 h 37"/>
                  <a:gd name="T32" fmla="*/ 1200 w 2517"/>
                  <a:gd name="T33" fmla="*/ 32 h 37"/>
                  <a:gd name="T34" fmla="*/ 1005 w 2517"/>
                  <a:gd name="T35" fmla="*/ 34 h 37"/>
                  <a:gd name="T36" fmla="*/ 848 w 2517"/>
                  <a:gd name="T37" fmla="*/ 34 h 37"/>
                  <a:gd name="T38" fmla="*/ 587 w 2517"/>
                  <a:gd name="T39" fmla="*/ 36 h 37"/>
                  <a:gd name="T40" fmla="*/ 407 w 2517"/>
                  <a:gd name="T41" fmla="*/ 36 h 37"/>
                  <a:gd name="T42" fmla="*/ 249 w 2517"/>
                  <a:gd name="T43" fmla="*/ 36 h 37"/>
                  <a:gd name="T44" fmla="*/ 117 w 2517"/>
                  <a:gd name="T45" fmla="*/ 37 h 37"/>
                  <a:gd name="T46" fmla="*/ 61 w 2517"/>
                  <a:gd name="T47" fmla="*/ 37 h 37"/>
                  <a:gd name="T48" fmla="*/ 15 w 2517"/>
                  <a:gd name="T49" fmla="*/ 33 h 37"/>
                  <a:gd name="T50" fmla="*/ 4 w 2517"/>
                  <a:gd name="T51" fmla="*/ 29 h 37"/>
                  <a:gd name="T52" fmla="*/ 0 w 2517"/>
                  <a:gd name="T53" fmla="*/ 22 h 37"/>
                  <a:gd name="T54" fmla="*/ 4 w 2517"/>
                  <a:gd name="T55" fmla="*/ 15 h 37"/>
                  <a:gd name="T56" fmla="*/ 60 w 2517"/>
                  <a:gd name="T57" fmla="*/ 6 h 37"/>
                  <a:gd name="T58" fmla="*/ 91 w 2517"/>
                  <a:gd name="T59" fmla="*/ 6 h 37"/>
                  <a:gd name="T60" fmla="*/ 145 w 2517"/>
                  <a:gd name="T61" fmla="*/ 6 h 37"/>
                  <a:gd name="T62" fmla="*/ 294 w 2517"/>
                  <a:gd name="T63" fmla="*/ 5 h 37"/>
                  <a:gd name="T64" fmla="*/ 571 w 2517"/>
                  <a:gd name="T65" fmla="*/ 4 h 37"/>
                  <a:gd name="T66" fmla="*/ 782 w 2517"/>
                  <a:gd name="T67" fmla="*/ 3 h 37"/>
                  <a:gd name="T68" fmla="*/ 989 w 2517"/>
                  <a:gd name="T69" fmla="*/ 1 h 37"/>
                  <a:gd name="T70" fmla="*/ 1125 w 2517"/>
                  <a:gd name="T71" fmla="*/ 1 h 37"/>
                  <a:gd name="T72" fmla="*/ 1295 w 2517"/>
                  <a:gd name="T73" fmla="*/ 0 h 37"/>
                  <a:gd name="T74" fmla="*/ 1501 w 2517"/>
                  <a:gd name="T75" fmla="*/ 0 h 37"/>
                  <a:gd name="T76" fmla="*/ 1817 w 2517"/>
                  <a:gd name="T77" fmla="*/ 0 h 37"/>
                  <a:gd name="T78" fmla="*/ 1999 w 2517"/>
                  <a:gd name="T7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17" h="37">
                    <a:moveTo>
                      <a:pt x="1999" y="0"/>
                    </a:moveTo>
                    <a:lnTo>
                      <a:pt x="2004" y="0"/>
                    </a:lnTo>
                    <a:lnTo>
                      <a:pt x="2059" y="1"/>
                    </a:lnTo>
                    <a:lnTo>
                      <a:pt x="2161" y="1"/>
                    </a:lnTo>
                    <a:lnTo>
                      <a:pt x="2299" y="1"/>
                    </a:lnTo>
                    <a:lnTo>
                      <a:pt x="2404" y="1"/>
                    </a:lnTo>
                    <a:lnTo>
                      <a:pt x="2445" y="1"/>
                    </a:lnTo>
                    <a:lnTo>
                      <a:pt x="2476" y="1"/>
                    </a:lnTo>
                    <a:lnTo>
                      <a:pt x="2496" y="1"/>
                    </a:lnTo>
                    <a:lnTo>
                      <a:pt x="2502" y="1"/>
                    </a:lnTo>
                    <a:lnTo>
                      <a:pt x="2506" y="1"/>
                    </a:lnTo>
                    <a:lnTo>
                      <a:pt x="2513" y="4"/>
                    </a:lnTo>
                    <a:lnTo>
                      <a:pt x="2517" y="11"/>
                    </a:lnTo>
                    <a:lnTo>
                      <a:pt x="2517" y="11"/>
                    </a:lnTo>
                    <a:lnTo>
                      <a:pt x="2513" y="18"/>
                    </a:lnTo>
                    <a:lnTo>
                      <a:pt x="2506" y="21"/>
                    </a:lnTo>
                    <a:lnTo>
                      <a:pt x="2506" y="21"/>
                    </a:lnTo>
                    <a:lnTo>
                      <a:pt x="2502" y="21"/>
                    </a:lnTo>
                    <a:lnTo>
                      <a:pt x="2497" y="21"/>
                    </a:lnTo>
                    <a:lnTo>
                      <a:pt x="2476" y="21"/>
                    </a:lnTo>
                    <a:lnTo>
                      <a:pt x="2445" y="22"/>
                    </a:lnTo>
                    <a:lnTo>
                      <a:pt x="2404" y="22"/>
                    </a:lnTo>
                    <a:lnTo>
                      <a:pt x="2299" y="23"/>
                    </a:lnTo>
                    <a:lnTo>
                      <a:pt x="2161" y="24"/>
                    </a:lnTo>
                    <a:lnTo>
                      <a:pt x="2059" y="25"/>
                    </a:lnTo>
                    <a:lnTo>
                      <a:pt x="2004" y="26"/>
                    </a:lnTo>
                    <a:lnTo>
                      <a:pt x="1999" y="26"/>
                    </a:lnTo>
                    <a:lnTo>
                      <a:pt x="1835" y="28"/>
                    </a:lnTo>
                    <a:lnTo>
                      <a:pt x="1817" y="28"/>
                    </a:lnTo>
                    <a:lnTo>
                      <a:pt x="1620" y="29"/>
                    </a:lnTo>
                    <a:lnTo>
                      <a:pt x="1501" y="30"/>
                    </a:lnTo>
                    <a:lnTo>
                      <a:pt x="1412" y="31"/>
                    </a:lnTo>
                    <a:lnTo>
                      <a:pt x="1295" y="32"/>
                    </a:lnTo>
                    <a:lnTo>
                      <a:pt x="1200" y="32"/>
                    </a:lnTo>
                    <a:lnTo>
                      <a:pt x="1125" y="33"/>
                    </a:lnTo>
                    <a:lnTo>
                      <a:pt x="1005" y="34"/>
                    </a:lnTo>
                    <a:lnTo>
                      <a:pt x="989" y="34"/>
                    </a:lnTo>
                    <a:lnTo>
                      <a:pt x="848" y="34"/>
                    </a:lnTo>
                    <a:lnTo>
                      <a:pt x="782" y="35"/>
                    </a:lnTo>
                    <a:lnTo>
                      <a:pt x="587" y="36"/>
                    </a:lnTo>
                    <a:lnTo>
                      <a:pt x="571" y="36"/>
                    </a:lnTo>
                    <a:lnTo>
                      <a:pt x="407" y="36"/>
                    </a:lnTo>
                    <a:lnTo>
                      <a:pt x="294" y="36"/>
                    </a:lnTo>
                    <a:lnTo>
                      <a:pt x="249" y="36"/>
                    </a:lnTo>
                    <a:lnTo>
                      <a:pt x="146" y="37"/>
                    </a:lnTo>
                    <a:lnTo>
                      <a:pt x="117" y="37"/>
                    </a:lnTo>
                    <a:lnTo>
                      <a:pt x="91" y="37"/>
                    </a:lnTo>
                    <a:lnTo>
                      <a:pt x="61" y="37"/>
                    </a:lnTo>
                    <a:lnTo>
                      <a:pt x="60" y="37"/>
                    </a:lnTo>
                    <a:lnTo>
                      <a:pt x="15" y="33"/>
                    </a:lnTo>
                    <a:lnTo>
                      <a:pt x="15" y="33"/>
                    </a:lnTo>
                    <a:lnTo>
                      <a:pt x="4" y="29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4" y="15"/>
                    </a:lnTo>
                    <a:lnTo>
                      <a:pt x="15" y="10"/>
                    </a:lnTo>
                    <a:lnTo>
                      <a:pt x="60" y="6"/>
                    </a:lnTo>
                    <a:lnTo>
                      <a:pt x="61" y="6"/>
                    </a:lnTo>
                    <a:lnTo>
                      <a:pt x="91" y="6"/>
                    </a:lnTo>
                    <a:lnTo>
                      <a:pt x="117" y="6"/>
                    </a:lnTo>
                    <a:lnTo>
                      <a:pt x="145" y="6"/>
                    </a:lnTo>
                    <a:lnTo>
                      <a:pt x="249" y="5"/>
                    </a:lnTo>
                    <a:lnTo>
                      <a:pt x="294" y="5"/>
                    </a:lnTo>
                    <a:lnTo>
                      <a:pt x="407" y="4"/>
                    </a:lnTo>
                    <a:lnTo>
                      <a:pt x="571" y="4"/>
                    </a:lnTo>
                    <a:lnTo>
                      <a:pt x="587" y="4"/>
                    </a:lnTo>
                    <a:lnTo>
                      <a:pt x="782" y="3"/>
                    </a:lnTo>
                    <a:lnTo>
                      <a:pt x="848" y="2"/>
                    </a:lnTo>
                    <a:lnTo>
                      <a:pt x="989" y="1"/>
                    </a:lnTo>
                    <a:lnTo>
                      <a:pt x="1005" y="1"/>
                    </a:lnTo>
                    <a:lnTo>
                      <a:pt x="1125" y="1"/>
                    </a:lnTo>
                    <a:lnTo>
                      <a:pt x="1199" y="1"/>
                    </a:lnTo>
                    <a:lnTo>
                      <a:pt x="1295" y="0"/>
                    </a:lnTo>
                    <a:lnTo>
                      <a:pt x="1412" y="0"/>
                    </a:lnTo>
                    <a:lnTo>
                      <a:pt x="1501" y="0"/>
                    </a:lnTo>
                    <a:lnTo>
                      <a:pt x="1620" y="0"/>
                    </a:lnTo>
                    <a:lnTo>
                      <a:pt x="1817" y="0"/>
                    </a:lnTo>
                    <a:lnTo>
                      <a:pt x="1835" y="0"/>
                    </a:lnTo>
                    <a:lnTo>
                      <a:pt x="1999" y="0"/>
                    </a:lnTo>
                    <a:lnTo>
                      <a:pt x="1999" y="0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134">
                <a:extLst>
                  <a:ext uri="{FF2B5EF4-FFF2-40B4-BE49-F238E27FC236}">
                    <a16:creationId xmlns:a16="http://schemas.microsoft.com/office/drawing/2014/main" id="{0DF91286-E4D7-8157-B346-B713FDD1AA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08150" y="8815389"/>
                <a:ext cx="242888" cy="315913"/>
              </a:xfrm>
              <a:custGeom>
                <a:avLst/>
                <a:gdLst>
                  <a:gd name="T0" fmla="*/ 51 w 153"/>
                  <a:gd name="T1" fmla="*/ 1 h 199"/>
                  <a:gd name="T2" fmla="*/ 59 w 153"/>
                  <a:gd name="T3" fmla="*/ 4 h 199"/>
                  <a:gd name="T4" fmla="*/ 65 w 153"/>
                  <a:gd name="T5" fmla="*/ 7 h 199"/>
                  <a:gd name="T6" fmla="*/ 70 w 153"/>
                  <a:gd name="T7" fmla="*/ 13 h 199"/>
                  <a:gd name="T8" fmla="*/ 74 w 153"/>
                  <a:gd name="T9" fmla="*/ 17 h 199"/>
                  <a:gd name="T10" fmla="*/ 78 w 153"/>
                  <a:gd name="T11" fmla="*/ 24 h 199"/>
                  <a:gd name="T12" fmla="*/ 85 w 153"/>
                  <a:gd name="T13" fmla="*/ 33 h 199"/>
                  <a:gd name="T14" fmla="*/ 91 w 153"/>
                  <a:gd name="T15" fmla="*/ 45 h 199"/>
                  <a:gd name="T16" fmla="*/ 95 w 153"/>
                  <a:gd name="T17" fmla="*/ 51 h 199"/>
                  <a:gd name="T18" fmla="*/ 98 w 153"/>
                  <a:gd name="T19" fmla="*/ 60 h 199"/>
                  <a:gd name="T20" fmla="*/ 106 w 153"/>
                  <a:gd name="T21" fmla="*/ 77 h 199"/>
                  <a:gd name="T22" fmla="*/ 120 w 153"/>
                  <a:gd name="T23" fmla="*/ 110 h 199"/>
                  <a:gd name="T24" fmla="*/ 127 w 153"/>
                  <a:gd name="T25" fmla="*/ 126 h 199"/>
                  <a:gd name="T26" fmla="*/ 133 w 153"/>
                  <a:gd name="T27" fmla="*/ 138 h 199"/>
                  <a:gd name="T28" fmla="*/ 138 w 153"/>
                  <a:gd name="T29" fmla="*/ 149 h 199"/>
                  <a:gd name="T30" fmla="*/ 144 w 153"/>
                  <a:gd name="T31" fmla="*/ 157 h 199"/>
                  <a:gd name="T32" fmla="*/ 146 w 153"/>
                  <a:gd name="T33" fmla="*/ 160 h 199"/>
                  <a:gd name="T34" fmla="*/ 146 w 153"/>
                  <a:gd name="T35" fmla="*/ 165 h 199"/>
                  <a:gd name="T36" fmla="*/ 145 w 153"/>
                  <a:gd name="T37" fmla="*/ 169 h 199"/>
                  <a:gd name="T38" fmla="*/ 145 w 153"/>
                  <a:gd name="T39" fmla="*/ 172 h 199"/>
                  <a:gd name="T40" fmla="*/ 146 w 153"/>
                  <a:gd name="T41" fmla="*/ 174 h 199"/>
                  <a:gd name="T42" fmla="*/ 146 w 153"/>
                  <a:gd name="T43" fmla="*/ 174 h 199"/>
                  <a:gd name="T44" fmla="*/ 126 w 153"/>
                  <a:gd name="T45" fmla="*/ 199 h 199"/>
                  <a:gd name="T46" fmla="*/ 107 w 153"/>
                  <a:gd name="T47" fmla="*/ 190 h 199"/>
                  <a:gd name="T48" fmla="*/ 101 w 153"/>
                  <a:gd name="T49" fmla="*/ 188 h 199"/>
                  <a:gd name="T50" fmla="*/ 95 w 153"/>
                  <a:gd name="T51" fmla="*/ 185 h 199"/>
                  <a:gd name="T52" fmla="*/ 88 w 153"/>
                  <a:gd name="T53" fmla="*/ 180 h 199"/>
                  <a:gd name="T54" fmla="*/ 82 w 153"/>
                  <a:gd name="T55" fmla="*/ 176 h 199"/>
                  <a:gd name="T56" fmla="*/ 76 w 153"/>
                  <a:gd name="T57" fmla="*/ 170 h 199"/>
                  <a:gd name="T58" fmla="*/ 69 w 153"/>
                  <a:gd name="T59" fmla="*/ 165 h 199"/>
                  <a:gd name="T60" fmla="*/ 63 w 153"/>
                  <a:gd name="T61" fmla="*/ 158 h 199"/>
                  <a:gd name="T62" fmla="*/ 56 w 153"/>
                  <a:gd name="T63" fmla="*/ 151 h 199"/>
                  <a:gd name="T64" fmla="*/ 49 w 153"/>
                  <a:gd name="T65" fmla="*/ 144 h 199"/>
                  <a:gd name="T66" fmla="*/ 43 w 153"/>
                  <a:gd name="T67" fmla="*/ 136 h 199"/>
                  <a:gd name="T68" fmla="*/ 37 w 153"/>
                  <a:gd name="T69" fmla="*/ 128 h 199"/>
                  <a:gd name="T70" fmla="*/ 30 w 153"/>
                  <a:gd name="T71" fmla="*/ 120 h 199"/>
                  <a:gd name="T72" fmla="*/ 24 w 153"/>
                  <a:gd name="T73" fmla="*/ 112 h 199"/>
                  <a:gd name="T74" fmla="*/ 20 w 153"/>
                  <a:gd name="T75" fmla="*/ 104 h 199"/>
                  <a:gd name="T76" fmla="*/ 15 w 153"/>
                  <a:gd name="T77" fmla="*/ 96 h 199"/>
                  <a:gd name="T78" fmla="*/ 11 w 153"/>
                  <a:gd name="T79" fmla="*/ 87 h 199"/>
                  <a:gd name="T80" fmla="*/ 7 w 153"/>
                  <a:gd name="T81" fmla="*/ 79 h 199"/>
                  <a:gd name="T82" fmla="*/ 3 w 153"/>
                  <a:gd name="T83" fmla="*/ 71 h 199"/>
                  <a:gd name="T84" fmla="*/ 1 w 153"/>
                  <a:gd name="T85" fmla="*/ 64 h 199"/>
                  <a:gd name="T86" fmla="*/ 1 w 153"/>
                  <a:gd name="T87" fmla="*/ 55 h 199"/>
                  <a:gd name="T88" fmla="*/ 0 w 153"/>
                  <a:gd name="T89" fmla="*/ 48 h 199"/>
                  <a:gd name="T90" fmla="*/ 1 w 153"/>
                  <a:gd name="T91" fmla="*/ 42 h 199"/>
                  <a:gd name="T92" fmla="*/ 1 w 153"/>
                  <a:gd name="T93" fmla="*/ 38 h 199"/>
                  <a:gd name="T94" fmla="*/ 3 w 153"/>
                  <a:gd name="T95" fmla="*/ 32 h 199"/>
                  <a:gd name="T96" fmla="*/ 9 w 153"/>
                  <a:gd name="T97" fmla="*/ 25 h 199"/>
                  <a:gd name="T98" fmla="*/ 12 w 153"/>
                  <a:gd name="T99" fmla="*/ 22 h 199"/>
                  <a:gd name="T100" fmla="*/ 17 w 153"/>
                  <a:gd name="T101" fmla="*/ 20 h 199"/>
                  <a:gd name="T102" fmla="*/ 20 w 153"/>
                  <a:gd name="T103" fmla="*/ 18 h 199"/>
                  <a:gd name="T104" fmla="*/ 23 w 153"/>
                  <a:gd name="T105" fmla="*/ 13 h 199"/>
                  <a:gd name="T106" fmla="*/ 27 w 153"/>
                  <a:gd name="T107" fmla="*/ 8 h 199"/>
                  <a:gd name="T108" fmla="*/ 31 w 153"/>
                  <a:gd name="T109" fmla="*/ 5 h 199"/>
                  <a:gd name="T110" fmla="*/ 37 w 153"/>
                  <a:gd name="T111" fmla="*/ 2 h 199"/>
                  <a:gd name="T112" fmla="*/ 43 w 153"/>
                  <a:gd name="T113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53" h="199">
                    <a:moveTo>
                      <a:pt x="47" y="0"/>
                    </a:moveTo>
                    <a:lnTo>
                      <a:pt x="47" y="0"/>
                    </a:lnTo>
                    <a:lnTo>
                      <a:pt x="48" y="0"/>
                    </a:lnTo>
                    <a:lnTo>
                      <a:pt x="49" y="0"/>
                    </a:lnTo>
                    <a:lnTo>
                      <a:pt x="49" y="0"/>
                    </a:lnTo>
                    <a:lnTo>
                      <a:pt x="49" y="0"/>
                    </a:lnTo>
                    <a:lnTo>
                      <a:pt x="50" y="0"/>
                    </a:lnTo>
                    <a:lnTo>
                      <a:pt x="50" y="1"/>
                    </a:lnTo>
                    <a:lnTo>
                      <a:pt x="51" y="1"/>
                    </a:lnTo>
                    <a:lnTo>
                      <a:pt x="51" y="1"/>
                    </a:lnTo>
                    <a:lnTo>
                      <a:pt x="52" y="1"/>
                    </a:lnTo>
                    <a:lnTo>
                      <a:pt x="53" y="1"/>
                    </a:lnTo>
                    <a:lnTo>
                      <a:pt x="53" y="1"/>
                    </a:lnTo>
                    <a:lnTo>
                      <a:pt x="54" y="1"/>
                    </a:lnTo>
                    <a:lnTo>
                      <a:pt x="54" y="2"/>
                    </a:lnTo>
                    <a:lnTo>
                      <a:pt x="55" y="2"/>
                    </a:lnTo>
                    <a:lnTo>
                      <a:pt x="56" y="2"/>
                    </a:lnTo>
                    <a:lnTo>
                      <a:pt x="57" y="3"/>
                    </a:lnTo>
                    <a:lnTo>
                      <a:pt x="58" y="3"/>
                    </a:lnTo>
                    <a:lnTo>
                      <a:pt x="59" y="4"/>
                    </a:lnTo>
                    <a:lnTo>
                      <a:pt x="59" y="4"/>
                    </a:lnTo>
                    <a:lnTo>
                      <a:pt x="60" y="5"/>
                    </a:lnTo>
                    <a:lnTo>
                      <a:pt x="60" y="5"/>
                    </a:lnTo>
                    <a:lnTo>
                      <a:pt x="61" y="5"/>
                    </a:lnTo>
                    <a:lnTo>
                      <a:pt x="62" y="6"/>
                    </a:lnTo>
                    <a:lnTo>
                      <a:pt x="63" y="6"/>
                    </a:lnTo>
                    <a:lnTo>
                      <a:pt x="63" y="6"/>
                    </a:lnTo>
                    <a:lnTo>
                      <a:pt x="64" y="6"/>
                    </a:lnTo>
                    <a:lnTo>
                      <a:pt x="65" y="7"/>
                    </a:lnTo>
                    <a:lnTo>
                      <a:pt x="65" y="7"/>
                    </a:lnTo>
                    <a:lnTo>
                      <a:pt x="66" y="8"/>
                    </a:lnTo>
                    <a:lnTo>
                      <a:pt x="66" y="8"/>
                    </a:lnTo>
                    <a:lnTo>
                      <a:pt x="67" y="9"/>
                    </a:lnTo>
                    <a:lnTo>
                      <a:pt x="67" y="9"/>
                    </a:lnTo>
                    <a:lnTo>
                      <a:pt x="68" y="10"/>
                    </a:lnTo>
                    <a:lnTo>
                      <a:pt x="68" y="11"/>
                    </a:lnTo>
                    <a:lnTo>
                      <a:pt x="68" y="11"/>
                    </a:lnTo>
                    <a:lnTo>
                      <a:pt x="69" y="12"/>
                    </a:lnTo>
                    <a:lnTo>
                      <a:pt x="69" y="12"/>
                    </a:lnTo>
                    <a:lnTo>
                      <a:pt x="70" y="13"/>
                    </a:lnTo>
                    <a:lnTo>
                      <a:pt x="70" y="13"/>
                    </a:lnTo>
                    <a:lnTo>
                      <a:pt x="71" y="14"/>
                    </a:lnTo>
                    <a:lnTo>
                      <a:pt x="71" y="14"/>
                    </a:lnTo>
                    <a:lnTo>
                      <a:pt x="72" y="15"/>
                    </a:lnTo>
                    <a:lnTo>
                      <a:pt x="72" y="15"/>
                    </a:lnTo>
                    <a:lnTo>
                      <a:pt x="72" y="15"/>
                    </a:lnTo>
                    <a:lnTo>
                      <a:pt x="73" y="15"/>
                    </a:lnTo>
                    <a:lnTo>
                      <a:pt x="73" y="16"/>
                    </a:lnTo>
                    <a:lnTo>
                      <a:pt x="74" y="16"/>
                    </a:lnTo>
                    <a:lnTo>
                      <a:pt x="74" y="17"/>
                    </a:lnTo>
                    <a:lnTo>
                      <a:pt x="75" y="18"/>
                    </a:lnTo>
                    <a:lnTo>
                      <a:pt x="75" y="18"/>
                    </a:lnTo>
                    <a:lnTo>
                      <a:pt x="75" y="19"/>
                    </a:lnTo>
                    <a:lnTo>
                      <a:pt x="76" y="19"/>
                    </a:lnTo>
                    <a:lnTo>
                      <a:pt x="76" y="20"/>
                    </a:lnTo>
                    <a:lnTo>
                      <a:pt x="77" y="20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8" y="23"/>
                    </a:lnTo>
                    <a:lnTo>
                      <a:pt x="78" y="24"/>
                    </a:lnTo>
                    <a:lnTo>
                      <a:pt x="79" y="25"/>
                    </a:lnTo>
                    <a:lnTo>
                      <a:pt x="79" y="25"/>
                    </a:lnTo>
                    <a:lnTo>
                      <a:pt x="80" y="26"/>
                    </a:lnTo>
                    <a:lnTo>
                      <a:pt x="81" y="27"/>
                    </a:lnTo>
                    <a:lnTo>
                      <a:pt x="82" y="28"/>
                    </a:lnTo>
                    <a:lnTo>
                      <a:pt x="82" y="29"/>
                    </a:lnTo>
                    <a:lnTo>
                      <a:pt x="83" y="30"/>
                    </a:lnTo>
                    <a:lnTo>
                      <a:pt x="83" y="31"/>
                    </a:lnTo>
                    <a:lnTo>
                      <a:pt x="84" y="32"/>
                    </a:lnTo>
                    <a:lnTo>
                      <a:pt x="85" y="33"/>
                    </a:lnTo>
                    <a:lnTo>
                      <a:pt x="85" y="34"/>
                    </a:lnTo>
                    <a:lnTo>
                      <a:pt x="86" y="35"/>
                    </a:lnTo>
                    <a:lnTo>
                      <a:pt x="86" y="35"/>
                    </a:lnTo>
                    <a:lnTo>
                      <a:pt x="87" y="36"/>
                    </a:lnTo>
                    <a:lnTo>
                      <a:pt x="87" y="37"/>
                    </a:lnTo>
                    <a:lnTo>
                      <a:pt x="87" y="39"/>
                    </a:lnTo>
                    <a:lnTo>
                      <a:pt x="88" y="41"/>
                    </a:lnTo>
                    <a:lnTo>
                      <a:pt x="90" y="44"/>
                    </a:lnTo>
                    <a:lnTo>
                      <a:pt x="91" y="44"/>
                    </a:lnTo>
                    <a:lnTo>
                      <a:pt x="91" y="45"/>
                    </a:lnTo>
                    <a:lnTo>
                      <a:pt x="91" y="45"/>
                    </a:lnTo>
                    <a:lnTo>
                      <a:pt x="91" y="45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3" y="47"/>
                    </a:lnTo>
                    <a:lnTo>
                      <a:pt x="93" y="48"/>
                    </a:lnTo>
                    <a:lnTo>
                      <a:pt x="94" y="49"/>
                    </a:lnTo>
                    <a:lnTo>
                      <a:pt x="94" y="50"/>
                    </a:lnTo>
                    <a:lnTo>
                      <a:pt x="95" y="51"/>
                    </a:lnTo>
                    <a:lnTo>
                      <a:pt x="95" y="52"/>
                    </a:lnTo>
                    <a:lnTo>
                      <a:pt x="96" y="53"/>
                    </a:lnTo>
                    <a:lnTo>
                      <a:pt x="96" y="54"/>
                    </a:lnTo>
                    <a:lnTo>
                      <a:pt x="96" y="54"/>
                    </a:lnTo>
                    <a:lnTo>
                      <a:pt x="97" y="55"/>
                    </a:lnTo>
                    <a:lnTo>
                      <a:pt x="97" y="56"/>
                    </a:lnTo>
                    <a:lnTo>
                      <a:pt x="97" y="57"/>
                    </a:lnTo>
                    <a:lnTo>
                      <a:pt x="97" y="58"/>
                    </a:lnTo>
                    <a:lnTo>
                      <a:pt x="98" y="59"/>
                    </a:lnTo>
                    <a:lnTo>
                      <a:pt x="98" y="60"/>
                    </a:lnTo>
                    <a:lnTo>
                      <a:pt x="99" y="61"/>
                    </a:lnTo>
                    <a:lnTo>
                      <a:pt x="99" y="62"/>
                    </a:lnTo>
                    <a:lnTo>
                      <a:pt x="100" y="63"/>
                    </a:lnTo>
                    <a:lnTo>
                      <a:pt x="100" y="64"/>
                    </a:lnTo>
                    <a:lnTo>
                      <a:pt x="101" y="65"/>
                    </a:lnTo>
                    <a:lnTo>
                      <a:pt x="102" y="68"/>
                    </a:lnTo>
                    <a:lnTo>
                      <a:pt x="103" y="70"/>
                    </a:lnTo>
                    <a:lnTo>
                      <a:pt x="105" y="73"/>
                    </a:lnTo>
                    <a:lnTo>
                      <a:pt x="106" y="74"/>
                    </a:lnTo>
                    <a:lnTo>
                      <a:pt x="106" y="77"/>
                    </a:lnTo>
                    <a:lnTo>
                      <a:pt x="107" y="79"/>
                    </a:lnTo>
                    <a:lnTo>
                      <a:pt x="108" y="82"/>
                    </a:lnTo>
                    <a:lnTo>
                      <a:pt x="110" y="86"/>
                    </a:lnTo>
                    <a:lnTo>
                      <a:pt x="112" y="92"/>
                    </a:lnTo>
                    <a:lnTo>
                      <a:pt x="115" y="97"/>
                    </a:lnTo>
                    <a:lnTo>
                      <a:pt x="116" y="99"/>
                    </a:lnTo>
                    <a:lnTo>
                      <a:pt x="116" y="102"/>
                    </a:lnTo>
                    <a:lnTo>
                      <a:pt x="117" y="104"/>
                    </a:lnTo>
                    <a:lnTo>
                      <a:pt x="119" y="107"/>
                    </a:lnTo>
                    <a:lnTo>
                      <a:pt x="120" y="110"/>
                    </a:lnTo>
                    <a:lnTo>
                      <a:pt x="121" y="112"/>
                    </a:lnTo>
                    <a:lnTo>
                      <a:pt x="122" y="114"/>
                    </a:lnTo>
                    <a:lnTo>
                      <a:pt x="124" y="117"/>
                    </a:lnTo>
                    <a:lnTo>
                      <a:pt x="124" y="119"/>
                    </a:lnTo>
                    <a:lnTo>
                      <a:pt x="125" y="120"/>
                    </a:lnTo>
                    <a:lnTo>
                      <a:pt x="125" y="121"/>
                    </a:lnTo>
                    <a:lnTo>
                      <a:pt x="125" y="122"/>
                    </a:lnTo>
                    <a:lnTo>
                      <a:pt x="126" y="123"/>
                    </a:lnTo>
                    <a:lnTo>
                      <a:pt x="126" y="125"/>
                    </a:lnTo>
                    <a:lnTo>
                      <a:pt x="127" y="126"/>
                    </a:lnTo>
                    <a:lnTo>
                      <a:pt x="128" y="127"/>
                    </a:lnTo>
                    <a:lnTo>
                      <a:pt x="128" y="129"/>
                    </a:lnTo>
                    <a:lnTo>
                      <a:pt x="129" y="130"/>
                    </a:lnTo>
                    <a:lnTo>
                      <a:pt x="129" y="131"/>
                    </a:lnTo>
                    <a:lnTo>
                      <a:pt x="130" y="132"/>
                    </a:lnTo>
                    <a:lnTo>
                      <a:pt x="131" y="133"/>
                    </a:lnTo>
                    <a:lnTo>
                      <a:pt x="131" y="134"/>
                    </a:lnTo>
                    <a:lnTo>
                      <a:pt x="132" y="136"/>
                    </a:lnTo>
                    <a:lnTo>
                      <a:pt x="133" y="137"/>
                    </a:lnTo>
                    <a:lnTo>
                      <a:pt x="133" y="138"/>
                    </a:lnTo>
                    <a:lnTo>
                      <a:pt x="134" y="139"/>
                    </a:lnTo>
                    <a:lnTo>
                      <a:pt x="135" y="140"/>
                    </a:lnTo>
                    <a:lnTo>
                      <a:pt x="135" y="141"/>
                    </a:lnTo>
                    <a:lnTo>
                      <a:pt x="135" y="142"/>
                    </a:lnTo>
                    <a:lnTo>
                      <a:pt x="135" y="143"/>
                    </a:lnTo>
                    <a:lnTo>
                      <a:pt x="136" y="144"/>
                    </a:lnTo>
                    <a:lnTo>
                      <a:pt x="137" y="145"/>
                    </a:lnTo>
                    <a:lnTo>
                      <a:pt x="137" y="147"/>
                    </a:lnTo>
                    <a:lnTo>
                      <a:pt x="138" y="148"/>
                    </a:lnTo>
                    <a:lnTo>
                      <a:pt x="138" y="149"/>
                    </a:lnTo>
                    <a:lnTo>
                      <a:pt x="139" y="150"/>
                    </a:lnTo>
                    <a:lnTo>
                      <a:pt x="140" y="150"/>
                    </a:lnTo>
                    <a:lnTo>
                      <a:pt x="140" y="151"/>
                    </a:lnTo>
                    <a:lnTo>
                      <a:pt x="141" y="152"/>
                    </a:lnTo>
                    <a:lnTo>
                      <a:pt x="141" y="153"/>
                    </a:lnTo>
                    <a:lnTo>
                      <a:pt x="142" y="154"/>
                    </a:lnTo>
                    <a:lnTo>
                      <a:pt x="143" y="155"/>
                    </a:lnTo>
                    <a:lnTo>
                      <a:pt x="143" y="156"/>
                    </a:lnTo>
                    <a:lnTo>
                      <a:pt x="144" y="156"/>
                    </a:lnTo>
                    <a:lnTo>
                      <a:pt x="144" y="157"/>
                    </a:lnTo>
                    <a:lnTo>
                      <a:pt x="145" y="158"/>
                    </a:lnTo>
                    <a:lnTo>
                      <a:pt x="145" y="159"/>
                    </a:lnTo>
                    <a:lnTo>
                      <a:pt x="145" y="159"/>
                    </a:lnTo>
                    <a:lnTo>
                      <a:pt x="145" y="160"/>
                    </a:lnTo>
                    <a:lnTo>
                      <a:pt x="145" y="160"/>
                    </a:lnTo>
                    <a:lnTo>
                      <a:pt x="145" y="160"/>
                    </a:lnTo>
                    <a:lnTo>
                      <a:pt x="146" y="160"/>
                    </a:lnTo>
                    <a:lnTo>
                      <a:pt x="146" y="160"/>
                    </a:lnTo>
                    <a:lnTo>
                      <a:pt x="146" y="160"/>
                    </a:lnTo>
                    <a:lnTo>
                      <a:pt x="146" y="160"/>
                    </a:lnTo>
                    <a:lnTo>
                      <a:pt x="146" y="161"/>
                    </a:lnTo>
                    <a:lnTo>
                      <a:pt x="146" y="161"/>
                    </a:lnTo>
                    <a:lnTo>
                      <a:pt x="147" y="162"/>
                    </a:lnTo>
                    <a:lnTo>
                      <a:pt x="147" y="162"/>
                    </a:lnTo>
                    <a:lnTo>
                      <a:pt x="147" y="162"/>
                    </a:lnTo>
                    <a:lnTo>
                      <a:pt x="147" y="162"/>
                    </a:lnTo>
                    <a:lnTo>
                      <a:pt x="147" y="163"/>
                    </a:lnTo>
                    <a:lnTo>
                      <a:pt x="146" y="164"/>
                    </a:lnTo>
                    <a:lnTo>
                      <a:pt x="146" y="164"/>
                    </a:lnTo>
                    <a:lnTo>
                      <a:pt x="146" y="165"/>
                    </a:lnTo>
                    <a:lnTo>
                      <a:pt x="146" y="165"/>
                    </a:lnTo>
                    <a:lnTo>
                      <a:pt x="146" y="166"/>
                    </a:lnTo>
                    <a:lnTo>
                      <a:pt x="146" y="167"/>
                    </a:lnTo>
                    <a:lnTo>
                      <a:pt x="145" y="167"/>
                    </a:lnTo>
                    <a:lnTo>
                      <a:pt x="145" y="168"/>
                    </a:lnTo>
                    <a:lnTo>
                      <a:pt x="145" y="168"/>
                    </a:lnTo>
                    <a:lnTo>
                      <a:pt x="145" y="169"/>
                    </a:lnTo>
                    <a:lnTo>
                      <a:pt x="145" y="169"/>
                    </a:lnTo>
                    <a:lnTo>
                      <a:pt x="145" y="169"/>
                    </a:lnTo>
                    <a:lnTo>
                      <a:pt x="145" y="169"/>
                    </a:lnTo>
                    <a:lnTo>
                      <a:pt x="145" y="169"/>
                    </a:lnTo>
                    <a:lnTo>
                      <a:pt x="145" y="170"/>
                    </a:lnTo>
                    <a:lnTo>
                      <a:pt x="145" y="170"/>
                    </a:lnTo>
                    <a:lnTo>
                      <a:pt x="145" y="171"/>
                    </a:lnTo>
                    <a:lnTo>
                      <a:pt x="145" y="171"/>
                    </a:lnTo>
                    <a:lnTo>
                      <a:pt x="145" y="171"/>
                    </a:lnTo>
                    <a:lnTo>
                      <a:pt x="145" y="172"/>
                    </a:lnTo>
                    <a:lnTo>
                      <a:pt x="145" y="172"/>
                    </a:lnTo>
                    <a:lnTo>
                      <a:pt x="145" y="172"/>
                    </a:lnTo>
                    <a:lnTo>
                      <a:pt x="145" y="172"/>
                    </a:lnTo>
                    <a:lnTo>
                      <a:pt x="145" y="173"/>
                    </a:lnTo>
                    <a:lnTo>
                      <a:pt x="145" y="173"/>
                    </a:lnTo>
                    <a:lnTo>
                      <a:pt x="146" y="173"/>
                    </a:lnTo>
                    <a:lnTo>
                      <a:pt x="146" y="173"/>
                    </a:lnTo>
                    <a:lnTo>
                      <a:pt x="146" y="173"/>
                    </a:lnTo>
                    <a:lnTo>
                      <a:pt x="146" y="173"/>
                    </a:lnTo>
                    <a:lnTo>
                      <a:pt x="146" y="174"/>
                    </a:lnTo>
                    <a:lnTo>
                      <a:pt x="146" y="173"/>
                    </a:lnTo>
                    <a:lnTo>
                      <a:pt x="146" y="174"/>
                    </a:lnTo>
                    <a:lnTo>
                      <a:pt x="146" y="174"/>
                    </a:lnTo>
                    <a:lnTo>
                      <a:pt x="146" y="174"/>
                    </a:lnTo>
                    <a:lnTo>
                      <a:pt x="146" y="174"/>
                    </a:lnTo>
                    <a:lnTo>
                      <a:pt x="146" y="174"/>
                    </a:lnTo>
                    <a:lnTo>
                      <a:pt x="146" y="174"/>
                    </a:lnTo>
                    <a:lnTo>
                      <a:pt x="146" y="174"/>
                    </a:lnTo>
                    <a:lnTo>
                      <a:pt x="146" y="174"/>
                    </a:lnTo>
                    <a:lnTo>
                      <a:pt x="146" y="174"/>
                    </a:lnTo>
                    <a:lnTo>
                      <a:pt x="146" y="174"/>
                    </a:lnTo>
                    <a:lnTo>
                      <a:pt x="146" y="174"/>
                    </a:lnTo>
                    <a:lnTo>
                      <a:pt x="146" y="174"/>
                    </a:lnTo>
                    <a:lnTo>
                      <a:pt x="153" y="180"/>
                    </a:lnTo>
                    <a:lnTo>
                      <a:pt x="153" y="188"/>
                    </a:lnTo>
                    <a:lnTo>
                      <a:pt x="153" y="188"/>
                    </a:lnTo>
                    <a:lnTo>
                      <a:pt x="147" y="193"/>
                    </a:lnTo>
                    <a:lnTo>
                      <a:pt x="140" y="193"/>
                    </a:lnTo>
                    <a:lnTo>
                      <a:pt x="139" y="195"/>
                    </a:lnTo>
                    <a:lnTo>
                      <a:pt x="136" y="197"/>
                    </a:lnTo>
                    <a:lnTo>
                      <a:pt x="133" y="198"/>
                    </a:lnTo>
                    <a:lnTo>
                      <a:pt x="130" y="199"/>
                    </a:lnTo>
                    <a:lnTo>
                      <a:pt x="126" y="199"/>
                    </a:lnTo>
                    <a:lnTo>
                      <a:pt x="123" y="199"/>
                    </a:lnTo>
                    <a:lnTo>
                      <a:pt x="119" y="198"/>
                    </a:lnTo>
                    <a:lnTo>
                      <a:pt x="116" y="198"/>
                    </a:lnTo>
                    <a:lnTo>
                      <a:pt x="114" y="196"/>
                    </a:lnTo>
                    <a:lnTo>
                      <a:pt x="111" y="193"/>
                    </a:lnTo>
                    <a:lnTo>
                      <a:pt x="109" y="191"/>
                    </a:lnTo>
                    <a:lnTo>
                      <a:pt x="109" y="191"/>
                    </a:lnTo>
                    <a:lnTo>
                      <a:pt x="108" y="191"/>
                    </a:lnTo>
                    <a:lnTo>
                      <a:pt x="108" y="191"/>
                    </a:lnTo>
                    <a:lnTo>
                      <a:pt x="107" y="190"/>
                    </a:lnTo>
                    <a:lnTo>
                      <a:pt x="106" y="190"/>
                    </a:lnTo>
                    <a:lnTo>
                      <a:pt x="106" y="190"/>
                    </a:lnTo>
                    <a:lnTo>
                      <a:pt x="106" y="190"/>
                    </a:lnTo>
                    <a:lnTo>
                      <a:pt x="105" y="189"/>
                    </a:lnTo>
                    <a:lnTo>
                      <a:pt x="105" y="189"/>
                    </a:lnTo>
                    <a:lnTo>
                      <a:pt x="104" y="189"/>
                    </a:lnTo>
                    <a:lnTo>
                      <a:pt x="103" y="188"/>
                    </a:lnTo>
                    <a:lnTo>
                      <a:pt x="103" y="188"/>
                    </a:lnTo>
                    <a:lnTo>
                      <a:pt x="102" y="188"/>
                    </a:lnTo>
                    <a:lnTo>
                      <a:pt x="101" y="188"/>
                    </a:lnTo>
                    <a:lnTo>
                      <a:pt x="100" y="188"/>
                    </a:lnTo>
                    <a:lnTo>
                      <a:pt x="100" y="188"/>
                    </a:lnTo>
                    <a:lnTo>
                      <a:pt x="99" y="187"/>
                    </a:lnTo>
                    <a:lnTo>
                      <a:pt x="98" y="187"/>
                    </a:lnTo>
                    <a:lnTo>
                      <a:pt x="98" y="187"/>
                    </a:lnTo>
                    <a:lnTo>
                      <a:pt x="97" y="186"/>
                    </a:lnTo>
                    <a:lnTo>
                      <a:pt x="97" y="186"/>
                    </a:lnTo>
                    <a:lnTo>
                      <a:pt x="97" y="186"/>
                    </a:lnTo>
                    <a:lnTo>
                      <a:pt x="96" y="185"/>
                    </a:lnTo>
                    <a:lnTo>
                      <a:pt x="95" y="185"/>
                    </a:lnTo>
                    <a:lnTo>
                      <a:pt x="95" y="184"/>
                    </a:lnTo>
                    <a:lnTo>
                      <a:pt x="94" y="184"/>
                    </a:lnTo>
                    <a:lnTo>
                      <a:pt x="93" y="183"/>
                    </a:lnTo>
                    <a:lnTo>
                      <a:pt x="93" y="183"/>
                    </a:lnTo>
                    <a:lnTo>
                      <a:pt x="92" y="183"/>
                    </a:lnTo>
                    <a:lnTo>
                      <a:pt x="91" y="182"/>
                    </a:lnTo>
                    <a:lnTo>
                      <a:pt x="90" y="182"/>
                    </a:lnTo>
                    <a:lnTo>
                      <a:pt x="90" y="181"/>
                    </a:lnTo>
                    <a:lnTo>
                      <a:pt x="89" y="181"/>
                    </a:lnTo>
                    <a:lnTo>
                      <a:pt x="88" y="180"/>
                    </a:lnTo>
                    <a:lnTo>
                      <a:pt x="88" y="180"/>
                    </a:lnTo>
                    <a:lnTo>
                      <a:pt x="87" y="179"/>
                    </a:lnTo>
                    <a:lnTo>
                      <a:pt x="87" y="179"/>
                    </a:lnTo>
                    <a:lnTo>
                      <a:pt x="87" y="179"/>
                    </a:lnTo>
                    <a:lnTo>
                      <a:pt x="86" y="179"/>
                    </a:lnTo>
                    <a:lnTo>
                      <a:pt x="85" y="178"/>
                    </a:lnTo>
                    <a:lnTo>
                      <a:pt x="84" y="177"/>
                    </a:lnTo>
                    <a:lnTo>
                      <a:pt x="84" y="177"/>
                    </a:lnTo>
                    <a:lnTo>
                      <a:pt x="83" y="176"/>
                    </a:lnTo>
                    <a:lnTo>
                      <a:pt x="82" y="176"/>
                    </a:lnTo>
                    <a:lnTo>
                      <a:pt x="81" y="175"/>
                    </a:lnTo>
                    <a:lnTo>
                      <a:pt x="81" y="175"/>
                    </a:lnTo>
                    <a:lnTo>
                      <a:pt x="80" y="174"/>
                    </a:lnTo>
                    <a:lnTo>
                      <a:pt x="79" y="173"/>
                    </a:lnTo>
                    <a:lnTo>
                      <a:pt x="79" y="173"/>
                    </a:lnTo>
                    <a:lnTo>
                      <a:pt x="78" y="172"/>
                    </a:lnTo>
                    <a:lnTo>
                      <a:pt x="78" y="172"/>
                    </a:lnTo>
                    <a:lnTo>
                      <a:pt x="77" y="171"/>
                    </a:lnTo>
                    <a:lnTo>
                      <a:pt x="77" y="170"/>
                    </a:lnTo>
                    <a:lnTo>
                      <a:pt x="76" y="170"/>
                    </a:lnTo>
                    <a:lnTo>
                      <a:pt x="75" y="169"/>
                    </a:lnTo>
                    <a:lnTo>
                      <a:pt x="74" y="169"/>
                    </a:lnTo>
                    <a:lnTo>
                      <a:pt x="74" y="169"/>
                    </a:lnTo>
                    <a:lnTo>
                      <a:pt x="73" y="168"/>
                    </a:lnTo>
                    <a:lnTo>
                      <a:pt x="72" y="167"/>
                    </a:lnTo>
                    <a:lnTo>
                      <a:pt x="71" y="167"/>
                    </a:lnTo>
                    <a:lnTo>
                      <a:pt x="71" y="166"/>
                    </a:lnTo>
                    <a:lnTo>
                      <a:pt x="70" y="165"/>
                    </a:lnTo>
                    <a:lnTo>
                      <a:pt x="69" y="165"/>
                    </a:lnTo>
                    <a:lnTo>
                      <a:pt x="69" y="165"/>
                    </a:lnTo>
                    <a:lnTo>
                      <a:pt x="69" y="164"/>
                    </a:lnTo>
                    <a:lnTo>
                      <a:pt x="68" y="163"/>
                    </a:lnTo>
                    <a:lnTo>
                      <a:pt x="68" y="163"/>
                    </a:lnTo>
                    <a:lnTo>
                      <a:pt x="67" y="162"/>
                    </a:lnTo>
                    <a:lnTo>
                      <a:pt x="67" y="161"/>
                    </a:lnTo>
                    <a:lnTo>
                      <a:pt x="66" y="160"/>
                    </a:lnTo>
                    <a:lnTo>
                      <a:pt x="65" y="160"/>
                    </a:lnTo>
                    <a:lnTo>
                      <a:pt x="64" y="160"/>
                    </a:lnTo>
                    <a:lnTo>
                      <a:pt x="64" y="159"/>
                    </a:lnTo>
                    <a:lnTo>
                      <a:pt x="63" y="158"/>
                    </a:lnTo>
                    <a:lnTo>
                      <a:pt x="62" y="158"/>
                    </a:lnTo>
                    <a:lnTo>
                      <a:pt x="61" y="157"/>
                    </a:lnTo>
                    <a:lnTo>
                      <a:pt x="61" y="156"/>
                    </a:lnTo>
                    <a:lnTo>
                      <a:pt x="60" y="155"/>
                    </a:lnTo>
                    <a:lnTo>
                      <a:pt x="59" y="155"/>
                    </a:lnTo>
                    <a:lnTo>
                      <a:pt x="59" y="154"/>
                    </a:lnTo>
                    <a:lnTo>
                      <a:pt x="59" y="153"/>
                    </a:lnTo>
                    <a:lnTo>
                      <a:pt x="58" y="152"/>
                    </a:lnTo>
                    <a:lnTo>
                      <a:pt x="57" y="152"/>
                    </a:lnTo>
                    <a:lnTo>
                      <a:pt x="56" y="151"/>
                    </a:lnTo>
                    <a:lnTo>
                      <a:pt x="56" y="150"/>
                    </a:lnTo>
                    <a:lnTo>
                      <a:pt x="55" y="150"/>
                    </a:lnTo>
                    <a:lnTo>
                      <a:pt x="54" y="149"/>
                    </a:lnTo>
                    <a:lnTo>
                      <a:pt x="53" y="149"/>
                    </a:lnTo>
                    <a:lnTo>
                      <a:pt x="53" y="148"/>
                    </a:lnTo>
                    <a:lnTo>
                      <a:pt x="52" y="147"/>
                    </a:lnTo>
                    <a:lnTo>
                      <a:pt x="51" y="146"/>
                    </a:lnTo>
                    <a:lnTo>
                      <a:pt x="50" y="145"/>
                    </a:lnTo>
                    <a:lnTo>
                      <a:pt x="50" y="144"/>
                    </a:lnTo>
                    <a:lnTo>
                      <a:pt x="49" y="144"/>
                    </a:lnTo>
                    <a:lnTo>
                      <a:pt x="49" y="143"/>
                    </a:lnTo>
                    <a:lnTo>
                      <a:pt x="48" y="142"/>
                    </a:lnTo>
                    <a:lnTo>
                      <a:pt x="48" y="141"/>
                    </a:lnTo>
                    <a:lnTo>
                      <a:pt x="47" y="140"/>
                    </a:lnTo>
                    <a:lnTo>
                      <a:pt x="46" y="140"/>
                    </a:lnTo>
                    <a:lnTo>
                      <a:pt x="46" y="140"/>
                    </a:lnTo>
                    <a:lnTo>
                      <a:pt x="45" y="139"/>
                    </a:lnTo>
                    <a:lnTo>
                      <a:pt x="44" y="138"/>
                    </a:lnTo>
                    <a:lnTo>
                      <a:pt x="43" y="137"/>
                    </a:lnTo>
                    <a:lnTo>
                      <a:pt x="43" y="136"/>
                    </a:lnTo>
                    <a:lnTo>
                      <a:pt x="42" y="135"/>
                    </a:lnTo>
                    <a:lnTo>
                      <a:pt x="41" y="134"/>
                    </a:lnTo>
                    <a:lnTo>
                      <a:pt x="41" y="134"/>
                    </a:lnTo>
                    <a:lnTo>
                      <a:pt x="40" y="133"/>
                    </a:lnTo>
                    <a:lnTo>
                      <a:pt x="39" y="132"/>
                    </a:lnTo>
                    <a:lnTo>
                      <a:pt x="39" y="131"/>
                    </a:lnTo>
                    <a:lnTo>
                      <a:pt x="39" y="131"/>
                    </a:lnTo>
                    <a:lnTo>
                      <a:pt x="38" y="130"/>
                    </a:lnTo>
                    <a:lnTo>
                      <a:pt x="37" y="129"/>
                    </a:lnTo>
                    <a:lnTo>
                      <a:pt x="37" y="128"/>
                    </a:lnTo>
                    <a:lnTo>
                      <a:pt x="36" y="128"/>
                    </a:lnTo>
                    <a:lnTo>
                      <a:pt x="35" y="127"/>
                    </a:lnTo>
                    <a:lnTo>
                      <a:pt x="35" y="126"/>
                    </a:lnTo>
                    <a:lnTo>
                      <a:pt x="34" y="125"/>
                    </a:lnTo>
                    <a:lnTo>
                      <a:pt x="33" y="124"/>
                    </a:lnTo>
                    <a:lnTo>
                      <a:pt x="33" y="123"/>
                    </a:lnTo>
                    <a:lnTo>
                      <a:pt x="32" y="122"/>
                    </a:lnTo>
                    <a:lnTo>
                      <a:pt x="31" y="121"/>
                    </a:lnTo>
                    <a:lnTo>
                      <a:pt x="31" y="121"/>
                    </a:lnTo>
                    <a:lnTo>
                      <a:pt x="30" y="120"/>
                    </a:lnTo>
                    <a:lnTo>
                      <a:pt x="30" y="120"/>
                    </a:lnTo>
                    <a:lnTo>
                      <a:pt x="30" y="119"/>
                    </a:lnTo>
                    <a:lnTo>
                      <a:pt x="29" y="118"/>
                    </a:lnTo>
                    <a:lnTo>
                      <a:pt x="28" y="117"/>
                    </a:lnTo>
                    <a:lnTo>
                      <a:pt x="28" y="116"/>
                    </a:lnTo>
                    <a:lnTo>
                      <a:pt x="27" y="115"/>
                    </a:lnTo>
                    <a:lnTo>
                      <a:pt x="26" y="114"/>
                    </a:lnTo>
                    <a:lnTo>
                      <a:pt x="26" y="113"/>
                    </a:lnTo>
                    <a:lnTo>
                      <a:pt x="25" y="112"/>
                    </a:lnTo>
                    <a:lnTo>
                      <a:pt x="24" y="112"/>
                    </a:lnTo>
                    <a:lnTo>
                      <a:pt x="24" y="111"/>
                    </a:lnTo>
                    <a:lnTo>
                      <a:pt x="23" y="110"/>
                    </a:lnTo>
                    <a:lnTo>
                      <a:pt x="23" y="110"/>
                    </a:lnTo>
                    <a:lnTo>
                      <a:pt x="22" y="109"/>
                    </a:lnTo>
                    <a:lnTo>
                      <a:pt x="21" y="108"/>
                    </a:lnTo>
                    <a:lnTo>
                      <a:pt x="21" y="107"/>
                    </a:lnTo>
                    <a:lnTo>
                      <a:pt x="21" y="107"/>
                    </a:lnTo>
                    <a:lnTo>
                      <a:pt x="20" y="106"/>
                    </a:lnTo>
                    <a:lnTo>
                      <a:pt x="20" y="105"/>
                    </a:lnTo>
                    <a:lnTo>
                      <a:pt x="20" y="104"/>
                    </a:lnTo>
                    <a:lnTo>
                      <a:pt x="20" y="103"/>
                    </a:lnTo>
                    <a:lnTo>
                      <a:pt x="19" y="102"/>
                    </a:lnTo>
                    <a:lnTo>
                      <a:pt x="18" y="102"/>
                    </a:lnTo>
                    <a:lnTo>
                      <a:pt x="18" y="101"/>
                    </a:lnTo>
                    <a:lnTo>
                      <a:pt x="17" y="100"/>
                    </a:lnTo>
                    <a:lnTo>
                      <a:pt x="17" y="99"/>
                    </a:lnTo>
                    <a:lnTo>
                      <a:pt x="16" y="99"/>
                    </a:lnTo>
                    <a:lnTo>
                      <a:pt x="16" y="98"/>
                    </a:lnTo>
                    <a:lnTo>
                      <a:pt x="15" y="97"/>
                    </a:lnTo>
                    <a:lnTo>
                      <a:pt x="15" y="96"/>
                    </a:lnTo>
                    <a:lnTo>
                      <a:pt x="14" y="95"/>
                    </a:lnTo>
                    <a:lnTo>
                      <a:pt x="14" y="94"/>
                    </a:lnTo>
                    <a:lnTo>
                      <a:pt x="13" y="93"/>
                    </a:lnTo>
                    <a:lnTo>
                      <a:pt x="13" y="92"/>
                    </a:lnTo>
                    <a:lnTo>
                      <a:pt x="12" y="92"/>
                    </a:lnTo>
                    <a:lnTo>
                      <a:pt x="12" y="91"/>
                    </a:lnTo>
                    <a:lnTo>
                      <a:pt x="11" y="90"/>
                    </a:lnTo>
                    <a:lnTo>
                      <a:pt x="11" y="89"/>
                    </a:lnTo>
                    <a:lnTo>
                      <a:pt x="11" y="88"/>
                    </a:lnTo>
                    <a:lnTo>
                      <a:pt x="11" y="87"/>
                    </a:lnTo>
                    <a:lnTo>
                      <a:pt x="10" y="87"/>
                    </a:lnTo>
                    <a:lnTo>
                      <a:pt x="10" y="86"/>
                    </a:lnTo>
                    <a:lnTo>
                      <a:pt x="10" y="85"/>
                    </a:lnTo>
                    <a:lnTo>
                      <a:pt x="9" y="84"/>
                    </a:lnTo>
                    <a:lnTo>
                      <a:pt x="9" y="83"/>
                    </a:lnTo>
                    <a:lnTo>
                      <a:pt x="8" y="83"/>
                    </a:lnTo>
                    <a:lnTo>
                      <a:pt x="8" y="82"/>
                    </a:lnTo>
                    <a:lnTo>
                      <a:pt x="8" y="81"/>
                    </a:lnTo>
                    <a:lnTo>
                      <a:pt x="7" y="80"/>
                    </a:lnTo>
                    <a:lnTo>
                      <a:pt x="7" y="79"/>
                    </a:lnTo>
                    <a:lnTo>
                      <a:pt x="6" y="78"/>
                    </a:lnTo>
                    <a:lnTo>
                      <a:pt x="6" y="77"/>
                    </a:lnTo>
                    <a:lnTo>
                      <a:pt x="6" y="77"/>
                    </a:lnTo>
                    <a:lnTo>
                      <a:pt x="5" y="76"/>
                    </a:lnTo>
                    <a:lnTo>
                      <a:pt x="5" y="75"/>
                    </a:lnTo>
                    <a:lnTo>
                      <a:pt x="5" y="74"/>
                    </a:lnTo>
                    <a:lnTo>
                      <a:pt x="4" y="73"/>
                    </a:lnTo>
                    <a:lnTo>
                      <a:pt x="4" y="73"/>
                    </a:lnTo>
                    <a:lnTo>
                      <a:pt x="4" y="72"/>
                    </a:lnTo>
                    <a:lnTo>
                      <a:pt x="3" y="71"/>
                    </a:lnTo>
                    <a:lnTo>
                      <a:pt x="3" y="70"/>
                    </a:lnTo>
                    <a:lnTo>
                      <a:pt x="3" y="69"/>
                    </a:lnTo>
                    <a:lnTo>
                      <a:pt x="3" y="69"/>
                    </a:lnTo>
                    <a:lnTo>
                      <a:pt x="2" y="68"/>
                    </a:lnTo>
                    <a:lnTo>
                      <a:pt x="2" y="67"/>
                    </a:lnTo>
                    <a:lnTo>
                      <a:pt x="2" y="66"/>
                    </a:lnTo>
                    <a:lnTo>
                      <a:pt x="2" y="65"/>
                    </a:lnTo>
                    <a:lnTo>
                      <a:pt x="1" y="64"/>
                    </a:lnTo>
                    <a:lnTo>
                      <a:pt x="1" y="64"/>
                    </a:lnTo>
                    <a:lnTo>
                      <a:pt x="1" y="64"/>
                    </a:lnTo>
                    <a:lnTo>
                      <a:pt x="1" y="63"/>
                    </a:lnTo>
                    <a:lnTo>
                      <a:pt x="1" y="62"/>
                    </a:lnTo>
                    <a:lnTo>
                      <a:pt x="1" y="62"/>
                    </a:lnTo>
                    <a:lnTo>
                      <a:pt x="1" y="61"/>
                    </a:lnTo>
                    <a:lnTo>
                      <a:pt x="1" y="60"/>
                    </a:lnTo>
                    <a:lnTo>
                      <a:pt x="1" y="59"/>
                    </a:lnTo>
                    <a:lnTo>
                      <a:pt x="1" y="58"/>
                    </a:lnTo>
                    <a:lnTo>
                      <a:pt x="1" y="57"/>
                    </a:lnTo>
                    <a:lnTo>
                      <a:pt x="1" y="56"/>
                    </a:lnTo>
                    <a:lnTo>
                      <a:pt x="1" y="55"/>
                    </a:lnTo>
                    <a:lnTo>
                      <a:pt x="0" y="55"/>
                    </a:lnTo>
                    <a:lnTo>
                      <a:pt x="0" y="54"/>
                    </a:lnTo>
                    <a:lnTo>
                      <a:pt x="0" y="54"/>
                    </a:lnTo>
                    <a:lnTo>
                      <a:pt x="0" y="53"/>
                    </a:lnTo>
                    <a:lnTo>
                      <a:pt x="0" y="52"/>
                    </a:lnTo>
                    <a:lnTo>
                      <a:pt x="0" y="51"/>
                    </a:lnTo>
                    <a:lnTo>
                      <a:pt x="0" y="50"/>
                    </a:lnTo>
                    <a:lnTo>
                      <a:pt x="0" y="49"/>
                    </a:lnTo>
                    <a:lnTo>
                      <a:pt x="0" y="49"/>
                    </a:lnTo>
                    <a:lnTo>
                      <a:pt x="0" y="48"/>
                    </a:lnTo>
                    <a:lnTo>
                      <a:pt x="0" y="47"/>
                    </a:lnTo>
                    <a:lnTo>
                      <a:pt x="0" y="46"/>
                    </a:lnTo>
                    <a:lnTo>
                      <a:pt x="0" y="45"/>
                    </a:lnTo>
                    <a:lnTo>
                      <a:pt x="0" y="44"/>
                    </a:lnTo>
                    <a:lnTo>
                      <a:pt x="0" y="44"/>
                    </a:lnTo>
                    <a:lnTo>
                      <a:pt x="1" y="44"/>
                    </a:lnTo>
                    <a:lnTo>
                      <a:pt x="1" y="43"/>
                    </a:lnTo>
                    <a:lnTo>
                      <a:pt x="1" y="43"/>
                    </a:lnTo>
                    <a:lnTo>
                      <a:pt x="1" y="42"/>
                    </a:lnTo>
                    <a:lnTo>
                      <a:pt x="1" y="42"/>
                    </a:lnTo>
                    <a:lnTo>
                      <a:pt x="1" y="41"/>
                    </a:lnTo>
                    <a:lnTo>
                      <a:pt x="1" y="41"/>
                    </a:lnTo>
                    <a:lnTo>
                      <a:pt x="1" y="41"/>
                    </a:lnTo>
                    <a:lnTo>
                      <a:pt x="1" y="40"/>
                    </a:lnTo>
                    <a:lnTo>
                      <a:pt x="1" y="40"/>
                    </a:lnTo>
                    <a:lnTo>
                      <a:pt x="1" y="39"/>
                    </a:lnTo>
                    <a:lnTo>
                      <a:pt x="1" y="39"/>
                    </a:lnTo>
                    <a:lnTo>
                      <a:pt x="1" y="39"/>
                    </a:lnTo>
                    <a:lnTo>
                      <a:pt x="1" y="38"/>
                    </a:lnTo>
                    <a:lnTo>
                      <a:pt x="1" y="38"/>
                    </a:lnTo>
                    <a:lnTo>
                      <a:pt x="1" y="37"/>
                    </a:lnTo>
                    <a:lnTo>
                      <a:pt x="1" y="37"/>
                    </a:lnTo>
                    <a:lnTo>
                      <a:pt x="1" y="36"/>
                    </a:lnTo>
                    <a:lnTo>
                      <a:pt x="1" y="36"/>
                    </a:lnTo>
                    <a:lnTo>
                      <a:pt x="1" y="36"/>
                    </a:lnTo>
                    <a:lnTo>
                      <a:pt x="2" y="35"/>
                    </a:lnTo>
                    <a:lnTo>
                      <a:pt x="2" y="35"/>
                    </a:lnTo>
                    <a:lnTo>
                      <a:pt x="2" y="35"/>
                    </a:lnTo>
                    <a:lnTo>
                      <a:pt x="3" y="33"/>
                    </a:lnTo>
                    <a:lnTo>
                      <a:pt x="3" y="32"/>
                    </a:lnTo>
                    <a:lnTo>
                      <a:pt x="4" y="30"/>
                    </a:lnTo>
                    <a:lnTo>
                      <a:pt x="5" y="29"/>
                    </a:lnTo>
                    <a:lnTo>
                      <a:pt x="6" y="27"/>
                    </a:lnTo>
                    <a:lnTo>
                      <a:pt x="7" y="26"/>
                    </a:lnTo>
                    <a:lnTo>
                      <a:pt x="8" y="25"/>
                    </a:lnTo>
                    <a:lnTo>
                      <a:pt x="8" y="25"/>
                    </a:lnTo>
                    <a:lnTo>
                      <a:pt x="8" y="25"/>
                    </a:lnTo>
                    <a:lnTo>
                      <a:pt x="8" y="25"/>
                    </a:lnTo>
                    <a:lnTo>
                      <a:pt x="9" y="25"/>
                    </a:lnTo>
                    <a:lnTo>
                      <a:pt x="9" y="25"/>
                    </a:lnTo>
                    <a:lnTo>
                      <a:pt x="9" y="25"/>
                    </a:lnTo>
                    <a:lnTo>
                      <a:pt x="10" y="24"/>
                    </a:lnTo>
                    <a:lnTo>
                      <a:pt x="10" y="24"/>
                    </a:lnTo>
                    <a:lnTo>
                      <a:pt x="10" y="24"/>
                    </a:lnTo>
                    <a:lnTo>
                      <a:pt x="11" y="23"/>
                    </a:lnTo>
                    <a:lnTo>
                      <a:pt x="11" y="23"/>
                    </a:lnTo>
                    <a:lnTo>
                      <a:pt x="11" y="23"/>
                    </a:lnTo>
                    <a:lnTo>
                      <a:pt x="11" y="22"/>
                    </a:lnTo>
                    <a:lnTo>
                      <a:pt x="11" y="22"/>
                    </a:lnTo>
                    <a:lnTo>
                      <a:pt x="12" y="22"/>
                    </a:lnTo>
                    <a:lnTo>
                      <a:pt x="12" y="22"/>
                    </a:lnTo>
                    <a:lnTo>
                      <a:pt x="13" y="21"/>
                    </a:lnTo>
                    <a:lnTo>
                      <a:pt x="13" y="21"/>
                    </a:lnTo>
                    <a:lnTo>
                      <a:pt x="14" y="21"/>
                    </a:lnTo>
                    <a:lnTo>
                      <a:pt x="14" y="21"/>
                    </a:lnTo>
                    <a:lnTo>
                      <a:pt x="15" y="20"/>
                    </a:lnTo>
                    <a:lnTo>
                      <a:pt x="15" y="20"/>
                    </a:lnTo>
                    <a:lnTo>
                      <a:pt x="16" y="20"/>
                    </a:lnTo>
                    <a:lnTo>
                      <a:pt x="17" y="20"/>
                    </a:lnTo>
                    <a:lnTo>
                      <a:pt x="17" y="20"/>
                    </a:lnTo>
                    <a:lnTo>
                      <a:pt x="18" y="20"/>
                    </a:lnTo>
                    <a:lnTo>
                      <a:pt x="18" y="20"/>
                    </a:lnTo>
                    <a:lnTo>
                      <a:pt x="19" y="19"/>
                    </a:lnTo>
                    <a:lnTo>
                      <a:pt x="19" y="19"/>
                    </a:lnTo>
                    <a:lnTo>
                      <a:pt x="20" y="19"/>
                    </a:lnTo>
                    <a:lnTo>
                      <a:pt x="20" y="19"/>
                    </a:lnTo>
                    <a:lnTo>
                      <a:pt x="20" y="19"/>
                    </a:lnTo>
                    <a:lnTo>
                      <a:pt x="20" y="19"/>
                    </a:lnTo>
                    <a:lnTo>
                      <a:pt x="20" y="18"/>
                    </a:lnTo>
                    <a:lnTo>
                      <a:pt x="20" y="18"/>
                    </a:lnTo>
                    <a:lnTo>
                      <a:pt x="20" y="17"/>
                    </a:lnTo>
                    <a:lnTo>
                      <a:pt x="20" y="17"/>
                    </a:lnTo>
                    <a:lnTo>
                      <a:pt x="20" y="16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22" y="15"/>
                    </a:lnTo>
                    <a:lnTo>
                      <a:pt x="22" y="14"/>
                    </a:lnTo>
                    <a:lnTo>
                      <a:pt x="22" y="14"/>
                    </a:lnTo>
                    <a:lnTo>
                      <a:pt x="23" y="13"/>
                    </a:lnTo>
                    <a:lnTo>
                      <a:pt x="23" y="13"/>
                    </a:lnTo>
                    <a:lnTo>
                      <a:pt x="23" y="12"/>
                    </a:lnTo>
                    <a:lnTo>
                      <a:pt x="24" y="12"/>
                    </a:lnTo>
                    <a:lnTo>
                      <a:pt x="24" y="11"/>
                    </a:lnTo>
                    <a:lnTo>
                      <a:pt x="25" y="11"/>
                    </a:lnTo>
                    <a:lnTo>
                      <a:pt x="25" y="10"/>
                    </a:lnTo>
                    <a:lnTo>
                      <a:pt x="25" y="10"/>
                    </a:lnTo>
                    <a:lnTo>
                      <a:pt x="26" y="9"/>
                    </a:lnTo>
                    <a:lnTo>
                      <a:pt x="26" y="9"/>
                    </a:lnTo>
                    <a:lnTo>
                      <a:pt x="27" y="8"/>
                    </a:lnTo>
                    <a:lnTo>
                      <a:pt x="27" y="8"/>
                    </a:lnTo>
                    <a:lnTo>
                      <a:pt x="28" y="7"/>
                    </a:lnTo>
                    <a:lnTo>
                      <a:pt x="28" y="7"/>
                    </a:lnTo>
                    <a:lnTo>
                      <a:pt x="29" y="6"/>
                    </a:lnTo>
                    <a:lnTo>
                      <a:pt x="29" y="6"/>
                    </a:lnTo>
                    <a:lnTo>
                      <a:pt x="30" y="6"/>
                    </a:lnTo>
                    <a:lnTo>
                      <a:pt x="30" y="6"/>
                    </a:lnTo>
                    <a:lnTo>
                      <a:pt x="30" y="6"/>
                    </a:lnTo>
                    <a:lnTo>
                      <a:pt x="31" y="5"/>
                    </a:lnTo>
                    <a:lnTo>
                      <a:pt x="31" y="5"/>
                    </a:lnTo>
                    <a:lnTo>
                      <a:pt x="32" y="4"/>
                    </a:lnTo>
                    <a:lnTo>
                      <a:pt x="32" y="4"/>
                    </a:lnTo>
                    <a:lnTo>
                      <a:pt x="33" y="4"/>
                    </a:lnTo>
                    <a:lnTo>
                      <a:pt x="34" y="3"/>
                    </a:lnTo>
                    <a:lnTo>
                      <a:pt x="34" y="3"/>
                    </a:lnTo>
                    <a:lnTo>
                      <a:pt x="35" y="3"/>
                    </a:lnTo>
                    <a:lnTo>
                      <a:pt x="35" y="2"/>
                    </a:lnTo>
                    <a:lnTo>
                      <a:pt x="36" y="2"/>
                    </a:lnTo>
                    <a:lnTo>
                      <a:pt x="37" y="2"/>
                    </a:lnTo>
                    <a:lnTo>
                      <a:pt x="37" y="2"/>
                    </a:lnTo>
                    <a:lnTo>
                      <a:pt x="38" y="1"/>
                    </a:lnTo>
                    <a:lnTo>
                      <a:pt x="39" y="1"/>
                    </a:lnTo>
                    <a:lnTo>
                      <a:pt x="39" y="1"/>
                    </a:lnTo>
                    <a:lnTo>
                      <a:pt x="39" y="1"/>
                    </a:lnTo>
                    <a:lnTo>
                      <a:pt x="40" y="1"/>
                    </a:lnTo>
                    <a:lnTo>
                      <a:pt x="41" y="1"/>
                    </a:lnTo>
                    <a:lnTo>
                      <a:pt x="41" y="0"/>
                    </a:lnTo>
                    <a:lnTo>
                      <a:pt x="42" y="0"/>
                    </a:lnTo>
                    <a:lnTo>
                      <a:pt x="43" y="0"/>
                    </a:lnTo>
                    <a:lnTo>
                      <a:pt x="43" y="0"/>
                    </a:lnTo>
                    <a:lnTo>
                      <a:pt x="44" y="0"/>
                    </a:lnTo>
                    <a:lnTo>
                      <a:pt x="45" y="0"/>
                    </a:lnTo>
                    <a:lnTo>
                      <a:pt x="45" y="0"/>
                    </a:lnTo>
                    <a:lnTo>
                      <a:pt x="46" y="0"/>
                    </a:lnTo>
                    <a:lnTo>
                      <a:pt x="47" y="0"/>
                    </a:lnTo>
                    <a:lnTo>
                      <a:pt x="47" y="0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135">
                <a:extLst>
                  <a:ext uri="{FF2B5EF4-FFF2-40B4-BE49-F238E27FC236}">
                    <a16:creationId xmlns:a16="http://schemas.microsoft.com/office/drawing/2014/main" id="{4CC2808C-F134-0CE2-7FCE-5C9CF249331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28788" y="9115426"/>
                <a:ext cx="400050" cy="265113"/>
              </a:xfrm>
              <a:custGeom>
                <a:avLst/>
                <a:gdLst>
                  <a:gd name="T0" fmla="*/ 237 w 252"/>
                  <a:gd name="T1" fmla="*/ 0 h 167"/>
                  <a:gd name="T2" fmla="*/ 242 w 252"/>
                  <a:gd name="T3" fmla="*/ 21 h 167"/>
                  <a:gd name="T4" fmla="*/ 234 w 252"/>
                  <a:gd name="T5" fmla="*/ 27 h 167"/>
                  <a:gd name="T6" fmla="*/ 224 w 252"/>
                  <a:gd name="T7" fmla="*/ 34 h 167"/>
                  <a:gd name="T8" fmla="*/ 214 w 252"/>
                  <a:gd name="T9" fmla="*/ 42 h 167"/>
                  <a:gd name="T10" fmla="*/ 196 w 252"/>
                  <a:gd name="T11" fmla="*/ 59 h 167"/>
                  <a:gd name="T12" fmla="*/ 165 w 252"/>
                  <a:gd name="T13" fmla="*/ 89 h 167"/>
                  <a:gd name="T14" fmla="*/ 141 w 252"/>
                  <a:gd name="T15" fmla="*/ 112 h 167"/>
                  <a:gd name="T16" fmla="*/ 127 w 252"/>
                  <a:gd name="T17" fmla="*/ 124 h 167"/>
                  <a:gd name="T18" fmla="*/ 114 w 252"/>
                  <a:gd name="T19" fmla="*/ 134 h 167"/>
                  <a:gd name="T20" fmla="*/ 101 w 252"/>
                  <a:gd name="T21" fmla="*/ 143 h 167"/>
                  <a:gd name="T22" fmla="*/ 89 w 252"/>
                  <a:gd name="T23" fmla="*/ 151 h 167"/>
                  <a:gd name="T24" fmla="*/ 74 w 252"/>
                  <a:gd name="T25" fmla="*/ 157 h 167"/>
                  <a:gd name="T26" fmla="*/ 60 w 252"/>
                  <a:gd name="T27" fmla="*/ 163 h 167"/>
                  <a:gd name="T28" fmla="*/ 46 w 252"/>
                  <a:gd name="T29" fmla="*/ 166 h 167"/>
                  <a:gd name="T30" fmla="*/ 36 w 252"/>
                  <a:gd name="T31" fmla="*/ 167 h 167"/>
                  <a:gd name="T32" fmla="*/ 28 w 252"/>
                  <a:gd name="T33" fmla="*/ 167 h 167"/>
                  <a:gd name="T34" fmla="*/ 20 w 252"/>
                  <a:gd name="T35" fmla="*/ 166 h 167"/>
                  <a:gd name="T36" fmla="*/ 13 w 252"/>
                  <a:gd name="T37" fmla="*/ 164 h 167"/>
                  <a:gd name="T38" fmla="*/ 7 w 252"/>
                  <a:gd name="T39" fmla="*/ 160 h 167"/>
                  <a:gd name="T40" fmla="*/ 2 w 252"/>
                  <a:gd name="T41" fmla="*/ 153 h 167"/>
                  <a:gd name="T42" fmla="*/ 0 w 252"/>
                  <a:gd name="T43" fmla="*/ 147 h 167"/>
                  <a:gd name="T44" fmla="*/ 1 w 252"/>
                  <a:gd name="T45" fmla="*/ 140 h 167"/>
                  <a:gd name="T46" fmla="*/ 3 w 252"/>
                  <a:gd name="T47" fmla="*/ 134 h 167"/>
                  <a:gd name="T48" fmla="*/ 7 w 252"/>
                  <a:gd name="T49" fmla="*/ 128 h 167"/>
                  <a:gd name="T50" fmla="*/ 15 w 252"/>
                  <a:gd name="T51" fmla="*/ 117 h 167"/>
                  <a:gd name="T52" fmla="*/ 23 w 252"/>
                  <a:gd name="T53" fmla="*/ 107 h 167"/>
                  <a:gd name="T54" fmla="*/ 34 w 252"/>
                  <a:gd name="T55" fmla="*/ 96 h 167"/>
                  <a:gd name="T56" fmla="*/ 46 w 252"/>
                  <a:gd name="T57" fmla="*/ 86 h 167"/>
                  <a:gd name="T58" fmla="*/ 62 w 252"/>
                  <a:gd name="T59" fmla="*/ 74 h 167"/>
                  <a:gd name="T60" fmla="*/ 79 w 252"/>
                  <a:gd name="T61" fmla="*/ 62 h 167"/>
                  <a:gd name="T62" fmla="*/ 96 w 252"/>
                  <a:gd name="T63" fmla="*/ 52 h 167"/>
                  <a:gd name="T64" fmla="*/ 115 w 252"/>
                  <a:gd name="T65" fmla="*/ 43 h 167"/>
                  <a:gd name="T66" fmla="*/ 133 w 252"/>
                  <a:gd name="T67" fmla="*/ 34 h 167"/>
                  <a:gd name="T68" fmla="*/ 157 w 252"/>
                  <a:gd name="T69" fmla="*/ 25 h 167"/>
                  <a:gd name="T70" fmla="*/ 207 w 252"/>
                  <a:gd name="T71" fmla="*/ 6 h 167"/>
                  <a:gd name="T72" fmla="*/ 175 w 252"/>
                  <a:gd name="T73" fmla="*/ 39 h 167"/>
                  <a:gd name="T74" fmla="*/ 149 w 252"/>
                  <a:gd name="T75" fmla="*/ 50 h 167"/>
                  <a:gd name="T76" fmla="*/ 130 w 252"/>
                  <a:gd name="T77" fmla="*/ 58 h 167"/>
                  <a:gd name="T78" fmla="*/ 112 w 252"/>
                  <a:gd name="T79" fmla="*/ 67 h 167"/>
                  <a:gd name="T80" fmla="*/ 96 w 252"/>
                  <a:gd name="T81" fmla="*/ 76 h 167"/>
                  <a:gd name="T82" fmla="*/ 79 w 252"/>
                  <a:gd name="T83" fmla="*/ 86 h 167"/>
                  <a:gd name="T84" fmla="*/ 65 w 252"/>
                  <a:gd name="T85" fmla="*/ 97 h 167"/>
                  <a:gd name="T86" fmla="*/ 53 w 252"/>
                  <a:gd name="T87" fmla="*/ 107 h 167"/>
                  <a:gd name="T88" fmla="*/ 41 w 252"/>
                  <a:gd name="T89" fmla="*/ 119 h 167"/>
                  <a:gd name="T90" fmla="*/ 33 w 252"/>
                  <a:gd name="T91" fmla="*/ 127 h 167"/>
                  <a:gd name="T92" fmla="*/ 26 w 252"/>
                  <a:gd name="T93" fmla="*/ 136 h 167"/>
                  <a:gd name="T94" fmla="*/ 23 w 252"/>
                  <a:gd name="T95" fmla="*/ 142 h 167"/>
                  <a:gd name="T96" fmla="*/ 21 w 252"/>
                  <a:gd name="T97" fmla="*/ 144 h 167"/>
                  <a:gd name="T98" fmla="*/ 23 w 252"/>
                  <a:gd name="T99" fmla="*/ 145 h 167"/>
                  <a:gd name="T100" fmla="*/ 27 w 252"/>
                  <a:gd name="T101" fmla="*/ 146 h 167"/>
                  <a:gd name="T102" fmla="*/ 34 w 252"/>
                  <a:gd name="T103" fmla="*/ 146 h 167"/>
                  <a:gd name="T104" fmla="*/ 40 w 252"/>
                  <a:gd name="T105" fmla="*/ 146 h 167"/>
                  <a:gd name="T106" fmla="*/ 52 w 252"/>
                  <a:gd name="T107" fmla="*/ 144 h 167"/>
                  <a:gd name="T108" fmla="*/ 64 w 252"/>
                  <a:gd name="T109" fmla="*/ 140 h 167"/>
                  <a:gd name="T110" fmla="*/ 76 w 252"/>
                  <a:gd name="T111" fmla="*/ 134 h 167"/>
                  <a:gd name="T112" fmla="*/ 88 w 252"/>
                  <a:gd name="T113" fmla="*/ 126 h 167"/>
                  <a:gd name="T114" fmla="*/ 101 w 252"/>
                  <a:gd name="T115" fmla="*/ 118 h 167"/>
                  <a:gd name="T116" fmla="*/ 112 w 252"/>
                  <a:gd name="T117" fmla="*/ 109 h 167"/>
                  <a:gd name="T118" fmla="*/ 124 w 252"/>
                  <a:gd name="T119" fmla="*/ 99 h 167"/>
                  <a:gd name="T120" fmla="*/ 147 w 252"/>
                  <a:gd name="T121" fmla="*/ 77 h 167"/>
                  <a:gd name="T122" fmla="*/ 179 w 252"/>
                  <a:gd name="T123" fmla="*/ 48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52" h="167">
                    <a:moveTo>
                      <a:pt x="228" y="6"/>
                    </a:moveTo>
                    <a:lnTo>
                      <a:pt x="229" y="5"/>
                    </a:lnTo>
                    <a:lnTo>
                      <a:pt x="230" y="5"/>
                    </a:lnTo>
                    <a:lnTo>
                      <a:pt x="230" y="4"/>
                    </a:lnTo>
                    <a:lnTo>
                      <a:pt x="231" y="4"/>
                    </a:lnTo>
                    <a:lnTo>
                      <a:pt x="232" y="4"/>
                    </a:lnTo>
                    <a:lnTo>
                      <a:pt x="232" y="3"/>
                    </a:lnTo>
                    <a:lnTo>
                      <a:pt x="233" y="3"/>
                    </a:lnTo>
                    <a:lnTo>
                      <a:pt x="234" y="3"/>
                    </a:lnTo>
                    <a:lnTo>
                      <a:pt x="235" y="2"/>
                    </a:lnTo>
                    <a:lnTo>
                      <a:pt x="236" y="2"/>
                    </a:lnTo>
                    <a:lnTo>
                      <a:pt x="237" y="1"/>
                    </a:lnTo>
                    <a:lnTo>
                      <a:pt x="237" y="1"/>
                    </a:lnTo>
                    <a:lnTo>
                      <a:pt x="237" y="0"/>
                    </a:lnTo>
                    <a:lnTo>
                      <a:pt x="246" y="0"/>
                    </a:lnTo>
                    <a:lnTo>
                      <a:pt x="251" y="6"/>
                    </a:lnTo>
                    <a:lnTo>
                      <a:pt x="251" y="6"/>
                    </a:lnTo>
                    <a:lnTo>
                      <a:pt x="251" y="6"/>
                    </a:lnTo>
                    <a:lnTo>
                      <a:pt x="252" y="13"/>
                    </a:lnTo>
                    <a:lnTo>
                      <a:pt x="246" y="19"/>
                    </a:lnTo>
                    <a:lnTo>
                      <a:pt x="246" y="19"/>
                    </a:lnTo>
                    <a:lnTo>
                      <a:pt x="246" y="19"/>
                    </a:lnTo>
                    <a:lnTo>
                      <a:pt x="246" y="20"/>
                    </a:lnTo>
                    <a:lnTo>
                      <a:pt x="245" y="20"/>
                    </a:lnTo>
                    <a:lnTo>
                      <a:pt x="244" y="20"/>
                    </a:lnTo>
                    <a:lnTo>
                      <a:pt x="243" y="21"/>
                    </a:lnTo>
                    <a:lnTo>
                      <a:pt x="243" y="21"/>
                    </a:lnTo>
                    <a:lnTo>
                      <a:pt x="242" y="21"/>
                    </a:lnTo>
                    <a:lnTo>
                      <a:pt x="242" y="21"/>
                    </a:lnTo>
                    <a:lnTo>
                      <a:pt x="241" y="22"/>
                    </a:lnTo>
                    <a:lnTo>
                      <a:pt x="241" y="22"/>
                    </a:lnTo>
                    <a:lnTo>
                      <a:pt x="240" y="23"/>
                    </a:lnTo>
                    <a:lnTo>
                      <a:pt x="239" y="23"/>
                    </a:lnTo>
                    <a:lnTo>
                      <a:pt x="239" y="23"/>
                    </a:lnTo>
                    <a:lnTo>
                      <a:pt x="238" y="24"/>
                    </a:lnTo>
                    <a:lnTo>
                      <a:pt x="237" y="24"/>
                    </a:lnTo>
                    <a:lnTo>
                      <a:pt x="237" y="25"/>
                    </a:lnTo>
                    <a:lnTo>
                      <a:pt x="237" y="25"/>
                    </a:lnTo>
                    <a:lnTo>
                      <a:pt x="236" y="26"/>
                    </a:lnTo>
                    <a:lnTo>
                      <a:pt x="235" y="26"/>
                    </a:lnTo>
                    <a:lnTo>
                      <a:pt x="235" y="27"/>
                    </a:lnTo>
                    <a:lnTo>
                      <a:pt x="234" y="27"/>
                    </a:lnTo>
                    <a:lnTo>
                      <a:pt x="233" y="28"/>
                    </a:lnTo>
                    <a:lnTo>
                      <a:pt x="232" y="28"/>
                    </a:lnTo>
                    <a:lnTo>
                      <a:pt x="232" y="28"/>
                    </a:lnTo>
                    <a:lnTo>
                      <a:pt x="231" y="28"/>
                    </a:lnTo>
                    <a:lnTo>
                      <a:pt x="230" y="29"/>
                    </a:lnTo>
                    <a:lnTo>
                      <a:pt x="229" y="29"/>
                    </a:lnTo>
                    <a:lnTo>
                      <a:pt x="229" y="30"/>
                    </a:lnTo>
                    <a:lnTo>
                      <a:pt x="228" y="30"/>
                    </a:lnTo>
                    <a:lnTo>
                      <a:pt x="227" y="31"/>
                    </a:lnTo>
                    <a:lnTo>
                      <a:pt x="227" y="32"/>
                    </a:lnTo>
                    <a:lnTo>
                      <a:pt x="226" y="32"/>
                    </a:lnTo>
                    <a:lnTo>
                      <a:pt x="226" y="33"/>
                    </a:lnTo>
                    <a:lnTo>
                      <a:pt x="225" y="33"/>
                    </a:lnTo>
                    <a:lnTo>
                      <a:pt x="224" y="34"/>
                    </a:lnTo>
                    <a:lnTo>
                      <a:pt x="223" y="35"/>
                    </a:lnTo>
                    <a:lnTo>
                      <a:pt x="223" y="35"/>
                    </a:lnTo>
                    <a:lnTo>
                      <a:pt x="222" y="36"/>
                    </a:lnTo>
                    <a:lnTo>
                      <a:pt x="221" y="36"/>
                    </a:lnTo>
                    <a:lnTo>
                      <a:pt x="220" y="37"/>
                    </a:lnTo>
                    <a:lnTo>
                      <a:pt x="219" y="38"/>
                    </a:lnTo>
                    <a:lnTo>
                      <a:pt x="219" y="38"/>
                    </a:lnTo>
                    <a:lnTo>
                      <a:pt x="218" y="38"/>
                    </a:lnTo>
                    <a:lnTo>
                      <a:pt x="218" y="39"/>
                    </a:lnTo>
                    <a:lnTo>
                      <a:pt x="217" y="39"/>
                    </a:lnTo>
                    <a:lnTo>
                      <a:pt x="216" y="40"/>
                    </a:lnTo>
                    <a:lnTo>
                      <a:pt x="216" y="41"/>
                    </a:lnTo>
                    <a:lnTo>
                      <a:pt x="215" y="41"/>
                    </a:lnTo>
                    <a:lnTo>
                      <a:pt x="214" y="42"/>
                    </a:lnTo>
                    <a:lnTo>
                      <a:pt x="213" y="43"/>
                    </a:lnTo>
                    <a:lnTo>
                      <a:pt x="212" y="44"/>
                    </a:lnTo>
                    <a:lnTo>
                      <a:pt x="211" y="45"/>
                    </a:lnTo>
                    <a:lnTo>
                      <a:pt x="209" y="47"/>
                    </a:lnTo>
                    <a:lnTo>
                      <a:pt x="208" y="48"/>
                    </a:lnTo>
                    <a:lnTo>
                      <a:pt x="207" y="49"/>
                    </a:lnTo>
                    <a:lnTo>
                      <a:pt x="205" y="50"/>
                    </a:lnTo>
                    <a:lnTo>
                      <a:pt x="203" y="52"/>
                    </a:lnTo>
                    <a:lnTo>
                      <a:pt x="202" y="53"/>
                    </a:lnTo>
                    <a:lnTo>
                      <a:pt x="201" y="54"/>
                    </a:lnTo>
                    <a:lnTo>
                      <a:pt x="200" y="55"/>
                    </a:lnTo>
                    <a:lnTo>
                      <a:pt x="199" y="56"/>
                    </a:lnTo>
                    <a:lnTo>
                      <a:pt x="198" y="57"/>
                    </a:lnTo>
                    <a:lnTo>
                      <a:pt x="196" y="59"/>
                    </a:lnTo>
                    <a:lnTo>
                      <a:pt x="194" y="60"/>
                    </a:lnTo>
                    <a:lnTo>
                      <a:pt x="192" y="62"/>
                    </a:lnTo>
                    <a:lnTo>
                      <a:pt x="191" y="64"/>
                    </a:lnTo>
                    <a:lnTo>
                      <a:pt x="189" y="65"/>
                    </a:lnTo>
                    <a:lnTo>
                      <a:pt x="188" y="67"/>
                    </a:lnTo>
                    <a:lnTo>
                      <a:pt x="186" y="68"/>
                    </a:lnTo>
                    <a:lnTo>
                      <a:pt x="183" y="71"/>
                    </a:lnTo>
                    <a:lnTo>
                      <a:pt x="179" y="75"/>
                    </a:lnTo>
                    <a:lnTo>
                      <a:pt x="177" y="77"/>
                    </a:lnTo>
                    <a:lnTo>
                      <a:pt x="173" y="81"/>
                    </a:lnTo>
                    <a:lnTo>
                      <a:pt x="170" y="85"/>
                    </a:lnTo>
                    <a:lnTo>
                      <a:pt x="168" y="86"/>
                    </a:lnTo>
                    <a:lnTo>
                      <a:pt x="167" y="87"/>
                    </a:lnTo>
                    <a:lnTo>
                      <a:pt x="165" y="89"/>
                    </a:lnTo>
                    <a:lnTo>
                      <a:pt x="163" y="91"/>
                    </a:lnTo>
                    <a:lnTo>
                      <a:pt x="161" y="93"/>
                    </a:lnTo>
                    <a:lnTo>
                      <a:pt x="160" y="94"/>
                    </a:lnTo>
                    <a:lnTo>
                      <a:pt x="158" y="96"/>
                    </a:lnTo>
                    <a:lnTo>
                      <a:pt x="156" y="97"/>
                    </a:lnTo>
                    <a:lnTo>
                      <a:pt x="155" y="99"/>
                    </a:lnTo>
                    <a:lnTo>
                      <a:pt x="153" y="101"/>
                    </a:lnTo>
                    <a:lnTo>
                      <a:pt x="151" y="102"/>
                    </a:lnTo>
                    <a:lnTo>
                      <a:pt x="150" y="104"/>
                    </a:lnTo>
                    <a:lnTo>
                      <a:pt x="148" y="105"/>
                    </a:lnTo>
                    <a:lnTo>
                      <a:pt x="146" y="107"/>
                    </a:lnTo>
                    <a:lnTo>
                      <a:pt x="144" y="109"/>
                    </a:lnTo>
                    <a:lnTo>
                      <a:pt x="142" y="110"/>
                    </a:lnTo>
                    <a:lnTo>
                      <a:pt x="141" y="112"/>
                    </a:lnTo>
                    <a:lnTo>
                      <a:pt x="139" y="114"/>
                    </a:lnTo>
                    <a:lnTo>
                      <a:pt x="138" y="115"/>
                    </a:lnTo>
                    <a:lnTo>
                      <a:pt x="137" y="115"/>
                    </a:lnTo>
                    <a:lnTo>
                      <a:pt x="136" y="115"/>
                    </a:lnTo>
                    <a:lnTo>
                      <a:pt x="135" y="116"/>
                    </a:lnTo>
                    <a:lnTo>
                      <a:pt x="134" y="117"/>
                    </a:lnTo>
                    <a:lnTo>
                      <a:pt x="133" y="118"/>
                    </a:lnTo>
                    <a:lnTo>
                      <a:pt x="132" y="119"/>
                    </a:lnTo>
                    <a:lnTo>
                      <a:pt x="132" y="120"/>
                    </a:lnTo>
                    <a:lnTo>
                      <a:pt x="131" y="120"/>
                    </a:lnTo>
                    <a:lnTo>
                      <a:pt x="130" y="121"/>
                    </a:lnTo>
                    <a:lnTo>
                      <a:pt x="129" y="122"/>
                    </a:lnTo>
                    <a:lnTo>
                      <a:pt x="128" y="123"/>
                    </a:lnTo>
                    <a:lnTo>
                      <a:pt x="127" y="124"/>
                    </a:lnTo>
                    <a:lnTo>
                      <a:pt x="126" y="124"/>
                    </a:lnTo>
                    <a:lnTo>
                      <a:pt x="125" y="124"/>
                    </a:lnTo>
                    <a:lnTo>
                      <a:pt x="124" y="125"/>
                    </a:lnTo>
                    <a:lnTo>
                      <a:pt x="123" y="126"/>
                    </a:lnTo>
                    <a:lnTo>
                      <a:pt x="122" y="127"/>
                    </a:lnTo>
                    <a:lnTo>
                      <a:pt x="122" y="128"/>
                    </a:lnTo>
                    <a:lnTo>
                      <a:pt x="121" y="129"/>
                    </a:lnTo>
                    <a:lnTo>
                      <a:pt x="120" y="129"/>
                    </a:lnTo>
                    <a:lnTo>
                      <a:pt x="119" y="130"/>
                    </a:lnTo>
                    <a:lnTo>
                      <a:pt x="118" y="131"/>
                    </a:lnTo>
                    <a:lnTo>
                      <a:pt x="117" y="132"/>
                    </a:lnTo>
                    <a:lnTo>
                      <a:pt x="116" y="132"/>
                    </a:lnTo>
                    <a:lnTo>
                      <a:pt x="115" y="133"/>
                    </a:lnTo>
                    <a:lnTo>
                      <a:pt x="114" y="134"/>
                    </a:lnTo>
                    <a:lnTo>
                      <a:pt x="113" y="134"/>
                    </a:lnTo>
                    <a:lnTo>
                      <a:pt x="112" y="135"/>
                    </a:lnTo>
                    <a:lnTo>
                      <a:pt x="112" y="135"/>
                    </a:lnTo>
                    <a:lnTo>
                      <a:pt x="111" y="136"/>
                    </a:lnTo>
                    <a:lnTo>
                      <a:pt x="110" y="137"/>
                    </a:lnTo>
                    <a:lnTo>
                      <a:pt x="109" y="138"/>
                    </a:lnTo>
                    <a:lnTo>
                      <a:pt x="108" y="138"/>
                    </a:lnTo>
                    <a:lnTo>
                      <a:pt x="107" y="139"/>
                    </a:lnTo>
                    <a:lnTo>
                      <a:pt x="106" y="140"/>
                    </a:lnTo>
                    <a:lnTo>
                      <a:pt x="105" y="140"/>
                    </a:lnTo>
                    <a:lnTo>
                      <a:pt x="104" y="141"/>
                    </a:lnTo>
                    <a:lnTo>
                      <a:pt x="103" y="142"/>
                    </a:lnTo>
                    <a:lnTo>
                      <a:pt x="103" y="143"/>
                    </a:lnTo>
                    <a:lnTo>
                      <a:pt x="101" y="143"/>
                    </a:lnTo>
                    <a:lnTo>
                      <a:pt x="100" y="144"/>
                    </a:lnTo>
                    <a:lnTo>
                      <a:pt x="99" y="144"/>
                    </a:lnTo>
                    <a:lnTo>
                      <a:pt x="98" y="144"/>
                    </a:lnTo>
                    <a:lnTo>
                      <a:pt x="97" y="145"/>
                    </a:lnTo>
                    <a:lnTo>
                      <a:pt x="96" y="146"/>
                    </a:lnTo>
                    <a:lnTo>
                      <a:pt x="95" y="146"/>
                    </a:lnTo>
                    <a:lnTo>
                      <a:pt x="94" y="147"/>
                    </a:lnTo>
                    <a:lnTo>
                      <a:pt x="93" y="148"/>
                    </a:lnTo>
                    <a:lnTo>
                      <a:pt x="93" y="148"/>
                    </a:lnTo>
                    <a:lnTo>
                      <a:pt x="92" y="149"/>
                    </a:lnTo>
                    <a:lnTo>
                      <a:pt x="92" y="149"/>
                    </a:lnTo>
                    <a:lnTo>
                      <a:pt x="91" y="149"/>
                    </a:lnTo>
                    <a:lnTo>
                      <a:pt x="90" y="150"/>
                    </a:lnTo>
                    <a:lnTo>
                      <a:pt x="89" y="151"/>
                    </a:lnTo>
                    <a:lnTo>
                      <a:pt x="88" y="151"/>
                    </a:lnTo>
                    <a:lnTo>
                      <a:pt x="86" y="152"/>
                    </a:lnTo>
                    <a:lnTo>
                      <a:pt x="85" y="152"/>
                    </a:lnTo>
                    <a:lnTo>
                      <a:pt x="84" y="153"/>
                    </a:lnTo>
                    <a:lnTo>
                      <a:pt x="84" y="153"/>
                    </a:lnTo>
                    <a:lnTo>
                      <a:pt x="83" y="153"/>
                    </a:lnTo>
                    <a:lnTo>
                      <a:pt x="82" y="154"/>
                    </a:lnTo>
                    <a:lnTo>
                      <a:pt x="81" y="154"/>
                    </a:lnTo>
                    <a:lnTo>
                      <a:pt x="80" y="155"/>
                    </a:lnTo>
                    <a:lnTo>
                      <a:pt x="79" y="155"/>
                    </a:lnTo>
                    <a:lnTo>
                      <a:pt x="78" y="156"/>
                    </a:lnTo>
                    <a:lnTo>
                      <a:pt x="76" y="156"/>
                    </a:lnTo>
                    <a:lnTo>
                      <a:pt x="75" y="157"/>
                    </a:lnTo>
                    <a:lnTo>
                      <a:pt x="74" y="157"/>
                    </a:lnTo>
                    <a:lnTo>
                      <a:pt x="74" y="158"/>
                    </a:lnTo>
                    <a:lnTo>
                      <a:pt x="73" y="158"/>
                    </a:lnTo>
                    <a:lnTo>
                      <a:pt x="72" y="159"/>
                    </a:lnTo>
                    <a:lnTo>
                      <a:pt x="71" y="159"/>
                    </a:lnTo>
                    <a:lnTo>
                      <a:pt x="70" y="160"/>
                    </a:lnTo>
                    <a:lnTo>
                      <a:pt x="69" y="160"/>
                    </a:lnTo>
                    <a:lnTo>
                      <a:pt x="67" y="160"/>
                    </a:lnTo>
                    <a:lnTo>
                      <a:pt x="66" y="161"/>
                    </a:lnTo>
                    <a:lnTo>
                      <a:pt x="65" y="161"/>
                    </a:lnTo>
                    <a:lnTo>
                      <a:pt x="65" y="162"/>
                    </a:lnTo>
                    <a:lnTo>
                      <a:pt x="64" y="162"/>
                    </a:lnTo>
                    <a:lnTo>
                      <a:pt x="63" y="162"/>
                    </a:lnTo>
                    <a:lnTo>
                      <a:pt x="62" y="163"/>
                    </a:lnTo>
                    <a:lnTo>
                      <a:pt x="60" y="163"/>
                    </a:lnTo>
                    <a:lnTo>
                      <a:pt x="59" y="163"/>
                    </a:lnTo>
                    <a:lnTo>
                      <a:pt x="58" y="163"/>
                    </a:lnTo>
                    <a:lnTo>
                      <a:pt x="57" y="163"/>
                    </a:lnTo>
                    <a:lnTo>
                      <a:pt x="56" y="163"/>
                    </a:lnTo>
                    <a:lnTo>
                      <a:pt x="55" y="164"/>
                    </a:lnTo>
                    <a:lnTo>
                      <a:pt x="54" y="164"/>
                    </a:lnTo>
                    <a:lnTo>
                      <a:pt x="53" y="164"/>
                    </a:lnTo>
                    <a:lnTo>
                      <a:pt x="52" y="164"/>
                    </a:lnTo>
                    <a:lnTo>
                      <a:pt x="51" y="165"/>
                    </a:lnTo>
                    <a:lnTo>
                      <a:pt x="50" y="165"/>
                    </a:lnTo>
                    <a:lnTo>
                      <a:pt x="49" y="165"/>
                    </a:lnTo>
                    <a:lnTo>
                      <a:pt x="47" y="165"/>
                    </a:lnTo>
                    <a:lnTo>
                      <a:pt x="46" y="166"/>
                    </a:lnTo>
                    <a:lnTo>
                      <a:pt x="46" y="166"/>
                    </a:lnTo>
                    <a:lnTo>
                      <a:pt x="45" y="166"/>
                    </a:lnTo>
                    <a:lnTo>
                      <a:pt x="44" y="166"/>
                    </a:lnTo>
                    <a:lnTo>
                      <a:pt x="43" y="166"/>
                    </a:lnTo>
                    <a:lnTo>
                      <a:pt x="41" y="166"/>
                    </a:lnTo>
                    <a:lnTo>
                      <a:pt x="41" y="166"/>
                    </a:lnTo>
                    <a:lnTo>
                      <a:pt x="40" y="166"/>
                    </a:lnTo>
                    <a:lnTo>
                      <a:pt x="40" y="167"/>
                    </a:lnTo>
                    <a:lnTo>
                      <a:pt x="39" y="167"/>
                    </a:lnTo>
                    <a:lnTo>
                      <a:pt x="38" y="167"/>
                    </a:lnTo>
                    <a:lnTo>
                      <a:pt x="38" y="167"/>
                    </a:lnTo>
                    <a:lnTo>
                      <a:pt x="37" y="167"/>
                    </a:lnTo>
                    <a:lnTo>
                      <a:pt x="37" y="167"/>
                    </a:lnTo>
                    <a:lnTo>
                      <a:pt x="36" y="167"/>
                    </a:lnTo>
                    <a:lnTo>
                      <a:pt x="36" y="167"/>
                    </a:lnTo>
                    <a:lnTo>
                      <a:pt x="36" y="167"/>
                    </a:lnTo>
                    <a:lnTo>
                      <a:pt x="35" y="167"/>
                    </a:lnTo>
                    <a:lnTo>
                      <a:pt x="35" y="167"/>
                    </a:lnTo>
                    <a:lnTo>
                      <a:pt x="34" y="167"/>
                    </a:lnTo>
                    <a:lnTo>
                      <a:pt x="33" y="167"/>
                    </a:lnTo>
                    <a:lnTo>
                      <a:pt x="33" y="167"/>
                    </a:lnTo>
                    <a:lnTo>
                      <a:pt x="32" y="167"/>
                    </a:lnTo>
                    <a:lnTo>
                      <a:pt x="32" y="167"/>
                    </a:lnTo>
                    <a:lnTo>
                      <a:pt x="31" y="167"/>
                    </a:lnTo>
                    <a:lnTo>
                      <a:pt x="30" y="167"/>
                    </a:lnTo>
                    <a:lnTo>
                      <a:pt x="30" y="167"/>
                    </a:lnTo>
                    <a:lnTo>
                      <a:pt x="29" y="167"/>
                    </a:lnTo>
                    <a:lnTo>
                      <a:pt x="29" y="167"/>
                    </a:lnTo>
                    <a:lnTo>
                      <a:pt x="28" y="167"/>
                    </a:lnTo>
                    <a:lnTo>
                      <a:pt x="27" y="167"/>
                    </a:lnTo>
                    <a:lnTo>
                      <a:pt x="27" y="167"/>
                    </a:lnTo>
                    <a:lnTo>
                      <a:pt x="26" y="167"/>
                    </a:lnTo>
                    <a:lnTo>
                      <a:pt x="26" y="167"/>
                    </a:lnTo>
                    <a:lnTo>
                      <a:pt x="26" y="167"/>
                    </a:lnTo>
                    <a:lnTo>
                      <a:pt x="25" y="167"/>
                    </a:lnTo>
                    <a:lnTo>
                      <a:pt x="25" y="167"/>
                    </a:lnTo>
                    <a:lnTo>
                      <a:pt x="24" y="167"/>
                    </a:lnTo>
                    <a:lnTo>
                      <a:pt x="23" y="166"/>
                    </a:lnTo>
                    <a:lnTo>
                      <a:pt x="23" y="166"/>
                    </a:lnTo>
                    <a:lnTo>
                      <a:pt x="22" y="166"/>
                    </a:lnTo>
                    <a:lnTo>
                      <a:pt x="22" y="166"/>
                    </a:lnTo>
                    <a:lnTo>
                      <a:pt x="21" y="166"/>
                    </a:lnTo>
                    <a:lnTo>
                      <a:pt x="20" y="166"/>
                    </a:lnTo>
                    <a:lnTo>
                      <a:pt x="20" y="166"/>
                    </a:lnTo>
                    <a:lnTo>
                      <a:pt x="19" y="166"/>
                    </a:lnTo>
                    <a:lnTo>
                      <a:pt x="18" y="166"/>
                    </a:lnTo>
                    <a:lnTo>
                      <a:pt x="18" y="166"/>
                    </a:lnTo>
                    <a:lnTo>
                      <a:pt x="17" y="165"/>
                    </a:lnTo>
                    <a:lnTo>
                      <a:pt x="17" y="165"/>
                    </a:lnTo>
                    <a:lnTo>
                      <a:pt x="17" y="165"/>
                    </a:lnTo>
                    <a:lnTo>
                      <a:pt x="16" y="165"/>
                    </a:lnTo>
                    <a:lnTo>
                      <a:pt x="16" y="165"/>
                    </a:lnTo>
                    <a:lnTo>
                      <a:pt x="15" y="165"/>
                    </a:lnTo>
                    <a:lnTo>
                      <a:pt x="15" y="165"/>
                    </a:lnTo>
                    <a:lnTo>
                      <a:pt x="14" y="164"/>
                    </a:lnTo>
                    <a:lnTo>
                      <a:pt x="14" y="164"/>
                    </a:lnTo>
                    <a:lnTo>
                      <a:pt x="13" y="164"/>
                    </a:lnTo>
                    <a:lnTo>
                      <a:pt x="13" y="164"/>
                    </a:lnTo>
                    <a:lnTo>
                      <a:pt x="12" y="163"/>
                    </a:lnTo>
                    <a:lnTo>
                      <a:pt x="11" y="163"/>
                    </a:lnTo>
                    <a:lnTo>
                      <a:pt x="11" y="163"/>
                    </a:lnTo>
                    <a:lnTo>
                      <a:pt x="10" y="163"/>
                    </a:lnTo>
                    <a:lnTo>
                      <a:pt x="10" y="163"/>
                    </a:lnTo>
                    <a:lnTo>
                      <a:pt x="9" y="163"/>
                    </a:lnTo>
                    <a:lnTo>
                      <a:pt x="9" y="163"/>
                    </a:lnTo>
                    <a:lnTo>
                      <a:pt x="8" y="162"/>
                    </a:lnTo>
                    <a:lnTo>
                      <a:pt x="8" y="162"/>
                    </a:lnTo>
                    <a:lnTo>
                      <a:pt x="7" y="162"/>
                    </a:lnTo>
                    <a:lnTo>
                      <a:pt x="7" y="161"/>
                    </a:lnTo>
                    <a:lnTo>
                      <a:pt x="7" y="161"/>
                    </a:lnTo>
                    <a:lnTo>
                      <a:pt x="7" y="160"/>
                    </a:lnTo>
                    <a:lnTo>
                      <a:pt x="7" y="160"/>
                    </a:lnTo>
                    <a:lnTo>
                      <a:pt x="6" y="160"/>
                    </a:lnTo>
                    <a:lnTo>
                      <a:pt x="6" y="159"/>
                    </a:lnTo>
                    <a:lnTo>
                      <a:pt x="5" y="159"/>
                    </a:lnTo>
                    <a:lnTo>
                      <a:pt x="5" y="158"/>
                    </a:lnTo>
                    <a:lnTo>
                      <a:pt x="4" y="158"/>
                    </a:lnTo>
                    <a:lnTo>
                      <a:pt x="4" y="157"/>
                    </a:lnTo>
                    <a:lnTo>
                      <a:pt x="4" y="157"/>
                    </a:lnTo>
                    <a:lnTo>
                      <a:pt x="3" y="156"/>
                    </a:lnTo>
                    <a:lnTo>
                      <a:pt x="3" y="156"/>
                    </a:lnTo>
                    <a:lnTo>
                      <a:pt x="3" y="155"/>
                    </a:lnTo>
                    <a:lnTo>
                      <a:pt x="2" y="155"/>
                    </a:lnTo>
                    <a:lnTo>
                      <a:pt x="2" y="154"/>
                    </a:lnTo>
                    <a:lnTo>
                      <a:pt x="2" y="153"/>
                    </a:lnTo>
                    <a:lnTo>
                      <a:pt x="2" y="153"/>
                    </a:lnTo>
                    <a:lnTo>
                      <a:pt x="2" y="153"/>
                    </a:lnTo>
                    <a:lnTo>
                      <a:pt x="1" y="153"/>
                    </a:lnTo>
                    <a:lnTo>
                      <a:pt x="1" y="152"/>
                    </a:lnTo>
                    <a:lnTo>
                      <a:pt x="1" y="152"/>
                    </a:lnTo>
                    <a:lnTo>
                      <a:pt x="1" y="151"/>
                    </a:lnTo>
                    <a:lnTo>
                      <a:pt x="1" y="150"/>
                    </a:lnTo>
                    <a:lnTo>
                      <a:pt x="1" y="150"/>
                    </a:lnTo>
                    <a:lnTo>
                      <a:pt x="1" y="149"/>
                    </a:lnTo>
                    <a:lnTo>
                      <a:pt x="0" y="149"/>
                    </a:lnTo>
                    <a:lnTo>
                      <a:pt x="0" y="148"/>
                    </a:lnTo>
                    <a:lnTo>
                      <a:pt x="0" y="148"/>
                    </a:lnTo>
                    <a:lnTo>
                      <a:pt x="0" y="147"/>
                    </a:lnTo>
                    <a:lnTo>
                      <a:pt x="0" y="147"/>
                    </a:lnTo>
                    <a:lnTo>
                      <a:pt x="0" y="146"/>
                    </a:lnTo>
                    <a:lnTo>
                      <a:pt x="0" y="145"/>
                    </a:lnTo>
                    <a:lnTo>
                      <a:pt x="0" y="145"/>
                    </a:lnTo>
                    <a:lnTo>
                      <a:pt x="0" y="144"/>
                    </a:lnTo>
                    <a:lnTo>
                      <a:pt x="0" y="144"/>
                    </a:lnTo>
                    <a:lnTo>
                      <a:pt x="0" y="144"/>
                    </a:lnTo>
                    <a:lnTo>
                      <a:pt x="1" y="144"/>
                    </a:lnTo>
                    <a:lnTo>
                      <a:pt x="1" y="143"/>
                    </a:lnTo>
                    <a:lnTo>
                      <a:pt x="1" y="143"/>
                    </a:lnTo>
                    <a:lnTo>
                      <a:pt x="1" y="142"/>
                    </a:lnTo>
                    <a:lnTo>
                      <a:pt x="1" y="142"/>
                    </a:lnTo>
                    <a:lnTo>
                      <a:pt x="1" y="141"/>
                    </a:lnTo>
                    <a:lnTo>
                      <a:pt x="1" y="141"/>
                    </a:lnTo>
                    <a:lnTo>
                      <a:pt x="1" y="140"/>
                    </a:lnTo>
                    <a:lnTo>
                      <a:pt x="1" y="140"/>
                    </a:lnTo>
                    <a:lnTo>
                      <a:pt x="1" y="139"/>
                    </a:lnTo>
                    <a:lnTo>
                      <a:pt x="2" y="139"/>
                    </a:lnTo>
                    <a:lnTo>
                      <a:pt x="2" y="138"/>
                    </a:lnTo>
                    <a:lnTo>
                      <a:pt x="2" y="138"/>
                    </a:lnTo>
                    <a:lnTo>
                      <a:pt x="2" y="137"/>
                    </a:lnTo>
                    <a:lnTo>
                      <a:pt x="2" y="137"/>
                    </a:lnTo>
                    <a:lnTo>
                      <a:pt x="2" y="137"/>
                    </a:lnTo>
                    <a:lnTo>
                      <a:pt x="3" y="136"/>
                    </a:lnTo>
                    <a:lnTo>
                      <a:pt x="3" y="136"/>
                    </a:lnTo>
                    <a:lnTo>
                      <a:pt x="3" y="135"/>
                    </a:lnTo>
                    <a:lnTo>
                      <a:pt x="3" y="135"/>
                    </a:lnTo>
                    <a:lnTo>
                      <a:pt x="3" y="134"/>
                    </a:lnTo>
                    <a:lnTo>
                      <a:pt x="3" y="134"/>
                    </a:lnTo>
                    <a:lnTo>
                      <a:pt x="4" y="134"/>
                    </a:lnTo>
                    <a:lnTo>
                      <a:pt x="4" y="134"/>
                    </a:lnTo>
                    <a:lnTo>
                      <a:pt x="4" y="134"/>
                    </a:lnTo>
                    <a:lnTo>
                      <a:pt x="4" y="133"/>
                    </a:lnTo>
                    <a:lnTo>
                      <a:pt x="5" y="133"/>
                    </a:lnTo>
                    <a:lnTo>
                      <a:pt x="5" y="132"/>
                    </a:lnTo>
                    <a:lnTo>
                      <a:pt x="5" y="132"/>
                    </a:lnTo>
                    <a:lnTo>
                      <a:pt x="5" y="131"/>
                    </a:lnTo>
                    <a:lnTo>
                      <a:pt x="5" y="131"/>
                    </a:lnTo>
                    <a:lnTo>
                      <a:pt x="6" y="130"/>
                    </a:lnTo>
                    <a:lnTo>
                      <a:pt x="6" y="130"/>
                    </a:lnTo>
                    <a:lnTo>
                      <a:pt x="6" y="130"/>
                    </a:lnTo>
                    <a:lnTo>
                      <a:pt x="7" y="129"/>
                    </a:lnTo>
                    <a:lnTo>
                      <a:pt x="7" y="128"/>
                    </a:lnTo>
                    <a:lnTo>
                      <a:pt x="7" y="127"/>
                    </a:lnTo>
                    <a:lnTo>
                      <a:pt x="7" y="126"/>
                    </a:lnTo>
                    <a:lnTo>
                      <a:pt x="8" y="125"/>
                    </a:lnTo>
                    <a:lnTo>
                      <a:pt x="8" y="125"/>
                    </a:lnTo>
                    <a:lnTo>
                      <a:pt x="9" y="124"/>
                    </a:lnTo>
                    <a:lnTo>
                      <a:pt x="10" y="124"/>
                    </a:lnTo>
                    <a:lnTo>
                      <a:pt x="10" y="123"/>
                    </a:lnTo>
                    <a:lnTo>
                      <a:pt x="11" y="122"/>
                    </a:lnTo>
                    <a:lnTo>
                      <a:pt x="11" y="121"/>
                    </a:lnTo>
                    <a:lnTo>
                      <a:pt x="12" y="121"/>
                    </a:lnTo>
                    <a:lnTo>
                      <a:pt x="13" y="120"/>
                    </a:lnTo>
                    <a:lnTo>
                      <a:pt x="13" y="119"/>
                    </a:lnTo>
                    <a:lnTo>
                      <a:pt x="14" y="118"/>
                    </a:lnTo>
                    <a:lnTo>
                      <a:pt x="15" y="117"/>
                    </a:lnTo>
                    <a:lnTo>
                      <a:pt x="15" y="116"/>
                    </a:lnTo>
                    <a:lnTo>
                      <a:pt x="16" y="116"/>
                    </a:lnTo>
                    <a:lnTo>
                      <a:pt x="17" y="115"/>
                    </a:lnTo>
                    <a:lnTo>
                      <a:pt x="17" y="115"/>
                    </a:lnTo>
                    <a:lnTo>
                      <a:pt x="17" y="114"/>
                    </a:lnTo>
                    <a:lnTo>
                      <a:pt x="18" y="113"/>
                    </a:lnTo>
                    <a:lnTo>
                      <a:pt x="18" y="113"/>
                    </a:lnTo>
                    <a:lnTo>
                      <a:pt x="19" y="112"/>
                    </a:lnTo>
                    <a:lnTo>
                      <a:pt x="20" y="111"/>
                    </a:lnTo>
                    <a:lnTo>
                      <a:pt x="20" y="110"/>
                    </a:lnTo>
                    <a:lnTo>
                      <a:pt x="21" y="110"/>
                    </a:lnTo>
                    <a:lnTo>
                      <a:pt x="22" y="109"/>
                    </a:lnTo>
                    <a:lnTo>
                      <a:pt x="23" y="108"/>
                    </a:lnTo>
                    <a:lnTo>
                      <a:pt x="23" y="107"/>
                    </a:lnTo>
                    <a:lnTo>
                      <a:pt x="24" y="107"/>
                    </a:lnTo>
                    <a:lnTo>
                      <a:pt x="25" y="106"/>
                    </a:lnTo>
                    <a:lnTo>
                      <a:pt x="25" y="105"/>
                    </a:lnTo>
                    <a:lnTo>
                      <a:pt x="26" y="105"/>
                    </a:lnTo>
                    <a:lnTo>
                      <a:pt x="26" y="105"/>
                    </a:lnTo>
                    <a:lnTo>
                      <a:pt x="27" y="104"/>
                    </a:lnTo>
                    <a:lnTo>
                      <a:pt x="27" y="103"/>
                    </a:lnTo>
                    <a:lnTo>
                      <a:pt x="28" y="102"/>
                    </a:lnTo>
                    <a:lnTo>
                      <a:pt x="29" y="102"/>
                    </a:lnTo>
                    <a:lnTo>
                      <a:pt x="29" y="101"/>
                    </a:lnTo>
                    <a:lnTo>
                      <a:pt x="30" y="100"/>
                    </a:lnTo>
                    <a:lnTo>
                      <a:pt x="31" y="99"/>
                    </a:lnTo>
                    <a:lnTo>
                      <a:pt x="33" y="98"/>
                    </a:lnTo>
                    <a:lnTo>
                      <a:pt x="34" y="96"/>
                    </a:lnTo>
                    <a:lnTo>
                      <a:pt x="35" y="96"/>
                    </a:lnTo>
                    <a:lnTo>
                      <a:pt x="36" y="95"/>
                    </a:lnTo>
                    <a:lnTo>
                      <a:pt x="37" y="94"/>
                    </a:lnTo>
                    <a:lnTo>
                      <a:pt x="38" y="93"/>
                    </a:lnTo>
                    <a:lnTo>
                      <a:pt x="39" y="92"/>
                    </a:lnTo>
                    <a:lnTo>
                      <a:pt x="40" y="91"/>
                    </a:lnTo>
                    <a:lnTo>
                      <a:pt x="41" y="90"/>
                    </a:lnTo>
                    <a:lnTo>
                      <a:pt x="42" y="89"/>
                    </a:lnTo>
                    <a:lnTo>
                      <a:pt x="43" y="88"/>
                    </a:lnTo>
                    <a:lnTo>
                      <a:pt x="44" y="87"/>
                    </a:lnTo>
                    <a:lnTo>
                      <a:pt x="45" y="87"/>
                    </a:lnTo>
                    <a:lnTo>
                      <a:pt x="46" y="86"/>
                    </a:lnTo>
                    <a:lnTo>
                      <a:pt x="46" y="86"/>
                    </a:lnTo>
                    <a:lnTo>
                      <a:pt x="46" y="86"/>
                    </a:lnTo>
                    <a:lnTo>
                      <a:pt x="46" y="86"/>
                    </a:lnTo>
                    <a:lnTo>
                      <a:pt x="48" y="85"/>
                    </a:lnTo>
                    <a:lnTo>
                      <a:pt x="49" y="84"/>
                    </a:lnTo>
                    <a:lnTo>
                      <a:pt x="50" y="82"/>
                    </a:lnTo>
                    <a:lnTo>
                      <a:pt x="52" y="82"/>
                    </a:lnTo>
                    <a:lnTo>
                      <a:pt x="52" y="81"/>
                    </a:lnTo>
                    <a:lnTo>
                      <a:pt x="53" y="80"/>
                    </a:lnTo>
                    <a:lnTo>
                      <a:pt x="55" y="79"/>
                    </a:lnTo>
                    <a:lnTo>
                      <a:pt x="55" y="78"/>
                    </a:lnTo>
                    <a:lnTo>
                      <a:pt x="56" y="77"/>
                    </a:lnTo>
                    <a:lnTo>
                      <a:pt x="58" y="76"/>
                    </a:lnTo>
                    <a:lnTo>
                      <a:pt x="59" y="76"/>
                    </a:lnTo>
                    <a:lnTo>
                      <a:pt x="60" y="75"/>
                    </a:lnTo>
                    <a:lnTo>
                      <a:pt x="62" y="74"/>
                    </a:lnTo>
                    <a:lnTo>
                      <a:pt x="63" y="73"/>
                    </a:lnTo>
                    <a:lnTo>
                      <a:pt x="64" y="72"/>
                    </a:lnTo>
                    <a:lnTo>
                      <a:pt x="65" y="71"/>
                    </a:lnTo>
                    <a:lnTo>
                      <a:pt x="66" y="70"/>
                    </a:lnTo>
                    <a:lnTo>
                      <a:pt x="68" y="69"/>
                    </a:lnTo>
                    <a:lnTo>
                      <a:pt x="69" y="68"/>
                    </a:lnTo>
                    <a:lnTo>
                      <a:pt x="70" y="67"/>
                    </a:lnTo>
                    <a:lnTo>
                      <a:pt x="72" y="67"/>
                    </a:lnTo>
                    <a:lnTo>
                      <a:pt x="73" y="67"/>
                    </a:lnTo>
                    <a:lnTo>
                      <a:pt x="74" y="66"/>
                    </a:lnTo>
                    <a:lnTo>
                      <a:pt x="75" y="65"/>
                    </a:lnTo>
                    <a:lnTo>
                      <a:pt x="76" y="64"/>
                    </a:lnTo>
                    <a:lnTo>
                      <a:pt x="78" y="63"/>
                    </a:lnTo>
                    <a:lnTo>
                      <a:pt x="79" y="62"/>
                    </a:lnTo>
                    <a:lnTo>
                      <a:pt x="81" y="61"/>
                    </a:lnTo>
                    <a:lnTo>
                      <a:pt x="82" y="60"/>
                    </a:lnTo>
                    <a:lnTo>
                      <a:pt x="84" y="59"/>
                    </a:lnTo>
                    <a:lnTo>
                      <a:pt x="84" y="59"/>
                    </a:lnTo>
                    <a:lnTo>
                      <a:pt x="85" y="58"/>
                    </a:lnTo>
                    <a:lnTo>
                      <a:pt x="87" y="57"/>
                    </a:lnTo>
                    <a:lnTo>
                      <a:pt x="88" y="57"/>
                    </a:lnTo>
                    <a:lnTo>
                      <a:pt x="90" y="56"/>
                    </a:lnTo>
                    <a:lnTo>
                      <a:pt x="91" y="55"/>
                    </a:lnTo>
                    <a:lnTo>
                      <a:pt x="93" y="55"/>
                    </a:lnTo>
                    <a:lnTo>
                      <a:pt x="93" y="54"/>
                    </a:lnTo>
                    <a:lnTo>
                      <a:pt x="95" y="53"/>
                    </a:lnTo>
                    <a:lnTo>
                      <a:pt x="95" y="53"/>
                    </a:lnTo>
                    <a:lnTo>
                      <a:pt x="96" y="52"/>
                    </a:lnTo>
                    <a:lnTo>
                      <a:pt x="97" y="51"/>
                    </a:lnTo>
                    <a:lnTo>
                      <a:pt x="99" y="51"/>
                    </a:lnTo>
                    <a:lnTo>
                      <a:pt x="100" y="50"/>
                    </a:lnTo>
                    <a:lnTo>
                      <a:pt x="102" y="49"/>
                    </a:lnTo>
                    <a:lnTo>
                      <a:pt x="103" y="48"/>
                    </a:lnTo>
                    <a:lnTo>
                      <a:pt x="104" y="48"/>
                    </a:lnTo>
                    <a:lnTo>
                      <a:pt x="105" y="48"/>
                    </a:lnTo>
                    <a:lnTo>
                      <a:pt x="107" y="47"/>
                    </a:lnTo>
                    <a:lnTo>
                      <a:pt x="108" y="46"/>
                    </a:lnTo>
                    <a:lnTo>
                      <a:pt x="110" y="46"/>
                    </a:lnTo>
                    <a:lnTo>
                      <a:pt x="111" y="45"/>
                    </a:lnTo>
                    <a:lnTo>
                      <a:pt x="112" y="44"/>
                    </a:lnTo>
                    <a:lnTo>
                      <a:pt x="113" y="44"/>
                    </a:lnTo>
                    <a:lnTo>
                      <a:pt x="115" y="43"/>
                    </a:lnTo>
                    <a:lnTo>
                      <a:pt x="116" y="42"/>
                    </a:lnTo>
                    <a:lnTo>
                      <a:pt x="118" y="41"/>
                    </a:lnTo>
                    <a:lnTo>
                      <a:pt x="119" y="41"/>
                    </a:lnTo>
                    <a:lnTo>
                      <a:pt x="120" y="40"/>
                    </a:lnTo>
                    <a:lnTo>
                      <a:pt x="122" y="39"/>
                    </a:lnTo>
                    <a:lnTo>
                      <a:pt x="122" y="39"/>
                    </a:lnTo>
                    <a:lnTo>
                      <a:pt x="124" y="38"/>
                    </a:lnTo>
                    <a:lnTo>
                      <a:pt x="125" y="38"/>
                    </a:lnTo>
                    <a:lnTo>
                      <a:pt x="127" y="38"/>
                    </a:lnTo>
                    <a:lnTo>
                      <a:pt x="128" y="37"/>
                    </a:lnTo>
                    <a:lnTo>
                      <a:pt x="130" y="36"/>
                    </a:lnTo>
                    <a:lnTo>
                      <a:pt x="131" y="36"/>
                    </a:lnTo>
                    <a:lnTo>
                      <a:pt x="132" y="35"/>
                    </a:lnTo>
                    <a:lnTo>
                      <a:pt x="133" y="34"/>
                    </a:lnTo>
                    <a:lnTo>
                      <a:pt x="135" y="34"/>
                    </a:lnTo>
                    <a:lnTo>
                      <a:pt x="136" y="33"/>
                    </a:lnTo>
                    <a:lnTo>
                      <a:pt x="138" y="32"/>
                    </a:lnTo>
                    <a:lnTo>
                      <a:pt x="139" y="32"/>
                    </a:lnTo>
                    <a:lnTo>
                      <a:pt x="141" y="31"/>
                    </a:lnTo>
                    <a:lnTo>
                      <a:pt x="141" y="31"/>
                    </a:lnTo>
                    <a:lnTo>
                      <a:pt x="143" y="30"/>
                    </a:lnTo>
                    <a:lnTo>
                      <a:pt x="145" y="29"/>
                    </a:lnTo>
                    <a:lnTo>
                      <a:pt x="146" y="29"/>
                    </a:lnTo>
                    <a:lnTo>
                      <a:pt x="148" y="28"/>
                    </a:lnTo>
                    <a:lnTo>
                      <a:pt x="149" y="28"/>
                    </a:lnTo>
                    <a:lnTo>
                      <a:pt x="151" y="27"/>
                    </a:lnTo>
                    <a:lnTo>
                      <a:pt x="154" y="26"/>
                    </a:lnTo>
                    <a:lnTo>
                      <a:pt x="157" y="25"/>
                    </a:lnTo>
                    <a:lnTo>
                      <a:pt x="160" y="24"/>
                    </a:lnTo>
                    <a:lnTo>
                      <a:pt x="162" y="23"/>
                    </a:lnTo>
                    <a:lnTo>
                      <a:pt x="165" y="21"/>
                    </a:lnTo>
                    <a:lnTo>
                      <a:pt x="168" y="20"/>
                    </a:lnTo>
                    <a:lnTo>
                      <a:pt x="170" y="19"/>
                    </a:lnTo>
                    <a:lnTo>
                      <a:pt x="173" y="19"/>
                    </a:lnTo>
                    <a:lnTo>
                      <a:pt x="177" y="18"/>
                    </a:lnTo>
                    <a:lnTo>
                      <a:pt x="179" y="17"/>
                    </a:lnTo>
                    <a:lnTo>
                      <a:pt x="182" y="16"/>
                    </a:lnTo>
                    <a:lnTo>
                      <a:pt x="185" y="14"/>
                    </a:lnTo>
                    <a:lnTo>
                      <a:pt x="190" y="12"/>
                    </a:lnTo>
                    <a:lnTo>
                      <a:pt x="196" y="10"/>
                    </a:lnTo>
                    <a:lnTo>
                      <a:pt x="201" y="9"/>
                    </a:lnTo>
                    <a:lnTo>
                      <a:pt x="207" y="6"/>
                    </a:lnTo>
                    <a:lnTo>
                      <a:pt x="209" y="5"/>
                    </a:lnTo>
                    <a:lnTo>
                      <a:pt x="212" y="4"/>
                    </a:lnTo>
                    <a:lnTo>
                      <a:pt x="215" y="3"/>
                    </a:lnTo>
                    <a:lnTo>
                      <a:pt x="218" y="2"/>
                    </a:lnTo>
                    <a:lnTo>
                      <a:pt x="226" y="2"/>
                    </a:lnTo>
                    <a:lnTo>
                      <a:pt x="228" y="6"/>
                    </a:lnTo>
                    <a:lnTo>
                      <a:pt x="228" y="6"/>
                    </a:lnTo>
                    <a:close/>
                    <a:moveTo>
                      <a:pt x="192" y="34"/>
                    </a:moveTo>
                    <a:lnTo>
                      <a:pt x="189" y="35"/>
                    </a:lnTo>
                    <a:lnTo>
                      <a:pt x="186" y="36"/>
                    </a:lnTo>
                    <a:lnTo>
                      <a:pt x="183" y="37"/>
                    </a:lnTo>
                    <a:lnTo>
                      <a:pt x="180" y="38"/>
                    </a:lnTo>
                    <a:lnTo>
                      <a:pt x="178" y="38"/>
                    </a:lnTo>
                    <a:lnTo>
                      <a:pt x="175" y="39"/>
                    </a:lnTo>
                    <a:lnTo>
                      <a:pt x="172" y="41"/>
                    </a:lnTo>
                    <a:lnTo>
                      <a:pt x="170" y="42"/>
                    </a:lnTo>
                    <a:lnTo>
                      <a:pt x="167" y="43"/>
                    </a:lnTo>
                    <a:lnTo>
                      <a:pt x="164" y="44"/>
                    </a:lnTo>
                    <a:lnTo>
                      <a:pt x="161" y="45"/>
                    </a:lnTo>
                    <a:lnTo>
                      <a:pt x="159" y="46"/>
                    </a:lnTo>
                    <a:lnTo>
                      <a:pt x="156" y="48"/>
                    </a:lnTo>
                    <a:lnTo>
                      <a:pt x="155" y="48"/>
                    </a:lnTo>
                    <a:lnTo>
                      <a:pt x="154" y="48"/>
                    </a:lnTo>
                    <a:lnTo>
                      <a:pt x="152" y="48"/>
                    </a:lnTo>
                    <a:lnTo>
                      <a:pt x="152" y="48"/>
                    </a:lnTo>
                    <a:lnTo>
                      <a:pt x="151" y="49"/>
                    </a:lnTo>
                    <a:lnTo>
                      <a:pt x="150" y="49"/>
                    </a:lnTo>
                    <a:lnTo>
                      <a:pt x="149" y="50"/>
                    </a:lnTo>
                    <a:lnTo>
                      <a:pt x="147" y="51"/>
                    </a:lnTo>
                    <a:lnTo>
                      <a:pt x="146" y="51"/>
                    </a:lnTo>
                    <a:lnTo>
                      <a:pt x="144" y="52"/>
                    </a:lnTo>
                    <a:lnTo>
                      <a:pt x="143" y="53"/>
                    </a:lnTo>
                    <a:lnTo>
                      <a:pt x="141" y="53"/>
                    </a:lnTo>
                    <a:lnTo>
                      <a:pt x="141" y="54"/>
                    </a:lnTo>
                    <a:lnTo>
                      <a:pt x="139" y="54"/>
                    </a:lnTo>
                    <a:lnTo>
                      <a:pt x="138" y="55"/>
                    </a:lnTo>
                    <a:lnTo>
                      <a:pt x="137" y="56"/>
                    </a:lnTo>
                    <a:lnTo>
                      <a:pt x="135" y="56"/>
                    </a:lnTo>
                    <a:lnTo>
                      <a:pt x="134" y="57"/>
                    </a:lnTo>
                    <a:lnTo>
                      <a:pt x="132" y="57"/>
                    </a:lnTo>
                    <a:lnTo>
                      <a:pt x="132" y="57"/>
                    </a:lnTo>
                    <a:lnTo>
                      <a:pt x="130" y="58"/>
                    </a:lnTo>
                    <a:lnTo>
                      <a:pt x="129" y="59"/>
                    </a:lnTo>
                    <a:lnTo>
                      <a:pt x="128" y="59"/>
                    </a:lnTo>
                    <a:lnTo>
                      <a:pt x="126" y="60"/>
                    </a:lnTo>
                    <a:lnTo>
                      <a:pt x="125" y="61"/>
                    </a:lnTo>
                    <a:lnTo>
                      <a:pt x="123" y="61"/>
                    </a:lnTo>
                    <a:lnTo>
                      <a:pt x="122" y="62"/>
                    </a:lnTo>
                    <a:lnTo>
                      <a:pt x="122" y="63"/>
                    </a:lnTo>
                    <a:lnTo>
                      <a:pt x="120" y="63"/>
                    </a:lnTo>
                    <a:lnTo>
                      <a:pt x="119" y="64"/>
                    </a:lnTo>
                    <a:lnTo>
                      <a:pt x="117" y="65"/>
                    </a:lnTo>
                    <a:lnTo>
                      <a:pt x="116" y="65"/>
                    </a:lnTo>
                    <a:lnTo>
                      <a:pt x="115" y="66"/>
                    </a:lnTo>
                    <a:lnTo>
                      <a:pt x="113" y="67"/>
                    </a:lnTo>
                    <a:lnTo>
                      <a:pt x="112" y="67"/>
                    </a:lnTo>
                    <a:lnTo>
                      <a:pt x="111" y="67"/>
                    </a:lnTo>
                    <a:lnTo>
                      <a:pt x="110" y="68"/>
                    </a:lnTo>
                    <a:lnTo>
                      <a:pt x="109" y="69"/>
                    </a:lnTo>
                    <a:lnTo>
                      <a:pt x="107" y="69"/>
                    </a:lnTo>
                    <a:lnTo>
                      <a:pt x="106" y="70"/>
                    </a:lnTo>
                    <a:lnTo>
                      <a:pt x="105" y="71"/>
                    </a:lnTo>
                    <a:lnTo>
                      <a:pt x="104" y="71"/>
                    </a:lnTo>
                    <a:lnTo>
                      <a:pt x="103" y="72"/>
                    </a:lnTo>
                    <a:lnTo>
                      <a:pt x="103" y="72"/>
                    </a:lnTo>
                    <a:lnTo>
                      <a:pt x="101" y="73"/>
                    </a:lnTo>
                    <a:lnTo>
                      <a:pt x="100" y="74"/>
                    </a:lnTo>
                    <a:lnTo>
                      <a:pt x="99" y="75"/>
                    </a:lnTo>
                    <a:lnTo>
                      <a:pt x="97" y="76"/>
                    </a:lnTo>
                    <a:lnTo>
                      <a:pt x="96" y="76"/>
                    </a:lnTo>
                    <a:lnTo>
                      <a:pt x="95" y="76"/>
                    </a:lnTo>
                    <a:lnTo>
                      <a:pt x="93" y="77"/>
                    </a:lnTo>
                    <a:lnTo>
                      <a:pt x="93" y="78"/>
                    </a:lnTo>
                    <a:lnTo>
                      <a:pt x="92" y="79"/>
                    </a:lnTo>
                    <a:lnTo>
                      <a:pt x="90" y="79"/>
                    </a:lnTo>
                    <a:lnTo>
                      <a:pt x="89" y="80"/>
                    </a:lnTo>
                    <a:lnTo>
                      <a:pt x="88" y="81"/>
                    </a:lnTo>
                    <a:lnTo>
                      <a:pt x="86" y="82"/>
                    </a:lnTo>
                    <a:lnTo>
                      <a:pt x="85" y="83"/>
                    </a:lnTo>
                    <a:lnTo>
                      <a:pt x="84" y="84"/>
                    </a:lnTo>
                    <a:lnTo>
                      <a:pt x="83" y="84"/>
                    </a:lnTo>
                    <a:lnTo>
                      <a:pt x="82" y="85"/>
                    </a:lnTo>
                    <a:lnTo>
                      <a:pt x="81" y="86"/>
                    </a:lnTo>
                    <a:lnTo>
                      <a:pt x="79" y="86"/>
                    </a:lnTo>
                    <a:lnTo>
                      <a:pt x="78" y="87"/>
                    </a:lnTo>
                    <a:lnTo>
                      <a:pt x="77" y="88"/>
                    </a:lnTo>
                    <a:lnTo>
                      <a:pt x="76" y="89"/>
                    </a:lnTo>
                    <a:lnTo>
                      <a:pt x="74" y="90"/>
                    </a:lnTo>
                    <a:lnTo>
                      <a:pt x="74" y="91"/>
                    </a:lnTo>
                    <a:lnTo>
                      <a:pt x="73" y="91"/>
                    </a:lnTo>
                    <a:lnTo>
                      <a:pt x="71" y="92"/>
                    </a:lnTo>
                    <a:lnTo>
                      <a:pt x="70" y="93"/>
                    </a:lnTo>
                    <a:lnTo>
                      <a:pt x="69" y="94"/>
                    </a:lnTo>
                    <a:lnTo>
                      <a:pt x="68" y="95"/>
                    </a:lnTo>
                    <a:lnTo>
                      <a:pt x="66" y="96"/>
                    </a:lnTo>
                    <a:lnTo>
                      <a:pt x="65" y="96"/>
                    </a:lnTo>
                    <a:lnTo>
                      <a:pt x="65" y="97"/>
                    </a:lnTo>
                    <a:lnTo>
                      <a:pt x="65" y="97"/>
                    </a:lnTo>
                    <a:lnTo>
                      <a:pt x="64" y="98"/>
                    </a:lnTo>
                    <a:lnTo>
                      <a:pt x="62" y="99"/>
                    </a:lnTo>
                    <a:lnTo>
                      <a:pt x="61" y="100"/>
                    </a:lnTo>
                    <a:lnTo>
                      <a:pt x="60" y="101"/>
                    </a:lnTo>
                    <a:lnTo>
                      <a:pt x="59" y="102"/>
                    </a:lnTo>
                    <a:lnTo>
                      <a:pt x="59" y="102"/>
                    </a:lnTo>
                    <a:lnTo>
                      <a:pt x="58" y="102"/>
                    </a:lnTo>
                    <a:lnTo>
                      <a:pt x="58" y="103"/>
                    </a:lnTo>
                    <a:lnTo>
                      <a:pt x="57" y="104"/>
                    </a:lnTo>
                    <a:lnTo>
                      <a:pt x="56" y="104"/>
                    </a:lnTo>
                    <a:lnTo>
                      <a:pt x="55" y="105"/>
                    </a:lnTo>
                    <a:lnTo>
                      <a:pt x="55" y="105"/>
                    </a:lnTo>
                    <a:lnTo>
                      <a:pt x="54" y="106"/>
                    </a:lnTo>
                    <a:lnTo>
                      <a:pt x="53" y="107"/>
                    </a:lnTo>
                    <a:lnTo>
                      <a:pt x="52" y="108"/>
                    </a:lnTo>
                    <a:lnTo>
                      <a:pt x="51" y="109"/>
                    </a:lnTo>
                    <a:lnTo>
                      <a:pt x="50" y="110"/>
                    </a:lnTo>
                    <a:lnTo>
                      <a:pt x="49" y="111"/>
                    </a:lnTo>
                    <a:lnTo>
                      <a:pt x="48" y="112"/>
                    </a:lnTo>
                    <a:lnTo>
                      <a:pt x="46" y="113"/>
                    </a:lnTo>
                    <a:lnTo>
                      <a:pt x="46" y="114"/>
                    </a:lnTo>
                    <a:lnTo>
                      <a:pt x="45" y="115"/>
                    </a:lnTo>
                    <a:lnTo>
                      <a:pt x="44" y="115"/>
                    </a:lnTo>
                    <a:lnTo>
                      <a:pt x="44" y="116"/>
                    </a:lnTo>
                    <a:lnTo>
                      <a:pt x="43" y="117"/>
                    </a:lnTo>
                    <a:lnTo>
                      <a:pt x="42" y="117"/>
                    </a:lnTo>
                    <a:lnTo>
                      <a:pt x="42" y="118"/>
                    </a:lnTo>
                    <a:lnTo>
                      <a:pt x="41" y="119"/>
                    </a:lnTo>
                    <a:lnTo>
                      <a:pt x="40" y="119"/>
                    </a:lnTo>
                    <a:lnTo>
                      <a:pt x="40" y="120"/>
                    </a:lnTo>
                    <a:lnTo>
                      <a:pt x="39" y="121"/>
                    </a:lnTo>
                    <a:lnTo>
                      <a:pt x="38" y="121"/>
                    </a:lnTo>
                    <a:lnTo>
                      <a:pt x="38" y="122"/>
                    </a:lnTo>
                    <a:lnTo>
                      <a:pt x="37" y="123"/>
                    </a:lnTo>
                    <a:lnTo>
                      <a:pt x="36" y="123"/>
                    </a:lnTo>
                    <a:lnTo>
                      <a:pt x="36" y="124"/>
                    </a:lnTo>
                    <a:lnTo>
                      <a:pt x="36" y="124"/>
                    </a:lnTo>
                    <a:lnTo>
                      <a:pt x="36" y="124"/>
                    </a:lnTo>
                    <a:lnTo>
                      <a:pt x="35" y="125"/>
                    </a:lnTo>
                    <a:lnTo>
                      <a:pt x="34" y="126"/>
                    </a:lnTo>
                    <a:lnTo>
                      <a:pt x="34" y="126"/>
                    </a:lnTo>
                    <a:lnTo>
                      <a:pt x="33" y="127"/>
                    </a:lnTo>
                    <a:lnTo>
                      <a:pt x="32" y="128"/>
                    </a:lnTo>
                    <a:lnTo>
                      <a:pt x="32" y="129"/>
                    </a:lnTo>
                    <a:lnTo>
                      <a:pt x="31" y="129"/>
                    </a:lnTo>
                    <a:lnTo>
                      <a:pt x="31" y="130"/>
                    </a:lnTo>
                    <a:lnTo>
                      <a:pt x="30" y="131"/>
                    </a:lnTo>
                    <a:lnTo>
                      <a:pt x="30" y="131"/>
                    </a:lnTo>
                    <a:lnTo>
                      <a:pt x="29" y="132"/>
                    </a:lnTo>
                    <a:lnTo>
                      <a:pt x="29" y="133"/>
                    </a:lnTo>
                    <a:lnTo>
                      <a:pt x="28" y="133"/>
                    </a:lnTo>
                    <a:lnTo>
                      <a:pt x="28" y="134"/>
                    </a:lnTo>
                    <a:lnTo>
                      <a:pt x="27" y="134"/>
                    </a:lnTo>
                    <a:lnTo>
                      <a:pt x="27" y="134"/>
                    </a:lnTo>
                    <a:lnTo>
                      <a:pt x="26" y="135"/>
                    </a:lnTo>
                    <a:lnTo>
                      <a:pt x="26" y="136"/>
                    </a:lnTo>
                    <a:lnTo>
                      <a:pt x="26" y="136"/>
                    </a:lnTo>
                    <a:lnTo>
                      <a:pt x="26" y="137"/>
                    </a:lnTo>
                    <a:lnTo>
                      <a:pt x="25" y="138"/>
                    </a:lnTo>
                    <a:lnTo>
                      <a:pt x="25" y="138"/>
                    </a:lnTo>
                    <a:lnTo>
                      <a:pt x="25" y="139"/>
                    </a:lnTo>
                    <a:lnTo>
                      <a:pt x="24" y="139"/>
                    </a:lnTo>
                    <a:lnTo>
                      <a:pt x="24" y="140"/>
                    </a:lnTo>
                    <a:lnTo>
                      <a:pt x="24" y="140"/>
                    </a:lnTo>
                    <a:lnTo>
                      <a:pt x="24" y="141"/>
                    </a:lnTo>
                    <a:lnTo>
                      <a:pt x="23" y="141"/>
                    </a:lnTo>
                    <a:lnTo>
                      <a:pt x="23" y="141"/>
                    </a:lnTo>
                    <a:lnTo>
                      <a:pt x="23" y="141"/>
                    </a:lnTo>
                    <a:lnTo>
                      <a:pt x="23" y="142"/>
                    </a:lnTo>
                    <a:lnTo>
                      <a:pt x="23" y="142"/>
                    </a:lnTo>
                    <a:lnTo>
                      <a:pt x="23" y="142"/>
                    </a:lnTo>
                    <a:lnTo>
                      <a:pt x="23" y="142"/>
                    </a:lnTo>
                    <a:lnTo>
                      <a:pt x="22" y="143"/>
                    </a:lnTo>
                    <a:lnTo>
                      <a:pt x="22" y="143"/>
                    </a:lnTo>
                    <a:lnTo>
                      <a:pt x="22" y="143"/>
                    </a:lnTo>
                    <a:lnTo>
                      <a:pt x="22" y="143"/>
                    </a:lnTo>
                    <a:lnTo>
                      <a:pt x="22" y="144"/>
                    </a:lnTo>
                    <a:lnTo>
                      <a:pt x="22" y="144"/>
                    </a:lnTo>
                    <a:lnTo>
                      <a:pt x="22" y="144"/>
                    </a:lnTo>
                    <a:lnTo>
                      <a:pt x="22" y="144"/>
                    </a:lnTo>
                    <a:lnTo>
                      <a:pt x="22" y="144"/>
                    </a:lnTo>
                    <a:lnTo>
                      <a:pt x="22" y="144"/>
                    </a:lnTo>
                    <a:lnTo>
                      <a:pt x="22" y="144"/>
                    </a:lnTo>
                    <a:lnTo>
                      <a:pt x="21" y="144"/>
                    </a:lnTo>
                    <a:lnTo>
                      <a:pt x="21" y="144"/>
                    </a:lnTo>
                    <a:lnTo>
                      <a:pt x="21" y="144"/>
                    </a:lnTo>
                    <a:lnTo>
                      <a:pt x="21" y="145"/>
                    </a:lnTo>
                    <a:lnTo>
                      <a:pt x="21" y="145"/>
                    </a:lnTo>
                    <a:lnTo>
                      <a:pt x="21" y="145"/>
                    </a:lnTo>
                    <a:lnTo>
                      <a:pt x="21" y="145"/>
                    </a:lnTo>
                    <a:lnTo>
                      <a:pt x="21" y="145"/>
                    </a:lnTo>
                    <a:lnTo>
                      <a:pt x="22" y="145"/>
                    </a:lnTo>
                    <a:lnTo>
                      <a:pt x="22" y="145"/>
                    </a:lnTo>
                    <a:lnTo>
                      <a:pt x="22" y="145"/>
                    </a:lnTo>
                    <a:lnTo>
                      <a:pt x="22" y="145"/>
                    </a:lnTo>
                    <a:lnTo>
                      <a:pt x="22" y="145"/>
                    </a:lnTo>
                    <a:lnTo>
                      <a:pt x="23" y="145"/>
                    </a:lnTo>
                    <a:lnTo>
                      <a:pt x="23" y="145"/>
                    </a:lnTo>
                    <a:lnTo>
                      <a:pt x="23" y="146"/>
                    </a:lnTo>
                    <a:lnTo>
                      <a:pt x="24" y="146"/>
                    </a:lnTo>
                    <a:lnTo>
                      <a:pt x="24" y="146"/>
                    </a:lnTo>
                    <a:lnTo>
                      <a:pt x="24" y="146"/>
                    </a:lnTo>
                    <a:lnTo>
                      <a:pt x="24" y="146"/>
                    </a:lnTo>
                    <a:lnTo>
                      <a:pt x="25" y="146"/>
                    </a:lnTo>
                    <a:lnTo>
                      <a:pt x="25" y="146"/>
                    </a:lnTo>
                    <a:lnTo>
                      <a:pt x="26" y="146"/>
                    </a:lnTo>
                    <a:lnTo>
                      <a:pt x="26" y="146"/>
                    </a:lnTo>
                    <a:lnTo>
                      <a:pt x="26" y="146"/>
                    </a:lnTo>
                    <a:lnTo>
                      <a:pt x="26" y="146"/>
                    </a:lnTo>
                    <a:lnTo>
                      <a:pt x="26" y="146"/>
                    </a:lnTo>
                    <a:lnTo>
                      <a:pt x="27" y="146"/>
                    </a:lnTo>
                    <a:lnTo>
                      <a:pt x="27" y="146"/>
                    </a:lnTo>
                    <a:lnTo>
                      <a:pt x="28" y="146"/>
                    </a:lnTo>
                    <a:lnTo>
                      <a:pt x="28" y="146"/>
                    </a:lnTo>
                    <a:lnTo>
                      <a:pt x="29" y="146"/>
                    </a:lnTo>
                    <a:lnTo>
                      <a:pt x="29" y="146"/>
                    </a:lnTo>
                    <a:lnTo>
                      <a:pt x="30" y="146"/>
                    </a:lnTo>
                    <a:lnTo>
                      <a:pt x="30" y="146"/>
                    </a:lnTo>
                    <a:lnTo>
                      <a:pt x="31" y="146"/>
                    </a:lnTo>
                    <a:lnTo>
                      <a:pt x="31" y="146"/>
                    </a:lnTo>
                    <a:lnTo>
                      <a:pt x="32" y="146"/>
                    </a:lnTo>
                    <a:lnTo>
                      <a:pt x="32" y="146"/>
                    </a:lnTo>
                    <a:lnTo>
                      <a:pt x="32" y="146"/>
                    </a:lnTo>
                    <a:lnTo>
                      <a:pt x="33" y="146"/>
                    </a:lnTo>
                    <a:lnTo>
                      <a:pt x="33" y="146"/>
                    </a:lnTo>
                    <a:lnTo>
                      <a:pt x="34" y="146"/>
                    </a:lnTo>
                    <a:lnTo>
                      <a:pt x="34" y="146"/>
                    </a:lnTo>
                    <a:lnTo>
                      <a:pt x="35" y="146"/>
                    </a:lnTo>
                    <a:lnTo>
                      <a:pt x="35" y="146"/>
                    </a:lnTo>
                    <a:lnTo>
                      <a:pt x="36" y="146"/>
                    </a:lnTo>
                    <a:lnTo>
                      <a:pt x="36" y="146"/>
                    </a:lnTo>
                    <a:lnTo>
                      <a:pt x="36" y="146"/>
                    </a:lnTo>
                    <a:lnTo>
                      <a:pt x="36" y="146"/>
                    </a:lnTo>
                    <a:lnTo>
                      <a:pt x="37" y="146"/>
                    </a:lnTo>
                    <a:lnTo>
                      <a:pt x="37" y="146"/>
                    </a:lnTo>
                    <a:lnTo>
                      <a:pt x="38" y="146"/>
                    </a:lnTo>
                    <a:lnTo>
                      <a:pt x="38" y="146"/>
                    </a:lnTo>
                    <a:lnTo>
                      <a:pt x="39" y="146"/>
                    </a:lnTo>
                    <a:lnTo>
                      <a:pt x="39" y="146"/>
                    </a:lnTo>
                    <a:lnTo>
                      <a:pt x="40" y="146"/>
                    </a:lnTo>
                    <a:lnTo>
                      <a:pt x="41" y="146"/>
                    </a:lnTo>
                    <a:lnTo>
                      <a:pt x="42" y="145"/>
                    </a:lnTo>
                    <a:lnTo>
                      <a:pt x="43" y="145"/>
                    </a:lnTo>
                    <a:lnTo>
                      <a:pt x="44" y="145"/>
                    </a:lnTo>
                    <a:lnTo>
                      <a:pt x="45" y="145"/>
                    </a:lnTo>
                    <a:lnTo>
                      <a:pt x="46" y="145"/>
                    </a:lnTo>
                    <a:lnTo>
                      <a:pt x="46" y="145"/>
                    </a:lnTo>
                    <a:lnTo>
                      <a:pt x="46" y="144"/>
                    </a:lnTo>
                    <a:lnTo>
                      <a:pt x="47" y="144"/>
                    </a:lnTo>
                    <a:lnTo>
                      <a:pt x="48" y="144"/>
                    </a:lnTo>
                    <a:lnTo>
                      <a:pt x="49" y="144"/>
                    </a:lnTo>
                    <a:lnTo>
                      <a:pt x="50" y="144"/>
                    </a:lnTo>
                    <a:lnTo>
                      <a:pt x="51" y="144"/>
                    </a:lnTo>
                    <a:lnTo>
                      <a:pt x="52" y="144"/>
                    </a:lnTo>
                    <a:lnTo>
                      <a:pt x="53" y="144"/>
                    </a:lnTo>
                    <a:lnTo>
                      <a:pt x="54" y="144"/>
                    </a:lnTo>
                    <a:lnTo>
                      <a:pt x="55" y="143"/>
                    </a:lnTo>
                    <a:lnTo>
                      <a:pt x="55" y="143"/>
                    </a:lnTo>
                    <a:lnTo>
                      <a:pt x="56" y="143"/>
                    </a:lnTo>
                    <a:lnTo>
                      <a:pt x="57" y="142"/>
                    </a:lnTo>
                    <a:lnTo>
                      <a:pt x="58" y="142"/>
                    </a:lnTo>
                    <a:lnTo>
                      <a:pt x="59" y="142"/>
                    </a:lnTo>
                    <a:lnTo>
                      <a:pt x="60" y="141"/>
                    </a:lnTo>
                    <a:lnTo>
                      <a:pt x="61" y="141"/>
                    </a:lnTo>
                    <a:lnTo>
                      <a:pt x="61" y="141"/>
                    </a:lnTo>
                    <a:lnTo>
                      <a:pt x="62" y="140"/>
                    </a:lnTo>
                    <a:lnTo>
                      <a:pt x="63" y="140"/>
                    </a:lnTo>
                    <a:lnTo>
                      <a:pt x="64" y="140"/>
                    </a:lnTo>
                    <a:lnTo>
                      <a:pt x="65" y="139"/>
                    </a:lnTo>
                    <a:lnTo>
                      <a:pt x="65" y="139"/>
                    </a:lnTo>
                    <a:lnTo>
                      <a:pt x="66" y="138"/>
                    </a:lnTo>
                    <a:lnTo>
                      <a:pt x="67" y="138"/>
                    </a:lnTo>
                    <a:lnTo>
                      <a:pt x="68" y="138"/>
                    </a:lnTo>
                    <a:lnTo>
                      <a:pt x="69" y="137"/>
                    </a:lnTo>
                    <a:lnTo>
                      <a:pt x="70" y="137"/>
                    </a:lnTo>
                    <a:lnTo>
                      <a:pt x="71" y="136"/>
                    </a:lnTo>
                    <a:lnTo>
                      <a:pt x="72" y="136"/>
                    </a:lnTo>
                    <a:lnTo>
                      <a:pt x="73" y="135"/>
                    </a:lnTo>
                    <a:lnTo>
                      <a:pt x="74" y="135"/>
                    </a:lnTo>
                    <a:lnTo>
                      <a:pt x="74" y="134"/>
                    </a:lnTo>
                    <a:lnTo>
                      <a:pt x="75" y="134"/>
                    </a:lnTo>
                    <a:lnTo>
                      <a:pt x="76" y="134"/>
                    </a:lnTo>
                    <a:lnTo>
                      <a:pt x="77" y="134"/>
                    </a:lnTo>
                    <a:lnTo>
                      <a:pt x="78" y="133"/>
                    </a:lnTo>
                    <a:lnTo>
                      <a:pt x="79" y="133"/>
                    </a:lnTo>
                    <a:lnTo>
                      <a:pt x="80" y="132"/>
                    </a:lnTo>
                    <a:lnTo>
                      <a:pt x="80" y="132"/>
                    </a:lnTo>
                    <a:lnTo>
                      <a:pt x="81" y="131"/>
                    </a:lnTo>
                    <a:lnTo>
                      <a:pt x="82" y="131"/>
                    </a:lnTo>
                    <a:lnTo>
                      <a:pt x="83" y="130"/>
                    </a:lnTo>
                    <a:lnTo>
                      <a:pt x="84" y="129"/>
                    </a:lnTo>
                    <a:lnTo>
                      <a:pt x="84" y="129"/>
                    </a:lnTo>
                    <a:lnTo>
                      <a:pt x="85" y="128"/>
                    </a:lnTo>
                    <a:lnTo>
                      <a:pt x="86" y="128"/>
                    </a:lnTo>
                    <a:lnTo>
                      <a:pt x="87" y="127"/>
                    </a:lnTo>
                    <a:lnTo>
                      <a:pt x="88" y="126"/>
                    </a:lnTo>
                    <a:lnTo>
                      <a:pt x="89" y="126"/>
                    </a:lnTo>
                    <a:lnTo>
                      <a:pt x="90" y="125"/>
                    </a:lnTo>
                    <a:lnTo>
                      <a:pt x="91" y="125"/>
                    </a:lnTo>
                    <a:lnTo>
                      <a:pt x="92" y="124"/>
                    </a:lnTo>
                    <a:lnTo>
                      <a:pt x="93" y="124"/>
                    </a:lnTo>
                    <a:lnTo>
                      <a:pt x="93" y="124"/>
                    </a:lnTo>
                    <a:lnTo>
                      <a:pt x="94" y="123"/>
                    </a:lnTo>
                    <a:lnTo>
                      <a:pt x="95" y="122"/>
                    </a:lnTo>
                    <a:lnTo>
                      <a:pt x="96" y="122"/>
                    </a:lnTo>
                    <a:lnTo>
                      <a:pt x="97" y="121"/>
                    </a:lnTo>
                    <a:lnTo>
                      <a:pt x="98" y="120"/>
                    </a:lnTo>
                    <a:lnTo>
                      <a:pt x="99" y="120"/>
                    </a:lnTo>
                    <a:lnTo>
                      <a:pt x="100" y="119"/>
                    </a:lnTo>
                    <a:lnTo>
                      <a:pt x="101" y="118"/>
                    </a:lnTo>
                    <a:lnTo>
                      <a:pt x="101" y="118"/>
                    </a:lnTo>
                    <a:lnTo>
                      <a:pt x="102" y="117"/>
                    </a:lnTo>
                    <a:lnTo>
                      <a:pt x="103" y="116"/>
                    </a:lnTo>
                    <a:lnTo>
                      <a:pt x="103" y="115"/>
                    </a:lnTo>
                    <a:lnTo>
                      <a:pt x="104" y="115"/>
                    </a:lnTo>
                    <a:lnTo>
                      <a:pt x="105" y="115"/>
                    </a:lnTo>
                    <a:lnTo>
                      <a:pt x="106" y="114"/>
                    </a:lnTo>
                    <a:lnTo>
                      <a:pt x="107" y="113"/>
                    </a:lnTo>
                    <a:lnTo>
                      <a:pt x="108" y="113"/>
                    </a:lnTo>
                    <a:lnTo>
                      <a:pt x="109" y="112"/>
                    </a:lnTo>
                    <a:lnTo>
                      <a:pt x="110" y="111"/>
                    </a:lnTo>
                    <a:lnTo>
                      <a:pt x="111" y="110"/>
                    </a:lnTo>
                    <a:lnTo>
                      <a:pt x="112" y="110"/>
                    </a:lnTo>
                    <a:lnTo>
                      <a:pt x="112" y="109"/>
                    </a:lnTo>
                    <a:lnTo>
                      <a:pt x="113" y="108"/>
                    </a:lnTo>
                    <a:lnTo>
                      <a:pt x="114" y="107"/>
                    </a:lnTo>
                    <a:lnTo>
                      <a:pt x="115" y="107"/>
                    </a:lnTo>
                    <a:lnTo>
                      <a:pt x="116" y="106"/>
                    </a:lnTo>
                    <a:lnTo>
                      <a:pt x="117" y="105"/>
                    </a:lnTo>
                    <a:lnTo>
                      <a:pt x="118" y="105"/>
                    </a:lnTo>
                    <a:lnTo>
                      <a:pt x="118" y="104"/>
                    </a:lnTo>
                    <a:lnTo>
                      <a:pt x="119" y="104"/>
                    </a:lnTo>
                    <a:lnTo>
                      <a:pt x="120" y="103"/>
                    </a:lnTo>
                    <a:lnTo>
                      <a:pt x="121" y="102"/>
                    </a:lnTo>
                    <a:lnTo>
                      <a:pt x="122" y="101"/>
                    </a:lnTo>
                    <a:lnTo>
                      <a:pt x="122" y="100"/>
                    </a:lnTo>
                    <a:lnTo>
                      <a:pt x="123" y="99"/>
                    </a:lnTo>
                    <a:lnTo>
                      <a:pt x="124" y="99"/>
                    </a:lnTo>
                    <a:lnTo>
                      <a:pt x="125" y="98"/>
                    </a:lnTo>
                    <a:lnTo>
                      <a:pt x="127" y="96"/>
                    </a:lnTo>
                    <a:lnTo>
                      <a:pt x="129" y="95"/>
                    </a:lnTo>
                    <a:lnTo>
                      <a:pt x="131" y="94"/>
                    </a:lnTo>
                    <a:lnTo>
                      <a:pt x="132" y="92"/>
                    </a:lnTo>
                    <a:lnTo>
                      <a:pt x="133" y="90"/>
                    </a:lnTo>
                    <a:lnTo>
                      <a:pt x="135" y="89"/>
                    </a:lnTo>
                    <a:lnTo>
                      <a:pt x="137" y="87"/>
                    </a:lnTo>
                    <a:lnTo>
                      <a:pt x="139" y="86"/>
                    </a:lnTo>
                    <a:lnTo>
                      <a:pt x="141" y="84"/>
                    </a:lnTo>
                    <a:lnTo>
                      <a:pt x="142" y="83"/>
                    </a:lnTo>
                    <a:lnTo>
                      <a:pt x="144" y="81"/>
                    </a:lnTo>
                    <a:lnTo>
                      <a:pt x="145" y="79"/>
                    </a:lnTo>
                    <a:lnTo>
                      <a:pt x="147" y="77"/>
                    </a:lnTo>
                    <a:lnTo>
                      <a:pt x="149" y="76"/>
                    </a:lnTo>
                    <a:lnTo>
                      <a:pt x="151" y="75"/>
                    </a:lnTo>
                    <a:lnTo>
                      <a:pt x="152" y="73"/>
                    </a:lnTo>
                    <a:lnTo>
                      <a:pt x="154" y="71"/>
                    </a:lnTo>
                    <a:lnTo>
                      <a:pt x="155" y="69"/>
                    </a:lnTo>
                    <a:lnTo>
                      <a:pt x="159" y="67"/>
                    </a:lnTo>
                    <a:lnTo>
                      <a:pt x="162" y="63"/>
                    </a:lnTo>
                    <a:lnTo>
                      <a:pt x="165" y="60"/>
                    </a:lnTo>
                    <a:lnTo>
                      <a:pt x="169" y="57"/>
                    </a:lnTo>
                    <a:lnTo>
                      <a:pt x="171" y="54"/>
                    </a:lnTo>
                    <a:lnTo>
                      <a:pt x="173" y="52"/>
                    </a:lnTo>
                    <a:lnTo>
                      <a:pt x="175" y="50"/>
                    </a:lnTo>
                    <a:lnTo>
                      <a:pt x="177" y="48"/>
                    </a:lnTo>
                    <a:lnTo>
                      <a:pt x="179" y="48"/>
                    </a:lnTo>
                    <a:lnTo>
                      <a:pt x="179" y="46"/>
                    </a:lnTo>
                    <a:lnTo>
                      <a:pt x="181" y="44"/>
                    </a:lnTo>
                    <a:lnTo>
                      <a:pt x="183" y="43"/>
                    </a:lnTo>
                    <a:lnTo>
                      <a:pt x="185" y="41"/>
                    </a:lnTo>
                    <a:lnTo>
                      <a:pt x="186" y="39"/>
                    </a:lnTo>
                    <a:lnTo>
                      <a:pt x="188" y="38"/>
                    </a:lnTo>
                    <a:lnTo>
                      <a:pt x="188" y="38"/>
                    </a:lnTo>
                    <a:lnTo>
                      <a:pt x="189" y="37"/>
                    </a:lnTo>
                    <a:lnTo>
                      <a:pt x="191" y="35"/>
                    </a:lnTo>
                    <a:lnTo>
                      <a:pt x="192" y="34"/>
                    </a:lnTo>
                    <a:lnTo>
                      <a:pt x="193" y="33"/>
                    </a:lnTo>
                    <a:lnTo>
                      <a:pt x="192" y="34"/>
                    </a:lnTo>
                    <a:lnTo>
                      <a:pt x="192" y="34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136">
                <a:extLst>
                  <a:ext uri="{FF2B5EF4-FFF2-40B4-BE49-F238E27FC236}">
                    <a16:creationId xmlns:a16="http://schemas.microsoft.com/office/drawing/2014/main" id="{AF22B099-72BD-D960-7A6B-DDAA21E2052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159000" y="9117014"/>
                <a:ext cx="242888" cy="241300"/>
              </a:xfrm>
              <a:custGeom>
                <a:avLst/>
                <a:gdLst>
                  <a:gd name="T0" fmla="*/ 129 w 153"/>
                  <a:gd name="T1" fmla="*/ 0 h 152"/>
                  <a:gd name="T2" fmla="*/ 138 w 153"/>
                  <a:gd name="T3" fmla="*/ 5 h 152"/>
                  <a:gd name="T4" fmla="*/ 141 w 153"/>
                  <a:gd name="T5" fmla="*/ 6 h 152"/>
                  <a:gd name="T6" fmla="*/ 148 w 153"/>
                  <a:gd name="T7" fmla="*/ 8 h 152"/>
                  <a:gd name="T8" fmla="*/ 151 w 153"/>
                  <a:gd name="T9" fmla="*/ 13 h 152"/>
                  <a:gd name="T10" fmla="*/ 153 w 153"/>
                  <a:gd name="T11" fmla="*/ 18 h 152"/>
                  <a:gd name="T12" fmla="*/ 152 w 153"/>
                  <a:gd name="T13" fmla="*/ 26 h 152"/>
                  <a:gd name="T14" fmla="*/ 150 w 153"/>
                  <a:gd name="T15" fmla="*/ 29 h 152"/>
                  <a:gd name="T16" fmla="*/ 148 w 153"/>
                  <a:gd name="T17" fmla="*/ 32 h 152"/>
                  <a:gd name="T18" fmla="*/ 145 w 153"/>
                  <a:gd name="T19" fmla="*/ 37 h 152"/>
                  <a:gd name="T20" fmla="*/ 140 w 153"/>
                  <a:gd name="T21" fmla="*/ 41 h 152"/>
                  <a:gd name="T22" fmla="*/ 135 w 153"/>
                  <a:gd name="T23" fmla="*/ 46 h 152"/>
                  <a:gd name="T24" fmla="*/ 126 w 153"/>
                  <a:gd name="T25" fmla="*/ 54 h 152"/>
                  <a:gd name="T26" fmla="*/ 123 w 153"/>
                  <a:gd name="T27" fmla="*/ 56 h 152"/>
                  <a:gd name="T28" fmla="*/ 119 w 153"/>
                  <a:gd name="T29" fmla="*/ 60 h 152"/>
                  <a:gd name="T30" fmla="*/ 113 w 153"/>
                  <a:gd name="T31" fmla="*/ 66 h 152"/>
                  <a:gd name="T32" fmla="*/ 100 w 153"/>
                  <a:gd name="T33" fmla="*/ 83 h 152"/>
                  <a:gd name="T34" fmla="*/ 84 w 153"/>
                  <a:gd name="T35" fmla="*/ 101 h 152"/>
                  <a:gd name="T36" fmla="*/ 71 w 153"/>
                  <a:gd name="T37" fmla="*/ 115 h 152"/>
                  <a:gd name="T38" fmla="*/ 64 w 153"/>
                  <a:gd name="T39" fmla="*/ 123 h 152"/>
                  <a:gd name="T40" fmla="*/ 58 w 153"/>
                  <a:gd name="T41" fmla="*/ 130 h 152"/>
                  <a:gd name="T42" fmla="*/ 52 w 153"/>
                  <a:gd name="T43" fmla="*/ 136 h 152"/>
                  <a:gd name="T44" fmla="*/ 44 w 153"/>
                  <a:gd name="T45" fmla="*/ 143 h 152"/>
                  <a:gd name="T46" fmla="*/ 40 w 153"/>
                  <a:gd name="T47" fmla="*/ 145 h 152"/>
                  <a:gd name="T48" fmla="*/ 36 w 153"/>
                  <a:gd name="T49" fmla="*/ 148 h 152"/>
                  <a:gd name="T50" fmla="*/ 33 w 153"/>
                  <a:gd name="T51" fmla="*/ 150 h 152"/>
                  <a:gd name="T52" fmla="*/ 29 w 153"/>
                  <a:gd name="T53" fmla="*/ 151 h 152"/>
                  <a:gd name="T54" fmla="*/ 23 w 153"/>
                  <a:gd name="T55" fmla="*/ 152 h 152"/>
                  <a:gd name="T56" fmla="*/ 17 w 153"/>
                  <a:gd name="T57" fmla="*/ 152 h 152"/>
                  <a:gd name="T58" fmla="*/ 10 w 153"/>
                  <a:gd name="T59" fmla="*/ 148 h 152"/>
                  <a:gd name="T60" fmla="*/ 5 w 153"/>
                  <a:gd name="T61" fmla="*/ 143 h 152"/>
                  <a:gd name="T62" fmla="*/ 3 w 153"/>
                  <a:gd name="T63" fmla="*/ 138 h 152"/>
                  <a:gd name="T64" fmla="*/ 1 w 153"/>
                  <a:gd name="T65" fmla="*/ 133 h 152"/>
                  <a:gd name="T66" fmla="*/ 0 w 153"/>
                  <a:gd name="T67" fmla="*/ 127 h 152"/>
                  <a:gd name="T68" fmla="*/ 1 w 153"/>
                  <a:gd name="T69" fmla="*/ 123 h 152"/>
                  <a:gd name="T70" fmla="*/ 1 w 153"/>
                  <a:gd name="T71" fmla="*/ 119 h 152"/>
                  <a:gd name="T72" fmla="*/ 3 w 153"/>
                  <a:gd name="T73" fmla="*/ 114 h 152"/>
                  <a:gd name="T74" fmla="*/ 4 w 153"/>
                  <a:gd name="T75" fmla="*/ 110 h 152"/>
                  <a:gd name="T76" fmla="*/ 5 w 153"/>
                  <a:gd name="T77" fmla="*/ 105 h 152"/>
                  <a:gd name="T78" fmla="*/ 7 w 153"/>
                  <a:gd name="T79" fmla="*/ 101 h 152"/>
                  <a:gd name="T80" fmla="*/ 11 w 153"/>
                  <a:gd name="T81" fmla="*/ 94 h 152"/>
                  <a:gd name="T82" fmla="*/ 16 w 153"/>
                  <a:gd name="T83" fmla="*/ 85 h 152"/>
                  <a:gd name="T84" fmla="*/ 23 w 153"/>
                  <a:gd name="T85" fmla="*/ 75 h 152"/>
                  <a:gd name="T86" fmla="*/ 29 w 153"/>
                  <a:gd name="T87" fmla="*/ 66 h 152"/>
                  <a:gd name="T88" fmla="*/ 34 w 153"/>
                  <a:gd name="T89" fmla="*/ 59 h 152"/>
                  <a:gd name="T90" fmla="*/ 42 w 153"/>
                  <a:gd name="T91" fmla="*/ 51 h 152"/>
                  <a:gd name="T92" fmla="*/ 48 w 153"/>
                  <a:gd name="T93" fmla="*/ 44 h 152"/>
                  <a:gd name="T94" fmla="*/ 54 w 153"/>
                  <a:gd name="T95" fmla="*/ 37 h 152"/>
                  <a:gd name="T96" fmla="*/ 61 w 153"/>
                  <a:gd name="T97" fmla="*/ 31 h 152"/>
                  <a:gd name="T98" fmla="*/ 66 w 153"/>
                  <a:gd name="T99" fmla="*/ 27 h 152"/>
                  <a:gd name="T100" fmla="*/ 71 w 153"/>
                  <a:gd name="T101" fmla="*/ 23 h 152"/>
                  <a:gd name="T102" fmla="*/ 74 w 153"/>
                  <a:gd name="T103" fmla="*/ 22 h 152"/>
                  <a:gd name="T104" fmla="*/ 83 w 153"/>
                  <a:gd name="T105" fmla="*/ 18 h 152"/>
                  <a:gd name="T106" fmla="*/ 91 w 153"/>
                  <a:gd name="T107" fmla="*/ 14 h 152"/>
                  <a:gd name="T108" fmla="*/ 109 w 153"/>
                  <a:gd name="T109" fmla="*/ 7 h 152"/>
                  <a:gd name="T110" fmla="*/ 116 w 153"/>
                  <a:gd name="T111" fmla="*/ 4 h 152"/>
                  <a:gd name="T112" fmla="*/ 123 w 153"/>
                  <a:gd name="T113" fmla="*/ 2 h 152"/>
                  <a:gd name="T114" fmla="*/ 125 w 153"/>
                  <a:gd name="T115" fmla="*/ 1 h 152"/>
                  <a:gd name="T116" fmla="*/ 32 w 153"/>
                  <a:gd name="T117" fmla="*/ 126 h 152"/>
                  <a:gd name="T118" fmla="*/ 32 w 153"/>
                  <a:gd name="T119" fmla="*/ 126 h 152"/>
                  <a:gd name="T120" fmla="*/ 32 w 153"/>
                  <a:gd name="T121" fmla="*/ 126 h 152"/>
                  <a:gd name="T122" fmla="*/ 32 w 153"/>
                  <a:gd name="T123" fmla="*/ 126 h 152"/>
                  <a:gd name="T124" fmla="*/ 32 w 153"/>
                  <a:gd name="T125" fmla="*/ 126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53" h="152">
                    <a:moveTo>
                      <a:pt x="125" y="1"/>
                    </a:moveTo>
                    <a:lnTo>
                      <a:pt x="124" y="2"/>
                    </a:lnTo>
                    <a:lnTo>
                      <a:pt x="124" y="2"/>
                    </a:lnTo>
                    <a:lnTo>
                      <a:pt x="123" y="2"/>
                    </a:lnTo>
                    <a:lnTo>
                      <a:pt x="122" y="3"/>
                    </a:lnTo>
                    <a:lnTo>
                      <a:pt x="129" y="0"/>
                    </a:lnTo>
                    <a:lnTo>
                      <a:pt x="129" y="0"/>
                    </a:lnTo>
                    <a:lnTo>
                      <a:pt x="129" y="0"/>
                    </a:lnTo>
                    <a:lnTo>
                      <a:pt x="130" y="0"/>
                    </a:lnTo>
                    <a:lnTo>
                      <a:pt x="131" y="1"/>
                    </a:lnTo>
                    <a:lnTo>
                      <a:pt x="133" y="1"/>
                    </a:lnTo>
                    <a:lnTo>
                      <a:pt x="134" y="2"/>
                    </a:lnTo>
                    <a:lnTo>
                      <a:pt x="134" y="2"/>
                    </a:lnTo>
                    <a:lnTo>
                      <a:pt x="135" y="3"/>
                    </a:lnTo>
                    <a:lnTo>
                      <a:pt x="137" y="4"/>
                    </a:lnTo>
                    <a:lnTo>
                      <a:pt x="138" y="5"/>
                    </a:lnTo>
                    <a:lnTo>
                      <a:pt x="138" y="5"/>
                    </a:lnTo>
                    <a:lnTo>
                      <a:pt x="138" y="5"/>
                    </a:lnTo>
                    <a:lnTo>
                      <a:pt x="138" y="5"/>
                    </a:lnTo>
                    <a:lnTo>
                      <a:pt x="138" y="5"/>
                    </a:lnTo>
                    <a:lnTo>
                      <a:pt x="138" y="5"/>
                    </a:lnTo>
                    <a:lnTo>
                      <a:pt x="139" y="5"/>
                    </a:lnTo>
                    <a:lnTo>
                      <a:pt x="140" y="6"/>
                    </a:lnTo>
                    <a:lnTo>
                      <a:pt x="141" y="6"/>
                    </a:lnTo>
                    <a:lnTo>
                      <a:pt x="141" y="6"/>
                    </a:lnTo>
                    <a:lnTo>
                      <a:pt x="142" y="6"/>
                    </a:lnTo>
                    <a:lnTo>
                      <a:pt x="143" y="6"/>
                    </a:lnTo>
                    <a:lnTo>
                      <a:pt x="144" y="7"/>
                    </a:lnTo>
                    <a:lnTo>
                      <a:pt x="145" y="7"/>
                    </a:lnTo>
                    <a:lnTo>
                      <a:pt x="146" y="8"/>
                    </a:lnTo>
                    <a:lnTo>
                      <a:pt x="147" y="8"/>
                    </a:lnTo>
                    <a:lnTo>
                      <a:pt x="148" y="8"/>
                    </a:lnTo>
                    <a:lnTo>
                      <a:pt x="148" y="9"/>
                    </a:lnTo>
                    <a:lnTo>
                      <a:pt x="149" y="10"/>
                    </a:lnTo>
                    <a:lnTo>
                      <a:pt x="149" y="10"/>
                    </a:lnTo>
                    <a:lnTo>
                      <a:pt x="150" y="11"/>
                    </a:lnTo>
                    <a:lnTo>
                      <a:pt x="150" y="11"/>
                    </a:lnTo>
                    <a:lnTo>
                      <a:pt x="150" y="12"/>
                    </a:lnTo>
                    <a:lnTo>
                      <a:pt x="151" y="13"/>
                    </a:lnTo>
                    <a:lnTo>
                      <a:pt x="151" y="13"/>
                    </a:lnTo>
                    <a:lnTo>
                      <a:pt x="151" y="14"/>
                    </a:lnTo>
                    <a:lnTo>
                      <a:pt x="152" y="15"/>
                    </a:lnTo>
                    <a:lnTo>
                      <a:pt x="152" y="15"/>
                    </a:lnTo>
                    <a:lnTo>
                      <a:pt x="152" y="16"/>
                    </a:lnTo>
                    <a:lnTo>
                      <a:pt x="152" y="17"/>
                    </a:lnTo>
                    <a:lnTo>
                      <a:pt x="153" y="17"/>
                    </a:lnTo>
                    <a:lnTo>
                      <a:pt x="153" y="18"/>
                    </a:lnTo>
                    <a:lnTo>
                      <a:pt x="153" y="18"/>
                    </a:lnTo>
                    <a:lnTo>
                      <a:pt x="153" y="19"/>
                    </a:lnTo>
                    <a:lnTo>
                      <a:pt x="153" y="21"/>
                    </a:lnTo>
                    <a:lnTo>
                      <a:pt x="153" y="22"/>
                    </a:lnTo>
                    <a:lnTo>
                      <a:pt x="153" y="23"/>
                    </a:lnTo>
                    <a:lnTo>
                      <a:pt x="153" y="24"/>
                    </a:lnTo>
                    <a:lnTo>
                      <a:pt x="152" y="24"/>
                    </a:lnTo>
                    <a:lnTo>
                      <a:pt x="152" y="25"/>
                    </a:lnTo>
                    <a:lnTo>
                      <a:pt x="152" y="26"/>
                    </a:lnTo>
                    <a:lnTo>
                      <a:pt x="152" y="27"/>
                    </a:lnTo>
                    <a:lnTo>
                      <a:pt x="151" y="27"/>
                    </a:lnTo>
                    <a:lnTo>
                      <a:pt x="151" y="27"/>
                    </a:lnTo>
                    <a:lnTo>
                      <a:pt x="151" y="27"/>
                    </a:lnTo>
                    <a:lnTo>
                      <a:pt x="151" y="28"/>
                    </a:lnTo>
                    <a:lnTo>
                      <a:pt x="151" y="28"/>
                    </a:lnTo>
                    <a:lnTo>
                      <a:pt x="150" y="29"/>
                    </a:lnTo>
                    <a:lnTo>
                      <a:pt x="150" y="29"/>
                    </a:lnTo>
                    <a:lnTo>
                      <a:pt x="150" y="29"/>
                    </a:lnTo>
                    <a:lnTo>
                      <a:pt x="150" y="30"/>
                    </a:lnTo>
                    <a:lnTo>
                      <a:pt x="149" y="30"/>
                    </a:lnTo>
                    <a:lnTo>
                      <a:pt x="149" y="31"/>
                    </a:lnTo>
                    <a:lnTo>
                      <a:pt x="149" y="31"/>
                    </a:lnTo>
                    <a:lnTo>
                      <a:pt x="148" y="32"/>
                    </a:lnTo>
                    <a:lnTo>
                      <a:pt x="148" y="32"/>
                    </a:lnTo>
                    <a:lnTo>
                      <a:pt x="148" y="32"/>
                    </a:lnTo>
                    <a:lnTo>
                      <a:pt x="148" y="33"/>
                    </a:lnTo>
                    <a:lnTo>
                      <a:pt x="148" y="33"/>
                    </a:lnTo>
                    <a:lnTo>
                      <a:pt x="148" y="34"/>
                    </a:lnTo>
                    <a:lnTo>
                      <a:pt x="148" y="34"/>
                    </a:lnTo>
                    <a:lnTo>
                      <a:pt x="147" y="34"/>
                    </a:lnTo>
                    <a:lnTo>
                      <a:pt x="147" y="35"/>
                    </a:lnTo>
                    <a:lnTo>
                      <a:pt x="146" y="36"/>
                    </a:lnTo>
                    <a:lnTo>
                      <a:pt x="145" y="37"/>
                    </a:lnTo>
                    <a:lnTo>
                      <a:pt x="145" y="37"/>
                    </a:lnTo>
                    <a:lnTo>
                      <a:pt x="144" y="37"/>
                    </a:lnTo>
                    <a:lnTo>
                      <a:pt x="143" y="38"/>
                    </a:lnTo>
                    <a:lnTo>
                      <a:pt x="143" y="38"/>
                    </a:lnTo>
                    <a:lnTo>
                      <a:pt x="142" y="39"/>
                    </a:lnTo>
                    <a:lnTo>
                      <a:pt x="141" y="40"/>
                    </a:lnTo>
                    <a:lnTo>
                      <a:pt x="141" y="40"/>
                    </a:lnTo>
                    <a:lnTo>
                      <a:pt x="140" y="41"/>
                    </a:lnTo>
                    <a:lnTo>
                      <a:pt x="139" y="42"/>
                    </a:lnTo>
                    <a:lnTo>
                      <a:pt x="139" y="42"/>
                    </a:lnTo>
                    <a:lnTo>
                      <a:pt x="138" y="43"/>
                    </a:lnTo>
                    <a:lnTo>
                      <a:pt x="138" y="44"/>
                    </a:lnTo>
                    <a:lnTo>
                      <a:pt x="137" y="44"/>
                    </a:lnTo>
                    <a:lnTo>
                      <a:pt x="137" y="45"/>
                    </a:lnTo>
                    <a:lnTo>
                      <a:pt x="136" y="46"/>
                    </a:lnTo>
                    <a:lnTo>
                      <a:pt x="135" y="46"/>
                    </a:lnTo>
                    <a:lnTo>
                      <a:pt x="135" y="47"/>
                    </a:lnTo>
                    <a:lnTo>
                      <a:pt x="134" y="47"/>
                    </a:lnTo>
                    <a:lnTo>
                      <a:pt x="132" y="48"/>
                    </a:lnTo>
                    <a:lnTo>
                      <a:pt x="131" y="49"/>
                    </a:lnTo>
                    <a:lnTo>
                      <a:pt x="130" y="50"/>
                    </a:lnTo>
                    <a:lnTo>
                      <a:pt x="128" y="51"/>
                    </a:lnTo>
                    <a:lnTo>
                      <a:pt x="128" y="52"/>
                    </a:lnTo>
                    <a:lnTo>
                      <a:pt x="126" y="54"/>
                    </a:lnTo>
                    <a:lnTo>
                      <a:pt x="124" y="56"/>
                    </a:lnTo>
                    <a:lnTo>
                      <a:pt x="124" y="56"/>
                    </a:lnTo>
                    <a:lnTo>
                      <a:pt x="123" y="56"/>
                    </a:lnTo>
                    <a:lnTo>
                      <a:pt x="123" y="56"/>
                    </a:lnTo>
                    <a:lnTo>
                      <a:pt x="123" y="56"/>
                    </a:lnTo>
                    <a:lnTo>
                      <a:pt x="123" y="56"/>
                    </a:lnTo>
                    <a:lnTo>
                      <a:pt x="123" y="56"/>
                    </a:lnTo>
                    <a:lnTo>
                      <a:pt x="123" y="56"/>
                    </a:lnTo>
                    <a:lnTo>
                      <a:pt x="122" y="57"/>
                    </a:lnTo>
                    <a:lnTo>
                      <a:pt x="122" y="57"/>
                    </a:lnTo>
                    <a:lnTo>
                      <a:pt x="121" y="57"/>
                    </a:lnTo>
                    <a:lnTo>
                      <a:pt x="121" y="58"/>
                    </a:lnTo>
                    <a:lnTo>
                      <a:pt x="121" y="58"/>
                    </a:lnTo>
                    <a:lnTo>
                      <a:pt x="120" y="59"/>
                    </a:lnTo>
                    <a:lnTo>
                      <a:pt x="120" y="59"/>
                    </a:lnTo>
                    <a:lnTo>
                      <a:pt x="119" y="60"/>
                    </a:lnTo>
                    <a:lnTo>
                      <a:pt x="119" y="60"/>
                    </a:lnTo>
                    <a:lnTo>
                      <a:pt x="119" y="61"/>
                    </a:lnTo>
                    <a:lnTo>
                      <a:pt x="118" y="62"/>
                    </a:lnTo>
                    <a:lnTo>
                      <a:pt x="118" y="63"/>
                    </a:lnTo>
                    <a:lnTo>
                      <a:pt x="117" y="63"/>
                    </a:lnTo>
                    <a:lnTo>
                      <a:pt x="116" y="64"/>
                    </a:lnTo>
                    <a:lnTo>
                      <a:pt x="115" y="66"/>
                    </a:lnTo>
                    <a:lnTo>
                      <a:pt x="113" y="66"/>
                    </a:lnTo>
                    <a:lnTo>
                      <a:pt x="112" y="68"/>
                    </a:lnTo>
                    <a:lnTo>
                      <a:pt x="110" y="70"/>
                    </a:lnTo>
                    <a:lnTo>
                      <a:pt x="109" y="72"/>
                    </a:lnTo>
                    <a:lnTo>
                      <a:pt x="108" y="74"/>
                    </a:lnTo>
                    <a:lnTo>
                      <a:pt x="106" y="75"/>
                    </a:lnTo>
                    <a:lnTo>
                      <a:pt x="105" y="76"/>
                    </a:lnTo>
                    <a:lnTo>
                      <a:pt x="103" y="79"/>
                    </a:lnTo>
                    <a:lnTo>
                      <a:pt x="100" y="83"/>
                    </a:lnTo>
                    <a:lnTo>
                      <a:pt x="97" y="86"/>
                    </a:lnTo>
                    <a:lnTo>
                      <a:pt x="93" y="91"/>
                    </a:lnTo>
                    <a:lnTo>
                      <a:pt x="92" y="92"/>
                    </a:lnTo>
                    <a:lnTo>
                      <a:pt x="91" y="93"/>
                    </a:lnTo>
                    <a:lnTo>
                      <a:pt x="90" y="95"/>
                    </a:lnTo>
                    <a:lnTo>
                      <a:pt x="88" y="97"/>
                    </a:lnTo>
                    <a:lnTo>
                      <a:pt x="86" y="99"/>
                    </a:lnTo>
                    <a:lnTo>
                      <a:pt x="84" y="101"/>
                    </a:lnTo>
                    <a:lnTo>
                      <a:pt x="82" y="104"/>
                    </a:lnTo>
                    <a:lnTo>
                      <a:pt x="81" y="105"/>
                    </a:lnTo>
                    <a:lnTo>
                      <a:pt x="79" y="107"/>
                    </a:lnTo>
                    <a:lnTo>
                      <a:pt x="77" y="109"/>
                    </a:lnTo>
                    <a:lnTo>
                      <a:pt x="75" y="112"/>
                    </a:lnTo>
                    <a:lnTo>
                      <a:pt x="73" y="114"/>
                    </a:lnTo>
                    <a:lnTo>
                      <a:pt x="72" y="114"/>
                    </a:lnTo>
                    <a:lnTo>
                      <a:pt x="71" y="115"/>
                    </a:lnTo>
                    <a:lnTo>
                      <a:pt x="71" y="116"/>
                    </a:lnTo>
                    <a:lnTo>
                      <a:pt x="70" y="117"/>
                    </a:lnTo>
                    <a:lnTo>
                      <a:pt x="69" y="119"/>
                    </a:lnTo>
                    <a:lnTo>
                      <a:pt x="68" y="120"/>
                    </a:lnTo>
                    <a:lnTo>
                      <a:pt x="67" y="121"/>
                    </a:lnTo>
                    <a:lnTo>
                      <a:pt x="66" y="122"/>
                    </a:lnTo>
                    <a:lnTo>
                      <a:pt x="65" y="123"/>
                    </a:lnTo>
                    <a:lnTo>
                      <a:pt x="64" y="123"/>
                    </a:lnTo>
                    <a:lnTo>
                      <a:pt x="63" y="124"/>
                    </a:lnTo>
                    <a:lnTo>
                      <a:pt x="62" y="125"/>
                    </a:lnTo>
                    <a:lnTo>
                      <a:pt x="62" y="125"/>
                    </a:lnTo>
                    <a:lnTo>
                      <a:pt x="62" y="126"/>
                    </a:lnTo>
                    <a:lnTo>
                      <a:pt x="61" y="127"/>
                    </a:lnTo>
                    <a:lnTo>
                      <a:pt x="60" y="128"/>
                    </a:lnTo>
                    <a:lnTo>
                      <a:pt x="59" y="129"/>
                    </a:lnTo>
                    <a:lnTo>
                      <a:pt x="58" y="130"/>
                    </a:lnTo>
                    <a:lnTo>
                      <a:pt x="57" y="131"/>
                    </a:lnTo>
                    <a:lnTo>
                      <a:pt x="56" y="132"/>
                    </a:lnTo>
                    <a:lnTo>
                      <a:pt x="55" y="133"/>
                    </a:lnTo>
                    <a:lnTo>
                      <a:pt x="54" y="133"/>
                    </a:lnTo>
                    <a:lnTo>
                      <a:pt x="53" y="134"/>
                    </a:lnTo>
                    <a:lnTo>
                      <a:pt x="52" y="135"/>
                    </a:lnTo>
                    <a:lnTo>
                      <a:pt x="52" y="135"/>
                    </a:lnTo>
                    <a:lnTo>
                      <a:pt x="52" y="136"/>
                    </a:lnTo>
                    <a:lnTo>
                      <a:pt x="51" y="137"/>
                    </a:lnTo>
                    <a:lnTo>
                      <a:pt x="50" y="138"/>
                    </a:lnTo>
                    <a:lnTo>
                      <a:pt x="49" y="139"/>
                    </a:lnTo>
                    <a:lnTo>
                      <a:pt x="48" y="140"/>
                    </a:lnTo>
                    <a:lnTo>
                      <a:pt x="47" y="140"/>
                    </a:lnTo>
                    <a:lnTo>
                      <a:pt x="46" y="141"/>
                    </a:lnTo>
                    <a:lnTo>
                      <a:pt x="45" y="142"/>
                    </a:lnTo>
                    <a:lnTo>
                      <a:pt x="44" y="143"/>
                    </a:lnTo>
                    <a:lnTo>
                      <a:pt x="43" y="143"/>
                    </a:lnTo>
                    <a:lnTo>
                      <a:pt x="42" y="143"/>
                    </a:lnTo>
                    <a:lnTo>
                      <a:pt x="42" y="144"/>
                    </a:lnTo>
                    <a:lnTo>
                      <a:pt x="42" y="144"/>
                    </a:lnTo>
                    <a:lnTo>
                      <a:pt x="42" y="144"/>
                    </a:lnTo>
                    <a:lnTo>
                      <a:pt x="41" y="145"/>
                    </a:lnTo>
                    <a:lnTo>
                      <a:pt x="41" y="145"/>
                    </a:lnTo>
                    <a:lnTo>
                      <a:pt x="40" y="145"/>
                    </a:lnTo>
                    <a:lnTo>
                      <a:pt x="40" y="146"/>
                    </a:lnTo>
                    <a:lnTo>
                      <a:pt x="39" y="146"/>
                    </a:lnTo>
                    <a:lnTo>
                      <a:pt x="39" y="146"/>
                    </a:lnTo>
                    <a:lnTo>
                      <a:pt x="38" y="147"/>
                    </a:lnTo>
                    <a:lnTo>
                      <a:pt x="38" y="147"/>
                    </a:lnTo>
                    <a:lnTo>
                      <a:pt x="37" y="147"/>
                    </a:lnTo>
                    <a:lnTo>
                      <a:pt x="37" y="148"/>
                    </a:lnTo>
                    <a:lnTo>
                      <a:pt x="36" y="148"/>
                    </a:lnTo>
                    <a:lnTo>
                      <a:pt x="36" y="148"/>
                    </a:lnTo>
                    <a:lnTo>
                      <a:pt x="35" y="148"/>
                    </a:lnTo>
                    <a:lnTo>
                      <a:pt x="35" y="149"/>
                    </a:lnTo>
                    <a:lnTo>
                      <a:pt x="34" y="149"/>
                    </a:lnTo>
                    <a:lnTo>
                      <a:pt x="34" y="149"/>
                    </a:lnTo>
                    <a:lnTo>
                      <a:pt x="33" y="149"/>
                    </a:lnTo>
                    <a:lnTo>
                      <a:pt x="33" y="150"/>
                    </a:lnTo>
                    <a:lnTo>
                      <a:pt x="33" y="150"/>
                    </a:lnTo>
                    <a:lnTo>
                      <a:pt x="33" y="150"/>
                    </a:lnTo>
                    <a:lnTo>
                      <a:pt x="33" y="150"/>
                    </a:lnTo>
                    <a:lnTo>
                      <a:pt x="32" y="150"/>
                    </a:lnTo>
                    <a:lnTo>
                      <a:pt x="32" y="151"/>
                    </a:lnTo>
                    <a:lnTo>
                      <a:pt x="31" y="151"/>
                    </a:lnTo>
                    <a:lnTo>
                      <a:pt x="30" y="151"/>
                    </a:lnTo>
                    <a:lnTo>
                      <a:pt x="30" y="151"/>
                    </a:lnTo>
                    <a:lnTo>
                      <a:pt x="29" y="151"/>
                    </a:lnTo>
                    <a:lnTo>
                      <a:pt x="28" y="152"/>
                    </a:lnTo>
                    <a:lnTo>
                      <a:pt x="28" y="152"/>
                    </a:lnTo>
                    <a:lnTo>
                      <a:pt x="27" y="152"/>
                    </a:lnTo>
                    <a:lnTo>
                      <a:pt x="26" y="152"/>
                    </a:lnTo>
                    <a:lnTo>
                      <a:pt x="26" y="152"/>
                    </a:lnTo>
                    <a:lnTo>
                      <a:pt x="25" y="152"/>
                    </a:lnTo>
                    <a:lnTo>
                      <a:pt x="24" y="152"/>
                    </a:lnTo>
                    <a:lnTo>
                      <a:pt x="23" y="152"/>
                    </a:lnTo>
                    <a:lnTo>
                      <a:pt x="23" y="152"/>
                    </a:lnTo>
                    <a:lnTo>
                      <a:pt x="23" y="152"/>
                    </a:lnTo>
                    <a:lnTo>
                      <a:pt x="22" y="152"/>
                    </a:lnTo>
                    <a:lnTo>
                      <a:pt x="21" y="152"/>
                    </a:lnTo>
                    <a:lnTo>
                      <a:pt x="20" y="152"/>
                    </a:lnTo>
                    <a:lnTo>
                      <a:pt x="19" y="152"/>
                    </a:lnTo>
                    <a:lnTo>
                      <a:pt x="18" y="152"/>
                    </a:lnTo>
                    <a:lnTo>
                      <a:pt x="17" y="152"/>
                    </a:lnTo>
                    <a:lnTo>
                      <a:pt x="16" y="151"/>
                    </a:lnTo>
                    <a:lnTo>
                      <a:pt x="15" y="151"/>
                    </a:lnTo>
                    <a:lnTo>
                      <a:pt x="14" y="151"/>
                    </a:lnTo>
                    <a:lnTo>
                      <a:pt x="14" y="150"/>
                    </a:lnTo>
                    <a:lnTo>
                      <a:pt x="13" y="150"/>
                    </a:lnTo>
                    <a:lnTo>
                      <a:pt x="12" y="149"/>
                    </a:lnTo>
                    <a:lnTo>
                      <a:pt x="11" y="149"/>
                    </a:lnTo>
                    <a:lnTo>
                      <a:pt x="10" y="148"/>
                    </a:lnTo>
                    <a:lnTo>
                      <a:pt x="10" y="147"/>
                    </a:lnTo>
                    <a:lnTo>
                      <a:pt x="9" y="147"/>
                    </a:lnTo>
                    <a:lnTo>
                      <a:pt x="8" y="146"/>
                    </a:lnTo>
                    <a:lnTo>
                      <a:pt x="8" y="146"/>
                    </a:lnTo>
                    <a:lnTo>
                      <a:pt x="7" y="145"/>
                    </a:lnTo>
                    <a:lnTo>
                      <a:pt x="6" y="144"/>
                    </a:lnTo>
                    <a:lnTo>
                      <a:pt x="6" y="144"/>
                    </a:lnTo>
                    <a:lnTo>
                      <a:pt x="5" y="143"/>
                    </a:lnTo>
                    <a:lnTo>
                      <a:pt x="5" y="143"/>
                    </a:lnTo>
                    <a:lnTo>
                      <a:pt x="4" y="143"/>
                    </a:lnTo>
                    <a:lnTo>
                      <a:pt x="4" y="142"/>
                    </a:lnTo>
                    <a:lnTo>
                      <a:pt x="4" y="141"/>
                    </a:lnTo>
                    <a:lnTo>
                      <a:pt x="4" y="140"/>
                    </a:lnTo>
                    <a:lnTo>
                      <a:pt x="4" y="140"/>
                    </a:lnTo>
                    <a:lnTo>
                      <a:pt x="3" y="139"/>
                    </a:lnTo>
                    <a:lnTo>
                      <a:pt x="3" y="138"/>
                    </a:lnTo>
                    <a:lnTo>
                      <a:pt x="3" y="137"/>
                    </a:lnTo>
                    <a:lnTo>
                      <a:pt x="2" y="137"/>
                    </a:lnTo>
                    <a:lnTo>
                      <a:pt x="2" y="136"/>
                    </a:lnTo>
                    <a:lnTo>
                      <a:pt x="2" y="135"/>
                    </a:lnTo>
                    <a:lnTo>
                      <a:pt x="2" y="134"/>
                    </a:lnTo>
                    <a:lnTo>
                      <a:pt x="1" y="134"/>
                    </a:lnTo>
                    <a:lnTo>
                      <a:pt x="1" y="133"/>
                    </a:lnTo>
                    <a:lnTo>
                      <a:pt x="1" y="133"/>
                    </a:lnTo>
                    <a:lnTo>
                      <a:pt x="1" y="132"/>
                    </a:lnTo>
                    <a:lnTo>
                      <a:pt x="1" y="132"/>
                    </a:lnTo>
                    <a:lnTo>
                      <a:pt x="1" y="131"/>
                    </a:lnTo>
                    <a:lnTo>
                      <a:pt x="1" y="130"/>
                    </a:lnTo>
                    <a:lnTo>
                      <a:pt x="1" y="130"/>
                    </a:lnTo>
                    <a:lnTo>
                      <a:pt x="1" y="129"/>
                    </a:lnTo>
                    <a:lnTo>
                      <a:pt x="0" y="128"/>
                    </a:lnTo>
                    <a:lnTo>
                      <a:pt x="0" y="127"/>
                    </a:lnTo>
                    <a:lnTo>
                      <a:pt x="0" y="127"/>
                    </a:lnTo>
                    <a:lnTo>
                      <a:pt x="0" y="127"/>
                    </a:lnTo>
                    <a:lnTo>
                      <a:pt x="0" y="126"/>
                    </a:lnTo>
                    <a:lnTo>
                      <a:pt x="0" y="125"/>
                    </a:lnTo>
                    <a:lnTo>
                      <a:pt x="0" y="125"/>
                    </a:lnTo>
                    <a:lnTo>
                      <a:pt x="0" y="124"/>
                    </a:lnTo>
                    <a:lnTo>
                      <a:pt x="1" y="123"/>
                    </a:lnTo>
                    <a:lnTo>
                      <a:pt x="1" y="123"/>
                    </a:lnTo>
                    <a:lnTo>
                      <a:pt x="1" y="123"/>
                    </a:lnTo>
                    <a:lnTo>
                      <a:pt x="1" y="122"/>
                    </a:lnTo>
                    <a:lnTo>
                      <a:pt x="1" y="122"/>
                    </a:lnTo>
                    <a:lnTo>
                      <a:pt x="1" y="121"/>
                    </a:lnTo>
                    <a:lnTo>
                      <a:pt x="1" y="120"/>
                    </a:lnTo>
                    <a:lnTo>
                      <a:pt x="1" y="120"/>
                    </a:lnTo>
                    <a:lnTo>
                      <a:pt x="1" y="119"/>
                    </a:lnTo>
                    <a:lnTo>
                      <a:pt x="1" y="119"/>
                    </a:lnTo>
                    <a:lnTo>
                      <a:pt x="1" y="118"/>
                    </a:lnTo>
                    <a:lnTo>
                      <a:pt x="2" y="117"/>
                    </a:lnTo>
                    <a:lnTo>
                      <a:pt x="2" y="117"/>
                    </a:lnTo>
                    <a:lnTo>
                      <a:pt x="2" y="116"/>
                    </a:lnTo>
                    <a:lnTo>
                      <a:pt x="2" y="115"/>
                    </a:lnTo>
                    <a:lnTo>
                      <a:pt x="2" y="115"/>
                    </a:lnTo>
                    <a:lnTo>
                      <a:pt x="2" y="114"/>
                    </a:lnTo>
                    <a:lnTo>
                      <a:pt x="3" y="114"/>
                    </a:lnTo>
                    <a:lnTo>
                      <a:pt x="3" y="114"/>
                    </a:lnTo>
                    <a:lnTo>
                      <a:pt x="3" y="113"/>
                    </a:lnTo>
                    <a:lnTo>
                      <a:pt x="3" y="113"/>
                    </a:lnTo>
                    <a:lnTo>
                      <a:pt x="3" y="112"/>
                    </a:lnTo>
                    <a:lnTo>
                      <a:pt x="3" y="111"/>
                    </a:lnTo>
                    <a:lnTo>
                      <a:pt x="4" y="111"/>
                    </a:lnTo>
                    <a:lnTo>
                      <a:pt x="4" y="110"/>
                    </a:lnTo>
                    <a:lnTo>
                      <a:pt x="4" y="110"/>
                    </a:lnTo>
                    <a:lnTo>
                      <a:pt x="4" y="109"/>
                    </a:lnTo>
                    <a:lnTo>
                      <a:pt x="4" y="108"/>
                    </a:lnTo>
                    <a:lnTo>
                      <a:pt x="4" y="108"/>
                    </a:lnTo>
                    <a:lnTo>
                      <a:pt x="4" y="107"/>
                    </a:lnTo>
                    <a:lnTo>
                      <a:pt x="4" y="107"/>
                    </a:lnTo>
                    <a:lnTo>
                      <a:pt x="4" y="106"/>
                    </a:lnTo>
                    <a:lnTo>
                      <a:pt x="5" y="105"/>
                    </a:lnTo>
                    <a:lnTo>
                      <a:pt x="5" y="105"/>
                    </a:lnTo>
                    <a:lnTo>
                      <a:pt x="5" y="104"/>
                    </a:lnTo>
                    <a:lnTo>
                      <a:pt x="5" y="104"/>
                    </a:lnTo>
                    <a:lnTo>
                      <a:pt x="6" y="104"/>
                    </a:lnTo>
                    <a:lnTo>
                      <a:pt x="6" y="103"/>
                    </a:lnTo>
                    <a:lnTo>
                      <a:pt x="6" y="103"/>
                    </a:lnTo>
                    <a:lnTo>
                      <a:pt x="7" y="102"/>
                    </a:lnTo>
                    <a:lnTo>
                      <a:pt x="7" y="101"/>
                    </a:lnTo>
                    <a:lnTo>
                      <a:pt x="7" y="101"/>
                    </a:lnTo>
                    <a:lnTo>
                      <a:pt x="7" y="100"/>
                    </a:lnTo>
                    <a:lnTo>
                      <a:pt x="8" y="99"/>
                    </a:lnTo>
                    <a:lnTo>
                      <a:pt x="9" y="98"/>
                    </a:lnTo>
                    <a:lnTo>
                      <a:pt x="9" y="97"/>
                    </a:lnTo>
                    <a:lnTo>
                      <a:pt x="9" y="96"/>
                    </a:lnTo>
                    <a:lnTo>
                      <a:pt x="10" y="95"/>
                    </a:lnTo>
                    <a:lnTo>
                      <a:pt x="11" y="95"/>
                    </a:lnTo>
                    <a:lnTo>
                      <a:pt x="11" y="94"/>
                    </a:lnTo>
                    <a:lnTo>
                      <a:pt x="12" y="93"/>
                    </a:lnTo>
                    <a:lnTo>
                      <a:pt x="13" y="91"/>
                    </a:lnTo>
                    <a:lnTo>
                      <a:pt x="13" y="90"/>
                    </a:lnTo>
                    <a:lnTo>
                      <a:pt x="14" y="89"/>
                    </a:lnTo>
                    <a:lnTo>
                      <a:pt x="14" y="88"/>
                    </a:lnTo>
                    <a:lnTo>
                      <a:pt x="15" y="86"/>
                    </a:lnTo>
                    <a:lnTo>
                      <a:pt x="15" y="85"/>
                    </a:lnTo>
                    <a:lnTo>
                      <a:pt x="16" y="85"/>
                    </a:lnTo>
                    <a:lnTo>
                      <a:pt x="17" y="84"/>
                    </a:lnTo>
                    <a:lnTo>
                      <a:pt x="18" y="82"/>
                    </a:lnTo>
                    <a:lnTo>
                      <a:pt x="18" y="81"/>
                    </a:lnTo>
                    <a:lnTo>
                      <a:pt x="19" y="80"/>
                    </a:lnTo>
                    <a:lnTo>
                      <a:pt x="20" y="79"/>
                    </a:lnTo>
                    <a:lnTo>
                      <a:pt x="21" y="77"/>
                    </a:lnTo>
                    <a:lnTo>
                      <a:pt x="22" y="76"/>
                    </a:lnTo>
                    <a:lnTo>
                      <a:pt x="23" y="75"/>
                    </a:lnTo>
                    <a:lnTo>
                      <a:pt x="23" y="75"/>
                    </a:lnTo>
                    <a:lnTo>
                      <a:pt x="23" y="74"/>
                    </a:lnTo>
                    <a:lnTo>
                      <a:pt x="24" y="72"/>
                    </a:lnTo>
                    <a:lnTo>
                      <a:pt x="25" y="71"/>
                    </a:lnTo>
                    <a:lnTo>
                      <a:pt x="26" y="70"/>
                    </a:lnTo>
                    <a:lnTo>
                      <a:pt x="27" y="69"/>
                    </a:lnTo>
                    <a:lnTo>
                      <a:pt x="28" y="67"/>
                    </a:lnTo>
                    <a:lnTo>
                      <a:pt x="29" y="66"/>
                    </a:lnTo>
                    <a:lnTo>
                      <a:pt x="30" y="66"/>
                    </a:lnTo>
                    <a:lnTo>
                      <a:pt x="30" y="65"/>
                    </a:lnTo>
                    <a:lnTo>
                      <a:pt x="31" y="64"/>
                    </a:lnTo>
                    <a:lnTo>
                      <a:pt x="31" y="64"/>
                    </a:lnTo>
                    <a:lnTo>
                      <a:pt x="32" y="63"/>
                    </a:lnTo>
                    <a:lnTo>
                      <a:pt x="33" y="61"/>
                    </a:lnTo>
                    <a:lnTo>
                      <a:pt x="33" y="60"/>
                    </a:lnTo>
                    <a:lnTo>
                      <a:pt x="34" y="59"/>
                    </a:lnTo>
                    <a:lnTo>
                      <a:pt x="35" y="58"/>
                    </a:lnTo>
                    <a:lnTo>
                      <a:pt x="36" y="57"/>
                    </a:lnTo>
                    <a:lnTo>
                      <a:pt x="37" y="56"/>
                    </a:lnTo>
                    <a:lnTo>
                      <a:pt x="38" y="56"/>
                    </a:lnTo>
                    <a:lnTo>
                      <a:pt x="39" y="55"/>
                    </a:lnTo>
                    <a:lnTo>
                      <a:pt x="40" y="53"/>
                    </a:lnTo>
                    <a:lnTo>
                      <a:pt x="41" y="52"/>
                    </a:lnTo>
                    <a:lnTo>
                      <a:pt x="42" y="51"/>
                    </a:lnTo>
                    <a:lnTo>
                      <a:pt x="42" y="50"/>
                    </a:lnTo>
                    <a:lnTo>
                      <a:pt x="43" y="49"/>
                    </a:lnTo>
                    <a:lnTo>
                      <a:pt x="44" y="48"/>
                    </a:lnTo>
                    <a:lnTo>
                      <a:pt x="44" y="47"/>
                    </a:lnTo>
                    <a:lnTo>
                      <a:pt x="45" y="47"/>
                    </a:lnTo>
                    <a:lnTo>
                      <a:pt x="46" y="46"/>
                    </a:lnTo>
                    <a:lnTo>
                      <a:pt x="47" y="45"/>
                    </a:lnTo>
                    <a:lnTo>
                      <a:pt x="48" y="44"/>
                    </a:lnTo>
                    <a:lnTo>
                      <a:pt x="49" y="43"/>
                    </a:lnTo>
                    <a:lnTo>
                      <a:pt x="50" y="42"/>
                    </a:lnTo>
                    <a:lnTo>
                      <a:pt x="51" y="41"/>
                    </a:lnTo>
                    <a:lnTo>
                      <a:pt x="52" y="40"/>
                    </a:lnTo>
                    <a:lnTo>
                      <a:pt x="52" y="39"/>
                    </a:lnTo>
                    <a:lnTo>
                      <a:pt x="53" y="38"/>
                    </a:lnTo>
                    <a:lnTo>
                      <a:pt x="54" y="38"/>
                    </a:lnTo>
                    <a:lnTo>
                      <a:pt x="54" y="37"/>
                    </a:lnTo>
                    <a:lnTo>
                      <a:pt x="55" y="37"/>
                    </a:lnTo>
                    <a:lnTo>
                      <a:pt x="56" y="36"/>
                    </a:lnTo>
                    <a:lnTo>
                      <a:pt x="57" y="35"/>
                    </a:lnTo>
                    <a:lnTo>
                      <a:pt x="58" y="34"/>
                    </a:lnTo>
                    <a:lnTo>
                      <a:pt x="59" y="33"/>
                    </a:lnTo>
                    <a:lnTo>
                      <a:pt x="60" y="33"/>
                    </a:lnTo>
                    <a:lnTo>
                      <a:pt x="60" y="32"/>
                    </a:lnTo>
                    <a:lnTo>
                      <a:pt x="61" y="31"/>
                    </a:lnTo>
                    <a:lnTo>
                      <a:pt x="62" y="30"/>
                    </a:lnTo>
                    <a:lnTo>
                      <a:pt x="62" y="30"/>
                    </a:lnTo>
                    <a:lnTo>
                      <a:pt x="63" y="29"/>
                    </a:lnTo>
                    <a:lnTo>
                      <a:pt x="63" y="28"/>
                    </a:lnTo>
                    <a:lnTo>
                      <a:pt x="64" y="28"/>
                    </a:lnTo>
                    <a:lnTo>
                      <a:pt x="65" y="27"/>
                    </a:lnTo>
                    <a:lnTo>
                      <a:pt x="66" y="27"/>
                    </a:lnTo>
                    <a:lnTo>
                      <a:pt x="66" y="27"/>
                    </a:lnTo>
                    <a:lnTo>
                      <a:pt x="67" y="27"/>
                    </a:lnTo>
                    <a:lnTo>
                      <a:pt x="67" y="26"/>
                    </a:lnTo>
                    <a:lnTo>
                      <a:pt x="68" y="26"/>
                    </a:lnTo>
                    <a:lnTo>
                      <a:pt x="69" y="25"/>
                    </a:lnTo>
                    <a:lnTo>
                      <a:pt x="70" y="25"/>
                    </a:lnTo>
                    <a:lnTo>
                      <a:pt x="70" y="24"/>
                    </a:lnTo>
                    <a:lnTo>
                      <a:pt x="71" y="24"/>
                    </a:lnTo>
                    <a:lnTo>
                      <a:pt x="71" y="23"/>
                    </a:lnTo>
                    <a:lnTo>
                      <a:pt x="71" y="23"/>
                    </a:lnTo>
                    <a:lnTo>
                      <a:pt x="71" y="23"/>
                    </a:lnTo>
                    <a:lnTo>
                      <a:pt x="72" y="23"/>
                    </a:lnTo>
                    <a:lnTo>
                      <a:pt x="72" y="22"/>
                    </a:lnTo>
                    <a:lnTo>
                      <a:pt x="73" y="22"/>
                    </a:lnTo>
                    <a:lnTo>
                      <a:pt x="73" y="22"/>
                    </a:lnTo>
                    <a:lnTo>
                      <a:pt x="73" y="22"/>
                    </a:lnTo>
                    <a:lnTo>
                      <a:pt x="74" y="22"/>
                    </a:lnTo>
                    <a:lnTo>
                      <a:pt x="74" y="21"/>
                    </a:lnTo>
                    <a:lnTo>
                      <a:pt x="76" y="21"/>
                    </a:lnTo>
                    <a:lnTo>
                      <a:pt x="77" y="20"/>
                    </a:lnTo>
                    <a:lnTo>
                      <a:pt x="78" y="19"/>
                    </a:lnTo>
                    <a:lnTo>
                      <a:pt x="80" y="19"/>
                    </a:lnTo>
                    <a:lnTo>
                      <a:pt x="81" y="18"/>
                    </a:lnTo>
                    <a:lnTo>
                      <a:pt x="81" y="18"/>
                    </a:lnTo>
                    <a:lnTo>
                      <a:pt x="83" y="18"/>
                    </a:lnTo>
                    <a:lnTo>
                      <a:pt x="84" y="17"/>
                    </a:lnTo>
                    <a:lnTo>
                      <a:pt x="85" y="17"/>
                    </a:lnTo>
                    <a:lnTo>
                      <a:pt x="87" y="16"/>
                    </a:lnTo>
                    <a:lnTo>
                      <a:pt x="88" y="16"/>
                    </a:lnTo>
                    <a:lnTo>
                      <a:pt x="89" y="16"/>
                    </a:lnTo>
                    <a:lnTo>
                      <a:pt x="90" y="15"/>
                    </a:lnTo>
                    <a:lnTo>
                      <a:pt x="90" y="15"/>
                    </a:lnTo>
                    <a:lnTo>
                      <a:pt x="91" y="14"/>
                    </a:lnTo>
                    <a:lnTo>
                      <a:pt x="93" y="14"/>
                    </a:lnTo>
                    <a:lnTo>
                      <a:pt x="94" y="13"/>
                    </a:lnTo>
                    <a:lnTo>
                      <a:pt x="97" y="12"/>
                    </a:lnTo>
                    <a:lnTo>
                      <a:pt x="99" y="11"/>
                    </a:lnTo>
                    <a:lnTo>
                      <a:pt x="104" y="9"/>
                    </a:lnTo>
                    <a:lnTo>
                      <a:pt x="106" y="8"/>
                    </a:lnTo>
                    <a:lnTo>
                      <a:pt x="109" y="8"/>
                    </a:lnTo>
                    <a:lnTo>
                      <a:pt x="109" y="7"/>
                    </a:lnTo>
                    <a:lnTo>
                      <a:pt x="111" y="7"/>
                    </a:lnTo>
                    <a:lnTo>
                      <a:pt x="112" y="6"/>
                    </a:lnTo>
                    <a:lnTo>
                      <a:pt x="113" y="6"/>
                    </a:lnTo>
                    <a:lnTo>
                      <a:pt x="114" y="5"/>
                    </a:lnTo>
                    <a:lnTo>
                      <a:pt x="114" y="5"/>
                    </a:lnTo>
                    <a:lnTo>
                      <a:pt x="115" y="5"/>
                    </a:lnTo>
                    <a:lnTo>
                      <a:pt x="116" y="5"/>
                    </a:lnTo>
                    <a:lnTo>
                      <a:pt x="116" y="4"/>
                    </a:lnTo>
                    <a:lnTo>
                      <a:pt x="117" y="4"/>
                    </a:lnTo>
                    <a:lnTo>
                      <a:pt x="117" y="4"/>
                    </a:lnTo>
                    <a:lnTo>
                      <a:pt x="118" y="4"/>
                    </a:lnTo>
                    <a:lnTo>
                      <a:pt x="119" y="3"/>
                    </a:lnTo>
                    <a:lnTo>
                      <a:pt x="119" y="3"/>
                    </a:lnTo>
                    <a:lnTo>
                      <a:pt x="121" y="3"/>
                    </a:lnTo>
                    <a:lnTo>
                      <a:pt x="122" y="2"/>
                    </a:lnTo>
                    <a:lnTo>
                      <a:pt x="123" y="2"/>
                    </a:lnTo>
                    <a:lnTo>
                      <a:pt x="124" y="2"/>
                    </a:lnTo>
                    <a:lnTo>
                      <a:pt x="124" y="1"/>
                    </a:lnTo>
                    <a:lnTo>
                      <a:pt x="125" y="1"/>
                    </a:lnTo>
                    <a:lnTo>
                      <a:pt x="125" y="1"/>
                    </a:lnTo>
                    <a:lnTo>
                      <a:pt x="125" y="1"/>
                    </a:lnTo>
                    <a:lnTo>
                      <a:pt x="125" y="1"/>
                    </a:lnTo>
                    <a:lnTo>
                      <a:pt x="125" y="1"/>
                    </a:lnTo>
                    <a:lnTo>
                      <a:pt x="125" y="1"/>
                    </a:lnTo>
                    <a:lnTo>
                      <a:pt x="125" y="1"/>
                    </a:lnTo>
                    <a:lnTo>
                      <a:pt x="125" y="1"/>
                    </a:lnTo>
                    <a:lnTo>
                      <a:pt x="125" y="1"/>
                    </a:lnTo>
                    <a:close/>
                    <a:moveTo>
                      <a:pt x="32" y="126"/>
                    </a:move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close/>
                    <a:moveTo>
                      <a:pt x="32" y="126"/>
                    </a:move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close/>
                    <a:moveTo>
                      <a:pt x="32" y="126"/>
                    </a:move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close/>
                    <a:moveTo>
                      <a:pt x="32" y="126"/>
                    </a:move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lnTo>
                      <a:pt x="32" y="126"/>
                    </a:lnTo>
                    <a:close/>
                    <a:moveTo>
                      <a:pt x="121" y="4"/>
                    </a:moveTo>
                    <a:lnTo>
                      <a:pt x="120" y="6"/>
                    </a:lnTo>
                    <a:lnTo>
                      <a:pt x="119" y="8"/>
                    </a:lnTo>
                    <a:lnTo>
                      <a:pt x="119" y="9"/>
                    </a:lnTo>
                    <a:lnTo>
                      <a:pt x="121" y="4"/>
                    </a:lnTo>
                    <a:lnTo>
                      <a:pt x="121" y="4"/>
                    </a:lnTo>
                    <a:lnTo>
                      <a:pt x="121" y="4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137">
                <a:extLst>
                  <a:ext uri="{FF2B5EF4-FFF2-40B4-BE49-F238E27FC236}">
                    <a16:creationId xmlns:a16="http://schemas.microsoft.com/office/drawing/2014/main" id="{09E061CD-0BDA-A769-ED3E-B1C2EDC803C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270125" y="8828089"/>
                <a:ext cx="269875" cy="287338"/>
              </a:xfrm>
              <a:custGeom>
                <a:avLst/>
                <a:gdLst>
                  <a:gd name="T0" fmla="*/ 40 w 170"/>
                  <a:gd name="T1" fmla="*/ 2 h 181"/>
                  <a:gd name="T2" fmla="*/ 50 w 170"/>
                  <a:gd name="T3" fmla="*/ 7 h 181"/>
                  <a:gd name="T4" fmla="*/ 58 w 170"/>
                  <a:gd name="T5" fmla="*/ 14 h 181"/>
                  <a:gd name="T6" fmla="*/ 73 w 170"/>
                  <a:gd name="T7" fmla="*/ 29 h 181"/>
                  <a:gd name="T8" fmla="*/ 103 w 170"/>
                  <a:gd name="T9" fmla="*/ 60 h 181"/>
                  <a:gd name="T10" fmla="*/ 124 w 170"/>
                  <a:gd name="T11" fmla="*/ 83 h 181"/>
                  <a:gd name="T12" fmla="*/ 136 w 170"/>
                  <a:gd name="T13" fmla="*/ 98 h 181"/>
                  <a:gd name="T14" fmla="*/ 145 w 170"/>
                  <a:gd name="T15" fmla="*/ 112 h 181"/>
                  <a:gd name="T16" fmla="*/ 152 w 170"/>
                  <a:gd name="T17" fmla="*/ 123 h 181"/>
                  <a:gd name="T18" fmla="*/ 158 w 170"/>
                  <a:gd name="T19" fmla="*/ 142 h 181"/>
                  <a:gd name="T20" fmla="*/ 164 w 170"/>
                  <a:gd name="T21" fmla="*/ 156 h 181"/>
                  <a:gd name="T22" fmla="*/ 165 w 170"/>
                  <a:gd name="T23" fmla="*/ 161 h 181"/>
                  <a:gd name="T24" fmla="*/ 166 w 170"/>
                  <a:gd name="T25" fmla="*/ 161 h 181"/>
                  <a:gd name="T26" fmla="*/ 164 w 170"/>
                  <a:gd name="T27" fmla="*/ 179 h 181"/>
                  <a:gd name="T28" fmla="*/ 151 w 170"/>
                  <a:gd name="T29" fmla="*/ 181 h 181"/>
                  <a:gd name="T30" fmla="*/ 138 w 170"/>
                  <a:gd name="T31" fmla="*/ 178 h 181"/>
                  <a:gd name="T32" fmla="*/ 121 w 170"/>
                  <a:gd name="T33" fmla="*/ 173 h 181"/>
                  <a:gd name="T34" fmla="*/ 101 w 170"/>
                  <a:gd name="T35" fmla="*/ 170 h 181"/>
                  <a:gd name="T36" fmla="*/ 87 w 170"/>
                  <a:gd name="T37" fmla="*/ 164 h 181"/>
                  <a:gd name="T38" fmla="*/ 78 w 170"/>
                  <a:gd name="T39" fmla="*/ 159 h 181"/>
                  <a:gd name="T40" fmla="*/ 66 w 170"/>
                  <a:gd name="T41" fmla="*/ 150 h 181"/>
                  <a:gd name="T42" fmla="*/ 50 w 170"/>
                  <a:gd name="T43" fmla="*/ 133 h 181"/>
                  <a:gd name="T44" fmla="*/ 34 w 170"/>
                  <a:gd name="T45" fmla="*/ 113 h 181"/>
                  <a:gd name="T46" fmla="*/ 19 w 170"/>
                  <a:gd name="T47" fmla="*/ 90 h 181"/>
                  <a:gd name="T48" fmla="*/ 11 w 170"/>
                  <a:gd name="T49" fmla="*/ 77 h 181"/>
                  <a:gd name="T50" fmla="*/ 6 w 170"/>
                  <a:gd name="T51" fmla="*/ 64 h 181"/>
                  <a:gd name="T52" fmla="*/ 2 w 170"/>
                  <a:gd name="T53" fmla="*/ 52 h 181"/>
                  <a:gd name="T54" fmla="*/ 0 w 170"/>
                  <a:gd name="T55" fmla="*/ 39 h 181"/>
                  <a:gd name="T56" fmla="*/ 1 w 170"/>
                  <a:gd name="T57" fmla="*/ 27 h 181"/>
                  <a:gd name="T58" fmla="*/ 5 w 170"/>
                  <a:gd name="T59" fmla="*/ 16 h 181"/>
                  <a:gd name="T60" fmla="*/ 10 w 170"/>
                  <a:gd name="T61" fmla="*/ 8 h 181"/>
                  <a:gd name="T62" fmla="*/ 15 w 170"/>
                  <a:gd name="T63" fmla="*/ 5 h 181"/>
                  <a:gd name="T64" fmla="*/ 20 w 170"/>
                  <a:gd name="T65" fmla="*/ 1 h 181"/>
                  <a:gd name="T66" fmla="*/ 27 w 170"/>
                  <a:gd name="T67" fmla="*/ 0 h 181"/>
                  <a:gd name="T68" fmla="*/ 30 w 170"/>
                  <a:gd name="T69" fmla="*/ 20 h 181"/>
                  <a:gd name="T70" fmla="*/ 28 w 170"/>
                  <a:gd name="T71" fmla="*/ 21 h 181"/>
                  <a:gd name="T72" fmla="*/ 26 w 170"/>
                  <a:gd name="T73" fmla="*/ 22 h 181"/>
                  <a:gd name="T74" fmla="*/ 24 w 170"/>
                  <a:gd name="T75" fmla="*/ 24 h 181"/>
                  <a:gd name="T76" fmla="*/ 22 w 170"/>
                  <a:gd name="T77" fmla="*/ 26 h 181"/>
                  <a:gd name="T78" fmla="*/ 20 w 170"/>
                  <a:gd name="T79" fmla="*/ 31 h 181"/>
                  <a:gd name="T80" fmla="*/ 20 w 170"/>
                  <a:gd name="T81" fmla="*/ 37 h 181"/>
                  <a:gd name="T82" fmla="*/ 22 w 170"/>
                  <a:gd name="T83" fmla="*/ 46 h 181"/>
                  <a:gd name="T84" fmla="*/ 25 w 170"/>
                  <a:gd name="T85" fmla="*/ 56 h 181"/>
                  <a:gd name="T86" fmla="*/ 30 w 170"/>
                  <a:gd name="T87" fmla="*/ 67 h 181"/>
                  <a:gd name="T88" fmla="*/ 36 w 170"/>
                  <a:gd name="T89" fmla="*/ 78 h 181"/>
                  <a:gd name="T90" fmla="*/ 49 w 170"/>
                  <a:gd name="T91" fmla="*/ 99 h 181"/>
                  <a:gd name="T92" fmla="*/ 65 w 170"/>
                  <a:gd name="T93" fmla="*/ 119 h 181"/>
                  <a:gd name="T94" fmla="*/ 79 w 170"/>
                  <a:gd name="T95" fmla="*/ 134 h 181"/>
                  <a:gd name="T96" fmla="*/ 88 w 170"/>
                  <a:gd name="T97" fmla="*/ 142 h 181"/>
                  <a:gd name="T98" fmla="*/ 96 w 170"/>
                  <a:gd name="T99" fmla="*/ 146 h 181"/>
                  <a:gd name="T100" fmla="*/ 106 w 170"/>
                  <a:gd name="T101" fmla="*/ 150 h 181"/>
                  <a:gd name="T102" fmla="*/ 124 w 170"/>
                  <a:gd name="T103" fmla="*/ 153 h 181"/>
                  <a:gd name="T104" fmla="*/ 142 w 170"/>
                  <a:gd name="T105" fmla="*/ 158 h 181"/>
                  <a:gd name="T106" fmla="*/ 135 w 170"/>
                  <a:gd name="T107" fmla="*/ 137 h 181"/>
                  <a:gd name="T108" fmla="*/ 132 w 170"/>
                  <a:gd name="T109" fmla="*/ 130 h 181"/>
                  <a:gd name="T110" fmla="*/ 125 w 170"/>
                  <a:gd name="T111" fmla="*/ 117 h 181"/>
                  <a:gd name="T112" fmla="*/ 116 w 170"/>
                  <a:gd name="T113" fmla="*/ 105 h 181"/>
                  <a:gd name="T114" fmla="*/ 99 w 170"/>
                  <a:gd name="T115" fmla="*/ 86 h 181"/>
                  <a:gd name="T116" fmla="*/ 71 w 170"/>
                  <a:gd name="T117" fmla="*/ 56 h 181"/>
                  <a:gd name="T118" fmla="*/ 50 w 170"/>
                  <a:gd name="T119" fmla="*/ 35 h 181"/>
                  <a:gd name="T120" fmla="*/ 41 w 170"/>
                  <a:gd name="T121" fmla="*/ 27 h 181"/>
                  <a:gd name="T122" fmla="*/ 36 w 170"/>
                  <a:gd name="T123" fmla="*/ 22 h 181"/>
                  <a:gd name="T124" fmla="*/ 31 w 170"/>
                  <a:gd name="T125" fmla="*/ 2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70" h="181">
                    <a:moveTo>
                      <a:pt x="30" y="0"/>
                    </a:moveTo>
                    <a:lnTo>
                      <a:pt x="30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2" y="0"/>
                    </a:lnTo>
                    <a:lnTo>
                      <a:pt x="33" y="0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35" y="0"/>
                    </a:lnTo>
                    <a:lnTo>
                      <a:pt x="36" y="0"/>
                    </a:lnTo>
                    <a:lnTo>
                      <a:pt x="37" y="0"/>
                    </a:lnTo>
                    <a:lnTo>
                      <a:pt x="37" y="0"/>
                    </a:lnTo>
                    <a:lnTo>
                      <a:pt x="38" y="1"/>
                    </a:lnTo>
                    <a:lnTo>
                      <a:pt x="39" y="1"/>
                    </a:lnTo>
                    <a:lnTo>
                      <a:pt x="39" y="1"/>
                    </a:lnTo>
                    <a:lnTo>
                      <a:pt x="39" y="1"/>
                    </a:lnTo>
                    <a:lnTo>
                      <a:pt x="40" y="2"/>
                    </a:lnTo>
                    <a:lnTo>
                      <a:pt x="40" y="2"/>
                    </a:lnTo>
                    <a:lnTo>
                      <a:pt x="41" y="2"/>
                    </a:lnTo>
                    <a:lnTo>
                      <a:pt x="42" y="2"/>
                    </a:lnTo>
                    <a:lnTo>
                      <a:pt x="42" y="3"/>
                    </a:lnTo>
                    <a:lnTo>
                      <a:pt x="43" y="3"/>
                    </a:lnTo>
                    <a:lnTo>
                      <a:pt x="44" y="3"/>
                    </a:lnTo>
                    <a:lnTo>
                      <a:pt x="44" y="3"/>
                    </a:lnTo>
                    <a:lnTo>
                      <a:pt x="45" y="4"/>
                    </a:lnTo>
                    <a:lnTo>
                      <a:pt x="45" y="4"/>
                    </a:lnTo>
                    <a:lnTo>
                      <a:pt x="46" y="4"/>
                    </a:lnTo>
                    <a:lnTo>
                      <a:pt x="47" y="5"/>
                    </a:lnTo>
                    <a:lnTo>
                      <a:pt x="47" y="5"/>
                    </a:lnTo>
                    <a:lnTo>
                      <a:pt x="48" y="5"/>
                    </a:lnTo>
                    <a:lnTo>
                      <a:pt x="48" y="6"/>
                    </a:lnTo>
                    <a:lnTo>
                      <a:pt x="49" y="6"/>
                    </a:lnTo>
                    <a:lnTo>
                      <a:pt x="49" y="6"/>
                    </a:lnTo>
                    <a:lnTo>
                      <a:pt x="49" y="7"/>
                    </a:lnTo>
                    <a:lnTo>
                      <a:pt x="50" y="7"/>
                    </a:lnTo>
                    <a:lnTo>
                      <a:pt x="50" y="7"/>
                    </a:lnTo>
                    <a:lnTo>
                      <a:pt x="51" y="7"/>
                    </a:lnTo>
                    <a:lnTo>
                      <a:pt x="51" y="7"/>
                    </a:lnTo>
                    <a:lnTo>
                      <a:pt x="52" y="8"/>
                    </a:lnTo>
                    <a:lnTo>
                      <a:pt x="52" y="8"/>
                    </a:lnTo>
                    <a:lnTo>
                      <a:pt x="53" y="9"/>
                    </a:lnTo>
                    <a:lnTo>
                      <a:pt x="53" y="9"/>
                    </a:lnTo>
                    <a:lnTo>
                      <a:pt x="54" y="9"/>
                    </a:lnTo>
                    <a:lnTo>
                      <a:pt x="54" y="10"/>
                    </a:lnTo>
                    <a:lnTo>
                      <a:pt x="55" y="10"/>
                    </a:lnTo>
                    <a:lnTo>
                      <a:pt x="55" y="11"/>
                    </a:lnTo>
                    <a:lnTo>
                      <a:pt x="56" y="11"/>
                    </a:lnTo>
                    <a:lnTo>
                      <a:pt x="56" y="12"/>
                    </a:lnTo>
                    <a:lnTo>
                      <a:pt x="57" y="12"/>
                    </a:lnTo>
                    <a:lnTo>
                      <a:pt x="57" y="12"/>
                    </a:lnTo>
                    <a:lnTo>
                      <a:pt x="58" y="13"/>
                    </a:lnTo>
                    <a:lnTo>
                      <a:pt x="58" y="13"/>
                    </a:lnTo>
                    <a:lnTo>
                      <a:pt x="58" y="14"/>
                    </a:lnTo>
                    <a:lnTo>
                      <a:pt x="58" y="14"/>
                    </a:lnTo>
                    <a:lnTo>
                      <a:pt x="59" y="15"/>
                    </a:lnTo>
                    <a:lnTo>
                      <a:pt x="59" y="15"/>
                    </a:lnTo>
                    <a:lnTo>
                      <a:pt x="59" y="15"/>
                    </a:lnTo>
                    <a:lnTo>
                      <a:pt x="60" y="16"/>
                    </a:lnTo>
                    <a:lnTo>
                      <a:pt x="61" y="17"/>
                    </a:lnTo>
                    <a:lnTo>
                      <a:pt x="62" y="17"/>
                    </a:lnTo>
                    <a:lnTo>
                      <a:pt x="63" y="18"/>
                    </a:lnTo>
                    <a:lnTo>
                      <a:pt x="64" y="19"/>
                    </a:lnTo>
                    <a:lnTo>
                      <a:pt x="65" y="20"/>
                    </a:lnTo>
                    <a:lnTo>
                      <a:pt x="65" y="21"/>
                    </a:lnTo>
                    <a:lnTo>
                      <a:pt x="66" y="21"/>
                    </a:lnTo>
                    <a:lnTo>
                      <a:pt x="67" y="22"/>
                    </a:lnTo>
                    <a:lnTo>
                      <a:pt x="68" y="23"/>
                    </a:lnTo>
                    <a:lnTo>
                      <a:pt x="68" y="25"/>
                    </a:lnTo>
                    <a:lnTo>
                      <a:pt x="70" y="27"/>
                    </a:lnTo>
                    <a:lnTo>
                      <a:pt x="71" y="27"/>
                    </a:lnTo>
                    <a:lnTo>
                      <a:pt x="72" y="28"/>
                    </a:lnTo>
                    <a:lnTo>
                      <a:pt x="73" y="29"/>
                    </a:lnTo>
                    <a:lnTo>
                      <a:pt x="73" y="30"/>
                    </a:lnTo>
                    <a:lnTo>
                      <a:pt x="74" y="30"/>
                    </a:lnTo>
                    <a:lnTo>
                      <a:pt x="75" y="31"/>
                    </a:lnTo>
                    <a:lnTo>
                      <a:pt x="75" y="32"/>
                    </a:lnTo>
                    <a:lnTo>
                      <a:pt x="76" y="32"/>
                    </a:lnTo>
                    <a:lnTo>
                      <a:pt x="77" y="33"/>
                    </a:lnTo>
                    <a:lnTo>
                      <a:pt x="78" y="35"/>
                    </a:lnTo>
                    <a:lnTo>
                      <a:pt x="80" y="37"/>
                    </a:lnTo>
                    <a:lnTo>
                      <a:pt x="83" y="40"/>
                    </a:lnTo>
                    <a:lnTo>
                      <a:pt x="86" y="42"/>
                    </a:lnTo>
                    <a:lnTo>
                      <a:pt x="90" y="47"/>
                    </a:lnTo>
                    <a:lnTo>
                      <a:pt x="93" y="50"/>
                    </a:lnTo>
                    <a:lnTo>
                      <a:pt x="96" y="53"/>
                    </a:lnTo>
                    <a:lnTo>
                      <a:pt x="98" y="55"/>
                    </a:lnTo>
                    <a:lnTo>
                      <a:pt x="99" y="56"/>
                    </a:lnTo>
                    <a:lnTo>
                      <a:pt x="101" y="57"/>
                    </a:lnTo>
                    <a:lnTo>
                      <a:pt x="102" y="59"/>
                    </a:lnTo>
                    <a:lnTo>
                      <a:pt x="103" y="60"/>
                    </a:lnTo>
                    <a:lnTo>
                      <a:pt x="105" y="62"/>
                    </a:lnTo>
                    <a:lnTo>
                      <a:pt x="106" y="63"/>
                    </a:lnTo>
                    <a:lnTo>
                      <a:pt x="107" y="65"/>
                    </a:lnTo>
                    <a:lnTo>
                      <a:pt x="108" y="65"/>
                    </a:lnTo>
                    <a:lnTo>
                      <a:pt x="109" y="66"/>
                    </a:lnTo>
                    <a:lnTo>
                      <a:pt x="110" y="67"/>
                    </a:lnTo>
                    <a:lnTo>
                      <a:pt x="111" y="68"/>
                    </a:lnTo>
                    <a:lnTo>
                      <a:pt x="112" y="69"/>
                    </a:lnTo>
                    <a:lnTo>
                      <a:pt x="113" y="71"/>
                    </a:lnTo>
                    <a:lnTo>
                      <a:pt x="115" y="72"/>
                    </a:lnTo>
                    <a:lnTo>
                      <a:pt x="116" y="74"/>
                    </a:lnTo>
                    <a:lnTo>
                      <a:pt x="117" y="75"/>
                    </a:lnTo>
                    <a:lnTo>
                      <a:pt x="118" y="76"/>
                    </a:lnTo>
                    <a:lnTo>
                      <a:pt x="119" y="77"/>
                    </a:lnTo>
                    <a:lnTo>
                      <a:pt x="121" y="79"/>
                    </a:lnTo>
                    <a:lnTo>
                      <a:pt x="122" y="80"/>
                    </a:lnTo>
                    <a:lnTo>
                      <a:pt x="123" y="82"/>
                    </a:lnTo>
                    <a:lnTo>
                      <a:pt x="124" y="83"/>
                    </a:lnTo>
                    <a:lnTo>
                      <a:pt x="125" y="84"/>
                    </a:lnTo>
                    <a:lnTo>
                      <a:pt x="126" y="85"/>
                    </a:lnTo>
                    <a:lnTo>
                      <a:pt x="127" y="87"/>
                    </a:lnTo>
                    <a:lnTo>
                      <a:pt x="128" y="88"/>
                    </a:lnTo>
                    <a:lnTo>
                      <a:pt x="129" y="89"/>
                    </a:lnTo>
                    <a:lnTo>
                      <a:pt x="129" y="89"/>
                    </a:lnTo>
                    <a:lnTo>
                      <a:pt x="130" y="90"/>
                    </a:lnTo>
                    <a:lnTo>
                      <a:pt x="131" y="91"/>
                    </a:lnTo>
                    <a:lnTo>
                      <a:pt x="131" y="92"/>
                    </a:lnTo>
                    <a:lnTo>
                      <a:pt x="132" y="93"/>
                    </a:lnTo>
                    <a:lnTo>
                      <a:pt x="132" y="93"/>
                    </a:lnTo>
                    <a:lnTo>
                      <a:pt x="133" y="94"/>
                    </a:lnTo>
                    <a:lnTo>
                      <a:pt x="134" y="94"/>
                    </a:lnTo>
                    <a:lnTo>
                      <a:pt x="134" y="95"/>
                    </a:lnTo>
                    <a:lnTo>
                      <a:pt x="135" y="96"/>
                    </a:lnTo>
                    <a:lnTo>
                      <a:pt x="135" y="96"/>
                    </a:lnTo>
                    <a:lnTo>
                      <a:pt x="135" y="97"/>
                    </a:lnTo>
                    <a:lnTo>
                      <a:pt x="136" y="98"/>
                    </a:lnTo>
                    <a:lnTo>
                      <a:pt x="136" y="99"/>
                    </a:lnTo>
                    <a:lnTo>
                      <a:pt x="137" y="100"/>
                    </a:lnTo>
                    <a:lnTo>
                      <a:pt x="138" y="101"/>
                    </a:lnTo>
                    <a:lnTo>
                      <a:pt x="138" y="101"/>
                    </a:lnTo>
                    <a:lnTo>
                      <a:pt x="139" y="102"/>
                    </a:lnTo>
                    <a:lnTo>
                      <a:pt x="139" y="103"/>
                    </a:lnTo>
                    <a:lnTo>
                      <a:pt x="140" y="104"/>
                    </a:lnTo>
                    <a:lnTo>
                      <a:pt x="140" y="104"/>
                    </a:lnTo>
                    <a:lnTo>
                      <a:pt x="141" y="105"/>
                    </a:lnTo>
                    <a:lnTo>
                      <a:pt x="142" y="105"/>
                    </a:lnTo>
                    <a:lnTo>
                      <a:pt x="142" y="106"/>
                    </a:lnTo>
                    <a:lnTo>
                      <a:pt x="143" y="107"/>
                    </a:lnTo>
                    <a:lnTo>
                      <a:pt x="143" y="108"/>
                    </a:lnTo>
                    <a:lnTo>
                      <a:pt x="144" y="109"/>
                    </a:lnTo>
                    <a:lnTo>
                      <a:pt x="144" y="110"/>
                    </a:lnTo>
                    <a:lnTo>
                      <a:pt x="145" y="111"/>
                    </a:lnTo>
                    <a:lnTo>
                      <a:pt x="145" y="111"/>
                    </a:lnTo>
                    <a:lnTo>
                      <a:pt x="145" y="112"/>
                    </a:lnTo>
                    <a:lnTo>
                      <a:pt x="145" y="112"/>
                    </a:lnTo>
                    <a:lnTo>
                      <a:pt x="146" y="113"/>
                    </a:lnTo>
                    <a:lnTo>
                      <a:pt x="146" y="113"/>
                    </a:lnTo>
                    <a:lnTo>
                      <a:pt x="147" y="114"/>
                    </a:lnTo>
                    <a:lnTo>
                      <a:pt x="147" y="115"/>
                    </a:lnTo>
                    <a:lnTo>
                      <a:pt x="148" y="116"/>
                    </a:lnTo>
                    <a:lnTo>
                      <a:pt x="148" y="117"/>
                    </a:lnTo>
                    <a:lnTo>
                      <a:pt x="149" y="118"/>
                    </a:lnTo>
                    <a:lnTo>
                      <a:pt x="149" y="119"/>
                    </a:lnTo>
                    <a:lnTo>
                      <a:pt x="150" y="119"/>
                    </a:lnTo>
                    <a:lnTo>
                      <a:pt x="151" y="120"/>
                    </a:lnTo>
                    <a:lnTo>
                      <a:pt x="151" y="121"/>
                    </a:lnTo>
                    <a:lnTo>
                      <a:pt x="151" y="122"/>
                    </a:lnTo>
                    <a:lnTo>
                      <a:pt x="151" y="122"/>
                    </a:lnTo>
                    <a:lnTo>
                      <a:pt x="152" y="122"/>
                    </a:lnTo>
                    <a:lnTo>
                      <a:pt x="152" y="123"/>
                    </a:lnTo>
                    <a:lnTo>
                      <a:pt x="152" y="123"/>
                    </a:lnTo>
                    <a:lnTo>
                      <a:pt x="152" y="123"/>
                    </a:lnTo>
                    <a:lnTo>
                      <a:pt x="152" y="123"/>
                    </a:lnTo>
                    <a:lnTo>
                      <a:pt x="153" y="124"/>
                    </a:lnTo>
                    <a:lnTo>
                      <a:pt x="153" y="125"/>
                    </a:lnTo>
                    <a:lnTo>
                      <a:pt x="153" y="126"/>
                    </a:lnTo>
                    <a:lnTo>
                      <a:pt x="154" y="126"/>
                    </a:lnTo>
                    <a:lnTo>
                      <a:pt x="154" y="127"/>
                    </a:lnTo>
                    <a:lnTo>
                      <a:pt x="154" y="128"/>
                    </a:lnTo>
                    <a:lnTo>
                      <a:pt x="154" y="129"/>
                    </a:lnTo>
                    <a:lnTo>
                      <a:pt x="154" y="130"/>
                    </a:lnTo>
                    <a:lnTo>
                      <a:pt x="154" y="130"/>
                    </a:lnTo>
                    <a:lnTo>
                      <a:pt x="154" y="131"/>
                    </a:lnTo>
                    <a:lnTo>
                      <a:pt x="155" y="132"/>
                    </a:lnTo>
                    <a:lnTo>
                      <a:pt x="155" y="132"/>
                    </a:lnTo>
                    <a:lnTo>
                      <a:pt x="156" y="134"/>
                    </a:lnTo>
                    <a:lnTo>
                      <a:pt x="156" y="136"/>
                    </a:lnTo>
                    <a:lnTo>
                      <a:pt x="157" y="139"/>
                    </a:lnTo>
                    <a:lnTo>
                      <a:pt x="158" y="141"/>
                    </a:lnTo>
                    <a:lnTo>
                      <a:pt x="158" y="142"/>
                    </a:lnTo>
                    <a:lnTo>
                      <a:pt x="159" y="144"/>
                    </a:lnTo>
                    <a:lnTo>
                      <a:pt x="159" y="145"/>
                    </a:lnTo>
                    <a:lnTo>
                      <a:pt x="160" y="146"/>
                    </a:lnTo>
                    <a:lnTo>
                      <a:pt x="160" y="147"/>
                    </a:lnTo>
                    <a:lnTo>
                      <a:pt x="160" y="148"/>
                    </a:lnTo>
                    <a:lnTo>
                      <a:pt x="160" y="148"/>
                    </a:lnTo>
                    <a:lnTo>
                      <a:pt x="161" y="149"/>
                    </a:lnTo>
                    <a:lnTo>
                      <a:pt x="161" y="150"/>
                    </a:lnTo>
                    <a:lnTo>
                      <a:pt x="161" y="150"/>
                    </a:lnTo>
                    <a:lnTo>
                      <a:pt x="161" y="151"/>
                    </a:lnTo>
                    <a:lnTo>
                      <a:pt x="162" y="152"/>
                    </a:lnTo>
                    <a:lnTo>
                      <a:pt x="162" y="152"/>
                    </a:lnTo>
                    <a:lnTo>
                      <a:pt x="162" y="153"/>
                    </a:lnTo>
                    <a:lnTo>
                      <a:pt x="163" y="153"/>
                    </a:lnTo>
                    <a:lnTo>
                      <a:pt x="163" y="154"/>
                    </a:lnTo>
                    <a:lnTo>
                      <a:pt x="163" y="155"/>
                    </a:lnTo>
                    <a:lnTo>
                      <a:pt x="164" y="156"/>
                    </a:lnTo>
                    <a:lnTo>
                      <a:pt x="164" y="156"/>
                    </a:lnTo>
                    <a:lnTo>
                      <a:pt x="164" y="157"/>
                    </a:lnTo>
                    <a:lnTo>
                      <a:pt x="164" y="157"/>
                    </a:lnTo>
                    <a:lnTo>
                      <a:pt x="164" y="157"/>
                    </a:lnTo>
                    <a:lnTo>
                      <a:pt x="164" y="158"/>
                    </a:lnTo>
                    <a:lnTo>
                      <a:pt x="164" y="158"/>
                    </a:lnTo>
                    <a:lnTo>
                      <a:pt x="164" y="158"/>
                    </a:lnTo>
                    <a:lnTo>
                      <a:pt x="164" y="158"/>
                    </a:lnTo>
                    <a:lnTo>
                      <a:pt x="164" y="159"/>
                    </a:lnTo>
                    <a:lnTo>
                      <a:pt x="164" y="159"/>
                    </a:lnTo>
                    <a:lnTo>
                      <a:pt x="164" y="159"/>
                    </a:lnTo>
                    <a:lnTo>
                      <a:pt x="164" y="159"/>
                    </a:lnTo>
                    <a:lnTo>
                      <a:pt x="164" y="160"/>
                    </a:lnTo>
                    <a:lnTo>
                      <a:pt x="165" y="160"/>
                    </a:lnTo>
                    <a:lnTo>
                      <a:pt x="165" y="160"/>
                    </a:lnTo>
                    <a:lnTo>
                      <a:pt x="165" y="160"/>
                    </a:lnTo>
                    <a:lnTo>
                      <a:pt x="165" y="160"/>
                    </a:lnTo>
                    <a:lnTo>
                      <a:pt x="165" y="160"/>
                    </a:lnTo>
                    <a:lnTo>
                      <a:pt x="165" y="161"/>
                    </a:lnTo>
                    <a:lnTo>
                      <a:pt x="165" y="161"/>
                    </a:lnTo>
                    <a:lnTo>
                      <a:pt x="165" y="161"/>
                    </a:lnTo>
                    <a:lnTo>
                      <a:pt x="165" y="161"/>
                    </a:lnTo>
                    <a:lnTo>
                      <a:pt x="165" y="161"/>
                    </a:lnTo>
                    <a:lnTo>
                      <a:pt x="165" y="161"/>
                    </a:lnTo>
                    <a:lnTo>
                      <a:pt x="166" y="161"/>
                    </a:lnTo>
                    <a:lnTo>
                      <a:pt x="166" y="161"/>
                    </a:lnTo>
                    <a:lnTo>
                      <a:pt x="166" y="161"/>
                    </a:lnTo>
                    <a:lnTo>
                      <a:pt x="166" y="161"/>
                    </a:lnTo>
                    <a:lnTo>
                      <a:pt x="166" y="161"/>
                    </a:lnTo>
                    <a:lnTo>
                      <a:pt x="166" y="161"/>
                    </a:lnTo>
                    <a:lnTo>
                      <a:pt x="166" y="161"/>
                    </a:lnTo>
                    <a:lnTo>
                      <a:pt x="166" y="161"/>
                    </a:lnTo>
                    <a:lnTo>
                      <a:pt x="166" y="161"/>
                    </a:lnTo>
                    <a:lnTo>
                      <a:pt x="166" y="161"/>
                    </a:lnTo>
                    <a:lnTo>
                      <a:pt x="166" y="161"/>
                    </a:lnTo>
                    <a:lnTo>
                      <a:pt x="166" y="161"/>
                    </a:lnTo>
                    <a:lnTo>
                      <a:pt x="166" y="161"/>
                    </a:lnTo>
                    <a:lnTo>
                      <a:pt x="166" y="161"/>
                    </a:lnTo>
                    <a:lnTo>
                      <a:pt x="166" y="161"/>
                    </a:lnTo>
                    <a:lnTo>
                      <a:pt x="166" y="161"/>
                    </a:lnTo>
                    <a:lnTo>
                      <a:pt x="166" y="161"/>
                    </a:lnTo>
                    <a:lnTo>
                      <a:pt x="165" y="161"/>
                    </a:lnTo>
                    <a:lnTo>
                      <a:pt x="165" y="161"/>
                    </a:lnTo>
                    <a:lnTo>
                      <a:pt x="165" y="161"/>
                    </a:lnTo>
                    <a:lnTo>
                      <a:pt x="165" y="161"/>
                    </a:lnTo>
                    <a:lnTo>
                      <a:pt x="165" y="161"/>
                    </a:lnTo>
                    <a:lnTo>
                      <a:pt x="165" y="161"/>
                    </a:lnTo>
                    <a:lnTo>
                      <a:pt x="165" y="161"/>
                    </a:lnTo>
                    <a:lnTo>
                      <a:pt x="165" y="161"/>
                    </a:lnTo>
                    <a:lnTo>
                      <a:pt x="170" y="166"/>
                    </a:lnTo>
                    <a:lnTo>
                      <a:pt x="170" y="174"/>
                    </a:lnTo>
                    <a:lnTo>
                      <a:pt x="170" y="174"/>
                    </a:lnTo>
                    <a:lnTo>
                      <a:pt x="170" y="174"/>
                    </a:lnTo>
                    <a:lnTo>
                      <a:pt x="170" y="174"/>
                    </a:lnTo>
                    <a:lnTo>
                      <a:pt x="164" y="179"/>
                    </a:lnTo>
                    <a:lnTo>
                      <a:pt x="160" y="179"/>
                    </a:lnTo>
                    <a:lnTo>
                      <a:pt x="158" y="180"/>
                    </a:lnTo>
                    <a:lnTo>
                      <a:pt x="158" y="180"/>
                    </a:lnTo>
                    <a:lnTo>
                      <a:pt x="158" y="180"/>
                    </a:lnTo>
                    <a:lnTo>
                      <a:pt x="157" y="180"/>
                    </a:lnTo>
                    <a:lnTo>
                      <a:pt x="157" y="180"/>
                    </a:lnTo>
                    <a:lnTo>
                      <a:pt x="156" y="180"/>
                    </a:lnTo>
                    <a:lnTo>
                      <a:pt x="155" y="181"/>
                    </a:lnTo>
                    <a:lnTo>
                      <a:pt x="155" y="181"/>
                    </a:lnTo>
                    <a:lnTo>
                      <a:pt x="154" y="181"/>
                    </a:lnTo>
                    <a:lnTo>
                      <a:pt x="154" y="181"/>
                    </a:lnTo>
                    <a:lnTo>
                      <a:pt x="154" y="181"/>
                    </a:lnTo>
                    <a:lnTo>
                      <a:pt x="154" y="181"/>
                    </a:lnTo>
                    <a:lnTo>
                      <a:pt x="153" y="181"/>
                    </a:lnTo>
                    <a:lnTo>
                      <a:pt x="152" y="181"/>
                    </a:lnTo>
                    <a:lnTo>
                      <a:pt x="152" y="181"/>
                    </a:lnTo>
                    <a:lnTo>
                      <a:pt x="151" y="181"/>
                    </a:lnTo>
                    <a:lnTo>
                      <a:pt x="151" y="181"/>
                    </a:lnTo>
                    <a:lnTo>
                      <a:pt x="151" y="180"/>
                    </a:lnTo>
                    <a:lnTo>
                      <a:pt x="150" y="180"/>
                    </a:lnTo>
                    <a:lnTo>
                      <a:pt x="150" y="180"/>
                    </a:lnTo>
                    <a:lnTo>
                      <a:pt x="149" y="180"/>
                    </a:lnTo>
                    <a:lnTo>
                      <a:pt x="148" y="180"/>
                    </a:lnTo>
                    <a:lnTo>
                      <a:pt x="148" y="180"/>
                    </a:lnTo>
                    <a:lnTo>
                      <a:pt x="147" y="180"/>
                    </a:lnTo>
                    <a:lnTo>
                      <a:pt x="147" y="180"/>
                    </a:lnTo>
                    <a:lnTo>
                      <a:pt x="146" y="180"/>
                    </a:lnTo>
                    <a:lnTo>
                      <a:pt x="146" y="180"/>
                    </a:lnTo>
                    <a:lnTo>
                      <a:pt x="145" y="180"/>
                    </a:lnTo>
                    <a:lnTo>
                      <a:pt x="145" y="180"/>
                    </a:lnTo>
                    <a:lnTo>
                      <a:pt x="144" y="180"/>
                    </a:lnTo>
                    <a:lnTo>
                      <a:pt x="143" y="179"/>
                    </a:lnTo>
                    <a:lnTo>
                      <a:pt x="142" y="179"/>
                    </a:lnTo>
                    <a:lnTo>
                      <a:pt x="140" y="179"/>
                    </a:lnTo>
                    <a:lnTo>
                      <a:pt x="139" y="178"/>
                    </a:lnTo>
                    <a:lnTo>
                      <a:pt x="138" y="178"/>
                    </a:lnTo>
                    <a:lnTo>
                      <a:pt x="136" y="177"/>
                    </a:lnTo>
                    <a:lnTo>
                      <a:pt x="133" y="176"/>
                    </a:lnTo>
                    <a:lnTo>
                      <a:pt x="132" y="176"/>
                    </a:lnTo>
                    <a:lnTo>
                      <a:pt x="131" y="176"/>
                    </a:lnTo>
                    <a:lnTo>
                      <a:pt x="130" y="175"/>
                    </a:lnTo>
                    <a:lnTo>
                      <a:pt x="130" y="175"/>
                    </a:lnTo>
                    <a:lnTo>
                      <a:pt x="129" y="175"/>
                    </a:lnTo>
                    <a:lnTo>
                      <a:pt x="129" y="175"/>
                    </a:lnTo>
                    <a:lnTo>
                      <a:pt x="129" y="175"/>
                    </a:lnTo>
                    <a:lnTo>
                      <a:pt x="129" y="175"/>
                    </a:lnTo>
                    <a:lnTo>
                      <a:pt x="128" y="175"/>
                    </a:lnTo>
                    <a:lnTo>
                      <a:pt x="127" y="175"/>
                    </a:lnTo>
                    <a:lnTo>
                      <a:pt x="126" y="174"/>
                    </a:lnTo>
                    <a:lnTo>
                      <a:pt x="126" y="174"/>
                    </a:lnTo>
                    <a:lnTo>
                      <a:pt x="125" y="174"/>
                    </a:lnTo>
                    <a:lnTo>
                      <a:pt x="125" y="174"/>
                    </a:lnTo>
                    <a:lnTo>
                      <a:pt x="123" y="174"/>
                    </a:lnTo>
                    <a:lnTo>
                      <a:pt x="121" y="173"/>
                    </a:lnTo>
                    <a:lnTo>
                      <a:pt x="120" y="173"/>
                    </a:lnTo>
                    <a:lnTo>
                      <a:pt x="116" y="172"/>
                    </a:lnTo>
                    <a:lnTo>
                      <a:pt x="116" y="172"/>
                    </a:lnTo>
                    <a:lnTo>
                      <a:pt x="114" y="172"/>
                    </a:lnTo>
                    <a:lnTo>
                      <a:pt x="112" y="172"/>
                    </a:lnTo>
                    <a:lnTo>
                      <a:pt x="111" y="171"/>
                    </a:lnTo>
                    <a:lnTo>
                      <a:pt x="110" y="171"/>
                    </a:lnTo>
                    <a:lnTo>
                      <a:pt x="109" y="171"/>
                    </a:lnTo>
                    <a:lnTo>
                      <a:pt x="108" y="171"/>
                    </a:lnTo>
                    <a:lnTo>
                      <a:pt x="107" y="171"/>
                    </a:lnTo>
                    <a:lnTo>
                      <a:pt x="106" y="171"/>
                    </a:lnTo>
                    <a:lnTo>
                      <a:pt x="106" y="171"/>
                    </a:lnTo>
                    <a:lnTo>
                      <a:pt x="106" y="171"/>
                    </a:lnTo>
                    <a:lnTo>
                      <a:pt x="105" y="171"/>
                    </a:lnTo>
                    <a:lnTo>
                      <a:pt x="104" y="171"/>
                    </a:lnTo>
                    <a:lnTo>
                      <a:pt x="103" y="170"/>
                    </a:lnTo>
                    <a:lnTo>
                      <a:pt x="102" y="170"/>
                    </a:lnTo>
                    <a:lnTo>
                      <a:pt x="101" y="170"/>
                    </a:lnTo>
                    <a:lnTo>
                      <a:pt x="100" y="170"/>
                    </a:lnTo>
                    <a:lnTo>
                      <a:pt x="99" y="169"/>
                    </a:lnTo>
                    <a:lnTo>
                      <a:pt x="98" y="169"/>
                    </a:lnTo>
                    <a:lnTo>
                      <a:pt x="98" y="169"/>
                    </a:lnTo>
                    <a:lnTo>
                      <a:pt x="97" y="169"/>
                    </a:lnTo>
                    <a:lnTo>
                      <a:pt x="97" y="168"/>
                    </a:lnTo>
                    <a:lnTo>
                      <a:pt x="96" y="168"/>
                    </a:lnTo>
                    <a:lnTo>
                      <a:pt x="95" y="168"/>
                    </a:lnTo>
                    <a:lnTo>
                      <a:pt x="94" y="167"/>
                    </a:lnTo>
                    <a:lnTo>
                      <a:pt x="93" y="167"/>
                    </a:lnTo>
                    <a:lnTo>
                      <a:pt x="92" y="167"/>
                    </a:lnTo>
                    <a:lnTo>
                      <a:pt x="91" y="166"/>
                    </a:lnTo>
                    <a:lnTo>
                      <a:pt x="91" y="166"/>
                    </a:lnTo>
                    <a:lnTo>
                      <a:pt x="90" y="166"/>
                    </a:lnTo>
                    <a:lnTo>
                      <a:pt x="89" y="166"/>
                    </a:lnTo>
                    <a:lnTo>
                      <a:pt x="89" y="165"/>
                    </a:lnTo>
                    <a:lnTo>
                      <a:pt x="88" y="165"/>
                    </a:lnTo>
                    <a:lnTo>
                      <a:pt x="87" y="164"/>
                    </a:lnTo>
                    <a:lnTo>
                      <a:pt x="87" y="164"/>
                    </a:lnTo>
                    <a:lnTo>
                      <a:pt x="86" y="164"/>
                    </a:lnTo>
                    <a:lnTo>
                      <a:pt x="85" y="163"/>
                    </a:lnTo>
                    <a:lnTo>
                      <a:pt x="84" y="163"/>
                    </a:lnTo>
                    <a:lnTo>
                      <a:pt x="83" y="162"/>
                    </a:lnTo>
                    <a:lnTo>
                      <a:pt x="82" y="162"/>
                    </a:lnTo>
                    <a:lnTo>
                      <a:pt x="82" y="161"/>
                    </a:lnTo>
                    <a:lnTo>
                      <a:pt x="81" y="161"/>
                    </a:lnTo>
                    <a:lnTo>
                      <a:pt x="81" y="161"/>
                    </a:lnTo>
                    <a:lnTo>
                      <a:pt x="80" y="161"/>
                    </a:lnTo>
                    <a:lnTo>
                      <a:pt x="80" y="161"/>
                    </a:lnTo>
                    <a:lnTo>
                      <a:pt x="79" y="161"/>
                    </a:lnTo>
                    <a:lnTo>
                      <a:pt x="79" y="161"/>
                    </a:lnTo>
                    <a:lnTo>
                      <a:pt x="78" y="160"/>
                    </a:lnTo>
                    <a:lnTo>
                      <a:pt x="78" y="160"/>
                    </a:lnTo>
                    <a:lnTo>
                      <a:pt x="78" y="160"/>
                    </a:lnTo>
                    <a:lnTo>
                      <a:pt x="78" y="160"/>
                    </a:lnTo>
                    <a:lnTo>
                      <a:pt x="78" y="159"/>
                    </a:lnTo>
                    <a:lnTo>
                      <a:pt x="77" y="159"/>
                    </a:lnTo>
                    <a:lnTo>
                      <a:pt x="77" y="159"/>
                    </a:lnTo>
                    <a:lnTo>
                      <a:pt x="76" y="158"/>
                    </a:lnTo>
                    <a:lnTo>
                      <a:pt x="76" y="158"/>
                    </a:lnTo>
                    <a:lnTo>
                      <a:pt x="76" y="158"/>
                    </a:lnTo>
                    <a:lnTo>
                      <a:pt x="75" y="157"/>
                    </a:lnTo>
                    <a:lnTo>
                      <a:pt x="75" y="157"/>
                    </a:lnTo>
                    <a:lnTo>
                      <a:pt x="74" y="157"/>
                    </a:lnTo>
                    <a:lnTo>
                      <a:pt x="73" y="156"/>
                    </a:lnTo>
                    <a:lnTo>
                      <a:pt x="73" y="155"/>
                    </a:lnTo>
                    <a:lnTo>
                      <a:pt x="72" y="155"/>
                    </a:lnTo>
                    <a:lnTo>
                      <a:pt x="71" y="154"/>
                    </a:lnTo>
                    <a:lnTo>
                      <a:pt x="70" y="153"/>
                    </a:lnTo>
                    <a:lnTo>
                      <a:pt x="69" y="152"/>
                    </a:lnTo>
                    <a:lnTo>
                      <a:pt x="68" y="152"/>
                    </a:lnTo>
                    <a:lnTo>
                      <a:pt x="68" y="152"/>
                    </a:lnTo>
                    <a:lnTo>
                      <a:pt x="67" y="151"/>
                    </a:lnTo>
                    <a:lnTo>
                      <a:pt x="66" y="150"/>
                    </a:lnTo>
                    <a:lnTo>
                      <a:pt x="65" y="149"/>
                    </a:lnTo>
                    <a:lnTo>
                      <a:pt x="64" y="148"/>
                    </a:lnTo>
                    <a:lnTo>
                      <a:pt x="63" y="147"/>
                    </a:lnTo>
                    <a:lnTo>
                      <a:pt x="62" y="146"/>
                    </a:lnTo>
                    <a:lnTo>
                      <a:pt x="61" y="145"/>
                    </a:lnTo>
                    <a:lnTo>
                      <a:pt x="60" y="144"/>
                    </a:lnTo>
                    <a:lnTo>
                      <a:pt x="59" y="143"/>
                    </a:lnTo>
                    <a:lnTo>
                      <a:pt x="58" y="142"/>
                    </a:lnTo>
                    <a:lnTo>
                      <a:pt x="58" y="142"/>
                    </a:lnTo>
                    <a:lnTo>
                      <a:pt x="57" y="141"/>
                    </a:lnTo>
                    <a:lnTo>
                      <a:pt x="56" y="140"/>
                    </a:lnTo>
                    <a:lnTo>
                      <a:pt x="56" y="140"/>
                    </a:lnTo>
                    <a:lnTo>
                      <a:pt x="55" y="139"/>
                    </a:lnTo>
                    <a:lnTo>
                      <a:pt x="54" y="138"/>
                    </a:lnTo>
                    <a:lnTo>
                      <a:pt x="53" y="137"/>
                    </a:lnTo>
                    <a:lnTo>
                      <a:pt x="52" y="135"/>
                    </a:lnTo>
                    <a:lnTo>
                      <a:pt x="51" y="134"/>
                    </a:lnTo>
                    <a:lnTo>
                      <a:pt x="50" y="133"/>
                    </a:lnTo>
                    <a:lnTo>
                      <a:pt x="49" y="132"/>
                    </a:lnTo>
                    <a:lnTo>
                      <a:pt x="49" y="131"/>
                    </a:lnTo>
                    <a:lnTo>
                      <a:pt x="48" y="130"/>
                    </a:lnTo>
                    <a:lnTo>
                      <a:pt x="47" y="129"/>
                    </a:lnTo>
                    <a:lnTo>
                      <a:pt x="46" y="128"/>
                    </a:lnTo>
                    <a:lnTo>
                      <a:pt x="45" y="126"/>
                    </a:lnTo>
                    <a:lnTo>
                      <a:pt x="43" y="125"/>
                    </a:lnTo>
                    <a:lnTo>
                      <a:pt x="42" y="124"/>
                    </a:lnTo>
                    <a:lnTo>
                      <a:pt x="41" y="123"/>
                    </a:lnTo>
                    <a:lnTo>
                      <a:pt x="40" y="122"/>
                    </a:lnTo>
                    <a:lnTo>
                      <a:pt x="39" y="120"/>
                    </a:lnTo>
                    <a:lnTo>
                      <a:pt x="39" y="119"/>
                    </a:lnTo>
                    <a:lnTo>
                      <a:pt x="38" y="118"/>
                    </a:lnTo>
                    <a:lnTo>
                      <a:pt x="37" y="116"/>
                    </a:lnTo>
                    <a:lnTo>
                      <a:pt x="36" y="115"/>
                    </a:lnTo>
                    <a:lnTo>
                      <a:pt x="35" y="113"/>
                    </a:lnTo>
                    <a:lnTo>
                      <a:pt x="34" y="113"/>
                    </a:lnTo>
                    <a:lnTo>
                      <a:pt x="34" y="113"/>
                    </a:lnTo>
                    <a:lnTo>
                      <a:pt x="33" y="111"/>
                    </a:lnTo>
                    <a:lnTo>
                      <a:pt x="32" y="110"/>
                    </a:lnTo>
                    <a:lnTo>
                      <a:pt x="30" y="108"/>
                    </a:lnTo>
                    <a:lnTo>
                      <a:pt x="30" y="107"/>
                    </a:lnTo>
                    <a:lnTo>
                      <a:pt x="29" y="106"/>
                    </a:lnTo>
                    <a:lnTo>
                      <a:pt x="28" y="104"/>
                    </a:lnTo>
                    <a:lnTo>
                      <a:pt x="27" y="103"/>
                    </a:lnTo>
                    <a:lnTo>
                      <a:pt x="26" y="102"/>
                    </a:lnTo>
                    <a:lnTo>
                      <a:pt x="25" y="100"/>
                    </a:lnTo>
                    <a:lnTo>
                      <a:pt x="24" y="99"/>
                    </a:lnTo>
                    <a:lnTo>
                      <a:pt x="23" y="97"/>
                    </a:lnTo>
                    <a:lnTo>
                      <a:pt x="22" y="96"/>
                    </a:lnTo>
                    <a:lnTo>
                      <a:pt x="21" y="94"/>
                    </a:lnTo>
                    <a:lnTo>
                      <a:pt x="20" y="94"/>
                    </a:lnTo>
                    <a:lnTo>
                      <a:pt x="20" y="92"/>
                    </a:lnTo>
                    <a:lnTo>
                      <a:pt x="20" y="92"/>
                    </a:lnTo>
                    <a:lnTo>
                      <a:pt x="20" y="91"/>
                    </a:lnTo>
                    <a:lnTo>
                      <a:pt x="19" y="90"/>
                    </a:lnTo>
                    <a:lnTo>
                      <a:pt x="19" y="89"/>
                    </a:lnTo>
                    <a:lnTo>
                      <a:pt x="18" y="88"/>
                    </a:lnTo>
                    <a:lnTo>
                      <a:pt x="18" y="87"/>
                    </a:lnTo>
                    <a:lnTo>
                      <a:pt x="17" y="87"/>
                    </a:lnTo>
                    <a:lnTo>
                      <a:pt x="17" y="86"/>
                    </a:lnTo>
                    <a:lnTo>
                      <a:pt x="16" y="85"/>
                    </a:lnTo>
                    <a:lnTo>
                      <a:pt x="16" y="84"/>
                    </a:lnTo>
                    <a:lnTo>
                      <a:pt x="16" y="84"/>
                    </a:lnTo>
                    <a:lnTo>
                      <a:pt x="15" y="84"/>
                    </a:lnTo>
                    <a:lnTo>
                      <a:pt x="15" y="83"/>
                    </a:lnTo>
                    <a:lnTo>
                      <a:pt x="14" y="82"/>
                    </a:lnTo>
                    <a:lnTo>
                      <a:pt x="14" y="81"/>
                    </a:lnTo>
                    <a:lnTo>
                      <a:pt x="13" y="81"/>
                    </a:lnTo>
                    <a:lnTo>
                      <a:pt x="13" y="80"/>
                    </a:lnTo>
                    <a:lnTo>
                      <a:pt x="13" y="79"/>
                    </a:lnTo>
                    <a:lnTo>
                      <a:pt x="12" y="78"/>
                    </a:lnTo>
                    <a:lnTo>
                      <a:pt x="12" y="77"/>
                    </a:lnTo>
                    <a:lnTo>
                      <a:pt x="11" y="77"/>
                    </a:lnTo>
                    <a:lnTo>
                      <a:pt x="11" y="76"/>
                    </a:lnTo>
                    <a:lnTo>
                      <a:pt x="11" y="75"/>
                    </a:lnTo>
                    <a:lnTo>
                      <a:pt x="11" y="75"/>
                    </a:lnTo>
                    <a:lnTo>
                      <a:pt x="11" y="74"/>
                    </a:lnTo>
                    <a:lnTo>
                      <a:pt x="10" y="74"/>
                    </a:lnTo>
                    <a:lnTo>
                      <a:pt x="10" y="73"/>
                    </a:lnTo>
                    <a:lnTo>
                      <a:pt x="10" y="72"/>
                    </a:lnTo>
                    <a:lnTo>
                      <a:pt x="9" y="71"/>
                    </a:lnTo>
                    <a:lnTo>
                      <a:pt x="9" y="71"/>
                    </a:lnTo>
                    <a:lnTo>
                      <a:pt x="9" y="70"/>
                    </a:lnTo>
                    <a:lnTo>
                      <a:pt x="8" y="69"/>
                    </a:lnTo>
                    <a:lnTo>
                      <a:pt x="8" y="68"/>
                    </a:lnTo>
                    <a:lnTo>
                      <a:pt x="8" y="67"/>
                    </a:lnTo>
                    <a:lnTo>
                      <a:pt x="7" y="67"/>
                    </a:lnTo>
                    <a:lnTo>
                      <a:pt x="7" y="66"/>
                    </a:lnTo>
                    <a:lnTo>
                      <a:pt x="7" y="65"/>
                    </a:lnTo>
                    <a:lnTo>
                      <a:pt x="6" y="65"/>
                    </a:lnTo>
                    <a:lnTo>
                      <a:pt x="6" y="64"/>
                    </a:lnTo>
                    <a:lnTo>
                      <a:pt x="6" y="64"/>
                    </a:lnTo>
                    <a:lnTo>
                      <a:pt x="6" y="64"/>
                    </a:lnTo>
                    <a:lnTo>
                      <a:pt x="5" y="63"/>
                    </a:lnTo>
                    <a:lnTo>
                      <a:pt x="5" y="62"/>
                    </a:lnTo>
                    <a:lnTo>
                      <a:pt x="5" y="61"/>
                    </a:lnTo>
                    <a:lnTo>
                      <a:pt x="5" y="60"/>
                    </a:lnTo>
                    <a:lnTo>
                      <a:pt x="4" y="60"/>
                    </a:lnTo>
                    <a:lnTo>
                      <a:pt x="4" y="59"/>
                    </a:lnTo>
                    <a:lnTo>
                      <a:pt x="4" y="58"/>
                    </a:lnTo>
                    <a:lnTo>
                      <a:pt x="3" y="57"/>
                    </a:lnTo>
                    <a:lnTo>
                      <a:pt x="3" y="57"/>
                    </a:lnTo>
                    <a:lnTo>
                      <a:pt x="3" y="56"/>
                    </a:lnTo>
                    <a:lnTo>
                      <a:pt x="3" y="56"/>
                    </a:lnTo>
                    <a:lnTo>
                      <a:pt x="3" y="55"/>
                    </a:lnTo>
                    <a:lnTo>
                      <a:pt x="2" y="54"/>
                    </a:lnTo>
                    <a:lnTo>
                      <a:pt x="2" y="54"/>
                    </a:lnTo>
                    <a:lnTo>
                      <a:pt x="2" y="53"/>
                    </a:lnTo>
                    <a:lnTo>
                      <a:pt x="2" y="52"/>
                    </a:lnTo>
                    <a:lnTo>
                      <a:pt x="1" y="51"/>
                    </a:lnTo>
                    <a:lnTo>
                      <a:pt x="1" y="51"/>
                    </a:lnTo>
                    <a:lnTo>
                      <a:pt x="1" y="50"/>
                    </a:lnTo>
                    <a:lnTo>
                      <a:pt x="1" y="49"/>
                    </a:lnTo>
                    <a:lnTo>
                      <a:pt x="1" y="48"/>
                    </a:lnTo>
                    <a:lnTo>
                      <a:pt x="1" y="47"/>
                    </a:lnTo>
                    <a:lnTo>
                      <a:pt x="1" y="47"/>
                    </a:lnTo>
                    <a:lnTo>
                      <a:pt x="1" y="46"/>
                    </a:lnTo>
                    <a:lnTo>
                      <a:pt x="1" y="46"/>
                    </a:lnTo>
                    <a:lnTo>
                      <a:pt x="1" y="45"/>
                    </a:lnTo>
                    <a:lnTo>
                      <a:pt x="1" y="45"/>
                    </a:lnTo>
                    <a:lnTo>
                      <a:pt x="1" y="44"/>
                    </a:lnTo>
                    <a:lnTo>
                      <a:pt x="1" y="43"/>
                    </a:lnTo>
                    <a:lnTo>
                      <a:pt x="1" y="42"/>
                    </a:lnTo>
                    <a:lnTo>
                      <a:pt x="0" y="42"/>
                    </a:lnTo>
                    <a:lnTo>
                      <a:pt x="0" y="41"/>
                    </a:lnTo>
                    <a:lnTo>
                      <a:pt x="0" y="40"/>
                    </a:lnTo>
                    <a:lnTo>
                      <a:pt x="0" y="39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0" y="37"/>
                    </a:lnTo>
                    <a:lnTo>
                      <a:pt x="0" y="36"/>
                    </a:lnTo>
                    <a:lnTo>
                      <a:pt x="0" y="36"/>
                    </a:lnTo>
                    <a:lnTo>
                      <a:pt x="0" y="36"/>
                    </a:lnTo>
                    <a:lnTo>
                      <a:pt x="0" y="35"/>
                    </a:lnTo>
                    <a:lnTo>
                      <a:pt x="0" y="34"/>
                    </a:lnTo>
                    <a:lnTo>
                      <a:pt x="0" y="33"/>
                    </a:lnTo>
                    <a:lnTo>
                      <a:pt x="0" y="33"/>
                    </a:lnTo>
                    <a:lnTo>
                      <a:pt x="0" y="32"/>
                    </a:lnTo>
                    <a:lnTo>
                      <a:pt x="0" y="31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0" y="29"/>
                    </a:lnTo>
                    <a:lnTo>
                      <a:pt x="1" y="28"/>
                    </a:lnTo>
                    <a:lnTo>
                      <a:pt x="1" y="27"/>
                    </a:lnTo>
                    <a:lnTo>
                      <a:pt x="1" y="27"/>
                    </a:lnTo>
                    <a:lnTo>
                      <a:pt x="1" y="27"/>
                    </a:lnTo>
                    <a:lnTo>
                      <a:pt x="1" y="26"/>
                    </a:lnTo>
                    <a:lnTo>
                      <a:pt x="1" y="25"/>
                    </a:lnTo>
                    <a:lnTo>
                      <a:pt x="1" y="25"/>
                    </a:lnTo>
                    <a:lnTo>
                      <a:pt x="1" y="24"/>
                    </a:lnTo>
                    <a:lnTo>
                      <a:pt x="1" y="23"/>
                    </a:lnTo>
                    <a:lnTo>
                      <a:pt x="1" y="22"/>
                    </a:lnTo>
                    <a:lnTo>
                      <a:pt x="1" y="22"/>
                    </a:lnTo>
                    <a:lnTo>
                      <a:pt x="2" y="21"/>
                    </a:lnTo>
                    <a:lnTo>
                      <a:pt x="2" y="20"/>
                    </a:lnTo>
                    <a:lnTo>
                      <a:pt x="2" y="20"/>
                    </a:lnTo>
                    <a:lnTo>
                      <a:pt x="2" y="19"/>
                    </a:lnTo>
                    <a:lnTo>
                      <a:pt x="3" y="18"/>
                    </a:lnTo>
                    <a:lnTo>
                      <a:pt x="3" y="17"/>
                    </a:lnTo>
                    <a:lnTo>
                      <a:pt x="3" y="17"/>
                    </a:lnTo>
                    <a:lnTo>
                      <a:pt x="4" y="17"/>
                    </a:lnTo>
                    <a:lnTo>
                      <a:pt x="4" y="16"/>
                    </a:lnTo>
                    <a:lnTo>
                      <a:pt x="5" y="16"/>
                    </a:lnTo>
                    <a:lnTo>
                      <a:pt x="5" y="15"/>
                    </a:lnTo>
                    <a:lnTo>
                      <a:pt x="5" y="14"/>
                    </a:lnTo>
                    <a:lnTo>
                      <a:pt x="6" y="14"/>
                    </a:lnTo>
                    <a:lnTo>
                      <a:pt x="6" y="13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7" y="11"/>
                    </a:lnTo>
                    <a:lnTo>
                      <a:pt x="8" y="11"/>
                    </a:lnTo>
                    <a:lnTo>
                      <a:pt x="8" y="11"/>
                    </a:lnTo>
                    <a:lnTo>
                      <a:pt x="8" y="11"/>
                    </a:lnTo>
                    <a:lnTo>
                      <a:pt x="9" y="10"/>
                    </a:lnTo>
                    <a:lnTo>
                      <a:pt x="9" y="10"/>
                    </a:lnTo>
                    <a:lnTo>
                      <a:pt x="9" y="10"/>
                    </a:lnTo>
                    <a:lnTo>
                      <a:pt x="9" y="9"/>
                    </a:lnTo>
                    <a:lnTo>
                      <a:pt x="10" y="9"/>
                    </a:lnTo>
                    <a:lnTo>
                      <a:pt x="10" y="9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1" y="8"/>
                    </a:lnTo>
                    <a:lnTo>
                      <a:pt x="11" y="8"/>
                    </a:lnTo>
                    <a:lnTo>
                      <a:pt x="11" y="7"/>
                    </a:lnTo>
                    <a:lnTo>
                      <a:pt x="11" y="7"/>
                    </a:lnTo>
                    <a:lnTo>
                      <a:pt x="11" y="7"/>
                    </a:lnTo>
                    <a:lnTo>
                      <a:pt x="11" y="7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14" y="6"/>
                    </a:lnTo>
                    <a:lnTo>
                      <a:pt x="14" y="5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7" y="4"/>
                    </a:lnTo>
                    <a:lnTo>
                      <a:pt x="17" y="3"/>
                    </a:lnTo>
                    <a:lnTo>
                      <a:pt x="17" y="3"/>
                    </a:lnTo>
                    <a:lnTo>
                      <a:pt x="18" y="3"/>
                    </a:lnTo>
                    <a:lnTo>
                      <a:pt x="18" y="3"/>
                    </a:lnTo>
                    <a:lnTo>
                      <a:pt x="18" y="3"/>
                    </a:lnTo>
                    <a:lnTo>
                      <a:pt x="19" y="3"/>
                    </a:lnTo>
                    <a:lnTo>
                      <a:pt x="19" y="2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20" y="1"/>
                    </a:lnTo>
                    <a:lnTo>
                      <a:pt x="21" y="1"/>
                    </a:lnTo>
                    <a:lnTo>
                      <a:pt x="21" y="1"/>
                    </a:lnTo>
                    <a:lnTo>
                      <a:pt x="22" y="1"/>
                    </a:lnTo>
                    <a:lnTo>
                      <a:pt x="22" y="1"/>
                    </a:lnTo>
                    <a:lnTo>
                      <a:pt x="22" y="1"/>
                    </a:lnTo>
                    <a:lnTo>
                      <a:pt x="23" y="1"/>
                    </a:lnTo>
                    <a:lnTo>
                      <a:pt x="23" y="1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25" y="0"/>
                    </a:lnTo>
                    <a:lnTo>
                      <a:pt x="25" y="0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27" y="0"/>
                    </a:lnTo>
                    <a:lnTo>
                      <a:pt x="27" y="0"/>
                    </a:lnTo>
                    <a:lnTo>
                      <a:pt x="27" y="0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29" y="0"/>
                    </a:lnTo>
                    <a:lnTo>
                      <a:pt x="29" y="0"/>
                    </a:lnTo>
                    <a:lnTo>
                      <a:pt x="29" y="0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30" y="0"/>
                    </a:lnTo>
                    <a:close/>
                    <a:moveTo>
                      <a:pt x="30" y="20"/>
                    </a:moveTo>
                    <a:lnTo>
                      <a:pt x="30" y="20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29" y="20"/>
                    </a:lnTo>
                    <a:lnTo>
                      <a:pt x="29" y="20"/>
                    </a:lnTo>
                    <a:lnTo>
                      <a:pt x="29" y="20"/>
                    </a:lnTo>
                    <a:lnTo>
                      <a:pt x="29" y="20"/>
                    </a:lnTo>
                    <a:lnTo>
                      <a:pt x="29" y="20"/>
                    </a:lnTo>
                    <a:lnTo>
                      <a:pt x="29" y="20"/>
                    </a:lnTo>
                    <a:lnTo>
                      <a:pt x="29" y="21"/>
                    </a:lnTo>
                    <a:lnTo>
                      <a:pt x="29" y="21"/>
                    </a:lnTo>
                    <a:lnTo>
                      <a:pt x="29" y="21"/>
                    </a:lnTo>
                    <a:lnTo>
                      <a:pt x="29" y="21"/>
                    </a:lnTo>
                    <a:lnTo>
                      <a:pt x="29" y="21"/>
                    </a:lnTo>
                    <a:lnTo>
                      <a:pt x="28" y="21"/>
                    </a:lnTo>
                    <a:lnTo>
                      <a:pt x="28" y="21"/>
                    </a:lnTo>
                    <a:lnTo>
                      <a:pt x="28" y="21"/>
                    </a:lnTo>
                    <a:lnTo>
                      <a:pt x="28" y="21"/>
                    </a:lnTo>
                    <a:lnTo>
                      <a:pt x="28" y="21"/>
                    </a:lnTo>
                    <a:lnTo>
                      <a:pt x="28" y="21"/>
                    </a:lnTo>
                    <a:lnTo>
                      <a:pt x="28" y="21"/>
                    </a:lnTo>
                    <a:lnTo>
                      <a:pt x="28" y="21"/>
                    </a:lnTo>
                    <a:lnTo>
                      <a:pt x="28" y="21"/>
                    </a:lnTo>
                    <a:lnTo>
                      <a:pt x="28" y="21"/>
                    </a:lnTo>
                    <a:lnTo>
                      <a:pt x="27" y="21"/>
                    </a:lnTo>
                    <a:lnTo>
                      <a:pt x="27" y="21"/>
                    </a:lnTo>
                    <a:lnTo>
                      <a:pt x="27" y="21"/>
                    </a:lnTo>
                    <a:lnTo>
                      <a:pt x="27" y="21"/>
                    </a:lnTo>
                    <a:lnTo>
                      <a:pt x="27" y="21"/>
                    </a:lnTo>
                    <a:lnTo>
                      <a:pt x="27" y="21"/>
                    </a:lnTo>
                    <a:lnTo>
                      <a:pt x="27" y="22"/>
                    </a:lnTo>
                    <a:lnTo>
                      <a:pt x="27" y="22"/>
                    </a:lnTo>
                    <a:lnTo>
                      <a:pt x="26" y="22"/>
                    </a:lnTo>
                    <a:lnTo>
                      <a:pt x="26" y="22"/>
                    </a:lnTo>
                    <a:lnTo>
                      <a:pt x="26" y="22"/>
                    </a:lnTo>
                    <a:lnTo>
                      <a:pt x="26" y="22"/>
                    </a:lnTo>
                    <a:lnTo>
                      <a:pt x="26" y="22"/>
                    </a:lnTo>
                    <a:lnTo>
                      <a:pt x="26" y="22"/>
                    </a:lnTo>
                    <a:lnTo>
                      <a:pt x="26" y="22"/>
                    </a:lnTo>
                    <a:lnTo>
                      <a:pt x="26" y="22"/>
                    </a:lnTo>
                    <a:lnTo>
                      <a:pt x="25" y="22"/>
                    </a:lnTo>
                    <a:lnTo>
                      <a:pt x="25" y="23"/>
                    </a:lnTo>
                    <a:lnTo>
                      <a:pt x="25" y="23"/>
                    </a:lnTo>
                    <a:lnTo>
                      <a:pt x="25" y="23"/>
                    </a:lnTo>
                    <a:lnTo>
                      <a:pt x="25" y="23"/>
                    </a:lnTo>
                    <a:lnTo>
                      <a:pt x="25" y="23"/>
                    </a:lnTo>
                    <a:lnTo>
                      <a:pt x="25" y="23"/>
                    </a:lnTo>
                    <a:lnTo>
                      <a:pt x="25" y="23"/>
                    </a:lnTo>
                    <a:lnTo>
                      <a:pt x="24" y="23"/>
                    </a:lnTo>
                    <a:lnTo>
                      <a:pt x="24" y="23"/>
                    </a:lnTo>
                    <a:lnTo>
                      <a:pt x="24" y="24"/>
                    </a:lnTo>
                    <a:lnTo>
                      <a:pt x="24" y="24"/>
                    </a:lnTo>
                    <a:lnTo>
                      <a:pt x="24" y="24"/>
                    </a:lnTo>
                    <a:lnTo>
                      <a:pt x="24" y="24"/>
                    </a:lnTo>
                    <a:lnTo>
                      <a:pt x="24" y="24"/>
                    </a:lnTo>
                    <a:lnTo>
                      <a:pt x="24" y="24"/>
                    </a:lnTo>
                    <a:lnTo>
                      <a:pt x="24" y="24"/>
                    </a:lnTo>
                    <a:lnTo>
                      <a:pt x="23" y="24"/>
                    </a:lnTo>
                    <a:lnTo>
                      <a:pt x="23" y="24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2" y="26"/>
                    </a:lnTo>
                    <a:lnTo>
                      <a:pt x="22" y="26"/>
                    </a:lnTo>
                    <a:lnTo>
                      <a:pt x="22" y="26"/>
                    </a:lnTo>
                    <a:lnTo>
                      <a:pt x="22" y="26"/>
                    </a:lnTo>
                    <a:lnTo>
                      <a:pt x="22" y="27"/>
                    </a:lnTo>
                    <a:lnTo>
                      <a:pt x="22" y="27"/>
                    </a:lnTo>
                    <a:lnTo>
                      <a:pt x="22" y="27"/>
                    </a:lnTo>
                    <a:lnTo>
                      <a:pt x="21" y="27"/>
                    </a:lnTo>
                    <a:lnTo>
                      <a:pt x="21" y="27"/>
                    </a:lnTo>
                    <a:lnTo>
                      <a:pt x="21" y="27"/>
                    </a:lnTo>
                    <a:lnTo>
                      <a:pt x="21" y="27"/>
                    </a:lnTo>
                    <a:lnTo>
                      <a:pt x="21" y="28"/>
                    </a:lnTo>
                    <a:lnTo>
                      <a:pt x="21" y="28"/>
                    </a:lnTo>
                    <a:lnTo>
                      <a:pt x="21" y="28"/>
                    </a:lnTo>
                    <a:lnTo>
                      <a:pt x="21" y="29"/>
                    </a:lnTo>
                    <a:lnTo>
                      <a:pt x="21" y="29"/>
                    </a:lnTo>
                    <a:lnTo>
                      <a:pt x="20" y="29"/>
                    </a:lnTo>
                    <a:lnTo>
                      <a:pt x="20" y="30"/>
                    </a:lnTo>
                    <a:lnTo>
                      <a:pt x="20" y="30"/>
                    </a:lnTo>
                    <a:lnTo>
                      <a:pt x="20" y="30"/>
                    </a:lnTo>
                    <a:lnTo>
                      <a:pt x="20" y="31"/>
                    </a:lnTo>
                    <a:lnTo>
                      <a:pt x="20" y="31"/>
                    </a:lnTo>
                    <a:lnTo>
                      <a:pt x="20" y="31"/>
                    </a:lnTo>
                    <a:lnTo>
                      <a:pt x="20" y="31"/>
                    </a:lnTo>
                    <a:lnTo>
                      <a:pt x="20" y="32"/>
                    </a:lnTo>
                    <a:lnTo>
                      <a:pt x="20" y="32"/>
                    </a:lnTo>
                    <a:lnTo>
                      <a:pt x="20" y="33"/>
                    </a:lnTo>
                    <a:lnTo>
                      <a:pt x="20" y="33"/>
                    </a:lnTo>
                    <a:lnTo>
                      <a:pt x="20" y="33"/>
                    </a:lnTo>
                    <a:lnTo>
                      <a:pt x="20" y="34"/>
                    </a:lnTo>
                    <a:lnTo>
                      <a:pt x="20" y="34"/>
                    </a:lnTo>
                    <a:lnTo>
                      <a:pt x="20" y="35"/>
                    </a:lnTo>
                    <a:lnTo>
                      <a:pt x="20" y="35"/>
                    </a:lnTo>
                    <a:lnTo>
                      <a:pt x="20" y="36"/>
                    </a:lnTo>
                    <a:lnTo>
                      <a:pt x="20" y="36"/>
                    </a:lnTo>
                    <a:lnTo>
                      <a:pt x="20" y="36"/>
                    </a:lnTo>
                    <a:lnTo>
                      <a:pt x="20" y="36"/>
                    </a:lnTo>
                    <a:lnTo>
                      <a:pt x="20" y="36"/>
                    </a:lnTo>
                    <a:lnTo>
                      <a:pt x="20" y="37"/>
                    </a:lnTo>
                    <a:lnTo>
                      <a:pt x="20" y="37"/>
                    </a:lnTo>
                    <a:lnTo>
                      <a:pt x="20" y="38"/>
                    </a:lnTo>
                    <a:lnTo>
                      <a:pt x="20" y="38"/>
                    </a:lnTo>
                    <a:lnTo>
                      <a:pt x="20" y="39"/>
                    </a:lnTo>
                    <a:lnTo>
                      <a:pt x="20" y="39"/>
                    </a:lnTo>
                    <a:lnTo>
                      <a:pt x="20" y="40"/>
                    </a:lnTo>
                    <a:lnTo>
                      <a:pt x="20" y="41"/>
                    </a:lnTo>
                    <a:lnTo>
                      <a:pt x="20" y="41"/>
                    </a:lnTo>
                    <a:lnTo>
                      <a:pt x="20" y="42"/>
                    </a:lnTo>
                    <a:lnTo>
                      <a:pt x="21" y="42"/>
                    </a:lnTo>
                    <a:lnTo>
                      <a:pt x="21" y="43"/>
                    </a:lnTo>
                    <a:lnTo>
                      <a:pt x="21" y="43"/>
                    </a:lnTo>
                    <a:lnTo>
                      <a:pt x="21" y="44"/>
                    </a:lnTo>
                    <a:lnTo>
                      <a:pt x="21" y="44"/>
                    </a:lnTo>
                    <a:lnTo>
                      <a:pt x="21" y="45"/>
                    </a:lnTo>
                    <a:lnTo>
                      <a:pt x="21" y="46"/>
                    </a:lnTo>
                    <a:lnTo>
                      <a:pt x="21" y="46"/>
                    </a:lnTo>
                    <a:lnTo>
                      <a:pt x="22" y="46"/>
                    </a:lnTo>
                    <a:lnTo>
                      <a:pt x="22" y="46"/>
                    </a:lnTo>
                    <a:lnTo>
                      <a:pt x="22" y="47"/>
                    </a:lnTo>
                    <a:lnTo>
                      <a:pt x="22" y="48"/>
                    </a:lnTo>
                    <a:lnTo>
                      <a:pt x="22" y="48"/>
                    </a:lnTo>
                    <a:lnTo>
                      <a:pt x="22" y="49"/>
                    </a:lnTo>
                    <a:lnTo>
                      <a:pt x="23" y="49"/>
                    </a:lnTo>
                    <a:lnTo>
                      <a:pt x="23" y="50"/>
                    </a:lnTo>
                    <a:lnTo>
                      <a:pt x="23" y="51"/>
                    </a:lnTo>
                    <a:lnTo>
                      <a:pt x="23" y="51"/>
                    </a:lnTo>
                    <a:lnTo>
                      <a:pt x="23" y="52"/>
                    </a:lnTo>
                    <a:lnTo>
                      <a:pt x="24" y="53"/>
                    </a:lnTo>
                    <a:lnTo>
                      <a:pt x="24" y="53"/>
                    </a:lnTo>
                    <a:lnTo>
                      <a:pt x="24" y="54"/>
                    </a:lnTo>
                    <a:lnTo>
                      <a:pt x="24" y="54"/>
                    </a:lnTo>
                    <a:lnTo>
                      <a:pt x="25" y="55"/>
                    </a:lnTo>
                    <a:lnTo>
                      <a:pt x="25" y="56"/>
                    </a:lnTo>
                    <a:lnTo>
                      <a:pt x="25" y="56"/>
                    </a:lnTo>
                    <a:lnTo>
                      <a:pt x="25" y="56"/>
                    </a:lnTo>
                    <a:lnTo>
                      <a:pt x="25" y="56"/>
                    </a:lnTo>
                    <a:lnTo>
                      <a:pt x="26" y="57"/>
                    </a:lnTo>
                    <a:lnTo>
                      <a:pt x="26" y="57"/>
                    </a:lnTo>
                    <a:lnTo>
                      <a:pt x="26" y="58"/>
                    </a:lnTo>
                    <a:lnTo>
                      <a:pt x="26" y="59"/>
                    </a:lnTo>
                    <a:lnTo>
                      <a:pt x="27" y="59"/>
                    </a:lnTo>
                    <a:lnTo>
                      <a:pt x="27" y="60"/>
                    </a:lnTo>
                    <a:lnTo>
                      <a:pt x="27" y="61"/>
                    </a:lnTo>
                    <a:lnTo>
                      <a:pt x="28" y="61"/>
                    </a:lnTo>
                    <a:lnTo>
                      <a:pt x="28" y="62"/>
                    </a:lnTo>
                    <a:lnTo>
                      <a:pt x="28" y="63"/>
                    </a:lnTo>
                    <a:lnTo>
                      <a:pt x="28" y="64"/>
                    </a:lnTo>
                    <a:lnTo>
                      <a:pt x="29" y="64"/>
                    </a:lnTo>
                    <a:lnTo>
                      <a:pt x="29" y="65"/>
                    </a:lnTo>
                    <a:lnTo>
                      <a:pt x="29" y="65"/>
                    </a:lnTo>
                    <a:lnTo>
                      <a:pt x="30" y="65"/>
                    </a:lnTo>
                    <a:lnTo>
                      <a:pt x="30" y="66"/>
                    </a:lnTo>
                    <a:lnTo>
                      <a:pt x="30" y="67"/>
                    </a:lnTo>
                    <a:lnTo>
                      <a:pt x="30" y="67"/>
                    </a:lnTo>
                    <a:lnTo>
                      <a:pt x="30" y="68"/>
                    </a:lnTo>
                    <a:lnTo>
                      <a:pt x="31" y="69"/>
                    </a:lnTo>
                    <a:lnTo>
                      <a:pt x="31" y="70"/>
                    </a:lnTo>
                    <a:lnTo>
                      <a:pt x="31" y="70"/>
                    </a:lnTo>
                    <a:lnTo>
                      <a:pt x="32" y="71"/>
                    </a:lnTo>
                    <a:lnTo>
                      <a:pt x="32" y="72"/>
                    </a:lnTo>
                    <a:lnTo>
                      <a:pt x="32" y="72"/>
                    </a:lnTo>
                    <a:lnTo>
                      <a:pt x="33" y="73"/>
                    </a:lnTo>
                    <a:lnTo>
                      <a:pt x="33" y="74"/>
                    </a:lnTo>
                    <a:lnTo>
                      <a:pt x="34" y="74"/>
                    </a:lnTo>
                    <a:lnTo>
                      <a:pt x="34" y="75"/>
                    </a:lnTo>
                    <a:lnTo>
                      <a:pt x="34" y="75"/>
                    </a:lnTo>
                    <a:lnTo>
                      <a:pt x="35" y="76"/>
                    </a:lnTo>
                    <a:lnTo>
                      <a:pt x="35" y="76"/>
                    </a:lnTo>
                    <a:lnTo>
                      <a:pt x="36" y="77"/>
                    </a:lnTo>
                    <a:lnTo>
                      <a:pt x="36" y="78"/>
                    </a:lnTo>
                    <a:lnTo>
                      <a:pt x="36" y="78"/>
                    </a:lnTo>
                    <a:lnTo>
                      <a:pt x="37" y="79"/>
                    </a:lnTo>
                    <a:lnTo>
                      <a:pt x="37" y="80"/>
                    </a:lnTo>
                    <a:lnTo>
                      <a:pt x="38" y="81"/>
                    </a:lnTo>
                    <a:lnTo>
                      <a:pt x="38" y="81"/>
                    </a:lnTo>
                    <a:lnTo>
                      <a:pt x="39" y="83"/>
                    </a:lnTo>
                    <a:lnTo>
                      <a:pt x="39" y="84"/>
                    </a:lnTo>
                    <a:lnTo>
                      <a:pt x="40" y="85"/>
                    </a:lnTo>
                    <a:lnTo>
                      <a:pt x="41" y="86"/>
                    </a:lnTo>
                    <a:lnTo>
                      <a:pt x="42" y="87"/>
                    </a:lnTo>
                    <a:lnTo>
                      <a:pt x="42" y="89"/>
                    </a:lnTo>
                    <a:lnTo>
                      <a:pt x="43" y="90"/>
                    </a:lnTo>
                    <a:lnTo>
                      <a:pt x="44" y="92"/>
                    </a:lnTo>
                    <a:lnTo>
                      <a:pt x="45" y="93"/>
                    </a:lnTo>
                    <a:lnTo>
                      <a:pt x="46" y="94"/>
                    </a:lnTo>
                    <a:lnTo>
                      <a:pt x="47" y="95"/>
                    </a:lnTo>
                    <a:lnTo>
                      <a:pt x="48" y="96"/>
                    </a:lnTo>
                    <a:lnTo>
                      <a:pt x="49" y="98"/>
                    </a:lnTo>
                    <a:lnTo>
                      <a:pt x="49" y="99"/>
                    </a:lnTo>
                    <a:lnTo>
                      <a:pt x="50" y="100"/>
                    </a:lnTo>
                    <a:lnTo>
                      <a:pt x="51" y="101"/>
                    </a:lnTo>
                    <a:lnTo>
                      <a:pt x="51" y="102"/>
                    </a:lnTo>
                    <a:lnTo>
                      <a:pt x="52" y="103"/>
                    </a:lnTo>
                    <a:lnTo>
                      <a:pt x="53" y="104"/>
                    </a:lnTo>
                    <a:lnTo>
                      <a:pt x="54" y="105"/>
                    </a:lnTo>
                    <a:lnTo>
                      <a:pt x="55" y="106"/>
                    </a:lnTo>
                    <a:lnTo>
                      <a:pt x="56" y="107"/>
                    </a:lnTo>
                    <a:lnTo>
                      <a:pt x="57" y="109"/>
                    </a:lnTo>
                    <a:lnTo>
                      <a:pt x="58" y="110"/>
                    </a:lnTo>
                    <a:lnTo>
                      <a:pt x="58" y="111"/>
                    </a:lnTo>
                    <a:lnTo>
                      <a:pt x="59" y="112"/>
                    </a:lnTo>
                    <a:lnTo>
                      <a:pt x="60" y="113"/>
                    </a:lnTo>
                    <a:lnTo>
                      <a:pt x="61" y="114"/>
                    </a:lnTo>
                    <a:lnTo>
                      <a:pt x="62" y="115"/>
                    </a:lnTo>
                    <a:lnTo>
                      <a:pt x="63" y="116"/>
                    </a:lnTo>
                    <a:lnTo>
                      <a:pt x="64" y="118"/>
                    </a:lnTo>
                    <a:lnTo>
                      <a:pt x="65" y="119"/>
                    </a:lnTo>
                    <a:lnTo>
                      <a:pt x="66" y="120"/>
                    </a:lnTo>
                    <a:lnTo>
                      <a:pt x="67" y="121"/>
                    </a:lnTo>
                    <a:lnTo>
                      <a:pt x="68" y="122"/>
                    </a:lnTo>
                    <a:lnTo>
                      <a:pt x="68" y="123"/>
                    </a:lnTo>
                    <a:lnTo>
                      <a:pt x="69" y="123"/>
                    </a:lnTo>
                    <a:lnTo>
                      <a:pt x="70" y="124"/>
                    </a:lnTo>
                    <a:lnTo>
                      <a:pt x="71" y="125"/>
                    </a:lnTo>
                    <a:lnTo>
                      <a:pt x="71" y="125"/>
                    </a:lnTo>
                    <a:lnTo>
                      <a:pt x="72" y="126"/>
                    </a:lnTo>
                    <a:lnTo>
                      <a:pt x="73" y="127"/>
                    </a:lnTo>
                    <a:lnTo>
                      <a:pt x="74" y="128"/>
                    </a:lnTo>
                    <a:lnTo>
                      <a:pt x="75" y="129"/>
                    </a:lnTo>
                    <a:lnTo>
                      <a:pt x="76" y="130"/>
                    </a:lnTo>
                    <a:lnTo>
                      <a:pt x="77" y="131"/>
                    </a:lnTo>
                    <a:lnTo>
                      <a:pt x="78" y="132"/>
                    </a:lnTo>
                    <a:lnTo>
                      <a:pt x="78" y="132"/>
                    </a:lnTo>
                    <a:lnTo>
                      <a:pt x="78" y="133"/>
                    </a:lnTo>
                    <a:lnTo>
                      <a:pt x="79" y="134"/>
                    </a:lnTo>
                    <a:lnTo>
                      <a:pt x="80" y="134"/>
                    </a:lnTo>
                    <a:lnTo>
                      <a:pt x="81" y="135"/>
                    </a:lnTo>
                    <a:lnTo>
                      <a:pt x="82" y="136"/>
                    </a:lnTo>
                    <a:lnTo>
                      <a:pt x="82" y="137"/>
                    </a:lnTo>
                    <a:lnTo>
                      <a:pt x="83" y="137"/>
                    </a:lnTo>
                    <a:lnTo>
                      <a:pt x="84" y="138"/>
                    </a:lnTo>
                    <a:lnTo>
                      <a:pt x="85" y="139"/>
                    </a:lnTo>
                    <a:lnTo>
                      <a:pt x="85" y="139"/>
                    </a:lnTo>
                    <a:lnTo>
                      <a:pt x="86" y="140"/>
                    </a:lnTo>
                    <a:lnTo>
                      <a:pt x="87" y="140"/>
                    </a:lnTo>
                    <a:lnTo>
                      <a:pt x="87" y="141"/>
                    </a:lnTo>
                    <a:lnTo>
                      <a:pt x="87" y="141"/>
                    </a:lnTo>
                    <a:lnTo>
                      <a:pt x="87" y="141"/>
                    </a:lnTo>
                    <a:lnTo>
                      <a:pt x="87" y="141"/>
                    </a:lnTo>
                    <a:lnTo>
                      <a:pt x="87" y="142"/>
                    </a:lnTo>
                    <a:lnTo>
                      <a:pt x="88" y="142"/>
                    </a:lnTo>
                    <a:lnTo>
                      <a:pt x="88" y="142"/>
                    </a:lnTo>
                    <a:lnTo>
                      <a:pt x="88" y="142"/>
                    </a:lnTo>
                    <a:lnTo>
                      <a:pt x="88" y="142"/>
                    </a:lnTo>
                    <a:lnTo>
                      <a:pt x="89" y="142"/>
                    </a:lnTo>
                    <a:lnTo>
                      <a:pt x="89" y="142"/>
                    </a:lnTo>
                    <a:lnTo>
                      <a:pt x="89" y="142"/>
                    </a:lnTo>
                    <a:lnTo>
                      <a:pt x="90" y="142"/>
                    </a:lnTo>
                    <a:lnTo>
                      <a:pt x="90" y="142"/>
                    </a:lnTo>
                    <a:lnTo>
                      <a:pt x="90" y="143"/>
                    </a:lnTo>
                    <a:lnTo>
                      <a:pt x="91" y="143"/>
                    </a:lnTo>
                    <a:lnTo>
                      <a:pt x="91" y="143"/>
                    </a:lnTo>
                    <a:lnTo>
                      <a:pt x="91" y="143"/>
                    </a:lnTo>
                    <a:lnTo>
                      <a:pt x="92" y="143"/>
                    </a:lnTo>
                    <a:lnTo>
                      <a:pt x="92" y="144"/>
                    </a:lnTo>
                    <a:lnTo>
                      <a:pt x="92" y="144"/>
                    </a:lnTo>
                    <a:lnTo>
                      <a:pt x="93" y="144"/>
                    </a:lnTo>
                    <a:lnTo>
                      <a:pt x="94" y="145"/>
                    </a:lnTo>
                    <a:lnTo>
                      <a:pt x="94" y="145"/>
                    </a:lnTo>
                    <a:lnTo>
                      <a:pt x="95" y="145"/>
                    </a:lnTo>
                    <a:lnTo>
                      <a:pt x="96" y="146"/>
                    </a:lnTo>
                    <a:lnTo>
                      <a:pt x="96" y="146"/>
                    </a:lnTo>
                    <a:lnTo>
                      <a:pt x="97" y="146"/>
                    </a:lnTo>
                    <a:lnTo>
                      <a:pt x="97" y="146"/>
                    </a:lnTo>
                    <a:lnTo>
                      <a:pt x="97" y="147"/>
                    </a:lnTo>
                    <a:lnTo>
                      <a:pt x="98" y="147"/>
                    </a:lnTo>
                    <a:lnTo>
                      <a:pt x="98" y="147"/>
                    </a:lnTo>
                    <a:lnTo>
                      <a:pt x="99" y="147"/>
                    </a:lnTo>
                    <a:lnTo>
                      <a:pt x="99" y="148"/>
                    </a:lnTo>
                    <a:lnTo>
                      <a:pt x="100" y="148"/>
                    </a:lnTo>
                    <a:lnTo>
                      <a:pt x="101" y="148"/>
                    </a:lnTo>
                    <a:lnTo>
                      <a:pt x="101" y="148"/>
                    </a:lnTo>
                    <a:lnTo>
                      <a:pt x="102" y="148"/>
                    </a:lnTo>
                    <a:lnTo>
                      <a:pt x="103" y="149"/>
                    </a:lnTo>
                    <a:lnTo>
                      <a:pt x="103" y="149"/>
                    </a:lnTo>
                    <a:lnTo>
                      <a:pt x="104" y="149"/>
                    </a:lnTo>
                    <a:lnTo>
                      <a:pt x="105" y="149"/>
                    </a:lnTo>
                    <a:lnTo>
                      <a:pt x="105" y="150"/>
                    </a:lnTo>
                    <a:lnTo>
                      <a:pt x="106" y="150"/>
                    </a:lnTo>
                    <a:lnTo>
                      <a:pt x="106" y="150"/>
                    </a:lnTo>
                    <a:lnTo>
                      <a:pt x="107" y="150"/>
                    </a:lnTo>
                    <a:lnTo>
                      <a:pt x="107" y="150"/>
                    </a:lnTo>
                    <a:lnTo>
                      <a:pt x="108" y="150"/>
                    </a:lnTo>
                    <a:lnTo>
                      <a:pt x="109" y="151"/>
                    </a:lnTo>
                    <a:lnTo>
                      <a:pt x="109" y="151"/>
                    </a:lnTo>
                    <a:lnTo>
                      <a:pt x="110" y="151"/>
                    </a:lnTo>
                    <a:lnTo>
                      <a:pt x="111" y="151"/>
                    </a:lnTo>
                    <a:lnTo>
                      <a:pt x="112" y="151"/>
                    </a:lnTo>
                    <a:lnTo>
                      <a:pt x="112" y="151"/>
                    </a:lnTo>
                    <a:lnTo>
                      <a:pt x="113" y="152"/>
                    </a:lnTo>
                    <a:lnTo>
                      <a:pt x="114" y="152"/>
                    </a:lnTo>
                    <a:lnTo>
                      <a:pt x="115" y="152"/>
                    </a:lnTo>
                    <a:lnTo>
                      <a:pt x="116" y="152"/>
                    </a:lnTo>
                    <a:lnTo>
                      <a:pt x="117" y="152"/>
                    </a:lnTo>
                    <a:lnTo>
                      <a:pt x="119" y="152"/>
                    </a:lnTo>
                    <a:lnTo>
                      <a:pt x="120" y="152"/>
                    </a:lnTo>
                    <a:lnTo>
                      <a:pt x="124" y="153"/>
                    </a:lnTo>
                    <a:lnTo>
                      <a:pt x="125" y="153"/>
                    </a:lnTo>
                    <a:lnTo>
                      <a:pt x="126" y="153"/>
                    </a:lnTo>
                    <a:lnTo>
                      <a:pt x="128" y="154"/>
                    </a:lnTo>
                    <a:lnTo>
                      <a:pt x="129" y="154"/>
                    </a:lnTo>
                    <a:lnTo>
                      <a:pt x="130" y="154"/>
                    </a:lnTo>
                    <a:lnTo>
                      <a:pt x="131" y="154"/>
                    </a:lnTo>
                    <a:lnTo>
                      <a:pt x="132" y="154"/>
                    </a:lnTo>
                    <a:lnTo>
                      <a:pt x="133" y="155"/>
                    </a:lnTo>
                    <a:lnTo>
                      <a:pt x="134" y="155"/>
                    </a:lnTo>
                    <a:lnTo>
                      <a:pt x="134" y="155"/>
                    </a:lnTo>
                    <a:lnTo>
                      <a:pt x="135" y="155"/>
                    </a:lnTo>
                    <a:lnTo>
                      <a:pt x="135" y="155"/>
                    </a:lnTo>
                    <a:lnTo>
                      <a:pt x="135" y="155"/>
                    </a:lnTo>
                    <a:lnTo>
                      <a:pt x="136" y="156"/>
                    </a:lnTo>
                    <a:lnTo>
                      <a:pt x="137" y="156"/>
                    </a:lnTo>
                    <a:lnTo>
                      <a:pt x="137" y="156"/>
                    </a:lnTo>
                    <a:lnTo>
                      <a:pt x="139" y="157"/>
                    </a:lnTo>
                    <a:lnTo>
                      <a:pt x="142" y="158"/>
                    </a:lnTo>
                    <a:lnTo>
                      <a:pt x="142" y="157"/>
                    </a:lnTo>
                    <a:lnTo>
                      <a:pt x="141" y="156"/>
                    </a:lnTo>
                    <a:lnTo>
                      <a:pt x="141" y="155"/>
                    </a:lnTo>
                    <a:lnTo>
                      <a:pt x="141" y="155"/>
                    </a:lnTo>
                    <a:lnTo>
                      <a:pt x="141" y="154"/>
                    </a:lnTo>
                    <a:lnTo>
                      <a:pt x="140" y="153"/>
                    </a:lnTo>
                    <a:lnTo>
                      <a:pt x="140" y="152"/>
                    </a:lnTo>
                    <a:lnTo>
                      <a:pt x="140" y="152"/>
                    </a:lnTo>
                    <a:lnTo>
                      <a:pt x="139" y="151"/>
                    </a:lnTo>
                    <a:lnTo>
                      <a:pt x="139" y="149"/>
                    </a:lnTo>
                    <a:lnTo>
                      <a:pt x="138" y="147"/>
                    </a:lnTo>
                    <a:lnTo>
                      <a:pt x="137" y="145"/>
                    </a:lnTo>
                    <a:lnTo>
                      <a:pt x="136" y="142"/>
                    </a:lnTo>
                    <a:lnTo>
                      <a:pt x="136" y="141"/>
                    </a:lnTo>
                    <a:lnTo>
                      <a:pt x="135" y="139"/>
                    </a:lnTo>
                    <a:lnTo>
                      <a:pt x="135" y="138"/>
                    </a:lnTo>
                    <a:lnTo>
                      <a:pt x="135" y="137"/>
                    </a:lnTo>
                    <a:lnTo>
                      <a:pt x="135" y="137"/>
                    </a:lnTo>
                    <a:lnTo>
                      <a:pt x="135" y="136"/>
                    </a:lnTo>
                    <a:lnTo>
                      <a:pt x="135" y="135"/>
                    </a:lnTo>
                    <a:lnTo>
                      <a:pt x="135" y="135"/>
                    </a:lnTo>
                    <a:lnTo>
                      <a:pt x="135" y="134"/>
                    </a:lnTo>
                    <a:lnTo>
                      <a:pt x="134" y="133"/>
                    </a:lnTo>
                    <a:lnTo>
                      <a:pt x="134" y="133"/>
                    </a:lnTo>
                    <a:lnTo>
                      <a:pt x="134" y="132"/>
                    </a:lnTo>
                    <a:lnTo>
                      <a:pt x="134" y="132"/>
                    </a:lnTo>
                    <a:lnTo>
                      <a:pt x="134" y="132"/>
                    </a:lnTo>
                    <a:lnTo>
                      <a:pt x="133" y="132"/>
                    </a:lnTo>
                    <a:lnTo>
                      <a:pt x="133" y="132"/>
                    </a:lnTo>
                    <a:lnTo>
                      <a:pt x="133" y="132"/>
                    </a:lnTo>
                    <a:lnTo>
                      <a:pt x="133" y="132"/>
                    </a:lnTo>
                    <a:lnTo>
                      <a:pt x="133" y="132"/>
                    </a:lnTo>
                    <a:lnTo>
                      <a:pt x="133" y="131"/>
                    </a:lnTo>
                    <a:lnTo>
                      <a:pt x="133" y="131"/>
                    </a:lnTo>
                    <a:lnTo>
                      <a:pt x="133" y="131"/>
                    </a:lnTo>
                    <a:lnTo>
                      <a:pt x="132" y="130"/>
                    </a:lnTo>
                    <a:lnTo>
                      <a:pt x="132" y="129"/>
                    </a:lnTo>
                    <a:lnTo>
                      <a:pt x="131" y="128"/>
                    </a:lnTo>
                    <a:lnTo>
                      <a:pt x="131" y="127"/>
                    </a:lnTo>
                    <a:lnTo>
                      <a:pt x="130" y="127"/>
                    </a:lnTo>
                    <a:lnTo>
                      <a:pt x="130" y="126"/>
                    </a:lnTo>
                    <a:lnTo>
                      <a:pt x="129" y="125"/>
                    </a:lnTo>
                    <a:lnTo>
                      <a:pt x="129" y="124"/>
                    </a:lnTo>
                    <a:lnTo>
                      <a:pt x="128" y="123"/>
                    </a:lnTo>
                    <a:lnTo>
                      <a:pt x="128" y="123"/>
                    </a:lnTo>
                    <a:lnTo>
                      <a:pt x="127" y="123"/>
                    </a:lnTo>
                    <a:lnTo>
                      <a:pt x="127" y="122"/>
                    </a:lnTo>
                    <a:lnTo>
                      <a:pt x="127" y="122"/>
                    </a:lnTo>
                    <a:lnTo>
                      <a:pt x="126" y="121"/>
                    </a:lnTo>
                    <a:lnTo>
                      <a:pt x="126" y="120"/>
                    </a:lnTo>
                    <a:lnTo>
                      <a:pt x="125" y="120"/>
                    </a:lnTo>
                    <a:lnTo>
                      <a:pt x="125" y="119"/>
                    </a:lnTo>
                    <a:lnTo>
                      <a:pt x="125" y="118"/>
                    </a:lnTo>
                    <a:lnTo>
                      <a:pt x="125" y="117"/>
                    </a:lnTo>
                    <a:lnTo>
                      <a:pt x="124" y="116"/>
                    </a:lnTo>
                    <a:lnTo>
                      <a:pt x="124" y="116"/>
                    </a:lnTo>
                    <a:lnTo>
                      <a:pt x="123" y="115"/>
                    </a:lnTo>
                    <a:lnTo>
                      <a:pt x="123" y="114"/>
                    </a:lnTo>
                    <a:lnTo>
                      <a:pt x="122" y="113"/>
                    </a:lnTo>
                    <a:lnTo>
                      <a:pt x="122" y="113"/>
                    </a:lnTo>
                    <a:lnTo>
                      <a:pt x="121" y="113"/>
                    </a:lnTo>
                    <a:lnTo>
                      <a:pt x="120" y="112"/>
                    </a:lnTo>
                    <a:lnTo>
                      <a:pt x="120" y="111"/>
                    </a:lnTo>
                    <a:lnTo>
                      <a:pt x="119" y="111"/>
                    </a:lnTo>
                    <a:lnTo>
                      <a:pt x="119" y="110"/>
                    </a:lnTo>
                    <a:lnTo>
                      <a:pt x="118" y="109"/>
                    </a:lnTo>
                    <a:lnTo>
                      <a:pt x="118" y="108"/>
                    </a:lnTo>
                    <a:lnTo>
                      <a:pt x="117" y="108"/>
                    </a:lnTo>
                    <a:lnTo>
                      <a:pt x="117" y="107"/>
                    </a:lnTo>
                    <a:lnTo>
                      <a:pt x="116" y="106"/>
                    </a:lnTo>
                    <a:lnTo>
                      <a:pt x="116" y="105"/>
                    </a:lnTo>
                    <a:lnTo>
                      <a:pt x="116" y="105"/>
                    </a:lnTo>
                    <a:lnTo>
                      <a:pt x="115" y="104"/>
                    </a:lnTo>
                    <a:lnTo>
                      <a:pt x="115" y="104"/>
                    </a:lnTo>
                    <a:lnTo>
                      <a:pt x="114" y="103"/>
                    </a:lnTo>
                    <a:lnTo>
                      <a:pt x="114" y="103"/>
                    </a:lnTo>
                    <a:lnTo>
                      <a:pt x="113" y="102"/>
                    </a:lnTo>
                    <a:lnTo>
                      <a:pt x="112" y="101"/>
                    </a:lnTo>
                    <a:lnTo>
                      <a:pt x="112" y="100"/>
                    </a:lnTo>
                    <a:lnTo>
                      <a:pt x="111" y="99"/>
                    </a:lnTo>
                    <a:lnTo>
                      <a:pt x="109" y="98"/>
                    </a:lnTo>
                    <a:lnTo>
                      <a:pt x="108" y="96"/>
                    </a:lnTo>
                    <a:lnTo>
                      <a:pt x="107" y="95"/>
                    </a:lnTo>
                    <a:lnTo>
                      <a:pt x="106" y="94"/>
                    </a:lnTo>
                    <a:lnTo>
                      <a:pt x="105" y="93"/>
                    </a:lnTo>
                    <a:lnTo>
                      <a:pt x="104" y="91"/>
                    </a:lnTo>
                    <a:lnTo>
                      <a:pt x="103" y="90"/>
                    </a:lnTo>
                    <a:lnTo>
                      <a:pt x="102" y="88"/>
                    </a:lnTo>
                    <a:lnTo>
                      <a:pt x="100" y="87"/>
                    </a:lnTo>
                    <a:lnTo>
                      <a:pt x="99" y="86"/>
                    </a:lnTo>
                    <a:lnTo>
                      <a:pt x="98" y="84"/>
                    </a:lnTo>
                    <a:lnTo>
                      <a:pt x="97" y="84"/>
                    </a:lnTo>
                    <a:lnTo>
                      <a:pt x="96" y="82"/>
                    </a:lnTo>
                    <a:lnTo>
                      <a:pt x="95" y="81"/>
                    </a:lnTo>
                    <a:lnTo>
                      <a:pt x="95" y="81"/>
                    </a:lnTo>
                    <a:lnTo>
                      <a:pt x="93" y="80"/>
                    </a:lnTo>
                    <a:lnTo>
                      <a:pt x="92" y="78"/>
                    </a:lnTo>
                    <a:lnTo>
                      <a:pt x="91" y="77"/>
                    </a:lnTo>
                    <a:lnTo>
                      <a:pt x="89" y="75"/>
                    </a:lnTo>
                    <a:lnTo>
                      <a:pt x="88" y="75"/>
                    </a:lnTo>
                    <a:lnTo>
                      <a:pt x="87" y="74"/>
                    </a:lnTo>
                    <a:lnTo>
                      <a:pt x="86" y="72"/>
                    </a:lnTo>
                    <a:lnTo>
                      <a:pt x="85" y="71"/>
                    </a:lnTo>
                    <a:lnTo>
                      <a:pt x="84" y="69"/>
                    </a:lnTo>
                    <a:lnTo>
                      <a:pt x="81" y="67"/>
                    </a:lnTo>
                    <a:lnTo>
                      <a:pt x="78" y="65"/>
                    </a:lnTo>
                    <a:lnTo>
                      <a:pt x="76" y="62"/>
                    </a:lnTo>
                    <a:lnTo>
                      <a:pt x="71" y="56"/>
                    </a:lnTo>
                    <a:lnTo>
                      <a:pt x="68" y="55"/>
                    </a:lnTo>
                    <a:lnTo>
                      <a:pt x="66" y="52"/>
                    </a:lnTo>
                    <a:lnTo>
                      <a:pt x="63" y="49"/>
                    </a:lnTo>
                    <a:lnTo>
                      <a:pt x="62" y="47"/>
                    </a:lnTo>
                    <a:lnTo>
                      <a:pt x="60" y="46"/>
                    </a:lnTo>
                    <a:lnTo>
                      <a:pt x="60" y="46"/>
                    </a:lnTo>
                    <a:lnTo>
                      <a:pt x="59" y="46"/>
                    </a:lnTo>
                    <a:lnTo>
                      <a:pt x="58" y="45"/>
                    </a:lnTo>
                    <a:lnTo>
                      <a:pt x="58" y="44"/>
                    </a:lnTo>
                    <a:lnTo>
                      <a:pt x="58" y="43"/>
                    </a:lnTo>
                    <a:lnTo>
                      <a:pt x="57" y="43"/>
                    </a:lnTo>
                    <a:lnTo>
                      <a:pt x="56" y="41"/>
                    </a:lnTo>
                    <a:lnTo>
                      <a:pt x="55" y="40"/>
                    </a:lnTo>
                    <a:lnTo>
                      <a:pt x="53" y="38"/>
                    </a:lnTo>
                    <a:lnTo>
                      <a:pt x="52" y="36"/>
                    </a:lnTo>
                    <a:lnTo>
                      <a:pt x="51" y="36"/>
                    </a:lnTo>
                    <a:lnTo>
                      <a:pt x="50" y="36"/>
                    </a:lnTo>
                    <a:lnTo>
                      <a:pt x="50" y="35"/>
                    </a:lnTo>
                    <a:lnTo>
                      <a:pt x="49" y="34"/>
                    </a:lnTo>
                    <a:lnTo>
                      <a:pt x="49" y="33"/>
                    </a:lnTo>
                    <a:lnTo>
                      <a:pt x="48" y="33"/>
                    </a:lnTo>
                    <a:lnTo>
                      <a:pt x="48" y="32"/>
                    </a:lnTo>
                    <a:lnTo>
                      <a:pt x="47" y="31"/>
                    </a:lnTo>
                    <a:lnTo>
                      <a:pt x="46" y="30"/>
                    </a:lnTo>
                    <a:lnTo>
                      <a:pt x="46" y="30"/>
                    </a:lnTo>
                    <a:lnTo>
                      <a:pt x="45" y="29"/>
                    </a:lnTo>
                    <a:lnTo>
                      <a:pt x="45" y="29"/>
                    </a:lnTo>
                    <a:lnTo>
                      <a:pt x="44" y="29"/>
                    </a:lnTo>
                    <a:lnTo>
                      <a:pt x="44" y="28"/>
                    </a:lnTo>
                    <a:lnTo>
                      <a:pt x="44" y="28"/>
                    </a:lnTo>
                    <a:lnTo>
                      <a:pt x="43" y="28"/>
                    </a:lnTo>
                    <a:lnTo>
                      <a:pt x="43" y="27"/>
                    </a:lnTo>
                    <a:lnTo>
                      <a:pt x="43" y="27"/>
                    </a:lnTo>
                    <a:lnTo>
                      <a:pt x="42" y="27"/>
                    </a:lnTo>
                    <a:lnTo>
                      <a:pt x="42" y="27"/>
                    </a:lnTo>
                    <a:lnTo>
                      <a:pt x="41" y="27"/>
                    </a:lnTo>
                    <a:lnTo>
                      <a:pt x="41" y="27"/>
                    </a:lnTo>
                    <a:lnTo>
                      <a:pt x="41" y="26"/>
                    </a:lnTo>
                    <a:lnTo>
                      <a:pt x="40" y="26"/>
                    </a:lnTo>
                    <a:lnTo>
                      <a:pt x="40" y="26"/>
                    </a:lnTo>
                    <a:lnTo>
                      <a:pt x="40" y="25"/>
                    </a:lnTo>
                    <a:lnTo>
                      <a:pt x="39" y="25"/>
                    </a:lnTo>
                    <a:lnTo>
                      <a:pt x="39" y="25"/>
                    </a:lnTo>
                    <a:lnTo>
                      <a:pt x="39" y="25"/>
                    </a:lnTo>
                    <a:lnTo>
                      <a:pt x="39" y="24"/>
                    </a:lnTo>
                    <a:lnTo>
                      <a:pt x="39" y="24"/>
                    </a:lnTo>
                    <a:lnTo>
                      <a:pt x="39" y="24"/>
                    </a:lnTo>
                    <a:lnTo>
                      <a:pt x="38" y="24"/>
                    </a:lnTo>
                    <a:lnTo>
                      <a:pt x="38" y="23"/>
                    </a:lnTo>
                    <a:lnTo>
                      <a:pt x="38" y="23"/>
                    </a:lnTo>
                    <a:lnTo>
                      <a:pt x="37" y="23"/>
                    </a:lnTo>
                    <a:lnTo>
                      <a:pt x="37" y="23"/>
                    </a:lnTo>
                    <a:lnTo>
                      <a:pt x="37" y="23"/>
                    </a:lnTo>
                    <a:lnTo>
                      <a:pt x="36" y="22"/>
                    </a:lnTo>
                    <a:lnTo>
                      <a:pt x="36" y="22"/>
                    </a:lnTo>
                    <a:lnTo>
                      <a:pt x="36" y="22"/>
                    </a:lnTo>
                    <a:lnTo>
                      <a:pt x="35" y="22"/>
                    </a:lnTo>
                    <a:lnTo>
                      <a:pt x="35" y="22"/>
                    </a:lnTo>
                    <a:lnTo>
                      <a:pt x="35" y="22"/>
                    </a:lnTo>
                    <a:lnTo>
                      <a:pt x="34" y="21"/>
                    </a:lnTo>
                    <a:lnTo>
                      <a:pt x="34" y="21"/>
                    </a:lnTo>
                    <a:lnTo>
                      <a:pt x="34" y="21"/>
                    </a:lnTo>
                    <a:lnTo>
                      <a:pt x="34" y="21"/>
                    </a:lnTo>
                    <a:lnTo>
                      <a:pt x="33" y="21"/>
                    </a:lnTo>
                    <a:lnTo>
                      <a:pt x="33" y="21"/>
                    </a:lnTo>
                    <a:lnTo>
                      <a:pt x="33" y="21"/>
                    </a:lnTo>
                    <a:lnTo>
                      <a:pt x="33" y="21"/>
                    </a:lnTo>
                    <a:lnTo>
                      <a:pt x="32" y="21"/>
                    </a:lnTo>
                    <a:lnTo>
                      <a:pt x="32" y="21"/>
                    </a:lnTo>
                    <a:lnTo>
                      <a:pt x="32" y="21"/>
                    </a:lnTo>
                    <a:lnTo>
                      <a:pt x="32" y="20"/>
                    </a:lnTo>
                    <a:lnTo>
                      <a:pt x="31" y="20"/>
                    </a:lnTo>
                    <a:lnTo>
                      <a:pt x="31" y="20"/>
                    </a:lnTo>
                    <a:lnTo>
                      <a:pt x="31" y="20"/>
                    </a:lnTo>
                    <a:lnTo>
                      <a:pt x="31" y="20"/>
                    </a:lnTo>
                    <a:lnTo>
                      <a:pt x="31" y="20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20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138">
                <a:extLst>
                  <a:ext uri="{FF2B5EF4-FFF2-40B4-BE49-F238E27FC236}">
                    <a16:creationId xmlns:a16="http://schemas.microsoft.com/office/drawing/2014/main" id="{D1C557C0-7D31-F611-A96D-2956F1FD091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90788" y="9099551"/>
                <a:ext cx="336550" cy="296863"/>
              </a:xfrm>
              <a:custGeom>
                <a:avLst/>
                <a:gdLst>
                  <a:gd name="T0" fmla="*/ 210 w 212"/>
                  <a:gd name="T1" fmla="*/ 18 h 187"/>
                  <a:gd name="T2" fmla="*/ 201 w 212"/>
                  <a:gd name="T3" fmla="*/ 29 h 187"/>
                  <a:gd name="T4" fmla="*/ 190 w 212"/>
                  <a:gd name="T5" fmla="*/ 43 h 187"/>
                  <a:gd name="T6" fmla="*/ 178 w 212"/>
                  <a:gd name="T7" fmla="*/ 62 h 187"/>
                  <a:gd name="T8" fmla="*/ 169 w 212"/>
                  <a:gd name="T9" fmla="*/ 77 h 187"/>
                  <a:gd name="T10" fmla="*/ 156 w 212"/>
                  <a:gd name="T11" fmla="*/ 94 h 187"/>
                  <a:gd name="T12" fmla="*/ 136 w 212"/>
                  <a:gd name="T13" fmla="*/ 116 h 187"/>
                  <a:gd name="T14" fmla="*/ 112 w 212"/>
                  <a:gd name="T15" fmla="*/ 139 h 187"/>
                  <a:gd name="T16" fmla="*/ 88 w 212"/>
                  <a:gd name="T17" fmla="*/ 160 h 187"/>
                  <a:gd name="T18" fmla="*/ 74 w 212"/>
                  <a:gd name="T19" fmla="*/ 170 h 187"/>
                  <a:gd name="T20" fmla="*/ 61 w 212"/>
                  <a:gd name="T21" fmla="*/ 178 h 187"/>
                  <a:gd name="T22" fmla="*/ 48 w 212"/>
                  <a:gd name="T23" fmla="*/ 184 h 187"/>
                  <a:gd name="T24" fmla="*/ 34 w 212"/>
                  <a:gd name="T25" fmla="*/ 187 h 187"/>
                  <a:gd name="T26" fmla="*/ 23 w 212"/>
                  <a:gd name="T27" fmla="*/ 186 h 187"/>
                  <a:gd name="T28" fmla="*/ 15 w 212"/>
                  <a:gd name="T29" fmla="*/ 184 h 187"/>
                  <a:gd name="T30" fmla="*/ 10 w 212"/>
                  <a:gd name="T31" fmla="*/ 181 h 187"/>
                  <a:gd name="T32" fmla="*/ 5 w 212"/>
                  <a:gd name="T33" fmla="*/ 175 h 187"/>
                  <a:gd name="T34" fmla="*/ 2 w 212"/>
                  <a:gd name="T35" fmla="*/ 169 h 187"/>
                  <a:gd name="T36" fmla="*/ 0 w 212"/>
                  <a:gd name="T37" fmla="*/ 163 h 187"/>
                  <a:gd name="T38" fmla="*/ 2 w 212"/>
                  <a:gd name="T39" fmla="*/ 151 h 187"/>
                  <a:gd name="T40" fmla="*/ 7 w 212"/>
                  <a:gd name="T41" fmla="*/ 138 h 187"/>
                  <a:gd name="T42" fmla="*/ 15 w 212"/>
                  <a:gd name="T43" fmla="*/ 126 h 187"/>
                  <a:gd name="T44" fmla="*/ 25 w 212"/>
                  <a:gd name="T45" fmla="*/ 114 h 187"/>
                  <a:gd name="T46" fmla="*/ 45 w 212"/>
                  <a:gd name="T47" fmla="*/ 93 h 187"/>
                  <a:gd name="T48" fmla="*/ 71 w 212"/>
                  <a:gd name="T49" fmla="*/ 70 h 187"/>
                  <a:gd name="T50" fmla="*/ 107 w 212"/>
                  <a:gd name="T51" fmla="*/ 40 h 187"/>
                  <a:gd name="T52" fmla="*/ 117 w 212"/>
                  <a:gd name="T53" fmla="*/ 32 h 187"/>
                  <a:gd name="T54" fmla="*/ 130 w 212"/>
                  <a:gd name="T55" fmla="*/ 25 h 187"/>
                  <a:gd name="T56" fmla="*/ 148 w 212"/>
                  <a:gd name="T57" fmla="*/ 17 h 187"/>
                  <a:gd name="T58" fmla="*/ 159 w 212"/>
                  <a:gd name="T59" fmla="*/ 15 h 187"/>
                  <a:gd name="T60" fmla="*/ 175 w 212"/>
                  <a:gd name="T61" fmla="*/ 18 h 187"/>
                  <a:gd name="T62" fmla="*/ 187 w 212"/>
                  <a:gd name="T63" fmla="*/ 15 h 187"/>
                  <a:gd name="T64" fmla="*/ 192 w 212"/>
                  <a:gd name="T65" fmla="*/ 7 h 187"/>
                  <a:gd name="T66" fmla="*/ 204 w 212"/>
                  <a:gd name="T67" fmla="*/ 0 h 187"/>
                  <a:gd name="T68" fmla="*/ 163 w 212"/>
                  <a:gd name="T69" fmla="*/ 35 h 187"/>
                  <a:gd name="T70" fmla="*/ 153 w 212"/>
                  <a:gd name="T71" fmla="*/ 36 h 187"/>
                  <a:gd name="T72" fmla="*/ 139 w 212"/>
                  <a:gd name="T73" fmla="*/ 43 h 187"/>
                  <a:gd name="T74" fmla="*/ 128 w 212"/>
                  <a:gd name="T75" fmla="*/ 49 h 187"/>
                  <a:gd name="T76" fmla="*/ 120 w 212"/>
                  <a:gd name="T77" fmla="*/ 57 h 187"/>
                  <a:gd name="T78" fmla="*/ 82 w 212"/>
                  <a:gd name="T79" fmla="*/ 87 h 187"/>
                  <a:gd name="T80" fmla="*/ 59 w 212"/>
                  <a:gd name="T81" fmla="*/ 109 h 187"/>
                  <a:gd name="T82" fmla="*/ 40 w 212"/>
                  <a:gd name="T83" fmla="*/ 128 h 187"/>
                  <a:gd name="T84" fmla="*/ 31 w 212"/>
                  <a:gd name="T85" fmla="*/ 139 h 187"/>
                  <a:gd name="T86" fmla="*/ 25 w 212"/>
                  <a:gd name="T87" fmla="*/ 149 h 187"/>
                  <a:gd name="T88" fmla="*/ 22 w 212"/>
                  <a:gd name="T89" fmla="*/ 157 h 187"/>
                  <a:gd name="T90" fmla="*/ 21 w 212"/>
                  <a:gd name="T91" fmla="*/ 161 h 187"/>
                  <a:gd name="T92" fmla="*/ 21 w 212"/>
                  <a:gd name="T93" fmla="*/ 163 h 187"/>
                  <a:gd name="T94" fmla="*/ 22 w 212"/>
                  <a:gd name="T95" fmla="*/ 163 h 187"/>
                  <a:gd name="T96" fmla="*/ 23 w 212"/>
                  <a:gd name="T97" fmla="*/ 164 h 187"/>
                  <a:gd name="T98" fmla="*/ 25 w 212"/>
                  <a:gd name="T99" fmla="*/ 165 h 187"/>
                  <a:gd name="T100" fmla="*/ 27 w 212"/>
                  <a:gd name="T101" fmla="*/ 166 h 187"/>
                  <a:gd name="T102" fmla="*/ 33 w 212"/>
                  <a:gd name="T103" fmla="*/ 166 h 187"/>
                  <a:gd name="T104" fmla="*/ 42 w 212"/>
                  <a:gd name="T105" fmla="*/ 164 h 187"/>
                  <a:gd name="T106" fmla="*/ 52 w 212"/>
                  <a:gd name="T107" fmla="*/ 160 h 187"/>
                  <a:gd name="T108" fmla="*/ 63 w 212"/>
                  <a:gd name="T109" fmla="*/ 153 h 187"/>
                  <a:gd name="T110" fmla="*/ 76 w 212"/>
                  <a:gd name="T111" fmla="*/ 144 h 187"/>
                  <a:gd name="T112" fmla="*/ 100 w 212"/>
                  <a:gd name="T113" fmla="*/ 123 h 187"/>
                  <a:gd name="T114" fmla="*/ 122 w 212"/>
                  <a:gd name="T115" fmla="*/ 100 h 187"/>
                  <a:gd name="T116" fmla="*/ 141 w 212"/>
                  <a:gd name="T117" fmla="*/ 79 h 187"/>
                  <a:gd name="T118" fmla="*/ 153 w 212"/>
                  <a:gd name="T119" fmla="*/ 65 h 187"/>
                  <a:gd name="T120" fmla="*/ 161 w 212"/>
                  <a:gd name="T121" fmla="*/ 51 h 187"/>
                  <a:gd name="T122" fmla="*/ 197 w 212"/>
                  <a:gd name="T123" fmla="*/ 19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12" h="187">
                    <a:moveTo>
                      <a:pt x="208" y="3"/>
                    </a:moveTo>
                    <a:lnTo>
                      <a:pt x="208" y="3"/>
                    </a:lnTo>
                    <a:lnTo>
                      <a:pt x="208" y="3"/>
                    </a:lnTo>
                    <a:lnTo>
                      <a:pt x="209" y="4"/>
                    </a:lnTo>
                    <a:lnTo>
                      <a:pt x="210" y="5"/>
                    </a:lnTo>
                    <a:lnTo>
                      <a:pt x="211" y="7"/>
                    </a:lnTo>
                    <a:lnTo>
                      <a:pt x="212" y="9"/>
                    </a:lnTo>
                    <a:lnTo>
                      <a:pt x="212" y="10"/>
                    </a:lnTo>
                    <a:lnTo>
                      <a:pt x="212" y="11"/>
                    </a:lnTo>
                    <a:lnTo>
                      <a:pt x="212" y="12"/>
                    </a:lnTo>
                    <a:lnTo>
                      <a:pt x="212" y="13"/>
                    </a:lnTo>
                    <a:lnTo>
                      <a:pt x="212" y="14"/>
                    </a:lnTo>
                    <a:lnTo>
                      <a:pt x="211" y="14"/>
                    </a:lnTo>
                    <a:lnTo>
                      <a:pt x="211" y="15"/>
                    </a:lnTo>
                    <a:lnTo>
                      <a:pt x="211" y="15"/>
                    </a:lnTo>
                    <a:lnTo>
                      <a:pt x="211" y="16"/>
                    </a:lnTo>
                    <a:lnTo>
                      <a:pt x="210" y="17"/>
                    </a:lnTo>
                    <a:lnTo>
                      <a:pt x="210" y="17"/>
                    </a:lnTo>
                    <a:lnTo>
                      <a:pt x="210" y="18"/>
                    </a:lnTo>
                    <a:lnTo>
                      <a:pt x="209" y="18"/>
                    </a:lnTo>
                    <a:lnTo>
                      <a:pt x="209" y="19"/>
                    </a:lnTo>
                    <a:lnTo>
                      <a:pt x="209" y="19"/>
                    </a:lnTo>
                    <a:lnTo>
                      <a:pt x="209" y="19"/>
                    </a:lnTo>
                    <a:lnTo>
                      <a:pt x="208" y="19"/>
                    </a:lnTo>
                    <a:lnTo>
                      <a:pt x="208" y="19"/>
                    </a:lnTo>
                    <a:lnTo>
                      <a:pt x="208" y="20"/>
                    </a:lnTo>
                    <a:lnTo>
                      <a:pt x="207" y="20"/>
                    </a:lnTo>
                    <a:lnTo>
                      <a:pt x="207" y="21"/>
                    </a:lnTo>
                    <a:lnTo>
                      <a:pt x="206" y="22"/>
                    </a:lnTo>
                    <a:lnTo>
                      <a:pt x="206" y="23"/>
                    </a:lnTo>
                    <a:lnTo>
                      <a:pt x="206" y="24"/>
                    </a:lnTo>
                    <a:lnTo>
                      <a:pt x="205" y="25"/>
                    </a:lnTo>
                    <a:lnTo>
                      <a:pt x="204" y="26"/>
                    </a:lnTo>
                    <a:lnTo>
                      <a:pt x="203" y="27"/>
                    </a:lnTo>
                    <a:lnTo>
                      <a:pt x="203" y="28"/>
                    </a:lnTo>
                    <a:lnTo>
                      <a:pt x="202" y="29"/>
                    </a:lnTo>
                    <a:lnTo>
                      <a:pt x="202" y="29"/>
                    </a:lnTo>
                    <a:lnTo>
                      <a:pt x="201" y="29"/>
                    </a:lnTo>
                    <a:lnTo>
                      <a:pt x="200" y="30"/>
                    </a:lnTo>
                    <a:lnTo>
                      <a:pt x="198" y="32"/>
                    </a:lnTo>
                    <a:lnTo>
                      <a:pt x="197" y="34"/>
                    </a:lnTo>
                    <a:lnTo>
                      <a:pt x="197" y="35"/>
                    </a:lnTo>
                    <a:lnTo>
                      <a:pt x="196" y="36"/>
                    </a:lnTo>
                    <a:lnTo>
                      <a:pt x="195" y="37"/>
                    </a:lnTo>
                    <a:lnTo>
                      <a:pt x="195" y="37"/>
                    </a:lnTo>
                    <a:lnTo>
                      <a:pt x="195" y="37"/>
                    </a:lnTo>
                    <a:lnTo>
                      <a:pt x="194" y="38"/>
                    </a:lnTo>
                    <a:lnTo>
                      <a:pt x="194" y="38"/>
                    </a:lnTo>
                    <a:lnTo>
                      <a:pt x="194" y="38"/>
                    </a:lnTo>
                    <a:lnTo>
                      <a:pt x="193" y="39"/>
                    </a:lnTo>
                    <a:lnTo>
                      <a:pt x="193" y="39"/>
                    </a:lnTo>
                    <a:lnTo>
                      <a:pt x="192" y="40"/>
                    </a:lnTo>
                    <a:lnTo>
                      <a:pt x="192" y="41"/>
                    </a:lnTo>
                    <a:lnTo>
                      <a:pt x="191" y="41"/>
                    </a:lnTo>
                    <a:lnTo>
                      <a:pt x="191" y="42"/>
                    </a:lnTo>
                    <a:lnTo>
                      <a:pt x="191" y="42"/>
                    </a:lnTo>
                    <a:lnTo>
                      <a:pt x="190" y="43"/>
                    </a:lnTo>
                    <a:lnTo>
                      <a:pt x="190" y="44"/>
                    </a:lnTo>
                    <a:lnTo>
                      <a:pt x="189" y="44"/>
                    </a:lnTo>
                    <a:lnTo>
                      <a:pt x="189" y="45"/>
                    </a:lnTo>
                    <a:lnTo>
                      <a:pt x="188" y="46"/>
                    </a:lnTo>
                    <a:lnTo>
                      <a:pt x="188" y="46"/>
                    </a:lnTo>
                    <a:lnTo>
                      <a:pt x="188" y="47"/>
                    </a:lnTo>
                    <a:lnTo>
                      <a:pt x="187" y="48"/>
                    </a:lnTo>
                    <a:lnTo>
                      <a:pt x="187" y="48"/>
                    </a:lnTo>
                    <a:lnTo>
                      <a:pt x="187" y="48"/>
                    </a:lnTo>
                    <a:lnTo>
                      <a:pt x="187" y="49"/>
                    </a:lnTo>
                    <a:lnTo>
                      <a:pt x="186" y="51"/>
                    </a:lnTo>
                    <a:lnTo>
                      <a:pt x="185" y="52"/>
                    </a:lnTo>
                    <a:lnTo>
                      <a:pt x="184" y="53"/>
                    </a:lnTo>
                    <a:lnTo>
                      <a:pt x="183" y="55"/>
                    </a:lnTo>
                    <a:lnTo>
                      <a:pt x="183" y="56"/>
                    </a:lnTo>
                    <a:lnTo>
                      <a:pt x="181" y="58"/>
                    </a:lnTo>
                    <a:lnTo>
                      <a:pt x="179" y="61"/>
                    </a:lnTo>
                    <a:lnTo>
                      <a:pt x="179" y="62"/>
                    </a:lnTo>
                    <a:lnTo>
                      <a:pt x="178" y="62"/>
                    </a:lnTo>
                    <a:lnTo>
                      <a:pt x="178" y="64"/>
                    </a:lnTo>
                    <a:lnTo>
                      <a:pt x="178" y="65"/>
                    </a:lnTo>
                    <a:lnTo>
                      <a:pt x="177" y="67"/>
                    </a:lnTo>
                    <a:lnTo>
                      <a:pt x="176" y="67"/>
                    </a:lnTo>
                    <a:lnTo>
                      <a:pt x="176" y="68"/>
                    </a:lnTo>
                    <a:lnTo>
                      <a:pt x="175" y="68"/>
                    </a:lnTo>
                    <a:lnTo>
                      <a:pt x="175" y="69"/>
                    </a:lnTo>
                    <a:lnTo>
                      <a:pt x="174" y="70"/>
                    </a:lnTo>
                    <a:lnTo>
                      <a:pt x="174" y="71"/>
                    </a:lnTo>
                    <a:lnTo>
                      <a:pt x="173" y="71"/>
                    </a:lnTo>
                    <a:lnTo>
                      <a:pt x="173" y="72"/>
                    </a:lnTo>
                    <a:lnTo>
                      <a:pt x="172" y="73"/>
                    </a:lnTo>
                    <a:lnTo>
                      <a:pt x="172" y="74"/>
                    </a:lnTo>
                    <a:lnTo>
                      <a:pt x="171" y="74"/>
                    </a:lnTo>
                    <a:lnTo>
                      <a:pt x="171" y="75"/>
                    </a:lnTo>
                    <a:lnTo>
                      <a:pt x="170" y="76"/>
                    </a:lnTo>
                    <a:lnTo>
                      <a:pt x="170" y="77"/>
                    </a:lnTo>
                    <a:lnTo>
                      <a:pt x="169" y="77"/>
                    </a:lnTo>
                    <a:lnTo>
                      <a:pt x="169" y="77"/>
                    </a:lnTo>
                    <a:lnTo>
                      <a:pt x="168" y="78"/>
                    </a:lnTo>
                    <a:lnTo>
                      <a:pt x="168" y="78"/>
                    </a:lnTo>
                    <a:lnTo>
                      <a:pt x="168" y="79"/>
                    </a:lnTo>
                    <a:lnTo>
                      <a:pt x="167" y="80"/>
                    </a:lnTo>
                    <a:lnTo>
                      <a:pt x="167" y="81"/>
                    </a:lnTo>
                    <a:lnTo>
                      <a:pt x="166" y="82"/>
                    </a:lnTo>
                    <a:lnTo>
                      <a:pt x="165" y="83"/>
                    </a:lnTo>
                    <a:lnTo>
                      <a:pt x="165" y="84"/>
                    </a:lnTo>
                    <a:lnTo>
                      <a:pt x="164" y="84"/>
                    </a:lnTo>
                    <a:lnTo>
                      <a:pt x="163" y="85"/>
                    </a:lnTo>
                    <a:lnTo>
                      <a:pt x="162" y="86"/>
                    </a:lnTo>
                    <a:lnTo>
                      <a:pt x="162" y="86"/>
                    </a:lnTo>
                    <a:lnTo>
                      <a:pt x="161" y="87"/>
                    </a:lnTo>
                    <a:lnTo>
                      <a:pt x="160" y="88"/>
                    </a:lnTo>
                    <a:lnTo>
                      <a:pt x="159" y="90"/>
                    </a:lnTo>
                    <a:lnTo>
                      <a:pt x="159" y="91"/>
                    </a:lnTo>
                    <a:lnTo>
                      <a:pt x="158" y="92"/>
                    </a:lnTo>
                    <a:lnTo>
                      <a:pt x="157" y="93"/>
                    </a:lnTo>
                    <a:lnTo>
                      <a:pt x="156" y="94"/>
                    </a:lnTo>
                    <a:lnTo>
                      <a:pt x="155" y="95"/>
                    </a:lnTo>
                    <a:lnTo>
                      <a:pt x="154" y="96"/>
                    </a:lnTo>
                    <a:lnTo>
                      <a:pt x="153" y="97"/>
                    </a:lnTo>
                    <a:lnTo>
                      <a:pt x="152" y="98"/>
                    </a:lnTo>
                    <a:lnTo>
                      <a:pt x="151" y="99"/>
                    </a:lnTo>
                    <a:lnTo>
                      <a:pt x="150" y="100"/>
                    </a:lnTo>
                    <a:lnTo>
                      <a:pt x="149" y="101"/>
                    </a:lnTo>
                    <a:lnTo>
                      <a:pt x="149" y="103"/>
                    </a:lnTo>
                    <a:lnTo>
                      <a:pt x="147" y="104"/>
                    </a:lnTo>
                    <a:lnTo>
                      <a:pt x="146" y="105"/>
                    </a:lnTo>
                    <a:lnTo>
                      <a:pt x="145" y="106"/>
                    </a:lnTo>
                    <a:lnTo>
                      <a:pt x="144" y="107"/>
                    </a:lnTo>
                    <a:lnTo>
                      <a:pt x="143" y="108"/>
                    </a:lnTo>
                    <a:lnTo>
                      <a:pt x="141" y="110"/>
                    </a:lnTo>
                    <a:lnTo>
                      <a:pt x="140" y="111"/>
                    </a:lnTo>
                    <a:lnTo>
                      <a:pt x="139" y="112"/>
                    </a:lnTo>
                    <a:lnTo>
                      <a:pt x="139" y="114"/>
                    </a:lnTo>
                    <a:lnTo>
                      <a:pt x="137" y="115"/>
                    </a:lnTo>
                    <a:lnTo>
                      <a:pt x="136" y="116"/>
                    </a:lnTo>
                    <a:lnTo>
                      <a:pt x="135" y="117"/>
                    </a:lnTo>
                    <a:lnTo>
                      <a:pt x="133" y="118"/>
                    </a:lnTo>
                    <a:lnTo>
                      <a:pt x="132" y="120"/>
                    </a:lnTo>
                    <a:lnTo>
                      <a:pt x="131" y="121"/>
                    </a:lnTo>
                    <a:lnTo>
                      <a:pt x="131" y="121"/>
                    </a:lnTo>
                    <a:lnTo>
                      <a:pt x="130" y="123"/>
                    </a:lnTo>
                    <a:lnTo>
                      <a:pt x="129" y="124"/>
                    </a:lnTo>
                    <a:lnTo>
                      <a:pt x="127" y="125"/>
                    </a:lnTo>
                    <a:lnTo>
                      <a:pt x="126" y="126"/>
                    </a:lnTo>
                    <a:lnTo>
                      <a:pt x="125" y="127"/>
                    </a:lnTo>
                    <a:lnTo>
                      <a:pt x="123" y="129"/>
                    </a:lnTo>
                    <a:lnTo>
                      <a:pt x="122" y="130"/>
                    </a:lnTo>
                    <a:lnTo>
                      <a:pt x="120" y="131"/>
                    </a:lnTo>
                    <a:lnTo>
                      <a:pt x="120" y="133"/>
                    </a:lnTo>
                    <a:lnTo>
                      <a:pt x="118" y="134"/>
                    </a:lnTo>
                    <a:lnTo>
                      <a:pt x="117" y="135"/>
                    </a:lnTo>
                    <a:lnTo>
                      <a:pt x="115" y="136"/>
                    </a:lnTo>
                    <a:lnTo>
                      <a:pt x="114" y="138"/>
                    </a:lnTo>
                    <a:lnTo>
                      <a:pt x="112" y="139"/>
                    </a:lnTo>
                    <a:lnTo>
                      <a:pt x="111" y="140"/>
                    </a:lnTo>
                    <a:lnTo>
                      <a:pt x="110" y="142"/>
                    </a:lnTo>
                    <a:lnTo>
                      <a:pt x="109" y="143"/>
                    </a:lnTo>
                    <a:lnTo>
                      <a:pt x="107" y="144"/>
                    </a:lnTo>
                    <a:lnTo>
                      <a:pt x="106" y="145"/>
                    </a:lnTo>
                    <a:lnTo>
                      <a:pt x="104" y="146"/>
                    </a:lnTo>
                    <a:lnTo>
                      <a:pt x="103" y="148"/>
                    </a:lnTo>
                    <a:lnTo>
                      <a:pt x="101" y="149"/>
                    </a:lnTo>
                    <a:lnTo>
                      <a:pt x="101" y="150"/>
                    </a:lnTo>
                    <a:lnTo>
                      <a:pt x="99" y="152"/>
                    </a:lnTo>
                    <a:lnTo>
                      <a:pt x="97" y="153"/>
                    </a:lnTo>
                    <a:lnTo>
                      <a:pt x="96" y="154"/>
                    </a:lnTo>
                    <a:lnTo>
                      <a:pt x="94" y="155"/>
                    </a:lnTo>
                    <a:lnTo>
                      <a:pt x="93" y="156"/>
                    </a:lnTo>
                    <a:lnTo>
                      <a:pt x="92" y="157"/>
                    </a:lnTo>
                    <a:lnTo>
                      <a:pt x="90" y="158"/>
                    </a:lnTo>
                    <a:lnTo>
                      <a:pt x="90" y="159"/>
                    </a:lnTo>
                    <a:lnTo>
                      <a:pt x="89" y="160"/>
                    </a:lnTo>
                    <a:lnTo>
                      <a:pt x="88" y="160"/>
                    </a:lnTo>
                    <a:lnTo>
                      <a:pt x="87" y="161"/>
                    </a:lnTo>
                    <a:lnTo>
                      <a:pt x="87" y="162"/>
                    </a:lnTo>
                    <a:lnTo>
                      <a:pt x="86" y="162"/>
                    </a:lnTo>
                    <a:lnTo>
                      <a:pt x="85" y="163"/>
                    </a:lnTo>
                    <a:lnTo>
                      <a:pt x="84" y="163"/>
                    </a:lnTo>
                    <a:lnTo>
                      <a:pt x="83" y="163"/>
                    </a:lnTo>
                    <a:lnTo>
                      <a:pt x="83" y="164"/>
                    </a:lnTo>
                    <a:lnTo>
                      <a:pt x="82" y="164"/>
                    </a:lnTo>
                    <a:lnTo>
                      <a:pt x="82" y="165"/>
                    </a:lnTo>
                    <a:lnTo>
                      <a:pt x="81" y="165"/>
                    </a:lnTo>
                    <a:lnTo>
                      <a:pt x="80" y="166"/>
                    </a:lnTo>
                    <a:lnTo>
                      <a:pt x="80" y="166"/>
                    </a:lnTo>
                    <a:lnTo>
                      <a:pt x="79" y="167"/>
                    </a:lnTo>
                    <a:lnTo>
                      <a:pt x="78" y="168"/>
                    </a:lnTo>
                    <a:lnTo>
                      <a:pt x="77" y="168"/>
                    </a:lnTo>
                    <a:lnTo>
                      <a:pt x="76" y="169"/>
                    </a:lnTo>
                    <a:lnTo>
                      <a:pt x="76" y="169"/>
                    </a:lnTo>
                    <a:lnTo>
                      <a:pt x="75" y="170"/>
                    </a:lnTo>
                    <a:lnTo>
                      <a:pt x="74" y="170"/>
                    </a:lnTo>
                    <a:lnTo>
                      <a:pt x="73" y="171"/>
                    </a:lnTo>
                    <a:lnTo>
                      <a:pt x="73" y="171"/>
                    </a:lnTo>
                    <a:lnTo>
                      <a:pt x="73" y="172"/>
                    </a:lnTo>
                    <a:lnTo>
                      <a:pt x="72" y="172"/>
                    </a:lnTo>
                    <a:lnTo>
                      <a:pt x="71" y="173"/>
                    </a:lnTo>
                    <a:lnTo>
                      <a:pt x="70" y="173"/>
                    </a:lnTo>
                    <a:lnTo>
                      <a:pt x="69" y="173"/>
                    </a:lnTo>
                    <a:lnTo>
                      <a:pt x="69" y="173"/>
                    </a:lnTo>
                    <a:lnTo>
                      <a:pt x="68" y="174"/>
                    </a:lnTo>
                    <a:lnTo>
                      <a:pt x="67" y="174"/>
                    </a:lnTo>
                    <a:lnTo>
                      <a:pt x="66" y="175"/>
                    </a:lnTo>
                    <a:lnTo>
                      <a:pt x="65" y="175"/>
                    </a:lnTo>
                    <a:lnTo>
                      <a:pt x="65" y="176"/>
                    </a:lnTo>
                    <a:lnTo>
                      <a:pt x="64" y="176"/>
                    </a:lnTo>
                    <a:lnTo>
                      <a:pt x="63" y="177"/>
                    </a:lnTo>
                    <a:lnTo>
                      <a:pt x="63" y="177"/>
                    </a:lnTo>
                    <a:lnTo>
                      <a:pt x="63" y="177"/>
                    </a:lnTo>
                    <a:lnTo>
                      <a:pt x="62" y="178"/>
                    </a:lnTo>
                    <a:lnTo>
                      <a:pt x="61" y="178"/>
                    </a:lnTo>
                    <a:lnTo>
                      <a:pt x="61" y="179"/>
                    </a:lnTo>
                    <a:lnTo>
                      <a:pt x="60" y="179"/>
                    </a:lnTo>
                    <a:lnTo>
                      <a:pt x="59" y="179"/>
                    </a:lnTo>
                    <a:lnTo>
                      <a:pt x="59" y="179"/>
                    </a:lnTo>
                    <a:lnTo>
                      <a:pt x="58" y="180"/>
                    </a:lnTo>
                    <a:lnTo>
                      <a:pt x="57" y="180"/>
                    </a:lnTo>
                    <a:lnTo>
                      <a:pt x="56" y="181"/>
                    </a:lnTo>
                    <a:lnTo>
                      <a:pt x="55" y="181"/>
                    </a:lnTo>
                    <a:lnTo>
                      <a:pt x="55" y="181"/>
                    </a:lnTo>
                    <a:lnTo>
                      <a:pt x="54" y="182"/>
                    </a:lnTo>
                    <a:lnTo>
                      <a:pt x="53" y="182"/>
                    </a:lnTo>
                    <a:lnTo>
                      <a:pt x="53" y="182"/>
                    </a:lnTo>
                    <a:lnTo>
                      <a:pt x="53" y="182"/>
                    </a:lnTo>
                    <a:lnTo>
                      <a:pt x="52" y="182"/>
                    </a:lnTo>
                    <a:lnTo>
                      <a:pt x="51" y="182"/>
                    </a:lnTo>
                    <a:lnTo>
                      <a:pt x="50" y="183"/>
                    </a:lnTo>
                    <a:lnTo>
                      <a:pt x="49" y="183"/>
                    </a:lnTo>
                    <a:lnTo>
                      <a:pt x="49" y="183"/>
                    </a:lnTo>
                    <a:lnTo>
                      <a:pt x="48" y="184"/>
                    </a:lnTo>
                    <a:lnTo>
                      <a:pt x="47" y="184"/>
                    </a:lnTo>
                    <a:lnTo>
                      <a:pt x="46" y="184"/>
                    </a:lnTo>
                    <a:lnTo>
                      <a:pt x="46" y="184"/>
                    </a:lnTo>
                    <a:lnTo>
                      <a:pt x="45" y="185"/>
                    </a:lnTo>
                    <a:lnTo>
                      <a:pt x="44" y="185"/>
                    </a:lnTo>
                    <a:lnTo>
                      <a:pt x="44" y="185"/>
                    </a:lnTo>
                    <a:lnTo>
                      <a:pt x="43" y="185"/>
                    </a:lnTo>
                    <a:lnTo>
                      <a:pt x="43" y="185"/>
                    </a:lnTo>
                    <a:lnTo>
                      <a:pt x="42" y="186"/>
                    </a:lnTo>
                    <a:lnTo>
                      <a:pt x="41" y="186"/>
                    </a:lnTo>
                    <a:lnTo>
                      <a:pt x="40" y="186"/>
                    </a:lnTo>
                    <a:lnTo>
                      <a:pt x="39" y="186"/>
                    </a:lnTo>
                    <a:lnTo>
                      <a:pt x="39" y="186"/>
                    </a:lnTo>
                    <a:lnTo>
                      <a:pt x="38" y="187"/>
                    </a:lnTo>
                    <a:lnTo>
                      <a:pt x="37" y="187"/>
                    </a:lnTo>
                    <a:lnTo>
                      <a:pt x="36" y="187"/>
                    </a:lnTo>
                    <a:lnTo>
                      <a:pt x="36" y="187"/>
                    </a:lnTo>
                    <a:lnTo>
                      <a:pt x="35" y="187"/>
                    </a:lnTo>
                    <a:lnTo>
                      <a:pt x="34" y="187"/>
                    </a:lnTo>
                    <a:lnTo>
                      <a:pt x="34" y="187"/>
                    </a:lnTo>
                    <a:lnTo>
                      <a:pt x="33" y="187"/>
                    </a:lnTo>
                    <a:lnTo>
                      <a:pt x="33" y="187"/>
                    </a:lnTo>
                    <a:lnTo>
                      <a:pt x="32" y="187"/>
                    </a:lnTo>
                    <a:lnTo>
                      <a:pt x="31" y="187"/>
                    </a:lnTo>
                    <a:lnTo>
                      <a:pt x="30" y="187"/>
                    </a:lnTo>
                    <a:lnTo>
                      <a:pt x="29" y="187"/>
                    </a:lnTo>
                    <a:lnTo>
                      <a:pt x="29" y="187"/>
                    </a:lnTo>
                    <a:lnTo>
                      <a:pt x="28" y="187"/>
                    </a:lnTo>
                    <a:lnTo>
                      <a:pt x="27" y="187"/>
                    </a:lnTo>
                    <a:lnTo>
                      <a:pt x="26" y="187"/>
                    </a:lnTo>
                    <a:lnTo>
                      <a:pt x="25" y="187"/>
                    </a:lnTo>
                    <a:lnTo>
                      <a:pt x="25" y="187"/>
                    </a:lnTo>
                    <a:lnTo>
                      <a:pt x="25" y="187"/>
                    </a:lnTo>
                    <a:lnTo>
                      <a:pt x="24" y="187"/>
                    </a:lnTo>
                    <a:lnTo>
                      <a:pt x="24" y="187"/>
                    </a:lnTo>
                    <a:lnTo>
                      <a:pt x="23" y="187"/>
                    </a:lnTo>
                    <a:lnTo>
                      <a:pt x="23" y="187"/>
                    </a:lnTo>
                    <a:lnTo>
                      <a:pt x="23" y="186"/>
                    </a:lnTo>
                    <a:lnTo>
                      <a:pt x="22" y="186"/>
                    </a:lnTo>
                    <a:lnTo>
                      <a:pt x="22" y="186"/>
                    </a:lnTo>
                    <a:lnTo>
                      <a:pt x="21" y="186"/>
                    </a:lnTo>
                    <a:lnTo>
                      <a:pt x="21" y="186"/>
                    </a:lnTo>
                    <a:lnTo>
                      <a:pt x="21" y="186"/>
                    </a:lnTo>
                    <a:lnTo>
                      <a:pt x="20" y="186"/>
                    </a:lnTo>
                    <a:lnTo>
                      <a:pt x="20" y="186"/>
                    </a:lnTo>
                    <a:lnTo>
                      <a:pt x="19" y="186"/>
                    </a:lnTo>
                    <a:lnTo>
                      <a:pt x="19" y="185"/>
                    </a:lnTo>
                    <a:lnTo>
                      <a:pt x="19" y="185"/>
                    </a:lnTo>
                    <a:lnTo>
                      <a:pt x="18" y="185"/>
                    </a:lnTo>
                    <a:lnTo>
                      <a:pt x="18" y="185"/>
                    </a:lnTo>
                    <a:lnTo>
                      <a:pt x="18" y="185"/>
                    </a:lnTo>
                    <a:lnTo>
                      <a:pt x="17" y="185"/>
                    </a:lnTo>
                    <a:lnTo>
                      <a:pt x="17" y="185"/>
                    </a:lnTo>
                    <a:lnTo>
                      <a:pt x="16" y="184"/>
                    </a:lnTo>
                    <a:lnTo>
                      <a:pt x="16" y="184"/>
                    </a:lnTo>
                    <a:lnTo>
                      <a:pt x="16" y="184"/>
                    </a:lnTo>
                    <a:lnTo>
                      <a:pt x="15" y="184"/>
                    </a:lnTo>
                    <a:lnTo>
                      <a:pt x="15" y="184"/>
                    </a:lnTo>
                    <a:lnTo>
                      <a:pt x="15" y="184"/>
                    </a:lnTo>
                    <a:lnTo>
                      <a:pt x="15" y="183"/>
                    </a:lnTo>
                    <a:lnTo>
                      <a:pt x="15" y="183"/>
                    </a:lnTo>
                    <a:lnTo>
                      <a:pt x="14" y="183"/>
                    </a:lnTo>
                    <a:lnTo>
                      <a:pt x="14" y="183"/>
                    </a:lnTo>
                    <a:lnTo>
                      <a:pt x="14" y="183"/>
                    </a:lnTo>
                    <a:lnTo>
                      <a:pt x="13" y="182"/>
                    </a:lnTo>
                    <a:lnTo>
                      <a:pt x="13" y="182"/>
                    </a:lnTo>
                    <a:lnTo>
                      <a:pt x="13" y="182"/>
                    </a:lnTo>
                    <a:lnTo>
                      <a:pt x="12" y="182"/>
                    </a:lnTo>
                    <a:lnTo>
                      <a:pt x="12" y="182"/>
                    </a:lnTo>
                    <a:lnTo>
                      <a:pt x="12" y="182"/>
                    </a:lnTo>
                    <a:lnTo>
                      <a:pt x="11" y="182"/>
                    </a:lnTo>
                    <a:lnTo>
                      <a:pt x="11" y="182"/>
                    </a:lnTo>
                    <a:lnTo>
                      <a:pt x="11" y="181"/>
                    </a:lnTo>
                    <a:lnTo>
                      <a:pt x="10" y="181"/>
                    </a:lnTo>
                    <a:lnTo>
                      <a:pt x="10" y="181"/>
                    </a:lnTo>
                    <a:lnTo>
                      <a:pt x="10" y="181"/>
                    </a:lnTo>
                    <a:lnTo>
                      <a:pt x="9" y="180"/>
                    </a:lnTo>
                    <a:lnTo>
                      <a:pt x="9" y="180"/>
                    </a:lnTo>
                    <a:lnTo>
                      <a:pt x="9" y="180"/>
                    </a:lnTo>
                    <a:lnTo>
                      <a:pt x="8" y="180"/>
                    </a:lnTo>
                    <a:lnTo>
                      <a:pt x="8" y="179"/>
                    </a:lnTo>
                    <a:lnTo>
                      <a:pt x="8" y="179"/>
                    </a:lnTo>
                    <a:lnTo>
                      <a:pt x="7" y="179"/>
                    </a:lnTo>
                    <a:lnTo>
                      <a:pt x="7" y="178"/>
                    </a:lnTo>
                    <a:lnTo>
                      <a:pt x="7" y="178"/>
                    </a:lnTo>
                    <a:lnTo>
                      <a:pt x="7" y="178"/>
                    </a:lnTo>
                    <a:lnTo>
                      <a:pt x="6" y="178"/>
                    </a:lnTo>
                    <a:lnTo>
                      <a:pt x="6" y="177"/>
                    </a:lnTo>
                    <a:lnTo>
                      <a:pt x="6" y="177"/>
                    </a:lnTo>
                    <a:lnTo>
                      <a:pt x="6" y="177"/>
                    </a:lnTo>
                    <a:lnTo>
                      <a:pt x="6" y="176"/>
                    </a:lnTo>
                    <a:lnTo>
                      <a:pt x="6" y="176"/>
                    </a:lnTo>
                    <a:lnTo>
                      <a:pt x="6" y="176"/>
                    </a:lnTo>
                    <a:lnTo>
                      <a:pt x="5" y="175"/>
                    </a:lnTo>
                    <a:lnTo>
                      <a:pt x="5" y="175"/>
                    </a:lnTo>
                    <a:lnTo>
                      <a:pt x="5" y="175"/>
                    </a:lnTo>
                    <a:lnTo>
                      <a:pt x="5" y="174"/>
                    </a:lnTo>
                    <a:lnTo>
                      <a:pt x="5" y="174"/>
                    </a:lnTo>
                    <a:lnTo>
                      <a:pt x="4" y="174"/>
                    </a:lnTo>
                    <a:lnTo>
                      <a:pt x="4" y="173"/>
                    </a:lnTo>
                    <a:lnTo>
                      <a:pt x="4" y="173"/>
                    </a:lnTo>
                    <a:lnTo>
                      <a:pt x="4" y="173"/>
                    </a:lnTo>
                    <a:lnTo>
                      <a:pt x="3" y="173"/>
                    </a:lnTo>
                    <a:lnTo>
                      <a:pt x="3" y="173"/>
                    </a:lnTo>
                    <a:lnTo>
                      <a:pt x="3" y="173"/>
                    </a:lnTo>
                    <a:lnTo>
                      <a:pt x="3" y="172"/>
                    </a:lnTo>
                    <a:lnTo>
                      <a:pt x="3" y="172"/>
                    </a:lnTo>
                    <a:lnTo>
                      <a:pt x="3" y="171"/>
                    </a:lnTo>
                    <a:lnTo>
                      <a:pt x="2" y="171"/>
                    </a:lnTo>
                    <a:lnTo>
                      <a:pt x="2" y="171"/>
                    </a:lnTo>
                    <a:lnTo>
                      <a:pt x="2" y="170"/>
                    </a:lnTo>
                    <a:lnTo>
                      <a:pt x="2" y="170"/>
                    </a:lnTo>
                    <a:lnTo>
                      <a:pt x="2" y="170"/>
                    </a:lnTo>
                    <a:lnTo>
                      <a:pt x="2" y="169"/>
                    </a:lnTo>
                    <a:lnTo>
                      <a:pt x="2" y="169"/>
                    </a:lnTo>
                    <a:lnTo>
                      <a:pt x="1" y="168"/>
                    </a:lnTo>
                    <a:lnTo>
                      <a:pt x="1" y="168"/>
                    </a:lnTo>
                    <a:lnTo>
                      <a:pt x="1" y="168"/>
                    </a:lnTo>
                    <a:lnTo>
                      <a:pt x="1" y="167"/>
                    </a:lnTo>
                    <a:lnTo>
                      <a:pt x="1" y="167"/>
                    </a:lnTo>
                    <a:lnTo>
                      <a:pt x="1" y="166"/>
                    </a:lnTo>
                    <a:lnTo>
                      <a:pt x="1" y="166"/>
                    </a:lnTo>
                    <a:lnTo>
                      <a:pt x="1" y="166"/>
                    </a:lnTo>
                    <a:lnTo>
                      <a:pt x="1" y="165"/>
                    </a:lnTo>
                    <a:lnTo>
                      <a:pt x="1" y="165"/>
                    </a:lnTo>
                    <a:lnTo>
                      <a:pt x="1" y="164"/>
                    </a:lnTo>
                    <a:lnTo>
                      <a:pt x="0" y="164"/>
                    </a:lnTo>
                    <a:lnTo>
                      <a:pt x="0" y="164"/>
                    </a:lnTo>
                    <a:lnTo>
                      <a:pt x="0" y="163"/>
                    </a:lnTo>
                    <a:lnTo>
                      <a:pt x="0" y="163"/>
                    </a:lnTo>
                    <a:lnTo>
                      <a:pt x="0" y="163"/>
                    </a:lnTo>
                    <a:lnTo>
                      <a:pt x="0" y="163"/>
                    </a:lnTo>
                    <a:lnTo>
                      <a:pt x="0" y="163"/>
                    </a:lnTo>
                    <a:lnTo>
                      <a:pt x="0" y="162"/>
                    </a:lnTo>
                    <a:lnTo>
                      <a:pt x="0" y="162"/>
                    </a:lnTo>
                    <a:lnTo>
                      <a:pt x="0" y="162"/>
                    </a:lnTo>
                    <a:lnTo>
                      <a:pt x="0" y="161"/>
                    </a:lnTo>
                    <a:lnTo>
                      <a:pt x="0" y="160"/>
                    </a:lnTo>
                    <a:lnTo>
                      <a:pt x="0" y="159"/>
                    </a:lnTo>
                    <a:lnTo>
                      <a:pt x="0" y="159"/>
                    </a:lnTo>
                    <a:lnTo>
                      <a:pt x="0" y="158"/>
                    </a:lnTo>
                    <a:lnTo>
                      <a:pt x="0" y="157"/>
                    </a:lnTo>
                    <a:lnTo>
                      <a:pt x="0" y="156"/>
                    </a:lnTo>
                    <a:lnTo>
                      <a:pt x="1" y="156"/>
                    </a:lnTo>
                    <a:lnTo>
                      <a:pt x="1" y="155"/>
                    </a:lnTo>
                    <a:lnTo>
                      <a:pt x="1" y="154"/>
                    </a:lnTo>
                    <a:lnTo>
                      <a:pt x="1" y="154"/>
                    </a:lnTo>
                    <a:lnTo>
                      <a:pt x="1" y="154"/>
                    </a:lnTo>
                    <a:lnTo>
                      <a:pt x="1" y="153"/>
                    </a:lnTo>
                    <a:lnTo>
                      <a:pt x="1" y="152"/>
                    </a:lnTo>
                    <a:lnTo>
                      <a:pt x="2" y="151"/>
                    </a:lnTo>
                    <a:lnTo>
                      <a:pt x="2" y="151"/>
                    </a:lnTo>
                    <a:lnTo>
                      <a:pt x="2" y="150"/>
                    </a:lnTo>
                    <a:lnTo>
                      <a:pt x="2" y="149"/>
                    </a:lnTo>
                    <a:lnTo>
                      <a:pt x="3" y="148"/>
                    </a:lnTo>
                    <a:lnTo>
                      <a:pt x="3" y="148"/>
                    </a:lnTo>
                    <a:lnTo>
                      <a:pt x="3" y="147"/>
                    </a:lnTo>
                    <a:lnTo>
                      <a:pt x="3" y="146"/>
                    </a:lnTo>
                    <a:lnTo>
                      <a:pt x="4" y="146"/>
                    </a:lnTo>
                    <a:lnTo>
                      <a:pt x="4" y="145"/>
                    </a:lnTo>
                    <a:lnTo>
                      <a:pt x="4" y="144"/>
                    </a:lnTo>
                    <a:lnTo>
                      <a:pt x="5" y="144"/>
                    </a:lnTo>
                    <a:lnTo>
                      <a:pt x="5" y="144"/>
                    </a:lnTo>
                    <a:lnTo>
                      <a:pt x="5" y="143"/>
                    </a:lnTo>
                    <a:lnTo>
                      <a:pt x="6" y="142"/>
                    </a:lnTo>
                    <a:lnTo>
                      <a:pt x="6" y="142"/>
                    </a:lnTo>
                    <a:lnTo>
                      <a:pt x="6" y="141"/>
                    </a:lnTo>
                    <a:lnTo>
                      <a:pt x="6" y="140"/>
                    </a:lnTo>
                    <a:lnTo>
                      <a:pt x="6" y="140"/>
                    </a:lnTo>
                    <a:lnTo>
                      <a:pt x="6" y="139"/>
                    </a:lnTo>
                    <a:lnTo>
                      <a:pt x="7" y="138"/>
                    </a:lnTo>
                    <a:lnTo>
                      <a:pt x="7" y="137"/>
                    </a:lnTo>
                    <a:lnTo>
                      <a:pt x="8" y="137"/>
                    </a:lnTo>
                    <a:lnTo>
                      <a:pt x="8" y="136"/>
                    </a:lnTo>
                    <a:lnTo>
                      <a:pt x="8" y="135"/>
                    </a:lnTo>
                    <a:lnTo>
                      <a:pt x="9" y="135"/>
                    </a:lnTo>
                    <a:lnTo>
                      <a:pt x="9" y="134"/>
                    </a:lnTo>
                    <a:lnTo>
                      <a:pt x="10" y="134"/>
                    </a:lnTo>
                    <a:lnTo>
                      <a:pt x="10" y="134"/>
                    </a:lnTo>
                    <a:lnTo>
                      <a:pt x="11" y="133"/>
                    </a:lnTo>
                    <a:lnTo>
                      <a:pt x="11" y="132"/>
                    </a:lnTo>
                    <a:lnTo>
                      <a:pt x="12" y="131"/>
                    </a:lnTo>
                    <a:lnTo>
                      <a:pt x="12" y="131"/>
                    </a:lnTo>
                    <a:lnTo>
                      <a:pt x="13" y="130"/>
                    </a:lnTo>
                    <a:lnTo>
                      <a:pt x="13" y="129"/>
                    </a:lnTo>
                    <a:lnTo>
                      <a:pt x="14" y="129"/>
                    </a:lnTo>
                    <a:lnTo>
                      <a:pt x="14" y="128"/>
                    </a:lnTo>
                    <a:lnTo>
                      <a:pt x="15" y="127"/>
                    </a:lnTo>
                    <a:lnTo>
                      <a:pt x="15" y="126"/>
                    </a:lnTo>
                    <a:lnTo>
                      <a:pt x="15" y="126"/>
                    </a:lnTo>
                    <a:lnTo>
                      <a:pt x="15" y="125"/>
                    </a:lnTo>
                    <a:lnTo>
                      <a:pt x="16" y="125"/>
                    </a:lnTo>
                    <a:lnTo>
                      <a:pt x="16" y="125"/>
                    </a:lnTo>
                    <a:lnTo>
                      <a:pt x="17" y="124"/>
                    </a:lnTo>
                    <a:lnTo>
                      <a:pt x="17" y="123"/>
                    </a:lnTo>
                    <a:lnTo>
                      <a:pt x="18" y="123"/>
                    </a:lnTo>
                    <a:lnTo>
                      <a:pt x="18" y="122"/>
                    </a:lnTo>
                    <a:lnTo>
                      <a:pt x="19" y="121"/>
                    </a:lnTo>
                    <a:lnTo>
                      <a:pt x="20" y="120"/>
                    </a:lnTo>
                    <a:lnTo>
                      <a:pt x="20" y="120"/>
                    </a:lnTo>
                    <a:lnTo>
                      <a:pt x="21" y="119"/>
                    </a:lnTo>
                    <a:lnTo>
                      <a:pt x="21" y="118"/>
                    </a:lnTo>
                    <a:lnTo>
                      <a:pt x="22" y="118"/>
                    </a:lnTo>
                    <a:lnTo>
                      <a:pt x="23" y="117"/>
                    </a:lnTo>
                    <a:lnTo>
                      <a:pt x="23" y="116"/>
                    </a:lnTo>
                    <a:lnTo>
                      <a:pt x="24" y="115"/>
                    </a:lnTo>
                    <a:lnTo>
                      <a:pt x="24" y="115"/>
                    </a:lnTo>
                    <a:lnTo>
                      <a:pt x="25" y="115"/>
                    </a:lnTo>
                    <a:lnTo>
                      <a:pt x="25" y="114"/>
                    </a:lnTo>
                    <a:lnTo>
                      <a:pt x="25" y="114"/>
                    </a:lnTo>
                    <a:lnTo>
                      <a:pt x="26" y="113"/>
                    </a:lnTo>
                    <a:lnTo>
                      <a:pt x="27" y="112"/>
                    </a:lnTo>
                    <a:lnTo>
                      <a:pt x="28" y="111"/>
                    </a:lnTo>
                    <a:lnTo>
                      <a:pt x="29" y="109"/>
                    </a:lnTo>
                    <a:lnTo>
                      <a:pt x="30" y="108"/>
                    </a:lnTo>
                    <a:lnTo>
                      <a:pt x="32" y="106"/>
                    </a:lnTo>
                    <a:lnTo>
                      <a:pt x="33" y="106"/>
                    </a:lnTo>
                    <a:lnTo>
                      <a:pt x="34" y="105"/>
                    </a:lnTo>
                    <a:lnTo>
                      <a:pt x="35" y="103"/>
                    </a:lnTo>
                    <a:lnTo>
                      <a:pt x="36" y="102"/>
                    </a:lnTo>
                    <a:lnTo>
                      <a:pt x="38" y="100"/>
                    </a:lnTo>
                    <a:lnTo>
                      <a:pt x="39" y="99"/>
                    </a:lnTo>
                    <a:lnTo>
                      <a:pt x="40" y="98"/>
                    </a:lnTo>
                    <a:lnTo>
                      <a:pt x="42" y="96"/>
                    </a:lnTo>
                    <a:lnTo>
                      <a:pt x="43" y="96"/>
                    </a:lnTo>
                    <a:lnTo>
                      <a:pt x="43" y="96"/>
                    </a:lnTo>
                    <a:lnTo>
                      <a:pt x="44" y="94"/>
                    </a:lnTo>
                    <a:lnTo>
                      <a:pt x="45" y="93"/>
                    </a:lnTo>
                    <a:lnTo>
                      <a:pt x="47" y="92"/>
                    </a:lnTo>
                    <a:lnTo>
                      <a:pt x="48" y="90"/>
                    </a:lnTo>
                    <a:lnTo>
                      <a:pt x="50" y="89"/>
                    </a:lnTo>
                    <a:lnTo>
                      <a:pt x="51" y="88"/>
                    </a:lnTo>
                    <a:lnTo>
                      <a:pt x="53" y="86"/>
                    </a:lnTo>
                    <a:lnTo>
                      <a:pt x="53" y="86"/>
                    </a:lnTo>
                    <a:lnTo>
                      <a:pt x="54" y="85"/>
                    </a:lnTo>
                    <a:lnTo>
                      <a:pt x="56" y="83"/>
                    </a:lnTo>
                    <a:lnTo>
                      <a:pt x="57" y="82"/>
                    </a:lnTo>
                    <a:lnTo>
                      <a:pt x="59" y="81"/>
                    </a:lnTo>
                    <a:lnTo>
                      <a:pt x="60" y="79"/>
                    </a:lnTo>
                    <a:lnTo>
                      <a:pt x="62" y="78"/>
                    </a:lnTo>
                    <a:lnTo>
                      <a:pt x="63" y="77"/>
                    </a:lnTo>
                    <a:lnTo>
                      <a:pt x="64" y="76"/>
                    </a:lnTo>
                    <a:lnTo>
                      <a:pt x="65" y="75"/>
                    </a:lnTo>
                    <a:lnTo>
                      <a:pt x="67" y="74"/>
                    </a:lnTo>
                    <a:lnTo>
                      <a:pt x="68" y="73"/>
                    </a:lnTo>
                    <a:lnTo>
                      <a:pt x="70" y="71"/>
                    </a:lnTo>
                    <a:lnTo>
                      <a:pt x="71" y="70"/>
                    </a:lnTo>
                    <a:lnTo>
                      <a:pt x="72" y="69"/>
                    </a:lnTo>
                    <a:lnTo>
                      <a:pt x="73" y="68"/>
                    </a:lnTo>
                    <a:lnTo>
                      <a:pt x="74" y="67"/>
                    </a:lnTo>
                    <a:lnTo>
                      <a:pt x="77" y="65"/>
                    </a:lnTo>
                    <a:lnTo>
                      <a:pt x="80" y="63"/>
                    </a:lnTo>
                    <a:lnTo>
                      <a:pt x="82" y="61"/>
                    </a:lnTo>
                    <a:lnTo>
                      <a:pt x="84" y="59"/>
                    </a:lnTo>
                    <a:lnTo>
                      <a:pt x="86" y="57"/>
                    </a:lnTo>
                    <a:lnTo>
                      <a:pt x="89" y="55"/>
                    </a:lnTo>
                    <a:lnTo>
                      <a:pt x="91" y="53"/>
                    </a:lnTo>
                    <a:lnTo>
                      <a:pt x="93" y="52"/>
                    </a:lnTo>
                    <a:lnTo>
                      <a:pt x="97" y="48"/>
                    </a:lnTo>
                    <a:lnTo>
                      <a:pt x="101" y="46"/>
                    </a:lnTo>
                    <a:lnTo>
                      <a:pt x="101" y="45"/>
                    </a:lnTo>
                    <a:lnTo>
                      <a:pt x="103" y="43"/>
                    </a:lnTo>
                    <a:lnTo>
                      <a:pt x="105" y="42"/>
                    </a:lnTo>
                    <a:lnTo>
                      <a:pt x="106" y="41"/>
                    </a:lnTo>
                    <a:lnTo>
                      <a:pt x="106" y="40"/>
                    </a:lnTo>
                    <a:lnTo>
                      <a:pt x="107" y="40"/>
                    </a:lnTo>
                    <a:lnTo>
                      <a:pt x="108" y="39"/>
                    </a:lnTo>
                    <a:lnTo>
                      <a:pt x="108" y="39"/>
                    </a:lnTo>
                    <a:lnTo>
                      <a:pt x="109" y="38"/>
                    </a:lnTo>
                    <a:lnTo>
                      <a:pt x="109" y="38"/>
                    </a:lnTo>
                    <a:lnTo>
                      <a:pt x="110" y="38"/>
                    </a:lnTo>
                    <a:lnTo>
                      <a:pt x="110" y="38"/>
                    </a:lnTo>
                    <a:lnTo>
                      <a:pt x="111" y="38"/>
                    </a:lnTo>
                    <a:lnTo>
                      <a:pt x="111" y="37"/>
                    </a:lnTo>
                    <a:lnTo>
                      <a:pt x="111" y="37"/>
                    </a:lnTo>
                    <a:lnTo>
                      <a:pt x="112" y="36"/>
                    </a:lnTo>
                    <a:lnTo>
                      <a:pt x="112" y="36"/>
                    </a:lnTo>
                    <a:lnTo>
                      <a:pt x="113" y="35"/>
                    </a:lnTo>
                    <a:lnTo>
                      <a:pt x="113" y="35"/>
                    </a:lnTo>
                    <a:lnTo>
                      <a:pt x="114" y="34"/>
                    </a:lnTo>
                    <a:lnTo>
                      <a:pt x="115" y="34"/>
                    </a:lnTo>
                    <a:lnTo>
                      <a:pt x="115" y="33"/>
                    </a:lnTo>
                    <a:lnTo>
                      <a:pt x="116" y="33"/>
                    </a:lnTo>
                    <a:lnTo>
                      <a:pt x="117" y="33"/>
                    </a:lnTo>
                    <a:lnTo>
                      <a:pt x="117" y="32"/>
                    </a:lnTo>
                    <a:lnTo>
                      <a:pt x="118" y="32"/>
                    </a:lnTo>
                    <a:lnTo>
                      <a:pt x="118" y="31"/>
                    </a:lnTo>
                    <a:lnTo>
                      <a:pt x="119" y="31"/>
                    </a:lnTo>
                    <a:lnTo>
                      <a:pt x="120" y="30"/>
                    </a:lnTo>
                    <a:lnTo>
                      <a:pt x="120" y="30"/>
                    </a:lnTo>
                    <a:lnTo>
                      <a:pt x="120" y="30"/>
                    </a:lnTo>
                    <a:lnTo>
                      <a:pt x="121" y="29"/>
                    </a:lnTo>
                    <a:lnTo>
                      <a:pt x="121" y="29"/>
                    </a:lnTo>
                    <a:lnTo>
                      <a:pt x="122" y="29"/>
                    </a:lnTo>
                    <a:lnTo>
                      <a:pt x="122" y="29"/>
                    </a:lnTo>
                    <a:lnTo>
                      <a:pt x="123" y="29"/>
                    </a:lnTo>
                    <a:lnTo>
                      <a:pt x="124" y="28"/>
                    </a:lnTo>
                    <a:lnTo>
                      <a:pt x="124" y="28"/>
                    </a:lnTo>
                    <a:lnTo>
                      <a:pt x="125" y="28"/>
                    </a:lnTo>
                    <a:lnTo>
                      <a:pt x="126" y="27"/>
                    </a:lnTo>
                    <a:lnTo>
                      <a:pt x="127" y="27"/>
                    </a:lnTo>
                    <a:lnTo>
                      <a:pt x="128" y="26"/>
                    </a:lnTo>
                    <a:lnTo>
                      <a:pt x="129" y="25"/>
                    </a:lnTo>
                    <a:lnTo>
                      <a:pt x="130" y="25"/>
                    </a:lnTo>
                    <a:lnTo>
                      <a:pt x="130" y="24"/>
                    </a:lnTo>
                    <a:lnTo>
                      <a:pt x="131" y="24"/>
                    </a:lnTo>
                    <a:lnTo>
                      <a:pt x="132" y="23"/>
                    </a:lnTo>
                    <a:lnTo>
                      <a:pt x="133" y="23"/>
                    </a:lnTo>
                    <a:lnTo>
                      <a:pt x="135" y="22"/>
                    </a:lnTo>
                    <a:lnTo>
                      <a:pt x="136" y="21"/>
                    </a:lnTo>
                    <a:lnTo>
                      <a:pt x="137" y="21"/>
                    </a:lnTo>
                    <a:lnTo>
                      <a:pt x="138" y="20"/>
                    </a:lnTo>
                    <a:lnTo>
                      <a:pt x="139" y="19"/>
                    </a:lnTo>
                    <a:lnTo>
                      <a:pt x="140" y="19"/>
                    </a:lnTo>
                    <a:lnTo>
                      <a:pt x="141" y="19"/>
                    </a:lnTo>
                    <a:lnTo>
                      <a:pt x="144" y="18"/>
                    </a:lnTo>
                    <a:lnTo>
                      <a:pt x="144" y="18"/>
                    </a:lnTo>
                    <a:lnTo>
                      <a:pt x="145" y="18"/>
                    </a:lnTo>
                    <a:lnTo>
                      <a:pt x="145" y="18"/>
                    </a:lnTo>
                    <a:lnTo>
                      <a:pt x="146" y="17"/>
                    </a:lnTo>
                    <a:lnTo>
                      <a:pt x="146" y="17"/>
                    </a:lnTo>
                    <a:lnTo>
                      <a:pt x="147" y="17"/>
                    </a:lnTo>
                    <a:lnTo>
                      <a:pt x="148" y="17"/>
                    </a:lnTo>
                    <a:lnTo>
                      <a:pt x="148" y="17"/>
                    </a:lnTo>
                    <a:lnTo>
                      <a:pt x="149" y="16"/>
                    </a:lnTo>
                    <a:lnTo>
                      <a:pt x="149" y="16"/>
                    </a:lnTo>
                    <a:lnTo>
                      <a:pt x="149" y="16"/>
                    </a:lnTo>
                    <a:lnTo>
                      <a:pt x="150" y="16"/>
                    </a:lnTo>
                    <a:lnTo>
                      <a:pt x="150" y="16"/>
                    </a:lnTo>
                    <a:lnTo>
                      <a:pt x="151" y="16"/>
                    </a:lnTo>
                    <a:lnTo>
                      <a:pt x="151" y="16"/>
                    </a:lnTo>
                    <a:lnTo>
                      <a:pt x="152" y="16"/>
                    </a:lnTo>
                    <a:lnTo>
                      <a:pt x="153" y="16"/>
                    </a:lnTo>
                    <a:lnTo>
                      <a:pt x="153" y="15"/>
                    </a:lnTo>
                    <a:lnTo>
                      <a:pt x="154" y="15"/>
                    </a:lnTo>
                    <a:lnTo>
                      <a:pt x="154" y="15"/>
                    </a:lnTo>
                    <a:lnTo>
                      <a:pt x="155" y="15"/>
                    </a:lnTo>
                    <a:lnTo>
                      <a:pt x="155" y="15"/>
                    </a:lnTo>
                    <a:lnTo>
                      <a:pt x="156" y="15"/>
                    </a:lnTo>
                    <a:lnTo>
                      <a:pt x="157" y="15"/>
                    </a:lnTo>
                    <a:lnTo>
                      <a:pt x="158" y="15"/>
                    </a:lnTo>
                    <a:lnTo>
                      <a:pt x="159" y="15"/>
                    </a:lnTo>
                    <a:lnTo>
                      <a:pt x="160" y="15"/>
                    </a:lnTo>
                    <a:lnTo>
                      <a:pt x="161" y="15"/>
                    </a:lnTo>
                    <a:lnTo>
                      <a:pt x="162" y="15"/>
                    </a:lnTo>
                    <a:lnTo>
                      <a:pt x="162" y="15"/>
                    </a:lnTo>
                    <a:lnTo>
                      <a:pt x="163" y="15"/>
                    </a:lnTo>
                    <a:lnTo>
                      <a:pt x="164" y="15"/>
                    </a:lnTo>
                    <a:lnTo>
                      <a:pt x="165" y="15"/>
                    </a:lnTo>
                    <a:lnTo>
                      <a:pt x="166" y="15"/>
                    </a:lnTo>
                    <a:lnTo>
                      <a:pt x="166" y="15"/>
                    </a:lnTo>
                    <a:lnTo>
                      <a:pt x="166" y="15"/>
                    </a:lnTo>
                    <a:lnTo>
                      <a:pt x="167" y="14"/>
                    </a:lnTo>
                    <a:lnTo>
                      <a:pt x="168" y="14"/>
                    </a:lnTo>
                    <a:lnTo>
                      <a:pt x="168" y="14"/>
                    </a:lnTo>
                    <a:lnTo>
                      <a:pt x="168" y="14"/>
                    </a:lnTo>
                    <a:lnTo>
                      <a:pt x="169" y="15"/>
                    </a:lnTo>
                    <a:lnTo>
                      <a:pt x="170" y="15"/>
                    </a:lnTo>
                    <a:lnTo>
                      <a:pt x="172" y="16"/>
                    </a:lnTo>
                    <a:lnTo>
                      <a:pt x="174" y="17"/>
                    </a:lnTo>
                    <a:lnTo>
                      <a:pt x="175" y="18"/>
                    </a:lnTo>
                    <a:lnTo>
                      <a:pt x="176" y="19"/>
                    </a:lnTo>
                    <a:lnTo>
                      <a:pt x="177" y="21"/>
                    </a:lnTo>
                    <a:lnTo>
                      <a:pt x="178" y="23"/>
                    </a:lnTo>
                    <a:lnTo>
                      <a:pt x="178" y="25"/>
                    </a:lnTo>
                    <a:lnTo>
                      <a:pt x="178" y="26"/>
                    </a:lnTo>
                    <a:lnTo>
                      <a:pt x="178" y="26"/>
                    </a:lnTo>
                    <a:lnTo>
                      <a:pt x="178" y="25"/>
                    </a:lnTo>
                    <a:lnTo>
                      <a:pt x="178" y="24"/>
                    </a:lnTo>
                    <a:lnTo>
                      <a:pt x="178" y="24"/>
                    </a:lnTo>
                    <a:lnTo>
                      <a:pt x="179" y="24"/>
                    </a:lnTo>
                    <a:lnTo>
                      <a:pt x="179" y="23"/>
                    </a:lnTo>
                    <a:lnTo>
                      <a:pt x="180" y="22"/>
                    </a:lnTo>
                    <a:lnTo>
                      <a:pt x="182" y="20"/>
                    </a:lnTo>
                    <a:lnTo>
                      <a:pt x="183" y="19"/>
                    </a:lnTo>
                    <a:lnTo>
                      <a:pt x="184" y="18"/>
                    </a:lnTo>
                    <a:lnTo>
                      <a:pt x="185" y="17"/>
                    </a:lnTo>
                    <a:lnTo>
                      <a:pt x="186" y="16"/>
                    </a:lnTo>
                    <a:lnTo>
                      <a:pt x="186" y="15"/>
                    </a:lnTo>
                    <a:lnTo>
                      <a:pt x="187" y="15"/>
                    </a:lnTo>
                    <a:lnTo>
                      <a:pt x="187" y="14"/>
                    </a:lnTo>
                    <a:lnTo>
                      <a:pt x="187" y="13"/>
                    </a:lnTo>
                    <a:lnTo>
                      <a:pt x="188" y="12"/>
                    </a:lnTo>
                    <a:lnTo>
                      <a:pt x="189" y="11"/>
                    </a:lnTo>
                    <a:lnTo>
                      <a:pt x="190" y="10"/>
                    </a:lnTo>
                    <a:lnTo>
                      <a:pt x="190" y="9"/>
                    </a:lnTo>
                    <a:lnTo>
                      <a:pt x="191" y="9"/>
                    </a:lnTo>
                    <a:lnTo>
                      <a:pt x="191" y="9"/>
                    </a:lnTo>
                    <a:lnTo>
                      <a:pt x="191" y="9"/>
                    </a:lnTo>
                    <a:lnTo>
                      <a:pt x="192" y="8"/>
                    </a:lnTo>
                    <a:lnTo>
                      <a:pt x="192" y="8"/>
                    </a:lnTo>
                    <a:lnTo>
                      <a:pt x="192" y="8"/>
                    </a:lnTo>
                    <a:lnTo>
                      <a:pt x="192" y="8"/>
                    </a:lnTo>
                    <a:lnTo>
                      <a:pt x="192" y="7"/>
                    </a:lnTo>
                    <a:lnTo>
                      <a:pt x="192" y="7"/>
                    </a:lnTo>
                    <a:lnTo>
                      <a:pt x="192" y="7"/>
                    </a:lnTo>
                    <a:lnTo>
                      <a:pt x="192" y="7"/>
                    </a:lnTo>
                    <a:lnTo>
                      <a:pt x="192" y="7"/>
                    </a:lnTo>
                    <a:lnTo>
                      <a:pt x="192" y="7"/>
                    </a:lnTo>
                    <a:lnTo>
                      <a:pt x="192" y="7"/>
                    </a:lnTo>
                    <a:lnTo>
                      <a:pt x="192" y="7"/>
                    </a:lnTo>
                    <a:lnTo>
                      <a:pt x="192" y="7"/>
                    </a:lnTo>
                    <a:lnTo>
                      <a:pt x="192" y="7"/>
                    </a:lnTo>
                    <a:lnTo>
                      <a:pt x="192" y="7"/>
                    </a:lnTo>
                    <a:lnTo>
                      <a:pt x="192" y="7"/>
                    </a:lnTo>
                    <a:lnTo>
                      <a:pt x="192" y="7"/>
                    </a:lnTo>
                    <a:lnTo>
                      <a:pt x="192" y="7"/>
                    </a:lnTo>
                    <a:lnTo>
                      <a:pt x="192" y="7"/>
                    </a:lnTo>
                    <a:lnTo>
                      <a:pt x="192" y="8"/>
                    </a:lnTo>
                    <a:lnTo>
                      <a:pt x="192" y="8"/>
                    </a:lnTo>
                    <a:lnTo>
                      <a:pt x="192" y="8"/>
                    </a:lnTo>
                    <a:lnTo>
                      <a:pt x="192" y="9"/>
                    </a:lnTo>
                    <a:lnTo>
                      <a:pt x="192" y="9"/>
                    </a:lnTo>
                    <a:lnTo>
                      <a:pt x="192" y="9"/>
                    </a:lnTo>
                    <a:lnTo>
                      <a:pt x="195" y="3"/>
                    </a:lnTo>
                    <a:lnTo>
                      <a:pt x="202" y="0"/>
                    </a:lnTo>
                    <a:lnTo>
                      <a:pt x="202" y="0"/>
                    </a:lnTo>
                    <a:lnTo>
                      <a:pt x="204" y="0"/>
                    </a:lnTo>
                    <a:lnTo>
                      <a:pt x="205" y="0"/>
                    </a:lnTo>
                    <a:lnTo>
                      <a:pt x="206" y="1"/>
                    </a:lnTo>
                    <a:lnTo>
                      <a:pt x="206" y="1"/>
                    </a:lnTo>
                    <a:lnTo>
                      <a:pt x="206" y="1"/>
                    </a:lnTo>
                    <a:lnTo>
                      <a:pt x="206" y="1"/>
                    </a:lnTo>
                    <a:lnTo>
                      <a:pt x="207" y="2"/>
                    </a:lnTo>
                    <a:lnTo>
                      <a:pt x="208" y="3"/>
                    </a:lnTo>
                    <a:lnTo>
                      <a:pt x="208" y="3"/>
                    </a:lnTo>
                    <a:close/>
                    <a:moveTo>
                      <a:pt x="171" y="34"/>
                    </a:moveTo>
                    <a:lnTo>
                      <a:pt x="169" y="35"/>
                    </a:lnTo>
                    <a:lnTo>
                      <a:pt x="168" y="35"/>
                    </a:lnTo>
                    <a:lnTo>
                      <a:pt x="168" y="35"/>
                    </a:lnTo>
                    <a:lnTo>
                      <a:pt x="167" y="35"/>
                    </a:lnTo>
                    <a:lnTo>
                      <a:pt x="166" y="35"/>
                    </a:lnTo>
                    <a:lnTo>
                      <a:pt x="166" y="35"/>
                    </a:lnTo>
                    <a:lnTo>
                      <a:pt x="165" y="35"/>
                    </a:lnTo>
                    <a:lnTo>
                      <a:pt x="164" y="35"/>
                    </a:lnTo>
                    <a:lnTo>
                      <a:pt x="164" y="35"/>
                    </a:lnTo>
                    <a:lnTo>
                      <a:pt x="163" y="35"/>
                    </a:lnTo>
                    <a:lnTo>
                      <a:pt x="162" y="35"/>
                    </a:lnTo>
                    <a:lnTo>
                      <a:pt x="161" y="35"/>
                    </a:lnTo>
                    <a:lnTo>
                      <a:pt x="160" y="35"/>
                    </a:lnTo>
                    <a:lnTo>
                      <a:pt x="159" y="36"/>
                    </a:lnTo>
                    <a:lnTo>
                      <a:pt x="159" y="36"/>
                    </a:lnTo>
                    <a:lnTo>
                      <a:pt x="158" y="36"/>
                    </a:lnTo>
                    <a:lnTo>
                      <a:pt x="158" y="36"/>
                    </a:lnTo>
                    <a:lnTo>
                      <a:pt x="157" y="36"/>
                    </a:lnTo>
                    <a:lnTo>
                      <a:pt x="157" y="36"/>
                    </a:lnTo>
                    <a:lnTo>
                      <a:pt x="157" y="36"/>
                    </a:lnTo>
                    <a:lnTo>
                      <a:pt x="156" y="36"/>
                    </a:lnTo>
                    <a:lnTo>
                      <a:pt x="156" y="36"/>
                    </a:lnTo>
                    <a:lnTo>
                      <a:pt x="155" y="36"/>
                    </a:lnTo>
                    <a:lnTo>
                      <a:pt x="155" y="36"/>
                    </a:lnTo>
                    <a:lnTo>
                      <a:pt x="155" y="36"/>
                    </a:lnTo>
                    <a:lnTo>
                      <a:pt x="154" y="36"/>
                    </a:lnTo>
                    <a:lnTo>
                      <a:pt x="154" y="36"/>
                    </a:lnTo>
                    <a:lnTo>
                      <a:pt x="154" y="36"/>
                    </a:lnTo>
                    <a:lnTo>
                      <a:pt x="153" y="36"/>
                    </a:lnTo>
                    <a:lnTo>
                      <a:pt x="153" y="36"/>
                    </a:lnTo>
                    <a:lnTo>
                      <a:pt x="153" y="37"/>
                    </a:lnTo>
                    <a:lnTo>
                      <a:pt x="153" y="37"/>
                    </a:lnTo>
                    <a:lnTo>
                      <a:pt x="152" y="37"/>
                    </a:lnTo>
                    <a:lnTo>
                      <a:pt x="152" y="37"/>
                    </a:lnTo>
                    <a:lnTo>
                      <a:pt x="152" y="37"/>
                    </a:lnTo>
                    <a:lnTo>
                      <a:pt x="150" y="38"/>
                    </a:lnTo>
                    <a:lnTo>
                      <a:pt x="149" y="38"/>
                    </a:lnTo>
                    <a:lnTo>
                      <a:pt x="149" y="38"/>
                    </a:lnTo>
                    <a:lnTo>
                      <a:pt x="147" y="39"/>
                    </a:lnTo>
                    <a:lnTo>
                      <a:pt x="146" y="39"/>
                    </a:lnTo>
                    <a:lnTo>
                      <a:pt x="145" y="40"/>
                    </a:lnTo>
                    <a:lnTo>
                      <a:pt x="144" y="40"/>
                    </a:lnTo>
                    <a:lnTo>
                      <a:pt x="143" y="41"/>
                    </a:lnTo>
                    <a:lnTo>
                      <a:pt x="141" y="41"/>
                    </a:lnTo>
                    <a:lnTo>
                      <a:pt x="140" y="42"/>
                    </a:lnTo>
                    <a:lnTo>
                      <a:pt x="140" y="42"/>
                    </a:lnTo>
                    <a:lnTo>
                      <a:pt x="139" y="43"/>
                    </a:lnTo>
                    <a:lnTo>
                      <a:pt x="139" y="43"/>
                    </a:lnTo>
                    <a:lnTo>
                      <a:pt x="138" y="44"/>
                    </a:lnTo>
                    <a:lnTo>
                      <a:pt x="137" y="44"/>
                    </a:lnTo>
                    <a:lnTo>
                      <a:pt x="136" y="45"/>
                    </a:lnTo>
                    <a:lnTo>
                      <a:pt x="135" y="45"/>
                    </a:lnTo>
                    <a:lnTo>
                      <a:pt x="135" y="46"/>
                    </a:lnTo>
                    <a:lnTo>
                      <a:pt x="134" y="46"/>
                    </a:lnTo>
                    <a:lnTo>
                      <a:pt x="134" y="46"/>
                    </a:lnTo>
                    <a:lnTo>
                      <a:pt x="133" y="47"/>
                    </a:lnTo>
                    <a:lnTo>
                      <a:pt x="133" y="47"/>
                    </a:lnTo>
                    <a:lnTo>
                      <a:pt x="132" y="47"/>
                    </a:lnTo>
                    <a:lnTo>
                      <a:pt x="132" y="48"/>
                    </a:lnTo>
                    <a:lnTo>
                      <a:pt x="131" y="48"/>
                    </a:lnTo>
                    <a:lnTo>
                      <a:pt x="130" y="48"/>
                    </a:lnTo>
                    <a:lnTo>
                      <a:pt x="130" y="48"/>
                    </a:lnTo>
                    <a:lnTo>
                      <a:pt x="130" y="48"/>
                    </a:lnTo>
                    <a:lnTo>
                      <a:pt x="130" y="48"/>
                    </a:lnTo>
                    <a:lnTo>
                      <a:pt x="129" y="49"/>
                    </a:lnTo>
                    <a:lnTo>
                      <a:pt x="129" y="49"/>
                    </a:lnTo>
                    <a:lnTo>
                      <a:pt x="128" y="49"/>
                    </a:lnTo>
                    <a:lnTo>
                      <a:pt x="128" y="50"/>
                    </a:lnTo>
                    <a:lnTo>
                      <a:pt x="127" y="50"/>
                    </a:lnTo>
                    <a:lnTo>
                      <a:pt x="127" y="50"/>
                    </a:lnTo>
                    <a:lnTo>
                      <a:pt x="127" y="51"/>
                    </a:lnTo>
                    <a:lnTo>
                      <a:pt x="126" y="51"/>
                    </a:lnTo>
                    <a:lnTo>
                      <a:pt x="126" y="51"/>
                    </a:lnTo>
                    <a:lnTo>
                      <a:pt x="125" y="52"/>
                    </a:lnTo>
                    <a:lnTo>
                      <a:pt x="125" y="52"/>
                    </a:lnTo>
                    <a:lnTo>
                      <a:pt x="124" y="52"/>
                    </a:lnTo>
                    <a:lnTo>
                      <a:pt x="124" y="53"/>
                    </a:lnTo>
                    <a:lnTo>
                      <a:pt x="123" y="53"/>
                    </a:lnTo>
                    <a:lnTo>
                      <a:pt x="123" y="53"/>
                    </a:lnTo>
                    <a:lnTo>
                      <a:pt x="122" y="54"/>
                    </a:lnTo>
                    <a:lnTo>
                      <a:pt x="122" y="54"/>
                    </a:lnTo>
                    <a:lnTo>
                      <a:pt x="121" y="55"/>
                    </a:lnTo>
                    <a:lnTo>
                      <a:pt x="121" y="55"/>
                    </a:lnTo>
                    <a:lnTo>
                      <a:pt x="120" y="56"/>
                    </a:lnTo>
                    <a:lnTo>
                      <a:pt x="120" y="56"/>
                    </a:lnTo>
                    <a:lnTo>
                      <a:pt x="120" y="57"/>
                    </a:lnTo>
                    <a:lnTo>
                      <a:pt x="120" y="57"/>
                    </a:lnTo>
                    <a:lnTo>
                      <a:pt x="118" y="58"/>
                    </a:lnTo>
                    <a:lnTo>
                      <a:pt x="117" y="59"/>
                    </a:lnTo>
                    <a:lnTo>
                      <a:pt x="115" y="60"/>
                    </a:lnTo>
                    <a:lnTo>
                      <a:pt x="113" y="62"/>
                    </a:lnTo>
                    <a:lnTo>
                      <a:pt x="110" y="65"/>
                    </a:lnTo>
                    <a:lnTo>
                      <a:pt x="106" y="67"/>
                    </a:lnTo>
                    <a:lnTo>
                      <a:pt x="104" y="69"/>
                    </a:lnTo>
                    <a:lnTo>
                      <a:pt x="101" y="71"/>
                    </a:lnTo>
                    <a:lnTo>
                      <a:pt x="100" y="73"/>
                    </a:lnTo>
                    <a:lnTo>
                      <a:pt x="97" y="75"/>
                    </a:lnTo>
                    <a:lnTo>
                      <a:pt x="95" y="77"/>
                    </a:lnTo>
                    <a:lnTo>
                      <a:pt x="92" y="78"/>
                    </a:lnTo>
                    <a:lnTo>
                      <a:pt x="91" y="81"/>
                    </a:lnTo>
                    <a:lnTo>
                      <a:pt x="88" y="83"/>
                    </a:lnTo>
                    <a:lnTo>
                      <a:pt x="87" y="84"/>
                    </a:lnTo>
                    <a:lnTo>
                      <a:pt x="85" y="85"/>
                    </a:lnTo>
                    <a:lnTo>
                      <a:pt x="84" y="86"/>
                    </a:lnTo>
                    <a:lnTo>
                      <a:pt x="82" y="87"/>
                    </a:lnTo>
                    <a:lnTo>
                      <a:pt x="82" y="88"/>
                    </a:lnTo>
                    <a:lnTo>
                      <a:pt x="81" y="89"/>
                    </a:lnTo>
                    <a:lnTo>
                      <a:pt x="79" y="90"/>
                    </a:lnTo>
                    <a:lnTo>
                      <a:pt x="78" y="92"/>
                    </a:lnTo>
                    <a:lnTo>
                      <a:pt x="76" y="93"/>
                    </a:lnTo>
                    <a:lnTo>
                      <a:pt x="75" y="94"/>
                    </a:lnTo>
                    <a:lnTo>
                      <a:pt x="74" y="95"/>
                    </a:lnTo>
                    <a:lnTo>
                      <a:pt x="73" y="96"/>
                    </a:lnTo>
                    <a:lnTo>
                      <a:pt x="72" y="97"/>
                    </a:lnTo>
                    <a:lnTo>
                      <a:pt x="70" y="98"/>
                    </a:lnTo>
                    <a:lnTo>
                      <a:pt x="69" y="99"/>
                    </a:lnTo>
                    <a:lnTo>
                      <a:pt x="67" y="101"/>
                    </a:lnTo>
                    <a:lnTo>
                      <a:pt x="66" y="102"/>
                    </a:lnTo>
                    <a:lnTo>
                      <a:pt x="65" y="103"/>
                    </a:lnTo>
                    <a:lnTo>
                      <a:pt x="63" y="105"/>
                    </a:lnTo>
                    <a:lnTo>
                      <a:pt x="63" y="106"/>
                    </a:lnTo>
                    <a:lnTo>
                      <a:pt x="61" y="106"/>
                    </a:lnTo>
                    <a:lnTo>
                      <a:pt x="60" y="108"/>
                    </a:lnTo>
                    <a:lnTo>
                      <a:pt x="59" y="109"/>
                    </a:lnTo>
                    <a:lnTo>
                      <a:pt x="57" y="110"/>
                    </a:lnTo>
                    <a:lnTo>
                      <a:pt x="57" y="110"/>
                    </a:lnTo>
                    <a:lnTo>
                      <a:pt x="56" y="112"/>
                    </a:lnTo>
                    <a:lnTo>
                      <a:pt x="54" y="113"/>
                    </a:lnTo>
                    <a:lnTo>
                      <a:pt x="53" y="114"/>
                    </a:lnTo>
                    <a:lnTo>
                      <a:pt x="53" y="115"/>
                    </a:lnTo>
                    <a:lnTo>
                      <a:pt x="51" y="116"/>
                    </a:lnTo>
                    <a:lnTo>
                      <a:pt x="50" y="117"/>
                    </a:lnTo>
                    <a:lnTo>
                      <a:pt x="49" y="119"/>
                    </a:lnTo>
                    <a:lnTo>
                      <a:pt x="48" y="120"/>
                    </a:lnTo>
                    <a:lnTo>
                      <a:pt x="46" y="121"/>
                    </a:lnTo>
                    <a:lnTo>
                      <a:pt x="45" y="123"/>
                    </a:lnTo>
                    <a:lnTo>
                      <a:pt x="44" y="124"/>
                    </a:lnTo>
                    <a:lnTo>
                      <a:pt x="44" y="125"/>
                    </a:lnTo>
                    <a:lnTo>
                      <a:pt x="42" y="125"/>
                    </a:lnTo>
                    <a:lnTo>
                      <a:pt x="42" y="126"/>
                    </a:lnTo>
                    <a:lnTo>
                      <a:pt x="41" y="127"/>
                    </a:lnTo>
                    <a:lnTo>
                      <a:pt x="41" y="127"/>
                    </a:lnTo>
                    <a:lnTo>
                      <a:pt x="40" y="128"/>
                    </a:lnTo>
                    <a:lnTo>
                      <a:pt x="40" y="129"/>
                    </a:lnTo>
                    <a:lnTo>
                      <a:pt x="39" y="129"/>
                    </a:lnTo>
                    <a:lnTo>
                      <a:pt x="38" y="130"/>
                    </a:lnTo>
                    <a:lnTo>
                      <a:pt x="38" y="131"/>
                    </a:lnTo>
                    <a:lnTo>
                      <a:pt x="37" y="131"/>
                    </a:lnTo>
                    <a:lnTo>
                      <a:pt x="37" y="132"/>
                    </a:lnTo>
                    <a:lnTo>
                      <a:pt x="36" y="133"/>
                    </a:lnTo>
                    <a:lnTo>
                      <a:pt x="36" y="133"/>
                    </a:lnTo>
                    <a:lnTo>
                      <a:pt x="35" y="134"/>
                    </a:lnTo>
                    <a:lnTo>
                      <a:pt x="35" y="134"/>
                    </a:lnTo>
                    <a:lnTo>
                      <a:pt x="34" y="134"/>
                    </a:lnTo>
                    <a:lnTo>
                      <a:pt x="34" y="135"/>
                    </a:lnTo>
                    <a:lnTo>
                      <a:pt x="34" y="135"/>
                    </a:lnTo>
                    <a:lnTo>
                      <a:pt x="34" y="136"/>
                    </a:lnTo>
                    <a:lnTo>
                      <a:pt x="33" y="137"/>
                    </a:lnTo>
                    <a:lnTo>
                      <a:pt x="33" y="137"/>
                    </a:lnTo>
                    <a:lnTo>
                      <a:pt x="32" y="138"/>
                    </a:lnTo>
                    <a:lnTo>
                      <a:pt x="32" y="138"/>
                    </a:lnTo>
                    <a:lnTo>
                      <a:pt x="31" y="139"/>
                    </a:lnTo>
                    <a:lnTo>
                      <a:pt x="31" y="140"/>
                    </a:lnTo>
                    <a:lnTo>
                      <a:pt x="31" y="140"/>
                    </a:lnTo>
                    <a:lnTo>
                      <a:pt x="30" y="141"/>
                    </a:lnTo>
                    <a:lnTo>
                      <a:pt x="30" y="141"/>
                    </a:lnTo>
                    <a:lnTo>
                      <a:pt x="29" y="142"/>
                    </a:lnTo>
                    <a:lnTo>
                      <a:pt x="29" y="143"/>
                    </a:lnTo>
                    <a:lnTo>
                      <a:pt x="29" y="143"/>
                    </a:lnTo>
                    <a:lnTo>
                      <a:pt x="28" y="144"/>
                    </a:lnTo>
                    <a:lnTo>
                      <a:pt x="28" y="144"/>
                    </a:lnTo>
                    <a:lnTo>
                      <a:pt x="27" y="144"/>
                    </a:lnTo>
                    <a:lnTo>
                      <a:pt x="27" y="144"/>
                    </a:lnTo>
                    <a:lnTo>
                      <a:pt x="27" y="145"/>
                    </a:lnTo>
                    <a:lnTo>
                      <a:pt x="26" y="146"/>
                    </a:lnTo>
                    <a:lnTo>
                      <a:pt x="26" y="146"/>
                    </a:lnTo>
                    <a:lnTo>
                      <a:pt x="26" y="147"/>
                    </a:lnTo>
                    <a:lnTo>
                      <a:pt x="25" y="147"/>
                    </a:lnTo>
                    <a:lnTo>
                      <a:pt x="25" y="148"/>
                    </a:lnTo>
                    <a:lnTo>
                      <a:pt x="25" y="148"/>
                    </a:lnTo>
                    <a:lnTo>
                      <a:pt x="25" y="149"/>
                    </a:lnTo>
                    <a:lnTo>
                      <a:pt x="25" y="149"/>
                    </a:lnTo>
                    <a:lnTo>
                      <a:pt x="25" y="150"/>
                    </a:lnTo>
                    <a:lnTo>
                      <a:pt x="25" y="150"/>
                    </a:lnTo>
                    <a:lnTo>
                      <a:pt x="24" y="151"/>
                    </a:lnTo>
                    <a:lnTo>
                      <a:pt x="24" y="151"/>
                    </a:lnTo>
                    <a:lnTo>
                      <a:pt x="24" y="152"/>
                    </a:lnTo>
                    <a:lnTo>
                      <a:pt x="24" y="152"/>
                    </a:lnTo>
                    <a:lnTo>
                      <a:pt x="23" y="153"/>
                    </a:lnTo>
                    <a:lnTo>
                      <a:pt x="23" y="153"/>
                    </a:lnTo>
                    <a:lnTo>
                      <a:pt x="23" y="154"/>
                    </a:lnTo>
                    <a:lnTo>
                      <a:pt x="23" y="154"/>
                    </a:lnTo>
                    <a:lnTo>
                      <a:pt x="23" y="154"/>
                    </a:lnTo>
                    <a:lnTo>
                      <a:pt x="22" y="154"/>
                    </a:lnTo>
                    <a:lnTo>
                      <a:pt x="22" y="155"/>
                    </a:lnTo>
                    <a:lnTo>
                      <a:pt x="22" y="155"/>
                    </a:lnTo>
                    <a:lnTo>
                      <a:pt x="22" y="155"/>
                    </a:lnTo>
                    <a:lnTo>
                      <a:pt x="22" y="156"/>
                    </a:lnTo>
                    <a:lnTo>
                      <a:pt x="22" y="156"/>
                    </a:lnTo>
                    <a:lnTo>
                      <a:pt x="22" y="157"/>
                    </a:lnTo>
                    <a:lnTo>
                      <a:pt x="22" y="157"/>
                    </a:lnTo>
                    <a:lnTo>
                      <a:pt x="21" y="157"/>
                    </a:lnTo>
                    <a:lnTo>
                      <a:pt x="21" y="158"/>
                    </a:lnTo>
                    <a:lnTo>
                      <a:pt x="21" y="158"/>
                    </a:lnTo>
                    <a:lnTo>
                      <a:pt x="21" y="158"/>
                    </a:lnTo>
                    <a:lnTo>
                      <a:pt x="21" y="159"/>
                    </a:lnTo>
                    <a:lnTo>
                      <a:pt x="21" y="159"/>
                    </a:lnTo>
                    <a:lnTo>
                      <a:pt x="21" y="159"/>
                    </a:lnTo>
                    <a:lnTo>
                      <a:pt x="21" y="160"/>
                    </a:lnTo>
                    <a:lnTo>
                      <a:pt x="21" y="160"/>
                    </a:lnTo>
                    <a:lnTo>
                      <a:pt x="21" y="160"/>
                    </a:lnTo>
                    <a:lnTo>
                      <a:pt x="21" y="160"/>
                    </a:lnTo>
                    <a:lnTo>
                      <a:pt x="21" y="161"/>
                    </a:lnTo>
                    <a:lnTo>
                      <a:pt x="21" y="161"/>
                    </a:lnTo>
                    <a:lnTo>
                      <a:pt x="21" y="161"/>
                    </a:lnTo>
                    <a:lnTo>
                      <a:pt x="21" y="161"/>
                    </a:lnTo>
                    <a:lnTo>
                      <a:pt x="21" y="161"/>
                    </a:lnTo>
                    <a:lnTo>
                      <a:pt x="21" y="161"/>
                    </a:lnTo>
                    <a:lnTo>
                      <a:pt x="21" y="161"/>
                    </a:lnTo>
                    <a:lnTo>
                      <a:pt x="21" y="161"/>
                    </a:lnTo>
                    <a:lnTo>
                      <a:pt x="21" y="162"/>
                    </a:lnTo>
                    <a:lnTo>
                      <a:pt x="21" y="162"/>
                    </a:lnTo>
                    <a:lnTo>
                      <a:pt x="21" y="162"/>
                    </a:lnTo>
                    <a:lnTo>
                      <a:pt x="21" y="162"/>
                    </a:lnTo>
                    <a:lnTo>
                      <a:pt x="21" y="162"/>
                    </a:lnTo>
                    <a:lnTo>
                      <a:pt x="21" y="162"/>
                    </a:lnTo>
                    <a:lnTo>
                      <a:pt x="21" y="162"/>
                    </a:lnTo>
                    <a:lnTo>
                      <a:pt x="21" y="162"/>
                    </a:lnTo>
                    <a:lnTo>
                      <a:pt x="21" y="162"/>
                    </a:lnTo>
                    <a:lnTo>
                      <a:pt x="21" y="162"/>
                    </a:lnTo>
                    <a:lnTo>
                      <a:pt x="21" y="162"/>
                    </a:lnTo>
                    <a:lnTo>
                      <a:pt x="21" y="162"/>
                    </a:lnTo>
                    <a:lnTo>
                      <a:pt x="21" y="162"/>
                    </a:lnTo>
                    <a:lnTo>
                      <a:pt x="21" y="163"/>
                    </a:lnTo>
                    <a:lnTo>
                      <a:pt x="21" y="163"/>
                    </a:lnTo>
                    <a:lnTo>
                      <a:pt x="21" y="163"/>
                    </a:lnTo>
                    <a:lnTo>
                      <a:pt x="21" y="163"/>
                    </a:lnTo>
                    <a:lnTo>
                      <a:pt x="21" y="163"/>
                    </a:lnTo>
                    <a:lnTo>
                      <a:pt x="21" y="163"/>
                    </a:lnTo>
                    <a:lnTo>
                      <a:pt x="21" y="163"/>
                    </a:lnTo>
                    <a:lnTo>
                      <a:pt x="21" y="163"/>
                    </a:lnTo>
                    <a:lnTo>
                      <a:pt x="21" y="163"/>
                    </a:lnTo>
                    <a:lnTo>
                      <a:pt x="21" y="163"/>
                    </a:lnTo>
                    <a:lnTo>
                      <a:pt x="21" y="163"/>
                    </a:lnTo>
                    <a:lnTo>
                      <a:pt x="21" y="163"/>
                    </a:lnTo>
                    <a:lnTo>
                      <a:pt x="21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2" y="163"/>
                    </a:lnTo>
                    <a:lnTo>
                      <a:pt x="23" y="164"/>
                    </a:lnTo>
                    <a:lnTo>
                      <a:pt x="23" y="164"/>
                    </a:lnTo>
                    <a:lnTo>
                      <a:pt x="23" y="164"/>
                    </a:lnTo>
                    <a:lnTo>
                      <a:pt x="23" y="164"/>
                    </a:lnTo>
                    <a:lnTo>
                      <a:pt x="23" y="164"/>
                    </a:lnTo>
                    <a:lnTo>
                      <a:pt x="23" y="164"/>
                    </a:lnTo>
                    <a:lnTo>
                      <a:pt x="23" y="164"/>
                    </a:lnTo>
                    <a:lnTo>
                      <a:pt x="23" y="164"/>
                    </a:lnTo>
                    <a:lnTo>
                      <a:pt x="23" y="164"/>
                    </a:lnTo>
                    <a:lnTo>
                      <a:pt x="23" y="164"/>
                    </a:lnTo>
                    <a:lnTo>
                      <a:pt x="23" y="164"/>
                    </a:lnTo>
                    <a:lnTo>
                      <a:pt x="24" y="164"/>
                    </a:lnTo>
                    <a:lnTo>
                      <a:pt x="24" y="164"/>
                    </a:lnTo>
                    <a:lnTo>
                      <a:pt x="24" y="165"/>
                    </a:lnTo>
                    <a:lnTo>
                      <a:pt x="24" y="165"/>
                    </a:lnTo>
                    <a:lnTo>
                      <a:pt x="24" y="165"/>
                    </a:lnTo>
                    <a:lnTo>
                      <a:pt x="24" y="165"/>
                    </a:lnTo>
                    <a:lnTo>
                      <a:pt x="24" y="165"/>
                    </a:lnTo>
                    <a:lnTo>
                      <a:pt x="24" y="165"/>
                    </a:lnTo>
                    <a:lnTo>
                      <a:pt x="24" y="165"/>
                    </a:lnTo>
                    <a:lnTo>
                      <a:pt x="25" y="165"/>
                    </a:lnTo>
                    <a:lnTo>
                      <a:pt x="25" y="165"/>
                    </a:lnTo>
                    <a:lnTo>
                      <a:pt x="25" y="165"/>
                    </a:lnTo>
                    <a:lnTo>
                      <a:pt x="25" y="165"/>
                    </a:lnTo>
                    <a:lnTo>
                      <a:pt x="25" y="165"/>
                    </a:lnTo>
                    <a:lnTo>
                      <a:pt x="25" y="165"/>
                    </a:lnTo>
                    <a:lnTo>
                      <a:pt x="25" y="165"/>
                    </a:lnTo>
                    <a:lnTo>
                      <a:pt x="25" y="165"/>
                    </a:lnTo>
                    <a:lnTo>
                      <a:pt x="25" y="165"/>
                    </a:lnTo>
                    <a:lnTo>
                      <a:pt x="25" y="166"/>
                    </a:lnTo>
                    <a:lnTo>
                      <a:pt x="25" y="166"/>
                    </a:lnTo>
                    <a:lnTo>
                      <a:pt x="25" y="166"/>
                    </a:lnTo>
                    <a:lnTo>
                      <a:pt x="25" y="166"/>
                    </a:lnTo>
                    <a:lnTo>
                      <a:pt x="25" y="166"/>
                    </a:lnTo>
                    <a:lnTo>
                      <a:pt x="25" y="166"/>
                    </a:lnTo>
                    <a:lnTo>
                      <a:pt x="25" y="166"/>
                    </a:lnTo>
                    <a:lnTo>
                      <a:pt x="25" y="166"/>
                    </a:lnTo>
                    <a:lnTo>
                      <a:pt x="26" y="166"/>
                    </a:lnTo>
                    <a:lnTo>
                      <a:pt x="26" y="166"/>
                    </a:lnTo>
                    <a:lnTo>
                      <a:pt x="26" y="166"/>
                    </a:lnTo>
                    <a:lnTo>
                      <a:pt x="26" y="166"/>
                    </a:lnTo>
                    <a:lnTo>
                      <a:pt x="26" y="166"/>
                    </a:lnTo>
                    <a:lnTo>
                      <a:pt x="26" y="166"/>
                    </a:lnTo>
                    <a:lnTo>
                      <a:pt x="26" y="166"/>
                    </a:lnTo>
                    <a:lnTo>
                      <a:pt x="27" y="166"/>
                    </a:lnTo>
                    <a:lnTo>
                      <a:pt x="27" y="166"/>
                    </a:lnTo>
                    <a:lnTo>
                      <a:pt x="27" y="166"/>
                    </a:lnTo>
                    <a:lnTo>
                      <a:pt x="27" y="166"/>
                    </a:lnTo>
                    <a:lnTo>
                      <a:pt x="27" y="166"/>
                    </a:lnTo>
                    <a:lnTo>
                      <a:pt x="27" y="166"/>
                    </a:lnTo>
                    <a:lnTo>
                      <a:pt x="28" y="166"/>
                    </a:lnTo>
                    <a:lnTo>
                      <a:pt x="28" y="166"/>
                    </a:lnTo>
                    <a:lnTo>
                      <a:pt x="28" y="166"/>
                    </a:lnTo>
                    <a:lnTo>
                      <a:pt x="29" y="166"/>
                    </a:lnTo>
                    <a:lnTo>
                      <a:pt x="29" y="166"/>
                    </a:lnTo>
                    <a:lnTo>
                      <a:pt x="29" y="166"/>
                    </a:lnTo>
                    <a:lnTo>
                      <a:pt x="30" y="166"/>
                    </a:lnTo>
                    <a:lnTo>
                      <a:pt x="30" y="166"/>
                    </a:lnTo>
                    <a:lnTo>
                      <a:pt x="31" y="166"/>
                    </a:lnTo>
                    <a:lnTo>
                      <a:pt x="31" y="166"/>
                    </a:lnTo>
                    <a:lnTo>
                      <a:pt x="31" y="166"/>
                    </a:lnTo>
                    <a:lnTo>
                      <a:pt x="32" y="166"/>
                    </a:lnTo>
                    <a:lnTo>
                      <a:pt x="32" y="166"/>
                    </a:lnTo>
                    <a:lnTo>
                      <a:pt x="33" y="166"/>
                    </a:lnTo>
                    <a:lnTo>
                      <a:pt x="33" y="166"/>
                    </a:lnTo>
                    <a:lnTo>
                      <a:pt x="33" y="166"/>
                    </a:lnTo>
                    <a:lnTo>
                      <a:pt x="34" y="166"/>
                    </a:lnTo>
                    <a:lnTo>
                      <a:pt x="34" y="166"/>
                    </a:lnTo>
                    <a:lnTo>
                      <a:pt x="34" y="166"/>
                    </a:lnTo>
                    <a:lnTo>
                      <a:pt x="34" y="166"/>
                    </a:lnTo>
                    <a:lnTo>
                      <a:pt x="35" y="166"/>
                    </a:lnTo>
                    <a:lnTo>
                      <a:pt x="35" y="166"/>
                    </a:lnTo>
                    <a:lnTo>
                      <a:pt x="36" y="166"/>
                    </a:lnTo>
                    <a:lnTo>
                      <a:pt x="36" y="166"/>
                    </a:lnTo>
                    <a:lnTo>
                      <a:pt x="37" y="165"/>
                    </a:lnTo>
                    <a:lnTo>
                      <a:pt x="37" y="165"/>
                    </a:lnTo>
                    <a:lnTo>
                      <a:pt x="38" y="165"/>
                    </a:lnTo>
                    <a:lnTo>
                      <a:pt x="38" y="165"/>
                    </a:lnTo>
                    <a:lnTo>
                      <a:pt x="39" y="165"/>
                    </a:lnTo>
                    <a:lnTo>
                      <a:pt x="40" y="165"/>
                    </a:lnTo>
                    <a:lnTo>
                      <a:pt x="40" y="164"/>
                    </a:lnTo>
                    <a:lnTo>
                      <a:pt x="41" y="164"/>
                    </a:lnTo>
                    <a:lnTo>
                      <a:pt x="41" y="164"/>
                    </a:lnTo>
                    <a:lnTo>
                      <a:pt x="42" y="164"/>
                    </a:lnTo>
                    <a:lnTo>
                      <a:pt x="42" y="164"/>
                    </a:lnTo>
                    <a:lnTo>
                      <a:pt x="43" y="163"/>
                    </a:lnTo>
                    <a:lnTo>
                      <a:pt x="44" y="163"/>
                    </a:lnTo>
                    <a:lnTo>
                      <a:pt x="44" y="163"/>
                    </a:lnTo>
                    <a:lnTo>
                      <a:pt x="44" y="163"/>
                    </a:lnTo>
                    <a:lnTo>
                      <a:pt x="44" y="163"/>
                    </a:lnTo>
                    <a:lnTo>
                      <a:pt x="45" y="163"/>
                    </a:lnTo>
                    <a:lnTo>
                      <a:pt x="46" y="163"/>
                    </a:lnTo>
                    <a:lnTo>
                      <a:pt x="46" y="163"/>
                    </a:lnTo>
                    <a:lnTo>
                      <a:pt x="47" y="162"/>
                    </a:lnTo>
                    <a:lnTo>
                      <a:pt x="47" y="162"/>
                    </a:lnTo>
                    <a:lnTo>
                      <a:pt x="48" y="162"/>
                    </a:lnTo>
                    <a:lnTo>
                      <a:pt x="49" y="161"/>
                    </a:lnTo>
                    <a:lnTo>
                      <a:pt x="49" y="161"/>
                    </a:lnTo>
                    <a:lnTo>
                      <a:pt x="50" y="161"/>
                    </a:lnTo>
                    <a:lnTo>
                      <a:pt x="51" y="160"/>
                    </a:lnTo>
                    <a:lnTo>
                      <a:pt x="51" y="160"/>
                    </a:lnTo>
                    <a:lnTo>
                      <a:pt x="51" y="160"/>
                    </a:lnTo>
                    <a:lnTo>
                      <a:pt x="52" y="160"/>
                    </a:lnTo>
                    <a:lnTo>
                      <a:pt x="53" y="159"/>
                    </a:lnTo>
                    <a:lnTo>
                      <a:pt x="53" y="159"/>
                    </a:lnTo>
                    <a:lnTo>
                      <a:pt x="53" y="159"/>
                    </a:lnTo>
                    <a:lnTo>
                      <a:pt x="54" y="158"/>
                    </a:lnTo>
                    <a:lnTo>
                      <a:pt x="54" y="158"/>
                    </a:lnTo>
                    <a:lnTo>
                      <a:pt x="55" y="157"/>
                    </a:lnTo>
                    <a:lnTo>
                      <a:pt x="56" y="157"/>
                    </a:lnTo>
                    <a:lnTo>
                      <a:pt x="56" y="157"/>
                    </a:lnTo>
                    <a:lnTo>
                      <a:pt x="57" y="156"/>
                    </a:lnTo>
                    <a:lnTo>
                      <a:pt x="58" y="156"/>
                    </a:lnTo>
                    <a:lnTo>
                      <a:pt x="58" y="155"/>
                    </a:lnTo>
                    <a:lnTo>
                      <a:pt x="59" y="155"/>
                    </a:lnTo>
                    <a:lnTo>
                      <a:pt x="60" y="155"/>
                    </a:lnTo>
                    <a:lnTo>
                      <a:pt x="60" y="154"/>
                    </a:lnTo>
                    <a:lnTo>
                      <a:pt x="61" y="154"/>
                    </a:lnTo>
                    <a:lnTo>
                      <a:pt x="62" y="154"/>
                    </a:lnTo>
                    <a:lnTo>
                      <a:pt x="63" y="154"/>
                    </a:lnTo>
                    <a:lnTo>
                      <a:pt x="63" y="153"/>
                    </a:lnTo>
                    <a:lnTo>
                      <a:pt x="63" y="153"/>
                    </a:lnTo>
                    <a:lnTo>
                      <a:pt x="64" y="152"/>
                    </a:lnTo>
                    <a:lnTo>
                      <a:pt x="64" y="152"/>
                    </a:lnTo>
                    <a:lnTo>
                      <a:pt x="65" y="151"/>
                    </a:lnTo>
                    <a:lnTo>
                      <a:pt x="66" y="151"/>
                    </a:lnTo>
                    <a:lnTo>
                      <a:pt x="67" y="150"/>
                    </a:lnTo>
                    <a:lnTo>
                      <a:pt x="67" y="150"/>
                    </a:lnTo>
                    <a:lnTo>
                      <a:pt x="68" y="149"/>
                    </a:lnTo>
                    <a:lnTo>
                      <a:pt x="69" y="149"/>
                    </a:lnTo>
                    <a:lnTo>
                      <a:pt x="70" y="148"/>
                    </a:lnTo>
                    <a:lnTo>
                      <a:pt x="70" y="148"/>
                    </a:lnTo>
                    <a:lnTo>
                      <a:pt x="71" y="147"/>
                    </a:lnTo>
                    <a:lnTo>
                      <a:pt x="72" y="147"/>
                    </a:lnTo>
                    <a:lnTo>
                      <a:pt x="72" y="146"/>
                    </a:lnTo>
                    <a:lnTo>
                      <a:pt x="73" y="146"/>
                    </a:lnTo>
                    <a:lnTo>
                      <a:pt x="73" y="145"/>
                    </a:lnTo>
                    <a:lnTo>
                      <a:pt x="74" y="144"/>
                    </a:lnTo>
                    <a:lnTo>
                      <a:pt x="74" y="144"/>
                    </a:lnTo>
                    <a:lnTo>
                      <a:pt x="75" y="144"/>
                    </a:lnTo>
                    <a:lnTo>
                      <a:pt x="76" y="144"/>
                    </a:lnTo>
                    <a:lnTo>
                      <a:pt x="77" y="143"/>
                    </a:lnTo>
                    <a:lnTo>
                      <a:pt x="77" y="143"/>
                    </a:lnTo>
                    <a:lnTo>
                      <a:pt x="79" y="141"/>
                    </a:lnTo>
                    <a:lnTo>
                      <a:pt x="80" y="140"/>
                    </a:lnTo>
                    <a:lnTo>
                      <a:pt x="82" y="139"/>
                    </a:lnTo>
                    <a:lnTo>
                      <a:pt x="82" y="138"/>
                    </a:lnTo>
                    <a:lnTo>
                      <a:pt x="84" y="136"/>
                    </a:lnTo>
                    <a:lnTo>
                      <a:pt x="85" y="135"/>
                    </a:lnTo>
                    <a:lnTo>
                      <a:pt x="87" y="134"/>
                    </a:lnTo>
                    <a:lnTo>
                      <a:pt x="88" y="134"/>
                    </a:lnTo>
                    <a:lnTo>
                      <a:pt x="90" y="132"/>
                    </a:lnTo>
                    <a:lnTo>
                      <a:pt x="91" y="131"/>
                    </a:lnTo>
                    <a:lnTo>
                      <a:pt x="92" y="130"/>
                    </a:lnTo>
                    <a:lnTo>
                      <a:pt x="93" y="129"/>
                    </a:lnTo>
                    <a:lnTo>
                      <a:pt x="94" y="127"/>
                    </a:lnTo>
                    <a:lnTo>
                      <a:pt x="96" y="126"/>
                    </a:lnTo>
                    <a:lnTo>
                      <a:pt x="97" y="125"/>
                    </a:lnTo>
                    <a:lnTo>
                      <a:pt x="99" y="124"/>
                    </a:lnTo>
                    <a:lnTo>
                      <a:pt x="100" y="123"/>
                    </a:lnTo>
                    <a:lnTo>
                      <a:pt x="101" y="122"/>
                    </a:lnTo>
                    <a:lnTo>
                      <a:pt x="102" y="120"/>
                    </a:lnTo>
                    <a:lnTo>
                      <a:pt x="104" y="119"/>
                    </a:lnTo>
                    <a:lnTo>
                      <a:pt x="105" y="117"/>
                    </a:lnTo>
                    <a:lnTo>
                      <a:pt x="106" y="116"/>
                    </a:lnTo>
                    <a:lnTo>
                      <a:pt x="108" y="115"/>
                    </a:lnTo>
                    <a:lnTo>
                      <a:pt x="109" y="114"/>
                    </a:lnTo>
                    <a:lnTo>
                      <a:pt x="111" y="113"/>
                    </a:lnTo>
                    <a:lnTo>
                      <a:pt x="111" y="112"/>
                    </a:lnTo>
                    <a:lnTo>
                      <a:pt x="112" y="110"/>
                    </a:lnTo>
                    <a:lnTo>
                      <a:pt x="114" y="109"/>
                    </a:lnTo>
                    <a:lnTo>
                      <a:pt x="115" y="108"/>
                    </a:lnTo>
                    <a:lnTo>
                      <a:pt x="116" y="106"/>
                    </a:lnTo>
                    <a:lnTo>
                      <a:pt x="116" y="106"/>
                    </a:lnTo>
                    <a:lnTo>
                      <a:pt x="118" y="106"/>
                    </a:lnTo>
                    <a:lnTo>
                      <a:pt x="119" y="104"/>
                    </a:lnTo>
                    <a:lnTo>
                      <a:pt x="120" y="103"/>
                    </a:lnTo>
                    <a:lnTo>
                      <a:pt x="121" y="102"/>
                    </a:lnTo>
                    <a:lnTo>
                      <a:pt x="122" y="100"/>
                    </a:lnTo>
                    <a:lnTo>
                      <a:pt x="123" y="99"/>
                    </a:lnTo>
                    <a:lnTo>
                      <a:pt x="124" y="98"/>
                    </a:lnTo>
                    <a:lnTo>
                      <a:pt x="125" y="96"/>
                    </a:lnTo>
                    <a:lnTo>
                      <a:pt x="127" y="96"/>
                    </a:lnTo>
                    <a:lnTo>
                      <a:pt x="128" y="95"/>
                    </a:lnTo>
                    <a:lnTo>
                      <a:pt x="129" y="94"/>
                    </a:lnTo>
                    <a:lnTo>
                      <a:pt x="130" y="92"/>
                    </a:lnTo>
                    <a:lnTo>
                      <a:pt x="130" y="91"/>
                    </a:lnTo>
                    <a:lnTo>
                      <a:pt x="132" y="90"/>
                    </a:lnTo>
                    <a:lnTo>
                      <a:pt x="133" y="89"/>
                    </a:lnTo>
                    <a:lnTo>
                      <a:pt x="134" y="87"/>
                    </a:lnTo>
                    <a:lnTo>
                      <a:pt x="135" y="86"/>
                    </a:lnTo>
                    <a:lnTo>
                      <a:pt x="136" y="86"/>
                    </a:lnTo>
                    <a:lnTo>
                      <a:pt x="137" y="85"/>
                    </a:lnTo>
                    <a:lnTo>
                      <a:pt x="138" y="84"/>
                    </a:lnTo>
                    <a:lnTo>
                      <a:pt x="139" y="82"/>
                    </a:lnTo>
                    <a:lnTo>
                      <a:pt x="139" y="81"/>
                    </a:lnTo>
                    <a:lnTo>
                      <a:pt x="140" y="80"/>
                    </a:lnTo>
                    <a:lnTo>
                      <a:pt x="141" y="79"/>
                    </a:lnTo>
                    <a:lnTo>
                      <a:pt x="142" y="78"/>
                    </a:lnTo>
                    <a:lnTo>
                      <a:pt x="143" y="77"/>
                    </a:lnTo>
                    <a:lnTo>
                      <a:pt x="143" y="77"/>
                    </a:lnTo>
                    <a:lnTo>
                      <a:pt x="144" y="76"/>
                    </a:lnTo>
                    <a:lnTo>
                      <a:pt x="145" y="75"/>
                    </a:lnTo>
                    <a:lnTo>
                      <a:pt x="146" y="74"/>
                    </a:lnTo>
                    <a:lnTo>
                      <a:pt x="147" y="73"/>
                    </a:lnTo>
                    <a:lnTo>
                      <a:pt x="147" y="72"/>
                    </a:lnTo>
                    <a:lnTo>
                      <a:pt x="148" y="71"/>
                    </a:lnTo>
                    <a:lnTo>
                      <a:pt x="149" y="70"/>
                    </a:lnTo>
                    <a:lnTo>
                      <a:pt x="149" y="70"/>
                    </a:lnTo>
                    <a:lnTo>
                      <a:pt x="149" y="69"/>
                    </a:lnTo>
                    <a:lnTo>
                      <a:pt x="150" y="68"/>
                    </a:lnTo>
                    <a:lnTo>
                      <a:pt x="150" y="67"/>
                    </a:lnTo>
                    <a:lnTo>
                      <a:pt x="151" y="67"/>
                    </a:lnTo>
                    <a:lnTo>
                      <a:pt x="151" y="67"/>
                    </a:lnTo>
                    <a:lnTo>
                      <a:pt x="152" y="66"/>
                    </a:lnTo>
                    <a:lnTo>
                      <a:pt x="152" y="66"/>
                    </a:lnTo>
                    <a:lnTo>
                      <a:pt x="153" y="65"/>
                    </a:lnTo>
                    <a:lnTo>
                      <a:pt x="153" y="64"/>
                    </a:lnTo>
                    <a:lnTo>
                      <a:pt x="154" y="64"/>
                    </a:lnTo>
                    <a:lnTo>
                      <a:pt x="154" y="63"/>
                    </a:lnTo>
                    <a:lnTo>
                      <a:pt x="154" y="62"/>
                    </a:lnTo>
                    <a:lnTo>
                      <a:pt x="155" y="62"/>
                    </a:lnTo>
                    <a:lnTo>
                      <a:pt x="155" y="61"/>
                    </a:lnTo>
                    <a:lnTo>
                      <a:pt x="156" y="61"/>
                    </a:lnTo>
                    <a:lnTo>
                      <a:pt x="156" y="60"/>
                    </a:lnTo>
                    <a:lnTo>
                      <a:pt x="156" y="59"/>
                    </a:lnTo>
                    <a:lnTo>
                      <a:pt x="157" y="59"/>
                    </a:lnTo>
                    <a:lnTo>
                      <a:pt x="157" y="58"/>
                    </a:lnTo>
                    <a:lnTo>
                      <a:pt x="158" y="58"/>
                    </a:lnTo>
                    <a:lnTo>
                      <a:pt x="158" y="58"/>
                    </a:lnTo>
                    <a:lnTo>
                      <a:pt x="159" y="57"/>
                    </a:lnTo>
                    <a:lnTo>
                      <a:pt x="159" y="56"/>
                    </a:lnTo>
                    <a:lnTo>
                      <a:pt x="159" y="54"/>
                    </a:lnTo>
                    <a:lnTo>
                      <a:pt x="160" y="53"/>
                    </a:lnTo>
                    <a:lnTo>
                      <a:pt x="161" y="52"/>
                    </a:lnTo>
                    <a:lnTo>
                      <a:pt x="161" y="51"/>
                    </a:lnTo>
                    <a:lnTo>
                      <a:pt x="162" y="50"/>
                    </a:lnTo>
                    <a:lnTo>
                      <a:pt x="163" y="48"/>
                    </a:lnTo>
                    <a:lnTo>
                      <a:pt x="165" y="46"/>
                    </a:lnTo>
                    <a:lnTo>
                      <a:pt x="166" y="44"/>
                    </a:lnTo>
                    <a:lnTo>
                      <a:pt x="166" y="43"/>
                    </a:lnTo>
                    <a:lnTo>
                      <a:pt x="167" y="41"/>
                    </a:lnTo>
                    <a:lnTo>
                      <a:pt x="168" y="40"/>
                    </a:lnTo>
                    <a:lnTo>
                      <a:pt x="168" y="38"/>
                    </a:lnTo>
                    <a:lnTo>
                      <a:pt x="169" y="38"/>
                    </a:lnTo>
                    <a:lnTo>
                      <a:pt x="169" y="37"/>
                    </a:lnTo>
                    <a:lnTo>
                      <a:pt x="170" y="37"/>
                    </a:lnTo>
                    <a:lnTo>
                      <a:pt x="170" y="36"/>
                    </a:lnTo>
                    <a:lnTo>
                      <a:pt x="171" y="35"/>
                    </a:lnTo>
                    <a:lnTo>
                      <a:pt x="171" y="34"/>
                    </a:lnTo>
                    <a:lnTo>
                      <a:pt x="172" y="34"/>
                    </a:lnTo>
                    <a:lnTo>
                      <a:pt x="171" y="34"/>
                    </a:lnTo>
                    <a:lnTo>
                      <a:pt x="171" y="34"/>
                    </a:lnTo>
                    <a:close/>
                    <a:moveTo>
                      <a:pt x="195" y="19"/>
                    </a:moveTo>
                    <a:lnTo>
                      <a:pt x="197" y="19"/>
                    </a:lnTo>
                    <a:lnTo>
                      <a:pt x="199" y="20"/>
                    </a:lnTo>
                    <a:lnTo>
                      <a:pt x="201" y="21"/>
                    </a:lnTo>
                    <a:lnTo>
                      <a:pt x="194" y="18"/>
                    </a:lnTo>
                    <a:lnTo>
                      <a:pt x="195" y="19"/>
                    </a:lnTo>
                    <a:lnTo>
                      <a:pt x="195" y="19"/>
                    </a:lnTo>
                    <a:close/>
                    <a:moveTo>
                      <a:pt x="191" y="11"/>
                    </a:moveTo>
                    <a:lnTo>
                      <a:pt x="192" y="12"/>
                    </a:lnTo>
                    <a:lnTo>
                      <a:pt x="192" y="14"/>
                    </a:lnTo>
                    <a:lnTo>
                      <a:pt x="193" y="16"/>
                    </a:lnTo>
                    <a:lnTo>
                      <a:pt x="194" y="17"/>
                    </a:lnTo>
                    <a:lnTo>
                      <a:pt x="191" y="10"/>
                    </a:lnTo>
                    <a:lnTo>
                      <a:pt x="191" y="11"/>
                    </a:lnTo>
                    <a:lnTo>
                      <a:pt x="191" y="11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139">
                <a:extLst>
                  <a:ext uri="{FF2B5EF4-FFF2-40B4-BE49-F238E27FC236}">
                    <a16:creationId xmlns:a16="http://schemas.microsoft.com/office/drawing/2014/main" id="{15FC642C-01DB-8B39-461F-E85AFFDAD5F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24150" y="8890001"/>
                <a:ext cx="223838" cy="247650"/>
              </a:xfrm>
              <a:custGeom>
                <a:avLst/>
                <a:gdLst>
                  <a:gd name="T0" fmla="*/ 36 w 141"/>
                  <a:gd name="T1" fmla="*/ 5 h 156"/>
                  <a:gd name="T2" fmla="*/ 40 w 141"/>
                  <a:gd name="T3" fmla="*/ 7 h 156"/>
                  <a:gd name="T4" fmla="*/ 44 w 141"/>
                  <a:gd name="T5" fmla="*/ 10 h 156"/>
                  <a:gd name="T6" fmla="*/ 49 w 141"/>
                  <a:gd name="T7" fmla="*/ 13 h 156"/>
                  <a:gd name="T8" fmla="*/ 55 w 141"/>
                  <a:gd name="T9" fmla="*/ 19 h 156"/>
                  <a:gd name="T10" fmla="*/ 60 w 141"/>
                  <a:gd name="T11" fmla="*/ 26 h 156"/>
                  <a:gd name="T12" fmla="*/ 65 w 141"/>
                  <a:gd name="T13" fmla="*/ 32 h 156"/>
                  <a:gd name="T14" fmla="*/ 72 w 141"/>
                  <a:gd name="T15" fmla="*/ 39 h 156"/>
                  <a:gd name="T16" fmla="*/ 83 w 141"/>
                  <a:gd name="T17" fmla="*/ 51 h 156"/>
                  <a:gd name="T18" fmla="*/ 93 w 141"/>
                  <a:gd name="T19" fmla="*/ 61 h 156"/>
                  <a:gd name="T20" fmla="*/ 99 w 141"/>
                  <a:gd name="T21" fmla="*/ 72 h 156"/>
                  <a:gd name="T22" fmla="*/ 103 w 141"/>
                  <a:gd name="T23" fmla="*/ 77 h 156"/>
                  <a:gd name="T24" fmla="*/ 107 w 141"/>
                  <a:gd name="T25" fmla="*/ 84 h 156"/>
                  <a:gd name="T26" fmla="*/ 111 w 141"/>
                  <a:gd name="T27" fmla="*/ 91 h 156"/>
                  <a:gd name="T28" fmla="*/ 114 w 141"/>
                  <a:gd name="T29" fmla="*/ 98 h 156"/>
                  <a:gd name="T30" fmla="*/ 117 w 141"/>
                  <a:gd name="T31" fmla="*/ 104 h 156"/>
                  <a:gd name="T32" fmla="*/ 120 w 141"/>
                  <a:gd name="T33" fmla="*/ 112 h 156"/>
                  <a:gd name="T34" fmla="*/ 122 w 141"/>
                  <a:gd name="T35" fmla="*/ 117 h 156"/>
                  <a:gd name="T36" fmla="*/ 126 w 141"/>
                  <a:gd name="T37" fmla="*/ 122 h 156"/>
                  <a:gd name="T38" fmla="*/ 127 w 141"/>
                  <a:gd name="T39" fmla="*/ 128 h 156"/>
                  <a:gd name="T40" fmla="*/ 129 w 141"/>
                  <a:gd name="T41" fmla="*/ 135 h 156"/>
                  <a:gd name="T42" fmla="*/ 130 w 141"/>
                  <a:gd name="T43" fmla="*/ 135 h 156"/>
                  <a:gd name="T44" fmla="*/ 131 w 141"/>
                  <a:gd name="T45" fmla="*/ 156 h 156"/>
                  <a:gd name="T46" fmla="*/ 126 w 141"/>
                  <a:gd name="T47" fmla="*/ 156 h 156"/>
                  <a:gd name="T48" fmla="*/ 122 w 141"/>
                  <a:gd name="T49" fmla="*/ 154 h 156"/>
                  <a:gd name="T50" fmla="*/ 117 w 141"/>
                  <a:gd name="T51" fmla="*/ 153 h 156"/>
                  <a:gd name="T52" fmla="*/ 108 w 141"/>
                  <a:gd name="T53" fmla="*/ 155 h 156"/>
                  <a:gd name="T54" fmla="*/ 98 w 141"/>
                  <a:gd name="T55" fmla="*/ 152 h 156"/>
                  <a:gd name="T56" fmla="*/ 88 w 141"/>
                  <a:gd name="T57" fmla="*/ 144 h 156"/>
                  <a:gd name="T58" fmla="*/ 87 w 141"/>
                  <a:gd name="T59" fmla="*/ 139 h 156"/>
                  <a:gd name="T60" fmla="*/ 86 w 141"/>
                  <a:gd name="T61" fmla="*/ 135 h 156"/>
                  <a:gd name="T62" fmla="*/ 83 w 141"/>
                  <a:gd name="T63" fmla="*/ 132 h 156"/>
                  <a:gd name="T64" fmla="*/ 79 w 141"/>
                  <a:gd name="T65" fmla="*/ 128 h 156"/>
                  <a:gd name="T66" fmla="*/ 73 w 141"/>
                  <a:gd name="T67" fmla="*/ 123 h 156"/>
                  <a:gd name="T68" fmla="*/ 62 w 141"/>
                  <a:gd name="T69" fmla="*/ 113 h 156"/>
                  <a:gd name="T70" fmla="*/ 52 w 141"/>
                  <a:gd name="T71" fmla="*/ 104 h 156"/>
                  <a:gd name="T72" fmla="*/ 42 w 141"/>
                  <a:gd name="T73" fmla="*/ 93 h 156"/>
                  <a:gd name="T74" fmla="*/ 33 w 141"/>
                  <a:gd name="T75" fmla="*/ 83 h 156"/>
                  <a:gd name="T76" fmla="*/ 27 w 141"/>
                  <a:gd name="T77" fmla="*/ 75 h 156"/>
                  <a:gd name="T78" fmla="*/ 22 w 141"/>
                  <a:gd name="T79" fmla="*/ 69 h 156"/>
                  <a:gd name="T80" fmla="*/ 19 w 141"/>
                  <a:gd name="T81" fmla="*/ 64 h 156"/>
                  <a:gd name="T82" fmla="*/ 15 w 141"/>
                  <a:gd name="T83" fmla="*/ 58 h 156"/>
                  <a:gd name="T84" fmla="*/ 12 w 141"/>
                  <a:gd name="T85" fmla="*/ 52 h 156"/>
                  <a:gd name="T86" fmla="*/ 9 w 141"/>
                  <a:gd name="T87" fmla="*/ 47 h 156"/>
                  <a:gd name="T88" fmla="*/ 6 w 141"/>
                  <a:gd name="T89" fmla="*/ 42 h 156"/>
                  <a:gd name="T90" fmla="*/ 3 w 141"/>
                  <a:gd name="T91" fmla="*/ 36 h 156"/>
                  <a:gd name="T92" fmla="*/ 2 w 141"/>
                  <a:gd name="T93" fmla="*/ 32 h 156"/>
                  <a:gd name="T94" fmla="*/ 1 w 141"/>
                  <a:gd name="T95" fmla="*/ 26 h 156"/>
                  <a:gd name="T96" fmla="*/ 0 w 141"/>
                  <a:gd name="T97" fmla="*/ 21 h 156"/>
                  <a:gd name="T98" fmla="*/ 0 w 141"/>
                  <a:gd name="T99" fmla="*/ 16 h 156"/>
                  <a:gd name="T100" fmla="*/ 1 w 141"/>
                  <a:gd name="T101" fmla="*/ 13 h 156"/>
                  <a:gd name="T102" fmla="*/ 2 w 141"/>
                  <a:gd name="T103" fmla="*/ 10 h 156"/>
                  <a:gd name="T104" fmla="*/ 3 w 141"/>
                  <a:gd name="T105" fmla="*/ 7 h 156"/>
                  <a:gd name="T106" fmla="*/ 5 w 141"/>
                  <a:gd name="T107" fmla="*/ 6 h 156"/>
                  <a:gd name="T108" fmla="*/ 8 w 141"/>
                  <a:gd name="T109" fmla="*/ 3 h 156"/>
                  <a:gd name="T110" fmla="*/ 14 w 141"/>
                  <a:gd name="T111" fmla="*/ 1 h 156"/>
                  <a:gd name="T112" fmla="*/ 19 w 141"/>
                  <a:gd name="T113" fmla="*/ 1 h 156"/>
                  <a:gd name="T114" fmla="*/ 32 w 141"/>
                  <a:gd name="T115" fmla="*/ 3 h 156"/>
                  <a:gd name="T116" fmla="*/ 33 w 141"/>
                  <a:gd name="T117" fmla="*/ 4 h 156"/>
                  <a:gd name="T118" fmla="*/ 38 w 141"/>
                  <a:gd name="T119" fmla="*/ 9 h 156"/>
                  <a:gd name="T120" fmla="*/ 37 w 141"/>
                  <a:gd name="T121" fmla="*/ 8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1" h="156">
                    <a:moveTo>
                      <a:pt x="33" y="3"/>
                    </a:moveTo>
                    <a:lnTo>
                      <a:pt x="34" y="4"/>
                    </a:lnTo>
                    <a:lnTo>
                      <a:pt x="34" y="4"/>
                    </a:lnTo>
                    <a:lnTo>
                      <a:pt x="35" y="4"/>
                    </a:lnTo>
                    <a:lnTo>
                      <a:pt x="35" y="4"/>
                    </a:lnTo>
                    <a:lnTo>
                      <a:pt x="35" y="4"/>
                    </a:lnTo>
                    <a:lnTo>
                      <a:pt x="36" y="5"/>
                    </a:lnTo>
                    <a:lnTo>
                      <a:pt x="36" y="5"/>
                    </a:lnTo>
                    <a:lnTo>
                      <a:pt x="37" y="5"/>
                    </a:lnTo>
                    <a:lnTo>
                      <a:pt x="38" y="6"/>
                    </a:lnTo>
                    <a:lnTo>
                      <a:pt x="38" y="6"/>
                    </a:lnTo>
                    <a:lnTo>
                      <a:pt x="39" y="6"/>
                    </a:lnTo>
                    <a:lnTo>
                      <a:pt x="39" y="7"/>
                    </a:lnTo>
                    <a:lnTo>
                      <a:pt x="40" y="7"/>
                    </a:lnTo>
                    <a:lnTo>
                      <a:pt x="40" y="7"/>
                    </a:lnTo>
                    <a:lnTo>
                      <a:pt x="40" y="7"/>
                    </a:lnTo>
                    <a:lnTo>
                      <a:pt x="40" y="7"/>
                    </a:lnTo>
                    <a:lnTo>
                      <a:pt x="41" y="7"/>
                    </a:lnTo>
                    <a:lnTo>
                      <a:pt x="41" y="8"/>
                    </a:lnTo>
                    <a:lnTo>
                      <a:pt x="42" y="8"/>
                    </a:lnTo>
                    <a:lnTo>
                      <a:pt x="42" y="8"/>
                    </a:lnTo>
                    <a:lnTo>
                      <a:pt x="43" y="9"/>
                    </a:lnTo>
                    <a:lnTo>
                      <a:pt x="43" y="9"/>
                    </a:lnTo>
                    <a:lnTo>
                      <a:pt x="44" y="10"/>
                    </a:lnTo>
                    <a:lnTo>
                      <a:pt x="44" y="10"/>
                    </a:lnTo>
                    <a:lnTo>
                      <a:pt x="45" y="10"/>
                    </a:lnTo>
                    <a:lnTo>
                      <a:pt x="45" y="11"/>
                    </a:lnTo>
                    <a:lnTo>
                      <a:pt x="46" y="11"/>
                    </a:lnTo>
                    <a:lnTo>
                      <a:pt x="46" y="11"/>
                    </a:lnTo>
                    <a:lnTo>
                      <a:pt x="47" y="12"/>
                    </a:lnTo>
                    <a:lnTo>
                      <a:pt x="48" y="13"/>
                    </a:lnTo>
                    <a:lnTo>
                      <a:pt x="49" y="13"/>
                    </a:lnTo>
                    <a:lnTo>
                      <a:pt x="49" y="14"/>
                    </a:lnTo>
                    <a:lnTo>
                      <a:pt x="50" y="15"/>
                    </a:lnTo>
                    <a:lnTo>
                      <a:pt x="50" y="16"/>
                    </a:lnTo>
                    <a:lnTo>
                      <a:pt x="51" y="17"/>
                    </a:lnTo>
                    <a:lnTo>
                      <a:pt x="52" y="17"/>
                    </a:lnTo>
                    <a:lnTo>
                      <a:pt x="53" y="17"/>
                    </a:lnTo>
                    <a:lnTo>
                      <a:pt x="54" y="18"/>
                    </a:lnTo>
                    <a:lnTo>
                      <a:pt x="55" y="19"/>
                    </a:lnTo>
                    <a:lnTo>
                      <a:pt x="55" y="20"/>
                    </a:lnTo>
                    <a:lnTo>
                      <a:pt x="56" y="21"/>
                    </a:lnTo>
                    <a:lnTo>
                      <a:pt x="57" y="22"/>
                    </a:lnTo>
                    <a:lnTo>
                      <a:pt x="58" y="22"/>
                    </a:lnTo>
                    <a:lnTo>
                      <a:pt x="58" y="23"/>
                    </a:lnTo>
                    <a:lnTo>
                      <a:pt x="59" y="24"/>
                    </a:lnTo>
                    <a:lnTo>
                      <a:pt x="59" y="25"/>
                    </a:lnTo>
                    <a:lnTo>
                      <a:pt x="60" y="26"/>
                    </a:lnTo>
                    <a:lnTo>
                      <a:pt x="60" y="26"/>
                    </a:lnTo>
                    <a:lnTo>
                      <a:pt x="61" y="27"/>
                    </a:lnTo>
                    <a:lnTo>
                      <a:pt x="62" y="28"/>
                    </a:lnTo>
                    <a:lnTo>
                      <a:pt x="63" y="29"/>
                    </a:lnTo>
                    <a:lnTo>
                      <a:pt x="63" y="29"/>
                    </a:lnTo>
                    <a:lnTo>
                      <a:pt x="64" y="30"/>
                    </a:lnTo>
                    <a:lnTo>
                      <a:pt x="65" y="31"/>
                    </a:lnTo>
                    <a:lnTo>
                      <a:pt x="65" y="32"/>
                    </a:lnTo>
                    <a:lnTo>
                      <a:pt x="66" y="33"/>
                    </a:lnTo>
                    <a:lnTo>
                      <a:pt x="67" y="34"/>
                    </a:lnTo>
                    <a:lnTo>
                      <a:pt x="67" y="35"/>
                    </a:lnTo>
                    <a:lnTo>
                      <a:pt x="67" y="35"/>
                    </a:lnTo>
                    <a:lnTo>
                      <a:pt x="69" y="36"/>
                    </a:lnTo>
                    <a:lnTo>
                      <a:pt x="69" y="37"/>
                    </a:lnTo>
                    <a:lnTo>
                      <a:pt x="71" y="38"/>
                    </a:lnTo>
                    <a:lnTo>
                      <a:pt x="72" y="39"/>
                    </a:lnTo>
                    <a:lnTo>
                      <a:pt x="74" y="41"/>
                    </a:lnTo>
                    <a:lnTo>
                      <a:pt x="75" y="42"/>
                    </a:lnTo>
                    <a:lnTo>
                      <a:pt x="77" y="44"/>
                    </a:lnTo>
                    <a:lnTo>
                      <a:pt x="78" y="45"/>
                    </a:lnTo>
                    <a:lnTo>
                      <a:pt x="79" y="46"/>
                    </a:lnTo>
                    <a:lnTo>
                      <a:pt x="80" y="47"/>
                    </a:lnTo>
                    <a:lnTo>
                      <a:pt x="82" y="49"/>
                    </a:lnTo>
                    <a:lnTo>
                      <a:pt x="83" y="51"/>
                    </a:lnTo>
                    <a:lnTo>
                      <a:pt x="85" y="52"/>
                    </a:lnTo>
                    <a:lnTo>
                      <a:pt x="86" y="54"/>
                    </a:lnTo>
                    <a:lnTo>
                      <a:pt x="88" y="55"/>
                    </a:lnTo>
                    <a:lnTo>
                      <a:pt x="88" y="56"/>
                    </a:lnTo>
                    <a:lnTo>
                      <a:pt x="90" y="57"/>
                    </a:lnTo>
                    <a:lnTo>
                      <a:pt x="91" y="59"/>
                    </a:lnTo>
                    <a:lnTo>
                      <a:pt x="92" y="60"/>
                    </a:lnTo>
                    <a:lnTo>
                      <a:pt x="93" y="61"/>
                    </a:lnTo>
                    <a:lnTo>
                      <a:pt x="94" y="63"/>
                    </a:lnTo>
                    <a:lnTo>
                      <a:pt x="95" y="64"/>
                    </a:lnTo>
                    <a:lnTo>
                      <a:pt x="96" y="65"/>
                    </a:lnTo>
                    <a:lnTo>
                      <a:pt x="97" y="67"/>
                    </a:lnTo>
                    <a:lnTo>
                      <a:pt x="98" y="69"/>
                    </a:lnTo>
                    <a:lnTo>
                      <a:pt x="98" y="70"/>
                    </a:lnTo>
                    <a:lnTo>
                      <a:pt x="99" y="71"/>
                    </a:lnTo>
                    <a:lnTo>
                      <a:pt x="99" y="72"/>
                    </a:lnTo>
                    <a:lnTo>
                      <a:pt x="100" y="73"/>
                    </a:lnTo>
                    <a:lnTo>
                      <a:pt x="101" y="73"/>
                    </a:lnTo>
                    <a:lnTo>
                      <a:pt x="101" y="74"/>
                    </a:lnTo>
                    <a:lnTo>
                      <a:pt x="101" y="74"/>
                    </a:lnTo>
                    <a:lnTo>
                      <a:pt x="102" y="74"/>
                    </a:lnTo>
                    <a:lnTo>
                      <a:pt x="102" y="75"/>
                    </a:lnTo>
                    <a:lnTo>
                      <a:pt x="103" y="76"/>
                    </a:lnTo>
                    <a:lnTo>
                      <a:pt x="103" y="77"/>
                    </a:lnTo>
                    <a:lnTo>
                      <a:pt x="104" y="78"/>
                    </a:lnTo>
                    <a:lnTo>
                      <a:pt x="104" y="79"/>
                    </a:lnTo>
                    <a:lnTo>
                      <a:pt x="105" y="80"/>
                    </a:lnTo>
                    <a:lnTo>
                      <a:pt x="106" y="81"/>
                    </a:lnTo>
                    <a:lnTo>
                      <a:pt x="106" y="82"/>
                    </a:lnTo>
                    <a:lnTo>
                      <a:pt x="107" y="83"/>
                    </a:lnTo>
                    <a:lnTo>
                      <a:pt x="107" y="84"/>
                    </a:lnTo>
                    <a:lnTo>
                      <a:pt x="107" y="84"/>
                    </a:lnTo>
                    <a:lnTo>
                      <a:pt x="107" y="85"/>
                    </a:lnTo>
                    <a:lnTo>
                      <a:pt x="108" y="86"/>
                    </a:lnTo>
                    <a:lnTo>
                      <a:pt x="108" y="87"/>
                    </a:lnTo>
                    <a:lnTo>
                      <a:pt x="109" y="88"/>
                    </a:lnTo>
                    <a:lnTo>
                      <a:pt x="109" y="89"/>
                    </a:lnTo>
                    <a:lnTo>
                      <a:pt x="110" y="90"/>
                    </a:lnTo>
                    <a:lnTo>
                      <a:pt x="110" y="90"/>
                    </a:lnTo>
                    <a:lnTo>
                      <a:pt x="111" y="91"/>
                    </a:lnTo>
                    <a:lnTo>
                      <a:pt x="111" y="92"/>
                    </a:lnTo>
                    <a:lnTo>
                      <a:pt x="112" y="93"/>
                    </a:lnTo>
                    <a:lnTo>
                      <a:pt x="112" y="93"/>
                    </a:lnTo>
                    <a:lnTo>
                      <a:pt x="113" y="94"/>
                    </a:lnTo>
                    <a:lnTo>
                      <a:pt x="113" y="95"/>
                    </a:lnTo>
                    <a:lnTo>
                      <a:pt x="114" y="96"/>
                    </a:lnTo>
                    <a:lnTo>
                      <a:pt x="114" y="97"/>
                    </a:lnTo>
                    <a:lnTo>
                      <a:pt x="114" y="98"/>
                    </a:lnTo>
                    <a:lnTo>
                      <a:pt x="115" y="99"/>
                    </a:lnTo>
                    <a:lnTo>
                      <a:pt x="115" y="100"/>
                    </a:lnTo>
                    <a:lnTo>
                      <a:pt x="116" y="101"/>
                    </a:lnTo>
                    <a:lnTo>
                      <a:pt x="116" y="102"/>
                    </a:lnTo>
                    <a:lnTo>
                      <a:pt x="116" y="102"/>
                    </a:lnTo>
                    <a:lnTo>
                      <a:pt x="117" y="103"/>
                    </a:lnTo>
                    <a:lnTo>
                      <a:pt x="117" y="103"/>
                    </a:lnTo>
                    <a:lnTo>
                      <a:pt x="117" y="104"/>
                    </a:lnTo>
                    <a:lnTo>
                      <a:pt x="117" y="105"/>
                    </a:lnTo>
                    <a:lnTo>
                      <a:pt x="117" y="106"/>
                    </a:lnTo>
                    <a:lnTo>
                      <a:pt x="118" y="107"/>
                    </a:lnTo>
                    <a:lnTo>
                      <a:pt x="118" y="108"/>
                    </a:lnTo>
                    <a:lnTo>
                      <a:pt x="118" y="109"/>
                    </a:lnTo>
                    <a:lnTo>
                      <a:pt x="119" y="110"/>
                    </a:lnTo>
                    <a:lnTo>
                      <a:pt x="119" y="111"/>
                    </a:lnTo>
                    <a:lnTo>
                      <a:pt x="120" y="112"/>
                    </a:lnTo>
                    <a:lnTo>
                      <a:pt x="120" y="112"/>
                    </a:lnTo>
                    <a:lnTo>
                      <a:pt x="120" y="113"/>
                    </a:lnTo>
                    <a:lnTo>
                      <a:pt x="121" y="113"/>
                    </a:lnTo>
                    <a:lnTo>
                      <a:pt x="121" y="114"/>
                    </a:lnTo>
                    <a:lnTo>
                      <a:pt x="121" y="115"/>
                    </a:lnTo>
                    <a:lnTo>
                      <a:pt x="122" y="116"/>
                    </a:lnTo>
                    <a:lnTo>
                      <a:pt x="122" y="117"/>
                    </a:lnTo>
                    <a:lnTo>
                      <a:pt x="122" y="117"/>
                    </a:lnTo>
                    <a:lnTo>
                      <a:pt x="123" y="118"/>
                    </a:lnTo>
                    <a:lnTo>
                      <a:pt x="123" y="118"/>
                    </a:lnTo>
                    <a:lnTo>
                      <a:pt x="124" y="119"/>
                    </a:lnTo>
                    <a:lnTo>
                      <a:pt x="124" y="120"/>
                    </a:lnTo>
                    <a:lnTo>
                      <a:pt x="125" y="120"/>
                    </a:lnTo>
                    <a:lnTo>
                      <a:pt x="125" y="121"/>
                    </a:lnTo>
                    <a:lnTo>
                      <a:pt x="125" y="121"/>
                    </a:lnTo>
                    <a:lnTo>
                      <a:pt x="126" y="122"/>
                    </a:lnTo>
                    <a:lnTo>
                      <a:pt x="126" y="122"/>
                    </a:lnTo>
                    <a:lnTo>
                      <a:pt x="126" y="122"/>
                    </a:lnTo>
                    <a:lnTo>
                      <a:pt x="126" y="123"/>
                    </a:lnTo>
                    <a:lnTo>
                      <a:pt x="126" y="124"/>
                    </a:lnTo>
                    <a:lnTo>
                      <a:pt x="126" y="125"/>
                    </a:lnTo>
                    <a:lnTo>
                      <a:pt x="127" y="126"/>
                    </a:lnTo>
                    <a:lnTo>
                      <a:pt x="127" y="127"/>
                    </a:lnTo>
                    <a:lnTo>
                      <a:pt x="127" y="128"/>
                    </a:lnTo>
                    <a:lnTo>
                      <a:pt x="128" y="129"/>
                    </a:lnTo>
                    <a:lnTo>
                      <a:pt x="128" y="130"/>
                    </a:lnTo>
                    <a:lnTo>
                      <a:pt x="128" y="132"/>
                    </a:lnTo>
                    <a:lnTo>
                      <a:pt x="128" y="132"/>
                    </a:lnTo>
                    <a:lnTo>
                      <a:pt x="128" y="134"/>
                    </a:lnTo>
                    <a:lnTo>
                      <a:pt x="128" y="135"/>
                    </a:lnTo>
                    <a:lnTo>
                      <a:pt x="128" y="135"/>
                    </a:lnTo>
                    <a:lnTo>
                      <a:pt x="129" y="135"/>
                    </a:lnTo>
                    <a:lnTo>
                      <a:pt x="129" y="135"/>
                    </a:lnTo>
                    <a:lnTo>
                      <a:pt x="129" y="135"/>
                    </a:lnTo>
                    <a:lnTo>
                      <a:pt x="129" y="135"/>
                    </a:lnTo>
                    <a:lnTo>
                      <a:pt x="130" y="135"/>
                    </a:lnTo>
                    <a:lnTo>
                      <a:pt x="130" y="135"/>
                    </a:lnTo>
                    <a:lnTo>
                      <a:pt x="130" y="135"/>
                    </a:lnTo>
                    <a:lnTo>
                      <a:pt x="130" y="135"/>
                    </a:lnTo>
                    <a:lnTo>
                      <a:pt x="130" y="135"/>
                    </a:lnTo>
                    <a:lnTo>
                      <a:pt x="131" y="135"/>
                    </a:lnTo>
                    <a:lnTo>
                      <a:pt x="131" y="135"/>
                    </a:lnTo>
                    <a:lnTo>
                      <a:pt x="131" y="135"/>
                    </a:lnTo>
                    <a:lnTo>
                      <a:pt x="138" y="139"/>
                    </a:lnTo>
                    <a:lnTo>
                      <a:pt x="141" y="146"/>
                    </a:lnTo>
                    <a:lnTo>
                      <a:pt x="141" y="146"/>
                    </a:lnTo>
                    <a:lnTo>
                      <a:pt x="138" y="153"/>
                    </a:lnTo>
                    <a:lnTo>
                      <a:pt x="131" y="156"/>
                    </a:lnTo>
                    <a:lnTo>
                      <a:pt x="131" y="156"/>
                    </a:lnTo>
                    <a:lnTo>
                      <a:pt x="130" y="156"/>
                    </a:lnTo>
                    <a:lnTo>
                      <a:pt x="129" y="156"/>
                    </a:lnTo>
                    <a:lnTo>
                      <a:pt x="129" y="156"/>
                    </a:lnTo>
                    <a:lnTo>
                      <a:pt x="128" y="156"/>
                    </a:lnTo>
                    <a:lnTo>
                      <a:pt x="128" y="156"/>
                    </a:lnTo>
                    <a:lnTo>
                      <a:pt x="127" y="156"/>
                    </a:lnTo>
                    <a:lnTo>
                      <a:pt x="126" y="156"/>
                    </a:lnTo>
                    <a:lnTo>
                      <a:pt x="126" y="155"/>
                    </a:lnTo>
                    <a:lnTo>
                      <a:pt x="126" y="155"/>
                    </a:lnTo>
                    <a:lnTo>
                      <a:pt x="125" y="155"/>
                    </a:lnTo>
                    <a:lnTo>
                      <a:pt x="125" y="155"/>
                    </a:lnTo>
                    <a:lnTo>
                      <a:pt x="124" y="155"/>
                    </a:lnTo>
                    <a:lnTo>
                      <a:pt x="123" y="155"/>
                    </a:lnTo>
                    <a:lnTo>
                      <a:pt x="123" y="155"/>
                    </a:lnTo>
                    <a:lnTo>
                      <a:pt x="122" y="154"/>
                    </a:lnTo>
                    <a:lnTo>
                      <a:pt x="121" y="154"/>
                    </a:lnTo>
                    <a:lnTo>
                      <a:pt x="120" y="154"/>
                    </a:lnTo>
                    <a:lnTo>
                      <a:pt x="120" y="154"/>
                    </a:lnTo>
                    <a:lnTo>
                      <a:pt x="119" y="154"/>
                    </a:lnTo>
                    <a:lnTo>
                      <a:pt x="118" y="153"/>
                    </a:lnTo>
                    <a:lnTo>
                      <a:pt x="118" y="153"/>
                    </a:lnTo>
                    <a:lnTo>
                      <a:pt x="117" y="153"/>
                    </a:lnTo>
                    <a:lnTo>
                      <a:pt x="117" y="153"/>
                    </a:lnTo>
                    <a:lnTo>
                      <a:pt x="117" y="152"/>
                    </a:lnTo>
                    <a:lnTo>
                      <a:pt x="117" y="153"/>
                    </a:lnTo>
                    <a:lnTo>
                      <a:pt x="115" y="153"/>
                    </a:lnTo>
                    <a:lnTo>
                      <a:pt x="114" y="154"/>
                    </a:lnTo>
                    <a:lnTo>
                      <a:pt x="113" y="154"/>
                    </a:lnTo>
                    <a:lnTo>
                      <a:pt x="111" y="154"/>
                    </a:lnTo>
                    <a:lnTo>
                      <a:pt x="110" y="155"/>
                    </a:lnTo>
                    <a:lnTo>
                      <a:pt x="108" y="155"/>
                    </a:lnTo>
                    <a:lnTo>
                      <a:pt x="107" y="155"/>
                    </a:lnTo>
                    <a:lnTo>
                      <a:pt x="106" y="155"/>
                    </a:lnTo>
                    <a:lnTo>
                      <a:pt x="105" y="155"/>
                    </a:lnTo>
                    <a:lnTo>
                      <a:pt x="103" y="154"/>
                    </a:lnTo>
                    <a:lnTo>
                      <a:pt x="102" y="154"/>
                    </a:lnTo>
                    <a:lnTo>
                      <a:pt x="100" y="154"/>
                    </a:lnTo>
                    <a:lnTo>
                      <a:pt x="99" y="153"/>
                    </a:lnTo>
                    <a:lnTo>
                      <a:pt x="98" y="152"/>
                    </a:lnTo>
                    <a:lnTo>
                      <a:pt x="96" y="151"/>
                    </a:lnTo>
                    <a:lnTo>
                      <a:pt x="94" y="151"/>
                    </a:lnTo>
                    <a:lnTo>
                      <a:pt x="93" y="149"/>
                    </a:lnTo>
                    <a:lnTo>
                      <a:pt x="91" y="148"/>
                    </a:lnTo>
                    <a:lnTo>
                      <a:pt x="90" y="147"/>
                    </a:lnTo>
                    <a:lnTo>
                      <a:pt x="90" y="146"/>
                    </a:lnTo>
                    <a:lnTo>
                      <a:pt x="89" y="145"/>
                    </a:lnTo>
                    <a:lnTo>
                      <a:pt x="88" y="144"/>
                    </a:lnTo>
                    <a:lnTo>
                      <a:pt x="88" y="143"/>
                    </a:lnTo>
                    <a:lnTo>
                      <a:pt x="88" y="142"/>
                    </a:lnTo>
                    <a:lnTo>
                      <a:pt x="88" y="141"/>
                    </a:lnTo>
                    <a:lnTo>
                      <a:pt x="88" y="141"/>
                    </a:lnTo>
                    <a:lnTo>
                      <a:pt x="88" y="141"/>
                    </a:lnTo>
                    <a:lnTo>
                      <a:pt x="88" y="140"/>
                    </a:lnTo>
                    <a:lnTo>
                      <a:pt x="87" y="140"/>
                    </a:lnTo>
                    <a:lnTo>
                      <a:pt x="87" y="139"/>
                    </a:lnTo>
                    <a:lnTo>
                      <a:pt x="87" y="138"/>
                    </a:lnTo>
                    <a:lnTo>
                      <a:pt x="87" y="137"/>
                    </a:lnTo>
                    <a:lnTo>
                      <a:pt x="87" y="137"/>
                    </a:lnTo>
                    <a:lnTo>
                      <a:pt x="86" y="136"/>
                    </a:lnTo>
                    <a:lnTo>
                      <a:pt x="86" y="135"/>
                    </a:lnTo>
                    <a:lnTo>
                      <a:pt x="86" y="135"/>
                    </a:lnTo>
                    <a:lnTo>
                      <a:pt x="86" y="135"/>
                    </a:lnTo>
                    <a:lnTo>
                      <a:pt x="86" y="135"/>
                    </a:lnTo>
                    <a:lnTo>
                      <a:pt x="85" y="134"/>
                    </a:lnTo>
                    <a:lnTo>
                      <a:pt x="85" y="134"/>
                    </a:lnTo>
                    <a:lnTo>
                      <a:pt x="85" y="133"/>
                    </a:lnTo>
                    <a:lnTo>
                      <a:pt x="84" y="133"/>
                    </a:lnTo>
                    <a:lnTo>
                      <a:pt x="84" y="132"/>
                    </a:lnTo>
                    <a:lnTo>
                      <a:pt x="83" y="132"/>
                    </a:lnTo>
                    <a:lnTo>
                      <a:pt x="83" y="132"/>
                    </a:lnTo>
                    <a:lnTo>
                      <a:pt x="83" y="132"/>
                    </a:lnTo>
                    <a:lnTo>
                      <a:pt x="82" y="132"/>
                    </a:lnTo>
                    <a:lnTo>
                      <a:pt x="82" y="132"/>
                    </a:lnTo>
                    <a:lnTo>
                      <a:pt x="81" y="131"/>
                    </a:lnTo>
                    <a:lnTo>
                      <a:pt x="81" y="131"/>
                    </a:lnTo>
                    <a:lnTo>
                      <a:pt x="80" y="130"/>
                    </a:lnTo>
                    <a:lnTo>
                      <a:pt x="80" y="130"/>
                    </a:lnTo>
                    <a:lnTo>
                      <a:pt x="79" y="129"/>
                    </a:lnTo>
                    <a:lnTo>
                      <a:pt x="79" y="128"/>
                    </a:lnTo>
                    <a:lnTo>
                      <a:pt x="78" y="128"/>
                    </a:lnTo>
                    <a:lnTo>
                      <a:pt x="78" y="127"/>
                    </a:lnTo>
                    <a:lnTo>
                      <a:pt x="77" y="126"/>
                    </a:lnTo>
                    <a:lnTo>
                      <a:pt x="76" y="126"/>
                    </a:lnTo>
                    <a:lnTo>
                      <a:pt x="75" y="125"/>
                    </a:lnTo>
                    <a:lnTo>
                      <a:pt x="74" y="124"/>
                    </a:lnTo>
                    <a:lnTo>
                      <a:pt x="74" y="124"/>
                    </a:lnTo>
                    <a:lnTo>
                      <a:pt x="73" y="123"/>
                    </a:lnTo>
                    <a:lnTo>
                      <a:pt x="72" y="122"/>
                    </a:lnTo>
                    <a:lnTo>
                      <a:pt x="70" y="122"/>
                    </a:lnTo>
                    <a:lnTo>
                      <a:pt x="69" y="121"/>
                    </a:lnTo>
                    <a:lnTo>
                      <a:pt x="68" y="119"/>
                    </a:lnTo>
                    <a:lnTo>
                      <a:pt x="67" y="118"/>
                    </a:lnTo>
                    <a:lnTo>
                      <a:pt x="65" y="116"/>
                    </a:lnTo>
                    <a:lnTo>
                      <a:pt x="64" y="115"/>
                    </a:lnTo>
                    <a:lnTo>
                      <a:pt x="62" y="113"/>
                    </a:lnTo>
                    <a:lnTo>
                      <a:pt x="61" y="113"/>
                    </a:lnTo>
                    <a:lnTo>
                      <a:pt x="59" y="111"/>
                    </a:lnTo>
                    <a:lnTo>
                      <a:pt x="58" y="110"/>
                    </a:lnTo>
                    <a:lnTo>
                      <a:pt x="58" y="109"/>
                    </a:lnTo>
                    <a:lnTo>
                      <a:pt x="57" y="108"/>
                    </a:lnTo>
                    <a:lnTo>
                      <a:pt x="55" y="107"/>
                    </a:lnTo>
                    <a:lnTo>
                      <a:pt x="54" y="105"/>
                    </a:lnTo>
                    <a:lnTo>
                      <a:pt x="52" y="104"/>
                    </a:lnTo>
                    <a:lnTo>
                      <a:pt x="51" y="103"/>
                    </a:lnTo>
                    <a:lnTo>
                      <a:pt x="50" y="102"/>
                    </a:lnTo>
                    <a:lnTo>
                      <a:pt x="49" y="100"/>
                    </a:lnTo>
                    <a:lnTo>
                      <a:pt x="47" y="99"/>
                    </a:lnTo>
                    <a:lnTo>
                      <a:pt x="46" y="97"/>
                    </a:lnTo>
                    <a:lnTo>
                      <a:pt x="44" y="95"/>
                    </a:lnTo>
                    <a:lnTo>
                      <a:pt x="43" y="94"/>
                    </a:lnTo>
                    <a:lnTo>
                      <a:pt x="42" y="93"/>
                    </a:lnTo>
                    <a:lnTo>
                      <a:pt x="41" y="93"/>
                    </a:lnTo>
                    <a:lnTo>
                      <a:pt x="40" y="92"/>
                    </a:lnTo>
                    <a:lnTo>
                      <a:pt x="40" y="90"/>
                    </a:lnTo>
                    <a:lnTo>
                      <a:pt x="38" y="88"/>
                    </a:lnTo>
                    <a:lnTo>
                      <a:pt x="37" y="87"/>
                    </a:lnTo>
                    <a:lnTo>
                      <a:pt x="35" y="85"/>
                    </a:lnTo>
                    <a:lnTo>
                      <a:pt x="34" y="84"/>
                    </a:lnTo>
                    <a:lnTo>
                      <a:pt x="33" y="83"/>
                    </a:lnTo>
                    <a:lnTo>
                      <a:pt x="31" y="81"/>
                    </a:lnTo>
                    <a:lnTo>
                      <a:pt x="31" y="80"/>
                    </a:lnTo>
                    <a:lnTo>
                      <a:pt x="30" y="78"/>
                    </a:lnTo>
                    <a:lnTo>
                      <a:pt x="29" y="77"/>
                    </a:lnTo>
                    <a:lnTo>
                      <a:pt x="29" y="77"/>
                    </a:lnTo>
                    <a:lnTo>
                      <a:pt x="28" y="76"/>
                    </a:lnTo>
                    <a:lnTo>
                      <a:pt x="28" y="76"/>
                    </a:lnTo>
                    <a:lnTo>
                      <a:pt x="27" y="75"/>
                    </a:lnTo>
                    <a:lnTo>
                      <a:pt x="27" y="74"/>
                    </a:lnTo>
                    <a:lnTo>
                      <a:pt x="26" y="74"/>
                    </a:lnTo>
                    <a:lnTo>
                      <a:pt x="25" y="73"/>
                    </a:lnTo>
                    <a:lnTo>
                      <a:pt x="25" y="73"/>
                    </a:lnTo>
                    <a:lnTo>
                      <a:pt x="24" y="72"/>
                    </a:lnTo>
                    <a:lnTo>
                      <a:pt x="23" y="71"/>
                    </a:lnTo>
                    <a:lnTo>
                      <a:pt x="23" y="70"/>
                    </a:lnTo>
                    <a:lnTo>
                      <a:pt x="22" y="69"/>
                    </a:lnTo>
                    <a:lnTo>
                      <a:pt x="22" y="68"/>
                    </a:lnTo>
                    <a:lnTo>
                      <a:pt x="21" y="68"/>
                    </a:lnTo>
                    <a:lnTo>
                      <a:pt x="21" y="67"/>
                    </a:lnTo>
                    <a:lnTo>
                      <a:pt x="21" y="66"/>
                    </a:lnTo>
                    <a:lnTo>
                      <a:pt x="20" y="65"/>
                    </a:lnTo>
                    <a:lnTo>
                      <a:pt x="20" y="65"/>
                    </a:lnTo>
                    <a:lnTo>
                      <a:pt x="19" y="65"/>
                    </a:lnTo>
                    <a:lnTo>
                      <a:pt x="19" y="64"/>
                    </a:lnTo>
                    <a:lnTo>
                      <a:pt x="18" y="63"/>
                    </a:lnTo>
                    <a:lnTo>
                      <a:pt x="18" y="62"/>
                    </a:lnTo>
                    <a:lnTo>
                      <a:pt x="17" y="62"/>
                    </a:lnTo>
                    <a:lnTo>
                      <a:pt x="17" y="61"/>
                    </a:lnTo>
                    <a:lnTo>
                      <a:pt x="16" y="60"/>
                    </a:lnTo>
                    <a:lnTo>
                      <a:pt x="16" y="59"/>
                    </a:lnTo>
                    <a:lnTo>
                      <a:pt x="15" y="58"/>
                    </a:lnTo>
                    <a:lnTo>
                      <a:pt x="15" y="58"/>
                    </a:lnTo>
                    <a:lnTo>
                      <a:pt x="14" y="57"/>
                    </a:lnTo>
                    <a:lnTo>
                      <a:pt x="14" y="56"/>
                    </a:lnTo>
                    <a:lnTo>
                      <a:pt x="13" y="55"/>
                    </a:lnTo>
                    <a:lnTo>
                      <a:pt x="13" y="55"/>
                    </a:lnTo>
                    <a:lnTo>
                      <a:pt x="12" y="55"/>
                    </a:lnTo>
                    <a:lnTo>
                      <a:pt x="12" y="54"/>
                    </a:lnTo>
                    <a:lnTo>
                      <a:pt x="12" y="53"/>
                    </a:lnTo>
                    <a:lnTo>
                      <a:pt x="12" y="52"/>
                    </a:lnTo>
                    <a:lnTo>
                      <a:pt x="11" y="52"/>
                    </a:lnTo>
                    <a:lnTo>
                      <a:pt x="11" y="51"/>
                    </a:lnTo>
                    <a:lnTo>
                      <a:pt x="10" y="50"/>
                    </a:lnTo>
                    <a:lnTo>
                      <a:pt x="10" y="49"/>
                    </a:lnTo>
                    <a:lnTo>
                      <a:pt x="10" y="49"/>
                    </a:lnTo>
                    <a:lnTo>
                      <a:pt x="9" y="48"/>
                    </a:lnTo>
                    <a:lnTo>
                      <a:pt x="9" y="48"/>
                    </a:lnTo>
                    <a:lnTo>
                      <a:pt x="9" y="47"/>
                    </a:lnTo>
                    <a:lnTo>
                      <a:pt x="8" y="46"/>
                    </a:lnTo>
                    <a:lnTo>
                      <a:pt x="8" y="46"/>
                    </a:lnTo>
                    <a:lnTo>
                      <a:pt x="8" y="45"/>
                    </a:lnTo>
                    <a:lnTo>
                      <a:pt x="7" y="45"/>
                    </a:lnTo>
                    <a:lnTo>
                      <a:pt x="7" y="44"/>
                    </a:lnTo>
                    <a:lnTo>
                      <a:pt x="6" y="44"/>
                    </a:lnTo>
                    <a:lnTo>
                      <a:pt x="6" y="43"/>
                    </a:lnTo>
                    <a:lnTo>
                      <a:pt x="6" y="42"/>
                    </a:lnTo>
                    <a:lnTo>
                      <a:pt x="5" y="41"/>
                    </a:lnTo>
                    <a:lnTo>
                      <a:pt x="5" y="41"/>
                    </a:lnTo>
                    <a:lnTo>
                      <a:pt x="5" y="40"/>
                    </a:lnTo>
                    <a:lnTo>
                      <a:pt x="4" y="39"/>
                    </a:lnTo>
                    <a:lnTo>
                      <a:pt x="4" y="39"/>
                    </a:lnTo>
                    <a:lnTo>
                      <a:pt x="4" y="38"/>
                    </a:lnTo>
                    <a:lnTo>
                      <a:pt x="3" y="37"/>
                    </a:lnTo>
                    <a:lnTo>
                      <a:pt x="3" y="36"/>
                    </a:lnTo>
                    <a:lnTo>
                      <a:pt x="3" y="36"/>
                    </a:lnTo>
                    <a:lnTo>
                      <a:pt x="3" y="36"/>
                    </a:lnTo>
                    <a:lnTo>
                      <a:pt x="2" y="35"/>
                    </a:lnTo>
                    <a:lnTo>
                      <a:pt x="2" y="35"/>
                    </a:lnTo>
                    <a:lnTo>
                      <a:pt x="2" y="34"/>
                    </a:lnTo>
                    <a:lnTo>
                      <a:pt x="2" y="33"/>
                    </a:lnTo>
                    <a:lnTo>
                      <a:pt x="2" y="32"/>
                    </a:lnTo>
                    <a:lnTo>
                      <a:pt x="2" y="32"/>
                    </a:lnTo>
                    <a:lnTo>
                      <a:pt x="2" y="31"/>
                    </a:lnTo>
                    <a:lnTo>
                      <a:pt x="2" y="30"/>
                    </a:lnTo>
                    <a:lnTo>
                      <a:pt x="2" y="30"/>
                    </a:lnTo>
                    <a:lnTo>
                      <a:pt x="1" y="29"/>
                    </a:lnTo>
                    <a:lnTo>
                      <a:pt x="1" y="28"/>
                    </a:lnTo>
                    <a:lnTo>
                      <a:pt x="1" y="27"/>
                    </a:lnTo>
                    <a:lnTo>
                      <a:pt x="1" y="27"/>
                    </a:lnTo>
                    <a:lnTo>
                      <a:pt x="1" y="26"/>
                    </a:lnTo>
                    <a:lnTo>
                      <a:pt x="1" y="26"/>
                    </a:lnTo>
                    <a:lnTo>
                      <a:pt x="1" y="26"/>
                    </a:lnTo>
                    <a:lnTo>
                      <a:pt x="0" y="25"/>
                    </a:lnTo>
                    <a:lnTo>
                      <a:pt x="0" y="24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22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0" y="20"/>
                    </a:lnTo>
                    <a:lnTo>
                      <a:pt x="0" y="19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" y="16"/>
                    </a:lnTo>
                    <a:lnTo>
                      <a:pt x="1" y="15"/>
                    </a:lnTo>
                    <a:lnTo>
                      <a:pt x="1" y="15"/>
                    </a:lnTo>
                    <a:lnTo>
                      <a:pt x="1" y="14"/>
                    </a:lnTo>
                    <a:lnTo>
                      <a:pt x="1" y="14"/>
                    </a:lnTo>
                    <a:lnTo>
                      <a:pt x="1" y="14"/>
                    </a:lnTo>
                    <a:lnTo>
                      <a:pt x="1" y="13"/>
                    </a:lnTo>
                    <a:lnTo>
                      <a:pt x="1" y="13"/>
                    </a:lnTo>
                    <a:lnTo>
                      <a:pt x="1" y="13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1"/>
                    </a:lnTo>
                    <a:lnTo>
                      <a:pt x="2" y="11"/>
                    </a:lnTo>
                    <a:lnTo>
                      <a:pt x="2" y="11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3" y="8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5" y="6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7" y="4"/>
                    </a:lnTo>
                    <a:lnTo>
                      <a:pt x="7" y="4"/>
                    </a:lnTo>
                    <a:lnTo>
                      <a:pt x="8" y="4"/>
                    </a:lnTo>
                    <a:lnTo>
                      <a:pt x="8" y="3"/>
                    </a:lnTo>
                    <a:lnTo>
                      <a:pt x="9" y="3"/>
                    </a:lnTo>
                    <a:lnTo>
                      <a:pt x="10" y="2"/>
                    </a:lnTo>
                    <a:lnTo>
                      <a:pt x="11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3" y="1"/>
                    </a:lnTo>
                    <a:lnTo>
                      <a:pt x="14" y="1"/>
                    </a:lnTo>
                    <a:lnTo>
                      <a:pt x="14" y="1"/>
                    </a:lnTo>
                    <a:lnTo>
                      <a:pt x="15" y="1"/>
                    </a:lnTo>
                    <a:lnTo>
                      <a:pt x="16" y="1"/>
                    </a:lnTo>
                    <a:lnTo>
                      <a:pt x="16" y="1"/>
                    </a:lnTo>
                    <a:lnTo>
                      <a:pt x="17" y="1"/>
                    </a:lnTo>
                    <a:lnTo>
                      <a:pt x="18" y="1"/>
                    </a:lnTo>
                    <a:lnTo>
                      <a:pt x="18" y="1"/>
                    </a:lnTo>
                    <a:lnTo>
                      <a:pt x="19" y="1"/>
                    </a:lnTo>
                    <a:lnTo>
                      <a:pt x="21" y="1"/>
                    </a:lnTo>
                    <a:lnTo>
                      <a:pt x="23" y="0"/>
                    </a:lnTo>
                    <a:lnTo>
                      <a:pt x="25" y="1"/>
                    </a:lnTo>
                    <a:lnTo>
                      <a:pt x="27" y="1"/>
                    </a:lnTo>
                    <a:lnTo>
                      <a:pt x="28" y="1"/>
                    </a:lnTo>
                    <a:lnTo>
                      <a:pt x="30" y="2"/>
                    </a:lnTo>
                    <a:lnTo>
                      <a:pt x="31" y="2"/>
                    </a:lnTo>
                    <a:lnTo>
                      <a:pt x="32" y="3"/>
                    </a:lnTo>
                    <a:lnTo>
                      <a:pt x="33" y="4"/>
                    </a:lnTo>
                    <a:lnTo>
                      <a:pt x="34" y="4"/>
                    </a:lnTo>
                    <a:lnTo>
                      <a:pt x="34" y="4"/>
                    </a:lnTo>
                    <a:lnTo>
                      <a:pt x="35" y="5"/>
                    </a:lnTo>
                    <a:lnTo>
                      <a:pt x="35" y="5"/>
                    </a:lnTo>
                    <a:lnTo>
                      <a:pt x="34" y="4"/>
                    </a:lnTo>
                    <a:lnTo>
                      <a:pt x="34" y="4"/>
                    </a:lnTo>
                    <a:lnTo>
                      <a:pt x="33" y="4"/>
                    </a:lnTo>
                    <a:lnTo>
                      <a:pt x="34" y="4"/>
                    </a:lnTo>
                    <a:lnTo>
                      <a:pt x="33" y="3"/>
                    </a:lnTo>
                    <a:lnTo>
                      <a:pt x="33" y="3"/>
                    </a:lnTo>
                    <a:close/>
                    <a:moveTo>
                      <a:pt x="37" y="8"/>
                    </a:moveTo>
                    <a:lnTo>
                      <a:pt x="37" y="8"/>
                    </a:lnTo>
                    <a:lnTo>
                      <a:pt x="37" y="8"/>
                    </a:lnTo>
                    <a:lnTo>
                      <a:pt x="38" y="9"/>
                    </a:lnTo>
                    <a:lnTo>
                      <a:pt x="38" y="9"/>
                    </a:lnTo>
                    <a:lnTo>
                      <a:pt x="38" y="10"/>
                    </a:lnTo>
                    <a:lnTo>
                      <a:pt x="39" y="10"/>
                    </a:lnTo>
                    <a:lnTo>
                      <a:pt x="39" y="11"/>
                    </a:lnTo>
                    <a:lnTo>
                      <a:pt x="38" y="9"/>
                    </a:lnTo>
                    <a:lnTo>
                      <a:pt x="38" y="9"/>
                    </a:lnTo>
                    <a:lnTo>
                      <a:pt x="38" y="8"/>
                    </a:lnTo>
                    <a:lnTo>
                      <a:pt x="38" y="8"/>
                    </a:lnTo>
                    <a:lnTo>
                      <a:pt x="37" y="8"/>
                    </a:lnTo>
                    <a:lnTo>
                      <a:pt x="37" y="8"/>
                    </a:lnTo>
                    <a:lnTo>
                      <a:pt x="37" y="8"/>
                    </a:lnTo>
                    <a:lnTo>
                      <a:pt x="37" y="8"/>
                    </a:lnTo>
                    <a:lnTo>
                      <a:pt x="37" y="8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140">
                <a:extLst>
                  <a:ext uri="{FF2B5EF4-FFF2-40B4-BE49-F238E27FC236}">
                    <a16:creationId xmlns:a16="http://schemas.microsoft.com/office/drawing/2014/main" id="{920AB5DC-4B8F-349F-A3EA-F8DA76BB3F1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73200" y="9002714"/>
                <a:ext cx="122238" cy="130175"/>
              </a:xfrm>
              <a:custGeom>
                <a:avLst/>
                <a:gdLst>
                  <a:gd name="T0" fmla="*/ 42 w 77"/>
                  <a:gd name="T1" fmla="*/ 1 h 82"/>
                  <a:gd name="T2" fmla="*/ 46 w 77"/>
                  <a:gd name="T3" fmla="*/ 2 h 82"/>
                  <a:gd name="T4" fmla="*/ 51 w 77"/>
                  <a:gd name="T5" fmla="*/ 3 h 82"/>
                  <a:gd name="T6" fmla="*/ 54 w 77"/>
                  <a:gd name="T7" fmla="*/ 6 h 82"/>
                  <a:gd name="T8" fmla="*/ 58 w 77"/>
                  <a:gd name="T9" fmla="*/ 9 h 82"/>
                  <a:gd name="T10" fmla="*/ 61 w 77"/>
                  <a:gd name="T11" fmla="*/ 12 h 82"/>
                  <a:gd name="T12" fmla="*/ 63 w 77"/>
                  <a:gd name="T13" fmla="*/ 14 h 82"/>
                  <a:gd name="T14" fmla="*/ 67 w 77"/>
                  <a:gd name="T15" fmla="*/ 20 h 82"/>
                  <a:gd name="T16" fmla="*/ 70 w 77"/>
                  <a:gd name="T17" fmla="*/ 28 h 82"/>
                  <a:gd name="T18" fmla="*/ 73 w 77"/>
                  <a:gd name="T19" fmla="*/ 35 h 82"/>
                  <a:gd name="T20" fmla="*/ 74 w 77"/>
                  <a:gd name="T21" fmla="*/ 41 h 82"/>
                  <a:gd name="T22" fmla="*/ 75 w 77"/>
                  <a:gd name="T23" fmla="*/ 45 h 82"/>
                  <a:gd name="T24" fmla="*/ 76 w 77"/>
                  <a:gd name="T25" fmla="*/ 50 h 82"/>
                  <a:gd name="T26" fmla="*/ 77 w 77"/>
                  <a:gd name="T27" fmla="*/ 55 h 82"/>
                  <a:gd name="T28" fmla="*/ 69 w 77"/>
                  <a:gd name="T29" fmla="*/ 70 h 82"/>
                  <a:gd name="T30" fmla="*/ 65 w 77"/>
                  <a:gd name="T31" fmla="*/ 74 h 82"/>
                  <a:gd name="T32" fmla="*/ 60 w 77"/>
                  <a:gd name="T33" fmla="*/ 78 h 82"/>
                  <a:gd name="T34" fmla="*/ 54 w 77"/>
                  <a:gd name="T35" fmla="*/ 80 h 82"/>
                  <a:gd name="T36" fmla="*/ 48 w 77"/>
                  <a:gd name="T37" fmla="*/ 81 h 82"/>
                  <a:gd name="T38" fmla="*/ 43 w 77"/>
                  <a:gd name="T39" fmla="*/ 82 h 82"/>
                  <a:gd name="T40" fmla="*/ 35 w 77"/>
                  <a:gd name="T41" fmla="*/ 80 h 82"/>
                  <a:gd name="T42" fmla="*/ 28 w 77"/>
                  <a:gd name="T43" fmla="*/ 77 h 82"/>
                  <a:gd name="T44" fmla="*/ 24 w 77"/>
                  <a:gd name="T45" fmla="*/ 71 h 82"/>
                  <a:gd name="T46" fmla="*/ 20 w 77"/>
                  <a:gd name="T47" fmla="*/ 66 h 82"/>
                  <a:gd name="T48" fmla="*/ 19 w 77"/>
                  <a:gd name="T49" fmla="*/ 61 h 82"/>
                  <a:gd name="T50" fmla="*/ 15 w 77"/>
                  <a:gd name="T51" fmla="*/ 55 h 82"/>
                  <a:gd name="T52" fmla="*/ 11 w 77"/>
                  <a:gd name="T53" fmla="*/ 52 h 82"/>
                  <a:gd name="T54" fmla="*/ 7 w 77"/>
                  <a:gd name="T55" fmla="*/ 50 h 82"/>
                  <a:gd name="T56" fmla="*/ 5 w 77"/>
                  <a:gd name="T57" fmla="*/ 46 h 82"/>
                  <a:gd name="T58" fmla="*/ 2 w 77"/>
                  <a:gd name="T59" fmla="*/ 42 h 82"/>
                  <a:gd name="T60" fmla="*/ 0 w 77"/>
                  <a:gd name="T61" fmla="*/ 37 h 82"/>
                  <a:gd name="T62" fmla="*/ 0 w 77"/>
                  <a:gd name="T63" fmla="*/ 32 h 82"/>
                  <a:gd name="T64" fmla="*/ 0 w 77"/>
                  <a:gd name="T65" fmla="*/ 26 h 82"/>
                  <a:gd name="T66" fmla="*/ 3 w 77"/>
                  <a:gd name="T67" fmla="*/ 21 h 82"/>
                  <a:gd name="T68" fmla="*/ 6 w 77"/>
                  <a:gd name="T69" fmla="*/ 16 h 82"/>
                  <a:gd name="T70" fmla="*/ 9 w 77"/>
                  <a:gd name="T71" fmla="*/ 13 h 82"/>
                  <a:gd name="T72" fmla="*/ 14 w 77"/>
                  <a:gd name="T73" fmla="*/ 9 h 82"/>
                  <a:gd name="T74" fmla="*/ 18 w 77"/>
                  <a:gd name="T75" fmla="*/ 5 h 82"/>
                  <a:gd name="T76" fmla="*/ 25 w 77"/>
                  <a:gd name="T77" fmla="*/ 3 h 82"/>
                  <a:gd name="T78" fmla="*/ 29 w 77"/>
                  <a:gd name="T79" fmla="*/ 1 h 82"/>
                  <a:gd name="T80" fmla="*/ 34 w 77"/>
                  <a:gd name="T81" fmla="*/ 0 h 82"/>
                  <a:gd name="T82" fmla="*/ 43 w 77"/>
                  <a:gd name="T83" fmla="*/ 42 h 82"/>
                  <a:gd name="T84" fmla="*/ 41 w 77"/>
                  <a:gd name="T85" fmla="*/ 42 h 82"/>
                  <a:gd name="T86" fmla="*/ 41 w 77"/>
                  <a:gd name="T87" fmla="*/ 42 h 82"/>
                  <a:gd name="T88" fmla="*/ 43 w 77"/>
                  <a:gd name="T89" fmla="*/ 43 h 82"/>
                  <a:gd name="T90" fmla="*/ 44 w 77"/>
                  <a:gd name="T91" fmla="*/ 42 h 82"/>
                  <a:gd name="T92" fmla="*/ 41 w 77"/>
                  <a:gd name="T93" fmla="*/ 42 h 82"/>
                  <a:gd name="T94" fmla="*/ 41 w 77"/>
                  <a:gd name="T95" fmla="*/ 42 h 82"/>
                  <a:gd name="T96" fmla="*/ 41 w 77"/>
                  <a:gd name="T97" fmla="*/ 42 h 82"/>
                  <a:gd name="T98" fmla="*/ 41 w 77"/>
                  <a:gd name="T99" fmla="*/ 42 h 82"/>
                  <a:gd name="T100" fmla="*/ 41 w 77"/>
                  <a:gd name="T101" fmla="*/ 42 h 82"/>
                  <a:gd name="T102" fmla="*/ 25 w 77"/>
                  <a:gd name="T103" fmla="*/ 31 h 82"/>
                  <a:gd name="T104" fmla="*/ 25 w 77"/>
                  <a:gd name="T105" fmla="*/ 31 h 82"/>
                  <a:gd name="T106" fmla="*/ 25 w 77"/>
                  <a:gd name="T107" fmla="*/ 31 h 82"/>
                  <a:gd name="T108" fmla="*/ 25 w 77"/>
                  <a:gd name="T109" fmla="*/ 31 h 82"/>
                  <a:gd name="T110" fmla="*/ 25 w 77"/>
                  <a:gd name="T111" fmla="*/ 31 h 82"/>
                  <a:gd name="T112" fmla="*/ 25 w 77"/>
                  <a:gd name="T113" fmla="*/ 31 h 82"/>
                  <a:gd name="T114" fmla="*/ 25 w 77"/>
                  <a:gd name="T115" fmla="*/ 31 h 82"/>
                  <a:gd name="T116" fmla="*/ 25 w 77"/>
                  <a:gd name="T117" fmla="*/ 31 h 82"/>
                  <a:gd name="T118" fmla="*/ 25 w 77"/>
                  <a:gd name="T119" fmla="*/ 31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7" h="82">
                    <a:moveTo>
                      <a:pt x="37" y="0"/>
                    </a:moveTo>
                    <a:lnTo>
                      <a:pt x="38" y="0"/>
                    </a:lnTo>
                    <a:lnTo>
                      <a:pt x="38" y="0"/>
                    </a:lnTo>
                    <a:lnTo>
                      <a:pt x="39" y="0"/>
                    </a:lnTo>
                    <a:lnTo>
                      <a:pt x="39" y="0"/>
                    </a:lnTo>
                    <a:lnTo>
                      <a:pt x="40" y="0"/>
                    </a:lnTo>
                    <a:lnTo>
                      <a:pt x="40" y="1"/>
                    </a:lnTo>
                    <a:lnTo>
                      <a:pt x="41" y="1"/>
                    </a:lnTo>
                    <a:lnTo>
                      <a:pt x="41" y="1"/>
                    </a:lnTo>
                    <a:lnTo>
                      <a:pt x="42" y="1"/>
                    </a:lnTo>
                    <a:lnTo>
                      <a:pt x="43" y="1"/>
                    </a:lnTo>
                    <a:lnTo>
                      <a:pt x="43" y="1"/>
                    </a:lnTo>
                    <a:lnTo>
                      <a:pt x="44" y="1"/>
                    </a:lnTo>
                    <a:lnTo>
                      <a:pt x="44" y="1"/>
                    </a:lnTo>
                    <a:lnTo>
                      <a:pt x="44" y="1"/>
                    </a:lnTo>
                    <a:lnTo>
                      <a:pt x="44" y="1"/>
                    </a:lnTo>
                    <a:lnTo>
                      <a:pt x="45" y="2"/>
                    </a:lnTo>
                    <a:lnTo>
                      <a:pt x="45" y="2"/>
                    </a:lnTo>
                    <a:lnTo>
                      <a:pt x="46" y="2"/>
                    </a:lnTo>
                    <a:lnTo>
                      <a:pt x="46" y="2"/>
                    </a:lnTo>
                    <a:lnTo>
                      <a:pt x="47" y="2"/>
                    </a:lnTo>
                    <a:lnTo>
                      <a:pt x="47" y="2"/>
                    </a:lnTo>
                    <a:lnTo>
                      <a:pt x="48" y="3"/>
                    </a:lnTo>
                    <a:lnTo>
                      <a:pt x="48" y="3"/>
                    </a:lnTo>
                    <a:lnTo>
                      <a:pt x="49" y="3"/>
                    </a:lnTo>
                    <a:lnTo>
                      <a:pt x="49" y="3"/>
                    </a:lnTo>
                    <a:lnTo>
                      <a:pt x="50" y="3"/>
                    </a:lnTo>
                    <a:lnTo>
                      <a:pt x="50" y="3"/>
                    </a:lnTo>
                    <a:lnTo>
                      <a:pt x="50" y="3"/>
                    </a:lnTo>
                    <a:lnTo>
                      <a:pt x="51" y="3"/>
                    </a:lnTo>
                    <a:lnTo>
                      <a:pt x="51" y="3"/>
                    </a:lnTo>
                    <a:lnTo>
                      <a:pt x="52" y="4"/>
                    </a:lnTo>
                    <a:lnTo>
                      <a:pt x="52" y="4"/>
                    </a:lnTo>
                    <a:lnTo>
                      <a:pt x="53" y="4"/>
                    </a:lnTo>
                    <a:lnTo>
                      <a:pt x="53" y="4"/>
                    </a:lnTo>
                    <a:lnTo>
                      <a:pt x="53" y="5"/>
                    </a:lnTo>
                    <a:lnTo>
                      <a:pt x="53" y="5"/>
                    </a:lnTo>
                    <a:lnTo>
                      <a:pt x="53" y="5"/>
                    </a:lnTo>
                    <a:lnTo>
                      <a:pt x="54" y="6"/>
                    </a:lnTo>
                    <a:lnTo>
                      <a:pt x="54" y="6"/>
                    </a:lnTo>
                    <a:lnTo>
                      <a:pt x="55" y="6"/>
                    </a:lnTo>
                    <a:lnTo>
                      <a:pt x="55" y="6"/>
                    </a:lnTo>
                    <a:lnTo>
                      <a:pt x="55" y="7"/>
                    </a:lnTo>
                    <a:lnTo>
                      <a:pt x="56" y="7"/>
                    </a:lnTo>
                    <a:lnTo>
                      <a:pt x="56" y="7"/>
                    </a:lnTo>
                    <a:lnTo>
                      <a:pt x="56" y="8"/>
                    </a:lnTo>
                    <a:lnTo>
                      <a:pt x="57" y="8"/>
                    </a:lnTo>
                    <a:lnTo>
                      <a:pt x="57" y="8"/>
                    </a:lnTo>
                    <a:lnTo>
                      <a:pt x="58" y="9"/>
                    </a:lnTo>
                    <a:lnTo>
                      <a:pt x="58" y="9"/>
                    </a:lnTo>
                    <a:lnTo>
                      <a:pt x="58" y="9"/>
                    </a:lnTo>
                    <a:lnTo>
                      <a:pt x="59" y="9"/>
                    </a:lnTo>
                    <a:lnTo>
                      <a:pt x="59" y="10"/>
                    </a:lnTo>
                    <a:lnTo>
                      <a:pt x="59" y="10"/>
                    </a:lnTo>
                    <a:lnTo>
                      <a:pt x="60" y="11"/>
                    </a:lnTo>
                    <a:lnTo>
                      <a:pt x="60" y="11"/>
                    </a:lnTo>
                    <a:lnTo>
                      <a:pt x="60" y="11"/>
                    </a:lnTo>
                    <a:lnTo>
                      <a:pt x="61" y="11"/>
                    </a:lnTo>
                    <a:lnTo>
                      <a:pt x="61" y="12"/>
                    </a:lnTo>
                    <a:lnTo>
                      <a:pt x="61" y="12"/>
                    </a:lnTo>
                    <a:lnTo>
                      <a:pt x="61" y="12"/>
                    </a:lnTo>
                    <a:lnTo>
                      <a:pt x="62" y="13"/>
                    </a:lnTo>
                    <a:lnTo>
                      <a:pt x="62" y="13"/>
                    </a:lnTo>
                    <a:lnTo>
                      <a:pt x="62" y="13"/>
                    </a:lnTo>
                    <a:lnTo>
                      <a:pt x="62" y="13"/>
                    </a:lnTo>
                    <a:lnTo>
                      <a:pt x="63" y="13"/>
                    </a:lnTo>
                    <a:lnTo>
                      <a:pt x="63" y="13"/>
                    </a:lnTo>
                    <a:lnTo>
                      <a:pt x="63" y="14"/>
                    </a:lnTo>
                    <a:lnTo>
                      <a:pt x="63" y="14"/>
                    </a:lnTo>
                    <a:lnTo>
                      <a:pt x="63" y="14"/>
                    </a:lnTo>
                    <a:lnTo>
                      <a:pt x="63" y="15"/>
                    </a:lnTo>
                    <a:lnTo>
                      <a:pt x="63" y="15"/>
                    </a:lnTo>
                    <a:lnTo>
                      <a:pt x="64" y="16"/>
                    </a:lnTo>
                    <a:lnTo>
                      <a:pt x="64" y="16"/>
                    </a:lnTo>
                    <a:lnTo>
                      <a:pt x="64" y="16"/>
                    </a:lnTo>
                    <a:lnTo>
                      <a:pt x="65" y="17"/>
                    </a:lnTo>
                    <a:lnTo>
                      <a:pt x="65" y="18"/>
                    </a:lnTo>
                    <a:lnTo>
                      <a:pt x="66" y="19"/>
                    </a:lnTo>
                    <a:lnTo>
                      <a:pt x="66" y="20"/>
                    </a:lnTo>
                    <a:lnTo>
                      <a:pt x="67" y="20"/>
                    </a:lnTo>
                    <a:lnTo>
                      <a:pt x="67" y="21"/>
                    </a:lnTo>
                    <a:lnTo>
                      <a:pt x="68" y="22"/>
                    </a:lnTo>
                    <a:lnTo>
                      <a:pt x="68" y="22"/>
                    </a:lnTo>
                    <a:lnTo>
                      <a:pt x="68" y="23"/>
                    </a:lnTo>
                    <a:lnTo>
                      <a:pt x="69" y="23"/>
                    </a:lnTo>
                    <a:lnTo>
                      <a:pt x="69" y="24"/>
                    </a:lnTo>
                    <a:lnTo>
                      <a:pt x="69" y="25"/>
                    </a:lnTo>
                    <a:lnTo>
                      <a:pt x="70" y="26"/>
                    </a:lnTo>
                    <a:lnTo>
                      <a:pt x="70" y="27"/>
                    </a:lnTo>
                    <a:lnTo>
                      <a:pt x="70" y="28"/>
                    </a:lnTo>
                    <a:lnTo>
                      <a:pt x="71" y="29"/>
                    </a:lnTo>
                    <a:lnTo>
                      <a:pt x="71" y="29"/>
                    </a:lnTo>
                    <a:lnTo>
                      <a:pt x="71" y="30"/>
                    </a:lnTo>
                    <a:lnTo>
                      <a:pt x="71" y="30"/>
                    </a:lnTo>
                    <a:lnTo>
                      <a:pt x="72" y="31"/>
                    </a:lnTo>
                    <a:lnTo>
                      <a:pt x="72" y="32"/>
                    </a:lnTo>
                    <a:lnTo>
                      <a:pt x="72" y="32"/>
                    </a:lnTo>
                    <a:lnTo>
                      <a:pt x="73" y="33"/>
                    </a:lnTo>
                    <a:lnTo>
                      <a:pt x="73" y="34"/>
                    </a:lnTo>
                    <a:lnTo>
                      <a:pt x="73" y="35"/>
                    </a:lnTo>
                    <a:lnTo>
                      <a:pt x="73" y="36"/>
                    </a:lnTo>
                    <a:lnTo>
                      <a:pt x="73" y="36"/>
                    </a:lnTo>
                    <a:lnTo>
                      <a:pt x="73" y="37"/>
                    </a:lnTo>
                    <a:lnTo>
                      <a:pt x="73" y="38"/>
                    </a:lnTo>
                    <a:lnTo>
                      <a:pt x="73" y="39"/>
                    </a:lnTo>
                    <a:lnTo>
                      <a:pt x="74" y="40"/>
                    </a:lnTo>
                    <a:lnTo>
                      <a:pt x="74" y="40"/>
                    </a:lnTo>
                    <a:lnTo>
                      <a:pt x="74" y="40"/>
                    </a:lnTo>
                    <a:lnTo>
                      <a:pt x="74" y="41"/>
                    </a:lnTo>
                    <a:lnTo>
                      <a:pt x="74" y="41"/>
                    </a:lnTo>
                    <a:lnTo>
                      <a:pt x="74" y="42"/>
                    </a:lnTo>
                    <a:lnTo>
                      <a:pt x="74" y="42"/>
                    </a:lnTo>
                    <a:lnTo>
                      <a:pt x="74" y="42"/>
                    </a:lnTo>
                    <a:lnTo>
                      <a:pt x="75" y="42"/>
                    </a:lnTo>
                    <a:lnTo>
                      <a:pt x="75" y="43"/>
                    </a:lnTo>
                    <a:lnTo>
                      <a:pt x="75" y="43"/>
                    </a:lnTo>
                    <a:lnTo>
                      <a:pt x="75" y="44"/>
                    </a:lnTo>
                    <a:lnTo>
                      <a:pt x="75" y="44"/>
                    </a:lnTo>
                    <a:lnTo>
                      <a:pt x="75" y="45"/>
                    </a:lnTo>
                    <a:lnTo>
                      <a:pt x="75" y="45"/>
                    </a:lnTo>
                    <a:lnTo>
                      <a:pt x="75" y="46"/>
                    </a:lnTo>
                    <a:lnTo>
                      <a:pt x="76" y="46"/>
                    </a:lnTo>
                    <a:lnTo>
                      <a:pt x="76" y="47"/>
                    </a:lnTo>
                    <a:lnTo>
                      <a:pt x="76" y="47"/>
                    </a:lnTo>
                    <a:lnTo>
                      <a:pt x="76" y="48"/>
                    </a:lnTo>
                    <a:lnTo>
                      <a:pt x="76" y="48"/>
                    </a:lnTo>
                    <a:lnTo>
                      <a:pt x="76" y="49"/>
                    </a:lnTo>
                    <a:lnTo>
                      <a:pt x="76" y="49"/>
                    </a:lnTo>
                    <a:lnTo>
                      <a:pt x="76" y="50"/>
                    </a:lnTo>
                    <a:lnTo>
                      <a:pt x="76" y="50"/>
                    </a:lnTo>
                    <a:lnTo>
                      <a:pt x="76" y="51"/>
                    </a:lnTo>
                    <a:lnTo>
                      <a:pt x="76" y="51"/>
                    </a:lnTo>
                    <a:lnTo>
                      <a:pt x="76" y="51"/>
                    </a:lnTo>
                    <a:lnTo>
                      <a:pt x="76" y="52"/>
                    </a:lnTo>
                    <a:lnTo>
                      <a:pt x="76" y="52"/>
                    </a:lnTo>
                    <a:lnTo>
                      <a:pt x="76" y="53"/>
                    </a:lnTo>
                    <a:lnTo>
                      <a:pt x="76" y="53"/>
                    </a:lnTo>
                    <a:lnTo>
                      <a:pt x="77" y="54"/>
                    </a:lnTo>
                    <a:lnTo>
                      <a:pt x="77" y="55"/>
                    </a:lnTo>
                    <a:lnTo>
                      <a:pt x="77" y="55"/>
                    </a:lnTo>
                    <a:lnTo>
                      <a:pt x="76" y="56"/>
                    </a:lnTo>
                    <a:lnTo>
                      <a:pt x="76" y="56"/>
                    </a:lnTo>
                    <a:lnTo>
                      <a:pt x="76" y="56"/>
                    </a:lnTo>
                    <a:lnTo>
                      <a:pt x="76" y="57"/>
                    </a:lnTo>
                    <a:lnTo>
                      <a:pt x="76" y="58"/>
                    </a:lnTo>
                    <a:lnTo>
                      <a:pt x="76" y="58"/>
                    </a:lnTo>
                    <a:lnTo>
                      <a:pt x="77" y="61"/>
                    </a:lnTo>
                    <a:lnTo>
                      <a:pt x="77" y="61"/>
                    </a:lnTo>
                    <a:lnTo>
                      <a:pt x="74" y="68"/>
                    </a:lnTo>
                    <a:lnTo>
                      <a:pt x="69" y="70"/>
                    </a:lnTo>
                    <a:lnTo>
                      <a:pt x="69" y="70"/>
                    </a:lnTo>
                    <a:lnTo>
                      <a:pt x="69" y="70"/>
                    </a:lnTo>
                    <a:lnTo>
                      <a:pt x="68" y="71"/>
                    </a:lnTo>
                    <a:lnTo>
                      <a:pt x="68" y="71"/>
                    </a:lnTo>
                    <a:lnTo>
                      <a:pt x="67" y="71"/>
                    </a:lnTo>
                    <a:lnTo>
                      <a:pt x="67" y="72"/>
                    </a:lnTo>
                    <a:lnTo>
                      <a:pt x="66" y="72"/>
                    </a:lnTo>
                    <a:lnTo>
                      <a:pt x="66" y="73"/>
                    </a:lnTo>
                    <a:lnTo>
                      <a:pt x="65" y="73"/>
                    </a:lnTo>
                    <a:lnTo>
                      <a:pt x="65" y="74"/>
                    </a:lnTo>
                    <a:lnTo>
                      <a:pt x="64" y="74"/>
                    </a:lnTo>
                    <a:lnTo>
                      <a:pt x="64" y="75"/>
                    </a:lnTo>
                    <a:lnTo>
                      <a:pt x="63" y="75"/>
                    </a:lnTo>
                    <a:lnTo>
                      <a:pt x="63" y="75"/>
                    </a:lnTo>
                    <a:lnTo>
                      <a:pt x="63" y="76"/>
                    </a:lnTo>
                    <a:lnTo>
                      <a:pt x="62" y="76"/>
                    </a:lnTo>
                    <a:lnTo>
                      <a:pt x="62" y="76"/>
                    </a:lnTo>
                    <a:lnTo>
                      <a:pt x="61" y="77"/>
                    </a:lnTo>
                    <a:lnTo>
                      <a:pt x="61" y="77"/>
                    </a:lnTo>
                    <a:lnTo>
                      <a:pt x="60" y="78"/>
                    </a:lnTo>
                    <a:lnTo>
                      <a:pt x="59" y="78"/>
                    </a:lnTo>
                    <a:lnTo>
                      <a:pt x="59" y="78"/>
                    </a:lnTo>
                    <a:lnTo>
                      <a:pt x="58" y="79"/>
                    </a:lnTo>
                    <a:lnTo>
                      <a:pt x="57" y="79"/>
                    </a:lnTo>
                    <a:lnTo>
                      <a:pt x="57" y="79"/>
                    </a:lnTo>
                    <a:lnTo>
                      <a:pt x="56" y="79"/>
                    </a:lnTo>
                    <a:lnTo>
                      <a:pt x="56" y="80"/>
                    </a:lnTo>
                    <a:lnTo>
                      <a:pt x="55" y="80"/>
                    </a:lnTo>
                    <a:lnTo>
                      <a:pt x="54" y="80"/>
                    </a:lnTo>
                    <a:lnTo>
                      <a:pt x="54" y="80"/>
                    </a:lnTo>
                    <a:lnTo>
                      <a:pt x="53" y="80"/>
                    </a:lnTo>
                    <a:lnTo>
                      <a:pt x="53" y="80"/>
                    </a:lnTo>
                    <a:lnTo>
                      <a:pt x="53" y="80"/>
                    </a:lnTo>
                    <a:lnTo>
                      <a:pt x="52" y="80"/>
                    </a:lnTo>
                    <a:lnTo>
                      <a:pt x="51" y="80"/>
                    </a:lnTo>
                    <a:lnTo>
                      <a:pt x="51" y="81"/>
                    </a:lnTo>
                    <a:lnTo>
                      <a:pt x="50" y="81"/>
                    </a:lnTo>
                    <a:lnTo>
                      <a:pt x="49" y="81"/>
                    </a:lnTo>
                    <a:lnTo>
                      <a:pt x="49" y="81"/>
                    </a:lnTo>
                    <a:lnTo>
                      <a:pt x="48" y="81"/>
                    </a:lnTo>
                    <a:lnTo>
                      <a:pt x="48" y="81"/>
                    </a:lnTo>
                    <a:lnTo>
                      <a:pt x="48" y="81"/>
                    </a:lnTo>
                    <a:lnTo>
                      <a:pt x="47" y="81"/>
                    </a:lnTo>
                    <a:lnTo>
                      <a:pt x="46" y="81"/>
                    </a:lnTo>
                    <a:lnTo>
                      <a:pt x="45" y="81"/>
                    </a:lnTo>
                    <a:lnTo>
                      <a:pt x="45" y="82"/>
                    </a:lnTo>
                    <a:lnTo>
                      <a:pt x="44" y="82"/>
                    </a:lnTo>
                    <a:lnTo>
                      <a:pt x="44" y="82"/>
                    </a:lnTo>
                    <a:lnTo>
                      <a:pt x="44" y="82"/>
                    </a:lnTo>
                    <a:lnTo>
                      <a:pt x="43" y="82"/>
                    </a:lnTo>
                    <a:lnTo>
                      <a:pt x="42" y="81"/>
                    </a:lnTo>
                    <a:lnTo>
                      <a:pt x="41" y="81"/>
                    </a:lnTo>
                    <a:lnTo>
                      <a:pt x="40" y="81"/>
                    </a:lnTo>
                    <a:lnTo>
                      <a:pt x="40" y="81"/>
                    </a:lnTo>
                    <a:lnTo>
                      <a:pt x="39" y="81"/>
                    </a:lnTo>
                    <a:lnTo>
                      <a:pt x="38" y="81"/>
                    </a:lnTo>
                    <a:lnTo>
                      <a:pt x="37" y="81"/>
                    </a:lnTo>
                    <a:lnTo>
                      <a:pt x="36" y="81"/>
                    </a:lnTo>
                    <a:lnTo>
                      <a:pt x="36" y="80"/>
                    </a:lnTo>
                    <a:lnTo>
                      <a:pt x="35" y="80"/>
                    </a:lnTo>
                    <a:lnTo>
                      <a:pt x="34" y="80"/>
                    </a:lnTo>
                    <a:lnTo>
                      <a:pt x="34" y="80"/>
                    </a:lnTo>
                    <a:lnTo>
                      <a:pt x="33" y="80"/>
                    </a:lnTo>
                    <a:lnTo>
                      <a:pt x="33" y="80"/>
                    </a:lnTo>
                    <a:lnTo>
                      <a:pt x="32" y="79"/>
                    </a:lnTo>
                    <a:lnTo>
                      <a:pt x="31" y="79"/>
                    </a:lnTo>
                    <a:lnTo>
                      <a:pt x="30" y="78"/>
                    </a:lnTo>
                    <a:lnTo>
                      <a:pt x="30" y="78"/>
                    </a:lnTo>
                    <a:lnTo>
                      <a:pt x="29" y="77"/>
                    </a:lnTo>
                    <a:lnTo>
                      <a:pt x="28" y="77"/>
                    </a:lnTo>
                    <a:lnTo>
                      <a:pt x="28" y="76"/>
                    </a:lnTo>
                    <a:lnTo>
                      <a:pt x="27" y="76"/>
                    </a:lnTo>
                    <a:lnTo>
                      <a:pt x="26" y="75"/>
                    </a:lnTo>
                    <a:lnTo>
                      <a:pt x="26" y="75"/>
                    </a:lnTo>
                    <a:lnTo>
                      <a:pt x="25" y="74"/>
                    </a:lnTo>
                    <a:lnTo>
                      <a:pt x="25" y="74"/>
                    </a:lnTo>
                    <a:lnTo>
                      <a:pt x="25" y="73"/>
                    </a:lnTo>
                    <a:lnTo>
                      <a:pt x="25" y="72"/>
                    </a:lnTo>
                    <a:lnTo>
                      <a:pt x="24" y="72"/>
                    </a:lnTo>
                    <a:lnTo>
                      <a:pt x="24" y="71"/>
                    </a:lnTo>
                    <a:lnTo>
                      <a:pt x="23" y="71"/>
                    </a:lnTo>
                    <a:lnTo>
                      <a:pt x="23" y="70"/>
                    </a:lnTo>
                    <a:lnTo>
                      <a:pt x="22" y="70"/>
                    </a:lnTo>
                    <a:lnTo>
                      <a:pt x="22" y="70"/>
                    </a:lnTo>
                    <a:lnTo>
                      <a:pt x="22" y="69"/>
                    </a:lnTo>
                    <a:lnTo>
                      <a:pt x="21" y="68"/>
                    </a:lnTo>
                    <a:lnTo>
                      <a:pt x="21" y="68"/>
                    </a:lnTo>
                    <a:lnTo>
                      <a:pt x="21" y="67"/>
                    </a:lnTo>
                    <a:lnTo>
                      <a:pt x="21" y="67"/>
                    </a:lnTo>
                    <a:lnTo>
                      <a:pt x="20" y="66"/>
                    </a:lnTo>
                    <a:lnTo>
                      <a:pt x="20" y="65"/>
                    </a:lnTo>
                    <a:lnTo>
                      <a:pt x="20" y="65"/>
                    </a:lnTo>
                    <a:lnTo>
                      <a:pt x="20" y="64"/>
                    </a:lnTo>
                    <a:lnTo>
                      <a:pt x="20" y="64"/>
                    </a:lnTo>
                    <a:lnTo>
                      <a:pt x="19" y="63"/>
                    </a:lnTo>
                    <a:lnTo>
                      <a:pt x="19" y="63"/>
                    </a:lnTo>
                    <a:lnTo>
                      <a:pt x="19" y="62"/>
                    </a:lnTo>
                    <a:lnTo>
                      <a:pt x="19" y="61"/>
                    </a:lnTo>
                    <a:lnTo>
                      <a:pt x="19" y="61"/>
                    </a:lnTo>
                    <a:lnTo>
                      <a:pt x="19" y="61"/>
                    </a:lnTo>
                    <a:lnTo>
                      <a:pt x="19" y="61"/>
                    </a:lnTo>
                    <a:lnTo>
                      <a:pt x="19" y="60"/>
                    </a:lnTo>
                    <a:lnTo>
                      <a:pt x="18" y="59"/>
                    </a:lnTo>
                    <a:lnTo>
                      <a:pt x="18" y="58"/>
                    </a:lnTo>
                    <a:lnTo>
                      <a:pt x="18" y="58"/>
                    </a:lnTo>
                    <a:lnTo>
                      <a:pt x="17" y="57"/>
                    </a:lnTo>
                    <a:lnTo>
                      <a:pt x="17" y="57"/>
                    </a:lnTo>
                    <a:lnTo>
                      <a:pt x="16" y="56"/>
                    </a:lnTo>
                    <a:lnTo>
                      <a:pt x="15" y="56"/>
                    </a:lnTo>
                    <a:lnTo>
                      <a:pt x="15" y="55"/>
                    </a:lnTo>
                    <a:lnTo>
                      <a:pt x="14" y="55"/>
                    </a:lnTo>
                    <a:lnTo>
                      <a:pt x="14" y="54"/>
                    </a:lnTo>
                    <a:lnTo>
                      <a:pt x="14" y="54"/>
                    </a:lnTo>
                    <a:lnTo>
                      <a:pt x="13" y="54"/>
                    </a:lnTo>
                    <a:lnTo>
                      <a:pt x="13" y="53"/>
                    </a:lnTo>
                    <a:lnTo>
                      <a:pt x="12" y="53"/>
                    </a:lnTo>
                    <a:lnTo>
                      <a:pt x="12" y="53"/>
                    </a:lnTo>
                    <a:lnTo>
                      <a:pt x="12" y="53"/>
                    </a:lnTo>
                    <a:lnTo>
                      <a:pt x="11" y="52"/>
                    </a:lnTo>
                    <a:lnTo>
                      <a:pt x="11" y="52"/>
                    </a:lnTo>
                    <a:lnTo>
                      <a:pt x="10" y="52"/>
                    </a:lnTo>
                    <a:lnTo>
                      <a:pt x="10" y="51"/>
                    </a:lnTo>
                    <a:lnTo>
                      <a:pt x="10" y="51"/>
                    </a:lnTo>
                    <a:lnTo>
                      <a:pt x="9" y="51"/>
                    </a:lnTo>
                    <a:lnTo>
                      <a:pt x="9" y="51"/>
                    </a:lnTo>
                    <a:lnTo>
                      <a:pt x="9" y="51"/>
                    </a:lnTo>
                    <a:lnTo>
                      <a:pt x="8" y="51"/>
                    </a:lnTo>
                    <a:lnTo>
                      <a:pt x="8" y="50"/>
                    </a:lnTo>
                    <a:lnTo>
                      <a:pt x="7" y="50"/>
                    </a:lnTo>
                    <a:lnTo>
                      <a:pt x="7" y="50"/>
                    </a:lnTo>
                    <a:lnTo>
                      <a:pt x="7" y="50"/>
                    </a:lnTo>
                    <a:lnTo>
                      <a:pt x="7" y="49"/>
                    </a:lnTo>
                    <a:lnTo>
                      <a:pt x="6" y="49"/>
                    </a:lnTo>
                    <a:lnTo>
                      <a:pt x="6" y="48"/>
                    </a:lnTo>
                    <a:lnTo>
                      <a:pt x="6" y="48"/>
                    </a:lnTo>
                    <a:lnTo>
                      <a:pt x="6" y="48"/>
                    </a:lnTo>
                    <a:lnTo>
                      <a:pt x="6" y="47"/>
                    </a:lnTo>
                    <a:lnTo>
                      <a:pt x="6" y="47"/>
                    </a:lnTo>
                    <a:lnTo>
                      <a:pt x="6" y="46"/>
                    </a:lnTo>
                    <a:lnTo>
                      <a:pt x="5" y="46"/>
                    </a:lnTo>
                    <a:lnTo>
                      <a:pt x="5" y="46"/>
                    </a:lnTo>
                    <a:lnTo>
                      <a:pt x="5" y="45"/>
                    </a:lnTo>
                    <a:lnTo>
                      <a:pt x="4" y="45"/>
                    </a:lnTo>
                    <a:lnTo>
                      <a:pt x="4" y="44"/>
                    </a:lnTo>
                    <a:lnTo>
                      <a:pt x="4" y="44"/>
                    </a:lnTo>
                    <a:lnTo>
                      <a:pt x="4" y="43"/>
                    </a:lnTo>
                    <a:lnTo>
                      <a:pt x="3" y="43"/>
                    </a:lnTo>
                    <a:lnTo>
                      <a:pt x="3" y="42"/>
                    </a:lnTo>
                    <a:lnTo>
                      <a:pt x="3" y="42"/>
                    </a:lnTo>
                    <a:lnTo>
                      <a:pt x="2" y="42"/>
                    </a:lnTo>
                    <a:lnTo>
                      <a:pt x="2" y="42"/>
                    </a:lnTo>
                    <a:lnTo>
                      <a:pt x="2" y="41"/>
                    </a:lnTo>
                    <a:lnTo>
                      <a:pt x="2" y="41"/>
                    </a:lnTo>
                    <a:lnTo>
                      <a:pt x="2" y="40"/>
                    </a:lnTo>
                    <a:lnTo>
                      <a:pt x="1" y="40"/>
                    </a:lnTo>
                    <a:lnTo>
                      <a:pt x="1" y="39"/>
                    </a:lnTo>
                    <a:lnTo>
                      <a:pt x="1" y="39"/>
                    </a:lnTo>
                    <a:lnTo>
                      <a:pt x="1" y="38"/>
                    </a:lnTo>
                    <a:lnTo>
                      <a:pt x="1" y="38"/>
                    </a:lnTo>
                    <a:lnTo>
                      <a:pt x="0" y="37"/>
                    </a:lnTo>
                    <a:lnTo>
                      <a:pt x="0" y="37"/>
                    </a:lnTo>
                    <a:lnTo>
                      <a:pt x="0" y="36"/>
                    </a:lnTo>
                    <a:lnTo>
                      <a:pt x="0" y="35"/>
                    </a:lnTo>
                    <a:lnTo>
                      <a:pt x="0" y="35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0" y="33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0" y="29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0" y="27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0" y="25"/>
                    </a:lnTo>
                    <a:lnTo>
                      <a:pt x="1" y="24"/>
                    </a:lnTo>
                    <a:lnTo>
                      <a:pt x="1" y="24"/>
                    </a:lnTo>
                    <a:lnTo>
                      <a:pt x="1" y="23"/>
                    </a:lnTo>
                    <a:lnTo>
                      <a:pt x="1" y="23"/>
                    </a:lnTo>
                    <a:lnTo>
                      <a:pt x="2" y="22"/>
                    </a:lnTo>
                    <a:lnTo>
                      <a:pt x="2" y="22"/>
                    </a:lnTo>
                    <a:lnTo>
                      <a:pt x="2" y="22"/>
                    </a:lnTo>
                    <a:lnTo>
                      <a:pt x="2" y="21"/>
                    </a:lnTo>
                    <a:lnTo>
                      <a:pt x="3" y="21"/>
                    </a:lnTo>
                    <a:lnTo>
                      <a:pt x="3" y="21"/>
                    </a:lnTo>
                    <a:lnTo>
                      <a:pt x="3" y="20"/>
                    </a:lnTo>
                    <a:lnTo>
                      <a:pt x="3" y="20"/>
                    </a:lnTo>
                    <a:lnTo>
                      <a:pt x="4" y="19"/>
                    </a:lnTo>
                    <a:lnTo>
                      <a:pt x="4" y="19"/>
                    </a:lnTo>
                    <a:lnTo>
                      <a:pt x="4" y="18"/>
                    </a:lnTo>
                    <a:lnTo>
                      <a:pt x="5" y="18"/>
                    </a:lnTo>
                    <a:lnTo>
                      <a:pt x="5" y="17"/>
                    </a:lnTo>
                    <a:lnTo>
                      <a:pt x="5" y="17"/>
                    </a:lnTo>
                    <a:lnTo>
                      <a:pt x="6" y="16"/>
                    </a:lnTo>
                    <a:lnTo>
                      <a:pt x="6" y="16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6" y="14"/>
                    </a:lnTo>
                    <a:lnTo>
                      <a:pt x="7" y="14"/>
                    </a:lnTo>
                    <a:lnTo>
                      <a:pt x="7" y="13"/>
                    </a:lnTo>
                    <a:lnTo>
                      <a:pt x="8" y="13"/>
                    </a:lnTo>
                    <a:lnTo>
                      <a:pt x="8" y="13"/>
                    </a:lnTo>
                    <a:lnTo>
                      <a:pt x="8" y="13"/>
                    </a:lnTo>
                    <a:lnTo>
                      <a:pt x="9" y="13"/>
                    </a:lnTo>
                    <a:lnTo>
                      <a:pt x="9" y="12"/>
                    </a:lnTo>
                    <a:lnTo>
                      <a:pt x="10" y="12"/>
                    </a:lnTo>
                    <a:lnTo>
                      <a:pt x="10" y="11"/>
                    </a:lnTo>
                    <a:lnTo>
                      <a:pt x="11" y="11"/>
                    </a:lnTo>
                    <a:lnTo>
                      <a:pt x="11" y="11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13" y="9"/>
                    </a:lnTo>
                    <a:lnTo>
                      <a:pt x="13" y="9"/>
                    </a:lnTo>
                    <a:lnTo>
                      <a:pt x="14" y="9"/>
                    </a:lnTo>
                    <a:lnTo>
                      <a:pt x="14" y="8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15" y="7"/>
                    </a:lnTo>
                    <a:lnTo>
                      <a:pt x="16" y="7"/>
                    </a:lnTo>
                    <a:lnTo>
                      <a:pt x="16" y="7"/>
                    </a:lnTo>
                    <a:lnTo>
                      <a:pt x="17" y="6"/>
                    </a:lnTo>
                    <a:lnTo>
                      <a:pt x="17" y="6"/>
                    </a:lnTo>
                    <a:lnTo>
                      <a:pt x="18" y="6"/>
                    </a:lnTo>
                    <a:lnTo>
                      <a:pt x="18" y="5"/>
                    </a:lnTo>
                    <a:lnTo>
                      <a:pt x="19" y="5"/>
                    </a:lnTo>
                    <a:lnTo>
                      <a:pt x="20" y="5"/>
                    </a:lnTo>
                    <a:lnTo>
                      <a:pt x="20" y="4"/>
                    </a:lnTo>
                    <a:lnTo>
                      <a:pt x="21" y="4"/>
                    </a:lnTo>
                    <a:lnTo>
                      <a:pt x="22" y="4"/>
                    </a:lnTo>
                    <a:lnTo>
                      <a:pt x="22" y="3"/>
                    </a:lnTo>
                    <a:lnTo>
                      <a:pt x="23" y="3"/>
                    </a:lnTo>
                    <a:lnTo>
                      <a:pt x="24" y="3"/>
                    </a:lnTo>
                    <a:lnTo>
                      <a:pt x="24" y="3"/>
                    </a:lnTo>
                    <a:lnTo>
                      <a:pt x="25" y="3"/>
                    </a:lnTo>
                    <a:lnTo>
                      <a:pt x="25" y="3"/>
                    </a:lnTo>
                    <a:lnTo>
                      <a:pt x="25" y="3"/>
                    </a:lnTo>
                    <a:lnTo>
                      <a:pt x="25" y="3"/>
                    </a:lnTo>
                    <a:lnTo>
                      <a:pt x="26" y="2"/>
                    </a:lnTo>
                    <a:lnTo>
                      <a:pt x="26" y="2"/>
                    </a:lnTo>
                    <a:lnTo>
                      <a:pt x="27" y="2"/>
                    </a:lnTo>
                    <a:lnTo>
                      <a:pt x="27" y="2"/>
                    </a:lnTo>
                    <a:lnTo>
                      <a:pt x="28" y="2"/>
                    </a:lnTo>
                    <a:lnTo>
                      <a:pt x="29" y="1"/>
                    </a:lnTo>
                    <a:lnTo>
                      <a:pt x="29" y="1"/>
                    </a:lnTo>
                    <a:lnTo>
                      <a:pt x="30" y="1"/>
                    </a:lnTo>
                    <a:lnTo>
                      <a:pt x="30" y="1"/>
                    </a:lnTo>
                    <a:lnTo>
                      <a:pt x="31" y="1"/>
                    </a:lnTo>
                    <a:lnTo>
                      <a:pt x="31" y="1"/>
                    </a:lnTo>
                    <a:lnTo>
                      <a:pt x="32" y="1"/>
                    </a:lnTo>
                    <a:lnTo>
                      <a:pt x="32" y="1"/>
                    </a:lnTo>
                    <a:lnTo>
                      <a:pt x="33" y="1"/>
                    </a:lnTo>
                    <a:lnTo>
                      <a:pt x="34" y="1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35" y="0"/>
                    </a:lnTo>
                    <a:lnTo>
                      <a:pt x="35" y="0"/>
                    </a:lnTo>
                    <a:lnTo>
                      <a:pt x="36" y="0"/>
                    </a:lnTo>
                    <a:lnTo>
                      <a:pt x="37" y="0"/>
                    </a:lnTo>
                    <a:lnTo>
                      <a:pt x="37" y="0"/>
                    </a:lnTo>
                    <a:lnTo>
                      <a:pt x="37" y="0"/>
                    </a:lnTo>
                    <a:close/>
                    <a:moveTo>
                      <a:pt x="44" y="42"/>
                    </a:moveTo>
                    <a:lnTo>
                      <a:pt x="43" y="42"/>
                    </a:lnTo>
                    <a:lnTo>
                      <a:pt x="43" y="42"/>
                    </a:lnTo>
                    <a:lnTo>
                      <a:pt x="43" y="42"/>
                    </a:lnTo>
                    <a:lnTo>
                      <a:pt x="42" y="42"/>
                    </a:lnTo>
                    <a:lnTo>
                      <a:pt x="42" y="42"/>
                    </a:lnTo>
                    <a:lnTo>
                      <a:pt x="42" y="42"/>
                    </a:lnTo>
                    <a:lnTo>
                      <a:pt x="42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3"/>
                    </a:lnTo>
                    <a:lnTo>
                      <a:pt x="42" y="43"/>
                    </a:lnTo>
                    <a:lnTo>
                      <a:pt x="43" y="43"/>
                    </a:lnTo>
                    <a:lnTo>
                      <a:pt x="43" y="43"/>
                    </a:lnTo>
                    <a:lnTo>
                      <a:pt x="43" y="43"/>
                    </a:lnTo>
                    <a:lnTo>
                      <a:pt x="43" y="43"/>
                    </a:lnTo>
                    <a:lnTo>
                      <a:pt x="43" y="43"/>
                    </a:lnTo>
                    <a:lnTo>
                      <a:pt x="43" y="43"/>
                    </a:lnTo>
                    <a:lnTo>
                      <a:pt x="43" y="43"/>
                    </a:lnTo>
                    <a:lnTo>
                      <a:pt x="43" y="42"/>
                    </a:lnTo>
                    <a:lnTo>
                      <a:pt x="44" y="42"/>
                    </a:lnTo>
                    <a:lnTo>
                      <a:pt x="44" y="42"/>
                    </a:lnTo>
                    <a:lnTo>
                      <a:pt x="44" y="42"/>
                    </a:lnTo>
                    <a:lnTo>
                      <a:pt x="44" y="42"/>
                    </a:lnTo>
                    <a:lnTo>
                      <a:pt x="44" y="42"/>
                    </a:lnTo>
                    <a:lnTo>
                      <a:pt x="44" y="42"/>
                    </a:lnTo>
                    <a:lnTo>
                      <a:pt x="44" y="42"/>
                    </a:lnTo>
                    <a:lnTo>
                      <a:pt x="44" y="42"/>
                    </a:lnTo>
                    <a:lnTo>
                      <a:pt x="44" y="42"/>
                    </a:lnTo>
                    <a:close/>
                    <a:moveTo>
                      <a:pt x="41" y="42"/>
                    </a:move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close/>
                    <a:moveTo>
                      <a:pt x="41" y="42"/>
                    </a:move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close/>
                    <a:moveTo>
                      <a:pt x="41" y="42"/>
                    </a:move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close/>
                    <a:moveTo>
                      <a:pt x="41" y="42"/>
                    </a:move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close/>
                    <a:moveTo>
                      <a:pt x="41" y="42"/>
                    </a:move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close/>
                    <a:moveTo>
                      <a:pt x="41" y="42"/>
                    </a:move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close/>
                    <a:moveTo>
                      <a:pt x="41" y="42"/>
                    </a:move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close/>
                    <a:moveTo>
                      <a:pt x="41" y="42"/>
                    </a:move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close/>
                    <a:moveTo>
                      <a:pt x="41" y="42"/>
                    </a:move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close/>
                    <a:moveTo>
                      <a:pt x="41" y="42"/>
                    </a:move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close/>
                    <a:moveTo>
                      <a:pt x="41" y="42"/>
                    </a:move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1" y="42"/>
                    </a:lnTo>
                    <a:close/>
                    <a:moveTo>
                      <a:pt x="25" y="31"/>
                    </a:move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close/>
                    <a:moveTo>
                      <a:pt x="25" y="31"/>
                    </a:move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close/>
                    <a:moveTo>
                      <a:pt x="25" y="31"/>
                    </a:move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close/>
                    <a:moveTo>
                      <a:pt x="25" y="31"/>
                    </a:move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close/>
                    <a:moveTo>
                      <a:pt x="25" y="31"/>
                    </a:move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close/>
                    <a:moveTo>
                      <a:pt x="25" y="31"/>
                    </a:move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close/>
                    <a:moveTo>
                      <a:pt x="25" y="31"/>
                    </a:move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close/>
                    <a:moveTo>
                      <a:pt x="25" y="31"/>
                    </a:move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close/>
                    <a:moveTo>
                      <a:pt x="25" y="31"/>
                    </a:move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close/>
                    <a:moveTo>
                      <a:pt x="25" y="31"/>
                    </a:move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close/>
                    <a:moveTo>
                      <a:pt x="25" y="31"/>
                    </a:move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close/>
                    <a:moveTo>
                      <a:pt x="25" y="31"/>
                    </a:move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close/>
                    <a:moveTo>
                      <a:pt x="25" y="31"/>
                    </a:move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close/>
                    <a:moveTo>
                      <a:pt x="25" y="31"/>
                    </a:move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1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141">
                <a:extLst>
                  <a:ext uri="{FF2B5EF4-FFF2-40B4-BE49-F238E27FC236}">
                    <a16:creationId xmlns:a16="http://schemas.microsoft.com/office/drawing/2014/main" id="{8C780778-0083-0375-AD78-4171F3C5A24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68438" y="9101139"/>
                <a:ext cx="136525" cy="134938"/>
              </a:xfrm>
              <a:custGeom>
                <a:avLst/>
                <a:gdLst>
                  <a:gd name="T0" fmla="*/ 61 w 86"/>
                  <a:gd name="T1" fmla="*/ 1 h 85"/>
                  <a:gd name="T2" fmla="*/ 66 w 86"/>
                  <a:gd name="T3" fmla="*/ 2 h 85"/>
                  <a:gd name="T4" fmla="*/ 71 w 86"/>
                  <a:gd name="T5" fmla="*/ 5 h 85"/>
                  <a:gd name="T6" fmla="*/ 75 w 86"/>
                  <a:gd name="T7" fmla="*/ 8 h 85"/>
                  <a:gd name="T8" fmla="*/ 79 w 86"/>
                  <a:gd name="T9" fmla="*/ 11 h 85"/>
                  <a:gd name="T10" fmla="*/ 83 w 86"/>
                  <a:gd name="T11" fmla="*/ 17 h 85"/>
                  <a:gd name="T12" fmla="*/ 85 w 86"/>
                  <a:gd name="T13" fmla="*/ 22 h 85"/>
                  <a:gd name="T14" fmla="*/ 85 w 86"/>
                  <a:gd name="T15" fmla="*/ 28 h 85"/>
                  <a:gd name="T16" fmla="*/ 85 w 86"/>
                  <a:gd name="T17" fmla="*/ 33 h 85"/>
                  <a:gd name="T18" fmla="*/ 85 w 86"/>
                  <a:gd name="T19" fmla="*/ 37 h 85"/>
                  <a:gd name="T20" fmla="*/ 84 w 86"/>
                  <a:gd name="T21" fmla="*/ 43 h 85"/>
                  <a:gd name="T22" fmla="*/ 82 w 86"/>
                  <a:gd name="T23" fmla="*/ 47 h 85"/>
                  <a:gd name="T24" fmla="*/ 80 w 86"/>
                  <a:gd name="T25" fmla="*/ 52 h 85"/>
                  <a:gd name="T26" fmla="*/ 77 w 86"/>
                  <a:gd name="T27" fmla="*/ 57 h 85"/>
                  <a:gd name="T28" fmla="*/ 71 w 86"/>
                  <a:gd name="T29" fmla="*/ 66 h 85"/>
                  <a:gd name="T30" fmla="*/ 64 w 86"/>
                  <a:gd name="T31" fmla="*/ 73 h 85"/>
                  <a:gd name="T32" fmla="*/ 59 w 86"/>
                  <a:gd name="T33" fmla="*/ 76 h 85"/>
                  <a:gd name="T34" fmla="*/ 56 w 86"/>
                  <a:gd name="T35" fmla="*/ 78 h 85"/>
                  <a:gd name="T36" fmla="*/ 51 w 86"/>
                  <a:gd name="T37" fmla="*/ 81 h 85"/>
                  <a:gd name="T38" fmla="*/ 46 w 86"/>
                  <a:gd name="T39" fmla="*/ 83 h 85"/>
                  <a:gd name="T40" fmla="*/ 40 w 86"/>
                  <a:gd name="T41" fmla="*/ 85 h 85"/>
                  <a:gd name="T42" fmla="*/ 35 w 86"/>
                  <a:gd name="T43" fmla="*/ 85 h 85"/>
                  <a:gd name="T44" fmla="*/ 29 w 86"/>
                  <a:gd name="T45" fmla="*/ 85 h 85"/>
                  <a:gd name="T46" fmla="*/ 23 w 86"/>
                  <a:gd name="T47" fmla="*/ 83 h 85"/>
                  <a:gd name="T48" fmla="*/ 18 w 86"/>
                  <a:gd name="T49" fmla="*/ 80 h 85"/>
                  <a:gd name="T50" fmla="*/ 12 w 86"/>
                  <a:gd name="T51" fmla="*/ 76 h 85"/>
                  <a:gd name="T52" fmla="*/ 8 w 86"/>
                  <a:gd name="T53" fmla="*/ 70 h 85"/>
                  <a:gd name="T54" fmla="*/ 4 w 86"/>
                  <a:gd name="T55" fmla="*/ 64 h 85"/>
                  <a:gd name="T56" fmla="*/ 1 w 86"/>
                  <a:gd name="T57" fmla="*/ 57 h 85"/>
                  <a:gd name="T58" fmla="*/ 0 w 86"/>
                  <a:gd name="T59" fmla="*/ 51 h 85"/>
                  <a:gd name="T60" fmla="*/ 1 w 86"/>
                  <a:gd name="T61" fmla="*/ 44 h 85"/>
                  <a:gd name="T62" fmla="*/ 3 w 86"/>
                  <a:gd name="T63" fmla="*/ 37 h 85"/>
                  <a:gd name="T64" fmla="*/ 6 w 86"/>
                  <a:gd name="T65" fmla="*/ 33 h 85"/>
                  <a:gd name="T66" fmla="*/ 9 w 86"/>
                  <a:gd name="T67" fmla="*/ 28 h 85"/>
                  <a:gd name="T68" fmla="*/ 13 w 86"/>
                  <a:gd name="T69" fmla="*/ 25 h 85"/>
                  <a:gd name="T70" fmla="*/ 18 w 86"/>
                  <a:gd name="T71" fmla="*/ 21 h 85"/>
                  <a:gd name="T72" fmla="*/ 22 w 86"/>
                  <a:gd name="T73" fmla="*/ 18 h 85"/>
                  <a:gd name="T74" fmla="*/ 28 w 86"/>
                  <a:gd name="T75" fmla="*/ 13 h 85"/>
                  <a:gd name="T76" fmla="*/ 34 w 86"/>
                  <a:gd name="T77" fmla="*/ 8 h 85"/>
                  <a:gd name="T78" fmla="*/ 41 w 86"/>
                  <a:gd name="T79" fmla="*/ 4 h 85"/>
                  <a:gd name="T80" fmla="*/ 47 w 86"/>
                  <a:gd name="T81" fmla="*/ 2 h 85"/>
                  <a:gd name="T82" fmla="*/ 51 w 86"/>
                  <a:gd name="T83" fmla="*/ 1 h 85"/>
                  <a:gd name="T84" fmla="*/ 55 w 86"/>
                  <a:gd name="T85" fmla="*/ 0 h 85"/>
                  <a:gd name="T86" fmla="*/ 48 w 86"/>
                  <a:gd name="T87" fmla="*/ 43 h 85"/>
                  <a:gd name="T88" fmla="*/ 48 w 86"/>
                  <a:gd name="T89" fmla="*/ 43 h 85"/>
                  <a:gd name="T90" fmla="*/ 48 w 86"/>
                  <a:gd name="T91" fmla="*/ 43 h 85"/>
                  <a:gd name="T92" fmla="*/ 48 w 86"/>
                  <a:gd name="T93" fmla="*/ 43 h 85"/>
                  <a:gd name="T94" fmla="*/ 48 w 86"/>
                  <a:gd name="T95" fmla="*/ 43 h 85"/>
                  <a:gd name="T96" fmla="*/ 48 w 86"/>
                  <a:gd name="T97" fmla="*/ 43 h 85"/>
                  <a:gd name="T98" fmla="*/ 48 w 86"/>
                  <a:gd name="T99" fmla="*/ 43 h 85"/>
                  <a:gd name="T100" fmla="*/ 48 w 86"/>
                  <a:gd name="T101" fmla="*/ 43 h 85"/>
                  <a:gd name="T102" fmla="*/ 48 w 86"/>
                  <a:gd name="T103" fmla="*/ 42 h 85"/>
                  <a:gd name="T104" fmla="*/ 48 w 86"/>
                  <a:gd name="T105" fmla="*/ 43 h 85"/>
                  <a:gd name="T106" fmla="*/ 48 w 86"/>
                  <a:gd name="T107" fmla="*/ 42 h 85"/>
                  <a:gd name="T108" fmla="*/ 48 w 86"/>
                  <a:gd name="T109" fmla="*/ 43 h 85"/>
                  <a:gd name="T110" fmla="*/ 48 w 86"/>
                  <a:gd name="T111" fmla="*/ 42 h 85"/>
                  <a:gd name="T112" fmla="*/ 48 w 86"/>
                  <a:gd name="T113" fmla="*/ 42 h 85"/>
                  <a:gd name="T114" fmla="*/ 48 w 86"/>
                  <a:gd name="T115" fmla="*/ 42 h 85"/>
                  <a:gd name="T116" fmla="*/ 48 w 86"/>
                  <a:gd name="T117" fmla="*/ 42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86" h="85">
                    <a:moveTo>
                      <a:pt x="56" y="0"/>
                    </a:moveTo>
                    <a:lnTo>
                      <a:pt x="56" y="0"/>
                    </a:lnTo>
                    <a:lnTo>
                      <a:pt x="57" y="0"/>
                    </a:lnTo>
                    <a:lnTo>
                      <a:pt x="57" y="0"/>
                    </a:lnTo>
                    <a:lnTo>
                      <a:pt x="58" y="0"/>
                    </a:lnTo>
                    <a:lnTo>
                      <a:pt x="58" y="0"/>
                    </a:lnTo>
                    <a:lnTo>
                      <a:pt x="59" y="0"/>
                    </a:lnTo>
                    <a:lnTo>
                      <a:pt x="59" y="1"/>
                    </a:lnTo>
                    <a:lnTo>
                      <a:pt x="60" y="1"/>
                    </a:lnTo>
                    <a:lnTo>
                      <a:pt x="60" y="1"/>
                    </a:lnTo>
                    <a:lnTo>
                      <a:pt x="61" y="1"/>
                    </a:lnTo>
                    <a:lnTo>
                      <a:pt x="61" y="1"/>
                    </a:lnTo>
                    <a:lnTo>
                      <a:pt x="62" y="1"/>
                    </a:lnTo>
                    <a:lnTo>
                      <a:pt x="62" y="1"/>
                    </a:lnTo>
                    <a:lnTo>
                      <a:pt x="63" y="1"/>
                    </a:lnTo>
                    <a:lnTo>
                      <a:pt x="63" y="1"/>
                    </a:lnTo>
                    <a:lnTo>
                      <a:pt x="64" y="1"/>
                    </a:lnTo>
                    <a:lnTo>
                      <a:pt x="65" y="2"/>
                    </a:lnTo>
                    <a:lnTo>
                      <a:pt x="65" y="2"/>
                    </a:lnTo>
                    <a:lnTo>
                      <a:pt x="66" y="2"/>
                    </a:lnTo>
                    <a:lnTo>
                      <a:pt x="66" y="2"/>
                    </a:lnTo>
                    <a:lnTo>
                      <a:pt x="66" y="2"/>
                    </a:lnTo>
                    <a:lnTo>
                      <a:pt x="66" y="2"/>
                    </a:lnTo>
                    <a:lnTo>
                      <a:pt x="66" y="3"/>
                    </a:lnTo>
                    <a:lnTo>
                      <a:pt x="67" y="3"/>
                    </a:lnTo>
                    <a:lnTo>
                      <a:pt x="67" y="3"/>
                    </a:lnTo>
                    <a:lnTo>
                      <a:pt x="68" y="3"/>
                    </a:lnTo>
                    <a:lnTo>
                      <a:pt x="68" y="3"/>
                    </a:lnTo>
                    <a:lnTo>
                      <a:pt x="69" y="4"/>
                    </a:lnTo>
                    <a:lnTo>
                      <a:pt x="69" y="4"/>
                    </a:lnTo>
                    <a:lnTo>
                      <a:pt x="70" y="4"/>
                    </a:lnTo>
                    <a:lnTo>
                      <a:pt x="70" y="4"/>
                    </a:lnTo>
                    <a:lnTo>
                      <a:pt x="71" y="5"/>
                    </a:lnTo>
                    <a:lnTo>
                      <a:pt x="71" y="5"/>
                    </a:lnTo>
                    <a:lnTo>
                      <a:pt x="72" y="5"/>
                    </a:lnTo>
                    <a:lnTo>
                      <a:pt x="72" y="5"/>
                    </a:lnTo>
                    <a:lnTo>
                      <a:pt x="73" y="6"/>
                    </a:lnTo>
                    <a:lnTo>
                      <a:pt x="73" y="6"/>
                    </a:lnTo>
                    <a:lnTo>
                      <a:pt x="73" y="6"/>
                    </a:lnTo>
                    <a:lnTo>
                      <a:pt x="74" y="6"/>
                    </a:lnTo>
                    <a:lnTo>
                      <a:pt x="74" y="7"/>
                    </a:lnTo>
                    <a:lnTo>
                      <a:pt x="74" y="7"/>
                    </a:lnTo>
                    <a:lnTo>
                      <a:pt x="75" y="7"/>
                    </a:lnTo>
                    <a:lnTo>
                      <a:pt x="75" y="8"/>
                    </a:lnTo>
                    <a:lnTo>
                      <a:pt x="76" y="8"/>
                    </a:lnTo>
                    <a:lnTo>
                      <a:pt x="76" y="8"/>
                    </a:lnTo>
                    <a:lnTo>
                      <a:pt x="76" y="8"/>
                    </a:lnTo>
                    <a:lnTo>
                      <a:pt x="76" y="8"/>
                    </a:lnTo>
                    <a:lnTo>
                      <a:pt x="76" y="8"/>
                    </a:lnTo>
                    <a:lnTo>
                      <a:pt x="77" y="9"/>
                    </a:lnTo>
                    <a:lnTo>
                      <a:pt x="77" y="9"/>
                    </a:lnTo>
                    <a:lnTo>
                      <a:pt x="78" y="10"/>
                    </a:lnTo>
                    <a:lnTo>
                      <a:pt x="78" y="10"/>
                    </a:lnTo>
                    <a:lnTo>
                      <a:pt x="79" y="11"/>
                    </a:lnTo>
                    <a:lnTo>
                      <a:pt x="79" y="11"/>
                    </a:lnTo>
                    <a:lnTo>
                      <a:pt x="79" y="12"/>
                    </a:lnTo>
                    <a:lnTo>
                      <a:pt x="80" y="12"/>
                    </a:lnTo>
                    <a:lnTo>
                      <a:pt x="80" y="13"/>
                    </a:lnTo>
                    <a:lnTo>
                      <a:pt x="81" y="13"/>
                    </a:lnTo>
                    <a:lnTo>
                      <a:pt x="81" y="14"/>
                    </a:lnTo>
                    <a:lnTo>
                      <a:pt x="81" y="14"/>
                    </a:lnTo>
                    <a:lnTo>
                      <a:pt x="82" y="15"/>
                    </a:lnTo>
                    <a:lnTo>
                      <a:pt x="82" y="15"/>
                    </a:lnTo>
                    <a:lnTo>
                      <a:pt x="82" y="16"/>
                    </a:lnTo>
                    <a:lnTo>
                      <a:pt x="83" y="16"/>
                    </a:lnTo>
                    <a:lnTo>
                      <a:pt x="83" y="17"/>
                    </a:lnTo>
                    <a:lnTo>
                      <a:pt x="83" y="17"/>
                    </a:lnTo>
                    <a:lnTo>
                      <a:pt x="83" y="18"/>
                    </a:lnTo>
                    <a:lnTo>
                      <a:pt x="83" y="18"/>
                    </a:lnTo>
                    <a:lnTo>
                      <a:pt x="84" y="18"/>
                    </a:lnTo>
                    <a:lnTo>
                      <a:pt x="84" y="18"/>
                    </a:lnTo>
                    <a:lnTo>
                      <a:pt x="84" y="19"/>
                    </a:lnTo>
                    <a:lnTo>
                      <a:pt x="84" y="19"/>
                    </a:lnTo>
                    <a:lnTo>
                      <a:pt x="85" y="20"/>
                    </a:lnTo>
                    <a:lnTo>
                      <a:pt x="85" y="20"/>
                    </a:lnTo>
                    <a:lnTo>
                      <a:pt x="85" y="21"/>
                    </a:lnTo>
                    <a:lnTo>
                      <a:pt x="85" y="22"/>
                    </a:lnTo>
                    <a:lnTo>
                      <a:pt x="85" y="22"/>
                    </a:lnTo>
                    <a:lnTo>
                      <a:pt x="85" y="23"/>
                    </a:lnTo>
                    <a:lnTo>
                      <a:pt x="85" y="23"/>
                    </a:lnTo>
                    <a:lnTo>
                      <a:pt x="85" y="24"/>
                    </a:lnTo>
                    <a:lnTo>
                      <a:pt x="85" y="25"/>
                    </a:lnTo>
                    <a:lnTo>
                      <a:pt x="85" y="25"/>
                    </a:lnTo>
                    <a:lnTo>
                      <a:pt x="85" y="26"/>
                    </a:lnTo>
                    <a:lnTo>
                      <a:pt x="85" y="26"/>
                    </a:lnTo>
                    <a:lnTo>
                      <a:pt x="85" y="27"/>
                    </a:lnTo>
                    <a:lnTo>
                      <a:pt x="85" y="27"/>
                    </a:lnTo>
                    <a:lnTo>
                      <a:pt x="85" y="28"/>
                    </a:lnTo>
                    <a:lnTo>
                      <a:pt x="85" y="28"/>
                    </a:lnTo>
                    <a:lnTo>
                      <a:pt x="85" y="28"/>
                    </a:lnTo>
                    <a:lnTo>
                      <a:pt x="86" y="29"/>
                    </a:lnTo>
                    <a:lnTo>
                      <a:pt x="86" y="29"/>
                    </a:lnTo>
                    <a:lnTo>
                      <a:pt x="86" y="30"/>
                    </a:lnTo>
                    <a:lnTo>
                      <a:pt x="86" y="30"/>
                    </a:lnTo>
                    <a:lnTo>
                      <a:pt x="86" y="31"/>
                    </a:lnTo>
                    <a:lnTo>
                      <a:pt x="86" y="31"/>
                    </a:lnTo>
                    <a:lnTo>
                      <a:pt x="86" y="32"/>
                    </a:lnTo>
                    <a:lnTo>
                      <a:pt x="86" y="33"/>
                    </a:lnTo>
                    <a:lnTo>
                      <a:pt x="85" y="33"/>
                    </a:lnTo>
                    <a:lnTo>
                      <a:pt x="85" y="34"/>
                    </a:lnTo>
                    <a:lnTo>
                      <a:pt x="85" y="34"/>
                    </a:lnTo>
                    <a:lnTo>
                      <a:pt x="85" y="34"/>
                    </a:lnTo>
                    <a:lnTo>
                      <a:pt x="85" y="35"/>
                    </a:lnTo>
                    <a:lnTo>
                      <a:pt x="85" y="35"/>
                    </a:lnTo>
                    <a:lnTo>
                      <a:pt x="85" y="36"/>
                    </a:lnTo>
                    <a:lnTo>
                      <a:pt x="85" y="36"/>
                    </a:lnTo>
                    <a:lnTo>
                      <a:pt x="85" y="37"/>
                    </a:lnTo>
                    <a:lnTo>
                      <a:pt x="85" y="37"/>
                    </a:lnTo>
                    <a:lnTo>
                      <a:pt x="85" y="37"/>
                    </a:lnTo>
                    <a:lnTo>
                      <a:pt x="85" y="37"/>
                    </a:lnTo>
                    <a:lnTo>
                      <a:pt x="85" y="38"/>
                    </a:lnTo>
                    <a:lnTo>
                      <a:pt x="85" y="38"/>
                    </a:lnTo>
                    <a:lnTo>
                      <a:pt x="85" y="39"/>
                    </a:lnTo>
                    <a:lnTo>
                      <a:pt x="85" y="40"/>
                    </a:lnTo>
                    <a:lnTo>
                      <a:pt x="85" y="40"/>
                    </a:lnTo>
                    <a:lnTo>
                      <a:pt x="85" y="41"/>
                    </a:lnTo>
                    <a:lnTo>
                      <a:pt x="85" y="41"/>
                    </a:lnTo>
                    <a:lnTo>
                      <a:pt x="85" y="42"/>
                    </a:lnTo>
                    <a:lnTo>
                      <a:pt x="85" y="42"/>
                    </a:lnTo>
                    <a:lnTo>
                      <a:pt x="85" y="43"/>
                    </a:lnTo>
                    <a:lnTo>
                      <a:pt x="84" y="43"/>
                    </a:lnTo>
                    <a:lnTo>
                      <a:pt x="84" y="44"/>
                    </a:lnTo>
                    <a:lnTo>
                      <a:pt x="84" y="44"/>
                    </a:lnTo>
                    <a:lnTo>
                      <a:pt x="84" y="45"/>
                    </a:lnTo>
                    <a:lnTo>
                      <a:pt x="84" y="45"/>
                    </a:lnTo>
                    <a:lnTo>
                      <a:pt x="84" y="46"/>
                    </a:lnTo>
                    <a:lnTo>
                      <a:pt x="83" y="46"/>
                    </a:lnTo>
                    <a:lnTo>
                      <a:pt x="83" y="47"/>
                    </a:lnTo>
                    <a:lnTo>
                      <a:pt x="83" y="47"/>
                    </a:lnTo>
                    <a:lnTo>
                      <a:pt x="83" y="47"/>
                    </a:lnTo>
                    <a:lnTo>
                      <a:pt x="83" y="47"/>
                    </a:lnTo>
                    <a:lnTo>
                      <a:pt x="82" y="47"/>
                    </a:lnTo>
                    <a:lnTo>
                      <a:pt x="82" y="48"/>
                    </a:lnTo>
                    <a:lnTo>
                      <a:pt x="82" y="48"/>
                    </a:lnTo>
                    <a:lnTo>
                      <a:pt x="82" y="49"/>
                    </a:lnTo>
                    <a:lnTo>
                      <a:pt x="81" y="49"/>
                    </a:lnTo>
                    <a:lnTo>
                      <a:pt x="81" y="50"/>
                    </a:lnTo>
                    <a:lnTo>
                      <a:pt x="81" y="50"/>
                    </a:lnTo>
                    <a:lnTo>
                      <a:pt x="81" y="51"/>
                    </a:lnTo>
                    <a:lnTo>
                      <a:pt x="81" y="51"/>
                    </a:lnTo>
                    <a:lnTo>
                      <a:pt x="81" y="51"/>
                    </a:lnTo>
                    <a:lnTo>
                      <a:pt x="80" y="52"/>
                    </a:lnTo>
                    <a:lnTo>
                      <a:pt x="80" y="52"/>
                    </a:lnTo>
                    <a:lnTo>
                      <a:pt x="80" y="53"/>
                    </a:lnTo>
                    <a:lnTo>
                      <a:pt x="80" y="53"/>
                    </a:lnTo>
                    <a:lnTo>
                      <a:pt x="79" y="54"/>
                    </a:lnTo>
                    <a:lnTo>
                      <a:pt x="79" y="54"/>
                    </a:lnTo>
                    <a:lnTo>
                      <a:pt x="79" y="55"/>
                    </a:lnTo>
                    <a:lnTo>
                      <a:pt x="79" y="55"/>
                    </a:lnTo>
                    <a:lnTo>
                      <a:pt x="78" y="55"/>
                    </a:lnTo>
                    <a:lnTo>
                      <a:pt x="78" y="56"/>
                    </a:lnTo>
                    <a:lnTo>
                      <a:pt x="78" y="56"/>
                    </a:lnTo>
                    <a:lnTo>
                      <a:pt x="77" y="57"/>
                    </a:lnTo>
                    <a:lnTo>
                      <a:pt x="77" y="57"/>
                    </a:lnTo>
                    <a:lnTo>
                      <a:pt x="76" y="58"/>
                    </a:lnTo>
                    <a:lnTo>
                      <a:pt x="76" y="58"/>
                    </a:lnTo>
                    <a:lnTo>
                      <a:pt x="76" y="59"/>
                    </a:lnTo>
                    <a:lnTo>
                      <a:pt x="76" y="60"/>
                    </a:lnTo>
                    <a:lnTo>
                      <a:pt x="75" y="61"/>
                    </a:lnTo>
                    <a:lnTo>
                      <a:pt x="74" y="62"/>
                    </a:lnTo>
                    <a:lnTo>
                      <a:pt x="74" y="63"/>
                    </a:lnTo>
                    <a:lnTo>
                      <a:pt x="73" y="64"/>
                    </a:lnTo>
                    <a:lnTo>
                      <a:pt x="72" y="64"/>
                    </a:lnTo>
                    <a:lnTo>
                      <a:pt x="72" y="65"/>
                    </a:lnTo>
                    <a:lnTo>
                      <a:pt x="71" y="66"/>
                    </a:lnTo>
                    <a:lnTo>
                      <a:pt x="70" y="66"/>
                    </a:lnTo>
                    <a:lnTo>
                      <a:pt x="69" y="67"/>
                    </a:lnTo>
                    <a:lnTo>
                      <a:pt x="69" y="67"/>
                    </a:lnTo>
                    <a:lnTo>
                      <a:pt x="68" y="68"/>
                    </a:lnTo>
                    <a:lnTo>
                      <a:pt x="67" y="69"/>
                    </a:lnTo>
                    <a:lnTo>
                      <a:pt x="67" y="70"/>
                    </a:lnTo>
                    <a:lnTo>
                      <a:pt x="66" y="70"/>
                    </a:lnTo>
                    <a:lnTo>
                      <a:pt x="66" y="71"/>
                    </a:lnTo>
                    <a:lnTo>
                      <a:pt x="65" y="72"/>
                    </a:lnTo>
                    <a:lnTo>
                      <a:pt x="64" y="72"/>
                    </a:lnTo>
                    <a:lnTo>
                      <a:pt x="64" y="73"/>
                    </a:lnTo>
                    <a:lnTo>
                      <a:pt x="64" y="73"/>
                    </a:lnTo>
                    <a:lnTo>
                      <a:pt x="63" y="73"/>
                    </a:lnTo>
                    <a:lnTo>
                      <a:pt x="63" y="74"/>
                    </a:lnTo>
                    <a:lnTo>
                      <a:pt x="62" y="74"/>
                    </a:lnTo>
                    <a:lnTo>
                      <a:pt x="62" y="74"/>
                    </a:lnTo>
                    <a:lnTo>
                      <a:pt x="62" y="75"/>
                    </a:lnTo>
                    <a:lnTo>
                      <a:pt x="61" y="75"/>
                    </a:lnTo>
                    <a:lnTo>
                      <a:pt x="61" y="75"/>
                    </a:lnTo>
                    <a:lnTo>
                      <a:pt x="60" y="76"/>
                    </a:lnTo>
                    <a:lnTo>
                      <a:pt x="60" y="76"/>
                    </a:lnTo>
                    <a:lnTo>
                      <a:pt x="59" y="76"/>
                    </a:lnTo>
                    <a:lnTo>
                      <a:pt x="59" y="76"/>
                    </a:lnTo>
                    <a:lnTo>
                      <a:pt x="59" y="76"/>
                    </a:lnTo>
                    <a:lnTo>
                      <a:pt x="58" y="76"/>
                    </a:lnTo>
                    <a:lnTo>
                      <a:pt x="58" y="77"/>
                    </a:lnTo>
                    <a:lnTo>
                      <a:pt x="57" y="77"/>
                    </a:lnTo>
                    <a:lnTo>
                      <a:pt x="57" y="77"/>
                    </a:lnTo>
                    <a:lnTo>
                      <a:pt x="56" y="78"/>
                    </a:lnTo>
                    <a:lnTo>
                      <a:pt x="56" y="78"/>
                    </a:lnTo>
                    <a:lnTo>
                      <a:pt x="56" y="78"/>
                    </a:lnTo>
                    <a:lnTo>
                      <a:pt x="56" y="78"/>
                    </a:lnTo>
                    <a:lnTo>
                      <a:pt x="56" y="78"/>
                    </a:lnTo>
                    <a:lnTo>
                      <a:pt x="55" y="79"/>
                    </a:lnTo>
                    <a:lnTo>
                      <a:pt x="55" y="79"/>
                    </a:lnTo>
                    <a:lnTo>
                      <a:pt x="55" y="79"/>
                    </a:lnTo>
                    <a:lnTo>
                      <a:pt x="54" y="79"/>
                    </a:lnTo>
                    <a:lnTo>
                      <a:pt x="54" y="80"/>
                    </a:lnTo>
                    <a:lnTo>
                      <a:pt x="53" y="80"/>
                    </a:lnTo>
                    <a:lnTo>
                      <a:pt x="53" y="80"/>
                    </a:lnTo>
                    <a:lnTo>
                      <a:pt x="52" y="80"/>
                    </a:lnTo>
                    <a:lnTo>
                      <a:pt x="52" y="81"/>
                    </a:lnTo>
                    <a:lnTo>
                      <a:pt x="51" y="81"/>
                    </a:lnTo>
                    <a:lnTo>
                      <a:pt x="51" y="81"/>
                    </a:lnTo>
                    <a:lnTo>
                      <a:pt x="50" y="81"/>
                    </a:lnTo>
                    <a:lnTo>
                      <a:pt x="50" y="82"/>
                    </a:lnTo>
                    <a:lnTo>
                      <a:pt x="49" y="82"/>
                    </a:lnTo>
                    <a:lnTo>
                      <a:pt x="49" y="82"/>
                    </a:lnTo>
                    <a:lnTo>
                      <a:pt x="48" y="82"/>
                    </a:lnTo>
                    <a:lnTo>
                      <a:pt x="48" y="82"/>
                    </a:lnTo>
                    <a:lnTo>
                      <a:pt x="47" y="83"/>
                    </a:lnTo>
                    <a:lnTo>
                      <a:pt x="47" y="83"/>
                    </a:lnTo>
                    <a:lnTo>
                      <a:pt x="47" y="83"/>
                    </a:lnTo>
                    <a:lnTo>
                      <a:pt x="47" y="83"/>
                    </a:lnTo>
                    <a:lnTo>
                      <a:pt x="46" y="83"/>
                    </a:lnTo>
                    <a:lnTo>
                      <a:pt x="46" y="84"/>
                    </a:lnTo>
                    <a:lnTo>
                      <a:pt x="45" y="84"/>
                    </a:lnTo>
                    <a:lnTo>
                      <a:pt x="45" y="84"/>
                    </a:lnTo>
                    <a:lnTo>
                      <a:pt x="44" y="84"/>
                    </a:lnTo>
                    <a:lnTo>
                      <a:pt x="43" y="84"/>
                    </a:lnTo>
                    <a:lnTo>
                      <a:pt x="43" y="84"/>
                    </a:lnTo>
                    <a:lnTo>
                      <a:pt x="42" y="84"/>
                    </a:lnTo>
                    <a:lnTo>
                      <a:pt x="42" y="85"/>
                    </a:lnTo>
                    <a:lnTo>
                      <a:pt x="41" y="85"/>
                    </a:lnTo>
                    <a:lnTo>
                      <a:pt x="41" y="85"/>
                    </a:lnTo>
                    <a:lnTo>
                      <a:pt x="40" y="85"/>
                    </a:lnTo>
                    <a:lnTo>
                      <a:pt x="40" y="85"/>
                    </a:lnTo>
                    <a:lnTo>
                      <a:pt x="39" y="85"/>
                    </a:lnTo>
                    <a:lnTo>
                      <a:pt x="38" y="85"/>
                    </a:lnTo>
                    <a:lnTo>
                      <a:pt x="38" y="85"/>
                    </a:lnTo>
                    <a:lnTo>
                      <a:pt x="37" y="85"/>
                    </a:lnTo>
                    <a:lnTo>
                      <a:pt x="37" y="85"/>
                    </a:lnTo>
                    <a:lnTo>
                      <a:pt x="37" y="85"/>
                    </a:lnTo>
                    <a:lnTo>
                      <a:pt x="37" y="85"/>
                    </a:lnTo>
                    <a:lnTo>
                      <a:pt x="36" y="85"/>
                    </a:lnTo>
                    <a:lnTo>
                      <a:pt x="35" y="85"/>
                    </a:lnTo>
                    <a:lnTo>
                      <a:pt x="35" y="85"/>
                    </a:lnTo>
                    <a:lnTo>
                      <a:pt x="34" y="85"/>
                    </a:lnTo>
                    <a:lnTo>
                      <a:pt x="34" y="85"/>
                    </a:lnTo>
                    <a:lnTo>
                      <a:pt x="34" y="85"/>
                    </a:lnTo>
                    <a:lnTo>
                      <a:pt x="33" y="85"/>
                    </a:lnTo>
                    <a:lnTo>
                      <a:pt x="32" y="85"/>
                    </a:lnTo>
                    <a:lnTo>
                      <a:pt x="32" y="85"/>
                    </a:lnTo>
                    <a:lnTo>
                      <a:pt x="31" y="85"/>
                    </a:lnTo>
                    <a:lnTo>
                      <a:pt x="31" y="85"/>
                    </a:lnTo>
                    <a:lnTo>
                      <a:pt x="30" y="85"/>
                    </a:lnTo>
                    <a:lnTo>
                      <a:pt x="29" y="85"/>
                    </a:lnTo>
                    <a:lnTo>
                      <a:pt x="29" y="85"/>
                    </a:lnTo>
                    <a:lnTo>
                      <a:pt x="28" y="85"/>
                    </a:lnTo>
                    <a:lnTo>
                      <a:pt x="28" y="85"/>
                    </a:lnTo>
                    <a:lnTo>
                      <a:pt x="28" y="85"/>
                    </a:lnTo>
                    <a:lnTo>
                      <a:pt x="27" y="85"/>
                    </a:lnTo>
                    <a:lnTo>
                      <a:pt x="27" y="84"/>
                    </a:lnTo>
                    <a:lnTo>
                      <a:pt x="26" y="84"/>
                    </a:lnTo>
                    <a:lnTo>
                      <a:pt x="25" y="84"/>
                    </a:lnTo>
                    <a:lnTo>
                      <a:pt x="25" y="84"/>
                    </a:lnTo>
                    <a:lnTo>
                      <a:pt x="24" y="84"/>
                    </a:lnTo>
                    <a:lnTo>
                      <a:pt x="24" y="84"/>
                    </a:lnTo>
                    <a:lnTo>
                      <a:pt x="23" y="83"/>
                    </a:lnTo>
                    <a:lnTo>
                      <a:pt x="22" y="83"/>
                    </a:lnTo>
                    <a:lnTo>
                      <a:pt x="22" y="83"/>
                    </a:lnTo>
                    <a:lnTo>
                      <a:pt x="21" y="83"/>
                    </a:lnTo>
                    <a:lnTo>
                      <a:pt x="21" y="82"/>
                    </a:lnTo>
                    <a:lnTo>
                      <a:pt x="20" y="82"/>
                    </a:lnTo>
                    <a:lnTo>
                      <a:pt x="19" y="82"/>
                    </a:lnTo>
                    <a:lnTo>
                      <a:pt x="19" y="81"/>
                    </a:lnTo>
                    <a:lnTo>
                      <a:pt x="18" y="81"/>
                    </a:lnTo>
                    <a:lnTo>
                      <a:pt x="18" y="81"/>
                    </a:lnTo>
                    <a:lnTo>
                      <a:pt x="18" y="80"/>
                    </a:lnTo>
                    <a:lnTo>
                      <a:pt x="18" y="80"/>
                    </a:lnTo>
                    <a:lnTo>
                      <a:pt x="17" y="80"/>
                    </a:lnTo>
                    <a:lnTo>
                      <a:pt x="17" y="79"/>
                    </a:lnTo>
                    <a:lnTo>
                      <a:pt x="16" y="79"/>
                    </a:lnTo>
                    <a:lnTo>
                      <a:pt x="15" y="78"/>
                    </a:lnTo>
                    <a:lnTo>
                      <a:pt x="15" y="78"/>
                    </a:lnTo>
                    <a:lnTo>
                      <a:pt x="14" y="78"/>
                    </a:lnTo>
                    <a:lnTo>
                      <a:pt x="14" y="77"/>
                    </a:lnTo>
                    <a:lnTo>
                      <a:pt x="13" y="77"/>
                    </a:lnTo>
                    <a:lnTo>
                      <a:pt x="13" y="76"/>
                    </a:lnTo>
                    <a:lnTo>
                      <a:pt x="12" y="76"/>
                    </a:lnTo>
                    <a:lnTo>
                      <a:pt x="12" y="76"/>
                    </a:lnTo>
                    <a:lnTo>
                      <a:pt x="12" y="76"/>
                    </a:lnTo>
                    <a:lnTo>
                      <a:pt x="11" y="75"/>
                    </a:lnTo>
                    <a:lnTo>
                      <a:pt x="10" y="75"/>
                    </a:lnTo>
                    <a:lnTo>
                      <a:pt x="10" y="74"/>
                    </a:lnTo>
                    <a:lnTo>
                      <a:pt x="10" y="74"/>
                    </a:lnTo>
                    <a:lnTo>
                      <a:pt x="9" y="73"/>
                    </a:lnTo>
                    <a:lnTo>
                      <a:pt x="9" y="73"/>
                    </a:lnTo>
                    <a:lnTo>
                      <a:pt x="9" y="72"/>
                    </a:lnTo>
                    <a:lnTo>
                      <a:pt x="9" y="72"/>
                    </a:lnTo>
                    <a:lnTo>
                      <a:pt x="9" y="71"/>
                    </a:lnTo>
                    <a:lnTo>
                      <a:pt x="8" y="70"/>
                    </a:lnTo>
                    <a:lnTo>
                      <a:pt x="8" y="70"/>
                    </a:lnTo>
                    <a:lnTo>
                      <a:pt x="7" y="69"/>
                    </a:lnTo>
                    <a:lnTo>
                      <a:pt x="7" y="69"/>
                    </a:lnTo>
                    <a:lnTo>
                      <a:pt x="6" y="68"/>
                    </a:lnTo>
                    <a:lnTo>
                      <a:pt x="6" y="67"/>
                    </a:lnTo>
                    <a:lnTo>
                      <a:pt x="6" y="67"/>
                    </a:lnTo>
                    <a:lnTo>
                      <a:pt x="5" y="66"/>
                    </a:lnTo>
                    <a:lnTo>
                      <a:pt x="5" y="66"/>
                    </a:lnTo>
                    <a:lnTo>
                      <a:pt x="5" y="66"/>
                    </a:lnTo>
                    <a:lnTo>
                      <a:pt x="4" y="65"/>
                    </a:lnTo>
                    <a:lnTo>
                      <a:pt x="4" y="64"/>
                    </a:lnTo>
                    <a:lnTo>
                      <a:pt x="4" y="64"/>
                    </a:lnTo>
                    <a:lnTo>
                      <a:pt x="3" y="63"/>
                    </a:lnTo>
                    <a:lnTo>
                      <a:pt x="3" y="62"/>
                    </a:lnTo>
                    <a:lnTo>
                      <a:pt x="3" y="62"/>
                    </a:lnTo>
                    <a:lnTo>
                      <a:pt x="3" y="61"/>
                    </a:lnTo>
                    <a:lnTo>
                      <a:pt x="2" y="60"/>
                    </a:lnTo>
                    <a:lnTo>
                      <a:pt x="2" y="60"/>
                    </a:lnTo>
                    <a:lnTo>
                      <a:pt x="2" y="59"/>
                    </a:lnTo>
                    <a:lnTo>
                      <a:pt x="2" y="58"/>
                    </a:lnTo>
                    <a:lnTo>
                      <a:pt x="1" y="58"/>
                    </a:lnTo>
                    <a:lnTo>
                      <a:pt x="1" y="57"/>
                    </a:lnTo>
                    <a:lnTo>
                      <a:pt x="1" y="57"/>
                    </a:lnTo>
                    <a:lnTo>
                      <a:pt x="1" y="56"/>
                    </a:lnTo>
                    <a:lnTo>
                      <a:pt x="1" y="56"/>
                    </a:lnTo>
                    <a:lnTo>
                      <a:pt x="1" y="56"/>
                    </a:lnTo>
                    <a:lnTo>
                      <a:pt x="1" y="55"/>
                    </a:lnTo>
                    <a:lnTo>
                      <a:pt x="1" y="54"/>
                    </a:lnTo>
                    <a:lnTo>
                      <a:pt x="1" y="54"/>
                    </a:lnTo>
                    <a:lnTo>
                      <a:pt x="1" y="53"/>
                    </a:lnTo>
                    <a:lnTo>
                      <a:pt x="0" y="52"/>
                    </a:lnTo>
                    <a:lnTo>
                      <a:pt x="0" y="52"/>
                    </a:lnTo>
                    <a:lnTo>
                      <a:pt x="0" y="51"/>
                    </a:lnTo>
                    <a:lnTo>
                      <a:pt x="0" y="50"/>
                    </a:lnTo>
                    <a:lnTo>
                      <a:pt x="0" y="49"/>
                    </a:lnTo>
                    <a:lnTo>
                      <a:pt x="0" y="49"/>
                    </a:lnTo>
                    <a:lnTo>
                      <a:pt x="1" y="48"/>
                    </a:lnTo>
                    <a:lnTo>
                      <a:pt x="1" y="47"/>
                    </a:lnTo>
                    <a:lnTo>
                      <a:pt x="1" y="47"/>
                    </a:lnTo>
                    <a:lnTo>
                      <a:pt x="1" y="47"/>
                    </a:lnTo>
                    <a:lnTo>
                      <a:pt x="1" y="46"/>
                    </a:lnTo>
                    <a:lnTo>
                      <a:pt x="1" y="46"/>
                    </a:lnTo>
                    <a:lnTo>
                      <a:pt x="1" y="45"/>
                    </a:lnTo>
                    <a:lnTo>
                      <a:pt x="1" y="44"/>
                    </a:lnTo>
                    <a:lnTo>
                      <a:pt x="1" y="44"/>
                    </a:lnTo>
                    <a:lnTo>
                      <a:pt x="1" y="43"/>
                    </a:lnTo>
                    <a:lnTo>
                      <a:pt x="2" y="42"/>
                    </a:lnTo>
                    <a:lnTo>
                      <a:pt x="2" y="42"/>
                    </a:lnTo>
                    <a:lnTo>
                      <a:pt x="2" y="41"/>
                    </a:lnTo>
                    <a:lnTo>
                      <a:pt x="2" y="40"/>
                    </a:lnTo>
                    <a:lnTo>
                      <a:pt x="2" y="40"/>
                    </a:lnTo>
                    <a:lnTo>
                      <a:pt x="3" y="39"/>
                    </a:lnTo>
                    <a:lnTo>
                      <a:pt x="3" y="39"/>
                    </a:lnTo>
                    <a:lnTo>
                      <a:pt x="3" y="38"/>
                    </a:lnTo>
                    <a:lnTo>
                      <a:pt x="3" y="37"/>
                    </a:lnTo>
                    <a:lnTo>
                      <a:pt x="3" y="37"/>
                    </a:lnTo>
                    <a:lnTo>
                      <a:pt x="3" y="37"/>
                    </a:lnTo>
                    <a:lnTo>
                      <a:pt x="4" y="37"/>
                    </a:lnTo>
                    <a:lnTo>
                      <a:pt x="4" y="37"/>
                    </a:lnTo>
                    <a:lnTo>
                      <a:pt x="4" y="36"/>
                    </a:lnTo>
                    <a:lnTo>
                      <a:pt x="5" y="35"/>
                    </a:lnTo>
                    <a:lnTo>
                      <a:pt x="5" y="35"/>
                    </a:lnTo>
                    <a:lnTo>
                      <a:pt x="5" y="34"/>
                    </a:lnTo>
                    <a:lnTo>
                      <a:pt x="6" y="34"/>
                    </a:lnTo>
                    <a:lnTo>
                      <a:pt x="6" y="33"/>
                    </a:lnTo>
                    <a:lnTo>
                      <a:pt x="6" y="33"/>
                    </a:lnTo>
                    <a:lnTo>
                      <a:pt x="7" y="32"/>
                    </a:lnTo>
                    <a:lnTo>
                      <a:pt x="7" y="32"/>
                    </a:lnTo>
                    <a:lnTo>
                      <a:pt x="7" y="31"/>
                    </a:lnTo>
                    <a:lnTo>
                      <a:pt x="8" y="31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9" y="29"/>
                    </a:lnTo>
                    <a:lnTo>
                      <a:pt x="9" y="29"/>
                    </a:lnTo>
                    <a:lnTo>
                      <a:pt x="9" y="28"/>
                    </a:lnTo>
                    <a:lnTo>
                      <a:pt x="9" y="28"/>
                    </a:lnTo>
                    <a:lnTo>
                      <a:pt x="9" y="28"/>
                    </a:lnTo>
                    <a:lnTo>
                      <a:pt x="9" y="28"/>
                    </a:lnTo>
                    <a:lnTo>
                      <a:pt x="10" y="28"/>
                    </a:lnTo>
                    <a:lnTo>
                      <a:pt x="10" y="28"/>
                    </a:lnTo>
                    <a:lnTo>
                      <a:pt x="10" y="27"/>
                    </a:lnTo>
                    <a:lnTo>
                      <a:pt x="11" y="27"/>
                    </a:lnTo>
                    <a:lnTo>
                      <a:pt x="11" y="26"/>
                    </a:lnTo>
                    <a:lnTo>
                      <a:pt x="12" y="26"/>
                    </a:lnTo>
                    <a:lnTo>
                      <a:pt x="12" y="26"/>
                    </a:lnTo>
                    <a:lnTo>
                      <a:pt x="13" y="25"/>
                    </a:lnTo>
                    <a:lnTo>
                      <a:pt x="13" y="25"/>
                    </a:lnTo>
                    <a:lnTo>
                      <a:pt x="13" y="25"/>
                    </a:lnTo>
                    <a:lnTo>
                      <a:pt x="14" y="24"/>
                    </a:lnTo>
                    <a:lnTo>
                      <a:pt x="14" y="24"/>
                    </a:lnTo>
                    <a:lnTo>
                      <a:pt x="15" y="23"/>
                    </a:lnTo>
                    <a:lnTo>
                      <a:pt x="15" y="23"/>
                    </a:lnTo>
                    <a:lnTo>
                      <a:pt x="16" y="23"/>
                    </a:lnTo>
                    <a:lnTo>
                      <a:pt x="16" y="22"/>
                    </a:lnTo>
                    <a:lnTo>
                      <a:pt x="16" y="22"/>
                    </a:lnTo>
                    <a:lnTo>
                      <a:pt x="17" y="22"/>
                    </a:lnTo>
                    <a:lnTo>
                      <a:pt x="17" y="21"/>
                    </a:lnTo>
                    <a:lnTo>
                      <a:pt x="18" y="21"/>
                    </a:lnTo>
                    <a:lnTo>
                      <a:pt x="18" y="21"/>
                    </a:lnTo>
                    <a:lnTo>
                      <a:pt x="18" y="20"/>
                    </a:lnTo>
                    <a:lnTo>
                      <a:pt x="18" y="20"/>
                    </a:lnTo>
                    <a:lnTo>
                      <a:pt x="18" y="20"/>
                    </a:lnTo>
                    <a:lnTo>
                      <a:pt x="19" y="20"/>
                    </a:lnTo>
                    <a:lnTo>
                      <a:pt x="19" y="19"/>
                    </a:lnTo>
                    <a:lnTo>
                      <a:pt x="20" y="19"/>
                    </a:lnTo>
                    <a:lnTo>
                      <a:pt x="20" y="19"/>
                    </a:lnTo>
                    <a:lnTo>
                      <a:pt x="21" y="19"/>
                    </a:lnTo>
                    <a:lnTo>
                      <a:pt x="21" y="18"/>
                    </a:lnTo>
                    <a:lnTo>
                      <a:pt x="21" y="18"/>
                    </a:lnTo>
                    <a:lnTo>
                      <a:pt x="22" y="18"/>
                    </a:lnTo>
                    <a:lnTo>
                      <a:pt x="22" y="18"/>
                    </a:lnTo>
                    <a:lnTo>
                      <a:pt x="23" y="18"/>
                    </a:lnTo>
                    <a:lnTo>
                      <a:pt x="23" y="18"/>
                    </a:lnTo>
                    <a:lnTo>
                      <a:pt x="23" y="18"/>
                    </a:lnTo>
                    <a:lnTo>
                      <a:pt x="24" y="17"/>
                    </a:lnTo>
                    <a:lnTo>
                      <a:pt x="25" y="16"/>
                    </a:lnTo>
                    <a:lnTo>
                      <a:pt x="25" y="16"/>
                    </a:lnTo>
                    <a:lnTo>
                      <a:pt x="26" y="15"/>
                    </a:lnTo>
                    <a:lnTo>
                      <a:pt x="27" y="15"/>
                    </a:lnTo>
                    <a:lnTo>
                      <a:pt x="27" y="14"/>
                    </a:lnTo>
                    <a:lnTo>
                      <a:pt x="28" y="13"/>
                    </a:lnTo>
                    <a:lnTo>
                      <a:pt x="28" y="13"/>
                    </a:lnTo>
                    <a:lnTo>
                      <a:pt x="28" y="12"/>
                    </a:lnTo>
                    <a:lnTo>
                      <a:pt x="29" y="12"/>
                    </a:lnTo>
                    <a:lnTo>
                      <a:pt x="29" y="11"/>
                    </a:lnTo>
                    <a:lnTo>
                      <a:pt x="30" y="11"/>
                    </a:lnTo>
                    <a:lnTo>
                      <a:pt x="30" y="10"/>
                    </a:lnTo>
                    <a:lnTo>
                      <a:pt x="31" y="10"/>
                    </a:lnTo>
                    <a:lnTo>
                      <a:pt x="32" y="9"/>
                    </a:lnTo>
                    <a:lnTo>
                      <a:pt x="32" y="9"/>
                    </a:lnTo>
                    <a:lnTo>
                      <a:pt x="33" y="8"/>
                    </a:lnTo>
                    <a:lnTo>
                      <a:pt x="34" y="8"/>
                    </a:lnTo>
                    <a:lnTo>
                      <a:pt x="34" y="8"/>
                    </a:lnTo>
                    <a:lnTo>
                      <a:pt x="35" y="8"/>
                    </a:lnTo>
                    <a:lnTo>
                      <a:pt x="36" y="7"/>
                    </a:lnTo>
                    <a:lnTo>
                      <a:pt x="37" y="7"/>
                    </a:lnTo>
                    <a:lnTo>
                      <a:pt x="37" y="6"/>
                    </a:lnTo>
                    <a:lnTo>
                      <a:pt x="37" y="6"/>
                    </a:lnTo>
                    <a:lnTo>
                      <a:pt x="38" y="5"/>
                    </a:lnTo>
                    <a:lnTo>
                      <a:pt x="39" y="5"/>
                    </a:lnTo>
                    <a:lnTo>
                      <a:pt x="40" y="5"/>
                    </a:lnTo>
                    <a:lnTo>
                      <a:pt x="41" y="4"/>
                    </a:lnTo>
                    <a:lnTo>
                      <a:pt x="41" y="4"/>
                    </a:lnTo>
                    <a:lnTo>
                      <a:pt x="42" y="4"/>
                    </a:lnTo>
                    <a:lnTo>
                      <a:pt x="43" y="3"/>
                    </a:lnTo>
                    <a:lnTo>
                      <a:pt x="43" y="3"/>
                    </a:lnTo>
                    <a:lnTo>
                      <a:pt x="43" y="3"/>
                    </a:lnTo>
                    <a:lnTo>
                      <a:pt x="44" y="3"/>
                    </a:lnTo>
                    <a:lnTo>
                      <a:pt x="44" y="3"/>
                    </a:lnTo>
                    <a:lnTo>
                      <a:pt x="45" y="2"/>
                    </a:lnTo>
                    <a:lnTo>
                      <a:pt x="45" y="2"/>
                    </a:lnTo>
                    <a:lnTo>
                      <a:pt x="46" y="2"/>
                    </a:lnTo>
                    <a:lnTo>
                      <a:pt x="46" y="2"/>
                    </a:lnTo>
                    <a:lnTo>
                      <a:pt x="47" y="2"/>
                    </a:lnTo>
                    <a:lnTo>
                      <a:pt x="47" y="2"/>
                    </a:lnTo>
                    <a:lnTo>
                      <a:pt x="47" y="2"/>
                    </a:lnTo>
                    <a:lnTo>
                      <a:pt x="47" y="2"/>
                    </a:lnTo>
                    <a:lnTo>
                      <a:pt x="47" y="1"/>
                    </a:lnTo>
                    <a:lnTo>
                      <a:pt x="48" y="1"/>
                    </a:lnTo>
                    <a:lnTo>
                      <a:pt x="48" y="1"/>
                    </a:lnTo>
                    <a:lnTo>
                      <a:pt x="49" y="1"/>
                    </a:lnTo>
                    <a:lnTo>
                      <a:pt x="49" y="1"/>
                    </a:lnTo>
                    <a:lnTo>
                      <a:pt x="50" y="1"/>
                    </a:lnTo>
                    <a:lnTo>
                      <a:pt x="50" y="1"/>
                    </a:lnTo>
                    <a:lnTo>
                      <a:pt x="51" y="1"/>
                    </a:lnTo>
                    <a:lnTo>
                      <a:pt x="51" y="1"/>
                    </a:lnTo>
                    <a:lnTo>
                      <a:pt x="52" y="1"/>
                    </a:lnTo>
                    <a:lnTo>
                      <a:pt x="52" y="1"/>
                    </a:lnTo>
                    <a:lnTo>
                      <a:pt x="52" y="1"/>
                    </a:lnTo>
                    <a:lnTo>
                      <a:pt x="53" y="1"/>
                    </a:lnTo>
                    <a:lnTo>
                      <a:pt x="53" y="0"/>
                    </a:lnTo>
                    <a:lnTo>
                      <a:pt x="53" y="0"/>
                    </a:lnTo>
                    <a:lnTo>
                      <a:pt x="54" y="0"/>
                    </a:lnTo>
                    <a:lnTo>
                      <a:pt x="54" y="0"/>
                    </a:lnTo>
                    <a:lnTo>
                      <a:pt x="55" y="0"/>
                    </a:lnTo>
                    <a:lnTo>
                      <a:pt x="55" y="0"/>
                    </a:lnTo>
                    <a:lnTo>
                      <a:pt x="56" y="0"/>
                    </a:lnTo>
                    <a:lnTo>
                      <a:pt x="56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  <a:moveTo>
                      <a:pt x="48" y="43"/>
                    </a:move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close/>
                    <a:moveTo>
                      <a:pt x="48" y="43"/>
                    </a:move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close/>
                    <a:moveTo>
                      <a:pt x="48" y="43"/>
                    </a:move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close/>
                    <a:moveTo>
                      <a:pt x="48" y="43"/>
                    </a:move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close/>
                    <a:moveTo>
                      <a:pt x="48" y="43"/>
                    </a:move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close/>
                    <a:moveTo>
                      <a:pt x="48" y="43"/>
                    </a:move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close/>
                    <a:moveTo>
                      <a:pt x="48" y="43"/>
                    </a:move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close/>
                    <a:moveTo>
                      <a:pt x="48" y="43"/>
                    </a:move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close/>
                    <a:moveTo>
                      <a:pt x="48" y="43"/>
                    </a:move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close/>
                    <a:moveTo>
                      <a:pt x="48" y="43"/>
                    </a:move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close/>
                    <a:moveTo>
                      <a:pt x="48" y="43"/>
                    </a:move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close/>
                    <a:moveTo>
                      <a:pt x="48" y="43"/>
                    </a:move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close/>
                    <a:moveTo>
                      <a:pt x="48" y="43"/>
                    </a:move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close/>
                    <a:moveTo>
                      <a:pt x="48" y="43"/>
                    </a:move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close/>
                    <a:moveTo>
                      <a:pt x="48" y="43"/>
                    </a:move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close/>
                    <a:moveTo>
                      <a:pt x="48" y="42"/>
                    </a:move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close/>
                    <a:moveTo>
                      <a:pt x="48" y="43"/>
                    </a:move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close/>
                    <a:moveTo>
                      <a:pt x="48" y="43"/>
                    </a:move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close/>
                    <a:moveTo>
                      <a:pt x="48" y="43"/>
                    </a:move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lnTo>
                      <a:pt x="48" y="43"/>
                    </a:lnTo>
                    <a:close/>
                    <a:moveTo>
                      <a:pt x="48" y="42"/>
                    </a:moveTo>
                    <a:lnTo>
                      <a:pt x="48" y="43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close/>
                    <a:moveTo>
                      <a:pt x="48" y="42"/>
                    </a:move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close/>
                    <a:moveTo>
                      <a:pt x="48" y="42"/>
                    </a:move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close/>
                    <a:moveTo>
                      <a:pt x="48" y="42"/>
                    </a:move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close/>
                    <a:moveTo>
                      <a:pt x="48" y="42"/>
                    </a:move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close/>
                    <a:moveTo>
                      <a:pt x="48" y="42"/>
                    </a:move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close/>
                    <a:moveTo>
                      <a:pt x="48" y="42"/>
                    </a:move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close/>
                    <a:moveTo>
                      <a:pt x="48" y="42"/>
                    </a:move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8" y="42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142">
                <a:extLst>
                  <a:ext uri="{FF2B5EF4-FFF2-40B4-BE49-F238E27FC236}">
                    <a16:creationId xmlns:a16="http://schemas.microsoft.com/office/drawing/2014/main" id="{141DD240-3314-CB1D-A185-4E2CD54E9F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4425" y="8891589"/>
                <a:ext cx="481013" cy="300038"/>
              </a:xfrm>
              <a:custGeom>
                <a:avLst/>
                <a:gdLst>
                  <a:gd name="T0" fmla="*/ 9 w 303"/>
                  <a:gd name="T1" fmla="*/ 115 h 189"/>
                  <a:gd name="T2" fmla="*/ 18 w 303"/>
                  <a:gd name="T3" fmla="*/ 108 h 189"/>
                  <a:gd name="T4" fmla="*/ 28 w 303"/>
                  <a:gd name="T5" fmla="*/ 102 h 189"/>
                  <a:gd name="T6" fmla="*/ 40 w 303"/>
                  <a:gd name="T7" fmla="*/ 96 h 189"/>
                  <a:gd name="T8" fmla="*/ 58 w 303"/>
                  <a:gd name="T9" fmla="*/ 90 h 189"/>
                  <a:gd name="T10" fmla="*/ 71 w 303"/>
                  <a:gd name="T11" fmla="*/ 87 h 189"/>
                  <a:gd name="T12" fmla="*/ 87 w 303"/>
                  <a:gd name="T13" fmla="*/ 85 h 189"/>
                  <a:gd name="T14" fmla="*/ 112 w 303"/>
                  <a:gd name="T15" fmla="*/ 83 h 189"/>
                  <a:gd name="T16" fmla="*/ 145 w 303"/>
                  <a:gd name="T17" fmla="*/ 83 h 189"/>
                  <a:gd name="T18" fmla="*/ 177 w 303"/>
                  <a:gd name="T19" fmla="*/ 84 h 189"/>
                  <a:gd name="T20" fmla="*/ 196 w 303"/>
                  <a:gd name="T21" fmla="*/ 86 h 189"/>
                  <a:gd name="T22" fmla="*/ 213 w 303"/>
                  <a:gd name="T23" fmla="*/ 89 h 189"/>
                  <a:gd name="T24" fmla="*/ 230 w 303"/>
                  <a:gd name="T25" fmla="*/ 92 h 189"/>
                  <a:gd name="T26" fmla="*/ 216 w 303"/>
                  <a:gd name="T27" fmla="*/ 73 h 189"/>
                  <a:gd name="T28" fmla="*/ 207 w 303"/>
                  <a:gd name="T29" fmla="*/ 61 h 189"/>
                  <a:gd name="T30" fmla="*/ 203 w 303"/>
                  <a:gd name="T31" fmla="*/ 52 h 189"/>
                  <a:gd name="T32" fmla="*/ 199 w 303"/>
                  <a:gd name="T33" fmla="*/ 42 h 189"/>
                  <a:gd name="T34" fmla="*/ 197 w 303"/>
                  <a:gd name="T35" fmla="*/ 31 h 189"/>
                  <a:gd name="T36" fmla="*/ 199 w 303"/>
                  <a:gd name="T37" fmla="*/ 22 h 189"/>
                  <a:gd name="T38" fmla="*/ 202 w 303"/>
                  <a:gd name="T39" fmla="*/ 16 h 189"/>
                  <a:gd name="T40" fmla="*/ 206 w 303"/>
                  <a:gd name="T41" fmla="*/ 10 h 189"/>
                  <a:gd name="T42" fmla="*/ 211 w 303"/>
                  <a:gd name="T43" fmla="*/ 6 h 189"/>
                  <a:gd name="T44" fmla="*/ 218 w 303"/>
                  <a:gd name="T45" fmla="*/ 2 h 189"/>
                  <a:gd name="T46" fmla="*/ 225 w 303"/>
                  <a:gd name="T47" fmla="*/ 0 h 189"/>
                  <a:gd name="T48" fmla="*/ 234 w 303"/>
                  <a:gd name="T49" fmla="*/ 1 h 189"/>
                  <a:gd name="T50" fmla="*/ 244 w 303"/>
                  <a:gd name="T51" fmla="*/ 6 h 189"/>
                  <a:gd name="T52" fmla="*/ 251 w 303"/>
                  <a:gd name="T53" fmla="*/ 13 h 189"/>
                  <a:gd name="T54" fmla="*/ 258 w 303"/>
                  <a:gd name="T55" fmla="*/ 21 h 189"/>
                  <a:gd name="T56" fmla="*/ 263 w 303"/>
                  <a:gd name="T57" fmla="*/ 29 h 189"/>
                  <a:gd name="T58" fmla="*/ 274 w 303"/>
                  <a:gd name="T59" fmla="*/ 47 h 189"/>
                  <a:gd name="T60" fmla="*/ 285 w 303"/>
                  <a:gd name="T61" fmla="*/ 69 h 189"/>
                  <a:gd name="T62" fmla="*/ 294 w 303"/>
                  <a:gd name="T63" fmla="*/ 90 h 189"/>
                  <a:gd name="T64" fmla="*/ 301 w 303"/>
                  <a:gd name="T65" fmla="*/ 111 h 189"/>
                  <a:gd name="T66" fmla="*/ 301 w 303"/>
                  <a:gd name="T67" fmla="*/ 125 h 189"/>
                  <a:gd name="T68" fmla="*/ 300 w 303"/>
                  <a:gd name="T69" fmla="*/ 139 h 189"/>
                  <a:gd name="T70" fmla="*/ 289 w 303"/>
                  <a:gd name="T71" fmla="*/ 150 h 189"/>
                  <a:gd name="T72" fmla="*/ 286 w 303"/>
                  <a:gd name="T73" fmla="*/ 156 h 189"/>
                  <a:gd name="T74" fmla="*/ 283 w 303"/>
                  <a:gd name="T75" fmla="*/ 160 h 189"/>
                  <a:gd name="T76" fmla="*/ 275 w 303"/>
                  <a:gd name="T77" fmla="*/ 167 h 189"/>
                  <a:gd name="T78" fmla="*/ 266 w 303"/>
                  <a:gd name="T79" fmla="*/ 172 h 189"/>
                  <a:gd name="T80" fmla="*/ 256 w 303"/>
                  <a:gd name="T81" fmla="*/ 176 h 189"/>
                  <a:gd name="T82" fmla="*/ 244 w 303"/>
                  <a:gd name="T83" fmla="*/ 180 h 189"/>
                  <a:gd name="T84" fmla="*/ 230 w 303"/>
                  <a:gd name="T85" fmla="*/ 184 h 189"/>
                  <a:gd name="T86" fmla="*/ 205 w 303"/>
                  <a:gd name="T87" fmla="*/ 187 h 189"/>
                  <a:gd name="T88" fmla="*/ 177 w 303"/>
                  <a:gd name="T89" fmla="*/ 187 h 189"/>
                  <a:gd name="T90" fmla="*/ 156 w 303"/>
                  <a:gd name="T91" fmla="*/ 188 h 189"/>
                  <a:gd name="T92" fmla="*/ 136 w 303"/>
                  <a:gd name="T93" fmla="*/ 189 h 189"/>
                  <a:gd name="T94" fmla="*/ 115 w 303"/>
                  <a:gd name="T95" fmla="*/ 189 h 189"/>
                  <a:gd name="T96" fmla="*/ 94 w 303"/>
                  <a:gd name="T97" fmla="*/ 189 h 189"/>
                  <a:gd name="T98" fmla="*/ 76 w 303"/>
                  <a:gd name="T99" fmla="*/ 187 h 189"/>
                  <a:gd name="T100" fmla="*/ 58 w 303"/>
                  <a:gd name="T101" fmla="*/ 184 h 189"/>
                  <a:gd name="T102" fmla="*/ 41 w 303"/>
                  <a:gd name="T103" fmla="*/ 179 h 189"/>
                  <a:gd name="T104" fmla="*/ 26 w 303"/>
                  <a:gd name="T105" fmla="*/ 173 h 189"/>
                  <a:gd name="T106" fmla="*/ 20 w 303"/>
                  <a:gd name="T107" fmla="*/ 169 h 189"/>
                  <a:gd name="T108" fmla="*/ 13 w 303"/>
                  <a:gd name="T109" fmla="*/ 164 h 189"/>
                  <a:gd name="T110" fmla="*/ 8 w 303"/>
                  <a:gd name="T111" fmla="*/ 158 h 189"/>
                  <a:gd name="T112" fmla="*/ 2 w 303"/>
                  <a:gd name="T113" fmla="*/ 150 h 189"/>
                  <a:gd name="T114" fmla="*/ 0 w 303"/>
                  <a:gd name="T115" fmla="*/ 141 h 189"/>
                  <a:gd name="T116" fmla="*/ 0 w 303"/>
                  <a:gd name="T117" fmla="*/ 131 h 189"/>
                  <a:gd name="T118" fmla="*/ 2 w 303"/>
                  <a:gd name="T119" fmla="*/ 123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03" h="189">
                    <a:moveTo>
                      <a:pt x="3" y="123"/>
                    </a:moveTo>
                    <a:lnTo>
                      <a:pt x="3" y="122"/>
                    </a:lnTo>
                    <a:lnTo>
                      <a:pt x="3" y="122"/>
                    </a:lnTo>
                    <a:lnTo>
                      <a:pt x="3" y="122"/>
                    </a:lnTo>
                    <a:lnTo>
                      <a:pt x="4" y="121"/>
                    </a:lnTo>
                    <a:lnTo>
                      <a:pt x="4" y="121"/>
                    </a:lnTo>
                    <a:lnTo>
                      <a:pt x="4" y="121"/>
                    </a:lnTo>
                    <a:lnTo>
                      <a:pt x="5" y="120"/>
                    </a:lnTo>
                    <a:lnTo>
                      <a:pt x="5" y="120"/>
                    </a:lnTo>
                    <a:lnTo>
                      <a:pt x="6" y="119"/>
                    </a:lnTo>
                    <a:lnTo>
                      <a:pt x="7" y="118"/>
                    </a:lnTo>
                    <a:lnTo>
                      <a:pt x="7" y="117"/>
                    </a:lnTo>
                    <a:lnTo>
                      <a:pt x="8" y="117"/>
                    </a:lnTo>
                    <a:lnTo>
                      <a:pt x="9" y="116"/>
                    </a:lnTo>
                    <a:lnTo>
                      <a:pt x="9" y="115"/>
                    </a:lnTo>
                    <a:lnTo>
                      <a:pt x="10" y="115"/>
                    </a:lnTo>
                    <a:lnTo>
                      <a:pt x="10" y="114"/>
                    </a:lnTo>
                    <a:lnTo>
                      <a:pt x="11" y="114"/>
                    </a:lnTo>
                    <a:lnTo>
                      <a:pt x="12" y="113"/>
                    </a:lnTo>
                    <a:lnTo>
                      <a:pt x="12" y="112"/>
                    </a:lnTo>
                    <a:lnTo>
                      <a:pt x="12" y="112"/>
                    </a:lnTo>
                    <a:lnTo>
                      <a:pt x="13" y="112"/>
                    </a:lnTo>
                    <a:lnTo>
                      <a:pt x="13" y="112"/>
                    </a:lnTo>
                    <a:lnTo>
                      <a:pt x="14" y="111"/>
                    </a:lnTo>
                    <a:lnTo>
                      <a:pt x="15" y="111"/>
                    </a:lnTo>
                    <a:lnTo>
                      <a:pt x="15" y="110"/>
                    </a:lnTo>
                    <a:lnTo>
                      <a:pt x="16" y="110"/>
                    </a:lnTo>
                    <a:lnTo>
                      <a:pt x="17" y="109"/>
                    </a:lnTo>
                    <a:lnTo>
                      <a:pt x="17" y="109"/>
                    </a:lnTo>
                    <a:lnTo>
                      <a:pt x="18" y="108"/>
                    </a:lnTo>
                    <a:lnTo>
                      <a:pt x="19" y="108"/>
                    </a:lnTo>
                    <a:lnTo>
                      <a:pt x="19" y="107"/>
                    </a:lnTo>
                    <a:lnTo>
                      <a:pt x="20" y="107"/>
                    </a:lnTo>
                    <a:lnTo>
                      <a:pt x="21" y="107"/>
                    </a:lnTo>
                    <a:lnTo>
                      <a:pt x="21" y="106"/>
                    </a:lnTo>
                    <a:lnTo>
                      <a:pt x="21" y="106"/>
                    </a:lnTo>
                    <a:lnTo>
                      <a:pt x="22" y="105"/>
                    </a:lnTo>
                    <a:lnTo>
                      <a:pt x="23" y="105"/>
                    </a:lnTo>
                    <a:lnTo>
                      <a:pt x="23" y="104"/>
                    </a:lnTo>
                    <a:lnTo>
                      <a:pt x="24" y="104"/>
                    </a:lnTo>
                    <a:lnTo>
                      <a:pt x="25" y="104"/>
                    </a:lnTo>
                    <a:lnTo>
                      <a:pt x="25" y="103"/>
                    </a:lnTo>
                    <a:lnTo>
                      <a:pt x="26" y="103"/>
                    </a:lnTo>
                    <a:lnTo>
                      <a:pt x="27" y="102"/>
                    </a:lnTo>
                    <a:lnTo>
                      <a:pt x="28" y="102"/>
                    </a:lnTo>
                    <a:lnTo>
                      <a:pt x="28" y="102"/>
                    </a:lnTo>
                    <a:lnTo>
                      <a:pt x="29" y="102"/>
                    </a:lnTo>
                    <a:lnTo>
                      <a:pt x="30" y="102"/>
                    </a:lnTo>
                    <a:lnTo>
                      <a:pt x="31" y="102"/>
                    </a:lnTo>
                    <a:lnTo>
                      <a:pt x="31" y="101"/>
                    </a:lnTo>
                    <a:lnTo>
                      <a:pt x="31" y="101"/>
                    </a:lnTo>
                    <a:lnTo>
                      <a:pt x="32" y="100"/>
                    </a:lnTo>
                    <a:lnTo>
                      <a:pt x="33" y="100"/>
                    </a:lnTo>
                    <a:lnTo>
                      <a:pt x="33" y="100"/>
                    </a:lnTo>
                    <a:lnTo>
                      <a:pt x="34" y="99"/>
                    </a:lnTo>
                    <a:lnTo>
                      <a:pt x="35" y="99"/>
                    </a:lnTo>
                    <a:lnTo>
                      <a:pt x="36" y="98"/>
                    </a:lnTo>
                    <a:lnTo>
                      <a:pt x="38" y="98"/>
                    </a:lnTo>
                    <a:lnTo>
                      <a:pt x="39" y="97"/>
                    </a:lnTo>
                    <a:lnTo>
                      <a:pt x="40" y="96"/>
                    </a:lnTo>
                    <a:lnTo>
                      <a:pt x="41" y="96"/>
                    </a:lnTo>
                    <a:lnTo>
                      <a:pt x="43" y="95"/>
                    </a:lnTo>
                    <a:lnTo>
                      <a:pt x="44" y="95"/>
                    </a:lnTo>
                    <a:lnTo>
                      <a:pt x="46" y="94"/>
                    </a:lnTo>
                    <a:lnTo>
                      <a:pt x="47" y="93"/>
                    </a:lnTo>
                    <a:lnTo>
                      <a:pt x="48" y="93"/>
                    </a:lnTo>
                    <a:lnTo>
                      <a:pt x="50" y="92"/>
                    </a:lnTo>
                    <a:lnTo>
                      <a:pt x="50" y="92"/>
                    </a:lnTo>
                    <a:lnTo>
                      <a:pt x="52" y="92"/>
                    </a:lnTo>
                    <a:lnTo>
                      <a:pt x="53" y="92"/>
                    </a:lnTo>
                    <a:lnTo>
                      <a:pt x="54" y="91"/>
                    </a:lnTo>
                    <a:lnTo>
                      <a:pt x="55" y="91"/>
                    </a:lnTo>
                    <a:lnTo>
                      <a:pt x="56" y="91"/>
                    </a:lnTo>
                    <a:lnTo>
                      <a:pt x="57" y="91"/>
                    </a:lnTo>
                    <a:lnTo>
                      <a:pt x="58" y="90"/>
                    </a:lnTo>
                    <a:lnTo>
                      <a:pt x="59" y="90"/>
                    </a:lnTo>
                    <a:lnTo>
                      <a:pt x="60" y="89"/>
                    </a:lnTo>
                    <a:lnTo>
                      <a:pt x="61" y="89"/>
                    </a:lnTo>
                    <a:lnTo>
                      <a:pt x="62" y="89"/>
                    </a:lnTo>
                    <a:lnTo>
                      <a:pt x="63" y="88"/>
                    </a:lnTo>
                    <a:lnTo>
                      <a:pt x="65" y="88"/>
                    </a:lnTo>
                    <a:lnTo>
                      <a:pt x="66" y="88"/>
                    </a:lnTo>
                    <a:lnTo>
                      <a:pt x="67" y="88"/>
                    </a:lnTo>
                    <a:lnTo>
                      <a:pt x="68" y="87"/>
                    </a:lnTo>
                    <a:lnTo>
                      <a:pt x="69" y="87"/>
                    </a:lnTo>
                    <a:lnTo>
                      <a:pt x="69" y="87"/>
                    </a:lnTo>
                    <a:lnTo>
                      <a:pt x="69" y="87"/>
                    </a:lnTo>
                    <a:lnTo>
                      <a:pt x="69" y="87"/>
                    </a:lnTo>
                    <a:lnTo>
                      <a:pt x="70" y="87"/>
                    </a:lnTo>
                    <a:lnTo>
                      <a:pt x="71" y="87"/>
                    </a:lnTo>
                    <a:lnTo>
                      <a:pt x="71" y="87"/>
                    </a:lnTo>
                    <a:lnTo>
                      <a:pt x="72" y="87"/>
                    </a:lnTo>
                    <a:lnTo>
                      <a:pt x="73" y="86"/>
                    </a:lnTo>
                    <a:lnTo>
                      <a:pt x="74" y="86"/>
                    </a:lnTo>
                    <a:lnTo>
                      <a:pt x="75" y="86"/>
                    </a:lnTo>
                    <a:lnTo>
                      <a:pt x="76" y="86"/>
                    </a:lnTo>
                    <a:lnTo>
                      <a:pt x="77" y="86"/>
                    </a:lnTo>
                    <a:lnTo>
                      <a:pt x="78" y="86"/>
                    </a:lnTo>
                    <a:lnTo>
                      <a:pt x="79" y="86"/>
                    </a:lnTo>
                    <a:lnTo>
                      <a:pt x="80" y="86"/>
                    </a:lnTo>
                    <a:lnTo>
                      <a:pt x="81" y="85"/>
                    </a:lnTo>
                    <a:lnTo>
                      <a:pt x="83" y="85"/>
                    </a:lnTo>
                    <a:lnTo>
                      <a:pt x="84" y="85"/>
                    </a:lnTo>
                    <a:lnTo>
                      <a:pt x="86" y="85"/>
                    </a:lnTo>
                    <a:lnTo>
                      <a:pt x="87" y="85"/>
                    </a:lnTo>
                    <a:lnTo>
                      <a:pt x="88" y="85"/>
                    </a:lnTo>
                    <a:lnTo>
                      <a:pt x="89" y="85"/>
                    </a:lnTo>
                    <a:lnTo>
                      <a:pt x="91" y="85"/>
                    </a:lnTo>
                    <a:lnTo>
                      <a:pt x="93" y="85"/>
                    </a:lnTo>
                    <a:lnTo>
                      <a:pt x="94" y="84"/>
                    </a:lnTo>
                    <a:lnTo>
                      <a:pt x="96" y="84"/>
                    </a:lnTo>
                    <a:lnTo>
                      <a:pt x="98" y="84"/>
                    </a:lnTo>
                    <a:lnTo>
                      <a:pt x="99" y="84"/>
                    </a:lnTo>
                    <a:lnTo>
                      <a:pt x="101" y="84"/>
                    </a:lnTo>
                    <a:lnTo>
                      <a:pt x="103" y="84"/>
                    </a:lnTo>
                    <a:lnTo>
                      <a:pt x="105" y="84"/>
                    </a:lnTo>
                    <a:lnTo>
                      <a:pt x="107" y="84"/>
                    </a:lnTo>
                    <a:lnTo>
                      <a:pt x="108" y="84"/>
                    </a:lnTo>
                    <a:lnTo>
                      <a:pt x="110" y="83"/>
                    </a:lnTo>
                    <a:lnTo>
                      <a:pt x="112" y="83"/>
                    </a:lnTo>
                    <a:lnTo>
                      <a:pt x="114" y="83"/>
                    </a:lnTo>
                    <a:lnTo>
                      <a:pt x="117" y="83"/>
                    </a:lnTo>
                    <a:lnTo>
                      <a:pt x="118" y="83"/>
                    </a:lnTo>
                    <a:lnTo>
                      <a:pt x="120" y="83"/>
                    </a:lnTo>
                    <a:lnTo>
                      <a:pt x="122" y="83"/>
                    </a:lnTo>
                    <a:lnTo>
                      <a:pt x="125" y="83"/>
                    </a:lnTo>
                    <a:lnTo>
                      <a:pt x="126" y="83"/>
                    </a:lnTo>
                    <a:lnTo>
                      <a:pt x="128" y="83"/>
                    </a:lnTo>
                    <a:lnTo>
                      <a:pt x="131" y="83"/>
                    </a:lnTo>
                    <a:lnTo>
                      <a:pt x="133" y="83"/>
                    </a:lnTo>
                    <a:lnTo>
                      <a:pt x="136" y="83"/>
                    </a:lnTo>
                    <a:lnTo>
                      <a:pt x="137" y="83"/>
                    </a:lnTo>
                    <a:lnTo>
                      <a:pt x="140" y="83"/>
                    </a:lnTo>
                    <a:lnTo>
                      <a:pt x="142" y="83"/>
                    </a:lnTo>
                    <a:lnTo>
                      <a:pt x="145" y="83"/>
                    </a:lnTo>
                    <a:lnTo>
                      <a:pt x="146" y="83"/>
                    </a:lnTo>
                    <a:lnTo>
                      <a:pt x="149" y="83"/>
                    </a:lnTo>
                    <a:lnTo>
                      <a:pt x="151" y="83"/>
                    </a:lnTo>
                    <a:lnTo>
                      <a:pt x="154" y="83"/>
                    </a:lnTo>
                    <a:lnTo>
                      <a:pt x="155" y="83"/>
                    </a:lnTo>
                    <a:lnTo>
                      <a:pt x="158" y="83"/>
                    </a:lnTo>
                    <a:lnTo>
                      <a:pt x="160" y="83"/>
                    </a:lnTo>
                    <a:lnTo>
                      <a:pt x="163" y="83"/>
                    </a:lnTo>
                    <a:lnTo>
                      <a:pt x="165" y="83"/>
                    </a:lnTo>
                    <a:lnTo>
                      <a:pt x="167" y="83"/>
                    </a:lnTo>
                    <a:lnTo>
                      <a:pt x="170" y="83"/>
                    </a:lnTo>
                    <a:lnTo>
                      <a:pt x="172" y="83"/>
                    </a:lnTo>
                    <a:lnTo>
                      <a:pt x="174" y="83"/>
                    </a:lnTo>
                    <a:lnTo>
                      <a:pt x="174" y="83"/>
                    </a:lnTo>
                    <a:lnTo>
                      <a:pt x="177" y="84"/>
                    </a:lnTo>
                    <a:lnTo>
                      <a:pt x="179" y="84"/>
                    </a:lnTo>
                    <a:lnTo>
                      <a:pt x="181" y="84"/>
                    </a:lnTo>
                    <a:lnTo>
                      <a:pt x="182" y="84"/>
                    </a:lnTo>
                    <a:lnTo>
                      <a:pt x="183" y="84"/>
                    </a:lnTo>
                    <a:lnTo>
                      <a:pt x="184" y="84"/>
                    </a:lnTo>
                    <a:lnTo>
                      <a:pt x="185" y="85"/>
                    </a:lnTo>
                    <a:lnTo>
                      <a:pt x="186" y="85"/>
                    </a:lnTo>
                    <a:lnTo>
                      <a:pt x="187" y="85"/>
                    </a:lnTo>
                    <a:lnTo>
                      <a:pt x="189" y="85"/>
                    </a:lnTo>
                    <a:lnTo>
                      <a:pt x="190" y="85"/>
                    </a:lnTo>
                    <a:lnTo>
                      <a:pt x="191" y="85"/>
                    </a:lnTo>
                    <a:lnTo>
                      <a:pt x="193" y="86"/>
                    </a:lnTo>
                    <a:lnTo>
                      <a:pt x="193" y="86"/>
                    </a:lnTo>
                    <a:lnTo>
                      <a:pt x="194" y="86"/>
                    </a:lnTo>
                    <a:lnTo>
                      <a:pt x="196" y="86"/>
                    </a:lnTo>
                    <a:lnTo>
                      <a:pt x="197" y="86"/>
                    </a:lnTo>
                    <a:lnTo>
                      <a:pt x="198" y="86"/>
                    </a:lnTo>
                    <a:lnTo>
                      <a:pt x="199" y="87"/>
                    </a:lnTo>
                    <a:lnTo>
                      <a:pt x="201" y="87"/>
                    </a:lnTo>
                    <a:lnTo>
                      <a:pt x="202" y="87"/>
                    </a:lnTo>
                    <a:lnTo>
                      <a:pt x="203" y="87"/>
                    </a:lnTo>
                    <a:lnTo>
                      <a:pt x="204" y="87"/>
                    </a:lnTo>
                    <a:lnTo>
                      <a:pt x="205" y="87"/>
                    </a:lnTo>
                    <a:lnTo>
                      <a:pt x="206" y="88"/>
                    </a:lnTo>
                    <a:lnTo>
                      <a:pt x="207" y="88"/>
                    </a:lnTo>
                    <a:lnTo>
                      <a:pt x="209" y="88"/>
                    </a:lnTo>
                    <a:lnTo>
                      <a:pt x="210" y="88"/>
                    </a:lnTo>
                    <a:lnTo>
                      <a:pt x="211" y="88"/>
                    </a:lnTo>
                    <a:lnTo>
                      <a:pt x="212" y="89"/>
                    </a:lnTo>
                    <a:lnTo>
                      <a:pt x="213" y="89"/>
                    </a:lnTo>
                    <a:lnTo>
                      <a:pt x="214" y="89"/>
                    </a:lnTo>
                    <a:lnTo>
                      <a:pt x="215" y="89"/>
                    </a:lnTo>
                    <a:lnTo>
                      <a:pt x="216" y="90"/>
                    </a:lnTo>
                    <a:lnTo>
                      <a:pt x="218" y="90"/>
                    </a:lnTo>
                    <a:lnTo>
                      <a:pt x="219" y="90"/>
                    </a:lnTo>
                    <a:lnTo>
                      <a:pt x="220" y="90"/>
                    </a:lnTo>
                    <a:lnTo>
                      <a:pt x="221" y="90"/>
                    </a:lnTo>
                    <a:lnTo>
                      <a:pt x="222" y="91"/>
                    </a:lnTo>
                    <a:lnTo>
                      <a:pt x="223" y="91"/>
                    </a:lnTo>
                    <a:lnTo>
                      <a:pt x="224" y="91"/>
                    </a:lnTo>
                    <a:lnTo>
                      <a:pt x="225" y="91"/>
                    </a:lnTo>
                    <a:lnTo>
                      <a:pt x="226" y="92"/>
                    </a:lnTo>
                    <a:lnTo>
                      <a:pt x="228" y="92"/>
                    </a:lnTo>
                    <a:lnTo>
                      <a:pt x="229" y="92"/>
                    </a:lnTo>
                    <a:lnTo>
                      <a:pt x="230" y="92"/>
                    </a:lnTo>
                    <a:lnTo>
                      <a:pt x="231" y="92"/>
                    </a:lnTo>
                    <a:lnTo>
                      <a:pt x="229" y="90"/>
                    </a:lnTo>
                    <a:lnTo>
                      <a:pt x="226" y="88"/>
                    </a:lnTo>
                    <a:lnTo>
                      <a:pt x="226" y="87"/>
                    </a:lnTo>
                    <a:lnTo>
                      <a:pt x="224" y="85"/>
                    </a:lnTo>
                    <a:lnTo>
                      <a:pt x="223" y="84"/>
                    </a:lnTo>
                    <a:lnTo>
                      <a:pt x="222" y="83"/>
                    </a:lnTo>
                    <a:lnTo>
                      <a:pt x="222" y="82"/>
                    </a:lnTo>
                    <a:lnTo>
                      <a:pt x="221" y="81"/>
                    </a:lnTo>
                    <a:lnTo>
                      <a:pt x="220" y="80"/>
                    </a:lnTo>
                    <a:lnTo>
                      <a:pt x="219" y="78"/>
                    </a:lnTo>
                    <a:lnTo>
                      <a:pt x="219" y="77"/>
                    </a:lnTo>
                    <a:lnTo>
                      <a:pt x="218" y="76"/>
                    </a:lnTo>
                    <a:lnTo>
                      <a:pt x="217" y="75"/>
                    </a:lnTo>
                    <a:lnTo>
                      <a:pt x="216" y="73"/>
                    </a:lnTo>
                    <a:lnTo>
                      <a:pt x="215" y="73"/>
                    </a:lnTo>
                    <a:lnTo>
                      <a:pt x="214" y="72"/>
                    </a:lnTo>
                    <a:lnTo>
                      <a:pt x="213" y="70"/>
                    </a:lnTo>
                    <a:lnTo>
                      <a:pt x="213" y="69"/>
                    </a:lnTo>
                    <a:lnTo>
                      <a:pt x="212" y="68"/>
                    </a:lnTo>
                    <a:lnTo>
                      <a:pt x="211" y="66"/>
                    </a:lnTo>
                    <a:lnTo>
                      <a:pt x="211" y="66"/>
                    </a:lnTo>
                    <a:lnTo>
                      <a:pt x="210" y="65"/>
                    </a:lnTo>
                    <a:lnTo>
                      <a:pt x="210" y="64"/>
                    </a:lnTo>
                    <a:lnTo>
                      <a:pt x="209" y="64"/>
                    </a:lnTo>
                    <a:lnTo>
                      <a:pt x="209" y="64"/>
                    </a:lnTo>
                    <a:lnTo>
                      <a:pt x="209" y="63"/>
                    </a:lnTo>
                    <a:lnTo>
                      <a:pt x="208" y="63"/>
                    </a:lnTo>
                    <a:lnTo>
                      <a:pt x="208" y="62"/>
                    </a:lnTo>
                    <a:lnTo>
                      <a:pt x="207" y="61"/>
                    </a:lnTo>
                    <a:lnTo>
                      <a:pt x="207" y="61"/>
                    </a:lnTo>
                    <a:lnTo>
                      <a:pt x="207" y="60"/>
                    </a:lnTo>
                    <a:lnTo>
                      <a:pt x="206" y="59"/>
                    </a:lnTo>
                    <a:lnTo>
                      <a:pt x="206" y="59"/>
                    </a:lnTo>
                    <a:lnTo>
                      <a:pt x="205" y="58"/>
                    </a:lnTo>
                    <a:lnTo>
                      <a:pt x="205" y="57"/>
                    </a:lnTo>
                    <a:lnTo>
                      <a:pt x="205" y="56"/>
                    </a:lnTo>
                    <a:lnTo>
                      <a:pt x="204" y="56"/>
                    </a:lnTo>
                    <a:lnTo>
                      <a:pt x="204" y="55"/>
                    </a:lnTo>
                    <a:lnTo>
                      <a:pt x="204" y="54"/>
                    </a:lnTo>
                    <a:lnTo>
                      <a:pt x="203" y="54"/>
                    </a:lnTo>
                    <a:lnTo>
                      <a:pt x="203" y="54"/>
                    </a:lnTo>
                    <a:lnTo>
                      <a:pt x="203" y="53"/>
                    </a:lnTo>
                    <a:lnTo>
                      <a:pt x="203" y="53"/>
                    </a:lnTo>
                    <a:lnTo>
                      <a:pt x="203" y="52"/>
                    </a:lnTo>
                    <a:lnTo>
                      <a:pt x="203" y="51"/>
                    </a:lnTo>
                    <a:lnTo>
                      <a:pt x="202" y="51"/>
                    </a:lnTo>
                    <a:lnTo>
                      <a:pt x="202" y="50"/>
                    </a:lnTo>
                    <a:lnTo>
                      <a:pt x="202" y="49"/>
                    </a:lnTo>
                    <a:lnTo>
                      <a:pt x="201" y="48"/>
                    </a:lnTo>
                    <a:lnTo>
                      <a:pt x="201" y="48"/>
                    </a:lnTo>
                    <a:lnTo>
                      <a:pt x="201" y="47"/>
                    </a:lnTo>
                    <a:lnTo>
                      <a:pt x="201" y="46"/>
                    </a:lnTo>
                    <a:lnTo>
                      <a:pt x="200" y="45"/>
                    </a:lnTo>
                    <a:lnTo>
                      <a:pt x="200" y="45"/>
                    </a:lnTo>
                    <a:lnTo>
                      <a:pt x="200" y="44"/>
                    </a:lnTo>
                    <a:lnTo>
                      <a:pt x="200" y="44"/>
                    </a:lnTo>
                    <a:lnTo>
                      <a:pt x="199" y="44"/>
                    </a:lnTo>
                    <a:lnTo>
                      <a:pt x="199" y="43"/>
                    </a:lnTo>
                    <a:lnTo>
                      <a:pt x="199" y="42"/>
                    </a:lnTo>
                    <a:lnTo>
                      <a:pt x="199" y="41"/>
                    </a:lnTo>
                    <a:lnTo>
                      <a:pt x="199" y="40"/>
                    </a:lnTo>
                    <a:lnTo>
                      <a:pt x="198" y="40"/>
                    </a:lnTo>
                    <a:lnTo>
                      <a:pt x="198" y="39"/>
                    </a:lnTo>
                    <a:lnTo>
                      <a:pt x="198" y="38"/>
                    </a:lnTo>
                    <a:lnTo>
                      <a:pt x="198" y="37"/>
                    </a:lnTo>
                    <a:lnTo>
                      <a:pt x="198" y="36"/>
                    </a:lnTo>
                    <a:lnTo>
                      <a:pt x="198" y="36"/>
                    </a:lnTo>
                    <a:lnTo>
                      <a:pt x="198" y="35"/>
                    </a:lnTo>
                    <a:lnTo>
                      <a:pt x="198" y="35"/>
                    </a:lnTo>
                    <a:lnTo>
                      <a:pt x="197" y="34"/>
                    </a:lnTo>
                    <a:lnTo>
                      <a:pt x="197" y="33"/>
                    </a:lnTo>
                    <a:lnTo>
                      <a:pt x="197" y="32"/>
                    </a:lnTo>
                    <a:lnTo>
                      <a:pt x="197" y="31"/>
                    </a:lnTo>
                    <a:lnTo>
                      <a:pt x="197" y="31"/>
                    </a:lnTo>
                    <a:lnTo>
                      <a:pt x="197" y="30"/>
                    </a:lnTo>
                    <a:lnTo>
                      <a:pt x="197" y="29"/>
                    </a:lnTo>
                    <a:lnTo>
                      <a:pt x="198" y="28"/>
                    </a:lnTo>
                    <a:lnTo>
                      <a:pt x="198" y="27"/>
                    </a:lnTo>
                    <a:lnTo>
                      <a:pt x="198" y="26"/>
                    </a:lnTo>
                    <a:lnTo>
                      <a:pt x="198" y="25"/>
                    </a:lnTo>
                    <a:lnTo>
                      <a:pt x="198" y="25"/>
                    </a:lnTo>
                    <a:lnTo>
                      <a:pt x="198" y="25"/>
                    </a:lnTo>
                    <a:lnTo>
                      <a:pt x="198" y="24"/>
                    </a:lnTo>
                    <a:lnTo>
                      <a:pt x="198" y="24"/>
                    </a:lnTo>
                    <a:lnTo>
                      <a:pt x="199" y="23"/>
                    </a:lnTo>
                    <a:lnTo>
                      <a:pt x="199" y="23"/>
                    </a:lnTo>
                    <a:lnTo>
                      <a:pt x="199" y="23"/>
                    </a:lnTo>
                    <a:lnTo>
                      <a:pt x="199" y="22"/>
                    </a:lnTo>
                    <a:lnTo>
                      <a:pt x="199" y="22"/>
                    </a:lnTo>
                    <a:lnTo>
                      <a:pt x="199" y="21"/>
                    </a:lnTo>
                    <a:lnTo>
                      <a:pt x="199" y="21"/>
                    </a:lnTo>
                    <a:lnTo>
                      <a:pt x="200" y="20"/>
                    </a:lnTo>
                    <a:lnTo>
                      <a:pt x="200" y="20"/>
                    </a:lnTo>
                    <a:lnTo>
                      <a:pt x="200" y="19"/>
                    </a:lnTo>
                    <a:lnTo>
                      <a:pt x="200" y="19"/>
                    </a:lnTo>
                    <a:lnTo>
                      <a:pt x="200" y="19"/>
                    </a:lnTo>
                    <a:lnTo>
                      <a:pt x="201" y="18"/>
                    </a:lnTo>
                    <a:lnTo>
                      <a:pt x="201" y="18"/>
                    </a:lnTo>
                    <a:lnTo>
                      <a:pt x="201" y="17"/>
                    </a:lnTo>
                    <a:lnTo>
                      <a:pt x="201" y="17"/>
                    </a:lnTo>
                    <a:lnTo>
                      <a:pt x="201" y="16"/>
                    </a:lnTo>
                    <a:lnTo>
                      <a:pt x="202" y="16"/>
                    </a:lnTo>
                    <a:lnTo>
                      <a:pt x="202" y="16"/>
                    </a:lnTo>
                    <a:lnTo>
                      <a:pt x="202" y="16"/>
                    </a:lnTo>
                    <a:lnTo>
                      <a:pt x="202" y="16"/>
                    </a:lnTo>
                    <a:lnTo>
                      <a:pt x="203" y="15"/>
                    </a:lnTo>
                    <a:lnTo>
                      <a:pt x="203" y="15"/>
                    </a:lnTo>
                    <a:lnTo>
                      <a:pt x="203" y="14"/>
                    </a:lnTo>
                    <a:lnTo>
                      <a:pt x="203" y="14"/>
                    </a:lnTo>
                    <a:lnTo>
                      <a:pt x="203" y="14"/>
                    </a:lnTo>
                    <a:lnTo>
                      <a:pt x="203" y="13"/>
                    </a:lnTo>
                    <a:lnTo>
                      <a:pt x="203" y="13"/>
                    </a:lnTo>
                    <a:lnTo>
                      <a:pt x="204" y="12"/>
                    </a:lnTo>
                    <a:lnTo>
                      <a:pt x="204" y="12"/>
                    </a:lnTo>
                    <a:lnTo>
                      <a:pt x="204" y="12"/>
                    </a:lnTo>
                    <a:lnTo>
                      <a:pt x="205" y="11"/>
                    </a:lnTo>
                    <a:lnTo>
                      <a:pt x="205" y="11"/>
                    </a:lnTo>
                    <a:lnTo>
                      <a:pt x="205" y="11"/>
                    </a:lnTo>
                    <a:lnTo>
                      <a:pt x="206" y="10"/>
                    </a:lnTo>
                    <a:lnTo>
                      <a:pt x="206" y="10"/>
                    </a:lnTo>
                    <a:lnTo>
                      <a:pt x="206" y="9"/>
                    </a:lnTo>
                    <a:lnTo>
                      <a:pt x="207" y="9"/>
                    </a:lnTo>
                    <a:lnTo>
                      <a:pt x="207" y="9"/>
                    </a:lnTo>
                    <a:lnTo>
                      <a:pt x="207" y="8"/>
                    </a:lnTo>
                    <a:lnTo>
                      <a:pt x="208" y="8"/>
                    </a:lnTo>
                    <a:lnTo>
                      <a:pt x="208" y="8"/>
                    </a:lnTo>
                    <a:lnTo>
                      <a:pt x="208" y="8"/>
                    </a:lnTo>
                    <a:lnTo>
                      <a:pt x="209" y="7"/>
                    </a:lnTo>
                    <a:lnTo>
                      <a:pt x="209" y="7"/>
                    </a:lnTo>
                    <a:lnTo>
                      <a:pt x="210" y="7"/>
                    </a:lnTo>
                    <a:lnTo>
                      <a:pt x="210" y="6"/>
                    </a:lnTo>
                    <a:lnTo>
                      <a:pt x="210" y="6"/>
                    </a:lnTo>
                    <a:lnTo>
                      <a:pt x="211" y="6"/>
                    </a:lnTo>
                    <a:lnTo>
                      <a:pt x="211" y="6"/>
                    </a:lnTo>
                    <a:lnTo>
                      <a:pt x="211" y="6"/>
                    </a:lnTo>
                    <a:lnTo>
                      <a:pt x="212" y="6"/>
                    </a:lnTo>
                    <a:lnTo>
                      <a:pt x="212" y="6"/>
                    </a:lnTo>
                    <a:lnTo>
                      <a:pt x="213" y="5"/>
                    </a:lnTo>
                    <a:lnTo>
                      <a:pt x="213" y="5"/>
                    </a:lnTo>
                    <a:lnTo>
                      <a:pt x="213" y="5"/>
                    </a:lnTo>
                    <a:lnTo>
                      <a:pt x="213" y="5"/>
                    </a:lnTo>
                    <a:lnTo>
                      <a:pt x="213" y="4"/>
                    </a:lnTo>
                    <a:lnTo>
                      <a:pt x="214" y="4"/>
                    </a:lnTo>
                    <a:lnTo>
                      <a:pt x="214" y="4"/>
                    </a:lnTo>
                    <a:lnTo>
                      <a:pt x="215" y="3"/>
                    </a:lnTo>
                    <a:lnTo>
                      <a:pt x="216" y="3"/>
                    </a:lnTo>
                    <a:lnTo>
                      <a:pt x="217" y="2"/>
                    </a:lnTo>
                    <a:lnTo>
                      <a:pt x="218" y="2"/>
                    </a:lnTo>
                    <a:lnTo>
                      <a:pt x="218" y="2"/>
                    </a:lnTo>
                    <a:lnTo>
                      <a:pt x="218" y="2"/>
                    </a:lnTo>
                    <a:lnTo>
                      <a:pt x="219" y="2"/>
                    </a:lnTo>
                    <a:lnTo>
                      <a:pt x="219" y="1"/>
                    </a:lnTo>
                    <a:lnTo>
                      <a:pt x="220" y="1"/>
                    </a:lnTo>
                    <a:lnTo>
                      <a:pt x="220" y="1"/>
                    </a:lnTo>
                    <a:lnTo>
                      <a:pt x="221" y="1"/>
                    </a:lnTo>
                    <a:lnTo>
                      <a:pt x="221" y="1"/>
                    </a:lnTo>
                    <a:lnTo>
                      <a:pt x="222" y="1"/>
                    </a:lnTo>
                    <a:lnTo>
                      <a:pt x="222" y="1"/>
                    </a:lnTo>
                    <a:lnTo>
                      <a:pt x="222" y="0"/>
                    </a:lnTo>
                    <a:lnTo>
                      <a:pt x="222" y="0"/>
                    </a:lnTo>
                    <a:lnTo>
                      <a:pt x="223" y="0"/>
                    </a:lnTo>
                    <a:lnTo>
                      <a:pt x="223" y="0"/>
                    </a:lnTo>
                    <a:lnTo>
                      <a:pt x="224" y="0"/>
                    </a:lnTo>
                    <a:lnTo>
                      <a:pt x="225" y="0"/>
                    </a:lnTo>
                    <a:lnTo>
                      <a:pt x="225" y="0"/>
                    </a:lnTo>
                    <a:lnTo>
                      <a:pt x="226" y="0"/>
                    </a:lnTo>
                    <a:lnTo>
                      <a:pt x="226" y="0"/>
                    </a:lnTo>
                    <a:lnTo>
                      <a:pt x="227" y="0"/>
                    </a:lnTo>
                    <a:lnTo>
                      <a:pt x="227" y="0"/>
                    </a:lnTo>
                    <a:lnTo>
                      <a:pt x="228" y="0"/>
                    </a:lnTo>
                    <a:lnTo>
                      <a:pt x="228" y="0"/>
                    </a:lnTo>
                    <a:lnTo>
                      <a:pt x="229" y="0"/>
                    </a:lnTo>
                    <a:lnTo>
                      <a:pt x="230" y="0"/>
                    </a:lnTo>
                    <a:lnTo>
                      <a:pt x="231" y="0"/>
                    </a:lnTo>
                    <a:lnTo>
                      <a:pt x="232" y="0"/>
                    </a:lnTo>
                    <a:lnTo>
                      <a:pt x="232" y="0"/>
                    </a:lnTo>
                    <a:lnTo>
                      <a:pt x="233" y="1"/>
                    </a:lnTo>
                    <a:lnTo>
                      <a:pt x="234" y="1"/>
                    </a:lnTo>
                    <a:lnTo>
                      <a:pt x="234" y="1"/>
                    </a:lnTo>
                    <a:lnTo>
                      <a:pt x="235" y="1"/>
                    </a:lnTo>
                    <a:lnTo>
                      <a:pt x="236" y="2"/>
                    </a:lnTo>
                    <a:lnTo>
                      <a:pt x="237" y="2"/>
                    </a:lnTo>
                    <a:lnTo>
                      <a:pt x="238" y="2"/>
                    </a:lnTo>
                    <a:lnTo>
                      <a:pt x="238" y="3"/>
                    </a:lnTo>
                    <a:lnTo>
                      <a:pt x="239" y="3"/>
                    </a:lnTo>
                    <a:lnTo>
                      <a:pt x="240" y="3"/>
                    </a:lnTo>
                    <a:lnTo>
                      <a:pt x="241" y="4"/>
                    </a:lnTo>
                    <a:lnTo>
                      <a:pt x="241" y="4"/>
                    </a:lnTo>
                    <a:lnTo>
                      <a:pt x="241" y="5"/>
                    </a:lnTo>
                    <a:lnTo>
                      <a:pt x="242" y="5"/>
                    </a:lnTo>
                    <a:lnTo>
                      <a:pt x="242" y="5"/>
                    </a:lnTo>
                    <a:lnTo>
                      <a:pt x="243" y="6"/>
                    </a:lnTo>
                    <a:lnTo>
                      <a:pt x="243" y="6"/>
                    </a:lnTo>
                    <a:lnTo>
                      <a:pt x="244" y="6"/>
                    </a:lnTo>
                    <a:lnTo>
                      <a:pt x="245" y="6"/>
                    </a:lnTo>
                    <a:lnTo>
                      <a:pt x="245" y="7"/>
                    </a:lnTo>
                    <a:lnTo>
                      <a:pt x="246" y="7"/>
                    </a:lnTo>
                    <a:lnTo>
                      <a:pt x="246" y="8"/>
                    </a:lnTo>
                    <a:lnTo>
                      <a:pt x="247" y="8"/>
                    </a:lnTo>
                    <a:lnTo>
                      <a:pt x="247" y="8"/>
                    </a:lnTo>
                    <a:lnTo>
                      <a:pt x="248" y="9"/>
                    </a:lnTo>
                    <a:lnTo>
                      <a:pt x="249" y="9"/>
                    </a:lnTo>
                    <a:lnTo>
                      <a:pt x="249" y="10"/>
                    </a:lnTo>
                    <a:lnTo>
                      <a:pt x="250" y="10"/>
                    </a:lnTo>
                    <a:lnTo>
                      <a:pt x="250" y="11"/>
                    </a:lnTo>
                    <a:lnTo>
                      <a:pt x="251" y="11"/>
                    </a:lnTo>
                    <a:lnTo>
                      <a:pt x="251" y="12"/>
                    </a:lnTo>
                    <a:lnTo>
                      <a:pt x="251" y="12"/>
                    </a:lnTo>
                    <a:lnTo>
                      <a:pt x="251" y="13"/>
                    </a:lnTo>
                    <a:lnTo>
                      <a:pt x="252" y="14"/>
                    </a:lnTo>
                    <a:lnTo>
                      <a:pt x="252" y="14"/>
                    </a:lnTo>
                    <a:lnTo>
                      <a:pt x="253" y="15"/>
                    </a:lnTo>
                    <a:lnTo>
                      <a:pt x="253" y="15"/>
                    </a:lnTo>
                    <a:lnTo>
                      <a:pt x="253" y="16"/>
                    </a:lnTo>
                    <a:lnTo>
                      <a:pt x="254" y="16"/>
                    </a:lnTo>
                    <a:lnTo>
                      <a:pt x="254" y="16"/>
                    </a:lnTo>
                    <a:lnTo>
                      <a:pt x="255" y="16"/>
                    </a:lnTo>
                    <a:lnTo>
                      <a:pt x="255" y="17"/>
                    </a:lnTo>
                    <a:lnTo>
                      <a:pt x="256" y="18"/>
                    </a:lnTo>
                    <a:lnTo>
                      <a:pt x="256" y="18"/>
                    </a:lnTo>
                    <a:lnTo>
                      <a:pt x="257" y="19"/>
                    </a:lnTo>
                    <a:lnTo>
                      <a:pt x="257" y="19"/>
                    </a:lnTo>
                    <a:lnTo>
                      <a:pt x="258" y="20"/>
                    </a:lnTo>
                    <a:lnTo>
                      <a:pt x="258" y="21"/>
                    </a:lnTo>
                    <a:lnTo>
                      <a:pt x="258" y="21"/>
                    </a:lnTo>
                    <a:lnTo>
                      <a:pt x="259" y="22"/>
                    </a:lnTo>
                    <a:lnTo>
                      <a:pt x="259" y="22"/>
                    </a:lnTo>
                    <a:lnTo>
                      <a:pt x="260" y="23"/>
                    </a:lnTo>
                    <a:lnTo>
                      <a:pt x="260" y="24"/>
                    </a:lnTo>
                    <a:lnTo>
                      <a:pt x="260" y="24"/>
                    </a:lnTo>
                    <a:lnTo>
                      <a:pt x="260" y="25"/>
                    </a:lnTo>
                    <a:lnTo>
                      <a:pt x="260" y="25"/>
                    </a:lnTo>
                    <a:lnTo>
                      <a:pt x="261" y="25"/>
                    </a:lnTo>
                    <a:lnTo>
                      <a:pt x="261" y="26"/>
                    </a:lnTo>
                    <a:lnTo>
                      <a:pt x="262" y="26"/>
                    </a:lnTo>
                    <a:lnTo>
                      <a:pt x="262" y="27"/>
                    </a:lnTo>
                    <a:lnTo>
                      <a:pt x="263" y="28"/>
                    </a:lnTo>
                    <a:lnTo>
                      <a:pt x="263" y="28"/>
                    </a:lnTo>
                    <a:lnTo>
                      <a:pt x="263" y="29"/>
                    </a:lnTo>
                    <a:lnTo>
                      <a:pt x="264" y="30"/>
                    </a:lnTo>
                    <a:lnTo>
                      <a:pt x="264" y="31"/>
                    </a:lnTo>
                    <a:lnTo>
                      <a:pt x="265" y="32"/>
                    </a:lnTo>
                    <a:lnTo>
                      <a:pt x="266" y="33"/>
                    </a:lnTo>
                    <a:lnTo>
                      <a:pt x="267" y="35"/>
                    </a:lnTo>
                    <a:lnTo>
                      <a:pt x="268" y="35"/>
                    </a:lnTo>
                    <a:lnTo>
                      <a:pt x="269" y="37"/>
                    </a:lnTo>
                    <a:lnTo>
                      <a:pt x="269" y="38"/>
                    </a:lnTo>
                    <a:lnTo>
                      <a:pt x="270" y="39"/>
                    </a:lnTo>
                    <a:lnTo>
                      <a:pt x="270" y="41"/>
                    </a:lnTo>
                    <a:lnTo>
                      <a:pt x="271" y="42"/>
                    </a:lnTo>
                    <a:lnTo>
                      <a:pt x="272" y="44"/>
                    </a:lnTo>
                    <a:lnTo>
                      <a:pt x="273" y="44"/>
                    </a:lnTo>
                    <a:lnTo>
                      <a:pt x="274" y="46"/>
                    </a:lnTo>
                    <a:lnTo>
                      <a:pt x="274" y="47"/>
                    </a:lnTo>
                    <a:lnTo>
                      <a:pt x="275" y="49"/>
                    </a:lnTo>
                    <a:lnTo>
                      <a:pt x="276" y="51"/>
                    </a:lnTo>
                    <a:lnTo>
                      <a:pt x="277" y="52"/>
                    </a:lnTo>
                    <a:lnTo>
                      <a:pt x="278" y="54"/>
                    </a:lnTo>
                    <a:lnTo>
                      <a:pt x="278" y="54"/>
                    </a:lnTo>
                    <a:lnTo>
                      <a:pt x="279" y="56"/>
                    </a:lnTo>
                    <a:lnTo>
                      <a:pt x="279" y="57"/>
                    </a:lnTo>
                    <a:lnTo>
                      <a:pt x="280" y="59"/>
                    </a:lnTo>
                    <a:lnTo>
                      <a:pt x="281" y="61"/>
                    </a:lnTo>
                    <a:lnTo>
                      <a:pt x="281" y="62"/>
                    </a:lnTo>
                    <a:lnTo>
                      <a:pt x="282" y="64"/>
                    </a:lnTo>
                    <a:lnTo>
                      <a:pt x="283" y="64"/>
                    </a:lnTo>
                    <a:lnTo>
                      <a:pt x="284" y="66"/>
                    </a:lnTo>
                    <a:lnTo>
                      <a:pt x="284" y="68"/>
                    </a:lnTo>
                    <a:lnTo>
                      <a:pt x="285" y="69"/>
                    </a:lnTo>
                    <a:lnTo>
                      <a:pt x="286" y="71"/>
                    </a:lnTo>
                    <a:lnTo>
                      <a:pt x="287" y="73"/>
                    </a:lnTo>
                    <a:lnTo>
                      <a:pt x="287" y="73"/>
                    </a:lnTo>
                    <a:lnTo>
                      <a:pt x="288" y="75"/>
                    </a:lnTo>
                    <a:lnTo>
                      <a:pt x="289" y="77"/>
                    </a:lnTo>
                    <a:lnTo>
                      <a:pt x="289" y="78"/>
                    </a:lnTo>
                    <a:lnTo>
                      <a:pt x="289" y="80"/>
                    </a:lnTo>
                    <a:lnTo>
                      <a:pt x="290" y="81"/>
                    </a:lnTo>
                    <a:lnTo>
                      <a:pt x="291" y="83"/>
                    </a:lnTo>
                    <a:lnTo>
                      <a:pt x="291" y="83"/>
                    </a:lnTo>
                    <a:lnTo>
                      <a:pt x="291" y="84"/>
                    </a:lnTo>
                    <a:lnTo>
                      <a:pt x="292" y="85"/>
                    </a:lnTo>
                    <a:lnTo>
                      <a:pt x="293" y="87"/>
                    </a:lnTo>
                    <a:lnTo>
                      <a:pt x="293" y="88"/>
                    </a:lnTo>
                    <a:lnTo>
                      <a:pt x="294" y="90"/>
                    </a:lnTo>
                    <a:lnTo>
                      <a:pt x="294" y="92"/>
                    </a:lnTo>
                    <a:lnTo>
                      <a:pt x="295" y="92"/>
                    </a:lnTo>
                    <a:lnTo>
                      <a:pt x="296" y="94"/>
                    </a:lnTo>
                    <a:lnTo>
                      <a:pt x="296" y="95"/>
                    </a:lnTo>
                    <a:lnTo>
                      <a:pt x="297" y="97"/>
                    </a:lnTo>
                    <a:lnTo>
                      <a:pt x="297" y="98"/>
                    </a:lnTo>
                    <a:lnTo>
                      <a:pt x="298" y="100"/>
                    </a:lnTo>
                    <a:lnTo>
                      <a:pt x="298" y="102"/>
                    </a:lnTo>
                    <a:lnTo>
                      <a:pt x="299" y="102"/>
                    </a:lnTo>
                    <a:lnTo>
                      <a:pt x="299" y="103"/>
                    </a:lnTo>
                    <a:lnTo>
                      <a:pt x="299" y="105"/>
                    </a:lnTo>
                    <a:lnTo>
                      <a:pt x="299" y="106"/>
                    </a:lnTo>
                    <a:lnTo>
                      <a:pt x="300" y="108"/>
                    </a:lnTo>
                    <a:lnTo>
                      <a:pt x="300" y="109"/>
                    </a:lnTo>
                    <a:lnTo>
                      <a:pt x="301" y="111"/>
                    </a:lnTo>
                    <a:lnTo>
                      <a:pt x="301" y="112"/>
                    </a:lnTo>
                    <a:lnTo>
                      <a:pt x="302" y="112"/>
                    </a:lnTo>
                    <a:lnTo>
                      <a:pt x="302" y="114"/>
                    </a:lnTo>
                    <a:lnTo>
                      <a:pt x="303" y="115"/>
                    </a:lnTo>
                    <a:lnTo>
                      <a:pt x="303" y="115"/>
                    </a:lnTo>
                    <a:lnTo>
                      <a:pt x="303" y="116"/>
                    </a:lnTo>
                    <a:lnTo>
                      <a:pt x="303" y="118"/>
                    </a:lnTo>
                    <a:lnTo>
                      <a:pt x="303" y="119"/>
                    </a:lnTo>
                    <a:lnTo>
                      <a:pt x="303" y="119"/>
                    </a:lnTo>
                    <a:lnTo>
                      <a:pt x="303" y="121"/>
                    </a:lnTo>
                    <a:lnTo>
                      <a:pt x="302" y="121"/>
                    </a:lnTo>
                    <a:lnTo>
                      <a:pt x="302" y="122"/>
                    </a:lnTo>
                    <a:lnTo>
                      <a:pt x="302" y="124"/>
                    </a:lnTo>
                    <a:lnTo>
                      <a:pt x="302" y="124"/>
                    </a:lnTo>
                    <a:lnTo>
                      <a:pt x="301" y="125"/>
                    </a:lnTo>
                    <a:lnTo>
                      <a:pt x="301" y="126"/>
                    </a:lnTo>
                    <a:lnTo>
                      <a:pt x="301" y="128"/>
                    </a:lnTo>
                    <a:lnTo>
                      <a:pt x="300" y="129"/>
                    </a:lnTo>
                    <a:lnTo>
                      <a:pt x="300" y="130"/>
                    </a:lnTo>
                    <a:lnTo>
                      <a:pt x="300" y="131"/>
                    </a:lnTo>
                    <a:lnTo>
                      <a:pt x="300" y="131"/>
                    </a:lnTo>
                    <a:lnTo>
                      <a:pt x="300" y="132"/>
                    </a:lnTo>
                    <a:lnTo>
                      <a:pt x="300" y="133"/>
                    </a:lnTo>
                    <a:lnTo>
                      <a:pt x="300" y="134"/>
                    </a:lnTo>
                    <a:lnTo>
                      <a:pt x="300" y="135"/>
                    </a:lnTo>
                    <a:lnTo>
                      <a:pt x="300" y="136"/>
                    </a:lnTo>
                    <a:lnTo>
                      <a:pt x="300" y="137"/>
                    </a:lnTo>
                    <a:lnTo>
                      <a:pt x="300" y="138"/>
                    </a:lnTo>
                    <a:lnTo>
                      <a:pt x="300" y="138"/>
                    </a:lnTo>
                    <a:lnTo>
                      <a:pt x="300" y="139"/>
                    </a:lnTo>
                    <a:lnTo>
                      <a:pt x="300" y="139"/>
                    </a:lnTo>
                    <a:lnTo>
                      <a:pt x="300" y="140"/>
                    </a:lnTo>
                    <a:lnTo>
                      <a:pt x="300" y="140"/>
                    </a:lnTo>
                    <a:lnTo>
                      <a:pt x="300" y="140"/>
                    </a:lnTo>
                    <a:lnTo>
                      <a:pt x="300" y="140"/>
                    </a:lnTo>
                    <a:lnTo>
                      <a:pt x="300" y="140"/>
                    </a:lnTo>
                    <a:lnTo>
                      <a:pt x="300" y="141"/>
                    </a:lnTo>
                    <a:lnTo>
                      <a:pt x="300" y="141"/>
                    </a:lnTo>
                    <a:lnTo>
                      <a:pt x="298" y="149"/>
                    </a:lnTo>
                    <a:lnTo>
                      <a:pt x="290" y="151"/>
                    </a:lnTo>
                    <a:lnTo>
                      <a:pt x="290" y="151"/>
                    </a:lnTo>
                    <a:lnTo>
                      <a:pt x="290" y="151"/>
                    </a:lnTo>
                    <a:lnTo>
                      <a:pt x="290" y="151"/>
                    </a:lnTo>
                    <a:lnTo>
                      <a:pt x="289" y="150"/>
                    </a:lnTo>
                    <a:lnTo>
                      <a:pt x="289" y="150"/>
                    </a:lnTo>
                    <a:lnTo>
                      <a:pt x="289" y="151"/>
                    </a:lnTo>
                    <a:lnTo>
                      <a:pt x="288" y="151"/>
                    </a:lnTo>
                    <a:lnTo>
                      <a:pt x="288" y="152"/>
                    </a:lnTo>
                    <a:lnTo>
                      <a:pt x="288" y="152"/>
                    </a:lnTo>
                    <a:lnTo>
                      <a:pt x="288" y="152"/>
                    </a:lnTo>
                    <a:lnTo>
                      <a:pt x="288" y="153"/>
                    </a:lnTo>
                    <a:lnTo>
                      <a:pt x="288" y="153"/>
                    </a:lnTo>
                    <a:lnTo>
                      <a:pt x="288" y="154"/>
                    </a:lnTo>
                    <a:lnTo>
                      <a:pt x="287" y="154"/>
                    </a:lnTo>
                    <a:lnTo>
                      <a:pt x="287" y="154"/>
                    </a:lnTo>
                    <a:lnTo>
                      <a:pt x="287" y="155"/>
                    </a:lnTo>
                    <a:lnTo>
                      <a:pt x="287" y="155"/>
                    </a:lnTo>
                    <a:lnTo>
                      <a:pt x="287" y="156"/>
                    </a:lnTo>
                    <a:lnTo>
                      <a:pt x="286" y="156"/>
                    </a:lnTo>
                    <a:lnTo>
                      <a:pt x="286" y="156"/>
                    </a:lnTo>
                    <a:lnTo>
                      <a:pt x="286" y="157"/>
                    </a:lnTo>
                    <a:lnTo>
                      <a:pt x="286" y="157"/>
                    </a:lnTo>
                    <a:lnTo>
                      <a:pt x="286" y="157"/>
                    </a:lnTo>
                    <a:lnTo>
                      <a:pt x="285" y="158"/>
                    </a:lnTo>
                    <a:lnTo>
                      <a:pt x="285" y="158"/>
                    </a:lnTo>
                    <a:lnTo>
                      <a:pt x="285" y="158"/>
                    </a:lnTo>
                    <a:lnTo>
                      <a:pt x="285" y="159"/>
                    </a:lnTo>
                    <a:lnTo>
                      <a:pt x="284" y="159"/>
                    </a:lnTo>
                    <a:lnTo>
                      <a:pt x="284" y="159"/>
                    </a:lnTo>
                    <a:lnTo>
                      <a:pt x="284" y="160"/>
                    </a:lnTo>
                    <a:lnTo>
                      <a:pt x="284" y="160"/>
                    </a:lnTo>
                    <a:lnTo>
                      <a:pt x="283" y="160"/>
                    </a:lnTo>
                    <a:lnTo>
                      <a:pt x="283" y="160"/>
                    </a:lnTo>
                    <a:lnTo>
                      <a:pt x="283" y="160"/>
                    </a:lnTo>
                    <a:lnTo>
                      <a:pt x="283" y="160"/>
                    </a:lnTo>
                    <a:lnTo>
                      <a:pt x="282" y="161"/>
                    </a:lnTo>
                    <a:lnTo>
                      <a:pt x="282" y="161"/>
                    </a:lnTo>
                    <a:lnTo>
                      <a:pt x="281" y="162"/>
                    </a:lnTo>
                    <a:lnTo>
                      <a:pt x="281" y="162"/>
                    </a:lnTo>
                    <a:lnTo>
                      <a:pt x="280" y="163"/>
                    </a:lnTo>
                    <a:lnTo>
                      <a:pt x="279" y="163"/>
                    </a:lnTo>
                    <a:lnTo>
                      <a:pt x="279" y="164"/>
                    </a:lnTo>
                    <a:lnTo>
                      <a:pt x="279" y="164"/>
                    </a:lnTo>
                    <a:lnTo>
                      <a:pt x="279" y="165"/>
                    </a:lnTo>
                    <a:lnTo>
                      <a:pt x="278" y="165"/>
                    </a:lnTo>
                    <a:lnTo>
                      <a:pt x="277" y="166"/>
                    </a:lnTo>
                    <a:lnTo>
                      <a:pt x="277" y="166"/>
                    </a:lnTo>
                    <a:lnTo>
                      <a:pt x="277" y="166"/>
                    </a:lnTo>
                    <a:lnTo>
                      <a:pt x="276" y="167"/>
                    </a:lnTo>
                    <a:lnTo>
                      <a:pt x="275" y="167"/>
                    </a:lnTo>
                    <a:lnTo>
                      <a:pt x="275" y="167"/>
                    </a:lnTo>
                    <a:lnTo>
                      <a:pt x="274" y="168"/>
                    </a:lnTo>
                    <a:lnTo>
                      <a:pt x="274" y="168"/>
                    </a:lnTo>
                    <a:lnTo>
                      <a:pt x="273" y="169"/>
                    </a:lnTo>
                    <a:lnTo>
                      <a:pt x="272" y="169"/>
                    </a:lnTo>
                    <a:lnTo>
                      <a:pt x="272" y="169"/>
                    </a:lnTo>
                    <a:lnTo>
                      <a:pt x="271" y="169"/>
                    </a:lnTo>
                    <a:lnTo>
                      <a:pt x="270" y="169"/>
                    </a:lnTo>
                    <a:lnTo>
                      <a:pt x="270" y="169"/>
                    </a:lnTo>
                    <a:lnTo>
                      <a:pt x="270" y="170"/>
                    </a:lnTo>
                    <a:lnTo>
                      <a:pt x="269" y="170"/>
                    </a:lnTo>
                    <a:lnTo>
                      <a:pt x="269" y="171"/>
                    </a:lnTo>
                    <a:lnTo>
                      <a:pt x="268" y="171"/>
                    </a:lnTo>
                    <a:lnTo>
                      <a:pt x="267" y="171"/>
                    </a:lnTo>
                    <a:lnTo>
                      <a:pt x="266" y="172"/>
                    </a:lnTo>
                    <a:lnTo>
                      <a:pt x="266" y="172"/>
                    </a:lnTo>
                    <a:lnTo>
                      <a:pt x="265" y="172"/>
                    </a:lnTo>
                    <a:lnTo>
                      <a:pt x="264" y="173"/>
                    </a:lnTo>
                    <a:lnTo>
                      <a:pt x="263" y="173"/>
                    </a:lnTo>
                    <a:lnTo>
                      <a:pt x="263" y="173"/>
                    </a:lnTo>
                    <a:lnTo>
                      <a:pt x="262" y="174"/>
                    </a:lnTo>
                    <a:lnTo>
                      <a:pt x="261" y="174"/>
                    </a:lnTo>
                    <a:lnTo>
                      <a:pt x="260" y="174"/>
                    </a:lnTo>
                    <a:lnTo>
                      <a:pt x="260" y="174"/>
                    </a:lnTo>
                    <a:lnTo>
                      <a:pt x="260" y="175"/>
                    </a:lnTo>
                    <a:lnTo>
                      <a:pt x="259" y="175"/>
                    </a:lnTo>
                    <a:lnTo>
                      <a:pt x="258" y="175"/>
                    </a:lnTo>
                    <a:lnTo>
                      <a:pt x="258" y="176"/>
                    </a:lnTo>
                    <a:lnTo>
                      <a:pt x="257" y="176"/>
                    </a:lnTo>
                    <a:lnTo>
                      <a:pt x="256" y="176"/>
                    </a:lnTo>
                    <a:lnTo>
                      <a:pt x="255" y="177"/>
                    </a:lnTo>
                    <a:lnTo>
                      <a:pt x="254" y="177"/>
                    </a:lnTo>
                    <a:lnTo>
                      <a:pt x="253" y="177"/>
                    </a:lnTo>
                    <a:lnTo>
                      <a:pt x="253" y="177"/>
                    </a:lnTo>
                    <a:lnTo>
                      <a:pt x="252" y="178"/>
                    </a:lnTo>
                    <a:lnTo>
                      <a:pt x="251" y="178"/>
                    </a:lnTo>
                    <a:lnTo>
                      <a:pt x="251" y="178"/>
                    </a:lnTo>
                    <a:lnTo>
                      <a:pt x="250" y="179"/>
                    </a:lnTo>
                    <a:lnTo>
                      <a:pt x="249" y="179"/>
                    </a:lnTo>
                    <a:lnTo>
                      <a:pt x="248" y="179"/>
                    </a:lnTo>
                    <a:lnTo>
                      <a:pt x="248" y="179"/>
                    </a:lnTo>
                    <a:lnTo>
                      <a:pt x="247" y="179"/>
                    </a:lnTo>
                    <a:lnTo>
                      <a:pt x="246" y="179"/>
                    </a:lnTo>
                    <a:lnTo>
                      <a:pt x="245" y="179"/>
                    </a:lnTo>
                    <a:lnTo>
                      <a:pt x="244" y="180"/>
                    </a:lnTo>
                    <a:lnTo>
                      <a:pt x="243" y="180"/>
                    </a:lnTo>
                    <a:lnTo>
                      <a:pt x="242" y="180"/>
                    </a:lnTo>
                    <a:lnTo>
                      <a:pt x="241" y="180"/>
                    </a:lnTo>
                    <a:lnTo>
                      <a:pt x="241" y="181"/>
                    </a:lnTo>
                    <a:lnTo>
                      <a:pt x="241" y="181"/>
                    </a:lnTo>
                    <a:lnTo>
                      <a:pt x="240" y="181"/>
                    </a:lnTo>
                    <a:lnTo>
                      <a:pt x="239" y="182"/>
                    </a:lnTo>
                    <a:lnTo>
                      <a:pt x="238" y="182"/>
                    </a:lnTo>
                    <a:lnTo>
                      <a:pt x="237" y="182"/>
                    </a:lnTo>
                    <a:lnTo>
                      <a:pt x="236" y="182"/>
                    </a:lnTo>
                    <a:lnTo>
                      <a:pt x="235" y="183"/>
                    </a:lnTo>
                    <a:lnTo>
                      <a:pt x="234" y="183"/>
                    </a:lnTo>
                    <a:lnTo>
                      <a:pt x="233" y="183"/>
                    </a:lnTo>
                    <a:lnTo>
                      <a:pt x="232" y="184"/>
                    </a:lnTo>
                    <a:lnTo>
                      <a:pt x="230" y="184"/>
                    </a:lnTo>
                    <a:lnTo>
                      <a:pt x="230" y="185"/>
                    </a:lnTo>
                    <a:lnTo>
                      <a:pt x="228" y="185"/>
                    </a:lnTo>
                    <a:lnTo>
                      <a:pt x="226" y="185"/>
                    </a:lnTo>
                    <a:lnTo>
                      <a:pt x="224" y="185"/>
                    </a:lnTo>
                    <a:lnTo>
                      <a:pt x="222" y="185"/>
                    </a:lnTo>
                    <a:lnTo>
                      <a:pt x="221" y="186"/>
                    </a:lnTo>
                    <a:lnTo>
                      <a:pt x="219" y="186"/>
                    </a:lnTo>
                    <a:lnTo>
                      <a:pt x="217" y="186"/>
                    </a:lnTo>
                    <a:lnTo>
                      <a:pt x="215" y="186"/>
                    </a:lnTo>
                    <a:lnTo>
                      <a:pt x="213" y="187"/>
                    </a:lnTo>
                    <a:lnTo>
                      <a:pt x="212" y="187"/>
                    </a:lnTo>
                    <a:lnTo>
                      <a:pt x="212" y="187"/>
                    </a:lnTo>
                    <a:lnTo>
                      <a:pt x="210" y="187"/>
                    </a:lnTo>
                    <a:lnTo>
                      <a:pt x="207" y="187"/>
                    </a:lnTo>
                    <a:lnTo>
                      <a:pt x="205" y="187"/>
                    </a:lnTo>
                    <a:lnTo>
                      <a:pt x="203" y="187"/>
                    </a:lnTo>
                    <a:lnTo>
                      <a:pt x="202" y="187"/>
                    </a:lnTo>
                    <a:lnTo>
                      <a:pt x="200" y="187"/>
                    </a:lnTo>
                    <a:lnTo>
                      <a:pt x="198" y="187"/>
                    </a:lnTo>
                    <a:lnTo>
                      <a:pt x="196" y="187"/>
                    </a:lnTo>
                    <a:lnTo>
                      <a:pt x="194" y="187"/>
                    </a:lnTo>
                    <a:lnTo>
                      <a:pt x="193" y="187"/>
                    </a:lnTo>
                    <a:lnTo>
                      <a:pt x="190" y="187"/>
                    </a:lnTo>
                    <a:lnTo>
                      <a:pt x="188" y="187"/>
                    </a:lnTo>
                    <a:lnTo>
                      <a:pt x="186" y="187"/>
                    </a:lnTo>
                    <a:lnTo>
                      <a:pt x="184" y="187"/>
                    </a:lnTo>
                    <a:lnTo>
                      <a:pt x="183" y="187"/>
                    </a:lnTo>
                    <a:lnTo>
                      <a:pt x="181" y="187"/>
                    </a:lnTo>
                    <a:lnTo>
                      <a:pt x="179" y="187"/>
                    </a:lnTo>
                    <a:lnTo>
                      <a:pt x="177" y="187"/>
                    </a:lnTo>
                    <a:lnTo>
                      <a:pt x="175" y="187"/>
                    </a:lnTo>
                    <a:lnTo>
                      <a:pt x="174" y="187"/>
                    </a:lnTo>
                    <a:lnTo>
                      <a:pt x="173" y="187"/>
                    </a:lnTo>
                    <a:lnTo>
                      <a:pt x="172" y="187"/>
                    </a:lnTo>
                    <a:lnTo>
                      <a:pt x="170" y="187"/>
                    </a:lnTo>
                    <a:lnTo>
                      <a:pt x="169" y="187"/>
                    </a:lnTo>
                    <a:lnTo>
                      <a:pt x="167" y="187"/>
                    </a:lnTo>
                    <a:lnTo>
                      <a:pt x="166" y="188"/>
                    </a:lnTo>
                    <a:lnTo>
                      <a:pt x="165" y="188"/>
                    </a:lnTo>
                    <a:lnTo>
                      <a:pt x="164" y="188"/>
                    </a:lnTo>
                    <a:lnTo>
                      <a:pt x="162" y="188"/>
                    </a:lnTo>
                    <a:lnTo>
                      <a:pt x="161" y="188"/>
                    </a:lnTo>
                    <a:lnTo>
                      <a:pt x="159" y="188"/>
                    </a:lnTo>
                    <a:lnTo>
                      <a:pt x="158" y="188"/>
                    </a:lnTo>
                    <a:lnTo>
                      <a:pt x="156" y="188"/>
                    </a:lnTo>
                    <a:lnTo>
                      <a:pt x="155" y="189"/>
                    </a:lnTo>
                    <a:lnTo>
                      <a:pt x="154" y="189"/>
                    </a:lnTo>
                    <a:lnTo>
                      <a:pt x="152" y="189"/>
                    </a:lnTo>
                    <a:lnTo>
                      <a:pt x="151" y="189"/>
                    </a:lnTo>
                    <a:lnTo>
                      <a:pt x="149" y="189"/>
                    </a:lnTo>
                    <a:lnTo>
                      <a:pt x="148" y="189"/>
                    </a:lnTo>
                    <a:lnTo>
                      <a:pt x="146" y="189"/>
                    </a:lnTo>
                    <a:lnTo>
                      <a:pt x="146" y="189"/>
                    </a:lnTo>
                    <a:lnTo>
                      <a:pt x="144" y="189"/>
                    </a:lnTo>
                    <a:lnTo>
                      <a:pt x="143" y="189"/>
                    </a:lnTo>
                    <a:lnTo>
                      <a:pt x="141" y="189"/>
                    </a:lnTo>
                    <a:lnTo>
                      <a:pt x="139" y="189"/>
                    </a:lnTo>
                    <a:lnTo>
                      <a:pt x="138" y="189"/>
                    </a:lnTo>
                    <a:lnTo>
                      <a:pt x="136" y="189"/>
                    </a:lnTo>
                    <a:lnTo>
                      <a:pt x="136" y="189"/>
                    </a:lnTo>
                    <a:lnTo>
                      <a:pt x="134" y="189"/>
                    </a:lnTo>
                    <a:lnTo>
                      <a:pt x="133" y="189"/>
                    </a:lnTo>
                    <a:lnTo>
                      <a:pt x="131" y="189"/>
                    </a:lnTo>
                    <a:lnTo>
                      <a:pt x="130" y="189"/>
                    </a:lnTo>
                    <a:lnTo>
                      <a:pt x="128" y="189"/>
                    </a:lnTo>
                    <a:lnTo>
                      <a:pt x="126" y="189"/>
                    </a:lnTo>
                    <a:lnTo>
                      <a:pt x="126" y="189"/>
                    </a:lnTo>
                    <a:lnTo>
                      <a:pt x="124" y="189"/>
                    </a:lnTo>
                    <a:lnTo>
                      <a:pt x="123" y="189"/>
                    </a:lnTo>
                    <a:lnTo>
                      <a:pt x="121" y="189"/>
                    </a:lnTo>
                    <a:lnTo>
                      <a:pt x="120" y="189"/>
                    </a:lnTo>
                    <a:lnTo>
                      <a:pt x="118" y="189"/>
                    </a:lnTo>
                    <a:lnTo>
                      <a:pt x="117" y="189"/>
                    </a:lnTo>
                    <a:lnTo>
                      <a:pt x="116" y="189"/>
                    </a:lnTo>
                    <a:lnTo>
                      <a:pt x="115" y="189"/>
                    </a:lnTo>
                    <a:lnTo>
                      <a:pt x="113" y="189"/>
                    </a:lnTo>
                    <a:lnTo>
                      <a:pt x="112" y="189"/>
                    </a:lnTo>
                    <a:lnTo>
                      <a:pt x="110" y="189"/>
                    </a:lnTo>
                    <a:lnTo>
                      <a:pt x="109" y="189"/>
                    </a:lnTo>
                    <a:lnTo>
                      <a:pt x="107" y="189"/>
                    </a:lnTo>
                    <a:lnTo>
                      <a:pt x="107" y="189"/>
                    </a:lnTo>
                    <a:lnTo>
                      <a:pt x="105" y="189"/>
                    </a:lnTo>
                    <a:lnTo>
                      <a:pt x="104" y="189"/>
                    </a:lnTo>
                    <a:lnTo>
                      <a:pt x="102" y="189"/>
                    </a:lnTo>
                    <a:lnTo>
                      <a:pt x="101" y="189"/>
                    </a:lnTo>
                    <a:lnTo>
                      <a:pt x="99" y="189"/>
                    </a:lnTo>
                    <a:lnTo>
                      <a:pt x="98" y="189"/>
                    </a:lnTo>
                    <a:lnTo>
                      <a:pt x="97" y="189"/>
                    </a:lnTo>
                    <a:lnTo>
                      <a:pt x="96" y="189"/>
                    </a:lnTo>
                    <a:lnTo>
                      <a:pt x="94" y="189"/>
                    </a:lnTo>
                    <a:lnTo>
                      <a:pt x="93" y="189"/>
                    </a:lnTo>
                    <a:lnTo>
                      <a:pt x="91" y="189"/>
                    </a:lnTo>
                    <a:lnTo>
                      <a:pt x="90" y="189"/>
                    </a:lnTo>
                    <a:lnTo>
                      <a:pt x="88" y="188"/>
                    </a:lnTo>
                    <a:lnTo>
                      <a:pt x="88" y="188"/>
                    </a:lnTo>
                    <a:lnTo>
                      <a:pt x="86" y="188"/>
                    </a:lnTo>
                    <a:lnTo>
                      <a:pt x="85" y="188"/>
                    </a:lnTo>
                    <a:lnTo>
                      <a:pt x="84" y="188"/>
                    </a:lnTo>
                    <a:lnTo>
                      <a:pt x="82" y="188"/>
                    </a:lnTo>
                    <a:lnTo>
                      <a:pt x="81" y="188"/>
                    </a:lnTo>
                    <a:lnTo>
                      <a:pt x="79" y="188"/>
                    </a:lnTo>
                    <a:lnTo>
                      <a:pt x="79" y="187"/>
                    </a:lnTo>
                    <a:lnTo>
                      <a:pt x="78" y="187"/>
                    </a:lnTo>
                    <a:lnTo>
                      <a:pt x="77" y="187"/>
                    </a:lnTo>
                    <a:lnTo>
                      <a:pt x="76" y="187"/>
                    </a:lnTo>
                    <a:lnTo>
                      <a:pt x="75" y="187"/>
                    </a:lnTo>
                    <a:lnTo>
                      <a:pt x="73" y="187"/>
                    </a:lnTo>
                    <a:lnTo>
                      <a:pt x="72" y="186"/>
                    </a:lnTo>
                    <a:lnTo>
                      <a:pt x="71" y="186"/>
                    </a:lnTo>
                    <a:lnTo>
                      <a:pt x="69" y="186"/>
                    </a:lnTo>
                    <a:lnTo>
                      <a:pt x="69" y="186"/>
                    </a:lnTo>
                    <a:lnTo>
                      <a:pt x="68" y="186"/>
                    </a:lnTo>
                    <a:lnTo>
                      <a:pt x="66" y="185"/>
                    </a:lnTo>
                    <a:lnTo>
                      <a:pt x="65" y="185"/>
                    </a:lnTo>
                    <a:lnTo>
                      <a:pt x="64" y="185"/>
                    </a:lnTo>
                    <a:lnTo>
                      <a:pt x="62" y="185"/>
                    </a:lnTo>
                    <a:lnTo>
                      <a:pt x="61" y="184"/>
                    </a:lnTo>
                    <a:lnTo>
                      <a:pt x="60" y="184"/>
                    </a:lnTo>
                    <a:lnTo>
                      <a:pt x="59" y="184"/>
                    </a:lnTo>
                    <a:lnTo>
                      <a:pt x="58" y="184"/>
                    </a:lnTo>
                    <a:lnTo>
                      <a:pt x="57" y="183"/>
                    </a:lnTo>
                    <a:lnTo>
                      <a:pt x="55" y="183"/>
                    </a:lnTo>
                    <a:lnTo>
                      <a:pt x="54" y="183"/>
                    </a:lnTo>
                    <a:lnTo>
                      <a:pt x="53" y="183"/>
                    </a:lnTo>
                    <a:lnTo>
                      <a:pt x="52" y="182"/>
                    </a:lnTo>
                    <a:lnTo>
                      <a:pt x="50" y="182"/>
                    </a:lnTo>
                    <a:lnTo>
                      <a:pt x="50" y="182"/>
                    </a:lnTo>
                    <a:lnTo>
                      <a:pt x="49" y="181"/>
                    </a:lnTo>
                    <a:lnTo>
                      <a:pt x="48" y="181"/>
                    </a:lnTo>
                    <a:lnTo>
                      <a:pt x="47" y="181"/>
                    </a:lnTo>
                    <a:lnTo>
                      <a:pt x="45" y="180"/>
                    </a:lnTo>
                    <a:lnTo>
                      <a:pt x="44" y="180"/>
                    </a:lnTo>
                    <a:lnTo>
                      <a:pt x="43" y="179"/>
                    </a:lnTo>
                    <a:lnTo>
                      <a:pt x="42" y="179"/>
                    </a:lnTo>
                    <a:lnTo>
                      <a:pt x="41" y="179"/>
                    </a:lnTo>
                    <a:lnTo>
                      <a:pt x="40" y="179"/>
                    </a:lnTo>
                    <a:lnTo>
                      <a:pt x="39" y="179"/>
                    </a:lnTo>
                    <a:lnTo>
                      <a:pt x="38" y="179"/>
                    </a:lnTo>
                    <a:lnTo>
                      <a:pt x="37" y="178"/>
                    </a:lnTo>
                    <a:lnTo>
                      <a:pt x="36" y="178"/>
                    </a:lnTo>
                    <a:lnTo>
                      <a:pt x="35" y="177"/>
                    </a:lnTo>
                    <a:lnTo>
                      <a:pt x="34" y="177"/>
                    </a:lnTo>
                    <a:lnTo>
                      <a:pt x="32" y="176"/>
                    </a:lnTo>
                    <a:lnTo>
                      <a:pt x="31" y="176"/>
                    </a:lnTo>
                    <a:lnTo>
                      <a:pt x="31" y="175"/>
                    </a:lnTo>
                    <a:lnTo>
                      <a:pt x="30" y="175"/>
                    </a:lnTo>
                    <a:lnTo>
                      <a:pt x="29" y="174"/>
                    </a:lnTo>
                    <a:lnTo>
                      <a:pt x="28" y="174"/>
                    </a:lnTo>
                    <a:lnTo>
                      <a:pt x="27" y="173"/>
                    </a:lnTo>
                    <a:lnTo>
                      <a:pt x="26" y="173"/>
                    </a:lnTo>
                    <a:lnTo>
                      <a:pt x="26" y="173"/>
                    </a:lnTo>
                    <a:lnTo>
                      <a:pt x="25" y="172"/>
                    </a:lnTo>
                    <a:lnTo>
                      <a:pt x="25" y="172"/>
                    </a:lnTo>
                    <a:lnTo>
                      <a:pt x="24" y="172"/>
                    </a:lnTo>
                    <a:lnTo>
                      <a:pt x="24" y="172"/>
                    </a:lnTo>
                    <a:lnTo>
                      <a:pt x="23" y="171"/>
                    </a:lnTo>
                    <a:lnTo>
                      <a:pt x="23" y="171"/>
                    </a:lnTo>
                    <a:lnTo>
                      <a:pt x="22" y="171"/>
                    </a:lnTo>
                    <a:lnTo>
                      <a:pt x="22" y="170"/>
                    </a:lnTo>
                    <a:lnTo>
                      <a:pt x="21" y="170"/>
                    </a:lnTo>
                    <a:lnTo>
                      <a:pt x="21" y="170"/>
                    </a:lnTo>
                    <a:lnTo>
                      <a:pt x="21" y="169"/>
                    </a:lnTo>
                    <a:lnTo>
                      <a:pt x="21" y="169"/>
                    </a:lnTo>
                    <a:lnTo>
                      <a:pt x="20" y="169"/>
                    </a:lnTo>
                    <a:lnTo>
                      <a:pt x="20" y="169"/>
                    </a:lnTo>
                    <a:lnTo>
                      <a:pt x="19" y="169"/>
                    </a:lnTo>
                    <a:lnTo>
                      <a:pt x="19" y="169"/>
                    </a:lnTo>
                    <a:lnTo>
                      <a:pt x="18" y="168"/>
                    </a:lnTo>
                    <a:lnTo>
                      <a:pt x="18" y="168"/>
                    </a:lnTo>
                    <a:lnTo>
                      <a:pt x="17" y="168"/>
                    </a:lnTo>
                    <a:lnTo>
                      <a:pt x="17" y="167"/>
                    </a:lnTo>
                    <a:lnTo>
                      <a:pt x="16" y="167"/>
                    </a:lnTo>
                    <a:lnTo>
                      <a:pt x="16" y="167"/>
                    </a:lnTo>
                    <a:lnTo>
                      <a:pt x="16" y="166"/>
                    </a:lnTo>
                    <a:lnTo>
                      <a:pt x="15" y="166"/>
                    </a:lnTo>
                    <a:lnTo>
                      <a:pt x="15" y="166"/>
                    </a:lnTo>
                    <a:lnTo>
                      <a:pt x="14" y="165"/>
                    </a:lnTo>
                    <a:lnTo>
                      <a:pt x="14" y="165"/>
                    </a:lnTo>
                    <a:lnTo>
                      <a:pt x="13" y="164"/>
                    </a:lnTo>
                    <a:lnTo>
                      <a:pt x="13" y="164"/>
                    </a:lnTo>
                    <a:lnTo>
                      <a:pt x="12" y="164"/>
                    </a:lnTo>
                    <a:lnTo>
                      <a:pt x="12" y="163"/>
                    </a:lnTo>
                    <a:lnTo>
                      <a:pt x="12" y="163"/>
                    </a:lnTo>
                    <a:lnTo>
                      <a:pt x="12" y="162"/>
                    </a:lnTo>
                    <a:lnTo>
                      <a:pt x="12" y="162"/>
                    </a:lnTo>
                    <a:lnTo>
                      <a:pt x="11" y="161"/>
                    </a:lnTo>
                    <a:lnTo>
                      <a:pt x="11" y="161"/>
                    </a:lnTo>
                    <a:lnTo>
                      <a:pt x="10" y="161"/>
                    </a:lnTo>
                    <a:lnTo>
                      <a:pt x="10" y="160"/>
                    </a:lnTo>
                    <a:lnTo>
                      <a:pt x="9" y="160"/>
                    </a:lnTo>
                    <a:lnTo>
                      <a:pt x="9" y="160"/>
                    </a:lnTo>
                    <a:lnTo>
                      <a:pt x="9" y="160"/>
                    </a:lnTo>
                    <a:lnTo>
                      <a:pt x="8" y="159"/>
                    </a:lnTo>
                    <a:lnTo>
                      <a:pt x="8" y="159"/>
                    </a:lnTo>
                    <a:lnTo>
                      <a:pt x="8" y="158"/>
                    </a:lnTo>
                    <a:lnTo>
                      <a:pt x="7" y="158"/>
                    </a:lnTo>
                    <a:lnTo>
                      <a:pt x="7" y="157"/>
                    </a:lnTo>
                    <a:lnTo>
                      <a:pt x="6" y="157"/>
                    </a:lnTo>
                    <a:lnTo>
                      <a:pt x="6" y="156"/>
                    </a:lnTo>
                    <a:lnTo>
                      <a:pt x="6" y="156"/>
                    </a:lnTo>
                    <a:lnTo>
                      <a:pt x="5" y="155"/>
                    </a:lnTo>
                    <a:lnTo>
                      <a:pt x="5" y="154"/>
                    </a:lnTo>
                    <a:lnTo>
                      <a:pt x="5" y="154"/>
                    </a:lnTo>
                    <a:lnTo>
                      <a:pt x="4" y="153"/>
                    </a:lnTo>
                    <a:lnTo>
                      <a:pt x="4" y="153"/>
                    </a:lnTo>
                    <a:lnTo>
                      <a:pt x="4" y="152"/>
                    </a:lnTo>
                    <a:lnTo>
                      <a:pt x="3" y="152"/>
                    </a:lnTo>
                    <a:lnTo>
                      <a:pt x="3" y="151"/>
                    </a:lnTo>
                    <a:lnTo>
                      <a:pt x="3" y="150"/>
                    </a:lnTo>
                    <a:lnTo>
                      <a:pt x="2" y="150"/>
                    </a:lnTo>
                    <a:lnTo>
                      <a:pt x="2" y="150"/>
                    </a:lnTo>
                    <a:lnTo>
                      <a:pt x="2" y="150"/>
                    </a:lnTo>
                    <a:lnTo>
                      <a:pt x="2" y="149"/>
                    </a:lnTo>
                    <a:lnTo>
                      <a:pt x="2" y="148"/>
                    </a:lnTo>
                    <a:lnTo>
                      <a:pt x="2" y="148"/>
                    </a:lnTo>
                    <a:lnTo>
                      <a:pt x="2" y="147"/>
                    </a:lnTo>
                    <a:lnTo>
                      <a:pt x="2" y="147"/>
                    </a:lnTo>
                    <a:lnTo>
                      <a:pt x="2" y="146"/>
                    </a:lnTo>
                    <a:lnTo>
                      <a:pt x="1" y="145"/>
                    </a:lnTo>
                    <a:lnTo>
                      <a:pt x="1" y="145"/>
                    </a:lnTo>
                    <a:lnTo>
                      <a:pt x="1" y="144"/>
                    </a:lnTo>
                    <a:lnTo>
                      <a:pt x="1" y="143"/>
                    </a:lnTo>
                    <a:lnTo>
                      <a:pt x="1" y="143"/>
                    </a:lnTo>
                    <a:lnTo>
                      <a:pt x="0" y="142"/>
                    </a:lnTo>
                    <a:lnTo>
                      <a:pt x="0" y="141"/>
                    </a:lnTo>
                    <a:lnTo>
                      <a:pt x="0" y="141"/>
                    </a:lnTo>
                    <a:lnTo>
                      <a:pt x="0" y="140"/>
                    </a:lnTo>
                    <a:lnTo>
                      <a:pt x="0" y="140"/>
                    </a:lnTo>
                    <a:lnTo>
                      <a:pt x="0" y="139"/>
                    </a:lnTo>
                    <a:lnTo>
                      <a:pt x="0" y="139"/>
                    </a:lnTo>
                    <a:lnTo>
                      <a:pt x="0" y="138"/>
                    </a:lnTo>
                    <a:lnTo>
                      <a:pt x="0" y="137"/>
                    </a:lnTo>
                    <a:lnTo>
                      <a:pt x="0" y="136"/>
                    </a:lnTo>
                    <a:lnTo>
                      <a:pt x="0" y="135"/>
                    </a:lnTo>
                    <a:lnTo>
                      <a:pt x="0" y="135"/>
                    </a:lnTo>
                    <a:lnTo>
                      <a:pt x="0" y="134"/>
                    </a:lnTo>
                    <a:lnTo>
                      <a:pt x="0" y="133"/>
                    </a:lnTo>
                    <a:lnTo>
                      <a:pt x="0" y="132"/>
                    </a:lnTo>
                    <a:lnTo>
                      <a:pt x="0" y="132"/>
                    </a:lnTo>
                    <a:lnTo>
                      <a:pt x="0" y="131"/>
                    </a:lnTo>
                    <a:lnTo>
                      <a:pt x="0" y="131"/>
                    </a:lnTo>
                    <a:lnTo>
                      <a:pt x="1" y="131"/>
                    </a:lnTo>
                    <a:lnTo>
                      <a:pt x="1" y="130"/>
                    </a:lnTo>
                    <a:lnTo>
                      <a:pt x="1" y="129"/>
                    </a:lnTo>
                    <a:lnTo>
                      <a:pt x="1" y="129"/>
                    </a:lnTo>
                    <a:lnTo>
                      <a:pt x="1" y="128"/>
                    </a:lnTo>
                    <a:lnTo>
                      <a:pt x="2" y="127"/>
                    </a:lnTo>
                    <a:lnTo>
                      <a:pt x="2" y="127"/>
                    </a:lnTo>
                    <a:lnTo>
                      <a:pt x="2" y="126"/>
                    </a:lnTo>
                    <a:lnTo>
                      <a:pt x="2" y="126"/>
                    </a:lnTo>
                    <a:lnTo>
                      <a:pt x="2" y="125"/>
                    </a:lnTo>
                    <a:lnTo>
                      <a:pt x="2" y="125"/>
                    </a:lnTo>
                    <a:lnTo>
                      <a:pt x="2" y="124"/>
                    </a:lnTo>
                    <a:lnTo>
                      <a:pt x="2" y="123"/>
                    </a:lnTo>
                    <a:lnTo>
                      <a:pt x="2" y="123"/>
                    </a:lnTo>
                    <a:lnTo>
                      <a:pt x="3" y="123"/>
                    </a:lnTo>
                    <a:lnTo>
                      <a:pt x="3" y="123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143">
                <a:extLst>
                  <a:ext uri="{FF2B5EF4-FFF2-40B4-BE49-F238E27FC236}">
                    <a16:creationId xmlns:a16="http://schemas.microsoft.com/office/drawing/2014/main" id="{5D9516D6-980B-50F9-7451-4660EB905C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41450" y="9090026"/>
                <a:ext cx="171450" cy="211138"/>
              </a:xfrm>
              <a:custGeom>
                <a:avLst/>
                <a:gdLst>
                  <a:gd name="T0" fmla="*/ 85 w 108"/>
                  <a:gd name="T1" fmla="*/ 18 h 133"/>
                  <a:gd name="T2" fmla="*/ 88 w 108"/>
                  <a:gd name="T3" fmla="*/ 9 h 133"/>
                  <a:gd name="T4" fmla="*/ 102 w 108"/>
                  <a:gd name="T5" fmla="*/ 1 h 133"/>
                  <a:gd name="T6" fmla="*/ 108 w 108"/>
                  <a:gd name="T7" fmla="*/ 15 h 133"/>
                  <a:gd name="T8" fmla="*/ 105 w 108"/>
                  <a:gd name="T9" fmla="*/ 27 h 133"/>
                  <a:gd name="T10" fmla="*/ 102 w 108"/>
                  <a:gd name="T11" fmla="*/ 43 h 133"/>
                  <a:gd name="T12" fmla="*/ 101 w 108"/>
                  <a:gd name="T13" fmla="*/ 52 h 133"/>
                  <a:gd name="T14" fmla="*/ 98 w 108"/>
                  <a:gd name="T15" fmla="*/ 61 h 133"/>
                  <a:gd name="T16" fmla="*/ 95 w 108"/>
                  <a:gd name="T17" fmla="*/ 68 h 133"/>
                  <a:gd name="T18" fmla="*/ 92 w 108"/>
                  <a:gd name="T19" fmla="*/ 77 h 133"/>
                  <a:gd name="T20" fmla="*/ 89 w 108"/>
                  <a:gd name="T21" fmla="*/ 84 h 133"/>
                  <a:gd name="T22" fmla="*/ 85 w 108"/>
                  <a:gd name="T23" fmla="*/ 93 h 133"/>
                  <a:gd name="T24" fmla="*/ 83 w 108"/>
                  <a:gd name="T25" fmla="*/ 99 h 133"/>
                  <a:gd name="T26" fmla="*/ 81 w 108"/>
                  <a:gd name="T27" fmla="*/ 102 h 133"/>
                  <a:gd name="T28" fmla="*/ 79 w 108"/>
                  <a:gd name="T29" fmla="*/ 107 h 133"/>
                  <a:gd name="T30" fmla="*/ 76 w 108"/>
                  <a:gd name="T31" fmla="*/ 111 h 133"/>
                  <a:gd name="T32" fmla="*/ 74 w 108"/>
                  <a:gd name="T33" fmla="*/ 114 h 133"/>
                  <a:gd name="T34" fmla="*/ 72 w 108"/>
                  <a:gd name="T35" fmla="*/ 118 h 133"/>
                  <a:gd name="T36" fmla="*/ 68 w 108"/>
                  <a:gd name="T37" fmla="*/ 121 h 133"/>
                  <a:gd name="T38" fmla="*/ 64 w 108"/>
                  <a:gd name="T39" fmla="*/ 124 h 133"/>
                  <a:gd name="T40" fmla="*/ 62 w 108"/>
                  <a:gd name="T41" fmla="*/ 127 h 133"/>
                  <a:gd name="T42" fmla="*/ 57 w 108"/>
                  <a:gd name="T43" fmla="*/ 130 h 133"/>
                  <a:gd name="T44" fmla="*/ 53 w 108"/>
                  <a:gd name="T45" fmla="*/ 131 h 133"/>
                  <a:gd name="T46" fmla="*/ 47 w 108"/>
                  <a:gd name="T47" fmla="*/ 132 h 133"/>
                  <a:gd name="T48" fmla="*/ 42 w 108"/>
                  <a:gd name="T49" fmla="*/ 133 h 133"/>
                  <a:gd name="T50" fmla="*/ 36 w 108"/>
                  <a:gd name="T51" fmla="*/ 132 h 133"/>
                  <a:gd name="T52" fmla="*/ 31 w 108"/>
                  <a:gd name="T53" fmla="*/ 131 h 133"/>
                  <a:gd name="T54" fmla="*/ 26 w 108"/>
                  <a:gd name="T55" fmla="*/ 130 h 133"/>
                  <a:gd name="T56" fmla="*/ 22 w 108"/>
                  <a:gd name="T57" fmla="*/ 126 h 133"/>
                  <a:gd name="T58" fmla="*/ 19 w 108"/>
                  <a:gd name="T59" fmla="*/ 122 h 133"/>
                  <a:gd name="T60" fmla="*/ 17 w 108"/>
                  <a:gd name="T61" fmla="*/ 118 h 133"/>
                  <a:gd name="T62" fmla="*/ 14 w 108"/>
                  <a:gd name="T63" fmla="*/ 116 h 133"/>
                  <a:gd name="T64" fmla="*/ 10 w 108"/>
                  <a:gd name="T65" fmla="*/ 113 h 133"/>
                  <a:gd name="T66" fmla="*/ 6 w 108"/>
                  <a:gd name="T67" fmla="*/ 110 h 133"/>
                  <a:gd name="T68" fmla="*/ 3 w 108"/>
                  <a:gd name="T69" fmla="*/ 105 h 133"/>
                  <a:gd name="T70" fmla="*/ 1 w 108"/>
                  <a:gd name="T71" fmla="*/ 102 h 133"/>
                  <a:gd name="T72" fmla="*/ 0 w 108"/>
                  <a:gd name="T73" fmla="*/ 97 h 133"/>
                  <a:gd name="T74" fmla="*/ 0 w 108"/>
                  <a:gd name="T75" fmla="*/ 92 h 133"/>
                  <a:gd name="T76" fmla="*/ 1 w 108"/>
                  <a:gd name="T77" fmla="*/ 88 h 133"/>
                  <a:gd name="T78" fmla="*/ 2 w 108"/>
                  <a:gd name="T79" fmla="*/ 84 h 133"/>
                  <a:gd name="T80" fmla="*/ 3 w 108"/>
                  <a:gd name="T81" fmla="*/ 81 h 133"/>
                  <a:gd name="T82" fmla="*/ 5 w 108"/>
                  <a:gd name="T83" fmla="*/ 77 h 133"/>
                  <a:gd name="T84" fmla="*/ 7 w 108"/>
                  <a:gd name="T85" fmla="*/ 73 h 133"/>
                  <a:gd name="T86" fmla="*/ 12 w 108"/>
                  <a:gd name="T87" fmla="*/ 66 h 133"/>
                  <a:gd name="T88" fmla="*/ 18 w 108"/>
                  <a:gd name="T89" fmla="*/ 57 h 133"/>
                  <a:gd name="T90" fmla="*/ 23 w 108"/>
                  <a:gd name="T91" fmla="*/ 51 h 133"/>
                  <a:gd name="T92" fmla="*/ 27 w 108"/>
                  <a:gd name="T93" fmla="*/ 46 h 133"/>
                  <a:gd name="T94" fmla="*/ 30 w 108"/>
                  <a:gd name="T95" fmla="*/ 42 h 133"/>
                  <a:gd name="T96" fmla="*/ 33 w 108"/>
                  <a:gd name="T97" fmla="*/ 39 h 133"/>
                  <a:gd name="T98" fmla="*/ 35 w 108"/>
                  <a:gd name="T99" fmla="*/ 36 h 133"/>
                  <a:gd name="T100" fmla="*/ 38 w 108"/>
                  <a:gd name="T101" fmla="*/ 34 h 133"/>
                  <a:gd name="T102" fmla="*/ 41 w 108"/>
                  <a:gd name="T103" fmla="*/ 32 h 133"/>
                  <a:gd name="T104" fmla="*/ 45 w 108"/>
                  <a:gd name="T105" fmla="*/ 29 h 133"/>
                  <a:gd name="T106" fmla="*/ 51 w 108"/>
                  <a:gd name="T107" fmla="*/ 26 h 133"/>
                  <a:gd name="T108" fmla="*/ 54 w 108"/>
                  <a:gd name="T109" fmla="*/ 24 h 133"/>
                  <a:gd name="T110" fmla="*/ 55 w 108"/>
                  <a:gd name="T111" fmla="*/ 21 h 133"/>
                  <a:gd name="T112" fmla="*/ 59 w 108"/>
                  <a:gd name="T113" fmla="*/ 17 h 133"/>
                  <a:gd name="T114" fmla="*/ 65 w 108"/>
                  <a:gd name="T115" fmla="*/ 14 h 133"/>
                  <a:gd name="T116" fmla="*/ 75 w 108"/>
                  <a:gd name="T117" fmla="*/ 13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08" h="133">
                    <a:moveTo>
                      <a:pt x="75" y="13"/>
                    </a:moveTo>
                    <a:lnTo>
                      <a:pt x="76" y="13"/>
                    </a:lnTo>
                    <a:lnTo>
                      <a:pt x="77" y="13"/>
                    </a:lnTo>
                    <a:lnTo>
                      <a:pt x="84" y="15"/>
                    </a:lnTo>
                    <a:lnTo>
                      <a:pt x="84" y="15"/>
                    </a:lnTo>
                    <a:lnTo>
                      <a:pt x="85" y="18"/>
                    </a:lnTo>
                    <a:lnTo>
                      <a:pt x="85" y="18"/>
                    </a:lnTo>
                    <a:lnTo>
                      <a:pt x="86" y="16"/>
                    </a:lnTo>
                    <a:lnTo>
                      <a:pt x="86" y="15"/>
                    </a:lnTo>
                    <a:lnTo>
                      <a:pt x="87" y="14"/>
                    </a:lnTo>
                    <a:lnTo>
                      <a:pt x="87" y="12"/>
                    </a:lnTo>
                    <a:lnTo>
                      <a:pt x="88" y="11"/>
                    </a:lnTo>
                    <a:lnTo>
                      <a:pt x="88" y="9"/>
                    </a:lnTo>
                    <a:lnTo>
                      <a:pt x="88" y="9"/>
                    </a:lnTo>
                    <a:lnTo>
                      <a:pt x="89" y="8"/>
                    </a:lnTo>
                    <a:lnTo>
                      <a:pt x="89" y="7"/>
                    </a:lnTo>
                    <a:lnTo>
                      <a:pt x="89" y="7"/>
                    </a:lnTo>
                    <a:lnTo>
                      <a:pt x="93" y="1"/>
                    </a:lnTo>
                    <a:lnTo>
                      <a:pt x="102" y="0"/>
                    </a:lnTo>
                    <a:lnTo>
                      <a:pt x="102" y="0"/>
                    </a:lnTo>
                    <a:lnTo>
                      <a:pt x="102" y="1"/>
                    </a:lnTo>
                    <a:lnTo>
                      <a:pt x="108" y="6"/>
                    </a:lnTo>
                    <a:lnTo>
                      <a:pt x="108" y="14"/>
                    </a:lnTo>
                    <a:lnTo>
                      <a:pt x="108" y="14"/>
                    </a:lnTo>
                    <a:lnTo>
                      <a:pt x="108" y="14"/>
                    </a:lnTo>
                    <a:lnTo>
                      <a:pt x="108" y="15"/>
                    </a:lnTo>
                    <a:lnTo>
                      <a:pt x="108" y="15"/>
                    </a:lnTo>
                    <a:lnTo>
                      <a:pt x="108" y="15"/>
                    </a:lnTo>
                    <a:lnTo>
                      <a:pt x="107" y="16"/>
                    </a:lnTo>
                    <a:lnTo>
                      <a:pt x="107" y="17"/>
                    </a:lnTo>
                    <a:lnTo>
                      <a:pt x="107" y="19"/>
                    </a:lnTo>
                    <a:lnTo>
                      <a:pt x="106" y="21"/>
                    </a:lnTo>
                    <a:lnTo>
                      <a:pt x="106" y="22"/>
                    </a:lnTo>
                    <a:lnTo>
                      <a:pt x="106" y="24"/>
                    </a:lnTo>
                    <a:lnTo>
                      <a:pt x="105" y="27"/>
                    </a:lnTo>
                    <a:lnTo>
                      <a:pt x="104" y="29"/>
                    </a:lnTo>
                    <a:lnTo>
                      <a:pt x="104" y="32"/>
                    </a:lnTo>
                    <a:lnTo>
                      <a:pt x="104" y="34"/>
                    </a:lnTo>
                    <a:lnTo>
                      <a:pt x="103" y="35"/>
                    </a:lnTo>
                    <a:lnTo>
                      <a:pt x="103" y="38"/>
                    </a:lnTo>
                    <a:lnTo>
                      <a:pt x="102" y="40"/>
                    </a:lnTo>
                    <a:lnTo>
                      <a:pt x="102" y="43"/>
                    </a:lnTo>
                    <a:lnTo>
                      <a:pt x="102" y="44"/>
                    </a:lnTo>
                    <a:lnTo>
                      <a:pt x="102" y="45"/>
                    </a:lnTo>
                    <a:lnTo>
                      <a:pt x="102" y="47"/>
                    </a:lnTo>
                    <a:lnTo>
                      <a:pt x="102" y="48"/>
                    </a:lnTo>
                    <a:lnTo>
                      <a:pt x="101" y="50"/>
                    </a:lnTo>
                    <a:lnTo>
                      <a:pt x="101" y="51"/>
                    </a:lnTo>
                    <a:lnTo>
                      <a:pt x="101" y="52"/>
                    </a:lnTo>
                    <a:lnTo>
                      <a:pt x="100" y="53"/>
                    </a:lnTo>
                    <a:lnTo>
                      <a:pt x="100" y="54"/>
                    </a:lnTo>
                    <a:lnTo>
                      <a:pt x="99" y="55"/>
                    </a:lnTo>
                    <a:lnTo>
                      <a:pt x="99" y="57"/>
                    </a:lnTo>
                    <a:lnTo>
                      <a:pt x="98" y="58"/>
                    </a:lnTo>
                    <a:lnTo>
                      <a:pt x="98" y="59"/>
                    </a:lnTo>
                    <a:lnTo>
                      <a:pt x="98" y="61"/>
                    </a:lnTo>
                    <a:lnTo>
                      <a:pt x="97" y="62"/>
                    </a:lnTo>
                    <a:lnTo>
                      <a:pt x="97" y="63"/>
                    </a:lnTo>
                    <a:lnTo>
                      <a:pt x="96" y="64"/>
                    </a:lnTo>
                    <a:lnTo>
                      <a:pt x="96" y="64"/>
                    </a:lnTo>
                    <a:lnTo>
                      <a:pt x="96" y="65"/>
                    </a:lnTo>
                    <a:lnTo>
                      <a:pt x="95" y="67"/>
                    </a:lnTo>
                    <a:lnTo>
                      <a:pt x="95" y="68"/>
                    </a:lnTo>
                    <a:lnTo>
                      <a:pt x="94" y="69"/>
                    </a:lnTo>
                    <a:lnTo>
                      <a:pt x="94" y="71"/>
                    </a:lnTo>
                    <a:lnTo>
                      <a:pt x="93" y="72"/>
                    </a:lnTo>
                    <a:lnTo>
                      <a:pt x="93" y="73"/>
                    </a:lnTo>
                    <a:lnTo>
                      <a:pt x="93" y="74"/>
                    </a:lnTo>
                    <a:lnTo>
                      <a:pt x="93" y="75"/>
                    </a:lnTo>
                    <a:lnTo>
                      <a:pt x="92" y="77"/>
                    </a:lnTo>
                    <a:lnTo>
                      <a:pt x="92" y="78"/>
                    </a:lnTo>
                    <a:lnTo>
                      <a:pt x="91" y="79"/>
                    </a:lnTo>
                    <a:lnTo>
                      <a:pt x="91" y="81"/>
                    </a:lnTo>
                    <a:lnTo>
                      <a:pt x="90" y="82"/>
                    </a:lnTo>
                    <a:lnTo>
                      <a:pt x="90" y="83"/>
                    </a:lnTo>
                    <a:lnTo>
                      <a:pt x="89" y="83"/>
                    </a:lnTo>
                    <a:lnTo>
                      <a:pt x="89" y="84"/>
                    </a:lnTo>
                    <a:lnTo>
                      <a:pt x="88" y="85"/>
                    </a:lnTo>
                    <a:lnTo>
                      <a:pt x="88" y="87"/>
                    </a:lnTo>
                    <a:lnTo>
                      <a:pt x="87" y="88"/>
                    </a:lnTo>
                    <a:lnTo>
                      <a:pt x="87" y="89"/>
                    </a:lnTo>
                    <a:lnTo>
                      <a:pt x="86" y="91"/>
                    </a:lnTo>
                    <a:lnTo>
                      <a:pt x="86" y="92"/>
                    </a:lnTo>
                    <a:lnTo>
                      <a:pt x="85" y="93"/>
                    </a:lnTo>
                    <a:lnTo>
                      <a:pt x="85" y="94"/>
                    </a:lnTo>
                    <a:lnTo>
                      <a:pt x="84" y="95"/>
                    </a:lnTo>
                    <a:lnTo>
                      <a:pt x="84" y="96"/>
                    </a:lnTo>
                    <a:lnTo>
                      <a:pt x="84" y="97"/>
                    </a:lnTo>
                    <a:lnTo>
                      <a:pt x="83" y="97"/>
                    </a:lnTo>
                    <a:lnTo>
                      <a:pt x="83" y="98"/>
                    </a:lnTo>
                    <a:lnTo>
                      <a:pt x="83" y="99"/>
                    </a:lnTo>
                    <a:lnTo>
                      <a:pt x="83" y="99"/>
                    </a:lnTo>
                    <a:lnTo>
                      <a:pt x="83" y="100"/>
                    </a:lnTo>
                    <a:lnTo>
                      <a:pt x="83" y="101"/>
                    </a:lnTo>
                    <a:lnTo>
                      <a:pt x="82" y="101"/>
                    </a:lnTo>
                    <a:lnTo>
                      <a:pt x="82" y="102"/>
                    </a:lnTo>
                    <a:lnTo>
                      <a:pt x="82" y="102"/>
                    </a:lnTo>
                    <a:lnTo>
                      <a:pt x="81" y="102"/>
                    </a:lnTo>
                    <a:lnTo>
                      <a:pt x="81" y="103"/>
                    </a:lnTo>
                    <a:lnTo>
                      <a:pt x="81" y="103"/>
                    </a:lnTo>
                    <a:lnTo>
                      <a:pt x="80" y="104"/>
                    </a:lnTo>
                    <a:lnTo>
                      <a:pt x="80" y="105"/>
                    </a:lnTo>
                    <a:lnTo>
                      <a:pt x="80" y="105"/>
                    </a:lnTo>
                    <a:lnTo>
                      <a:pt x="79" y="106"/>
                    </a:lnTo>
                    <a:lnTo>
                      <a:pt x="79" y="107"/>
                    </a:lnTo>
                    <a:lnTo>
                      <a:pt x="79" y="107"/>
                    </a:lnTo>
                    <a:lnTo>
                      <a:pt x="78" y="108"/>
                    </a:lnTo>
                    <a:lnTo>
                      <a:pt x="78" y="108"/>
                    </a:lnTo>
                    <a:lnTo>
                      <a:pt x="78" y="109"/>
                    </a:lnTo>
                    <a:lnTo>
                      <a:pt x="77" y="110"/>
                    </a:lnTo>
                    <a:lnTo>
                      <a:pt x="77" y="110"/>
                    </a:lnTo>
                    <a:lnTo>
                      <a:pt x="76" y="111"/>
                    </a:lnTo>
                    <a:lnTo>
                      <a:pt x="76" y="111"/>
                    </a:lnTo>
                    <a:lnTo>
                      <a:pt x="76" y="112"/>
                    </a:lnTo>
                    <a:lnTo>
                      <a:pt x="75" y="112"/>
                    </a:lnTo>
                    <a:lnTo>
                      <a:pt x="75" y="112"/>
                    </a:lnTo>
                    <a:lnTo>
                      <a:pt x="74" y="113"/>
                    </a:lnTo>
                    <a:lnTo>
                      <a:pt x="74" y="113"/>
                    </a:lnTo>
                    <a:lnTo>
                      <a:pt x="74" y="114"/>
                    </a:lnTo>
                    <a:lnTo>
                      <a:pt x="73" y="115"/>
                    </a:lnTo>
                    <a:lnTo>
                      <a:pt x="73" y="115"/>
                    </a:lnTo>
                    <a:lnTo>
                      <a:pt x="73" y="116"/>
                    </a:lnTo>
                    <a:lnTo>
                      <a:pt x="73" y="116"/>
                    </a:lnTo>
                    <a:lnTo>
                      <a:pt x="73" y="117"/>
                    </a:lnTo>
                    <a:lnTo>
                      <a:pt x="72" y="118"/>
                    </a:lnTo>
                    <a:lnTo>
                      <a:pt x="72" y="118"/>
                    </a:lnTo>
                    <a:lnTo>
                      <a:pt x="71" y="119"/>
                    </a:lnTo>
                    <a:lnTo>
                      <a:pt x="71" y="119"/>
                    </a:lnTo>
                    <a:lnTo>
                      <a:pt x="70" y="120"/>
                    </a:lnTo>
                    <a:lnTo>
                      <a:pt x="70" y="120"/>
                    </a:lnTo>
                    <a:lnTo>
                      <a:pt x="69" y="121"/>
                    </a:lnTo>
                    <a:lnTo>
                      <a:pt x="69" y="121"/>
                    </a:lnTo>
                    <a:lnTo>
                      <a:pt x="68" y="121"/>
                    </a:lnTo>
                    <a:lnTo>
                      <a:pt x="68" y="121"/>
                    </a:lnTo>
                    <a:lnTo>
                      <a:pt x="67" y="122"/>
                    </a:lnTo>
                    <a:lnTo>
                      <a:pt x="67" y="122"/>
                    </a:lnTo>
                    <a:lnTo>
                      <a:pt x="66" y="123"/>
                    </a:lnTo>
                    <a:lnTo>
                      <a:pt x="66" y="123"/>
                    </a:lnTo>
                    <a:lnTo>
                      <a:pt x="65" y="124"/>
                    </a:lnTo>
                    <a:lnTo>
                      <a:pt x="64" y="124"/>
                    </a:lnTo>
                    <a:lnTo>
                      <a:pt x="64" y="125"/>
                    </a:lnTo>
                    <a:lnTo>
                      <a:pt x="64" y="125"/>
                    </a:lnTo>
                    <a:lnTo>
                      <a:pt x="64" y="125"/>
                    </a:lnTo>
                    <a:lnTo>
                      <a:pt x="64" y="126"/>
                    </a:lnTo>
                    <a:lnTo>
                      <a:pt x="63" y="126"/>
                    </a:lnTo>
                    <a:lnTo>
                      <a:pt x="62" y="127"/>
                    </a:lnTo>
                    <a:lnTo>
                      <a:pt x="62" y="127"/>
                    </a:lnTo>
                    <a:lnTo>
                      <a:pt x="61" y="127"/>
                    </a:lnTo>
                    <a:lnTo>
                      <a:pt x="60" y="128"/>
                    </a:lnTo>
                    <a:lnTo>
                      <a:pt x="60" y="128"/>
                    </a:lnTo>
                    <a:lnTo>
                      <a:pt x="59" y="129"/>
                    </a:lnTo>
                    <a:lnTo>
                      <a:pt x="58" y="129"/>
                    </a:lnTo>
                    <a:lnTo>
                      <a:pt x="58" y="129"/>
                    </a:lnTo>
                    <a:lnTo>
                      <a:pt x="57" y="130"/>
                    </a:lnTo>
                    <a:lnTo>
                      <a:pt x="56" y="130"/>
                    </a:lnTo>
                    <a:lnTo>
                      <a:pt x="56" y="130"/>
                    </a:lnTo>
                    <a:lnTo>
                      <a:pt x="55" y="131"/>
                    </a:lnTo>
                    <a:lnTo>
                      <a:pt x="54" y="131"/>
                    </a:lnTo>
                    <a:lnTo>
                      <a:pt x="54" y="131"/>
                    </a:lnTo>
                    <a:lnTo>
                      <a:pt x="54" y="131"/>
                    </a:lnTo>
                    <a:lnTo>
                      <a:pt x="53" y="131"/>
                    </a:lnTo>
                    <a:lnTo>
                      <a:pt x="52" y="131"/>
                    </a:lnTo>
                    <a:lnTo>
                      <a:pt x="51" y="131"/>
                    </a:lnTo>
                    <a:lnTo>
                      <a:pt x="50" y="131"/>
                    </a:lnTo>
                    <a:lnTo>
                      <a:pt x="50" y="132"/>
                    </a:lnTo>
                    <a:lnTo>
                      <a:pt x="49" y="132"/>
                    </a:lnTo>
                    <a:lnTo>
                      <a:pt x="48" y="132"/>
                    </a:lnTo>
                    <a:lnTo>
                      <a:pt x="47" y="132"/>
                    </a:lnTo>
                    <a:lnTo>
                      <a:pt x="46" y="132"/>
                    </a:lnTo>
                    <a:lnTo>
                      <a:pt x="46" y="132"/>
                    </a:lnTo>
                    <a:lnTo>
                      <a:pt x="45" y="132"/>
                    </a:lnTo>
                    <a:lnTo>
                      <a:pt x="45" y="132"/>
                    </a:lnTo>
                    <a:lnTo>
                      <a:pt x="44" y="133"/>
                    </a:lnTo>
                    <a:lnTo>
                      <a:pt x="43" y="133"/>
                    </a:lnTo>
                    <a:lnTo>
                      <a:pt x="42" y="133"/>
                    </a:lnTo>
                    <a:lnTo>
                      <a:pt x="41" y="133"/>
                    </a:lnTo>
                    <a:lnTo>
                      <a:pt x="41" y="133"/>
                    </a:lnTo>
                    <a:lnTo>
                      <a:pt x="40" y="133"/>
                    </a:lnTo>
                    <a:lnTo>
                      <a:pt x="39" y="133"/>
                    </a:lnTo>
                    <a:lnTo>
                      <a:pt x="38" y="133"/>
                    </a:lnTo>
                    <a:lnTo>
                      <a:pt x="37" y="132"/>
                    </a:lnTo>
                    <a:lnTo>
                      <a:pt x="36" y="132"/>
                    </a:lnTo>
                    <a:lnTo>
                      <a:pt x="36" y="132"/>
                    </a:lnTo>
                    <a:lnTo>
                      <a:pt x="35" y="132"/>
                    </a:lnTo>
                    <a:lnTo>
                      <a:pt x="35" y="132"/>
                    </a:lnTo>
                    <a:lnTo>
                      <a:pt x="34" y="132"/>
                    </a:lnTo>
                    <a:lnTo>
                      <a:pt x="33" y="132"/>
                    </a:lnTo>
                    <a:lnTo>
                      <a:pt x="32" y="131"/>
                    </a:lnTo>
                    <a:lnTo>
                      <a:pt x="31" y="131"/>
                    </a:lnTo>
                    <a:lnTo>
                      <a:pt x="31" y="131"/>
                    </a:lnTo>
                    <a:lnTo>
                      <a:pt x="30" y="131"/>
                    </a:lnTo>
                    <a:lnTo>
                      <a:pt x="29" y="131"/>
                    </a:lnTo>
                    <a:lnTo>
                      <a:pt x="28" y="131"/>
                    </a:lnTo>
                    <a:lnTo>
                      <a:pt x="27" y="131"/>
                    </a:lnTo>
                    <a:lnTo>
                      <a:pt x="27" y="130"/>
                    </a:lnTo>
                    <a:lnTo>
                      <a:pt x="26" y="130"/>
                    </a:lnTo>
                    <a:lnTo>
                      <a:pt x="26" y="129"/>
                    </a:lnTo>
                    <a:lnTo>
                      <a:pt x="25" y="129"/>
                    </a:lnTo>
                    <a:lnTo>
                      <a:pt x="25" y="128"/>
                    </a:lnTo>
                    <a:lnTo>
                      <a:pt x="24" y="128"/>
                    </a:lnTo>
                    <a:lnTo>
                      <a:pt x="23" y="127"/>
                    </a:lnTo>
                    <a:lnTo>
                      <a:pt x="23" y="127"/>
                    </a:lnTo>
                    <a:lnTo>
                      <a:pt x="22" y="126"/>
                    </a:lnTo>
                    <a:lnTo>
                      <a:pt x="21" y="125"/>
                    </a:lnTo>
                    <a:lnTo>
                      <a:pt x="21" y="125"/>
                    </a:lnTo>
                    <a:lnTo>
                      <a:pt x="20" y="124"/>
                    </a:lnTo>
                    <a:lnTo>
                      <a:pt x="20" y="123"/>
                    </a:lnTo>
                    <a:lnTo>
                      <a:pt x="19" y="123"/>
                    </a:lnTo>
                    <a:lnTo>
                      <a:pt x="19" y="122"/>
                    </a:lnTo>
                    <a:lnTo>
                      <a:pt x="19" y="122"/>
                    </a:lnTo>
                    <a:lnTo>
                      <a:pt x="18" y="121"/>
                    </a:lnTo>
                    <a:lnTo>
                      <a:pt x="18" y="121"/>
                    </a:lnTo>
                    <a:lnTo>
                      <a:pt x="18" y="121"/>
                    </a:lnTo>
                    <a:lnTo>
                      <a:pt x="18" y="120"/>
                    </a:lnTo>
                    <a:lnTo>
                      <a:pt x="17" y="120"/>
                    </a:lnTo>
                    <a:lnTo>
                      <a:pt x="17" y="119"/>
                    </a:lnTo>
                    <a:lnTo>
                      <a:pt x="17" y="118"/>
                    </a:lnTo>
                    <a:lnTo>
                      <a:pt x="17" y="118"/>
                    </a:lnTo>
                    <a:lnTo>
                      <a:pt x="17" y="118"/>
                    </a:lnTo>
                    <a:lnTo>
                      <a:pt x="16" y="117"/>
                    </a:lnTo>
                    <a:lnTo>
                      <a:pt x="16" y="117"/>
                    </a:lnTo>
                    <a:lnTo>
                      <a:pt x="16" y="117"/>
                    </a:lnTo>
                    <a:lnTo>
                      <a:pt x="15" y="117"/>
                    </a:lnTo>
                    <a:lnTo>
                      <a:pt x="14" y="116"/>
                    </a:lnTo>
                    <a:lnTo>
                      <a:pt x="14" y="116"/>
                    </a:lnTo>
                    <a:lnTo>
                      <a:pt x="13" y="116"/>
                    </a:lnTo>
                    <a:lnTo>
                      <a:pt x="12" y="115"/>
                    </a:lnTo>
                    <a:lnTo>
                      <a:pt x="12" y="115"/>
                    </a:lnTo>
                    <a:lnTo>
                      <a:pt x="11" y="114"/>
                    </a:lnTo>
                    <a:lnTo>
                      <a:pt x="10" y="114"/>
                    </a:lnTo>
                    <a:lnTo>
                      <a:pt x="10" y="113"/>
                    </a:lnTo>
                    <a:lnTo>
                      <a:pt x="9" y="113"/>
                    </a:lnTo>
                    <a:lnTo>
                      <a:pt x="8" y="112"/>
                    </a:lnTo>
                    <a:lnTo>
                      <a:pt x="8" y="112"/>
                    </a:lnTo>
                    <a:lnTo>
                      <a:pt x="7" y="112"/>
                    </a:lnTo>
                    <a:lnTo>
                      <a:pt x="7" y="112"/>
                    </a:lnTo>
                    <a:lnTo>
                      <a:pt x="7" y="111"/>
                    </a:lnTo>
                    <a:lnTo>
                      <a:pt x="6" y="110"/>
                    </a:lnTo>
                    <a:lnTo>
                      <a:pt x="6" y="110"/>
                    </a:lnTo>
                    <a:lnTo>
                      <a:pt x="5" y="109"/>
                    </a:lnTo>
                    <a:lnTo>
                      <a:pt x="5" y="108"/>
                    </a:lnTo>
                    <a:lnTo>
                      <a:pt x="4" y="107"/>
                    </a:lnTo>
                    <a:lnTo>
                      <a:pt x="4" y="107"/>
                    </a:lnTo>
                    <a:lnTo>
                      <a:pt x="3" y="106"/>
                    </a:lnTo>
                    <a:lnTo>
                      <a:pt x="3" y="105"/>
                    </a:lnTo>
                    <a:lnTo>
                      <a:pt x="3" y="105"/>
                    </a:lnTo>
                    <a:lnTo>
                      <a:pt x="2" y="104"/>
                    </a:lnTo>
                    <a:lnTo>
                      <a:pt x="2" y="103"/>
                    </a:lnTo>
                    <a:lnTo>
                      <a:pt x="2" y="102"/>
                    </a:lnTo>
                    <a:lnTo>
                      <a:pt x="2" y="102"/>
                    </a:lnTo>
                    <a:lnTo>
                      <a:pt x="2" y="102"/>
                    </a:lnTo>
                    <a:lnTo>
                      <a:pt x="1" y="102"/>
                    </a:lnTo>
                    <a:lnTo>
                      <a:pt x="1" y="101"/>
                    </a:lnTo>
                    <a:lnTo>
                      <a:pt x="1" y="100"/>
                    </a:lnTo>
                    <a:lnTo>
                      <a:pt x="1" y="100"/>
                    </a:lnTo>
                    <a:lnTo>
                      <a:pt x="1" y="99"/>
                    </a:lnTo>
                    <a:lnTo>
                      <a:pt x="1" y="98"/>
                    </a:lnTo>
                    <a:lnTo>
                      <a:pt x="1" y="97"/>
                    </a:lnTo>
                    <a:lnTo>
                      <a:pt x="0" y="97"/>
                    </a:lnTo>
                    <a:lnTo>
                      <a:pt x="0" y="96"/>
                    </a:lnTo>
                    <a:lnTo>
                      <a:pt x="0" y="95"/>
                    </a:lnTo>
                    <a:lnTo>
                      <a:pt x="0" y="95"/>
                    </a:lnTo>
                    <a:lnTo>
                      <a:pt x="0" y="94"/>
                    </a:lnTo>
                    <a:lnTo>
                      <a:pt x="0" y="93"/>
                    </a:lnTo>
                    <a:lnTo>
                      <a:pt x="0" y="92"/>
                    </a:lnTo>
                    <a:lnTo>
                      <a:pt x="0" y="92"/>
                    </a:lnTo>
                    <a:lnTo>
                      <a:pt x="0" y="92"/>
                    </a:lnTo>
                    <a:lnTo>
                      <a:pt x="0" y="91"/>
                    </a:lnTo>
                    <a:lnTo>
                      <a:pt x="1" y="91"/>
                    </a:lnTo>
                    <a:lnTo>
                      <a:pt x="1" y="90"/>
                    </a:lnTo>
                    <a:lnTo>
                      <a:pt x="1" y="90"/>
                    </a:lnTo>
                    <a:lnTo>
                      <a:pt x="1" y="89"/>
                    </a:lnTo>
                    <a:lnTo>
                      <a:pt x="1" y="88"/>
                    </a:lnTo>
                    <a:lnTo>
                      <a:pt x="1" y="88"/>
                    </a:lnTo>
                    <a:lnTo>
                      <a:pt x="1" y="87"/>
                    </a:lnTo>
                    <a:lnTo>
                      <a:pt x="1" y="86"/>
                    </a:lnTo>
                    <a:lnTo>
                      <a:pt x="1" y="86"/>
                    </a:lnTo>
                    <a:lnTo>
                      <a:pt x="2" y="85"/>
                    </a:lnTo>
                    <a:lnTo>
                      <a:pt x="2" y="84"/>
                    </a:lnTo>
                    <a:lnTo>
                      <a:pt x="2" y="84"/>
                    </a:lnTo>
                    <a:lnTo>
                      <a:pt x="2" y="83"/>
                    </a:lnTo>
                    <a:lnTo>
                      <a:pt x="2" y="83"/>
                    </a:lnTo>
                    <a:lnTo>
                      <a:pt x="2" y="83"/>
                    </a:lnTo>
                    <a:lnTo>
                      <a:pt x="3" y="83"/>
                    </a:lnTo>
                    <a:lnTo>
                      <a:pt x="3" y="82"/>
                    </a:lnTo>
                    <a:lnTo>
                      <a:pt x="3" y="82"/>
                    </a:lnTo>
                    <a:lnTo>
                      <a:pt x="3" y="81"/>
                    </a:lnTo>
                    <a:lnTo>
                      <a:pt x="4" y="81"/>
                    </a:lnTo>
                    <a:lnTo>
                      <a:pt x="4" y="80"/>
                    </a:lnTo>
                    <a:lnTo>
                      <a:pt x="4" y="80"/>
                    </a:lnTo>
                    <a:lnTo>
                      <a:pt x="4" y="79"/>
                    </a:lnTo>
                    <a:lnTo>
                      <a:pt x="5" y="78"/>
                    </a:lnTo>
                    <a:lnTo>
                      <a:pt x="5" y="78"/>
                    </a:lnTo>
                    <a:lnTo>
                      <a:pt x="5" y="77"/>
                    </a:lnTo>
                    <a:lnTo>
                      <a:pt x="6" y="77"/>
                    </a:lnTo>
                    <a:lnTo>
                      <a:pt x="6" y="76"/>
                    </a:lnTo>
                    <a:lnTo>
                      <a:pt x="6" y="75"/>
                    </a:lnTo>
                    <a:lnTo>
                      <a:pt x="7" y="75"/>
                    </a:lnTo>
                    <a:lnTo>
                      <a:pt x="7" y="74"/>
                    </a:lnTo>
                    <a:lnTo>
                      <a:pt x="7" y="74"/>
                    </a:lnTo>
                    <a:lnTo>
                      <a:pt x="7" y="73"/>
                    </a:lnTo>
                    <a:lnTo>
                      <a:pt x="7" y="73"/>
                    </a:lnTo>
                    <a:lnTo>
                      <a:pt x="7" y="73"/>
                    </a:lnTo>
                    <a:lnTo>
                      <a:pt x="8" y="72"/>
                    </a:lnTo>
                    <a:lnTo>
                      <a:pt x="8" y="72"/>
                    </a:lnTo>
                    <a:lnTo>
                      <a:pt x="8" y="71"/>
                    </a:lnTo>
                    <a:lnTo>
                      <a:pt x="11" y="67"/>
                    </a:lnTo>
                    <a:lnTo>
                      <a:pt x="12" y="66"/>
                    </a:lnTo>
                    <a:lnTo>
                      <a:pt x="12" y="66"/>
                    </a:lnTo>
                    <a:lnTo>
                      <a:pt x="14" y="64"/>
                    </a:lnTo>
                    <a:lnTo>
                      <a:pt x="15" y="63"/>
                    </a:lnTo>
                    <a:lnTo>
                      <a:pt x="16" y="61"/>
                    </a:lnTo>
                    <a:lnTo>
                      <a:pt x="17" y="59"/>
                    </a:lnTo>
                    <a:lnTo>
                      <a:pt x="17" y="58"/>
                    </a:lnTo>
                    <a:lnTo>
                      <a:pt x="18" y="57"/>
                    </a:lnTo>
                    <a:lnTo>
                      <a:pt x="19" y="56"/>
                    </a:lnTo>
                    <a:lnTo>
                      <a:pt x="19" y="55"/>
                    </a:lnTo>
                    <a:lnTo>
                      <a:pt x="20" y="54"/>
                    </a:lnTo>
                    <a:lnTo>
                      <a:pt x="21" y="54"/>
                    </a:lnTo>
                    <a:lnTo>
                      <a:pt x="22" y="53"/>
                    </a:lnTo>
                    <a:lnTo>
                      <a:pt x="22" y="52"/>
                    </a:lnTo>
                    <a:lnTo>
                      <a:pt x="23" y="51"/>
                    </a:lnTo>
                    <a:lnTo>
                      <a:pt x="24" y="50"/>
                    </a:lnTo>
                    <a:lnTo>
                      <a:pt x="25" y="49"/>
                    </a:lnTo>
                    <a:lnTo>
                      <a:pt x="25" y="48"/>
                    </a:lnTo>
                    <a:lnTo>
                      <a:pt x="26" y="47"/>
                    </a:lnTo>
                    <a:lnTo>
                      <a:pt x="26" y="47"/>
                    </a:lnTo>
                    <a:lnTo>
                      <a:pt x="26" y="47"/>
                    </a:lnTo>
                    <a:lnTo>
                      <a:pt x="27" y="46"/>
                    </a:lnTo>
                    <a:lnTo>
                      <a:pt x="27" y="45"/>
                    </a:lnTo>
                    <a:lnTo>
                      <a:pt x="28" y="44"/>
                    </a:lnTo>
                    <a:lnTo>
                      <a:pt x="29" y="44"/>
                    </a:lnTo>
                    <a:lnTo>
                      <a:pt x="29" y="43"/>
                    </a:lnTo>
                    <a:lnTo>
                      <a:pt x="30" y="43"/>
                    </a:lnTo>
                    <a:lnTo>
                      <a:pt x="30" y="42"/>
                    </a:lnTo>
                    <a:lnTo>
                      <a:pt x="30" y="42"/>
                    </a:lnTo>
                    <a:lnTo>
                      <a:pt x="31" y="41"/>
                    </a:lnTo>
                    <a:lnTo>
                      <a:pt x="31" y="41"/>
                    </a:lnTo>
                    <a:lnTo>
                      <a:pt x="32" y="40"/>
                    </a:lnTo>
                    <a:lnTo>
                      <a:pt x="32" y="40"/>
                    </a:lnTo>
                    <a:lnTo>
                      <a:pt x="33" y="40"/>
                    </a:lnTo>
                    <a:lnTo>
                      <a:pt x="33" y="39"/>
                    </a:lnTo>
                    <a:lnTo>
                      <a:pt x="33" y="39"/>
                    </a:lnTo>
                    <a:lnTo>
                      <a:pt x="34" y="38"/>
                    </a:lnTo>
                    <a:lnTo>
                      <a:pt x="34" y="38"/>
                    </a:lnTo>
                    <a:lnTo>
                      <a:pt x="35" y="37"/>
                    </a:lnTo>
                    <a:lnTo>
                      <a:pt x="35" y="37"/>
                    </a:lnTo>
                    <a:lnTo>
                      <a:pt x="35" y="37"/>
                    </a:lnTo>
                    <a:lnTo>
                      <a:pt x="35" y="36"/>
                    </a:lnTo>
                    <a:lnTo>
                      <a:pt x="35" y="36"/>
                    </a:lnTo>
                    <a:lnTo>
                      <a:pt x="36" y="36"/>
                    </a:lnTo>
                    <a:lnTo>
                      <a:pt x="36" y="35"/>
                    </a:lnTo>
                    <a:lnTo>
                      <a:pt x="37" y="35"/>
                    </a:lnTo>
                    <a:lnTo>
                      <a:pt x="37" y="35"/>
                    </a:lnTo>
                    <a:lnTo>
                      <a:pt x="37" y="35"/>
                    </a:lnTo>
                    <a:lnTo>
                      <a:pt x="38" y="35"/>
                    </a:lnTo>
                    <a:lnTo>
                      <a:pt x="38" y="34"/>
                    </a:lnTo>
                    <a:lnTo>
                      <a:pt x="39" y="34"/>
                    </a:lnTo>
                    <a:lnTo>
                      <a:pt x="39" y="34"/>
                    </a:lnTo>
                    <a:lnTo>
                      <a:pt x="40" y="33"/>
                    </a:lnTo>
                    <a:lnTo>
                      <a:pt x="40" y="33"/>
                    </a:lnTo>
                    <a:lnTo>
                      <a:pt x="40" y="33"/>
                    </a:lnTo>
                    <a:lnTo>
                      <a:pt x="41" y="32"/>
                    </a:lnTo>
                    <a:lnTo>
                      <a:pt x="41" y="32"/>
                    </a:lnTo>
                    <a:lnTo>
                      <a:pt x="42" y="32"/>
                    </a:lnTo>
                    <a:lnTo>
                      <a:pt x="42" y="31"/>
                    </a:lnTo>
                    <a:lnTo>
                      <a:pt x="43" y="31"/>
                    </a:lnTo>
                    <a:lnTo>
                      <a:pt x="44" y="30"/>
                    </a:lnTo>
                    <a:lnTo>
                      <a:pt x="45" y="30"/>
                    </a:lnTo>
                    <a:lnTo>
                      <a:pt x="45" y="29"/>
                    </a:lnTo>
                    <a:lnTo>
                      <a:pt x="45" y="29"/>
                    </a:lnTo>
                    <a:lnTo>
                      <a:pt x="46" y="28"/>
                    </a:lnTo>
                    <a:lnTo>
                      <a:pt x="47" y="28"/>
                    </a:lnTo>
                    <a:lnTo>
                      <a:pt x="48" y="27"/>
                    </a:lnTo>
                    <a:lnTo>
                      <a:pt x="49" y="27"/>
                    </a:lnTo>
                    <a:lnTo>
                      <a:pt x="49" y="26"/>
                    </a:lnTo>
                    <a:lnTo>
                      <a:pt x="50" y="26"/>
                    </a:lnTo>
                    <a:lnTo>
                      <a:pt x="51" y="26"/>
                    </a:lnTo>
                    <a:lnTo>
                      <a:pt x="52" y="25"/>
                    </a:lnTo>
                    <a:lnTo>
                      <a:pt x="53" y="25"/>
                    </a:lnTo>
                    <a:lnTo>
                      <a:pt x="53" y="25"/>
                    </a:lnTo>
                    <a:lnTo>
                      <a:pt x="53" y="25"/>
                    </a:lnTo>
                    <a:lnTo>
                      <a:pt x="53" y="25"/>
                    </a:lnTo>
                    <a:lnTo>
                      <a:pt x="54" y="24"/>
                    </a:lnTo>
                    <a:lnTo>
                      <a:pt x="54" y="24"/>
                    </a:lnTo>
                    <a:lnTo>
                      <a:pt x="54" y="23"/>
                    </a:lnTo>
                    <a:lnTo>
                      <a:pt x="54" y="23"/>
                    </a:lnTo>
                    <a:lnTo>
                      <a:pt x="54" y="23"/>
                    </a:lnTo>
                    <a:lnTo>
                      <a:pt x="54" y="22"/>
                    </a:lnTo>
                    <a:lnTo>
                      <a:pt x="54" y="22"/>
                    </a:lnTo>
                    <a:lnTo>
                      <a:pt x="55" y="21"/>
                    </a:lnTo>
                    <a:lnTo>
                      <a:pt x="55" y="21"/>
                    </a:lnTo>
                    <a:lnTo>
                      <a:pt x="55" y="20"/>
                    </a:lnTo>
                    <a:lnTo>
                      <a:pt x="56" y="20"/>
                    </a:lnTo>
                    <a:lnTo>
                      <a:pt x="56" y="19"/>
                    </a:lnTo>
                    <a:lnTo>
                      <a:pt x="57" y="18"/>
                    </a:lnTo>
                    <a:lnTo>
                      <a:pt x="57" y="18"/>
                    </a:lnTo>
                    <a:lnTo>
                      <a:pt x="58" y="17"/>
                    </a:lnTo>
                    <a:lnTo>
                      <a:pt x="59" y="17"/>
                    </a:lnTo>
                    <a:lnTo>
                      <a:pt x="59" y="16"/>
                    </a:lnTo>
                    <a:lnTo>
                      <a:pt x="60" y="16"/>
                    </a:lnTo>
                    <a:lnTo>
                      <a:pt x="61" y="15"/>
                    </a:lnTo>
                    <a:lnTo>
                      <a:pt x="62" y="15"/>
                    </a:lnTo>
                    <a:lnTo>
                      <a:pt x="63" y="15"/>
                    </a:lnTo>
                    <a:lnTo>
                      <a:pt x="64" y="14"/>
                    </a:lnTo>
                    <a:lnTo>
                      <a:pt x="65" y="14"/>
                    </a:lnTo>
                    <a:lnTo>
                      <a:pt x="66" y="13"/>
                    </a:lnTo>
                    <a:lnTo>
                      <a:pt x="68" y="13"/>
                    </a:lnTo>
                    <a:lnTo>
                      <a:pt x="69" y="13"/>
                    </a:lnTo>
                    <a:lnTo>
                      <a:pt x="71" y="13"/>
                    </a:lnTo>
                    <a:lnTo>
                      <a:pt x="72" y="13"/>
                    </a:lnTo>
                    <a:lnTo>
                      <a:pt x="73" y="13"/>
                    </a:lnTo>
                    <a:lnTo>
                      <a:pt x="75" y="13"/>
                    </a:lnTo>
                    <a:lnTo>
                      <a:pt x="75" y="13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144">
                <a:extLst>
                  <a:ext uri="{FF2B5EF4-FFF2-40B4-BE49-F238E27FC236}">
                    <a16:creationId xmlns:a16="http://schemas.microsoft.com/office/drawing/2014/main" id="{2BDA5F28-9EE1-C4EF-11E6-7142E160D9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27676" y="9088439"/>
                <a:ext cx="3995738" cy="58738"/>
              </a:xfrm>
              <a:custGeom>
                <a:avLst/>
                <a:gdLst>
                  <a:gd name="T0" fmla="*/ 897 w 2517"/>
                  <a:gd name="T1" fmla="*/ 0 h 37"/>
                  <a:gd name="T2" fmla="*/ 1105 w 2517"/>
                  <a:gd name="T3" fmla="*/ 0 h 37"/>
                  <a:gd name="T4" fmla="*/ 1316 w 2517"/>
                  <a:gd name="T5" fmla="*/ 1 h 37"/>
                  <a:gd name="T6" fmla="*/ 1511 w 2517"/>
                  <a:gd name="T7" fmla="*/ 1 h 37"/>
                  <a:gd name="T8" fmla="*/ 1669 w 2517"/>
                  <a:gd name="T9" fmla="*/ 2 h 37"/>
                  <a:gd name="T10" fmla="*/ 1929 w 2517"/>
                  <a:gd name="T11" fmla="*/ 4 h 37"/>
                  <a:gd name="T12" fmla="*/ 2109 w 2517"/>
                  <a:gd name="T13" fmla="*/ 4 h 37"/>
                  <a:gd name="T14" fmla="*/ 2267 w 2517"/>
                  <a:gd name="T15" fmla="*/ 5 h 37"/>
                  <a:gd name="T16" fmla="*/ 2399 w 2517"/>
                  <a:gd name="T17" fmla="*/ 6 h 37"/>
                  <a:gd name="T18" fmla="*/ 2455 w 2517"/>
                  <a:gd name="T19" fmla="*/ 6 h 37"/>
                  <a:gd name="T20" fmla="*/ 2501 w 2517"/>
                  <a:gd name="T21" fmla="*/ 10 h 37"/>
                  <a:gd name="T22" fmla="*/ 2512 w 2517"/>
                  <a:gd name="T23" fmla="*/ 15 h 37"/>
                  <a:gd name="T24" fmla="*/ 2517 w 2517"/>
                  <a:gd name="T25" fmla="*/ 22 h 37"/>
                  <a:gd name="T26" fmla="*/ 2501 w 2517"/>
                  <a:gd name="T27" fmla="*/ 33 h 37"/>
                  <a:gd name="T28" fmla="*/ 2457 w 2517"/>
                  <a:gd name="T29" fmla="*/ 37 h 37"/>
                  <a:gd name="T30" fmla="*/ 2426 w 2517"/>
                  <a:gd name="T31" fmla="*/ 37 h 37"/>
                  <a:gd name="T32" fmla="*/ 2371 w 2517"/>
                  <a:gd name="T33" fmla="*/ 37 h 37"/>
                  <a:gd name="T34" fmla="*/ 2222 w 2517"/>
                  <a:gd name="T35" fmla="*/ 36 h 37"/>
                  <a:gd name="T36" fmla="*/ 1945 w 2517"/>
                  <a:gd name="T37" fmla="*/ 36 h 37"/>
                  <a:gd name="T38" fmla="*/ 1734 w 2517"/>
                  <a:gd name="T39" fmla="*/ 35 h 37"/>
                  <a:gd name="T40" fmla="*/ 1527 w 2517"/>
                  <a:gd name="T41" fmla="*/ 34 h 37"/>
                  <a:gd name="T42" fmla="*/ 1391 w 2517"/>
                  <a:gd name="T43" fmla="*/ 33 h 37"/>
                  <a:gd name="T44" fmla="*/ 1221 w 2517"/>
                  <a:gd name="T45" fmla="*/ 32 h 37"/>
                  <a:gd name="T46" fmla="*/ 1015 w 2517"/>
                  <a:gd name="T47" fmla="*/ 30 h 37"/>
                  <a:gd name="T48" fmla="*/ 700 w 2517"/>
                  <a:gd name="T49" fmla="*/ 28 h 37"/>
                  <a:gd name="T50" fmla="*/ 517 w 2517"/>
                  <a:gd name="T51" fmla="*/ 26 h 37"/>
                  <a:gd name="T52" fmla="*/ 458 w 2517"/>
                  <a:gd name="T53" fmla="*/ 25 h 37"/>
                  <a:gd name="T54" fmla="*/ 218 w 2517"/>
                  <a:gd name="T55" fmla="*/ 23 h 37"/>
                  <a:gd name="T56" fmla="*/ 71 w 2517"/>
                  <a:gd name="T57" fmla="*/ 22 h 37"/>
                  <a:gd name="T58" fmla="*/ 20 w 2517"/>
                  <a:gd name="T59" fmla="*/ 21 h 37"/>
                  <a:gd name="T60" fmla="*/ 10 w 2517"/>
                  <a:gd name="T61" fmla="*/ 21 h 37"/>
                  <a:gd name="T62" fmla="*/ 3 w 2517"/>
                  <a:gd name="T63" fmla="*/ 18 h 37"/>
                  <a:gd name="T64" fmla="*/ 0 w 2517"/>
                  <a:gd name="T65" fmla="*/ 11 h 37"/>
                  <a:gd name="T66" fmla="*/ 10 w 2517"/>
                  <a:gd name="T67" fmla="*/ 1 h 37"/>
                  <a:gd name="T68" fmla="*/ 14 w 2517"/>
                  <a:gd name="T69" fmla="*/ 1 h 37"/>
                  <a:gd name="T70" fmla="*/ 41 w 2517"/>
                  <a:gd name="T71" fmla="*/ 1 h 37"/>
                  <a:gd name="T72" fmla="*/ 111 w 2517"/>
                  <a:gd name="T73" fmla="*/ 1 h 37"/>
                  <a:gd name="T74" fmla="*/ 355 w 2517"/>
                  <a:gd name="T75" fmla="*/ 1 h 37"/>
                  <a:gd name="T76" fmla="*/ 513 w 2517"/>
                  <a:gd name="T77" fmla="*/ 0 h 37"/>
                  <a:gd name="T78" fmla="*/ 681 w 2517"/>
                  <a:gd name="T79" fmla="*/ 0 h 37"/>
                  <a:gd name="T80" fmla="*/ 700 w 2517"/>
                  <a:gd name="T8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517" h="37">
                    <a:moveTo>
                      <a:pt x="700" y="0"/>
                    </a:moveTo>
                    <a:lnTo>
                      <a:pt x="897" y="0"/>
                    </a:lnTo>
                    <a:lnTo>
                      <a:pt x="1015" y="0"/>
                    </a:lnTo>
                    <a:lnTo>
                      <a:pt x="1105" y="0"/>
                    </a:lnTo>
                    <a:lnTo>
                      <a:pt x="1221" y="0"/>
                    </a:lnTo>
                    <a:lnTo>
                      <a:pt x="1316" y="1"/>
                    </a:lnTo>
                    <a:lnTo>
                      <a:pt x="1391" y="1"/>
                    </a:lnTo>
                    <a:lnTo>
                      <a:pt x="1511" y="1"/>
                    </a:lnTo>
                    <a:lnTo>
                      <a:pt x="1528" y="1"/>
                    </a:lnTo>
                    <a:lnTo>
                      <a:pt x="1669" y="2"/>
                    </a:lnTo>
                    <a:lnTo>
                      <a:pt x="1734" y="3"/>
                    </a:lnTo>
                    <a:lnTo>
                      <a:pt x="1929" y="4"/>
                    </a:lnTo>
                    <a:lnTo>
                      <a:pt x="1945" y="4"/>
                    </a:lnTo>
                    <a:lnTo>
                      <a:pt x="2109" y="4"/>
                    </a:lnTo>
                    <a:lnTo>
                      <a:pt x="2222" y="5"/>
                    </a:lnTo>
                    <a:lnTo>
                      <a:pt x="2267" y="5"/>
                    </a:lnTo>
                    <a:lnTo>
                      <a:pt x="2371" y="6"/>
                    </a:lnTo>
                    <a:lnTo>
                      <a:pt x="2399" y="6"/>
                    </a:lnTo>
                    <a:lnTo>
                      <a:pt x="2426" y="6"/>
                    </a:lnTo>
                    <a:lnTo>
                      <a:pt x="2455" y="6"/>
                    </a:lnTo>
                    <a:lnTo>
                      <a:pt x="2457" y="6"/>
                    </a:lnTo>
                    <a:lnTo>
                      <a:pt x="2501" y="10"/>
                    </a:lnTo>
                    <a:lnTo>
                      <a:pt x="2501" y="10"/>
                    </a:lnTo>
                    <a:lnTo>
                      <a:pt x="2512" y="15"/>
                    </a:lnTo>
                    <a:lnTo>
                      <a:pt x="2517" y="22"/>
                    </a:lnTo>
                    <a:lnTo>
                      <a:pt x="2517" y="22"/>
                    </a:lnTo>
                    <a:lnTo>
                      <a:pt x="2512" y="29"/>
                    </a:lnTo>
                    <a:lnTo>
                      <a:pt x="2501" y="33"/>
                    </a:lnTo>
                    <a:lnTo>
                      <a:pt x="2501" y="33"/>
                    </a:lnTo>
                    <a:lnTo>
                      <a:pt x="2457" y="37"/>
                    </a:lnTo>
                    <a:lnTo>
                      <a:pt x="2455" y="37"/>
                    </a:lnTo>
                    <a:lnTo>
                      <a:pt x="2426" y="37"/>
                    </a:lnTo>
                    <a:lnTo>
                      <a:pt x="2399" y="37"/>
                    </a:lnTo>
                    <a:lnTo>
                      <a:pt x="2371" y="37"/>
                    </a:lnTo>
                    <a:lnTo>
                      <a:pt x="2267" y="36"/>
                    </a:lnTo>
                    <a:lnTo>
                      <a:pt x="2222" y="36"/>
                    </a:lnTo>
                    <a:lnTo>
                      <a:pt x="2109" y="36"/>
                    </a:lnTo>
                    <a:lnTo>
                      <a:pt x="1945" y="36"/>
                    </a:lnTo>
                    <a:lnTo>
                      <a:pt x="1929" y="36"/>
                    </a:lnTo>
                    <a:lnTo>
                      <a:pt x="1734" y="35"/>
                    </a:lnTo>
                    <a:lnTo>
                      <a:pt x="1669" y="34"/>
                    </a:lnTo>
                    <a:lnTo>
                      <a:pt x="1527" y="34"/>
                    </a:lnTo>
                    <a:lnTo>
                      <a:pt x="1511" y="34"/>
                    </a:lnTo>
                    <a:lnTo>
                      <a:pt x="1391" y="33"/>
                    </a:lnTo>
                    <a:lnTo>
                      <a:pt x="1316" y="32"/>
                    </a:lnTo>
                    <a:lnTo>
                      <a:pt x="1221" y="32"/>
                    </a:lnTo>
                    <a:lnTo>
                      <a:pt x="1105" y="31"/>
                    </a:lnTo>
                    <a:lnTo>
                      <a:pt x="1015" y="30"/>
                    </a:lnTo>
                    <a:lnTo>
                      <a:pt x="897" y="29"/>
                    </a:lnTo>
                    <a:lnTo>
                      <a:pt x="700" y="28"/>
                    </a:lnTo>
                    <a:lnTo>
                      <a:pt x="681" y="28"/>
                    </a:lnTo>
                    <a:lnTo>
                      <a:pt x="517" y="26"/>
                    </a:lnTo>
                    <a:lnTo>
                      <a:pt x="513" y="26"/>
                    </a:lnTo>
                    <a:lnTo>
                      <a:pt x="458" y="25"/>
                    </a:lnTo>
                    <a:lnTo>
                      <a:pt x="355" y="24"/>
                    </a:lnTo>
                    <a:lnTo>
                      <a:pt x="218" y="23"/>
                    </a:lnTo>
                    <a:lnTo>
                      <a:pt x="111" y="22"/>
                    </a:lnTo>
                    <a:lnTo>
                      <a:pt x="71" y="22"/>
                    </a:lnTo>
                    <a:lnTo>
                      <a:pt x="40" y="21"/>
                    </a:lnTo>
                    <a:lnTo>
                      <a:pt x="20" y="21"/>
                    </a:lnTo>
                    <a:lnTo>
                      <a:pt x="14" y="21"/>
                    </a:lnTo>
                    <a:lnTo>
                      <a:pt x="10" y="21"/>
                    </a:lnTo>
                    <a:lnTo>
                      <a:pt x="10" y="21"/>
                    </a:lnTo>
                    <a:lnTo>
                      <a:pt x="3" y="18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3" y="4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14" y="1"/>
                    </a:lnTo>
                    <a:lnTo>
                      <a:pt x="20" y="1"/>
                    </a:lnTo>
                    <a:lnTo>
                      <a:pt x="41" y="1"/>
                    </a:lnTo>
                    <a:lnTo>
                      <a:pt x="71" y="1"/>
                    </a:lnTo>
                    <a:lnTo>
                      <a:pt x="111" y="1"/>
                    </a:lnTo>
                    <a:lnTo>
                      <a:pt x="218" y="1"/>
                    </a:lnTo>
                    <a:lnTo>
                      <a:pt x="355" y="1"/>
                    </a:lnTo>
                    <a:lnTo>
                      <a:pt x="458" y="1"/>
                    </a:lnTo>
                    <a:lnTo>
                      <a:pt x="513" y="0"/>
                    </a:lnTo>
                    <a:lnTo>
                      <a:pt x="517" y="0"/>
                    </a:lnTo>
                    <a:lnTo>
                      <a:pt x="681" y="0"/>
                    </a:lnTo>
                    <a:lnTo>
                      <a:pt x="700" y="0"/>
                    </a:lnTo>
                    <a:lnTo>
                      <a:pt x="700" y="0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145">
                <a:extLst>
                  <a:ext uri="{FF2B5EF4-FFF2-40B4-BE49-F238E27FC236}">
                    <a16:creationId xmlns:a16="http://schemas.microsoft.com/office/drawing/2014/main" id="{A17CBC52-6E80-7AA4-0701-6293A76946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50313" y="8815389"/>
                <a:ext cx="242888" cy="315913"/>
              </a:xfrm>
              <a:custGeom>
                <a:avLst/>
                <a:gdLst>
                  <a:gd name="T0" fmla="*/ 113 w 153"/>
                  <a:gd name="T1" fmla="*/ 1 h 199"/>
                  <a:gd name="T2" fmla="*/ 118 w 153"/>
                  <a:gd name="T3" fmla="*/ 3 h 199"/>
                  <a:gd name="T4" fmla="*/ 123 w 153"/>
                  <a:gd name="T5" fmla="*/ 6 h 199"/>
                  <a:gd name="T6" fmla="*/ 127 w 153"/>
                  <a:gd name="T7" fmla="*/ 9 h 199"/>
                  <a:gd name="T8" fmla="*/ 131 w 153"/>
                  <a:gd name="T9" fmla="*/ 14 h 199"/>
                  <a:gd name="T10" fmla="*/ 133 w 153"/>
                  <a:gd name="T11" fmla="*/ 18 h 199"/>
                  <a:gd name="T12" fmla="*/ 136 w 153"/>
                  <a:gd name="T13" fmla="*/ 20 h 199"/>
                  <a:gd name="T14" fmla="*/ 140 w 153"/>
                  <a:gd name="T15" fmla="*/ 21 h 199"/>
                  <a:gd name="T16" fmla="*/ 143 w 153"/>
                  <a:gd name="T17" fmla="*/ 24 h 199"/>
                  <a:gd name="T18" fmla="*/ 146 w 153"/>
                  <a:gd name="T19" fmla="*/ 26 h 199"/>
                  <a:gd name="T20" fmla="*/ 151 w 153"/>
                  <a:gd name="T21" fmla="*/ 36 h 199"/>
                  <a:gd name="T22" fmla="*/ 152 w 153"/>
                  <a:gd name="T23" fmla="*/ 39 h 199"/>
                  <a:gd name="T24" fmla="*/ 153 w 153"/>
                  <a:gd name="T25" fmla="*/ 43 h 199"/>
                  <a:gd name="T26" fmla="*/ 153 w 153"/>
                  <a:gd name="T27" fmla="*/ 49 h 199"/>
                  <a:gd name="T28" fmla="*/ 153 w 153"/>
                  <a:gd name="T29" fmla="*/ 56 h 199"/>
                  <a:gd name="T30" fmla="*/ 151 w 153"/>
                  <a:gd name="T31" fmla="*/ 64 h 199"/>
                  <a:gd name="T32" fmla="*/ 150 w 153"/>
                  <a:gd name="T33" fmla="*/ 70 h 199"/>
                  <a:gd name="T34" fmla="*/ 147 w 153"/>
                  <a:gd name="T35" fmla="*/ 77 h 199"/>
                  <a:gd name="T36" fmla="*/ 144 w 153"/>
                  <a:gd name="T37" fmla="*/ 85 h 199"/>
                  <a:gd name="T38" fmla="*/ 141 w 153"/>
                  <a:gd name="T39" fmla="*/ 92 h 199"/>
                  <a:gd name="T40" fmla="*/ 136 w 153"/>
                  <a:gd name="T41" fmla="*/ 100 h 199"/>
                  <a:gd name="T42" fmla="*/ 132 w 153"/>
                  <a:gd name="T43" fmla="*/ 107 h 199"/>
                  <a:gd name="T44" fmla="*/ 127 w 153"/>
                  <a:gd name="T45" fmla="*/ 114 h 199"/>
                  <a:gd name="T46" fmla="*/ 122 w 153"/>
                  <a:gd name="T47" fmla="*/ 121 h 199"/>
                  <a:gd name="T48" fmla="*/ 116 w 153"/>
                  <a:gd name="T49" fmla="*/ 129 h 199"/>
                  <a:gd name="T50" fmla="*/ 111 w 153"/>
                  <a:gd name="T51" fmla="*/ 136 h 199"/>
                  <a:gd name="T52" fmla="*/ 104 w 153"/>
                  <a:gd name="T53" fmla="*/ 143 h 199"/>
                  <a:gd name="T54" fmla="*/ 98 w 153"/>
                  <a:gd name="T55" fmla="*/ 150 h 199"/>
                  <a:gd name="T56" fmla="*/ 93 w 153"/>
                  <a:gd name="T57" fmla="*/ 156 h 199"/>
                  <a:gd name="T58" fmla="*/ 86 w 153"/>
                  <a:gd name="T59" fmla="*/ 162 h 199"/>
                  <a:gd name="T60" fmla="*/ 81 w 153"/>
                  <a:gd name="T61" fmla="*/ 167 h 199"/>
                  <a:gd name="T62" fmla="*/ 75 w 153"/>
                  <a:gd name="T63" fmla="*/ 172 h 199"/>
                  <a:gd name="T64" fmla="*/ 69 w 153"/>
                  <a:gd name="T65" fmla="*/ 177 h 199"/>
                  <a:gd name="T66" fmla="*/ 64 w 153"/>
                  <a:gd name="T67" fmla="*/ 181 h 199"/>
                  <a:gd name="T68" fmla="*/ 57 w 153"/>
                  <a:gd name="T69" fmla="*/ 185 h 199"/>
                  <a:gd name="T70" fmla="*/ 52 w 153"/>
                  <a:gd name="T71" fmla="*/ 188 h 199"/>
                  <a:gd name="T72" fmla="*/ 46 w 153"/>
                  <a:gd name="T73" fmla="*/ 190 h 199"/>
                  <a:gd name="T74" fmla="*/ 34 w 153"/>
                  <a:gd name="T75" fmla="*/ 198 h 199"/>
                  <a:gd name="T76" fmla="*/ 0 w 153"/>
                  <a:gd name="T77" fmla="*/ 188 h 199"/>
                  <a:gd name="T78" fmla="*/ 7 w 153"/>
                  <a:gd name="T79" fmla="*/ 174 h 199"/>
                  <a:gd name="T80" fmla="*/ 8 w 153"/>
                  <a:gd name="T81" fmla="*/ 173 h 199"/>
                  <a:gd name="T82" fmla="*/ 8 w 153"/>
                  <a:gd name="T83" fmla="*/ 171 h 199"/>
                  <a:gd name="T84" fmla="*/ 8 w 153"/>
                  <a:gd name="T85" fmla="*/ 168 h 199"/>
                  <a:gd name="T86" fmla="*/ 7 w 153"/>
                  <a:gd name="T87" fmla="*/ 163 h 199"/>
                  <a:gd name="T88" fmla="*/ 7 w 153"/>
                  <a:gd name="T89" fmla="*/ 160 h 199"/>
                  <a:gd name="T90" fmla="*/ 10 w 153"/>
                  <a:gd name="T91" fmla="*/ 156 h 199"/>
                  <a:gd name="T92" fmla="*/ 15 w 153"/>
                  <a:gd name="T93" fmla="*/ 149 h 199"/>
                  <a:gd name="T94" fmla="*/ 19 w 153"/>
                  <a:gd name="T95" fmla="*/ 139 h 199"/>
                  <a:gd name="T96" fmla="*/ 25 w 153"/>
                  <a:gd name="T97" fmla="*/ 129 h 199"/>
                  <a:gd name="T98" fmla="*/ 30 w 153"/>
                  <a:gd name="T99" fmla="*/ 117 h 199"/>
                  <a:gd name="T100" fmla="*/ 41 w 153"/>
                  <a:gd name="T101" fmla="*/ 92 h 199"/>
                  <a:gd name="T102" fmla="*/ 52 w 153"/>
                  <a:gd name="T103" fmla="*/ 65 h 199"/>
                  <a:gd name="T104" fmla="*/ 56 w 153"/>
                  <a:gd name="T105" fmla="*/ 56 h 199"/>
                  <a:gd name="T106" fmla="*/ 60 w 153"/>
                  <a:gd name="T107" fmla="*/ 48 h 199"/>
                  <a:gd name="T108" fmla="*/ 63 w 153"/>
                  <a:gd name="T109" fmla="*/ 44 h 199"/>
                  <a:gd name="T110" fmla="*/ 69 w 153"/>
                  <a:gd name="T111" fmla="*/ 32 h 199"/>
                  <a:gd name="T112" fmla="*/ 75 w 153"/>
                  <a:gd name="T113" fmla="*/ 24 h 199"/>
                  <a:gd name="T114" fmla="*/ 79 w 153"/>
                  <a:gd name="T115" fmla="*/ 18 h 199"/>
                  <a:gd name="T116" fmla="*/ 83 w 153"/>
                  <a:gd name="T117" fmla="*/ 14 h 199"/>
                  <a:gd name="T118" fmla="*/ 86 w 153"/>
                  <a:gd name="T119" fmla="*/ 9 h 199"/>
                  <a:gd name="T120" fmla="*/ 92 w 153"/>
                  <a:gd name="T121" fmla="*/ 5 h 199"/>
                  <a:gd name="T122" fmla="*/ 99 w 153"/>
                  <a:gd name="T123" fmla="*/ 2 h 199"/>
                  <a:gd name="T124" fmla="*/ 103 w 153"/>
                  <a:gd name="T125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53" h="199">
                    <a:moveTo>
                      <a:pt x="108" y="0"/>
                    </a:moveTo>
                    <a:lnTo>
                      <a:pt x="109" y="0"/>
                    </a:lnTo>
                    <a:lnTo>
                      <a:pt x="109" y="0"/>
                    </a:lnTo>
                    <a:lnTo>
                      <a:pt x="110" y="0"/>
                    </a:lnTo>
                    <a:lnTo>
                      <a:pt x="111" y="0"/>
                    </a:lnTo>
                    <a:lnTo>
                      <a:pt x="111" y="0"/>
                    </a:lnTo>
                    <a:lnTo>
                      <a:pt x="112" y="0"/>
                    </a:lnTo>
                    <a:lnTo>
                      <a:pt x="113" y="1"/>
                    </a:lnTo>
                    <a:lnTo>
                      <a:pt x="113" y="1"/>
                    </a:lnTo>
                    <a:lnTo>
                      <a:pt x="113" y="1"/>
                    </a:lnTo>
                    <a:lnTo>
                      <a:pt x="114" y="1"/>
                    </a:lnTo>
                    <a:lnTo>
                      <a:pt x="114" y="1"/>
                    </a:lnTo>
                    <a:lnTo>
                      <a:pt x="115" y="1"/>
                    </a:lnTo>
                    <a:lnTo>
                      <a:pt x="116" y="2"/>
                    </a:lnTo>
                    <a:lnTo>
                      <a:pt x="117" y="2"/>
                    </a:lnTo>
                    <a:lnTo>
                      <a:pt x="117" y="2"/>
                    </a:lnTo>
                    <a:lnTo>
                      <a:pt x="118" y="2"/>
                    </a:lnTo>
                    <a:lnTo>
                      <a:pt x="118" y="3"/>
                    </a:lnTo>
                    <a:lnTo>
                      <a:pt x="119" y="3"/>
                    </a:lnTo>
                    <a:lnTo>
                      <a:pt x="120" y="3"/>
                    </a:lnTo>
                    <a:lnTo>
                      <a:pt x="120" y="4"/>
                    </a:lnTo>
                    <a:lnTo>
                      <a:pt x="121" y="4"/>
                    </a:lnTo>
                    <a:lnTo>
                      <a:pt x="122" y="4"/>
                    </a:lnTo>
                    <a:lnTo>
                      <a:pt x="122" y="5"/>
                    </a:lnTo>
                    <a:lnTo>
                      <a:pt x="122" y="5"/>
                    </a:lnTo>
                    <a:lnTo>
                      <a:pt x="122" y="6"/>
                    </a:lnTo>
                    <a:lnTo>
                      <a:pt x="123" y="6"/>
                    </a:lnTo>
                    <a:lnTo>
                      <a:pt x="123" y="6"/>
                    </a:lnTo>
                    <a:lnTo>
                      <a:pt x="124" y="6"/>
                    </a:lnTo>
                    <a:lnTo>
                      <a:pt x="124" y="6"/>
                    </a:lnTo>
                    <a:lnTo>
                      <a:pt x="125" y="7"/>
                    </a:lnTo>
                    <a:lnTo>
                      <a:pt x="125" y="7"/>
                    </a:lnTo>
                    <a:lnTo>
                      <a:pt x="126" y="8"/>
                    </a:lnTo>
                    <a:lnTo>
                      <a:pt x="126" y="8"/>
                    </a:lnTo>
                    <a:lnTo>
                      <a:pt x="127" y="9"/>
                    </a:lnTo>
                    <a:lnTo>
                      <a:pt x="127" y="9"/>
                    </a:lnTo>
                    <a:lnTo>
                      <a:pt x="128" y="10"/>
                    </a:lnTo>
                    <a:lnTo>
                      <a:pt x="128" y="10"/>
                    </a:lnTo>
                    <a:lnTo>
                      <a:pt x="129" y="11"/>
                    </a:lnTo>
                    <a:lnTo>
                      <a:pt x="129" y="11"/>
                    </a:lnTo>
                    <a:lnTo>
                      <a:pt x="130" y="12"/>
                    </a:lnTo>
                    <a:lnTo>
                      <a:pt x="130" y="12"/>
                    </a:lnTo>
                    <a:lnTo>
                      <a:pt x="130" y="13"/>
                    </a:lnTo>
                    <a:lnTo>
                      <a:pt x="131" y="13"/>
                    </a:lnTo>
                    <a:lnTo>
                      <a:pt x="131" y="14"/>
                    </a:lnTo>
                    <a:lnTo>
                      <a:pt x="131" y="14"/>
                    </a:lnTo>
                    <a:lnTo>
                      <a:pt x="132" y="15"/>
                    </a:lnTo>
                    <a:lnTo>
                      <a:pt x="132" y="15"/>
                    </a:lnTo>
                    <a:lnTo>
                      <a:pt x="132" y="15"/>
                    </a:lnTo>
                    <a:lnTo>
                      <a:pt x="132" y="15"/>
                    </a:lnTo>
                    <a:lnTo>
                      <a:pt x="132" y="16"/>
                    </a:lnTo>
                    <a:lnTo>
                      <a:pt x="132" y="17"/>
                    </a:lnTo>
                    <a:lnTo>
                      <a:pt x="132" y="17"/>
                    </a:lnTo>
                    <a:lnTo>
                      <a:pt x="133" y="18"/>
                    </a:lnTo>
                    <a:lnTo>
                      <a:pt x="133" y="18"/>
                    </a:lnTo>
                    <a:lnTo>
                      <a:pt x="133" y="19"/>
                    </a:lnTo>
                    <a:lnTo>
                      <a:pt x="133" y="19"/>
                    </a:lnTo>
                    <a:lnTo>
                      <a:pt x="133" y="19"/>
                    </a:lnTo>
                    <a:lnTo>
                      <a:pt x="133" y="19"/>
                    </a:lnTo>
                    <a:lnTo>
                      <a:pt x="134" y="19"/>
                    </a:lnTo>
                    <a:lnTo>
                      <a:pt x="135" y="19"/>
                    </a:lnTo>
                    <a:lnTo>
                      <a:pt x="135" y="20"/>
                    </a:lnTo>
                    <a:lnTo>
                      <a:pt x="136" y="20"/>
                    </a:lnTo>
                    <a:lnTo>
                      <a:pt x="136" y="20"/>
                    </a:lnTo>
                    <a:lnTo>
                      <a:pt x="137" y="20"/>
                    </a:lnTo>
                    <a:lnTo>
                      <a:pt x="137" y="20"/>
                    </a:lnTo>
                    <a:lnTo>
                      <a:pt x="138" y="20"/>
                    </a:lnTo>
                    <a:lnTo>
                      <a:pt x="138" y="20"/>
                    </a:lnTo>
                    <a:lnTo>
                      <a:pt x="139" y="21"/>
                    </a:lnTo>
                    <a:lnTo>
                      <a:pt x="139" y="21"/>
                    </a:lnTo>
                    <a:lnTo>
                      <a:pt x="140" y="21"/>
                    </a:lnTo>
                    <a:lnTo>
                      <a:pt x="140" y="21"/>
                    </a:lnTo>
                    <a:lnTo>
                      <a:pt x="141" y="22"/>
                    </a:lnTo>
                    <a:lnTo>
                      <a:pt x="141" y="22"/>
                    </a:lnTo>
                    <a:lnTo>
                      <a:pt x="142" y="22"/>
                    </a:lnTo>
                    <a:lnTo>
                      <a:pt x="142" y="22"/>
                    </a:lnTo>
                    <a:lnTo>
                      <a:pt x="142" y="23"/>
                    </a:lnTo>
                    <a:lnTo>
                      <a:pt x="142" y="23"/>
                    </a:lnTo>
                    <a:lnTo>
                      <a:pt x="142" y="23"/>
                    </a:lnTo>
                    <a:lnTo>
                      <a:pt x="143" y="24"/>
                    </a:lnTo>
                    <a:lnTo>
                      <a:pt x="143" y="24"/>
                    </a:lnTo>
                    <a:lnTo>
                      <a:pt x="144" y="24"/>
                    </a:lnTo>
                    <a:lnTo>
                      <a:pt x="144" y="25"/>
                    </a:lnTo>
                    <a:lnTo>
                      <a:pt x="144" y="25"/>
                    </a:lnTo>
                    <a:lnTo>
                      <a:pt x="144" y="25"/>
                    </a:lnTo>
                    <a:lnTo>
                      <a:pt x="145" y="25"/>
                    </a:lnTo>
                    <a:lnTo>
                      <a:pt x="145" y="25"/>
                    </a:lnTo>
                    <a:lnTo>
                      <a:pt x="145" y="25"/>
                    </a:lnTo>
                    <a:lnTo>
                      <a:pt x="145" y="25"/>
                    </a:lnTo>
                    <a:lnTo>
                      <a:pt x="146" y="26"/>
                    </a:lnTo>
                    <a:lnTo>
                      <a:pt x="147" y="27"/>
                    </a:lnTo>
                    <a:lnTo>
                      <a:pt x="148" y="29"/>
                    </a:lnTo>
                    <a:lnTo>
                      <a:pt x="149" y="30"/>
                    </a:lnTo>
                    <a:lnTo>
                      <a:pt x="150" y="32"/>
                    </a:lnTo>
                    <a:lnTo>
                      <a:pt x="151" y="33"/>
                    </a:lnTo>
                    <a:lnTo>
                      <a:pt x="151" y="35"/>
                    </a:lnTo>
                    <a:lnTo>
                      <a:pt x="151" y="35"/>
                    </a:lnTo>
                    <a:lnTo>
                      <a:pt x="151" y="35"/>
                    </a:lnTo>
                    <a:lnTo>
                      <a:pt x="151" y="36"/>
                    </a:lnTo>
                    <a:lnTo>
                      <a:pt x="151" y="36"/>
                    </a:lnTo>
                    <a:lnTo>
                      <a:pt x="151" y="36"/>
                    </a:lnTo>
                    <a:lnTo>
                      <a:pt x="151" y="37"/>
                    </a:lnTo>
                    <a:lnTo>
                      <a:pt x="151" y="37"/>
                    </a:lnTo>
                    <a:lnTo>
                      <a:pt x="151" y="38"/>
                    </a:lnTo>
                    <a:lnTo>
                      <a:pt x="152" y="38"/>
                    </a:lnTo>
                    <a:lnTo>
                      <a:pt x="152" y="39"/>
                    </a:lnTo>
                    <a:lnTo>
                      <a:pt x="152" y="39"/>
                    </a:lnTo>
                    <a:lnTo>
                      <a:pt x="152" y="39"/>
                    </a:lnTo>
                    <a:lnTo>
                      <a:pt x="152" y="40"/>
                    </a:lnTo>
                    <a:lnTo>
                      <a:pt x="152" y="40"/>
                    </a:lnTo>
                    <a:lnTo>
                      <a:pt x="152" y="41"/>
                    </a:lnTo>
                    <a:lnTo>
                      <a:pt x="152" y="41"/>
                    </a:lnTo>
                    <a:lnTo>
                      <a:pt x="152" y="41"/>
                    </a:lnTo>
                    <a:lnTo>
                      <a:pt x="152" y="42"/>
                    </a:lnTo>
                    <a:lnTo>
                      <a:pt x="153" y="42"/>
                    </a:lnTo>
                    <a:lnTo>
                      <a:pt x="153" y="43"/>
                    </a:lnTo>
                    <a:lnTo>
                      <a:pt x="153" y="43"/>
                    </a:lnTo>
                    <a:lnTo>
                      <a:pt x="153" y="44"/>
                    </a:lnTo>
                    <a:lnTo>
                      <a:pt x="153" y="44"/>
                    </a:lnTo>
                    <a:lnTo>
                      <a:pt x="153" y="44"/>
                    </a:lnTo>
                    <a:lnTo>
                      <a:pt x="153" y="45"/>
                    </a:lnTo>
                    <a:lnTo>
                      <a:pt x="153" y="46"/>
                    </a:lnTo>
                    <a:lnTo>
                      <a:pt x="153" y="47"/>
                    </a:lnTo>
                    <a:lnTo>
                      <a:pt x="153" y="48"/>
                    </a:lnTo>
                    <a:lnTo>
                      <a:pt x="153" y="49"/>
                    </a:lnTo>
                    <a:lnTo>
                      <a:pt x="153" y="49"/>
                    </a:lnTo>
                    <a:lnTo>
                      <a:pt x="153" y="50"/>
                    </a:lnTo>
                    <a:lnTo>
                      <a:pt x="153" y="51"/>
                    </a:lnTo>
                    <a:lnTo>
                      <a:pt x="153" y="52"/>
                    </a:lnTo>
                    <a:lnTo>
                      <a:pt x="153" y="53"/>
                    </a:lnTo>
                    <a:lnTo>
                      <a:pt x="153" y="54"/>
                    </a:lnTo>
                    <a:lnTo>
                      <a:pt x="153" y="54"/>
                    </a:lnTo>
                    <a:lnTo>
                      <a:pt x="153" y="55"/>
                    </a:lnTo>
                    <a:lnTo>
                      <a:pt x="153" y="55"/>
                    </a:lnTo>
                    <a:lnTo>
                      <a:pt x="153" y="56"/>
                    </a:lnTo>
                    <a:lnTo>
                      <a:pt x="152" y="57"/>
                    </a:lnTo>
                    <a:lnTo>
                      <a:pt x="152" y="58"/>
                    </a:lnTo>
                    <a:lnTo>
                      <a:pt x="152" y="59"/>
                    </a:lnTo>
                    <a:lnTo>
                      <a:pt x="152" y="60"/>
                    </a:lnTo>
                    <a:lnTo>
                      <a:pt x="152" y="61"/>
                    </a:lnTo>
                    <a:lnTo>
                      <a:pt x="152" y="62"/>
                    </a:lnTo>
                    <a:lnTo>
                      <a:pt x="152" y="62"/>
                    </a:lnTo>
                    <a:lnTo>
                      <a:pt x="151" y="63"/>
                    </a:lnTo>
                    <a:lnTo>
                      <a:pt x="151" y="64"/>
                    </a:lnTo>
                    <a:lnTo>
                      <a:pt x="151" y="64"/>
                    </a:lnTo>
                    <a:lnTo>
                      <a:pt x="151" y="64"/>
                    </a:lnTo>
                    <a:lnTo>
                      <a:pt x="151" y="65"/>
                    </a:lnTo>
                    <a:lnTo>
                      <a:pt x="151" y="66"/>
                    </a:lnTo>
                    <a:lnTo>
                      <a:pt x="151" y="67"/>
                    </a:lnTo>
                    <a:lnTo>
                      <a:pt x="151" y="68"/>
                    </a:lnTo>
                    <a:lnTo>
                      <a:pt x="151" y="69"/>
                    </a:lnTo>
                    <a:lnTo>
                      <a:pt x="150" y="69"/>
                    </a:lnTo>
                    <a:lnTo>
                      <a:pt x="150" y="70"/>
                    </a:lnTo>
                    <a:lnTo>
                      <a:pt x="150" y="71"/>
                    </a:lnTo>
                    <a:lnTo>
                      <a:pt x="150" y="72"/>
                    </a:lnTo>
                    <a:lnTo>
                      <a:pt x="149" y="73"/>
                    </a:lnTo>
                    <a:lnTo>
                      <a:pt x="149" y="73"/>
                    </a:lnTo>
                    <a:lnTo>
                      <a:pt x="149" y="74"/>
                    </a:lnTo>
                    <a:lnTo>
                      <a:pt x="148" y="75"/>
                    </a:lnTo>
                    <a:lnTo>
                      <a:pt x="148" y="76"/>
                    </a:lnTo>
                    <a:lnTo>
                      <a:pt x="148" y="77"/>
                    </a:lnTo>
                    <a:lnTo>
                      <a:pt x="147" y="77"/>
                    </a:lnTo>
                    <a:lnTo>
                      <a:pt x="147" y="78"/>
                    </a:lnTo>
                    <a:lnTo>
                      <a:pt x="146" y="79"/>
                    </a:lnTo>
                    <a:lnTo>
                      <a:pt x="146" y="80"/>
                    </a:lnTo>
                    <a:lnTo>
                      <a:pt x="146" y="81"/>
                    </a:lnTo>
                    <a:lnTo>
                      <a:pt x="145" y="82"/>
                    </a:lnTo>
                    <a:lnTo>
                      <a:pt x="145" y="83"/>
                    </a:lnTo>
                    <a:lnTo>
                      <a:pt x="145" y="83"/>
                    </a:lnTo>
                    <a:lnTo>
                      <a:pt x="144" y="84"/>
                    </a:lnTo>
                    <a:lnTo>
                      <a:pt x="144" y="85"/>
                    </a:lnTo>
                    <a:lnTo>
                      <a:pt x="143" y="86"/>
                    </a:lnTo>
                    <a:lnTo>
                      <a:pt x="143" y="87"/>
                    </a:lnTo>
                    <a:lnTo>
                      <a:pt x="142" y="87"/>
                    </a:lnTo>
                    <a:lnTo>
                      <a:pt x="142" y="88"/>
                    </a:lnTo>
                    <a:lnTo>
                      <a:pt x="142" y="89"/>
                    </a:lnTo>
                    <a:lnTo>
                      <a:pt x="142" y="90"/>
                    </a:lnTo>
                    <a:lnTo>
                      <a:pt x="142" y="91"/>
                    </a:lnTo>
                    <a:lnTo>
                      <a:pt x="141" y="92"/>
                    </a:lnTo>
                    <a:lnTo>
                      <a:pt x="141" y="92"/>
                    </a:lnTo>
                    <a:lnTo>
                      <a:pt x="140" y="93"/>
                    </a:lnTo>
                    <a:lnTo>
                      <a:pt x="140" y="94"/>
                    </a:lnTo>
                    <a:lnTo>
                      <a:pt x="139" y="95"/>
                    </a:lnTo>
                    <a:lnTo>
                      <a:pt x="139" y="96"/>
                    </a:lnTo>
                    <a:lnTo>
                      <a:pt x="138" y="97"/>
                    </a:lnTo>
                    <a:lnTo>
                      <a:pt x="138" y="98"/>
                    </a:lnTo>
                    <a:lnTo>
                      <a:pt x="137" y="99"/>
                    </a:lnTo>
                    <a:lnTo>
                      <a:pt x="137" y="99"/>
                    </a:lnTo>
                    <a:lnTo>
                      <a:pt x="136" y="100"/>
                    </a:lnTo>
                    <a:lnTo>
                      <a:pt x="135" y="101"/>
                    </a:lnTo>
                    <a:lnTo>
                      <a:pt x="135" y="102"/>
                    </a:lnTo>
                    <a:lnTo>
                      <a:pt x="134" y="102"/>
                    </a:lnTo>
                    <a:lnTo>
                      <a:pt x="134" y="103"/>
                    </a:lnTo>
                    <a:lnTo>
                      <a:pt x="133" y="104"/>
                    </a:lnTo>
                    <a:lnTo>
                      <a:pt x="133" y="105"/>
                    </a:lnTo>
                    <a:lnTo>
                      <a:pt x="132" y="106"/>
                    </a:lnTo>
                    <a:lnTo>
                      <a:pt x="132" y="107"/>
                    </a:lnTo>
                    <a:lnTo>
                      <a:pt x="132" y="107"/>
                    </a:lnTo>
                    <a:lnTo>
                      <a:pt x="132" y="108"/>
                    </a:lnTo>
                    <a:lnTo>
                      <a:pt x="131" y="109"/>
                    </a:lnTo>
                    <a:lnTo>
                      <a:pt x="131" y="110"/>
                    </a:lnTo>
                    <a:lnTo>
                      <a:pt x="130" y="110"/>
                    </a:lnTo>
                    <a:lnTo>
                      <a:pt x="129" y="111"/>
                    </a:lnTo>
                    <a:lnTo>
                      <a:pt x="129" y="112"/>
                    </a:lnTo>
                    <a:lnTo>
                      <a:pt x="128" y="112"/>
                    </a:lnTo>
                    <a:lnTo>
                      <a:pt x="128" y="113"/>
                    </a:lnTo>
                    <a:lnTo>
                      <a:pt x="127" y="114"/>
                    </a:lnTo>
                    <a:lnTo>
                      <a:pt x="126" y="115"/>
                    </a:lnTo>
                    <a:lnTo>
                      <a:pt x="126" y="116"/>
                    </a:lnTo>
                    <a:lnTo>
                      <a:pt x="125" y="117"/>
                    </a:lnTo>
                    <a:lnTo>
                      <a:pt x="124" y="118"/>
                    </a:lnTo>
                    <a:lnTo>
                      <a:pt x="124" y="119"/>
                    </a:lnTo>
                    <a:lnTo>
                      <a:pt x="123" y="120"/>
                    </a:lnTo>
                    <a:lnTo>
                      <a:pt x="122" y="120"/>
                    </a:lnTo>
                    <a:lnTo>
                      <a:pt x="122" y="121"/>
                    </a:lnTo>
                    <a:lnTo>
                      <a:pt x="122" y="121"/>
                    </a:lnTo>
                    <a:lnTo>
                      <a:pt x="121" y="122"/>
                    </a:lnTo>
                    <a:lnTo>
                      <a:pt x="121" y="123"/>
                    </a:lnTo>
                    <a:lnTo>
                      <a:pt x="120" y="124"/>
                    </a:lnTo>
                    <a:lnTo>
                      <a:pt x="119" y="125"/>
                    </a:lnTo>
                    <a:lnTo>
                      <a:pt x="119" y="126"/>
                    </a:lnTo>
                    <a:lnTo>
                      <a:pt x="118" y="127"/>
                    </a:lnTo>
                    <a:lnTo>
                      <a:pt x="117" y="128"/>
                    </a:lnTo>
                    <a:lnTo>
                      <a:pt x="117" y="128"/>
                    </a:lnTo>
                    <a:lnTo>
                      <a:pt x="116" y="129"/>
                    </a:lnTo>
                    <a:lnTo>
                      <a:pt x="115" y="130"/>
                    </a:lnTo>
                    <a:lnTo>
                      <a:pt x="115" y="131"/>
                    </a:lnTo>
                    <a:lnTo>
                      <a:pt x="114" y="131"/>
                    </a:lnTo>
                    <a:lnTo>
                      <a:pt x="113" y="132"/>
                    </a:lnTo>
                    <a:lnTo>
                      <a:pt x="113" y="133"/>
                    </a:lnTo>
                    <a:lnTo>
                      <a:pt x="113" y="134"/>
                    </a:lnTo>
                    <a:lnTo>
                      <a:pt x="112" y="134"/>
                    </a:lnTo>
                    <a:lnTo>
                      <a:pt x="111" y="135"/>
                    </a:lnTo>
                    <a:lnTo>
                      <a:pt x="111" y="136"/>
                    </a:lnTo>
                    <a:lnTo>
                      <a:pt x="110" y="137"/>
                    </a:lnTo>
                    <a:lnTo>
                      <a:pt x="109" y="138"/>
                    </a:lnTo>
                    <a:lnTo>
                      <a:pt x="108" y="139"/>
                    </a:lnTo>
                    <a:lnTo>
                      <a:pt x="108" y="140"/>
                    </a:lnTo>
                    <a:lnTo>
                      <a:pt x="107" y="140"/>
                    </a:lnTo>
                    <a:lnTo>
                      <a:pt x="106" y="140"/>
                    </a:lnTo>
                    <a:lnTo>
                      <a:pt x="106" y="141"/>
                    </a:lnTo>
                    <a:lnTo>
                      <a:pt x="105" y="142"/>
                    </a:lnTo>
                    <a:lnTo>
                      <a:pt x="104" y="143"/>
                    </a:lnTo>
                    <a:lnTo>
                      <a:pt x="103" y="144"/>
                    </a:lnTo>
                    <a:lnTo>
                      <a:pt x="103" y="144"/>
                    </a:lnTo>
                    <a:lnTo>
                      <a:pt x="103" y="145"/>
                    </a:lnTo>
                    <a:lnTo>
                      <a:pt x="102" y="146"/>
                    </a:lnTo>
                    <a:lnTo>
                      <a:pt x="101" y="147"/>
                    </a:lnTo>
                    <a:lnTo>
                      <a:pt x="101" y="148"/>
                    </a:lnTo>
                    <a:lnTo>
                      <a:pt x="100" y="149"/>
                    </a:lnTo>
                    <a:lnTo>
                      <a:pt x="99" y="149"/>
                    </a:lnTo>
                    <a:lnTo>
                      <a:pt x="98" y="150"/>
                    </a:lnTo>
                    <a:lnTo>
                      <a:pt x="98" y="150"/>
                    </a:lnTo>
                    <a:lnTo>
                      <a:pt x="97" y="151"/>
                    </a:lnTo>
                    <a:lnTo>
                      <a:pt x="96" y="152"/>
                    </a:lnTo>
                    <a:lnTo>
                      <a:pt x="95" y="152"/>
                    </a:lnTo>
                    <a:lnTo>
                      <a:pt x="95" y="153"/>
                    </a:lnTo>
                    <a:lnTo>
                      <a:pt x="94" y="154"/>
                    </a:lnTo>
                    <a:lnTo>
                      <a:pt x="94" y="155"/>
                    </a:lnTo>
                    <a:lnTo>
                      <a:pt x="93" y="155"/>
                    </a:lnTo>
                    <a:lnTo>
                      <a:pt x="93" y="156"/>
                    </a:lnTo>
                    <a:lnTo>
                      <a:pt x="92" y="157"/>
                    </a:lnTo>
                    <a:lnTo>
                      <a:pt x="91" y="158"/>
                    </a:lnTo>
                    <a:lnTo>
                      <a:pt x="90" y="158"/>
                    </a:lnTo>
                    <a:lnTo>
                      <a:pt x="90" y="159"/>
                    </a:lnTo>
                    <a:lnTo>
                      <a:pt x="89" y="160"/>
                    </a:lnTo>
                    <a:lnTo>
                      <a:pt x="88" y="160"/>
                    </a:lnTo>
                    <a:lnTo>
                      <a:pt x="88" y="160"/>
                    </a:lnTo>
                    <a:lnTo>
                      <a:pt x="87" y="161"/>
                    </a:lnTo>
                    <a:lnTo>
                      <a:pt x="86" y="162"/>
                    </a:lnTo>
                    <a:lnTo>
                      <a:pt x="85" y="163"/>
                    </a:lnTo>
                    <a:lnTo>
                      <a:pt x="85" y="163"/>
                    </a:lnTo>
                    <a:lnTo>
                      <a:pt x="84" y="164"/>
                    </a:lnTo>
                    <a:lnTo>
                      <a:pt x="84" y="165"/>
                    </a:lnTo>
                    <a:lnTo>
                      <a:pt x="84" y="165"/>
                    </a:lnTo>
                    <a:lnTo>
                      <a:pt x="83" y="165"/>
                    </a:lnTo>
                    <a:lnTo>
                      <a:pt x="83" y="166"/>
                    </a:lnTo>
                    <a:lnTo>
                      <a:pt x="82" y="167"/>
                    </a:lnTo>
                    <a:lnTo>
                      <a:pt x="81" y="167"/>
                    </a:lnTo>
                    <a:lnTo>
                      <a:pt x="80" y="168"/>
                    </a:lnTo>
                    <a:lnTo>
                      <a:pt x="80" y="169"/>
                    </a:lnTo>
                    <a:lnTo>
                      <a:pt x="79" y="169"/>
                    </a:lnTo>
                    <a:lnTo>
                      <a:pt x="78" y="169"/>
                    </a:lnTo>
                    <a:lnTo>
                      <a:pt x="77" y="170"/>
                    </a:lnTo>
                    <a:lnTo>
                      <a:pt x="77" y="170"/>
                    </a:lnTo>
                    <a:lnTo>
                      <a:pt x="76" y="171"/>
                    </a:lnTo>
                    <a:lnTo>
                      <a:pt x="75" y="172"/>
                    </a:lnTo>
                    <a:lnTo>
                      <a:pt x="75" y="172"/>
                    </a:lnTo>
                    <a:lnTo>
                      <a:pt x="75" y="173"/>
                    </a:lnTo>
                    <a:lnTo>
                      <a:pt x="74" y="173"/>
                    </a:lnTo>
                    <a:lnTo>
                      <a:pt x="73" y="174"/>
                    </a:lnTo>
                    <a:lnTo>
                      <a:pt x="73" y="175"/>
                    </a:lnTo>
                    <a:lnTo>
                      <a:pt x="72" y="175"/>
                    </a:lnTo>
                    <a:lnTo>
                      <a:pt x="71" y="176"/>
                    </a:lnTo>
                    <a:lnTo>
                      <a:pt x="70" y="176"/>
                    </a:lnTo>
                    <a:lnTo>
                      <a:pt x="70" y="177"/>
                    </a:lnTo>
                    <a:lnTo>
                      <a:pt x="69" y="177"/>
                    </a:lnTo>
                    <a:lnTo>
                      <a:pt x="68" y="178"/>
                    </a:lnTo>
                    <a:lnTo>
                      <a:pt x="67" y="179"/>
                    </a:lnTo>
                    <a:lnTo>
                      <a:pt x="67" y="179"/>
                    </a:lnTo>
                    <a:lnTo>
                      <a:pt x="66" y="179"/>
                    </a:lnTo>
                    <a:lnTo>
                      <a:pt x="65" y="179"/>
                    </a:lnTo>
                    <a:lnTo>
                      <a:pt x="65" y="180"/>
                    </a:lnTo>
                    <a:lnTo>
                      <a:pt x="65" y="180"/>
                    </a:lnTo>
                    <a:lnTo>
                      <a:pt x="64" y="181"/>
                    </a:lnTo>
                    <a:lnTo>
                      <a:pt x="64" y="181"/>
                    </a:lnTo>
                    <a:lnTo>
                      <a:pt x="63" y="182"/>
                    </a:lnTo>
                    <a:lnTo>
                      <a:pt x="62" y="182"/>
                    </a:lnTo>
                    <a:lnTo>
                      <a:pt x="61" y="183"/>
                    </a:lnTo>
                    <a:lnTo>
                      <a:pt x="61" y="183"/>
                    </a:lnTo>
                    <a:lnTo>
                      <a:pt x="60" y="183"/>
                    </a:lnTo>
                    <a:lnTo>
                      <a:pt x="59" y="184"/>
                    </a:lnTo>
                    <a:lnTo>
                      <a:pt x="59" y="184"/>
                    </a:lnTo>
                    <a:lnTo>
                      <a:pt x="58" y="185"/>
                    </a:lnTo>
                    <a:lnTo>
                      <a:pt x="57" y="185"/>
                    </a:lnTo>
                    <a:lnTo>
                      <a:pt x="57" y="186"/>
                    </a:lnTo>
                    <a:lnTo>
                      <a:pt x="56" y="186"/>
                    </a:lnTo>
                    <a:lnTo>
                      <a:pt x="56" y="186"/>
                    </a:lnTo>
                    <a:lnTo>
                      <a:pt x="56" y="187"/>
                    </a:lnTo>
                    <a:lnTo>
                      <a:pt x="55" y="187"/>
                    </a:lnTo>
                    <a:lnTo>
                      <a:pt x="54" y="187"/>
                    </a:lnTo>
                    <a:lnTo>
                      <a:pt x="53" y="188"/>
                    </a:lnTo>
                    <a:lnTo>
                      <a:pt x="53" y="188"/>
                    </a:lnTo>
                    <a:lnTo>
                      <a:pt x="52" y="188"/>
                    </a:lnTo>
                    <a:lnTo>
                      <a:pt x="51" y="188"/>
                    </a:lnTo>
                    <a:lnTo>
                      <a:pt x="51" y="188"/>
                    </a:lnTo>
                    <a:lnTo>
                      <a:pt x="50" y="188"/>
                    </a:lnTo>
                    <a:lnTo>
                      <a:pt x="49" y="189"/>
                    </a:lnTo>
                    <a:lnTo>
                      <a:pt x="49" y="189"/>
                    </a:lnTo>
                    <a:lnTo>
                      <a:pt x="48" y="189"/>
                    </a:lnTo>
                    <a:lnTo>
                      <a:pt x="47" y="190"/>
                    </a:lnTo>
                    <a:lnTo>
                      <a:pt x="47" y="190"/>
                    </a:lnTo>
                    <a:lnTo>
                      <a:pt x="46" y="190"/>
                    </a:lnTo>
                    <a:lnTo>
                      <a:pt x="46" y="190"/>
                    </a:lnTo>
                    <a:lnTo>
                      <a:pt x="46" y="191"/>
                    </a:lnTo>
                    <a:lnTo>
                      <a:pt x="45" y="191"/>
                    </a:lnTo>
                    <a:lnTo>
                      <a:pt x="44" y="191"/>
                    </a:lnTo>
                    <a:lnTo>
                      <a:pt x="44" y="191"/>
                    </a:lnTo>
                    <a:lnTo>
                      <a:pt x="42" y="193"/>
                    </a:lnTo>
                    <a:lnTo>
                      <a:pt x="39" y="196"/>
                    </a:lnTo>
                    <a:lnTo>
                      <a:pt x="36" y="198"/>
                    </a:lnTo>
                    <a:lnTo>
                      <a:pt x="34" y="198"/>
                    </a:lnTo>
                    <a:lnTo>
                      <a:pt x="30" y="199"/>
                    </a:lnTo>
                    <a:lnTo>
                      <a:pt x="27" y="199"/>
                    </a:lnTo>
                    <a:lnTo>
                      <a:pt x="24" y="199"/>
                    </a:lnTo>
                    <a:lnTo>
                      <a:pt x="20" y="198"/>
                    </a:lnTo>
                    <a:lnTo>
                      <a:pt x="17" y="197"/>
                    </a:lnTo>
                    <a:lnTo>
                      <a:pt x="15" y="195"/>
                    </a:lnTo>
                    <a:lnTo>
                      <a:pt x="13" y="193"/>
                    </a:lnTo>
                    <a:lnTo>
                      <a:pt x="6" y="193"/>
                    </a:lnTo>
                    <a:lnTo>
                      <a:pt x="0" y="188"/>
                    </a:lnTo>
                    <a:lnTo>
                      <a:pt x="0" y="188"/>
                    </a:lnTo>
                    <a:lnTo>
                      <a:pt x="1" y="180"/>
                    </a:lnTo>
                    <a:lnTo>
                      <a:pt x="7" y="174"/>
                    </a:lnTo>
                    <a:lnTo>
                      <a:pt x="7" y="174"/>
                    </a:lnTo>
                    <a:lnTo>
                      <a:pt x="7" y="174"/>
                    </a:lnTo>
                    <a:lnTo>
                      <a:pt x="7" y="174"/>
                    </a:lnTo>
                    <a:lnTo>
                      <a:pt x="7" y="174"/>
                    </a:lnTo>
                    <a:lnTo>
                      <a:pt x="7" y="174"/>
                    </a:lnTo>
                    <a:lnTo>
                      <a:pt x="7" y="174"/>
                    </a:lnTo>
                    <a:lnTo>
                      <a:pt x="7" y="174"/>
                    </a:lnTo>
                    <a:lnTo>
                      <a:pt x="7" y="174"/>
                    </a:lnTo>
                    <a:lnTo>
                      <a:pt x="7" y="174"/>
                    </a:lnTo>
                    <a:lnTo>
                      <a:pt x="7" y="174"/>
                    </a:lnTo>
                    <a:lnTo>
                      <a:pt x="8" y="173"/>
                    </a:lnTo>
                    <a:lnTo>
                      <a:pt x="7" y="174"/>
                    </a:lnTo>
                    <a:lnTo>
                      <a:pt x="8" y="173"/>
                    </a:lnTo>
                    <a:lnTo>
                      <a:pt x="8" y="173"/>
                    </a:lnTo>
                    <a:lnTo>
                      <a:pt x="8" y="173"/>
                    </a:lnTo>
                    <a:lnTo>
                      <a:pt x="8" y="173"/>
                    </a:lnTo>
                    <a:lnTo>
                      <a:pt x="8" y="173"/>
                    </a:lnTo>
                    <a:lnTo>
                      <a:pt x="8" y="173"/>
                    </a:lnTo>
                    <a:lnTo>
                      <a:pt x="8" y="172"/>
                    </a:lnTo>
                    <a:lnTo>
                      <a:pt x="8" y="172"/>
                    </a:lnTo>
                    <a:lnTo>
                      <a:pt x="8" y="172"/>
                    </a:lnTo>
                    <a:lnTo>
                      <a:pt x="8" y="172"/>
                    </a:lnTo>
                    <a:lnTo>
                      <a:pt x="8" y="171"/>
                    </a:lnTo>
                    <a:lnTo>
                      <a:pt x="8" y="171"/>
                    </a:lnTo>
                    <a:lnTo>
                      <a:pt x="8" y="171"/>
                    </a:lnTo>
                    <a:lnTo>
                      <a:pt x="8" y="170"/>
                    </a:lnTo>
                    <a:lnTo>
                      <a:pt x="8" y="170"/>
                    </a:lnTo>
                    <a:lnTo>
                      <a:pt x="8" y="169"/>
                    </a:lnTo>
                    <a:lnTo>
                      <a:pt x="8" y="169"/>
                    </a:lnTo>
                    <a:lnTo>
                      <a:pt x="8" y="169"/>
                    </a:lnTo>
                    <a:lnTo>
                      <a:pt x="8" y="169"/>
                    </a:lnTo>
                    <a:lnTo>
                      <a:pt x="8" y="169"/>
                    </a:lnTo>
                    <a:lnTo>
                      <a:pt x="8" y="168"/>
                    </a:lnTo>
                    <a:lnTo>
                      <a:pt x="8" y="168"/>
                    </a:lnTo>
                    <a:lnTo>
                      <a:pt x="8" y="167"/>
                    </a:lnTo>
                    <a:lnTo>
                      <a:pt x="8" y="167"/>
                    </a:lnTo>
                    <a:lnTo>
                      <a:pt x="8" y="166"/>
                    </a:lnTo>
                    <a:lnTo>
                      <a:pt x="7" y="165"/>
                    </a:lnTo>
                    <a:lnTo>
                      <a:pt x="7" y="165"/>
                    </a:lnTo>
                    <a:lnTo>
                      <a:pt x="7" y="164"/>
                    </a:lnTo>
                    <a:lnTo>
                      <a:pt x="7" y="164"/>
                    </a:lnTo>
                    <a:lnTo>
                      <a:pt x="7" y="163"/>
                    </a:lnTo>
                    <a:lnTo>
                      <a:pt x="6" y="162"/>
                    </a:lnTo>
                    <a:lnTo>
                      <a:pt x="6" y="162"/>
                    </a:lnTo>
                    <a:lnTo>
                      <a:pt x="7" y="162"/>
                    </a:lnTo>
                    <a:lnTo>
                      <a:pt x="7" y="162"/>
                    </a:lnTo>
                    <a:lnTo>
                      <a:pt x="7" y="161"/>
                    </a:lnTo>
                    <a:lnTo>
                      <a:pt x="7" y="161"/>
                    </a:lnTo>
                    <a:lnTo>
                      <a:pt x="7" y="160"/>
                    </a:lnTo>
                    <a:lnTo>
                      <a:pt x="7" y="160"/>
                    </a:lnTo>
                    <a:lnTo>
                      <a:pt x="7" y="160"/>
                    </a:lnTo>
                    <a:lnTo>
                      <a:pt x="8" y="160"/>
                    </a:lnTo>
                    <a:lnTo>
                      <a:pt x="8" y="160"/>
                    </a:lnTo>
                    <a:lnTo>
                      <a:pt x="8" y="160"/>
                    </a:lnTo>
                    <a:lnTo>
                      <a:pt x="8" y="160"/>
                    </a:lnTo>
                    <a:lnTo>
                      <a:pt x="8" y="159"/>
                    </a:lnTo>
                    <a:lnTo>
                      <a:pt x="8" y="159"/>
                    </a:lnTo>
                    <a:lnTo>
                      <a:pt x="9" y="158"/>
                    </a:lnTo>
                    <a:lnTo>
                      <a:pt x="9" y="157"/>
                    </a:lnTo>
                    <a:lnTo>
                      <a:pt x="10" y="156"/>
                    </a:lnTo>
                    <a:lnTo>
                      <a:pt x="10" y="156"/>
                    </a:lnTo>
                    <a:lnTo>
                      <a:pt x="11" y="155"/>
                    </a:lnTo>
                    <a:lnTo>
                      <a:pt x="11" y="154"/>
                    </a:lnTo>
                    <a:lnTo>
                      <a:pt x="12" y="153"/>
                    </a:lnTo>
                    <a:lnTo>
                      <a:pt x="12" y="152"/>
                    </a:lnTo>
                    <a:lnTo>
                      <a:pt x="13" y="151"/>
                    </a:lnTo>
                    <a:lnTo>
                      <a:pt x="14" y="150"/>
                    </a:lnTo>
                    <a:lnTo>
                      <a:pt x="14" y="150"/>
                    </a:lnTo>
                    <a:lnTo>
                      <a:pt x="15" y="149"/>
                    </a:lnTo>
                    <a:lnTo>
                      <a:pt x="15" y="148"/>
                    </a:lnTo>
                    <a:lnTo>
                      <a:pt x="16" y="147"/>
                    </a:lnTo>
                    <a:lnTo>
                      <a:pt x="17" y="145"/>
                    </a:lnTo>
                    <a:lnTo>
                      <a:pt x="17" y="144"/>
                    </a:lnTo>
                    <a:lnTo>
                      <a:pt x="17" y="143"/>
                    </a:lnTo>
                    <a:lnTo>
                      <a:pt x="18" y="142"/>
                    </a:lnTo>
                    <a:lnTo>
                      <a:pt x="18" y="141"/>
                    </a:lnTo>
                    <a:lnTo>
                      <a:pt x="19" y="140"/>
                    </a:lnTo>
                    <a:lnTo>
                      <a:pt x="19" y="139"/>
                    </a:lnTo>
                    <a:lnTo>
                      <a:pt x="20" y="138"/>
                    </a:lnTo>
                    <a:lnTo>
                      <a:pt x="21" y="137"/>
                    </a:lnTo>
                    <a:lnTo>
                      <a:pt x="21" y="136"/>
                    </a:lnTo>
                    <a:lnTo>
                      <a:pt x="22" y="134"/>
                    </a:lnTo>
                    <a:lnTo>
                      <a:pt x="23" y="133"/>
                    </a:lnTo>
                    <a:lnTo>
                      <a:pt x="23" y="132"/>
                    </a:lnTo>
                    <a:lnTo>
                      <a:pt x="24" y="131"/>
                    </a:lnTo>
                    <a:lnTo>
                      <a:pt x="24" y="130"/>
                    </a:lnTo>
                    <a:lnTo>
                      <a:pt x="25" y="129"/>
                    </a:lnTo>
                    <a:lnTo>
                      <a:pt x="26" y="127"/>
                    </a:lnTo>
                    <a:lnTo>
                      <a:pt x="26" y="126"/>
                    </a:lnTo>
                    <a:lnTo>
                      <a:pt x="27" y="125"/>
                    </a:lnTo>
                    <a:lnTo>
                      <a:pt x="27" y="123"/>
                    </a:lnTo>
                    <a:lnTo>
                      <a:pt x="27" y="122"/>
                    </a:lnTo>
                    <a:lnTo>
                      <a:pt x="28" y="121"/>
                    </a:lnTo>
                    <a:lnTo>
                      <a:pt x="28" y="120"/>
                    </a:lnTo>
                    <a:lnTo>
                      <a:pt x="29" y="119"/>
                    </a:lnTo>
                    <a:lnTo>
                      <a:pt x="30" y="117"/>
                    </a:lnTo>
                    <a:lnTo>
                      <a:pt x="31" y="114"/>
                    </a:lnTo>
                    <a:lnTo>
                      <a:pt x="32" y="112"/>
                    </a:lnTo>
                    <a:lnTo>
                      <a:pt x="33" y="110"/>
                    </a:lnTo>
                    <a:lnTo>
                      <a:pt x="35" y="107"/>
                    </a:lnTo>
                    <a:lnTo>
                      <a:pt x="36" y="104"/>
                    </a:lnTo>
                    <a:lnTo>
                      <a:pt x="36" y="102"/>
                    </a:lnTo>
                    <a:lnTo>
                      <a:pt x="37" y="99"/>
                    </a:lnTo>
                    <a:lnTo>
                      <a:pt x="38" y="97"/>
                    </a:lnTo>
                    <a:lnTo>
                      <a:pt x="41" y="92"/>
                    </a:lnTo>
                    <a:lnTo>
                      <a:pt x="43" y="86"/>
                    </a:lnTo>
                    <a:lnTo>
                      <a:pt x="45" y="82"/>
                    </a:lnTo>
                    <a:lnTo>
                      <a:pt x="46" y="79"/>
                    </a:lnTo>
                    <a:lnTo>
                      <a:pt x="47" y="77"/>
                    </a:lnTo>
                    <a:lnTo>
                      <a:pt x="48" y="74"/>
                    </a:lnTo>
                    <a:lnTo>
                      <a:pt x="49" y="73"/>
                    </a:lnTo>
                    <a:lnTo>
                      <a:pt x="50" y="70"/>
                    </a:lnTo>
                    <a:lnTo>
                      <a:pt x="51" y="68"/>
                    </a:lnTo>
                    <a:lnTo>
                      <a:pt x="52" y="65"/>
                    </a:lnTo>
                    <a:lnTo>
                      <a:pt x="53" y="64"/>
                    </a:lnTo>
                    <a:lnTo>
                      <a:pt x="53" y="63"/>
                    </a:lnTo>
                    <a:lnTo>
                      <a:pt x="54" y="62"/>
                    </a:lnTo>
                    <a:lnTo>
                      <a:pt x="54" y="61"/>
                    </a:lnTo>
                    <a:lnTo>
                      <a:pt x="55" y="60"/>
                    </a:lnTo>
                    <a:lnTo>
                      <a:pt x="55" y="59"/>
                    </a:lnTo>
                    <a:lnTo>
                      <a:pt x="56" y="58"/>
                    </a:lnTo>
                    <a:lnTo>
                      <a:pt x="56" y="57"/>
                    </a:lnTo>
                    <a:lnTo>
                      <a:pt x="56" y="56"/>
                    </a:lnTo>
                    <a:lnTo>
                      <a:pt x="56" y="55"/>
                    </a:lnTo>
                    <a:lnTo>
                      <a:pt x="57" y="54"/>
                    </a:lnTo>
                    <a:lnTo>
                      <a:pt x="57" y="54"/>
                    </a:lnTo>
                    <a:lnTo>
                      <a:pt x="58" y="53"/>
                    </a:lnTo>
                    <a:lnTo>
                      <a:pt x="58" y="52"/>
                    </a:lnTo>
                    <a:lnTo>
                      <a:pt x="59" y="51"/>
                    </a:lnTo>
                    <a:lnTo>
                      <a:pt x="59" y="50"/>
                    </a:lnTo>
                    <a:lnTo>
                      <a:pt x="60" y="49"/>
                    </a:lnTo>
                    <a:lnTo>
                      <a:pt x="60" y="48"/>
                    </a:lnTo>
                    <a:lnTo>
                      <a:pt x="61" y="47"/>
                    </a:lnTo>
                    <a:lnTo>
                      <a:pt x="61" y="46"/>
                    </a:lnTo>
                    <a:lnTo>
                      <a:pt x="62" y="46"/>
                    </a:lnTo>
                    <a:lnTo>
                      <a:pt x="62" y="46"/>
                    </a:lnTo>
                    <a:lnTo>
                      <a:pt x="62" y="45"/>
                    </a:lnTo>
                    <a:lnTo>
                      <a:pt x="62" y="45"/>
                    </a:lnTo>
                    <a:lnTo>
                      <a:pt x="62" y="45"/>
                    </a:lnTo>
                    <a:lnTo>
                      <a:pt x="63" y="44"/>
                    </a:lnTo>
                    <a:lnTo>
                      <a:pt x="63" y="44"/>
                    </a:lnTo>
                    <a:lnTo>
                      <a:pt x="65" y="41"/>
                    </a:lnTo>
                    <a:lnTo>
                      <a:pt x="65" y="39"/>
                    </a:lnTo>
                    <a:lnTo>
                      <a:pt x="66" y="37"/>
                    </a:lnTo>
                    <a:lnTo>
                      <a:pt x="66" y="36"/>
                    </a:lnTo>
                    <a:lnTo>
                      <a:pt x="67" y="35"/>
                    </a:lnTo>
                    <a:lnTo>
                      <a:pt x="67" y="35"/>
                    </a:lnTo>
                    <a:lnTo>
                      <a:pt x="68" y="34"/>
                    </a:lnTo>
                    <a:lnTo>
                      <a:pt x="69" y="33"/>
                    </a:lnTo>
                    <a:lnTo>
                      <a:pt x="69" y="32"/>
                    </a:lnTo>
                    <a:lnTo>
                      <a:pt x="70" y="31"/>
                    </a:lnTo>
                    <a:lnTo>
                      <a:pt x="70" y="30"/>
                    </a:lnTo>
                    <a:lnTo>
                      <a:pt x="71" y="29"/>
                    </a:lnTo>
                    <a:lnTo>
                      <a:pt x="72" y="28"/>
                    </a:lnTo>
                    <a:lnTo>
                      <a:pt x="72" y="27"/>
                    </a:lnTo>
                    <a:lnTo>
                      <a:pt x="73" y="26"/>
                    </a:lnTo>
                    <a:lnTo>
                      <a:pt x="74" y="25"/>
                    </a:lnTo>
                    <a:lnTo>
                      <a:pt x="75" y="25"/>
                    </a:lnTo>
                    <a:lnTo>
                      <a:pt x="75" y="24"/>
                    </a:lnTo>
                    <a:lnTo>
                      <a:pt x="75" y="23"/>
                    </a:lnTo>
                    <a:lnTo>
                      <a:pt x="76" y="21"/>
                    </a:lnTo>
                    <a:lnTo>
                      <a:pt x="76" y="21"/>
                    </a:lnTo>
                    <a:lnTo>
                      <a:pt x="77" y="20"/>
                    </a:lnTo>
                    <a:lnTo>
                      <a:pt x="77" y="20"/>
                    </a:lnTo>
                    <a:lnTo>
                      <a:pt x="77" y="19"/>
                    </a:lnTo>
                    <a:lnTo>
                      <a:pt x="78" y="19"/>
                    </a:lnTo>
                    <a:lnTo>
                      <a:pt x="78" y="18"/>
                    </a:lnTo>
                    <a:lnTo>
                      <a:pt x="79" y="18"/>
                    </a:lnTo>
                    <a:lnTo>
                      <a:pt x="79" y="17"/>
                    </a:lnTo>
                    <a:lnTo>
                      <a:pt x="80" y="16"/>
                    </a:lnTo>
                    <a:lnTo>
                      <a:pt x="80" y="16"/>
                    </a:lnTo>
                    <a:lnTo>
                      <a:pt x="80" y="15"/>
                    </a:lnTo>
                    <a:lnTo>
                      <a:pt x="81" y="15"/>
                    </a:lnTo>
                    <a:lnTo>
                      <a:pt x="81" y="15"/>
                    </a:lnTo>
                    <a:lnTo>
                      <a:pt x="82" y="15"/>
                    </a:lnTo>
                    <a:lnTo>
                      <a:pt x="82" y="14"/>
                    </a:lnTo>
                    <a:lnTo>
                      <a:pt x="83" y="14"/>
                    </a:lnTo>
                    <a:lnTo>
                      <a:pt x="83" y="13"/>
                    </a:lnTo>
                    <a:lnTo>
                      <a:pt x="84" y="13"/>
                    </a:lnTo>
                    <a:lnTo>
                      <a:pt x="84" y="12"/>
                    </a:lnTo>
                    <a:lnTo>
                      <a:pt x="84" y="12"/>
                    </a:lnTo>
                    <a:lnTo>
                      <a:pt x="84" y="11"/>
                    </a:lnTo>
                    <a:lnTo>
                      <a:pt x="85" y="11"/>
                    </a:lnTo>
                    <a:lnTo>
                      <a:pt x="85" y="10"/>
                    </a:lnTo>
                    <a:lnTo>
                      <a:pt x="86" y="9"/>
                    </a:lnTo>
                    <a:lnTo>
                      <a:pt x="86" y="9"/>
                    </a:lnTo>
                    <a:lnTo>
                      <a:pt x="87" y="8"/>
                    </a:lnTo>
                    <a:lnTo>
                      <a:pt x="88" y="8"/>
                    </a:lnTo>
                    <a:lnTo>
                      <a:pt x="88" y="7"/>
                    </a:lnTo>
                    <a:lnTo>
                      <a:pt x="89" y="7"/>
                    </a:lnTo>
                    <a:lnTo>
                      <a:pt x="89" y="6"/>
                    </a:lnTo>
                    <a:lnTo>
                      <a:pt x="90" y="6"/>
                    </a:lnTo>
                    <a:lnTo>
                      <a:pt x="91" y="6"/>
                    </a:lnTo>
                    <a:lnTo>
                      <a:pt x="91" y="6"/>
                    </a:lnTo>
                    <a:lnTo>
                      <a:pt x="92" y="5"/>
                    </a:lnTo>
                    <a:lnTo>
                      <a:pt x="93" y="5"/>
                    </a:lnTo>
                    <a:lnTo>
                      <a:pt x="94" y="5"/>
                    </a:lnTo>
                    <a:lnTo>
                      <a:pt x="94" y="4"/>
                    </a:lnTo>
                    <a:lnTo>
                      <a:pt x="94" y="4"/>
                    </a:lnTo>
                    <a:lnTo>
                      <a:pt x="95" y="3"/>
                    </a:lnTo>
                    <a:lnTo>
                      <a:pt x="96" y="3"/>
                    </a:lnTo>
                    <a:lnTo>
                      <a:pt x="97" y="2"/>
                    </a:lnTo>
                    <a:lnTo>
                      <a:pt x="98" y="2"/>
                    </a:lnTo>
                    <a:lnTo>
                      <a:pt x="99" y="2"/>
                    </a:lnTo>
                    <a:lnTo>
                      <a:pt x="100" y="1"/>
                    </a:lnTo>
                    <a:lnTo>
                      <a:pt x="100" y="1"/>
                    </a:lnTo>
                    <a:lnTo>
                      <a:pt x="101" y="1"/>
                    </a:lnTo>
                    <a:lnTo>
                      <a:pt x="101" y="1"/>
                    </a:lnTo>
                    <a:lnTo>
                      <a:pt x="102" y="1"/>
                    </a:lnTo>
                    <a:lnTo>
                      <a:pt x="103" y="1"/>
                    </a:lnTo>
                    <a:lnTo>
                      <a:pt x="103" y="1"/>
                    </a:lnTo>
                    <a:lnTo>
                      <a:pt x="103" y="0"/>
                    </a:lnTo>
                    <a:lnTo>
                      <a:pt x="103" y="0"/>
                    </a:lnTo>
                    <a:lnTo>
                      <a:pt x="104" y="0"/>
                    </a:lnTo>
                    <a:lnTo>
                      <a:pt x="105" y="0"/>
                    </a:lnTo>
                    <a:lnTo>
                      <a:pt x="105" y="0"/>
                    </a:lnTo>
                    <a:lnTo>
                      <a:pt x="106" y="0"/>
                    </a:lnTo>
                    <a:lnTo>
                      <a:pt x="107" y="0"/>
                    </a:lnTo>
                    <a:lnTo>
                      <a:pt x="107" y="0"/>
                    </a:lnTo>
                    <a:lnTo>
                      <a:pt x="108" y="0"/>
                    </a:lnTo>
                    <a:lnTo>
                      <a:pt x="108" y="0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146">
                <a:extLst>
                  <a:ext uri="{FF2B5EF4-FFF2-40B4-BE49-F238E27FC236}">
                    <a16:creationId xmlns:a16="http://schemas.microsoft.com/office/drawing/2014/main" id="{A6B175A8-9A82-8469-FE14-7AFE5921C94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674101" y="9115426"/>
                <a:ext cx="398463" cy="265113"/>
              </a:xfrm>
              <a:custGeom>
                <a:avLst/>
                <a:gdLst>
                  <a:gd name="T0" fmla="*/ 80 w 251"/>
                  <a:gd name="T1" fmla="*/ 19 h 167"/>
                  <a:gd name="T2" fmla="*/ 109 w 251"/>
                  <a:gd name="T3" fmla="*/ 31 h 167"/>
                  <a:gd name="T4" fmla="*/ 128 w 251"/>
                  <a:gd name="T5" fmla="*/ 39 h 167"/>
                  <a:gd name="T6" fmla="*/ 147 w 251"/>
                  <a:gd name="T7" fmla="*/ 48 h 167"/>
                  <a:gd name="T8" fmla="*/ 164 w 251"/>
                  <a:gd name="T9" fmla="*/ 57 h 167"/>
                  <a:gd name="T10" fmla="*/ 182 w 251"/>
                  <a:gd name="T11" fmla="*/ 68 h 167"/>
                  <a:gd name="T12" fmla="*/ 199 w 251"/>
                  <a:gd name="T13" fmla="*/ 81 h 167"/>
                  <a:gd name="T14" fmla="*/ 211 w 251"/>
                  <a:gd name="T15" fmla="*/ 91 h 167"/>
                  <a:gd name="T16" fmla="*/ 224 w 251"/>
                  <a:gd name="T17" fmla="*/ 104 h 167"/>
                  <a:gd name="T18" fmla="*/ 233 w 251"/>
                  <a:gd name="T19" fmla="*/ 113 h 167"/>
                  <a:gd name="T20" fmla="*/ 242 w 251"/>
                  <a:gd name="T21" fmla="*/ 124 h 167"/>
                  <a:gd name="T22" fmla="*/ 247 w 251"/>
                  <a:gd name="T23" fmla="*/ 132 h 167"/>
                  <a:gd name="T24" fmla="*/ 249 w 251"/>
                  <a:gd name="T25" fmla="*/ 137 h 167"/>
                  <a:gd name="T26" fmla="*/ 251 w 251"/>
                  <a:gd name="T27" fmla="*/ 144 h 167"/>
                  <a:gd name="T28" fmla="*/ 250 w 251"/>
                  <a:gd name="T29" fmla="*/ 151 h 167"/>
                  <a:gd name="T30" fmla="*/ 247 w 251"/>
                  <a:gd name="T31" fmla="*/ 158 h 167"/>
                  <a:gd name="T32" fmla="*/ 241 w 251"/>
                  <a:gd name="T33" fmla="*/ 163 h 167"/>
                  <a:gd name="T34" fmla="*/ 234 w 251"/>
                  <a:gd name="T35" fmla="*/ 165 h 167"/>
                  <a:gd name="T36" fmla="*/ 226 w 251"/>
                  <a:gd name="T37" fmla="*/ 167 h 167"/>
                  <a:gd name="T38" fmla="*/ 219 w 251"/>
                  <a:gd name="T39" fmla="*/ 167 h 167"/>
                  <a:gd name="T40" fmla="*/ 211 w 251"/>
                  <a:gd name="T41" fmla="*/ 166 h 167"/>
                  <a:gd name="T42" fmla="*/ 197 w 251"/>
                  <a:gd name="T43" fmla="*/ 164 h 167"/>
                  <a:gd name="T44" fmla="*/ 183 w 251"/>
                  <a:gd name="T45" fmla="*/ 160 h 167"/>
                  <a:gd name="T46" fmla="*/ 168 w 251"/>
                  <a:gd name="T47" fmla="*/ 153 h 167"/>
                  <a:gd name="T48" fmla="*/ 156 w 251"/>
                  <a:gd name="T49" fmla="*/ 146 h 167"/>
                  <a:gd name="T50" fmla="*/ 142 w 251"/>
                  <a:gd name="T51" fmla="*/ 138 h 167"/>
                  <a:gd name="T52" fmla="*/ 129 w 251"/>
                  <a:gd name="T53" fmla="*/ 128 h 167"/>
                  <a:gd name="T54" fmla="*/ 117 w 251"/>
                  <a:gd name="T55" fmla="*/ 117 h 167"/>
                  <a:gd name="T56" fmla="*/ 97 w 251"/>
                  <a:gd name="T57" fmla="*/ 99 h 167"/>
                  <a:gd name="T58" fmla="*/ 65 w 251"/>
                  <a:gd name="T59" fmla="*/ 68 h 167"/>
                  <a:gd name="T60" fmla="*/ 45 w 251"/>
                  <a:gd name="T61" fmla="*/ 49 h 167"/>
                  <a:gd name="T62" fmla="*/ 32 w 251"/>
                  <a:gd name="T63" fmla="*/ 38 h 167"/>
                  <a:gd name="T64" fmla="*/ 22 w 251"/>
                  <a:gd name="T65" fmla="*/ 29 h 167"/>
                  <a:gd name="T66" fmla="*/ 13 w 251"/>
                  <a:gd name="T67" fmla="*/ 23 h 167"/>
                  <a:gd name="T68" fmla="*/ 4 w 251"/>
                  <a:gd name="T69" fmla="*/ 19 h 167"/>
                  <a:gd name="T70" fmla="*/ 19 w 251"/>
                  <a:gd name="T71" fmla="*/ 4 h 167"/>
                  <a:gd name="T72" fmla="*/ 63 w 251"/>
                  <a:gd name="T73" fmla="*/ 38 h 167"/>
                  <a:gd name="T74" fmla="*/ 90 w 251"/>
                  <a:gd name="T75" fmla="*/ 63 h 167"/>
                  <a:gd name="T76" fmla="*/ 116 w 251"/>
                  <a:gd name="T77" fmla="*/ 89 h 167"/>
                  <a:gd name="T78" fmla="*/ 133 w 251"/>
                  <a:gd name="T79" fmla="*/ 104 h 167"/>
                  <a:gd name="T80" fmla="*/ 145 w 251"/>
                  <a:gd name="T81" fmla="*/ 114 h 167"/>
                  <a:gd name="T82" fmla="*/ 157 w 251"/>
                  <a:gd name="T83" fmla="*/ 123 h 167"/>
                  <a:gd name="T84" fmla="*/ 169 w 251"/>
                  <a:gd name="T85" fmla="*/ 131 h 167"/>
                  <a:gd name="T86" fmla="*/ 180 w 251"/>
                  <a:gd name="T87" fmla="*/ 136 h 167"/>
                  <a:gd name="T88" fmla="*/ 193 w 251"/>
                  <a:gd name="T89" fmla="*/ 142 h 167"/>
                  <a:gd name="T90" fmla="*/ 205 w 251"/>
                  <a:gd name="T91" fmla="*/ 144 h 167"/>
                  <a:gd name="T92" fmla="*/ 214 w 251"/>
                  <a:gd name="T93" fmla="*/ 146 h 167"/>
                  <a:gd name="T94" fmla="*/ 220 w 251"/>
                  <a:gd name="T95" fmla="*/ 146 h 167"/>
                  <a:gd name="T96" fmla="*/ 226 w 251"/>
                  <a:gd name="T97" fmla="*/ 146 h 167"/>
                  <a:gd name="T98" fmla="*/ 230 w 251"/>
                  <a:gd name="T99" fmla="*/ 145 h 167"/>
                  <a:gd name="T100" fmla="*/ 229 w 251"/>
                  <a:gd name="T101" fmla="*/ 144 h 167"/>
                  <a:gd name="T102" fmla="*/ 228 w 251"/>
                  <a:gd name="T103" fmla="*/ 140 h 167"/>
                  <a:gd name="T104" fmla="*/ 223 w 251"/>
                  <a:gd name="T105" fmla="*/ 133 h 167"/>
                  <a:gd name="T106" fmla="*/ 214 w 251"/>
                  <a:gd name="T107" fmla="*/ 124 h 167"/>
                  <a:gd name="T108" fmla="*/ 206 w 251"/>
                  <a:gd name="T109" fmla="*/ 115 h 167"/>
                  <a:gd name="T110" fmla="*/ 194 w 251"/>
                  <a:gd name="T111" fmla="*/ 103 h 167"/>
                  <a:gd name="T112" fmla="*/ 181 w 251"/>
                  <a:gd name="T113" fmla="*/ 93 h 167"/>
                  <a:gd name="T114" fmla="*/ 165 w 251"/>
                  <a:gd name="T115" fmla="*/ 82 h 167"/>
                  <a:gd name="T116" fmla="*/ 147 w 251"/>
                  <a:gd name="T117" fmla="*/ 72 h 167"/>
                  <a:gd name="T118" fmla="*/ 131 w 251"/>
                  <a:gd name="T119" fmla="*/ 63 h 167"/>
                  <a:gd name="T120" fmla="*/ 113 w 251"/>
                  <a:gd name="T121" fmla="*/ 55 h 167"/>
                  <a:gd name="T122" fmla="*/ 96 w 251"/>
                  <a:gd name="T123" fmla="*/ 48 h 167"/>
                  <a:gd name="T124" fmla="*/ 60 w 251"/>
                  <a:gd name="T125" fmla="*/ 34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51" h="167">
                    <a:moveTo>
                      <a:pt x="36" y="3"/>
                    </a:moveTo>
                    <a:lnTo>
                      <a:pt x="36" y="3"/>
                    </a:lnTo>
                    <a:lnTo>
                      <a:pt x="39" y="4"/>
                    </a:lnTo>
                    <a:lnTo>
                      <a:pt x="42" y="5"/>
                    </a:lnTo>
                    <a:lnTo>
                      <a:pt x="44" y="6"/>
                    </a:lnTo>
                    <a:lnTo>
                      <a:pt x="50" y="9"/>
                    </a:lnTo>
                    <a:lnTo>
                      <a:pt x="55" y="10"/>
                    </a:lnTo>
                    <a:lnTo>
                      <a:pt x="61" y="12"/>
                    </a:lnTo>
                    <a:lnTo>
                      <a:pt x="67" y="14"/>
                    </a:lnTo>
                    <a:lnTo>
                      <a:pt x="70" y="16"/>
                    </a:lnTo>
                    <a:lnTo>
                      <a:pt x="72" y="17"/>
                    </a:lnTo>
                    <a:lnTo>
                      <a:pt x="75" y="18"/>
                    </a:lnTo>
                    <a:lnTo>
                      <a:pt x="78" y="19"/>
                    </a:lnTo>
                    <a:lnTo>
                      <a:pt x="80" y="19"/>
                    </a:lnTo>
                    <a:lnTo>
                      <a:pt x="83" y="20"/>
                    </a:lnTo>
                    <a:lnTo>
                      <a:pt x="86" y="21"/>
                    </a:lnTo>
                    <a:lnTo>
                      <a:pt x="89" y="23"/>
                    </a:lnTo>
                    <a:lnTo>
                      <a:pt x="91" y="24"/>
                    </a:lnTo>
                    <a:lnTo>
                      <a:pt x="94" y="25"/>
                    </a:lnTo>
                    <a:lnTo>
                      <a:pt x="97" y="26"/>
                    </a:lnTo>
                    <a:lnTo>
                      <a:pt x="100" y="27"/>
                    </a:lnTo>
                    <a:lnTo>
                      <a:pt x="102" y="28"/>
                    </a:lnTo>
                    <a:lnTo>
                      <a:pt x="104" y="28"/>
                    </a:lnTo>
                    <a:lnTo>
                      <a:pt x="105" y="29"/>
                    </a:lnTo>
                    <a:lnTo>
                      <a:pt x="107" y="29"/>
                    </a:lnTo>
                    <a:lnTo>
                      <a:pt x="107" y="29"/>
                    </a:lnTo>
                    <a:lnTo>
                      <a:pt x="108" y="30"/>
                    </a:lnTo>
                    <a:lnTo>
                      <a:pt x="109" y="31"/>
                    </a:lnTo>
                    <a:lnTo>
                      <a:pt x="110" y="31"/>
                    </a:lnTo>
                    <a:lnTo>
                      <a:pt x="112" y="32"/>
                    </a:lnTo>
                    <a:lnTo>
                      <a:pt x="113" y="32"/>
                    </a:lnTo>
                    <a:lnTo>
                      <a:pt x="115" y="33"/>
                    </a:lnTo>
                    <a:lnTo>
                      <a:pt x="116" y="34"/>
                    </a:lnTo>
                    <a:lnTo>
                      <a:pt x="118" y="34"/>
                    </a:lnTo>
                    <a:lnTo>
                      <a:pt x="119" y="35"/>
                    </a:lnTo>
                    <a:lnTo>
                      <a:pt x="120" y="36"/>
                    </a:lnTo>
                    <a:lnTo>
                      <a:pt x="121" y="36"/>
                    </a:lnTo>
                    <a:lnTo>
                      <a:pt x="123" y="37"/>
                    </a:lnTo>
                    <a:lnTo>
                      <a:pt x="124" y="38"/>
                    </a:lnTo>
                    <a:lnTo>
                      <a:pt x="126" y="38"/>
                    </a:lnTo>
                    <a:lnTo>
                      <a:pt x="127" y="38"/>
                    </a:lnTo>
                    <a:lnTo>
                      <a:pt x="128" y="39"/>
                    </a:lnTo>
                    <a:lnTo>
                      <a:pt x="129" y="39"/>
                    </a:lnTo>
                    <a:lnTo>
                      <a:pt x="131" y="40"/>
                    </a:lnTo>
                    <a:lnTo>
                      <a:pt x="132" y="41"/>
                    </a:lnTo>
                    <a:lnTo>
                      <a:pt x="134" y="41"/>
                    </a:lnTo>
                    <a:lnTo>
                      <a:pt x="135" y="42"/>
                    </a:lnTo>
                    <a:lnTo>
                      <a:pt x="137" y="43"/>
                    </a:lnTo>
                    <a:lnTo>
                      <a:pt x="138" y="44"/>
                    </a:lnTo>
                    <a:lnTo>
                      <a:pt x="139" y="44"/>
                    </a:lnTo>
                    <a:lnTo>
                      <a:pt x="140" y="45"/>
                    </a:lnTo>
                    <a:lnTo>
                      <a:pt x="142" y="46"/>
                    </a:lnTo>
                    <a:lnTo>
                      <a:pt x="143" y="46"/>
                    </a:lnTo>
                    <a:lnTo>
                      <a:pt x="145" y="47"/>
                    </a:lnTo>
                    <a:lnTo>
                      <a:pt x="146" y="48"/>
                    </a:lnTo>
                    <a:lnTo>
                      <a:pt x="147" y="48"/>
                    </a:lnTo>
                    <a:lnTo>
                      <a:pt x="148" y="48"/>
                    </a:lnTo>
                    <a:lnTo>
                      <a:pt x="149" y="49"/>
                    </a:lnTo>
                    <a:lnTo>
                      <a:pt x="151" y="50"/>
                    </a:lnTo>
                    <a:lnTo>
                      <a:pt x="152" y="51"/>
                    </a:lnTo>
                    <a:lnTo>
                      <a:pt x="154" y="51"/>
                    </a:lnTo>
                    <a:lnTo>
                      <a:pt x="155" y="52"/>
                    </a:lnTo>
                    <a:lnTo>
                      <a:pt x="156" y="53"/>
                    </a:lnTo>
                    <a:lnTo>
                      <a:pt x="157" y="53"/>
                    </a:lnTo>
                    <a:lnTo>
                      <a:pt x="157" y="54"/>
                    </a:lnTo>
                    <a:lnTo>
                      <a:pt x="159" y="55"/>
                    </a:lnTo>
                    <a:lnTo>
                      <a:pt x="160" y="55"/>
                    </a:lnTo>
                    <a:lnTo>
                      <a:pt x="162" y="56"/>
                    </a:lnTo>
                    <a:lnTo>
                      <a:pt x="163" y="57"/>
                    </a:lnTo>
                    <a:lnTo>
                      <a:pt x="164" y="57"/>
                    </a:lnTo>
                    <a:lnTo>
                      <a:pt x="166" y="58"/>
                    </a:lnTo>
                    <a:lnTo>
                      <a:pt x="167" y="59"/>
                    </a:lnTo>
                    <a:lnTo>
                      <a:pt x="168" y="59"/>
                    </a:lnTo>
                    <a:lnTo>
                      <a:pt x="169" y="60"/>
                    </a:lnTo>
                    <a:lnTo>
                      <a:pt x="171" y="61"/>
                    </a:lnTo>
                    <a:lnTo>
                      <a:pt x="172" y="62"/>
                    </a:lnTo>
                    <a:lnTo>
                      <a:pt x="173" y="63"/>
                    </a:lnTo>
                    <a:lnTo>
                      <a:pt x="175" y="64"/>
                    </a:lnTo>
                    <a:lnTo>
                      <a:pt x="176" y="65"/>
                    </a:lnTo>
                    <a:lnTo>
                      <a:pt x="177" y="66"/>
                    </a:lnTo>
                    <a:lnTo>
                      <a:pt x="178" y="67"/>
                    </a:lnTo>
                    <a:lnTo>
                      <a:pt x="179" y="67"/>
                    </a:lnTo>
                    <a:lnTo>
                      <a:pt x="181" y="67"/>
                    </a:lnTo>
                    <a:lnTo>
                      <a:pt x="182" y="68"/>
                    </a:lnTo>
                    <a:lnTo>
                      <a:pt x="184" y="69"/>
                    </a:lnTo>
                    <a:lnTo>
                      <a:pt x="185" y="70"/>
                    </a:lnTo>
                    <a:lnTo>
                      <a:pt x="186" y="71"/>
                    </a:lnTo>
                    <a:lnTo>
                      <a:pt x="187" y="72"/>
                    </a:lnTo>
                    <a:lnTo>
                      <a:pt x="188" y="73"/>
                    </a:lnTo>
                    <a:lnTo>
                      <a:pt x="190" y="74"/>
                    </a:lnTo>
                    <a:lnTo>
                      <a:pt x="191" y="75"/>
                    </a:lnTo>
                    <a:lnTo>
                      <a:pt x="192" y="76"/>
                    </a:lnTo>
                    <a:lnTo>
                      <a:pt x="194" y="76"/>
                    </a:lnTo>
                    <a:lnTo>
                      <a:pt x="195" y="77"/>
                    </a:lnTo>
                    <a:lnTo>
                      <a:pt x="195" y="78"/>
                    </a:lnTo>
                    <a:lnTo>
                      <a:pt x="197" y="79"/>
                    </a:lnTo>
                    <a:lnTo>
                      <a:pt x="198" y="80"/>
                    </a:lnTo>
                    <a:lnTo>
                      <a:pt x="199" y="81"/>
                    </a:lnTo>
                    <a:lnTo>
                      <a:pt x="200" y="82"/>
                    </a:lnTo>
                    <a:lnTo>
                      <a:pt x="201" y="82"/>
                    </a:lnTo>
                    <a:lnTo>
                      <a:pt x="202" y="84"/>
                    </a:lnTo>
                    <a:lnTo>
                      <a:pt x="204" y="85"/>
                    </a:lnTo>
                    <a:lnTo>
                      <a:pt x="205" y="86"/>
                    </a:lnTo>
                    <a:lnTo>
                      <a:pt x="205" y="86"/>
                    </a:lnTo>
                    <a:lnTo>
                      <a:pt x="205" y="86"/>
                    </a:lnTo>
                    <a:lnTo>
                      <a:pt x="206" y="86"/>
                    </a:lnTo>
                    <a:lnTo>
                      <a:pt x="206" y="87"/>
                    </a:lnTo>
                    <a:lnTo>
                      <a:pt x="207" y="87"/>
                    </a:lnTo>
                    <a:lnTo>
                      <a:pt x="208" y="88"/>
                    </a:lnTo>
                    <a:lnTo>
                      <a:pt x="209" y="89"/>
                    </a:lnTo>
                    <a:lnTo>
                      <a:pt x="210" y="90"/>
                    </a:lnTo>
                    <a:lnTo>
                      <a:pt x="211" y="91"/>
                    </a:lnTo>
                    <a:lnTo>
                      <a:pt x="212" y="92"/>
                    </a:lnTo>
                    <a:lnTo>
                      <a:pt x="213" y="93"/>
                    </a:lnTo>
                    <a:lnTo>
                      <a:pt x="214" y="94"/>
                    </a:lnTo>
                    <a:lnTo>
                      <a:pt x="215" y="95"/>
                    </a:lnTo>
                    <a:lnTo>
                      <a:pt x="216" y="96"/>
                    </a:lnTo>
                    <a:lnTo>
                      <a:pt x="217" y="96"/>
                    </a:lnTo>
                    <a:lnTo>
                      <a:pt x="219" y="98"/>
                    </a:lnTo>
                    <a:lnTo>
                      <a:pt x="220" y="99"/>
                    </a:lnTo>
                    <a:lnTo>
                      <a:pt x="221" y="100"/>
                    </a:lnTo>
                    <a:lnTo>
                      <a:pt x="222" y="101"/>
                    </a:lnTo>
                    <a:lnTo>
                      <a:pt x="223" y="102"/>
                    </a:lnTo>
                    <a:lnTo>
                      <a:pt x="223" y="102"/>
                    </a:lnTo>
                    <a:lnTo>
                      <a:pt x="224" y="103"/>
                    </a:lnTo>
                    <a:lnTo>
                      <a:pt x="224" y="104"/>
                    </a:lnTo>
                    <a:lnTo>
                      <a:pt x="224" y="105"/>
                    </a:lnTo>
                    <a:lnTo>
                      <a:pt x="225" y="105"/>
                    </a:lnTo>
                    <a:lnTo>
                      <a:pt x="226" y="105"/>
                    </a:lnTo>
                    <a:lnTo>
                      <a:pt x="227" y="106"/>
                    </a:lnTo>
                    <a:lnTo>
                      <a:pt x="227" y="107"/>
                    </a:lnTo>
                    <a:lnTo>
                      <a:pt x="228" y="107"/>
                    </a:lnTo>
                    <a:lnTo>
                      <a:pt x="229" y="108"/>
                    </a:lnTo>
                    <a:lnTo>
                      <a:pt x="229" y="109"/>
                    </a:lnTo>
                    <a:lnTo>
                      <a:pt x="230" y="110"/>
                    </a:lnTo>
                    <a:lnTo>
                      <a:pt x="231" y="110"/>
                    </a:lnTo>
                    <a:lnTo>
                      <a:pt x="232" y="111"/>
                    </a:lnTo>
                    <a:lnTo>
                      <a:pt x="232" y="112"/>
                    </a:lnTo>
                    <a:lnTo>
                      <a:pt x="233" y="113"/>
                    </a:lnTo>
                    <a:lnTo>
                      <a:pt x="233" y="113"/>
                    </a:lnTo>
                    <a:lnTo>
                      <a:pt x="233" y="114"/>
                    </a:lnTo>
                    <a:lnTo>
                      <a:pt x="234" y="115"/>
                    </a:lnTo>
                    <a:lnTo>
                      <a:pt x="235" y="115"/>
                    </a:lnTo>
                    <a:lnTo>
                      <a:pt x="235" y="116"/>
                    </a:lnTo>
                    <a:lnTo>
                      <a:pt x="236" y="116"/>
                    </a:lnTo>
                    <a:lnTo>
                      <a:pt x="237" y="117"/>
                    </a:lnTo>
                    <a:lnTo>
                      <a:pt x="237" y="118"/>
                    </a:lnTo>
                    <a:lnTo>
                      <a:pt x="238" y="119"/>
                    </a:lnTo>
                    <a:lnTo>
                      <a:pt x="239" y="120"/>
                    </a:lnTo>
                    <a:lnTo>
                      <a:pt x="239" y="121"/>
                    </a:lnTo>
                    <a:lnTo>
                      <a:pt x="240" y="121"/>
                    </a:lnTo>
                    <a:lnTo>
                      <a:pt x="241" y="122"/>
                    </a:lnTo>
                    <a:lnTo>
                      <a:pt x="241" y="123"/>
                    </a:lnTo>
                    <a:lnTo>
                      <a:pt x="242" y="124"/>
                    </a:lnTo>
                    <a:lnTo>
                      <a:pt x="242" y="124"/>
                    </a:lnTo>
                    <a:lnTo>
                      <a:pt x="243" y="125"/>
                    </a:lnTo>
                    <a:lnTo>
                      <a:pt x="243" y="125"/>
                    </a:lnTo>
                    <a:lnTo>
                      <a:pt x="243" y="126"/>
                    </a:lnTo>
                    <a:lnTo>
                      <a:pt x="244" y="127"/>
                    </a:lnTo>
                    <a:lnTo>
                      <a:pt x="244" y="128"/>
                    </a:lnTo>
                    <a:lnTo>
                      <a:pt x="245" y="129"/>
                    </a:lnTo>
                    <a:lnTo>
                      <a:pt x="245" y="130"/>
                    </a:lnTo>
                    <a:lnTo>
                      <a:pt x="245" y="130"/>
                    </a:lnTo>
                    <a:lnTo>
                      <a:pt x="246" y="130"/>
                    </a:lnTo>
                    <a:lnTo>
                      <a:pt x="246" y="131"/>
                    </a:lnTo>
                    <a:lnTo>
                      <a:pt x="246" y="131"/>
                    </a:lnTo>
                    <a:lnTo>
                      <a:pt x="246" y="132"/>
                    </a:lnTo>
                    <a:lnTo>
                      <a:pt x="247" y="132"/>
                    </a:lnTo>
                    <a:lnTo>
                      <a:pt x="247" y="133"/>
                    </a:lnTo>
                    <a:lnTo>
                      <a:pt x="247" y="133"/>
                    </a:lnTo>
                    <a:lnTo>
                      <a:pt x="247" y="134"/>
                    </a:lnTo>
                    <a:lnTo>
                      <a:pt x="247" y="134"/>
                    </a:lnTo>
                    <a:lnTo>
                      <a:pt x="248" y="134"/>
                    </a:lnTo>
                    <a:lnTo>
                      <a:pt x="248" y="134"/>
                    </a:lnTo>
                    <a:lnTo>
                      <a:pt x="248" y="134"/>
                    </a:lnTo>
                    <a:lnTo>
                      <a:pt x="248" y="135"/>
                    </a:lnTo>
                    <a:lnTo>
                      <a:pt x="248" y="135"/>
                    </a:lnTo>
                    <a:lnTo>
                      <a:pt x="249" y="136"/>
                    </a:lnTo>
                    <a:lnTo>
                      <a:pt x="249" y="136"/>
                    </a:lnTo>
                    <a:lnTo>
                      <a:pt x="249" y="137"/>
                    </a:lnTo>
                    <a:lnTo>
                      <a:pt x="249" y="137"/>
                    </a:lnTo>
                    <a:lnTo>
                      <a:pt x="249" y="137"/>
                    </a:lnTo>
                    <a:lnTo>
                      <a:pt x="249" y="138"/>
                    </a:lnTo>
                    <a:lnTo>
                      <a:pt x="250" y="138"/>
                    </a:lnTo>
                    <a:lnTo>
                      <a:pt x="250" y="139"/>
                    </a:lnTo>
                    <a:lnTo>
                      <a:pt x="250" y="139"/>
                    </a:lnTo>
                    <a:lnTo>
                      <a:pt x="250" y="140"/>
                    </a:lnTo>
                    <a:lnTo>
                      <a:pt x="250" y="140"/>
                    </a:lnTo>
                    <a:lnTo>
                      <a:pt x="250" y="141"/>
                    </a:lnTo>
                    <a:lnTo>
                      <a:pt x="250" y="141"/>
                    </a:lnTo>
                    <a:lnTo>
                      <a:pt x="250" y="142"/>
                    </a:lnTo>
                    <a:lnTo>
                      <a:pt x="251" y="142"/>
                    </a:lnTo>
                    <a:lnTo>
                      <a:pt x="251" y="143"/>
                    </a:lnTo>
                    <a:lnTo>
                      <a:pt x="251" y="143"/>
                    </a:lnTo>
                    <a:lnTo>
                      <a:pt x="251" y="144"/>
                    </a:lnTo>
                    <a:lnTo>
                      <a:pt x="251" y="144"/>
                    </a:lnTo>
                    <a:lnTo>
                      <a:pt x="251" y="144"/>
                    </a:lnTo>
                    <a:lnTo>
                      <a:pt x="251" y="144"/>
                    </a:lnTo>
                    <a:lnTo>
                      <a:pt x="251" y="145"/>
                    </a:lnTo>
                    <a:lnTo>
                      <a:pt x="251" y="145"/>
                    </a:lnTo>
                    <a:lnTo>
                      <a:pt x="251" y="146"/>
                    </a:lnTo>
                    <a:lnTo>
                      <a:pt x="251" y="147"/>
                    </a:lnTo>
                    <a:lnTo>
                      <a:pt x="251" y="147"/>
                    </a:lnTo>
                    <a:lnTo>
                      <a:pt x="251" y="148"/>
                    </a:lnTo>
                    <a:lnTo>
                      <a:pt x="251" y="148"/>
                    </a:lnTo>
                    <a:lnTo>
                      <a:pt x="251" y="149"/>
                    </a:lnTo>
                    <a:lnTo>
                      <a:pt x="251" y="149"/>
                    </a:lnTo>
                    <a:lnTo>
                      <a:pt x="251" y="150"/>
                    </a:lnTo>
                    <a:lnTo>
                      <a:pt x="251" y="150"/>
                    </a:lnTo>
                    <a:lnTo>
                      <a:pt x="250" y="151"/>
                    </a:lnTo>
                    <a:lnTo>
                      <a:pt x="250" y="152"/>
                    </a:lnTo>
                    <a:lnTo>
                      <a:pt x="250" y="152"/>
                    </a:lnTo>
                    <a:lnTo>
                      <a:pt x="250" y="153"/>
                    </a:lnTo>
                    <a:lnTo>
                      <a:pt x="250" y="153"/>
                    </a:lnTo>
                    <a:lnTo>
                      <a:pt x="250" y="153"/>
                    </a:lnTo>
                    <a:lnTo>
                      <a:pt x="249" y="153"/>
                    </a:lnTo>
                    <a:lnTo>
                      <a:pt x="249" y="154"/>
                    </a:lnTo>
                    <a:lnTo>
                      <a:pt x="249" y="155"/>
                    </a:lnTo>
                    <a:lnTo>
                      <a:pt x="249" y="155"/>
                    </a:lnTo>
                    <a:lnTo>
                      <a:pt x="248" y="156"/>
                    </a:lnTo>
                    <a:lnTo>
                      <a:pt x="248" y="156"/>
                    </a:lnTo>
                    <a:lnTo>
                      <a:pt x="248" y="157"/>
                    </a:lnTo>
                    <a:lnTo>
                      <a:pt x="247" y="157"/>
                    </a:lnTo>
                    <a:lnTo>
                      <a:pt x="247" y="158"/>
                    </a:lnTo>
                    <a:lnTo>
                      <a:pt x="246" y="158"/>
                    </a:lnTo>
                    <a:lnTo>
                      <a:pt x="246" y="159"/>
                    </a:lnTo>
                    <a:lnTo>
                      <a:pt x="246" y="159"/>
                    </a:lnTo>
                    <a:lnTo>
                      <a:pt x="245" y="160"/>
                    </a:lnTo>
                    <a:lnTo>
                      <a:pt x="245" y="160"/>
                    </a:lnTo>
                    <a:lnTo>
                      <a:pt x="244" y="160"/>
                    </a:lnTo>
                    <a:lnTo>
                      <a:pt x="244" y="161"/>
                    </a:lnTo>
                    <a:lnTo>
                      <a:pt x="243" y="161"/>
                    </a:lnTo>
                    <a:lnTo>
                      <a:pt x="243" y="162"/>
                    </a:lnTo>
                    <a:lnTo>
                      <a:pt x="243" y="162"/>
                    </a:lnTo>
                    <a:lnTo>
                      <a:pt x="243" y="162"/>
                    </a:lnTo>
                    <a:lnTo>
                      <a:pt x="242" y="163"/>
                    </a:lnTo>
                    <a:lnTo>
                      <a:pt x="242" y="163"/>
                    </a:lnTo>
                    <a:lnTo>
                      <a:pt x="241" y="163"/>
                    </a:lnTo>
                    <a:lnTo>
                      <a:pt x="241" y="163"/>
                    </a:lnTo>
                    <a:lnTo>
                      <a:pt x="240" y="163"/>
                    </a:lnTo>
                    <a:lnTo>
                      <a:pt x="240" y="163"/>
                    </a:lnTo>
                    <a:lnTo>
                      <a:pt x="239" y="163"/>
                    </a:lnTo>
                    <a:lnTo>
                      <a:pt x="239" y="164"/>
                    </a:lnTo>
                    <a:lnTo>
                      <a:pt x="238" y="164"/>
                    </a:lnTo>
                    <a:lnTo>
                      <a:pt x="238" y="164"/>
                    </a:lnTo>
                    <a:lnTo>
                      <a:pt x="237" y="164"/>
                    </a:lnTo>
                    <a:lnTo>
                      <a:pt x="236" y="165"/>
                    </a:lnTo>
                    <a:lnTo>
                      <a:pt x="236" y="165"/>
                    </a:lnTo>
                    <a:lnTo>
                      <a:pt x="235" y="165"/>
                    </a:lnTo>
                    <a:lnTo>
                      <a:pt x="235" y="165"/>
                    </a:lnTo>
                    <a:lnTo>
                      <a:pt x="234" y="165"/>
                    </a:lnTo>
                    <a:lnTo>
                      <a:pt x="234" y="165"/>
                    </a:lnTo>
                    <a:lnTo>
                      <a:pt x="233" y="165"/>
                    </a:lnTo>
                    <a:lnTo>
                      <a:pt x="233" y="166"/>
                    </a:lnTo>
                    <a:lnTo>
                      <a:pt x="233" y="166"/>
                    </a:lnTo>
                    <a:lnTo>
                      <a:pt x="232" y="166"/>
                    </a:lnTo>
                    <a:lnTo>
                      <a:pt x="232" y="166"/>
                    </a:lnTo>
                    <a:lnTo>
                      <a:pt x="231" y="166"/>
                    </a:lnTo>
                    <a:lnTo>
                      <a:pt x="230" y="166"/>
                    </a:lnTo>
                    <a:lnTo>
                      <a:pt x="230" y="166"/>
                    </a:lnTo>
                    <a:lnTo>
                      <a:pt x="229" y="166"/>
                    </a:lnTo>
                    <a:lnTo>
                      <a:pt x="229" y="166"/>
                    </a:lnTo>
                    <a:lnTo>
                      <a:pt x="228" y="166"/>
                    </a:lnTo>
                    <a:lnTo>
                      <a:pt x="227" y="167"/>
                    </a:lnTo>
                    <a:lnTo>
                      <a:pt x="227" y="167"/>
                    </a:lnTo>
                    <a:lnTo>
                      <a:pt x="226" y="167"/>
                    </a:lnTo>
                    <a:lnTo>
                      <a:pt x="225" y="167"/>
                    </a:lnTo>
                    <a:lnTo>
                      <a:pt x="225" y="167"/>
                    </a:lnTo>
                    <a:lnTo>
                      <a:pt x="224" y="167"/>
                    </a:lnTo>
                    <a:lnTo>
                      <a:pt x="224" y="167"/>
                    </a:lnTo>
                    <a:lnTo>
                      <a:pt x="224" y="167"/>
                    </a:lnTo>
                    <a:lnTo>
                      <a:pt x="223" y="167"/>
                    </a:lnTo>
                    <a:lnTo>
                      <a:pt x="223" y="167"/>
                    </a:lnTo>
                    <a:lnTo>
                      <a:pt x="222" y="167"/>
                    </a:lnTo>
                    <a:lnTo>
                      <a:pt x="222" y="167"/>
                    </a:lnTo>
                    <a:lnTo>
                      <a:pt x="221" y="167"/>
                    </a:lnTo>
                    <a:lnTo>
                      <a:pt x="220" y="167"/>
                    </a:lnTo>
                    <a:lnTo>
                      <a:pt x="220" y="167"/>
                    </a:lnTo>
                    <a:lnTo>
                      <a:pt x="219" y="167"/>
                    </a:lnTo>
                    <a:lnTo>
                      <a:pt x="219" y="167"/>
                    </a:lnTo>
                    <a:lnTo>
                      <a:pt x="218" y="167"/>
                    </a:lnTo>
                    <a:lnTo>
                      <a:pt x="217" y="167"/>
                    </a:lnTo>
                    <a:lnTo>
                      <a:pt x="217" y="167"/>
                    </a:lnTo>
                    <a:lnTo>
                      <a:pt x="216" y="167"/>
                    </a:lnTo>
                    <a:lnTo>
                      <a:pt x="216" y="167"/>
                    </a:lnTo>
                    <a:lnTo>
                      <a:pt x="215" y="167"/>
                    </a:lnTo>
                    <a:lnTo>
                      <a:pt x="214" y="167"/>
                    </a:lnTo>
                    <a:lnTo>
                      <a:pt x="214" y="167"/>
                    </a:lnTo>
                    <a:lnTo>
                      <a:pt x="214" y="167"/>
                    </a:lnTo>
                    <a:lnTo>
                      <a:pt x="214" y="167"/>
                    </a:lnTo>
                    <a:lnTo>
                      <a:pt x="213" y="167"/>
                    </a:lnTo>
                    <a:lnTo>
                      <a:pt x="212" y="167"/>
                    </a:lnTo>
                    <a:lnTo>
                      <a:pt x="212" y="167"/>
                    </a:lnTo>
                    <a:lnTo>
                      <a:pt x="211" y="166"/>
                    </a:lnTo>
                    <a:lnTo>
                      <a:pt x="211" y="166"/>
                    </a:lnTo>
                    <a:lnTo>
                      <a:pt x="210" y="166"/>
                    </a:lnTo>
                    <a:lnTo>
                      <a:pt x="209" y="166"/>
                    </a:lnTo>
                    <a:lnTo>
                      <a:pt x="208" y="166"/>
                    </a:lnTo>
                    <a:lnTo>
                      <a:pt x="206" y="166"/>
                    </a:lnTo>
                    <a:lnTo>
                      <a:pt x="205" y="166"/>
                    </a:lnTo>
                    <a:lnTo>
                      <a:pt x="205" y="166"/>
                    </a:lnTo>
                    <a:lnTo>
                      <a:pt x="204" y="165"/>
                    </a:lnTo>
                    <a:lnTo>
                      <a:pt x="203" y="165"/>
                    </a:lnTo>
                    <a:lnTo>
                      <a:pt x="201" y="165"/>
                    </a:lnTo>
                    <a:lnTo>
                      <a:pt x="200" y="165"/>
                    </a:lnTo>
                    <a:lnTo>
                      <a:pt x="199" y="164"/>
                    </a:lnTo>
                    <a:lnTo>
                      <a:pt x="198" y="164"/>
                    </a:lnTo>
                    <a:lnTo>
                      <a:pt x="197" y="164"/>
                    </a:lnTo>
                    <a:lnTo>
                      <a:pt x="196" y="164"/>
                    </a:lnTo>
                    <a:lnTo>
                      <a:pt x="195" y="163"/>
                    </a:lnTo>
                    <a:lnTo>
                      <a:pt x="194" y="163"/>
                    </a:lnTo>
                    <a:lnTo>
                      <a:pt x="193" y="163"/>
                    </a:lnTo>
                    <a:lnTo>
                      <a:pt x="192" y="163"/>
                    </a:lnTo>
                    <a:lnTo>
                      <a:pt x="191" y="163"/>
                    </a:lnTo>
                    <a:lnTo>
                      <a:pt x="190" y="163"/>
                    </a:lnTo>
                    <a:lnTo>
                      <a:pt x="189" y="162"/>
                    </a:lnTo>
                    <a:lnTo>
                      <a:pt x="187" y="162"/>
                    </a:lnTo>
                    <a:lnTo>
                      <a:pt x="186" y="162"/>
                    </a:lnTo>
                    <a:lnTo>
                      <a:pt x="186" y="161"/>
                    </a:lnTo>
                    <a:lnTo>
                      <a:pt x="185" y="161"/>
                    </a:lnTo>
                    <a:lnTo>
                      <a:pt x="184" y="160"/>
                    </a:lnTo>
                    <a:lnTo>
                      <a:pt x="183" y="160"/>
                    </a:lnTo>
                    <a:lnTo>
                      <a:pt x="182" y="160"/>
                    </a:lnTo>
                    <a:lnTo>
                      <a:pt x="181" y="159"/>
                    </a:lnTo>
                    <a:lnTo>
                      <a:pt x="179" y="159"/>
                    </a:lnTo>
                    <a:lnTo>
                      <a:pt x="178" y="158"/>
                    </a:lnTo>
                    <a:lnTo>
                      <a:pt x="177" y="158"/>
                    </a:lnTo>
                    <a:lnTo>
                      <a:pt x="176" y="157"/>
                    </a:lnTo>
                    <a:lnTo>
                      <a:pt x="176" y="157"/>
                    </a:lnTo>
                    <a:lnTo>
                      <a:pt x="175" y="156"/>
                    </a:lnTo>
                    <a:lnTo>
                      <a:pt x="174" y="156"/>
                    </a:lnTo>
                    <a:lnTo>
                      <a:pt x="173" y="155"/>
                    </a:lnTo>
                    <a:lnTo>
                      <a:pt x="172" y="155"/>
                    </a:lnTo>
                    <a:lnTo>
                      <a:pt x="170" y="154"/>
                    </a:lnTo>
                    <a:lnTo>
                      <a:pt x="169" y="154"/>
                    </a:lnTo>
                    <a:lnTo>
                      <a:pt x="168" y="153"/>
                    </a:lnTo>
                    <a:lnTo>
                      <a:pt x="167" y="153"/>
                    </a:lnTo>
                    <a:lnTo>
                      <a:pt x="167" y="153"/>
                    </a:lnTo>
                    <a:lnTo>
                      <a:pt x="166" y="152"/>
                    </a:lnTo>
                    <a:lnTo>
                      <a:pt x="165" y="152"/>
                    </a:lnTo>
                    <a:lnTo>
                      <a:pt x="164" y="151"/>
                    </a:lnTo>
                    <a:lnTo>
                      <a:pt x="163" y="151"/>
                    </a:lnTo>
                    <a:lnTo>
                      <a:pt x="162" y="150"/>
                    </a:lnTo>
                    <a:lnTo>
                      <a:pt x="161" y="149"/>
                    </a:lnTo>
                    <a:lnTo>
                      <a:pt x="159" y="149"/>
                    </a:lnTo>
                    <a:lnTo>
                      <a:pt x="159" y="149"/>
                    </a:lnTo>
                    <a:lnTo>
                      <a:pt x="158" y="148"/>
                    </a:lnTo>
                    <a:lnTo>
                      <a:pt x="157" y="148"/>
                    </a:lnTo>
                    <a:lnTo>
                      <a:pt x="157" y="147"/>
                    </a:lnTo>
                    <a:lnTo>
                      <a:pt x="156" y="146"/>
                    </a:lnTo>
                    <a:lnTo>
                      <a:pt x="155" y="146"/>
                    </a:lnTo>
                    <a:lnTo>
                      <a:pt x="154" y="145"/>
                    </a:lnTo>
                    <a:lnTo>
                      <a:pt x="153" y="144"/>
                    </a:lnTo>
                    <a:lnTo>
                      <a:pt x="152" y="144"/>
                    </a:lnTo>
                    <a:lnTo>
                      <a:pt x="151" y="144"/>
                    </a:lnTo>
                    <a:lnTo>
                      <a:pt x="150" y="143"/>
                    </a:lnTo>
                    <a:lnTo>
                      <a:pt x="149" y="143"/>
                    </a:lnTo>
                    <a:lnTo>
                      <a:pt x="148" y="142"/>
                    </a:lnTo>
                    <a:lnTo>
                      <a:pt x="147" y="141"/>
                    </a:lnTo>
                    <a:lnTo>
                      <a:pt x="147" y="140"/>
                    </a:lnTo>
                    <a:lnTo>
                      <a:pt x="146" y="140"/>
                    </a:lnTo>
                    <a:lnTo>
                      <a:pt x="145" y="139"/>
                    </a:lnTo>
                    <a:lnTo>
                      <a:pt x="143" y="138"/>
                    </a:lnTo>
                    <a:lnTo>
                      <a:pt x="142" y="138"/>
                    </a:lnTo>
                    <a:lnTo>
                      <a:pt x="141" y="137"/>
                    </a:lnTo>
                    <a:lnTo>
                      <a:pt x="140" y="136"/>
                    </a:lnTo>
                    <a:lnTo>
                      <a:pt x="139" y="135"/>
                    </a:lnTo>
                    <a:lnTo>
                      <a:pt x="138" y="135"/>
                    </a:lnTo>
                    <a:lnTo>
                      <a:pt x="138" y="134"/>
                    </a:lnTo>
                    <a:lnTo>
                      <a:pt x="137" y="134"/>
                    </a:lnTo>
                    <a:lnTo>
                      <a:pt x="136" y="133"/>
                    </a:lnTo>
                    <a:lnTo>
                      <a:pt x="135" y="132"/>
                    </a:lnTo>
                    <a:lnTo>
                      <a:pt x="134" y="132"/>
                    </a:lnTo>
                    <a:lnTo>
                      <a:pt x="133" y="131"/>
                    </a:lnTo>
                    <a:lnTo>
                      <a:pt x="132" y="130"/>
                    </a:lnTo>
                    <a:lnTo>
                      <a:pt x="131" y="129"/>
                    </a:lnTo>
                    <a:lnTo>
                      <a:pt x="130" y="129"/>
                    </a:lnTo>
                    <a:lnTo>
                      <a:pt x="129" y="128"/>
                    </a:lnTo>
                    <a:lnTo>
                      <a:pt x="128" y="127"/>
                    </a:lnTo>
                    <a:lnTo>
                      <a:pt x="128" y="126"/>
                    </a:lnTo>
                    <a:lnTo>
                      <a:pt x="127" y="125"/>
                    </a:lnTo>
                    <a:lnTo>
                      <a:pt x="126" y="124"/>
                    </a:lnTo>
                    <a:lnTo>
                      <a:pt x="125" y="124"/>
                    </a:lnTo>
                    <a:lnTo>
                      <a:pt x="124" y="124"/>
                    </a:lnTo>
                    <a:lnTo>
                      <a:pt x="123" y="123"/>
                    </a:lnTo>
                    <a:lnTo>
                      <a:pt x="122" y="122"/>
                    </a:lnTo>
                    <a:lnTo>
                      <a:pt x="121" y="121"/>
                    </a:lnTo>
                    <a:lnTo>
                      <a:pt x="120" y="120"/>
                    </a:lnTo>
                    <a:lnTo>
                      <a:pt x="119" y="120"/>
                    </a:lnTo>
                    <a:lnTo>
                      <a:pt x="119" y="119"/>
                    </a:lnTo>
                    <a:lnTo>
                      <a:pt x="118" y="118"/>
                    </a:lnTo>
                    <a:lnTo>
                      <a:pt x="117" y="117"/>
                    </a:lnTo>
                    <a:lnTo>
                      <a:pt x="116" y="116"/>
                    </a:lnTo>
                    <a:lnTo>
                      <a:pt x="115" y="115"/>
                    </a:lnTo>
                    <a:lnTo>
                      <a:pt x="114" y="115"/>
                    </a:lnTo>
                    <a:lnTo>
                      <a:pt x="113" y="115"/>
                    </a:lnTo>
                    <a:lnTo>
                      <a:pt x="112" y="114"/>
                    </a:lnTo>
                    <a:lnTo>
                      <a:pt x="110" y="112"/>
                    </a:lnTo>
                    <a:lnTo>
                      <a:pt x="109" y="110"/>
                    </a:lnTo>
                    <a:lnTo>
                      <a:pt x="107" y="109"/>
                    </a:lnTo>
                    <a:lnTo>
                      <a:pt x="105" y="107"/>
                    </a:lnTo>
                    <a:lnTo>
                      <a:pt x="103" y="105"/>
                    </a:lnTo>
                    <a:lnTo>
                      <a:pt x="102" y="104"/>
                    </a:lnTo>
                    <a:lnTo>
                      <a:pt x="100" y="102"/>
                    </a:lnTo>
                    <a:lnTo>
                      <a:pt x="99" y="101"/>
                    </a:lnTo>
                    <a:lnTo>
                      <a:pt x="97" y="99"/>
                    </a:lnTo>
                    <a:lnTo>
                      <a:pt x="95" y="97"/>
                    </a:lnTo>
                    <a:lnTo>
                      <a:pt x="93" y="96"/>
                    </a:lnTo>
                    <a:lnTo>
                      <a:pt x="91" y="94"/>
                    </a:lnTo>
                    <a:lnTo>
                      <a:pt x="90" y="93"/>
                    </a:lnTo>
                    <a:lnTo>
                      <a:pt x="88" y="91"/>
                    </a:lnTo>
                    <a:lnTo>
                      <a:pt x="86" y="89"/>
                    </a:lnTo>
                    <a:lnTo>
                      <a:pt x="85" y="87"/>
                    </a:lnTo>
                    <a:lnTo>
                      <a:pt x="83" y="86"/>
                    </a:lnTo>
                    <a:lnTo>
                      <a:pt x="81" y="85"/>
                    </a:lnTo>
                    <a:lnTo>
                      <a:pt x="78" y="81"/>
                    </a:lnTo>
                    <a:lnTo>
                      <a:pt x="75" y="77"/>
                    </a:lnTo>
                    <a:lnTo>
                      <a:pt x="71" y="75"/>
                    </a:lnTo>
                    <a:lnTo>
                      <a:pt x="68" y="71"/>
                    </a:lnTo>
                    <a:lnTo>
                      <a:pt x="65" y="68"/>
                    </a:lnTo>
                    <a:lnTo>
                      <a:pt x="63" y="67"/>
                    </a:lnTo>
                    <a:lnTo>
                      <a:pt x="61" y="65"/>
                    </a:lnTo>
                    <a:lnTo>
                      <a:pt x="61" y="64"/>
                    </a:lnTo>
                    <a:lnTo>
                      <a:pt x="59" y="62"/>
                    </a:lnTo>
                    <a:lnTo>
                      <a:pt x="57" y="60"/>
                    </a:lnTo>
                    <a:lnTo>
                      <a:pt x="55" y="59"/>
                    </a:lnTo>
                    <a:lnTo>
                      <a:pt x="54" y="57"/>
                    </a:lnTo>
                    <a:lnTo>
                      <a:pt x="52" y="56"/>
                    </a:lnTo>
                    <a:lnTo>
                      <a:pt x="51" y="55"/>
                    </a:lnTo>
                    <a:lnTo>
                      <a:pt x="50" y="54"/>
                    </a:lnTo>
                    <a:lnTo>
                      <a:pt x="50" y="53"/>
                    </a:lnTo>
                    <a:lnTo>
                      <a:pt x="48" y="52"/>
                    </a:lnTo>
                    <a:lnTo>
                      <a:pt x="46" y="50"/>
                    </a:lnTo>
                    <a:lnTo>
                      <a:pt x="45" y="49"/>
                    </a:lnTo>
                    <a:lnTo>
                      <a:pt x="43" y="48"/>
                    </a:lnTo>
                    <a:lnTo>
                      <a:pt x="42" y="47"/>
                    </a:lnTo>
                    <a:lnTo>
                      <a:pt x="41" y="45"/>
                    </a:lnTo>
                    <a:lnTo>
                      <a:pt x="39" y="44"/>
                    </a:lnTo>
                    <a:lnTo>
                      <a:pt x="38" y="43"/>
                    </a:lnTo>
                    <a:lnTo>
                      <a:pt x="37" y="42"/>
                    </a:lnTo>
                    <a:lnTo>
                      <a:pt x="36" y="41"/>
                    </a:lnTo>
                    <a:lnTo>
                      <a:pt x="36" y="41"/>
                    </a:lnTo>
                    <a:lnTo>
                      <a:pt x="35" y="40"/>
                    </a:lnTo>
                    <a:lnTo>
                      <a:pt x="34" y="39"/>
                    </a:lnTo>
                    <a:lnTo>
                      <a:pt x="33" y="39"/>
                    </a:lnTo>
                    <a:lnTo>
                      <a:pt x="33" y="38"/>
                    </a:lnTo>
                    <a:lnTo>
                      <a:pt x="33" y="38"/>
                    </a:lnTo>
                    <a:lnTo>
                      <a:pt x="32" y="38"/>
                    </a:lnTo>
                    <a:lnTo>
                      <a:pt x="31" y="37"/>
                    </a:lnTo>
                    <a:lnTo>
                      <a:pt x="30" y="36"/>
                    </a:lnTo>
                    <a:lnTo>
                      <a:pt x="29" y="36"/>
                    </a:lnTo>
                    <a:lnTo>
                      <a:pt x="29" y="35"/>
                    </a:lnTo>
                    <a:lnTo>
                      <a:pt x="28" y="35"/>
                    </a:lnTo>
                    <a:lnTo>
                      <a:pt x="27" y="34"/>
                    </a:lnTo>
                    <a:lnTo>
                      <a:pt x="26" y="33"/>
                    </a:lnTo>
                    <a:lnTo>
                      <a:pt x="26" y="33"/>
                    </a:lnTo>
                    <a:lnTo>
                      <a:pt x="25" y="32"/>
                    </a:lnTo>
                    <a:lnTo>
                      <a:pt x="24" y="32"/>
                    </a:lnTo>
                    <a:lnTo>
                      <a:pt x="23" y="31"/>
                    </a:lnTo>
                    <a:lnTo>
                      <a:pt x="23" y="30"/>
                    </a:lnTo>
                    <a:lnTo>
                      <a:pt x="23" y="30"/>
                    </a:lnTo>
                    <a:lnTo>
                      <a:pt x="22" y="29"/>
                    </a:lnTo>
                    <a:lnTo>
                      <a:pt x="21" y="29"/>
                    </a:lnTo>
                    <a:lnTo>
                      <a:pt x="20" y="28"/>
                    </a:lnTo>
                    <a:lnTo>
                      <a:pt x="20" y="28"/>
                    </a:lnTo>
                    <a:lnTo>
                      <a:pt x="19" y="28"/>
                    </a:lnTo>
                    <a:lnTo>
                      <a:pt x="18" y="28"/>
                    </a:lnTo>
                    <a:lnTo>
                      <a:pt x="17" y="27"/>
                    </a:lnTo>
                    <a:lnTo>
                      <a:pt x="17" y="27"/>
                    </a:lnTo>
                    <a:lnTo>
                      <a:pt x="16" y="26"/>
                    </a:lnTo>
                    <a:lnTo>
                      <a:pt x="15" y="26"/>
                    </a:lnTo>
                    <a:lnTo>
                      <a:pt x="15" y="25"/>
                    </a:lnTo>
                    <a:lnTo>
                      <a:pt x="14" y="25"/>
                    </a:lnTo>
                    <a:lnTo>
                      <a:pt x="13" y="24"/>
                    </a:lnTo>
                    <a:lnTo>
                      <a:pt x="13" y="24"/>
                    </a:lnTo>
                    <a:lnTo>
                      <a:pt x="13" y="23"/>
                    </a:lnTo>
                    <a:lnTo>
                      <a:pt x="12" y="23"/>
                    </a:lnTo>
                    <a:lnTo>
                      <a:pt x="11" y="23"/>
                    </a:lnTo>
                    <a:lnTo>
                      <a:pt x="11" y="22"/>
                    </a:lnTo>
                    <a:lnTo>
                      <a:pt x="10" y="22"/>
                    </a:lnTo>
                    <a:lnTo>
                      <a:pt x="9" y="21"/>
                    </a:lnTo>
                    <a:lnTo>
                      <a:pt x="9" y="21"/>
                    </a:lnTo>
                    <a:lnTo>
                      <a:pt x="8" y="21"/>
                    </a:lnTo>
                    <a:lnTo>
                      <a:pt x="8" y="21"/>
                    </a:lnTo>
                    <a:lnTo>
                      <a:pt x="7" y="20"/>
                    </a:lnTo>
                    <a:lnTo>
                      <a:pt x="6" y="20"/>
                    </a:lnTo>
                    <a:lnTo>
                      <a:pt x="6" y="20"/>
                    </a:lnTo>
                    <a:lnTo>
                      <a:pt x="5" y="19"/>
                    </a:lnTo>
                    <a:lnTo>
                      <a:pt x="4" y="19"/>
                    </a:lnTo>
                    <a:lnTo>
                      <a:pt x="4" y="19"/>
                    </a:lnTo>
                    <a:lnTo>
                      <a:pt x="0" y="13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5" y="0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14" y="1"/>
                    </a:lnTo>
                    <a:lnTo>
                      <a:pt x="15" y="1"/>
                    </a:lnTo>
                    <a:lnTo>
                      <a:pt x="16" y="2"/>
                    </a:lnTo>
                    <a:lnTo>
                      <a:pt x="17" y="2"/>
                    </a:lnTo>
                    <a:lnTo>
                      <a:pt x="17" y="3"/>
                    </a:lnTo>
                    <a:lnTo>
                      <a:pt x="18" y="3"/>
                    </a:lnTo>
                    <a:lnTo>
                      <a:pt x="19" y="3"/>
                    </a:lnTo>
                    <a:lnTo>
                      <a:pt x="19" y="4"/>
                    </a:lnTo>
                    <a:lnTo>
                      <a:pt x="20" y="4"/>
                    </a:lnTo>
                    <a:lnTo>
                      <a:pt x="21" y="4"/>
                    </a:lnTo>
                    <a:lnTo>
                      <a:pt x="22" y="5"/>
                    </a:lnTo>
                    <a:lnTo>
                      <a:pt x="23" y="5"/>
                    </a:lnTo>
                    <a:lnTo>
                      <a:pt x="23" y="6"/>
                    </a:lnTo>
                    <a:lnTo>
                      <a:pt x="25" y="2"/>
                    </a:lnTo>
                    <a:lnTo>
                      <a:pt x="33" y="2"/>
                    </a:lnTo>
                    <a:lnTo>
                      <a:pt x="33" y="2"/>
                    </a:lnTo>
                    <a:lnTo>
                      <a:pt x="36" y="3"/>
                    </a:lnTo>
                    <a:lnTo>
                      <a:pt x="36" y="3"/>
                    </a:lnTo>
                    <a:close/>
                    <a:moveTo>
                      <a:pt x="59" y="34"/>
                    </a:moveTo>
                    <a:lnTo>
                      <a:pt x="61" y="35"/>
                    </a:lnTo>
                    <a:lnTo>
                      <a:pt x="61" y="37"/>
                    </a:lnTo>
                    <a:lnTo>
                      <a:pt x="63" y="38"/>
                    </a:lnTo>
                    <a:lnTo>
                      <a:pt x="64" y="38"/>
                    </a:lnTo>
                    <a:lnTo>
                      <a:pt x="65" y="39"/>
                    </a:lnTo>
                    <a:lnTo>
                      <a:pt x="67" y="41"/>
                    </a:lnTo>
                    <a:lnTo>
                      <a:pt x="68" y="43"/>
                    </a:lnTo>
                    <a:lnTo>
                      <a:pt x="70" y="44"/>
                    </a:lnTo>
                    <a:lnTo>
                      <a:pt x="71" y="46"/>
                    </a:lnTo>
                    <a:lnTo>
                      <a:pt x="73" y="48"/>
                    </a:lnTo>
                    <a:lnTo>
                      <a:pt x="74" y="48"/>
                    </a:lnTo>
                    <a:lnTo>
                      <a:pt x="76" y="50"/>
                    </a:lnTo>
                    <a:lnTo>
                      <a:pt x="78" y="52"/>
                    </a:lnTo>
                    <a:lnTo>
                      <a:pt x="80" y="54"/>
                    </a:lnTo>
                    <a:lnTo>
                      <a:pt x="82" y="57"/>
                    </a:lnTo>
                    <a:lnTo>
                      <a:pt x="86" y="60"/>
                    </a:lnTo>
                    <a:lnTo>
                      <a:pt x="90" y="63"/>
                    </a:lnTo>
                    <a:lnTo>
                      <a:pt x="92" y="67"/>
                    </a:lnTo>
                    <a:lnTo>
                      <a:pt x="96" y="69"/>
                    </a:lnTo>
                    <a:lnTo>
                      <a:pt x="98" y="71"/>
                    </a:lnTo>
                    <a:lnTo>
                      <a:pt x="100" y="73"/>
                    </a:lnTo>
                    <a:lnTo>
                      <a:pt x="100" y="75"/>
                    </a:lnTo>
                    <a:lnTo>
                      <a:pt x="102" y="76"/>
                    </a:lnTo>
                    <a:lnTo>
                      <a:pt x="104" y="77"/>
                    </a:lnTo>
                    <a:lnTo>
                      <a:pt x="106" y="79"/>
                    </a:lnTo>
                    <a:lnTo>
                      <a:pt x="108" y="81"/>
                    </a:lnTo>
                    <a:lnTo>
                      <a:pt x="109" y="83"/>
                    </a:lnTo>
                    <a:lnTo>
                      <a:pt x="110" y="84"/>
                    </a:lnTo>
                    <a:lnTo>
                      <a:pt x="112" y="86"/>
                    </a:lnTo>
                    <a:lnTo>
                      <a:pt x="114" y="87"/>
                    </a:lnTo>
                    <a:lnTo>
                      <a:pt x="116" y="89"/>
                    </a:lnTo>
                    <a:lnTo>
                      <a:pt x="118" y="90"/>
                    </a:lnTo>
                    <a:lnTo>
                      <a:pt x="119" y="92"/>
                    </a:lnTo>
                    <a:lnTo>
                      <a:pt x="121" y="94"/>
                    </a:lnTo>
                    <a:lnTo>
                      <a:pt x="122" y="95"/>
                    </a:lnTo>
                    <a:lnTo>
                      <a:pt x="124" y="96"/>
                    </a:lnTo>
                    <a:lnTo>
                      <a:pt x="126" y="98"/>
                    </a:lnTo>
                    <a:lnTo>
                      <a:pt x="127" y="99"/>
                    </a:lnTo>
                    <a:lnTo>
                      <a:pt x="128" y="99"/>
                    </a:lnTo>
                    <a:lnTo>
                      <a:pt x="128" y="100"/>
                    </a:lnTo>
                    <a:lnTo>
                      <a:pt x="129" y="101"/>
                    </a:lnTo>
                    <a:lnTo>
                      <a:pt x="130" y="102"/>
                    </a:lnTo>
                    <a:lnTo>
                      <a:pt x="131" y="103"/>
                    </a:lnTo>
                    <a:lnTo>
                      <a:pt x="132" y="104"/>
                    </a:lnTo>
                    <a:lnTo>
                      <a:pt x="133" y="104"/>
                    </a:lnTo>
                    <a:lnTo>
                      <a:pt x="134" y="105"/>
                    </a:lnTo>
                    <a:lnTo>
                      <a:pt x="135" y="105"/>
                    </a:lnTo>
                    <a:lnTo>
                      <a:pt x="136" y="106"/>
                    </a:lnTo>
                    <a:lnTo>
                      <a:pt x="137" y="107"/>
                    </a:lnTo>
                    <a:lnTo>
                      <a:pt x="138" y="107"/>
                    </a:lnTo>
                    <a:lnTo>
                      <a:pt x="138" y="108"/>
                    </a:lnTo>
                    <a:lnTo>
                      <a:pt x="138" y="109"/>
                    </a:lnTo>
                    <a:lnTo>
                      <a:pt x="139" y="110"/>
                    </a:lnTo>
                    <a:lnTo>
                      <a:pt x="140" y="110"/>
                    </a:lnTo>
                    <a:lnTo>
                      <a:pt x="141" y="111"/>
                    </a:lnTo>
                    <a:lnTo>
                      <a:pt x="142" y="112"/>
                    </a:lnTo>
                    <a:lnTo>
                      <a:pt x="143" y="113"/>
                    </a:lnTo>
                    <a:lnTo>
                      <a:pt x="144" y="113"/>
                    </a:lnTo>
                    <a:lnTo>
                      <a:pt x="145" y="114"/>
                    </a:lnTo>
                    <a:lnTo>
                      <a:pt x="146" y="115"/>
                    </a:lnTo>
                    <a:lnTo>
                      <a:pt x="147" y="115"/>
                    </a:lnTo>
                    <a:lnTo>
                      <a:pt x="147" y="115"/>
                    </a:lnTo>
                    <a:lnTo>
                      <a:pt x="148" y="116"/>
                    </a:lnTo>
                    <a:lnTo>
                      <a:pt x="149" y="117"/>
                    </a:lnTo>
                    <a:lnTo>
                      <a:pt x="150" y="118"/>
                    </a:lnTo>
                    <a:lnTo>
                      <a:pt x="151" y="118"/>
                    </a:lnTo>
                    <a:lnTo>
                      <a:pt x="152" y="119"/>
                    </a:lnTo>
                    <a:lnTo>
                      <a:pt x="153" y="120"/>
                    </a:lnTo>
                    <a:lnTo>
                      <a:pt x="154" y="120"/>
                    </a:lnTo>
                    <a:lnTo>
                      <a:pt x="155" y="121"/>
                    </a:lnTo>
                    <a:lnTo>
                      <a:pt x="156" y="122"/>
                    </a:lnTo>
                    <a:lnTo>
                      <a:pt x="157" y="122"/>
                    </a:lnTo>
                    <a:lnTo>
                      <a:pt x="157" y="123"/>
                    </a:lnTo>
                    <a:lnTo>
                      <a:pt x="157" y="124"/>
                    </a:lnTo>
                    <a:lnTo>
                      <a:pt x="158" y="124"/>
                    </a:lnTo>
                    <a:lnTo>
                      <a:pt x="159" y="124"/>
                    </a:lnTo>
                    <a:lnTo>
                      <a:pt x="160" y="125"/>
                    </a:lnTo>
                    <a:lnTo>
                      <a:pt x="161" y="125"/>
                    </a:lnTo>
                    <a:lnTo>
                      <a:pt x="162" y="126"/>
                    </a:lnTo>
                    <a:lnTo>
                      <a:pt x="163" y="126"/>
                    </a:lnTo>
                    <a:lnTo>
                      <a:pt x="164" y="127"/>
                    </a:lnTo>
                    <a:lnTo>
                      <a:pt x="165" y="128"/>
                    </a:lnTo>
                    <a:lnTo>
                      <a:pt x="166" y="128"/>
                    </a:lnTo>
                    <a:lnTo>
                      <a:pt x="167" y="129"/>
                    </a:lnTo>
                    <a:lnTo>
                      <a:pt x="167" y="129"/>
                    </a:lnTo>
                    <a:lnTo>
                      <a:pt x="168" y="130"/>
                    </a:lnTo>
                    <a:lnTo>
                      <a:pt x="169" y="131"/>
                    </a:lnTo>
                    <a:lnTo>
                      <a:pt x="170" y="131"/>
                    </a:lnTo>
                    <a:lnTo>
                      <a:pt x="170" y="131"/>
                    </a:lnTo>
                    <a:lnTo>
                      <a:pt x="171" y="132"/>
                    </a:lnTo>
                    <a:lnTo>
                      <a:pt x="172" y="132"/>
                    </a:lnTo>
                    <a:lnTo>
                      <a:pt x="173" y="133"/>
                    </a:lnTo>
                    <a:lnTo>
                      <a:pt x="174" y="133"/>
                    </a:lnTo>
                    <a:lnTo>
                      <a:pt x="175" y="134"/>
                    </a:lnTo>
                    <a:lnTo>
                      <a:pt x="176" y="134"/>
                    </a:lnTo>
                    <a:lnTo>
                      <a:pt x="176" y="134"/>
                    </a:lnTo>
                    <a:lnTo>
                      <a:pt x="176" y="134"/>
                    </a:lnTo>
                    <a:lnTo>
                      <a:pt x="177" y="135"/>
                    </a:lnTo>
                    <a:lnTo>
                      <a:pt x="178" y="135"/>
                    </a:lnTo>
                    <a:lnTo>
                      <a:pt x="179" y="136"/>
                    </a:lnTo>
                    <a:lnTo>
                      <a:pt x="180" y="136"/>
                    </a:lnTo>
                    <a:lnTo>
                      <a:pt x="181" y="137"/>
                    </a:lnTo>
                    <a:lnTo>
                      <a:pt x="182" y="137"/>
                    </a:lnTo>
                    <a:lnTo>
                      <a:pt x="183" y="138"/>
                    </a:lnTo>
                    <a:lnTo>
                      <a:pt x="184" y="138"/>
                    </a:lnTo>
                    <a:lnTo>
                      <a:pt x="185" y="138"/>
                    </a:lnTo>
                    <a:lnTo>
                      <a:pt x="186" y="139"/>
                    </a:lnTo>
                    <a:lnTo>
                      <a:pt x="186" y="139"/>
                    </a:lnTo>
                    <a:lnTo>
                      <a:pt x="187" y="140"/>
                    </a:lnTo>
                    <a:lnTo>
                      <a:pt x="188" y="140"/>
                    </a:lnTo>
                    <a:lnTo>
                      <a:pt x="189" y="140"/>
                    </a:lnTo>
                    <a:lnTo>
                      <a:pt x="190" y="141"/>
                    </a:lnTo>
                    <a:lnTo>
                      <a:pt x="191" y="141"/>
                    </a:lnTo>
                    <a:lnTo>
                      <a:pt x="192" y="141"/>
                    </a:lnTo>
                    <a:lnTo>
                      <a:pt x="193" y="142"/>
                    </a:lnTo>
                    <a:lnTo>
                      <a:pt x="194" y="142"/>
                    </a:lnTo>
                    <a:lnTo>
                      <a:pt x="195" y="142"/>
                    </a:lnTo>
                    <a:lnTo>
                      <a:pt x="195" y="143"/>
                    </a:lnTo>
                    <a:lnTo>
                      <a:pt x="195" y="143"/>
                    </a:lnTo>
                    <a:lnTo>
                      <a:pt x="196" y="143"/>
                    </a:lnTo>
                    <a:lnTo>
                      <a:pt x="197" y="144"/>
                    </a:lnTo>
                    <a:lnTo>
                      <a:pt x="198" y="144"/>
                    </a:lnTo>
                    <a:lnTo>
                      <a:pt x="199" y="144"/>
                    </a:lnTo>
                    <a:lnTo>
                      <a:pt x="200" y="144"/>
                    </a:lnTo>
                    <a:lnTo>
                      <a:pt x="201" y="144"/>
                    </a:lnTo>
                    <a:lnTo>
                      <a:pt x="202" y="144"/>
                    </a:lnTo>
                    <a:lnTo>
                      <a:pt x="203" y="144"/>
                    </a:lnTo>
                    <a:lnTo>
                      <a:pt x="204" y="144"/>
                    </a:lnTo>
                    <a:lnTo>
                      <a:pt x="205" y="144"/>
                    </a:lnTo>
                    <a:lnTo>
                      <a:pt x="205" y="145"/>
                    </a:lnTo>
                    <a:lnTo>
                      <a:pt x="206" y="145"/>
                    </a:lnTo>
                    <a:lnTo>
                      <a:pt x="207" y="145"/>
                    </a:lnTo>
                    <a:lnTo>
                      <a:pt x="208" y="145"/>
                    </a:lnTo>
                    <a:lnTo>
                      <a:pt x="209" y="145"/>
                    </a:lnTo>
                    <a:lnTo>
                      <a:pt x="210" y="145"/>
                    </a:lnTo>
                    <a:lnTo>
                      <a:pt x="210" y="146"/>
                    </a:lnTo>
                    <a:lnTo>
                      <a:pt x="211" y="146"/>
                    </a:lnTo>
                    <a:lnTo>
                      <a:pt x="212" y="146"/>
                    </a:lnTo>
                    <a:lnTo>
                      <a:pt x="213" y="146"/>
                    </a:lnTo>
                    <a:lnTo>
                      <a:pt x="213" y="146"/>
                    </a:lnTo>
                    <a:lnTo>
                      <a:pt x="214" y="146"/>
                    </a:lnTo>
                    <a:lnTo>
                      <a:pt x="214" y="146"/>
                    </a:lnTo>
                    <a:lnTo>
                      <a:pt x="214" y="146"/>
                    </a:lnTo>
                    <a:lnTo>
                      <a:pt x="214" y="146"/>
                    </a:lnTo>
                    <a:lnTo>
                      <a:pt x="215" y="146"/>
                    </a:lnTo>
                    <a:lnTo>
                      <a:pt x="215" y="146"/>
                    </a:lnTo>
                    <a:lnTo>
                      <a:pt x="216" y="146"/>
                    </a:lnTo>
                    <a:lnTo>
                      <a:pt x="216" y="146"/>
                    </a:lnTo>
                    <a:lnTo>
                      <a:pt x="216" y="146"/>
                    </a:lnTo>
                    <a:lnTo>
                      <a:pt x="217" y="146"/>
                    </a:lnTo>
                    <a:lnTo>
                      <a:pt x="217" y="146"/>
                    </a:lnTo>
                    <a:lnTo>
                      <a:pt x="218" y="146"/>
                    </a:lnTo>
                    <a:lnTo>
                      <a:pt x="218" y="146"/>
                    </a:lnTo>
                    <a:lnTo>
                      <a:pt x="219" y="146"/>
                    </a:lnTo>
                    <a:lnTo>
                      <a:pt x="219" y="146"/>
                    </a:lnTo>
                    <a:lnTo>
                      <a:pt x="220" y="146"/>
                    </a:lnTo>
                    <a:lnTo>
                      <a:pt x="220" y="146"/>
                    </a:lnTo>
                    <a:lnTo>
                      <a:pt x="221" y="146"/>
                    </a:lnTo>
                    <a:lnTo>
                      <a:pt x="221" y="146"/>
                    </a:lnTo>
                    <a:lnTo>
                      <a:pt x="222" y="146"/>
                    </a:lnTo>
                    <a:lnTo>
                      <a:pt x="222" y="146"/>
                    </a:lnTo>
                    <a:lnTo>
                      <a:pt x="223" y="146"/>
                    </a:lnTo>
                    <a:lnTo>
                      <a:pt x="223" y="146"/>
                    </a:lnTo>
                    <a:lnTo>
                      <a:pt x="223" y="146"/>
                    </a:lnTo>
                    <a:lnTo>
                      <a:pt x="224" y="146"/>
                    </a:lnTo>
                    <a:lnTo>
                      <a:pt x="224" y="146"/>
                    </a:lnTo>
                    <a:lnTo>
                      <a:pt x="224" y="146"/>
                    </a:lnTo>
                    <a:lnTo>
                      <a:pt x="224" y="146"/>
                    </a:lnTo>
                    <a:lnTo>
                      <a:pt x="225" y="146"/>
                    </a:lnTo>
                    <a:lnTo>
                      <a:pt x="225" y="146"/>
                    </a:lnTo>
                    <a:lnTo>
                      <a:pt x="226" y="146"/>
                    </a:lnTo>
                    <a:lnTo>
                      <a:pt x="226" y="146"/>
                    </a:lnTo>
                    <a:lnTo>
                      <a:pt x="226" y="146"/>
                    </a:lnTo>
                    <a:lnTo>
                      <a:pt x="227" y="146"/>
                    </a:lnTo>
                    <a:lnTo>
                      <a:pt x="227" y="146"/>
                    </a:lnTo>
                    <a:lnTo>
                      <a:pt x="227" y="146"/>
                    </a:lnTo>
                    <a:lnTo>
                      <a:pt x="228" y="146"/>
                    </a:lnTo>
                    <a:lnTo>
                      <a:pt x="228" y="146"/>
                    </a:lnTo>
                    <a:lnTo>
                      <a:pt x="228" y="145"/>
                    </a:lnTo>
                    <a:lnTo>
                      <a:pt x="229" y="145"/>
                    </a:lnTo>
                    <a:lnTo>
                      <a:pt x="229" y="145"/>
                    </a:lnTo>
                    <a:lnTo>
                      <a:pt x="229" y="145"/>
                    </a:lnTo>
                    <a:lnTo>
                      <a:pt x="229" y="145"/>
                    </a:lnTo>
                    <a:lnTo>
                      <a:pt x="230" y="145"/>
                    </a:lnTo>
                    <a:lnTo>
                      <a:pt x="230" y="145"/>
                    </a:lnTo>
                    <a:lnTo>
                      <a:pt x="230" y="145"/>
                    </a:lnTo>
                    <a:lnTo>
                      <a:pt x="230" y="145"/>
                    </a:lnTo>
                    <a:lnTo>
                      <a:pt x="230" y="145"/>
                    </a:lnTo>
                    <a:lnTo>
                      <a:pt x="230" y="145"/>
                    </a:lnTo>
                    <a:lnTo>
                      <a:pt x="230" y="145"/>
                    </a:lnTo>
                    <a:lnTo>
                      <a:pt x="230" y="144"/>
                    </a:lnTo>
                    <a:lnTo>
                      <a:pt x="230" y="144"/>
                    </a:lnTo>
                    <a:lnTo>
                      <a:pt x="230" y="144"/>
                    </a:lnTo>
                    <a:lnTo>
                      <a:pt x="230" y="144"/>
                    </a:lnTo>
                    <a:lnTo>
                      <a:pt x="230" y="144"/>
                    </a:lnTo>
                    <a:lnTo>
                      <a:pt x="230" y="144"/>
                    </a:lnTo>
                    <a:lnTo>
                      <a:pt x="230" y="144"/>
                    </a:lnTo>
                    <a:lnTo>
                      <a:pt x="229" y="144"/>
                    </a:lnTo>
                    <a:lnTo>
                      <a:pt x="229" y="144"/>
                    </a:lnTo>
                    <a:lnTo>
                      <a:pt x="229" y="144"/>
                    </a:lnTo>
                    <a:lnTo>
                      <a:pt x="229" y="143"/>
                    </a:lnTo>
                    <a:lnTo>
                      <a:pt x="229" y="143"/>
                    </a:lnTo>
                    <a:lnTo>
                      <a:pt x="229" y="143"/>
                    </a:lnTo>
                    <a:lnTo>
                      <a:pt x="229" y="143"/>
                    </a:lnTo>
                    <a:lnTo>
                      <a:pt x="229" y="142"/>
                    </a:lnTo>
                    <a:lnTo>
                      <a:pt x="229" y="142"/>
                    </a:lnTo>
                    <a:lnTo>
                      <a:pt x="228" y="142"/>
                    </a:lnTo>
                    <a:lnTo>
                      <a:pt x="228" y="142"/>
                    </a:lnTo>
                    <a:lnTo>
                      <a:pt x="228" y="141"/>
                    </a:lnTo>
                    <a:lnTo>
                      <a:pt x="228" y="141"/>
                    </a:lnTo>
                    <a:lnTo>
                      <a:pt x="228" y="141"/>
                    </a:lnTo>
                    <a:lnTo>
                      <a:pt x="228" y="141"/>
                    </a:lnTo>
                    <a:lnTo>
                      <a:pt x="228" y="140"/>
                    </a:lnTo>
                    <a:lnTo>
                      <a:pt x="227" y="140"/>
                    </a:lnTo>
                    <a:lnTo>
                      <a:pt x="227" y="139"/>
                    </a:lnTo>
                    <a:lnTo>
                      <a:pt x="227" y="139"/>
                    </a:lnTo>
                    <a:lnTo>
                      <a:pt x="226" y="138"/>
                    </a:lnTo>
                    <a:lnTo>
                      <a:pt x="226" y="138"/>
                    </a:lnTo>
                    <a:lnTo>
                      <a:pt x="226" y="137"/>
                    </a:lnTo>
                    <a:lnTo>
                      <a:pt x="225" y="136"/>
                    </a:lnTo>
                    <a:lnTo>
                      <a:pt x="225" y="136"/>
                    </a:lnTo>
                    <a:lnTo>
                      <a:pt x="224" y="135"/>
                    </a:lnTo>
                    <a:lnTo>
                      <a:pt x="224" y="134"/>
                    </a:lnTo>
                    <a:lnTo>
                      <a:pt x="224" y="134"/>
                    </a:lnTo>
                    <a:lnTo>
                      <a:pt x="224" y="134"/>
                    </a:lnTo>
                    <a:lnTo>
                      <a:pt x="223" y="133"/>
                    </a:lnTo>
                    <a:lnTo>
                      <a:pt x="223" y="133"/>
                    </a:lnTo>
                    <a:lnTo>
                      <a:pt x="222" y="132"/>
                    </a:lnTo>
                    <a:lnTo>
                      <a:pt x="222" y="131"/>
                    </a:lnTo>
                    <a:lnTo>
                      <a:pt x="221" y="131"/>
                    </a:lnTo>
                    <a:lnTo>
                      <a:pt x="221" y="130"/>
                    </a:lnTo>
                    <a:lnTo>
                      <a:pt x="220" y="129"/>
                    </a:lnTo>
                    <a:lnTo>
                      <a:pt x="219" y="129"/>
                    </a:lnTo>
                    <a:lnTo>
                      <a:pt x="219" y="128"/>
                    </a:lnTo>
                    <a:lnTo>
                      <a:pt x="218" y="127"/>
                    </a:lnTo>
                    <a:lnTo>
                      <a:pt x="218" y="126"/>
                    </a:lnTo>
                    <a:lnTo>
                      <a:pt x="217" y="126"/>
                    </a:lnTo>
                    <a:lnTo>
                      <a:pt x="216" y="125"/>
                    </a:lnTo>
                    <a:lnTo>
                      <a:pt x="216" y="124"/>
                    </a:lnTo>
                    <a:lnTo>
                      <a:pt x="215" y="124"/>
                    </a:lnTo>
                    <a:lnTo>
                      <a:pt x="214" y="124"/>
                    </a:lnTo>
                    <a:lnTo>
                      <a:pt x="214" y="123"/>
                    </a:lnTo>
                    <a:lnTo>
                      <a:pt x="214" y="123"/>
                    </a:lnTo>
                    <a:lnTo>
                      <a:pt x="214" y="122"/>
                    </a:lnTo>
                    <a:lnTo>
                      <a:pt x="213" y="121"/>
                    </a:lnTo>
                    <a:lnTo>
                      <a:pt x="212" y="121"/>
                    </a:lnTo>
                    <a:lnTo>
                      <a:pt x="212" y="120"/>
                    </a:lnTo>
                    <a:lnTo>
                      <a:pt x="211" y="119"/>
                    </a:lnTo>
                    <a:lnTo>
                      <a:pt x="210" y="119"/>
                    </a:lnTo>
                    <a:lnTo>
                      <a:pt x="210" y="118"/>
                    </a:lnTo>
                    <a:lnTo>
                      <a:pt x="209" y="117"/>
                    </a:lnTo>
                    <a:lnTo>
                      <a:pt x="208" y="117"/>
                    </a:lnTo>
                    <a:lnTo>
                      <a:pt x="208" y="116"/>
                    </a:lnTo>
                    <a:lnTo>
                      <a:pt x="207" y="115"/>
                    </a:lnTo>
                    <a:lnTo>
                      <a:pt x="206" y="115"/>
                    </a:lnTo>
                    <a:lnTo>
                      <a:pt x="205" y="114"/>
                    </a:lnTo>
                    <a:lnTo>
                      <a:pt x="205" y="113"/>
                    </a:lnTo>
                    <a:lnTo>
                      <a:pt x="204" y="112"/>
                    </a:lnTo>
                    <a:lnTo>
                      <a:pt x="202" y="111"/>
                    </a:lnTo>
                    <a:lnTo>
                      <a:pt x="201" y="110"/>
                    </a:lnTo>
                    <a:lnTo>
                      <a:pt x="200" y="109"/>
                    </a:lnTo>
                    <a:lnTo>
                      <a:pt x="199" y="108"/>
                    </a:lnTo>
                    <a:lnTo>
                      <a:pt x="198" y="107"/>
                    </a:lnTo>
                    <a:lnTo>
                      <a:pt x="197" y="106"/>
                    </a:lnTo>
                    <a:lnTo>
                      <a:pt x="196" y="105"/>
                    </a:lnTo>
                    <a:lnTo>
                      <a:pt x="195" y="105"/>
                    </a:lnTo>
                    <a:lnTo>
                      <a:pt x="195" y="104"/>
                    </a:lnTo>
                    <a:lnTo>
                      <a:pt x="194" y="104"/>
                    </a:lnTo>
                    <a:lnTo>
                      <a:pt x="194" y="103"/>
                    </a:lnTo>
                    <a:lnTo>
                      <a:pt x="193" y="102"/>
                    </a:lnTo>
                    <a:lnTo>
                      <a:pt x="192" y="102"/>
                    </a:lnTo>
                    <a:lnTo>
                      <a:pt x="192" y="102"/>
                    </a:lnTo>
                    <a:lnTo>
                      <a:pt x="191" y="101"/>
                    </a:lnTo>
                    <a:lnTo>
                      <a:pt x="190" y="100"/>
                    </a:lnTo>
                    <a:lnTo>
                      <a:pt x="189" y="99"/>
                    </a:lnTo>
                    <a:lnTo>
                      <a:pt x="188" y="98"/>
                    </a:lnTo>
                    <a:lnTo>
                      <a:pt x="187" y="97"/>
                    </a:lnTo>
                    <a:lnTo>
                      <a:pt x="186" y="97"/>
                    </a:lnTo>
                    <a:lnTo>
                      <a:pt x="186" y="96"/>
                    </a:lnTo>
                    <a:lnTo>
                      <a:pt x="185" y="96"/>
                    </a:lnTo>
                    <a:lnTo>
                      <a:pt x="184" y="95"/>
                    </a:lnTo>
                    <a:lnTo>
                      <a:pt x="182" y="94"/>
                    </a:lnTo>
                    <a:lnTo>
                      <a:pt x="181" y="93"/>
                    </a:lnTo>
                    <a:lnTo>
                      <a:pt x="180" y="92"/>
                    </a:lnTo>
                    <a:lnTo>
                      <a:pt x="179" y="91"/>
                    </a:lnTo>
                    <a:lnTo>
                      <a:pt x="177" y="91"/>
                    </a:lnTo>
                    <a:lnTo>
                      <a:pt x="176" y="90"/>
                    </a:lnTo>
                    <a:lnTo>
                      <a:pt x="176" y="89"/>
                    </a:lnTo>
                    <a:lnTo>
                      <a:pt x="174" y="88"/>
                    </a:lnTo>
                    <a:lnTo>
                      <a:pt x="173" y="87"/>
                    </a:lnTo>
                    <a:lnTo>
                      <a:pt x="172" y="86"/>
                    </a:lnTo>
                    <a:lnTo>
                      <a:pt x="171" y="86"/>
                    </a:lnTo>
                    <a:lnTo>
                      <a:pt x="169" y="85"/>
                    </a:lnTo>
                    <a:lnTo>
                      <a:pt x="168" y="84"/>
                    </a:lnTo>
                    <a:lnTo>
                      <a:pt x="167" y="84"/>
                    </a:lnTo>
                    <a:lnTo>
                      <a:pt x="166" y="83"/>
                    </a:lnTo>
                    <a:lnTo>
                      <a:pt x="165" y="82"/>
                    </a:lnTo>
                    <a:lnTo>
                      <a:pt x="164" y="81"/>
                    </a:lnTo>
                    <a:lnTo>
                      <a:pt x="162" y="80"/>
                    </a:lnTo>
                    <a:lnTo>
                      <a:pt x="161" y="79"/>
                    </a:lnTo>
                    <a:lnTo>
                      <a:pt x="160" y="79"/>
                    </a:lnTo>
                    <a:lnTo>
                      <a:pt x="158" y="78"/>
                    </a:lnTo>
                    <a:lnTo>
                      <a:pt x="157" y="77"/>
                    </a:lnTo>
                    <a:lnTo>
                      <a:pt x="157" y="76"/>
                    </a:lnTo>
                    <a:lnTo>
                      <a:pt x="155" y="76"/>
                    </a:lnTo>
                    <a:lnTo>
                      <a:pt x="154" y="76"/>
                    </a:lnTo>
                    <a:lnTo>
                      <a:pt x="153" y="75"/>
                    </a:lnTo>
                    <a:lnTo>
                      <a:pt x="151" y="74"/>
                    </a:lnTo>
                    <a:lnTo>
                      <a:pt x="150" y="73"/>
                    </a:lnTo>
                    <a:lnTo>
                      <a:pt x="149" y="72"/>
                    </a:lnTo>
                    <a:lnTo>
                      <a:pt x="147" y="72"/>
                    </a:lnTo>
                    <a:lnTo>
                      <a:pt x="147" y="71"/>
                    </a:lnTo>
                    <a:lnTo>
                      <a:pt x="146" y="71"/>
                    </a:lnTo>
                    <a:lnTo>
                      <a:pt x="145" y="70"/>
                    </a:lnTo>
                    <a:lnTo>
                      <a:pt x="144" y="69"/>
                    </a:lnTo>
                    <a:lnTo>
                      <a:pt x="143" y="69"/>
                    </a:lnTo>
                    <a:lnTo>
                      <a:pt x="141" y="68"/>
                    </a:lnTo>
                    <a:lnTo>
                      <a:pt x="140" y="67"/>
                    </a:lnTo>
                    <a:lnTo>
                      <a:pt x="139" y="67"/>
                    </a:lnTo>
                    <a:lnTo>
                      <a:pt x="138" y="67"/>
                    </a:lnTo>
                    <a:lnTo>
                      <a:pt x="137" y="66"/>
                    </a:lnTo>
                    <a:lnTo>
                      <a:pt x="135" y="65"/>
                    </a:lnTo>
                    <a:lnTo>
                      <a:pt x="134" y="65"/>
                    </a:lnTo>
                    <a:lnTo>
                      <a:pt x="133" y="64"/>
                    </a:lnTo>
                    <a:lnTo>
                      <a:pt x="131" y="63"/>
                    </a:lnTo>
                    <a:lnTo>
                      <a:pt x="130" y="63"/>
                    </a:lnTo>
                    <a:lnTo>
                      <a:pt x="128" y="62"/>
                    </a:lnTo>
                    <a:lnTo>
                      <a:pt x="128" y="61"/>
                    </a:lnTo>
                    <a:lnTo>
                      <a:pt x="127" y="61"/>
                    </a:lnTo>
                    <a:lnTo>
                      <a:pt x="125" y="60"/>
                    </a:lnTo>
                    <a:lnTo>
                      <a:pt x="124" y="59"/>
                    </a:lnTo>
                    <a:lnTo>
                      <a:pt x="122" y="59"/>
                    </a:lnTo>
                    <a:lnTo>
                      <a:pt x="121" y="58"/>
                    </a:lnTo>
                    <a:lnTo>
                      <a:pt x="119" y="57"/>
                    </a:lnTo>
                    <a:lnTo>
                      <a:pt x="119" y="57"/>
                    </a:lnTo>
                    <a:lnTo>
                      <a:pt x="118" y="57"/>
                    </a:lnTo>
                    <a:lnTo>
                      <a:pt x="116" y="56"/>
                    </a:lnTo>
                    <a:lnTo>
                      <a:pt x="115" y="56"/>
                    </a:lnTo>
                    <a:lnTo>
                      <a:pt x="113" y="55"/>
                    </a:lnTo>
                    <a:lnTo>
                      <a:pt x="112" y="54"/>
                    </a:lnTo>
                    <a:lnTo>
                      <a:pt x="110" y="54"/>
                    </a:lnTo>
                    <a:lnTo>
                      <a:pt x="109" y="53"/>
                    </a:lnTo>
                    <a:lnTo>
                      <a:pt x="108" y="53"/>
                    </a:lnTo>
                    <a:lnTo>
                      <a:pt x="107" y="52"/>
                    </a:lnTo>
                    <a:lnTo>
                      <a:pt x="106" y="51"/>
                    </a:lnTo>
                    <a:lnTo>
                      <a:pt x="104" y="51"/>
                    </a:lnTo>
                    <a:lnTo>
                      <a:pt x="103" y="50"/>
                    </a:lnTo>
                    <a:lnTo>
                      <a:pt x="101" y="49"/>
                    </a:lnTo>
                    <a:lnTo>
                      <a:pt x="100" y="49"/>
                    </a:lnTo>
                    <a:lnTo>
                      <a:pt x="99" y="48"/>
                    </a:lnTo>
                    <a:lnTo>
                      <a:pt x="99" y="48"/>
                    </a:lnTo>
                    <a:lnTo>
                      <a:pt x="98" y="48"/>
                    </a:lnTo>
                    <a:lnTo>
                      <a:pt x="96" y="48"/>
                    </a:lnTo>
                    <a:lnTo>
                      <a:pt x="95" y="48"/>
                    </a:lnTo>
                    <a:lnTo>
                      <a:pt x="92" y="46"/>
                    </a:lnTo>
                    <a:lnTo>
                      <a:pt x="90" y="45"/>
                    </a:lnTo>
                    <a:lnTo>
                      <a:pt x="87" y="44"/>
                    </a:lnTo>
                    <a:lnTo>
                      <a:pt x="84" y="43"/>
                    </a:lnTo>
                    <a:lnTo>
                      <a:pt x="81" y="42"/>
                    </a:lnTo>
                    <a:lnTo>
                      <a:pt x="79" y="41"/>
                    </a:lnTo>
                    <a:lnTo>
                      <a:pt x="76" y="39"/>
                    </a:lnTo>
                    <a:lnTo>
                      <a:pt x="73" y="38"/>
                    </a:lnTo>
                    <a:lnTo>
                      <a:pt x="71" y="38"/>
                    </a:lnTo>
                    <a:lnTo>
                      <a:pt x="68" y="37"/>
                    </a:lnTo>
                    <a:lnTo>
                      <a:pt x="65" y="36"/>
                    </a:lnTo>
                    <a:lnTo>
                      <a:pt x="62" y="35"/>
                    </a:lnTo>
                    <a:lnTo>
                      <a:pt x="60" y="34"/>
                    </a:lnTo>
                    <a:lnTo>
                      <a:pt x="58" y="33"/>
                    </a:lnTo>
                    <a:lnTo>
                      <a:pt x="59" y="34"/>
                    </a:lnTo>
                    <a:lnTo>
                      <a:pt x="59" y="34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147">
                <a:extLst>
                  <a:ext uri="{FF2B5EF4-FFF2-40B4-BE49-F238E27FC236}">
                    <a16:creationId xmlns:a16="http://schemas.microsoft.com/office/drawing/2014/main" id="{B41C858C-F0B8-DE87-4FF8-3E8EFA2E0EA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399463" y="9117014"/>
                <a:ext cx="242888" cy="241300"/>
              </a:xfrm>
              <a:custGeom>
                <a:avLst/>
                <a:gdLst>
                  <a:gd name="T0" fmla="*/ 24 w 153"/>
                  <a:gd name="T1" fmla="*/ 50 h 152"/>
                  <a:gd name="T2" fmla="*/ 16 w 153"/>
                  <a:gd name="T3" fmla="*/ 44 h 152"/>
                  <a:gd name="T4" fmla="*/ 11 w 153"/>
                  <a:gd name="T5" fmla="*/ 39 h 152"/>
                  <a:gd name="T6" fmla="*/ 6 w 153"/>
                  <a:gd name="T7" fmla="*/ 34 h 152"/>
                  <a:gd name="T8" fmla="*/ 5 w 153"/>
                  <a:gd name="T9" fmla="*/ 31 h 152"/>
                  <a:gd name="T10" fmla="*/ 3 w 153"/>
                  <a:gd name="T11" fmla="*/ 28 h 152"/>
                  <a:gd name="T12" fmla="*/ 1 w 153"/>
                  <a:gd name="T13" fmla="*/ 24 h 152"/>
                  <a:gd name="T14" fmla="*/ 1 w 153"/>
                  <a:gd name="T15" fmla="*/ 17 h 152"/>
                  <a:gd name="T16" fmla="*/ 3 w 153"/>
                  <a:gd name="T17" fmla="*/ 11 h 152"/>
                  <a:gd name="T18" fmla="*/ 8 w 153"/>
                  <a:gd name="T19" fmla="*/ 7 h 152"/>
                  <a:gd name="T20" fmla="*/ 14 w 153"/>
                  <a:gd name="T21" fmla="*/ 5 h 152"/>
                  <a:gd name="T22" fmla="*/ 19 w 153"/>
                  <a:gd name="T23" fmla="*/ 2 h 152"/>
                  <a:gd name="T24" fmla="*/ 31 w 153"/>
                  <a:gd name="T25" fmla="*/ 3 h 152"/>
                  <a:gd name="T26" fmla="*/ 28 w 153"/>
                  <a:gd name="T27" fmla="*/ 1 h 152"/>
                  <a:gd name="T28" fmla="*/ 33 w 153"/>
                  <a:gd name="T29" fmla="*/ 3 h 152"/>
                  <a:gd name="T30" fmla="*/ 38 w 153"/>
                  <a:gd name="T31" fmla="*/ 5 h 152"/>
                  <a:gd name="T32" fmla="*/ 47 w 153"/>
                  <a:gd name="T33" fmla="*/ 8 h 152"/>
                  <a:gd name="T34" fmla="*/ 64 w 153"/>
                  <a:gd name="T35" fmla="*/ 15 h 152"/>
                  <a:gd name="T36" fmla="*/ 72 w 153"/>
                  <a:gd name="T37" fmla="*/ 18 h 152"/>
                  <a:gd name="T38" fmla="*/ 80 w 153"/>
                  <a:gd name="T39" fmla="*/ 22 h 152"/>
                  <a:gd name="T40" fmla="*/ 83 w 153"/>
                  <a:gd name="T41" fmla="*/ 24 h 152"/>
                  <a:gd name="T42" fmla="*/ 88 w 153"/>
                  <a:gd name="T43" fmla="*/ 27 h 152"/>
                  <a:gd name="T44" fmla="*/ 94 w 153"/>
                  <a:gd name="T45" fmla="*/ 33 h 152"/>
                  <a:gd name="T46" fmla="*/ 100 w 153"/>
                  <a:gd name="T47" fmla="*/ 38 h 152"/>
                  <a:gd name="T48" fmla="*/ 107 w 153"/>
                  <a:gd name="T49" fmla="*/ 46 h 152"/>
                  <a:gd name="T50" fmla="*/ 113 w 153"/>
                  <a:gd name="T51" fmla="*/ 53 h 152"/>
                  <a:gd name="T52" fmla="*/ 120 w 153"/>
                  <a:gd name="T53" fmla="*/ 61 h 152"/>
                  <a:gd name="T54" fmla="*/ 126 w 153"/>
                  <a:gd name="T55" fmla="*/ 69 h 152"/>
                  <a:gd name="T56" fmla="*/ 132 w 153"/>
                  <a:gd name="T57" fmla="*/ 77 h 152"/>
                  <a:gd name="T58" fmla="*/ 139 w 153"/>
                  <a:gd name="T59" fmla="*/ 86 h 152"/>
                  <a:gd name="T60" fmla="*/ 143 w 153"/>
                  <a:gd name="T61" fmla="*/ 95 h 152"/>
                  <a:gd name="T62" fmla="*/ 147 w 153"/>
                  <a:gd name="T63" fmla="*/ 102 h 152"/>
                  <a:gd name="T64" fmla="*/ 148 w 153"/>
                  <a:gd name="T65" fmla="*/ 106 h 152"/>
                  <a:gd name="T66" fmla="*/ 150 w 153"/>
                  <a:gd name="T67" fmla="*/ 111 h 152"/>
                  <a:gd name="T68" fmla="*/ 151 w 153"/>
                  <a:gd name="T69" fmla="*/ 115 h 152"/>
                  <a:gd name="T70" fmla="*/ 152 w 153"/>
                  <a:gd name="T71" fmla="*/ 120 h 152"/>
                  <a:gd name="T72" fmla="*/ 153 w 153"/>
                  <a:gd name="T73" fmla="*/ 124 h 152"/>
                  <a:gd name="T74" fmla="*/ 153 w 153"/>
                  <a:gd name="T75" fmla="*/ 129 h 152"/>
                  <a:gd name="T76" fmla="*/ 152 w 153"/>
                  <a:gd name="T77" fmla="*/ 134 h 152"/>
                  <a:gd name="T78" fmla="*/ 150 w 153"/>
                  <a:gd name="T79" fmla="*/ 140 h 152"/>
                  <a:gd name="T80" fmla="*/ 147 w 153"/>
                  <a:gd name="T81" fmla="*/ 144 h 152"/>
                  <a:gd name="T82" fmla="*/ 141 w 153"/>
                  <a:gd name="T83" fmla="*/ 149 h 152"/>
                  <a:gd name="T84" fmla="*/ 134 w 153"/>
                  <a:gd name="T85" fmla="*/ 152 h 152"/>
                  <a:gd name="T86" fmla="*/ 128 w 153"/>
                  <a:gd name="T87" fmla="*/ 152 h 152"/>
                  <a:gd name="T88" fmla="*/ 123 w 153"/>
                  <a:gd name="T89" fmla="*/ 151 h 152"/>
                  <a:gd name="T90" fmla="*/ 119 w 153"/>
                  <a:gd name="T91" fmla="*/ 149 h 152"/>
                  <a:gd name="T92" fmla="*/ 116 w 153"/>
                  <a:gd name="T93" fmla="*/ 147 h 152"/>
                  <a:gd name="T94" fmla="*/ 112 w 153"/>
                  <a:gd name="T95" fmla="*/ 145 h 152"/>
                  <a:gd name="T96" fmla="*/ 107 w 153"/>
                  <a:gd name="T97" fmla="*/ 141 h 152"/>
                  <a:gd name="T98" fmla="*/ 100 w 153"/>
                  <a:gd name="T99" fmla="*/ 135 h 152"/>
                  <a:gd name="T100" fmla="*/ 93 w 153"/>
                  <a:gd name="T101" fmla="*/ 128 h 152"/>
                  <a:gd name="T102" fmla="*/ 87 w 153"/>
                  <a:gd name="T103" fmla="*/ 122 h 152"/>
                  <a:gd name="T104" fmla="*/ 80 w 153"/>
                  <a:gd name="T105" fmla="*/ 114 h 152"/>
                  <a:gd name="T106" fmla="*/ 65 w 153"/>
                  <a:gd name="T107" fmla="*/ 97 h 152"/>
                  <a:gd name="T108" fmla="*/ 49 w 153"/>
                  <a:gd name="T109" fmla="*/ 76 h 152"/>
                  <a:gd name="T110" fmla="*/ 37 w 153"/>
                  <a:gd name="T111" fmla="*/ 64 h 152"/>
                  <a:gd name="T112" fmla="*/ 33 w 153"/>
                  <a:gd name="T113" fmla="*/ 59 h 152"/>
                  <a:gd name="T114" fmla="*/ 30 w 153"/>
                  <a:gd name="T115" fmla="*/ 56 h 152"/>
                  <a:gd name="T116" fmla="*/ 121 w 153"/>
                  <a:gd name="T117" fmla="*/ 126 h 152"/>
                  <a:gd name="T118" fmla="*/ 121 w 153"/>
                  <a:gd name="T119" fmla="*/ 126 h 152"/>
                  <a:gd name="T120" fmla="*/ 121 w 153"/>
                  <a:gd name="T121" fmla="*/ 126 h 152"/>
                  <a:gd name="T122" fmla="*/ 121 w 153"/>
                  <a:gd name="T123" fmla="*/ 126 h 152"/>
                  <a:gd name="T124" fmla="*/ 121 w 153"/>
                  <a:gd name="T125" fmla="*/ 126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53" h="152">
                    <a:moveTo>
                      <a:pt x="30" y="56"/>
                    </a:moveTo>
                    <a:lnTo>
                      <a:pt x="30" y="56"/>
                    </a:lnTo>
                    <a:lnTo>
                      <a:pt x="30" y="56"/>
                    </a:lnTo>
                    <a:lnTo>
                      <a:pt x="29" y="56"/>
                    </a:lnTo>
                    <a:lnTo>
                      <a:pt x="27" y="54"/>
                    </a:lnTo>
                    <a:lnTo>
                      <a:pt x="25" y="52"/>
                    </a:lnTo>
                    <a:lnTo>
                      <a:pt x="24" y="51"/>
                    </a:lnTo>
                    <a:lnTo>
                      <a:pt x="24" y="50"/>
                    </a:lnTo>
                    <a:lnTo>
                      <a:pt x="22" y="49"/>
                    </a:lnTo>
                    <a:lnTo>
                      <a:pt x="21" y="48"/>
                    </a:lnTo>
                    <a:lnTo>
                      <a:pt x="19" y="47"/>
                    </a:lnTo>
                    <a:lnTo>
                      <a:pt x="19" y="47"/>
                    </a:lnTo>
                    <a:lnTo>
                      <a:pt x="18" y="46"/>
                    </a:lnTo>
                    <a:lnTo>
                      <a:pt x="17" y="46"/>
                    </a:lnTo>
                    <a:lnTo>
                      <a:pt x="17" y="45"/>
                    </a:lnTo>
                    <a:lnTo>
                      <a:pt x="16" y="44"/>
                    </a:lnTo>
                    <a:lnTo>
                      <a:pt x="15" y="44"/>
                    </a:lnTo>
                    <a:lnTo>
                      <a:pt x="14" y="43"/>
                    </a:lnTo>
                    <a:lnTo>
                      <a:pt x="14" y="42"/>
                    </a:lnTo>
                    <a:lnTo>
                      <a:pt x="14" y="42"/>
                    </a:lnTo>
                    <a:lnTo>
                      <a:pt x="13" y="41"/>
                    </a:lnTo>
                    <a:lnTo>
                      <a:pt x="13" y="40"/>
                    </a:lnTo>
                    <a:lnTo>
                      <a:pt x="12" y="40"/>
                    </a:lnTo>
                    <a:lnTo>
                      <a:pt x="11" y="39"/>
                    </a:lnTo>
                    <a:lnTo>
                      <a:pt x="11" y="38"/>
                    </a:lnTo>
                    <a:lnTo>
                      <a:pt x="10" y="38"/>
                    </a:lnTo>
                    <a:lnTo>
                      <a:pt x="9" y="37"/>
                    </a:lnTo>
                    <a:lnTo>
                      <a:pt x="9" y="37"/>
                    </a:lnTo>
                    <a:lnTo>
                      <a:pt x="8" y="37"/>
                    </a:lnTo>
                    <a:lnTo>
                      <a:pt x="7" y="36"/>
                    </a:lnTo>
                    <a:lnTo>
                      <a:pt x="7" y="35"/>
                    </a:lnTo>
                    <a:lnTo>
                      <a:pt x="6" y="34"/>
                    </a:lnTo>
                    <a:lnTo>
                      <a:pt x="6" y="34"/>
                    </a:lnTo>
                    <a:lnTo>
                      <a:pt x="5" y="34"/>
                    </a:lnTo>
                    <a:lnTo>
                      <a:pt x="5" y="33"/>
                    </a:lnTo>
                    <a:lnTo>
                      <a:pt x="5" y="33"/>
                    </a:lnTo>
                    <a:lnTo>
                      <a:pt x="5" y="32"/>
                    </a:lnTo>
                    <a:lnTo>
                      <a:pt x="5" y="32"/>
                    </a:lnTo>
                    <a:lnTo>
                      <a:pt x="5" y="32"/>
                    </a:lnTo>
                    <a:lnTo>
                      <a:pt x="5" y="31"/>
                    </a:lnTo>
                    <a:lnTo>
                      <a:pt x="4" y="31"/>
                    </a:lnTo>
                    <a:lnTo>
                      <a:pt x="4" y="30"/>
                    </a:lnTo>
                    <a:lnTo>
                      <a:pt x="4" y="30"/>
                    </a:lnTo>
                    <a:lnTo>
                      <a:pt x="3" y="29"/>
                    </a:lnTo>
                    <a:lnTo>
                      <a:pt x="3" y="29"/>
                    </a:lnTo>
                    <a:lnTo>
                      <a:pt x="3" y="29"/>
                    </a:lnTo>
                    <a:lnTo>
                      <a:pt x="3" y="28"/>
                    </a:lnTo>
                    <a:lnTo>
                      <a:pt x="3" y="28"/>
                    </a:lnTo>
                    <a:lnTo>
                      <a:pt x="2" y="27"/>
                    </a:lnTo>
                    <a:lnTo>
                      <a:pt x="2" y="27"/>
                    </a:lnTo>
                    <a:lnTo>
                      <a:pt x="2" y="27"/>
                    </a:lnTo>
                    <a:lnTo>
                      <a:pt x="2" y="27"/>
                    </a:lnTo>
                    <a:lnTo>
                      <a:pt x="1" y="26"/>
                    </a:lnTo>
                    <a:lnTo>
                      <a:pt x="1" y="25"/>
                    </a:lnTo>
                    <a:lnTo>
                      <a:pt x="1" y="24"/>
                    </a:lnTo>
                    <a:lnTo>
                      <a:pt x="1" y="24"/>
                    </a:lnTo>
                    <a:lnTo>
                      <a:pt x="1" y="23"/>
                    </a:lnTo>
                    <a:lnTo>
                      <a:pt x="0" y="22"/>
                    </a:lnTo>
                    <a:lnTo>
                      <a:pt x="0" y="21"/>
                    </a:lnTo>
                    <a:lnTo>
                      <a:pt x="0" y="19"/>
                    </a:lnTo>
                    <a:lnTo>
                      <a:pt x="0" y="18"/>
                    </a:lnTo>
                    <a:lnTo>
                      <a:pt x="1" y="18"/>
                    </a:lnTo>
                    <a:lnTo>
                      <a:pt x="1" y="17"/>
                    </a:lnTo>
                    <a:lnTo>
                      <a:pt x="1" y="17"/>
                    </a:lnTo>
                    <a:lnTo>
                      <a:pt x="1" y="16"/>
                    </a:lnTo>
                    <a:lnTo>
                      <a:pt x="1" y="15"/>
                    </a:lnTo>
                    <a:lnTo>
                      <a:pt x="2" y="15"/>
                    </a:lnTo>
                    <a:lnTo>
                      <a:pt x="2" y="14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3" y="12"/>
                    </a:lnTo>
                    <a:lnTo>
                      <a:pt x="3" y="11"/>
                    </a:lnTo>
                    <a:lnTo>
                      <a:pt x="4" y="11"/>
                    </a:lnTo>
                    <a:lnTo>
                      <a:pt x="4" y="10"/>
                    </a:lnTo>
                    <a:lnTo>
                      <a:pt x="5" y="10"/>
                    </a:lnTo>
                    <a:lnTo>
                      <a:pt x="5" y="9"/>
                    </a:lnTo>
                    <a:lnTo>
                      <a:pt x="5" y="8"/>
                    </a:lnTo>
                    <a:lnTo>
                      <a:pt x="6" y="8"/>
                    </a:lnTo>
                    <a:lnTo>
                      <a:pt x="7" y="8"/>
                    </a:lnTo>
                    <a:lnTo>
                      <a:pt x="8" y="7"/>
                    </a:lnTo>
                    <a:lnTo>
                      <a:pt x="9" y="7"/>
                    </a:lnTo>
                    <a:lnTo>
                      <a:pt x="10" y="6"/>
                    </a:lnTo>
                    <a:lnTo>
                      <a:pt x="11" y="6"/>
                    </a:lnTo>
                    <a:lnTo>
                      <a:pt x="12" y="6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7" y="4"/>
                    </a:lnTo>
                    <a:lnTo>
                      <a:pt x="18" y="3"/>
                    </a:lnTo>
                    <a:lnTo>
                      <a:pt x="19" y="2"/>
                    </a:lnTo>
                    <a:lnTo>
                      <a:pt x="19" y="2"/>
                    </a:lnTo>
                    <a:lnTo>
                      <a:pt x="21" y="1"/>
                    </a:lnTo>
                    <a:lnTo>
                      <a:pt x="21" y="1"/>
                    </a:lnTo>
                    <a:lnTo>
                      <a:pt x="22" y="1"/>
                    </a:lnTo>
                    <a:lnTo>
                      <a:pt x="23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31" y="3"/>
                    </a:lnTo>
                    <a:lnTo>
                      <a:pt x="31" y="2"/>
                    </a:lnTo>
                    <a:lnTo>
                      <a:pt x="30" y="2"/>
                    </a:lnTo>
                    <a:lnTo>
                      <a:pt x="29" y="2"/>
                    </a:lnTo>
                    <a:lnTo>
                      <a:pt x="29" y="1"/>
                    </a:lnTo>
                    <a:lnTo>
                      <a:pt x="28" y="1"/>
                    </a:lnTo>
                    <a:lnTo>
                      <a:pt x="28" y="1"/>
                    </a:lnTo>
                    <a:lnTo>
                      <a:pt x="28" y="1"/>
                    </a:lnTo>
                    <a:lnTo>
                      <a:pt x="28" y="1"/>
                    </a:lnTo>
                    <a:lnTo>
                      <a:pt x="28" y="1"/>
                    </a:lnTo>
                    <a:lnTo>
                      <a:pt x="29" y="1"/>
                    </a:lnTo>
                    <a:lnTo>
                      <a:pt x="29" y="1"/>
                    </a:lnTo>
                    <a:lnTo>
                      <a:pt x="29" y="1"/>
                    </a:lnTo>
                    <a:lnTo>
                      <a:pt x="30" y="2"/>
                    </a:lnTo>
                    <a:lnTo>
                      <a:pt x="30" y="2"/>
                    </a:lnTo>
                    <a:lnTo>
                      <a:pt x="32" y="2"/>
                    </a:lnTo>
                    <a:lnTo>
                      <a:pt x="33" y="3"/>
                    </a:lnTo>
                    <a:lnTo>
                      <a:pt x="33" y="3"/>
                    </a:lnTo>
                    <a:lnTo>
                      <a:pt x="34" y="3"/>
                    </a:lnTo>
                    <a:lnTo>
                      <a:pt x="35" y="4"/>
                    </a:lnTo>
                    <a:lnTo>
                      <a:pt x="36" y="4"/>
                    </a:lnTo>
                    <a:lnTo>
                      <a:pt x="36" y="4"/>
                    </a:lnTo>
                    <a:lnTo>
                      <a:pt x="37" y="4"/>
                    </a:lnTo>
                    <a:lnTo>
                      <a:pt x="38" y="5"/>
                    </a:lnTo>
                    <a:lnTo>
                      <a:pt x="38" y="5"/>
                    </a:lnTo>
                    <a:lnTo>
                      <a:pt x="39" y="5"/>
                    </a:lnTo>
                    <a:lnTo>
                      <a:pt x="39" y="5"/>
                    </a:lnTo>
                    <a:lnTo>
                      <a:pt x="40" y="6"/>
                    </a:lnTo>
                    <a:lnTo>
                      <a:pt x="41" y="6"/>
                    </a:lnTo>
                    <a:lnTo>
                      <a:pt x="43" y="7"/>
                    </a:lnTo>
                    <a:lnTo>
                      <a:pt x="43" y="7"/>
                    </a:lnTo>
                    <a:lnTo>
                      <a:pt x="44" y="8"/>
                    </a:lnTo>
                    <a:lnTo>
                      <a:pt x="47" y="8"/>
                    </a:lnTo>
                    <a:lnTo>
                      <a:pt x="50" y="9"/>
                    </a:lnTo>
                    <a:lnTo>
                      <a:pt x="54" y="11"/>
                    </a:lnTo>
                    <a:lnTo>
                      <a:pt x="57" y="12"/>
                    </a:lnTo>
                    <a:lnTo>
                      <a:pt x="59" y="13"/>
                    </a:lnTo>
                    <a:lnTo>
                      <a:pt x="61" y="14"/>
                    </a:lnTo>
                    <a:lnTo>
                      <a:pt x="62" y="14"/>
                    </a:lnTo>
                    <a:lnTo>
                      <a:pt x="62" y="15"/>
                    </a:lnTo>
                    <a:lnTo>
                      <a:pt x="64" y="15"/>
                    </a:lnTo>
                    <a:lnTo>
                      <a:pt x="65" y="16"/>
                    </a:lnTo>
                    <a:lnTo>
                      <a:pt x="65" y="16"/>
                    </a:lnTo>
                    <a:lnTo>
                      <a:pt x="66" y="16"/>
                    </a:lnTo>
                    <a:lnTo>
                      <a:pt x="68" y="17"/>
                    </a:lnTo>
                    <a:lnTo>
                      <a:pt x="69" y="17"/>
                    </a:lnTo>
                    <a:lnTo>
                      <a:pt x="71" y="18"/>
                    </a:lnTo>
                    <a:lnTo>
                      <a:pt x="72" y="18"/>
                    </a:lnTo>
                    <a:lnTo>
                      <a:pt x="72" y="18"/>
                    </a:lnTo>
                    <a:lnTo>
                      <a:pt x="74" y="19"/>
                    </a:lnTo>
                    <a:lnTo>
                      <a:pt x="75" y="19"/>
                    </a:lnTo>
                    <a:lnTo>
                      <a:pt x="76" y="20"/>
                    </a:lnTo>
                    <a:lnTo>
                      <a:pt x="78" y="21"/>
                    </a:lnTo>
                    <a:lnTo>
                      <a:pt x="79" y="21"/>
                    </a:lnTo>
                    <a:lnTo>
                      <a:pt x="80" y="22"/>
                    </a:lnTo>
                    <a:lnTo>
                      <a:pt x="80" y="22"/>
                    </a:lnTo>
                    <a:lnTo>
                      <a:pt x="80" y="22"/>
                    </a:lnTo>
                    <a:lnTo>
                      <a:pt x="81" y="22"/>
                    </a:lnTo>
                    <a:lnTo>
                      <a:pt x="81" y="22"/>
                    </a:lnTo>
                    <a:lnTo>
                      <a:pt x="81" y="23"/>
                    </a:lnTo>
                    <a:lnTo>
                      <a:pt x="81" y="23"/>
                    </a:lnTo>
                    <a:lnTo>
                      <a:pt x="81" y="23"/>
                    </a:lnTo>
                    <a:lnTo>
                      <a:pt x="82" y="23"/>
                    </a:lnTo>
                    <a:lnTo>
                      <a:pt x="82" y="24"/>
                    </a:lnTo>
                    <a:lnTo>
                      <a:pt x="83" y="24"/>
                    </a:lnTo>
                    <a:lnTo>
                      <a:pt x="84" y="25"/>
                    </a:lnTo>
                    <a:lnTo>
                      <a:pt x="84" y="25"/>
                    </a:lnTo>
                    <a:lnTo>
                      <a:pt x="85" y="26"/>
                    </a:lnTo>
                    <a:lnTo>
                      <a:pt x="86" y="26"/>
                    </a:lnTo>
                    <a:lnTo>
                      <a:pt x="87" y="27"/>
                    </a:lnTo>
                    <a:lnTo>
                      <a:pt x="87" y="27"/>
                    </a:lnTo>
                    <a:lnTo>
                      <a:pt x="87" y="27"/>
                    </a:lnTo>
                    <a:lnTo>
                      <a:pt x="88" y="27"/>
                    </a:lnTo>
                    <a:lnTo>
                      <a:pt x="89" y="28"/>
                    </a:lnTo>
                    <a:lnTo>
                      <a:pt x="90" y="28"/>
                    </a:lnTo>
                    <a:lnTo>
                      <a:pt x="91" y="29"/>
                    </a:lnTo>
                    <a:lnTo>
                      <a:pt x="91" y="30"/>
                    </a:lnTo>
                    <a:lnTo>
                      <a:pt x="91" y="30"/>
                    </a:lnTo>
                    <a:lnTo>
                      <a:pt x="92" y="31"/>
                    </a:lnTo>
                    <a:lnTo>
                      <a:pt x="93" y="32"/>
                    </a:lnTo>
                    <a:lnTo>
                      <a:pt x="94" y="33"/>
                    </a:lnTo>
                    <a:lnTo>
                      <a:pt x="95" y="33"/>
                    </a:lnTo>
                    <a:lnTo>
                      <a:pt x="95" y="34"/>
                    </a:lnTo>
                    <a:lnTo>
                      <a:pt x="96" y="35"/>
                    </a:lnTo>
                    <a:lnTo>
                      <a:pt x="97" y="36"/>
                    </a:lnTo>
                    <a:lnTo>
                      <a:pt x="98" y="37"/>
                    </a:lnTo>
                    <a:lnTo>
                      <a:pt x="99" y="37"/>
                    </a:lnTo>
                    <a:lnTo>
                      <a:pt x="100" y="38"/>
                    </a:lnTo>
                    <a:lnTo>
                      <a:pt x="100" y="38"/>
                    </a:lnTo>
                    <a:lnTo>
                      <a:pt x="101" y="39"/>
                    </a:lnTo>
                    <a:lnTo>
                      <a:pt x="101" y="40"/>
                    </a:lnTo>
                    <a:lnTo>
                      <a:pt x="102" y="41"/>
                    </a:lnTo>
                    <a:lnTo>
                      <a:pt x="103" y="42"/>
                    </a:lnTo>
                    <a:lnTo>
                      <a:pt x="104" y="43"/>
                    </a:lnTo>
                    <a:lnTo>
                      <a:pt x="105" y="44"/>
                    </a:lnTo>
                    <a:lnTo>
                      <a:pt x="106" y="45"/>
                    </a:lnTo>
                    <a:lnTo>
                      <a:pt x="107" y="46"/>
                    </a:lnTo>
                    <a:lnTo>
                      <a:pt x="108" y="47"/>
                    </a:lnTo>
                    <a:lnTo>
                      <a:pt x="109" y="47"/>
                    </a:lnTo>
                    <a:lnTo>
                      <a:pt x="110" y="48"/>
                    </a:lnTo>
                    <a:lnTo>
                      <a:pt x="110" y="49"/>
                    </a:lnTo>
                    <a:lnTo>
                      <a:pt x="111" y="50"/>
                    </a:lnTo>
                    <a:lnTo>
                      <a:pt x="112" y="51"/>
                    </a:lnTo>
                    <a:lnTo>
                      <a:pt x="113" y="52"/>
                    </a:lnTo>
                    <a:lnTo>
                      <a:pt x="113" y="53"/>
                    </a:lnTo>
                    <a:lnTo>
                      <a:pt x="114" y="55"/>
                    </a:lnTo>
                    <a:lnTo>
                      <a:pt x="115" y="56"/>
                    </a:lnTo>
                    <a:lnTo>
                      <a:pt x="116" y="56"/>
                    </a:lnTo>
                    <a:lnTo>
                      <a:pt x="117" y="57"/>
                    </a:lnTo>
                    <a:lnTo>
                      <a:pt x="118" y="58"/>
                    </a:lnTo>
                    <a:lnTo>
                      <a:pt x="119" y="59"/>
                    </a:lnTo>
                    <a:lnTo>
                      <a:pt x="119" y="60"/>
                    </a:lnTo>
                    <a:lnTo>
                      <a:pt x="120" y="61"/>
                    </a:lnTo>
                    <a:lnTo>
                      <a:pt x="121" y="63"/>
                    </a:lnTo>
                    <a:lnTo>
                      <a:pt x="122" y="64"/>
                    </a:lnTo>
                    <a:lnTo>
                      <a:pt x="123" y="64"/>
                    </a:lnTo>
                    <a:lnTo>
                      <a:pt x="123" y="65"/>
                    </a:lnTo>
                    <a:lnTo>
                      <a:pt x="124" y="66"/>
                    </a:lnTo>
                    <a:lnTo>
                      <a:pt x="125" y="66"/>
                    </a:lnTo>
                    <a:lnTo>
                      <a:pt x="126" y="67"/>
                    </a:lnTo>
                    <a:lnTo>
                      <a:pt x="126" y="69"/>
                    </a:lnTo>
                    <a:lnTo>
                      <a:pt x="127" y="70"/>
                    </a:lnTo>
                    <a:lnTo>
                      <a:pt x="128" y="71"/>
                    </a:lnTo>
                    <a:lnTo>
                      <a:pt x="129" y="72"/>
                    </a:lnTo>
                    <a:lnTo>
                      <a:pt x="129" y="74"/>
                    </a:lnTo>
                    <a:lnTo>
                      <a:pt x="130" y="75"/>
                    </a:lnTo>
                    <a:lnTo>
                      <a:pt x="131" y="75"/>
                    </a:lnTo>
                    <a:lnTo>
                      <a:pt x="132" y="76"/>
                    </a:lnTo>
                    <a:lnTo>
                      <a:pt x="132" y="77"/>
                    </a:lnTo>
                    <a:lnTo>
                      <a:pt x="133" y="79"/>
                    </a:lnTo>
                    <a:lnTo>
                      <a:pt x="134" y="80"/>
                    </a:lnTo>
                    <a:lnTo>
                      <a:pt x="135" y="81"/>
                    </a:lnTo>
                    <a:lnTo>
                      <a:pt x="136" y="82"/>
                    </a:lnTo>
                    <a:lnTo>
                      <a:pt x="136" y="84"/>
                    </a:lnTo>
                    <a:lnTo>
                      <a:pt x="137" y="85"/>
                    </a:lnTo>
                    <a:lnTo>
                      <a:pt x="138" y="85"/>
                    </a:lnTo>
                    <a:lnTo>
                      <a:pt x="139" y="86"/>
                    </a:lnTo>
                    <a:lnTo>
                      <a:pt x="139" y="88"/>
                    </a:lnTo>
                    <a:lnTo>
                      <a:pt x="139" y="89"/>
                    </a:lnTo>
                    <a:lnTo>
                      <a:pt x="140" y="90"/>
                    </a:lnTo>
                    <a:lnTo>
                      <a:pt x="141" y="91"/>
                    </a:lnTo>
                    <a:lnTo>
                      <a:pt x="141" y="93"/>
                    </a:lnTo>
                    <a:lnTo>
                      <a:pt x="142" y="94"/>
                    </a:lnTo>
                    <a:lnTo>
                      <a:pt x="143" y="95"/>
                    </a:lnTo>
                    <a:lnTo>
                      <a:pt x="143" y="95"/>
                    </a:lnTo>
                    <a:lnTo>
                      <a:pt x="144" y="96"/>
                    </a:lnTo>
                    <a:lnTo>
                      <a:pt x="144" y="97"/>
                    </a:lnTo>
                    <a:lnTo>
                      <a:pt x="145" y="98"/>
                    </a:lnTo>
                    <a:lnTo>
                      <a:pt x="145" y="99"/>
                    </a:lnTo>
                    <a:lnTo>
                      <a:pt x="146" y="100"/>
                    </a:lnTo>
                    <a:lnTo>
                      <a:pt x="146" y="101"/>
                    </a:lnTo>
                    <a:lnTo>
                      <a:pt x="146" y="101"/>
                    </a:lnTo>
                    <a:lnTo>
                      <a:pt x="147" y="102"/>
                    </a:lnTo>
                    <a:lnTo>
                      <a:pt x="147" y="103"/>
                    </a:lnTo>
                    <a:lnTo>
                      <a:pt x="147" y="103"/>
                    </a:lnTo>
                    <a:lnTo>
                      <a:pt x="148" y="104"/>
                    </a:lnTo>
                    <a:lnTo>
                      <a:pt x="148" y="104"/>
                    </a:lnTo>
                    <a:lnTo>
                      <a:pt x="148" y="104"/>
                    </a:lnTo>
                    <a:lnTo>
                      <a:pt x="148" y="105"/>
                    </a:lnTo>
                    <a:lnTo>
                      <a:pt x="148" y="105"/>
                    </a:lnTo>
                    <a:lnTo>
                      <a:pt x="148" y="106"/>
                    </a:lnTo>
                    <a:lnTo>
                      <a:pt x="148" y="107"/>
                    </a:lnTo>
                    <a:lnTo>
                      <a:pt x="148" y="107"/>
                    </a:lnTo>
                    <a:lnTo>
                      <a:pt x="149" y="108"/>
                    </a:lnTo>
                    <a:lnTo>
                      <a:pt x="149" y="108"/>
                    </a:lnTo>
                    <a:lnTo>
                      <a:pt x="149" y="109"/>
                    </a:lnTo>
                    <a:lnTo>
                      <a:pt x="149" y="110"/>
                    </a:lnTo>
                    <a:lnTo>
                      <a:pt x="149" y="110"/>
                    </a:lnTo>
                    <a:lnTo>
                      <a:pt x="150" y="111"/>
                    </a:lnTo>
                    <a:lnTo>
                      <a:pt x="150" y="111"/>
                    </a:lnTo>
                    <a:lnTo>
                      <a:pt x="150" y="112"/>
                    </a:lnTo>
                    <a:lnTo>
                      <a:pt x="150" y="113"/>
                    </a:lnTo>
                    <a:lnTo>
                      <a:pt x="150" y="113"/>
                    </a:lnTo>
                    <a:lnTo>
                      <a:pt x="151" y="114"/>
                    </a:lnTo>
                    <a:lnTo>
                      <a:pt x="151" y="114"/>
                    </a:lnTo>
                    <a:lnTo>
                      <a:pt x="151" y="114"/>
                    </a:lnTo>
                    <a:lnTo>
                      <a:pt x="151" y="115"/>
                    </a:lnTo>
                    <a:lnTo>
                      <a:pt x="151" y="115"/>
                    </a:lnTo>
                    <a:lnTo>
                      <a:pt x="151" y="116"/>
                    </a:lnTo>
                    <a:lnTo>
                      <a:pt x="152" y="117"/>
                    </a:lnTo>
                    <a:lnTo>
                      <a:pt x="152" y="117"/>
                    </a:lnTo>
                    <a:lnTo>
                      <a:pt x="152" y="118"/>
                    </a:lnTo>
                    <a:lnTo>
                      <a:pt x="152" y="119"/>
                    </a:lnTo>
                    <a:lnTo>
                      <a:pt x="152" y="119"/>
                    </a:lnTo>
                    <a:lnTo>
                      <a:pt x="152" y="120"/>
                    </a:lnTo>
                    <a:lnTo>
                      <a:pt x="152" y="120"/>
                    </a:lnTo>
                    <a:lnTo>
                      <a:pt x="152" y="121"/>
                    </a:lnTo>
                    <a:lnTo>
                      <a:pt x="153" y="122"/>
                    </a:lnTo>
                    <a:lnTo>
                      <a:pt x="153" y="122"/>
                    </a:lnTo>
                    <a:lnTo>
                      <a:pt x="153" y="123"/>
                    </a:lnTo>
                    <a:lnTo>
                      <a:pt x="153" y="123"/>
                    </a:lnTo>
                    <a:lnTo>
                      <a:pt x="153" y="123"/>
                    </a:lnTo>
                    <a:lnTo>
                      <a:pt x="153" y="124"/>
                    </a:lnTo>
                    <a:lnTo>
                      <a:pt x="153" y="125"/>
                    </a:lnTo>
                    <a:lnTo>
                      <a:pt x="153" y="125"/>
                    </a:lnTo>
                    <a:lnTo>
                      <a:pt x="153" y="126"/>
                    </a:lnTo>
                    <a:lnTo>
                      <a:pt x="153" y="127"/>
                    </a:lnTo>
                    <a:lnTo>
                      <a:pt x="153" y="127"/>
                    </a:lnTo>
                    <a:lnTo>
                      <a:pt x="153" y="127"/>
                    </a:lnTo>
                    <a:lnTo>
                      <a:pt x="153" y="128"/>
                    </a:lnTo>
                    <a:lnTo>
                      <a:pt x="153" y="129"/>
                    </a:lnTo>
                    <a:lnTo>
                      <a:pt x="153" y="130"/>
                    </a:lnTo>
                    <a:lnTo>
                      <a:pt x="153" y="130"/>
                    </a:lnTo>
                    <a:lnTo>
                      <a:pt x="153" y="131"/>
                    </a:lnTo>
                    <a:lnTo>
                      <a:pt x="152" y="132"/>
                    </a:lnTo>
                    <a:lnTo>
                      <a:pt x="152" y="132"/>
                    </a:lnTo>
                    <a:lnTo>
                      <a:pt x="152" y="133"/>
                    </a:lnTo>
                    <a:lnTo>
                      <a:pt x="152" y="133"/>
                    </a:lnTo>
                    <a:lnTo>
                      <a:pt x="152" y="134"/>
                    </a:lnTo>
                    <a:lnTo>
                      <a:pt x="152" y="134"/>
                    </a:lnTo>
                    <a:lnTo>
                      <a:pt x="151" y="135"/>
                    </a:lnTo>
                    <a:lnTo>
                      <a:pt x="151" y="136"/>
                    </a:lnTo>
                    <a:lnTo>
                      <a:pt x="151" y="137"/>
                    </a:lnTo>
                    <a:lnTo>
                      <a:pt x="151" y="137"/>
                    </a:lnTo>
                    <a:lnTo>
                      <a:pt x="150" y="138"/>
                    </a:lnTo>
                    <a:lnTo>
                      <a:pt x="150" y="139"/>
                    </a:lnTo>
                    <a:lnTo>
                      <a:pt x="150" y="140"/>
                    </a:lnTo>
                    <a:lnTo>
                      <a:pt x="149" y="140"/>
                    </a:lnTo>
                    <a:lnTo>
                      <a:pt x="149" y="141"/>
                    </a:lnTo>
                    <a:lnTo>
                      <a:pt x="148" y="142"/>
                    </a:lnTo>
                    <a:lnTo>
                      <a:pt x="148" y="143"/>
                    </a:lnTo>
                    <a:lnTo>
                      <a:pt x="148" y="143"/>
                    </a:lnTo>
                    <a:lnTo>
                      <a:pt x="148" y="143"/>
                    </a:lnTo>
                    <a:lnTo>
                      <a:pt x="147" y="144"/>
                    </a:lnTo>
                    <a:lnTo>
                      <a:pt x="147" y="144"/>
                    </a:lnTo>
                    <a:lnTo>
                      <a:pt x="146" y="145"/>
                    </a:lnTo>
                    <a:lnTo>
                      <a:pt x="146" y="146"/>
                    </a:lnTo>
                    <a:lnTo>
                      <a:pt x="145" y="146"/>
                    </a:lnTo>
                    <a:lnTo>
                      <a:pt x="144" y="147"/>
                    </a:lnTo>
                    <a:lnTo>
                      <a:pt x="144" y="147"/>
                    </a:lnTo>
                    <a:lnTo>
                      <a:pt x="143" y="148"/>
                    </a:lnTo>
                    <a:lnTo>
                      <a:pt x="142" y="149"/>
                    </a:lnTo>
                    <a:lnTo>
                      <a:pt x="141" y="149"/>
                    </a:lnTo>
                    <a:lnTo>
                      <a:pt x="140" y="150"/>
                    </a:lnTo>
                    <a:lnTo>
                      <a:pt x="139" y="150"/>
                    </a:lnTo>
                    <a:lnTo>
                      <a:pt x="139" y="151"/>
                    </a:lnTo>
                    <a:lnTo>
                      <a:pt x="138" y="151"/>
                    </a:lnTo>
                    <a:lnTo>
                      <a:pt x="137" y="151"/>
                    </a:lnTo>
                    <a:lnTo>
                      <a:pt x="136" y="152"/>
                    </a:lnTo>
                    <a:lnTo>
                      <a:pt x="135" y="152"/>
                    </a:lnTo>
                    <a:lnTo>
                      <a:pt x="134" y="152"/>
                    </a:lnTo>
                    <a:lnTo>
                      <a:pt x="133" y="152"/>
                    </a:lnTo>
                    <a:lnTo>
                      <a:pt x="132" y="152"/>
                    </a:lnTo>
                    <a:lnTo>
                      <a:pt x="132" y="152"/>
                    </a:lnTo>
                    <a:lnTo>
                      <a:pt x="131" y="152"/>
                    </a:lnTo>
                    <a:lnTo>
                      <a:pt x="130" y="152"/>
                    </a:lnTo>
                    <a:lnTo>
                      <a:pt x="129" y="152"/>
                    </a:lnTo>
                    <a:lnTo>
                      <a:pt x="129" y="152"/>
                    </a:lnTo>
                    <a:lnTo>
                      <a:pt x="128" y="152"/>
                    </a:lnTo>
                    <a:lnTo>
                      <a:pt x="128" y="152"/>
                    </a:lnTo>
                    <a:lnTo>
                      <a:pt x="127" y="152"/>
                    </a:lnTo>
                    <a:lnTo>
                      <a:pt x="126" y="152"/>
                    </a:lnTo>
                    <a:lnTo>
                      <a:pt x="125" y="152"/>
                    </a:lnTo>
                    <a:lnTo>
                      <a:pt x="125" y="152"/>
                    </a:lnTo>
                    <a:lnTo>
                      <a:pt x="124" y="151"/>
                    </a:lnTo>
                    <a:lnTo>
                      <a:pt x="124" y="151"/>
                    </a:lnTo>
                    <a:lnTo>
                      <a:pt x="123" y="151"/>
                    </a:lnTo>
                    <a:lnTo>
                      <a:pt x="122" y="151"/>
                    </a:lnTo>
                    <a:lnTo>
                      <a:pt x="122" y="151"/>
                    </a:lnTo>
                    <a:lnTo>
                      <a:pt x="121" y="150"/>
                    </a:lnTo>
                    <a:lnTo>
                      <a:pt x="121" y="150"/>
                    </a:lnTo>
                    <a:lnTo>
                      <a:pt x="120" y="150"/>
                    </a:lnTo>
                    <a:lnTo>
                      <a:pt x="120" y="150"/>
                    </a:lnTo>
                    <a:lnTo>
                      <a:pt x="120" y="150"/>
                    </a:lnTo>
                    <a:lnTo>
                      <a:pt x="119" y="149"/>
                    </a:lnTo>
                    <a:lnTo>
                      <a:pt x="119" y="149"/>
                    </a:lnTo>
                    <a:lnTo>
                      <a:pt x="119" y="149"/>
                    </a:lnTo>
                    <a:lnTo>
                      <a:pt x="118" y="149"/>
                    </a:lnTo>
                    <a:lnTo>
                      <a:pt x="118" y="148"/>
                    </a:lnTo>
                    <a:lnTo>
                      <a:pt x="117" y="148"/>
                    </a:lnTo>
                    <a:lnTo>
                      <a:pt x="117" y="148"/>
                    </a:lnTo>
                    <a:lnTo>
                      <a:pt x="116" y="148"/>
                    </a:lnTo>
                    <a:lnTo>
                      <a:pt x="116" y="147"/>
                    </a:lnTo>
                    <a:lnTo>
                      <a:pt x="115" y="147"/>
                    </a:lnTo>
                    <a:lnTo>
                      <a:pt x="115" y="147"/>
                    </a:lnTo>
                    <a:lnTo>
                      <a:pt x="115" y="146"/>
                    </a:lnTo>
                    <a:lnTo>
                      <a:pt x="114" y="146"/>
                    </a:lnTo>
                    <a:lnTo>
                      <a:pt x="114" y="146"/>
                    </a:lnTo>
                    <a:lnTo>
                      <a:pt x="113" y="145"/>
                    </a:lnTo>
                    <a:lnTo>
                      <a:pt x="113" y="145"/>
                    </a:lnTo>
                    <a:lnTo>
                      <a:pt x="112" y="145"/>
                    </a:lnTo>
                    <a:lnTo>
                      <a:pt x="112" y="144"/>
                    </a:lnTo>
                    <a:lnTo>
                      <a:pt x="111" y="144"/>
                    </a:lnTo>
                    <a:lnTo>
                      <a:pt x="111" y="144"/>
                    </a:lnTo>
                    <a:lnTo>
                      <a:pt x="110" y="143"/>
                    </a:lnTo>
                    <a:lnTo>
                      <a:pt x="110" y="143"/>
                    </a:lnTo>
                    <a:lnTo>
                      <a:pt x="109" y="143"/>
                    </a:lnTo>
                    <a:lnTo>
                      <a:pt x="108" y="142"/>
                    </a:lnTo>
                    <a:lnTo>
                      <a:pt x="107" y="141"/>
                    </a:lnTo>
                    <a:lnTo>
                      <a:pt x="106" y="140"/>
                    </a:lnTo>
                    <a:lnTo>
                      <a:pt x="105" y="140"/>
                    </a:lnTo>
                    <a:lnTo>
                      <a:pt x="105" y="139"/>
                    </a:lnTo>
                    <a:lnTo>
                      <a:pt x="104" y="138"/>
                    </a:lnTo>
                    <a:lnTo>
                      <a:pt x="103" y="137"/>
                    </a:lnTo>
                    <a:lnTo>
                      <a:pt x="102" y="136"/>
                    </a:lnTo>
                    <a:lnTo>
                      <a:pt x="101" y="135"/>
                    </a:lnTo>
                    <a:lnTo>
                      <a:pt x="100" y="135"/>
                    </a:lnTo>
                    <a:lnTo>
                      <a:pt x="100" y="134"/>
                    </a:lnTo>
                    <a:lnTo>
                      <a:pt x="99" y="133"/>
                    </a:lnTo>
                    <a:lnTo>
                      <a:pt x="98" y="133"/>
                    </a:lnTo>
                    <a:lnTo>
                      <a:pt x="97" y="132"/>
                    </a:lnTo>
                    <a:lnTo>
                      <a:pt x="96" y="131"/>
                    </a:lnTo>
                    <a:lnTo>
                      <a:pt x="95" y="130"/>
                    </a:lnTo>
                    <a:lnTo>
                      <a:pt x="94" y="129"/>
                    </a:lnTo>
                    <a:lnTo>
                      <a:pt x="93" y="128"/>
                    </a:lnTo>
                    <a:lnTo>
                      <a:pt x="92" y="127"/>
                    </a:lnTo>
                    <a:lnTo>
                      <a:pt x="91" y="126"/>
                    </a:lnTo>
                    <a:lnTo>
                      <a:pt x="91" y="125"/>
                    </a:lnTo>
                    <a:lnTo>
                      <a:pt x="91" y="125"/>
                    </a:lnTo>
                    <a:lnTo>
                      <a:pt x="90" y="124"/>
                    </a:lnTo>
                    <a:lnTo>
                      <a:pt x="89" y="123"/>
                    </a:lnTo>
                    <a:lnTo>
                      <a:pt x="88" y="123"/>
                    </a:lnTo>
                    <a:lnTo>
                      <a:pt x="87" y="122"/>
                    </a:lnTo>
                    <a:lnTo>
                      <a:pt x="86" y="121"/>
                    </a:lnTo>
                    <a:lnTo>
                      <a:pt x="85" y="120"/>
                    </a:lnTo>
                    <a:lnTo>
                      <a:pt x="84" y="119"/>
                    </a:lnTo>
                    <a:lnTo>
                      <a:pt x="83" y="117"/>
                    </a:lnTo>
                    <a:lnTo>
                      <a:pt x="82" y="116"/>
                    </a:lnTo>
                    <a:lnTo>
                      <a:pt x="81" y="115"/>
                    </a:lnTo>
                    <a:lnTo>
                      <a:pt x="81" y="114"/>
                    </a:lnTo>
                    <a:lnTo>
                      <a:pt x="80" y="114"/>
                    </a:lnTo>
                    <a:lnTo>
                      <a:pt x="78" y="112"/>
                    </a:lnTo>
                    <a:lnTo>
                      <a:pt x="76" y="109"/>
                    </a:lnTo>
                    <a:lnTo>
                      <a:pt x="74" y="107"/>
                    </a:lnTo>
                    <a:lnTo>
                      <a:pt x="72" y="105"/>
                    </a:lnTo>
                    <a:lnTo>
                      <a:pt x="71" y="104"/>
                    </a:lnTo>
                    <a:lnTo>
                      <a:pt x="69" y="101"/>
                    </a:lnTo>
                    <a:lnTo>
                      <a:pt x="67" y="99"/>
                    </a:lnTo>
                    <a:lnTo>
                      <a:pt x="65" y="97"/>
                    </a:lnTo>
                    <a:lnTo>
                      <a:pt x="63" y="95"/>
                    </a:lnTo>
                    <a:lnTo>
                      <a:pt x="62" y="93"/>
                    </a:lnTo>
                    <a:lnTo>
                      <a:pt x="61" y="92"/>
                    </a:lnTo>
                    <a:lnTo>
                      <a:pt x="60" y="91"/>
                    </a:lnTo>
                    <a:lnTo>
                      <a:pt x="57" y="86"/>
                    </a:lnTo>
                    <a:lnTo>
                      <a:pt x="53" y="83"/>
                    </a:lnTo>
                    <a:lnTo>
                      <a:pt x="50" y="79"/>
                    </a:lnTo>
                    <a:lnTo>
                      <a:pt x="49" y="76"/>
                    </a:lnTo>
                    <a:lnTo>
                      <a:pt x="47" y="75"/>
                    </a:lnTo>
                    <a:lnTo>
                      <a:pt x="45" y="74"/>
                    </a:lnTo>
                    <a:lnTo>
                      <a:pt x="44" y="72"/>
                    </a:lnTo>
                    <a:lnTo>
                      <a:pt x="43" y="70"/>
                    </a:lnTo>
                    <a:lnTo>
                      <a:pt x="41" y="68"/>
                    </a:lnTo>
                    <a:lnTo>
                      <a:pt x="40" y="66"/>
                    </a:lnTo>
                    <a:lnTo>
                      <a:pt x="38" y="66"/>
                    </a:lnTo>
                    <a:lnTo>
                      <a:pt x="37" y="64"/>
                    </a:lnTo>
                    <a:lnTo>
                      <a:pt x="36" y="63"/>
                    </a:lnTo>
                    <a:lnTo>
                      <a:pt x="36" y="63"/>
                    </a:lnTo>
                    <a:lnTo>
                      <a:pt x="35" y="62"/>
                    </a:lnTo>
                    <a:lnTo>
                      <a:pt x="34" y="61"/>
                    </a:lnTo>
                    <a:lnTo>
                      <a:pt x="34" y="60"/>
                    </a:lnTo>
                    <a:lnTo>
                      <a:pt x="33" y="60"/>
                    </a:lnTo>
                    <a:lnTo>
                      <a:pt x="33" y="59"/>
                    </a:lnTo>
                    <a:lnTo>
                      <a:pt x="33" y="59"/>
                    </a:lnTo>
                    <a:lnTo>
                      <a:pt x="33" y="58"/>
                    </a:lnTo>
                    <a:lnTo>
                      <a:pt x="32" y="58"/>
                    </a:lnTo>
                    <a:lnTo>
                      <a:pt x="32" y="57"/>
                    </a:lnTo>
                    <a:lnTo>
                      <a:pt x="32" y="57"/>
                    </a:lnTo>
                    <a:lnTo>
                      <a:pt x="31" y="57"/>
                    </a:lnTo>
                    <a:lnTo>
                      <a:pt x="31" y="56"/>
                    </a:lnTo>
                    <a:lnTo>
                      <a:pt x="30" y="56"/>
                    </a:lnTo>
                    <a:lnTo>
                      <a:pt x="30" y="56"/>
                    </a:lnTo>
                    <a:lnTo>
                      <a:pt x="31" y="56"/>
                    </a:lnTo>
                    <a:lnTo>
                      <a:pt x="30" y="56"/>
                    </a:lnTo>
                    <a:lnTo>
                      <a:pt x="30" y="56"/>
                    </a:lnTo>
                    <a:close/>
                    <a:moveTo>
                      <a:pt x="121" y="126"/>
                    </a:move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close/>
                    <a:moveTo>
                      <a:pt x="121" y="126"/>
                    </a:move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close/>
                    <a:moveTo>
                      <a:pt x="121" y="126"/>
                    </a:move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close/>
                    <a:moveTo>
                      <a:pt x="121" y="126"/>
                    </a:move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lnTo>
                      <a:pt x="121" y="126"/>
                    </a:lnTo>
                    <a:close/>
                    <a:moveTo>
                      <a:pt x="34" y="9"/>
                    </a:moveTo>
                    <a:lnTo>
                      <a:pt x="34" y="8"/>
                    </a:lnTo>
                    <a:lnTo>
                      <a:pt x="33" y="6"/>
                    </a:lnTo>
                    <a:lnTo>
                      <a:pt x="32" y="4"/>
                    </a:lnTo>
                    <a:lnTo>
                      <a:pt x="32" y="4"/>
                    </a:lnTo>
                    <a:lnTo>
                      <a:pt x="34" y="9"/>
                    </a:lnTo>
                    <a:lnTo>
                      <a:pt x="34" y="9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148">
                <a:extLst>
                  <a:ext uri="{FF2B5EF4-FFF2-40B4-BE49-F238E27FC236}">
                    <a16:creationId xmlns:a16="http://schemas.microsoft.com/office/drawing/2014/main" id="{39488A4B-66A9-D8B6-709C-EE55D549CDF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261351" y="8828089"/>
                <a:ext cx="269875" cy="287338"/>
              </a:xfrm>
              <a:custGeom>
                <a:avLst/>
                <a:gdLst>
                  <a:gd name="T0" fmla="*/ 147 w 170"/>
                  <a:gd name="T1" fmla="*/ 0 h 181"/>
                  <a:gd name="T2" fmla="*/ 152 w 170"/>
                  <a:gd name="T3" fmla="*/ 3 h 181"/>
                  <a:gd name="T4" fmla="*/ 158 w 170"/>
                  <a:gd name="T5" fmla="*/ 7 h 181"/>
                  <a:gd name="T6" fmla="*/ 163 w 170"/>
                  <a:gd name="T7" fmla="*/ 11 h 181"/>
                  <a:gd name="T8" fmla="*/ 168 w 170"/>
                  <a:gd name="T9" fmla="*/ 21 h 181"/>
                  <a:gd name="T10" fmla="*/ 170 w 170"/>
                  <a:gd name="T11" fmla="*/ 33 h 181"/>
                  <a:gd name="T12" fmla="*/ 169 w 170"/>
                  <a:gd name="T13" fmla="*/ 45 h 181"/>
                  <a:gd name="T14" fmla="*/ 167 w 170"/>
                  <a:gd name="T15" fmla="*/ 57 h 181"/>
                  <a:gd name="T16" fmla="*/ 162 w 170"/>
                  <a:gd name="T17" fmla="*/ 70 h 181"/>
                  <a:gd name="T18" fmla="*/ 156 w 170"/>
                  <a:gd name="T19" fmla="*/ 83 h 181"/>
                  <a:gd name="T20" fmla="*/ 146 w 170"/>
                  <a:gd name="T21" fmla="*/ 99 h 181"/>
                  <a:gd name="T22" fmla="*/ 130 w 170"/>
                  <a:gd name="T23" fmla="*/ 122 h 181"/>
                  <a:gd name="T24" fmla="*/ 113 w 170"/>
                  <a:gd name="T25" fmla="*/ 141 h 181"/>
                  <a:gd name="T26" fmla="*/ 98 w 170"/>
                  <a:gd name="T27" fmla="*/ 155 h 181"/>
                  <a:gd name="T28" fmla="*/ 90 w 170"/>
                  <a:gd name="T29" fmla="*/ 161 h 181"/>
                  <a:gd name="T30" fmla="*/ 77 w 170"/>
                  <a:gd name="T31" fmla="*/ 167 h 181"/>
                  <a:gd name="T32" fmla="*/ 63 w 170"/>
                  <a:gd name="T33" fmla="*/ 171 h 181"/>
                  <a:gd name="T34" fmla="*/ 41 w 170"/>
                  <a:gd name="T35" fmla="*/ 175 h 181"/>
                  <a:gd name="T36" fmla="*/ 24 w 170"/>
                  <a:gd name="T37" fmla="*/ 180 h 181"/>
                  <a:gd name="T38" fmla="*/ 15 w 170"/>
                  <a:gd name="T39" fmla="*/ 181 h 181"/>
                  <a:gd name="T40" fmla="*/ 5 w 170"/>
                  <a:gd name="T41" fmla="*/ 161 h 181"/>
                  <a:gd name="T42" fmla="*/ 5 w 170"/>
                  <a:gd name="T43" fmla="*/ 161 h 181"/>
                  <a:gd name="T44" fmla="*/ 6 w 170"/>
                  <a:gd name="T45" fmla="*/ 159 h 181"/>
                  <a:gd name="T46" fmla="*/ 9 w 170"/>
                  <a:gd name="T47" fmla="*/ 150 h 181"/>
                  <a:gd name="T48" fmla="*/ 16 w 170"/>
                  <a:gd name="T49" fmla="*/ 129 h 181"/>
                  <a:gd name="T50" fmla="*/ 21 w 170"/>
                  <a:gd name="T51" fmla="*/ 118 h 181"/>
                  <a:gd name="T52" fmla="*/ 30 w 170"/>
                  <a:gd name="T53" fmla="*/ 104 h 181"/>
                  <a:gd name="T54" fmla="*/ 40 w 170"/>
                  <a:gd name="T55" fmla="*/ 90 h 181"/>
                  <a:gd name="T56" fmla="*/ 60 w 170"/>
                  <a:gd name="T57" fmla="*/ 68 h 181"/>
                  <a:gd name="T58" fmla="*/ 93 w 170"/>
                  <a:gd name="T59" fmla="*/ 33 h 181"/>
                  <a:gd name="T60" fmla="*/ 108 w 170"/>
                  <a:gd name="T61" fmla="*/ 17 h 181"/>
                  <a:gd name="T62" fmla="*/ 117 w 170"/>
                  <a:gd name="T63" fmla="*/ 9 h 181"/>
                  <a:gd name="T64" fmla="*/ 126 w 170"/>
                  <a:gd name="T65" fmla="*/ 3 h 181"/>
                  <a:gd name="T66" fmla="*/ 137 w 170"/>
                  <a:gd name="T67" fmla="*/ 0 h 181"/>
                  <a:gd name="T68" fmla="*/ 139 w 170"/>
                  <a:gd name="T69" fmla="*/ 20 h 181"/>
                  <a:gd name="T70" fmla="*/ 134 w 170"/>
                  <a:gd name="T71" fmla="*/ 22 h 181"/>
                  <a:gd name="T72" fmla="*/ 129 w 170"/>
                  <a:gd name="T73" fmla="*/ 27 h 181"/>
                  <a:gd name="T74" fmla="*/ 120 w 170"/>
                  <a:gd name="T75" fmla="*/ 35 h 181"/>
                  <a:gd name="T76" fmla="*/ 100 w 170"/>
                  <a:gd name="T77" fmla="*/ 56 h 181"/>
                  <a:gd name="T78" fmla="*/ 71 w 170"/>
                  <a:gd name="T79" fmla="*/ 86 h 181"/>
                  <a:gd name="T80" fmla="*/ 54 w 170"/>
                  <a:gd name="T81" fmla="*/ 105 h 181"/>
                  <a:gd name="T82" fmla="*/ 46 w 170"/>
                  <a:gd name="T83" fmla="*/ 117 h 181"/>
                  <a:gd name="T84" fmla="*/ 38 w 170"/>
                  <a:gd name="T85" fmla="*/ 130 h 181"/>
                  <a:gd name="T86" fmla="*/ 35 w 170"/>
                  <a:gd name="T87" fmla="*/ 137 h 181"/>
                  <a:gd name="T88" fmla="*/ 28 w 170"/>
                  <a:gd name="T89" fmla="*/ 158 h 181"/>
                  <a:gd name="T90" fmla="*/ 47 w 170"/>
                  <a:gd name="T91" fmla="*/ 153 h 181"/>
                  <a:gd name="T92" fmla="*/ 64 w 170"/>
                  <a:gd name="T93" fmla="*/ 150 h 181"/>
                  <a:gd name="T94" fmla="*/ 75 w 170"/>
                  <a:gd name="T95" fmla="*/ 145 h 181"/>
                  <a:gd name="T96" fmla="*/ 82 w 170"/>
                  <a:gd name="T97" fmla="*/ 142 h 181"/>
                  <a:gd name="T98" fmla="*/ 92 w 170"/>
                  <a:gd name="T99" fmla="*/ 133 h 181"/>
                  <a:gd name="T100" fmla="*/ 107 w 170"/>
                  <a:gd name="T101" fmla="*/ 116 h 181"/>
                  <a:gd name="T102" fmla="*/ 122 w 170"/>
                  <a:gd name="T103" fmla="*/ 96 h 181"/>
                  <a:gd name="T104" fmla="*/ 135 w 170"/>
                  <a:gd name="T105" fmla="*/ 77 h 181"/>
                  <a:gd name="T106" fmla="*/ 141 w 170"/>
                  <a:gd name="T107" fmla="*/ 65 h 181"/>
                  <a:gd name="T108" fmla="*/ 146 w 170"/>
                  <a:gd name="T109" fmla="*/ 55 h 181"/>
                  <a:gd name="T110" fmla="*/ 149 w 170"/>
                  <a:gd name="T111" fmla="*/ 45 h 181"/>
                  <a:gd name="T112" fmla="*/ 149 w 170"/>
                  <a:gd name="T113" fmla="*/ 36 h 181"/>
                  <a:gd name="T114" fmla="*/ 149 w 170"/>
                  <a:gd name="T115" fmla="*/ 30 h 181"/>
                  <a:gd name="T116" fmla="*/ 148 w 170"/>
                  <a:gd name="T117" fmla="*/ 25 h 181"/>
                  <a:gd name="T118" fmla="*/ 146 w 170"/>
                  <a:gd name="T119" fmla="*/ 23 h 181"/>
                  <a:gd name="T120" fmla="*/ 143 w 170"/>
                  <a:gd name="T121" fmla="*/ 21 h 181"/>
                  <a:gd name="T122" fmla="*/ 142 w 170"/>
                  <a:gd name="T123" fmla="*/ 21 h 181"/>
                  <a:gd name="T124" fmla="*/ 140 w 170"/>
                  <a:gd name="T125" fmla="*/ 2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70" h="181">
                    <a:moveTo>
                      <a:pt x="140" y="0"/>
                    </a:moveTo>
                    <a:lnTo>
                      <a:pt x="140" y="0"/>
                    </a:lnTo>
                    <a:lnTo>
                      <a:pt x="141" y="0"/>
                    </a:lnTo>
                    <a:lnTo>
                      <a:pt x="141" y="0"/>
                    </a:lnTo>
                    <a:lnTo>
                      <a:pt x="142" y="0"/>
                    </a:lnTo>
                    <a:lnTo>
                      <a:pt x="142" y="0"/>
                    </a:lnTo>
                    <a:lnTo>
                      <a:pt x="142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44" y="0"/>
                    </a:lnTo>
                    <a:lnTo>
                      <a:pt x="144" y="0"/>
                    </a:lnTo>
                    <a:lnTo>
                      <a:pt x="144" y="0"/>
                    </a:lnTo>
                    <a:lnTo>
                      <a:pt x="145" y="0"/>
                    </a:lnTo>
                    <a:lnTo>
                      <a:pt x="1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47" y="0"/>
                    </a:lnTo>
                    <a:lnTo>
                      <a:pt x="147" y="1"/>
                    </a:lnTo>
                    <a:lnTo>
                      <a:pt x="147" y="1"/>
                    </a:lnTo>
                    <a:lnTo>
                      <a:pt x="148" y="1"/>
                    </a:lnTo>
                    <a:lnTo>
                      <a:pt x="148" y="1"/>
                    </a:lnTo>
                    <a:lnTo>
                      <a:pt x="149" y="1"/>
                    </a:lnTo>
                    <a:lnTo>
                      <a:pt x="149" y="1"/>
                    </a:lnTo>
                    <a:lnTo>
                      <a:pt x="149" y="1"/>
                    </a:lnTo>
                    <a:lnTo>
                      <a:pt x="149" y="1"/>
                    </a:lnTo>
                    <a:lnTo>
                      <a:pt x="149" y="1"/>
                    </a:lnTo>
                    <a:lnTo>
                      <a:pt x="149" y="2"/>
                    </a:lnTo>
                    <a:lnTo>
                      <a:pt x="150" y="2"/>
                    </a:lnTo>
                    <a:lnTo>
                      <a:pt x="150" y="2"/>
                    </a:lnTo>
                    <a:lnTo>
                      <a:pt x="150" y="2"/>
                    </a:lnTo>
                    <a:lnTo>
                      <a:pt x="151" y="2"/>
                    </a:lnTo>
                    <a:lnTo>
                      <a:pt x="151" y="2"/>
                    </a:lnTo>
                    <a:lnTo>
                      <a:pt x="151" y="3"/>
                    </a:lnTo>
                    <a:lnTo>
                      <a:pt x="152" y="3"/>
                    </a:lnTo>
                    <a:lnTo>
                      <a:pt x="152" y="3"/>
                    </a:lnTo>
                    <a:lnTo>
                      <a:pt x="153" y="3"/>
                    </a:lnTo>
                    <a:lnTo>
                      <a:pt x="153" y="3"/>
                    </a:lnTo>
                    <a:lnTo>
                      <a:pt x="153" y="3"/>
                    </a:lnTo>
                    <a:lnTo>
                      <a:pt x="154" y="4"/>
                    </a:lnTo>
                    <a:lnTo>
                      <a:pt x="154" y="4"/>
                    </a:lnTo>
                    <a:lnTo>
                      <a:pt x="154" y="4"/>
                    </a:lnTo>
                    <a:lnTo>
                      <a:pt x="155" y="4"/>
                    </a:lnTo>
                    <a:lnTo>
                      <a:pt x="155" y="5"/>
                    </a:lnTo>
                    <a:lnTo>
                      <a:pt x="155" y="5"/>
                    </a:lnTo>
                    <a:lnTo>
                      <a:pt x="156" y="5"/>
                    </a:lnTo>
                    <a:lnTo>
                      <a:pt x="156" y="5"/>
                    </a:lnTo>
                    <a:lnTo>
                      <a:pt x="156" y="6"/>
                    </a:lnTo>
                    <a:lnTo>
                      <a:pt x="157" y="6"/>
                    </a:lnTo>
                    <a:lnTo>
                      <a:pt x="157" y="6"/>
                    </a:lnTo>
                    <a:lnTo>
                      <a:pt x="157" y="6"/>
                    </a:lnTo>
                    <a:lnTo>
                      <a:pt x="158" y="7"/>
                    </a:lnTo>
                    <a:lnTo>
                      <a:pt x="158" y="7"/>
                    </a:lnTo>
                    <a:lnTo>
                      <a:pt x="158" y="7"/>
                    </a:lnTo>
                    <a:lnTo>
                      <a:pt x="159" y="7"/>
                    </a:lnTo>
                    <a:lnTo>
                      <a:pt x="159" y="7"/>
                    </a:lnTo>
                    <a:lnTo>
                      <a:pt x="159" y="7"/>
                    </a:lnTo>
                    <a:lnTo>
                      <a:pt x="159" y="7"/>
                    </a:lnTo>
                    <a:lnTo>
                      <a:pt x="159" y="7"/>
                    </a:lnTo>
                    <a:lnTo>
                      <a:pt x="159" y="8"/>
                    </a:lnTo>
                    <a:lnTo>
                      <a:pt x="160" y="8"/>
                    </a:lnTo>
                    <a:lnTo>
                      <a:pt x="160" y="8"/>
                    </a:lnTo>
                    <a:lnTo>
                      <a:pt x="160" y="8"/>
                    </a:lnTo>
                    <a:lnTo>
                      <a:pt x="160" y="9"/>
                    </a:lnTo>
                    <a:lnTo>
                      <a:pt x="161" y="9"/>
                    </a:lnTo>
                    <a:lnTo>
                      <a:pt x="161" y="9"/>
                    </a:lnTo>
                    <a:lnTo>
                      <a:pt x="161" y="10"/>
                    </a:lnTo>
                    <a:lnTo>
                      <a:pt x="162" y="10"/>
                    </a:lnTo>
                    <a:lnTo>
                      <a:pt x="162" y="10"/>
                    </a:lnTo>
                    <a:lnTo>
                      <a:pt x="162" y="11"/>
                    </a:lnTo>
                    <a:lnTo>
                      <a:pt x="162" y="11"/>
                    </a:lnTo>
                    <a:lnTo>
                      <a:pt x="163" y="11"/>
                    </a:lnTo>
                    <a:lnTo>
                      <a:pt x="163" y="11"/>
                    </a:lnTo>
                    <a:lnTo>
                      <a:pt x="163" y="12"/>
                    </a:lnTo>
                    <a:lnTo>
                      <a:pt x="163" y="12"/>
                    </a:lnTo>
                    <a:lnTo>
                      <a:pt x="164" y="12"/>
                    </a:lnTo>
                    <a:lnTo>
                      <a:pt x="164" y="13"/>
                    </a:lnTo>
                    <a:lnTo>
                      <a:pt x="164" y="14"/>
                    </a:lnTo>
                    <a:lnTo>
                      <a:pt x="165" y="14"/>
                    </a:lnTo>
                    <a:lnTo>
                      <a:pt x="165" y="15"/>
                    </a:lnTo>
                    <a:lnTo>
                      <a:pt x="166" y="16"/>
                    </a:lnTo>
                    <a:lnTo>
                      <a:pt x="166" y="16"/>
                    </a:lnTo>
                    <a:lnTo>
                      <a:pt x="166" y="17"/>
                    </a:lnTo>
                    <a:lnTo>
                      <a:pt x="167" y="17"/>
                    </a:lnTo>
                    <a:lnTo>
                      <a:pt x="167" y="17"/>
                    </a:lnTo>
                    <a:lnTo>
                      <a:pt x="168" y="18"/>
                    </a:lnTo>
                    <a:lnTo>
                      <a:pt x="168" y="19"/>
                    </a:lnTo>
                    <a:lnTo>
                      <a:pt x="168" y="20"/>
                    </a:lnTo>
                    <a:lnTo>
                      <a:pt x="168" y="20"/>
                    </a:lnTo>
                    <a:lnTo>
                      <a:pt x="168" y="21"/>
                    </a:lnTo>
                    <a:lnTo>
                      <a:pt x="168" y="22"/>
                    </a:lnTo>
                    <a:lnTo>
                      <a:pt x="168" y="22"/>
                    </a:lnTo>
                    <a:lnTo>
                      <a:pt x="168" y="23"/>
                    </a:lnTo>
                    <a:lnTo>
                      <a:pt x="169" y="24"/>
                    </a:lnTo>
                    <a:lnTo>
                      <a:pt x="169" y="25"/>
                    </a:lnTo>
                    <a:lnTo>
                      <a:pt x="169" y="25"/>
                    </a:lnTo>
                    <a:lnTo>
                      <a:pt x="169" y="26"/>
                    </a:lnTo>
                    <a:lnTo>
                      <a:pt x="169" y="27"/>
                    </a:lnTo>
                    <a:lnTo>
                      <a:pt x="169" y="27"/>
                    </a:lnTo>
                    <a:lnTo>
                      <a:pt x="170" y="27"/>
                    </a:lnTo>
                    <a:lnTo>
                      <a:pt x="170" y="28"/>
                    </a:lnTo>
                    <a:lnTo>
                      <a:pt x="170" y="28"/>
                    </a:lnTo>
                    <a:lnTo>
                      <a:pt x="170" y="29"/>
                    </a:lnTo>
                    <a:lnTo>
                      <a:pt x="170" y="30"/>
                    </a:lnTo>
                    <a:lnTo>
                      <a:pt x="170" y="30"/>
                    </a:lnTo>
                    <a:lnTo>
                      <a:pt x="170" y="31"/>
                    </a:lnTo>
                    <a:lnTo>
                      <a:pt x="170" y="32"/>
                    </a:lnTo>
                    <a:lnTo>
                      <a:pt x="170" y="33"/>
                    </a:lnTo>
                    <a:lnTo>
                      <a:pt x="170" y="33"/>
                    </a:lnTo>
                    <a:lnTo>
                      <a:pt x="170" y="34"/>
                    </a:lnTo>
                    <a:lnTo>
                      <a:pt x="170" y="35"/>
                    </a:lnTo>
                    <a:lnTo>
                      <a:pt x="170" y="36"/>
                    </a:lnTo>
                    <a:lnTo>
                      <a:pt x="170" y="36"/>
                    </a:lnTo>
                    <a:lnTo>
                      <a:pt x="170" y="36"/>
                    </a:lnTo>
                    <a:lnTo>
                      <a:pt x="170" y="37"/>
                    </a:lnTo>
                    <a:lnTo>
                      <a:pt x="170" y="38"/>
                    </a:lnTo>
                    <a:lnTo>
                      <a:pt x="170" y="38"/>
                    </a:lnTo>
                    <a:lnTo>
                      <a:pt x="170" y="39"/>
                    </a:lnTo>
                    <a:lnTo>
                      <a:pt x="170" y="40"/>
                    </a:lnTo>
                    <a:lnTo>
                      <a:pt x="170" y="41"/>
                    </a:lnTo>
                    <a:lnTo>
                      <a:pt x="170" y="42"/>
                    </a:lnTo>
                    <a:lnTo>
                      <a:pt x="170" y="42"/>
                    </a:lnTo>
                    <a:lnTo>
                      <a:pt x="170" y="43"/>
                    </a:lnTo>
                    <a:lnTo>
                      <a:pt x="170" y="44"/>
                    </a:lnTo>
                    <a:lnTo>
                      <a:pt x="169" y="45"/>
                    </a:lnTo>
                    <a:lnTo>
                      <a:pt x="169" y="45"/>
                    </a:lnTo>
                    <a:lnTo>
                      <a:pt x="169" y="46"/>
                    </a:lnTo>
                    <a:lnTo>
                      <a:pt x="169" y="46"/>
                    </a:lnTo>
                    <a:lnTo>
                      <a:pt x="169" y="47"/>
                    </a:lnTo>
                    <a:lnTo>
                      <a:pt x="169" y="47"/>
                    </a:lnTo>
                    <a:lnTo>
                      <a:pt x="169" y="48"/>
                    </a:lnTo>
                    <a:lnTo>
                      <a:pt x="168" y="49"/>
                    </a:lnTo>
                    <a:lnTo>
                      <a:pt x="168" y="50"/>
                    </a:lnTo>
                    <a:lnTo>
                      <a:pt x="168" y="51"/>
                    </a:lnTo>
                    <a:lnTo>
                      <a:pt x="168" y="51"/>
                    </a:lnTo>
                    <a:lnTo>
                      <a:pt x="168" y="52"/>
                    </a:lnTo>
                    <a:lnTo>
                      <a:pt x="168" y="53"/>
                    </a:lnTo>
                    <a:lnTo>
                      <a:pt x="168" y="54"/>
                    </a:lnTo>
                    <a:lnTo>
                      <a:pt x="168" y="54"/>
                    </a:lnTo>
                    <a:lnTo>
                      <a:pt x="168" y="55"/>
                    </a:lnTo>
                    <a:lnTo>
                      <a:pt x="168" y="56"/>
                    </a:lnTo>
                    <a:lnTo>
                      <a:pt x="167" y="56"/>
                    </a:lnTo>
                    <a:lnTo>
                      <a:pt x="167" y="57"/>
                    </a:lnTo>
                    <a:lnTo>
                      <a:pt x="167" y="57"/>
                    </a:lnTo>
                    <a:lnTo>
                      <a:pt x="167" y="58"/>
                    </a:lnTo>
                    <a:lnTo>
                      <a:pt x="166" y="59"/>
                    </a:lnTo>
                    <a:lnTo>
                      <a:pt x="166" y="60"/>
                    </a:lnTo>
                    <a:lnTo>
                      <a:pt x="166" y="60"/>
                    </a:lnTo>
                    <a:lnTo>
                      <a:pt x="165" y="61"/>
                    </a:lnTo>
                    <a:lnTo>
                      <a:pt x="165" y="62"/>
                    </a:lnTo>
                    <a:lnTo>
                      <a:pt x="165" y="63"/>
                    </a:lnTo>
                    <a:lnTo>
                      <a:pt x="165" y="64"/>
                    </a:lnTo>
                    <a:lnTo>
                      <a:pt x="165" y="64"/>
                    </a:lnTo>
                    <a:lnTo>
                      <a:pt x="164" y="64"/>
                    </a:lnTo>
                    <a:lnTo>
                      <a:pt x="164" y="65"/>
                    </a:lnTo>
                    <a:lnTo>
                      <a:pt x="164" y="65"/>
                    </a:lnTo>
                    <a:lnTo>
                      <a:pt x="163" y="66"/>
                    </a:lnTo>
                    <a:lnTo>
                      <a:pt x="163" y="67"/>
                    </a:lnTo>
                    <a:lnTo>
                      <a:pt x="163" y="67"/>
                    </a:lnTo>
                    <a:lnTo>
                      <a:pt x="162" y="68"/>
                    </a:lnTo>
                    <a:lnTo>
                      <a:pt x="162" y="69"/>
                    </a:lnTo>
                    <a:lnTo>
                      <a:pt x="162" y="70"/>
                    </a:lnTo>
                    <a:lnTo>
                      <a:pt x="161" y="71"/>
                    </a:lnTo>
                    <a:lnTo>
                      <a:pt x="161" y="71"/>
                    </a:lnTo>
                    <a:lnTo>
                      <a:pt x="161" y="72"/>
                    </a:lnTo>
                    <a:lnTo>
                      <a:pt x="160" y="73"/>
                    </a:lnTo>
                    <a:lnTo>
                      <a:pt x="160" y="74"/>
                    </a:lnTo>
                    <a:lnTo>
                      <a:pt x="159" y="74"/>
                    </a:lnTo>
                    <a:lnTo>
                      <a:pt x="159" y="75"/>
                    </a:lnTo>
                    <a:lnTo>
                      <a:pt x="159" y="75"/>
                    </a:lnTo>
                    <a:lnTo>
                      <a:pt x="159" y="76"/>
                    </a:lnTo>
                    <a:lnTo>
                      <a:pt x="159" y="77"/>
                    </a:lnTo>
                    <a:lnTo>
                      <a:pt x="159" y="77"/>
                    </a:lnTo>
                    <a:lnTo>
                      <a:pt x="158" y="78"/>
                    </a:lnTo>
                    <a:lnTo>
                      <a:pt x="158" y="79"/>
                    </a:lnTo>
                    <a:lnTo>
                      <a:pt x="157" y="80"/>
                    </a:lnTo>
                    <a:lnTo>
                      <a:pt x="157" y="81"/>
                    </a:lnTo>
                    <a:lnTo>
                      <a:pt x="156" y="81"/>
                    </a:lnTo>
                    <a:lnTo>
                      <a:pt x="156" y="82"/>
                    </a:lnTo>
                    <a:lnTo>
                      <a:pt x="156" y="83"/>
                    </a:lnTo>
                    <a:lnTo>
                      <a:pt x="155" y="84"/>
                    </a:lnTo>
                    <a:lnTo>
                      <a:pt x="155" y="84"/>
                    </a:lnTo>
                    <a:lnTo>
                      <a:pt x="154" y="84"/>
                    </a:lnTo>
                    <a:lnTo>
                      <a:pt x="154" y="85"/>
                    </a:lnTo>
                    <a:lnTo>
                      <a:pt x="153" y="86"/>
                    </a:lnTo>
                    <a:lnTo>
                      <a:pt x="153" y="87"/>
                    </a:lnTo>
                    <a:lnTo>
                      <a:pt x="153" y="87"/>
                    </a:lnTo>
                    <a:lnTo>
                      <a:pt x="152" y="88"/>
                    </a:lnTo>
                    <a:lnTo>
                      <a:pt x="152" y="89"/>
                    </a:lnTo>
                    <a:lnTo>
                      <a:pt x="151" y="90"/>
                    </a:lnTo>
                    <a:lnTo>
                      <a:pt x="151" y="91"/>
                    </a:lnTo>
                    <a:lnTo>
                      <a:pt x="150" y="92"/>
                    </a:lnTo>
                    <a:lnTo>
                      <a:pt x="150" y="92"/>
                    </a:lnTo>
                    <a:lnTo>
                      <a:pt x="149" y="94"/>
                    </a:lnTo>
                    <a:lnTo>
                      <a:pt x="149" y="94"/>
                    </a:lnTo>
                    <a:lnTo>
                      <a:pt x="148" y="96"/>
                    </a:lnTo>
                    <a:lnTo>
                      <a:pt x="147" y="97"/>
                    </a:lnTo>
                    <a:lnTo>
                      <a:pt x="146" y="99"/>
                    </a:lnTo>
                    <a:lnTo>
                      <a:pt x="145" y="100"/>
                    </a:lnTo>
                    <a:lnTo>
                      <a:pt x="144" y="102"/>
                    </a:lnTo>
                    <a:lnTo>
                      <a:pt x="143" y="103"/>
                    </a:lnTo>
                    <a:lnTo>
                      <a:pt x="142" y="104"/>
                    </a:lnTo>
                    <a:lnTo>
                      <a:pt x="141" y="106"/>
                    </a:lnTo>
                    <a:lnTo>
                      <a:pt x="140" y="107"/>
                    </a:lnTo>
                    <a:lnTo>
                      <a:pt x="140" y="108"/>
                    </a:lnTo>
                    <a:lnTo>
                      <a:pt x="139" y="110"/>
                    </a:lnTo>
                    <a:lnTo>
                      <a:pt x="138" y="111"/>
                    </a:lnTo>
                    <a:lnTo>
                      <a:pt x="137" y="113"/>
                    </a:lnTo>
                    <a:lnTo>
                      <a:pt x="136" y="113"/>
                    </a:lnTo>
                    <a:lnTo>
                      <a:pt x="136" y="113"/>
                    </a:lnTo>
                    <a:lnTo>
                      <a:pt x="134" y="115"/>
                    </a:lnTo>
                    <a:lnTo>
                      <a:pt x="133" y="116"/>
                    </a:lnTo>
                    <a:lnTo>
                      <a:pt x="132" y="118"/>
                    </a:lnTo>
                    <a:lnTo>
                      <a:pt x="131" y="119"/>
                    </a:lnTo>
                    <a:lnTo>
                      <a:pt x="130" y="120"/>
                    </a:lnTo>
                    <a:lnTo>
                      <a:pt x="130" y="122"/>
                    </a:lnTo>
                    <a:lnTo>
                      <a:pt x="129" y="123"/>
                    </a:lnTo>
                    <a:lnTo>
                      <a:pt x="128" y="124"/>
                    </a:lnTo>
                    <a:lnTo>
                      <a:pt x="127" y="125"/>
                    </a:lnTo>
                    <a:lnTo>
                      <a:pt x="126" y="126"/>
                    </a:lnTo>
                    <a:lnTo>
                      <a:pt x="125" y="128"/>
                    </a:lnTo>
                    <a:lnTo>
                      <a:pt x="124" y="129"/>
                    </a:lnTo>
                    <a:lnTo>
                      <a:pt x="122" y="130"/>
                    </a:lnTo>
                    <a:lnTo>
                      <a:pt x="121" y="131"/>
                    </a:lnTo>
                    <a:lnTo>
                      <a:pt x="120" y="132"/>
                    </a:lnTo>
                    <a:lnTo>
                      <a:pt x="120" y="133"/>
                    </a:lnTo>
                    <a:lnTo>
                      <a:pt x="119" y="134"/>
                    </a:lnTo>
                    <a:lnTo>
                      <a:pt x="118" y="135"/>
                    </a:lnTo>
                    <a:lnTo>
                      <a:pt x="117" y="137"/>
                    </a:lnTo>
                    <a:lnTo>
                      <a:pt x="116" y="138"/>
                    </a:lnTo>
                    <a:lnTo>
                      <a:pt x="115" y="139"/>
                    </a:lnTo>
                    <a:lnTo>
                      <a:pt x="114" y="140"/>
                    </a:lnTo>
                    <a:lnTo>
                      <a:pt x="114" y="140"/>
                    </a:lnTo>
                    <a:lnTo>
                      <a:pt x="113" y="141"/>
                    </a:lnTo>
                    <a:lnTo>
                      <a:pt x="112" y="142"/>
                    </a:lnTo>
                    <a:lnTo>
                      <a:pt x="111" y="142"/>
                    </a:lnTo>
                    <a:lnTo>
                      <a:pt x="111" y="143"/>
                    </a:lnTo>
                    <a:lnTo>
                      <a:pt x="110" y="144"/>
                    </a:lnTo>
                    <a:lnTo>
                      <a:pt x="109" y="145"/>
                    </a:lnTo>
                    <a:lnTo>
                      <a:pt x="108" y="146"/>
                    </a:lnTo>
                    <a:lnTo>
                      <a:pt x="107" y="147"/>
                    </a:lnTo>
                    <a:lnTo>
                      <a:pt x="106" y="148"/>
                    </a:lnTo>
                    <a:lnTo>
                      <a:pt x="105" y="149"/>
                    </a:lnTo>
                    <a:lnTo>
                      <a:pt x="104" y="150"/>
                    </a:lnTo>
                    <a:lnTo>
                      <a:pt x="103" y="151"/>
                    </a:lnTo>
                    <a:lnTo>
                      <a:pt x="102" y="152"/>
                    </a:lnTo>
                    <a:lnTo>
                      <a:pt x="101" y="152"/>
                    </a:lnTo>
                    <a:lnTo>
                      <a:pt x="101" y="152"/>
                    </a:lnTo>
                    <a:lnTo>
                      <a:pt x="100" y="153"/>
                    </a:lnTo>
                    <a:lnTo>
                      <a:pt x="99" y="154"/>
                    </a:lnTo>
                    <a:lnTo>
                      <a:pt x="99" y="155"/>
                    </a:lnTo>
                    <a:lnTo>
                      <a:pt x="98" y="155"/>
                    </a:lnTo>
                    <a:lnTo>
                      <a:pt x="97" y="156"/>
                    </a:lnTo>
                    <a:lnTo>
                      <a:pt x="96" y="157"/>
                    </a:lnTo>
                    <a:lnTo>
                      <a:pt x="96" y="157"/>
                    </a:lnTo>
                    <a:lnTo>
                      <a:pt x="95" y="157"/>
                    </a:lnTo>
                    <a:lnTo>
                      <a:pt x="95" y="158"/>
                    </a:lnTo>
                    <a:lnTo>
                      <a:pt x="94" y="158"/>
                    </a:lnTo>
                    <a:lnTo>
                      <a:pt x="94" y="158"/>
                    </a:lnTo>
                    <a:lnTo>
                      <a:pt x="93" y="159"/>
                    </a:lnTo>
                    <a:lnTo>
                      <a:pt x="93" y="159"/>
                    </a:lnTo>
                    <a:lnTo>
                      <a:pt x="93" y="159"/>
                    </a:lnTo>
                    <a:lnTo>
                      <a:pt x="92" y="160"/>
                    </a:lnTo>
                    <a:lnTo>
                      <a:pt x="92" y="160"/>
                    </a:lnTo>
                    <a:lnTo>
                      <a:pt x="92" y="160"/>
                    </a:lnTo>
                    <a:lnTo>
                      <a:pt x="92" y="160"/>
                    </a:lnTo>
                    <a:lnTo>
                      <a:pt x="91" y="161"/>
                    </a:lnTo>
                    <a:lnTo>
                      <a:pt x="91" y="161"/>
                    </a:lnTo>
                    <a:lnTo>
                      <a:pt x="90" y="161"/>
                    </a:lnTo>
                    <a:lnTo>
                      <a:pt x="90" y="161"/>
                    </a:lnTo>
                    <a:lnTo>
                      <a:pt x="90" y="161"/>
                    </a:lnTo>
                    <a:lnTo>
                      <a:pt x="89" y="161"/>
                    </a:lnTo>
                    <a:lnTo>
                      <a:pt x="89" y="161"/>
                    </a:lnTo>
                    <a:lnTo>
                      <a:pt x="88" y="162"/>
                    </a:lnTo>
                    <a:lnTo>
                      <a:pt x="87" y="162"/>
                    </a:lnTo>
                    <a:lnTo>
                      <a:pt x="86" y="163"/>
                    </a:lnTo>
                    <a:lnTo>
                      <a:pt x="85" y="163"/>
                    </a:lnTo>
                    <a:lnTo>
                      <a:pt x="84" y="164"/>
                    </a:lnTo>
                    <a:lnTo>
                      <a:pt x="84" y="164"/>
                    </a:lnTo>
                    <a:lnTo>
                      <a:pt x="83" y="164"/>
                    </a:lnTo>
                    <a:lnTo>
                      <a:pt x="82" y="165"/>
                    </a:lnTo>
                    <a:lnTo>
                      <a:pt x="82" y="165"/>
                    </a:lnTo>
                    <a:lnTo>
                      <a:pt x="81" y="166"/>
                    </a:lnTo>
                    <a:lnTo>
                      <a:pt x="80" y="166"/>
                    </a:lnTo>
                    <a:lnTo>
                      <a:pt x="80" y="166"/>
                    </a:lnTo>
                    <a:lnTo>
                      <a:pt x="79" y="166"/>
                    </a:lnTo>
                    <a:lnTo>
                      <a:pt x="78" y="167"/>
                    </a:lnTo>
                    <a:lnTo>
                      <a:pt x="77" y="167"/>
                    </a:lnTo>
                    <a:lnTo>
                      <a:pt x="76" y="167"/>
                    </a:lnTo>
                    <a:lnTo>
                      <a:pt x="75" y="168"/>
                    </a:lnTo>
                    <a:lnTo>
                      <a:pt x="74" y="168"/>
                    </a:lnTo>
                    <a:lnTo>
                      <a:pt x="74" y="168"/>
                    </a:lnTo>
                    <a:lnTo>
                      <a:pt x="73" y="169"/>
                    </a:lnTo>
                    <a:lnTo>
                      <a:pt x="73" y="169"/>
                    </a:lnTo>
                    <a:lnTo>
                      <a:pt x="72" y="169"/>
                    </a:lnTo>
                    <a:lnTo>
                      <a:pt x="71" y="169"/>
                    </a:lnTo>
                    <a:lnTo>
                      <a:pt x="70" y="170"/>
                    </a:lnTo>
                    <a:lnTo>
                      <a:pt x="69" y="170"/>
                    </a:lnTo>
                    <a:lnTo>
                      <a:pt x="68" y="170"/>
                    </a:lnTo>
                    <a:lnTo>
                      <a:pt x="67" y="170"/>
                    </a:lnTo>
                    <a:lnTo>
                      <a:pt x="67" y="171"/>
                    </a:lnTo>
                    <a:lnTo>
                      <a:pt x="66" y="171"/>
                    </a:lnTo>
                    <a:lnTo>
                      <a:pt x="65" y="171"/>
                    </a:lnTo>
                    <a:lnTo>
                      <a:pt x="64" y="171"/>
                    </a:lnTo>
                    <a:lnTo>
                      <a:pt x="63" y="171"/>
                    </a:lnTo>
                    <a:lnTo>
                      <a:pt x="63" y="171"/>
                    </a:lnTo>
                    <a:lnTo>
                      <a:pt x="62" y="171"/>
                    </a:lnTo>
                    <a:lnTo>
                      <a:pt x="61" y="171"/>
                    </a:lnTo>
                    <a:lnTo>
                      <a:pt x="61" y="171"/>
                    </a:lnTo>
                    <a:lnTo>
                      <a:pt x="60" y="171"/>
                    </a:lnTo>
                    <a:lnTo>
                      <a:pt x="58" y="172"/>
                    </a:lnTo>
                    <a:lnTo>
                      <a:pt x="56" y="172"/>
                    </a:lnTo>
                    <a:lnTo>
                      <a:pt x="55" y="172"/>
                    </a:lnTo>
                    <a:lnTo>
                      <a:pt x="53" y="172"/>
                    </a:lnTo>
                    <a:lnTo>
                      <a:pt x="50" y="173"/>
                    </a:lnTo>
                    <a:lnTo>
                      <a:pt x="49" y="173"/>
                    </a:lnTo>
                    <a:lnTo>
                      <a:pt x="47" y="174"/>
                    </a:lnTo>
                    <a:lnTo>
                      <a:pt x="45" y="174"/>
                    </a:lnTo>
                    <a:lnTo>
                      <a:pt x="45" y="174"/>
                    </a:lnTo>
                    <a:lnTo>
                      <a:pt x="44" y="174"/>
                    </a:lnTo>
                    <a:lnTo>
                      <a:pt x="44" y="174"/>
                    </a:lnTo>
                    <a:lnTo>
                      <a:pt x="43" y="175"/>
                    </a:lnTo>
                    <a:lnTo>
                      <a:pt x="42" y="175"/>
                    </a:lnTo>
                    <a:lnTo>
                      <a:pt x="41" y="175"/>
                    </a:lnTo>
                    <a:lnTo>
                      <a:pt x="41" y="175"/>
                    </a:lnTo>
                    <a:lnTo>
                      <a:pt x="41" y="175"/>
                    </a:lnTo>
                    <a:lnTo>
                      <a:pt x="41" y="175"/>
                    </a:lnTo>
                    <a:lnTo>
                      <a:pt x="40" y="175"/>
                    </a:lnTo>
                    <a:lnTo>
                      <a:pt x="40" y="175"/>
                    </a:lnTo>
                    <a:lnTo>
                      <a:pt x="39" y="176"/>
                    </a:lnTo>
                    <a:lnTo>
                      <a:pt x="39" y="176"/>
                    </a:lnTo>
                    <a:lnTo>
                      <a:pt x="37" y="176"/>
                    </a:lnTo>
                    <a:lnTo>
                      <a:pt x="34" y="177"/>
                    </a:lnTo>
                    <a:lnTo>
                      <a:pt x="32" y="178"/>
                    </a:lnTo>
                    <a:lnTo>
                      <a:pt x="31" y="178"/>
                    </a:lnTo>
                    <a:lnTo>
                      <a:pt x="30" y="179"/>
                    </a:lnTo>
                    <a:lnTo>
                      <a:pt x="29" y="179"/>
                    </a:lnTo>
                    <a:lnTo>
                      <a:pt x="28" y="179"/>
                    </a:lnTo>
                    <a:lnTo>
                      <a:pt x="27" y="180"/>
                    </a:lnTo>
                    <a:lnTo>
                      <a:pt x="26" y="180"/>
                    </a:lnTo>
                    <a:lnTo>
                      <a:pt x="25" y="180"/>
                    </a:lnTo>
                    <a:lnTo>
                      <a:pt x="24" y="180"/>
                    </a:lnTo>
                    <a:lnTo>
                      <a:pt x="24" y="180"/>
                    </a:lnTo>
                    <a:lnTo>
                      <a:pt x="23" y="180"/>
                    </a:lnTo>
                    <a:lnTo>
                      <a:pt x="23" y="180"/>
                    </a:lnTo>
                    <a:lnTo>
                      <a:pt x="22" y="180"/>
                    </a:lnTo>
                    <a:lnTo>
                      <a:pt x="22" y="180"/>
                    </a:lnTo>
                    <a:lnTo>
                      <a:pt x="21" y="180"/>
                    </a:lnTo>
                    <a:lnTo>
                      <a:pt x="21" y="180"/>
                    </a:lnTo>
                    <a:lnTo>
                      <a:pt x="20" y="180"/>
                    </a:lnTo>
                    <a:lnTo>
                      <a:pt x="20" y="180"/>
                    </a:lnTo>
                    <a:lnTo>
                      <a:pt x="19" y="181"/>
                    </a:lnTo>
                    <a:lnTo>
                      <a:pt x="19" y="181"/>
                    </a:lnTo>
                    <a:lnTo>
                      <a:pt x="19" y="181"/>
                    </a:lnTo>
                    <a:lnTo>
                      <a:pt x="18" y="181"/>
                    </a:lnTo>
                    <a:lnTo>
                      <a:pt x="17" y="181"/>
                    </a:lnTo>
                    <a:lnTo>
                      <a:pt x="17" y="181"/>
                    </a:lnTo>
                    <a:lnTo>
                      <a:pt x="16" y="181"/>
                    </a:lnTo>
                    <a:lnTo>
                      <a:pt x="15" y="181"/>
                    </a:lnTo>
                    <a:lnTo>
                      <a:pt x="15" y="181"/>
                    </a:lnTo>
                    <a:lnTo>
                      <a:pt x="15" y="181"/>
                    </a:lnTo>
                    <a:lnTo>
                      <a:pt x="15" y="181"/>
                    </a:lnTo>
                    <a:lnTo>
                      <a:pt x="14" y="180"/>
                    </a:lnTo>
                    <a:lnTo>
                      <a:pt x="14" y="180"/>
                    </a:lnTo>
                    <a:lnTo>
                      <a:pt x="13" y="180"/>
                    </a:lnTo>
                    <a:lnTo>
                      <a:pt x="12" y="180"/>
                    </a:lnTo>
                    <a:lnTo>
                      <a:pt x="12" y="180"/>
                    </a:lnTo>
                    <a:lnTo>
                      <a:pt x="12" y="180"/>
                    </a:lnTo>
                    <a:lnTo>
                      <a:pt x="10" y="179"/>
                    </a:lnTo>
                    <a:lnTo>
                      <a:pt x="6" y="179"/>
                    </a:lnTo>
                    <a:lnTo>
                      <a:pt x="0" y="174"/>
                    </a:lnTo>
                    <a:lnTo>
                      <a:pt x="0" y="174"/>
                    </a:lnTo>
                    <a:lnTo>
                      <a:pt x="0" y="174"/>
                    </a:lnTo>
                    <a:lnTo>
                      <a:pt x="0" y="174"/>
                    </a:lnTo>
                    <a:lnTo>
                      <a:pt x="0" y="166"/>
                    </a:lnTo>
                    <a:lnTo>
                      <a:pt x="6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1"/>
                    </a:lnTo>
                    <a:lnTo>
                      <a:pt x="5" y="160"/>
                    </a:lnTo>
                    <a:lnTo>
                      <a:pt x="5" y="160"/>
                    </a:lnTo>
                    <a:lnTo>
                      <a:pt x="5" y="160"/>
                    </a:lnTo>
                    <a:lnTo>
                      <a:pt x="6" y="160"/>
                    </a:lnTo>
                    <a:lnTo>
                      <a:pt x="6" y="160"/>
                    </a:lnTo>
                    <a:lnTo>
                      <a:pt x="6" y="160"/>
                    </a:lnTo>
                    <a:lnTo>
                      <a:pt x="6" y="159"/>
                    </a:lnTo>
                    <a:lnTo>
                      <a:pt x="6" y="159"/>
                    </a:lnTo>
                    <a:lnTo>
                      <a:pt x="6" y="159"/>
                    </a:lnTo>
                    <a:lnTo>
                      <a:pt x="6" y="159"/>
                    </a:lnTo>
                    <a:lnTo>
                      <a:pt x="6" y="158"/>
                    </a:lnTo>
                    <a:lnTo>
                      <a:pt x="6" y="158"/>
                    </a:lnTo>
                    <a:lnTo>
                      <a:pt x="6" y="158"/>
                    </a:lnTo>
                    <a:lnTo>
                      <a:pt x="6" y="158"/>
                    </a:lnTo>
                    <a:lnTo>
                      <a:pt x="6" y="157"/>
                    </a:lnTo>
                    <a:lnTo>
                      <a:pt x="6" y="157"/>
                    </a:lnTo>
                    <a:lnTo>
                      <a:pt x="6" y="157"/>
                    </a:lnTo>
                    <a:lnTo>
                      <a:pt x="6" y="156"/>
                    </a:lnTo>
                    <a:lnTo>
                      <a:pt x="7" y="156"/>
                    </a:lnTo>
                    <a:lnTo>
                      <a:pt x="7" y="155"/>
                    </a:lnTo>
                    <a:lnTo>
                      <a:pt x="7" y="154"/>
                    </a:lnTo>
                    <a:lnTo>
                      <a:pt x="8" y="153"/>
                    </a:lnTo>
                    <a:lnTo>
                      <a:pt x="8" y="153"/>
                    </a:lnTo>
                    <a:lnTo>
                      <a:pt x="8" y="152"/>
                    </a:lnTo>
                    <a:lnTo>
                      <a:pt x="9" y="152"/>
                    </a:lnTo>
                    <a:lnTo>
                      <a:pt x="9" y="151"/>
                    </a:lnTo>
                    <a:lnTo>
                      <a:pt x="9" y="150"/>
                    </a:lnTo>
                    <a:lnTo>
                      <a:pt x="9" y="150"/>
                    </a:lnTo>
                    <a:lnTo>
                      <a:pt x="10" y="149"/>
                    </a:lnTo>
                    <a:lnTo>
                      <a:pt x="10" y="148"/>
                    </a:lnTo>
                    <a:lnTo>
                      <a:pt x="10" y="148"/>
                    </a:lnTo>
                    <a:lnTo>
                      <a:pt x="10" y="147"/>
                    </a:lnTo>
                    <a:lnTo>
                      <a:pt x="11" y="146"/>
                    </a:lnTo>
                    <a:lnTo>
                      <a:pt x="11" y="145"/>
                    </a:lnTo>
                    <a:lnTo>
                      <a:pt x="11" y="144"/>
                    </a:lnTo>
                    <a:lnTo>
                      <a:pt x="12" y="142"/>
                    </a:lnTo>
                    <a:lnTo>
                      <a:pt x="12" y="141"/>
                    </a:lnTo>
                    <a:lnTo>
                      <a:pt x="13" y="139"/>
                    </a:lnTo>
                    <a:lnTo>
                      <a:pt x="14" y="136"/>
                    </a:lnTo>
                    <a:lnTo>
                      <a:pt x="15" y="134"/>
                    </a:lnTo>
                    <a:lnTo>
                      <a:pt x="15" y="132"/>
                    </a:lnTo>
                    <a:lnTo>
                      <a:pt x="15" y="132"/>
                    </a:lnTo>
                    <a:lnTo>
                      <a:pt x="15" y="131"/>
                    </a:lnTo>
                    <a:lnTo>
                      <a:pt x="15" y="130"/>
                    </a:lnTo>
                    <a:lnTo>
                      <a:pt x="15" y="130"/>
                    </a:lnTo>
                    <a:lnTo>
                      <a:pt x="16" y="129"/>
                    </a:lnTo>
                    <a:lnTo>
                      <a:pt x="16" y="128"/>
                    </a:lnTo>
                    <a:lnTo>
                      <a:pt x="16" y="127"/>
                    </a:lnTo>
                    <a:lnTo>
                      <a:pt x="17" y="126"/>
                    </a:lnTo>
                    <a:lnTo>
                      <a:pt x="17" y="126"/>
                    </a:lnTo>
                    <a:lnTo>
                      <a:pt x="17" y="125"/>
                    </a:lnTo>
                    <a:lnTo>
                      <a:pt x="17" y="124"/>
                    </a:lnTo>
                    <a:lnTo>
                      <a:pt x="18" y="123"/>
                    </a:lnTo>
                    <a:lnTo>
                      <a:pt x="18" y="123"/>
                    </a:lnTo>
                    <a:lnTo>
                      <a:pt x="18" y="123"/>
                    </a:lnTo>
                    <a:lnTo>
                      <a:pt x="18" y="123"/>
                    </a:lnTo>
                    <a:lnTo>
                      <a:pt x="19" y="122"/>
                    </a:lnTo>
                    <a:lnTo>
                      <a:pt x="19" y="122"/>
                    </a:lnTo>
                    <a:lnTo>
                      <a:pt x="19" y="122"/>
                    </a:lnTo>
                    <a:lnTo>
                      <a:pt x="19" y="121"/>
                    </a:lnTo>
                    <a:lnTo>
                      <a:pt x="20" y="120"/>
                    </a:lnTo>
                    <a:lnTo>
                      <a:pt x="20" y="119"/>
                    </a:lnTo>
                    <a:lnTo>
                      <a:pt x="21" y="119"/>
                    </a:lnTo>
                    <a:lnTo>
                      <a:pt x="21" y="118"/>
                    </a:lnTo>
                    <a:lnTo>
                      <a:pt x="22" y="117"/>
                    </a:lnTo>
                    <a:lnTo>
                      <a:pt x="22" y="116"/>
                    </a:lnTo>
                    <a:lnTo>
                      <a:pt x="23" y="115"/>
                    </a:lnTo>
                    <a:lnTo>
                      <a:pt x="23" y="114"/>
                    </a:lnTo>
                    <a:lnTo>
                      <a:pt x="24" y="113"/>
                    </a:lnTo>
                    <a:lnTo>
                      <a:pt x="25" y="113"/>
                    </a:lnTo>
                    <a:lnTo>
                      <a:pt x="25" y="112"/>
                    </a:lnTo>
                    <a:lnTo>
                      <a:pt x="25" y="112"/>
                    </a:lnTo>
                    <a:lnTo>
                      <a:pt x="25" y="111"/>
                    </a:lnTo>
                    <a:lnTo>
                      <a:pt x="26" y="110"/>
                    </a:lnTo>
                    <a:lnTo>
                      <a:pt x="26" y="109"/>
                    </a:lnTo>
                    <a:lnTo>
                      <a:pt x="27" y="108"/>
                    </a:lnTo>
                    <a:lnTo>
                      <a:pt x="28" y="107"/>
                    </a:lnTo>
                    <a:lnTo>
                      <a:pt x="28" y="106"/>
                    </a:lnTo>
                    <a:lnTo>
                      <a:pt x="29" y="105"/>
                    </a:lnTo>
                    <a:lnTo>
                      <a:pt x="29" y="105"/>
                    </a:lnTo>
                    <a:lnTo>
                      <a:pt x="30" y="104"/>
                    </a:lnTo>
                    <a:lnTo>
                      <a:pt x="30" y="104"/>
                    </a:lnTo>
                    <a:lnTo>
                      <a:pt x="31" y="103"/>
                    </a:lnTo>
                    <a:lnTo>
                      <a:pt x="32" y="102"/>
                    </a:lnTo>
                    <a:lnTo>
                      <a:pt x="32" y="101"/>
                    </a:lnTo>
                    <a:lnTo>
                      <a:pt x="33" y="101"/>
                    </a:lnTo>
                    <a:lnTo>
                      <a:pt x="33" y="100"/>
                    </a:lnTo>
                    <a:lnTo>
                      <a:pt x="34" y="99"/>
                    </a:lnTo>
                    <a:lnTo>
                      <a:pt x="34" y="98"/>
                    </a:lnTo>
                    <a:lnTo>
                      <a:pt x="34" y="97"/>
                    </a:lnTo>
                    <a:lnTo>
                      <a:pt x="35" y="96"/>
                    </a:lnTo>
                    <a:lnTo>
                      <a:pt x="35" y="96"/>
                    </a:lnTo>
                    <a:lnTo>
                      <a:pt x="36" y="95"/>
                    </a:lnTo>
                    <a:lnTo>
                      <a:pt x="37" y="94"/>
                    </a:lnTo>
                    <a:lnTo>
                      <a:pt x="37" y="94"/>
                    </a:lnTo>
                    <a:lnTo>
                      <a:pt x="38" y="93"/>
                    </a:lnTo>
                    <a:lnTo>
                      <a:pt x="39" y="93"/>
                    </a:lnTo>
                    <a:lnTo>
                      <a:pt x="39" y="92"/>
                    </a:lnTo>
                    <a:lnTo>
                      <a:pt x="40" y="91"/>
                    </a:lnTo>
                    <a:lnTo>
                      <a:pt x="40" y="90"/>
                    </a:lnTo>
                    <a:lnTo>
                      <a:pt x="41" y="89"/>
                    </a:lnTo>
                    <a:lnTo>
                      <a:pt x="42" y="89"/>
                    </a:lnTo>
                    <a:lnTo>
                      <a:pt x="42" y="88"/>
                    </a:lnTo>
                    <a:lnTo>
                      <a:pt x="43" y="87"/>
                    </a:lnTo>
                    <a:lnTo>
                      <a:pt x="44" y="85"/>
                    </a:lnTo>
                    <a:lnTo>
                      <a:pt x="45" y="84"/>
                    </a:lnTo>
                    <a:lnTo>
                      <a:pt x="46" y="83"/>
                    </a:lnTo>
                    <a:lnTo>
                      <a:pt x="47" y="82"/>
                    </a:lnTo>
                    <a:lnTo>
                      <a:pt x="48" y="80"/>
                    </a:lnTo>
                    <a:lnTo>
                      <a:pt x="50" y="79"/>
                    </a:lnTo>
                    <a:lnTo>
                      <a:pt x="51" y="77"/>
                    </a:lnTo>
                    <a:lnTo>
                      <a:pt x="52" y="76"/>
                    </a:lnTo>
                    <a:lnTo>
                      <a:pt x="53" y="75"/>
                    </a:lnTo>
                    <a:lnTo>
                      <a:pt x="54" y="74"/>
                    </a:lnTo>
                    <a:lnTo>
                      <a:pt x="55" y="72"/>
                    </a:lnTo>
                    <a:lnTo>
                      <a:pt x="57" y="71"/>
                    </a:lnTo>
                    <a:lnTo>
                      <a:pt x="58" y="69"/>
                    </a:lnTo>
                    <a:lnTo>
                      <a:pt x="60" y="68"/>
                    </a:lnTo>
                    <a:lnTo>
                      <a:pt x="61" y="66"/>
                    </a:lnTo>
                    <a:lnTo>
                      <a:pt x="62" y="65"/>
                    </a:lnTo>
                    <a:lnTo>
                      <a:pt x="63" y="65"/>
                    </a:lnTo>
                    <a:lnTo>
                      <a:pt x="64" y="63"/>
                    </a:lnTo>
                    <a:lnTo>
                      <a:pt x="65" y="62"/>
                    </a:lnTo>
                    <a:lnTo>
                      <a:pt x="67" y="60"/>
                    </a:lnTo>
                    <a:lnTo>
                      <a:pt x="68" y="59"/>
                    </a:lnTo>
                    <a:lnTo>
                      <a:pt x="70" y="57"/>
                    </a:lnTo>
                    <a:lnTo>
                      <a:pt x="71" y="56"/>
                    </a:lnTo>
                    <a:lnTo>
                      <a:pt x="72" y="55"/>
                    </a:lnTo>
                    <a:lnTo>
                      <a:pt x="74" y="53"/>
                    </a:lnTo>
                    <a:lnTo>
                      <a:pt x="77" y="50"/>
                    </a:lnTo>
                    <a:lnTo>
                      <a:pt x="80" y="47"/>
                    </a:lnTo>
                    <a:lnTo>
                      <a:pt x="84" y="42"/>
                    </a:lnTo>
                    <a:lnTo>
                      <a:pt x="87" y="40"/>
                    </a:lnTo>
                    <a:lnTo>
                      <a:pt x="90" y="37"/>
                    </a:lnTo>
                    <a:lnTo>
                      <a:pt x="92" y="35"/>
                    </a:lnTo>
                    <a:lnTo>
                      <a:pt x="93" y="33"/>
                    </a:lnTo>
                    <a:lnTo>
                      <a:pt x="95" y="32"/>
                    </a:lnTo>
                    <a:lnTo>
                      <a:pt x="95" y="32"/>
                    </a:lnTo>
                    <a:lnTo>
                      <a:pt x="96" y="31"/>
                    </a:lnTo>
                    <a:lnTo>
                      <a:pt x="96" y="30"/>
                    </a:lnTo>
                    <a:lnTo>
                      <a:pt x="97" y="30"/>
                    </a:lnTo>
                    <a:lnTo>
                      <a:pt x="97" y="29"/>
                    </a:lnTo>
                    <a:lnTo>
                      <a:pt x="98" y="28"/>
                    </a:lnTo>
                    <a:lnTo>
                      <a:pt x="99" y="27"/>
                    </a:lnTo>
                    <a:lnTo>
                      <a:pt x="100" y="27"/>
                    </a:lnTo>
                    <a:lnTo>
                      <a:pt x="101" y="25"/>
                    </a:lnTo>
                    <a:lnTo>
                      <a:pt x="103" y="23"/>
                    </a:lnTo>
                    <a:lnTo>
                      <a:pt x="103" y="22"/>
                    </a:lnTo>
                    <a:lnTo>
                      <a:pt x="104" y="21"/>
                    </a:lnTo>
                    <a:lnTo>
                      <a:pt x="105" y="21"/>
                    </a:lnTo>
                    <a:lnTo>
                      <a:pt x="106" y="20"/>
                    </a:lnTo>
                    <a:lnTo>
                      <a:pt x="107" y="19"/>
                    </a:lnTo>
                    <a:lnTo>
                      <a:pt x="107" y="18"/>
                    </a:lnTo>
                    <a:lnTo>
                      <a:pt x="108" y="17"/>
                    </a:lnTo>
                    <a:lnTo>
                      <a:pt x="109" y="17"/>
                    </a:lnTo>
                    <a:lnTo>
                      <a:pt x="110" y="16"/>
                    </a:lnTo>
                    <a:lnTo>
                      <a:pt x="111" y="15"/>
                    </a:lnTo>
                    <a:lnTo>
                      <a:pt x="111" y="15"/>
                    </a:lnTo>
                    <a:lnTo>
                      <a:pt x="111" y="15"/>
                    </a:lnTo>
                    <a:lnTo>
                      <a:pt x="111" y="14"/>
                    </a:lnTo>
                    <a:lnTo>
                      <a:pt x="112" y="14"/>
                    </a:lnTo>
                    <a:lnTo>
                      <a:pt x="112" y="13"/>
                    </a:lnTo>
                    <a:lnTo>
                      <a:pt x="113" y="13"/>
                    </a:lnTo>
                    <a:lnTo>
                      <a:pt x="113" y="12"/>
                    </a:lnTo>
                    <a:lnTo>
                      <a:pt x="114" y="12"/>
                    </a:lnTo>
                    <a:lnTo>
                      <a:pt x="114" y="12"/>
                    </a:lnTo>
                    <a:lnTo>
                      <a:pt x="115" y="11"/>
                    </a:lnTo>
                    <a:lnTo>
                      <a:pt x="115" y="11"/>
                    </a:lnTo>
                    <a:lnTo>
                      <a:pt x="116" y="10"/>
                    </a:lnTo>
                    <a:lnTo>
                      <a:pt x="116" y="10"/>
                    </a:lnTo>
                    <a:lnTo>
                      <a:pt x="117" y="9"/>
                    </a:lnTo>
                    <a:lnTo>
                      <a:pt x="117" y="9"/>
                    </a:lnTo>
                    <a:lnTo>
                      <a:pt x="118" y="9"/>
                    </a:lnTo>
                    <a:lnTo>
                      <a:pt x="118" y="8"/>
                    </a:lnTo>
                    <a:lnTo>
                      <a:pt x="119" y="8"/>
                    </a:lnTo>
                    <a:lnTo>
                      <a:pt x="119" y="7"/>
                    </a:lnTo>
                    <a:lnTo>
                      <a:pt x="120" y="7"/>
                    </a:lnTo>
                    <a:lnTo>
                      <a:pt x="120" y="7"/>
                    </a:lnTo>
                    <a:lnTo>
                      <a:pt x="120" y="7"/>
                    </a:lnTo>
                    <a:lnTo>
                      <a:pt x="120" y="7"/>
                    </a:lnTo>
                    <a:lnTo>
                      <a:pt x="121" y="6"/>
                    </a:lnTo>
                    <a:lnTo>
                      <a:pt x="121" y="6"/>
                    </a:lnTo>
                    <a:lnTo>
                      <a:pt x="122" y="6"/>
                    </a:lnTo>
                    <a:lnTo>
                      <a:pt x="123" y="5"/>
                    </a:lnTo>
                    <a:lnTo>
                      <a:pt x="123" y="5"/>
                    </a:lnTo>
                    <a:lnTo>
                      <a:pt x="124" y="5"/>
                    </a:lnTo>
                    <a:lnTo>
                      <a:pt x="124" y="4"/>
                    </a:lnTo>
                    <a:lnTo>
                      <a:pt x="125" y="4"/>
                    </a:lnTo>
                    <a:lnTo>
                      <a:pt x="125" y="4"/>
                    </a:lnTo>
                    <a:lnTo>
                      <a:pt x="126" y="3"/>
                    </a:lnTo>
                    <a:lnTo>
                      <a:pt x="127" y="3"/>
                    </a:lnTo>
                    <a:lnTo>
                      <a:pt x="127" y="3"/>
                    </a:lnTo>
                    <a:lnTo>
                      <a:pt x="128" y="3"/>
                    </a:lnTo>
                    <a:lnTo>
                      <a:pt x="129" y="2"/>
                    </a:lnTo>
                    <a:lnTo>
                      <a:pt x="129" y="2"/>
                    </a:lnTo>
                    <a:lnTo>
                      <a:pt x="130" y="2"/>
                    </a:lnTo>
                    <a:lnTo>
                      <a:pt x="130" y="2"/>
                    </a:lnTo>
                    <a:lnTo>
                      <a:pt x="130" y="1"/>
                    </a:lnTo>
                    <a:lnTo>
                      <a:pt x="131" y="1"/>
                    </a:lnTo>
                    <a:lnTo>
                      <a:pt x="132" y="1"/>
                    </a:lnTo>
                    <a:lnTo>
                      <a:pt x="132" y="1"/>
                    </a:lnTo>
                    <a:lnTo>
                      <a:pt x="133" y="0"/>
                    </a:lnTo>
                    <a:lnTo>
                      <a:pt x="134" y="0"/>
                    </a:lnTo>
                    <a:lnTo>
                      <a:pt x="134" y="0"/>
                    </a:lnTo>
                    <a:lnTo>
                      <a:pt x="135" y="0"/>
                    </a:lnTo>
                    <a:lnTo>
                      <a:pt x="136" y="0"/>
                    </a:lnTo>
                    <a:lnTo>
                      <a:pt x="137" y="0"/>
                    </a:lnTo>
                    <a:lnTo>
                      <a:pt x="137" y="0"/>
                    </a:lnTo>
                    <a:lnTo>
                      <a:pt x="138" y="0"/>
                    </a:lnTo>
                    <a:lnTo>
                      <a:pt x="139" y="0"/>
                    </a:lnTo>
                    <a:lnTo>
                      <a:pt x="140" y="0"/>
                    </a:lnTo>
                    <a:lnTo>
                      <a:pt x="140" y="0"/>
                    </a:lnTo>
                    <a:lnTo>
                      <a:pt x="140" y="0"/>
                    </a:lnTo>
                    <a:lnTo>
                      <a:pt x="140" y="0"/>
                    </a:lnTo>
                    <a:lnTo>
                      <a:pt x="140" y="0"/>
                    </a:lnTo>
                    <a:lnTo>
                      <a:pt x="140" y="0"/>
                    </a:lnTo>
                    <a:close/>
                    <a:moveTo>
                      <a:pt x="140" y="20"/>
                    </a:moveTo>
                    <a:lnTo>
                      <a:pt x="140" y="20"/>
                    </a:lnTo>
                    <a:lnTo>
                      <a:pt x="140" y="20"/>
                    </a:lnTo>
                    <a:lnTo>
                      <a:pt x="140" y="20"/>
                    </a:lnTo>
                    <a:lnTo>
                      <a:pt x="140" y="20"/>
                    </a:lnTo>
                    <a:lnTo>
                      <a:pt x="140" y="20"/>
                    </a:lnTo>
                    <a:lnTo>
                      <a:pt x="140" y="20"/>
                    </a:lnTo>
                    <a:lnTo>
                      <a:pt x="139" y="20"/>
                    </a:lnTo>
                    <a:lnTo>
                      <a:pt x="139" y="20"/>
                    </a:lnTo>
                    <a:lnTo>
                      <a:pt x="139" y="20"/>
                    </a:lnTo>
                    <a:lnTo>
                      <a:pt x="139" y="20"/>
                    </a:lnTo>
                    <a:lnTo>
                      <a:pt x="138" y="21"/>
                    </a:lnTo>
                    <a:lnTo>
                      <a:pt x="138" y="21"/>
                    </a:lnTo>
                    <a:lnTo>
                      <a:pt x="138" y="21"/>
                    </a:lnTo>
                    <a:lnTo>
                      <a:pt x="138" y="21"/>
                    </a:lnTo>
                    <a:lnTo>
                      <a:pt x="137" y="21"/>
                    </a:lnTo>
                    <a:lnTo>
                      <a:pt x="137" y="21"/>
                    </a:lnTo>
                    <a:lnTo>
                      <a:pt x="137" y="21"/>
                    </a:lnTo>
                    <a:lnTo>
                      <a:pt x="137" y="21"/>
                    </a:lnTo>
                    <a:lnTo>
                      <a:pt x="136" y="21"/>
                    </a:lnTo>
                    <a:lnTo>
                      <a:pt x="136" y="21"/>
                    </a:lnTo>
                    <a:lnTo>
                      <a:pt x="136" y="21"/>
                    </a:lnTo>
                    <a:lnTo>
                      <a:pt x="136" y="22"/>
                    </a:lnTo>
                    <a:lnTo>
                      <a:pt x="135" y="22"/>
                    </a:lnTo>
                    <a:lnTo>
                      <a:pt x="135" y="22"/>
                    </a:lnTo>
                    <a:lnTo>
                      <a:pt x="135" y="22"/>
                    </a:lnTo>
                    <a:lnTo>
                      <a:pt x="134" y="22"/>
                    </a:lnTo>
                    <a:lnTo>
                      <a:pt x="134" y="22"/>
                    </a:lnTo>
                    <a:lnTo>
                      <a:pt x="134" y="23"/>
                    </a:lnTo>
                    <a:lnTo>
                      <a:pt x="133" y="23"/>
                    </a:lnTo>
                    <a:lnTo>
                      <a:pt x="133" y="23"/>
                    </a:lnTo>
                    <a:lnTo>
                      <a:pt x="133" y="23"/>
                    </a:lnTo>
                    <a:lnTo>
                      <a:pt x="132" y="23"/>
                    </a:lnTo>
                    <a:lnTo>
                      <a:pt x="132" y="24"/>
                    </a:lnTo>
                    <a:lnTo>
                      <a:pt x="132" y="24"/>
                    </a:lnTo>
                    <a:lnTo>
                      <a:pt x="131" y="24"/>
                    </a:lnTo>
                    <a:lnTo>
                      <a:pt x="131" y="24"/>
                    </a:lnTo>
                    <a:lnTo>
                      <a:pt x="131" y="25"/>
                    </a:lnTo>
                    <a:lnTo>
                      <a:pt x="130" y="25"/>
                    </a:lnTo>
                    <a:lnTo>
                      <a:pt x="130" y="25"/>
                    </a:lnTo>
                    <a:lnTo>
                      <a:pt x="130" y="25"/>
                    </a:lnTo>
                    <a:lnTo>
                      <a:pt x="130" y="26"/>
                    </a:lnTo>
                    <a:lnTo>
                      <a:pt x="130" y="26"/>
                    </a:lnTo>
                    <a:lnTo>
                      <a:pt x="130" y="26"/>
                    </a:lnTo>
                    <a:lnTo>
                      <a:pt x="129" y="27"/>
                    </a:lnTo>
                    <a:lnTo>
                      <a:pt x="129" y="27"/>
                    </a:lnTo>
                    <a:lnTo>
                      <a:pt x="128" y="27"/>
                    </a:lnTo>
                    <a:lnTo>
                      <a:pt x="128" y="27"/>
                    </a:lnTo>
                    <a:lnTo>
                      <a:pt x="128" y="27"/>
                    </a:lnTo>
                    <a:lnTo>
                      <a:pt x="127" y="27"/>
                    </a:lnTo>
                    <a:lnTo>
                      <a:pt x="127" y="28"/>
                    </a:lnTo>
                    <a:lnTo>
                      <a:pt x="127" y="28"/>
                    </a:lnTo>
                    <a:lnTo>
                      <a:pt x="126" y="28"/>
                    </a:lnTo>
                    <a:lnTo>
                      <a:pt x="126" y="29"/>
                    </a:lnTo>
                    <a:lnTo>
                      <a:pt x="125" y="29"/>
                    </a:lnTo>
                    <a:lnTo>
                      <a:pt x="125" y="29"/>
                    </a:lnTo>
                    <a:lnTo>
                      <a:pt x="125" y="30"/>
                    </a:lnTo>
                    <a:lnTo>
                      <a:pt x="124" y="30"/>
                    </a:lnTo>
                    <a:lnTo>
                      <a:pt x="123" y="31"/>
                    </a:lnTo>
                    <a:lnTo>
                      <a:pt x="123" y="32"/>
                    </a:lnTo>
                    <a:lnTo>
                      <a:pt x="122" y="33"/>
                    </a:lnTo>
                    <a:lnTo>
                      <a:pt x="121" y="33"/>
                    </a:lnTo>
                    <a:lnTo>
                      <a:pt x="120" y="34"/>
                    </a:lnTo>
                    <a:lnTo>
                      <a:pt x="120" y="35"/>
                    </a:lnTo>
                    <a:lnTo>
                      <a:pt x="120" y="36"/>
                    </a:lnTo>
                    <a:lnTo>
                      <a:pt x="119" y="36"/>
                    </a:lnTo>
                    <a:lnTo>
                      <a:pt x="118" y="36"/>
                    </a:lnTo>
                    <a:lnTo>
                      <a:pt x="117" y="38"/>
                    </a:lnTo>
                    <a:lnTo>
                      <a:pt x="115" y="40"/>
                    </a:lnTo>
                    <a:lnTo>
                      <a:pt x="114" y="41"/>
                    </a:lnTo>
                    <a:lnTo>
                      <a:pt x="113" y="43"/>
                    </a:lnTo>
                    <a:lnTo>
                      <a:pt x="112" y="43"/>
                    </a:lnTo>
                    <a:lnTo>
                      <a:pt x="112" y="44"/>
                    </a:lnTo>
                    <a:lnTo>
                      <a:pt x="111" y="45"/>
                    </a:lnTo>
                    <a:lnTo>
                      <a:pt x="111" y="46"/>
                    </a:lnTo>
                    <a:lnTo>
                      <a:pt x="111" y="46"/>
                    </a:lnTo>
                    <a:lnTo>
                      <a:pt x="110" y="46"/>
                    </a:lnTo>
                    <a:lnTo>
                      <a:pt x="108" y="47"/>
                    </a:lnTo>
                    <a:lnTo>
                      <a:pt x="107" y="49"/>
                    </a:lnTo>
                    <a:lnTo>
                      <a:pt x="104" y="52"/>
                    </a:lnTo>
                    <a:lnTo>
                      <a:pt x="101" y="55"/>
                    </a:lnTo>
                    <a:lnTo>
                      <a:pt x="100" y="56"/>
                    </a:lnTo>
                    <a:lnTo>
                      <a:pt x="94" y="62"/>
                    </a:lnTo>
                    <a:lnTo>
                      <a:pt x="92" y="65"/>
                    </a:lnTo>
                    <a:lnTo>
                      <a:pt x="89" y="67"/>
                    </a:lnTo>
                    <a:lnTo>
                      <a:pt x="87" y="69"/>
                    </a:lnTo>
                    <a:lnTo>
                      <a:pt x="85" y="71"/>
                    </a:lnTo>
                    <a:lnTo>
                      <a:pt x="84" y="72"/>
                    </a:lnTo>
                    <a:lnTo>
                      <a:pt x="83" y="74"/>
                    </a:lnTo>
                    <a:lnTo>
                      <a:pt x="82" y="75"/>
                    </a:lnTo>
                    <a:lnTo>
                      <a:pt x="81" y="75"/>
                    </a:lnTo>
                    <a:lnTo>
                      <a:pt x="79" y="77"/>
                    </a:lnTo>
                    <a:lnTo>
                      <a:pt x="78" y="78"/>
                    </a:lnTo>
                    <a:lnTo>
                      <a:pt x="77" y="80"/>
                    </a:lnTo>
                    <a:lnTo>
                      <a:pt x="75" y="81"/>
                    </a:lnTo>
                    <a:lnTo>
                      <a:pt x="75" y="81"/>
                    </a:lnTo>
                    <a:lnTo>
                      <a:pt x="74" y="82"/>
                    </a:lnTo>
                    <a:lnTo>
                      <a:pt x="73" y="84"/>
                    </a:lnTo>
                    <a:lnTo>
                      <a:pt x="73" y="84"/>
                    </a:lnTo>
                    <a:lnTo>
                      <a:pt x="71" y="86"/>
                    </a:lnTo>
                    <a:lnTo>
                      <a:pt x="70" y="87"/>
                    </a:lnTo>
                    <a:lnTo>
                      <a:pt x="69" y="88"/>
                    </a:lnTo>
                    <a:lnTo>
                      <a:pt x="67" y="90"/>
                    </a:lnTo>
                    <a:lnTo>
                      <a:pt x="66" y="91"/>
                    </a:lnTo>
                    <a:lnTo>
                      <a:pt x="65" y="93"/>
                    </a:lnTo>
                    <a:lnTo>
                      <a:pt x="64" y="94"/>
                    </a:lnTo>
                    <a:lnTo>
                      <a:pt x="63" y="95"/>
                    </a:lnTo>
                    <a:lnTo>
                      <a:pt x="62" y="96"/>
                    </a:lnTo>
                    <a:lnTo>
                      <a:pt x="61" y="98"/>
                    </a:lnTo>
                    <a:lnTo>
                      <a:pt x="60" y="99"/>
                    </a:lnTo>
                    <a:lnTo>
                      <a:pt x="59" y="100"/>
                    </a:lnTo>
                    <a:lnTo>
                      <a:pt x="58" y="101"/>
                    </a:lnTo>
                    <a:lnTo>
                      <a:pt x="57" y="102"/>
                    </a:lnTo>
                    <a:lnTo>
                      <a:pt x="57" y="103"/>
                    </a:lnTo>
                    <a:lnTo>
                      <a:pt x="56" y="103"/>
                    </a:lnTo>
                    <a:lnTo>
                      <a:pt x="56" y="104"/>
                    </a:lnTo>
                    <a:lnTo>
                      <a:pt x="55" y="104"/>
                    </a:lnTo>
                    <a:lnTo>
                      <a:pt x="54" y="105"/>
                    </a:lnTo>
                    <a:lnTo>
                      <a:pt x="54" y="105"/>
                    </a:lnTo>
                    <a:lnTo>
                      <a:pt x="53" y="106"/>
                    </a:lnTo>
                    <a:lnTo>
                      <a:pt x="53" y="107"/>
                    </a:lnTo>
                    <a:lnTo>
                      <a:pt x="53" y="108"/>
                    </a:lnTo>
                    <a:lnTo>
                      <a:pt x="53" y="108"/>
                    </a:lnTo>
                    <a:lnTo>
                      <a:pt x="52" y="109"/>
                    </a:lnTo>
                    <a:lnTo>
                      <a:pt x="51" y="110"/>
                    </a:lnTo>
                    <a:lnTo>
                      <a:pt x="51" y="111"/>
                    </a:lnTo>
                    <a:lnTo>
                      <a:pt x="50" y="111"/>
                    </a:lnTo>
                    <a:lnTo>
                      <a:pt x="50" y="112"/>
                    </a:lnTo>
                    <a:lnTo>
                      <a:pt x="49" y="113"/>
                    </a:lnTo>
                    <a:lnTo>
                      <a:pt x="49" y="113"/>
                    </a:lnTo>
                    <a:lnTo>
                      <a:pt x="48" y="113"/>
                    </a:lnTo>
                    <a:lnTo>
                      <a:pt x="48" y="114"/>
                    </a:lnTo>
                    <a:lnTo>
                      <a:pt x="47" y="115"/>
                    </a:lnTo>
                    <a:lnTo>
                      <a:pt x="47" y="116"/>
                    </a:lnTo>
                    <a:lnTo>
                      <a:pt x="46" y="116"/>
                    </a:lnTo>
                    <a:lnTo>
                      <a:pt x="46" y="117"/>
                    </a:lnTo>
                    <a:lnTo>
                      <a:pt x="45" y="118"/>
                    </a:lnTo>
                    <a:lnTo>
                      <a:pt x="44" y="119"/>
                    </a:lnTo>
                    <a:lnTo>
                      <a:pt x="44" y="120"/>
                    </a:lnTo>
                    <a:lnTo>
                      <a:pt x="44" y="120"/>
                    </a:lnTo>
                    <a:lnTo>
                      <a:pt x="44" y="121"/>
                    </a:lnTo>
                    <a:lnTo>
                      <a:pt x="43" y="122"/>
                    </a:lnTo>
                    <a:lnTo>
                      <a:pt x="43" y="122"/>
                    </a:lnTo>
                    <a:lnTo>
                      <a:pt x="43" y="123"/>
                    </a:lnTo>
                    <a:lnTo>
                      <a:pt x="42" y="123"/>
                    </a:lnTo>
                    <a:lnTo>
                      <a:pt x="42" y="123"/>
                    </a:lnTo>
                    <a:lnTo>
                      <a:pt x="41" y="124"/>
                    </a:lnTo>
                    <a:lnTo>
                      <a:pt x="41" y="125"/>
                    </a:lnTo>
                    <a:lnTo>
                      <a:pt x="40" y="126"/>
                    </a:lnTo>
                    <a:lnTo>
                      <a:pt x="40" y="127"/>
                    </a:lnTo>
                    <a:lnTo>
                      <a:pt x="39" y="127"/>
                    </a:lnTo>
                    <a:lnTo>
                      <a:pt x="39" y="128"/>
                    </a:lnTo>
                    <a:lnTo>
                      <a:pt x="39" y="129"/>
                    </a:lnTo>
                    <a:lnTo>
                      <a:pt x="38" y="130"/>
                    </a:lnTo>
                    <a:lnTo>
                      <a:pt x="38" y="131"/>
                    </a:lnTo>
                    <a:lnTo>
                      <a:pt x="37" y="131"/>
                    </a:lnTo>
                    <a:lnTo>
                      <a:pt x="37" y="131"/>
                    </a:lnTo>
                    <a:lnTo>
                      <a:pt x="37" y="132"/>
                    </a:lnTo>
                    <a:lnTo>
                      <a:pt x="37" y="132"/>
                    </a:lnTo>
                    <a:lnTo>
                      <a:pt x="37" y="132"/>
                    </a:lnTo>
                    <a:lnTo>
                      <a:pt x="37" y="132"/>
                    </a:lnTo>
                    <a:lnTo>
                      <a:pt x="37" y="132"/>
                    </a:lnTo>
                    <a:lnTo>
                      <a:pt x="37" y="132"/>
                    </a:lnTo>
                    <a:lnTo>
                      <a:pt x="37" y="132"/>
                    </a:lnTo>
                    <a:lnTo>
                      <a:pt x="36" y="132"/>
                    </a:lnTo>
                    <a:lnTo>
                      <a:pt x="36" y="133"/>
                    </a:lnTo>
                    <a:lnTo>
                      <a:pt x="36" y="133"/>
                    </a:lnTo>
                    <a:lnTo>
                      <a:pt x="36" y="134"/>
                    </a:lnTo>
                    <a:lnTo>
                      <a:pt x="35" y="135"/>
                    </a:lnTo>
                    <a:lnTo>
                      <a:pt x="35" y="135"/>
                    </a:lnTo>
                    <a:lnTo>
                      <a:pt x="35" y="136"/>
                    </a:lnTo>
                    <a:lnTo>
                      <a:pt x="35" y="137"/>
                    </a:lnTo>
                    <a:lnTo>
                      <a:pt x="35" y="137"/>
                    </a:lnTo>
                    <a:lnTo>
                      <a:pt x="34" y="138"/>
                    </a:lnTo>
                    <a:lnTo>
                      <a:pt x="34" y="139"/>
                    </a:lnTo>
                    <a:lnTo>
                      <a:pt x="34" y="141"/>
                    </a:lnTo>
                    <a:lnTo>
                      <a:pt x="34" y="142"/>
                    </a:lnTo>
                    <a:lnTo>
                      <a:pt x="33" y="145"/>
                    </a:lnTo>
                    <a:lnTo>
                      <a:pt x="32" y="147"/>
                    </a:lnTo>
                    <a:lnTo>
                      <a:pt x="32" y="149"/>
                    </a:lnTo>
                    <a:lnTo>
                      <a:pt x="31" y="151"/>
                    </a:lnTo>
                    <a:lnTo>
                      <a:pt x="31" y="152"/>
                    </a:lnTo>
                    <a:lnTo>
                      <a:pt x="30" y="152"/>
                    </a:lnTo>
                    <a:lnTo>
                      <a:pt x="30" y="153"/>
                    </a:lnTo>
                    <a:lnTo>
                      <a:pt x="30" y="154"/>
                    </a:lnTo>
                    <a:lnTo>
                      <a:pt x="29" y="155"/>
                    </a:lnTo>
                    <a:lnTo>
                      <a:pt x="29" y="155"/>
                    </a:lnTo>
                    <a:lnTo>
                      <a:pt x="29" y="156"/>
                    </a:lnTo>
                    <a:lnTo>
                      <a:pt x="29" y="157"/>
                    </a:lnTo>
                    <a:lnTo>
                      <a:pt x="28" y="158"/>
                    </a:lnTo>
                    <a:lnTo>
                      <a:pt x="31" y="157"/>
                    </a:lnTo>
                    <a:lnTo>
                      <a:pt x="33" y="156"/>
                    </a:lnTo>
                    <a:lnTo>
                      <a:pt x="34" y="156"/>
                    </a:lnTo>
                    <a:lnTo>
                      <a:pt x="34" y="156"/>
                    </a:lnTo>
                    <a:lnTo>
                      <a:pt x="34" y="155"/>
                    </a:lnTo>
                    <a:lnTo>
                      <a:pt x="35" y="155"/>
                    </a:lnTo>
                    <a:lnTo>
                      <a:pt x="36" y="155"/>
                    </a:lnTo>
                    <a:lnTo>
                      <a:pt x="36" y="155"/>
                    </a:lnTo>
                    <a:lnTo>
                      <a:pt x="37" y="155"/>
                    </a:lnTo>
                    <a:lnTo>
                      <a:pt x="38" y="155"/>
                    </a:lnTo>
                    <a:lnTo>
                      <a:pt x="38" y="154"/>
                    </a:lnTo>
                    <a:lnTo>
                      <a:pt x="39" y="154"/>
                    </a:lnTo>
                    <a:lnTo>
                      <a:pt x="40" y="154"/>
                    </a:lnTo>
                    <a:lnTo>
                      <a:pt x="41" y="154"/>
                    </a:lnTo>
                    <a:lnTo>
                      <a:pt x="42" y="154"/>
                    </a:lnTo>
                    <a:lnTo>
                      <a:pt x="44" y="153"/>
                    </a:lnTo>
                    <a:lnTo>
                      <a:pt x="45" y="153"/>
                    </a:lnTo>
                    <a:lnTo>
                      <a:pt x="47" y="153"/>
                    </a:lnTo>
                    <a:lnTo>
                      <a:pt x="50" y="152"/>
                    </a:lnTo>
                    <a:lnTo>
                      <a:pt x="52" y="152"/>
                    </a:lnTo>
                    <a:lnTo>
                      <a:pt x="53" y="152"/>
                    </a:lnTo>
                    <a:lnTo>
                      <a:pt x="54" y="152"/>
                    </a:lnTo>
                    <a:lnTo>
                      <a:pt x="55" y="152"/>
                    </a:lnTo>
                    <a:lnTo>
                      <a:pt x="56" y="152"/>
                    </a:lnTo>
                    <a:lnTo>
                      <a:pt x="57" y="152"/>
                    </a:lnTo>
                    <a:lnTo>
                      <a:pt x="58" y="151"/>
                    </a:lnTo>
                    <a:lnTo>
                      <a:pt x="59" y="151"/>
                    </a:lnTo>
                    <a:lnTo>
                      <a:pt x="59" y="151"/>
                    </a:lnTo>
                    <a:lnTo>
                      <a:pt x="60" y="151"/>
                    </a:lnTo>
                    <a:lnTo>
                      <a:pt x="61" y="151"/>
                    </a:lnTo>
                    <a:lnTo>
                      <a:pt x="62" y="151"/>
                    </a:lnTo>
                    <a:lnTo>
                      <a:pt x="62" y="150"/>
                    </a:lnTo>
                    <a:lnTo>
                      <a:pt x="63" y="150"/>
                    </a:lnTo>
                    <a:lnTo>
                      <a:pt x="63" y="150"/>
                    </a:lnTo>
                    <a:lnTo>
                      <a:pt x="63" y="150"/>
                    </a:lnTo>
                    <a:lnTo>
                      <a:pt x="64" y="150"/>
                    </a:lnTo>
                    <a:lnTo>
                      <a:pt x="65" y="150"/>
                    </a:lnTo>
                    <a:lnTo>
                      <a:pt x="66" y="149"/>
                    </a:lnTo>
                    <a:lnTo>
                      <a:pt x="66" y="149"/>
                    </a:lnTo>
                    <a:lnTo>
                      <a:pt x="67" y="149"/>
                    </a:lnTo>
                    <a:lnTo>
                      <a:pt x="68" y="149"/>
                    </a:lnTo>
                    <a:lnTo>
                      <a:pt x="68" y="148"/>
                    </a:lnTo>
                    <a:lnTo>
                      <a:pt x="69" y="148"/>
                    </a:lnTo>
                    <a:lnTo>
                      <a:pt x="70" y="148"/>
                    </a:lnTo>
                    <a:lnTo>
                      <a:pt x="70" y="148"/>
                    </a:lnTo>
                    <a:lnTo>
                      <a:pt x="71" y="148"/>
                    </a:lnTo>
                    <a:lnTo>
                      <a:pt x="72" y="147"/>
                    </a:lnTo>
                    <a:lnTo>
                      <a:pt x="72" y="147"/>
                    </a:lnTo>
                    <a:lnTo>
                      <a:pt x="73" y="147"/>
                    </a:lnTo>
                    <a:lnTo>
                      <a:pt x="73" y="146"/>
                    </a:lnTo>
                    <a:lnTo>
                      <a:pt x="73" y="146"/>
                    </a:lnTo>
                    <a:lnTo>
                      <a:pt x="74" y="146"/>
                    </a:lnTo>
                    <a:lnTo>
                      <a:pt x="75" y="146"/>
                    </a:lnTo>
                    <a:lnTo>
                      <a:pt x="75" y="145"/>
                    </a:lnTo>
                    <a:lnTo>
                      <a:pt x="76" y="145"/>
                    </a:lnTo>
                    <a:lnTo>
                      <a:pt x="77" y="145"/>
                    </a:lnTo>
                    <a:lnTo>
                      <a:pt x="77" y="144"/>
                    </a:lnTo>
                    <a:lnTo>
                      <a:pt x="78" y="144"/>
                    </a:lnTo>
                    <a:lnTo>
                      <a:pt x="78" y="144"/>
                    </a:lnTo>
                    <a:lnTo>
                      <a:pt x="79" y="143"/>
                    </a:lnTo>
                    <a:lnTo>
                      <a:pt x="79" y="143"/>
                    </a:lnTo>
                    <a:lnTo>
                      <a:pt x="79" y="143"/>
                    </a:lnTo>
                    <a:lnTo>
                      <a:pt x="80" y="143"/>
                    </a:lnTo>
                    <a:lnTo>
                      <a:pt x="80" y="143"/>
                    </a:lnTo>
                    <a:lnTo>
                      <a:pt x="80" y="142"/>
                    </a:lnTo>
                    <a:lnTo>
                      <a:pt x="81" y="142"/>
                    </a:lnTo>
                    <a:lnTo>
                      <a:pt x="81" y="142"/>
                    </a:lnTo>
                    <a:lnTo>
                      <a:pt x="81" y="142"/>
                    </a:lnTo>
                    <a:lnTo>
                      <a:pt x="82" y="142"/>
                    </a:lnTo>
                    <a:lnTo>
                      <a:pt x="82" y="142"/>
                    </a:lnTo>
                    <a:lnTo>
                      <a:pt x="82" y="142"/>
                    </a:lnTo>
                    <a:lnTo>
                      <a:pt x="82" y="142"/>
                    </a:lnTo>
                    <a:lnTo>
                      <a:pt x="82" y="142"/>
                    </a:lnTo>
                    <a:lnTo>
                      <a:pt x="82" y="142"/>
                    </a:lnTo>
                    <a:lnTo>
                      <a:pt x="82" y="141"/>
                    </a:lnTo>
                    <a:lnTo>
                      <a:pt x="82" y="141"/>
                    </a:lnTo>
                    <a:lnTo>
                      <a:pt x="83" y="141"/>
                    </a:lnTo>
                    <a:lnTo>
                      <a:pt x="83" y="141"/>
                    </a:lnTo>
                    <a:lnTo>
                      <a:pt x="84" y="140"/>
                    </a:lnTo>
                    <a:lnTo>
                      <a:pt x="84" y="140"/>
                    </a:lnTo>
                    <a:lnTo>
                      <a:pt x="85" y="139"/>
                    </a:lnTo>
                    <a:lnTo>
                      <a:pt x="86" y="139"/>
                    </a:lnTo>
                    <a:lnTo>
                      <a:pt x="86" y="138"/>
                    </a:lnTo>
                    <a:lnTo>
                      <a:pt x="87" y="137"/>
                    </a:lnTo>
                    <a:lnTo>
                      <a:pt x="88" y="137"/>
                    </a:lnTo>
                    <a:lnTo>
                      <a:pt x="89" y="136"/>
                    </a:lnTo>
                    <a:lnTo>
                      <a:pt x="89" y="135"/>
                    </a:lnTo>
                    <a:lnTo>
                      <a:pt x="90" y="134"/>
                    </a:lnTo>
                    <a:lnTo>
                      <a:pt x="91" y="134"/>
                    </a:lnTo>
                    <a:lnTo>
                      <a:pt x="92" y="133"/>
                    </a:lnTo>
                    <a:lnTo>
                      <a:pt x="92" y="132"/>
                    </a:lnTo>
                    <a:lnTo>
                      <a:pt x="93" y="132"/>
                    </a:lnTo>
                    <a:lnTo>
                      <a:pt x="94" y="131"/>
                    </a:lnTo>
                    <a:lnTo>
                      <a:pt x="94" y="130"/>
                    </a:lnTo>
                    <a:lnTo>
                      <a:pt x="95" y="129"/>
                    </a:lnTo>
                    <a:lnTo>
                      <a:pt x="96" y="128"/>
                    </a:lnTo>
                    <a:lnTo>
                      <a:pt x="97" y="127"/>
                    </a:lnTo>
                    <a:lnTo>
                      <a:pt x="98" y="126"/>
                    </a:lnTo>
                    <a:lnTo>
                      <a:pt x="99" y="125"/>
                    </a:lnTo>
                    <a:lnTo>
                      <a:pt x="100" y="124"/>
                    </a:lnTo>
                    <a:lnTo>
                      <a:pt x="101" y="123"/>
                    </a:lnTo>
                    <a:lnTo>
                      <a:pt x="101" y="123"/>
                    </a:lnTo>
                    <a:lnTo>
                      <a:pt x="102" y="122"/>
                    </a:lnTo>
                    <a:lnTo>
                      <a:pt x="103" y="121"/>
                    </a:lnTo>
                    <a:lnTo>
                      <a:pt x="104" y="120"/>
                    </a:lnTo>
                    <a:lnTo>
                      <a:pt x="105" y="119"/>
                    </a:lnTo>
                    <a:lnTo>
                      <a:pt x="106" y="118"/>
                    </a:lnTo>
                    <a:lnTo>
                      <a:pt x="107" y="116"/>
                    </a:lnTo>
                    <a:lnTo>
                      <a:pt x="108" y="115"/>
                    </a:lnTo>
                    <a:lnTo>
                      <a:pt x="109" y="114"/>
                    </a:lnTo>
                    <a:lnTo>
                      <a:pt x="110" y="113"/>
                    </a:lnTo>
                    <a:lnTo>
                      <a:pt x="111" y="112"/>
                    </a:lnTo>
                    <a:lnTo>
                      <a:pt x="111" y="111"/>
                    </a:lnTo>
                    <a:lnTo>
                      <a:pt x="112" y="110"/>
                    </a:lnTo>
                    <a:lnTo>
                      <a:pt x="113" y="109"/>
                    </a:lnTo>
                    <a:lnTo>
                      <a:pt x="114" y="107"/>
                    </a:lnTo>
                    <a:lnTo>
                      <a:pt x="115" y="106"/>
                    </a:lnTo>
                    <a:lnTo>
                      <a:pt x="116" y="105"/>
                    </a:lnTo>
                    <a:lnTo>
                      <a:pt x="117" y="104"/>
                    </a:lnTo>
                    <a:lnTo>
                      <a:pt x="118" y="103"/>
                    </a:lnTo>
                    <a:lnTo>
                      <a:pt x="119" y="102"/>
                    </a:lnTo>
                    <a:lnTo>
                      <a:pt x="119" y="101"/>
                    </a:lnTo>
                    <a:lnTo>
                      <a:pt x="120" y="100"/>
                    </a:lnTo>
                    <a:lnTo>
                      <a:pt x="120" y="99"/>
                    </a:lnTo>
                    <a:lnTo>
                      <a:pt x="121" y="98"/>
                    </a:lnTo>
                    <a:lnTo>
                      <a:pt x="122" y="96"/>
                    </a:lnTo>
                    <a:lnTo>
                      <a:pt x="123" y="95"/>
                    </a:lnTo>
                    <a:lnTo>
                      <a:pt x="124" y="94"/>
                    </a:lnTo>
                    <a:lnTo>
                      <a:pt x="125" y="93"/>
                    </a:lnTo>
                    <a:lnTo>
                      <a:pt x="126" y="92"/>
                    </a:lnTo>
                    <a:lnTo>
                      <a:pt x="127" y="90"/>
                    </a:lnTo>
                    <a:lnTo>
                      <a:pt x="128" y="89"/>
                    </a:lnTo>
                    <a:lnTo>
                      <a:pt x="129" y="87"/>
                    </a:lnTo>
                    <a:lnTo>
                      <a:pt x="130" y="86"/>
                    </a:lnTo>
                    <a:lnTo>
                      <a:pt x="130" y="85"/>
                    </a:lnTo>
                    <a:lnTo>
                      <a:pt x="130" y="84"/>
                    </a:lnTo>
                    <a:lnTo>
                      <a:pt x="131" y="83"/>
                    </a:lnTo>
                    <a:lnTo>
                      <a:pt x="132" y="81"/>
                    </a:lnTo>
                    <a:lnTo>
                      <a:pt x="132" y="81"/>
                    </a:lnTo>
                    <a:lnTo>
                      <a:pt x="133" y="80"/>
                    </a:lnTo>
                    <a:lnTo>
                      <a:pt x="133" y="79"/>
                    </a:lnTo>
                    <a:lnTo>
                      <a:pt x="134" y="78"/>
                    </a:lnTo>
                    <a:lnTo>
                      <a:pt x="134" y="78"/>
                    </a:lnTo>
                    <a:lnTo>
                      <a:pt x="135" y="77"/>
                    </a:lnTo>
                    <a:lnTo>
                      <a:pt x="135" y="76"/>
                    </a:lnTo>
                    <a:lnTo>
                      <a:pt x="136" y="76"/>
                    </a:lnTo>
                    <a:lnTo>
                      <a:pt x="136" y="75"/>
                    </a:lnTo>
                    <a:lnTo>
                      <a:pt x="136" y="75"/>
                    </a:lnTo>
                    <a:lnTo>
                      <a:pt x="137" y="74"/>
                    </a:lnTo>
                    <a:lnTo>
                      <a:pt x="137" y="74"/>
                    </a:lnTo>
                    <a:lnTo>
                      <a:pt x="138" y="73"/>
                    </a:lnTo>
                    <a:lnTo>
                      <a:pt x="138" y="72"/>
                    </a:lnTo>
                    <a:lnTo>
                      <a:pt x="138" y="72"/>
                    </a:lnTo>
                    <a:lnTo>
                      <a:pt x="139" y="71"/>
                    </a:lnTo>
                    <a:lnTo>
                      <a:pt x="139" y="70"/>
                    </a:lnTo>
                    <a:lnTo>
                      <a:pt x="139" y="70"/>
                    </a:lnTo>
                    <a:lnTo>
                      <a:pt x="140" y="69"/>
                    </a:lnTo>
                    <a:lnTo>
                      <a:pt x="140" y="68"/>
                    </a:lnTo>
                    <a:lnTo>
                      <a:pt x="140" y="67"/>
                    </a:lnTo>
                    <a:lnTo>
                      <a:pt x="140" y="67"/>
                    </a:lnTo>
                    <a:lnTo>
                      <a:pt x="140" y="66"/>
                    </a:lnTo>
                    <a:lnTo>
                      <a:pt x="141" y="65"/>
                    </a:lnTo>
                    <a:lnTo>
                      <a:pt x="141" y="65"/>
                    </a:lnTo>
                    <a:lnTo>
                      <a:pt x="141" y="65"/>
                    </a:lnTo>
                    <a:lnTo>
                      <a:pt x="142" y="64"/>
                    </a:lnTo>
                    <a:lnTo>
                      <a:pt x="142" y="64"/>
                    </a:lnTo>
                    <a:lnTo>
                      <a:pt x="142" y="63"/>
                    </a:lnTo>
                    <a:lnTo>
                      <a:pt x="142" y="62"/>
                    </a:lnTo>
                    <a:lnTo>
                      <a:pt x="143" y="61"/>
                    </a:lnTo>
                    <a:lnTo>
                      <a:pt x="143" y="61"/>
                    </a:lnTo>
                    <a:lnTo>
                      <a:pt x="143" y="60"/>
                    </a:lnTo>
                    <a:lnTo>
                      <a:pt x="144" y="59"/>
                    </a:lnTo>
                    <a:lnTo>
                      <a:pt x="144" y="59"/>
                    </a:lnTo>
                    <a:lnTo>
                      <a:pt x="144" y="58"/>
                    </a:lnTo>
                    <a:lnTo>
                      <a:pt x="144" y="57"/>
                    </a:lnTo>
                    <a:lnTo>
                      <a:pt x="145" y="57"/>
                    </a:lnTo>
                    <a:lnTo>
                      <a:pt x="145" y="56"/>
                    </a:lnTo>
                    <a:lnTo>
                      <a:pt x="145" y="56"/>
                    </a:lnTo>
                    <a:lnTo>
                      <a:pt x="146" y="56"/>
                    </a:lnTo>
                    <a:lnTo>
                      <a:pt x="146" y="55"/>
                    </a:lnTo>
                    <a:lnTo>
                      <a:pt x="146" y="54"/>
                    </a:lnTo>
                    <a:lnTo>
                      <a:pt x="146" y="54"/>
                    </a:lnTo>
                    <a:lnTo>
                      <a:pt x="146" y="53"/>
                    </a:lnTo>
                    <a:lnTo>
                      <a:pt x="147" y="53"/>
                    </a:lnTo>
                    <a:lnTo>
                      <a:pt x="147" y="52"/>
                    </a:lnTo>
                    <a:lnTo>
                      <a:pt x="147" y="51"/>
                    </a:lnTo>
                    <a:lnTo>
                      <a:pt x="147" y="51"/>
                    </a:lnTo>
                    <a:lnTo>
                      <a:pt x="148" y="50"/>
                    </a:lnTo>
                    <a:lnTo>
                      <a:pt x="148" y="49"/>
                    </a:lnTo>
                    <a:lnTo>
                      <a:pt x="148" y="49"/>
                    </a:lnTo>
                    <a:lnTo>
                      <a:pt x="148" y="48"/>
                    </a:lnTo>
                    <a:lnTo>
                      <a:pt x="148" y="48"/>
                    </a:lnTo>
                    <a:lnTo>
                      <a:pt x="148" y="47"/>
                    </a:lnTo>
                    <a:lnTo>
                      <a:pt x="149" y="46"/>
                    </a:lnTo>
                    <a:lnTo>
                      <a:pt x="149" y="46"/>
                    </a:lnTo>
                    <a:lnTo>
                      <a:pt x="149" y="46"/>
                    </a:lnTo>
                    <a:lnTo>
                      <a:pt x="149" y="46"/>
                    </a:lnTo>
                    <a:lnTo>
                      <a:pt x="149" y="45"/>
                    </a:lnTo>
                    <a:lnTo>
                      <a:pt x="149" y="44"/>
                    </a:lnTo>
                    <a:lnTo>
                      <a:pt x="149" y="44"/>
                    </a:lnTo>
                    <a:lnTo>
                      <a:pt x="149" y="43"/>
                    </a:lnTo>
                    <a:lnTo>
                      <a:pt x="149" y="43"/>
                    </a:lnTo>
                    <a:lnTo>
                      <a:pt x="149" y="42"/>
                    </a:lnTo>
                    <a:lnTo>
                      <a:pt x="149" y="42"/>
                    </a:lnTo>
                    <a:lnTo>
                      <a:pt x="149" y="41"/>
                    </a:lnTo>
                    <a:lnTo>
                      <a:pt x="149" y="41"/>
                    </a:lnTo>
                    <a:lnTo>
                      <a:pt x="149" y="40"/>
                    </a:lnTo>
                    <a:lnTo>
                      <a:pt x="149" y="39"/>
                    </a:lnTo>
                    <a:lnTo>
                      <a:pt x="149" y="39"/>
                    </a:lnTo>
                    <a:lnTo>
                      <a:pt x="149" y="38"/>
                    </a:lnTo>
                    <a:lnTo>
                      <a:pt x="149" y="38"/>
                    </a:lnTo>
                    <a:lnTo>
                      <a:pt x="149" y="37"/>
                    </a:lnTo>
                    <a:lnTo>
                      <a:pt x="149" y="37"/>
                    </a:lnTo>
                    <a:lnTo>
                      <a:pt x="149" y="36"/>
                    </a:lnTo>
                    <a:lnTo>
                      <a:pt x="149" y="36"/>
                    </a:lnTo>
                    <a:lnTo>
                      <a:pt x="149" y="36"/>
                    </a:lnTo>
                    <a:lnTo>
                      <a:pt x="149" y="36"/>
                    </a:lnTo>
                    <a:lnTo>
                      <a:pt x="149" y="36"/>
                    </a:lnTo>
                    <a:lnTo>
                      <a:pt x="149" y="35"/>
                    </a:lnTo>
                    <a:lnTo>
                      <a:pt x="149" y="35"/>
                    </a:lnTo>
                    <a:lnTo>
                      <a:pt x="149" y="34"/>
                    </a:lnTo>
                    <a:lnTo>
                      <a:pt x="149" y="34"/>
                    </a:lnTo>
                    <a:lnTo>
                      <a:pt x="149" y="33"/>
                    </a:lnTo>
                    <a:lnTo>
                      <a:pt x="149" y="33"/>
                    </a:lnTo>
                    <a:lnTo>
                      <a:pt x="149" y="33"/>
                    </a:lnTo>
                    <a:lnTo>
                      <a:pt x="149" y="32"/>
                    </a:lnTo>
                    <a:lnTo>
                      <a:pt x="149" y="32"/>
                    </a:lnTo>
                    <a:lnTo>
                      <a:pt x="149" y="31"/>
                    </a:lnTo>
                    <a:lnTo>
                      <a:pt x="149" y="31"/>
                    </a:lnTo>
                    <a:lnTo>
                      <a:pt x="149" y="31"/>
                    </a:lnTo>
                    <a:lnTo>
                      <a:pt x="149" y="31"/>
                    </a:lnTo>
                    <a:lnTo>
                      <a:pt x="149" y="30"/>
                    </a:lnTo>
                    <a:lnTo>
                      <a:pt x="149" y="30"/>
                    </a:lnTo>
                    <a:lnTo>
                      <a:pt x="149" y="30"/>
                    </a:lnTo>
                    <a:lnTo>
                      <a:pt x="149" y="29"/>
                    </a:lnTo>
                    <a:lnTo>
                      <a:pt x="149" y="29"/>
                    </a:lnTo>
                    <a:lnTo>
                      <a:pt x="149" y="29"/>
                    </a:lnTo>
                    <a:lnTo>
                      <a:pt x="149" y="28"/>
                    </a:lnTo>
                    <a:lnTo>
                      <a:pt x="149" y="28"/>
                    </a:lnTo>
                    <a:lnTo>
                      <a:pt x="149" y="28"/>
                    </a:lnTo>
                    <a:lnTo>
                      <a:pt x="149" y="27"/>
                    </a:lnTo>
                    <a:lnTo>
                      <a:pt x="149" y="27"/>
                    </a:lnTo>
                    <a:lnTo>
                      <a:pt x="149" y="27"/>
                    </a:lnTo>
                    <a:lnTo>
                      <a:pt x="149" y="27"/>
                    </a:lnTo>
                    <a:lnTo>
                      <a:pt x="149" y="27"/>
                    </a:lnTo>
                    <a:lnTo>
                      <a:pt x="149" y="27"/>
                    </a:lnTo>
                    <a:lnTo>
                      <a:pt x="148" y="27"/>
                    </a:lnTo>
                    <a:lnTo>
                      <a:pt x="148" y="26"/>
                    </a:lnTo>
                    <a:lnTo>
                      <a:pt x="148" y="26"/>
                    </a:lnTo>
                    <a:lnTo>
                      <a:pt x="148" y="26"/>
                    </a:lnTo>
                    <a:lnTo>
                      <a:pt x="148" y="26"/>
                    </a:lnTo>
                    <a:lnTo>
                      <a:pt x="148" y="25"/>
                    </a:lnTo>
                    <a:lnTo>
                      <a:pt x="148" y="25"/>
                    </a:lnTo>
                    <a:lnTo>
                      <a:pt x="147" y="25"/>
                    </a:lnTo>
                    <a:lnTo>
                      <a:pt x="147" y="25"/>
                    </a:lnTo>
                    <a:lnTo>
                      <a:pt x="147" y="25"/>
                    </a:lnTo>
                    <a:lnTo>
                      <a:pt x="147" y="25"/>
                    </a:lnTo>
                    <a:lnTo>
                      <a:pt x="147" y="25"/>
                    </a:lnTo>
                    <a:lnTo>
                      <a:pt x="147" y="24"/>
                    </a:lnTo>
                    <a:lnTo>
                      <a:pt x="147" y="24"/>
                    </a:lnTo>
                    <a:lnTo>
                      <a:pt x="147" y="24"/>
                    </a:lnTo>
                    <a:lnTo>
                      <a:pt x="147" y="24"/>
                    </a:lnTo>
                    <a:lnTo>
                      <a:pt x="147" y="24"/>
                    </a:lnTo>
                    <a:lnTo>
                      <a:pt x="146" y="24"/>
                    </a:lnTo>
                    <a:lnTo>
                      <a:pt x="146" y="24"/>
                    </a:lnTo>
                    <a:lnTo>
                      <a:pt x="146" y="24"/>
                    </a:lnTo>
                    <a:lnTo>
                      <a:pt x="146" y="24"/>
                    </a:lnTo>
                    <a:lnTo>
                      <a:pt x="146" y="23"/>
                    </a:lnTo>
                    <a:lnTo>
                      <a:pt x="146" y="23"/>
                    </a:lnTo>
                    <a:lnTo>
                      <a:pt x="146" y="23"/>
                    </a:lnTo>
                    <a:lnTo>
                      <a:pt x="146" y="23"/>
                    </a:lnTo>
                    <a:lnTo>
                      <a:pt x="146" y="23"/>
                    </a:lnTo>
                    <a:lnTo>
                      <a:pt x="145" y="23"/>
                    </a:lnTo>
                    <a:lnTo>
                      <a:pt x="145" y="23"/>
                    </a:lnTo>
                    <a:lnTo>
                      <a:pt x="145" y="23"/>
                    </a:lnTo>
                    <a:lnTo>
                      <a:pt x="145" y="23"/>
                    </a:lnTo>
                    <a:lnTo>
                      <a:pt x="145" y="22"/>
                    </a:lnTo>
                    <a:lnTo>
                      <a:pt x="145" y="22"/>
                    </a:lnTo>
                    <a:lnTo>
                      <a:pt x="145" y="22"/>
                    </a:lnTo>
                    <a:lnTo>
                      <a:pt x="145" y="22"/>
                    </a:lnTo>
                    <a:lnTo>
                      <a:pt x="144" y="22"/>
                    </a:lnTo>
                    <a:lnTo>
                      <a:pt x="144" y="22"/>
                    </a:lnTo>
                    <a:lnTo>
                      <a:pt x="144" y="22"/>
                    </a:lnTo>
                    <a:lnTo>
                      <a:pt x="144" y="22"/>
                    </a:lnTo>
                    <a:lnTo>
                      <a:pt x="144" y="22"/>
                    </a:lnTo>
                    <a:lnTo>
                      <a:pt x="144" y="22"/>
                    </a:lnTo>
                    <a:lnTo>
                      <a:pt x="144" y="22"/>
                    </a:lnTo>
                    <a:lnTo>
                      <a:pt x="143" y="21"/>
                    </a:lnTo>
                    <a:lnTo>
                      <a:pt x="143" y="21"/>
                    </a:lnTo>
                    <a:lnTo>
                      <a:pt x="143" y="21"/>
                    </a:lnTo>
                    <a:lnTo>
                      <a:pt x="143" y="21"/>
                    </a:lnTo>
                    <a:lnTo>
                      <a:pt x="143" y="21"/>
                    </a:lnTo>
                    <a:lnTo>
                      <a:pt x="143" y="21"/>
                    </a:lnTo>
                    <a:lnTo>
                      <a:pt x="143" y="21"/>
                    </a:lnTo>
                    <a:lnTo>
                      <a:pt x="143" y="21"/>
                    </a:lnTo>
                    <a:lnTo>
                      <a:pt x="143" y="21"/>
                    </a:lnTo>
                    <a:lnTo>
                      <a:pt x="142" y="21"/>
                    </a:lnTo>
                    <a:lnTo>
                      <a:pt x="142" y="21"/>
                    </a:lnTo>
                    <a:lnTo>
                      <a:pt x="142" y="21"/>
                    </a:lnTo>
                    <a:lnTo>
                      <a:pt x="142" y="21"/>
                    </a:lnTo>
                    <a:lnTo>
                      <a:pt x="142" y="21"/>
                    </a:lnTo>
                    <a:lnTo>
                      <a:pt x="142" y="21"/>
                    </a:lnTo>
                    <a:lnTo>
                      <a:pt x="142" y="21"/>
                    </a:lnTo>
                    <a:lnTo>
                      <a:pt x="142" y="21"/>
                    </a:lnTo>
                    <a:lnTo>
                      <a:pt x="142" y="21"/>
                    </a:lnTo>
                    <a:lnTo>
                      <a:pt x="142" y="21"/>
                    </a:lnTo>
                    <a:lnTo>
                      <a:pt x="141" y="21"/>
                    </a:lnTo>
                    <a:lnTo>
                      <a:pt x="141" y="21"/>
                    </a:lnTo>
                    <a:lnTo>
                      <a:pt x="141" y="20"/>
                    </a:lnTo>
                    <a:lnTo>
                      <a:pt x="141" y="20"/>
                    </a:lnTo>
                    <a:lnTo>
                      <a:pt x="141" y="20"/>
                    </a:lnTo>
                    <a:lnTo>
                      <a:pt x="141" y="20"/>
                    </a:lnTo>
                    <a:lnTo>
                      <a:pt x="141" y="20"/>
                    </a:lnTo>
                    <a:lnTo>
                      <a:pt x="141" y="20"/>
                    </a:lnTo>
                    <a:lnTo>
                      <a:pt x="141" y="20"/>
                    </a:lnTo>
                    <a:lnTo>
                      <a:pt x="141" y="20"/>
                    </a:lnTo>
                    <a:lnTo>
                      <a:pt x="141" y="20"/>
                    </a:lnTo>
                    <a:lnTo>
                      <a:pt x="141" y="20"/>
                    </a:lnTo>
                    <a:lnTo>
                      <a:pt x="140" y="20"/>
                    </a:lnTo>
                    <a:lnTo>
                      <a:pt x="140" y="20"/>
                    </a:lnTo>
                    <a:lnTo>
                      <a:pt x="140" y="20"/>
                    </a:lnTo>
                    <a:lnTo>
                      <a:pt x="140" y="20"/>
                    </a:lnTo>
                    <a:lnTo>
                      <a:pt x="140" y="20"/>
                    </a:lnTo>
                    <a:lnTo>
                      <a:pt x="140" y="20"/>
                    </a:lnTo>
                    <a:lnTo>
                      <a:pt x="140" y="20"/>
                    </a:lnTo>
                    <a:lnTo>
                      <a:pt x="140" y="20"/>
                    </a:lnTo>
                    <a:lnTo>
                      <a:pt x="140" y="20"/>
                    </a:lnTo>
                    <a:lnTo>
                      <a:pt x="140" y="20"/>
                    </a:lnTo>
                    <a:lnTo>
                      <a:pt x="140" y="20"/>
                    </a:lnTo>
                    <a:lnTo>
                      <a:pt x="140" y="20"/>
                    </a:lnTo>
                    <a:lnTo>
                      <a:pt x="140" y="20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149">
                <a:extLst>
                  <a:ext uri="{FF2B5EF4-FFF2-40B4-BE49-F238E27FC236}">
                    <a16:creationId xmlns:a16="http://schemas.microsoft.com/office/drawing/2014/main" id="{71848CFC-A142-EC8F-F3EC-1E19CCDF892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974013" y="9099551"/>
                <a:ext cx="336550" cy="296863"/>
              </a:xfrm>
              <a:custGeom>
                <a:avLst/>
                <a:gdLst>
                  <a:gd name="T0" fmla="*/ 23 w 212"/>
                  <a:gd name="T1" fmla="*/ 10 h 187"/>
                  <a:gd name="T2" fmla="*/ 34 w 212"/>
                  <a:gd name="T3" fmla="*/ 26 h 187"/>
                  <a:gd name="T4" fmla="*/ 47 w 212"/>
                  <a:gd name="T5" fmla="*/ 15 h 187"/>
                  <a:gd name="T6" fmla="*/ 61 w 212"/>
                  <a:gd name="T7" fmla="*/ 16 h 187"/>
                  <a:gd name="T8" fmla="*/ 75 w 212"/>
                  <a:gd name="T9" fmla="*/ 21 h 187"/>
                  <a:gd name="T10" fmla="*/ 91 w 212"/>
                  <a:gd name="T11" fmla="*/ 29 h 187"/>
                  <a:gd name="T12" fmla="*/ 101 w 212"/>
                  <a:gd name="T13" fmla="*/ 38 h 187"/>
                  <a:gd name="T14" fmla="*/ 128 w 212"/>
                  <a:gd name="T15" fmla="*/ 59 h 187"/>
                  <a:gd name="T16" fmla="*/ 158 w 212"/>
                  <a:gd name="T17" fmla="*/ 85 h 187"/>
                  <a:gd name="T18" fmla="*/ 180 w 212"/>
                  <a:gd name="T19" fmla="*/ 106 h 187"/>
                  <a:gd name="T20" fmla="*/ 194 w 212"/>
                  <a:gd name="T21" fmla="*/ 122 h 187"/>
                  <a:gd name="T22" fmla="*/ 203 w 212"/>
                  <a:gd name="T23" fmla="*/ 134 h 187"/>
                  <a:gd name="T24" fmla="*/ 209 w 212"/>
                  <a:gd name="T25" fmla="*/ 146 h 187"/>
                  <a:gd name="T26" fmla="*/ 212 w 212"/>
                  <a:gd name="T27" fmla="*/ 159 h 187"/>
                  <a:gd name="T28" fmla="*/ 211 w 212"/>
                  <a:gd name="T29" fmla="*/ 166 h 187"/>
                  <a:gd name="T30" fmla="*/ 209 w 212"/>
                  <a:gd name="T31" fmla="*/ 173 h 187"/>
                  <a:gd name="T32" fmla="*/ 205 w 212"/>
                  <a:gd name="T33" fmla="*/ 179 h 187"/>
                  <a:gd name="T34" fmla="*/ 199 w 212"/>
                  <a:gd name="T35" fmla="*/ 183 h 187"/>
                  <a:gd name="T36" fmla="*/ 192 w 212"/>
                  <a:gd name="T37" fmla="*/ 186 h 187"/>
                  <a:gd name="T38" fmla="*/ 183 w 212"/>
                  <a:gd name="T39" fmla="*/ 187 h 187"/>
                  <a:gd name="T40" fmla="*/ 169 w 212"/>
                  <a:gd name="T41" fmla="*/ 185 h 187"/>
                  <a:gd name="T42" fmla="*/ 156 w 212"/>
                  <a:gd name="T43" fmla="*/ 181 h 187"/>
                  <a:gd name="T44" fmla="*/ 143 w 212"/>
                  <a:gd name="T45" fmla="*/ 173 h 187"/>
                  <a:gd name="T46" fmla="*/ 129 w 212"/>
                  <a:gd name="T47" fmla="*/ 164 h 187"/>
                  <a:gd name="T48" fmla="*/ 110 w 212"/>
                  <a:gd name="T49" fmla="*/ 148 h 187"/>
                  <a:gd name="T50" fmla="*/ 83 w 212"/>
                  <a:gd name="T51" fmla="*/ 124 h 187"/>
                  <a:gd name="T52" fmla="*/ 63 w 212"/>
                  <a:gd name="T53" fmla="*/ 101 h 187"/>
                  <a:gd name="T54" fmla="*/ 47 w 212"/>
                  <a:gd name="T55" fmla="*/ 83 h 187"/>
                  <a:gd name="T56" fmla="*/ 38 w 212"/>
                  <a:gd name="T57" fmla="*/ 69 h 187"/>
                  <a:gd name="T58" fmla="*/ 24 w 212"/>
                  <a:gd name="T59" fmla="*/ 48 h 187"/>
                  <a:gd name="T60" fmla="*/ 17 w 212"/>
                  <a:gd name="T61" fmla="*/ 37 h 187"/>
                  <a:gd name="T62" fmla="*/ 5 w 212"/>
                  <a:gd name="T63" fmla="*/ 20 h 187"/>
                  <a:gd name="T64" fmla="*/ 1 w 212"/>
                  <a:gd name="T65" fmla="*/ 9 h 187"/>
                  <a:gd name="T66" fmla="*/ 20 w 212"/>
                  <a:gd name="T67" fmla="*/ 8 h 187"/>
                  <a:gd name="T68" fmla="*/ 47 w 212"/>
                  <a:gd name="T69" fmla="*/ 44 h 187"/>
                  <a:gd name="T70" fmla="*/ 58 w 212"/>
                  <a:gd name="T71" fmla="*/ 62 h 187"/>
                  <a:gd name="T72" fmla="*/ 68 w 212"/>
                  <a:gd name="T73" fmla="*/ 76 h 187"/>
                  <a:gd name="T74" fmla="*/ 86 w 212"/>
                  <a:gd name="T75" fmla="*/ 96 h 187"/>
                  <a:gd name="T76" fmla="*/ 107 w 212"/>
                  <a:gd name="T77" fmla="*/ 117 h 187"/>
                  <a:gd name="T78" fmla="*/ 132 w 212"/>
                  <a:gd name="T79" fmla="*/ 140 h 187"/>
                  <a:gd name="T80" fmla="*/ 146 w 212"/>
                  <a:gd name="T81" fmla="*/ 151 h 187"/>
                  <a:gd name="T82" fmla="*/ 158 w 212"/>
                  <a:gd name="T83" fmla="*/ 158 h 187"/>
                  <a:gd name="T84" fmla="*/ 168 w 212"/>
                  <a:gd name="T85" fmla="*/ 163 h 187"/>
                  <a:gd name="T86" fmla="*/ 177 w 212"/>
                  <a:gd name="T87" fmla="*/ 166 h 187"/>
                  <a:gd name="T88" fmla="*/ 185 w 212"/>
                  <a:gd name="T89" fmla="*/ 166 h 187"/>
                  <a:gd name="T90" fmla="*/ 187 w 212"/>
                  <a:gd name="T91" fmla="*/ 166 h 187"/>
                  <a:gd name="T92" fmla="*/ 189 w 212"/>
                  <a:gd name="T93" fmla="*/ 164 h 187"/>
                  <a:gd name="T94" fmla="*/ 190 w 212"/>
                  <a:gd name="T95" fmla="*/ 163 h 187"/>
                  <a:gd name="T96" fmla="*/ 191 w 212"/>
                  <a:gd name="T97" fmla="*/ 163 h 187"/>
                  <a:gd name="T98" fmla="*/ 191 w 212"/>
                  <a:gd name="T99" fmla="*/ 162 h 187"/>
                  <a:gd name="T100" fmla="*/ 191 w 212"/>
                  <a:gd name="T101" fmla="*/ 158 h 187"/>
                  <a:gd name="T102" fmla="*/ 188 w 212"/>
                  <a:gd name="T103" fmla="*/ 151 h 187"/>
                  <a:gd name="T104" fmla="*/ 183 w 212"/>
                  <a:gd name="T105" fmla="*/ 141 h 187"/>
                  <a:gd name="T106" fmla="*/ 174 w 212"/>
                  <a:gd name="T107" fmla="*/ 131 h 187"/>
                  <a:gd name="T108" fmla="*/ 158 w 212"/>
                  <a:gd name="T109" fmla="*/ 113 h 187"/>
                  <a:gd name="T110" fmla="*/ 135 w 212"/>
                  <a:gd name="T111" fmla="*/ 92 h 187"/>
                  <a:gd name="T112" fmla="*/ 97 w 212"/>
                  <a:gd name="T113" fmla="*/ 60 h 187"/>
                  <a:gd name="T114" fmla="*/ 86 w 212"/>
                  <a:gd name="T115" fmla="*/ 51 h 187"/>
                  <a:gd name="T116" fmla="*/ 77 w 212"/>
                  <a:gd name="T117" fmla="*/ 45 h 187"/>
                  <a:gd name="T118" fmla="*/ 60 w 212"/>
                  <a:gd name="T119" fmla="*/ 37 h 187"/>
                  <a:gd name="T120" fmla="*/ 53 w 212"/>
                  <a:gd name="T121" fmla="*/ 36 h 187"/>
                  <a:gd name="T122" fmla="*/ 14 w 212"/>
                  <a:gd name="T123" fmla="*/ 20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12" h="187">
                    <a:moveTo>
                      <a:pt x="20" y="7"/>
                    </a:moveTo>
                    <a:lnTo>
                      <a:pt x="20" y="7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21" y="8"/>
                    </a:lnTo>
                    <a:lnTo>
                      <a:pt x="21" y="8"/>
                    </a:lnTo>
                    <a:lnTo>
                      <a:pt x="21" y="9"/>
                    </a:lnTo>
                    <a:lnTo>
                      <a:pt x="21" y="9"/>
                    </a:lnTo>
                    <a:lnTo>
                      <a:pt x="22" y="9"/>
                    </a:lnTo>
                    <a:lnTo>
                      <a:pt x="22" y="9"/>
                    </a:lnTo>
                    <a:lnTo>
                      <a:pt x="23" y="10"/>
                    </a:lnTo>
                    <a:lnTo>
                      <a:pt x="23" y="11"/>
                    </a:lnTo>
                    <a:lnTo>
                      <a:pt x="24" y="12"/>
                    </a:lnTo>
                    <a:lnTo>
                      <a:pt x="24" y="13"/>
                    </a:lnTo>
                    <a:lnTo>
                      <a:pt x="25" y="14"/>
                    </a:lnTo>
                    <a:lnTo>
                      <a:pt x="25" y="15"/>
                    </a:lnTo>
                    <a:lnTo>
                      <a:pt x="26" y="15"/>
                    </a:lnTo>
                    <a:lnTo>
                      <a:pt x="26" y="16"/>
                    </a:lnTo>
                    <a:lnTo>
                      <a:pt x="27" y="17"/>
                    </a:lnTo>
                    <a:lnTo>
                      <a:pt x="28" y="18"/>
                    </a:lnTo>
                    <a:lnTo>
                      <a:pt x="29" y="19"/>
                    </a:lnTo>
                    <a:lnTo>
                      <a:pt x="31" y="20"/>
                    </a:lnTo>
                    <a:lnTo>
                      <a:pt x="32" y="22"/>
                    </a:lnTo>
                    <a:lnTo>
                      <a:pt x="33" y="23"/>
                    </a:lnTo>
                    <a:lnTo>
                      <a:pt x="34" y="24"/>
                    </a:lnTo>
                    <a:lnTo>
                      <a:pt x="34" y="24"/>
                    </a:lnTo>
                    <a:lnTo>
                      <a:pt x="34" y="24"/>
                    </a:lnTo>
                    <a:lnTo>
                      <a:pt x="34" y="25"/>
                    </a:lnTo>
                    <a:lnTo>
                      <a:pt x="34" y="26"/>
                    </a:lnTo>
                    <a:lnTo>
                      <a:pt x="34" y="26"/>
                    </a:lnTo>
                    <a:lnTo>
                      <a:pt x="34" y="25"/>
                    </a:lnTo>
                    <a:lnTo>
                      <a:pt x="34" y="23"/>
                    </a:lnTo>
                    <a:lnTo>
                      <a:pt x="35" y="21"/>
                    </a:lnTo>
                    <a:lnTo>
                      <a:pt x="36" y="19"/>
                    </a:lnTo>
                    <a:lnTo>
                      <a:pt x="37" y="18"/>
                    </a:lnTo>
                    <a:lnTo>
                      <a:pt x="38" y="17"/>
                    </a:lnTo>
                    <a:lnTo>
                      <a:pt x="40" y="16"/>
                    </a:lnTo>
                    <a:lnTo>
                      <a:pt x="42" y="15"/>
                    </a:lnTo>
                    <a:lnTo>
                      <a:pt x="43" y="15"/>
                    </a:lnTo>
                    <a:lnTo>
                      <a:pt x="45" y="14"/>
                    </a:lnTo>
                    <a:lnTo>
                      <a:pt x="45" y="14"/>
                    </a:lnTo>
                    <a:lnTo>
                      <a:pt x="45" y="14"/>
                    </a:lnTo>
                    <a:lnTo>
                      <a:pt x="45" y="14"/>
                    </a:lnTo>
                    <a:lnTo>
                      <a:pt x="45" y="14"/>
                    </a:lnTo>
                    <a:lnTo>
                      <a:pt x="46" y="15"/>
                    </a:lnTo>
                    <a:lnTo>
                      <a:pt x="46" y="15"/>
                    </a:lnTo>
                    <a:lnTo>
                      <a:pt x="46" y="15"/>
                    </a:lnTo>
                    <a:lnTo>
                      <a:pt x="47" y="15"/>
                    </a:lnTo>
                    <a:lnTo>
                      <a:pt x="47" y="15"/>
                    </a:lnTo>
                    <a:lnTo>
                      <a:pt x="48" y="15"/>
                    </a:lnTo>
                    <a:lnTo>
                      <a:pt x="49" y="15"/>
                    </a:lnTo>
                    <a:lnTo>
                      <a:pt x="50" y="15"/>
                    </a:lnTo>
                    <a:lnTo>
                      <a:pt x="51" y="15"/>
                    </a:lnTo>
                    <a:lnTo>
                      <a:pt x="52" y="15"/>
                    </a:lnTo>
                    <a:lnTo>
                      <a:pt x="53" y="15"/>
                    </a:lnTo>
                    <a:lnTo>
                      <a:pt x="53" y="15"/>
                    </a:lnTo>
                    <a:lnTo>
                      <a:pt x="54" y="15"/>
                    </a:lnTo>
                    <a:lnTo>
                      <a:pt x="55" y="15"/>
                    </a:lnTo>
                    <a:lnTo>
                      <a:pt x="56" y="15"/>
                    </a:lnTo>
                    <a:lnTo>
                      <a:pt x="57" y="15"/>
                    </a:lnTo>
                    <a:lnTo>
                      <a:pt x="57" y="15"/>
                    </a:lnTo>
                    <a:lnTo>
                      <a:pt x="58" y="15"/>
                    </a:lnTo>
                    <a:lnTo>
                      <a:pt x="59" y="15"/>
                    </a:lnTo>
                    <a:lnTo>
                      <a:pt x="59" y="15"/>
                    </a:lnTo>
                    <a:lnTo>
                      <a:pt x="60" y="16"/>
                    </a:lnTo>
                    <a:lnTo>
                      <a:pt x="60" y="16"/>
                    </a:lnTo>
                    <a:lnTo>
                      <a:pt x="61" y="16"/>
                    </a:lnTo>
                    <a:lnTo>
                      <a:pt x="61" y="16"/>
                    </a:lnTo>
                    <a:lnTo>
                      <a:pt x="62" y="16"/>
                    </a:lnTo>
                    <a:lnTo>
                      <a:pt x="62" y="16"/>
                    </a:lnTo>
                    <a:lnTo>
                      <a:pt x="62" y="16"/>
                    </a:lnTo>
                    <a:lnTo>
                      <a:pt x="63" y="16"/>
                    </a:lnTo>
                    <a:lnTo>
                      <a:pt x="63" y="16"/>
                    </a:lnTo>
                    <a:lnTo>
                      <a:pt x="64" y="17"/>
                    </a:lnTo>
                    <a:lnTo>
                      <a:pt x="65" y="17"/>
                    </a:lnTo>
                    <a:lnTo>
                      <a:pt x="65" y="17"/>
                    </a:lnTo>
                    <a:lnTo>
                      <a:pt x="66" y="17"/>
                    </a:lnTo>
                    <a:lnTo>
                      <a:pt x="66" y="17"/>
                    </a:lnTo>
                    <a:lnTo>
                      <a:pt x="67" y="18"/>
                    </a:lnTo>
                    <a:lnTo>
                      <a:pt x="68" y="18"/>
                    </a:lnTo>
                    <a:lnTo>
                      <a:pt x="68" y="18"/>
                    </a:lnTo>
                    <a:lnTo>
                      <a:pt x="68" y="18"/>
                    </a:lnTo>
                    <a:lnTo>
                      <a:pt x="71" y="19"/>
                    </a:lnTo>
                    <a:lnTo>
                      <a:pt x="72" y="19"/>
                    </a:lnTo>
                    <a:lnTo>
                      <a:pt x="73" y="19"/>
                    </a:lnTo>
                    <a:lnTo>
                      <a:pt x="74" y="20"/>
                    </a:lnTo>
                    <a:lnTo>
                      <a:pt x="75" y="21"/>
                    </a:lnTo>
                    <a:lnTo>
                      <a:pt x="76" y="21"/>
                    </a:lnTo>
                    <a:lnTo>
                      <a:pt x="78" y="22"/>
                    </a:lnTo>
                    <a:lnTo>
                      <a:pt x="79" y="23"/>
                    </a:lnTo>
                    <a:lnTo>
                      <a:pt x="80" y="23"/>
                    </a:lnTo>
                    <a:lnTo>
                      <a:pt x="81" y="24"/>
                    </a:lnTo>
                    <a:lnTo>
                      <a:pt x="81" y="24"/>
                    </a:lnTo>
                    <a:lnTo>
                      <a:pt x="82" y="25"/>
                    </a:lnTo>
                    <a:lnTo>
                      <a:pt x="83" y="25"/>
                    </a:lnTo>
                    <a:lnTo>
                      <a:pt x="84" y="26"/>
                    </a:lnTo>
                    <a:lnTo>
                      <a:pt x="85" y="27"/>
                    </a:lnTo>
                    <a:lnTo>
                      <a:pt x="87" y="27"/>
                    </a:lnTo>
                    <a:lnTo>
                      <a:pt x="87" y="28"/>
                    </a:lnTo>
                    <a:lnTo>
                      <a:pt x="88" y="28"/>
                    </a:lnTo>
                    <a:lnTo>
                      <a:pt x="89" y="28"/>
                    </a:lnTo>
                    <a:lnTo>
                      <a:pt x="89" y="29"/>
                    </a:lnTo>
                    <a:lnTo>
                      <a:pt x="90" y="29"/>
                    </a:lnTo>
                    <a:lnTo>
                      <a:pt x="91" y="29"/>
                    </a:lnTo>
                    <a:lnTo>
                      <a:pt x="91" y="29"/>
                    </a:lnTo>
                    <a:lnTo>
                      <a:pt x="91" y="29"/>
                    </a:lnTo>
                    <a:lnTo>
                      <a:pt x="91" y="30"/>
                    </a:lnTo>
                    <a:lnTo>
                      <a:pt x="92" y="30"/>
                    </a:lnTo>
                    <a:lnTo>
                      <a:pt x="93" y="30"/>
                    </a:lnTo>
                    <a:lnTo>
                      <a:pt x="93" y="31"/>
                    </a:lnTo>
                    <a:lnTo>
                      <a:pt x="94" y="31"/>
                    </a:lnTo>
                    <a:lnTo>
                      <a:pt x="95" y="32"/>
                    </a:lnTo>
                    <a:lnTo>
                      <a:pt x="95" y="32"/>
                    </a:lnTo>
                    <a:lnTo>
                      <a:pt x="96" y="33"/>
                    </a:lnTo>
                    <a:lnTo>
                      <a:pt x="96" y="33"/>
                    </a:lnTo>
                    <a:lnTo>
                      <a:pt x="97" y="33"/>
                    </a:lnTo>
                    <a:lnTo>
                      <a:pt x="98" y="34"/>
                    </a:lnTo>
                    <a:lnTo>
                      <a:pt x="98" y="34"/>
                    </a:lnTo>
                    <a:lnTo>
                      <a:pt x="99" y="35"/>
                    </a:lnTo>
                    <a:lnTo>
                      <a:pt x="99" y="35"/>
                    </a:lnTo>
                    <a:lnTo>
                      <a:pt x="100" y="36"/>
                    </a:lnTo>
                    <a:lnTo>
                      <a:pt x="101" y="36"/>
                    </a:lnTo>
                    <a:lnTo>
                      <a:pt x="101" y="37"/>
                    </a:lnTo>
                    <a:lnTo>
                      <a:pt x="101" y="37"/>
                    </a:lnTo>
                    <a:lnTo>
                      <a:pt x="101" y="38"/>
                    </a:lnTo>
                    <a:lnTo>
                      <a:pt x="102" y="38"/>
                    </a:lnTo>
                    <a:lnTo>
                      <a:pt x="103" y="38"/>
                    </a:lnTo>
                    <a:lnTo>
                      <a:pt x="103" y="38"/>
                    </a:lnTo>
                    <a:lnTo>
                      <a:pt x="104" y="38"/>
                    </a:lnTo>
                    <a:lnTo>
                      <a:pt x="104" y="39"/>
                    </a:lnTo>
                    <a:lnTo>
                      <a:pt x="105" y="39"/>
                    </a:lnTo>
                    <a:lnTo>
                      <a:pt x="105" y="40"/>
                    </a:lnTo>
                    <a:lnTo>
                      <a:pt x="106" y="40"/>
                    </a:lnTo>
                    <a:lnTo>
                      <a:pt x="106" y="41"/>
                    </a:lnTo>
                    <a:lnTo>
                      <a:pt x="108" y="42"/>
                    </a:lnTo>
                    <a:lnTo>
                      <a:pt x="109" y="43"/>
                    </a:lnTo>
                    <a:lnTo>
                      <a:pt x="110" y="45"/>
                    </a:lnTo>
                    <a:lnTo>
                      <a:pt x="112" y="46"/>
                    </a:lnTo>
                    <a:lnTo>
                      <a:pt x="115" y="48"/>
                    </a:lnTo>
                    <a:lnTo>
                      <a:pt x="120" y="52"/>
                    </a:lnTo>
                    <a:lnTo>
                      <a:pt x="121" y="53"/>
                    </a:lnTo>
                    <a:lnTo>
                      <a:pt x="123" y="55"/>
                    </a:lnTo>
                    <a:lnTo>
                      <a:pt x="126" y="57"/>
                    </a:lnTo>
                    <a:lnTo>
                      <a:pt x="128" y="59"/>
                    </a:lnTo>
                    <a:lnTo>
                      <a:pt x="130" y="61"/>
                    </a:lnTo>
                    <a:lnTo>
                      <a:pt x="133" y="63"/>
                    </a:lnTo>
                    <a:lnTo>
                      <a:pt x="135" y="65"/>
                    </a:lnTo>
                    <a:lnTo>
                      <a:pt x="138" y="67"/>
                    </a:lnTo>
                    <a:lnTo>
                      <a:pt x="139" y="68"/>
                    </a:lnTo>
                    <a:lnTo>
                      <a:pt x="140" y="69"/>
                    </a:lnTo>
                    <a:lnTo>
                      <a:pt x="141" y="70"/>
                    </a:lnTo>
                    <a:lnTo>
                      <a:pt x="143" y="71"/>
                    </a:lnTo>
                    <a:lnTo>
                      <a:pt x="144" y="73"/>
                    </a:lnTo>
                    <a:lnTo>
                      <a:pt x="146" y="74"/>
                    </a:lnTo>
                    <a:lnTo>
                      <a:pt x="147" y="75"/>
                    </a:lnTo>
                    <a:lnTo>
                      <a:pt x="148" y="76"/>
                    </a:lnTo>
                    <a:lnTo>
                      <a:pt x="149" y="77"/>
                    </a:lnTo>
                    <a:lnTo>
                      <a:pt x="150" y="78"/>
                    </a:lnTo>
                    <a:lnTo>
                      <a:pt x="152" y="79"/>
                    </a:lnTo>
                    <a:lnTo>
                      <a:pt x="153" y="81"/>
                    </a:lnTo>
                    <a:lnTo>
                      <a:pt x="155" y="82"/>
                    </a:lnTo>
                    <a:lnTo>
                      <a:pt x="156" y="83"/>
                    </a:lnTo>
                    <a:lnTo>
                      <a:pt x="158" y="85"/>
                    </a:lnTo>
                    <a:lnTo>
                      <a:pt x="158" y="86"/>
                    </a:lnTo>
                    <a:lnTo>
                      <a:pt x="160" y="86"/>
                    </a:lnTo>
                    <a:lnTo>
                      <a:pt x="161" y="88"/>
                    </a:lnTo>
                    <a:lnTo>
                      <a:pt x="163" y="89"/>
                    </a:lnTo>
                    <a:lnTo>
                      <a:pt x="164" y="90"/>
                    </a:lnTo>
                    <a:lnTo>
                      <a:pt x="166" y="92"/>
                    </a:lnTo>
                    <a:lnTo>
                      <a:pt x="167" y="93"/>
                    </a:lnTo>
                    <a:lnTo>
                      <a:pt x="168" y="94"/>
                    </a:lnTo>
                    <a:lnTo>
                      <a:pt x="169" y="96"/>
                    </a:lnTo>
                    <a:lnTo>
                      <a:pt x="169" y="96"/>
                    </a:lnTo>
                    <a:lnTo>
                      <a:pt x="170" y="96"/>
                    </a:lnTo>
                    <a:lnTo>
                      <a:pt x="172" y="98"/>
                    </a:lnTo>
                    <a:lnTo>
                      <a:pt x="173" y="99"/>
                    </a:lnTo>
                    <a:lnTo>
                      <a:pt x="175" y="100"/>
                    </a:lnTo>
                    <a:lnTo>
                      <a:pt x="176" y="102"/>
                    </a:lnTo>
                    <a:lnTo>
                      <a:pt x="177" y="103"/>
                    </a:lnTo>
                    <a:lnTo>
                      <a:pt x="178" y="105"/>
                    </a:lnTo>
                    <a:lnTo>
                      <a:pt x="179" y="106"/>
                    </a:lnTo>
                    <a:lnTo>
                      <a:pt x="180" y="106"/>
                    </a:lnTo>
                    <a:lnTo>
                      <a:pt x="182" y="108"/>
                    </a:lnTo>
                    <a:lnTo>
                      <a:pt x="183" y="109"/>
                    </a:lnTo>
                    <a:lnTo>
                      <a:pt x="184" y="111"/>
                    </a:lnTo>
                    <a:lnTo>
                      <a:pt x="186" y="112"/>
                    </a:lnTo>
                    <a:lnTo>
                      <a:pt x="186" y="113"/>
                    </a:lnTo>
                    <a:lnTo>
                      <a:pt x="187" y="114"/>
                    </a:lnTo>
                    <a:lnTo>
                      <a:pt x="187" y="114"/>
                    </a:lnTo>
                    <a:lnTo>
                      <a:pt x="187" y="115"/>
                    </a:lnTo>
                    <a:lnTo>
                      <a:pt x="188" y="115"/>
                    </a:lnTo>
                    <a:lnTo>
                      <a:pt x="189" y="115"/>
                    </a:lnTo>
                    <a:lnTo>
                      <a:pt x="189" y="116"/>
                    </a:lnTo>
                    <a:lnTo>
                      <a:pt x="190" y="117"/>
                    </a:lnTo>
                    <a:lnTo>
                      <a:pt x="190" y="118"/>
                    </a:lnTo>
                    <a:lnTo>
                      <a:pt x="191" y="118"/>
                    </a:lnTo>
                    <a:lnTo>
                      <a:pt x="192" y="119"/>
                    </a:lnTo>
                    <a:lnTo>
                      <a:pt x="192" y="120"/>
                    </a:lnTo>
                    <a:lnTo>
                      <a:pt x="193" y="120"/>
                    </a:lnTo>
                    <a:lnTo>
                      <a:pt x="193" y="121"/>
                    </a:lnTo>
                    <a:lnTo>
                      <a:pt x="194" y="122"/>
                    </a:lnTo>
                    <a:lnTo>
                      <a:pt x="194" y="123"/>
                    </a:lnTo>
                    <a:lnTo>
                      <a:pt x="195" y="123"/>
                    </a:lnTo>
                    <a:lnTo>
                      <a:pt x="196" y="124"/>
                    </a:lnTo>
                    <a:lnTo>
                      <a:pt x="196" y="125"/>
                    </a:lnTo>
                    <a:lnTo>
                      <a:pt x="196" y="125"/>
                    </a:lnTo>
                    <a:lnTo>
                      <a:pt x="196" y="125"/>
                    </a:lnTo>
                    <a:lnTo>
                      <a:pt x="197" y="126"/>
                    </a:lnTo>
                    <a:lnTo>
                      <a:pt x="197" y="126"/>
                    </a:lnTo>
                    <a:lnTo>
                      <a:pt x="198" y="127"/>
                    </a:lnTo>
                    <a:lnTo>
                      <a:pt x="198" y="128"/>
                    </a:lnTo>
                    <a:lnTo>
                      <a:pt x="199" y="129"/>
                    </a:lnTo>
                    <a:lnTo>
                      <a:pt x="199" y="129"/>
                    </a:lnTo>
                    <a:lnTo>
                      <a:pt x="200" y="130"/>
                    </a:lnTo>
                    <a:lnTo>
                      <a:pt x="200" y="131"/>
                    </a:lnTo>
                    <a:lnTo>
                      <a:pt x="201" y="131"/>
                    </a:lnTo>
                    <a:lnTo>
                      <a:pt x="201" y="132"/>
                    </a:lnTo>
                    <a:lnTo>
                      <a:pt x="202" y="133"/>
                    </a:lnTo>
                    <a:lnTo>
                      <a:pt x="202" y="134"/>
                    </a:lnTo>
                    <a:lnTo>
                      <a:pt x="203" y="134"/>
                    </a:lnTo>
                    <a:lnTo>
                      <a:pt x="203" y="134"/>
                    </a:lnTo>
                    <a:lnTo>
                      <a:pt x="203" y="135"/>
                    </a:lnTo>
                    <a:lnTo>
                      <a:pt x="204" y="135"/>
                    </a:lnTo>
                    <a:lnTo>
                      <a:pt x="204" y="136"/>
                    </a:lnTo>
                    <a:lnTo>
                      <a:pt x="205" y="137"/>
                    </a:lnTo>
                    <a:lnTo>
                      <a:pt x="205" y="137"/>
                    </a:lnTo>
                    <a:lnTo>
                      <a:pt x="205" y="138"/>
                    </a:lnTo>
                    <a:lnTo>
                      <a:pt x="206" y="139"/>
                    </a:lnTo>
                    <a:lnTo>
                      <a:pt x="206" y="140"/>
                    </a:lnTo>
                    <a:lnTo>
                      <a:pt x="206" y="140"/>
                    </a:lnTo>
                    <a:lnTo>
                      <a:pt x="206" y="141"/>
                    </a:lnTo>
                    <a:lnTo>
                      <a:pt x="206" y="142"/>
                    </a:lnTo>
                    <a:lnTo>
                      <a:pt x="207" y="142"/>
                    </a:lnTo>
                    <a:lnTo>
                      <a:pt x="207" y="143"/>
                    </a:lnTo>
                    <a:lnTo>
                      <a:pt x="207" y="144"/>
                    </a:lnTo>
                    <a:lnTo>
                      <a:pt x="208" y="144"/>
                    </a:lnTo>
                    <a:lnTo>
                      <a:pt x="208" y="144"/>
                    </a:lnTo>
                    <a:lnTo>
                      <a:pt x="208" y="145"/>
                    </a:lnTo>
                    <a:lnTo>
                      <a:pt x="209" y="146"/>
                    </a:lnTo>
                    <a:lnTo>
                      <a:pt x="209" y="146"/>
                    </a:lnTo>
                    <a:lnTo>
                      <a:pt x="209" y="147"/>
                    </a:lnTo>
                    <a:lnTo>
                      <a:pt x="209" y="148"/>
                    </a:lnTo>
                    <a:lnTo>
                      <a:pt x="210" y="148"/>
                    </a:lnTo>
                    <a:lnTo>
                      <a:pt x="210" y="149"/>
                    </a:lnTo>
                    <a:lnTo>
                      <a:pt x="210" y="150"/>
                    </a:lnTo>
                    <a:lnTo>
                      <a:pt x="210" y="151"/>
                    </a:lnTo>
                    <a:lnTo>
                      <a:pt x="211" y="151"/>
                    </a:lnTo>
                    <a:lnTo>
                      <a:pt x="211" y="152"/>
                    </a:lnTo>
                    <a:lnTo>
                      <a:pt x="211" y="153"/>
                    </a:lnTo>
                    <a:lnTo>
                      <a:pt x="211" y="154"/>
                    </a:lnTo>
                    <a:lnTo>
                      <a:pt x="211" y="154"/>
                    </a:lnTo>
                    <a:lnTo>
                      <a:pt x="211" y="154"/>
                    </a:lnTo>
                    <a:lnTo>
                      <a:pt x="212" y="155"/>
                    </a:lnTo>
                    <a:lnTo>
                      <a:pt x="212" y="156"/>
                    </a:lnTo>
                    <a:lnTo>
                      <a:pt x="212" y="156"/>
                    </a:lnTo>
                    <a:lnTo>
                      <a:pt x="212" y="157"/>
                    </a:lnTo>
                    <a:lnTo>
                      <a:pt x="212" y="158"/>
                    </a:lnTo>
                    <a:lnTo>
                      <a:pt x="212" y="159"/>
                    </a:lnTo>
                    <a:lnTo>
                      <a:pt x="212" y="159"/>
                    </a:lnTo>
                    <a:lnTo>
                      <a:pt x="212" y="160"/>
                    </a:lnTo>
                    <a:lnTo>
                      <a:pt x="212" y="161"/>
                    </a:lnTo>
                    <a:lnTo>
                      <a:pt x="212" y="162"/>
                    </a:lnTo>
                    <a:lnTo>
                      <a:pt x="212" y="162"/>
                    </a:lnTo>
                    <a:lnTo>
                      <a:pt x="212" y="162"/>
                    </a:lnTo>
                    <a:lnTo>
                      <a:pt x="212" y="163"/>
                    </a:lnTo>
                    <a:lnTo>
                      <a:pt x="212" y="163"/>
                    </a:lnTo>
                    <a:lnTo>
                      <a:pt x="212" y="163"/>
                    </a:lnTo>
                    <a:lnTo>
                      <a:pt x="212" y="163"/>
                    </a:lnTo>
                    <a:lnTo>
                      <a:pt x="212" y="163"/>
                    </a:lnTo>
                    <a:lnTo>
                      <a:pt x="212" y="164"/>
                    </a:lnTo>
                    <a:lnTo>
                      <a:pt x="212" y="164"/>
                    </a:lnTo>
                    <a:lnTo>
                      <a:pt x="212" y="164"/>
                    </a:lnTo>
                    <a:lnTo>
                      <a:pt x="212" y="165"/>
                    </a:lnTo>
                    <a:lnTo>
                      <a:pt x="212" y="165"/>
                    </a:lnTo>
                    <a:lnTo>
                      <a:pt x="212" y="166"/>
                    </a:lnTo>
                    <a:lnTo>
                      <a:pt x="211" y="166"/>
                    </a:lnTo>
                    <a:lnTo>
                      <a:pt x="211" y="166"/>
                    </a:lnTo>
                    <a:lnTo>
                      <a:pt x="211" y="167"/>
                    </a:lnTo>
                    <a:lnTo>
                      <a:pt x="211" y="167"/>
                    </a:lnTo>
                    <a:lnTo>
                      <a:pt x="211" y="168"/>
                    </a:lnTo>
                    <a:lnTo>
                      <a:pt x="211" y="168"/>
                    </a:lnTo>
                    <a:lnTo>
                      <a:pt x="211" y="168"/>
                    </a:lnTo>
                    <a:lnTo>
                      <a:pt x="211" y="169"/>
                    </a:lnTo>
                    <a:lnTo>
                      <a:pt x="211" y="169"/>
                    </a:lnTo>
                    <a:lnTo>
                      <a:pt x="210" y="170"/>
                    </a:lnTo>
                    <a:lnTo>
                      <a:pt x="210" y="170"/>
                    </a:lnTo>
                    <a:lnTo>
                      <a:pt x="210" y="170"/>
                    </a:lnTo>
                    <a:lnTo>
                      <a:pt x="210" y="171"/>
                    </a:lnTo>
                    <a:lnTo>
                      <a:pt x="210" y="171"/>
                    </a:lnTo>
                    <a:lnTo>
                      <a:pt x="210" y="171"/>
                    </a:lnTo>
                    <a:lnTo>
                      <a:pt x="210" y="172"/>
                    </a:lnTo>
                    <a:lnTo>
                      <a:pt x="209" y="172"/>
                    </a:lnTo>
                    <a:lnTo>
                      <a:pt x="209" y="173"/>
                    </a:lnTo>
                    <a:lnTo>
                      <a:pt x="209" y="173"/>
                    </a:lnTo>
                    <a:lnTo>
                      <a:pt x="209" y="173"/>
                    </a:lnTo>
                    <a:lnTo>
                      <a:pt x="209" y="173"/>
                    </a:lnTo>
                    <a:lnTo>
                      <a:pt x="208" y="173"/>
                    </a:lnTo>
                    <a:lnTo>
                      <a:pt x="208" y="173"/>
                    </a:lnTo>
                    <a:lnTo>
                      <a:pt x="208" y="174"/>
                    </a:lnTo>
                    <a:lnTo>
                      <a:pt x="208" y="174"/>
                    </a:lnTo>
                    <a:lnTo>
                      <a:pt x="208" y="174"/>
                    </a:lnTo>
                    <a:lnTo>
                      <a:pt x="207" y="175"/>
                    </a:lnTo>
                    <a:lnTo>
                      <a:pt x="207" y="175"/>
                    </a:lnTo>
                    <a:lnTo>
                      <a:pt x="207" y="175"/>
                    </a:lnTo>
                    <a:lnTo>
                      <a:pt x="207" y="176"/>
                    </a:lnTo>
                    <a:lnTo>
                      <a:pt x="206" y="176"/>
                    </a:lnTo>
                    <a:lnTo>
                      <a:pt x="206" y="176"/>
                    </a:lnTo>
                    <a:lnTo>
                      <a:pt x="206" y="177"/>
                    </a:lnTo>
                    <a:lnTo>
                      <a:pt x="206" y="177"/>
                    </a:lnTo>
                    <a:lnTo>
                      <a:pt x="206" y="177"/>
                    </a:lnTo>
                    <a:lnTo>
                      <a:pt x="206" y="178"/>
                    </a:lnTo>
                    <a:lnTo>
                      <a:pt x="206" y="178"/>
                    </a:lnTo>
                    <a:lnTo>
                      <a:pt x="205" y="178"/>
                    </a:lnTo>
                    <a:lnTo>
                      <a:pt x="205" y="178"/>
                    </a:lnTo>
                    <a:lnTo>
                      <a:pt x="205" y="179"/>
                    </a:lnTo>
                    <a:lnTo>
                      <a:pt x="205" y="179"/>
                    </a:lnTo>
                    <a:lnTo>
                      <a:pt x="204" y="179"/>
                    </a:lnTo>
                    <a:lnTo>
                      <a:pt x="204" y="180"/>
                    </a:lnTo>
                    <a:lnTo>
                      <a:pt x="204" y="180"/>
                    </a:lnTo>
                    <a:lnTo>
                      <a:pt x="203" y="180"/>
                    </a:lnTo>
                    <a:lnTo>
                      <a:pt x="203" y="180"/>
                    </a:lnTo>
                    <a:lnTo>
                      <a:pt x="203" y="181"/>
                    </a:lnTo>
                    <a:lnTo>
                      <a:pt x="202" y="181"/>
                    </a:lnTo>
                    <a:lnTo>
                      <a:pt x="202" y="181"/>
                    </a:lnTo>
                    <a:lnTo>
                      <a:pt x="202" y="181"/>
                    </a:lnTo>
                    <a:lnTo>
                      <a:pt x="201" y="182"/>
                    </a:lnTo>
                    <a:lnTo>
                      <a:pt x="201" y="182"/>
                    </a:lnTo>
                    <a:lnTo>
                      <a:pt x="201" y="182"/>
                    </a:lnTo>
                    <a:lnTo>
                      <a:pt x="200" y="182"/>
                    </a:lnTo>
                    <a:lnTo>
                      <a:pt x="200" y="182"/>
                    </a:lnTo>
                    <a:lnTo>
                      <a:pt x="200" y="182"/>
                    </a:lnTo>
                    <a:lnTo>
                      <a:pt x="199" y="182"/>
                    </a:lnTo>
                    <a:lnTo>
                      <a:pt x="199" y="182"/>
                    </a:lnTo>
                    <a:lnTo>
                      <a:pt x="199" y="183"/>
                    </a:lnTo>
                    <a:lnTo>
                      <a:pt x="198" y="183"/>
                    </a:lnTo>
                    <a:lnTo>
                      <a:pt x="198" y="183"/>
                    </a:lnTo>
                    <a:lnTo>
                      <a:pt x="197" y="183"/>
                    </a:lnTo>
                    <a:lnTo>
                      <a:pt x="197" y="183"/>
                    </a:lnTo>
                    <a:lnTo>
                      <a:pt x="197" y="184"/>
                    </a:lnTo>
                    <a:lnTo>
                      <a:pt x="196" y="184"/>
                    </a:lnTo>
                    <a:lnTo>
                      <a:pt x="196" y="184"/>
                    </a:lnTo>
                    <a:lnTo>
                      <a:pt x="196" y="184"/>
                    </a:lnTo>
                    <a:lnTo>
                      <a:pt x="196" y="184"/>
                    </a:lnTo>
                    <a:lnTo>
                      <a:pt x="196" y="184"/>
                    </a:lnTo>
                    <a:lnTo>
                      <a:pt x="196" y="185"/>
                    </a:lnTo>
                    <a:lnTo>
                      <a:pt x="195" y="185"/>
                    </a:lnTo>
                    <a:lnTo>
                      <a:pt x="195" y="185"/>
                    </a:lnTo>
                    <a:lnTo>
                      <a:pt x="194" y="185"/>
                    </a:lnTo>
                    <a:lnTo>
                      <a:pt x="194" y="185"/>
                    </a:lnTo>
                    <a:lnTo>
                      <a:pt x="194" y="185"/>
                    </a:lnTo>
                    <a:lnTo>
                      <a:pt x="193" y="185"/>
                    </a:lnTo>
                    <a:lnTo>
                      <a:pt x="193" y="186"/>
                    </a:lnTo>
                    <a:lnTo>
                      <a:pt x="192" y="186"/>
                    </a:lnTo>
                    <a:lnTo>
                      <a:pt x="192" y="186"/>
                    </a:lnTo>
                    <a:lnTo>
                      <a:pt x="192" y="186"/>
                    </a:lnTo>
                    <a:lnTo>
                      <a:pt x="191" y="186"/>
                    </a:lnTo>
                    <a:lnTo>
                      <a:pt x="191" y="186"/>
                    </a:lnTo>
                    <a:lnTo>
                      <a:pt x="191" y="186"/>
                    </a:lnTo>
                    <a:lnTo>
                      <a:pt x="190" y="186"/>
                    </a:lnTo>
                    <a:lnTo>
                      <a:pt x="190" y="186"/>
                    </a:lnTo>
                    <a:lnTo>
                      <a:pt x="189" y="187"/>
                    </a:lnTo>
                    <a:lnTo>
                      <a:pt x="189" y="187"/>
                    </a:lnTo>
                    <a:lnTo>
                      <a:pt x="189" y="187"/>
                    </a:lnTo>
                    <a:lnTo>
                      <a:pt x="188" y="187"/>
                    </a:lnTo>
                    <a:lnTo>
                      <a:pt x="187" y="187"/>
                    </a:lnTo>
                    <a:lnTo>
                      <a:pt x="187" y="187"/>
                    </a:lnTo>
                    <a:lnTo>
                      <a:pt x="187" y="187"/>
                    </a:lnTo>
                    <a:lnTo>
                      <a:pt x="186" y="187"/>
                    </a:lnTo>
                    <a:lnTo>
                      <a:pt x="185" y="187"/>
                    </a:lnTo>
                    <a:lnTo>
                      <a:pt x="184" y="187"/>
                    </a:lnTo>
                    <a:lnTo>
                      <a:pt x="184" y="187"/>
                    </a:lnTo>
                    <a:lnTo>
                      <a:pt x="183" y="187"/>
                    </a:lnTo>
                    <a:lnTo>
                      <a:pt x="182" y="187"/>
                    </a:lnTo>
                    <a:lnTo>
                      <a:pt x="181" y="187"/>
                    </a:lnTo>
                    <a:lnTo>
                      <a:pt x="180" y="187"/>
                    </a:lnTo>
                    <a:lnTo>
                      <a:pt x="180" y="187"/>
                    </a:lnTo>
                    <a:lnTo>
                      <a:pt x="179" y="187"/>
                    </a:lnTo>
                    <a:lnTo>
                      <a:pt x="178" y="187"/>
                    </a:lnTo>
                    <a:lnTo>
                      <a:pt x="177" y="187"/>
                    </a:lnTo>
                    <a:lnTo>
                      <a:pt x="177" y="187"/>
                    </a:lnTo>
                    <a:lnTo>
                      <a:pt x="177" y="187"/>
                    </a:lnTo>
                    <a:lnTo>
                      <a:pt x="176" y="187"/>
                    </a:lnTo>
                    <a:lnTo>
                      <a:pt x="175" y="187"/>
                    </a:lnTo>
                    <a:lnTo>
                      <a:pt x="174" y="187"/>
                    </a:lnTo>
                    <a:lnTo>
                      <a:pt x="174" y="186"/>
                    </a:lnTo>
                    <a:lnTo>
                      <a:pt x="173" y="186"/>
                    </a:lnTo>
                    <a:lnTo>
                      <a:pt x="172" y="186"/>
                    </a:lnTo>
                    <a:lnTo>
                      <a:pt x="171" y="186"/>
                    </a:lnTo>
                    <a:lnTo>
                      <a:pt x="170" y="186"/>
                    </a:lnTo>
                    <a:lnTo>
                      <a:pt x="170" y="185"/>
                    </a:lnTo>
                    <a:lnTo>
                      <a:pt x="169" y="185"/>
                    </a:lnTo>
                    <a:lnTo>
                      <a:pt x="168" y="185"/>
                    </a:lnTo>
                    <a:lnTo>
                      <a:pt x="167" y="185"/>
                    </a:lnTo>
                    <a:lnTo>
                      <a:pt x="167" y="185"/>
                    </a:lnTo>
                    <a:lnTo>
                      <a:pt x="167" y="184"/>
                    </a:lnTo>
                    <a:lnTo>
                      <a:pt x="166" y="184"/>
                    </a:lnTo>
                    <a:lnTo>
                      <a:pt x="165" y="184"/>
                    </a:lnTo>
                    <a:lnTo>
                      <a:pt x="164" y="184"/>
                    </a:lnTo>
                    <a:lnTo>
                      <a:pt x="164" y="183"/>
                    </a:lnTo>
                    <a:lnTo>
                      <a:pt x="163" y="183"/>
                    </a:lnTo>
                    <a:lnTo>
                      <a:pt x="162" y="183"/>
                    </a:lnTo>
                    <a:lnTo>
                      <a:pt x="161" y="182"/>
                    </a:lnTo>
                    <a:lnTo>
                      <a:pt x="161" y="182"/>
                    </a:lnTo>
                    <a:lnTo>
                      <a:pt x="160" y="182"/>
                    </a:lnTo>
                    <a:lnTo>
                      <a:pt x="159" y="182"/>
                    </a:lnTo>
                    <a:lnTo>
                      <a:pt x="158" y="182"/>
                    </a:lnTo>
                    <a:lnTo>
                      <a:pt x="158" y="182"/>
                    </a:lnTo>
                    <a:lnTo>
                      <a:pt x="158" y="181"/>
                    </a:lnTo>
                    <a:lnTo>
                      <a:pt x="157" y="181"/>
                    </a:lnTo>
                    <a:lnTo>
                      <a:pt x="156" y="181"/>
                    </a:lnTo>
                    <a:lnTo>
                      <a:pt x="155" y="180"/>
                    </a:lnTo>
                    <a:lnTo>
                      <a:pt x="154" y="180"/>
                    </a:lnTo>
                    <a:lnTo>
                      <a:pt x="154" y="179"/>
                    </a:lnTo>
                    <a:lnTo>
                      <a:pt x="153" y="179"/>
                    </a:lnTo>
                    <a:lnTo>
                      <a:pt x="152" y="179"/>
                    </a:lnTo>
                    <a:lnTo>
                      <a:pt x="152" y="179"/>
                    </a:lnTo>
                    <a:lnTo>
                      <a:pt x="151" y="178"/>
                    </a:lnTo>
                    <a:lnTo>
                      <a:pt x="151" y="178"/>
                    </a:lnTo>
                    <a:lnTo>
                      <a:pt x="150" y="177"/>
                    </a:lnTo>
                    <a:lnTo>
                      <a:pt x="149" y="177"/>
                    </a:lnTo>
                    <a:lnTo>
                      <a:pt x="148" y="177"/>
                    </a:lnTo>
                    <a:lnTo>
                      <a:pt x="148" y="176"/>
                    </a:lnTo>
                    <a:lnTo>
                      <a:pt x="148" y="176"/>
                    </a:lnTo>
                    <a:lnTo>
                      <a:pt x="147" y="175"/>
                    </a:lnTo>
                    <a:lnTo>
                      <a:pt x="146" y="175"/>
                    </a:lnTo>
                    <a:lnTo>
                      <a:pt x="145" y="174"/>
                    </a:lnTo>
                    <a:lnTo>
                      <a:pt x="144" y="174"/>
                    </a:lnTo>
                    <a:lnTo>
                      <a:pt x="144" y="173"/>
                    </a:lnTo>
                    <a:lnTo>
                      <a:pt x="143" y="173"/>
                    </a:lnTo>
                    <a:lnTo>
                      <a:pt x="142" y="173"/>
                    </a:lnTo>
                    <a:lnTo>
                      <a:pt x="141" y="173"/>
                    </a:lnTo>
                    <a:lnTo>
                      <a:pt x="140" y="172"/>
                    </a:lnTo>
                    <a:lnTo>
                      <a:pt x="140" y="172"/>
                    </a:lnTo>
                    <a:lnTo>
                      <a:pt x="139" y="171"/>
                    </a:lnTo>
                    <a:lnTo>
                      <a:pt x="139" y="171"/>
                    </a:lnTo>
                    <a:lnTo>
                      <a:pt x="138" y="170"/>
                    </a:lnTo>
                    <a:lnTo>
                      <a:pt x="137" y="170"/>
                    </a:lnTo>
                    <a:lnTo>
                      <a:pt x="137" y="169"/>
                    </a:lnTo>
                    <a:lnTo>
                      <a:pt x="136" y="169"/>
                    </a:lnTo>
                    <a:lnTo>
                      <a:pt x="135" y="168"/>
                    </a:lnTo>
                    <a:lnTo>
                      <a:pt x="134" y="168"/>
                    </a:lnTo>
                    <a:lnTo>
                      <a:pt x="134" y="167"/>
                    </a:lnTo>
                    <a:lnTo>
                      <a:pt x="133" y="166"/>
                    </a:lnTo>
                    <a:lnTo>
                      <a:pt x="132" y="166"/>
                    </a:lnTo>
                    <a:lnTo>
                      <a:pt x="131" y="165"/>
                    </a:lnTo>
                    <a:lnTo>
                      <a:pt x="130" y="165"/>
                    </a:lnTo>
                    <a:lnTo>
                      <a:pt x="130" y="164"/>
                    </a:lnTo>
                    <a:lnTo>
                      <a:pt x="129" y="164"/>
                    </a:lnTo>
                    <a:lnTo>
                      <a:pt x="129" y="163"/>
                    </a:lnTo>
                    <a:lnTo>
                      <a:pt x="128" y="163"/>
                    </a:lnTo>
                    <a:lnTo>
                      <a:pt x="127" y="163"/>
                    </a:lnTo>
                    <a:lnTo>
                      <a:pt x="127" y="162"/>
                    </a:lnTo>
                    <a:lnTo>
                      <a:pt x="126" y="162"/>
                    </a:lnTo>
                    <a:lnTo>
                      <a:pt x="125" y="161"/>
                    </a:lnTo>
                    <a:lnTo>
                      <a:pt x="124" y="160"/>
                    </a:lnTo>
                    <a:lnTo>
                      <a:pt x="123" y="160"/>
                    </a:lnTo>
                    <a:lnTo>
                      <a:pt x="123" y="159"/>
                    </a:lnTo>
                    <a:lnTo>
                      <a:pt x="122" y="158"/>
                    </a:lnTo>
                    <a:lnTo>
                      <a:pt x="120" y="157"/>
                    </a:lnTo>
                    <a:lnTo>
                      <a:pt x="120" y="156"/>
                    </a:lnTo>
                    <a:lnTo>
                      <a:pt x="118" y="155"/>
                    </a:lnTo>
                    <a:lnTo>
                      <a:pt x="116" y="154"/>
                    </a:lnTo>
                    <a:lnTo>
                      <a:pt x="115" y="153"/>
                    </a:lnTo>
                    <a:lnTo>
                      <a:pt x="113" y="152"/>
                    </a:lnTo>
                    <a:lnTo>
                      <a:pt x="112" y="150"/>
                    </a:lnTo>
                    <a:lnTo>
                      <a:pt x="110" y="149"/>
                    </a:lnTo>
                    <a:lnTo>
                      <a:pt x="110" y="148"/>
                    </a:lnTo>
                    <a:lnTo>
                      <a:pt x="108" y="146"/>
                    </a:lnTo>
                    <a:lnTo>
                      <a:pt x="107" y="145"/>
                    </a:lnTo>
                    <a:lnTo>
                      <a:pt x="105" y="144"/>
                    </a:lnTo>
                    <a:lnTo>
                      <a:pt x="103" y="143"/>
                    </a:lnTo>
                    <a:lnTo>
                      <a:pt x="102" y="142"/>
                    </a:lnTo>
                    <a:lnTo>
                      <a:pt x="101" y="140"/>
                    </a:lnTo>
                    <a:lnTo>
                      <a:pt x="100" y="139"/>
                    </a:lnTo>
                    <a:lnTo>
                      <a:pt x="98" y="138"/>
                    </a:lnTo>
                    <a:lnTo>
                      <a:pt x="97" y="136"/>
                    </a:lnTo>
                    <a:lnTo>
                      <a:pt x="95" y="135"/>
                    </a:lnTo>
                    <a:lnTo>
                      <a:pt x="94" y="134"/>
                    </a:lnTo>
                    <a:lnTo>
                      <a:pt x="92" y="133"/>
                    </a:lnTo>
                    <a:lnTo>
                      <a:pt x="91" y="131"/>
                    </a:lnTo>
                    <a:lnTo>
                      <a:pt x="91" y="130"/>
                    </a:lnTo>
                    <a:lnTo>
                      <a:pt x="89" y="129"/>
                    </a:lnTo>
                    <a:lnTo>
                      <a:pt x="88" y="127"/>
                    </a:lnTo>
                    <a:lnTo>
                      <a:pt x="86" y="126"/>
                    </a:lnTo>
                    <a:lnTo>
                      <a:pt x="85" y="125"/>
                    </a:lnTo>
                    <a:lnTo>
                      <a:pt x="83" y="124"/>
                    </a:lnTo>
                    <a:lnTo>
                      <a:pt x="82" y="123"/>
                    </a:lnTo>
                    <a:lnTo>
                      <a:pt x="81" y="121"/>
                    </a:lnTo>
                    <a:lnTo>
                      <a:pt x="81" y="121"/>
                    </a:lnTo>
                    <a:lnTo>
                      <a:pt x="80" y="120"/>
                    </a:lnTo>
                    <a:lnTo>
                      <a:pt x="79" y="118"/>
                    </a:lnTo>
                    <a:lnTo>
                      <a:pt x="78" y="117"/>
                    </a:lnTo>
                    <a:lnTo>
                      <a:pt x="76" y="116"/>
                    </a:lnTo>
                    <a:lnTo>
                      <a:pt x="75" y="115"/>
                    </a:lnTo>
                    <a:lnTo>
                      <a:pt x="74" y="114"/>
                    </a:lnTo>
                    <a:lnTo>
                      <a:pt x="72" y="112"/>
                    </a:lnTo>
                    <a:lnTo>
                      <a:pt x="72" y="111"/>
                    </a:lnTo>
                    <a:lnTo>
                      <a:pt x="71" y="110"/>
                    </a:lnTo>
                    <a:lnTo>
                      <a:pt x="70" y="108"/>
                    </a:lnTo>
                    <a:lnTo>
                      <a:pt x="68" y="107"/>
                    </a:lnTo>
                    <a:lnTo>
                      <a:pt x="67" y="106"/>
                    </a:lnTo>
                    <a:lnTo>
                      <a:pt x="66" y="105"/>
                    </a:lnTo>
                    <a:lnTo>
                      <a:pt x="65" y="104"/>
                    </a:lnTo>
                    <a:lnTo>
                      <a:pt x="64" y="103"/>
                    </a:lnTo>
                    <a:lnTo>
                      <a:pt x="63" y="101"/>
                    </a:lnTo>
                    <a:lnTo>
                      <a:pt x="62" y="100"/>
                    </a:lnTo>
                    <a:lnTo>
                      <a:pt x="61" y="99"/>
                    </a:lnTo>
                    <a:lnTo>
                      <a:pt x="60" y="98"/>
                    </a:lnTo>
                    <a:lnTo>
                      <a:pt x="59" y="97"/>
                    </a:lnTo>
                    <a:lnTo>
                      <a:pt x="58" y="96"/>
                    </a:lnTo>
                    <a:lnTo>
                      <a:pt x="57" y="95"/>
                    </a:lnTo>
                    <a:lnTo>
                      <a:pt x="56" y="94"/>
                    </a:lnTo>
                    <a:lnTo>
                      <a:pt x="55" y="93"/>
                    </a:lnTo>
                    <a:lnTo>
                      <a:pt x="54" y="92"/>
                    </a:lnTo>
                    <a:lnTo>
                      <a:pt x="53" y="91"/>
                    </a:lnTo>
                    <a:lnTo>
                      <a:pt x="53" y="90"/>
                    </a:lnTo>
                    <a:lnTo>
                      <a:pt x="52" y="88"/>
                    </a:lnTo>
                    <a:lnTo>
                      <a:pt x="52" y="87"/>
                    </a:lnTo>
                    <a:lnTo>
                      <a:pt x="51" y="86"/>
                    </a:lnTo>
                    <a:lnTo>
                      <a:pt x="50" y="86"/>
                    </a:lnTo>
                    <a:lnTo>
                      <a:pt x="49" y="85"/>
                    </a:lnTo>
                    <a:lnTo>
                      <a:pt x="48" y="84"/>
                    </a:lnTo>
                    <a:lnTo>
                      <a:pt x="48" y="84"/>
                    </a:lnTo>
                    <a:lnTo>
                      <a:pt x="47" y="83"/>
                    </a:lnTo>
                    <a:lnTo>
                      <a:pt x="46" y="82"/>
                    </a:lnTo>
                    <a:lnTo>
                      <a:pt x="46" y="81"/>
                    </a:lnTo>
                    <a:lnTo>
                      <a:pt x="45" y="80"/>
                    </a:lnTo>
                    <a:lnTo>
                      <a:pt x="44" y="79"/>
                    </a:lnTo>
                    <a:lnTo>
                      <a:pt x="44" y="78"/>
                    </a:lnTo>
                    <a:lnTo>
                      <a:pt x="43" y="78"/>
                    </a:lnTo>
                    <a:lnTo>
                      <a:pt x="43" y="77"/>
                    </a:lnTo>
                    <a:lnTo>
                      <a:pt x="43" y="77"/>
                    </a:lnTo>
                    <a:lnTo>
                      <a:pt x="43" y="77"/>
                    </a:lnTo>
                    <a:lnTo>
                      <a:pt x="42" y="76"/>
                    </a:lnTo>
                    <a:lnTo>
                      <a:pt x="42" y="75"/>
                    </a:lnTo>
                    <a:lnTo>
                      <a:pt x="41" y="74"/>
                    </a:lnTo>
                    <a:lnTo>
                      <a:pt x="41" y="74"/>
                    </a:lnTo>
                    <a:lnTo>
                      <a:pt x="40" y="73"/>
                    </a:lnTo>
                    <a:lnTo>
                      <a:pt x="40" y="72"/>
                    </a:lnTo>
                    <a:lnTo>
                      <a:pt x="39" y="71"/>
                    </a:lnTo>
                    <a:lnTo>
                      <a:pt x="39" y="71"/>
                    </a:lnTo>
                    <a:lnTo>
                      <a:pt x="38" y="70"/>
                    </a:lnTo>
                    <a:lnTo>
                      <a:pt x="38" y="69"/>
                    </a:lnTo>
                    <a:lnTo>
                      <a:pt x="37" y="68"/>
                    </a:lnTo>
                    <a:lnTo>
                      <a:pt x="37" y="68"/>
                    </a:lnTo>
                    <a:lnTo>
                      <a:pt x="36" y="67"/>
                    </a:lnTo>
                    <a:lnTo>
                      <a:pt x="35" y="67"/>
                    </a:lnTo>
                    <a:lnTo>
                      <a:pt x="35" y="65"/>
                    </a:lnTo>
                    <a:lnTo>
                      <a:pt x="34" y="64"/>
                    </a:lnTo>
                    <a:lnTo>
                      <a:pt x="34" y="62"/>
                    </a:lnTo>
                    <a:lnTo>
                      <a:pt x="34" y="62"/>
                    </a:lnTo>
                    <a:lnTo>
                      <a:pt x="33" y="61"/>
                    </a:lnTo>
                    <a:lnTo>
                      <a:pt x="31" y="58"/>
                    </a:lnTo>
                    <a:lnTo>
                      <a:pt x="30" y="56"/>
                    </a:lnTo>
                    <a:lnTo>
                      <a:pt x="29" y="55"/>
                    </a:lnTo>
                    <a:lnTo>
                      <a:pt x="28" y="53"/>
                    </a:lnTo>
                    <a:lnTo>
                      <a:pt x="27" y="52"/>
                    </a:lnTo>
                    <a:lnTo>
                      <a:pt x="27" y="51"/>
                    </a:lnTo>
                    <a:lnTo>
                      <a:pt x="26" y="49"/>
                    </a:lnTo>
                    <a:lnTo>
                      <a:pt x="25" y="48"/>
                    </a:lnTo>
                    <a:lnTo>
                      <a:pt x="25" y="48"/>
                    </a:lnTo>
                    <a:lnTo>
                      <a:pt x="24" y="48"/>
                    </a:lnTo>
                    <a:lnTo>
                      <a:pt x="24" y="47"/>
                    </a:lnTo>
                    <a:lnTo>
                      <a:pt x="24" y="46"/>
                    </a:lnTo>
                    <a:lnTo>
                      <a:pt x="24" y="46"/>
                    </a:lnTo>
                    <a:lnTo>
                      <a:pt x="23" y="45"/>
                    </a:lnTo>
                    <a:lnTo>
                      <a:pt x="23" y="44"/>
                    </a:lnTo>
                    <a:lnTo>
                      <a:pt x="23" y="44"/>
                    </a:lnTo>
                    <a:lnTo>
                      <a:pt x="22" y="43"/>
                    </a:lnTo>
                    <a:lnTo>
                      <a:pt x="22" y="42"/>
                    </a:lnTo>
                    <a:lnTo>
                      <a:pt x="21" y="42"/>
                    </a:lnTo>
                    <a:lnTo>
                      <a:pt x="21" y="41"/>
                    </a:lnTo>
                    <a:lnTo>
                      <a:pt x="20" y="41"/>
                    </a:lnTo>
                    <a:lnTo>
                      <a:pt x="20" y="40"/>
                    </a:lnTo>
                    <a:lnTo>
                      <a:pt x="20" y="39"/>
                    </a:lnTo>
                    <a:lnTo>
                      <a:pt x="19" y="39"/>
                    </a:lnTo>
                    <a:lnTo>
                      <a:pt x="19" y="38"/>
                    </a:lnTo>
                    <a:lnTo>
                      <a:pt x="18" y="38"/>
                    </a:lnTo>
                    <a:lnTo>
                      <a:pt x="18" y="38"/>
                    </a:lnTo>
                    <a:lnTo>
                      <a:pt x="17" y="37"/>
                    </a:lnTo>
                    <a:lnTo>
                      <a:pt x="17" y="37"/>
                    </a:lnTo>
                    <a:lnTo>
                      <a:pt x="17" y="37"/>
                    </a:lnTo>
                    <a:lnTo>
                      <a:pt x="16" y="36"/>
                    </a:lnTo>
                    <a:lnTo>
                      <a:pt x="15" y="35"/>
                    </a:lnTo>
                    <a:lnTo>
                      <a:pt x="14" y="34"/>
                    </a:lnTo>
                    <a:lnTo>
                      <a:pt x="14" y="32"/>
                    </a:lnTo>
                    <a:lnTo>
                      <a:pt x="12" y="30"/>
                    </a:lnTo>
                    <a:lnTo>
                      <a:pt x="11" y="29"/>
                    </a:lnTo>
                    <a:lnTo>
                      <a:pt x="11" y="29"/>
                    </a:lnTo>
                    <a:lnTo>
                      <a:pt x="10" y="29"/>
                    </a:lnTo>
                    <a:lnTo>
                      <a:pt x="10" y="28"/>
                    </a:lnTo>
                    <a:lnTo>
                      <a:pt x="9" y="27"/>
                    </a:lnTo>
                    <a:lnTo>
                      <a:pt x="8" y="26"/>
                    </a:lnTo>
                    <a:lnTo>
                      <a:pt x="7" y="25"/>
                    </a:lnTo>
                    <a:lnTo>
                      <a:pt x="7" y="24"/>
                    </a:lnTo>
                    <a:lnTo>
                      <a:pt x="6" y="23"/>
                    </a:lnTo>
                    <a:lnTo>
                      <a:pt x="5" y="22"/>
                    </a:lnTo>
                    <a:lnTo>
                      <a:pt x="5" y="21"/>
                    </a:lnTo>
                    <a:lnTo>
                      <a:pt x="5" y="20"/>
                    </a:lnTo>
                    <a:lnTo>
                      <a:pt x="5" y="20"/>
                    </a:lnTo>
                    <a:lnTo>
                      <a:pt x="4" y="19"/>
                    </a:lnTo>
                    <a:lnTo>
                      <a:pt x="4" y="19"/>
                    </a:lnTo>
                    <a:lnTo>
                      <a:pt x="4" y="19"/>
                    </a:lnTo>
                    <a:lnTo>
                      <a:pt x="3" y="19"/>
                    </a:lnTo>
                    <a:lnTo>
                      <a:pt x="3" y="19"/>
                    </a:lnTo>
                    <a:lnTo>
                      <a:pt x="3" y="18"/>
                    </a:lnTo>
                    <a:lnTo>
                      <a:pt x="3" y="18"/>
                    </a:lnTo>
                    <a:lnTo>
                      <a:pt x="2" y="17"/>
                    </a:lnTo>
                    <a:lnTo>
                      <a:pt x="2" y="17"/>
                    </a:lnTo>
                    <a:lnTo>
                      <a:pt x="2" y="16"/>
                    </a:lnTo>
                    <a:lnTo>
                      <a:pt x="1" y="15"/>
                    </a:lnTo>
                    <a:lnTo>
                      <a:pt x="1" y="15"/>
                    </a:lnTo>
                    <a:lnTo>
                      <a:pt x="1" y="14"/>
                    </a:lnTo>
                    <a:lnTo>
                      <a:pt x="1" y="14"/>
                    </a:lnTo>
                    <a:lnTo>
                      <a:pt x="1" y="13"/>
                    </a:lnTo>
                    <a:lnTo>
                      <a:pt x="0" y="12"/>
                    </a:lnTo>
                    <a:lnTo>
                      <a:pt x="0" y="11"/>
                    </a:lnTo>
                    <a:lnTo>
                      <a:pt x="0" y="10"/>
                    </a:lnTo>
                    <a:lnTo>
                      <a:pt x="1" y="9"/>
                    </a:lnTo>
                    <a:lnTo>
                      <a:pt x="1" y="7"/>
                    </a:lnTo>
                    <a:lnTo>
                      <a:pt x="2" y="5"/>
                    </a:lnTo>
                    <a:lnTo>
                      <a:pt x="3" y="4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5" y="2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6" y="1"/>
                    </a:lnTo>
                    <a:lnTo>
                      <a:pt x="8" y="0"/>
                    </a:lnTo>
                    <a:lnTo>
                      <a:pt x="9" y="0"/>
                    </a:lnTo>
                    <a:lnTo>
                      <a:pt x="10" y="0"/>
                    </a:lnTo>
                    <a:lnTo>
                      <a:pt x="17" y="3"/>
                    </a:lnTo>
                    <a:lnTo>
                      <a:pt x="21" y="9"/>
                    </a:lnTo>
                    <a:lnTo>
                      <a:pt x="21" y="9"/>
                    </a:lnTo>
                    <a:lnTo>
                      <a:pt x="21" y="9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0" y="7"/>
                    </a:lnTo>
                    <a:close/>
                    <a:moveTo>
                      <a:pt x="41" y="34"/>
                    </a:moveTo>
                    <a:lnTo>
                      <a:pt x="41" y="35"/>
                    </a:lnTo>
                    <a:lnTo>
                      <a:pt x="42" y="36"/>
                    </a:lnTo>
                    <a:lnTo>
                      <a:pt x="42" y="37"/>
                    </a:lnTo>
                    <a:lnTo>
                      <a:pt x="43" y="37"/>
                    </a:lnTo>
                    <a:lnTo>
                      <a:pt x="43" y="38"/>
                    </a:lnTo>
                    <a:lnTo>
                      <a:pt x="43" y="38"/>
                    </a:lnTo>
                    <a:lnTo>
                      <a:pt x="44" y="40"/>
                    </a:lnTo>
                    <a:lnTo>
                      <a:pt x="45" y="41"/>
                    </a:lnTo>
                    <a:lnTo>
                      <a:pt x="46" y="43"/>
                    </a:lnTo>
                    <a:lnTo>
                      <a:pt x="47" y="44"/>
                    </a:lnTo>
                    <a:lnTo>
                      <a:pt x="47" y="46"/>
                    </a:lnTo>
                    <a:lnTo>
                      <a:pt x="49" y="48"/>
                    </a:lnTo>
                    <a:lnTo>
                      <a:pt x="51" y="50"/>
                    </a:lnTo>
                    <a:lnTo>
                      <a:pt x="51" y="51"/>
                    </a:lnTo>
                    <a:lnTo>
                      <a:pt x="52" y="52"/>
                    </a:lnTo>
                    <a:lnTo>
                      <a:pt x="52" y="53"/>
                    </a:lnTo>
                    <a:lnTo>
                      <a:pt x="53" y="54"/>
                    </a:lnTo>
                    <a:lnTo>
                      <a:pt x="53" y="56"/>
                    </a:lnTo>
                    <a:lnTo>
                      <a:pt x="54" y="57"/>
                    </a:lnTo>
                    <a:lnTo>
                      <a:pt x="54" y="58"/>
                    </a:lnTo>
                    <a:lnTo>
                      <a:pt x="55" y="58"/>
                    </a:lnTo>
                    <a:lnTo>
                      <a:pt x="55" y="58"/>
                    </a:lnTo>
                    <a:lnTo>
                      <a:pt x="55" y="59"/>
                    </a:lnTo>
                    <a:lnTo>
                      <a:pt x="56" y="59"/>
                    </a:lnTo>
                    <a:lnTo>
                      <a:pt x="56" y="60"/>
                    </a:lnTo>
                    <a:lnTo>
                      <a:pt x="57" y="61"/>
                    </a:lnTo>
                    <a:lnTo>
                      <a:pt x="57" y="61"/>
                    </a:lnTo>
                    <a:lnTo>
                      <a:pt x="57" y="62"/>
                    </a:lnTo>
                    <a:lnTo>
                      <a:pt x="58" y="62"/>
                    </a:lnTo>
                    <a:lnTo>
                      <a:pt x="58" y="63"/>
                    </a:lnTo>
                    <a:lnTo>
                      <a:pt x="59" y="64"/>
                    </a:lnTo>
                    <a:lnTo>
                      <a:pt x="59" y="64"/>
                    </a:lnTo>
                    <a:lnTo>
                      <a:pt x="60" y="65"/>
                    </a:lnTo>
                    <a:lnTo>
                      <a:pt x="60" y="66"/>
                    </a:lnTo>
                    <a:lnTo>
                      <a:pt x="61" y="66"/>
                    </a:lnTo>
                    <a:lnTo>
                      <a:pt x="61" y="67"/>
                    </a:lnTo>
                    <a:lnTo>
                      <a:pt x="62" y="67"/>
                    </a:lnTo>
                    <a:lnTo>
                      <a:pt x="62" y="67"/>
                    </a:lnTo>
                    <a:lnTo>
                      <a:pt x="62" y="68"/>
                    </a:lnTo>
                    <a:lnTo>
                      <a:pt x="62" y="69"/>
                    </a:lnTo>
                    <a:lnTo>
                      <a:pt x="63" y="70"/>
                    </a:lnTo>
                    <a:lnTo>
                      <a:pt x="64" y="70"/>
                    </a:lnTo>
                    <a:lnTo>
                      <a:pt x="64" y="71"/>
                    </a:lnTo>
                    <a:lnTo>
                      <a:pt x="65" y="72"/>
                    </a:lnTo>
                    <a:lnTo>
                      <a:pt x="66" y="73"/>
                    </a:lnTo>
                    <a:lnTo>
                      <a:pt x="66" y="74"/>
                    </a:lnTo>
                    <a:lnTo>
                      <a:pt x="67" y="75"/>
                    </a:lnTo>
                    <a:lnTo>
                      <a:pt x="68" y="76"/>
                    </a:lnTo>
                    <a:lnTo>
                      <a:pt x="69" y="77"/>
                    </a:lnTo>
                    <a:lnTo>
                      <a:pt x="70" y="77"/>
                    </a:lnTo>
                    <a:lnTo>
                      <a:pt x="71" y="78"/>
                    </a:lnTo>
                    <a:lnTo>
                      <a:pt x="72" y="79"/>
                    </a:lnTo>
                    <a:lnTo>
                      <a:pt x="72" y="80"/>
                    </a:lnTo>
                    <a:lnTo>
                      <a:pt x="72" y="81"/>
                    </a:lnTo>
                    <a:lnTo>
                      <a:pt x="73" y="82"/>
                    </a:lnTo>
                    <a:lnTo>
                      <a:pt x="74" y="84"/>
                    </a:lnTo>
                    <a:lnTo>
                      <a:pt x="75" y="85"/>
                    </a:lnTo>
                    <a:lnTo>
                      <a:pt x="76" y="86"/>
                    </a:lnTo>
                    <a:lnTo>
                      <a:pt x="77" y="86"/>
                    </a:lnTo>
                    <a:lnTo>
                      <a:pt x="79" y="87"/>
                    </a:lnTo>
                    <a:lnTo>
                      <a:pt x="80" y="89"/>
                    </a:lnTo>
                    <a:lnTo>
                      <a:pt x="81" y="90"/>
                    </a:lnTo>
                    <a:lnTo>
                      <a:pt x="81" y="91"/>
                    </a:lnTo>
                    <a:lnTo>
                      <a:pt x="82" y="92"/>
                    </a:lnTo>
                    <a:lnTo>
                      <a:pt x="83" y="94"/>
                    </a:lnTo>
                    <a:lnTo>
                      <a:pt x="84" y="95"/>
                    </a:lnTo>
                    <a:lnTo>
                      <a:pt x="86" y="96"/>
                    </a:lnTo>
                    <a:lnTo>
                      <a:pt x="87" y="96"/>
                    </a:lnTo>
                    <a:lnTo>
                      <a:pt x="88" y="98"/>
                    </a:lnTo>
                    <a:lnTo>
                      <a:pt x="89" y="99"/>
                    </a:lnTo>
                    <a:lnTo>
                      <a:pt x="91" y="100"/>
                    </a:lnTo>
                    <a:lnTo>
                      <a:pt x="91" y="102"/>
                    </a:lnTo>
                    <a:lnTo>
                      <a:pt x="92" y="103"/>
                    </a:lnTo>
                    <a:lnTo>
                      <a:pt x="93" y="104"/>
                    </a:lnTo>
                    <a:lnTo>
                      <a:pt x="95" y="106"/>
                    </a:lnTo>
                    <a:lnTo>
                      <a:pt x="96" y="106"/>
                    </a:lnTo>
                    <a:lnTo>
                      <a:pt x="96" y="106"/>
                    </a:lnTo>
                    <a:lnTo>
                      <a:pt x="97" y="108"/>
                    </a:lnTo>
                    <a:lnTo>
                      <a:pt x="99" y="109"/>
                    </a:lnTo>
                    <a:lnTo>
                      <a:pt x="100" y="110"/>
                    </a:lnTo>
                    <a:lnTo>
                      <a:pt x="101" y="112"/>
                    </a:lnTo>
                    <a:lnTo>
                      <a:pt x="102" y="113"/>
                    </a:lnTo>
                    <a:lnTo>
                      <a:pt x="103" y="114"/>
                    </a:lnTo>
                    <a:lnTo>
                      <a:pt x="105" y="115"/>
                    </a:lnTo>
                    <a:lnTo>
                      <a:pt x="106" y="116"/>
                    </a:lnTo>
                    <a:lnTo>
                      <a:pt x="107" y="117"/>
                    </a:lnTo>
                    <a:lnTo>
                      <a:pt x="109" y="119"/>
                    </a:lnTo>
                    <a:lnTo>
                      <a:pt x="110" y="120"/>
                    </a:lnTo>
                    <a:lnTo>
                      <a:pt x="111" y="122"/>
                    </a:lnTo>
                    <a:lnTo>
                      <a:pt x="112" y="123"/>
                    </a:lnTo>
                    <a:lnTo>
                      <a:pt x="113" y="124"/>
                    </a:lnTo>
                    <a:lnTo>
                      <a:pt x="115" y="125"/>
                    </a:lnTo>
                    <a:lnTo>
                      <a:pt x="116" y="126"/>
                    </a:lnTo>
                    <a:lnTo>
                      <a:pt x="118" y="127"/>
                    </a:lnTo>
                    <a:lnTo>
                      <a:pt x="119" y="129"/>
                    </a:lnTo>
                    <a:lnTo>
                      <a:pt x="120" y="130"/>
                    </a:lnTo>
                    <a:lnTo>
                      <a:pt x="121" y="131"/>
                    </a:lnTo>
                    <a:lnTo>
                      <a:pt x="123" y="132"/>
                    </a:lnTo>
                    <a:lnTo>
                      <a:pt x="124" y="134"/>
                    </a:lnTo>
                    <a:lnTo>
                      <a:pt x="126" y="134"/>
                    </a:lnTo>
                    <a:lnTo>
                      <a:pt x="127" y="135"/>
                    </a:lnTo>
                    <a:lnTo>
                      <a:pt x="129" y="136"/>
                    </a:lnTo>
                    <a:lnTo>
                      <a:pt x="129" y="138"/>
                    </a:lnTo>
                    <a:lnTo>
                      <a:pt x="131" y="139"/>
                    </a:lnTo>
                    <a:lnTo>
                      <a:pt x="132" y="140"/>
                    </a:lnTo>
                    <a:lnTo>
                      <a:pt x="134" y="141"/>
                    </a:lnTo>
                    <a:lnTo>
                      <a:pt x="135" y="143"/>
                    </a:lnTo>
                    <a:lnTo>
                      <a:pt x="136" y="143"/>
                    </a:lnTo>
                    <a:lnTo>
                      <a:pt x="136" y="144"/>
                    </a:lnTo>
                    <a:lnTo>
                      <a:pt x="137" y="144"/>
                    </a:lnTo>
                    <a:lnTo>
                      <a:pt x="138" y="144"/>
                    </a:lnTo>
                    <a:lnTo>
                      <a:pt x="139" y="144"/>
                    </a:lnTo>
                    <a:lnTo>
                      <a:pt x="139" y="145"/>
                    </a:lnTo>
                    <a:lnTo>
                      <a:pt x="139" y="146"/>
                    </a:lnTo>
                    <a:lnTo>
                      <a:pt x="140" y="146"/>
                    </a:lnTo>
                    <a:lnTo>
                      <a:pt x="141" y="147"/>
                    </a:lnTo>
                    <a:lnTo>
                      <a:pt x="141" y="147"/>
                    </a:lnTo>
                    <a:lnTo>
                      <a:pt x="142" y="148"/>
                    </a:lnTo>
                    <a:lnTo>
                      <a:pt x="143" y="148"/>
                    </a:lnTo>
                    <a:lnTo>
                      <a:pt x="144" y="149"/>
                    </a:lnTo>
                    <a:lnTo>
                      <a:pt x="144" y="149"/>
                    </a:lnTo>
                    <a:lnTo>
                      <a:pt x="145" y="150"/>
                    </a:lnTo>
                    <a:lnTo>
                      <a:pt x="146" y="150"/>
                    </a:lnTo>
                    <a:lnTo>
                      <a:pt x="146" y="151"/>
                    </a:lnTo>
                    <a:lnTo>
                      <a:pt x="147" y="151"/>
                    </a:lnTo>
                    <a:lnTo>
                      <a:pt x="148" y="152"/>
                    </a:lnTo>
                    <a:lnTo>
                      <a:pt x="148" y="152"/>
                    </a:lnTo>
                    <a:lnTo>
                      <a:pt x="148" y="153"/>
                    </a:lnTo>
                    <a:lnTo>
                      <a:pt x="149" y="153"/>
                    </a:lnTo>
                    <a:lnTo>
                      <a:pt x="150" y="154"/>
                    </a:lnTo>
                    <a:lnTo>
                      <a:pt x="150" y="154"/>
                    </a:lnTo>
                    <a:lnTo>
                      <a:pt x="151" y="154"/>
                    </a:lnTo>
                    <a:lnTo>
                      <a:pt x="152" y="154"/>
                    </a:lnTo>
                    <a:lnTo>
                      <a:pt x="152" y="155"/>
                    </a:lnTo>
                    <a:lnTo>
                      <a:pt x="153" y="155"/>
                    </a:lnTo>
                    <a:lnTo>
                      <a:pt x="154" y="155"/>
                    </a:lnTo>
                    <a:lnTo>
                      <a:pt x="155" y="156"/>
                    </a:lnTo>
                    <a:lnTo>
                      <a:pt x="155" y="156"/>
                    </a:lnTo>
                    <a:lnTo>
                      <a:pt x="156" y="157"/>
                    </a:lnTo>
                    <a:lnTo>
                      <a:pt x="157" y="157"/>
                    </a:lnTo>
                    <a:lnTo>
                      <a:pt x="157" y="157"/>
                    </a:lnTo>
                    <a:lnTo>
                      <a:pt x="158" y="158"/>
                    </a:lnTo>
                    <a:lnTo>
                      <a:pt x="158" y="158"/>
                    </a:lnTo>
                    <a:lnTo>
                      <a:pt x="158" y="159"/>
                    </a:lnTo>
                    <a:lnTo>
                      <a:pt x="159" y="159"/>
                    </a:lnTo>
                    <a:lnTo>
                      <a:pt x="160" y="159"/>
                    </a:lnTo>
                    <a:lnTo>
                      <a:pt x="160" y="160"/>
                    </a:lnTo>
                    <a:lnTo>
                      <a:pt x="161" y="160"/>
                    </a:lnTo>
                    <a:lnTo>
                      <a:pt x="161" y="160"/>
                    </a:lnTo>
                    <a:lnTo>
                      <a:pt x="162" y="160"/>
                    </a:lnTo>
                    <a:lnTo>
                      <a:pt x="162" y="161"/>
                    </a:lnTo>
                    <a:lnTo>
                      <a:pt x="163" y="161"/>
                    </a:lnTo>
                    <a:lnTo>
                      <a:pt x="164" y="161"/>
                    </a:lnTo>
                    <a:lnTo>
                      <a:pt x="164" y="162"/>
                    </a:lnTo>
                    <a:lnTo>
                      <a:pt x="165" y="162"/>
                    </a:lnTo>
                    <a:lnTo>
                      <a:pt x="165" y="162"/>
                    </a:lnTo>
                    <a:lnTo>
                      <a:pt x="166" y="163"/>
                    </a:lnTo>
                    <a:lnTo>
                      <a:pt x="167" y="163"/>
                    </a:lnTo>
                    <a:lnTo>
                      <a:pt x="167" y="163"/>
                    </a:lnTo>
                    <a:lnTo>
                      <a:pt x="167" y="163"/>
                    </a:lnTo>
                    <a:lnTo>
                      <a:pt x="168" y="163"/>
                    </a:lnTo>
                    <a:lnTo>
                      <a:pt x="168" y="163"/>
                    </a:lnTo>
                    <a:lnTo>
                      <a:pt x="169" y="163"/>
                    </a:lnTo>
                    <a:lnTo>
                      <a:pt x="169" y="163"/>
                    </a:lnTo>
                    <a:lnTo>
                      <a:pt x="170" y="164"/>
                    </a:lnTo>
                    <a:lnTo>
                      <a:pt x="171" y="164"/>
                    </a:lnTo>
                    <a:lnTo>
                      <a:pt x="171" y="164"/>
                    </a:lnTo>
                    <a:lnTo>
                      <a:pt x="172" y="164"/>
                    </a:lnTo>
                    <a:lnTo>
                      <a:pt x="172" y="164"/>
                    </a:lnTo>
                    <a:lnTo>
                      <a:pt x="173" y="165"/>
                    </a:lnTo>
                    <a:lnTo>
                      <a:pt x="173" y="165"/>
                    </a:lnTo>
                    <a:lnTo>
                      <a:pt x="174" y="165"/>
                    </a:lnTo>
                    <a:lnTo>
                      <a:pt x="174" y="165"/>
                    </a:lnTo>
                    <a:lnTo>
                      <a:pt x="175" y="165"/>
                    </a:lnTo>
                    <a:lnTo>
                      <a:pt x="175" y="165"/>
                    </a:lnTo>
                    <a:lnTo>
                      <a:pt x="176" y="166"/>
                    </a:lnTo>
                    <a:lnTo>
                      <a:pt x="176" y="166"/>
                    </a:lnTo>
                    <a:lnTo>
                      <a:pt x="177" y="166"/>
                    </a:lnTo>
                    <a:lnTo>
                      <a:pt x="177" y="166"/>
                    </a:lnTo>
                    <a:lnTo>
                      <a:pt x="177" y="166"/>
                    </a:lnTo>
                    <a:lnTo>
                      <a:pt x="177" y="166"/>
                    </a:lnTo>
                    <a:lnTo>
                      <a:pt x="178" y="166"/>
                    </a:lnTo>
                    <a:lnTo>
                      <a:pt x="178" y="166"/>
                    </a:lnTo>
                    <a:lnTo>
                      <a:pt x="179" y="166"/>
                    </a:lnTo>
                    <a:lnTo>
                      <a:pt x="179" y="166"/>
                    </a:lnTo>
                    <a:lnTo>
                      <a:pt x="180" y="166"/>
                    </a:lnTo>
                    <a:lnTo>
                      <a:pt x="180" y="166"/>
                    </a:lnTo>
                    <a:lnTo>
                      <a:pt x="181" y="166"/>
                    </a:lnTo>
                    <a:lnTo>
                      <a:pt x="181" y="166"/>
                    </a:lnTo>
                    <a:lnTo>
                      <a:pt x="181" y="166"/>
                    </a:lnTo>
                    <a:lnTo>
                      <a:pt x="182" y="166"/>
                    </a:lnTo>
                    <a:lnTo>
                      <a:pt x="182" y="166"/>
                    </a:lnTo>
                    <a:lnTo>
                      <a:pt x="182" y="166"/>
                    </a:lnTo>
                    <a:lnTo>
                      <a:pt x="183" y="166"/>
                    </a:lnTo>
                    <a:lnTo>
                      <a:pt x="183" y="166"/>
                    </a:lnTo>
                    <a:lnTo>
                      <a:pt x="184" y="166"/>
                    </a:lnTo>
                    <a:lnTo>
                      <a:pt x="184" y="166"/>
                    </a:lnTo>
                    <a:lnTo>
                      <a:pt x="184" y="166"/>
                    </a:lnTo>
                    <a:lnTo>
                      <a:pt x="185" y="166"/>
                    </a:lnTo>
                    <a:lnTo>
                      <a:pt x="185" y="166"/>
                    </a:lnTo>
                    <a:lnTo>
                      <a:pt x="185" y="166"/>
                    </a:lnTo>
                    <a:lnTo>
                      <a:pt x="185" y="166"/>
                    </a:lnTo>
                    <a:lnTo>
                      <a:pt x="185" y="166"/>
                    </a:lnTo>
                    <a:lnTo>
                      <a:pt x="186" y="166"/>
                    </a:lnTo>
                    <a:lnTo>
                      <a:pt x="186" y="166"/>
                    </a:lnTo>
                    <a:lnTo>
                      <a:pt x="186" y="166"/>
                    </a:lnTo>
                    <a:lnTo>
                      <a:pt x="186" y="166"/>
                    </a:lnTo>
                    <a:lnTo>
                      <a:pt x="186" y="166"/>
                    </a:lnTo>
                    <a:lnTo>
                      <a:pt x="186" y="166"/>
                    </a:lnTo>
                    <a:lnTo>
                      <a:pt x="186" y="166"/>
                    </a:lnTo>
                    <a:lnTo>
                      <a:pt x="187" y="166"/>
                    </a:lnTo>
                    <a:lnTo>
                      <a:pt x="187" y="166"/>
                    </a:lnTo>
                    <a:lnTo>
                      <a:pt x="187" y="166"/>
                    </a:lnTo>
                    <a:lnTo>
                      <a:pt x="187" y="166"/>
                    </a:lnTo>
                    <a:lnTo>
                      <a:pt x="187" y="166"/>
                    </a:lnTo>
                    <a:lnTo>
                      <a:pt x="187" y="166"/>
                    </a:lnTo>
                    <a:lnTo>
                      <a:pt x="187" y="166"/>
                    </a:lnTo>
                    <a:lnTo>
                      <a:pt x="187" y="166"/>
                    </a:lnTo>
                    <a:lnTo>
                      <a:pt x="187" y="166"/>
                    </a:lnTo>
                    <a:lnTo>
                      <a:pt x="187" y="166"/>
                    </a:lnTo>
                    <a:lnTo>
                      <a:pt x="187" y="165"/>
                    </a:lnTo>
                    <a:lnTo>
                      <a:pt x="187" y="165"/>
                    </a:lnTo>
                    <a:lnTo>
                      <a:pt x="187" y="165"/>
                    </a:lnTo>
                    <a:lnTo>
                      <a:pt x="187" y="165"/>
                    </a:lnTo>
                    <a:lnTo>
                      <a:pt x="187" y="165"/>
                    </a:lnTo>
                    <a:lnTo>
                      <a:pt x="187" y="165"/>
                    </a:lnTo>
                    <a:lnTo>
                      <a:pt x="188" y="165"/>
                    </a:lnTo>
                    <a:lnTo>
                      <a:pt x="188" y="165"/>
                    </a:lnTo>
                    <a:lnTo>
                      <a:pt x="188" y="165"/>
                    </a:lnTo>
                    <a:lnTo>
                      <a:pt x="188" y="165"/>
                    </a:lnTo>
                    <a:lnTo>
                      <a:pt x="188" y="165"/>
                    </a:lnTo>
                    <a:lnTo>
                      <a:pt x="188" y="165"/>
                    </a:lnTo>
                    <a:lnTo>
                      <a:pt x="188" y="165"/>
                    </a:lnTo>
                    <a:lnTo>
                      <a:pt x="188" y="165"/>
                    </a:lnTo>
                    <a:lnTo>
                      <a:pt x="188" y="165"/>
                    </a:lnTo>
                    <a:lnTo>
                      <a:pt x="189" y="165"/>
                    </a:lnTo>
                    <a:lnTo>
                      <a:pt x="189" y="164"/>
                    </a:lnTo>
                    <a:lnTo>
                      <a:pt x="189" y="164"/>
                    </a:lnTo>
                    <a:lnTo>
                      <a:pt x="189" y="164"/>
                    </a:lnTo>
                    <a:lnTo>
                      <a:pt x="189" y="164"/>
                    </a:lnTo>
                    <a:lnTo>
                      <a:pt x="189" y="164"/>
                    </a:lnTo>
                    <a:lnTo>
                      <a:pt x="189" y="164"/>
                    </a:lnTo>
                    <a:lnTo>
                      <a:pt x="189" y="164"/>
                    </a:lnTo>
                    <a:lnTo>
                      <a:pt x="189" y="164"/>
                    </a:lnTo>
                    <a:lnTo>
                      <a:pt x="189" y="164"/>
                    </a:lnTo>
                    <a:lnTo>
                      <a:pt x="190" y="164"/>
                    </a:lnTo>
                    <a:lnTo>
                      <a:pt x="190" y="164"/>
                    </a:lnTo>
                    <a:lnTo>
                      <a:pt x="190" y="164"/>
                    </a:lnTo>
                    <a:lnTo>
                      <a:pt x="190" y="164"/>
                    </a:lnTo>
                    <a:lnTo>
                      <a:pt x="190" y="163"/>
                    </a:lnTo>
                    <a:lnTo>
                      <a:pt x="190" y="163"/>
                    </a:lnTo>
                    <a:lnTo>
                      <a:pt x="190" y="163"/>
                    </a:lnTo>
                    <a:lnTo>
                      <a:pt x="190" y="163"/>
                    </a:lnTo>
                    <a:lnTo>
                      <a:pt x="190" y="163"/>
                    </a:lnTo>
                    <a:lnTo>
                      <a:pt x="190" y="163"/>
                    </a:lnTo>
                    <a:lnTo>
                      <a:pt x="190" y="163"/>
                    </a:lnTo>
                    <a:lnTo>
                      <a:pt x="190" y="163"/>
                    </a:lnTo>
                    <a:lnTo>
                      <a:pt x="190" y="163"/>
                    </a:lnTo>
                    <a:lnTo>
                      <a:pt x="190" y="163"/>
                    </a:lnTo>
                    <a:lnTo>
                      <a:pt x="190" y="163"/>
                    </a:lnTo>
                    <a:lnTo>
                      <a:pt x="190" y="163"/>
                    </a:lnTo>
                    <a:lnTo>
                      <a:pt x="190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3"/>
                    </a:lnTo>
                    <a:lnTo>
                      <a:pt x="191" y="162"/>
                    </a:lnTo>
                    <a:lnTo>
                      <a:pt x="191" y="162"/>
                    </a:lnTo>
                    <a:lnTo>
                      <a:pt x="191" y="162"/>
                    </a:lnTo>
                    <a:lnTo>
                      <a:pt x="191" y="162"/>
                    </a:lnTo>
                    <a:lnTo>
                      <a:pt x="191" y="162"/>
                    </a:lnTo>
                    <a:lnTo>
                      <a:pt x="191" y="162"/>
                    </a:lnTo>
                    <a:lnTo>
                      <a:pt x="191" y="162"/>
                    </a:lnTo>
                    <a:lnTo>
                      <a:pt x="191" y="162"/>
                    </a:lnTo>
                    <a:lnTo>
                      <a:pt x="191" y="162"/>
                    </a:lnTo>
                    <a:lnTo>
                      <a:pt x="191" y="162"/>
                    </a:lnTo>
                    <a:lnTo>
                      <a:pt x="191" y="162"/>
                    </a:lnTo>
                    <a:lnTo>
                      <a:pt x="191" y="162"/>
                    </a:lnTo>
                    <a:lnTo>
                      <a:pt x="191" y="162"/>
                    </a:lnTo>
                    <a:lnTo>
                      <a:pt x="191" y="161"/>
                    </a:lnTo>
                    <a:lnTo>
                      <a:pt x="191" y="161"/>
                    </a:lnTo>
                    <a:lnTo>
                      <a:pt x="191" y="161"/>
                    </a:lnTo>
                    <a:lnTo>
                      <a:pt x="191" y="161"/>
                    </a:lnTo>
                    <a:lnTo>
                      <a:pt x="191" y="161"/>
                    </a:lnTo>
                    <a:lnTo>
                      <a:pt x="191" y="161"/>
                    </a:lnTo>
                    <a:lnTo>
                      <a:pt x="191" y="161"/>
                    </a:lnTo>
                    <a:lnTo>
                      <a:pt x="191" y="161"/>
                    </a:lnTo>
                    <a:lnTo>
                      <a:pt x="191" y="160"/>
                    </a:lnTo>
                    <a:lnTo>
                      <a:pt x="191" y="160"/>
                    </a:lnTo>
                    <a:lnTo>
                      <a:pt x="191" y="160"/>
                    </a:lnTo>
                    <a:lnTo>
                      <a:pt x="191" y="160"/>
                    </a:lnTo>
                    <a:lnTo>
                      <a:pt x="191" y="159"/>
                    </a:lnTo>
                    <a:lnTo>
                      <a:pt x="191" y="159"/>
                    </a:lnTo>
                    <a:lnTo>
                      <a:pt x="191" y="159"/>
                    </a:lnTo>
                    <a:lnTo>
                      <a:pt x="191" y="158"/>
                    </a:lnTo>
                    <a:lnTo>
                      <a:pt x="191" y="158"/>
                    </a:lnTo>
                    <a:lnTo>
                      <a:pt x="191" y="158"/>
                    </a:lnTo>
                    <a:lnTo>
                      <a:pt x="191" y="157"/>
                    </a:lnTo>
                    <a:lnTo>
                      <a:pt x="191" y="157"/>
                    </a:lnTo>
                    <a:lnTo>
                      <a:pt x="191" y="157"/>
                    </a:lnTo>
                    <a:lnTo>
                      <a:pt x="190" y="156"/>
                    </a:lnTo>
                    <a:lnTo>
                      <a:pt x="190" y="156"/>
                    </a:lnTo>
                    <a:lnTo>
                      <a:pt x="190" y="155"/>
                    </a:lnTo>
                    <a:lnTo>
                      <a:pt x="190" y="155"/>
                    </a:lnTo>
                    <a:lnTo>
                      <a:pt x="190" y="155"/>
                    </a:lnTo>
                    <a:lnTo>
                      <a:pt x="190" y="154"/>
                    </a:lnTo>
                    <a:lnTo>
                      <a:pt x="190" y="154"/>
                    </a:lnTo>
                    <a:lnTo>
                      <a:pt x="189" y="154"/>
                    </a:lnTo>
                    <a:lnTo>
                      <a:pt x="189" y="154"/>
                    </a:lnTo>
                    <a:lnTo>
                      <a:pt x="189" y="153"/>
                    </a:lnTo>
                    <a:lnTo>
                      <a:pt x="189" y="153"/>
                    </a:lnTo>
                    <a:lnTo>
                      <a:pt x="189" y="152"/>
                    </a:lnTo>
                    <a:lnTo>
                      <a:pt x="188" y="152"/>
                    </a:lnTo>
                    <a:lnTo>
                      <a:pt x="188" y="151"/>
                    </a:lnTo>
                    <a:lnTo>
                      <a:pt x="188" y="151"/>
                    </a:lnTo>
                    <a:lnTo>
                      <a:pt x="188" y="150"/>
                    </a:lnTo>
                    <a:lnTo>
                      <a:pt x="187" y="150"/>
                    </a:lnTo>
                    <a:lnTo>
                      <a:pt x="187" y="149"/>
                    </a:lnTo>
                    <a:lnTo>
                      <a:pt x="187" y="149"/>
                    </a:lnTo>
                    <a:lnTo>
                      <a:pt x="187" y="148"/>
                    </a:lnTo>
                    <a:lnTo>
                      <a:pt x="187" y="148"/>
                    </a:lnTo>
                    <a:lnTo>
                      <a:pt x="187" y="147"/>
                    </a:lnTo>
                    <a:lnTo>
                      <a:pt x="187" y="147"/>
                    </a:lnTo>
                    <a:lnTo>
                      <a:pt x="186" y="146"/>
                    </a:lnTo>
                    <a:lnTo>
                      <a:pt x="186" y="146"/>
                    </a:lnTo>
                    <a:lnTo>
                      <a:pt x="186" y="145"/>
                    </a:lnTo>
                    <a:lnTo>
                      <a:pt x="185" y="144"/>
                    </a:lnTo>
                    <a:lnTo>
                      <a:pt x="185" y="144"/>
                    </a:lnTo>
                    <a:lnTo>
                      <a:pt x="185" y="144"/>
                    </a:lnTo>
                    <a:lnTo>
                      <a:pt x="184" y="144"/>
                    </a:lnTo>
                    <a:lnTo>
                      <a:pt x="184" y="143"/>
                    </a:lnTo>
                    <a:lnTo>
                      <a:pt x="183" y="143"/>
                    </a:lnTo>
                    <a:lnTo>
                      <a:pt x="183" y="142"/>
                    </a:lnTo>
                    <a:lnTo>
                      <a:pt x="183" y="141"/>
                    </a:lnTo>
                    <a:lnTo>
                      <a:pt x="182" y="141"/>
                    </a:lnTo>
                    <a:lnTo>
                      <a:pt x="182" y="140"/>
                    </a:lnTo>
                    <a:lnTo>
                      <a:pt x="181" y="140"/>
                    </a:lnTo>
                    <a:lnTo>
                      <a:pt x="181" y="139"/>
                    </a:lnTo>
                    <a:lnTo>
                      <a:pt x="180" y="138"/>
                    </a:lnTo>
                    <a:lnTo>
                      <a:pt x="180" y="138"/>
                    </a:lnTo>
                    <a:lnTo>
                      <a:pt x="179" y="137"/>
                    </a:lnTo>
                    <a:lnTo>
                      <a:pt x="179" y="137"/>
                    </a:lnTo>
                    <a:lnTo>
                      <a:pt x="179" y="136"/>
                    </a:lnTo>
                    <a:lnTo>
                      <a:pt x="178" y="135"/>
                    </a:lnTo>
                    <a:lnTo>
                      <a:pt x="178" y="135"/>
                    </a:lnTo>
                    <a:lnTo>
                      <a:pt x="177" y="134"/>
                    </a:lnTo>
                    <a:lnTo>
                      <a:pt x="177" y="134"/>
                    </a:lnTo>
                    <a:lnTo>
                      <a:pt x="177" y="134"/>
                    </a:lnTo>
                    <a:lnTo>
                      <a:pt x="176" y="133"/>
                    </a:lnTo>
                    <a:lnTo>
                      <a:pt x="176" y="133"/>
                    </a:lnTo>
                    <a:lnTo>
                      <a:pt x="175" y="132"/>
                    </a:lnTo>
                    <a:lnTo>
                      <a:pt x="175" y="131"/>
                    </a:lnTo>
                    <a:lnTo>
                      <a:pt x="174" y="131"/>
                    </a:lnTo>
                    <a:lnTo>
                      <a:pt x="174" y="130"/>
                    </a:lnTo>
                    <a:lnTo>
                      <a:pt x="173" y="129"/>
                    </a:lnTo>
                    <a:lnTo>
                      <a:pt x="173" y="129"/>
                    </a:lnTo>
                    <a:lnTo>
                      <a:pt x="172" y="128"/>
                    </a:lnTo>
                    <a:lnTo>
                      <a:pt x="172" y="127"/>
                    </a:lnTo>
                    <a:lnTo>
                      <a:pt x="171" y="127"/>
                    </a:lnTo>
                    <a:lnTo>
                      <a:pt x="170" y="126"/>
                    </a:lnTo>
                    <a:lnTo>
                      <a:pt x="170" y="125"/>
                    </a:lnTo>
                    <a:lnTo>
                      <a:pt x="169" y="125"/>
                    </a:lnTo>
                    <a:lnTo>
                      <a:pt x="167" y="124"/>
                    </a:lnTo>
                    <a:lnTo>
                      <a:pt x="167" y="123"/>
                    </a:lnTo>
                    <a:lnTo>
                      <a:pt x="166" y="121"/>
                    </a:lnTo>
                    <a:lnTo>
                      <a:pt x="165" y="120"/>
                    </a:lnTo>
                    <a:lnTo>
                      <a:pt x="163" y="119"/>
                    </a:lnTo>
                    <a:lnTo>
                      <a:pt x="162" y="117"/>
                    </a:lnTo>
                    <a:lnTo>
                      <a:pt x="161" y="116"/>
                    </a:lnTo>
                    <a:lnTo>
                      <a:pt x="159" y="115"/>
                    </a:lnTo>
                    <a:lnTo>
                      <a:pt x="158" y="114"/>
                    </a:lnTo>
                    <a:lnTo>
                      <a:pt x="158" y="113"/>
                    </a:lnTo>
                    <a:lnTo>
                      <a:pt x="156" y="112"/>
                    </a:lnTo>
                    <a:lnTo>
                      <a:pt x="155" y="110"/>
                    </a:lnTo>
                    <a:lnTo>
                      <a:pt x="155" y="110"/>
                    </a:lnTo>
                    <a:lnTo>
                      <a:pt x="154" y="109"/>
                    </a:lnTo>
                    <a:lnTo>
                      <a:pt x="152" y="108"/>
                    </a:lnTo>
                    <a:lnTo>
                      <a:pt x="151" y="106"/>
                    </a:lnTo>
                    <a:lnTo>
                      <a:pt x="150" y="106"/>
                    </a:lnTo>
                    <a:lnTo>
                      <a:pt x="148" y="105"/>
                    </a:lnTo>
                    <a:lnTo>
                      <a:pt x="148" y="103"/>
                    </a:lnTo>
                    <a:lnTo>
                      <a:pt x="146" y="102"/>
                    </a:lnTo>
                    <a:lnTo>
                      <a:pt x="145" y="101"/>
                    </a:lnTo>
                    <a:lnTo>
                      <a:pt x="143" y="99"/>
                    </a:lnTo>
                    <a:lnTo>
                      <a:pt x="142" y="98"/>
                    </a:lnTo>
                    <a:lnTo>
                      <a:pt x="141" y="97"/>
                    </a:lnTo>
                    <a:lnTo>
                      <a:pt x="139" y="96"/>
                    </a:lnTo>
                    <a:lnTo>
                      <a:pt x="139" y="95"/>
                    </a:lnTo>
                    <a:lnTo>
                      <a:pt x="137" y="94"/>
                    </a:lnTo>
                    <a:lnTo>
                      <a:pt x="136" y="93"/>
                    </a:lnTo>
                    <a:lnTo>
                      <a:pt x="135" y="92"/>
                    </a:lnTo>
                    <a:lnTo>
                      <a:pt x="133" y="90"/>
                    </a:lnTo>
                    <a:lnTo>
                      <a:pt x="132" y="89"/>
                    </a:lnTo>
                    <a:lnTo>
                      <a:pt x="130" y="88"/>
                    </a:lnTo>
                    <a:lnTo>
                      <a:pt x="129" y="87"/>
                    </a:lnTo>
                    <a:lnTo>
                      <a:pt x="128" y="86"/>
                    </a:lnTo>
                    <a:lnTo>
                      <a:pt x="127" y="85"/>
                    </a:lnTo>
                    <a:lnTo>
                      <a:pt x="126" y="84"/>
                    </a:lnTo>
                    <a:lnTo>
                      <a:pt x="124" y="83"/>
                    </a:lnTo>
                    <a:lnTo>
                      <a:pt x="122" y="81"/>
                    </a:lnTo>
                    <a:lnTo>
                      <a:pt x="120" y="78"/>
                    </a:lnTo>
                    <a:lnTo>
                      <a:pt x="117" y="77"/>
                    </a:lnTo>
                    <a:lnTo>
                      <a:pt x="115" y="75"/>
                    </a:lnTo>
                    <a:lnTo>
                      <a:pt x="112" y="73"/>
                    </a:lnTo>
                    <a:lnTo>
                      <a:pt x="110" y="71"/>
                    </a:lnTo>
                    <a:lnTo>
                      <a:pt x="109" y="69"/>
                    </a:lnTo>
                    <a:lnTo>
                      <a:pt x="106" y="67"/>
                    </a:lnTo>
                    <a:lnTo>
                      <a:pt x="102" y="65"/>
                    </a:lnTo>
                    <a:lnTo>
                      <a:pt x="99" y="62"/>
                    </a:lnTo>
                    <a:lnTo>
                      <a:pt x="97" y="60"/>
                    </a:lnTo>
                    <a:lnTo>
                      <a:pt x="96" y="59"/>
                    </a:lnTo>
                    <a:lnTo>
                      <a:pt x="94" y="58"/>
                    </a:lnTo>
                    <a:lnTo>
                      <a:pt x="93" y="57"/>
                    </a:lnTo>
                    <a:lnTo>
                      <a:pt x="92" y="57"/>
                    </a:lnTo>
                    <a:lnTo>
                      <a:pt x="91" y="56"/>
                    </a:lnTo>
                    <a:lnTo>
                      <a:pt x="91" y="56"/>
                    </a:lnTo>
                    <a:lnTo>
                      <a:pt x="91" y="55"/>
                    </a:lnTo>
                    <a:lnTo>
                      <a:pt x="91" y="55"/>
                    </a:lnTo>
                    <a:lnTo>
                      <a:pt x="90" y="54"/>
                    </a:lnTo>
                    <a:lnTo>
                      <a:pt x="90" y="54"/>
                    </a:lnTo>
                    <a:lnTo>
                      <a:pt x="89" y="53"/>
                    </a:lnTo>
                    <a:lnTo>
                      <a:pt x="89" y="53"/>
                    </a:lnTo>
                    <a:lnTo>
                      <a:pt x="89" y="53"/>
                    </a:lnTo>
                    <a:lnTo>
                      <a:pt x="88" y="52"/>
                    </a:lnTo>
                    <a:lnTo>
                      <a:pt x="88" y="52"/>
                    </a:lnTo>
                    <a:lnTo>
                      <a:pt x="87" y="52"/>
                    </a:lnTo>
                    <a:lnTo>
                      <a:pt x="87" y="51"/>
                    </a:lnTo>
                    <a:lnTo>
                      <a:pt x="86" y="51"/>
                    </a:lnTo>
                    <a:lnTo>
                      <a:pt x="86" y="51"/>
                    </a:lnTo>
                    <a:lnTo>
                      <a:pt x="85" y="50"/>
                    </a:lnTo>
                    <a:lnTo>
                      <a:pt x="85" y="50"/>
                    </a:lnTo>
                    <a:lnTo>
                      <a:pt x="84" y="50"/>
                    </a:lnTo>
                    <a:lnTo>
                      <a:pt x="84" y="49"/>
                    </a:lnTo>
                    <a:lnTo>
                      <a:pt x="83" y="49"/>
                    </a:lnTo>
                    <a:lnTo>
                      <a:pt x="83" y="49"/>
                    </a:lnTo>
                    <a:lnTo>
                      <a:pt x="82" y="48"/>
                    </a:lnTo>
                    <a:lnTo>
                      <a:pt x="82" y="48"/>
                    </a:lnTo>
                    <a:lnTo>
                      <a:pt x="81" y="48"/>
                    </a:lnTo>
                    <a:lnTo>
                      <a:pt x="81" y="48"/>
                    </a:lnTo>
                    <a:lnTo>
                      <a:pt x="81" y="48"/>
                    </a:lnTo>
                    <a:lnTo>
                      <a:pt x="81" y="48"/>
                    </a:lnTo>
                    <a:lnTo>
                      <a:pt x="80" y="47"/>
                    </a:lnTo>
                    <a:lnTo>
                      <a:pt x="80" y="47"/>
                    </a:lnTo>
                    <a:lnTo>
                      <a:pt x="79" y="47"/>
                    </a:lnTo>
                    <a:lnTo>
                      <a:pt x="79" y="46"/>
                    </a:lnTo>
                    <a:lnTo>
                      <a:pt x="78" y="46"/>
                    </a:lnTo>
                    <a:lnTo>
                      <a:pt x="78" y="46"/>
                    </a:lnTo>
                    <a:lnTo>
                      <a:pt x="77" y="45"/>
                    </a:lnTo>
                    <a:lnTo>
                      <a:pt x="77" y="45"/>
                    </a:lnTo>
                    <a:lnTo>
                      <a:pt x="75" y="44"/>
                    </a:lnTo>
                    <a:lnTo>
                      <a:pt x="74" y="44"/>
                    </a:lnTo>
                    <a:lnTo>
                      <a:pt x="73" y="43"/>
                    </a:lnTo>
                    <a:lnTo>
                      <a:pt x="72" y="43"/>
                    </a:lnTo>
                    <a:lnTo>
                      <a:pt x="72" y="42"/>
                    </a:lnTo>
                    <a:lnTo>
                      <a:pt x="72" y="42"/>
                    </a:lnTo>
                    <a:lnTo>
                      <a:pt x="71" y="41"/>
                    </a:lnTo>
                    <a:lnTo>
                      <a:pt x="70" y="41"/>
                    </a:lnTo>
                    <a:lnTo>
                      <a:pt x="68" y="40"/>
                    </a:lnTo>
                    <a:lnTo>
                      <a:pt x="67" y="40"/>
                    </a:lnTo>
                    <a:lnTo>
                      <a:pt x="66" y="39"/>
                    </a:lnTo>
                    <a:lnTo>
                      <a:pt x="65" y="39"/>
                    </a:lnTo>
                    <a:lnTo>
                      <a:pt x="64" y="38"/>
                    </a:lnTo>
                    <a:lnTo>
                      <a:pt x="63" y="38"/>
                    </a:lnTo>
                    <a:lnTo>
                      <a:pt x="62" y="38"/>
                    </a:lnTo>
                    <a:lnTo>
                      <a:pt x="60" y="37"/>
                    </a:lnTo>
                    <a:lnTo>
                      <a:pt x="60" y="37"/>
                    </a:lnTo>
                    <a:lnTo>
                      <a:pt x="60" y="37"/>
                    </a:lnTo>
                    <a:lnTo>
                      <a:pt x="60" y="37"/>
                    </a:lnTo>
                    <a:lnTo>
                      <a:pt x="60" y="37"/>
                    </a:lnTo>
                    <a:lnTo>
                      <a:pt x="59" y="36"/>
                    </a:lnTo>
                    <a:lnTo>
                      <a:pt x="59" y="36"/>
                    </a:lnTo>
                    <a:lnTo>
                      <a:pt x="59" y="36"/>
                    </a:lnTo>
                    <a:lnTo>
                      <a:pt x="58" y="36"/>
                    </a:lnTo>
                    <a:lnTo>
                      <a:pt x="58" y="36"/>
                    </a:lnTo>
                    <a:lnTo>
                      <a:pt x="58" y="36"/>
                    </a:lnTo>
                    <a:lnTo>
                      <a:pt x="57" y="36"/>
                    </a:lnTo>
                    <a:lnTo>
                      <a:pt x="57" y="36"/>
                    </a:lnTo>
                    <a:lnTo>
                      <a:pt x="57" y="36"/>
                    </a:lnTo>
                    <a:lnTo>
                      <a:pt x="56" y="36"/>
                    </a:lnTo>
                    <a:lnTo>
                      <a:pt x="56" y="36"/>
                    </a:lnTo>
                    <a:lnTo>
                      <a:pt x="55" y="36"/>
                    </a:lnTo>
                    <a:lnTo>
                      <a:pt x="55" y="36"/>
                    </a:lnTo>
                    <a:lnTo>
                      <a:pt x="54" y="36"/>
                    </a:lnTo>
                    <a:lnTo>
                      <a:pt x="54" y="36"/>
                    </a:lnTo>
                    <a:lnTo>
                      <a:pt x="53" y="36"/>
                    </a:lnTo>
                    <a:lnTo>
                      <a:pt x="53" y="36"/>
                    </a:lnTo>
                    <a:lnTo>
                      <a:pt x="52" y="35"/>
                    </a:lnTo>
                    <a:lnTo>
                      <a:pt x="51" y="35"/>
                    </a:lnTo>
                    <a:lnTo>
                      <a:pt x="50" y="35"/>
                    </a:lnTo>
                    <a:lnTo>
                      <a:pt x="50" y="35"/>
                    </a:lnTo>
                    <a:lnTo>
                      <a:pt x="49" y="35"/>
                    </a:lnTo>
                    <a:lnTo>
                      <a:pt x="48" y="35"/>
                    </a:lnTo>
                    <a:lnTo>
                      <a:pt x="47" y="35"/>
                    </a:lnTo>
                    <a:lnTo>
                      <a:pt x="47" y="35"/>
                    </a:lnTo>
                    <a:lnTo>
                      <a:pt x="46" y="35"/>
                    </a:lnTo>
                    <a:lnTo>
                      <a:pt x="45" y="35"/>
                    </a:lnTo>
                    <a:lnTo>
                      <a:pt x="45" y="35"/>
                    </a:lnTo>
                    <a:lnTo>
                      <a:pt x="44" y="35"/>
                    </a:lnTo>
                    <a:lnTo>
                      <a:pt x="43" y="35"/>
                    </a:lnTo>
                    <a:lnTo>
                      <a:pt x="42" y="34"/>
                    </a:lnTo>
                    <a:lnTo>
                      <a:pt x="41" y="34"/>
                    </a:lnTo>
                    <a:lnTo>
                      <a:pt x="41" y="34"/>
                    </a:lnTo>
                    <a:lnTo>
                      <a:pt x="41" y="34"/>
                    </a:lnTo>
                    <a:close/>
                    <a:moveTo>
                      <a:pt x="12" y="21"/>
                    </a:moveTo>
                    <a:lnTo>
                      <a:pt x="14" y="20"/>
                    </a:lnTo>
                    <a:lnTo>
                      <a:pt x="15" y="19"/>
                    </a:lnTo>
                    <a:lnTo>
                      <a:pt x="17" y="19"/>
                    </a:lnTo>
                    <a:lnTo>
                      <a:pt x="18" y="18"/>
                    </a:lnTo>
                    <a:lnTo>
                      <a:pt x="12" y="21"/>
                    </a:lnTo>
                    <a:lnTo>
                      <a:pt x="12" y="21"/>
                    </a:lnTo>
                    <a:close/>
                    <a:moveTo>
                      <a:pt x="18" y="17"/>
                    </a:moveTo>
                    <a:lnTo>
                      <a:pt x="19" y="16"/>
                    </a:lnTo>
                    <a:lnTo>
                      <a:pt x="20" y="14"/>
                    </a:lnTo>
                    <a:lnTo>
                      <a:pt x="21" y="12"/>
                    </a:lnTo>
                    <a:lnTo>
                      <a:pt x="21" y="11"/>
                    </a:lnTo>
                    <a:lnTo>
                      <a:pt x="21" y="10"/>
                    </a:lnTo>
                    <a:lnTo>
                      <a:pt x="18" y="17"/>
                    </a:lnTo>
                    <a:lnTo>
                      <a:pt x="18" y="17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150">
                <a:extLst>
                  <a:ext uri="{FF2B5EF4-FFF2-40B4-BE49-F238E27FC236}">
                    <a16:creationId xmlns:a16="http://schemas.microsoft.com/office/drawing/2014/main" id="{BEAB2DA5-6E4F-91CF-B1B8-FB573314502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853363" y="8890001"/>
                <a:ext cx="223838" cy="247650"/>
              </a:xfrm>
              <a:custGeom>
                <a:avLst/>
                <a:gdLst>
                  <a:gd name="T0" fmla="*/ 132 w 141"/>
                  <a:gd name="T1" fmla="*/ 3 h 156"/>
                  <a:gd name="T2" fmla="*/ 136 w 141"/>
                  <a:gd name="T3" fmla="*/ 5 h 156"/>
                  <a:gd name="T4" fmla="*/ 138 w 141"/>
                  <a:gd name="T5" fmla="*/ 7 h 156"/>
                  <a:gd name="T6" fmla="*/ 139 w 141"/>
                  <a:gd name="T7" fmla="*/ 10 h 156"/>
                  <a:gd name="T8" fmla="*/ 140 w 141"/>
                  <a:gd name="T9" fmla="*/ 13 h 156"/>
                  <a:gd name="T10" fmla="*/ 141 w 141"/>
                  <a:gd name="T11" fmla="*/ 16 h 156"/>
                  <a:gd name="T12" fmla="*/ 141 w 141"/>
                  <a:gd name="T13" fmla="*/ 21 h 156"/>
                  <a:gd name="T14" fmla="*/ 141 w 141"/>
                  <a:gd name="T15" fmla="*/ 26 h 156"/>
                  <a:gd name="T16" fmla="*/ 139 w 141"/>
                  <a:gd name="T17" fmla="*/ 31 h 156"/>
                  <a:gd name="T18" fmla="*/ 138 w 141"/>
                  <a:gd name="T19" fmla="*/ 36 h 156"/>
                  <a:gd name="T20" fmla="*/ 136 w 141"/>
                  <a:gd name="T21" fmla="*/ 41 h 156"/>
                  <a:gd name="T22" fmla="*/ 133 w 141"/>
                  <a:gd name="T23" fmla="*/ 46 h 156"/>
                  <a:gd name="T24" fmla="*/ 130 w 141"/>
                  <a:gd name="T25" fmla="*/ 52 h 156"/>
                  <a:gd name="T26" fmla="*/ 127 w 141"/>
                  <a:gd name="T27" fmla="*/ 57 h 156"/>
                  <a:gd name="T28" fmla="*/ 123 w 141"/>
                  <a:gd name="T29" fmla="*/ 63 h 156"/>
                  <a:gd name="T30" fmla="*/ 119 w 141"/>
                  <a:gd name="T31" fmla="*/ 68 h 156"/>
                  <a:gd name="T32" fmla="*/ 115 w 141"/>
                  <a:gd name="T33" fmla="*/ 74 h 156"/>
                  <a:gd name="T34" fmla="*/ 110 w 141"/>
                  <a:gd name="T35" fmla="*/ 81 h 156"/>
                  <a:gd name="T36" fmla="*/ 100 w 141"/>
                  <a:gd name="T37" fmla="*/ 93 h 156"/>
                  <a:gd name="T38" fmla="*/ 90 w 141"/>
                  <a:gd name="T39" fmla="*/ 103 h 156"/>
                  <a:gd name="T40" fmla="*/ 81 w 141"/>
                  <a:gd name="T41" fmla="*/ 113 h 156"/>
                  <a:gd name="T42" fmla="*/ 69 w 141"/>
                  <a:gd name="T43" fmla="*/ 122 h 156"/>
                  <a:gd name="T44" fmla="*/ 63 w 141"/>
                  <a:gd name="T45" fmla="*/ 128 h 156"/>
                  <a:gd name="T46" fmla="*/ 59 w 141"/>
                  <a:gd name="T47" fmla="*/ 132 h 156"/>
                  <a:gd name="T48" fmla="*/ 56 w 141"/>
                  <a:gd name="T49" fmla="*/ 134 h 156"/>
                  <a:gd name="T50" fmla="*/ 54 w 141"/>
                  <a:gd name="T51" fmla="*/ 138 h 156"/>
                  <a:gd name="T52" fmla="*/ 52 w 141"/>
                  <a:gd name="T53" fmla="*/ 143 h 156"/>
                  <a:gd name="T54" fmla="*/ 45 w 141"/>
                  <a:gd name="T55" fmla="*/ 151 h 156"/>
                  <a:gd name="T56" fmla="*/ 33 w 141"/>
                  <a:gd name="T57" fmla="*/ 155 h 156"/>
                  <a:gd name="T58" fmla="*/ 24 w 141"/>
                  <a:gd name="T59" fmla="*/ 152 h 156"/>
                  <a:gd name="T60" fmla="*/ 20 w 141"/>
                  <a:gd name="T61" fmla="*/ 154 h 156"/>
                  <a:gd name="T62" fmla="*/ 15 w 141"/>
                  <a:gd name="T63" fmla="*/ 155 h 156"/>
                  <a:gd name="T64" fmla="*/ 11 w 141"/>
                  <a:gd name="T65" fmla="*/ 156 h 156"/>
                  <a:gd name="T66" fmla="*/ 11 w 141"/>
                  <a:gd name="T67" fmla="*/ 135 h 156"/>
                  <a:gd name="T68" fmla="*/ 13 w 141"/>
                  <a:gd name="T69" fmla="*/ 135 h 156"/>
                  <a:gd name="T70" fmla="*/ 14 w 141"/>
                  <a:gd name="T71" fmla="*/ 127 h 156"/>
                  <a:gd name="T72" fmla="*/ 16 w 141"/>
                  <a:gd name="T73" fmla="*/ 121 h 156"/>
                  <a:gd name="T74" fmla="*/ 20 w 141"/>
                  <a:gd name="T75" fmla="*/ 117 h 156"/>
                  <a:gd name="T76" fmla="*/ 22 w 141"/>
                  <a:gd name="T77" fmla="*/ 111 h 156"/>
                  <a:gd name="T78" fmla="*/ 24 w 141"/>
                  <a:gd name="T79" fmla="*/ 103 h 156"/>
                  <a:gd name="T80" fmla="*/ 27 w 141"/>
                  <a:gd name="T81" fmla="*/ 97 h 156"/>
                  <a:gd name="T82" fmla="*/ 31 w 141"/>
                  <a:gd name="T83" fmla="*/ 90 h 156"/>
                  <a:gd name="T84" fmla="*/ 34 w 141"/>
                  <a:gd name="T85" fmla="*/ 84 h 156"/>
                  <a:gd name="T86" fmla="*/ 38 w 141"/>
                  <a:gd name="T87" fmla="*/ 76 h 156"/>
                  <a:gd name="T88" fmla="*/ 42 w 141"/>
                  <a:gd name="T89" fmla="*/ 71 h 156"/>
                  <a:gd name="T90" fmla="*/ 49 w 141"/>
                  <a:gd name="T91" fmla="*/ 60 h 156"/>
                  <a:gd name="T92" fmla="*/ 60 w 141"/>
                  <a:gd name="T93" fmla="*/ 49 h 156"/>
                  <a:gd name="T94" fmla="*/ 71 w 141"/>
                  <a:gd name="T95" fmla="*/ 38 h 156"/>
                  <a:gd name="T96" fmla="*/ 77 w 141"/>
                  <a:gd name="T97" fmla="*/ 31 h 156"/>
                  <a:gd name="T98" fmla="*/ 81 w 141"/>
                  <a:gd name="T99" fmla="*/ 25 h 156"/>
                  <a:gd name="T100" fmla="*/ 88 w 141"/>
                  <a:gd name="T101" fmla="*/ 18 h 156"/>
                  <a:gd name="T102" fmla="*/ 94 w 141"/>
                  <a:gd name="T103" fmla="*/ 13 h 156"/>
                  <a:gd name="T104" fmla="*/ 98 w 141"/>
                  <a:gd name="T105" fmla="*/ 9 h 156"/>
                  <a:gd name="T106" fmla="*/ 101 w 141"/>
                  <a:gd name="T107" fmla="*/ 7 h 156"/>
                  <a:gd name="T108" fmla="*/ 105 w 141"/>
                  <a:gd name="T109" fmla="*/ 5 h 156"/>
                  <a:gd name="T110" fmla="*/ 107 w 141"/>
                  <a:gd name="T111" fmla="*/ 4 h 156"/>
                  <a:gd name="T112" fmla="*/ 110 w 141"/>
                  <a:gd name="T113" fmla="*/ 2 h 156"/>
                  <a:gd name="T114" fmla="*/ 123 w 141"/>
                  <a:gd name="T115" fmla="*/ 1 h 156"/>
                  <a:gd name="T116" fmla="*/ 128 w 141"/>
                  <a:gd name="T117" fmla="*/ 1 h 156"/>
                  <a:gd name="T118" fmla="*/ 102 w 141"/>
                  <a:gd name="T119" fmla="*/ 10 h 156"/>
                  <a:gd name="T120" fmla="*/ 104 w 141"/>
                  <a:gd name="T121" fmla="*/ 8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1" h="156">
                    <a:moveTo>
                      <a:pt x="128" y="1"/>
                    </a:moveTo>
                    <a:lnTo>
                      <a:pt x="128" y="1"/>
                    </a:lnTo>
                    <a:lnTo>
                      <a:pt x="129" y="2"/>
                    </a:lnTo>
                    <a:lnTo>
                      <a:pt x="129" y="2"/>
                    </a:lnTo>
                    <a:lnTo>
                      <a:pt x="130" y="2"/>
                    </a:lnTo>
                    <a:lnTo>
                      <a:pt x="130" y="2"/>
                    </a:lnTo>
                    <a:lnTo>
                      <a:pt x="131" y="2"/>
                    </a:lnTo>
                    <a:lnTo>
                      <a:pt x="132" y="3"/>
                    </a:lnTo>
                    <a:lnTo>
                      <a:pt x="133" y="3"/>
                    </a:lnTo>
                    <a:lnTo>
                      <a:pt x="134" y="4"/>
                    </a:lnTo>
                    <a:lnTo>
                      <a:pt x="134" y="4"/>
                    </a:lnTo>
                    <a:lnTo>
                      <a:pt x="134" y="4"/>
                    </a:lnTo>
                    <a:lnTo>
                      <a:pt x="135" y="5"/>
                    </a:lnTo>
                    <a:lnTo>
                      <a:pt x="135" y="5"/>
                    </a:lnTo>
                    <a:lnTo>
                      <a:pt x="136" y="5"/>
                    </a:lnTo>
                    <a:lnTo>
                      <a:pt x="136" y="5"/>
                    </a:lnTo>
                    <a:lnTo>
                      <a:pt x="136" y="6"/>
                    </a:lnTo>
                    <a:lnTo>
                      <a:pt x="137" y="6"/>
                    </a:lnTo>
                    <a:lnTo>
                      <a:pt x="137" y="7"/>
                    </a:lnTo>
                    <a:lnTo>
                      <a:pt x="137" y="7"/>
                    </a:lnTo>
                    <a:lnTo>
                      <a:pt x="138" y="7"/>
                    </a:lnTo>
                    <a:lnTo>
                      <a:pt x="138" y="7"/>
                    </a:lnTo>
                    <a:lnTo>
                      <a:pt x="138" y="7"/>
                    </a:lnTo>
                    <a:lnTo>
                      <a:pt x="138" y="7"/>
                    </a:lnTo>
                    <a:lnTo>
                      <a:pt x="138" y="7"/>
                    </a:lnTo>
                    <a:lnTo>
                      <a:pt x="138" y="8"/>
                    </a:lnTo>
                    <a:lnTo>
                      <a:pt x="138" y="8"/>
                    </a:lnTo>
                    <a:lnTo>
                      <a:pt x="138" y="8"/>
                    </a:lnTo>
                    <a:lnTo>
                      <a:pt x="138" y="9"/>
                    </a:lnTo>
                    <a:lnTo>
                      <a:pt x="138" y="9"/>
                    </a:lnTo>
                    <a:lnTo>
                      <a:pt x="139" y="10"/>
                    </a:lnTo>
                    <a:lnTo>
                      <a:pt x="139" y="10"/>
                    </a:lnTo>
                    <a:lnTo>
                      <a:pt x="139" y="10"/>
                    </a:lnTo>
                    <a:lnTo>
                      <a:pt x="139" y="11"/>
                    </a:lnTo>
                    <a:lnTo>
                      <a:pt x="139" y="11"/>
                    </a:lnTo>
                    <a:lnTo>
                      <a:pt x="139" y="11"/>
                    </a:lnTo>
                    <a:lnTo>
                      <a:pt x="140" y="12"/>
                    </a:lnTo>
                    <a:lnTo>
                      <a:pt x="140" y="12"/>
                    </a:lnTo>
                    <a:lnTo>
                      <a:pt x="140" y="13"/>
                    </a:lnTo>
                    <a:lnTo>
                      <a:pt x="140" y="13"/>
                    </a:lnTo>
                    <a:lnTo>
                      <a:pt x="140" y="13"/>
                    </a:lnTo>
                    <a:lnTo>
                      <a:pt x="140" y="14"/>
                    </a:lnTo>
                    <a:lnTo>
                      <a:pt x="140" y="14"/>
                    </a:lnTo>
                    <a:lnTo>
                      <a:pt x="140" y="14"/>
                    </a:lnTo>
                    <a:lnTo>
                      <a:pt x="140" y="15"/>
                    </a:lnTo>
                    <a:lnTo>
                      <a:pt x="141" y="15"/>
                    </a:lnTo>
                    <a:lnTo>
                      <a:pt x="141" y="16"/>
                    </a:lnTo>
                    <a:lnTo>
                      <a:pt x="141" y="16"/>
                    </a:lnTo>
                    <a:lnTo>
                      <a:pt x="141" y="16"/>
                    </a:lnTo>
                    <a:lnTo>
                      <a:pt x="141" y="17"/>
                    </a:lnTo>
                    <a:lnTo>
                      <a:pt x="141" y="17"/>
                    </a:lnTo>
                    <a:lnTo>
                      <a:pt x="141" y="18"/>
                    </a:lnTo>
                    <a:lnTo>
                      <a:pt x="141" y="18"/>
                    </a:lnTo>
                    <a:lnTo>
                      <a:pt x="141" y="19"/>
                    </a:lnTo>
                    <a:lnTo>
                      <a:pt x="141" y="20"/>
                    </a:lnTo>
                    <a:lnTo>
                      <a:pt x="141" y="21"/>
                    </a:lnTo>
                    <a:lnTo>
                      <a:pt x="141" y="21"/>
                    </a:lnTo>
                    <a:lnTo>
                      <a:pt x="141" y="22"/>
                    </a:lnTo>
                    <a:lnTo>
                      <a:pt x="141" y="23"/>
                    </a:lnTo>
                    <a:lnTo>
                      <a:pt x="141" y="23"/>
                    </a:lnTo>
                    <a:lnTo>
                      <a:pt x="141" y="24"/>
                    </a:lnTo>
                    <a:lnTo>
                      <a:pt x="141" y="25"/>
                    </a:lnTo>
                    <a:lnTo>
                      <a:pt x="141" y="26"/>
                    </a:lnTo>
                    <a:lnTo>
                      <a:pt x="141" y="26"/>
                    </a:lnTo>
                    <a:lnTo>
                      <a:pt x="141" y="26"/>
                    </a:lnTo>
                    <a:lnTo>
                      <a:pt x="140" y="27"/>
                    </a:lnTo>
                    <a:lnTo>
                      <a:pt x="140" y="27"/>
                    </a:lnTo>
                    <a:lnTo>
                      <a:pt x="140" y="28"/>
                    </a:lnTo>
                    <a:lnTo>
                      <a:pt x="140" y="29"/>
                    </a:lnTo>
                    <a:lnTo>
                      <a:pt x="140" y="30"/>
                    </a:lnTo>
                    <a:lnTo>
                      <a:pt x="140" y="30"/>
                    </a:lnTo>
                    <a:lnTo>
                      <a:pt x="139" y="31"/>
                    </a:lnTo>
                    <a:lnTo>
                      <a:pt x="139" y="32"/>
                    </a:lnTo>
                    <a:lnTo>
                      <a:pt x="139" y="32"/>
                    </a:lnTo>
                    <a:lnTo>
                      <a:pt x="139" y="33"/>
                    </a:lnTo>
                    <a:lnTo>
                      <a:pt x="138" y="34"/>
                    </a:lnTo>
                    <a:lnTo>
                      <a:pt x="138" y="35"/>
                    </a:lnTo>
                    <a:lnTo>
                      <a:pt x="138" y="35"/>
                    </a:lnTo>
                    <a:lnTo>
                      <a:pt x="138" y="36"/>
                    </a:lnTo>
                    <a:lnTo>
                      <a:pt x="138" y="36"/>
                    </a:lnTo>
                    <a:lnTo>
                      <a:pt x="138" y="36"/>
                    </a:lnTo>
                    <a:lnTo>
                      <a:pt x="138" y="37"/>
                    </a:lnTo>
                    <a:lnTo>
                      <a:pt x="138" y="38"/>
                    </a:lnTo>
                    <a:lnTo>
                      <a:pt x="137" y="39"/>
                    </a:lnTo>
                    <a:lnTo>
                      <a:pt x="137" y="39"/>
                    </a:lnTo>
                    <a:lnTo>
                      <a:pt x="137" y="40"/>
                    </a:lnTo>
                    <a:lnTo>
                      <a:pt x="136" y="41"/>
                    </a:lnTo>
                    <a:lnTo>
                      <a:pt x="136" y="41"/>
                    </a:lnTo>
                    <a:lnTo>
                      <a:pt x="136" y="42"/>
                    </a:lnTo>
                    <a:lnTo>
                      <a:pt x="135" y="43"/>
                    </a:lnTo>
                    <a:lnTo>
                      <a:pt x="135" y="44"/>
                    </a:lnTo>
                    <a:lnTo>
                      <a:pt x="135" y="44"/>
                    </a:lnTo>
                    <a:lnTo>
                      <a:pt x="134" y="45"/>
                    </a:lnTo>
                    <a:lnTo>
                      <a:pt x="134" y="45"/>
                    </a:lnTo>
                    <a:lnTo>
                      <a:pt x="133" y="46"/>
                    </a:lnTo>
                    <a:lnTo>
                      <a:pt x="133" y="46"/>
                    </a:lnTo>
                    <a:lnTo>
                      <a:pt x="133" y="47"/>
                    </a:lnTo>
                    <a:lnTo>
                      <a:pt x="132" y="48"/>
                    </a:lnTo>
                    <a:lnTo>
                      <a:pt x="132" y="48"/>
                    </a:lnTo>
                    <a:lnTo>
                      <a:pt x="132" y="49"/>
                    </a:lnTo>
                    <a:lnTo>
                      <a:pt x="131" y="49"/>
                    </a:lnTo>
                    <a:lnTo>
                      <a:pt x="131" y="50"/>
                    </a:lnTo>
                    <a:lnTo>
                      <a:pt x="130" y="51"/>
                    </a:lnTo>
                    <a:lnTo>
                      <a:pt x="130" y="52"/>
                    </a:lnTo>
                    <a:lnTo>
                      <a:pt x="130" y="52"/>
                    </a:lnTo>
                    <a:lnTo>
                      <a:pt x="129" y="53"/>
                    </a:lnTo>
                    <a:lnTo>
                      <a:pt x="129" y="54"/>
                    </a:lnTo>
                    <a:lnTo>
                      <a:pt x="129" y="55"/>
                    </a:lnTo>
                    <a:lnTo>
                      <a:pt x="129" y="55"/>
                    </a:lnTo>
                    <a:lnTo>
                      <a:pt x="128" y="55"/>
                    </a:lnTo>
                    <a:lnTo>
                      <a:pt x="128" y="56"/>
                    </a:lnTo>
                    <a:lnTo>
                      <a:pt x="127" y="57"/>
                    </a:lnTo>
                    <a:lnTo>
                      <a:pt x="127" y="58"/>
                    </a:lnTo>
                    <a:lnTo>
                      <a:pt x="126" y="58"/>
                    </a:lnTo>
                    <a:lnTo>
                      <a:pt x="126" y="59"/>
                    </a:lnTo>
                    <a:lnTo>
                      <a:pt x="125" y="60"/>
                    </a:lnTo>
                    <a:lnTo>
                      <a:pt x="125" y="61"/>
                    </a:lnTo>
                    <a:lnTo>
                      <a:pt x="124" y="62"/>
                    </a:lnTo>
                    <a:lnTo>
                      <a:pt x="124" y="62"/>
                    </a:lnTo>
                    <a:lnTo>
                      <a:pt x="123" y="63"/>
                    </a:lnTo>
                    <a:lnTo>
                      <a:pt x="123" y="64"/>
                    </a:lnTo>
                    <a:lnTo>
                      <a:pt x="122" y="65"/>
                    </a:lnTo>
                    <a:lnTo>
                      <a:pt x="121" y="65"/>
                    </a:lnTo>
                    <a:lnTo>
                      <a:pt x="121" y="65"/>
                    </a:lnTo>
                    <a:lnTo>
                      <a:pt x="120" y="66"/>
                    </a:lnTo>
                    <a:lnTo>
                      <a:pt x="120" y="67"/>
                    </a:lnTo>
                    <a:lnTo>
                      <a:pt x="119" y="68"/>
                    </a:lnTo>
                    <a:lnTo>
                      <a:pt x="119" y="68"/>
                    </a:lnTo>
                    <a:lnTo>
                      <a:pt x="119" y="69"/>
                    </a:lnTo>
                    <a:lnTo>
                      <a:pt x="118" y="70"/>
                    </a:lnTo>
                    <a:lnTo>
                      <a:pt x="118" y="71"/>
                    </a:lnTo>
                    <a:lnTo>
                      <a:pt x="117" y="72"/>
                    </a:lnTo>
                    <a:lnTo>
                      <a:pt x="117" y="73"/>
                    </a:lnTo>
                    <a:lnTo>
                      <a:pt x="116" y="73"/>
                    </a:lnTo>
                    <a:lnTo>
                      <a:pt x="115" y="74"/>
                    </a:lnTo>
                    <a:lnTo>
                      <a:pt x="115" y="74"/>
                    </a:lnTo>
                    <a:lnTo>
                      <a:pt x="114" y="75"/>
                    </a:lnTo>
                    <a:lnTo>
                      <a:pt x="114" y="76"/>
                    </a:lnTo>
                    <a:lnTo>
                      <a:pt x="113" y="76"/>
                    </a:lnTo>
                    <a:lnTo>
                      <a:pt x="113" y="77"/>
                    </a:lnTo>
                    <a:lnTo>
                      <a:pt x="112" y="77"/>
                    </a:lnTo>
                    <a:lnTo>
                      <a:pt x="112" y="78"/>
                    </a:lnTo>
                    <a:lnTo>
                      <a:pt x="110" y="80"/>
                    </a:lnTo>
                    <a:lnTo>
                      <a:pt x="110" y="81"/>
                    </a:lnTo>
                    <a:lnTo>
                      <a:pt x="109" y="83"/>
                    </a:lnTo>
                    <a:lnTo>
                      <a:pt x="107" y="84"/>
                    </a:lnTo>
                    <a:lnTo>
                      <a:pt x="106" y="85"/>
                    </a:lnTo>
                    <a:lnTo>
                      <a:pt x="105" y="87"/>
                    </a:lnTo>
                    <a:lnTo>
                      <a:pt x="103" y="88"/>
                    </a:lnTo>
                    <a:lnTo>
                      <a:pt x="102" y="90"/>
                    </a:lnTo>
                    <a:lnTo>
                      <a:pt x="100" y="92"/>
                    </a:lnTo>
                    <a:lnTo>
                      <a:pt x="100" y="93"/>
                    </a:lnTo>
                    <a:lnTo>
                      <a:pt x="100" y="93"/>
                    </a:lnTo>
                    <a:lnTo>
                      <a:pt x="98" y="94"/>
                    </a:lnTo>
                    <a:lnTo>
                      <a:pt x="97" y="95"/>
                    </a:lnTo>
                    <a:lnTo>
                      <a:pt x="96" y="97"/>
                    </a:lnTo>
                    <a:lnTo>
                      <a:pt x="94" y="99"/>
                    </a:lnTo>
                    <a:lnTo>
                      <a:pt x="93" y="100"/>
                    </a:lnTo>
                    <a:lnTo>
                      <a:pt x="91" y="102"/>
                    </a:lnTo>
                    <a:lnTo>
                      <a:pt x="90" y="103"/>
                    </a:lnTo>
                    <a:lnTo>
                      <a:pt x="89" y="104"/>
                    </a:lnTo>
                    <a:lnTo>
                      <a:pt x="87" y="105"/>
                    </a:lnTo>
                    <a:lnTo>
                      <a:pt x="86" y="107"/>
                    </a:lnTo>
                    <a:lnTo>
                      <a:pt x="84" y="108"/>
                    </a:lnTo>
                    <a:lnTo>
                      <a:pt x="84" y="109"/>
                    </a:lnTo>
                    <a:lnTo>
                      <a:pt x="83" y="110"/>
                    </a:lnTo>
                    <a:lnTo>
                      <a:pt x="81" y="111"/>
                    </a:lnTo>
                    <a:lnTo>
                      <a:pt x="81" y="113"/>
                    </a:lnTo>
                    <a:lnTo>
                      <a:pt x="79" y="113"/>
                    </a:lnTo>
                    <a:lnTo>
                      <a:pt x="78" y="115"/>
                    </a:lnTo>
                    <a:lnTo>
                      <a:pt x="76" y="116"/>
                    </a:lnTo>
                    <a:lnTo>
                      <a:pt x="75" y="118"/>
                    </a:lnTo>
                    <a:lnTo>
                      <a:pt x="73" y="119"/>
                    </a:lnTo>
                    <a:lnTo>
                      <a:pt x="71" y="121"/>
                    </a:lnTo>
                    <a:lnTo>
                      <a:pt x="71" y="122"/>
                    </a:lnTo>
                    <a:lnTo>
                      <a:pt x="69" y="122"/>
                    </a:lnTo>
                    <a:lnTo>
                      <a:pt x="68" y="123"/>
                    </a:lnTo>
                    <a:lnTo>
                      <a:pt x="68" y="124"/>
                    </a:lnTo>
                    <a:lnTo>
                      <a:pt x="67" y="124"/>
                    </a:lnTo>
                    <a:lnTo>
                      <a:pt x="66" y="125"/>
                    </a:lnTo>
                    <a:lnTo>
                      <a:pt x="65" y="126"/>
                    </a:lnTo>
                    <a:lnTo>
                      <a:pt x="65" y="126"/>
                    </a:lnTo>
                    <a:lnTo>
                      <a:pt x="64" y="127"/>
                    </a:lnTo>
                    <a:lnTo>
                      <a:pt x="63" y="128"/>
                    </a:lnTo>
                    <a:lnTo>
                      <a:pt x="62" y="128"/>
                    </a:lnTo>
                    <a:lnTo>
                      <a:pt x="62" y="129"/>
                    </a:lnTo>
                    <a:lnTo>
                      <a:pt x="62" y="130"/>
                    </a:lnTo>
                    <a:lnTo>
                      <a:pt x="61" y="130"/>
                    </a:lnTo>
                    <a:lnTo>
                      <a:pt x="60" y="131"/>
                    </a:lnTo>
                    <a:lnTo>
                      <a:pt x="60" y="131"/>
                    </a:lnTo>
                    <a:lnTo>
                      <a:pt x="59" y="132"/>
                    </a:lnTo>
                    <a:lnTo>
                      <a:pt x="59" y="132"/>
                    </a:lnTo>
                    <a:lnTo>
                      <a:pt x="59" y="132"/>
                    </a:lnTo>
                    <a:lnTo>
                      <a:pt x="58" y="132"/>
                    </a:lnTo>
                    <a:lnTo>
                      <a:pt x="58" y="132"/>
                    </a:lnTo>
                    <a:lnTo>
                      <a:pt x="57" y="132"/>
                    </a:lnTo>
                    <a:lnTo>
                      <a:pt x="57" y="133"/>
                    </a:lnTo>
                    <a:lnTo>
                      <a:pt x="57" y="133"/>
                    </a:lnTo>
                    <a:lnTo>
                      <a:pt x="56" y="134"/>
                    </a:lnTo>
                    <a:lnTo>
                      <a:pt x="56" y="134"/>
                    </a:lnTo>
                    <a:lnTo>
                      <a:pt x="56" y="135"/>
                    </a:lnTo>
                    <a:lnTo>
                      <a:pt x="55" y="135"/>
                    </a:lnTo>
                    <a:lnTo>
                      <a:pt x="55" y="135"/>
                    </a:lnTo>
                    <a:lnTo>
                      <a:pt x="55" y="135"/>
                    </a:lnTo>
                    <a:lnTo>
                      <a:pt x="55" y="136"/>
                    </a:lnTo>
                    <a:lnTo>
                      <a:pt x="55" y="137"/>
                    </a:lnTo>
                    <a:lnTo>
                      <a:pt x="55" y="137"/>
                    </a:lnTo>
                    <a:lnTo>
                      <a:pt x="54" y="138"/>
                    </a:lnTo>
                    <a:lnTo>
                      <a:pt x="54" y="139"/>
                    </a:lnTo>
                    <a:lnTo>
                      <a:pt x="54" y="140"/>
                    </a:lnTo>
                    <a:lnTo>
                      <a:pt x="54" y="140"/>
                    </a:lnTo>
                    <a:lnTo>
                      <a:pt x="53" y="141"/>
                    </a:lnTo>
                    <a:lnTo>
                      <a:pt x="53" y="141"/>
                    </a:lnTo>
                    <a:lnTo>
                      <a:pt x="53" y="141"/>
                    </a:lnTo>
                    <a:lnTo>
                      <a:pt x="53" y="142"/>
                    </a:lnTo>
                    <a:lnTo>
                      <a:pt x="52" y="143"/>
                    </a:lnTo>
                    <a:lnTo>
                      <a:pt x="52" y="144"/>
                    </a:lnTo>
                    <a:lnTo>
                      <a:pt x="52" y="145"/>
                    </a:lnTo>
                    <a:lnTo>
                      <a:pt x="52" y="146"/>
                    </a:lnTo>
                    <a:lnTo>
                      <a:pt x="51" y="147"/>
                    </a:lnTo>
                    <a:lnTo>
                      <a:pt x="50" y="148"/>
                    </a:lnTo>
                    <a:lnTo>
                      <a:pt x="49" y="149"/>
                    </a:lnTo>
                    <a:lnTo>
                      <a:pt x="47" y="151"/>
                    </a:lnTo>
                    <a:lnTo>
                      <a:pt x="45" y="151"/>
                    </a:lnTo>
                    <a:lnTo>
                      <a:pt x="43" y="152"/>
                    </a:lnTo>
                    <a:lnTo>
                      <a:pt x="43" y="153"/>
                    </a:lnTo>
                    <a:lnTo>
                      <a:pt x="41" y="154"/>
                    </a:lnTo>
                    <a:lnTo>
                      <a:pt x="40" y="154"/>
                    </a:lnTo>
                    <a:lnTo>
                      <a:pt x="38" y="154"/>
                    </a:lnTo>
                    <a:lnTo>
                      <a:pt x="37" y="155"/>
                    </a:lnTo>
                    <a:lnTo>
                      <a:pt x="35" y="155"/>
                    </a:lnTo>
                    <a:lnTo>
                      <a:pt x="33" y="155"/>
                    </a:lnTo>
                    <a:lnTo>
                      <a:pt x="33" y="155"/>
                    </a:lnTo>
                    <a:lnTo>
                      <a:pt x="31" y="155"/>
                    </a:lnTo>
                    <a:lnTo>
                      <a:pt x="30" y="154"/>
                    </a:lnTo>
                    <a:lnTo>
                      <a:pt x="29" y="154"/>
                    </a:lnTo>
                    <a:lnTo>
                      <a:pt x="27" y="154"/>
                    </a:lnTo>
                    <a:lnTo>
                      <a:pt x="26" y="153"/>
                    </a:lnTo>
                    <a:lnTo>
                      <a:pt x="25" y="153"/>
                    </a:lnTo>
                    <a:lnTo>
                      <a:pt x="24" y="152"/>
                    </a:lnTo>
                    <a:lnTo>
                      <a:pt x="24" y="153"/>
                    </a:lnTo>
                    <a:lnTo>
                      <a:pt x="23" y="153"/>
                    </a:lnTo>
                    <a:lnTo>
                      <a:pt x="23" y="153"/>
                    </a:lnTo>
                    <a:lnTo>
                      <a:pt x="23" y="153"/>
                    </a:lnTo>
                    <a:lnTo>
                      <a:pt x="22" y="154"/>
                    </a:lnTo>
                    <a:lnTo>
                      <a:pt x="21" y="154"/>
                    </a:lnTo>
                    <a:lnTo>
                      <a:pt x="21" y="154"/>
                    </a:lnTo>
                    <a:lnTo>
                      <a:pt x="20" y="154"/>
                    </a:lnTo>
                    <a:lnTo>
                      <a:pt x="19" y="154"/>
                    </a:lnTo>
                    <a:lnTo>
                      <a:pt x="19" y="155"/>
                    </a:lnTo>
                    <a:lnTo>
                      <a:pt x="18" y="155"/>
                    </a:lnTo>
                    <a:lnTo>
                      <a:pt x="17" y="155"/>
                    </a:lnTo>
                    <a:lnTo>
                      <a:pt x="17" y="155"/>
                    </a:lnTo>
                    <a:lnTo>
                      <a:pt x="16" y="155"/>
                    </a:lnTo>
                    <a:lnTo>
                      <a:pt x="15" y="155"/>
                    </a:lnTo>
                    <a:lnTo>
                      <a:pt x="15" y="155"/>
                    </a:lnTo>
                    <a:lnTo>
                      <a:pt x="14" y="156"/>
                    </a:lnTo>
                    <a:lnTo>
                      <a:pt x="14" y="156"/>
                    </a:lnTo>
                    <a:lnTo>
                      <a:pt x="13" y="156"/>
                    </a:lnTo>
                    <a:lnTo>
                      <a:pt x="13" y="156"/>
                    </a:lnTo>
                    <a:lnTo>
                      <a:pt x="13" y="156"/>
                    </a:lnTo>
                    <a:lnTo>
                      <a:pt x="12" y="156"/>
                    </a:lnTo>
                    <a:lnTo>
                      <a:pt x="11" y="156"/>
                    </a:lnTo>
                    <a:lnTo>
                      <a:pt x="11" y="156"/>
                    </a:lnTo>
                    <a:lnTo>
                      <a:pt x="11" y="156"/>
                    </a:lnTo>
                    <a:lnTo>
                      <a:pt x="4" y="153"/>
                    </a:lnTo>
                    <a:lnTo>
                      <a:pt x="0" y="146"/>
                    </a:lnTo>
                    <a:lnTo>
                      <a:pt x="0" y="146"/>
                    </a:lnTo>
                    <a:lnTo>
                      <a:pt x="3" y="139"/>
                    </a:lnTo>
                    <a:lnTo>
                      <a:pt x="10" y="135"/>
                    </a:lnTo>
                    <a:lnTo>
                      <a:pt x="11" y="135"/>
                    </a:lnTo>
                    <a:lnTo>
                      <a:pt x="11" y="135"/>
                    </a:lnTo>
                    <a:lnTo>
                      <a:pt x="11" y="135"/>
                    </a:lnTo>
                    <a:lnTo>
                      <a:pt x="11" y="135"/>
                    </a:lnTo>
                    <a:lnTo>
                      <a:pt x="12" y="135"/>
                    </a:lnTo>
                    <a:lnTo>
                      <a:pt x="12" y="135"/>
                    </a:lnTo>
                    <a:lnTo>
                      <a:pt x="12" y="135"/>
                    </a:lnTo>
                    <a:lnTo>
                      <a:pt x="12" y="135"/>
                    </a:lnTo>
                    <a:lnTo>
                      <a:pt x="13" y="135"/>
                    </a:lnTo>
                    <a:lnTo>
                      <a:pt x="13" y="135"/>
                    </a:lnTo>
                    <a:lnTo>
                      <a:pt x="13" y="135"/>
                    </a:lnTo>
                    <a:lnTo>
                      <a:pt x="13" y="134"/>
                    </a:lnTo>
                    <a:lnTo>
                      <a:pt x="13" y="132"/>
                    </a:lnTo>
                    <a:lnTo>
                      <a:pt x="13" y="132"/>
                    </a:lnTo>
                    <a:lnTo>
                      <a:pt x="13" y="130"/>
                    </a:lnTo>
                    <a:lnTo>
                      <a:pt x="14" y="129"/>
                    </a:lnTo>
                    <a:lnTo>
                      <a:pt x="14" y="128"/>
                    </a:lnTo>
                    <a:lnTo>
                      <a:pt x="14" y="127"/>
                    </a:lnTo>
                    <a:lnTo>
                      <a:pt x="14" y="126"/>
                    </a:lnTo>
                    <a:lnTo>
                      <a:pt x="14" y="125"/>
                    </a:lnTo>
                    <a:lnTo>
                      <a:pt x="14" y="124"/>
                    </a:lnTo>
                    <a:lnTo>
                      <a:pt x="15" y="123"/>
                    </a:lnTo>
                    <a:lnTo>
                      <a:pt x="15" y="122"/>
                    </a:lnTo>
                    <a:lnTo>
                      <a:pt x="15" y="122"/>
                    </a:lnTo>
                    <a:lnTo>
                      <a:pt x="16" y="122"/>
                    </a:lnTo>
                    <a:lnTo>
                      <a:pt x="16" y="121"/>
                    </a:lnTo>
                    <a:lnTo>
                      <a:pt x="16" y="121"/>
                    </a:lnTo>
                    <a:lnTo>
                      <a:pt x="17" y="120"/>
                    </a:lnTo>
                    <a:lnTo>
                      <a:pt x="17" y="120"/>
                    </a:lnTo>
                    <a:lnTo>
                      <a:pt x="18" y="119"/>
                    </a:lnTo>
                    <a:lnTo>
                      <a:pt x="18" y="118"/>
                    </a:lnTo>
                    <a:lnTo>
                      <a:pt x="19" y="118"/>
                    </a:lnTo>
                    <a:lnTo>
                      <a:pt x="19" y="117"/>
                    </a:lnTo>
                    <a:lnTo>
                      <a:pt x="20" y="117"/>
                    </a:lnTo>
                    <a:lnTo>
                      <a:pt x="20" y="116"/>
                    </a:lnTo>
                    <a:lnTo>
                      <a:pt x="20" y="115"/>
                    </a:lnTo>
                    <a:lnTo>
                      <a:pt x="20" y="114"/>
                    </a:lnTo>
                    <a:lnTo>
                      <a:pt x="21" y="113"/>
                    </a:lnTo>
                    <a:lnTo>
                      <a:pt x="21" y="113"/>
                    </a:lnTo>
                    <a:lnTo>
                      <a:pt x="21" y="112"/>
                    </a:lnTo>
                    <a:lnTo>
                      <a:pt x="22" y="112"/>
                    </a:lnTo>
                    <a:lnTo>
                      <a:pt x="22" y="111"/>
                    </a:lnTo>
                    <a:lnTo>
                      <a:pt x="22" y="110"/>
                    </a:lnTo>
                    <a:lnTo>
                      <a:pt x="23" y="109"/>
                    </a:lnTo>
                    <a:lnTo>
                      <a:pt x="23" y="108"/>
                    </a:lnTo>
                    <a:lnTo>
                      <a:pt x="23" y="107"/>
                    </a:lnTo>
                    <a:lnTo>
                      <a:pt x="23" y="106"/>
                    </a:lnTo>
                    <a:lnTo>
                      <a:pt x="23" y="105"/>
                    </a:lnTo>
                    <a:lnTo>
                      <a:pt x="24" y="104"/>
                    </a:lnTo>
                    <a:lnTo>
                      <a:pt x="24" y="103"/>
                    </a:lnTo>
                    <a:lnTo>
                      <a:pt x="25" y="103"/>
                    </a:lnTo>
                    <a:lnTo>
                      <a:pt x="25" y="102"/>
                    </a:lnTo>
                    <a:lnTo>
                      <a:pt x="25" y="102"/>
                    </a:lnTo>
                    <a:lnTo>
                      <a:pt x="26" y="101"/>
                    </a:lnTo>
                    <a:lnTo>
                      <a:pt x="26" y="100"/>
                    </a:lnTo>
                    <a:lnTo>
                      <a:pt x="26" y="99"/>
                    </a:lnTo>
                    <a:lnTo>
                      <a:pt x="27" y="98"/>
                    </a:lnTo>
                    <a:lnTo>
                      <a:pt x="27" y="97"/>
                    </a:lnTo>
                    <a:lnTo>
                      <a:pt x="28" y="96"/>
                    </a:lnTo>
                    <a:lnTo>
                      <a:pt x="28" y="95"/>
                    </a:lnTo>
                    <a:lnTo>
                      <a:pt x="29" y="94"/>
                    </a:lnTo>
                    <a:lnTo>
                      <a:pt x="29" y="93"/>
                    </a:lnTo>
                    <a:lnTo>
                      <a:pt x="30" y="93"/>
                    </a:lnTo>
                    <a:lnTo>
                      <a:pt x="30" y="92"/>
                    </a:lnTo>
                    <a:lnTo>
                      <a:pt x="31" y="91"/>
                    </a:lnTo>
                    <a:lnTo>
                      <a:pt x="31" y="90"/>
                    </a:lnTo>
                    <a:lnTo>
                      <a:pt x="32" y="90"/>
                    </a:lnTo>
                    <a:lnTo>
                      <a:pt x="32" y="89"/>
                    </a:lnTo>
                    <a:lnTo>
                      <a:pt x="33" y="88"/>
                    </a:lnTo>
                    <a:lnTo>
                      <a:pt x="33" y="87"/>
                    </a:lnTo>
                    <a:lnTo>
                      <a:pt x="33" y="86"/>
                    </a:lnTo>
                    <a:lnTo>
                      <a:pt x="33" y="85"/>
                    </a:lnTo>
                    <a:lnTo>
                      <a:pt x="34" y="84"/>
                    </a:lnTo>
                    <a:lnTo>
                      <a:pt x="34" y="84"/>
                    </a:lnTo>
                    <a:lnTo>
                      <a:pt x="35" y="83"/>
                    </a:lnTo>
                    <a:lnTo>
                      <a:pt x="35" y="82"/>
                    </a:lnTo>
                    <a:lnTo>
                      <a:pt x="36" y="81"/>
                    </a:lnTo>
                    <a:lnTo>
                      <a:pt x="36" y="80"/>
                    </a:lnTo>
                    <a:lnTo>
                      <a:pt x="37" y="79"/>
                    </a:lnTo>
                    <a:lnTo>
                      <a:pt x="37" y="78"/>
                    </a:lnTo>
                    <a:lnTo>
                      <a:pt x="38" y="77"/>
                    </a:lnTo>
                    <a:lnTo>
                      <a:pt x="38" y="76"/>
                    </a:lnTo>
                    <a:lnTo>
                      <a:pt x="39" y="75"/>
                    </a:lnTo>
                    <a:lnTo>
                      <a:pt x="40" y="74"/>
                    </a:lnTo>
                    <a:lnTo>
                      <a:pt x="40" y="74"/>
                    </a:lnTo>
                    <a:lnTo>
                      <a:pt x="40" y="74"/>
                    </a:lnTo>
                    <a:lnTo>
                      <a:pt x="41" y="73"/>
                    </a:lnTo>
                    <a:lnTo>
                      <a:pt x="41" y="73"/>
                    </a:lnTo>
                    <a:lnTo>
                      <a:pt x="42" y="72"/>
                    </a:lnTo>
                    <a:lnTo>
                      <a:pt x="42" y="71"/>
                    </a:lnTo>
                    <a:lnTo>
                      <a:pt x="43" y="70"/>
                    </a:lnTo>
                    <a:lnTo>
                      <a:pt x="43" y="69"/>
                    </a:lnTo>
                    <a:lnTo>
                      <a:pt x="44" y="67"/>
                    </a:lnTo>
                    <a:lnTo>
                      <a:pt x="45" y="65"/>
                    </a:lnTo>
                    <a:lnTo>
                      <a:pt x="46" y="64"/>
                    </a:lnTo>
                    <a:lnTo>
                      <a:pt x="47" y="63"/>
                    </a:lnTo>
                    <a:lnTo>
                      <a:pt x="49" y="61"/>
                    </a:lnTo>
                    <a:lnTo>
                      <a:pt x="49" y="60"/>
                    </a:lnTo>
                    <a:lnTo>
                      <a:pt x="50" y="59"/>
                    </a:lnTo>
                    <a:lnTo>
                      <a:pt x="52" y="57"/>
                    </a:lnTo>
                    <a:lnTo>
                      <a:pt x="52" y="56"/>
                    </a:lnTo>
                    <a:lnTo>
                      <a:pt x="54" y="55"/>
                    </a:lnTo>
                    <a:lnTo>
                      <a:pt x="55" y="54"/>
                    </a:lnTo>
                    <a:lnTo>
                      <a:pt x="57" y="52"/>
                    </a:lnTo>
                    <a:lnTo>
                      <a:pt x="58" y="51"/>
                    </a:lnTo>
                    <a:lnTo>
                      <a:pt x="60" y="49"/>
                    </a:lnTo>
                    <a:lnTo>
                      <a:pt x="61" y="47"/>
                    </a:lnTo>
                    <a:lnTo>
                      <a:pt x="62" y="46"/>
                    </a:lnTo>
                    <a:lnTo>
                      <a:pt x="63" y="45"/>
                    </a:lnTo>
                    <a:lnTo>
                      <a:pt x="65" y="44"/>
                    </a:lnTo>
                    <a:lnTo>
                      <a:pt x="66" y="42"/>
                    </a:lnTo>
                    <a:lnTo>
                      <a:pt x="68" y="41"/>
                    </a:lnTo>
                    <a:lnTo>
                      <a:pt x="69" y="39"/>
                    </a:lnTo>
                    <a:lnTo>
                      <a:pt x="71" y="38"/>
                    </a:lnTo>
                    <a:lnTo>
                      <a:pt x="71" y="37"/>
                    </a:lnTo>
                    <a:lnTo>
                      <a:pt x="73" y="36"/>
                    </a:lnTo>
                    <a:lnTo>
                      <a:pt x="74" y="35"/>
                    </a:lnTo>
                    <a:lnTo>
                      <a:pt x="74" y="35"/>
                    </a:lnTo>
                    <a:lnTo>
                      <a:pt x="75" y="34"/>
                    </a:lnTo>
                    <a:lnTo>
                      <a:pt x="75" y="33"/>
                    </a:lnTo>
                    <a:lnTo>
                      <a:pt x="76" y="32"/>
                    </a:lnTo>
                    <a:lnTo>
                      <a:pt x="77" y="31"/>
                    </a:lnTo>
                    <a:lnTo>
                      <a:pt x="77" y="30"/>
                    </a:lnTo>
                    <a:lnTo>
                      <a:pt x="78" y="29"/>
                    </a:lnTo>
                    <a:lnTo>
                      <a:pt x="79" y="29"/>
                    </a:lnTo>
                    <a:lnTo>
                      <a:pt x="79" y="28"/>
                    </a:lnTo>
                    <a:lnTo>
                      <a:pt x="80" y="27"/>
                    </a:lnTo>
                    <a:lnTo>
                      <a:pt x="81" y="26"/>
                    </a:lnTo>
                    <a:lnTo>
                      <a:pt x="81" y="26"/>
                    </a:lnTo>
                    <a:lnTo>
                      <a:pt x="81" y="25"/>
                    </a:lnTo>
                    <a:lnTo>
                      <a:pt x="82" y="24"/>
                    </a:lnTo>
                    <a:lnTo>
                      <a:pt x="83" y="23"/>
                    </a:lnTo>
                    <a:lnTo>
                      <a:pt x="84" y="22"/>
                    </a:lnTo>
                    <a:lnTo>
                      <a:pt x="84" y="22"/>
                    </a:lnTo>
                    <a:lnTo>
                      <a:pt x="85" y="21"/>
                    </a:lnTo>
                    <a:lnTo>
                      <a:pt x="86" y="20"/>
                    </a:lnTo>
                    <a:lnTo>
                      <a:pt x="87" y="19"/>
                    </a:lnTo>
                    <a:lnTo>
                      <a:pt x="88" y="18"/>
                    </a:lnTo>
                    <a:lnTo>
                      <a:pt x="88" y="17"/>
                    </a:lnTo>
                    <a:lnTo>
                      <a:pt x="89" y="17"/>
                    </a:lnTo>
                    <a:lnTo>
                      <a:pt x="90" y="17"/>
                    </a:lnTo>
                    <a:lnTo>
                      <a:pt x="90" y="16"/>
                    </a:lnTo>
                    <a:lnTo>
                      <a:pt x="91" y="15"/>
                    </a:lnTo>
                    <a:lnTo>
                      <a:pt x="92" y="14"/>
                    </a:lnTo>
                    <a:lnTo>
                      <a:pt x="93" y="13"/>
                    </a:lnTo>
                    <a:lnTo>
                      <a:pt x="94" y="13"/>
                    </a:lnTo>
                    <a:lnTo>
                      <a:pt x="95" y="12"/>
                    </a:lnTo>
                    <a:lnTo>
                      <a:pt x="95" y="11"/>
                    </a:lnTo>
                    <a:lnTo>
                      <a:pt x="96" y="11"/>
                    </a:lnTo>
                    <a:lnTo>
                      <a:pt x="96" y="11"/>
                    </a:lnTo>
                    <a:lnTo>
                      <a:pt x="97" y="10"/>
                    </a:lnTo>
                    <a:lnTo>
                      <a:pt x="97" y="10"/>
                    </a:lnTo>
                    <a:lnTo>
                      <a:pt x="98" y="10"/>
                    </a:lnTo>
                    <a:lnTo>
                      <a:pt x="98" y="9"/>
                    </a:lnTo>
                    <a:lnTo>
                      <a:pt x="98" y="9"/>
                    </a:lnTo>
                    <a:lnTo>
                      <a:pt x="99" y="8"/>
                    </a:lnTo>
                    <a:lnTo>
                      <a:pt x="100" y="8"/>
                    </a:lnTo>
                    <a:lnTo>
                      <a:pt x="100" y="8"/>
                    </a:lnTo>
                    <a:lnTo>
                      <a:pt x="100" y="7"/>
                    </a:lnTo>
                    <a:lnTo>
                      <a:pt x="100" y="7"/>
                    </a:lnTo>
                    <a:lnTo>
                      <a:pt x="101" y="7"/>
                    </a:lnTo>
                    <a:lnTo>
                      <a:pt x="101" y="7"/>
                    </a:lnTo>
                    <a:lnTo>
                      <a:pt x="102" y="7"/>
                    </a:lnTo>
                    <a:lnTo>
                      <a:pt x="102" y="7"/>
                    </a:lnTo>
                    <a:lnTo>
                      <a:pt x="103" y="6"/>
                    </a:lnTo>
                    <a:lnTo>
                      <a:pt x="103" y="6"/>
                    </a:lnTo>
                    <a:lnTo>
                      <a:pt x="104" y="6"/>
                    </a:lnTo>
                    <a:lnTo>
                      <a:pt x="104" y="5"/>
                    </a:lnTo>
                    <a:lnTo>
                      <a:pt x="105" y="5"/>
                    </a:lnTo>
                    <a:lnTo>
                      <a:pt x="105" y="5"/>
                    </a:lnTo>
                    <a:lnTo>
                      <a:pt x="106" y="4"/>
                    </a:lnTo>
                    <a:lnTo>
                      <a:pt x="106" y="4"/>
                    </a:lnTo>
                    <a:lnTo>
                      <a:pt x="107" y="4"/>
                    </a:lnTo>
                    <a:lnTo>
                      <a:pt x="108" y="4"/>
                    </a:lnTo>
                    <a:lnTo>
                      <a:pt x="108" y="3"/>
                    </a:lnTo>
                    <a:lnTo>
                      <a:pt x="108" y="4"/>
                    </a:lnTo>
                    <a:lnTo>
                      <a:pt x="108" y="4"/>
                    </a:lnTo>
                    <a:lnTo>
                      <a:pt x="107" y="4"/>
                    </a:lnTo>
                    <a:lnTo>
                      <a:pt x="107" y="4"/>
                    </a:lnTo>
                    <a:lnTo>
                      <a:pt x="106" y="5"/>
                    </a:lnTo>
                    <a:lnTo>
                      <a:pt x="107" y="5"/>
                    </a:lnTo>
                    <a:lnTo>
                      <a:pt x="107" y="4"/>
                    </a:lnTo>
                    <a:lnTo>
                      <a:pt x="108" y="4"/>
                    </a:lnTo>
                    <a:lnTo>
                      <a:pt x="108" y="4"/>
                    </a:lnTo>
                    <a:lnTo>
                      <a:pt x="109" y="3"/>
                    </a:lnTo>
                    <a:lnTo>
                      <a:pt x="110" y="2"/>
                    </a:lnTo>
                    <a:lnTo>
                      <a:pt x="112" y="2"/>
                    </a:lnTo>
                    <a:lnTo>
                      <a:pt x="113" y="1"/>
                    </a:lnTo>
                    <a:lnTo>
                      <a:pt x="115" y="1"/>
                    </a:lnTo>
                    <a:lnTo>
                      <a:pt x="117" y="1"/>
                    </a:lnTo>
                    <a:lnTo>
                      <a:pt x="119" y="0"/>
                    </a:lnTo>
                    <a:lnTo>
                      <a:pt x="120" y="1"/>
                    </a:lnTo>
                    <a:lnTo>
                      <a:pt x="122" y="1"/>
                    </a:lnTo>
                    <a:lnTo>
                      <a:pt x="123" y="1"/>
                    </a:lnTo>
                    <a:lnTo>
                      <a:pt x="124" y="1"/>
                    </a:lnTo>
                    <a:lnTo>
                      <a:pt x="124" y="1"/>
                    </a:lnTo>
                    <a:lnTo>
                      <a:pt x="125" y="1"/>
                    </a:lnTo>
                    <a:lnTo>
                      <a:pt x="126" y="1"/>
                    </a:lnTo>
                    <a:lnTo>
                      <a:pt x="126" y="1"/>
                    </a:lnTo>
                    <a:lnTo>
                      <a:pt x="127" y="1"/>
                    </a:lnTo>
                    <a:lnTo>
                      <a:pt x="128" y="1"/>
                    </a:lnTo>
                    <a:lnTo>
                      <a:pt x="128" y="1"/>
                    </a:lnTo>
                    <a:close/>
                    <a:moveTo>
                      <a:pt x="104" y="8"/>
                    </a:moveTo>
                    <a:lnTo>
                      <a:pt x="104" y="8"/>
                    </a:lnTo>
                    <a:lnTo>
                      <a:pt x="104" y="8"/>
                    </a:lnTo>
                    <a:lnTo>
                      <a:pt x="104" y="8"/>
                    </a:lnTo>
                    <a:lnTo>
                      <a:pt x="103" y="9"/>
                    </a:lnTo>
                    <a:lnTo>
                      <a:pt x="103" y="9"/>
                    </a:lnTo>
                    <a:lnTo>
                      <a:pt x="102" y="11"/>
                    </a:lnTo>
                    <a:lnTo>
                      <a:pt x="102" y="10"/>
                    </a:lnTo>
                    <a:lnTo>
                      <a:pt x="103" y="10"/>
                    </a:lnTo>
                    <a:lnTo>
                      <a:pt x="104" y="9"/>
                    </a:lnTo>
                    <a:lnTo>
                      <a:pt x="104" y="9"/>
                    </a:lnTo>
                    <a:lnTo>
                      <a:pt x="104" y="8"/>
                    </a:lnTo>
                    <a:lnTo>
                      <a:pt x="104" y="8"/>
                    </a:lnTo>
                    <a:lnTo>
                      <a:pt x="104" y="8"/>
                    </a:lnTo>
                    <a:lnTo>
                      <a:pt x="104" y="8"/>
                    </a:lnTo>
                    <a:lnTo>
                      <a:pt x="104" y="8"/>
                    </a:lnTo>
                    <a:lnTo>
                      <a:pt x="104" y="8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151">
                <a:extLst>
                  <a:ext uri="{FF2B5EF4-FFF2-40B4-BE49-F238E27FC236}">
                    <a16:creationId xmlns:a16="http://schemas.microsoft.com/office/drawing/2014/main" id="{465A6FF1-AFFD-837E-605F-BEA23030429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205913" y="9002714"/>
                <a:ext cx="123825" cy="130175"/>
              </a:xfrm>
              <a:custGeom>
                <a:avLst/>
                <a:gdLst>
                  <a:gd name="T0" fmla="*/ 45 w 78"/>
                  <a:gd name="T1" fmla="*/ 1 h 82"/>
                  <a:gd name="T2" fmla="*/ 50 w 78"/>
                  <a:gd name="T3" fmla="*/ 2 h 82"/>
                  <a:gd name="T4" fmla="*/ 55 w 78"/>
                  <a:gd name="T5" fmla="*/ 3 h 82"/>
                  <a:gd name="T6" fmla="*/ 61 w 78"/>
                  <a:gd name="T7" fmla="*/ 7 h 82"/>
                  <a:gd name="T8" fmla="*/ 66 w 78"/>
                  <a:gd name="T9" fmla="*/ 10 h 82"/>
                  <a:gd name="T10" fmla="*/ 70 w 78"/>
                  <a:gd name="T11" fmla="*/ 13 h 82"/>
                  <a:gd name="T12" fmla="*/ 73 w 78"/>
                  <a:gd name="T13" fmla="*/ 18 h 82"/>
                  <a:gd name="T14" fmla="*/ 76 w 78"/>
                  <a:gd name="T15" fmla="*/ 22 h 82"/>
                  <a:gd name="T16" fmla="*/ 77 w 78"/>
                  <a:gd name="T17" fmla="*/ 28 h 82"/>
                  <a:gd name="T18" fmla="*/ 77 w 78"/>
                  <a:gd name="T19" fmla="*/ 34 h 82"/>
                  <a:gd name="T20" fmla="*/ 76 w 78"/>
                  <a:gd name="T21" fmla="*/ 39 h 82"/>
                  <a:gd name="T22" fmla="*/ 74 w 78"/>
                  <a:gd name="T23" fmla="*/ 43 h 82"/>
                  <a:gd name="T24" fmla="*/ 71 w 78"/>
                  <a:gd name="T25" fmla="*/ 48 h 82"/>
                  <a:gd name="T26" fmla="*/ 69 w 78"/>
                  <a:gd name="T27" fmla="*/ 51 h 82"/>
                  <a:gd name="T28" fmla="*/ 65 w 78"/>
                  <a:gd name="T29" fmla="*/ 53 h 82"/>
                  <a:gd name="T30" fmla="*/ 60 w 78"/>
                  <a:gd name="T31" fmla="*/ 57 h 82"/>
                  <a:gd name="T32" fmla="*/ 58 w 78"/>
                  <a:gd name="T33" fmla="*/ 63 h 82"/>
                  <a:gd name="T34" fmla="*/ 56 w 78"/>
                  <a:gd name="T35" fmla="*/ 68 h 82"/>
                  <a:gd name="T36" fmla="*/ 52 w 78"/>
                  <a:gd name="T37" fmla="*/ 74 h 82"/>
                  <a:gd name="T38" fmla="*/ 46 w 78"/>
                  <a:gd name="T39" fmla="*/ 79 h 82"/>
                  <a:gd name="T40" fmla="*/ 39 w 78"/>
                  <a:gd name="T41" fmla="*/ 81 h 82"/>
                  <a:gd name="T42" fmla="*/ 32 w 78"/>
                  <a:gd name="T43" fmla="*/ 82 h 82"/>
                  <a:gd name="T44" fmla="*/ 27 w 78"/>
                  <a:gd name="T45" fmla="*/ 81 h 82"/>
                  <a:gd name="T46" fmla="*/ 21 w 78"/>
                  <a:gd name="T47" fmla="*/ 79 h 82"/>
                  <a:gd name="T48" fmla="*/ 15 w 78"/>
                  <a:gd name="T49" fmla="*/ 76 h 82"/>
                  <a:gd name="T50" fmla="*/ 11 w 78"/>
                  <a:gd name="T51" fmla="*/ 72 h 82"/>
                  <a:gd name="T52" fmla="*/ 1 w 78"/>
                  <a:gd name="T53" fmla="*/ 58 h 82"/>
                  <a:gd name="T54" fmla="*/ 1 w 78"/>
                  <a:gd name="T55" fmla="*/ 53 h 82"/>
                  <a:gd name="T56" fmla="*/ 1 w 78"/>
                  <a:gd name="T57" fmla="*/ 48 h 82"/>
                  <a:gd name="T58" fmla="*/ 2 w 78"/>
                  <a:gd name="T59" fmla="*/ 43 h 82"/>
                  <a:gd name="T60" fmla="*/ 4 w 78"/>
                  <a:gd name="T61" fmla="*/ 40 h 82"/>
                  <a:gd name="T62" fmla="*/ 5 w 78"/>
                  <a:gd name="T63" fmla="*/ 32 h 82"/>
                  <a:gd name="T64" fmla="*/ 8 w 78"/>
                  <a:gd name="T65" fmla="*/ 24 h 82"/>
                  <a:gd name="T66" fmla="*/ 13 w 78"/>
                  <a:gd name="T67" fmla="*/ 17 h 82"/>
                  <a:gd name="T68" fmla="*/ 15 w 78"/>
                  <a:gd name="T69" fmla="*/ 13 h 82"/>
                  <a:gd name="T70" fmla="*/ 17 w 78"/>
                  <a:gd name="T71" fmla="*/ 11 h 82"/>
                  <a:gd name="T72" fmla="*/ 21 w 78"/>
                  <a:gd name="T73" fmla="*/ 8 h 82"/>
                  <a:gd name="T74" fmla="*/ 24 w 78"/>
                  <a:gd name="T75" fmla="*/ 5 h 82"/>
                  <a:gd name="T76" fmla="*/ 28 w 78"/>
                  <a:gd name="T77" fmla="*/ 3 h 82"/>
                  <a:gd name="T78" fmla="*/ 32 w 78"/>
                  <a:gd name="T79" fmla="*/ 1 h 82"/>
                  <a:gd name="T80" fmla="*/ 37 w 78"/>
                  <a:gd name="T81" fmla="*/ 0 h 82"/>
                  <a:gd name="T82" fmla="*/ 33 w 78"/>
                  <a:gd name="T83" fmla="*/ 42 h 82"/>
                  <a:gd name="T84" fmla="*/ 35 w 78"/>
                  <a:gd name="T85" fmla="*/ 43 h 82"/>
                  <a:gd name="T86" fmla="*/ 36 w 78"/>
                  <a:gd name="T87" fmla="*/ 42 h 82"/>
                  <a:gd name="T88" fmla="*/ 36 w 78"/>
                  <a:gd name="T89" fmla="*/ 42 h 82"/>
                  <a:gd name="T90" fmla="*/ 33 w 78"/>
                  <a:gd name="T91" fmla="*/ 42 h 82"/>
                  <a:gd name="T92" fmla="*/ 37 w 78"/>
                  <a:gd name="T93" fmla="*/ 42 h 82"/>
                  <a:gd name="T94" fmla="*/ 37 w 78"/>
                  <a:gd name="T95" fmla="*/ 42 h 82"/>
                  <a:gd name="T96" fmla="*/ 36 w 78"/>
                  <a:gd name="T97" fmla="*/ 42 h 82"/>
                  <a:gd name="T98" fmla="*/ 36 w 78"/>
                  <a:gd name="T99" fmla="*/ 42 h 82"/>
                  <a:gd name="T100" fmla="*/ 36 w 78"/>
                  <a:gd name="T101" fmla="*/ 42 h 82"/>
                  <a:gd name="T102" fmla="*/ 36 w 78"/>
                  <a:gd name="T103" fmla="*/ 42 h 82"/>
                  <a:gd name="T104" fmla="*/ 52 w 78"/>
                  <a:gd name="T105" fmla="*/ 31 h 82"/>
                  <a:gd name="T106" fmla="*/ 52 w 78"/>
                  <a:gd name="T107" fmla="*/ 31 h 82"/>
                  <a:gd name="T108" fmla="*/ 52 w 78"/>
                  <a:gd name="T109" fmla="*/ 31 h 82"/>
                  <a:gd name="T110" fmla="*/ 52 w 78"/>
                  <a:gd name="T111" fmla="*/ 31 h 82"/>
                  <a:gd name="T112" fmla="*/ 52 w 78"/>
                  <a:gd name="T113" fmla="*/ 31 h 82"/>
                  <a:gd name="T114" fmla="*/ 52 w 78"/>
                  <a:gd name="T115" fmla="*/ 31 h 82"/>
                  <a:gd name="T116" fmla="*/ 52 w 78"/>
                  <a:gd name="T117" fmla="*/ 31 h 82"/>
                  <a:gd name="T118" fmla="*/ 52 w 78"/>
                  <a:gd name="T119" fmla="*/ 31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8" h="82">
                    <a:moveTo>
                      <a:pt x="41" y="0"/>
                    </a:moveTo>
                    <a:lnTo>
                      <a:pt x="42" y="0"/>
                    </a:lnTo>
                    <a:lnTo>
                      <a:pt x="42" y="0"/>
                    </a:lnTo>
                    <a:lnTo>
                      <a:pt x="42" y="0"/>
                    </a:lnTo>
                    <a:lnTo>
                      <a:pt x="43" y="0"/>
                    </a:lnTo>
                    <a:lnTo>
                      <a:pt x="43" y="0"/>
                    </a:lnTo>
                    <a:lnTo>
                      <a:pt x="44" y="1"/>
                    </a:lnTo>
                    <a:lnTo>
                      <a:pt x="44" y="1"/>
                    </a:lnTo>
                    <a:lnTo>
                      <a:pt x="45" y="1"/>
                    </a:lnTo>
                    <a:lnTo>
                      <a:pt x="45" y="1"/>
                    </a:lnTo>
                    <a:lnTo>
                      <a:pt x="46" y="1"/>
                    </a:lnTo>
                    <a:lnTo>
                      <a:pt x="46" y="1"/>
                    </a:lnTo>
                    <a:lnTo>
                      <a:pt x="47" y="1"/>
                    </a:lnTo>
                    <a:lnTo>
                      <a:pt x="48" y="1"/>
                    </a:lnTo>
                    <a:lnTo>
                      <a:pt x="48" y="1"/>
                    </a:lnTo>
                    <a:lnTo>
                      <a:pt x="49" y="1"/>
                    </a:lnTo>
                    <a:lnTo>
                      <a:pt x="49" y="2"/>
                    </a:lnTo>
                    <a:lnTo>
                      <a:pt x="50" y="2"/>
                    </a:lnTo>
                    <a:lnTo>
                      <a:pt x="50" y="2"/>
                    </a:lnTo>
                    <a:lnTo>
                      <a:pt x="50" y="2"/>
                    </a:lnTo>
                    <a:lnTo>
                      <a:pt x="51" y="2"/>
                    </a:lnTo>
                    <a:lnTo>
                      <a:pt x="51" y="2"/>
                    </a:lnTo>
                    <a:lnTo>
                      <a:pt x="52" y="3"/>
                    </a:lnTo>
                    <a:lnTo>
                      <a:pt x="52" y="3"/>
                    </a:lnTo>
                    <a:lnTo>
                      <a:pt x="52" y="3"/>
                    </a:lnTo>
                    <a:lnTo>
                      <a:pt x="53" y="3"/>
                    </a:lnTo>
                    <a:lnTo>
                      <a:pt x="53" y="3"/>
                    </a:lnTo>
                    <a:lnTo>
                      <a:pt x="54" y="3"/>
                    </a:lnTo>
                    <a:lnTo>
                      <a:pt x="54" y="3"/>
                    </a:lnTo>
                    <a:lnTo>
                      <a:pt x="55" y="3"/>
                    </a:lnTo>
                    <a:lnTo>
                      <a:pt x="56" y="4"/>
                    </a:lnTo>
                    <a:lnTo>
                      <a:pt x="56" y="4"/>
                    </a:lnTo>
                    <a:lnTo>
                      <a:pt x="57" y="4"/>
                    </a:lnTo>
                    <a:lnTo>
                      <a:pt x="58" y="5"/>
                    </a:lnTo>
                    <a:lnTo>
                      <a:pt x="58" y="5"/>
                    </a:lnTo>
                    <a:lnTo>
                      <a:pt x="59" y="5"/>
                    </a:lnTo>
                    <a:lnTo>
                      <a:pt x="59" y="6"/>
                    </a:lnTo>
                    <a:lnTo>
                      <a:pt x="60" y="6"/>
                    </a:lnTo>
                    <a:lnTo>
                      <a:pt x="61" y="6"/>
                    </a:lnTo>
                    <a:lnTo>
                      <a:pt x="61" y="7"/>
                    </a:lnTo>
                    <a:lnTo>
                      <a:pt x="61" y="7"/>
                    </a:lnTo>
                    <a:lnTo>
                      <a:pt x="61" y="7"/>
                    </a:lnTo>
                    <a:lnTo>
                      <a:pt x="62" y="8"/>
                    </a:lnTo>
                    <a:lnTo>
                      <a:pt x="62" y="8"/>
                    </a:lnTo>
                    <a:lnTo>
                      <a:pt x="63" y="8"/>
                    </a:lnTo>
                    <a:lnTo>
                      <a:pt x="63" y="9"/>
                    </a:lnTo>
                    <a:lnTo>
                      <a:pt x="64" y="9"/>
                    </a:lnTo>
                    <a:lnTo>
                      <a:pt x="65" y="9"/>
                    </a:lnTo>
                    <a:lnTo>
                      <a:pt x="65" y="10"/>
                    </a:lnTo>
                    <a:lnTo>
                      <a:pt x="66" y="10"/>
                    </a:lnTo>
                    <a:lnTo>
                      <a:pt x="66" y="11"/>
                    </a:lnTo>
                    <a:lnTo>
                      <a:pt x="67" y="11"/>
                    </a:lnTo>
                    <a:lnTo>
                      <a:pt x="67" y="11"/>
                    </a:lnTo>
                    <a:lnTo>
                      <a:pt x="67" y="12"/>
                    </a:lnTo>
                    <a:lnTo>
                      <a:pt x="68" y="12"/>
                    </a:lnTo>
                    <a:lnTo>
                      <a:pt x="68" y="13"/>
                    </a:lnTo>
                    <a:lnTo>
                      <a:pt x="69" y="13"/>
                    </a:lnTo>
                    <a:lnTo>
                      <a:pt x="69" y="13"/>
                    </a:lnTo>
                    <a:lnTo>
                      <a:pt x="70" y="13"/>
                    </a:lnTo>
                    <a:lnTo>
                      <a:pt x="70" y="13"/>
                    </a:lnTo>
                    <a:lnTo>
                      <a:pt x="71" y="14"/>
                    </a:lnTo>
                    <a:lnTo>
                      <a:pt x="71" y="14"/>
                    </a:lnTo>
                    <a:lnTo>
                      <a:pt x="71" y="15"/>
                    </a:lnTo>
                    <a:lnTo>
                      <a:pt x="71" y="15"/>
                    </a:lnTo>
                    <a:lnTo>
                      <a:pt x="71" y="16"/>
                    </a:lnTo>
                    <a:lnTo>
                      <a:pt x="72" y="16"/>
                    </a:lnTo>
                    <a:lnTo>
                      <a:pt x="72" y="17"/>
                    </a:lnTo>
                    <a:lnTo>
                      <a:pt x="72" y="17"/>
                    </a:lnTo>
                    <a:lnTo>
                      <a:pt x="73" y="18"/>
                    </a:lnTo>
                    <a:lnTo>
                      <a:pt x="73" y="18"/>
                    </a:lnTo>
                    <a:lnTo>
                      <a:pt x="73" y="19"/>
                    </a:lnTo>
                    <a:lnTo>
                      <a:pt x="74" y="19"/>
                    </a:lnTo>
                    <a:lnTo>
                      <a:pt x="74" y="20"/>
                    </a:lnTo>
                    <a:lnTo>
                      <a:pt x="74" y="20"/>
                    </a:lnTo>
                    <a:lnTo>
                      <a:pt x="75" y="21"/>
                    </a:lnTo>
                    <a:lnTo>
                      <a:pt x="75" y="21"/>
                    </a:lnTo>
                    <a:lnTo>
                      <a:pt x="75" y="21"/>
                    </a:lnTo>
                    <a:lnTo>
                      <a:pt x="75" y="22"/>
                    </a:lnTo>
                    <a:lnTo>
                      <a:pt x="76" y="22"/>
                    </a:lnTo>
                    <a:lnTo>
                      <a:pt x="76" y="22"/>
                    </a:lnTo>
                    <a:lnTo>
                      <a:pt x="76" y="23"/>
                    </a:lnTo>
                    <a:lnTo>
                      <a:pt x="76" y="23"/>
                    </a:lnTo>
                    <a:lnTo>
                      <a:pt x="76" y="24"/>
                    </a:lnTo>
                    <a:lnTo>
                      <a:pt x="77" y="24"/>
                    </a:lnTo>
                    <a:lnTo>
                      <a:pt x="77" y="25"/>
                    </a:lnTo>
                    <a:lnTo>
                      <a:pt x="77" y="26"/>
                    </a:lnTo>
                    <a:lnTo>
                      <a:pt x="77" y="26"/>
                    </a:lnTo>
                    <a:lnTo>
                      <a:pt x="77" y="27"/>
                    </a:lnTo>
                    <a:lnTo>
                      <a:pt x="77" y="28"/>
                    </a:lnTo>
                    <a:lnTo>
                      <a:pt x="77" y="28"/>
                    </a:lnTo>
                    <a:lnTo>
                      <a:pt x="78" y="29"/>
                    </a:lnTo>
                    <a:lnTo>
                      <a:pt x="78" y="30"/>
                    </a:lnTo>
                    <a:lnTo>
                      <a:pt x="78" y="30"/>
                    </a:lnTo>
                    <a:lnTo>
                      <a:pt x="78" y="31"/>
                    </a:lnTo>
                    <a:lnTo>
                      <a:pt x="78" y="31"/>
                    </a:lnTo>
                    <a:lnTo>
                      <a:pt x="78" y="32"/>
                    </a:lnTo>
                    <a:lnTo>
                      <a:pt x="78" y="32"/>
                    </a:lnTo>
                    <a:lnTo>
                      <a:pt x="78" y="32"/>
                    </a:lnTo>
                    <a:lnTo>
                      <a:pt x="78" y="33"/>
                    </a:lnTo>
                    <a:lnTo>
                      <a:pt x="77" y="34"/>
                    </a:lnTo>
                    <a:lnTo>
                      <a:pt x="77" y="34"/>
                    </a:lnTo>
                    <a:lnTo>
                      <a:pt x="77" y="35"/>
                    </a:lnTo>
                    <a:lnTo>
                      <a:pt x="77" y="35"/>
                    </a:lnTo>
                    <a:lnTo>
                      <a:pt x="77" y="36"/>
                    </a:lnTo>
                    <a:lnTo>
                      <a:pt x="77" y="37"/>
                    </a:lnTo>
                    <a:lnTo>
                      <a:pt x="77" y="37"/>
                    </a:lnTo>
                    <a:lnTo>
                      <a:pt x="77" y="38"/>
                    </a:lnTo>
                    <a:lnTo>
                      <a:pt x="77" y="38"/>
                    </a:lnTo>
                    <a:lnTo>
                      <a:pt x="76" y="39"/>
                    </a:lnTo>
                    <a:lnTo>
                      <a:pt x="76" y="39"/>
                    </a:lnTo>
                    <a:lnTo>
                      <a:pt x="76" y="40"/>
                    </a:lnTo>
                    <a:lnTo>
                      <a:pt x="76" y="40"/>
                    </a:lnTo>
                    <a:lnTo>
                      <a:pt x="76" y="41"/>
                    </a:lnTo>
                    <a:lnTo>
                      <a:pt x="75" y="41"/>
                    </a:lnTo>
                    <a:lnTo>
                      <a:pt x="75" y="42"/>
                    </a:lnTo>
                    <a:lnTo>
                      <a:pt x="75" y="42"/>
                    </a:lnTo>
                    <a:lnTo>
                      <a:pt x="75" y="42"/>
                    </a:lnTo>
                    <a:lnTo>
                      <a:pt x="74" y="42"/>
                    </a:lnTo>
                    <a:lnTo>
                      <a:pt x="74" y="43"/>
                    </a:lnTo>
                    <a:lnTo>
                      <a:pt x="74" y="43"/>
                    </a:lnTo>
                    <a:lnTo>
                      <a:pt x="74" y="44"/>
                    </a:lnTo>
                    <a:lnTo>
                      <a:pt x="73" y="44"/>
                    </a:lnTo>
                    <a:lnTo>
                      <a:pt x="73" y="45"/>
                    </a:lnTo>
                    <a:lnTo>
                      <a:pt x="73" y="45"/>
                    </a:lnTo>
                    <a:lnTo>
                      <a:pt x="72" y="46"/>
                    </a:lnTo>
                    <a:lnTo>
                      <a:pt x="72" y="46"/>
                    </a:lnTo>
                    <a:lnTo>
                      <a:pt x="72" y="46"/>
                    </a:lnTo>
                    <a:lnTo>
                      <a:pt x="71" y="47"/>
                    </a:lnTo>
                    <a:lnTo>
                      <a:pt x="71" y="47"/>
                    </a:lnTo>
                    <a:lnTo>
                      <a:pt x="71" y="48"/>
                    </a:lnTo>
                    <a:lnTo>
                      <a:pt x="71" y="48"/>
                    </a:lnTo>
                    <a:lnTo>
                      <a:pt x="71" y="48"/>
                    </a:lnTo>
                    <a:lnTo>
                      <a:pt x="71" y="49"/>
                    </a:lnTo>
                    <a:lnTo>
                      <a:pt x="70" y="49"/>
                    </a:lnTo>
                    <a:lnTo>
                      <a:pt x="70" y="50"/>
                    </a:lnTo>
                    <a:lnTo>
                      <a:pt x="70" y="50"/>
                    </a:lnTo>
                    <a:lnTo>
                      <a:pt x="70" y="50"/>
                    </a:lnTo>
                    <a:lnTo>
                      <a:pt x="69" y="50"/>
                    </a:lnTo>
                    <a:lnTo>
                      <a:pt x="69" y="51"/>
                    </a:lnTo>
                    <a:lnTo>
                      <a:pt x="69" y="51"/>
                    </a:lnTo>
                    <a:lnTo>
                      <a:pt x="68" y="51"/>
                    </a:lnTo>
                    <a:lnTo>
                      <a:pt x="68" y="51"/>
                    </a:lnTo>
                    <a:lnTo>
                      <a:pt x="68" y="51"/>
                    </a:lnTo>
                    <a:lnTo>
                      <a:pt x="67" y="51"/>
                    </a:lnTo>
                    <a:lnTo>
                      <a:pt x="67" y="52"/>
                    </a:lnTo>
                    <a:lnTo>
                      <a:pt x="67" y="52"/>
                    </a:lnTo>
                    <a:lnTo>
                      <a:pt x="66" y="52"/>
                    </a:lnTo>
                    <a:lnTo>
                      <a:pt x="66" y="53"/>
                    </a:lnTo>
                    <a:lnTo>
                      <a:pt x="65" y="53"/>
                    </a:lnTo>
                    <a:lnTo>
                      <a:pt x="65" y="53"/>
                    </a:lnTo>
                    <a:lnTo>
                      <a:pt x="65" y="53"/>
                    </a:lnTo>
                    <a:lnTo>
                      <a:pt x="64" y="54"/>
                    </a:lnTo>
                    <a:lnTo>
                      <a:pt x="64" y="54"/>
                    </a:lnTo>
                    <a:lnTo>
                      <a:pt x="63" y="54"/>
                    </a:lnTo>
                    <a:lnTo>
                      <a:pt x="63" y="55"/>
                    </a:lnTo>
                    <a:lnTo>
                      <a:pt x="62" y="55"/>
                    </a:lnTo>
                    <a:lnTo>
                      <a:pt x="61" y="56"/>
                    </a:lnTo>
                    <a:lnTo>
                      <a:pt x="61" y="56"/>
                    </a:lnTo>
                    <a:lnTo>
                      <a:pt x="61" y="57"/>
                    </a:lnTo>
                    <a:lnTo>
                      <a:pt x="60" y="57"/>
                    </a:lnTo>
                    <a:lnTo>
                      <a:pt x="59" y="58"/>
                    </a:lnTo>
                    <a:lnTo>
                      <a:pt x="59" y="58"/>
                    </a:lnTo>
                    <a:lnTo>
                      <a:pt x="59" y="59"/>
                    </a:lnTo>
                    <a:lnTo>
                      <a:pt x="59" y="60"/>
                    </a:lnTo>
                    <a:lnTo>
                      <a:pt x="59" y="61"/>
                    </a:lnTo>
                    <a:lnTo>
                      <a:pt x="59" y="61"/>
                    </a:lnTo>
                    <a:lnTo>
                      <a:pt x="58" y="61"/>
                    </a:lnTo>
                    <a:lnTo>
                      <a:pt x="58" y="61"/>
                    </a:lnTo>
                    <a:lnTo>
                      <a:pt x="58" y="62"/>
                    </a:lnTo>
                    <a:lnTo>
                      <a:pt x="58" y="63"/>
                    </a:lnTo>
                    <a:lnTo>
                      <a:pt x="58" y="63"/>
                    </a:lnTo>
                    <a:lnTo>
                      <a:pt x="58" y="64"/>
                    </a:lnTo>
                    <a:lnTo>
                      <a:pt x="58" y="64"/>
                    </a:lnTo>
                    <a:lnTo>
                      <a:pt x="57" y="65"/>
                    </a:lnTo>
                    <a:lnTo>
                      <a:pt x="57" y="65"/>
                    </a:lnTo>
                    <a:lnTo>
                      <a:pt x="57" y="66"/>
                    </a:lnTo>
                    <a:lnTo>
                      <a:pt x="57" y="67"/>
                    </a:lnTo>
                    <a:lnTo>
                      <a:pt x="56" y="67"/>
                    </a:lnTo>
                    <a:lnTo>
                      <a:pt x="56" y="68"/>
                    </a:lnTo>
                    <a:lnTo>
                      <a:pt x="56" y="68"/>
                    </a:lnTo>
                    <a:lnTo>
                      <a:pt x="56" y="69"/>
                    </a:lnTo>
                    <a:lnTo>
                      <a:pt x="55" y="70"/>
                    </a:lnTo>
                    <a:lnTo>
                      <a:pt x="55" y="70"/>
                    </a:lnTo>
                    <a:lnTo>
                      <a:pt x="54" y="70"/>
                    </a:lnTo>
                    <a:lnTo>
                      <a:pt x="54" y="71"/>
                    </a:lnTo>
                    <a:lnTo>
                      <a:pt x="54" y="71"/>
                    </a:lnTo>
                    <a:lnTo>
                      <a:pt x="53" y="72"/>
                    </a:lnTo>
                    <a:lnTo>
                      <a:pt x="53" y="72"/>
                    </a:lnTo>
                    <a:lnTo>
                      <a:pt x="52" y="73"/>
                    </a:lnTo>
                    <a:lnTo>
                      <a:pt x="52" y="74"/>
                    </a:lnTo>
                    <a:lnTo>
                      <a:pt x="52" y="74"/>
                    </a:lnTo>
                    <a:lnTo>
                      <a:pt x="52" y="75"/>
                    </a:lnTo>
                    <a:lnTo>
                      <a:pt x="51" y="75"/>
                    </a:lnTo>
                    <a:lnTo>
                      <a:pt x="50" y="76"/>
                    </a:lnTo>
                    <a:lnTo>
                      <a:pt x="50" y="76"/>
                    </a:lnTo>
                    <a:lnTo>
                      <a:pt x="49" y="77"/>
                    </a:lnTo>
                    <a:lnTo>
                      <a:pt x="48" y="77"/>
                    </a:lnTo>
                    <a:lnTo>
                      <a:pt x="48" y="78"/>
                    </a:lnTo>
                    <a:lnTo>
                      <a:pt x="47" y="78"/>
                    </a:lnTo>
                    <a:lnTo>
                      <a:pt x="46" y="79"/>
                    </a:lnTo>
                    <a:lnTo>
                      <a:pt x="45" y="79"/>
                    </a:lnTo>
                    <a:lnTo>
                      <a:pt x="45" y="80"/>
                    </a:lnTo>
                    <a:lnTo>
                      <a:pt x="44" y="80"/>
                    </a:lnTo>
                    <a:lnTo>
                      <a:pt x="43" y="80"/>
                    </a:lnTo>
                    <a:lnTo>
                      <a:pt x="42" y="80"/>
                    </a:lnTo>
                    <a:lnTo>
                      <a:pt x="42" y="80"/>
                    </a:lnTo>
                    <a:lnTo>
                      <a:pt x="42" y="80"/>
                    </a:lnTo>
                    <a:lnTo>
                      <a:pt x="41" y="81"/>
                    </a:lnTo>
                    <a:lnTo>
                      <a:pt x="40" y="81"/>
                    </a:lnTo>
                    <a:lnTo>
                      <a:pt x="39" y="81"/>
                    </a:lnTo>
                    <a:lnTo>
                      <a:pt x="38" y="81"/>
                    </a:lnTo>
                    <a:lnTo>
                      <a:pt x="38" y="81"/>
                    </a:lnTo>
                    <a:lnTo>
                      <a:pt x="37" y="81"/>
                    </a:lnTo>
                    <a:lnTo>
                      <a:pt x="36" y="81"/>
                    </a:lnTo>
                    <a:lnTo>
                      <a:pt x="35" y="81"/>
                    </a:lnTo>
                    <a:lnTo>
                      <a:pt x="35" y="82"/>
                    </a:lnTo>
                    <a:lnTo>
                      <a:pt x="34" y="82"/>
                    </a:lnTo>
                    <a:lnTo>
                      <a:pt x="33" y="82"/>
                    </a:lnTo>
                    <a:lnTo>
                      <a:pt x="32" y="82"/>
                    </a:lnTo>
                    <a:lnTo>
                      <a:pt x="32" y="82"/>
                    </a:lnTo>
                    <a:lnTo>
                      <a:pt x="32" y="81"/>
                    </a:lnTo>
                    <a:lnTo>
                      <a:pt x="31" y="81"/>
                    </a:lnTo>
                    <a:lnTo>
                      <a:pt x="30" y="81"/>
                    </a:lnTo>
                    <a:lnTo>
                      <a:pt x="30" y="81"/>
                    </a:lnTo>
                    <a:lnTo>
                      <a:pt x="29" y="81"/>
                    </a:lnTo>
                    <a:lnTo>
                      <a:pt x="29" y="81"/>
                    </a:lnTo>
                    <a:lnTo>
                      <a:pt x="28" y="81"/>
                    </a:lnTo>
                    <a:lnTo>
                      <a:pt x="28" y="81"/>
                    </a:lnTo>
                    <a:lnTo>
                      <a:pt x="27" y="81"/>
                    </a:lnTo>
                    <a:lnTo>
                      <a:pt x="27" y="81"/>
                    </a:lnTo>
                    <a:lnTo>
                      <a:pt x="26" y="80"/>
                    </a:lnTo>
                    <a:lnTo>
                      <a:pt x="25" y="80"/>
                    </a:lnTo>
                    <a:lnTo>
                      <a:pt x="25" y="80"/>
                    </a:lnTo>
                    <a:lnTo>
                      <a:pt x="24" y="80"/>
                    </a:lnTo>
                    <a:lnTo>
                      <a:pt x="23" y="80"/>
                    </a:lnTo>
                    <a:lnTo>
                      <a:pt x="23" y="80"/>
                    </a:lnTo>
                    <a:lnTo>
                      <a:pt x="23" y="80"/>
                    </a:lnTo>
                    <a:lnTo>
                      <a:pt x="22" y="80"/>
                    </a:lnTo>
                    <a:lnTo>
                      <a:pt x="22" y="80"/>
                    </a:lnTo>
                    <a:lnTo>
                      <a:pt x="21" y="79"/>
                    </a:lnTo>
                    <a:lnTo>
                      <a:pt x="20" y="79"/>
                    </a:lnTo>
                    <a:lnTo>
                      <a:pt x="20" y="79"/>
                    </a:lnTo>
                    <a:lnTo>
                      <a:pt x="19" y="79"/>
                    </a:lnTo>
                    <a:lnTo>
                      <a:pt x="19" y="78"/>
                    </a:lnTo>
                    <a:lnTo>
                      <a:pt x="18" y="78"/>
                    </a:lnTo>
                    <a:lnTo>
                      <a:pt x="17" y="78"/>
                    </a:lnTo>
                    <a:lnTo>
                      <a:pt x="17" y="77"/>
                    </a:lnTo>
                    <a:lnTo>
                      <a:pt x="16" y="77"/>
                    </a:lnTo>
                    <a:lnTo>
                      <a:pt x="16" y="76"/>
                    </a:lnTo>
                    <a:lnTo>
                      <a:pt x="15" y="76"/>
                    </a:lnTo>
                    <a:lnTo>
                      <a:pt x="14" y="76"/>
                    </a:lnTo>
                    <a:lnTo>
                      <a:pt x="14" y="75"/>
                    </a:lnTo>
                    <a:lnTo>
                      <a:pt x="13" y="75"/>
                    </a:lnTo>
                    <a:lnTo>
                      <a:pt x="13" y="75"/>
                    </a:lnTo>
                    <a:lnTo>
                      <a:pt x="13" y="74"/>
                    </a:lnTo>
                    <a:lnTo>
                      <a:pt x="13" y="74"/>
                    </a:lnTo>
                    <a:lnTo>
                      <a:pt x="12" y="73"/>
                    </a:lnTo>
                    <a:lnTo>
                      <a:pt x="12" y="73"/>
                    </a:lnTo>
                    <a:lnTo>
                      <a:pt x="11" y="72"/>
                    </a:lnTo>
                    <a:lnTo>
                      <a:pt x="11" y="72"/>
                    </a:lnTo>
                    <a:lnTo>
                      <a:pt x="10" y="71"/>
                    </a:lnTo>
                    <a:lnTo>
                      <a:pt x="10" y="71"/>
                    </a:lnTo>
                    <a:lnTo>
                      <a:pt x="9" y="71"/>
                    </a:lnTo>
                    <a:lnTo>
                      <a:pt x="9" y="70"/>
                    </a:lnTo>
                    <a:lnTo>
                      <a:pt x="8" y="70"/>
                    </a:lnTo>
                    <a:lnTo>
                      <a:pt x="8" y="70"/>
                    </a:lnTo>
                    <a:lnTo>
                      <a:pt x="3" y="68"/>
                    </a:lnTo>
                    <a:lnTo>
                      <a:pt x="0" y="61"/>
                    </a:lnTo>
                    <a:lnTo>
                      <a:pt x="0" y="61"/>
                    </a:lnTo>
                    <a:lnTo>
                      <a:pt x="1" y="58"/>
                    </a:lnTo>
                    <a:lnTo>
                      <a:pt x="1" y="58"/>
                    </a:lnTo>
                    <a:lnTo>
                      <a:pt x="1" y="57"/>
                    </a:lnTo>
                    <a:lnTo>
                      <a:pt x="1" y="56"/>
                    </a:lnTo>
                    <a:lnTo>
                      <a:pt x="1" y="56"/>
                    </a:lnTo>
                    <a:lnTo>
                      <a:pt x="1" y="56"/>
                    </a:lnTo>
                    <a:lnTo>
                      <a:pt x="1" y="55"/>
                    </a:lnTo>
                    <a:lnTo>
                      <a:pt x="1" y="55"/>
                    </a:lnTo>
                    <a:lnTo>
                      <a:pt x="1" y="54"/>
                    </a:lnTo>
                    <a:lnTo>
                      <a:pt x="1" y="53"/>
                    </a:lnTo>
                    <a:lnTo>
                      <a:pt x="1" y="53"/>
                    </a:lnTo>
                    <a:lnTo>
                      <a:pt x="1" y="52"/>
                    </a:lnTo>
                    <a:lnTo>
                      <a:pt x="1" y="52"/>
                    </a:lnTo>
                    <a:lnTo>
                      <a:pt x="1" y="51"/>
                    </a:lnTo>
                    <a:lnTo>
                      <a:pt x="1" y="51"/>
                    </a:lnTo>
                    <a:lnTo>
                      <a:pt x="1" y="51"/>
                    </a:lnTo>
                    <a:lnTo>
                      <a:pt x="1" y="50"/>
                    </a:lnTo>
                    <a:lnTo>
                      <a:pt x="1" y="50"/>
                    </a:lnTo>
                    <a:lnTo>
                      <a:pt x="1" y="49"/>
                    </a:lnTo>
                    <a:lnTo>
                      <a:pt x="1" y="49"/>
                    </a:lnTo>
                    <a:lnTo>
                      <a:pt x="1" y="48"/>
                    </a:lnTo>
                    <a:lnTo>
                      <a:pt x="1" y="48"/>
                    </a:lnTo>
                    <a:lnTo>
                      <a:pt x="2" y="47"/>
                    </a:lnTo>
                    <a:lnTo>
                      <a:pt x="2" y="47"/>
                    </a:lnTo>
                    <a:lnTo>
                      <a:pt x="2" y="46"/>
                    </a:lnTo>
                    <a:lnTo>
                      <a:pt x="2" y="46"/>
                    </a:lnTo>
                    <a:lnTo>
                      <a:pt x="2" y="45"/>
                    </a:lnTo>
                    <a:lnTo>
                      <a:pt x="2" y="45"/>
                    </a:lnTo>
                    <a:lnTo>
                      <a:pt x="2" y="44"/>
                    </a:lnTo>
                    <a:lnTo>
                      <a:pt x="2" y="44"/>
                    </a:lnTo>
                    <a:lnTo>
                      <a:pt x="2" y="43"/>
                    </a:lnTo>
                    <a:lnTo>
                      <a:pt x="3" y="43"/>
                    </a:lnTo>
                    <a:lnTo>
                      <a:pt x="3" y="42"/>
                    </a:lnTo>
                    <a:lnTo>
                      <a:pt x="3" y="42"/>
                    </a:lnTo>
                    <a:lnTo>
                      <a:pt x="3" y="42"/>
                    </a:lnTo>
                    <a:lnTo>
                      <a:pt x="3" y="42"/>
                    </a:lnTo>
                    <a:lnTo>
                      <a:pt x="3" y="41"/>
                    </a:lnTo>
                    <a:lnTo>
                      <a:pt x="3" y="41"/>
                    </a:lnTo>
                    <a:lnTo>
                      <a:pt x="4" y="40"/>
                    </a:lnTo>
                    <a:lnTo>
                      <a:pt x="4" y="40"/>
                    </a:lnTo>
                    <a:lnTo>
                      <a:pt x="4" y="40"/>
                    </a:lnTo>
                    <a:lnTo>
                      <a:pt x="4" y="39"/>
                    </a:lnTo>
                    <a:lnTo>
                      <a:pt x="4" y="38"/>
                    </a:lnTo>
                    <a:lnTo>
                      <a:pt x="4" y="37"/>
                    </a:lnTo>
                    <a:lnTo>
                      <a:pt x="4" y="36"/>
                    </a:lnTo>
                    <a:lnTo>
                      <a:pt x="4" y="36"/>
                    </a:lnTo>
                    <a:lnTo>
                      <a:pt x="4" y="35"/>
                    </a:lnTo>
                    <a:lnTo>
                      <a:pt x="4" y="34"/>
                    </a:lnTo>
                    <a:lnTo>
                      <a:pt x="5" y="33"/>
                    </a:lnTo>
                    <a:lnTo>
                      <a:pt x="5" y="32"/>
                    </a:lnTo>
                    <a:lnTo>
                      <a:pt x="5" y="32"/>
                    </a:lnTo>
                    <a:lnTo>
                      <a:pt x="6" y="31"/>
                    </a:lnTo>
                    <a:lnTo>
                      <a:pt x="6" y="30"/>
                    </a:lnTo>
                    <a:lnTo>
                      <a:pt x="6" y="30"/>
                    </a:lnTo>
                    <a:lnTo>
                      <a:pt x="6" y="29"/>
                    </a:lnTo>
                    <a:lnTo>
                      <a:pt x="7" y="29"/>
                    </a:lnTo>
                    <a:lnTo>
                      <a:pt x="7" y="28"/>
                    </a:lnTo>
                    <a:lnTo>
                      <a:pt x="7" y="27"/>
                    </a:lnTo>
                    <a:lnTo>
                      <a:pt x="7" y="26"/>
                    </a:lnTo>
                    <a:lnTo>
                      <a:pt x="8" y="25"/>
                    </a:lnTo>
                    <a:lnTo>
                      <a:pt x="8" y="24"/>
                    </a:lnTo>
                    <a:lnTo>
                      <a:pt x="9" y="23"/>
                    </a:lnTo>
                    <a:lnTo>
                      <a:pt x="9" y="23"/>
                    </a:lnTo>
                    <a:lnTo>
                      <a:pt x="9" y="22"/>
                    </a:lnTo>
                    <a:lnTo>
                      <a:pt x="10" y="22"/>
                    </a:lnTo>
                    <a:lnTo>
                      <a:pt x="10" y="21"/>
                    </a:lnTo>
                    <a:lnTo>
                      <a:pt x="11" y="20"/>
                    </a:lnTo>
                    <a:lnTo>
                      <a:pt x="11" y="20"/>
                    </a:lnTo>
                    <a:lnTo>
                      <a:pt x="12" y="19"/>
                    </a:lnTo>
                    <a:lnTo>
                      <a:pt x="12" y="18"/>
                    </a:lnTo>
                    <a:lnTo>
                      <a:pt x="13" y="17"/>
                    </a:lnTo>
                    <a:lnTo>
                      <a:pt x="13" y="16"/>
                    </a:lnTo>
                    <a:lnTo>
                      <a:pt x="13" y="16"/>
                    </a:lnTo>
                    <a:lnTo>
                      <a:pt x="13" y="16"/>
                    </a:lnTo>
                    <a:lnTo>
                      <a:pt x="13" y="15"/>
                    </a:lnTo>
                    <a:lnTo>
                      <a:pt x="13" y="15"/>
                    </a:lnTo>
                    <a:lnTo>
                      <a:pt x="13" y="14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14" y="13"/>
                    </a:lnTo>
                    <a:lnTo>
                      <a:pt x="15" y="13"/>
                    </a:lnTo>
                    <a:lnTo>
                      <a:pt x="15" y="13"/>
                    </a:lnTo>
                    <a:lnTo>
                      <a:pt x="15" y="13"/>
                    </a:lnTo>
                    <a:lnTo>
                      <a:pt x="15" y="13"/>
                    </a:lnTo>
                    <a:lnTo>
                      <a:pt x="16" y="13"/>
                    </a:lnTo>
                    <a:lnTo>
                      <a:pt x="16" y="12"/>
                    </a:lnTo>
                    <a:lnTo>
                      <a:pt x="16" y="12"/>
                    </a:lnTo>
                    <a:lnTo>
                      <a:pt x="17" y="12"/>
                    </a:lnTo>
                    <a:lnTo>
                      <a:pt x="17" y="11"/>
                    </a:lnTo>
                    <a:lnTo>
                      <a:pt x="17" y="11"/>
                    </a:lnTo>
                    <a:lnTo>
                      <a:pt x="17" y="11"/>
                    </a:lnTo>
                    <a:lnTo>
                      <a:pt x="18" y="11"/>
                    </a:lnTo>
                    <a:lnTo>
                      <a:pt x="18" y="10"/>
                    </a:lnTo>
                    <a:lnTo>
                      <a:pt x="18" y="10"/>
                    </a:lnTo>
                    <a:lnTo>
                      <a:pt x="19" y="9"/>
                    </a:lnTo>
                    <a:lnTo>
                      <a:pt x="19" y="9"/>
                    </a:lnTo>
                    <a:lnTo>
                      <a:pt x="19" y="9"/>
                    </a:lnTo>
                    <a:lnTo>
                      <a:pt x="20" y="9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21" y="8"/>
                    </a:lnTo>
                    <a:lnTo>
                      <a:pt x="21" y="7"/>
                    </a:lnTo>
                    <a:lnTo>
                      <a:pt x="22" y="7"/>
                    </a:lnTo>
                    <a:lnTo>
                      <a:pt x="22" y="7"/>
                    </a:lnTo>
                    <a:lnTo>
                      <a:pt x="22" y="6"/>
                    </a:lnTo>
                    <a:lnTo>
                      <a:pt x="23" y="6"/>
                    </a:lnTo>
                    <a:lnTo>
                      <a:pt x="23" y="6"/>
                    </a:lnTo>
                    <a:lnTo>
                      <a:pt x="23" y="6"/>
                    </a:lnTo>
                    <a:lnTo>
                      <a:pt x="23" y="5"/>
                    </a:lnTo>
                    <a:lnTo>
                      <a:pt x="23" y="5"/>
                    </a:lnTo>
                    <a:lnTo>
                      <a:pt x="24" y="5"/>
                    </a:lnTo>
                    <a:lnTo>
                      <a:pt x="24" y="4"/>
                    </a:lnTo>
                    <a:lnTo>
                      <a:pt x="25" y="4"/>
                    </a:lnTo>
                    <a:lnTo>
                      <a:pt x="25" y="4"/>
                    </a:lnTo>
                    <a:lnTo>
                      <a:pt x="26" y="4"/>
                    </a:lnTo>
                    <a:lnTo>
                      <a:pt x="26" y="3"/>
                    </a:lnTo>
                    <a:lnTo>
                      <a:pt x="26" y="3"/>
                    </a:lnTo>
                    <a:lnTo>
                      <a:pt x="27" y="3"/>
                    </a:lnTo>
                    <a:lnTo>
                      <a:pt x="27" y="3"/>
                    </a:lnTo>
                    <a:lnTo>
                      <a:pt x="28" y="3"/>
                    </a:lnTo>
                    <a:lnTo>
                      <a:pt x="28" y="3"/>
                    </a:lnTo>
                    <a:lnTo>
                      <a:pt x="29" y="3"/>
                    </a:lnTo>
                    <a:lnTo>
                      <a:pt x="29" y="3"/>
                    </a:lnTo>
                    <a:lnTo>
                      <a:pt x="30" y="3"/>
                    </a:lnTo>
                    <a:lnTo>
                      <a:pt x="30" y="2"/>
                    </a:lnTo>
                    <a:lnTo>
                      <a:pt x="31" y="2"/>
                    </a:lnTo>
                    <a:lnTo>
                      <a:pt x="31" y="2"/>
                    </a:lnTo>
                    <a:lnTo>
                      <a:pt x="32" y="2"/>
                    </a:lnTo>
                    <a:lnTo>
                      <a:pt x="32" y="2"/>
                    </a:lnTo>
                    <a:lnTo>
                      <a:pt x="32" y="2"/>
                    </a:lnTo>
                    <a:lnTo>
                      <a:pt x="32" y="1"/>
                    </a:lnTo>
                    <a:lnTo>
                      <a:pt x="33" y="1"/>
                    </a:lnTo>
                    <a:lnTo>
                      <a:pt x="33" y="1"/>
                    </a:lnTo>
                    <a:lnTo>
                      <a:pt x="34" y="1"/>
                    </a:lnTo>
                    <a:lnTo>
                      <a:pt x="34" y="1"/>
                    </a:lnTo>
                    <a:lnTo>
                      <a:pt x="35" y="1"/>
                    </a:lnTo>
                    <a:lnTo>
                      <a:pt x="35" y="1"/>
                    </a:lnTo>
                    <a:lnTo>
                      <a:pt x="36" y="1"/>
                    </a:lnTo>
                    <a:lnTo>
                      <a:pt x="36" y="1"/>
                    </a:lnTo>
                    <a:lnTo>
                      <a:pt x="37" y="1"/>
                    </a:lnTo>
                    <a:lnTo>
                      <a:pt x="37" y="0"/>
                    </a:lnTo>
                    <a:lnTo>
                      <a:pt x="38" y="0"/>
                    </a:lnTo>
                    <a:lnTo>
                      <a:pt x="39" y="0"/>
                    </a:lnTo>
                    <a:lnTo>
                      <a:pt x="39" y="0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41" y="0"/>
                    </a:lnTo>
                    <a:lnTo>
                      <a:pt x="41" y="0"/>
                    </a:lnTo>
                    <a:lnTo>
                      <a:pt x="41" y="0"/>
                    </a:lnTo>
                    <a:close/>
                    <a:moveTo>
                      <a:pt x="33" y="42"/>
                    </a:moveTo>
                    <a:lnTo>
                      <a:pt x="33" y="42"/>
                    </a:lnTo>
                    <a:lnTo>
                      <a:pt x="33" y="42"/>
                    </a:lnTo>
                    <a:lnTo>
                      <a:pt x="33" y="42"/>
                    </a:lnTo>
                    <a:lnTo>
                      <a:pt x="34" y="42"/>
                    </a:lnTo>
                    <a:lnTo>
                      <a:pt x="34" y="42"/>
                    </a:lnTo>
                    <a:lnTo>
                      <a:pt x="34" y="42"/>
                    </a:lnTo>
                    <a:lnTo>
                      <a:pt x="34" y="43"/>
                    </a:lnTo>
                    <a:lnTo>
                      <a:pt x="34" y="43"/>
                    </a:lnTo>
                    <a:lnTo>
                      <a:pt x="34" y="43"/>
                    </a:lnTo>
                    <a:lnTo>
                      <a:pt x="34" y="43"/>
                    </a:lnTo>
                    <a:lnTo>
                      <a:pt x="35" y="43"/>
                    </a:lnTo>
                    <a:lnTo>
                      <a:pt x="35" y="43"/>
                    </a:lnTo>
                    <a:lnTo>
                      <a:pt x="35" y="43"/>
                    </a:lnTo>
                    <a:lnTo>
                      <a:pt x="35" y="43"/>
                    </a:lnTo>
                    <a:lnTo>
                      <a:pt x="36" y="43"/>
                    </a:lnTo>
                    <a:lnTo>
                      <a:pt x="37" y="42"/>
                    </a:lnTo>
                    <a:lnTo>
                      <a:pt x="37" y="42"/>
                    </a:lnTo>
                    <a:lnTo>
                      <a:pt x="37" y="42"/>
                    </a:lnTo>
                    <a:lnTo>
                      <a:pt x="37" y="42"/>
                    </a:lnTo>
                    <a:lnTo>
                      <a:pt x="37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5" y="42"/>
                    </a:lnTo>
                    <a:lnTo>
                      <a:pt x="35" y="42"/>
                    </a:lnTo>
                    <a:lnTo>
                      <a:pt x="35" y="42"/>
                    </a:lnTo>
                    <a:lnTo>
                      <a:pt x="35" y="42"/>
                    </a:lnTo>
                    <a:lnTo>
                      <a:pt x="35" y="42"/>
                    </a:lnTo>
                    <a:lnTo>
                      <a:pt x="34" y="42"/>
                    </a:lnTo>
                    <a:lnTo>
                      <a:pt x="34" y="42"/>
                    </a:lnTo>
                    <a:lnTo>
                      <a:pt x="34" y="42"/>
                    </a:lnTo>
                    <a:lnTo>
                      <a:pt x="33" y="42"/>
                    </a:lnTo>
                    <a:lnTo>
                      <a:pt x="33" y="42"/>
                    </a:lnTo>
                    <a:lnTo>
                      <a:pt x="33" y="42"/>
                    </a:lnTo>
                    <a:close/>
                    <a:moveTo>
                      <a:pt x="37" y="42"/>
                    </a:moveTo>
                    <a:lnTo>
                      <a:pt x="37" y="42"/>
                    </a:lnTo>
                    <a:lnTo>
                      <a:pt x="37" y="42"/>
                    </a:lnTo>
                    <a:lnTo>
                      <a:pt x="37" y="42"/>
                    </a:lnTo>
                    <a:lnTo>
                      <a:pt x="37" y="42"/>
                    </a:lnTo>
                    <a:lnTo>
                      <a:pt x="37" y="42"/>
                    </a:lnTo>
                    <a:close/>
                    <a:moveTo>
                      <a:pt x="37" y="42"/>
                    </a:moveTo>
                    <a:lnTo>
                      <a:pt x="37" y="42"/>
                    </a:lnTo>
                    <a:lnTo>
                      <a:pt x="37" y="42"/>
                    </a:lnTo>
                    <a:lnTo>
                      <a:pt x="37" y="42"/>
                    </a:lnTo>
                    <a:lnTo>
                      <a:pt x="37" y="42"/>
                    </a:lnTo>
                    <a:close/>
                    <a:moveTo>
                      <a:pt x="37" y="42"/>
                    </a:moveTo>
                    <a:lnTo>
                      <a:pt x="37" y="42"/>
                    </a:lnTo>
                    <a:lnTo>
                      <a:pt x="36" y="42"/>
                    </a:lnTo>
                    <a:lnTo>
                      <a:pt x="37" y="42"/>
                    </a:lnTo>
                    <a:lnTo>
                      <a:pt x="37" y="42"/>
                    </a:lnTo>
                    <a:close/>
                    <a:moveTo>
                      <a:pt x="36" y="42"/>
                    </a:moveTo>
                    <a:lnTo>
                      <a:pt x="37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close/>
                    <a:moveTo>
                      <a:pt x="36" y="42"/>
                    </a:moveTo>
                    <a:lnTo>
                      <a:pt x="37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close/>
                    <a:moveTo>
                      <a:pt x="36" y="42"/>
                    </a:move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close/>
                    <a:moveTo>
                      <a:pt x="36" y="42"/>
                    </a:move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close/>
                    <a:moveTo>
                      <a:pt x="36" y="42"/>
                    </a:move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close/>
                    <a:moveTo>
                      <a:pt x="36" y="42"/>
                    </a:move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close/>
                    <a:moveTo>
                      <a:pt x="36" y="42"/>
                    </a:move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close/>
                    <a:moveTo>
                      <a:pt x="36" y="42"/>
                    </a:move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36" y="42"/>
                    </a:lnTo>
                    <a:close/>
                    <a:moveTo>
                      <a:pt x="52" y="31"/>
                    </a:move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close/>
                    <a:moveTo>
                      <a:pt x="52" y="31"/>
                    </a:move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close/>
                    <a:moveTo>
                      <a:pt x="52" y="31"/>
                    </a:move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close/>
                    <a:moveTo>
                      <a:pt x="52" y="31"/>
                    </a:move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close/>
                    <a:moveTo>
                      <a:pt x="52" y="31"/>
                    </a:move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close/>
                    <a:moveTo>
                      <a:pt x="52" y="31"/>
                    </a:move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close/>
                    <a:moveTo>
                      <a:pt x="52" y="31"/>
                    </a:move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close/>
                    <a:moveTo>
                      <a:pt x="52" y="31"/>
                    </a:move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close/>
                    <a:moveTo>
                      <a:pt x="52" y="31"/>
                    </a:move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close/>
                    <a:moveTo>
                      <a:pt x="52" y="31"/>
                    </a:move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close/>
                    <a:moveTo>
                      <a:pt x="52" y="31"/>
                    </a:move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close/>
                    <a:moveTo>
                      <a:pt x="52" y="31"/>
                    </a:move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close/>
                    <a:moveTo>
                      <a:pt x="52" y="31"/>
                    </a:move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close/>
                    <a:moveTo>
                      <a:pt x="52" y="31"/>
                    </a:move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1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152">
                <a:extLst>
                  <a:ext uri="{FF2B5EF4-FFF2-40B4-BE49-F238E27FC236}">
                    <a16:creationId xmlns:a16="http://schemas.microsoft.com/office/drawing/2014/main" id="{F7981BE5-2423-4F67-8DC2-34103751B70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196388" y="9101139"/>
                <a:ext cx="136525" cy="134938"/>
              </a:xfrm>
              <a:custGeom>
                <a:avLst/>
                <a:gdLst>
                  <a:gd name="T0" fmla="*/ 35 w 86"/>
                  <a:gd name="T1" fmla="*/ 1 h 85"/>
                  <a:gd name="T2" fmla="*/ 39 w 86"/>
                  <a:gd name="T3" fmla="*/ 2 h 85"/>
                  <a:gd name="T4" fmla="*/ 44 w 86"/>
                  <a:gd name="T5" fmla="*/ 3 h 85"/>
                  <a:gd name="T6" fmla="*/ 51 w 86"/>
                  <a:gd name="T7" fmla="*/ 8 h 85"/>
                  <a:gd name="T8" fmla="*/ 58 w 86"/>
                  <a:gd name="T9" fmla="*/ 12 h 85"/>
                  <a:gd name="T10" fmla="*/ 63 w 86"/>
                  <a:gd name="T11" fmla="*/ 18 h 85"/>
                  <a:gd name="T12" fmla="*/ 68 w 86"/>
                  <a:gd name="T13" fmla="*/ 20 h 85"/>
                  <a:gd name="T14" fmla="*/ 72 w 86"/>
                  <a:gd name="T15" fmla="*/ 24 h 85"/>
                  <a:gd name="T16" fmla="*/ 77 w 86"/>
                  <a:gd name="T17" fmla="*/ 28 h 85"/>
                  <a:gd name="T18" fmla="*/ 79 w 86"/>
                  <a:gd name="T19" fmla="*/ 32 h 85"/>
                  <a:gd name="T20" fmla="*/ 83 w 86"/>
                  <a:gd name="T21" fmla="*/ 37 h 85"/>
                  <a:gd name="T22" fmla="*/ 85 w 86"/>
                  <a:gd name="T23" fmla="*/ 43 h 85"/>
                  <a:gd name="T24" fmla="*/ 86 w 86"/>
                  <a:gd name="T25" fmla="*/ 49 h 85"/>
                  <a:gd name="T26" fmla="*/ 85 w 86"/>
                  <a:gd name="T27" fmla="*/ 56 h 85"/>
                  <a:gd name="T28" fmla="*/ 83 w 86"/>
                  <a:gd name="T29" fmla="*/ 63 h 85"/>
                  <a:gd name="T30" fmla="*/ 79 w 86"/>
                  <a:gd name="T31" fmla="*/ 69 h 85"/>
                  <a:gd name="T32" fmla="*/ 75 w 86"/>
                  <a:gd name="T33" fmla="*/ 75 h 85"/>
                  <a:gd name="T34" fmla="*/ 70 w 86"/>
                  <a:gd name="T35" fmla="*/ 79 h 85"/>
                  <a:gd name="T36" fmla="*/ 64 w 86"/>
                  <a:gd name="T37" fmla="*/ 83 h 85"/>
                  <a:gd name="T38" fmla="*/ 58 w 86"/>
                  <a:gd name="T39" fmla="*/ 85 h 85"/>
                  <a:gd name="T40" fmla="*/ 52 w 86"/>
                  <a:gd name="T41" fmla="*/ 85 h 85"/>
                  <a:gd name="T42" fmla="*/ 47 w 86"/>
                  <a:gd name="T43" fmla="*/ 85 h 85"/>
                  <a:gd name="T44" fmla="*/ 41 w 86"/>
                  <a:gd name="T45" fmla="*/ 84 h 85"/>
                  <a:gd name="T46" fmla="*/ 37 w 86"/>
                  <a:gd name="T47" fmla="*/ 82 h 85"/>
                  <a:gd name="T48" fmla="*/ 31 w 86"/>
                  <a:gd name="T49" fmla="*/ 79 h 85"/>
                  <a:gd name="T50" fmla="*/ 28 w 86"/>
                  <a:gd name="T51" fmla="*/ 76 h 85"/>
                  <a:gd name="T52" fmla="*/ 23 w 86"/>
                  <a:gd name="T53" fmla="*/ 73 h 85"/>
                  <a:gd name="T54" fmla="*/ 17 w 86"/>
                  <a:gd name="T55" fmla="*/ 67 h 85"/>
                  <a:gd name="T56" fmla="*/ 10 w 86"/>
                  <a:gd name="T57" fmla="*/ 58 h 85"/>
                  <a:gd name="T58" fmla="*/ 7 w 86"/>
                  <a:gd name="T59" fmla="*/ 53 h 85"/>
                  <a:gd name="T60" fmla="*/ 4 w 86"/>
                  <a:gd name="T61" fmla="*/ 48 h 85"/>
                  <a:gd name="T62" fmla="*/ 2 w 86"/>
                  <a:gd name="T63" fmla="*/ 44 h 85"/>
                  <a:gd name="T64" fmla="*/ 1 w 86"/>
                  <a:gd name="T65" fmla="*/ 38 h 85"/>
                  <a:gd name="T66" fmla="*/ 0 w 86"/>
                  <a:gd name="T67" fmla="*/ 34 h 85"/>
                  <a:gd name="T68" fmla="*/ 0 w 86"/>
                  <a:gd name="T69" fmla="*/ 28 h 85"/>
                  <a:gd name="T70" fmla="*/ 1 w 86"/>
                  <a:gd name="T71" fmla="*/ 23 h 85"/>
                  <a:gd name="T72" fmla="*/ 3 w 86"/>
                  <a:gd name="T73" fmla="*/ 18 h 85"/>
                  <a:gd name="T74" fmla="*/ 6 w 86"/>
                  <a:gd name="T75" fmla="*/ 12 h 85"/>
                  <a:gd name="T76" fmla="*/ 10 w 86"/>
                  <a:gd name="T77" fmla="*/ 8 h 85"/>
                  <a:gd name="T78" fmla="*/ 15 w 86"/>
                  <a:gd name="T79" fmla="*/ 5 h 85"/>
                  <a:gd name="T80" fmla="*/ 19 w 86"/>
                  <a:gd name="T81" fmla="*/ 3 h 85"/>
                  <a:gd name="T82" fmla="*/ 24 w 86"/>
                  <a:gd name="T83" fmla="*/ 1 h 85"/>
                  <a:gd name="T84" fmla="*/ 29 w 86"/>
                  <a:gd name="T85" fmla="*/ 0 h 85"/>
                  <a:gd name="T86" fmla="*/ 38 w 86"/>
                  <a:gd name="T87" fmla="*/ 43 h 85"/>
                  <a:gd name="T88" fmla="*/ 38 w 86"/>
                  <a:gd name="T89" fmla="*/ 43 h 85"/>
                  <a:gd name="T90" fmla="*/ 38 w 86"/>
                  <a:gd name="T91" fmla="*/ 43 h 85"/>
                  <a:gd name="T92" fmla="*/ 38 w 86"/>
                  <a:gd name="T93" fmla="*/ 43 h 85"/>
                  <a:gd name="T94" fmla="*/ 38 w 86"/>
                  <a:gd name="T95" fmla="*/ 43 h 85"/>
                  <a:gd name="T96" fmla="*/ 38 w 86"/>
                  <a:gd name="T97" fmla="*/ 43 h 85"/>
                  <a:gd name="T98" fmla="*/ 38 w 86"/>
                  <a:gd name="T99" fmla="*/ 43 h 85"/>
                  <a:gd name="T100" fmla="*/ 38 w 86"/>
                  <a:gd name="T101" fmla="*/ 43 h 85"/>
                  <a:gd name="T102" fmla="*/ 38 w 86"/>
                  <a:gd name="T103" fmla="*/ 43 h 85"/>
                  <a:gd name="T104" fmla="*/ 38 w 86"/>
                  <a:gd name="T105" fmla="*/ 43 h 85"/>
                  <a:gd name="T106" fmla="*/ 38 w 86"/>
                  <a:gd name="T107" fmla="*/ 43 h 85"/>
                  <a:gd name="T108" fmla="*/ 38 w 86"/>
                  <a:gd name="T109" fmla="*/ 43 h 85"/>
                  <a:gd name="T110" fmla="*/ 38 w 86"/>
                  <a:gd name="T111" fmla="*/ 42 h 85"/>
                  <a:gd name="T112" fmla="*/ 38 w 86"/>
                  <a:gd name="T113" fmla="*/ 42 h 85"/>
                  <a:gd name="T114" fmla="*/ 38 w 86"/>
                  <a:gd name="T115" fmla="*/ 42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86" h="85">
                    <a:moveTo>
                      <a:pt x="30" y="0"/>
                    </a:moveTo>
                    <a:lnTo>
                      <a:pt x="31" y="0"/>
                    </a:lnTo>
                    <a:lnTo>
                      <a:pt x="31" y="0"/>
                    </a:lnTo>
                    <a:lnTo>
                      <a:pt x="32" y="0"/>
                    </a:lnTo>
                    <a:lnTo>
                      <a:pt x="32" y="0"/>
                    </a:lnTo>
                    <a:lnTo>
                      <a:pt x="33" y="0"/>
                    </a:lnTo>
                    <a:lnTo>
                      <a:pt x="33" y="0"/>
                    </a:lnTo>
                    <a:lnTo>
                      <a:pt x="34" y="1"/>
                    </a:lnTo>
                    <a:lnTo>
                      <a:pt x="34" y="1"/>
                    </a:lnTo>
                    <a:lnTo>
                      <a:pt x="34" y="1"/>
                    </a:lnTo>
                    <a:lnTo>
                      <a:pt x="35" y="1"/>
                    </a:lnTo>
                    <a:lnTo>
                      <a:pt x="35" y="1"/>
                    </a:lnTo>
                    <a:lnTo>
                      <a:pt x="36" y="1"/>
                    </a:lnTo>
                    <a:lnTo>
                      <a:pt x="36" y="1"/>
                    </a:lnTo>
                    <a:lnTo>
                      <a:pt x="37" y="1"/>
                    </a:lnTo>
                    <a:lnTo>
                      <a:pt x="37" y="1"/>
                    </a:lnTo>
                    <a:lnTo>
                      <a:pt x="38" y="1"/>
                    </a:lnTo>
                    <a:lnTo>
                      <a:pt x="38" y="1"/>
                    </a:lnTo>
                    <a:lnTo>
                      <a:pt x="38" y="1"/>
                    </a:lnTo>
                    <a:lnTo>
                      <a:pt x="38" y="1"/>
                    </a:lnTo>
                    <a:lnTo>
                      <a:pt x="38" y="2"/>
                    </a:lnTo>
                    <a:lnTo>
                      <a:pt x="39" y="2"/>
                    </a:lnTo>
                    <a:lnTo>
                      <a:pt x="39" y="2"/>
                    </a:lnTo>
                    <a:lnTo>
                      <a:pt x="40" y="2"/>
                    </a:lnTo>
                    <a:lnTo>
                      <a:pt x="40" y="2"/>
                    </a:lnTo>
                    <a:lnTo>
                      <a:pt x="41" y="2"/>
                    </a:lnTo>
                    <a:lnTo>
                      <a:pt x="41" y="2"/>
                    </a:lnTo>
                    <a:lnTo>
                      <a:pt x="42" y="2"/>
                    </a:lnTo>
                    <a:lnTo>
                      <a:pt x="42" y="3"/>
                    </a:lnTo>
                    <a:lnTo>
                      <a:pt x="42" y="3"/>
                    </a:lnTo>
                    <a:lnTo>
                      <a:pt x="43" y="3"/>
                    </a:lnTo>
                    <a:lnTo>
                      <a:pt x="43" y="3"/>
                    </a:lnTo>
                    <a:lnTo>
                      <a:pt x="44" y="3"/>
                    </a:lnTo>
                    <a:lnTo>
                      <a:pt x="44" y="4"/>
                    </a:lnTo>
                    <a:lnTo>
                      <a:pt x="45" y="4"/>
                    </a:lnTo>
                    <a:lnTo>
                      <a:pt x="46" y="4"/>
                    </a:lnTo>
                    <a:lnTo>
                      <a:pt x="47" y="5"/>
                    </a:lnTo>
                    <a:lnTo>
                      <a:pt x="47" y="5"/>
                    </a:lnTo>
                    <a:lnTo>
                      <a:pt x="48" y="5"/>
                    </a:lnTo>
                    <a:lnTo>
                      <a:pt x="48" y="6"/>
                    </a:lnTo>
                    <a:lnTo>
                      <a:pt x="49" y="6"/>
                    </a:lnTo>
                    <a:lnTo>
                      <a:pt x="50" y="7"/>
                    </a:lnTo>
                    <a:lnTo>
                      <a:pt x="50" y="7"/>
                    </a:lnTo>
                    <a:lnTo>
                      <a:pt x="51" y="8"/>
                    </a:lnTo>
                    <a:lnTo>
                      <a:pt x="52" y="8"/>
                    </a:lnTo>
                    <a:lnTo>
                      <a:pt x="53" y="8"/>
                    </a:lnTo>
                    <a:lnTo>
                      <a:pt x="53" y="8"/>
                    </a:lnTo>
                    <a:lnTo>
                      <a:pt x="54" y="9"/>
                    </a:lnTo>
                    <a:lnTo>
                      <a:pt x="55" y="9"/>
                    </a:lnTo>
                    <a:lnTo>
                      <a:pt x="55" y="10"/>
                    </a:lnTo>
                    <a:lnTo>
                      <a:pt x="56" y="10"/>
                    </a:lnTo>
                    <a:lnTo>
                      <a:pt x="57" y="11"/>
                    </a:lnTo>
                    <a:lnTo>
                      <a:pt x="57" y="11"/>
                    </a:lnTo>
                    <a:lnTo>
                      <a:pt x="57" y="12"/>
                    </a:lnTo>
                    <a:lnTo>
                      <a:pt x="58" y="12"/>
                    </a:lnTo>
                    <a:lnTo>
                      <a:pt x="58" y="13"/>
                    </a:lnTo>
                    <a:lnTo>
                      <a:pt x="58" y="13"/>
                    </a:lnTo>
                    <a:lnTo>
                      <a:pt x="59" y="14"/>
                    </a:lnTo>
                    <a:lnTo>
                      <a:pt x="60" y="15"/>
                    </a:lnTo>
                    <a:lnTo>
                      <a:pt x="60" y="15"/>
                    </a:lnTo>
                    <a:lnTo>
                      <a:pt x="61" y="16"/>
                    </a:lnTo>
                    <a:lnTo>
                      <a:pt x="62" y="16"/>
                    </a:lnTo>
                    <a:lnTo>
                      <a:pt x="62" y="17"/>
                    </a:lnTo>
                    <a:lnTo>
                      <a:pt x="63" y="18"/>
                    </a:lnTo>
                    <a:lnTo>
                      <a:pt x="63" y="18"/>
                    </a:lnTo>
                    <a:lnTo>
                      <a:pt x="63" y="18"/>
                    </a:lnTo>
                    <a:lnTo>
                      <a:pt x="64" y="18"/>
                    </a:lnTo>
                    <a:lnTo>
                      <a:pt x="64" y="18"/>
                    </a:lnTo>
                    <a:lnTo>
                      <a:pt x="65" y="18"/>
                    </a:lnTo>
                    <a:lnTo>
                      <a:pt x="65" y="18"/>
                    </a:lnTo>
                    <a:lnTo>
                      <a:pt x="66" y="19"/>
                    </a:lnTo>
                    <a:lnTo>
                      <a:pt x="66" y="19"/>
                    </a:lnTo>
                    <a:lnTo>
                      <a:pt x="67" y="19"/>
                    </a:lnTo>
                    <a:lnTo>
                      <a:pt x="67" y="19"/>
                    </a:lnTo>
                    <a:lnTo>
                      <a:pt x="67" y="20"/>
                    </a:lnTo>
                    <a:lnTo>
                      <a:pt x="67" y="20"/>
                    </a:lnTo>
                    <a:lnTo>
                      <a:pt x="68" y="20"/>
                    </a:lnTo>
                    <a:lnTo>
                      <a:pt x="68" y="20"/>
                    </a:lnTo>
                    <a:lnTo>
                      <a:pt x="68" y="21"/>
                    </a:lnTo>
                    <a:lnTo>
                      <a:pt x="68" y="21"/>
                    </a:lnTo>
                    <a:lnTo>
                      <a:pt x="69" y="21"/>
                    </a:lnTo>
                    <a:lnTo>
                      <a:pt x="69" y="22"/>
                    </a:lnTo>
                    <a:lnTo>
                      <a:pt x="70" y="22"/>
                    </a:lnTo>
                    <a:lnTo>
                      <a:pt x="70" y="22"/>
                    </a:lnTo>
                    <a:lnTo>
                      <a:pt x="71" y="23"/>
                    </a:lnTo>
                    <a:lnTo>
                      <a:pt x="71" y="23"/>
                    </a:lnTo>
                    <a:lnTo>
                      <a:pt x="72" y="23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3" y="25"/>
                    </a:lnTo>
                    <a:lnTo>
                      <a:pt x="73" y="25"/>
                    </a:lnTo>
                    <a:lnTo>
                      <a:pt x="74" y="25"/>
                    </a:lnTo>
                    <a:lnTo>
                      <a:pt x="74" y="26"/>
                    </a:lnTo>
                    <a:lnTo>
                      <a:pt x="75" y="26"/>
                    </a:lnTo>
                    <a:lnTo>
                      <a:pt x="75" y="26"/>
                    </a:lnTo>
                    <a:lnTo>
                      <a:pt x="75" y="27"/>
                    </a:lnTo>
                    <a:lnTo>
                      <a:pt x="76" y="27"/>
                    </a:lnTo>
                    <a:lnTo>
                      <a:pt x="76" y="28"/>
                    </a:lnTo>
                    <a:lnTo>
                      <a:pt x="77" y="28"/>
                    </a:lnTo>
                    <a:lnTo>
                      <a:pt x="77" y="28"/>
                    </a:lnTo>
                    <a:lnTo>
                      <a:pt x="77" y="28"/>
                    </a:lnTo>
                    <a:lnTo>
                      <a:pt x="77" y="28"/>
                    </a:lnTo>
                    <a:lnTo>
                      <a:pt x="77" y="28"/>
                    </a:lnTo>
                    <a:lnTo>
                      <a:pt x="77" y="29"/>
                    </a:lnTo>
                    <a:lnTo>
                      <a:pt x="78" y="29"/>
                    </a:lnTo>
                    <a:lnTo>
                      <a:pt x="78" y="30"/>
                    </a:lnTo>
                    <a:lnTo>
                      <a:pt x="78" y="30"/>
                    </a:lnTo>
                    <a:lnTo>
                      <a:pt x="79" y="31"/>
                    </a:lnTo>
                    <a:lnTo>
                      <a:pt x="79" y="31"/>
                    </a:lnTo>
                    <a:lnTo>
                      <a:pt x="79" y="32"/>
                    </a:lnTo>
                    <a:lnTo>
                      <a:pt x="80" y="32"/>
                    </a:lnTo>
                    <a:lnTo>
                      <a:pt x="80" y="33"/>
                    </a:lnTo>
                    <a:lnTo>
                      <a:pt x="80" y="33"/>
                    </a:lnTo>
                    <a:lnTo>
                      <a:pt x="81" y="34"/>
                    </a:lnTo>
                    <a:lnTo>
                      <a:pt x="81" y="34"/>
                    </a:lnTo>
                    <a:lnTo>
                      <a:pt x="81" y="35"/>
                    </a:lnTo>
                    <a:lnTo>
                      <a:pt x="82" y="35"/>
                    </a:lnTo>
                    <a:lnTo>
                      <a:pt x="82" y="36"/>
                    </a:lnTo>
                    <a:lnTo>
                      <a:pt x="82" y="37"/>
                    </a:lnTo>
                    <a:lnTo>
                      <a:pt x="83" y="37"/>
                    </a:lnTo>
                    <a:lnTo>
                      <a:pt x="83" y="37"/>
                    </a:lnTo>
                    <a:lnTo>
                      <a:pt x="83" y="37"/>
                    </a:lnTo>
                    <a:lnTo>
                      <a:pt x="83" y="37"/>
                    </a:lnTo>
                    <a:lnTo>
                      <a:pt x="83" y="38"/>
                    </a:lnTo>
                    <a:lnTo>
                      <a:pt x="84" y="39"/>
                    </a:lnTo>
                    <a:lnTo>
                      <a:pt x="84" y="39"/>
                    </a:lnTo>
                    <a:lnTo>
                      <a:pt x="84" y="40"/>
                    </a:lnTo>
                    <a:lnTo>
                      <a:pt x="84" y="40"/>
                    </a:lnTo>
                    <a:lnTo>
                      <a:pt x="84" y="41"/>
                    </a:lnTo>
                    <a:lnTo>
                      <a:pt x="85" y="42"/>
                    </a:lnTo>
                    <a:lnTo>
                      <a:pt x="85" y="42"/>
                    </a:lnTo>
                    <a:lnTo>
                      <a:pt x="85" y="43"/>
                    </a:lnTo>
                    <a:lnTo>
                      <a:pt x="85" y="44"/>
                    </a:lnTo>
                    <a:lnTo>
                      <a:pt x="85" y="44"/>
                    </a:lnTo>
                    <a:lnTo>
                      <a:pt x="85" y="45"/>
                    </a:lnTo>
                    <a:lnTo>
                      <a:pt x="85" y="46"/>
                    </a:lnTo>
                    <a:lnTo>
                      <a:pt x="86" y="46"/>
                    </a:lnTo>
                    <a:lnTo>
                      <a:pt x="86" y="47"/>
                    </a:lnTo>
                    <a:lnTo>
                      <a:pt x="86" y="47"/>
                    </a:lnTo>
                    <a:lnTo>
                      <a:pt x="86" y="47"/>
                    </a:lnTo>
                    <a:lnTo>
                      <a:pt x="86" y="48"/>
                    </a:lnTo>
                    <a:lnTo>
                      <a:pt x="86" y="49"/>
                    </a:lnTo>
                    <a:lnTo>
                      <a:pt x="86" y="49"/>
                    </a:lnTo>
                    <a:lnTo>
                      <a:pt x="86" y="50"/>
                    </a:lnTo>
                    <a:lnTo>
                      <a:pt x="86" y="51"/>
                    </a:lnTo>
                    <a:lnTo>
                      <a:pt x="86" y="52"/>
                    </a:lnTo>
                    <a:lnTo>
                      <a:pt x="86" y="52"/>
                    </a:lnTo>
                    <a:lnTo>
                      <a:pt x="86" y="53"/>
                    </a:lnTo>
                    <a:lnTo>
                      <a:pt x="86" y="54"/>
                    </a:lnTo>
                    <a:lnTo>
                      <a:pt x="86" y="54"/>
                    </a:lnTo>
                    <a:lnTo>
                      <a:pt x="86" y="55"/>
                    </a:lnTo>
                    <a:lnTo>
                      <a:pt x="85" y="56"/>
                    </a:lnTo>
                    <a:lnTo>
                      <a:pt x="85" y="56"/>
                    </a:lnTo>
                    <a:lnTo>
                      <a:pt x="85" y="56"/>
                    </a:lnTo>
                    <a:lnTo>
                      <a:pt x="85" y="57"/>
                    </a:lnTo>
                    <a:lnTo>
                      <a:pt x="85" y="57"/>
                    </a:lnTo>
                    <a:lnTo>
                      <a:pt x="85" y="58"/>
                    </a:lnTo>
                    <a:lnTo>
                      <a:pt x="85" y="58"/>
                    </a:lnTo>
                    <a:lnTo>
                      <a:pt x="84" y="59"/>
                    </a:lnTo>
                    <a:lnTo>
                      <a:pt x="84" y="60"/>
                    </a:lnTo>
                    <a:lnTo>
                      <a:pt x="84" y="60"/>
                    </a:lnTo>
                    <a:lnTo>
                      <a:pt x="84" y="61"/>
                    </a:lnTo>
                    <a:lnTo>
                      <a:pt x="83" y="62"/>
                    </a:lnTo>
                    <a:lnTo>
                      <a:pt x="83" y="62"/>
                    </a:lnTo>
                    <a:lnTo>
                      <a:pt x="83" y="63"/>
                    </a:lnTo>
                    <a:lnTo>
                      <a:pt x="83" y="64"/>
                    </a:lnTo>
                    <a:lnTo>
                      <a:pt x="82" y="64"/>
                    </a:lnTo>
                    <a:lnTo>
                      <a:pt x="82" y="65"/>
                    </a:lnTo>
                    <a:lnTo>
                      <a:pt x="82" y="66"/>
                    </a:lnTo>
                    <a:lnTo>
                      <a:pt x="81" y="66"/>
                    </a:lnTo>
                    <a:lnTo>
                      <a:pt x="81" y="66"/>
                    </a:lnTo>
                    <a:lnTo>
                      <a:pt x="81" y="67"/>
                    </a:lnTo>
                    <a:lnTo>
                      <a:pt x="80" y="67"/>
                    </a:lnTo>
                    <a:lnTo>
                      <a:pt x="80" y="68"/>
                    </a:lnTo>
                    <a:lnTo>
                      <a:pt x="79" y="69"/>
                    </a:lnTo>
                    <a:lnTo>
                      <a:pt x="79" y="69"/>
                    </a:lnTo>
                    <a:lnTo>
                      <a:pt x="79" y="70"/>
                    </a:lnTo>
                    <a:lnTo>
                      <a:pt x="78" y="70"/>
                    </a:lnTo>
                    <a:lnTo>
                      <a:pt x="78" y="71"/>
                    </a:lnTo>
                    <a:lnTo>
                      <a:pt x="77" y="72"/>
                    </a:lnTo>
                    <a:lnTo>
                      <a:pt x="77" y="72"/>
                    </a:lnTo>
                    <a:lnTo>
                      <a:pt x="77" y="73"/>
                    </a:lnTo>
                    <a:lnTo>
                      <a:pt x="77" y="73"/>
                    </a:lnTo>
                    <a:lnTo>
                      <a:pt x="76" y="74"/>
                    </a:lnTo>
                    <a:lnTo>
                      <a:pt x="76" y="74"/>
                    </a:lnTo>
                    <a:lnTo>
                      <a:pt x="76" y="75"/>
                    </a:lnTo>
                    <a:lnTo>
                      <a:pt x="75" y="75"/>
                    </a:lnTo>
                    <a:lnTo>
                      <a:pt x="75" y="76"/>
                    </a:lnTo>
                    <a:lnTo>
                      <a:pt x="74" y="76"/>
                    </a:lnTo>
                    <a:lnTo>
                      <a:pt x="74" y="76"/>
                    </a:lnTo>
                    <a:lnTo>
                      <a:pt x="73" y="76"/>
                    </a:lnTo>
                    <a:lnTo>
                      <a:pt x="73" y="77"/>
                    </a:lnTo>
                    <a:lnTo>
                      <a:pt x="72" y="77"/>
                    </a:lnTo>
                    <a:lnTo>
                      <a:pt x="72" y="78"/>
                    </a:lnTo>
                    <a:lnTo>
                      <a:pt x="71" y="78"/>
                    </a:lnTo>
                    <a:lnTo>
                      <a:pt x="71" y="78"/>
                    </a:lnTo>
                    <a:lnTo>
                      <a:pt x="70" y="79"/>
                    </a:lnTo>
                    <a:lnTo>
                      <a:pt x="70" y="79"/>
                    </a:lnTo>
                    <a:lnTo>
                      <a:pt x="69" y="80"/>
                    </a:lnTo>
                    <a:lnTo>
                      <a:pt x="69" y="80"/>
                    </a:lnTo>
                    <a:lnTo>
                      <a:pt x="68" y="80"/>
                    </a:lnTo>
                    <a:lnTo>
                      <a:pt x="68" y="81"/>
                    </a:lnTo>
                    <a:lnTo>
                      <a:pt x="67" y="81"/>
                    </a:lnTo>
                    <a:lnTo>
                      <a:pt x="67" y="81"/>
                    </a:lnTo>
                    <a:lnTo>
                      <a:pt x="67" y="82"/>
                    </a:lnTo>
                    <a:lnTo>
                      <a:pt x="66" y="82"/>
                    </a:lnTo>
                    <a:lnTo>
                      <a:pt x="66" y="82"/>
                    </a:lnTo>
                    <a:lnTo>
                      <a:pt x="65" y="83"/>
                    </a:lnTo>
                    <a:lnTo>
                      <a:pt x="64" y="83"/>
                    </a:lnTo>
                    <a:lnTo>
                      <a:pt x="64" y="83"/>
                    </a:lnTo>
                    <a:lnTo>
                      <a:pt x="63" y="83"/>
                    </a:lnTo>
                    <a:lnTo>
                      <a:pt x="63" y="84"/>
                    </a:lnTo>
                    <a:lnTo>
                      <a:pt x="62" y="84"/>
                    </a:lnTo>
                    <a:lnTo>
                      <a:pt x="61" y="84"/>
                    </a:lnTo>
                    <a:lnTo>
                      <a:pt x="61" y="84"/>
                    </a:lnTo>
                    <a:lnTo>
                      <a:pt x="60" y="84"/>
                    </a:lnTo>
                    <a:lnTo>
                      <a:pt x="60" y="84"/>
                    </a:lnTo>
                    <a:lnTo>
                      <a:pt x="59" y="85"/>
                    </a:lnTo>
                    <a:lnTo>
                      <a:pt x="58" y="85"/>
                    </a:lnTo>
                    <a:lnTo>
                      <a:pt x="58" y="85"/>
                    </a:lnTo>
                    <a:lnTo>
                      <a:pt x="58" y="85"/>
                    </a:lnTo>
                    <a:lnTo>
                      <a:pt x="58" y="85"/>
                    </a:lnTo>
                    <a:lnTo>
                      <a:pt x="57" y="85"/>
                    </a:lnTo>
                    <a:lnTo>
                      <a:pt x="56" y="85"/>
                    </a:lnTo>
                    <a:lnTo>
                      <a:pt x="56" y="85"/>
                    </a:lnTo>
                    <a:lnTo>
                      <a:pt x="55" y="85"/>
                    </a:lnTo>
                    <a:lnTo>
                      <a:pt x="54" y="85"/>
                    </a:lnTo>
                    <a:lnTo>
                      <a:pt x="54" y="85"/>
                    </a:lnTo>
                    <a:lnTo>
                      <a:pt x="53" y="85"/>
                    </a:lnTo>
                    <a:lnTo>
                      <a:pt x="53" y="85"/>
                    </a:lnTo>
                    <a:lnTo>
                      <a:pt x="52" y="85"/>
                    </a:lnTo>
                    <a:lnTo>
                      <a:pt x="52" y="85"/>
                    </a:lnTo>
                    <a:lnTo>
                      <a:pt x="51" y="85"/>
                    </a:lnTo>
                    <a:lnTo>
                      <a:pt x="51" y="85"/>
                    </a:lnTo>
                    <a:lnTo>
                      <a:pt x="50" y="85"/>
                    </a:lnTo>
                    <a:lnTo>
                      <a:pt x="50" y="85"/>
                    </a:lnTo>
                    <a:lnTo>
                      <a:pt x="49" y="85"/>
                    </a:lnTo>
                    <a:lnTo>
                      <a:pt x="49" y="85"/>
                    </a:lnTo>
                    <a:lnTo>
                      <a:pt x="48" y="85"/>
                    </a:lnTo>
                    <a:lnTo>
                      <a:pt x="48" y="85"/>
                    </a:lnTo>
                    <a:lnTo>
                      <a:pt x="48" y="85"/>
                    </a:lnTo>
                    <a:lnTo>
                      <a:pt x="47" y="85"/>
                    </a:lnTo>
                    <a:lnTo>
                      <a:pt x="47" y="85"/>
                    </a:lnTo>
                    <a:lnTo>
                      <a:pt x="46" y="85"/>
                    </a:lnTo>
                    <a:lnTo>
                      <a:pt x="46" y="85"/>
                    </a:lnTo>
                    <a:lnTo>
                      <a:pt x="45" y="85"/>
                    </a:lnTo>
                    <a:lnTo>
                      <a:pt x="44" y="85"/>
                    </a:lnTo>
                    <a:lnTo>
                      <a:pt x="44" y="84"/>
                    </a:lnTo>
                    <a:lnTo>
                      <a:pt x="43" y="84"/>
                    </a:lnTo>
                    <a:lnTo>
                      <a:pt x="43" y="84"/>
                    </a:lnTo>
                    <a:lnTo>
                      <a:pt x="42" y="84"/>
                    </a:lnTo>
                    <a:lnTo>
                      <a:pt x="42" y="84"/>
                    </a:lnTo>
                    <a:lnTo>
                      <a:pt x="41" y="84"/>
                    </a:lnTo>
                    <a:lnTo>
                      <a:pt x="41" y="84"/>
                    </a:lnTo>
                    <a:lnTo>
                      <a:pt x="40" y="83"/>
                    </a:lnTo>
                    <a:lnTo>
                      <a:pt x="40" y="83"/>
                    </a:lnTo>
                    <a:lnTo>
                      <a:pt x="39" y="83"/>
                    </a:lnTo>
                    <a:lnTo>
                      <a:pt x="39" y="83"/>
                    </a:lnTo>
                    <a:lnTo>
                      <a:pt x="38" y="83"/>
                    </a:lnTo>
                    <a:lnTo>
                      <a:pt x="38" y="82"/>
                    </a:lnTo>
                    <a:lnTo>
                      <a:pt x="38" y="82"/>
                    </a:lnTo>
                    <a:lnTo>
                      <a:pt x="38" y="82"/>
                    </a:lnTo>
                    <a:lnTo>
                      <a:pt x="37" y="82"/>
                    </a:lnTo>
                    <a:lnTo>
                      <a:pt x="37" y="82"/>
                    </a:lnTo>
                    <a:lnTo>
                      <a:pt x="36" y="81"/>
                    </a:lnTo>
                    <a:lnTo>
                      <a:pt x="36" y="81"/>
                    </a:lnTo>
                    <a:lnTo>
                      <a:pt x="35" y="81"/>
                    </a:lnTo>
                    <a:lnTo>
                      <a:pt x="35" y="81"/>
                    </a:lnTo>
                    <a:lnTo>
                      <a:pt x="34" y="80"/>
                    </a:lnTo>
                    <a:lnTo>
                      <a:pt x="34" y="80"/>
                    </a:lnTo>
                    <a:lnTo>
                      <a:pt x="33" y="80"/>
                    </a:lnTo>
                    <a:lnTo>
                      <a:pt x="33" y="80"/>
                    </a:lnTo>
                    <a:lnTo>
                      <a:pt x="32" y="79"/>
                    </a:lnTo>
                    <a:lnTo>
                      <a:pt x="32" y="79"/>
                    </a:lnTo>
                    <a:lnTo>
                      <a:pt x="31" y="79"/>
                    </a:lnTo>
                    <a:lnTo>
                      <a:pt x="31" y="79"/>
                    </a:lnTo>
                    <a:lnTo>
                      <a:pt x="30" y="78"/>
                    </a:lnTo>
                    <a:lnTo>
                      <a:pt x="30" y="78"/>
                    </a:lnTo>
                    <a:lnTo>
                      <a:pt x="30" y="78"/>
                    </a:lnTo>
                    <a:lnTo>
                      <a:pt x="29" y="78"/>
                    </a:lnTo>
                    <a:lnTo>
                      <a:pt x="29" y="78"/>
                    </a:lnTo>
                    <a:lnTo>
                      <a:pt x="29" y="77"/>
                    </a:lnTo>
                    <a:lnTo>
                      <a:pt x="29" y="77"/>
                    </a:lnTo>
                    <a:lnTo>
                      <a:pt x="29" y="77"/>
                    </a:lnTo>
                    <a:lnTo>
                      <a:pt x="28" y="76"/>
                    </a:lnTo>
                    <a:lnTo>
                      <a:pt x="28" y="76"/>
                    </a:lnTo>
                    <a:lnTo>
                      <a:pt x="27" y="76"/>
                    </a:lnTo>
                    <a:lnTo>
                      <a:pt x="27" y="76"/>
                    </a:lnTo>
                    <a:lnTo>
                      <a:pt x="26" y="76"/>
                    </a:lnTo>
                    <a:lnTo>
                      <a:pt x="26" y="76"/>
                    </a:lnTo>
                    <a:lnTo>
                      <a:pt x="26" y="75"/>
                    </a:lnTo>
                    <a:lnTo>
                      <a:pt x="25" y="75"/>
                    </a:lnTo>
                    <a:lnTo>
                      <a:pt x="25" y="75"/>
                    </a:lnTo>
                    <a:lnTo>
                      <a:pt x="24" y="74"/>
                    </a:lnTo>
                    <a:lnTo>
                      <a:pt x="24" y="74"/>
                    </a:lnTo>
                    <a:lnTo>
                      <a:pt x="24" y="74"/>
                    </a:lnTo>
                    <a:lnTo>
                      <a:pt x="23" y="73"/>
                    </a:lnTo>
                    <a:lnTo>
                      <a:pt x="23" y="73"/>
                    </a:lnTo>
                    <a:lnTo>
                      <a:pt x="22" y="73"/>
                    </a:lnTo>
                    <a:lnTo>
                      <a:pt x="22" y="72"/>
                    </a:lnTo>
                    <a:lnTo>
                      <a:pt x="21" y="72"/>
                    </a:lnTo>
                    <a:lnTo>
                      <a:pt x="20" y="71"/>
                    </a:lnTo>
                    <a:lnTo>
                      <a:pt x="20" y="70"/>
                    </a:lnTo>
                    <a:lnTo>
                      <a:pt x="19" y="70"/>
                    </a:lnTo>
                    <a:lnTo>
                      <a:pt x="19" y="69"/>
                    </a:lnTo>
                    <a:lnTo>
                      <a:pt x="18" y="68"/>
                    </a:lnTo>
                    <a:lnTo>
                      <a:pt x="18" y="67"/>
                    </a:lnTo>
                    <a:lnTo>
                      <a:pt x="17" y="67"/>
                    </a:lnTo>
                    <a:lnTo>
                      <a:pt x="16" y="66"/>
                    </a:lnTo>
                    <a:lnTo>
                      <a:pt x="15" y="66"/>
                    </a:lnTo>
                    <a:lnTo>
                      <a:pt x="15" y="65"/>
                    </a:lnTo>
                    <a:lnTo>
                      <a:pt x="14" y="64"/>
                    </a:lnTo>
                    <a:lnTo>
                      <a:pt x="13" y="64"/>
                    </a:lnTo>
                    <a:lnTo>
                      <a:pt x="13" y="63"/>
                    </a:lnTo>
                    <a:lnTo>
                      <a:pt x="12" y="62"/>
                    </a:lnTo>
                    <a:lnTo>
                      <a:pt x="11" y="61"/>
                    </a:lnTo>
                    <a:lnTo>
                      <a:pt x="11" y="60"/>
                    </a:lnTo>
                    <a:lnTo>
                      <a:pt x="10" y="59"/>
                    </a:lnTo>
                    <a:lnTo>
                      <a:pt x="10" y="58"/>
                    </a:lnTo>
                    <a:lnTo>
                      <a:pt x="10" y="58"/>
                    </a:lnTo>
                    <a:lnTo>
                      <a:pt x="9" y="57"/>
                    </a:lnTo>
                    <a:lnTo>
                      <a:pt x="9" y="57"/>
                    </a:lnTo>
                    <a:lnTo>
                      <a:pt x="9" y="56"/>
                    </a:lnTo>
                    <a:lnTo>
                      <a:pt x="8" y="56"/>
                    </a:lnTo>
                    <a:lnTo>
                      <a:pt x="8" y="55"/>
                    </a:lnTo>
                    <a:lnTo>
                      <a:pt x="8" y="55"/>
                    </a:lnTo>
                    <a:lnTo>
                      <a:pt x="7" y="55"/>
                    </a:lnTo>
                    <a:lnTo>
                      <a:pt x="7" y="54"/>
                    </a:lnTo>
                    <a:lnTo>
                      <a:pt x="7" y="54"/>
                    </a:lnTo>
                    <a:lnTo>
                      <a:pt x="7" y="53"/>
                    </a:lnTo>
                    <a:lnTo>
                      <a:pt x="6" y="53"/>
                    </a:lnTo>
                    <a:lnTo>
                      <a:pt x="6" y="52"/>
                    </a:lnTo>
                    <a:lnTo>
                      <a:pt x="6" y="52"/>
                    </a:lnTo>
                    <a:lnTo>
                      <a:pt x="6" y="51"/>
                    </a:lnTo>
                    <a:lnTo>
                      <a:pt x="5" y="51"/>
                    </a:lnTo>
                    <a:lnTo>
                      <a:pt x="5" y="51"/>
                    </a:lnTo>
                    <a:lnTo>
                      <a:pt x="5" y="50"/>
                    </a:lnTo>
                    <a:lnTo>
                      <a:pt x="5" y="50"/>
                    </a:lnTo>
                    <a:lnTo>
                      <a:pt x="5" y="49"/>
                    </a:lnTo>
                    <a:lnTo>
                      <a:pt x="5" y="49"/>
                    </a:lnTo>
                    <a:lnTo>
                      <a:pt x="4" y="48"/>
                    </a:lnTo>
                    <a:lnTo>
                      <a:pt x="4" y="48"/>
                    </a:lnTo>
                    <a:lnTo>
                      <a:pt x="4" y="47"/>
                    </a:lnTo>
                    <a:lnTo>
                      <a:pt x="4" y="47"/>
                    </a:lnTo>
                    <a:lnTo>
                      <a:pt x="4" y="47"/>
                    </a:lnTo>
                    <a:lnTo>
                      <a:pt x="3" y="47"/>
                    </a:lnTo>
                    <a:lnTo>
                      <a:pt x="3" y="47"/>
                    </a:lnTo>
                    <a:lnTo>
                      <a:pt x="3" y="46"/>
                    </a:lnTo>
                    <a:lnTo>
                      <a:pt x="3" y="46"/>
                    </a:lnTo>
                    <a:lnTo>
                      <a:pt x="3" y="45"/>
                    </a:lnTo>
                    <a:lnTo>
                      <a:pt x="2" y="45"/>
                    </a:lnTo>
                    <a:lnTo>
                      <a:pt x="2" y="44"/>
                    </a:lnTo>
                    <a:lnTo>
                      <a:pt x="2" y="44"/>
                    </a:lnTo>
                    <a:lnTo>
                      <a:pt x="2" y="43"/>
                    </a:lnTo>
                    <a:lnTo>
                      <a:pt x="2" y="43"/>
                    </a:lnTo>
                    <a:lnTo>
                      <a:pt x="2" y="42"/>
                    </a:lnTo>
                    <a:lnTo>
                      <a:pt x="1" y="42"/>
                    </a:lnTo>
                    <a:lnTo>
                      <a:pt x="1" y="41"/>
                    </a:lnTo>
                    <a:lnTo>
                      <a:pt x="1" y="41"/>
                    </a:lnTo>
                    <a:lnTo>
                      <a:pt x="1" y="40"/>
                    </a:lnTo>
                    <a:lnTo>
                      <a:pt x="1" y="40"/>
                    </a:lnTo>
                    <a:lnTo>
                      <a:pt x="1" y="39"/>
                    </a:lnTo>
                    <a:lnTo>
                      <a:pt x="1" y="38"/>
                    </a:lnTo>
                    <a:lnTo>
                      <a:pt x="1" y="38"/>
                    </a:lnTo>
                    <a:lnTo>
                      <a:pt x="0" y="37"/>
                    </a:lnTo>
                    <a:lnTo>
                      <a:pt x="0" y="37"/>
                    </a:lnTo>
                    <a:lnTo>
                      <a:pt x="0" y="37"/>
                    </a:lnTo>
                    <a:lnTo>
                      <a:pt x="0" y="37"/>
                    </a:lnTo>
                    <a:lnTo>
                      <a:pt x="0" y="36"/>
                    </a:lnTo>
                    <a:lnTo>
                      <a:pt x="0" y="36"/>
                    </a:lnTo>
                    <a:lnTo>
                      <a:pt x="0" y="35"/>
                    </a:lnTo>
                    <a:lnTo>
                      <a:pt x="0" y="35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0" y="33"/>
                    </a:lnTo>
                    <a:lnTo>
                      <a:pt x="0" y="33"/>
                    </a:lnTo>
                    <a:lnTo>
                      <a:pt x="0" y="32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0" y="29"/>
                    </a:lnTo>
                    <a:lnTo>
                      <a:pt x="0" y="29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0" y="25"/>
                    </a:lnTo>
                    <a:lnTo>
                      <a:pt x="0" y="25"/>
                    </a:lnTo>
                    <a:lnTo>
                      <a:pt x="1" y="24"/>
                    </a:lnTo>
                    <a:lnTo>
                      <a:pt x="1" y="23"/>
                    </a:lnTo>
                    <a:lnTo>
                      <a:pt x="1" y="23"/>
                    </a:lnTo>
                    <a:lnTo>
                      <a:pt x="1" y="22"/>
                    </a:lnTo>
                    <a:lnTo>
                      <a:pt x="1" y="22"/>
                    </a:lnTo>
                    <a:lnTo>
                      <a:pt x="1" y="21"/>
                    </a:lnTo>
                    <a:lnTo>
                      <a:pt x="1" y="20"/>
                    </a:lnTo>
                    <a:lnTo>
                      <a:pt x="2" y="20"/>
                    </a:lnTo>
                    <a:lnTo>
                      <a:pt x="2" y="19"/>
                    </a:lnTo>
                    <a:lnTo>
                      <a:pt x="2" y="19"/>
                    </a:lnTo>
                    <a:lnTo>
                      <a:pt x="2" y="18"/>
                    </a:lnTo>
                    <a:lnTo>
                      <a:pt x="3" y="18"/>
                    </a:lnTo>
                    <a:lnTo>
                      <a:pt x="3" y="18"/>
                    </a:lnTo>
                    <a:lnTo>
                      <a:pt x="3" y="18"/>
                    </a:lnTo>
                    <a:lnTo>
                      <a:pt x="3" y="17"/>
                    </a:lnTo>
                    <a:lnTo>
                      <a:pt x="4" y="17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4" y="15"/>
                    </a:lnTo>
                    <a:lnTo>
                      <a:pt x="5" y="15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6" y="13"/>
                    </a:lnTo>
                    <a:lnTo>
                      <a:pt x="6" y="13"/>
                    </a:lnTo>
                    <a:lnTo>
                      <a:pt x="6" y="12"/>
                    </a:lnTo>
                    <a:lnTo>
                      <a:pt x="7" y="12"/>
                    </a:lnTo>
                    <a:lnTo>
                      <a:pt x="7" y="11"/>
                    </a:lnTo>
                    <a:lnTo>
                      <a:pt x="8" y="11"/>
                    </a:lnTo>
                    <a:lnTo>
                      <a:pt x="8" y="10"/>
                    </a:lnTo>
                    <a:lnTo>
                      <a:pt x="9" y="10"/>
                    </a:lnTo>
                    <a:lnTo>
                      <a:pt x="9" y="9"/>
                    </a:lnTo>
                    <a:lnTo>
                      <a:pt x="9" y="9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1" y="8"/>
                    </a:lnTo>
                    <a:lnTo>
                      <a:pt x="11" y="8"/>
                    </a:lnTo>
                    <a:lnTo>
                      <a:pt x="11" y="7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5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7" y="4"/>
                    </a:lnTo>
                    <a:lnTo>
                      <a:pt x="17" y="4"/>
                    </a:lnTo>
                    <a:lnTo>
                      <a:pt x="18" y="3"/>
                    </a:lnTo>
                    <a:lnTo>
                      <a:pt x="18" y="3"/>
                    </a:lnTo>
                    <a:lnTo>
                      <a:pt x="19" y="3"/>
                    </a:lnTo>
                    <a:lnTo>
                      <a:pt x="19" y="3"/>
                    </a:lnTo>
                    <a:lnTo>
                      <a:pt x="19" y="3"/>
                    </a:lnTo>
                    <a:lnTo>
                      <a:pt x="19" y="2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21" y="2"/>
                    </a:lnTo>
                    <a:lnTo>
                      <a:pt x="21" y="2"/>
                    </a:lnTo>
                    <a:lnTo>
                      <a:pt x="22" y="2"/>
                    </a:lnTo>
                    <a:lnTo>
                      <a:pt x="22" y="1"/>
                    </a:lnTo>
                    <a:lnTo>
                      <a:pt x="23" y="1"/>
                    </a:lnTo>
                    <a:lnTo>
                      <a:pt x="23" y="1"/>
                    </a:lnTo>
                    <a:lnTo>
                      <a:pt x="24" y="1"/>
                    </a:lnTo>
                    <a:lnTo>
                      <a:pt x="24" y="1"/>
                    </a:lnTo>
                    <a:lnTo>
                      <a:pt x="25" y="1"/>
                    </a:lnTo>
                    <a:lnTo>
                      <a:pt x="25" y="1"/>
                    </a:lnTo>
                    <a:lnTo>
                      <a:pt x="26" y="1"/>
                    </a:lnTo>
                    <a:lnTo>
                      <a:pt x="26" y="1"/>
                    </a:lnTo>
                    <a:lnTo>
                      <a:pt x="27" y="1"/>
                    </a:lnTo>
                    <a:lnTo>
                      <a:pt x="27" y="0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29" y="0"/>
                    </a:lnTo>
                    <a:lnTo>
                      <a:pt x="29" y="0"/>
                    </a:lnTo>
                    <a:lnTo>
                      <a:pt x="29" y="0"/>
                    </a:lnTo>
                    <a:lnTo>
                      <a:pt x="29" y="0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30" y="0"/>
                    </a:lnTo>
                    <a:close/>
                    <a:moveTo>
                      <a:pt x="38" y="43"/>
                    </a:move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close/>
                    <a:moveTo>
                      <a:pt x="38" y="43"/>
                    </a:move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close/>
                    <a:moveTo>
                      <a:pt x="38" y="43"/>
                    </a:move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close/>
                    <a:moveTo>
                      <a:pt x="38" y="43"/>
                    </a:move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close/>
                    <a:moveTo>
                      <a:pt x="38" y="43"/>
                    </a:move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close/>
                    <a:moveTo>
                      <a:pt x="38" y="43"/>
                    </a:move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close/>
                    <a:moveTo>
                      <a:pt x="38" y="43"/>
                    </a:move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close/>
                    <a:moveTo>
                      <a:pt x="38" y="43"/>
                    </a:move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close/>
                    <a:moveTo>
                      <a:pt x="38" y="43"/>
                    </a:move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close/>
                    <a:moveTo>
                      <a:pt x="38" y="43"/>
                    </a:move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close/>
                    <a:moveTo>
                      <a:pt x="38" y="43"/>
                    </a:move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close/>
                    <a:moveTo>
                      <a:pt x="38" y="43"/>
                    </a:move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close/>
                    <a:moveTo>
                      <a:pt x="38" y="43"/>
                    </a:move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close/>
                    <a:moveTo>
                      <a:pt x="38" y="43"/>
                    </a:move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close/>
                    <a:moveTo>
                      <a:pt x="38" y="43"/>
                    </a:move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close/>
                    <a:moveTo>
                      <a:pt x="38" y="42"/>
                    </a:move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close/>
                    <a:moveTo>
                      <a:pt x="38" y="43"/>
                    </a:move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close/>
                    <a:moveTo>
                      <a:pt x="38" y="43"/>
                    </a:move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close/>
                    <a:moveTo>
                      <a:pt x="38" y="43"/>
                    </a:move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close/>
                    <a:moveTo>
                      <a:pt x="38" y="43"/>
                    </a:moveTo>
                    <a:lnTo>
                      <a:pt x="38" y="42"/>
                    </a:lnTo>
                    <a:lnTo>
                      <a:pt x="38" y="42"/>
                    </a:lnTo>
                    <a:lnTo>
                      <a:pt x="38" y="43"/>
                    </a:lnTo>
                    <a:lnTo>
                      <a:pt x="38" y="43"/>
                    </a:lnTo>
                    <a:close/>
                    <a:moveTo>
                      <a:pt x="38" y="42"/>
                    </a:move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close/>
                    <a:moveTo>
                      <a:pt x="38" y="42"/>
                    </a:move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close/>
                    <a:moveTo>
                      <a:pt x="38" y="42"/>
                    </a:move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close/>
                    <a:moveTo>
                      <a:pt x="38" y="42"/>
                    </a:move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close/>
                    <a:moveTo>
                      <a:pt x="38" y="42"/>
                    </a:move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close/>
                    <a:moveTo>
                      <a:pt x="38" y="42"/>
                    </a:move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close/>
                    <a:moveTo>
                      <a:pt x="38" y="42"/>
                    </a:move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153">
                <a:extLst>
                  <a:ext uri="{FF2B5EF4-FFF2-40B4-BE49-F238E27FC236}">
                    <a16:creationId xmlns:a16="http://schemas.microsoft.com/office/drawing/2014/main" id="{27505FBF-6AA1-E6F1-21DC-694AC33050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05913" y="8891589"/>
                <a:ext cx="482600" cy="300038"/>
              </a:xfrm>
              <a:custGeom>
                <a:avLst/>
                <a:gdLst>
                  <a:gd name="T0" fmla="*/ 193 w 304"/>
                  <a:gd name="T1" fmla="*/ 83 h 189"/>
                  <a:gd name="T2" fmla="*/ 218 w 304"/>
                  <a:gd name="T3" fmla="*/ 85 h 189"/>
                  <a:gd name="T4" fmla="*/ 233 w 304"/>
                  <a:gd name="T5" fmla="*/ 87 h 189"/>
                  <a:gd name="T6" fmla="*/ 246 w 304"/>
                  <a:gd name="T7" fmla="*/ 91 h 189"/>
                  <a:gd name="T8" fmla="*/ 264 w 304"/>
                  <a:gd name="T9" fmla="*/ 97 h 189"/>
                  <a:gd name="T10" fmla="*/ 276 w 304"/>
                  <a:gd name="T11" fmla="*/ 102 h 189"/>
                  <a:gd name="T12" fmla="*/ 286 w 304"/>
                  <a:gd name="T13" fmla="*/ 109 h 189"/>
                  <a:gd name="T14" fmla="*/ 295 w 304"/>
                  <a:gd name="T15" fmla="*/ 116 h 189"/>
                  <a:gd name="T16" fmla="*/ 300 w 304"/>
                  <a:gd name="T17" fmla="*/ 123 h 189"/>
                  <a:gd name="T18" fmla="*/ 303 w 304"/>
                  <a:gd name="T19" fmla="*/ 132 h 189"/>
                  <a:gd name="T20" fmla="*/ 303 w 304"/>
                  <a:gd name="T21" fmla="*/ 142 h 189"/>
                  <a:gd name="T22" fmla="*/ 300 w 304"/>
                  <a:gd name="T23" fmla="*/ 150 h 189"/>
                  <a:gd name="T24" fmla="*/ 295 w 304"/>
                  <a:gd name="T25" fmla="*/ 159 h 189"/>
                  <a:gd name="T26" fmla="*/ 290 w 304"/>
                  <a:gd name="T27" fmla="*/ 164 h 189"/>
                  <a:gd name="T28" fmla="*/ 283 w 304"/>
                  <a:gd name="T29" fmla="*/ 169 h 189"/>
                  <a:gd name="T30" fmla="*/ 276 w 304"/>
                  <a:gd name="T31" fmla="*/ 173 h 189"/>
                  <a:gd name="T32" fmla="*/ 262 w 304"/>
                  <a:gd name="T33" fmla="*/ 179 h 189"/>
                  <a:gd name="T34" fmla="*/ 244 w 304"/>
                  <a:gd name="T35" fmla="*/ 184 h 189"/>
                  <a:gd name="T36" fmla="*/ 227 w 304"/>
                  <a:gd name="T37" fmla="*/ 187 h 189"/>
                  <a:gd name="T38" fmla="*/ 208 w 304"/>
                  <a:gd name="T39" fmla="*/ 189 h 189"/>
                  <a:gd name="T40" fmla="*/ 187 w 304"/>
                  <a:gd name="T41" fmla="*/ 189 h 189"/>
                  <a:gd name="T42" fmla="*/ 166 w 304"/>
                  <a:gd name="T43" fmla="*/ 189 h 189"/>
                  <a:gd name="T44" fmla="*/ 146 w 304"/>
                  <a:gd name="T45" fmla="*/ 188 h 189"/>
                  <a:gd name="T46" fmla="*/ 124 w 304"/>
                  <a:gd name="T47" fmla="*/ 187 h 189"/>
                  <a:gd name="T48" fmla="*/ 96 w 304"/>
                  <a:gd name="T49" fmla="*/ 187 h 189"/>
                  <a:gd name="T50" fmla="*/ 71 w 304"/>
                  <a:gd name="T51" fmla="*/ 184 h 189"/>
                  <a:gd name="T52" fmla="*/ 58 w 304"/>
                  <a:gd name="T53" fmla="*/ 179 h 189"/>
                  <a:gd name="T54" fmla="*/ 47 w 304"/>
                  <a:gd name="T55" fmla="*/ 176 h 189"/>
                  <a:gd name="T56" fmla="*/ 36 w 304"/>
                  <a:gd name="T57" fmla="*/ 171 h 189"/>
                  <a:gd name="T58" fmla="*/ 27 w 304"/>
                  <a:gd name="T59" fmla="*/ 167 h 189"/>
                  <a:gd name="T60" fmla="*/ 20 w 304"/>
                  <a:gd name="T61" fmla="*/ 160 h 189"/>
                  <a:gd name="T62" fmla="*/ 17 w 304"/>
                  <a:gd name="T63" fmla="*/ 156 h 189"/>
                  <a:gd name="T64" fmla="*/ 15 w 304"/>
                  <a:gd name="T65" fmla="*/ 150 h 189"/>
                  <a:gd name="T66" fmla="*/ 4 w 304"/>
                  <a:gd name="T67" fmla="*/ 138 h 189"/>
                  <a:gd name="T68" fmla="*/ 1 w 304"/>
                  <a:gd name="T69" fmla="*/ 124 h 189"/>
                  <a:gd name="T70" fmla="*/ 3 w 304"/>
                  <a:gd name="T71" fmla="*/ 109 h 189"/>
                  <a:gd name="T72" fmla="*/ 10 w 304"/>
                  <a:gd name="T73" fmla="*/ 88 h 189"/>
                  <a:gd name="T74" fmla="*/ 19 w 304"/>
                  <a:gd name="T75" fmla="*/ 68 h 189"/>
                  <a:gd name="T76" fmla="*/ 30 w 304"/>
                  <a:gd name="T77" fmla="*/ 46 h 189"/>
                  <a:gd name="T78" fmla="*/ 40 w 304"/>
                  <a:gd name="T79" fmla="*/ 28 h 189"/>
                  <a:gd name="T80" fmla="*/ 46 w 304"/>
                  <a:gd name="T81" fmla="*/ 20 h 189"/>
                  <a:gd name="T82" fmla="*/ 52 w 304"/>
                  <a:gd name="T83" fmla="*/ 12 h 189"/>
                  <a:gd name="T84" fmla="*/ 60 w 304"/>
                  <a:gd name="T85" fmla="*/ 6 h 189"/>
                  <a:gd name="T86" fmla="*/ 70 w 304"/>
                  <a:gd name="T87" fmla="*/ 1 h 189"/>
                  <a:gd name="T88" fmla="*/ 79 w 304"/>
                  <a:gd name="T89" fmla="*/ 0 h 189"/>
                  <a:gd name="T90" fmla="*/ 86 w 304"/>
                  <a:gd name="T91" fmla="*/ 2 h 189"/>
                  <a:gd name="T92" fmla="*/ 93 w 304"/>
                  <a:gd name="T93" fmla="*/ 6 h 189"/>
                  <a:gd name="T94" fmla="*/ 98 w 304"/>
                  <a:gd name="T95" fmla="*/ 11 h 189"/>
                  <a:gd name="T96" fmla="*/ 101 w 304"/>
                  <a:gd name="T97" fmla="*/ 16 h 189"/>
                  <a:gd name="T98" fmla="*/ 104 w 304"/>
                  <a:gd name="T99" fmla="*/ 22 h 189"/>
                  <a:gd name="T100" fmla="*/ 106 w 304"/>
                  <a:gd name="T101" fmla="*/ 31 h 189"/>
                  <a:gd name="T102" fmla="*/ 104 w 304"/>
                  <a:gd name="T103" fmla="*/ 43 h 189"/>
                  <a:gd name="T104" fmla="*/ 100 w 304"/>
                  <a:gd name="T105" fmla="*/ 53 h 189"/>
                  <a:gd name="T106" fmla="*/ 95 w 304"/>
                  <a:gd name="T107" fmla="*/ 62 h 189"/>
                  <a:gd name="T108" fmla="*/ 87 w 304"/>
                  <a:gd name="T109" fmla="*/ 75 h 189"/>
                  <a:gd name="T110" fmla="*/ 75 w 304"/>
                  <a:gd name="T111" fmla="*/ 92 h 189"/>
                  <a:gd name="T112" fmla="*/ 91 w 304"/>
                  <a:gd name="T113" fmla="*/ 89 h 189"/>
                  <a:gd name="T114" fmla="*/ 109 w 304"/>
                  <a:gd name="T115" fmla="*/ 86 h 189"/>
                  <a:gd name="T116" fmla="*/ 128 w 304"/>
                  <a:gd name="T117" fmla="*/ 83 h 189"/>
                  <a:gd name="T118" fmla="*/ 161 w 304"/>
                  <a:gd name="T119" fmla="*/ 83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04" h="189">
                    <a:moveTo>
                      <a:pt x="164" y="83"/>
                    </a:moveTo>
                    <a:lnTo>
                      <a:pt x="166" y="83"/>
                    </a:lnTo>
                    <a:lnTo>
                      <a:pt x="168" y="83"/>
                    </a:lnTo>
                    <a:lnTo>
                      <a:pt x="170" y="83"/>
                    </a:lnTo>
                    <a:lnTo>
                      <a:pt x="172" y="83"/>
                    </a:lnTo>
                    <a:lnTo>
                      <a:pt x="175" y="83"/>
                    </a:lnTo>
                    <a:lnTo>
                      <a:pt x="176" y="83"/>
                    </a:lnTo>
                    <a:lnTo>
                      <a:pt x="179" y="83"/>
                    </a:lnTo>
                    <a:lnTo>
                      <a:pt x="181" y="83"/>
                    </a:lnTo>
                    <a:lnTo>
                      <a:pt x="183" y="83"/>
                    </a:lnTo>
                    <a:lnTo>
                      <a:pt x="185" y="83"/>
                    </a:lnTo>
                    <a:lnTo>
                      <a:pt x="187" y="83"/>
                    </a:lnTo>
                    <a:lnTo>
                      <a:pt x="189" y="83"/>
                    </a:lnTo>
                    <a:lnTo>
                      <a:pt x="191" y="83"/>
                    </a:lnTo>
                    <a:lnTo>
                      <a:pt x="193" y="83"/>
                    </a:lnTo>
                    <a:lnTo>
                      <a:pt x="195" y="84"/>
                    </a:lnTo>
                    <a:lnTo>
                      <a:pt x="196" y="84"/>
                    </a:lnTo>
                    <a:lnTo>
                      <a:pt x="198" y="84"/>
                    </a:lnTo>
                    <a:lnTo>
                      <a:pt x="200" y="84"/>
                    </a:lnTo>
                    <a:lnTo>
                      <a:pt x="202" y="84"/>
                    </a:lnTo>
                    <a:lnTo>
                      <a:pt x="204" y="84"/>
                    </a:lnTo>
                    <a:lnTo>
                      <a:pt x="205" y="84"/>
                    </a:lnTo>
                    <a:lnTo>
                      <a:pt x="207" y="84"/>
                    </a:lnTo>
                    <a:lnTo>
                      <a:pt x="209" y="84"/>
                    </a:lnTo>
                    <a:lnTo>
                      <a:pt x="211" y="85"/>
                    </a:lnTo>
                    <a:lnTo>
                      <a:pt x="212" y="85"/>
                    </a:lnTo>
                    <a:lnTo>
                      <a:pt x="214" y="85"/>
                    </a:lnTo>
                    <a:lnTo>
                      <a:pt x="215" y="85"/>
                    </a:lnTo>
                    <a:lnTo>
                      <a:pt x="216" y="85"/>
                    </a:lnTo>
                    <a:lnTo>
                      <a:pt x="218" y="85"/>
                    </a:lnTo>
                    <a:lnTo>
                      <a:pt x="219" y="85"/>
                    </a:lnTo>
                    <a:lnTo>
                      <a:pt x="221" y="85"/>
                    </a:lnTo>
                    <a:lnTo>
                      <a:pt x="222" y="85"/>
                    </a:lnTo>
                    <a:lnTo>
                      <a:pt x="223" y="86"/>
                    </a:lnTo>
                    <a:lnTo>
                      <a:pt x="224" y="86"/>
                    </a:lnTo>
                    <a:lnTo>
                      <a:pt x="225" y="86"/>
                    </a:lnTo>
                    <a:lnTo>
                      <a:pt x="226" y="86"/>
                    </a:lnTo>
                    <a:lnTo>
                      <a:pt x="227" y="86"/>
                    </a:lnTo>
                    <a:lnTo>
                      <a:pt x="228" y="86"/>
                    </a:lnTo>
                    <a:lnTo>
                      <a:pt x="229" y="86"/>
                    </a:lnTo>
                    <a:lnTo>
                      <a:pt x="230" y="86"/>
                    </a:lnTo>
                    <a:lnTo>
                      <a:pt x="231" y="87"/>
                    </a:lnTo>
                    <a:lnTo>
                      <a:pt x="232" y="87"/>
                    </a:lnTo>
                    <a:lnTo>
                      <a:pt x="233" y="87"/>
                    </a:lnTo>
                    <a:lnTo>
                      <a:pt x="233" y="87"/>
                    </a:lnTo>
                    <a:lnTo>
                      <a:pt x="233" y="87"/>
                    </a:lnTo>
                    <a:lnTo>
                      <a:pt x="233" y="87"/>
                    </a:lnTo>
                    <a:lnTo>
                      <a:pt x="234" y="87"/>
                    </a:lnTo>
                    <a:lnTo>
                      <a:pt x="235" y="87"/>
                    </a:lnTo>
                    <a:lnTo>
                      <a:pt x="236" y="87"/>
                    </a:lnTo>
                    <a:lnTo>
                      <a:pt x="237" y="88"/>
                    </a:lnTo>
                    <a:lnTo>
                      <a:pt x="238" y="88"/>
                    </a:lnTo>
                    <a:lnTo>
                      <a:pt x="239" y="88"/>
                    </a:lnTo>
                    <a:lnTo>
                      <a:pt x="240" y="88"/>
                    </a:lnTo>
                    <a:lnTo>
                      <a:pt x="241" y="89"/>
                    </a:lnTo>
                    <a:lnTo>
                      <a:pt x="242" y="89"/>
                    </a:lnTo>
                    <a:lnTo>
                      <a:pt x="243" y="89"/>
                    </a:lnTo>
                    <a:lnTo>
                      <a:pt x="244" y="90"/>
                    </a:lnTo>
                    <a:lnTo>
                      <a:pt x="245" y="90"/>
                    </a:lnTo>
                    <a:lnTo>
                      <a:pt x="246" y="91"/>
                    </a:lnTo>
                    <a:lnTo>
                      <a:pt x="248" y="91"/>
                    </a:lnTo>
                    <a:lnTo>
                      <a:pt x="248" y="91"/>
                    </a:lnTo>
                    <a:lnTo>
                      <a:pt x="249" y="91"/>
                    </a:lnTo>
                    <a:lnTo>
                      <a:pt x="250" y="92"/>
                    </a:lnTo>
                    <a:lnTo>
                      <a:pt x="252" y="92"/>
                    </a:lnTo>
                    <a:lnTo>
                      <a:pt x="252" y="92"/>
                    </a:lnTo>
                    <a:lnTo>
                      <a:pt x="253" y="92"/>
                    </a:lnTo>
                    <a:lnTo>
                      <a:pt x="255" y="93"/>
                    </a:lnTo>
                    <a:lnTo>
                      <a:pt x="256" y="93"/>
                    </a:lnTo>
                    <a:lnTo>
                      <a:pt x="258" y="94"/>
                    </a:lnTo>
                    <a:lnTo>
                      <a:pt x="259" y="95"/>
                    </a:lnTo>
                    <a:lnTo>
                      <a:pt x="261" y="95"/>
                    </a:lnTo>
                    <a:lnTo>
                      <a:pt x="262" y="96"/>
                    </a:lnTo>
                    <a:lnTo>
                      <a:pt x="263" y="96"/>
                    </a:lnTo>
                    <a:lnTo>
                      <a:pt x="264" y="97"/>
                    </a:lnTo>
                    <a:lnTo>
                      <a:pt x="266" y="98"/>
                    </a:lnTo>
                    <a:lnTo>
                      <a:pt x="267" y="98"/>
                    </a:lnTo>
                    <a:lnTo>
                      <a:pt x="268" y="99"/>
                    </a:lnTo>
                    <a:lnTo>
                      <a:pt x="269" y="99"/>
                    </a:lnTo>
                    <a:lnTo>
                      <a:pt x="270" y="100"/>
                    </a:lnTo>
                    <a:lnTo>
                      <a:pt x="271" y="100"/>
                    </a:lnTo>
                    <a:lnTo>
                      <a:pt x="271" y="100"/>
                    </a:lnTo>
                    <a:lnTo>
                      <a:pt x="272" y="101"/>
                    </a:lnTo>
                    <a:lnTo>
                      <a:pt x="272" y="101"/>
                    </a:lnTo>
                    <a:lnTo>
                      <a:pt x="273" y="102"/>
                    </a:lnTo>
                    <a:lnTo>
                      <a:pt x="273" y="102"/>
                    </a:lnTo>
                    <a:lnTo>
                      <a:pt x="274" y="102"/>
                    </a:lnTo>
                    <a:lnTo>
                      <a:pt x="275" y="102"/>
                    </a:lnTo>
                    <a:lnTo>
                      <a:pt x="276" y="102"/>
                    </a:lnTo>
                    <a:lnTo>
                      <a:pt x="276" y="102"/>
                    </a:lnTo>
                    <a:lnTo>
                      <a:pt x="277" y="103"/>
                    </a:lnTo>
                    <a:lnTo>
                      <a:pt x="278" y="103"/>
                    </a:lnTo>
                    <a:lnTo>
                      <a:pt x="279" y="104"/>
                    </a:lnTo>
                    <a:lnTo>
                      <a:pt x="279" y="104"/>
                    </a:lnTo>
                    <a:lnTo>
                      <a:pt x="280" y="104"/>
                    </a:lnTo>
                    <a:lnTo>
                      <a:pt x="281" y="105"/>
                    </a:lnTo>
                    <a:lnTo>
                      <a:pt x="281" y="105"/>
                    </a:lnTo>
                    <a:lnTo>
                      <a:pt x="281" y="106"/>
                    </a:lnTo>
                    <a:lnTo>
                      <a:pt x="282" y="106"/>
                    </a:lnTo>
                    <a:lnTo>
                      <a:pt x="282" y="107"/>
                    </a:lnTo>
                    <a:lnTo>
                      <a:pt x="283" y="107"/>
                    </a:lnTo>
                    <a:lnTo>
                      <a:pt x="284" y="107"/>
                    </a:lnTo>
                    <a:lnTo>
                      <a:pt x="285" y="108"/>
                    </a:lnTo>
                    <a:lnTo>
                      <a:pt x="285" y="108"/>
                    </a:lnTo>
                    <a:lnTo>
                      <a:pt x="286" y="109"/>
                    </a:lnTo>
                    <a:lnTo>
                      <a:pt x="287" y="109"/>
                    </a:lnTo>
                    <a:lnTo>
                      <a:pt x="287" y="110"/>
                    </a:lnTo>
                    <a:lnTo>
                      <a:pt x="288" y="110"/>
                    </a:lnTo>
                    <a:lnTo>
                      <a:pt x="289" y="111"/>
                    </a:lnTo>
                    <a:lnTo>
                      <a:pt x="289" y="111"/>
                    </a:lnTo>
                    <a:lnTo>
                      <a:pt x="290" y="112"/>
                    </a:lnTo>
                    <a:lnTo>
                      <a:pt x="291" y="112"/>
                    </a:lnTo>
                    <a:lnTo>
                      <a:pt x="291" y="112"/>
                    </a:lnTo>
                    <a:lnTo>
                      <a:pt x="291" y="112"/>
                    </a:lnTo>
                    <a:lnTo>
                      <a:pt x="292" y="113"/>
                    </a:lnTo>
                    <a:lnTo>
                      <a:pt x="292" y="114"/>
                    </a:lnTo>
                    <a:lnTo>
                      <a:pt x="293" y="114"/>
                    </a:lnTo>
                    <a:lnTo>
                      <a:pt x="293" y="115"/>
                    </a:lnTo>
                    <a:lnTo>
                      <a:pt x="294" y="115"/>
                    </a:lnTo>
                    <a:lnTo>
                      <a:pt x="295" y="116"/>
                    </a:lnTo>
                    <a:lnTo>
                      <a:pt x="295" y="117"/>
                    </a:lnTo>
                    <a:lnTo>
                      <a:pt x="296" y="117"/>
                    </a:lnTo>
                    <a:lnTo>
                      <a:pt x="297" y="118"/>
                    </a:lnTo>
                    <a:lnTo>
                      <a:pt x="297" y="119"/>
                    </a:lnTo>
                    <a:lnTo>
                      <a:pt x="298" y="120"/>
                    </a:lnTo>
                    <a:lnTo>
                      <a:pt x="298" y="120"/>
                    </a:lnTo>
                    <a:lnTo>
                      <a:pt x="299" y="121"/>
                    </a:lnTo>
                    <a:lnTo>
                      <a:pt x="299" y="121"/>
                    </a:lnTo>
                    <a:lnTo>
                      <a:pt x="300" y="121"/>
                    </a:lnTo>
                    <a:lnTo>
                      <a:pt x="300" y="122"/>
                    </a:lnTo>
                    <a:lnTo>
                      <a:pt x="300" y="122"/>
                    </a:lnTo>
                    <a:lnTo>
                      <a:pt x="300" y="122"/>
                    </a:lnTo>
                    <a:lnTo>
                      <a:pt x="300" y="123"/>
                    </a:lnTo>
                    <a:lnTo>
                      <a:pt x="300" y="123"/>
                    </a:lnTo>
                    <a:lnTo>
                      <a:pt x="300" y="123"/>
                    </a:lnTo>
                    <a:lnTo>
                      <a:pt x="300" y="124"/>
                    </a:lnTo>
                    <a:lnTo>
                      <a:pt x="301" y="125"/>
                    </a:lnTo>
                    <a:lnTo>
                      <a:pt x="301" y="125"/>
                    </a:lnTo>
                    <a:lnTo>
                      <a:pt x="301" y="126"/>
                    </a:lnTo>
                    <a:lnTo>
                      <a:pt x="301" y="126"/>
                    </a:lnTo>
                    <a:lnTo>
                      <a:pt x="302" y="127"/>
                    </a:lnTo>
                    <a:lnTo>
                      <a:pt x="302" y="127"/>
                    </a:lnTo>
                    <a:lnTo>
                      <a:pt x="302" y="128"/>
                    </a:lnTo>
                    <a:lnTo>
                      <a:pt x="302" y="129"/>
                    </a:lnTo>
                    <a:lnTo>
                      <a:pt x="302" y="129"/>
                    </a:lnTo>
                    <a:lnTo>
                      <a:pt x="303" y="130"/>
                    </a:lnTo>
                    <a:lnTo>
                      <a:pt x="303" y="131"/>
                    </a:lnTo>
                    <a:lnTo>
                      <a:pt x="303" y="131"/>
                    </a:lnTo>
                    <a:lnTo>
                      <a:pt x="303" y="131"/>
                    </a:lnTo>
                    <a:lnTo>
                      <a:pt x="303" y="132"/>
                    </a:lnTo>
                    <a:lnTo>
                      <a:pt x="303" y="132"/>
                    </a:lnTo>
                    <a:lnTo>
                      <a:pt x="303" y="133"/>
                    </a:lnTo>
                    <a:lnTo>
                      <a:pt x="303" y="134"/>
                    </a:lnTo>
                    <a:lnTo>
                      <a:pt x="304" y="135"/>
                    </a:lnTo>
                    <a:lnTo>
                      <a:pt x="304" y="135"/>
                    </a:lnTo>
                    <a:lnTo>
                      <a:pt x="304" y="136"/>
                    </a:lnTo>
                    <a:lnTo>
                      <a:pt x="304" y="137"/>
                    </a:lnTo>
                    <a:lnTo>
                      <a:pt x="304" y="138"/>
                    </a:lnTo>
                    <a:lnTo>
                      <a:pt x="304" y="139"/>
                    </a:lnTo>
                    <a:lnTo>
                      <a:pt x="303" y="139"/>
                    </a:lnTo>
                    <a:lnTo>
                      <a:pt x="303" y="140"/>
                    </a:lnTo>
                    <a:lnTo>
                      <a:pt x="303" y="140"/>
                    </a:lnTo>
                    <a:lnTo>
                      <a:pt x="303" y="141"/>
                    </a:lnTo>
                    <a:lnTo>
                      <a:pt x="303" y="141"/>
                    </a:lnTo>
                    <a:lnTo>
                      <a:pt x="303" y="142"/>
                    </a:lnTo>
                    <a:lnTo>
                      <a:pt x="303" y="143"/>
                    </a:lnTo>
                    <a:lnTo>
                      <a:pt x="303" y="143"/>
                    </a:lnTo>
                    <a:lnTo>
                      <a:pt x="302" y="144"/>
                    </a:lnTo>
                    <a:lnTo>
                      <a:pt x="302" y="145"/>
                    </a:lnTo>
                    <a:lnTo>
                      <a:pt x="302" y="145"/>
                    </a:lnTo>
                    <a:lnTo>
                      <a:pt x="302" y="146"/>
                    </a:lnTo>
                    <a:lnTo>
                      <a:pt x="302" y="147"/>
                    </a:lnTo>
                    <a:lnTo>
                      <a:pt x="301" y="147"/>
                    </a:lnTo>
                    <a:lnTo>
                      <a:pt x="301" y="148"/>
                    </a:lnTo>
                    <a:lnTo>
                      <a:pt x="301" y="148"/>
                    </a:lnTo>
                    <a:lnTo>
                      <a:pt x="301" y="149"/>
                    </a:lnTo>
                    <a:lnTo>
                      <a:pt x="300" y="150"/>
                    </a:lnTo>
                    <a:lnTo>
                      <a:pt x="300" y="150"/>
                    </a:lnTo>
                    <a:lnTo>
                      <a:pt x="300" y="150"/>
                    </a:lnTo>
                    <a:lnTo>
                      <a:pt x="300" y="150"/>
                    </a:lnTo>
                    <a:lnTo>
                      <a:pt x="300" y="151"/>
                    </a:lnTo>
                    <a:lnTo>
                      <a:pt x="300" y="152"/>
                    </a:lnTo>
                    <a:lnTo>
                      <a:pt x="300" y="152"/>
                    </a:lnTo>
                    <a:lnTo>
                      <a:pt x="299" y="153"/>
                    </a:lnTo>
                    <a:lnTo>
                      <a:pt x="299" y="153"/>
                    </a:lnTo>
                    <a:lnTo>
                      <a:pt x="299" y="154"/>
                    </a:lnTo>
                    <a:lnTo>
                      <a:pt x="298" y="154"/>
                    </a:lnTo>
                    <a:lnTo>
                      <a:pt x="298" y="155"/>
                    </a:lnTo>
                    <a:lnTo>
                      <a:pt x="298" y="156"/>
                    </a:lnTo>
                    <a:lnTo>
                      <a:pt x="297" y="156"/>
                    </a:lnTo>
                    <a:lnTo>
                      <a:pt x="297" y="157"/>
                    </a:lnTo>
                    <a:lnTo>
                      <a:pt x="297" y="157"/>
                    </a:lnTo>
                    <a:lnTo>
                      <a:pt x="296" y="158"/>
                    </a:lnTo>
                    <a:lnTo>
                      <a:pt x="296" y="158"/>
                    </a:lnTo>
                    <a:lnTo>
                      <a:pt x="295" y="159"/>
                    </a:lnTo>
                    <a:lnTo>
                      <a:pt x="295" y="159"/>
                    </a:lnTo>
                    <a:lnTo>
                      <a:pt x="295" y="160"/>
                    </a:lnTo>
                    <a:lnTo>
                      <a:pt x="294" y="160"/>
                    </a:lnTo>
                    <a:lnTo>
                      <a:pt x="294" y="160"/>
                    </a:lnTo>
                    <a:lnTo>
                      <a:pt x="293" y="160"/>
                    </a:lnTo>
                    <a:lnTo>
                      <a:pt x="293" y="161"/>
                    </a:lnTo>
                    <a:lnTo>
                      <a:pt x="293" y="161"/>
                    </a:lnTo>
                    <a:lnTo>
                      <a:pt x="292" y="161"/>
                    </a:lnTo>
                    <a:lnTo>
                      <a:pt x="292" y="162"/>
                    </a:lnTo>
                    <a:lnTo>
                      <a:pt x="291" y="162"/>
                    </a:lnTo>
                    <a:lnTo>
                      <a:pt x="291" y="163"/>
                    </a:lnTo>
                    <a:lnTo>
                      <a:pt x="291" y="163"/>
                    </a:lnTo>
                    <a:lnTo>
                      <a:pt x="291" y="164"/>
                    </a:lnTo>
                    <a:lnTo>
                      <a:pt x="290" y="164"/>
                    </a:lnTo>
                    <a:lnTo>
                      <a:pt x="290" y="164"/>
                    </a:lnTo>
                    <a:lnTo>
                      <a:pt x="290" y="165"/>
                    </a:lnTo>
                    <a:lnTo>
                      <a:pt x="289" y="165"/>
                    </a:lnTo>
                    <a:lnTo>
                      <a:pt x="289" y="166"/>
                    </a:lnTo>
                    <a:lnTo>
                      <a:pt x="288" y="166"/>
                    </a:lnTo>
                    <a:lnTo>
                      <a:pt x="288" y="166"/>
                    </a:lnTo>
                    <a:lnTo>
                      <a:pt x="287" y="167"/>
                    </a:lnTo>
                    <a:lnTo>
                      <a:pt x="287" y="167"/>
                    </a:lnTo>
                    <a:lnTo>
                      <a:pt x="286" y="167"/>
                    </a:lnTo>
                    <a:lnTo>
                      <a:pt x="286" y="168"/>
                    </a:lnTo>
                    <a:lnTo>
                      <a:pt x="285" y="168"/>
                    </a:lnTo>
                    <a:lnTo>
                      <a:pt x="285" y="168"/>
                    </a:lnTo>
                    <a:lnTo>
                      <a:pt x="284" y="169"/>
                    </a:lnTo>
                    <a:lnTo>
                      <a:pt x="284" y="169"/>
                    </a:lnTo>
                    <a:lnTo>
                      <a:pt x="283" y="169"/>
                    </a:lnTo>
                    <a:lnTo>
                      <a:pt x="283" y="169"/>
                    </a:lnTo>
                    <a:lnTo>
                      <a:pt x="282" y="169"/>
                    </a:lnTo>
                    <a:lnTo>
                      <a:pt x="282" y="169"/>
                    </a:lnTo>
                    <a:lnTo>
                      <a:pt x="281" y="170"/>
                    </a:lnTo>
                    <a:lnTo>
                      <a:pt x="281" y="170"/>
                    </a:lnTo>
                    <a:lnTo>
                      <a:pt x="281" y="170"/>
                    </a:lnTo>
                    <a:lnTo>
                      <a:pt x="281" y="171"/>
                    </a:lnTo>
                    <a:lnTo>
                      <a:pt x="280" y="171"/>
                    </a:lnTo>
                    <a:lnTo>
                      <a:pt x="280" y="171"/>
                    </a:lnTo>
                    <a:lnTo>
                      <a:pt x="279" y="172"/>
                    </a:lnTo>
                    <a:lnTo>
                      <a:pt x="279" y="172"/>
                    </a:lnTo>
                    <a:lnTo>
                      <a:pt x="278" y="172"/>
                    </a:lnTo>
                    <a:lnTo>
                      <a:pt x="278" y="172"/>
                    </a:lnTo>
                    <a:lnTo>
                      <a:pt x="277" y="173"/>
                    </a:lnTo>
                    <a:lnTo>
                      <a:pt x="277" y="173"/>
                    </a:lnTo>
                    <a:lnTo>
                      <a:pt x="276" y="173"/>
                    </a:lnTo>
                    <a:lnTo>
                      <a:pt x="275" y="174"/>
                    </a:lnTo>
                    <a:lnTo>
                      <a:pt x="274" y="174"/>
                    </a:lnTo>
                    <a:lnTo>
                      <a:pt x="273" y="175"/>
                    </a:lnTo>
                    <a:lnTo>
                      <a:pt x="272" y="175"/>
                    </a:lnTo>
                    <a:lnTo>
                      <a:pt x="272" y="176"/>
                    </a:lnTo>
                    <a:lnTo>
                      <a:pt x="271" y="176"/>
                    </a:lnTo>
                    <a:lnTo>
                      <a:pt x="270" y="177"/>
                    </a:lnTo>
                    <a:lnTo>
                      <a:pt x="269" y="177"/>
                    </a:lnTo>
                    <a:lnTo>
                      <a:pt x="267" y="178"/>
                    </a:lnTo>
                    <a:lnTo>
                      <a:pt x="266" y="178"/>
                    </a:lnTo>
                    <a:lnTo>
                      <a:pt x="265" y="179"/>
                    </a:lnTo>
                    <a:lnTo>
                      <a:pt x="264" y="179"/>
                    </a:lnTo>
                    <a:lnTo>
                      <a:pt x="263" y="179"/>
                    </a:lnTo>
                    <a:lnTo>
                      <a:pt x="262" y="179"/>
                    </a:lnTo>
                    <a:lnTo>
                      <a:pt x="262" y="179"/>
                    </a:lnTo>
                    <a:lnTo>
                      <a:pt x="260" y="179"/>
                    </a:lnTo>
                    <a:lnTo>
                      <a:pt x="259" y="180"/>
                    </a:lnTo>
                    <a:lnTo>
                      <a:pt x="258" y="180"/>
                    </a:lnTo>
                    <a:lnTo>
                      <a:pt x="257" y="181"/>
                    </a:lnTo>
                    <a:lnTo>
                      <a:pt x="256" y="181"/>
                    </a:lnTo>
                    <a:lnTo>
                      <a:pt x="254" y="181"/>
                    </a:lnTo>
                    <a:lnTo>
                      <a:pt x="253" y="182"/>
                    </a:lnTo>
                    <a:lnTo>
                      <a:pt x="252" y="182"/>
                    </a:lnTo>
                    <a:lnTo>
                      <a:pt x="252" y="182"/>
                    </a:lnTo>
                    <a:lnTo>
                      <a:pt x="250" y="183"/>
                    </a:lnTo>
                    <a:lnTo>
                      <a:pt x="249" y="183"/>
                    </a:lnTo>
                    <a:lnTo>
                      <a:pt x="248" y="183"/>
                    </a:lnTo>
                    <a:lnTo>
                      <a:pt x="247" y="183"/>
                    </a:lnTo>
                    <a:lnTo>
                      <a:pt x="245" y="184"/>
                    </a:lnTo>
                    <a:lnTo>
                      <a:pt x="244" y="184"/>
                    </a:lnTo>
                    <a:lnTo>
                      <a:pt x="243" y="184"/>
                    </a:lnTo>
                    <a:lnTo>
                      <a:pt x="242" y="184"/>
                    </a:lnTo>
                    <a:lnTo>
                      <a:pt x="241" y="185"/>
                    </a:lnTo>
                    <a:lnTo>
                      <a:pt x="240" y="185"/>
                    </a:lnTo>
                    <a:lnTo>
                      <a:pt x="238" y="185"/>
                    </a:lnTo>
                    <a:lnTo>
                      <a:pt x="237" y="185"/>
                    </a:lnTo>
                    <a:lnTo>
                      <a:pt x="236" y="186"/>
                    </a:lnTo>
                    <a:lnTo>
                      <a:pt x="234" y="186"/>
                    </a:lnTo>
                    <a:lnTo>
                      <a:pt x="233" y="186"/>
                    </a:lnTo>
                    <a:lnTo>
                      <a:pt x="233" y="186"/>
                    </a:lnTo>
                    <a:lnTo>
                      <a:pt x="231" y="186"/>
                    </a:lnTo>
                    <a:lnTo>
                      <a:pt x="230" y="187"/>
                    </a:lnTo>
                    <a:lnTo>
                      <a:pt x="228" y="187"/>
                    </a:lnTo>
                    <a:lnTo>
                      <a:pt x="227" y="187"/>
                    </a:lnTo>
                    <a:lnTo>
                      <a:pt x="227" y="187"/>
                    </a:lnTo>
                    <a:lnTo>
                      <a:pt x="226" y="187"/>
                    </a:lnTo>
                    <a:lnTo>
                      <a:pt x="224" y="187"/>
                    </a:lnTo>
                    <a:lnTo>
                      <a:pt x="224" y="188"/>
                    </a:lnTo>
                    <a:lnTo>
                      <a:pt x="222" y="188"/>
                    </a:lnTo>
                    <a:lnTo>
                      <a:pt x="221" y="188"/>
                    </a:lnTo>
                    <a:lnTo>
                      <a:pt x="220" y="188"/>
                    </a:lnTo>
                    <a:lnTo>
                      <a:pt x="218" y="188"/>
                    </a:lnTo>
                    <a:lnTo>
                      <a:pt x="217" y="188"/>
                    </a:lnTo>
                    <a:lnTo>
                      <a:pt x="215" y="188"/>
                    </a:lnTo>
                    <a:lnTo>
                      <a:pt x="214" y="188"/>
                    </a:lnTo>
                    <a:lnTo>
                      <a:pt x="213" y="189"/>
                    </a:lnTo>
                    <a:lnTo>
                      <a:pt x="212" y="189"/>
                    </a:lnTo>
                    <a:lnTo>
                      <a:pt x="211" y="189"/>
                    </a:lnTo>
                    <a:lnTo>
                      <a:pt x="209" y="189"/>
                    </a:lnTo>
                    <a:lnTo>
                      <a:pt x="208" y="189"/>
                    </a:lnTo>
                    <a:lnTo>
                      <a:pt x="206" y="189"/>
                    </a:lnTo>
                    <a:lnTo>
                      <a:pt x="205" y="189"/>
                    </a:lnTo>
                    <a:lnTo>
                      <a:pt x="204" y="189"/>
                    </a:lnTo>
                    <a:lnTo>
                      <a:pt x="203" y="189"/>
                    </a:lnTo>
                    <a:lnTo>
                      <a:pt x="201" y="189"/>
                    </a:lnTo>
                    <a:lnTo>
                      <a:pt x="200" y="189"/>
                    </a:lnTo>
                    <a:lnTo>
                      <a:pt x="198" y="189"/>
                    </a:lnTo>
                    <a:lnTo>
                      <a:pt x="197" y="189"/>
                    </a:lnTo>
                    <a:lnTo>
                      <a:pt x="195" y="189"/>
                    </a:lnTo>
                    <a:lnTo>
                      <a:pt x="195" y="189"/>
                    </a:lnTo>
                    <a:lnTo>
                      <a:pt x="193" y="189"/>
                    </a:lnTo>
                    <a:lnTo>
                      <a:pt x="192" y="189"/>
                    </a:lnTo>
                    <a:lnTo>
                      <a:pt x="190" y="189"/>
                    </a:lnTo>
                    <a:lnTo>
                      <a:pt x="189" y="189"/>
                    </a:lnTo>
                    <a:lnTo>
                      <a:pt x="187" y="189"/>
                    </a:lnTo>
                    <a:lnTo>
                      <a:pt x="186" y="189"/>
                    </a:lnTo>
                    <a:lnTo>
                      <a:pt x="185" y="189"/>
                    </a:lnTo>
                    <a:lnTo>
                      <a:pt x="183" y="189"/>
                    </a:lnTo>
                    <a:lnTo>
                      <a:pt x="182" y="189"/>
                    </a:lnTo>
                    <a:lnTo>
                      <a:pt x="180" y="189"/>
                    </a:lnTo>
                    <a:lnTo>
                      <a:pt x="179" y="189"/>
                    </a:lnTo>
                    <a:lnTo>
                      <a:pt x="177" y="189"/>
                    </a:lnTo>
                    <a:lnTo>
                      <a:pt x="176" y="189"/>
                    </a:lnTo>
                    <a:lnTo>
                      <a:pt x="175" y="189"/>
                    </a:lnTo>
                    <a:lnTo>
                      <a:pt x="174" y="189"/>
                    </a:lnTo>
                    <a:lnTo>
                      <a:pt x="172" y="189"/>
                    </a:lnTo>
                    <a:lnTo>
                      <a:pt x="171" y="189"/>
                    </a:lnTo>
                    <a:lnTo>
                      <a:pt x="169" y="189"/>
                    </a:lnTo>
                    <a:lnTo>
                      <a:pt x="168" y="189"/>
                    </a:lnTo>
                    <a:lnTo>
                      <a:pt x="166" y="189"/>
                    </a:lnTo>
                    <a:lnTo>
                      <a:pt x="165" y="189"/>
                    </a:lnTo>
                    <a:lnTo>
                      <a:pt x="164" y="189"/>
                    </a:lnTo>
                    <a:lnTo>
                      <a:pt x="162" y="189"/>
                    </a:lnTo>
                    <a:lnTo>
                      <a:pt x="161" y="189"/>
                    </a:lnTo>
                    <a:lnTo>
                      <a:pt x="159" y="189"/>
                    </a:lnTo>
                    <a:lnTo>
                      <a:pt x="158" y="189"/>
                    </a:lnTo>
                    <a:lnTo>
                      <a:pt x="157" y="189"/>
                    </a:lnTo>
                    <a:lnTo>
                      <a:pt x="156" y="189"/>
                    </a:lnTo>
                    <a:lnTo>
                      <a:pt x="154" y="189"/>
                    </a:lnTo>
                    <a:lnTo>
                      <a:pt x="152" y="189"/>
                    </a:lnTo>
                    <a:lnTo>
                      <a:pt x="151" y="189"/>
                    </a:lnTo>
                    <a:lnTo>
                      <a:pt x="149" y="189"/>
                    </a:lnTo>
                    <a:lnTo>
                      <a:pt x="148" y="189"/>
                    </a:lnTo>
                    <a:lnTo>
                      <a:pt x="147" y="188"/>
                    </a:lnTo>
                    <a:lnTo>
                      <a:pt x="146" y="188"/>
                    </a:lnTo>
                    <a:lnTo>
                      <a:pt x="144" y="188"/>
                    </a:lnTo>
                    <a:lnTo>
                      <a:pt x="143" y="188"/>
                    </a:lnTo>
                    <a:lnTo>
                      <a:pt x="141" y="188"/>
                    </a:lnTo>
                    <a:lnTo>
                      <a:pt x="140" y="188"/>
                    </a:lnTo>
                    <a:lnTo>
                      <a:pt x="138" y="188"/>
                    </a:lnTo>
                    <a:lnTo>
                      <a:pt x="137" y="188"/>
                    </a:lnTo>
                    <a:lnTo>
                      <a:pt x="136" y="187"/>
                    </a:lnTo>
                    <a:lnTo>
                      <a:pt x="134" y="187"/>
                    </a:lnTo>
                    <a:lnTo>
                      <a:pt x="133" y="187"/>
                    </a:lnTo>
                    <a:lnTo>
                      <a:pt x="131" y="187"/>
                    </a:lnTo>
                    <a:lnTo>
                      <a:pt x="130" y="187"/>
                    </a:lnTo>
                    <a:lnTo>
                      <a:pt x="128" y="187"/>
                    </a:lnTo>
                    <a:lnTo>
                      <a:pt x="128" y="187"/>
                    </a:lnTo>
                    <a:lnTo>
                      <a:pt x="127" y="187"/>
                    </a:lnTo>
                    <a:lnTo>
                      <a:pt x="124" y="187"/>
                    </a:lnTo>
                    <a:lnTo>
                      <a:pt x="122" y="187"/>
                    </a:lnTo>
                    <a:lnTo>
                      <a:pt x="120" y="187"/>
                    </a:lnTo>
                    <a:lnTo>
                      <a:pt x="118" y="187"/>
                    </a:lnTo>
                    <a:lnTo>
                      <a:pt x="117" y="187"/>
                    </a:lnTo>
                    <a:lnTo>
                      <a:pt x="115" y="187"/>
                    </a:lnTo>
                    <a:lnTo>
                      <a:pt x="113" y="187"/>
                    </a:lnTo>
                    <a:lnTo>
                      <a:pt x="111" y="187"/>
                    </a:lnTo>
                    <a:lnTo>
                      <a:pt x="109" y="187"/>
                    </a:lnTo>
                    <a:lnTo>
                      <a:pt x="107" y="187"/>
                    </a:lnTo>
                    <a:lnTo>
                      <a:pt x="105" y="187"/>
                    </a:lnTo>
                    <a:lnTo>
                      <a:pt x="103" y="187"/>
                    </a:lnTo>
                    <a:lnTo>
                      <a:pt x="101" y="187"/>
                    </a:lnTo>
                    <a:lnTo>
                      <a:pt x="99" y="187"/>
                    </a:lnTo>
                    <a:lnTo>
                      <a:pt x="98" y="187"/>
                    </a:lnTo>
                    <a:lnTo>
                      <a:pt x="96" y="187"/>
                    </a:lnTo>
                    <a:lnTo>
                      <a:pt x="94" y="187"/>
                    </a:lnTo>
                    <a:lnTo>
                      <a:pt x="92" y="187"/>
                    </a:lnTo>
                    <a:lnTo>
                      <a:pt x="91" y="187"/>
                    </a:lnTo>
                    <a:lnTo>
                      <a:pt x="90" y="187"/>
                    </a:lnTo>
                    <a:lnTo>
                      <a:pt x="88" y="186"/>
                    </a:lnTo>
                    <a:lnTo>
                      <a:pt x="86" y="186"/>
                    </a:lnTo>
                    <a:lnTo>
                      <a:pt x="84" y="186"/>
                    </a:lnTo>
                    <a:lnTo>
                      <a:pt x="82" y="186"/>
                    </a:lnTo>
                    <a:lnTo>
                      <a:pt x="80" y="185"/>
                    </a:lnTo>
                    <a:lnTo>
                      <a:pt x="79" y="185"/>
                    </a:lnTo>
                    <a:lnTo>
                      <a:pt x="77" y="185"/>
                    </a:lnTo>
                    <a:lnTo>
                      <a:pt x="75" y="185"/>
                    </a:lnTo>
                    <a:lnTo>
                      <a:pt x="74" y="185"/>
                    </a:lnTo>
                    <a:lnTo>
                      <a:pt x="73" y="184"/>
                    </a:lnTo>
                    <a:lnTo>
                      <a:pt x="71" y="184"/>
                    </a:lnTo>
                    <a:lnTo>
                      <a:pt x="70" y="183"/>
                    </a:lnTo>
                    <a:lnTo>
                      <a:pt x="69" y="183"/>
                    </a:lnTo>
                    <a:lnTo>
                      <a:pt x="68" y="183"/>
                    </a:lnTo>
                    <a:lnTo>
                      <a:pt x="67" y="182"/>
                    </a:lnTo>
                    <a:lnTo>
                      <a:pt x="67" y="182"/>
                    </a:lnTo>
                    <a:lnTo>
                      <a:pt x="66" y="182"/>
                    </a:lnTo>
                    <a:lnTo>
                      <a:pt x="65" y="182"/>
                    </a:lnTo>
                    <a:lnTo>
                      <a:pt x="64" y="181"/>
                    </a:lnTo>
                    <a:lnTo>
                      <a:pt x="63" y="181"/>
                    </a:lnTo>
                    <a:lnTo>
                      <a:pt x="62" y="181"/>
                    </a:lnTo>
                    <a:lnTo>
                      <a:pt x="61" y="180"/>
                    </a:lnTo>
                    <a:lnTo>
                      <a:pt x="61" y="180"/>
                    </a:lnTo>
                    <a:lnTo>
                      <a:pt x="60" y="180"/>
                    </a:lnTo>
                    <a:lnTo>
                      <a:pt x="59" y="180"/>
                    </a:lnTo>
                    <a:lnTo>
                      <a:pt x="58" y="179"/>
                    </a:lnTo>
                    <a:lnTo>
                      <a:pt x="57" y="179"/>
                    </a:lnTo>
                    <a:lnTo>
                      <a:pt x="57" y="179"/>
                    </a:lnTo>
                    <a:lnTo>
                      <a:pt x="56" y="179"/>
                    </a:lnTo>
                    <a:lnTo>
                      <a:pt x="55" y="179"/>
                    </a:lnTo>
                    <a:lnTo>
                      <a:pt x="54" y="179"/>
                    </a:lnTo>
                    <a:lnTo>
                      <a:pt x="53" y="179"/>
                    </a:lnTo>
                    <a:lnTo>
                      <a:pt x="52" y="178"/>
                    </a:lnTo>
                    <a:lnTo>
                      <a:pt x="52" y="178"/>
                    </a:lnTo>
                    <a:lnTo>
                      <a:pt x="52" y="178"/>
                    </a:lnTo>
                    <a:lnTo>
                      <a:pt x="51" y="177"/>
                    </a:lnTo>
                    <a:lnTo>
                      <a:pt x="50" y="177"/>
                    </a:lnTo>
                    <a:lnTo>
                      <a:pt x="49" y="177"/>
                    </a:lnTo>
                    <a:lnTo>
                      <a:pt x="48" y="177"/>
                    </a:lnTo>
                    <a:lnTo>
                      <a:pt x="47" y="176"/>
                    </a:lnTo>
                    <a:lnTo>
                      <a:pt x="47" y="176"/>
                    </a:lnTo>
                    <a:lnTo>
                      <a:pt x="46" y="176"/>
                    </a:lnTo>
                    <a:lnTo>
                      <a:pt x="45" y="175"/>
                    </a:lnTo>
                    <a:lnTo>
                      <a:pt x="44" y="175"/>
                    </a:lnTo>
                    <a:lnTo>
                      <a:pt x="43" y="175"/>
                    </a:lnTo>
                    <a:lnTo>
                      <a:pt x="43" y="174"/>
                    </a:lnTo>
                    <a:lnTo>
                      <a:pt x="42" y="174"/>
                    </a:lnTo>
                    <a:lnTo>
                      <a:pt x="42" y="174"/>
                    </a:lnTo>
                    <a:lnTo>
                      <a:pt x="41" y="174"/>
                    </a:lnTo>
                    <a:lnTo>
                      <a:pt x="41" y="173"/>
                    </a:lnTo>
                    <a:lnTo>
                      <a:pt x="40" y="173"/>
                    </a:lnTo>
                    <a:lnTo>
                      <a:pt x="39" y="173"/>
                    </a:lnTo>
                    <a:lnTo>
                      <a:pt x="38" y="172"/>
                    </a:lnTo>
                    <a:lnTo>
                      <a:pt x="38" y="172"/>
                    </a:lnTo>
                    <a:lnTo>
                      <a:pt x="37" y="172"/>
                    </a:lnTo>
                    <a:lnTo>
                      <a:pt x="36" y="171"/>
                    </a:lnTo>
                    <a:lnTo>
                      <a:pt x="35" y="171"/>
                    </a:lnTo>
                    <a:lnTo>
                      <a:pt x="35" y="171"/>
                    </a:lnTo>
                    <a:lnTo>
                      <a:pt x="34" y="170"/>
                    </a:lnTo>
                    <a:lnTo>
                      <a:pt x="33" y="170"/>
                    </a:lnTo>
                    <a:lnTo>
                      <a:pt x="33" y="169"/>
                    </a:lnTo>
                    <a:lnTo>
                      <a:pt x="32" y="169"/>
                    </a:lnTo>
                    <a:lnTo>
                      <a:pt x="32" y="169"/>
                    </a:lnTo>
                    <a:lnTo>
                      <a:pt x="32" y="169"/>
                    </a:lnTo>
                    <a:lnTo>
                      <a:pt x="31" y="169"/>
                    </a:lnTo>
                    <a:lnTo>
                      <a:pt x="30" y="169"/>
                    </a:lnTo>
                    <a:lnTo>
                      <a:pt x="30" y="168"/>
                    </a:lnTo>
                    <a:lnTo>
                      <a:pt x="29" y="168"/>
                    </a:lnTo>
                    <a:lnTo>
                      <a:pt x="28" y="167"/>
                    </a:lnTo>
                    <a:lnTo>
                      <a:pt x="28" y="167"/>
                    </a:lnTo>
                    <a:lnTo>
                      <a:pt x="27" y="167"/>
                    </a:lnTo>
                    <a:lnTo>
                      <a:pt x="27" y="166"/>
                    </a:lnTo>
                    <a:lnTo>
                      <a:pt x="27" y="166"/>
                    </a:lnTo>
                    <a:lnTo>
                      <a:pt x="26" y="166"/>
                    </a:lnTo>
                    <a:lnTo>
                      <a:pt x="25" y="165"/>
                    </a:lnTo>
                    <a:lnTo>
                      <a:pt x="25" y="165"/>
                    </a:lnTo>
                    <a:lnTo>
                      <a:pt x="24" y="164"/>
                    </a:lnTo>
                    <a:lnTo>
                      <a:pt x="24" y="164"/>
                    </a:lnTo>
                    <a:lnTo>
                      <a:pt x="23" y="163"/>
                    </a:lnTo>
                    <a:lnTo>
                      <a:pt x="23" y="163"/>
                    </a:lnTo>
                    <a:lnTo>
                      <a:pt x="23" y="162"/>
                    </a:lnTo>
                    <a:lnTo>
                      <a:pt x="22" y="162"/>
                    </a:lnTo>
                    <a:lnTo>
                      <a:pt x="22" y="161"/>
                    </a:lnTo>
                    <a:lnTo>
                      <a:pt x="21" y="161"/>
                    </a:lnTo>
                    <a:lnTo>
                      <a:pt x="21" y="160"/>
                    </a:lnTo>
                    <a:lnTo>
                      <a:pt x="20" y="160"/>
                    </a:lnTo>
                    <a:lnTo>
                      <a:pt x="20" y="160"/>
                    </a:lnTo>
                    <a:lnTo>
                      <a:pt x="20" y="160"/>
                    </a:lnTo>
                    <a:lnTo>
                      <a:pt x="20" y="160"/>
                    </a:lnTo>
                    <a:lnTo>
                      <a:pt x="19" y="160"/>
                    </a:lnTo>
                    <a:lnTo>
                      <a:pt x="19" y="159"/>
                    </a:lnTo>
                    <a:lnTo>
                      <a:pt x="19" y="159"/>
                    </a:lnTo>
                    <a:lnTo>
                      <a:pt x="19" y="159"/>
                    </a:lnTo>
                    <a:lnTo>
                      <a:pt x="18" y="158"/>
                    </a:lnTo>
                    <a:lnTo>
                      <a:pt x="18" y="158"/>
                    </a:lnTo>
                    <a:lnTo>
                      <a:pt x="18" y="158"/>
                    </a:lnTo>
                    <a:lnTo>
                      <a:pt x="18" y="157"/>
                    </a:lnTo>
                    <a:lnTo>
                      <a:pt x="17" y="157"/>
                    </a:lnTo>
                    <a:lnTo>
                      <a:pt x="17" y="157"/>
                    </a:lnTo>
                    <a:lnTo>
                      <a:pt x="17" y="156"/>
                    </a:lnTo>
                    <a:lnTo>
                      <a:pt x="17" y="156"/>
                    </a:lnTo>
                    <a:lnTo>
                      <a:pt x="17" y="156"/>
                    </a:lnTo>
                    <a:lnTo>
                      <a:pt x="16" y="155"/>
                    </a:lnTo>
                    <a:lnTo>
                      <a:pt x="16" y="155"/>
                    </a:lnTo>
                    <a:lnTo>
                      <a:pt x="16" y="154"/>
                    </a:lnTo>
                    <a:lnTo>
                      <a:pt x="16" y="154"/>
                    </a:lnTo>
                    <a:lnTo>
                      <a:pt x="16" y="154"/>
                    </a:lnTo>
                    <a:lnTo>
                      <a:pt x="16" y="153"/>
                    </a:lnTo>
                    <a:lnTo>
                      <a:pt x="15" y="153"/>
                    </a:lnTo>
                    <a:lnTo>
                      <a:pt x="15" y="152"/>
                    </a:lnTo>
                    <a:lnTo>
                      <a:pt x="15" y="152"/>
                    </a:lnTo>
                    <a:lnTo>
                      <a:pt x="15" y="152"/>
                    </a:lnTo>
                    <a:lnTo>
                      <a:pt x="15" y="151"/>
                    </a:lnTo>
                    <a:lnTo>
                      <a:pt x="15" y="151"/>
                    </a:lnTo>
                    <a:lnTo>
                      <a:pt x="15" y="150"/>
                    </a:lnTo>
                    <a:lnTo>
                      <a:pt x="15" y="150"/>
                    </a:lnTo>
                    <a:lnTo>
                      <a:pt x="13" y="151"/>
                    </a:lnTo>
                    <a:lnTo>
                      <a:pt x="13" y="151"/>
                    </a:lnTo>
                    <a:lnTo>
                      <a:pt x="13" y="151"/>
                    </a:lnTo>
                    <a:lnTo>
                      <a:pt x="13" y="151"/>
                    </a:lnTo>
                    <a:lnTo>
                      <a:pt x="6" y="149"/>
                    </a:lnTo>
                    <a:lnTo>
                      <a:pt x="3" y="141"/>
                    </a:lnTo>
                    <a:lnTo>
                      <a:pt x="3" y="141"/>
                    </a:lnTo>
                    <a:lnTo>
                      <a:pt x="3" y="140"/>
                    </a:lnTo>
                    <a:lnTo>
                      <a:pt x="3" y="140"/>
                    </a:lnTo>
                    <a:lnTo>
                      <a:pt x="3" y="140"/>
                    </a:lnTo>
                    <a:lnTo>
                      <a:pt x="3" y="140"/>
                    </a:lnTo>
                    <a:lnTo>
                      <a:pt x="3" y="140"/>
                    </a:lnTo>
                    <a:lnTo>
                      <a:pt x="3" y="139"/>
                    </a:lnTo>
                    <a:lnTo>
                      <a:pt x="4" y="139"/>
                    </a:lnTo>
                    <a:lnTo>
                      <a:pt x="4" y="138"/>
                    </a:lnTo>
                    <a:lnTo>
                      <a:pt x="4" y="138"/>
                    </a:lnTo>
                    <a:lnTo>
                      <a:pt x="4" y="137"/>
                    </a:lnTo>
                    <a:lnTo>
                      <a:pt x="4" y="136"/>
                    </a:lnTo>
                    <a:lnTo>
                      <a:pt x="4" y="135"/>
                    </a:lnTo>
                    <a:lnTo>
                      <a:pt x="4" y="134"/>
                    </a:lnTo>
                    <a:lnTo>
                      <a:pt x="4" y="133"/>
                    </a:lnTo>
                    <a:lnTo>
                      <a:pt x="3" y="132"/>
                    </a:lnTo>
                    <a:lnTo>
                      <a:pt x="3" y="131"/>
                    </a:lnTo>
                    <a:lnTo>
                      <a:pt x="3" y="131"/>
                    </a:lnTo>
                    <a:lnTo>
                      <a:pt x="3" y="130"/>
                    </a:lnTo>
                    <a:lnTo>
                      <a:pt x="3" y="129"/>
                    </a:lnTo>
                    <a:lnTo>
                      <a:pt x="3" y="128"/>
                    </a:lnTo>
                    <a:lnTo>
                      <a:pt x="2" y="126"/>
                    </a:lnTo>
                    <a:lnTo>
                      <a:pt x="2" y="125"/>
                    </a:lnTo>
                    <a:lnTo>
                      <a:pt x="1" y="124"/>
                    </a:lnTo>
                    <a:lnTo>
                      <a:pt x="1" y="124"/>
                    </a:lnTo>
                    <a:lnTo>
                      <a:pt x="1" y="122"/>
                    </a:lnTo>
                    <a:lnTo>
                      <a:pt x="1" y="121"/>
                    </a:lnTo>
                    <a:lnTo>
                      <a:pt x="1" y="121"/>
                    </a:lnTo>
                    <a:lnTo>
                      <a:pt x="0" y="119"/>
                    </a:lnTo>
                    <a:lnTo>
                      <a:pt x="0" y="119"/>
                    </a:lnTo>
                    <a:lnTo>
                      <a:pt x="0" y="118"/>
                    </a:lnTo>
                    <a:lnTo>
                      <a:pt x="1" y="116"/>
                    </a:lnTo>
                    <a:lnTo>
                      <a:pt x="1" y="115"/>
                    </a:lnTo>
                    <a:lnTo>
                      <a:pt x="1" y="115"/>
                    </a:lnTo>
                    <a:lnTo>
                      <a:pt x="1" y="114"/>
                    </a:lnTo>
                    <a:lnTo>
                      <a:pt x="2" y="112"/>
                    </a:lnTo>
                    <a:lnTo>
                      <a:pt x="2" y="112"/>
                    </a:lnTo>
                    <a:lnTo>
                      <a:pt x="2" y="111"/>
                    </a:lnTo>
                    <a:lnTo>
                      <a:pt x="3" y="109"/>
                    </a:lnTo>
                    <a:lnTo>
                      <a:pt x="3" y="108"/>
                    </a:lnTo>
                    <a:lnTo>
                      <a:pt x="4" y="106"/>
                    </a:lnTo>
                    <a:lnTo>
                      <a:pt x="4" y="105"/>
                    </a:lnTo>
                    <a:lnTo>
                      <a:pt x="4" y="103"/>
                    </a:lnTo>
                    <a:lnTo>
                      <a:pt x="4" y="102"/>
                    </a:lnTo>
                    <a:lnTo>
                      <a:pt x="5" y="102"/>
                    </a:lnTo>
                    <a:lnTo>
                      <a:pt x="5" y="100"/>
                    </a:lnTo>
                    <a:lnTo>
                      <a:pt x="6" y="98"/>
                    </a:lnTo>
                    <a:lnTo>
                      <a:pt x="6" y="97"/>
                    </a:lnTo>
                    <a:lnTo>
                      <a:pt x="7" y="95"/>
                    </a:lnTo>
                    <a:lnTo>
                      <a:pt x="8" y="94"/>
                    </a:lnTo>
                    <a:lnTo>
                      <a:pt x="8" y="92"/>
                    </a:lnTo>
                    <a:lnTo>
                      <a:pt x="9" y="92"/>
                    </a:lnTo>
                    <a:lnTo>
                      <a:pt x="9" y="90"/>
                    </a:lnTo>
                    <a:lnTo>
                      <a:pt x="10" y="88"/>
                    </a:lnTo>
                    <a:lnTo>
                      <a:pt x="11" y="87"/>
                    </a:lnTo>
                    <a:lnTo>
                      <a:pt x="11" y="85"/>
                    </a:lnTo>
                    <a:lnTo>
                      <a:pt x="12" y="84"/>
                    </a:lnTo>
                    <a:lnTo>
                      <a:pt x="12" y="83"/>
                    </a:lnTo>
                    <a:lnTo>
                      <a:pt x="13" y="83"/>
                    </a:lnTo>
                    <a:lnTo>
                      <a:pt x="13" y="81"/>
                    </a:lnTo>
                    <a:lnTo>
                      <a:pt x="13" y="80"/>
                    </a:lnTo>
                    <a:lnTo>
                      <a:pt x="14" y="78"/>
                    </a:lnTo>
                    <a:lnTo>
                      <a:pt x="14" y="77"/>
                    </a:lnTo>
                    <a:lnTo>
                      <a:pt x="15" y="75"/>
                    </a:lnTo>
                    <a:lnTo>
                      <a:pt x="16" y="73"/>
                    </a:lnTo>
                    <a:lnTo>
                      <a:pt x="17" y="73"/>
                    </a:lnTo>
                    <a:lnTo>
                      <a:pt x="17" y="71"/>
                    </a:lnTo>
                    <a:lnTo>
                      <a:pt x="18" y="69"/>
                    </a:lnTo>
                    <a:lnTo>
                      <a:pt x="19" y="68"/>
                    </a:lnTo>
                    <a:lnTo>
                      <a:pt x="20" y="66"/>
                    </a:lnTo>
                    <a:lnTo>
                      <a:pt x="20" y="64"/>
                    </a:lnTo>
                    <a:lnTo>
                      <a:pt x="21" y="64"/>
                    </a:lnTo>
                    <a:lnTo>
                      <a:pt x="22" y="62"/>
                    </a:lnTo>
                    <a:lnTo>
                      <a:pt x="23" y="61"/>
                    </a:lnTo>
                    <a:lnTo>
                      <a:pt x="23" y="59"/>
                    </a:lnTo>
                    <a:lnTo>
                      <a:pt x="23" y="57"/>
                    </a:lnTo>
                    <a:lnTo>
                      <a:pt x="24" y="56"/>
                    </a:lnTo>
                    <a:lnTo>
                      <a:pt x="25" y="54"/>
                    </a:lnTo>
                    <a:lnTo>
                      <a:pt x="26" y="54"/>
                    </a:lnTo>
                    <a:lnTo>
                      <a:pt x="26" y="52"/>
                    </a:lnTo>
                    <a:lnTo>
                      <a:pt x="27" y="51"/>
                    </a:lnTo>
                    <a:lnTo>
                      <a:pt x="28" y="49"/>
                    </a:lnTo>
                    <a:lnTo>
                      <a:pt x="29" y="47"/>
                    </a:lnTo>
                    <a:lnTo>
                      <a:pt x="30" y="46"/>
                    </a:lnTo>
                    <a:lnTo>
                      <a:pt x="31" y="44"/>
                    </a:lnTo>
                    <a:lnTo>
                      <a:pt x="31" y="44"/>
                    </a:lnTo>
                    <a:lnTo>
                      <a:pt x="32" y="42"/>
                    </a:lnTo>
                    <a:lnTo>
                      <a:pt x="32" y="41"/>
                    </a:lnTo>
                    <a:lnTo>
                      <a:pt x="33" y="39"/>
                    </a:lnTo>
                    <a:lnTo>
                      <a:pt x="34" y="38"/>
                    </a:lnTo>
                    <a:lnTo>
                      <a:pt x="35" y="37"/>
                    </a:lnTo>
                    <a:lnTo>
                      <a:pt x="36" y="35"/>
                    </a:lnTo>
                    <a:lnTo>
                      <a:pt x="36" y="35"/>
                    </a:lnTo>
                    <a:lnTo>
                      <a:pt x="37" y="33"/>
                    </a:lnTo>
                    <a:lnTo>
                      <a:pt x="38" y="32"/>
                    </a:lnTo>
                    <a:lnTo>
                      <a:pt x="39" y="31"/>
                    </a:lnTo>
                    <a:lnTo>
                      <a:pt x="40" y="30"/>
                    </a:lnTo>
                    <a:lnTo>
                      <a:pt x="40" y="29"/>
                    </a:lnTo>
                    <a:lnTo>
                      <a:pt x="40" y="28"/>
                    </a:lnTo>
                    <a:lnTo>
                      <a:pt x="41" y="28"/>
                    </a:lnTo>
                    <a:lnTo>
                      <a:pt x="41" y="27"/>
                    </a:lnTo>
                    <a:lnTo>
                      <a:pt x="42" y="26"/>
                    </a:lnTo>
                    <a:lnTo>
                      <a:pt x="42" y="26"/>
                    </a:lnTo>
                    <a:lnTo>
                      <a:pt x="42" y="25"/>
                    </a:lnTo>
                    <a:lnTo>
                      <a:pt x="42" y="25"/>
                    </a:lnTo>
                    <a:lnTo>
                      <a:pt x="42" y="25"/>
                    </a:lnTo>
                    <a:lnTo>
                      <a:pt x="43" y="24"/>
                    </a:lnTo>
                    <a:lnTo>
                      <a:pt x="43" y="24"/>
                    </a:lnTo>
                    <a:lnTo>
                      <a:pt x="44" y="23"/>
                    </a:lnTo>
                    <a:lnTo>
                      <a:pt x="44" y="22"/>
                    </a:lnTo>
                    <a:lnTo>
                      <a:pt x="44" y="22"/>
                    </a:lnTo>
                    <a:lnTo>
                      <a:pt x="45" y="21"/>
                    </a:lnTo>
                    <a:lnTo>
                      <a:pt x="45" y="21"/>
                    </a:lnTo>
                    <a:lnTo>
                      <a:pt x="46" y="20"/>
                    </a:lnTo>
                    <a:lnTo>
                      <a:pt x="46" y="19"/>
                    </a:lnTo>
                    <a:lnTo>
                      <a:pt x="47" y="19"/>
                    </a:lnTo>
                    <a:lnTo>
                      <a:pt x="47" y="18"/>
                    </a:lnTo>
                    <a:lnTo>
                      <a:pt x="48" y="18"/>
                    </a:lnTo>
                    <a:lnTo>
                      <a:pt x="48" y="17"/>
                    </a:lnTo>
                    <a:lnTo>
                      <a:pt x="48" y="16"/>
                    </a:lnTo>
                    <a:lnTo>
                      <a:pt x="49" y="16"/>
                    </a:lnTo>
                    <a:lnTo>
                      <a:pt x="49" y="16"/>
                    </a:lnTo>
                    <a:lnTo>
                      <a:pt x="50" y="16"/>
                    </a:lnTo>
                    <a:lnTo>
                      <a:pt x="50" y="15"/>
                    </a:lnTo>
                    <a:lnTo>
                      <a:pt x="51" y="15"/>
                    </a:lnTo>
                    <a:lnTo>
                      <a:pt x="51" y="14"/>
                    </a:lnTo>
                    <a:lnTo>
                      <a:pt x="52" y="14"/>
                    </a:lnTo>
                    <a:lnTo>
                      <a:pt x="52" y="13"/>
                    </a:lnTo>
                    <a:lnTo>
                      <a:pt x="52" y="12"/>
                    </a:lnTo>
                    <a:lnTo>
                      <a:pt x="52" y="12"/>
                    </a:lnTo>
                    <a:lnTo>
                      <a:pt x="53" y="11"/>
                    </a:lnTo>
                    <a:lnTo>
                      <a:pt x="53" y="11"/>
                    </a:lnTo>
                    <a:lnTo>
                      <a:pt x="54" y="10"/>
                    </a:lnTo>
                    <a:lnTo>
                      <a:pt x="54" y="10"/>
                    </a:lnTo>
                    <a:lnTo>
                      <a:pt x="55" y="9"/>
                    </a:lnTo>
                    <a:lnTo>
                      <a:pt x="55" y="9"/>
                    </a:lnTo>
                    <a:lnTo>
                      <a:pt x="56" y="8"/>
                    </a:lnTo>
                    <a:lnTo>
                      <a:pt x="56" y="8"/>
                    </a:lnTo>
                    <a:lnTo>
                      <a:pt x="57" y="8"/>
                    </a:lnTo>
                    <a:lnTo>
                      <a:pt x="57" y="7"/>
                    </a:lnTo>
                    <a:lnTo>
                      <a:pt x="58" y="7"/>
                    </a:lnTo>
                    <a:lnTo>
                      <a:pt x="59" y="6"/>
                    </a:lnTo>
                    <a:lnTo>
                      <a:pt x="59" y="6"/>
                    </a:lnTo>
                    <a:lnTo>
                      <a:pt x="60" y="6"/>
                    </a:lnTo>
                    <a:lnTo>
                      <a:pt x="60" y="6"/>
                    </a:lnTo>
                    <a:lnTo>
                      <a:pt x="61" y="5"/>
                    </a:lnTo>
                    <a:lnTo>
                      <a:pt x="61" y="5"/>
                    </a:lnTo>
                    <a:lnTo>
                      <a:pt x="61" y="5"/>
                    </a:lnTo>
                    <a:lnTo>
                      <a:pt x="62" y="4"/>
                    </a:lnTo>
                    <a:lnTo>
                      <a:pt x="63" y="4"/>
                    </a:lnTo>
                    <a:lnTo>
                      <a:pt x="63" y="3"/>
                    </a:lnTo>
                    <a:lnTo>
                      <a:pt x="64" y="3"/>
                    </a:lnTo>
                    <a:lnTo>
                      <a:pt x="65" y="3"/>
                    </a:lnTo>
                    <a:lnTo>
                      <a:pt x="66" y="2"/>
                    </a:lnTo>
                    <a:lnTo>
                      <a:pt x="66" y="2"/>
                    </a:lnTo>
                    <a:lnTo>
                      <a:pt x="67" y="2"/>
                    </a:lnTo>
                    <a:lnTo>
                      <a:pt x="68" y="1"/>
                    </a:lnTo>
                    <a:lnTo>
                      <a:pt x="69" y="1"/>
                    </a:lnTo>
                    <a:lnTo>
                      <a:pt x="70" y="1"/>
                    </a:lnTo>
                    <a:lnTo>
                      <a:pt x="71" y="1"/>
                    </a:lnTo>
                    <a:lnTo>
                      <a:pt x="71" y="0"/>
                    </a:lnTo>
                    <a:lnTo>
                      <a:pt x="71" y="0"/>
                    </a:lnTo>
                    <a:lnTo>
                      <a:pt x="72" y="0"/>
                    </a:lnTo>
                    <a:lnTo>
                      <a:pt x="73" y="0"/>
                    </a:lnTo>
                    <a:lnTo>
                      <a:pt x="74" y="0"/>
                    </a:lnTo>
                    <a:lnTo>
                      <a:pt x="75" y="0"/>
                    </a:lnTo>
                    <a:lnTo>
                      <a:pt x="76" y="0"/>
                    </a:lnTo>
                    <a:lnTo>
                      <a:pt x="76" y="0"/>
                    </a:lnTo>
                    <a:lnTo>
                      <a:pt x="77" y="0"/>
                    </a:lnTo>
                    <a:lnTo>
                      <a:pt x="77" y="0"/>
                    </a:lnTo>
                    <a:lnTo>
                      <a:pt x="78" y="0"/>
                    </a:lnTo>
                    <a:lnTo>
                      <a:pt x="78" y="0"/>
                    </a:lnTo>
                    <a:lnTo>
                      <a:pt x="79" y="0"/>
                    </a:lnTo>
                    <a:lnTo>
                      <a:pt x="79" y="0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81" y="1"/>
                    </a:lnTo>
                    <a:lnTo>
                      <a:pt x="81" y="1"/>
                    </a:lnTo>
                    <a:lnTo>
                      <a:pt x="82" y="1"/>
                    </a:lnTo>
                    <a:lnTo>
                      <a:pt x="82" y="1"/>
                    </a:lnTo>
                    <a:lnTo>
                      <a:pt x="83" y="1"/>
                    </a:lnTo>
                    <a:lnTo>
                      <a:pt x="83" y="1"/>
                    </a:lnTo>
                    <a:lnTo>
                      <a:pt x="84" y="1"/>
                    </a:lnTo>
                    <a:lnTo>
                      <a:pt x="84" y="2"/>
                    </a:lnTo>
                    <a:lnTo>
                      <a:pt x="85" y="2"/>
                    </a:lnTo>
                    <a:lnTo>
                      <a:pt x="85" y="2"/>
                    </a:lnTo>
                    <a:lnTo>
                      <a:pt x="86" y="2"/>
                    </a:lnTo>
                    <a:lnTo>
                      <a:pt x="86" y="2"/>
                    </a:lnTo>
                    <a:lnTo>
                      <a:pt x="87" y="3"/>
                    </a:lnTo>
                    <a:lnTo>
                      <a:pt x="88" y="3"/>
                    </a:lnTo>
                    <a:lnTo>
                      <a:pt x="89" y="4"/>
                    </a:lnTo>
                    <a:lnTo>
                      <a:pt x="90" y="4"/>
                    </a:lnTo>
                    <a:lnTo>
                      <a:pt x="90" y="4"/>
                    </a:lnTo>
                    <a:lnTo>
                      <a:pt x="90" y="5"/>
                    </a:lnTo>
                    <a:lnTo>
                      <a:pt x="90" y="5"/>
                    </a:lnTo>
                    <a:lnTo>
                      <a:pt x="90" y="5"/>
                    </a:lnTo>
                    <a:lnTo>
                      <a:pt x="91" y="5"/>
                    </a:lnTo>
                    <a:lnTo>
                      <a:pt x="91" y="6"/>
                    </a:lnTo>
                    <a:lnTo>
                      <a:pt x="91" y="6"/>
                    </a:lnTo>
                    <a:lnTo>
                      <a:pt x="92" y="6"/>
                    </a:lnTo>
                    <a:lnTo>
                      <a:pt x="92" y="6"/>
                    </a:lnTo>
                    <a:lnTo>
                      <a:pt x="93" y="6"/>
                    </a:lnTo>
                    <a:lnTo>
                      <a:pt x="93" y="6"/>
                    </a:lnTo>
                    <a:lnTo>
                      <a:pt x="93" y="6"/>
                    </a:lnTo>
                    <a:lnTo>
                      <a:pt x="94" y="7"/>
                    </a:lnTo>
                    <a:lnTo>
                      <a:pt x="94" y="7"/>
                    </a:lnTo>
                    <a:lnTo>
                      <a:pt x="95" y="7"/>
                    </a:lnTo>
                    <a:lnTo>
                      <a:pt x="95" y="8"/>
                    </a:lnTo>
                    <a:lnTo>
                      <a:pt x="95" y="8"/>
                    </a:lnTo>
                    <a:lnTo>
                      <a:pt x="96" y="8"/>
                    </a:lnTo>
                    <a:lnTo>
                      <a:pt x="96" y="8"/>
                    </a:lnTo>
                    <a:lnTo>
                      <a:pt x="96" y="9"/>
                    </a:lnTo>
                    <a:lnTo>
                      <a:pt x="97" y="9"/>
                    </a:lnTo>
                    <a:lnTo>
                      <a:pt x="97" y="9"/>
                    </a:lnTo>
                    <a:lnTo>
                      <a:pt x="97" y="10"/>
                    </a:lnTo>
                    <a:lnTo>
                      <a:pt x="98" y="10"/>
                    </a:lnTo>
                    <a:lnTo>
                      <a:pt x="98" y="11"/>
                    </a:lnTo>
                    <a:lnTo>
                      <a:pt x="98" y="11"/>
                    </a:lnTo>
                    <a:lnTo>
                      <a:pt x="99" y="11"/>
                    </a:lnTo>
                    <a:lnTo>
                      <a:pt x="99" y="12"/>
                    </a:lnTo>
                    <a:lnTo>
                      <a:pt x="99" y="12"/>
                    </a:lnTo>
                    <a:lnTo>
                      <a:pt x="99" y="12"/>
                    </a:lnTo>
                    <a:lnTo>
                      <a:pt x="99" y="13"/>
                    </a:lnTo>
                    <a:lnTo>
                      <a:pt x="99" y="13"/>
                    </a:lnTo>
                    <a:lnTo>
                      <a:pt x="100" y="14"/>
                    </a:lnTo>
                    <a:lnTo>
                      <a:pt x="100" y="14"/>
                    </a:lnTo>
                    <a:lnTo>
                      <a:pt x="100" y="14"/>
                    </a:lnTo>
                    <a:lnTo>
                      <a:pt x="100" y="15"/>
                    </a:lnTo>
                    <a:lnTo>
                      <a:pt x="101" y="15"/>
                    </a:lnTo>
                    <a:lnTo>
                      <a:pt x="101" y="16"/>
                    </a:lnTo>
                    <a:lnTo>
                      <a:pt x="101" y="16"/>
                    </a:lnTo>
                    <a:lnTo>
                      <a:pt x="101" y="16"/>
                    </a:lnTo>
                    <a:lnTo>
                      <a:pt x="102" y="16"/>
                    </a:lnTo>
                    <a:lnTo>
                      <a:pt x="102" y="16"/>
                    </a:lnTo>
                    <a:lnTo>
                      <a:pt x="102" y="17"/>
                    </a:lnTo>
                    <a:lnTo>
                      <a:pt x="102" y="17"/>
                    </a:lnTo>
                    <a:lnTo>
                      <a:pt x="103" y="18"/>
                    </a:lnTo>
                    <a:lnTo>
                      <a:pt x="103" y="18"/>
                    </a:lnTo>
                    <a:lnTo>
                      <a:pt x="103" y="19"/>
                    </a:lnTo>
                    <a:lnTo>
                      <a:pt x="103" y="19"/>
                    </a:lnTo>
                    <a:lnTo>
                      <a:pt x="103" y="19"/>
                    </a:lnTo>
                    <a:lnTo>
                      <a:pt x="104" y="20"/>
                    </a:lnTo>
                    <a:lnTo>
                      <a:pt x="104" y="20"/>
                    </a:lnTo>
                    <a:lnTo>
                      <a:pt x="104" y="21"/>
                    </a:lnTo>
                    <a:lnTo>
                      <a:pt x="104" y="21"/>
                    </a:lnTo>
                    <a:lnTo>
                      <a:pt x="104" y="22"/>
                    </a:lnTo>
                    <a:lnTo>
                      <a:pt x="104" y="22"/>
                    </a:lnTo>
                    <a:lnTo>
                      <a:pt x="104" y="23"/>
                    </a:lnTo>
                    <a:lnTo>
                      <a:pt x="105" y="23"/>
                    </a:lnTo>
                    <a:lnTo>
                      <a:pt x="105" y="23"/>
                    </a:lnTo>
                    <a:lnTo>
                      <a:pt x="105" y="24"/>
                    </a:lnTo>
                    <a:lnTo>
                      <a:pt x="105" y="24"/>
                    </a:lnTo>
                    <a:lnTo>
                      <a:pt x="105" y="25"/>
                    </a:lnTo>
                    <a:lnTo>
                      <a:pt x="105" y="25"/>
                    </a:lnTo>
                    <a:lnTo>
                      <a:pt x="105" y="25"/>
                    </a:lnTo>
                    <a:lnTo>
                      <a:pt x="106" y="26"/>
                    </a:lnTo>
                    <a:lnTo>
                      <a:pt x="106" y="27"/>
                    </a:lnTo>
                    <a:lnTo>
                      <a:pt x="106" y="28"/>
                    </a:lnTo>
                    <a:lnTo>
                      <a:pt x="106" y="29"/>
                    </a:lnTo>
                    <a:lnTo>
                      <a:pt x="106" y="30"/>
                    </a:lnTo>
                    <a:lnTo>
                      <a:pt x="106" y="31"/>
                    </a:lnTo>
                    <a:lnTo>
                      <a:pt x="106" y="31"/>
                    </a:lnTo>
                    <a:lnTo>
                      <a:pt x="106" y="32"/>
                    </a:lnTo>
                    <a:lnTo>
                      <a:pt x="106" y="33"/>
                    </a:lnTo>
                    <a:lnTo>
                      <a:pt x="106" y="34"/>
                    </a:lnTo>
                    <a:lnTo>
                      <a:pt x="106" y="35"/>
                    </a:lnTo>
                    <a:lnTo>
                      <a:pt x="106" y="35"/>
                    </a:lnTo>
                    <a:lnTo>
                      <a:pt x="106" y="36"/>
                    </a:lnTo>
                    <a:lnTo>
                      <a:pt x="106" y="36"/>
                    </a:lnTo>
                    <a:lnTo>
                      <a:pt x="105" y="37"/>
                    </a:lnTo>
                    <a:lnTo>
                      <a:pt x="105" y="38"/>
                    </a:lnTo>
                    <a:lnTo>
                      <a:pt x="105" y="39"/>
                    </a:lnTo>
                    <a:lnTo>
                      <a:pt x="105" y="40"/>
                    </a:lnTo>
                    <a:lnTo>
                      <a:pt x="105" y="40"/>
                    </a:lnTo>
                    <a:lnTo>
                      <a:pt x="105" y="41"/>
                    </a:lnTo>
                    <a:lnTo>
                      <a:pt x="104" y="42"/>
                    </a:lnTo>
                    <a:lnTo>
                      <a:pt x="104" y="43"/>
                    </a:lnTo>
                    <a:lnTo>
                      <a:pt x="104" y="44"/>
                    </a:lnTo>
                    <a:lnTo>
                      <a:pt x="104" y="44"/>
                    </a:lnTo>
                    <a:lnTo>
                      <a:pt x="103" y="44"/>
                    </a:lnTo>
                    <a:lnTo>
                      <a:pt x="103" y="45"/>
                    </a:lnTo>
                    <a:lnTo>
                      <a:pt x="103" y="45"/>
                    </a:lnTo>
                    <a:lnTo>
                      <a:pt x="103" y="46"/>
                    </a:lnTo>
                    <a:lnTo>
                      <a:pt x="102" y="47"/>
                    </a:lnTo>
                    <a:lnTo>
                      <a:pt x="102" y="48"/>
                    </a:lnTo>
                    <a:lnTo>
                      <a:pt x="102" y="48"/>
                    </a:lnTo>
                    <a:lnTo>
                      <a:pt x="102" y="49"/>
                    </a:lnTo>
                    <a:lnTo>
                      <a:pt x="101" y="50"/>
                    </a:lnTo>
                    <a:lnTo>
                      <a:pt x="101" y="51"/>
                    </a:lnTo>
                    <a:lnTo>
                      <a:pt x="101" y="51"/>
                    </a:lnTo>
                    <a:lnTo>
                      <a:pt x="100" y="52"/>
                    </a:lnTo>
                    <a:lnTo>
                      <a:pt x="100" y="53"/>
                    </a:lnTo>
                    <a:lnTo>
                      <a:pt x="100" y="53"/>
                    </a:lnTo>
                    <a:lnTo>
                      <a:pt x="99" y="54"/>
                    </a:lnTo>
                    <a:lnTo>
                      <a:pt x="99" y="54"/>
                    </a:lnTo>
                    <a:lnTo>
                      <a:pt x="99" y="54"/>
                    </a:lnTo>
                    <a:lnTo>
                      <a:pt x="99" y="55"/>
                    </a:lnTo>
                    <a:lnTo>
                      <a:pt x="99" y="56"/>
                    </a:lnTo>
                    <a:lnTo>
                      <a:pt x="99" y="56"/>
                    </a:lnTo>
                    <a:lnTo>
                      <a:pt x="98" y="57"/>
                    </a:lnTo>
                    <a:lnTo>
                      <a:pt x="98" y="58"/>
                    </a:lnTo>
                    <a:lnTo>
                      <a:pt x="97" y="59"/>
                    </a:lnTo>
                    <a:lnTo>
                      <a:pt x="97" y="59"/>
                    </a:lnTo>
                    <a:lnTo>
                      <a:pt x="97" y="60"/>
                    </a:lnTo>
                    <a:lnTo>
                      <a:pt x="96" y="61"/>
                    </a:lnTo>
                    <a:lnTo>
                      <a:pt x="96" y="61"/>
                    </a:lnTo>
                    <a:lnTo>
                      <a:pt x="95" y="62"/>
                    </a:lnTo>
                    <a:lnTo>
                      <a:pt x="95" y="63"/>
                    </a:lnTo>
                    <a:lnTo>
                      <a:pt x="95" y="63"/>
                    </a:lnTo>
                    <a:lnTo>
                      <a:pt x="94" y="64"/>
                    </a:lnTo>
                    <a:lnTo>
                      <a:pt x="94" y="64"/>
                    </a:lnTo>
                    <a:lnTo>
                      <a:pt x="93" y="64"/>
                    </a:lnTo>
                    <a:lnTo>
                      <a:pt x="93" y="65"/>
                    </a:lnTo>
                    <a:lnTo>
                      <a:pt x="93" y="66"/>
                    </a:lnTo>
                    <a:lnTo>
                      <a:pt x="92" y="66"/>
                    </a:lnTo>
                    <a:lnTo>
                      <a:pt x="91" y="68"/>
                    </a:lnTo>
                    <a:lnTo>
                      <a:pt x="90" y="69"/>
                    </a:lnTo>
                    <a:lnTo>
                      <a:pt x="90" y="70"/>
                    </a:lnTo>
                    <a:lnTo>
                      <a:pt x="90" y="72"/>
                    </a:lnTo>
                    <a:lnTo>
                      <a:pt x="89" y="73"/>
                    </a:lnTo>
                    <a:lnTo>
                      <a:pt x="88" y="73"/>
                    </a:lnTo>
                    <a:lnTo>
                      <a:pt x="87" y="75"/>
                    </a:lnTo>
                    <a:lnTo>
                      <a:pt x="86" y="76"/>
                    </a:lnTo>
                    <a:lnTo>
                      <a:pt x="85" y="77"/>
                    </a:lnTo>
                    <a:lnTo>
                      <a:pt x="84" y="78"/>
                    </a:lnTo>
                    <a:lnTo>
                      <a:pt x="83" y="80"/>
                    </a:lnTo>
                    <a:lnTo>
                      <a:pt x="82" y="81"/>
                    </a:lnTo>
                    <a:lnTo>
                      <a:pt x="81" y="82"/>
                    </a:lnTo>
                    <a:lnTo>
                      <a:pt x="80" y="83"/>
                    </a:lnTo>
                    <a:lnTo>
                      <a:pt x="80" y="84"/>
                    </a:lnTo>
                    <a:lnTo>
                      <a:pt x="79" y="85"/>
                    </a:lnTo>
                    <a:lnTo>
                      <a:pt x="77" y="87"/>
                    </a:lnTo>
                    <a:lnTo>
                      <a:pt x="77" y="88"/>
                    </a:lnTo>
                    <a:lnTo>
                      <a:pt x="75" y="90"/>
                    </a:lnTo>
                    <a:lnTo>
                      <a:pt x="73" y="92"/>
                    </a:lnTo>
                    <a:lnTo>
                      <a:pt x="73" y="92"/>
                    </a:lnTo>
                    <a:lnTo>
                      <a:pt x="75" y="92"/>
                    </a:lnTo>
                    <a:lnTo>
                      <a:pt x="76" y="92"/>
                    </a:lnTo>
                    <a:lnTo>
                      <a:pt x="77" y="92"/>
                    </a:lnTo>
                    <a:lnTo>
                      <a:pt x="78" y="91"/>
                    </a:lnTo>
                    <a:lnTo>
                      <a:pt x="79" y="91"/>
                    </a:lnTo>
                    <a:lnTo>
                      <a:pt x="80" y="91"/>
                    </a:lnTo>
                    <a:lnTo>
                      <a:pt x="81" y="91"/>
                    </a:lnTo>
                    <a:lnTo>
                      <a:pt x="82" y="90"/>
                    </a:lnTo>
                    <a:lnTo>
                      <a:pt x="83" y="90"/>
                    </a:lnTo>
                    <a:lnTo>
                      <a:pt x="84" y="90"/>
                    </a:lnTo>
                    <a:lnTo>
                      <a:pt x="86" y="90"/>
                    </a:lnTo>
                    <a:lnTo>
                      <a:pt x="87" y="90"/>
                    </a:lnTo>
                    <a:lnTo>
                      <a:pt x="88" y="89"/>
                    </a:lnTo>
                    <a:lnTo>
                      <a:pt x="89" y="89"/>
                    </a:lnTo>
                    <a:lnTo>
                      <a:pt x="90" y="89"/>
                    </a:lnTo>
                    <a:lnTo>
                      <a:pt x="91" y="89"/>
                    </a:lnTo>
                    <a:lnTo>
                      <a:pt x="92" y="88"/>
                    </a:lnTo>
                    <a:lnTo>
                      <a:pt x="93" y="88"/>
                    </a:lnTo>
                    <a:lnTo>
                      <a:pt x="95" y="88"/>
                    </a:lnTo>
                    <a:lnTo>
                      <a:pt x="96" y="88"/>
                    </a:lnTo>
                    <a:lnTo>
                      <a:pt x="97" y="88"/>
                    </a:lnTo>
                    <a:lnTo>
                      <a:pt x="98" y="87"/>
                    </a:lnTo>
                    <a:lnTo>
                      <a:pt x="99" y="87"/>
                    </a:lnTo>
                    <a:lnTo>
                      <a:pt x="100" y="87"/>
                    </a:lnTo>
                    <a:lnTo>
                      <a:pt x="101" y="87"/>
                    </a:lnTo>
                    <a:lnTo>
                      <a:pt x="103" y="87"/>
                    </a:lnTo>
                    <a:lnTo>
                      <a:pt x="104" y="87"/>
                    </a:lnTo>
                    <a:lnTo>
                      <a:pt x="105" y="86"/>
                    </a:lnTo>
                    <a:lnTo>
                      <a:pt x="106" y="86"/>
                    </a:lnTo>
                    <a:lnTo>
                      <a:pt x="108" y="86"/>
                    </a:lnTo>
                    <a:lnTo>
                      <a:pt x="109" y="86"/>
                    </a:lnTo>
                    <a:lnTo>
                      <a:pt x="109" y="86"/>
                    </a:lnTo>
                    <a:lnTo>
                      <a:pt x="111" y="86"/>
                    </a:lnTo>
                    <a:lnTo>
                      <a:pt x="112" y="85"/>
                    </a:lnTo>
                    <a:lnTo>
                      <a:pt x="113" y="85"/>
                    </a:lnTo>
                    <a:lnTo>
                      <a:pt x="115" y="85"/>
                    </a:lnTo>
                    <a:lnTo>
                      <a:pt x="116" y="85"/>
                    </a:lnTo>
                    <a:lnTo>
                      <a:pt x="117" y="85"/>
                    </a:lnTo>
                    <a:lnTo>
                      <a:pt x="118" y="85"/>
                    </a:lnTo>
                    <a:lnTo>
                      <a:pt x="119" y="84"/>
                    </a:lnTo>
                    <a:lnTo>
                      <a:pt x="120" y="84"/>
                    </a:lnTo>
                    <a:lnTo>
                      <a:pt x="121" y="84"/>
                    </a:lnTo>
                    <a:lnTo>
                      <a:pt x="123" y="84"/>
                    </a:lnTo>
                    <a:lnTo>
                      <a:pt x="124" y="84"/>
                    </a:lnTo>
                    <a:lnTo>
                      <a:pt x="127" y="84"/>
                    </a:lnTo>
                    <a:lnTo>
                      <a:pt x="128" y="83"/>
                    </a:lnTo>
                    <a:lnTo>
                      <a:pt x="129" y="83"/>
                    </a:lnTo>
                    <a:lnTo>
                      <a:pt x="131" y="83"/>
                    </a:lnTo>
                    <a:lnTo>
                      <a:pt x="133" y="83"/>
                    </a:lnTo>
                    <a:lnTo>
                      <a:pt x="136" y="83"/>
                    </a:lnTo>
                    <a:lnTo>
                      <a:pt x="138" y="83"/>
                    </a:lnTo>
                    <a:lnTo>
                      <a:pt x="140" y="83"/>
                    </a:lnTo>
                    <a:lnTo>
                      <a:pt x="143" y="83"/>
                    </a:lnTo>
                    <a:lnTo>
                      <a:pt x="145" y="83"/>
                    </a:lnTo>
                    <a:lnTo>
                      <a:pt x="147" y="83"/>
                    </a:lnTo>
                    <a:lnTo>
                      <a:pt x="150" y="83"/>
                    </a:lnTo>
                    <a:lnTo>
                      <a:pt x="152" y="83"/>
                    </a:lnTo>
                    <a:lnTo>
                      <a:pt x="155" y="83"/>
                    </a:lnTo>
                    <a:lnTo>
                      <a:pt x="157" y="83"/>
                    </a:lnTo>
                    <a:lnTo>
                      <a:pt x="159" y="83"/>
                    </a:lnTo>
                    <a:lnTo>
                      <a:pt x="161" y="83"/>
                    </a:lnTo>
                    <a:lnTo>
                      <a:pt x="164" y="83"/>
                    </a:lnTo>
                    <a:lnTo>
                      <a:pt x="164" y="83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154">
                <a:extLst>
                  <a:ext uri="{FF2B5EF4-FFF2-40B4-BE49-F238E27FC236}">
                    <a16:creationId xmlns:a16="http://schemas.microsoft.com/office/drawing/2014/main" id="{B056DD12-D532-6620-7BB9-56709586C0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88451" y="9090026"/>
                <a:ext cx="171450" cy="211138"/>
              </a:xfrm>
              <a:custGeom>
                <a:avLst/>
                <a:gdLst>
                  <a:gd name="T0" fmla="*/ 20 w 108"/>
                  <a:gd name="T1" fmla="*/ 9 h 133"/>
                  <a:gd name="T2" fmla="*/ 23 w 108"/>
                  <a:gd name="T3" fmla="*/ 18 h 133"/>
                  <a:gd name="T4" fmla="*/ 36 w 108"/>
                  <a:gd name="T5" fmla="*/ 13 h 133"/>
                  <a:gd name="T6" fmla="*/ 45 w 108"/>
                  <a:gd name="T7" fmla="*/ 15 h 133"/>
                  <a:gd name="T8" fmla="*/ 51 w 108"/>
                  <a:gd name="T9" fmla="*/ 18 h 133"/>
                  <a:gd name="T10" fmla="*/ 53 w 108"/>
                  <a:gd name="T11" fmla="*/ 22 h 133"/>
                  <a:gd name="T12" fmla="*/ 55 w 108"/>
                  <a:gd name="T13" fmla="*/ 25 h 133"/>
                  <a:gd name="T14" fmla="*/ 59 w 108"/>
                  <a:gd name="T15" fmla="*/ 26 h 133"/>
                  <a:gd name="T16" fmla="*/ 64 w 108"/>
                  <a:gd name="T17" fmla="*/ 30 h 133"/>
                  <a:gd name="T18" fmla="*/ 68 w 108"/>
                  <a:gd name="T19" fmla="*/ 33 h 133"/>
                  <a:gd name="T20" fmla="*/ 71 w 108"/>
                  <a:gd name="T21" fmla="*/ 35 h 133"/>
                  <a:gd name="T22" fmla="*/ 73 w 108"/>
                  <a:gd name="T23" fmla="*/ 37 h 133"/>
                  <a:gd name="T24" fmla="*/ 76 w 108"/>
                  <a:gd name="T25" fmla="*/ 40 h 133"/>
                  <a:gd name="T26" fmla="*/ 79 w 108"/>
                  <a:gd name="T27" fmla="*/ 43 h 133"/>
                  <a:gd name="T28" fmla="*/ 82 w 108"/>
                  <a:gd name="T29" fmla="*/ 47 h 133"/>
                  <a:gd name="T30" fmla="*/ 87 w 108"/>
                  <a:gd name="T31" fmla="*/ 53 h 133"/>
                  <a:gd name="T32" fmla="*/ 91 w 108"/>
                  <a:gd name="T33" fmla="*/ 59 h 133"/>
                  <a:gd name="T34" fmla="*/ 100 w 108"/>
                  <a:gd name="T35" fmla="*/ 71 h 133"/>
                  <a:gd name="T36" fmla="*/ 101 w 108"/>
                  <a:gd name="T37" fmla="*/ 74 h 133"/>
                  <a:gd name="T38" fmla="*/ 104 w 108"/>
                  <a:gd name="T39" fmla="*/ 78 h 133"/>
                  <a:gd name="T40" fmla="*/ 105 w 108"/>
                  <a:gd name="T41" fmla="*/ 82 h 133"/>
                  <a:gd name="T42" fmla="*/ 107 w 108"/>
                  <a:gd name="T43" fmla="*/ 85 h 133"/>
                  <a:gd name="T44" fmla="*/ 108 w 108"/>
                  <a:gd name="T45" fmla="*/ 90 h 133"/>
                  <a:gd name="T46" fmla="*/ 108 w 108"/>
                  <a:gd name="T47" fmla="*/ 93 h 133"/>
                  <a:gd name="T48" fmla="*/ 108 w 108"/>
                  <a:gd name="T49" fmla="*/ 98 h 133"/>
                  <a:gd name="T50" fmla="*/ 107 w 108"/>
                  <a:gd name="T51" fmla="*/ 102 h 133"/>
                  <a:gd name="T52" fmla="*/ 104 w 108"/>
                  <a:gd name="T53" fmla="*/ 107 h 133"/>
                  <a:gd name="T54" fmla="*/ 101 w 108"/>
                  <a:gd name="T55" fmla="*/ 112 h 133"/>
                  <a:gd name="T56" fmla="*/ 97 w 108"/>
                  <a:gd name="T57" fmla="*/ 114 h 133"/>
                  <a:gd name="T58" fmla="*/ 92 w 108"/>
                  <a:gd name="T59" fmla="*/ 117 h 133"/>
                  <a:gd name="T60" fmla="*/ 91 w 108"/>
                  <a:gd name="T61" fmla="*/ 120 h 133"/>
                  <a:gd name="T62" fmla="*/ 89 w 108"/>
                  <a:gd name="T63" fmla="*/ 123 h 133"/>
                  <a:gd name="T64" fmla="*/ 85 w 108"/>
                  <a:gd name="T65" fmla="*/ 127 h 133"/>
                  <a:gd name="T66" fmla="*/ 81 w 108"/>
                  <a:gd name="T67" fmla="*/ 131 h 133"/>
                  <a:gd name="T68" fmla="*/ 75 w 108"/>
                  <a:gd name="T69" fmla="*/ 132 h 133"/>
                  <a:gd name="T70" fmla="*/ 70 w 108"/>
                  <a:gd name="T71" fmla="*/ 133 h 133"/>
                  <a:gd name="T72" fmla="*/ 64 w 108"/>
                  <a:gd name="T73" fmla="*/ 133 h 133"/>
                  <a:gd name="T74" fmla="*/ 59 w 108"/>
                  <a:gd name="T75" fmla="*/ 132 h 133"/>
                  <a:gd name="T76" fmla="*/ 54 w 108"/>
                  <a:gd name="T77" fmla="*/ 131 h 133"/>
                  <a:gd name="T78" fmla="*/ 50 w 108"/>
                  <a:gd name="T79" fmla="*/ 129 h 133"/>
                  <a:gd name="T80" fmla="*/ 45 w 108"/>
                  <a:gd name="T81" fmla="*/ 126 h 133"/>
                  <a:gd name="T82" fmla="*/ 43 w 108"/>
                  <a:gd name="T83" fmla="*/ 123 h 133"/>
                  <a:gd name="T84" fmla="*/ 39 w 108"/>
                  <a:gd name="T85" fmla="*/ 121 h 133"/>
                  <a:gd name="T86" fmla="*/ 36 w 108"/>
                  <a:gd name="T87" fmla="*/ 117 h 133"/>
                  <a:gd name="T88" fmla="*/ 34 w 108"/>
                  <a:gd name="T89" fmla="*/ 113 h 133"/>
                  <a:gd name="T90" fmla="*/ 31 w 108"/>
                  <a:gd name="T91" fmla="*/ 110 h 133"/>
                  <a:gd name="T92" fmla="*/ 29 w 108"/>
                  <a:gd name="T93" fmla="*/ 105 h 133"/>
                  <a:gd name="T94" fmla="*/ 26 w 108"/>
                  <a:gd name="T95" fmla="*/ 102 h 133"/>
                  <a:gd name="T96" fmla="*/ 24 w 108"/>
                  <a:gd name="T97" fmla="*/ 97 h 133"/>
                  <a:gd name="T98" fmla="*/ 22 w 108"/>
                  <a:gd name="T99" fmla="*/ 91 h 133"/>
                  <a:gd name="T100" fmla="*/ 19 w 108"/>
                  <a:gd name="T101" fmla="*/ 83 h 133"/>
                  <a:gd name="T102" fmla="*/ 15 w 108"/>
                  <a:gd name="T103" fmla="*/ 74 h 133"/>
                  <a:gd name="T104" fmla="*/ 12 w 108"/>
                  <a:gd name="T105" fmla="*/ 65 h 133"/>
                  <a:gd name="T106" fmla="*/ 10 w 108"/>
                  <a:gd name="T107" fmla="*/ 58 h 133"/>
                  <a:gd name="T108" fmla="*/ 7 w 108"/>
                  <a:gd name="T109" fmla="*/ 50 h 133"/>
                  <a:gd name="T110" fmla="*/ 5 w 108"/>
                  <a:gd name="T111" fmla="*/ 38 h 133"/>
                  <a:gd name="T112" fmla="*/ 2 w 108"/>
                  <a:gd name="T113" fmla="*/ 22 h 133"/>
                  <a:gd name="T114" fmla="*/ 0 w 108"/>
                  <a:gd name="T115" fmla="*/ 15 h 133"/>
                  <a:gd name="T116" fmla="*/ 15 w 108"/>
                  <a:gd name="T117" fmla="*/ 1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08" h="133">
                    <a:moveTo>
                      <a:pt x="15" y="1"/>
                    </a:moveTo>
                    <a:lnTo>
                      <a:pt x="19" y="7"/>
                    </a:lnTo>
                    <a:lnTo>
                      <a:pt x="19" y="7"/>
                    </a:lnTo>
                    <a:lnTo>
                      <a:pt x="20" y="7"/>
                    </a:lnTo>
                    <a:lnTo>
                      <a:pt x="20" y="8"/>
                    </a:lnTo>
                    <a:lnTo>
                      <a:pt x="20" y="9"/>
                    </a:lnTo>
                    <a:lnTo>
                      <a:pt x="20" y="9"/>
                    </a:lnTo>
                    <a:lnTo>
                      <a:pt x="21" y="11"/>
                    </a:lnTo>
                    <a:lnTo>
                      <a:pt x="21" y="12"/>
                    </a:lnTo>
                    <a:lnTo>
                      <a:pt x="22" y="14"/>
                    </a:lnTo>
                    <a:lnTo>
                      <a:pt x="22" y="15"/>
                    </a:lnTo>
                    <a:lnTo>
                      <a:pt x="23" y="16"/>
                    </a:lnTo>
                    <a:lnTo>
                      <a:pt x="23" y="18"/>
                    </a:lnTo>
                    <a:lnTo>
                      <a:pt x="23" y="18"/>
                    </a:lnTo>
                    <a:lnTo>
                      <a:pt x="24" y="15"/>
                    </a:lnTo>
                    <a:lnTo>
                      <a:pt x="24" y="15"/>
                    </a:lnTo>
                    <a:lnTo>
                      <a:pt x="31" y="13"/>
                    </a:lnTo>
                    <a:lnTo>
                      <a:pt x="32" y="13"/>
                    </a:lnTo>
                    <a:lnTo>
                      <a:pt x="34" y="13"/>
                    </a:lnTo>
                    <a:lnTo>
                      <a:pt x="34" y="13"/>
                    </a:lnTo>
                    <a:lnTo>
                      <a:pt x="36" y="13"/>
                    </a:lnTo>
                    <a:lnTo>
                      <a:pt x="38" y="13"/>
                    </a:lnTo>
                    <a:lnTo>
                      <a:pt x="39" y="13"/>
                    </a:lnTo>
                    <a:lnTo>
                      <a:pt x="41" y="13"/>
                    </a:lnTo>
                    <a:lnTo>
                      <a:pt x="42" y="13"/>
                    </a:lnTo>
                    <a:lnTo>
                      <a:pt x="43" y="14"/>
                    </a:lnTo>
                    <a:lnTo>
                      <a:pt x="44" y="14"/>
                    </a:lnTo>
                    <a:lnTo>
                      <a:pt x="45" y="15"/>
                    </a:lnTo>
                    <a:lnTo>
                      <a:pt x="46" y="15"/>
                    </a:lnTo>
                    <a:lnTo>
                      <a:pt x="47" y="15"/>
                    </a:lnTo>
                    <a:lnTo>
                      <a:pt x="48" y="16"/>
                    </a:lnTo>
                    <a:lnTo>
                      <a:pt x="49" y="16"/>
                    </a:lnTo>
                    <a:lnTo>
                      <a:pt x="50" y="17"/>
                    </a:lnTo>
                    <a:lnTo>
                      <a:pt x="50" y="17"/>
                    </a:lnTo>
                    <a:lnTo>
                      <a:pt x="51" y="18"/>
                    </a:lnTo>
                    <a:lnTo>
                      <a:pt x="51" y="18"/>
                    </a:lnTo>
                    <a:lnTo>
                      <a:pt x="52" y="19"/>
                    </a:lnTo>
                    <a:lnTo>
                      <a:pt x="52" y="20"/>
                    </a:lnTo>
                    <a:lnTo>
                      <a:pt x="53" y="20"/>
                    </a:lnTo>
                    <a:lnTo>
                      <a:pt x="53" y="21"/>
                    </a:lnTo>
                    <a:lnTo>
                      <a:pt x="53" y="21"/>
                    </a:lnTo>
                    <a:lnTo>
                      <a:pt x="53" y="22"/>
                    </a:lnTo>
                    <a:lnTo>
                      <a:pt x="53" y="22"/>
                    </a:lnTo>
                    <a:lnTo>
                      <a:pt x="54" y="23"/>
                    </a:lnTo>
                    <a:lnTo>
                      <a:pt x="54" y="23"/>
                    </a:lnTo>
                    <a:lnTo>
                      <a:pt x="54" y="23"/>
                    </a:lnTo>
                    <a:lnTo>
                      <a:pt x="54" y="24"/>
                    </a:lnTo>
                    <a:lnTo>
                      <a:pt x="55" y="24"/>
                    </a:lnTo>
                    <a:lnTo>
                      <a:pt x="55" y="25"/>
                    </a:lnTo>
                    <a:lnTo>
                      <a:pt x="55" y="25"/>
                    </a:lnTo>
                    <a:lnTo>
                      <a:pt x="55" y="25"/>
                    </a:lnTo>
                    <a:lnTo>
                      <a:pt x="56" y="25"/>
                    </a:lnTo>
                    <a:lnTo>
                      <a:pt x="56" y="25"/>
                    </a:lnTo>
                    <a:lnTo>
                      <a:pt x="57" y="26"/>
                    </a:lnTo>
                    <a:lnTo>
                      <a:pt x="58" y="26"/>
                    </a:lnTo>
                    <a:lnTo>
                      <a:pt x="59" y="26"/>
                    </a:lnTo>
                    <a:lnTo>
                      <a:pt x="60" y="27"/>
                    </a:lnTo>
                    <a:lnTo>
                      <a:pt x="60" y="27"/>
                    </a:lnTo>
                    <a:lnTo>
                      <a:pt x="61" y="28"/>
                    </a:lnTo>
                    <a:lnTo>
                      <a:pt x="62" y="28"/>
                    </a:lnTo>
                    <a:lnTo>
                      <a:pt x="63" y="29"/>
                    </a:lnTo>
                    <a:lnTo>
                      <a:pt x="63" y="29"/>
                    </a:lnTo>
                    <a:lnTo>
                      <a:pt x="64" y="30"/>
                    </a:lnTo>
                    <a:lnTo>
                      <a:pt x="64" y="30"/>
                    </a:lnTo>
                    <a:lnTo>
                      <a:pt x="65" y="31"/>
                    </a:lnTo>
                    <a:lnTo>
                      <a:pt x="66" y="31"/>
                    </a:lnTo>
                    <a:lnTo>
                      <a:pt x="67" y="32"/>
                    </a:lnTo>
                    <a:lnTo>
                      <a:pt x="67" y="32"/>
                    </a:lnTo>
                    <a:lnTo>
                      <a:pt x="67" y="32"/>
                    </a:lnTo>
                    <a:lnTo>
                      <a:pt x="68" y="33"/>
                    </a:lnTo>
                    <a:lnTo>
                      <a:pt x="68" y="33"/>
                    </a:lnTo>
                    <a:lnTo>
                      <a:pt x="69" y="33"/>
                    </a:lnTo>
                    <a:lnTo>
                      <a:pt x="69" y="34"/>
                    </a:lnTo>
                    <a:lnTo>
                      <a:pt x="70" y="34"/>
                    </a:lnTo>
                    <a:lnTo>
                      <a:pt x="70" y="34"/>
                    </a:lnTo>
                    <a:lnTo>
                      <a:pt x="70" y="35"/>
                    </a:lnTo>
                    <a:lnTo>
                      <a:pt x="71" y="35"/>
                    </a:lnTo>
                    <a:lnTo>
                      <a:pt x="71" y="35"/>
                    </a:lnTo>
                    <a:lnTo>
                      <a:pt x="72" y="35"/>
                    </a:lnTo>
                    <a:lnTo>
                      <a:pt x="72" y="35"/>
                    </a:lnTo>
                    <a:lnTo>
                      <a:pt x="72" y="36"/>
                    </a:lnTo>
                    <a:lnTo>
                      <a:pt x="72" y="36"/>
                    </a:lnTo>
                    <a:lnTo>
                      <a:pt x="72" y="36"/>
                    </a:lnTo>
                    <a:lnTo>
                      <a:pt x="73" y="37"/>
                    </a:lnTo>
                    <a:lnTo>
                      <a:pt x="73" y="37"/>
                    </a:lnTo>
                    <a:lnTo>
                      <a:pt x="74" y="37"/>
                    </a:lnTo>
                    <a:lnTo>
                      <a:pt x="74" y="38"/>
                    </a:lnTo>
                    <a:lnTo>
                      <a:pt x="74" y="38"/>
                    </a:lnTo>
                    <a:lnTo>
                      <a:pt x="75" y="39"/>
                    </a:lnTo>
                    <a:lnTo>
                      <a:pt x="75" y="39"/>
                    </a:lnTo>
                    <a:lnTo>
                      <a:pt x="76" y="40"/>
                    </a:lnTo>
                    <a:lnTo>
                      <a:pt x="76" y="40"/>
                    </a:lnTo>
                    <a:lnTo>
                      <a:pt x="77" y="40"/>
                    </a:lnTo>
                    <a:lnTo>
                      <a:pt x="77" y="41"/>
                    </a:lnTo>
                    <a:lnTo>
                      <a:pt x="77" y="41"/>
                    </a:lnTo>
                    <a:lnTo>
                      <a:pt x="78" y="42"/>
                    </a:lnTo>
                    <a:lnTo>
                      <a:pt x="78" y="42"/>
                    </a:lnTo>
                    <a:lnTo>
                      <a:pt x="79" y="43"/>
                    </a:lnTo>
                    <a:lnTo>
                      <a:pt x="79" y="43"/>
                    </a:lnTo>
                    <a:lnTo>
                      <a:pt x="79" y="44"/>
                    </a:lnTo>
                    <a:lnTo>
                      <a:pt x="80" y="44"/>
                    </a:lnTo>
                    <a:lnTo>
                      <a:pt x="81" y="45"/>
                    </a:lnTo>
                    <a:lnTo>
                      <a:pt x="82" y="46"/>
                    </a:lnTo>
                    <a:lnTo>
                      <a:pt x="82" y="47"/>
                    </a:lnTo>
                    <a:lnTo>
                      <a:pt x="82" y="47"/>
                    </a:lnTo>
                    <a:lnTo>
                      <a:pt x="82" y="47"/>
                    </a:lnTo>
                    <a:lnTo>
                      <a:pt x="83" y="48"/>
                    </a:lnTo>
                    <a:lnTo>
                      <a:pt x="84" y="49"/>
                    </a:lnTo>
                    <a:lnTo>
                      <a:pt x="84" y="50"/>
                    </a:lnTo>
                    <a:lnTo>
                      <a:pt x="85" y="51"/>
                    </a:lnTo>
                    <a:lnTo>
                      <a:pt x="86" y="52"/>
                    </a:lnTo>
                    <a:lnTo>
                      <a:pt x="87" y="53"/>
                    </a:lnTo>
                    <a:lnTo>
                      <a:pt x="87" y="54"/>
                    </a:lnTo>
                    <a:lnTo>
                      <a:pt x="88" y="54"/>
                    </a:lnTo>
                    <a:lnTo>
                      <a:pt x="89" y="55"/>
                    </a:lnTo>
                    <a:lnTo>
                      <a:pt x="89" y="56"/>
                    </a:lnTo>
                    <a:lnTo>
                      <a:pt x="90" y="57"/>
                    </a:lnTo>
                    <a:lnTo>
                      <a:pt x="91" y="58"/>
                    </a:lnTo>
                    <a:lnTo>
                      <a:pt x="91" y="59"/>
                    </a:lnTo>
                    <a:lnTo>
                      <a:pt x="92" y="61"/>
                    </a:lnTo>
                    <a:lnTo>
                      <a:pt x="93" y="63"/>
                    </a:lnTo>
                    <a:lnTo>
                      <a:pt x="95" y="64"/>
                    </a:lnTo>
                    <a:lnTo>
                      <a:pt x="96" y="66"/>
                    </a:lnTo>
                    <a:lnTo>
                      <a:pt x="96" y="66"/>
                    </a:lnTo>
                    <a:lnTo>
                      <a:pt x="97" y="67"/>
                    </a:lnTo>
                    <a:lnTo>
                      <a:pt x="100" y="71"/>
                    </a:lnTo>
                    <a:lnTo>
                      <a:pt x="100" y="72"/>
                    </a:lnTo>
                    <a:lnTo>
                      <a:pt x="101" y="72"/>
                    </a:lnTo>
                    <a:lnTo>
                      <a:pt x="101" y="73"/>
                    </a:lnTo>
                    <a:lnTo>
                      <a:pt x="101" y="73"/>
                    </a:lnTo>
                    <a:lnTo>
                      <a:pt x="101" y="73"/>
                    </a:lnTo>
                    <a:lnTo>
                      <a:pt x="101" y="74"/>
                    </a:lnTo>
                    <a:lnTo>
                      <a:pt x="101" y="74"/>
                    </a:lnTo>
                    <a:lnTo>
                      <a:pt x="102" y="75"/>
                    </a:lnTo>
                    <a:lnTo>
                      <a:pt x="102" y="75"/>
                    </a:lnTo>
                    <a:lnTo>
                      <a:pt x="102" y="76"/>
                    </a:lnTo>
                    <a:lnTo>
                      <a:pt x="103" y="77"/>
                    </a:lnTo>
                    <a:lnTo>
                      <a:pt x="103" y="77"/>
                    </a:lnTo>
                    <a:lnTo>
                      <a:pt x="103" y="78"/>
                    </a:lnTo>
                    <a:lnTo>
                      <a:pt x="104" y="78"/>
                    </a:lnTo>
                    <a:lnTo>
                      <a:pt x="104" y="79"/>
                    </a:lnTo>
                    <a:lnTo>
                      <a:pt x="104" y="80"/>
                    </a:lnTo>
                    <a:lnTo>
                      <a:pt x="104" y="80"/>
                    </a:lnTo>
                    <a:lnTo>
                      <a:pt x="105" y="81"/>
                    </a:lnTo>
                    <a:lnTo>
                      <a:pt x="105" y="81"/>
                    </a:lnTo>
                    <a:lnTo>
                      <a:pt x="105" y="82"/>
                    </a:lnTo>
                    <a:lnTo>
                      <a:pt x="105" y="82"/>
                    </a:lnTo>
                    <a:lnTo>
                      <a:pt x="106" y="83"/>
                    </a:lnTo>
                    <a:lnTo>
                      <a:pt x="106" y="83"/>
                    </a:lnTo>
                    <a:lnTo>
                      <a:pt x="106" y="83"/>
                    </a:lnTo>
                    <a:lnTo>
                      <a:pt x="106" y="83"/>
                    </a:lnTo>
                    <a:lnTo>
                      <a:pt x="106" y="84"/>
                    </a:lnTo>
                    <a:lnTo>
                      <a:pt x="106" y="84"/>
                    </a:lnTo>
                    <a:lnTo>
                      <a:pt x="107" y="85"/>
                    </a:lnTo>
                    <a:lnTo>
                      <a:pt x="107" y="86"/>
                    </a:lnTo>
                    <a:lnTo>
                      <a:pt x="107" y="86"/>
                    </a:lnTo>
                    <a:lnTo>
                      <a:pt x="107" y="87"/>
                    </a:lnTo>
                    <a:lnTo>
                      <a:pt x="107" y="88"/>
                    </a:lnTo>
                    <a:lnTo>
                      <a:pt x="107" y="88"/>
                    </a:lnTo>
                    <a:lnTo>
                      <a:pt x="107" y="89"/>
                    </a:lnTo>
                    <a:lnTo>
                      <a:pt x="108" y="90"/>
                    </a:lnTo>
                    <a:lnTo>
                      <a:pt x="108" y="90"/>
                    </a:lnTo>
                    <a:lnTo>
                      <a:pt x="108" y="91"/>
                    </a:lnTo>
                    <a:lnTo>
                      <a:pt x="108" y="91"/>
                    </a:lnTo>
                    <a:lnTo>
                      <a:pt x="108" y="92"/>
                    </a:lnTo>
                    <a:lnTo>
                      <a:pt x="108" y="92"/>
                    </a:lnTo>
                    <a:lnTo>
                      <a:pt x="108" y="92"/>
                    </a:lnTo>
                    <a:lnTo>
                      <a:pt x="108" y="93"/>
                    </a:lnTo>
                    <a:lnTo>
                      <a:pt x="108" y="94"/>
                    </a:lnTo>
                    <a:lnTo>
                      <a:pt x="108" y="95"/>
                    </a:lnTo>
                    <a:lnTo>
                      <a:pt x="108" y="95"/>
                    </a:lnTo>
                    <a:lnTo>
                      <a:pt x="108" y="96"/>
                    </a:lnTo>
                    <a:lnTo>
                      <a:pt x="108" y="97"/>
                    </a:lnTo>
                    <a:lnTo>
                      <a:pt x="108" y="97"/>
                    </a:lnTo>
                    <a:lnTo>
                      <a:pt x="108" y="98"/>
                    </a:lnTo>
                    <a:lnTo>
                      <a:pt x="108" y="99"/>
                    </a:lnTo>
                    <a:lnTo>
                      <a:pt x="107" y="100"/>
                    </a:lnTo>
                    <a:lnTo>
                      <a:pt x="107" y="100"/>
                    </a:lnTo>
                    <a:lnTo>
                      <a:pt x="107" y="101"/>
                    </a:lnTo>
                    <a:lnTo>
                      <a:pt x="107" y="102"/>
                    </a:lnTo>
                    <a:lnTo>
                      <a:pt x="107" y="102"/>
                    </a:lnTo>
                    <a:lnTo>
                      <a:pt x="107" y="102"/>
                    </a:lnTo>
                    <a:lnTo>
                      <a:pt x="106" y="102"/>
                    </a:lnTo>
                    <a:lnTo>
                      <a:pt x="106" y="103"/>
                    </a:lnTo>
                    <a:lnTo>
                      <a:pt x="106" y="104"/>
                    </a:lnTo>
                    <a:lnTo>
                      <a:pt x="106" y="105"/>
                    </a:lnTo>
                    <a:lnTo>
                      <a:pt x="105" y="105"/>
                    </a:lnTo>
                    <a:lnTo>
                      <a:pt x="105" y="106"/>
                    </a:lnTo>
                    <a:lnTo>
                      <a:pt x="104" y="107"/>
                    </a:lnTo>
                    <a:lnTo>
                      <a:pt x="104" y="107"/>
                    </a:lnTo>
                    <a:lnTo>
                      <a:pt x="104" y="108"/>
                    </a:lnTo>
                    <a:lnTo>
                      <a:pt x="103" y="109"/>
                    </a:lnTo>
                    <a:lnTo>
                      <a:pt x="103" y="110"/>
                    </a:lnTo>
                    <a:lnTo>
                      <a:pt x="102" y="110"/>
                    </a:lnTo>
                    <a:lnTo>
                      <a:pt x="101" y="111"/>
                    </a:lnTo>
                    <a:lnTo>
                      <a:pt x="101" y="112"/>
                    </a:lnTo>
                    <a:lnTo>
                      <a:pt x="101" y="112"/>
                    </a:lnTo>
                    <a:lnTo>
                      <a:pt x="101" y="112"/>
                    </a:lnTo>
                    <a:lnTo>
                      <a:pt x="100" y="112"/>
                    </a:lnTo>
                    <a:lnTo>
                      <a:pt x="99" y="113"/>
                    </a:lnTo>
                    <a:lnTo>
                      <a:pt x="99" y="113"/>
                    </a:lnTo>
                    <a:lnTo>
                      <a:pt x="98" y="114"/>
                    </a:lnTo>
                    <a:lnTo>
                      <a:pt x="97" y="114"/>
                    </a:lnTo>
                    <a:lnTo>
                      <a:pt x="97" y="115"/>
                    </a:lnTo>
                    <a:lnTo>
                      <a:pt x="96" y="115"/>
                    </a:lnTo>
                    <a:lnTo>
                      <a:pt x="95" y="116"/>
                    </a:lnTo>
                    <a:lnTo>
                      <a:pt x="95" y="116"/>
                    </a:lnTo>
                    <a:lnTo>
                      <a:pt x="94" y="116"/>
                    </a:lnTo>
                    <a:lnTo>
                      <a:pt x="93" y="117"/>
                    </a:lnTo>
                    <a:lnTo>
                      <a:pt x="92" y="117"/>
                    </a:lnTo>
                    <a:lnTo>
                      <a:pt x="92" y="117"/>
                    </a:lnTo>
                    <a:lnTo>
                      <a:pt x="91" y="117"/>
                    </a:lnTo>
                    <a:lnTo>
                      <a:pt x="91" y="118"/>
                    </a:lnTo>
                    <a:lnTo>
                      <a:pt x="91" y="118"/>
                    </a:lnTo>
                    <a:lnTo>
                      <a:pt x="91" y="118"/>
                    </a:lnTo>
                    <a:lnTo>
                      <a:pt x="91" y="119"/>
                    </a:lnTo>
                    <a:lnTo>
                      <a:pt x="91" y="120"/>
                    </a:lnTo>
                    <a:lnTo>
                      <a:pt x="91" y="120"/>
                    </a:lnTo>
                    <a:lnTo>
                      <a:pt x="90" y="121"/>
                    </a:lnTo>
                    <a:lnTo>
                      <a:pt x="90" y="121"/>
                    </a:lnTo>
                    <a:lnTo>
                      <a:pt x="90" y="121"/>
                    </a:lnTo>
                    <a:lnTo>
                      <a:pt x="90" y="122"/>
                    </a:lnTo>
                    <a:lnTo>
                      <a:pt x="89" y="122"/>
                    </a:lnTo>
                    <a:lnTo>
                      <a:pt x="89" y="123"/>
                    </a:lnTo>
                    <a:lnTo>
                      <a:pt x="89" y="123"/>
                    </a:lnTo>
                    <a:lnTo>
                      <a:pt x="88" y="124"/>
                    </a:lnTo>
                    <a:lnTo>
                      <a:pt x="87" y="125"/>
                    </a:lnTo>
                    <a:lnTo>
                      <a:pt x="87" y="125"/>
                    </a:lnTo>
                    <a:lnTo>
                      <a:pt x="86" y="126"/>
                    </a:lnTo>
                    <a:lnTo>
                      <a:pt x="86" y="127"/>
                    </a:lnTo>
                    <a:lnTo>
                      <a:pt x="85" y="127"/>
                    </a:lnTo>
                    <a:lnTo>
                      <a:pt x="84" y="128"/>
                    </a:lnTo>
                    <a:lnTo>
                      <a:pt x="84" y="128"/>
                    </a:lnTo>
                    <a:lnTo>
                      <a:pt x="83" y="129"/>
                    </a:lnTo>
                    <a:lnTo>
                      <a:pt x="82" y="129"/>
                    </a:lnTo>
                    <a:lnTo>
                      <a:pt x="82" y="130"/>
                    </a:lnTo>
                    <a:lnTo>
                      <a:pt x="82" y="130"/>
                    </a:lnTo>
                    <a:lnTo>
                      <a:pt x="81" y="131"/>
                    </a:lnTo>
                    <a:lnTo>
                      <a:pt x="80" y="131"/>
                    </a:lnTo>
                    <a:lnTo>
                      <a:pt x="79" y="131"/>
                    </a:lnTo>
                    <a:lnTo>
                      <a:pt x="78" y="131"/>
                    </a:lnTo>
                    <a:lnTo>
                      <a:pt x="78" y="131"/>
                    </a:lnTo>
                    <a:lnTo>
                      <a:pt x="77" y="131"/>
                    </a:lnTo>
                    <a:lnTo>
                      <a:pt x="76" y="131"/>
                    </a:lnTo>
                    <a:lnTo>
                      <a:pt x="75" y="132"/>
                    </a:lnTo>
                    <a:lnTo>
                      <a:pt x="74" y="132"/>
                    </a:lnTo>
                    <a:lnTo>
                      <a:pt x="73" y="132"/>
                    </a:lnTo>
                    <a:lnTo>
                      <a:pt x="73" y="132"/>
                    </a:lnTo>
                    <a:lnTo>
                      <a:pt x="72" y="132"/>
                    </a:lnTo>
                    <a:lnTo>
                      <a:pt x="72" y="132"/>
                    </a:lnTo>
                    <a:lnTo>
                      <a:pt x="71" y="132"/>
                    </a:lnTo>
                    <a:lnTo>
                      <a:pt x="70" y="133"/>
                    </a:lnTo>
                    <a:lnTo>
                      <a:pt x="69" y="133"/>
                    </a:lnTo>
                    <a:lnTo>
                      <a:pt x="69" y="133"/>
                    </a:lnTo>
                    <a:lnTo>
                      <a:pt x="68" y="133"/>
                    </a:lnTo>
                    <a:lnTo>
                      <a:pt x="67" y="133"/>
                    </a:lnTo>
                    <a:lnTo>
                      <a:pt x="66" y="133"/>
                    </a:lnTo>
                    <a:lnTo>
                      <a:pt x="65" y="133"/>
                    </a:lnTo>
                    <a:lnTo>
                      <a:pt x="64" y="133"/>
                    </a:lnTo>
                    <a:lnTo>
                      <a:pt x="63" y="132"/>
                    </a:lnTo>
                    <a:lnTo>
                      <a:pt x="63" y="132"/>
                    </a:lnTo>
                    <a:lnTo>
                      <a:pt x="63" y="132"/>
                    </a:lnTo>
                    <a:lnTo>
                      <a:pt x="62" y="132"/>
                    </a:lnTo>
                    <a:lnTo>
                      <a:pt x="61" y="132"/>
                    </a:lnTo>
                    <a:lnTo>
                      <a:pt x="60" y="132"/>
                    </a:lnTo>
                    <a:lnTo>
                      <a:pt x="59" y="132"/>
                    </a:lnTo>
                    <a:lnTo>
                      <a:pt x="59" y="132"/>
                    </a:lnTo>
                    <a:lnTo>
                      <a:pt x="58" y="131"/>
                    </a:lnTo>
                    <a:lnTo>
                      <a:pt x="57" y="131"/>
                    </a:lnTo>
                    <a:lnTo>
                      <a:pt x="56" y="131"/>
                    </a:lnTo>
                    <a:lnTo>
                      <a:pt x="56" y="131"/>
                    </a:lnTo>
                    <a:lnTo>
                      <a:pt x="55" y="131"/>
                    </a:lnTo>
                    <a:lnTo>
                      <a:pt x="54" y="131"/>
                    </a:lnTo>
                    <a:lnTo>
                      <a:pt x="53" y="131"/>
                    </a:lnTo>
                    <a:lnTo>
                      <a:pt x="53" y="131"/>
                    </a:lnTo>
                    <a:lnTo>
                      <a:pt x="53" y="130"/>
                    </a:lnTo>
                    <a:lnTo>
                      <a:pt x="52" y="130"/>
                    </a:lnTo>
                    <a:lnTo>
                      <a:pt x="51" y="130"/>
                    </a:lnTo>
                    <a:lnTo>
                      <a:pt x="51" y="129"/>
                    </a:lnTo>
                    <a:lnTo>
                      <a:pt x="50" y="129"/>
                    </a:lnTo>
                    <a:lnTo>
                      <a:pt x="49" y="129"/>
                    </a:lnTo>
                    <a:lnTo>
                      <a:pt x="49" y="128"/>
                    </a:lnTo>
                    <a:lnTo>
                      <a:pt x="48" y="128"/>
                    </a:lnTo>
                    <a:lnTo>
                      <a:pt x="47" y="127"/>
                    </a:lnTo>
                    <a:lnTo>
                      <a:pt x="47" y="127"/>
                    </a:lnTo>
                    <a:lnTo>
                      <a:pt x="46" y="127"/>
                    </a:lnTo>
                    <a:lnTo>
                      <a:pt x="45" y="126"/>
                    </a:lnTo>
                    <a:lnTo>
                      <a:pt x="45" y="126"/>
                    </a:lnTo>
                    <a:lnTo>
                      <a:pt x="44" y="125"/>
                    </a:lnTo>
                    <a:lnTo>
                      <a:pt x="43" y="125"/>
                    </a:lnTo>
                    <a:lnTo>
                      <a:pt x="43" y="125"/>
                    </a:lnTo>
                    <a:lnTo>
                      <a:pt x="43" y="124"/>
                    </a:lnTo>
                    <a:lnTo>
                      <a:pt x="43" y="124"/>
                    </a:lnTo>
                    <a:lnTo>
                      <a:pt x="43" y="123"/>
                    </a:lnTo>
                    <a:lnTo>
                      <a:pt x="42" y="123"/>
                    </a:lnTo>
                    <a:lnTo>
                      <a:pt x="42" y="122"/>
                    </a:lnTo>
                    <a:lnTo>
                      <a:pt x="41" y="122"/>
                    </a:lnTo>
                    <a:lnTo>
                      <a:pt x="41" y="121"/>
                    </a:lnTo>
                    <a:lnTo>
                      <a:pt x="40" y="121"/>
                    </a:lnTo>
                    <a:lnTo>
                      <a:pt x="40" y="121"/>
                    </a:lnTo>
                    <a:lnTo>
                      <a:pt x="39" y="121"/>
                    </a:lnTo>
                    <a:lnTo>
                      <a:pt x="39" y="120"/>
                    </a:lnTo>
                    <a:lnTo>
                      <a:pt x="38" y="120"/>
                    </a:lnTo>
                    <a:lnTo>
                      <a:pt x="38" y="119"/>
                    </a:lnTo>
                    <a:lnTo>
                      <a:pt x="37" y="119"/>
                    </a:lnTo>
                    <a:lnTo>
                      <a:pt x="37" y="118"/>
                    </a:lnTo>
                    <a:lnTo>
                      <a:pt x="36" y="118"/>
                    </a:lnTo>
                    <a:lnTo>
                      <a:pt x="36" y="117"/>
                    </a:lnTo>
                    <a:lnTo>
                      <a:pt x="35" y="116"/>
                    </a:lnTo>
                    <a:lnTo>
                      <a:pt x="35" y="116"/>
                    </a:lnTo>
                    <a:lnTo>
                      <a:pt x="34" y="115"/>
                    </a:lnTo>
                    <a:lnTo>
                      <a:pt x="34" y="115"/>
                    </a:lnTo>
                    <a:lnTo>
                      <a:pt x="34" y="114"/>
                    </a:lnTo>
                    <a:lnTo>
                      <a:pt x="34" y="113"/>
                    </a:lnTo>
                    <a:lnTo>
                      <a:pt x="34" y="113"/>
                    </a:lnTo>
                    <a:lnTo>
                      <a:pt x="33" y="112"/>
                    </a:lnTo>
                    <a:lnTo>
                      <a:pt x="33" y="112"/>
                    </a:lnTo>
                    <a:lnTo>
                      <a:pt x="33" y="112"/>
                    </a:lnTo>
                    <a:lnTo>
                      <a:pt x="32" y="111"/>
                    </a:lnTo>
                    <a:lnTo>
                      <a:pt x="32" y="111"/>
                    </a:lnTo>
                    <a:lnTo>
                      <a:pt x="31" y="110"/>
                    </a:lnTo>
                    <a:lnTo>
                      <a:pt x="31" y="110"/>
                    </a:lnTo>
                    <a:lnTo>
                      <a:pt x="31" y="109"/>
                    </a:lnTo>
                    <a:lnTo>
                      <a:pt x="30" y="108"/>
                    </a:lnTo>
                    <a:lnTo>
                      <a:pt x="30" y="108"/>
                    </a:lnTo>
                    <a:lnTo>
                      <a:pt x="30" y="107"/>
                    </a:lnTo>
                    <a:lnTo>
                      <a:pt x="29" y="107"/>
                    </a:lnTo>
                    <a:lnTo>
                      <a:pt x="29" y="106"/>
                    </a:lnTo>
                    <a:lnTo>
                      <a:pt x="29" y="105"/>
                    </a:lnTo>
                    <a:lnTo>
                      <a:pt x="28" y="105"/>
                    </a:lnTo>
                    <a:lnTo>
                      <a:pt x="28" y="104"/>
                    </a:lnTo>
                    <a:lnTo>
                      <a:pt x="28" y="103"/>
                    </a:lnTo>
                    <a:lnTo>
                      <a:pt x="27" y="103"/>
                    </a:lnTo>
                    <a:lnTo>
                      <a:pt x="27" y="102"/>
                    </a:lnTo>
                    <a:lnTo>
                      <a:pt x="27" y="102"/>
                    </a:lnTo>
                    <a:lnTo>
                      <a:pt x="26" y="102"/>
                    </a:lnTo>
                    <a:lnTo>
                      <a:pt x="26" y="101"/>
                    </a:lnTo>
                    <a:lnTo>
                      <a:pt x="26" y="101"/>
                    </a:lnTo>
                    <a:lnTo>
                      <a:pt x="25" y="100"/>
                    </a:lnTo>
                    <a:lnTo>
                      <a:pt x="25" y="99"/>
                    </a:lnTo>
                    <a:lnTo>
                      <a:pt x="25" y="99"/>
                    </a:lnTo>
                    <a:lnTo>
                      <a:pt x="24" y="98"/>
                    </a:lnTo>
                    <a:lnTo>
                      <a:pt x="24" y="97"/>
                    </a:lnTo>
                    <a:lnTo>
                      <a:pt x="24" y="97"/>
                    </a:lnTo>
                    <a:lnTo>
                      <a:pt x="24" y="96"/>
                    </a:lnTo>
                    <a:lnTo>
                      <a:pt x="24" y="95"/>
                    </a:lnTo>
                    <a:lnTo>
                      <a:pt x="24" y="94"/>
                    </a:lnTo>
                    <a:lnTo>
                      <a:pt x="23" y="93"/>
                    </a:lnTo>
                    <a:lnTo>
                      <a:pt x="22" y="92"/>
                    </a:lnTo>
                    <a:lnTo>
                      <a:pt x="22" y="91"/>
                    </a:lnTo>
                    <a:lnTo>
                      <a:pt x="21" y="89"/>
                    </a:lnTo>
                    <a:lnTo>
                      <a:pt x="21" y="88"/>
                    </a:lnTo>
                    <a:lnTo>
                      <a:pt x="20" y="87"/>
                    </a:lnTo>
                    <a:lnTo>
                      <a:pt x="20" y="85"/>
                    </a:lnTo>
                    <a:lnTo>
                      <a:pt x="19" y="84"/>
                    </a:lnTo>
                    <a:lnTo>
                      <a:pt x="19" y="83"/>
                    </a:lnTo>
                    <a:lnTo>
                      <a:pt x="19" y="83"/>
                    </a:lnTo>
                    <a:lnTo>
                      <a:pt x="18" y="82"/>
                    </a:lnTo>
                    <a:lnTo>
                      <a:pt x="18" y="81"/>
                    </a:lnTo>
                    <a:lnTo>
                      <a:pt x="17" y="79"/>
                    </a:lnTo>
                    <a:lnTo>
                      <a:pt x="17" y="78"/>
                    </a:lnTo>
                    <a:lnTo>
                      <a:pt x="16" y="77"/>
                    </a:lnTo>
                    <a:lnTo>
                      <a:pt x="15" y="75"/>
                    </a:lnTo>
                    <a:lnTo>
                      <a:pt x="15" y="74"/>
                    </a:lnTo>
                    <a:lnTo>
                      <a:pt x="15" y="73"/>
                    </a:lnTo>
                    <a:lnTo>
                      <a:pt x="15" y="72"/>
                    </a:lnTo>
                    <a:lnTo>
                      <a:pt x="14" y="71"/>
                    </a:lnTo>
                    <a:lnTo>
                      <a:pt x="14" y="69"/>
                    </a:lnTo>
                    <a:lnTo>
                      <a:pt x="13" y="68"/>
                    </a:lnTo>
                    <a:lnTo>
                      <a:pt x="13" y="67"/>
                    </a:lnTo>
                    <a:lnTo>
                      <a:pt x="12" y="65"/>
                    </a:lnTo>
                    <a:lnTo>
                      <a:pt x="12" y="64"/>
                    </a:lnTo>
                    <a:lnTo>
                      <a:pt x="12" y="64"/>
                    </a:lnTo>
                    <a:lnTo>
                      <a:pt x="12" y="63"/>
                    </a:lnTo>
                    <a:lnTo>
                      <a:pt x="11" y="62"/>
                    </a:lnTo>
                    <a:lnTo>
                      <a:pt x="11" y="61"/>
                    </a:lnTo>
                    <a:lnTo>
                      <a:pt x="10" y="59"/>
                    </a:lnTo>
                    <a:lnTo>
                      <a:pt x="10" y="58"/>
                    </a:lnTo>
                    <a:lnTo>
                      <a:pt x="9" y="57"/>
                    </a:lnTo>
                    <a:lnTo>
                      <a:pt x="9" y="55"/>
                    </a:lnTo>
                    <a:lnTo>
                      <a:pt x="9" y="54"/>
                    </a:lnTo>
                    <a:lnTo>
                      <a:pt x="8" y="53"/>
                    </a:lnTo>
                    <a:lnTo>
                      <a:pt x="8" y="52"/>
                    </a:lnTo>
                    <a:lnTo>
                      <a:pt x="7" y="51"/>
                    </a:lnTo>
                    <a:lnTo>
                      <a:pt x="7" y="50"/>
                    </a:lnTo>
                    <a:lnTo>
                      <a:pt x="7" y="48"/>
                    </a:lnTo>
                    <a:lnTo>
                      <a:pt x="6" y="47"/>
                    </a:lnTo>
                    <a:lnTo>
                      <a:pt x="6" y="45"/>
                    </a:lnTo>
                    <a:lnTo>
                      <a:pt x="6" y="44"/>
                    </a:lnTo>
                    <a:lnTo>
                      <a:pt x="5" y="43"/>
                    </a:lnTo>
                    <a:lnTo>
                      <a:pt x="5" y="40"/>
                    </a:lnTo>
                    <a:lnTo>
                      <a:pt x="5" y="38"/>
                    </a:lnTo>
                    <a:lnTo>
                      <a:pt x="5" y="35"/>
                    </a:lnTo>
                    <a:lnTo>
                      <a:pt x="5" y="34"/>
                    </a:lnTo>
                    <a:lnTo>
                      <a:pt x="4" y="32"/>
                    </a:lnTo>
                    <a:lnTo>
                      <a:pt x="4" y="29"/>
                    </a:lnTo>
                    <a:lnTo>
                      <a:pt x="4" y="27"/>
                    </a:lnTo>
                    <a:lnTo>
                      <a:pt x="3" y="24"/>
                    </a:lnTo>
                    <a:lnTo>
                      <a:pt x="2" y="22"/>
                    </a:lnTo>
                    <a:lnTo>
                      <a:pt x="2" y="21"/>
                    </a:lnTo>
                    <a:lnTo>
                      <a:pt x="2" y="19"/>
                    </a:lnTo>
                    <a:lnTo>
                      <a:pt x="1" y="17"/>
                    </a:lnTo>
                    <a:lnTo>
                      <a:pt x="1" y="16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1" y="6"/>
                    </a:lnTo>
                    <a:lnTo>
                      <a:pt x="6" y="1"/>
                    </a:lnTo>
                    <a:lnTo>
                      <a:pt x="6" y="0"/>
                    </a:lnTo>
                    <a:lnTo>
                      <a:pt x="15" y="1"/>
                    </a:lnTo>
                    <a:lnTo>
                      <a:pt x="15" y="1"/>
                    </a:lnTo>
                    <a:close/>
                  </a:path>
                </a:pathLst>
              </a:custGeom>
              <a:grpFill/>
              <a:ln w="215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C8EF5C42-233A-A150-840D-AB6ACABD3FFF}"/>
                </a:ext>
              </a:extLst>
            </p:cNvPr>
            <p:cNvGrpSpPr/>
            <p:nvPr/>
          </p:nvGrpSpPr>
          <p:grpSpPr>
            <a:xfrm>
              <a:off x="5700713" y="3195369"/>
              <a:ext cx="789782" cy="163512"/>
              <a:chOff x="5700713" y="3195369"/>
              <a:chExt cx="789782" cy="163512"/>
            </a:xfrm>
          </p:grpSpPr>
          <p:sp>
            <p:nvSpPr>
              <p:cNvPr id="78" name="椭圆 77">
                <a:extLst>
                  <a:ext uri="{FF2B5EF4-FFF2-40B4-BE49-F238E27FC236}">
                    <a16:creationId xmlns:a16="http://schemas.microsoft.com/office/drawing/2014/main" id="{16E850E9-D5A0-26E6-7A16-C0EFDD1DB13D}"/>
                  </a:ext>
                </a:extLst>
              </p:cNvPr>
              <p:cNvSpPr/>
              <p:nvPr/>
            </p:nvSpPr>
            <p:spPr>
              <a:xfrm>
                <a:off x="6014244" y="3195369"/>
                <a:ext cx="163512" cy="163512"/>
              </a:xfrm>
              <a:prstGeom prst="ellipse">
                <a:avLst/>
              </a:prstGeom>
              <a:noFill/>
              <a:ln w="38100">
                <a:solidFill>
                  <a:srgbClr val="6C8B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id="{D326693C-37ED-A4C9-E535-164DB603B5B2}"/>
                  </a:ext>
                </a:extLst>
              </p:cNvPr>
              <p:cNvSpPr/>
              <p:nvPr/>
            </p:nvSpPr>
            <p:spPr>
              <a:xfrm>
                <a:off x="5700713" y="3239026"/>
                <a:ext cx="76198" cy="76198"/>
              </a:xfrm>
              <a:prstGeom prst="ellipse">
                <a:avLst/>
              </a:prstGeom>
              <a:solidFill>
                <a:srgbClr val="6C8B5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椭圆 81">
                <a:extLst>
                  <a:ext uri="{FF2B5EF4-FFF2-40B4-BE49-F238E27FC236}">
                    <a16:creationId xmlns:a16="http://schemas.microsoft.com/office/drawing/2014/main" id="{18CE1900-B86E-3A1C-2422-9F4AE5DCA502}"/>
                  </a:ext>
                </a:extLst>
              </p:cNvPr>
              <p:cNvSpPr/>
              <p:nvPr/>
            </p:nvSpPr>
            <p:spPr>
              <a:xfrm>
                <a:off x="6414297" y="3239026"/>
                <a:ext cx="76198" cy="76198"/>
              </a:xfrm>
              <a:prstGeom prst="ellipse">
                <a:avLst/>
              </a:prstGeom>
              <a:solidFill>
                <a:srgbClr val="6C8B5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A53F1192-B86E-A93C-CCD5-82F2316E9695}"/>
              </a:ext>
            </a:extLst>
          </p:cNvPr>
          <p:cNvGrpSpPr/>
          <p:nvPr/>
        </p:nvGrpSpPr>
        <p:grpSpPr>
          <a:xfrm>
            <a:off x="3557791" y="1311972"/>
            <a:ext cx="5073244" cy="1148830"/>
            <a:chOff x="3530600" y="908293"/>
            <a:chExt cx="5073244" cy="1148830"/>
          </a:xfrm>
        </p:grpSpPr>
        <p:pic>
          <p:nvPicPr>
            <p:cNvPr id="90" name="图片 89">
              <a:extLst>
                <a:ext uri="{FF2B5EF4-FFF2-40B4-BE49-F238E27FC236}">
                  <a16:creationId xmlns:a16="http://schemas.microsoft.com/office/drawing/2014/main" id="{495A5576-129B-061F-0CA6-6FB2363DA85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067263" y="908293"/>
              <a:ext cx="1536581" cy="1148830"/>
            </a:xfrm>
            <a:prstGeom prst="rect">
              <a:avLst/>
            </a:prstGeom>
          </p:spPr>
        </p:pic>
        <p:pic>
          <p:nvPicPr>
            <p:cNvPr id="91" name="图片 90">
              <a:extLst>
                <a:ext uri="{FF2B5EF4-FFF2-40B4-BE49-F238E27FC236}">
                  <a16:creationId xmlns:a16="http://schemas.microsoft.com/office/drawing/2014/main" id="{BB099A18-A751-341E-A8F5-82FEB4D5516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3530600" y="908293"/>
              <a:ext cx="1536582" cy="1148830"/>
            </a:xfrm>
            <a:prstGeom prst="rect">
              <a:avLst/>
            </a:prstGeom>
          </p:spPr>
        </p:pic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FF12305D-D2D4-1473-ED8D-88F7C929D35B}"/>
              </a:ext>
            </a:extLst>
          </p:cNvPr>
          <p:cNvGrpSpPr/>
          <p:nvPr/>
        </p:nvGrpSpPr>
        <p:grpSpPr>
          <a:xfrm>
            <a:off x="4397375" y="2781668"/>
            <a:ext cx="3397250" cy="469900"/>
            <a:chOff x="2379661" y="2333993"/>
            <a:chExt cx="3397250" cy="469900"/>
          </a:xfrm>
        </p:grpSpPr>
        <p:sp>
          <p:nvSpPr>
            <p:cNvPr id="93" name="矩形: 圆角 92">
              <a:extLst>
                <a:ext uri="{FF2B5EF4-FFF2-40B4-BE49-F238E27FC236}">
                  <a16:creationId xmlns:a16="http://schemas.microsoft.com/office/drawing/2014/main" id="{34C99B92-A78A-389C-54F5-C5E5C67BFB63}"/>
                </a:ext>
              </a:extLst>
            </p:cNvPr>
            <p:cNvSpPr/>
            <p:nvPr/>
          </p:nvSpPr>
          <p:spPr>
            <a:xfrm>
              <a:off x="2379661" y="2333993"/>
              <a:ext cx="3397250" cy="469900"/>
            </a:xfrm>
            <a:prstGeom prst="roundRect">
              <a:avLst>
                <a:gd name="adj" fmla="val 50000"/>
              </a:avLst>
            </a:prstGeom>
            <a:blipFill dpi="0" rotWithShape="1">
              <a:blip r:embed="rId4">
                <a:alphaModFix amt="41000"/>
              </a:blip>
              <a:srcRect/>
              <a:tile tx="0" ty="0" sx="100000" sy="100000" flip="none" algn="tl"/>
            </a:blipFill>
            <a:ln>
              <a:solidFill>
                <a:srgbClr val="6C8B5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20FCFCCD-1CD1-7BE8-93A4-76C4B691F842}"/>
                </a:ext>
              </a:extLst>
            </p:cNvPr>
            <p:cNvSpPr txBox="1"/>
            <p:nvPr/>
          </p:nvSpPr>
          <p:spPr>
            <a:xfrm>
              <a:off x="2813111" y="2414491"/>
              <a:ext cx="25303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r>
                <a:rPr lang="zh-CN" altLang="en-US" sz="1600" dirty="0">
                  <a:solidFill>
                    <a:srgbClr val="6C8B5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单击此处添加标题文本</a:t>
              </a:r>
            </a:p>
          </p:txBody>
        </p:sp>
      </p:grpSp>
      <p:sp>
        <p:nvSpPr>
          <p:cNvPr id="53" name="文本框 52">
            <a:extLst>
              <a:ext uri="{FF2B5EF4-FFF2-40B4-BE49-F238E27FC236}">
                <a16:creationId xmlns:a16="http://schemas.microsoft.com/office/drawing/2014/main" id="{A0FD02D2-B0FC-E790-BE3C-5B128A55B945}"/>
              </a:ext>
            </a:extLst>
          </p:cNvPr>
          <p:cNvSpPr txBox="1"/>
          <p:nvPr/>
        </p:nvSpPr>
        <p:spPr>
          <a:xfrm>
            <a:off x="5499100" y="2066175"/>
            <a:ext cx="11938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dirty="0">
                <a:solidFill>
                  <a:srgbClr val="6C8B50"/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</a:rPr>
              <a:t>PART</a:t>
            </a:r>
            <a:endParaRPr lang="zh-CN" altLang="en-US" dirty="0">
              <a:solidFill>
                <a:srgbClr val="6C8B50"/>
              </a:solidFill>
              <a:latin typeface="HarmonyOS Sans SC Light" panose="00000400000000000000" pitchFamily="2" charset="-122"/>
              <a:ea typeface="HarmonyOS Sans SC Light" panose="00000400000000000000" pitchFamily="2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59494A1A-F37C-7A85-3ABB-FAEB2E5E30E9}"/>
              </a:ext>
            </a:extLst>
          </p:cNvPr>
          <p:cNvSpPr txBox="1"/>
          <p:nvPr/>
        </p:nvSpPr>
        <p:spPr>
          <a:xfrm>
            <a:off x="2501103" y="4213368"/>
            <a:ext cx="7189794" cy="89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rgbClr val="6C8B5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3781956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" name="组合 91">
            <a:extLst>
              <a:ext uri="{FF2B5EF4-FFF2-40B4-BE49-F238E27FC236}">
                <a16:creationId xmlns:a16="http://schemas.microsoft.com/office/drawing/2014/main" id="{A53F1192-B86E-A93C-CCD5-82F2316E9695}"/>
              </a:ext>
            </a:extLst>
          </p:cNvPr>
          <p:cNvGrpSpPr/>
          <p:nvPr/>
        </p:nvGrpSpPr>
        <p:grpSpPr>
          <a:xfrm>
            <a:off x="2383493" y="-267676"/>
            <a:ext cx="7307404" cy="1148830"/>
            <a:chOff x="3530600" y="908293"/>
            <a:chExt cx="7307404" cy="1148830"/>
          </a:xfrm>
        </p:grpSpPr>
        <p:pic>
          <p:nvPicPr>
            <p:cNvPr id="90" name="图片 89">
              <a:extLst>
                <a:ext uri="{FF2B5EF4-FFF2-40B4-BE49-F238E27FC236}">
                  <a16:creationId xmlns:a16="http://schemas.microsoft.com/office/drawing/2014/main" id="{495A5576-129B-061F-0CA6-6FB2363DA85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301423" y="908293"/>
              <a:ext cx="1536581" cy="1148830"/>
            </a:xfrm>
            <a:prstGeom prst="rect">
              <a:avLst/>
            </a:prstGeom>
          </p:spPr>
        </p:pic>
        <p:pic>
          <p:nvPicPr>
            <p:cNvPr id="91" name="图片 90">
              <a:extLst>
                <a:ext uri="{FF2B5EF4-FFF2-40B4-BE49-F238E27FC236}">
                  <a16:creationId xmlns:a16="http://schemas.microsoft.com/office/drawing/2014/main" id="{BB099A18-A751-341E-A8F5-82FEB4D5516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3530600" y="908293"/>
              <a:ext cx="1536582" cy="1148830"/>
            </a:xfrm>
            <a:prstGeom prst="rect">
              <a:avLst/>
            </a:prstGeom>
          </p:spPr>
        </p:pic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FF12305D-D2D4-1473-ED8D-88F7C929D35B}"/>
              </a:ext>
            </a:extLst>
          </p:cNvPr>
          <p:cNvGrpSpPr/>
          <p:nvPr/>
        </p:nvGrpSpPr>
        <p:grpSpPr>
          <a:xfrm>
            <a:off x="4397375" y="309641"/>
            <a:ext cx="3397250" cy="646331"/>
            <a:chOff x="2379661" y="2236938"/>
            <a:chExt cx="3397250" cy="646331"/>
          </a:xfrm>
        </p:grpSpPr>
        <p:sp>
          <p:nvSpPr>
            <p:cNvPr id="93" name="矩形: 圆角 92">
              <a:extLst>
                <a:ext uri="{FF2B5EF4-FFF2-40B4-BE49-F238E27FC236}">
                  <a16:creationId xmlns:a16="http://schemas.microsoft.com/office/drawing/2014/main" id="{34C99B92-A78A-389C-54F5-C5E5C67BFB63}"/>
                </a:ext>
              </a:extLst>
            </p:cNvPr>
            <p:cNvSpPr/>
            <p:nvPr/>
          </p:nvSpPr>
          <p:spPr>
            <a:xfrm>
              <a:off x="2379661" y="2333993"/>
              <a:ext cx="3397250" cy="469900"/>
            </a:xfrm>
            <a:prstGeom prst="roundRect">
              <a:avLst>
                <a:gd name="adj" fmla="val 50000"/>
              </a:avLst>
            </a:prstGeom>
            <a:blipFill dpi="0" rotWithShape="1">
              <a:blip r:embed="rId4">
                <a:alphaModFix amt="41000"/>
              </a:blip>
              <a:srcRect/>
              <a:tile tx="0" ty="0" sx="100000" sy="100000" flip="none" algn="tl"/>
            </a:blipFill>
            <a:ln>
              <a:solidFill>
                <a:srgbClr val="6C8B5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20FCFCCD-1CD1-7BE8-93A4-76C4B691F842}"/>
                </a:ext>
              </a:extLst>
            </p:cNvPr>
            <p:cNvSpPr txBox="1"/>
            <p:nvPr/>
          </p:nvSpPr>
          <p:spPr>
            <a:xfrm>
              <a:off x="3208463" y="2420841"/>
              <a:ext cx="25303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rgbClr val="6C8B50"/>
                  </a:solidFill>
                  <a:latin typeface="+mn-lt"/>
                  <a:sym typeface="+mn-lt"/>
                </a:rPr>
                <a:t>单击此处添加标题文本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11544BF7-1169-7392-00EC-2C3945540086}"/>
                </a:ext>
              </a:extLst>
            </p:cNvPr>
            <p:cNvSpPr txBox="1"/>
            <p:nvPr/>
          </p:nvSpPr>
          <p:spPr>
            <a:xfrm>
              <a:off x="2626625" y="2236938"/>
              <a:ext cx="69442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rgbClr val="6C8B50"/>
                  </a:solidFill>
                  <a:cs typeface="+mn-ea"/>
                  <a:sym typeface="+mn-lt"/>
                </a:rPr>
                <a:t>02</a:t>
              </a:r>
              <a:endParaRPr lang="zh-CN" altLang="en-US" sz="3600" dirty="0">
                <a:solidFill>
                  <a:srgbClr val="6C8B5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4687085A-E485-D977-19C8-FE7EB81892B2}"/>
              </a:ext>
            </a:extLst>
          </p:cNvPr>
          <p:cNvGrpSpPr/>
          <p:nvPr/>
        </p:nvGrpSpPr>
        <p:grpSpPr>
          <a:xfrm>
            <a:off x="6584353" y="2060692"/>
            <a:ext cx="1536171" cy="1536171"/>
            <a:chOff x="4572000" y="1995686"/>
            <a:chExt cx="1152128" cy="1152128"/>
          </a:xfrm>
        </p:grpSpPr>
        <p:sp>
          <p:nvSpPr>
            <p:cNvPr id="3" name="椭圆 4">
              <a:extLst>
                <a:ext uri="{FF2B5EF4-FFF2-40B4-BE49-F238E27FC236}">
                  <a16:creationId xmlns:a16="http://schemas.microsoft.com/office/drawing/2014/main" id="{3504F0A5-1FB7-FD38-E9C9-C61FDB3E90CD}"/>
                </a:ext>
              </a:extLst>
            </p:cNvPr>
            <p:cNvSpPr/>
            <p:nvPr/>
          </p:nvSpPr>
          <p:spPr>
            <a:xfrm>
              <a:off x="4572000" y="1995686"/>
              <a:ext cx="1152128" cy="1152128"/>
            </a:xfrm>
            <a:custGeom>
              <a:avLst/>
              <a:gdLst/>
              <a:ahLst/>
              <a:cxnLst/>
              <a:rect l="l" t="t" r="r" b="b"/>
              <a:pathLst>
                <a:path w="1152128" h="1152128">
                  <a:moveTo>
                    <a:pt x="576064" y="0"/>
                  </a:moveTo>
                  <a:lnTo>
                    <a:pt x="1152128" y="0"/>
                  </a:lnTo>
                  <a:lnTo>
                    <a:pt x="1152128" y="576064"/>
                  </a:lnTo>
                  <a:cubicBezTo>
                    <a:pt x="1152128" y="894215"/>
                    <a:pt x="894215" y="1152128"/>
                    <a:pt x="576064" y="1152128"/>
                  </a:cubicBezTo>
                  <a:cubicBezTo>
                    <a:pt x="257913" y="1152128"/>
                    <a:pt x="0" y="894215"/>
                    <a:pt x="0" y="576064"/>
                  </a:cubicBezTo>
                  <a:cubicBezTo>
                    <a:pt x="0" y="257913"/>
                    <a:pt x="257913" y="0"/>
                    <a:pt x="576064" y="0"/>
                  </a:cubicBezTo>
                  <a:close/>
                </a:path>
              </a:pathLst>
            </a:custGeom>
            <a:solidFill>
              <a:srgbClr val="6C8B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80A54626-620C-8FD9-92F1-8A097A9D82B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49726" y="2277014"/>
              <a:ext cx="596675" cy="596675"/>
            </a:xfrm>
            <a:prstGeom prst="rect">
              <a:avLst/>
            </a:prstGeom>
          </p:spPr>
        </p:pic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CEC5FAC8-E923-7A44-06EF-1902E2B93213}"/>
              </a:ext>
            </a:extLst>
          </p:cNvPr>
          <p:cNvGrpSpPr/>
          <p:nvPr/>
        </p:nvGrpSpPr>
        <p:grpSpPr>
          <a:xfrm>
            <a:off x="9206311" y="2060692"/>
            <a:ext cx="1536171" cy="1536171"/>
            <a:chOff x="6084168" y="1995686"/>
            <a:chExt cx="1152128" cy="1152128"/>
          </a:xfrm>
        </p:grpSpPr>
        <p:sp>
          <p:nvSpPr>
            <p:cNvPr id="8" name="椭圆 4">
              <a:extLst>
                <a:ext uri="{FF2B5EF4-FFF2-40B4-BE49-F238E27FC236}">
                  <a16:creationId xmlns:a16="http://schemas.microsoft.com/office/drawing/2014/main" id="{1436DBA6-0281-265D-A30D-33B2452EEAC0}"/>
                </a:ext>
              </a:extLst>
            </p:cNvPr>
            <p:cNvSpPr/>
            <p:nvPr/>
          </p:nvSpPr>
          <p:spPr>
            <a:xfrm>
              <a:off x="6084168" y="1995686"/>
              <a:ext cx="1152128" cy="1152128"/>
            </a:xfrm>
            <a:custGeom>
              <a:avLst/>
              <a:gdLst/>
              <a:ahLst/>
              <a:cxnLst/>
              <a:rect l="l" t="t" r="r" b="b"/>
              <a:pathLst>
                <a:path w="1152128" h="1152128">
                  <a:moveTo>
                    <a:pt x="576064" y="0"/>
                  </a:moveTo>
                  <a:lnTo>
                    <a:pt x="1152128" y="0"/>
                  </a:lnTo>
                  <a:lnTo>
                    <a:pt x="1152128" y="576064"/>
                  </a:lnTo>
                  <a:cubicBezTo>
                    <a:pt x="1152128" y="894215"/>
                    <a:pt x="894215" y="1152128"/>
                    <a:pt x="576064" y="1152128"/>
                  </a:cubicBezTo>
                  <a:cubicBezTo>
                    <a:pt x="257913" y="1152128"/>
                    <a:pt x="0" y="894215"/>
                    <a:pt x="0" y="576064"/>
                  </a:cubicBezTo>
                  <a:cubicBezTo>
                    <a:pt x="0" y="257913"/>
                    <a:pt x="257913" y="0"/>
                    <a:pt x="576064" y="0"/>
                  </a:cubicBezTo>
                  <a:close/>
                </a:path>
              </a:pathLst>
            </a:custGeom>
            <a:solidFill>
              <a:srgbClr val="637E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984B4F2A-878D-5C8E-157C-0CB7D16BB16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87126" y="2247064"/>
              <a:ext cx="589829" cy="589829"/>
            </a:xfrm>
            <a:prstGeom prst="rect">
              <a:avLst/>
            </a:prstGeom>
          </p:spPr>
        </p:pic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ACA14F13-EC39-B506-4E1A-D5F2A3F3BD2F}"/>
              </a:ext>
            </a:extLst>
          </p:cNvPr>
          <p:cNvGrpSpPr/>
          <p:nvPr/>
        </p:nvGrpSpPr>
        <p:grpSpPr>
          <a:xfrm>
            <a:off x="3962393" y="2060692"/>
            <a:ext cx="1536171" cy="1536171"/>
            <a:chOff x="2915816" y="1995686"/>
            <a:chExt cx="1152128" cy="1152128"/>
          </a:xfrm>
          <a:solidFill>
            <a:srgbClr val="6E3E3F"/>
          </a:solidFill>
        </p:grpSpPr>
        <p:sp>
          <p:nvSpPr>
            <p:cNvPr id="11" name="椭圆 4">
              <a:extLst>
                <a:ext uri="{FF2B5EF4-FFF2-40B4-BE49-F238E27FC236}">
                  <a16:creationId xmlns:a16="http://schemas.microsoft.com/office/drawing/2014/main" id="{7628A6D4-29EC-C6E4-B591-3FDA65013845}"/>
                </a:ext>
              </a:extLst>
            </p:cNvPr>
            <p:cNvSpPr/>
            <p:nvPr/>
          </p:nvSpPr>
          <p:spPr>
            <a:xfrm>
              <a:off x="2915816" y="1995686"/>
              <a:ext cx="1152128" cy="1152128"/>
            </a:xfrm>
            <a:custGeom>
              <a:avLst/>
              <a:gdLst/>
              <a:ahLst/>
              <a:cxnLst/>
              <a:rect l="l" t="t" r="r" b="b"/>
              <a:pathLst>
                <a:path w="1152128" h="1152128">
                  <a:moveTo>
                    <a:pt x="576064" y="0"/>
                  </a:moveTo>
                  <a:lnTo>
                    <a:pt x="1152128" y="0"/>
                  </a:lnTo>
                  <a:lnTo>
                    <a:pt x="1152128" y="576064"/>
                  </a:lnTo>
                  <a:cubicBezTo>
                    <a:pt x="1152128" y="894215"/>
                    <a:pt x="894215" y="1152128"/>
                    <a:pt x="576064" y="1152128"/>
                  </a:cubicBezTo>
                  <a:cubicBezTo>
                    <a:pt x="257913" y="1152128"/>
                    <a:pt x="0" y="894215"/>
                    <a:pt x="0" y="576064"/>
                  </a:cubicBezTo>
                  <a:cubicBezTo>
                    <a:pt x="0" y="257913"/>
                    <a:pt x="257913" y="0"/>
                    <a:pt x="576064" y="0"/>
                  </a:cubicBezTo>
                  <a:close/>
                </a:path>
              </a:pathLst>
            </a:custGeom>
            <a:solidFill>
              <a:srgbClr val="637E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90F5EA91-4CDA-18F0-6B15-FDE295C59BC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23139" y="2277014"/>
              <a:ext cx="529930" cy="529930"/>
            </a:xfrm>
            <a:prstGeom prst="rect">
              <a:avLst/>
            </a:prstGeom>
            <a:noFill/>
          </p:spPr>
        </p:pic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F17B7CBD-0AD0-F104-61E9-866091A9585A}"/>
              </a:ext>
            </a:extLst>
          </p:cNvPr>
          <p:cNvGrpSpPr/>
          <p:nvPr/>
        </p:nvGrpSpPr>
        <p:grpSpPr>
          <a:xfrm>
            <a:off x="1340433" y="2060692"/>
            <a:ext cx="1536171" cy="1536171"/>
            <a:chOff x="1475656" y="1995686"/>
            <a:chExt cx="1152128" cy="1152128"/>
          </a:xfrm>
        </p:grpSpPr>
        <p:sp>
          <p:nvSpPr>
            <p:cNvPr id="14" name="椭圆 4">
              <a:extLst>
                <a:ext uri="{FF2B5EF4-FFF2-40B4-BE49-F238E27FC236}">
                  <a16:creationId xmlns:a16="http://schemas.microsoft.com/office/drawing/2014/main" id="{FFABE2DB-DA36-740D-FA91-1B34A1B5499A}"/>
                </a:ext>
              </a:extLst>
            </p:cNvPr>
            <p:cNvSpPr/>
            <p:nvPr/>
          </p:nvSpPr>
          <p:spPr>
            <a:xfrm>
              <a:off x="1475656" y="1995686"/>
              <a:ext cx="1152128" cy="1152128"/>
            </a:xfrm>
            <a:custGeom>
              <a:avLst/>
              <a:gdLst/>
              <a:ahLst/>
              <a:cxnLst/>
              <a:rect l="l" t="t" r="r" b="b"/>
              <a:pathLst>
                <a:path w="1152128" h="1152128">
                  <a:moveTo>
                    <a:pt x="576064" y="0"/>
                  </a:moveTo>
                  <a:lnTo>
                    <a:pt x="1152128" y="0"/>
                  </a:lnTo>
                  <a:lnTo>
                    <a:pt x="1152128" y="576064"/>
                  </a:lnTo>
                  <a:cubicBezTo>
                    <a:pt x="1152128" y="894215"/>
                    <a:pt x="894215" y="1152128"/>
                    <a:pt x="576064" y="1152128"/>
                  </a:cubicBezTo>
                  <a:cubicBezTo>
                    <a:pt x="257913" y="1152128"/>
                    <a:pt x="0" y="894215"/>
                    <a:pt x="0" y="576064"/>
                  </a:cubicBezTo>
                  <a:cubicBezTo>
                    <a:pt x="0" y="257913"/>
                    <a:pt x="257913" y="0"/>
                    <a:pt x="576064" y="0"/>
                  </a:cubicBezTo>
                  <a:close/>
                </a:path>
              </a:pathLst>
            </a:custGeom>
            <a:solidFill>
              <a:srgbClr val="6C8B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2DFAA908-0469-D50A-FE76-A2645162DFA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56985" y="2277014"/>
              <a:ext cx="589470" cy="589470"/>
            </a:xfrm>
            <a:prstGeom prst="rect">
              <a:avLst/>
            </a:prstGeom>
          </p:spPr>
        </p:pic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C772DD8C-3B18-57DC-21B9-46C6729B766D}"/>
              </a:ext>
            </a:extLst>
          </p:cNvPr>
          <p:cNvGrpSpPr/>
          <p:nvPr/>
        </p:nvGrpSpPr>
        <p:grpSpPr>
          <a:xfrm>
            <a:off x="1381754" y="3971967"/>
            <a:ext cx="1944544" cy="1068722"/>
            <a:chOff x="-9088" y="1807430"/>
            <a:chExt cx="1944544" cy="1068722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0F152839-17A3-4249-E4EC-5999E56D542D}"/>
                </a:ext>
              </a:extLst>
            </p:cNvPr>
            <p:cNvSpPr txBox="1"/>
            <p:nvPr/>
          </p:nvSpPr>
          <p:spPr>
            <a:xfrm>
              <a:off x="-9086" y="2112866"/>
              <a:ext cx="194454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85B1EE85-2048-02A9-5D8C-F01AEA2EDBEF}"/>
                </a:ext>
              </a:extLst>
            </p:cNvPr>
            <p:cNvSpPr txBox="1"/>
            <p:nvPr/>
          </p:nvSpPr>
          <p:spPr>
            <a:xfrm>
              <a:off x="-9088" y="1807430"/>
              <a:ext cx="19445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solidFill>
                    <a:srgbClr val="6C8B50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EFAB8D5A-16A6-CCD0-9BAE-1D0785A1E9B3}"/>
              </a:ext>
            </a:extLst>
          </p:cNvPr>
          <p:cNvGrpSpPr/>
          <p:nvPr/>
        </p:nvGrpSpPr>
        <p:grpSpPr>
          <a:xfrm>
            <a:off x="3919539" y="3971967"/>
            <a:ext cx="1944544" cy="1295451"/>
            <a:chOff x="-9088" y="1807430"/>
            <a:chExt cx="1944544" cy="1295451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AD7D7827-32C8-DDFC-B9EF-43B2366BE2F5}"/>
                </a:ext>
              </a:extLst>
            </p:cNvPr>
            <p:cNvSpPr txBox="1"/>
            <p:nvPr/>
          </p:nvSpPr>
          <p:spPr>
            <a:xfrm>
              <a:off x="-9086" y="2112866"/>
              <a:ext cx="1944542" cy="9900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模板网，幻灯片演示模板及素材免 费下载！</a:t>
              </a:r>
            </a:p>
            <a:p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模 板网 唯一访问网址：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www.51pptm oban.com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172086BA-4C8D-2A2A-8ADC-4DF957F706A6}"/>
                </a:ext>
              </a:extLst>
            </p:cNvPr>
            <p:cNvSpPr txBox="1"/>
            <p:nvPr/>
          </p:nvSpPr>
          <p:spPr>
            <a:xfrm>
              <a:off x="-9088" y="1807430"/>
              <a:ext cx="19445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solidFill>
                    <a:srgbClr val="6C8B50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E23C95EB-F047-A8A7-37FF-ECD3D0B75017}"/>
              </a:ext>
            </a:extLst>
          </p:cNvPr>
          <p:cNvGrpSpPr/>
          <p:nvPr/>
        </p:nvGrpSpPr>
        <p:grpSpPr>
          <a:xfrm>
            <a:off x="6584353" y="3971967"/>
            <a:ext cx="1944544" cy="1068722"/>
            <a:chOff x="-9088" y="1807430"/>
            <a:chExt cx="1944544" cy="1068722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5AA151A7-CADD-447F-85D2-FD250C137189}"/>
                </a:ext>
              </a:extLst>
            </p:cNvPr>
            <p:cNvSpPr txBox="1"/>
            <p:nvPr/>
          </p:nvSpPr>
          <p:spPr>
            <a:xfrm>
              <a:off x="-9086" y="2112866"/>
              <a:ext cx="194454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08594552-E6AF-6FC4-08AA-A4A3A24687BF}"/>
                </a:ext>
              </a:extLst>
            </p:cNvPr>
            <p:cNvSpPr txBox="1"/>
            <p:nvPr/>
          </p:nvSpPr>
          <p:spPr>
            <a:xfrm>
              <a:off x="-9088" y="1807430"/>
              <a:ext cx="19445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solidFill>
                    <a:srgbClr val="6C8B50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8B5A661D-8EA4-FD3A-19C7-089AA08A9F8A}"/>
              </a:ext>
            </a:extLst>
          </p:cNvPr>
          <p:cNvGrpSpPr/>
          <p:nvPr/>
        </p:nvGrpSpPr>
        <p:grpSpPr>
          <a:xfrm>
            <a:off x="9206311" y="3971967"/>
            <a:ext cx="1944544" cy="1068722"/>
            <a:chOff x="-9088" y="1807430"/>
            <a:chExt cx="1944544" cy="106872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72244435-812F-319A-38B1-FD2A92347A20}"/>
                </a:ext>
              </a:extLst>
            </p:cNvPr>
            <p:cNvSpPr txBox="1"/>
            <p:nvPr/>
          </p:nvSpPr>
          <p:spPr>
            <a:xfrm>
              <a:off x="-9086" y="2112866"/>
              <a:ext cx="194454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4EA37D5A-C981-FD0D-CAA5-F1D572087671}"/>
                </a:ext>
              </a:extLst>
            </p:cNvPr>
            <p:cNvSpPr txBox="1"/>
            <p:nvPr/>
          </p:nvSpPr>
          <p:spPr>
            <a:xfrm>
              <a:off x="-9088" y="1807430"/>
              <a:ext cx="19445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solidFill>
                    <a:srgbClr val="6C8B50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71931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ztongtwk">
      <a:majorFont>
        <a:latin typeface="HarmonyOS Sans SC Light"/>
        <a:ea typeface="阿里巴巴普惠体 2.0 55 Regular"/>
        <a:cs typeface=""/>
      </a:majorFont>
      <a:minorFont>
        <a:latin typeface="HarmonyOS Sans SC Light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blipFill dpi="0" rotWithShape="1">
          <a:blip xmlns:r="http://schemas.openxmlformats.org/officeDocument/2006/relationships" r:embed="rId1">
            <a:alphaModFix amt="41000"/>
          </a:blip>
          <a:srcRect/>
          <a:tile tx="0" ty="0" sx="100000" sy="100000" flip="none" algn="tl"/>
        </a:blipFill>
        <a:ln>
          <a:solidFill>
            <a:srgbClr val="6C8B50"/>
          </a:solidFill>
          <a:prstDash val="dash"/>
        </a:ln>
      </a:spPr>
      <a:bodyPr rtlCol="0" anchor="ctr"/>
      <a:lstStyle>
        <a:defPPr algn="ctr">
          <a:defRPr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</TotalTime>
  <Words>2492</Words>
  <Application>Microsoft Office PowerPoint</Application>
  <PresentationFormat>宽屏</PresentationFormat>
  <Paragraphs>246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5" baseType="lpstr">
      <vt:lpstr>Aa厚底黑</vt:lpstr>
      <vt:lpstr>HarmonyOS Sans SC Light</vt:lpstr>
      <vt:lpstr>阿里巴巴普惠体 2.0 55 Regular</vt:lpstr>
      <vt:lpstr>阿里巴巴普惠体 2.0 65 Medium</vt:lpstr>
      <vt:lpstr>包图小白体</vt:lpstr>
      <vt:lpstr>等线</vt:lpstr>
      <vt:lpstr>张海山锐线体简</vt:lpstr>
      <vt:lpstr>Arial</vt:lpstr>
      <vt:lpstr>Calibri</vt:lpstr>
      <vt:lpstr>51PPT模板网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淡雅水彩文艺小清新总结汇报ppt模板</dc:title>
  <dc:creator>51PPT模板网</dc:creator>
  <cp:keywords>www.51pptmoban.com（原创模板）</cp:keywords>
  <dc:description>51PPT模板网，幻灯片演示模板及素材免费下载！_x000d_
51PPT模板网 唯一访问网址：www.51pptmoban.com</dc:description>
  <cp:lastModifiedBy>Power user</cp:lastModifiedBy>
  <cp:revision>116</cp:revision>
  <dcterms:created xsi:type="dcterms:W3CDTF">2017-02-24T09:01:00Z</dcterms:created>
  <dcterms:modified xsi:type="dcterms:W3CDTF">2023-06-01T01:34:03Z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